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4" r:id="rId5"/>
    <p:sldId id="268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40" autoAdjust="0"/>
    <p:restoredTop sz="94660"/>
  </p:normalViewPr>
  <p:slideViewPr>
    <p:cSldViewPr>
      <p:cViewPr varScale="1">
        <p:scale>
          <a:sx n="68" d="100"/>
          <a:sy n="68" d="100"/>
        </p:scale>
        <p:origin x="-11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66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78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86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817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66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30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01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954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42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280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5730-0871-40AF-B55A-D4910BE06B77}" type="datetimeFigureOut">
              <a:rPr lang="en-IN" smtClean="0"/>
              <a:pPr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F85F-4B73-4505-8D16-9D77748581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439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611560" y="1988840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171450" indent="-171450">
              <a:spcBef>
                <a:spcPct val="30000"/>
              </a:spcBef>
            </a:pPr>
            <a:r>
              <a:rPr lang="en-US" altLang="en-US" dirty="0" smtClean="0"/>
              <a:t>Venture  Story &amp; Fund Ask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IN" altLang="en-US" sz="1200" dirty="0" smtClean="0">
                <a:ea typeface="ＭＳ Ｐゴシック" pitchFamily="34" charset="-128"/>
              </a:rPr>
              <a:t/>
            </a:r>
            <a:br>
              <a:rPr lang="en-IN" altLang="en-US" sz="1200" dirty="0" smtClean="0">
                <a:ea typeface="ＭＳ Ｐゴシック" pitchFamily="34" charset="-128"/>
              </a:rPr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endParaRPr lang="en-US" altLang="en-US" sz="1200" b="1" dirty="0" smtClean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3568" y="3317567"/>
            <a:ext cx="7632848" cy="224503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40000"/>
              </a:lnSpc>
              <a:buFont typeface="Arial" pitchFamily="34" charset="0"/>
              <a:buNone/>
              <a:defRPr/>
            </a:pPr>
            <a:r>
              <a:rPr lang="en-US" altLang="en-US" sz="1500" b="1" dirty="0" smtClean="0">
                <a:solidFill>
                  <a:srgbClr val="262626"/>
                </a:solidFill>
                <a:ea typeface="ＭＳ Ｐゴシック" pitchFamily="34" charset="-128"/>
              </a:rPr>
              <a:t>One line business description: </a:t>
            </a:r>
          </a:p>
          <a:p>
            <a:pPr algn="l" eaLnBrk="1" hangingPunct="1">
              <a:lnSpc>
                <a:spcPct val="140000"/>
              </a:lnSpc>
              <a:buFont typeface="Arial" pitchFamily="34" charset="0"/>
              <a:buNone/>
              <a:defRPr/>
            </a:pPr>
            <a:r>
              <a:rPr lang="en-US" altLang="ja-JP" sz="1500" dirty="0" smtClean="0">
                <a:solidFill>
                  <a:schemeClr val="tx1"/>
                </a:solidFill>
              </a:rPr>
              <a:t>“</a:t>
            </a:r>
            <a:r>
              <a:rPr lang="en-US" altLang="ja-JP" sz="1500" dirty="0" smtClean="0">
                <a:solidFill>
                  <a:schemeClr val="tx1"/>
                </a:solidFill>
              </a:rPr>
              <a:t>AI enabled Baby healthcare system</a:t>
            </a:r>
            <a:r>
              <a:rPr lang="en-US" altLang="ja-JP" sz="1500" dirty="0" smtClean="0">
                <a:solidFill>
                  <a:schemeClr val="tx1"/>
                </a:solidFill>
              </a:rPr>
              <a:t>”</a:t>
            </a:r>
            <a:endParaRPr lang="en-US" altLang="ja-JP" sz="15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140000"/>
              </a:lnSpc>
              <a:buFont typeface="Arial" pitchFamily="34" charset="0"/>
              <a:buNone/>
              <a:defRPr/>
            </a:pP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I’m </a:t>
            </a:r>
            <a:r>
              <a:rPr lang="en-IN" altLang="en-US" sz="1600" dirty="0" err="1" smtClean="0">
                <a:solidFill>
                  <a:srgbClr val="FF0000"/>
                </a:solidFill>
                <a:ea typeface="ＭＳ Ｐゴシック" pitchFamily="34" charset="-128"/>
              </a:rPr>
              <a:t>Vipin</a:t>
            </a: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 along with my friend </a:t>
            </a:r>
            <a:r>
              <a:rPr lang="en-IN" altLang="en-US" sz="1600" dirty="0" err="1" smtClean="0">
                <a:solidFill>
                  <a:srgbClr val="FF0000"/>
                </a:solidFill>
                <a:ea typeface="ＭＳ Ｐゴシック" pitchFamily="34" charset="-128"/>
              </a:rPr>
              <a:t>Deepankar</a:t>
            </a: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from Graphic Era Hill University, </a:t>
            </a:r>
            <a:r>
              <a:rPr lang="en-IN" altLang="en-US" sz="1600" dirty="0" err="1" smtClean="0">
                <a:solidFill>
                  <a:srgbClr val="FF0000"/>
                </a:solidFill>
                <a:ea typeface="ＭＳ Ｐゴシック" pitchFamily="34" charset="-128"/>
              </a:rPr>
              <a:t>Haldwani</a:t>
            </a: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 in the space of </a:t>
            </a: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Smart IT Automations </a:t>
            </a:r>
            <a:r>
              <a:rPr lang="en-IN" altLang="en-US" sz="1600" dirty="0" smtClean="0">
                <a:solidFill>
                  <a:srgbClr val="FF0000"/>
                </a:solidFill>
                <a:ea typeface="ＭＳ Ｐゴシック" pitchFamily="34" charset="-128"/>
              </a:rPr>
              <a:t>sector looking to raise INR 10000 and offering 1.5% of equity in exchange. </a:t>
            </a:r>
            <a:endParaRPr lang="en-US" altLang="ja-JP" sz="1500" dirty="0">
              <a:solidFill>
                <a:srgbClr val="FF0000"/>
              </a:solidFill>
            </a:endParaRPr>
          </a:p>
          <a:p>
            <a:pPr algn="l" eaLnBrk="1" hangingPunct="1">
              <a:lnSpc>
                <a:spcPct val="140000"/>
              </a:lnSpc>
              <a:buFont typeface="Arial" pitchFamily="34" charset="0"/>
              <a:buNone/>
              <a:defRPr/>
            </a:pPr>
            <a:endParaRPr lang="en-US" altLang="ja-JP" sz="1500" dirty="0" smtClean="0">
              <a:solidFill>
                <a:srgbClr val="262626"/>
              </a:solidFill>
            </a:endParaRPr>
          </a:p>
          <a:p>
            <a:pPr algn="l" eaLnBrk="1" hangingPunct="1">
              <a:lnSpc>
                <a:spcPct val="140000"/>
              </a:lnSpc>
              <a:buFont typeface="Arial" pitchFamily="34" charset="0"/>
              <a:buNone/>
              <a:defRPr/>
            </a:pPr>
            <a:endParaRPr lang="en-US" altLang="ja-JP" sz="1500" dirty="0" smtClean="0">
              <a:solidFill>
                <a:srgbClr val="262626"/>
              </a:solidFill>
            </a:endParaRPr>
          </a:p>
          <a:p>
            <a:pPr algn="l" eaLnBrk="1" hangingPunct="1">
              <a:lnSpc>
                <a:spcPct val="140000"/>
              </a:lnSpc>
              <a:buFont typeface="Arial" pitchFamily="34" charset="0"/>
              <a:buNone/>
              <a:defRPr/>
            </a:pPr>
            <a:endParaRPr lang="en-US" altLang="en-US" sz="1500" dirty="0" smtClean="0">
              <a:solidFill>
                <a:srgbClr val="262626"/>
              </a:solidFill>
              <a:ea typeface="ＭＳ Ｐゴシック" pitchFamily="34" charset="-128"/>
            </a:endParaRPr>
          </a:p>
        </p:txBody>
      </p:sp>
      <p:pic>
        <p:nvPicPr>
          <p:cNvPr id="6" name="Picture 5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28600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134201"/>
            <a:ext cx="1255598" cy="12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011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ctrTitle"/>
          </p:nvPr>
        </p:nvSpPr>
        <p:spPr>
          <a:xfrm>
            <a:off x="-11119" y="1340768"/>
            <a:ext cx="9144000" cy="154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4000" dirty="0" smtClean="0"/>
              <a:t>Problem </a:t>
            </a:r>
            <a:r>
              <a:rPr lang="en-IN" sz="3600" dirty="0" smtClean="0"/>
              <a:t>Statement</a:t>
            </a:r>
            <a:r>
              <a:rPr lang="en-IN" sz="4000" dirty="0" smtClean="0"/>
              <a:t> &amp; Value proposition 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6" name="Picture 5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75329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type="subTitle" idx="1"/>
          </p:nvPr>
        </p:nvSpPr>
        <p:spPr>
          <a:xfrm>
            <a:off x="323528" y="2708920"/>
            <a:ext cx="8591872" cy="4149080"/>
          </a:xfrm>
        </p:spPr>
        <p:txBody>
          <a:bodyPr/>
          <a:lstStyle/>
          <a:p>
            <a:pPr marL="0" indent="0" algn="l"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en-US" sz="2000" b="1" dirty="0" smtClean="0"/>
              <a:t> </a:t>
            </a:r>
            <a:endParaRPr lang="en-US" altLang="en-US" sz="2000" b="1" dirty="0" smtClean="0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 smtClean="0">
                <a:solidFill>
                  <a:schemeClr val="tx1"/>
                </a:solidFill>
              </a:rPr>
              <a:t> Problem 1 </a:t>
            </a:r>
            <a:r>
              <a:rPr lang="x-none" altLang="en-US" sz="2000" b="1" smtClean="0">
                <a:solidFill>
                  <a:schemeClr val="tx1"/>
                </a:solidFill>
              </a:rPr>
              <a:t>–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Parenting apps with lack of personalization.</a:t>
            </a:r>
            <a:endParaRPr lang="en-US" altLang="en-US" sz="2000" b="1" dirty="0" smtClean="0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  <a:defRPr/>
            </a:pP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 Solution 1 </a:t>
            </a:r>
            <a:r>
              <a:rPr lang="x-none" altLang="en-US" sz="2000" b="1" smtClean="0">
                <a:solidFill>
                  <a:schemeClr val="tx1"/>
                </a:solidFill>
              </a:rPr>
              <a:t>–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Customized RL enabled implicit feedback loop</a:t>
            </a:r>
            <a:endParaRPr lang="en-US" altLang="en-US" sz="2000" b="1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defRPr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>
                <a:solidFill>
                  <a:schemeClr val="tx1"/>
                </a:solidFill>
              </a:rPr>
              <a:t> Problem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2 </a:t>
            </a:r>
            <a:r>
              <a:rPr lang="x-none" altLang="en-US" sz="2000" b="1">
                <a:solidFill>
                  <a:schemeClr val="tx1"/>
                </a:solidFill>
              </a:rPr>
              <a:t>–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Lack of bright parenting application/website.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defRPr/>
            </a:pPr>
            <a:r>
              <a:rPr lang="en-US" altLang="en-US" sz="2000" b="1" dirty="0">
                <a:solidFill>
                  <a:schemeClr val="tx1"/>
                </a:solidFill>
              </a:rPr>
              <a:t>   Solution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2 </a:t>
            </a:r>
            <a:r>
              <a:rPr lang="x-none" altLang="en-US" sz="2000" b="1" smtClean="0">
                <a:solidFill>
                  <a:schemeClr val="tx1"/>
                </a:solidFill>
              </a:rPr>
              <a:t>–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Inbuilt c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ommunity support in the app/website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defRPr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 smtClean="0">
                <a:solidFill>
                  <a:schemeClr val="tx1"/>
                </a:solidFill>
              </a:rPr>
              <a:t> Add </a:t>
            </a:r>
            <a:r>
              <a:rPr lang="en-US" altLang="en-US" sz="2000" b="1" dirty="0" err="1" smtClean="0">
                <a:solidFill>
                  <a:schemeClr val="tx1"/>
                </a:solidFill>
              </a:rPr>
              <a:t>ons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– Exquisite premium services like smart baby surveillance and real-		      time feed monitoring.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defRPr/>
            </a:pPr>
            <a:r>
              <a:rPr lang="en-US" altLang="en-US" sz="2000" b="1" dirty="0">
                <a:solidFill>
                  <a:schemeClr val="tx1"/>
                </a:solidFill>
              </a:rPr>
              <a:t>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-19070"/>
            <a:ext cx="1255598" cy="12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05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75329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5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893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467544" y="1268760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262626"/>
                </a:solidFill>
                <a:ea typeface="ＭＳ Ｐゴシック" pitchFamily="34" charset="-128"/>
              </a:rPr>
              <a:t>Business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subTitle" idx="1"/>
          </p:nvPr>
        </p:nvSpPr>
        <p:spPr>
          <a:xfrm>
            <a:off x="395536" y="2780928"/>
            <a:ext cx="8280920" cy="3456384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>
                <a:solidFill>
                  <a:schemeClr val="tx1"/>
                </a:solidFill>
              </a:rPr>
              <a:t>How are you going to make money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The system will come in various </a:t>
            </a:r>
            <a:r>
              <a:rPr lang="en-US" sz="1800" dirty="0" err="1" smtClean="0">
                <a:solidFill>
                  <a:schemeClr val="tx1"/>
                </a:solidFill>
              </a:rPr>
              <a:t>freemium</a:t>
            </a:r>
            <a:r>
              <a:rPr lang="en-US" sz="1800" dirty="0" smtClean="0">
                <a:solidFill>
                  <a:schemeClr val="tx1"/>
                </a:solidFill>
              </a:rPr>
              <a:t> and premium services where the parents will have an opportunity to interact with the community based on parenting for free over the app and website.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Our services will cost </a:t>
            </a:r>
            <a:r>
              <a:rPr lang="en-US" sz="1800" dirty="0" smtClean="0">
                <a:solidFill>
                  <a:schemeClr val="tx1"/>
                </a:solidFill>
              </a:rPr>
              <a:t> 10-20K INR(flexible depending upon the hardware customizations). App is free!!!</a:t>
            </a:r>
            <a:endParaRPr lang="en-US" dirty="0">
              <a:solidFill>
                <a:srgbClr val="6EA82E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-19071"/>
            <a:ext cx="1255598" cy="12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69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228600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893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683568" y="1628800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262626"/>
                </a:solidFill>
                <a:ea typeface="ＭＳ Ｐゴシック" pitchFamily="34" charset="-128"/>
              </a:rPr>
              <a:t>Competitive landscape </a:t>
            </a:r>
            <a:br>
              <a:rPr lang="en-US" altLang="en-US" dirty="0" smtClean="0">
                <a:solidFill>
                  <a:srgbClr val="262626"/>
                </a:solidFill>
                <a:ea typeface="ＭＳ Ｐゴシック" pitchFamily="34" charset="-128"/>
              </a:rPr>
            </a:br>
            <a:endParaRPr lang="en-US" altLang="en-US" dirty="0" smtClean="0">
              <a:solidFill>
                <a:srgbClr val="262626"/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type="subTitle" idx="1"/>
          </p:nvPr>
        </p:nvSpPr>
        <p:spPr>
          <a:xfrm>
            <a:off x="803323" y="2798812"/>
            <a:ext cx="7776864" cy="17326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There’s no other company working in this exact field but there are a few companies working  in the subfields of our complete idea.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A few of them are – India Parenting, Parent Circle.</a:t>
            </a: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IN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60722" y="44371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IN" sz="4400" dirty="0" smtClean="0">
                <a:latin typeface="Calibri" pitchFamily="34" charset="0"/>
              </a:rPr>
              <a:t>Technology </a:t>
            </a:r>
            <a:r>
              <a:rPr lang="en-IN" sz="4400" dirty="0">
                <a:latin typeface="Calibri" pitchFamily="34" charset="0"/>
              </a:rPr>
              <a:t>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134201"/>
            <a:ext cx="1255598" cy="125559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85303" y="5397896"/>
            <a:ext cx="6212904" cy="1156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IN" sz="1600" dirty="0" smtClean="0"/>
              <a:t>We use smart emotion detection, real-time video streaming, customized RL assistant with an implicit feedback loop.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6199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700" dirty="0" smtClean="0"/>
              <a:t>Patented the idea – March 2022</a:t>
            </a:r>
          </a:p>
          <a:p>
            <a:r>
              <a:rPr lang="en-US" sz="2700" dirty="0" smtClean="0"/>
              <a:t>Won Navikaranan’23, National entrepreneurship innovation meet at NIT Uttarakhand – February 2023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1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228600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893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11560" y="1270039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Team/ Advisors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8208912" cy="3960440"/>
          </a:xfrm>
        </p:spPr>
        <p:txBody>
          <a:bodyPr>
            <a:normAutofit/>
          </a:bodyPr>
          <a:lstStyle/>
          <a:p>
            <a:pPr marL="285750" indent="-285750" algn="l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Deepankar</a:t>
            </a:r>
            <a:r>
              <a:rPr lang="en-US" altLang="en-US" sz="1800" dirty="0" smtClean="0">
                <a:solidFill>
                  <a:schemeClr val="tx1"/>
                </a:solidFill>
              </a:rPr>
              <a:t> Sharma </a:t>
            </a:r>
            <a:r>
              <a:rPr lang="x-none" altLang="en-US" sz="1800" smtClean="0">
                <a:solidFill>
                  <a:schemeClr val="tx1"/>
                </a:solidFill>
              </a:rPr>
              <a:t>–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Technical Head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en-US" sz="1800" dirty="0" smtClean="0">
                <a:solidFill>
                  <a:schemeClr val="tx1"/>
                </a:solidFill>
              </a:rPr>
              <a:t>      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Deepankar</a:t>
            </a:r>
            <a:r>
              <a:rPr lang="en-US" altLang="en-US" sz="1800" dirty="0" smtClean="0">
                <a:solidFill>
                  <a:schemeClr val="tx1"/>
                </a:solidFill>
              </a:rPr>
              <a:t> is </a:t>
            </a:r>
            <a:r>
              <a:rPr lang="en-US" altLang="en-US" sz="1800" dirty="0" smtClean="0">
                <a:solidFill>
                  <a:schemeClr val="tx1"/>
                </a:solidFill>
              </a:rPr>
              <a:t>doing Bachelor’s </a:t>
            </a:r>
            <a:r>
              <a:rPr lang="en-US" altLang="en-US" sz="1800" dirty="0" smtClean="0">
                <a:solidFill>
                  <a:schemeClr val="tx1"/>
                </a:solidFill>
              </a:rPr>
              <a:t>in Computer Applications. With his idea and </a:t>
            </a:r>
            <a:r>
              <a:rPr lang="en-US" altLang="en-US" sz="1800" dirty="0" smtClean="0">
                <a:solidFill>
                  <a:schemeClr val="tx1"/>
                </a:solidFill>
              </a:rPr>
              <a:t>	initial  research</a:t>
            </a:r>
            <a:r>
              <a:rPr lang="en-US" altLang="en-US" sz="1800" dirty="0" smtClean="0">
                <a:solidFill>
                  <a:schemeClr val="tx1"/>
                </a:solidFill>
              </a:rPr>
              <a:t>, he laid the foundation of </a:t>
            </a:r>
            <a:r>
              <a:rPr lang="en-US" altLang="en-US" sz="1800" dirty="0" smtClean="0">
                <a:solidFill>
                  <a:schemeClr val="tx1"/>
                </a:solidFill>
              </a:rPr>
              <a:t>this project.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marL="285750" indent="-285750" algn="l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Vipin</a:t>
            </a:r>
            <a:r>
              <a:rPr lang="en-US" altLang="en-US" sz="1800" dirty="0" smtClean="0">
                <a:solidFill>
                  <a:schemeClr val="tx1"/>
                </a:solidFill>
              </a:rPr>
              <a:t> Kumar </a:t>
            </a:r>
            <a:r>
              <a:rPr lang="x-none" altLang="en-US" sz="1800" smtClean="0">
                <a:solidFill>
                  <a:schemeClr val="tx1"/>
                </a:solidFill>
              </a:rPr>
              <a:t>–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</a:rPr>
              <a:t>Executive Head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Vipin</a:t>
            </a:r>
            <a:r>
              <a:rPr lang="en-US" altLang="en-US" sz="1800" dirty="0" smtClean="0">
                <a:solidFill>
                  <a:schemeClr val="tx1"/>
                </a:solidFill>
              </a:rPr>
              <a:t> is pursuing a </a:t>
            </a:r>
            <a:r>
              <a:rPr lang="en-US" altLang="en-US" sz="1800" dirty="0" smtClean="0">
                <a:solidFill>
                  <a:schemeClr val="tx1"/>
                </a:solidFill>
              </a:rPr>
              <a:t>Master’s degree in </a:t>
            </a:r>
            <a:r>
              <a:rPr lang="en-US" altLang="en-US" sz="1800" dirty="0" smtClean="0">
                <a:solidFill>
                  <a:schemeClr val="tx1"/>
                </a:solidFill>
              </a:rPr>
              <a:t>Computer </a:t>
            </a:r>
            <a:r>
              <a:rPr lang="en-US" altLang="en-US" sz="1800" dirty="0" smtClean="0">
                <a:solidFill>
                  <a:schemeClr val="tx1"/>
                </a:solidFill>
              </a:rPr>
              <a:t>Application. </a:t>
            </a:r>
            <a:r>
              <a:rPr lang="en-US" altLang="en-US" sz="1800" dirty="0" smtClean="0">
                <a:solidFill>
                  <a:schemeClr val="tx1"/>
                </a:solidFill>
              </a:rPr>
              <a:t>He has </a:t>
            </a:r>
            <a:r>
              <a:rPr lang="en-US" altLang="en-US" sz="1800" dirty="0" smtClean="0">
                <a:solidFill>
                  <a:schemeClr val="tx1"/>
                </a:solidFill>
              </a:rPr>
              <a:t>worked </a:t>
            </a:r>
            <a:r>
              <a:rPr lang="en-US" altLang="en-US" sz="1800" dirty="0" smtClean="0">
                <a:solidFill>
                  <a:schemeClr val="tx1"/>
                </a:solidFill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</a:rPr>
              <a:t>with  different startups</a:t>
            </a:r>
            <a:r>
              <a:rPr lang="en-US" altLang="en-US" sz="1800" dirty="0" smtClean="0">
                <a:solidFill>
                  <a:schemeClr val="tx1"/>
                </a:solidFill>
              </a:rPr>
              <a:t>.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marL="285750" indent="-285750" algn="l" eaLnBrk="1" hangingPunct="1">
              <a:spcBef>
                <a:spcPct val="0"/>
              </a:spcBef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134201"/>
            <a:ext cx="1255598" cy="12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1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228600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893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539552" y="1043909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262626"/>
                </a:solidFill>
                <a:ea typeface="ＭＳ Ｐゴシック" pitchFamily="34" charset="-128"/>
              </a:rPr>
              <a:t>Funding objective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subTitle" idx="1"/>
          </p:nvPr>
        </p:nvSpPr>
        <p:spPr>
          <a:xfrm>
            <a:off x="1676400" y="2590800"/>
            <a:ext cx="5638800" cy="288032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How much do we need!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We’re expecting around Rs. </a:t>
            </a:r>
            <a:r>
              <a:rPr lang="en-US" sz="2000" dirty="0" smtClean="0">
                <a:solidFill>
                  <a:schemeClr val="tx1"/>
                </a:solidFill>
              </a:rPr>
              <a:t>1,00,000/- </a:t>
            </a:r>
            <a:r>
              <a:rPr lang="en-US" sz="2000" dirty="0" smtClean="0">
                <a:solidFill>
                  <a:schemeClr val="tx1"/>
                </a:solidFill>
              </a:rPr>
              <a:t>of funding. We’ll use those funds to start </a:t>
            </a:r>
            <a:r>
              <a:rPr lang="en-US" sz="2000" dirty="0" smtClean="0">
                <a:solidFill>
                  <a:schemeClr val="tx1"/>
                </a:solidFill>
              </a:rPr>
              <a:t>our company where we’ll develop those remaining parts of our project which are lacking behind because of money(e.g. Paid cloud platforms)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Also</a:t>
            </a:r>
            <a:r>
              <a:rPr lang="en-US" sz="2000" dirty="0" smtClean="0">
                <a:solidFill>
                  <a:schemeClr val="tx1"/>
                </a:solidFill>
              </a:rPr>
              <a:t>, we’ll put that money into </a:t>
            </a:r>
            <a:r>
              <a:rPr lang="en-US" sz="2000" dirty="0" smtClean="0">
                <a:solidFill>
                  <a:schemeClr val="tx1"/>
                </a:solidFill>
              </a:rPr>
              <a:t>creating our initial </a:t>
            </a:r>
            <a:r>
              <a:rPr lang="en-US" sz="2000" dirty="0" smtClean="0">
                <a:solidFill>
                  <a:schemeClr val="tx1"/>
                </a:solidFill>
              </a:rPr>
              <a:t>customer </a:t>
            </a:r>
            <a:r>
              <a:rPr lang="en-US" sz="2000" dirty="0" smtClean="0">
                <a:solidFill>
                  <a:schemeClr val="tx1"/>
                </a:solidFill>
              </a:rPr>
              <a:t>base.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134201"/>
            <a:ext cx="1255598" cy="125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95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15200" y="228600"/>
            <a:ext cx="1600200" cy="1066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ubtitle 3"/>
          <p:cNvSpPr txBox="1">
            <a:spLocks noGrp="1"/>
          </p:cNvSpPr>
          <p:nvPr>
            <p:ph type="ctrTitle"/>
          </p:nvPr>
        </p:nvSpPr>
        <p:spPr bwMode="auto">
          <a:xfrm>
            <a:off x="467544" y="16288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en-US" sz="3200" dirty="0" smtClean="0">
                <a:latin typeface="Calibri" pitchFamily="34" charset="0"/>
              </a:rPr>
              <a:t>Contact </a:t>
            </a:r>
            <a:r>
              <a:rPr lang="en-US" altLang="en-US" sz="3200" dirty="0">
                <a:latin typeface="Calibri" pitchFamily="34" charset="0"/>
              </a:rPr>
              <a:t>Details </a:t>
            </a:r>
          </a:p>
        </p:txBody>
      </p:sp>
      <p:pic>
        <p:nvPicPr>
          <p:cNvPr id="7" name="Picture 6" descr="TiE-Dehradun logo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893"/>
            <a:ext cx="1993776" cy="74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7501" y="134201"/>
            <a:ext cx="1255598" cy="1255598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53344" y="278092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Deepankar</a:t>
            </a:r>
            <a:r>
              <a:rPr lang="en-US" b="1" dirty="0" smtClean="0"/>
              <a:t> Sharma, BCA, GEHU </a:t>
            </a:r>
            <a:r>
              <a:rPr lang="en-US" b="1" dirty="0" err="1" smtClean="0"/>
              <a:t>Haldwani</a:t>
            </a:r>
            <a:r>
              <a:rPr lang="en-US" b="1" dirty="0" smtClean="0"/>
              <a:t>, 233139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Phone:- </a:t>
            </a:r>
            <a:r>
              <a:rPr lang="en-US" dirty="0" smtClean="0"/>
              <a:t>9639102301</a:t>
            </a:r>
            <a:endParaRPr lang="en-US" dirty="0" smtClean="0"/>
          </a:p>
          <a:p>
            <a:r>
              <a:rPr lang="en-US" dirty="0" smtClean="0"/>
              <a:t>Email:- </a:t>
            </a:r>
            <a:r>
              <a:rPr lang="en-US" dirty="0" smtClean="0"/>
              <a:t>deepankarsharma2003@gmail.com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45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336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Venture  Story &amp; Fund Ask    </vt:lpstr>
      <vt:lpstr>Problem Statement &amp; Value proposition </vt:lpstr>
      <vt:lpstr>Business model</vt:lpstr>
      <vt:lpstr>Competitive landscape  </vt:lpstr>
      <vt:lpstr>Milestones</vt:lpstr>
      <vt:lpstr>Team/ Advisors </vt:lpstr>
      <vt:lpstr>Funding objective</vt:lpstr>
      <vt:lpstr>Contact Details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BHUMIKA</dc:creator>
  <cp:lastModifiedBy>GEHU HLD</cp:lastModifiedBy>
  <cp:revision>36</cp:revision>
  <dcterms:created xsi:type="dcterms:W3CDTF">2021-07-25T16:13:51Z</dcterms:created>
  <dcterms:modified xsi:type="dcterms:W3CDTF">2023-03-24T06:38:04Z</dcterms:modified>
</cp:coreProperties>
</file>