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331" r:id="rId3"/>
    <p:sldId id="347" r:id="rId4"/>
    <p:sldId id="340" r:id="rId5"/>
    <p:sldId id="341" r:id="rId6"/>
    <p:sldId id="342" r:id="rId7"/>
    <p:sldId id="343" r:id="rId8"/>
    <p:sldId id="345" r:id="rId9"/>
    <p:sldId id="356" r:id="rId10"/>
    <p:sldId id="348" r:id="rId11"/>
    <p:sldId id="349" r:id="rId12"/>
    <p:sldId id="357" r:id="rId13"/>
    <p:sldId id="350" r:id="rId14"/>
    <p:sldId id="358" r:id="rId15"/>
    <p:sldId id="351" r:id="rId16"/>
    <p:sldId id="352" r:id="rId17"/>
    <p:sldId id="359" r:id="rId18"/>
    <p:sldId id="353" r:id="rId19"/>
    <p:sldId id="363" r:id="rId20"/>
    <p:sldId id="364" r:id="rId21"/>
    <p:sldId id="360" r:id="rId22"/>
    <p:sldId id="361" r:id="rId23"/>
    <p:sldId id="366" r:id="rId24"/>
    <p:sldId id="362" r:id="rId25"/>
    <p:sldId id="367" r:id="rId26"/>
    <p:sldId id="354" r:id="rId27"/>
    <p:sldId id="355" r:id="rId28"/>
    <p:sldId id="344" r:id="rId29"/>
    <p:sldId id="34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1-03T04:38:37.448"/>
    </inkml:context>
    <inkml:brush xml:id="br0">
      <inkml:brushProperty name="width" value="0.05292" units="cm"/>
      <inkml:brushProperty name="height" value="0.05292" units="cm"/>
      <inkml:brushProperty name="color" value="#C00000"/>
    </inkml:brush>
  </inkml:definitions>
  <inkml:trace contextRef="#ctx0" brushRef="#br0">2433 11229 0,'34'0'387,"1"0"-367,0 0 0,0 0-10,-1 0 0,1 0 0,0 0 0,0 0 9,-1 0-9,1 0 1,0 0 8,0 0-9,-1 0 10,1 0-10,0 0 20,0 0-9</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10T13:59:59.266"/>
    </inkml:context>
    <inkml:brush xml:id="br0">
      <inkml:brushProperty name="width" value="0.05292" units="cm"/>
      <inkml:brushProperty name="height" value="0.05292" units="cm"/>
      <inkml:brushProperty name="color" value="#C00000"/>
    </inkml:brush>
  </inkml:definitions>
  <inkml:trace contextRef="#ctx0" brushRef="#br0">2919 4520 0,'0'34'558,"0"1"-528,0 0 12,0 0-3,0-1-1,0 1 14,0 0-25,0 0 24,0-1 21,0 1-23,0 0 3,0 0-15,0-1 2,0 1 2,0 0 58,0 0-48,0 0-22,0-1-9,35-34-8,-35 35 47</inkml:trace>
  <inkml:trace contextRef="#ctx0" brushRef="#br0" timeOffset="3568">3267 5180 0</inkml:trace>
  <inkml:trace contextRef="#ctx0" brushRef="#br0" timeOffset="3735">3267 5180 0</inkml:trace>
  <inkml:trace contextRef="#ctx0" brushRef="#br0" timeOffset="3898">3267 5180 0</inkml:trace>
  <inkml:trace contextRef="#ctx0" brushRef="#br0" timeOffset="4082">3267 5180 0</inkml:trace>
  <inkml:trace contextRef="#ctx0" brushRef="#br0" timeOffset="5911">4309 4554 0,'-35'0'349,"1"0"-338,-1 0 27,35 35-28,-35-35 11,0 0 19,1 0-22,34 35 5,-35-35-6,0 0 27,35 35-16,-35-35-11,1 0 3,34 34-7,-35-34 54,35 35-15,0 0 48,0 0-40,0-1-12,0 1 62,35-35-19,-1 0-72,-34 35-9,35-35 41,0 0 39,0 0-11,-35 35-49,34-35-19,-34 34 28,35-34-29,0 0 29,0 35 13,-1-35-16,-34 35-14,35-35 19,-35 35-13,0 0 15,0-1 55,0 1-8,0 0 17,-35-35-72,1 0-18,-1 0 23,0 0-12,0 0 2,1 0-18,-1 0 17,35 35-7,-35-35-5,0 0 44,1 0-21,-1 0 91,0 0 95</inkml:trace>
  <inkml:trace contextRef="#ctx0" brushRef="#br0" timeOffset="10547">4552 5180 0</inkml:trace>
  <inkml:trace contextRef="#ctx0" brushRef="#br0" timeOffset="10713">4552 5180 0</inkml:trace>
  <inkml:trace contextRef="#ctx0" brushRef="#br0" timeOffset="10886">4552 5180 0</inkml:trace>
  <inkml:trace contextRef="#ctx0" brushRef="#br0" timeOffset="12201">4726 4554 0,'35'0'311,"-1"0"-304,1 0 13,0 0 21,0 0-21,-1 0-1,1 0 20,0 0 21</inkml:trace>
  <inkml:trace contextRef="#ctx0" brushRef="#br0" timeOffset="13516">4934 4589 0,'0'35'233,"0"0"-197,0-1-24,0 1-2,0 0 8,0 0-8,0-1 12,0 1-4,0 0 3,0 0 10,0-1-22,0 1 20,0 0 2,0 0 20,0 0-2,0-1 151,-34-34-142,-1 0-17,0 0-3,0 0 3,1 0-19,68 0 246,1 0-230,0 0 14,0 0-24,-1 0-9,1 0 21,0 0 11,0 0 19,-1 0-29</inkml:trace>
  <inkml:trace contextRef="#ctx0" brushRef="#br0" timeOffset="16317">5212 5145 0</inkml:trace>
  <inkml:trace contextRef="#ctx0" brushRef="#br0" timeOffset="16493">5212 5145 0</inkml:trace>
  <inkml:trace contextRef="#ctx0" brushRef="#br0" timeOffset="17403">5560 5145 0,'0'70'292,"0"-35"-275,0-1-4,0 1 16,0 0-21,0 0 22,0-1 11,0 1 21,0 0-23</inkml:trace>
  <inkml:trace contextRef="#ctx0" brushRef="#br0" timeOffset="19040">5942 5006 0,'0'-35'220,"-35"35"-192,1 0-16,-1 0 17,0 0 0,0 0 2,1 0 0,-1 0 28,0 0 93,35 35-114,0 0 12,35 0 47,0-35-5,-1 0-44,1 0 25,0 0-6,0 0 15,-35 35-62,34-35 11,-34 34 28,0 1 11,0 0-42,-34-35 53,34 35-73,-35-35 62,0 0-17,0 0-7,1 0-25</inkml:trace>
  <inkml:trace contextRef="#ctx0" brushRef="#br0" timeOffset="22438">6185 4867 0,'0'35'301,"0"0"-292,0-1 11,0 1 11,0 0-3,0 0-16,0 0 17,0-1-8,0 1 27,0 0-18,35-35 141,0 0-101,0 0-51,-1 0 50</inkml:trace>
  <inkml:trace contextRef="#ctx0" brushRef="#br0" timeOffset="24174">6046 5041 0,'35'0'391,"0"0"-361,0 0-13,-1 0 4,1 0 20,0 0 30,0 0-43</inkml:trace>
  <inkml:trace contextRef="#ctx0" brushRef="#br0" timeOffset="25808">6776 4798 0,'35'0'310,"0"0"-299,-1 0 7,1 0 1,0 0 14,0 0-24,-1 0 19,1 0-6,0 0-4,-1 0-6,1 0 6,0 0 33</inkml:trace>
  <inkml:trace contextRef="#ctx0" brushRef="#br0" timeOffset="27384">6811 5076 0,'35'0'369,"-1"0"-330,1 0-8,0 0-1,0 0-2,-1 0-8,1 0 31,0 0-22,-1 0 1,1 0 0,0 0 59</inkml:trace>
  <inkml:trace contextRef="#ctx0" brushRef="#br0" timeOffset="29128">7957 4520 0,'-34'0'242,"-1"0"-225,0 0 4,0 0-1,1 0 0,-1 0 10,0 0 0,35 34-20,-35-34 8,1 0 4,34 35-14,-35-35 14,35 35-13,-35-35 20,35 35 24,-35-35-36,35 34 62,0 1 13,35-35-43,-35 35-19,35-35-18,0 0 26,-1 0-20,1 35 22,0-35-8,0 0 6,-1 34 13,1-34-11,-35 35-9,35-35-13,-35 35-8,0 0 11,0-1 18,0 1 3,0 0 0,0 0-26,0 0 33,0-1 21,-35-34-59,0 0 9,1 0 11,-1 0-1,0 0 10,0 0 7,1 0-7</inkml:trace>
  <inkml:trace contextRef="#ctx0" brushRef="#br0" timeOffset="32078">8062 5041 0</inkml:trace>
  <inkml:trace contextRef="#ctx0" brushRef="#br0" timeOffset="32254">8062 5041 0</inkml:trace>
  <inkml:trace contextRef="#ctx0" brushRef="#br0" timeOffset="33235">8235 4659 0,'35'0'281,"0"0"-263,0 0-6,-1 0 7,1 0 1,0 0 9,0 0-8,-1 0 19,1 0-2,0 0 13,0 0-19</inkml:trace>
  <inkml:trace contextRef="#ctx0" brushRef="#br0" timeOffset="34701">8409 4693 0,'0'35'250,"0"0"-232,0 0-9,0-1 11,0 1-7,0 0 6,0 0-10,0-1 13,0 1-4,0 0 14,0 0-24,0 0 33,0-1 9,0 1 40,0 0-12,-35-35 36,1 0-78,-1 0-16,0 0 51,70 0 148,0 0-200,-1 0 22,1 0-11,0 0 0,0 0-22,-1 0 32,1 0 25</inkml:trace>
  <inkml:trace contextRef="#ctx0" brushRef="#br0" timeOffset="36784">8687 5215 0</inkml:trace>
  <inkml:trace contextRef="#ctx0" brushRef="#br0" timeOffset="37959">8896 5180 0,'34'0'301,"1"0"-270,0 0 20,0 0-12,-35 35-32,34-35 5,-34 35 37,35-1-10,-35 1 4,0 0-24,0 0 28,-35-1-5,1-34-11,34 35-2,-35-35-17,0 0 25,0 0 24,70 0 187,-35 35-239,35 0 31,0-35-8,-1 0-24,-34 34 2,35-34 20,-35 35 13,35-35-37,0 0 76</inkml:trace>
  <inkml:trace contextRef="#ctx0" brushRef="#br0" timeOffset="40413">9174 5006 0,'0'35'332,"0"0"-296,34-35-5,-34 35-22,0-1 32,35-68 249,-35-1-251,0 0-9,35 35-11,-35-35 22,35 35 6,-1 0 16,1 0 27,-35 35-39,35-35-22,-35 35-22,0 0 33,0-1 1</inkml:trace>
  <inkml:trace contextRef="#ctx0" brushRef="#br0" timeOffset="42537">9695 5041 0,'-35'0'289,"0"0"-239,1 0-30,34 35 10,-35-35 19,35 35-40,0-1 21,0 1 33,0 0 45,35-35 10,-1 0-88,1 0 22,-35-35 7,35 35-31,-35-35 12,0 1-20,35 34-7,-35-35-4,0 0 9,0 0 2,0 0 2,0 1-5,0-1 6,0 0 5,0 0 14,0 1-13,0 68 260,0 1-269,0 0-1,0 0 3,34-1-15,-34 1 14,0 0 9,35-35-19,-35 35 19,0 0 10,0-1 0,35-34-19,-35 35 58</inkml:trace>
  <inkml:trace contextRef="#ctx0" brushRef="#br0" timeOffset="45138">10251 4971 0,'34'0'310,"1"0"-291,0 0-10,0 0 4,-1 0 16,1 0-1,0 0-6,0 0 17,-1 0 0,1 0 32</inkml:trace>
  <inkml:trace contextRef="#ctx0" brushRef="#br0" timeOffset="46483">10355 5284 0,'35'0'312,"-1"0"-283,1 0 1,0 0-23,0 0 24,-1 0 0,1 0-3,0 0-8</inkml:trace>
  <inkml:trace contextRef="#ctx0" brushRef="#br0" timeOffset="51389">11432 4728 0,'0'0'239,"35"0"100,0 0-318,-1 0-14,1 0 15,0 0 18,0 0-11,-1 0-7,1 0 56</inkml:trace>
  <inkml:trace contextRef="#ctx0" brushRef="#br0" timeOffset="52775">11606 4728 0,'0'35'229,"0"0"-211,0 34 4,0-34-3,0 34-8,35 1 7,-35-35 4,0 0-11,0-1-5,34-34 4,-34 35 1,0 0 8,0 0 13,35-35-24,-35 34 5,0 1 26,0 0 50,-35-35-27,1 0-33,-1 0-1,0 0 13,70 0 177,0 0-209,-1 0 22,1 0-8,0 0 3,0 0-6,-1 0 10,1 0 21,0 0 20</inkml:trace>
  <inkml:trace contextRef="#ctx0" brushRef="#br0" timeOffset="54916">11502 5354 0</inkml:trace>
  <inkml:trace contextRef="#ctx0" brushRef="#br0" timeOffset="55105">11502 5354 0</inkml:trace>
  <inkml:trace contextRef="#ctx0" brushRef="#br0" timeOffset="56141">11884 5354 0</inkml:trace>
  <inkml:trace contextRef="#ctx0" brushRef="#br0" timeOffset="56313">11884 5354 0</inkml:trace>
  <inkml:trace contextRef="#ctx0" brushRef="#br0" timeOffset="65293">11119 4763 0</inkml:trace>
  <inkml:trace contextRef="#ctx0" brushRef="#br0" timeOffset="66379">11189 4763 0,'-35'0'311,"0"0"-291,35 35-11,-34-35 31,-1 0-3,0 0 17,0 34-16,1-34-19,-1 0 32,35 35-23,-35 0 12,35 0 60,0-1 1,0 1-1,0 0-20,35-35 11,0 0-45,-35 35-34,34-35 19,1 0 56,0 0 12,0 35 3,-1-35-44,-34 34-47,35-34 1,-35 35 4,0 0 76,35-35-84,-35 35 45,0-1 36,0 1-60,-35-35 51,35 35-60,-35-35 10,1 0 32,34 35-47,-35-35 15,0 0 10,0 0-19,1 0 1,-1 0 16,0 0 33</inkml:trace>
  <inkml:trace contextRef="#ctx0" brushRef="#br0" timeOffset="69628">11467 5354 0</inkml:trace>
  <inkml:trace contextRef="#ctx0" brushRef="#br0" timeOffset="69899">11467 5354 0</inkml:trace>
  <inkml:trace contextRef="#ctx0" brushRef="#br0" timeOffset="70943">12127 5354 0,'35'0'311,"0"0"-293,-1 0 14,1 0-22,0 0 8,0 0 3,-1 0 8,-34 35-19,35-35 20,-35 34 39,0 1-49,0 0 32,0 0-2,-35-35-20,70 0 149,0 0-150,0 0-9,-1 0 11,1 0 7,-35 34-28,0 1 13,35 0 25,-35 0 1,0-1 43,0 1-54,-35-35-10,0 0 24,35 35-44,-34-35 15,-1 0-5,0 0 14,0 0-4,1 0 1,-1 0-9,0 0 31</inkml:trace>
  <inkml:trace contextRef="#ctx0" brushRef="#br0" timeOffset="73804">12544 5215 0,'35'0'310,"0"0"-302,-1 0 24,1 0 10,-35 35-16,35-35 14,-35 34-10,35-34-20,-35 35 0,0 0 42,0 0-4,0-1-7,-35 1-23,0-35 82,0 0-29,35-35 67,0 1-94,0-1 2,0 0 3,0 0-18,35 35-21,-35-34 21,35 34 21,0-35-27,-35 0 68,34 35-83</inkml:trace>
  <inkml:trace contextRef="#ctx0" brushRef="#br0" timeOffset="76038">13065 5180 0,'0'35'308,"-35"-35"-300,1 0 2,34 35 31,-35-35-29,0 0 57,35 34-61,0 1 42,0 0 58,35-35 45,0 0-113,-1 0-22,1 0 62,-35-35 41,0 0-102,0 1 13,0-1-3,0 0-9,0 0 9,0 1-19,0-1 29,0 0 13,0 0-23,0 0-11,-35 35 2,35-34-7,0-1 38,0 70 124,0-1-143,0 1-21,0 0 17,35-35-10,-35 35 5,0 0-3,35-1-2,-35 1 2,35 0 10,-1 0 11,-34-1 27,35-34-48,0 0 81,0 0-13,-1 0-47</inkml:trace>
  <inkml:trace contextRef="#ctx0" brushRef="#br0" timeOffset="84251">15081 5250 0</inkml:trace>
  <inkml:trace contextRef="#ctx0" brushRef="#br0" timeOffset="92979">13691 4902 0,'34'0'301,"1"0"-283,0 0-8,0 0-2,-1 0 22,1 0-8,0 0-2,0 0-12,-1 0 14,1 0-2,0 0-2,0 0 5,-1 0 14,1 0 25</inkml:trace>
  <inkml:trace contextRef="#ctx0" brushRef="#br0" timeOffset="94653">13760 5215 0,'35'0'392,"0"0"-366,-1 0-14,1 0 28,0 0-11,0 0 14,-1 0-36,1 0 33,0 0 20,0 0 38,-1 0 11,1 0 191</inkml:trace>
  <inkml:trace contextRef="#ctx0" brushRef="#br0" timeOffset="97464">14594 5458 0,'35'0'361,"0"0"-352,-1 0 30,1 0 1,0 0 7,0 0-4</inkml:trace>
  <inkml:trace contextRef="#ctx0" brushRef="#br0" timeOffset="98679">15046 5458 0,'35'0'281,"-1"0"-261,1 0 8,0 0 13,0 0-23</inkml:trace>
  <inkml:trace contextRef="#ctx0" brushRef="#br0" timeOffset="99647">15463 5458 0,'35'0'260,"-1"0"-242,1 0-9,0 0 2,-1 0 0,1 0 7,0 0 12,0 0-10</inkml:trace>
  <inkml:trace contextRef="#ctx0" brushRef="#br0" timeOffset="100573">15914 5458 0,'35'0'241,"0"0"-214,0 0-4,-1 0 24</inkml:trace>
  <inkml:trace contextRef="#ctx0" brushRef="#br0" timeOffset="102119">16297 4902 0,'34'0'319,"1"0"-291,0 0-16,0 0 17,-1 0-8,1 0 9,0 0-10,0 0-3,-1 0 15,1 0 6,0 0 4,0 0-4</inkml:trace>
  <inkml:trace contextRef="#ctx0" brushRef="#br0" timeOffset="103713">16366 5180 0,'35'0'331,"0"0"-324,-1 0 23,1 0-11,-35-35-9,35 35 11,0 0-10,-1 0 29,1 0-13,0 0 56</inkml:trace>
  <inkml:trace contextRef="#ctx0" brushRef="#br0" timeOffset="105438">17409 4624 0,'-35'0'249,"0"0"-229,0 0 0,1 0-2,-1 0 14,0 35-12,0-35-3,1 0 35,34 34-12,-35-34-30,0 0 19,35 35 119,0 0-77,0 0-40,35-35-3,-35 34-8,35 1 44,-1-35-24,1 0 8,0 0-20,0 0 22,-1 0-11,1 0 53,-35 35-72,35 0 19,0-35-31,-35 34 15,34-34-13,-34 35 10,0 0 10,0 0 0,0 0-3,0-1 14,0 1 18,-34 0 33,-1-35-73,35 35 3,-35-35-16,0 0 25,1 0-1,-1 0-1,0 0-6,0 0 7,1 0 19</inkml:trace>
  <inkml:trace contextRef="#ctx0" brushRef="#br0" timeOffset="108408">17617 4763 0,'35'0'279,"0"0"-260,-1-35 2,1 35-14,0 0 16,0 0 5,-1 0-8,1 0 2,0 0-5,0 0 5,-1 0 18,1 0-20,0 0 31</inkml:trace>
  <inkml:trace contextRef="#ctx0" brushRef="#br0" timeOffset="109532">17930 4728 0,'0'35'231,"0"0"-221,0-1-2,0 1 2,0 35 10,0-36 0,0 1 2,0 0-3,0 0-8,0 0-4,0-1 16,0 1 7,0 0-21,35 0 20,-35-1 20,0 1 31,-35-35 12,0 0-62,0 0-22,1 0 13,-1 0 9,35 35-1,-35-35-19,0 0 10,70 0 188,0 0-158,0 0-7,-1 0-16,1 0-15,0 0 5,0 0 6,-1 0 5,1 0-6,0 0 28</inkml:trace>
  <inkml:trace contextRef="#ctx0" brushRef="#br0" timeOffset="111467">18208 5423 0,'35'0'270,"-35"70"-262,0-35 11,0-1 1,0 1 12,0 0-12,0 0 21,0-1 46,34-34 136,-34-34-215,0-1 13,35 35-12,-35-35-1,0 0 23,0 1-2,35 34 4,-35-35-14,35 35 31,-35-35-42,0 0 33,34 35-33,1 0 24,0 0 46,-35 35-68,34 0 31,-34 0-22,35-1 13,-35 1-15,35 0 5,-35 0 8</inkml:trace>
  <inkml:trace contextRef="#ctx0" brushRef="#br0" timeOffset="113380">18694 5597 0,'35'-35'289,"0"35"-269,-1 0 51,1 0-14,0 0 24</inkml:trace>
  <inkml:trace contextRef="#ctx0" brushRef="#br0" timeOffset="114695">19042 5389 0,'0'34'278,"0"1"-267,0 0 10,0 0 8,0-1 1,0 1 12,34 0-16,-34 0 67</inkml:trace>
  <inkml:trace contextRef="#ctx0" brushRef="#br0" timeOffset="115931">19215 5389 0,'35'0'282,"-35"34"-274,0 1 0,0 0 32,35-35-28,-35 35 7,0-1 1,0 1 19,0 0-17,0 0 14,0-1 15,-35-34-39,35 35 57</inkml:trace>
  <inkml:trace contextRef="#ctx0" brushRef="#br0" timeOffset="117446">18138 5493 0,'-34'0'321,"34"35"-313,0-1 11,0 1 1,0 0-8,0 0 27,0-1-19,0 1 10,0 0-11,0 0 11,34-35-11,-34 35-7,35-35 8,0 34 10</inkml:trace>
  <inkml:trace contextRef="#ctx0" brushRef="#br0" timeOffset="119089">19354 5076 0,'0'35'352,"0"-1"-346,0 1 34,35 0-10,-35 0 11,0-1-20,0 1 29,35-35-30,-35 35 8,35-35-9,-35 35 23,34-35-34,1 0 23,0 0 30,0 0-22,-1 0 10,1 0-18</inkml:trace>
  <inkml:trace contextRef="#ctx0" brushRef="#br0" timeOffset="120835">19320 5319 0,'34'0'320,"1"0"-292,0 0 1,0 0 12,-35-35-31,34 35 8,1 0 3,0 0 69</inkml:trace>
  <inkml:trace contextRef="#ctx0" brushRef="#br0" timeOffset="122130">19702 4971 0,'0'35'260,"0"0"-243,0 0-7,0 0 11,0-1-3,0 1 15,0 0-3,0 0-1,0-1-9,0 1 28,35-35 95,-1 0-57,1-35-44,-35 1-23,35 34 2,-35-35 28,35 35-31,-1 0 45,1 0-24,-35 35 51,0-1-71,0 1 33,0 0 37</inkml:trace>
  <inkml:trace contextRef="#ctx0" brushRef="#br0" timeOffset="124221">20119 4937 0,'35'0'228,"-1"0"-218,1 0 2,0 0-4,34 0 14,-34 0-4,0 0 2,0 0-10,-1 0 22,1 0-15,0 0 16,0 0-2,-1 0-24,1 0 35</inkml:trace>
  <inkml:trace contextRef="#ctx0" brushRef="#br0" timeOffset="125846">20258 5180 0,'35'0'382,"-1"0"-357,1 0 7,0 0-4,0 0-8,-1 0 23,1 0 36,0 0-20,0 0-1,-1 0-8</inkml:trace>
  <inkml:trace contextRef="#ctx0" brushRef="#br0" timeOffset="129085">21404 4728 0,'-34'0'168,"-1"0"-149,0 0 3,0 0-12,1 0 0,-1 0 9,0 0 1,1 0-9,-1 0 20,0 0-3,0 0 10,35 35-25,-34-35-5,34 35 33,-35-35-10,35 34 28,0 1-9,0 0 21,0 0-33,35-35-30,-1 0 25,1 34 6,0-34-10,0 0 11,-1 0-21,1 35 13,0-35 6,-1 0 12,-34 35-40,35-35 32,-35 35-33,0 0 70,0-1-27,0 1-3,0 0 9,0 0-18,-35-35 10,35 34-18,-34-34-13,-1 0 32,0 0-4,1 0-27,-1 0 42,0 0 28,0 0-50,1 0-11</inkml:trace>
  <inkml:trace contextRef="#ctx0" brushRef="#br0" timeOffset="131925">21509 5284 0</inkml:trace>
  <inkml:trace contextRef="#ctx0" brushRef="#br0" timeOffset="132131">21509 5284 0</inkml:trace>
  <inkml:trace contextRef="#ctx0" brushRef="#br0" timeOffset="132364">21509 5284 0</inkml:trace>
  <inkml:trace contextRef="#ctx0" brushRef="#br0" timeOffset="134266">17652 5145 0</inkml:trace>
  <inkml:trace contextRef="#ctx0" brushRef="#br0" timeOffset="134440">17652 5145 0</inkml:trace>
  <inkml:trace contextRef="#ctx0" brushRef="#br0" timeOffset="134605">17652 5145 0</inkml:trace>
  <inkml:trace contextRef="#ctx0" brushRef="#br0" timeOffset="135671">18138 5145 0</inkml:trace>
  <inkml:trace contextRef="#ctx0" brushRef="#br0" timeOffset="135833">18138 5145 0</inkml:trace>
  <inkml:trace contextRef="#ctx0" brushRef="#br0" timeOffset="137466">21682 4798 0,'35'0'428,"0"0"-399,0 0-20,-1 0 13,1 0 6,0 0-6,0 0-2,-1 0 18</inkml:trace>
  <inkml:trace contextRef="#ctx0" brushRef="#br0" timeOffset="138770">21821 4798 0,'0'34'190,"0"1"-171,0 0-7,0 0 6,0 34-8,0-34 9,0 0 3,0 0-14,0-1 23,0 1 9,0 0-11,0 0-19,0-1 40,0 1-9,0 0 58,-34-35-9,-1 0-71,0 0 13,0 0 7,1 0 40,68 0 132,1 0-172,0 0 12,0 0-43,-1 0 14,1 0-2,0 0 10,0 0-12,-1 0 14,1 0 48</inkml:trace>
  <inkml:trace contextRef="#ctx0" brushRef="#br0" timeOffset="140933">22099 5389 0</inkml:trace>
  <inkml:trace contextRef="#ctx0" brushRef="#br0" timeOffset="141134">22099 5389 0</inkml:trace>
  <inkml:trace contextRef="#ctx0" brushRef="#br0" timeOffset="141292">22099 5389 0</inkml:trace>
  <inkml:trace contextRef="#ctx0" brushRef="#br0" timeOffset="142736">22273 5215 0,'35'0'499,"0"0"-479,-1 0 41,1 0-21,0 0 41,0 0-55,-35 35-3,0-1-14,0 1 10,0 0 0,0 0 3,0-1-13,0 1 32,0 0 8,0-70 179,0 0-186,0 1-24,34-1 35,-34 0-17,35 35 5,-35-35-22,35 35 3,-35-34-3,35 34 10,-1 0 1,1 0 42,0 34 7,-35 1-39,0 0-10,0 0-2,0-1-8,0 1 13,0 0 5,0 0 4,0-1-25,0 1 72</inkml:trace>
  <inkml:trace contextRef="#ctx0" brushRef="#br0" timeOffset="145538">22899 4902 0,'0'35'310,"0"-1"-291,0 1 10,0 0-17,0 0 27,34 0 13,-34-1-36,0 1 4,35-35 0,-35 35 11,35-35 29,0 0-11,-1 0-8,1 0 9</inkml:trace>
  <inkml:trace contextRef="#ctx0" brushRef="#br0" timeOffset="147192">22760 5111 0,'34'0'399,"1"0"-380,0 0 24,0 0-5,-35-35-10,34 35-5,1 0 16,0 0 33</inkml:trace>
  <inkml:trace contextRef="#ctx0" brushRef="#br0" timeOffset="148767">23211 4902 0,'0'35'282,"0"-1"-264,0 1 1,0 0 0,0 0 2,0 0 10,0-1 19,0 1-2,0 0-26,0 0 37,35-35-9,0 0 88,-35-35-119,0 0 2,0 0 11,35 35-25,-35-34 14,34 34-10,1 0-3,-35-35 2,35 0 13,0 35 26,-1 0 42,-34 35-62,0 0 20,0-1 1,0 1 22,0 0-43</inkml:trace>
  <inkml:trace contextRef="#ctx0" brushRef="#br0" timeOffset="161309">2745 5980 0,'0'-35'638,"35"35"-577,-35-35-30,35 35-13,0 0 3,-1 0 7,1 0 2,0 0-1,0 0-7,-35 35-4,34-35-8,-34 35 33,35-1-26,-35 1 45,0 0-3,0 0 11,0-1-30,0 1-12,-35-35-16,1 35 29,-1-35-21,0 0-1,35 35-11,-35-35 1,1 0 12,-1 0-1,0 0 9,0 0 3,1 0-1,-1 0-3,70 0 192,-1 0-182,-34 34-25,35 1 24,0-35 5,0 0-21,-1 35 8,1-35-1,-35 35-6,35-35-15,0 0 4,-1 34 9,1 1 9,0-35 2,0 0-21,-35 35 2,34-35 7,-34 35-1,35-35-6,0 0 47,-35 35-50,35-35 21</inkml:trace>
  <inkml:trace contextRef="#ctx0" brushRef="#br0" timeOffset="164438">3371 6571 0</inkml:trace>
  <inkml:trace contextRef="#ctx0" brushRef="#br0" timeOffset="164620">3371 6571 0</inkml:trace>
  <inkml:trace contextRef="#ctx0" brushRef="#br0" timeOffset="164798">3371 6571 0</inkml:trace>
  <inkml:trace contextRef="#ctx0" brushRef="#br0" timeOffset="166101">4309 6014 0,'0'-34'250,"-35"34"-230,1-35-2,-1 35-6,0 0 17,0 0 3,35-35-22,-34 35 8,-1 0-6,0 0 29,0 0 8,1 0 1,-1 0 57,35 35-77,0 0 42,0-1-5,0 1-27,0 0 40,0 0 11,35-35-42,-1 34-19,1-34 9,0 0 43,0 35-52,-1-35 18,1 0 3,0 0-9,-35 35-35,35-35 4,-1 0 50,-34 35-41,35-35-2,-35 34 14,35-34-12,-1 35 20,-34 0-20,0 0 59,0-1 19,0 1-16,-34-35-2,-1 0 7,0 35-35,1-35-3,-1 0-28,0 0 30,0 0-6,1 0 38,-1 0-43</inkml:trace>
  <inkml:trace contextRef="#ctx0" brushRef="#br0" timeOffset="169749">4587 6431 0</inkml:trace>
  <inkml:trace contextRef="#ctx0" brushRef="#br0" timeOffset="169940">4587 6431 0</inkml:trace>
  <inkml:trace contextRef="#ctx0" brushRef="#br0" timeOffset="170975">4691 6049 0,'35'0'271,"0"0"-252,-1 0 0,1 0-9,0 0 3,0 0 14,-1 0 2,1 0 4,0 0-15,0 0 45</inkml:trace>
  <inkml:trace contextRef="#ctx0" brushRef="#br0" timeOffset="172172">4969 6049 0,'0'35'291,"0"0"-284,0-1 2,0 1 14,0 0-15,0 0 14,0-1-4,0 1 2,0 0-9,35 0 9,-35-1 8,0 1 14,0 0-25,0 0 57,-35-35 52,0 0-106,1 0 11,-1 0-12,0 0-6,0 0 13,1 0 6,-1 0 8,70 0 148,-35 35-178,34-35 13,1 0-7,0 0-5,0 0 10,-1 0 0,1 0-1,0 0-9,0 0 6,-1 0 5,1 0-3,0 0 2,0 0 9,-1 0 17</inkml:trace>
  <inkml:trace contextRef="#ctx0" brushRef="#br0" timeOffset="174245">5351 6536 0</inkml:trace>
  <inkml:trace contextRef="#ctx0" brushRef="#br0" timeOffset="183753">5421 6501 0,'35'0'401,"-1"0"-374,1 0-6,-35 35 9,35-35-21,-35 35 32,35-35-31,-35 34 10,0 1 9,0 0-18,34 0 6,-34-1 15,0 1 19,0 0-34,35-35 135,-35-35-112,0 0-11,0 1-10,0-1 11,0 0-11,0 0 12,0 1-1,0-1 11,0 0-10,35 35-12,0-35 51,-1 35 20,1 0-61,0 0 11,-35 35-9,35 0 17,-35 0-7,34-35-24,-34 34 4,35-34 11,-35 35-14,0 0 14,0 0 8,35-1-2,-35 1-8,0 0-11,0 0 14,35-35-15,-35 34 12</inkml:trace>
  <inkml:trace contextRef="#ctx0" brushRef="#br0" timeOffset="186346">6394 6119 0,'35'0'617,"-1"0"-588,1 0-19,0 0 12,0 0-5,-1 0-7,1 0 1,0 0 19,0 0-11,-1 0 21,1 0-16,0 0 34</inkml:trace>
  <inkml:trace contextRef="#ctx0" brushRef="#br0" timeOffset="187969">6498 6431 0,'35'0'282,"0"0"-265,-1 0 4,36 0-3,-35 0 3,-1 0-2,1 0-9,0 0 21,0 0 0,-1 0 9,1 0-22</inkml:trace>
  <inkml:trace contextRef="#ctx0" brushRef="#br0" timeOffset="195375">9139 6536 0</inkml:trace>
  <inkml:trace contextRef="#ctx0" brushRef="#br0" timeOffset="195575">9139 6536 0</inkml:trace>
  <inkml:trace contextRef="#ctx0" brushRef="#br0" timeOffset="196362">9174 6049 0,'34'0'249,"1"0"-229,0 0-11,0 0 1,-1 0 10,1 0-10,0 35 11,0-35-2,-1 0 13,1 0-4,0 0-7,0 0 19,-1 0 40</inkml:trace>
  <inkml:trace contextRef="#ctx0" brushRef="#br0" timeOffset="197468">9591 6084 0,'0'35'262,"0"-1"-256,0 1 5,0 0-1,0 34 1,0-34-1,34 0-2,-34 34 2,0-34 2,35 0-2,-35 0-2,0 0 4,35-1-4,-35 1 12,0 0 10,0 0 1,0-1 20,-35-34 58,0 0-89,1 0-2,-1 0 15,0 0-23,0 0 29,1 0-1,68 0 131,1 0-137,0 0-23,0 0 13,-1 0 7,1 0-8,0 0-14,0 0 22,-1 0 1,1 0 11</inkml:trace>
  <inkml:trace contextRef="#ctx0" brushRef="#br0" timeOffset="199373">9938 6744 0</inkml:trace>
  <inkml:trace contextRef="#ctx0" brushRef="#br0" timeOffset="199563">9938 6744 0</inkml:trace>
  <inkml:trace contextRef="#ctx0" brushRef="#br0" timeOffset="208203">8826 6084 0,'-35'0'283,"1"0"-277,-1 0 17,0 0 5,0 0 1,1 0-17,-1 0 19,0 0-15,0 0 15,1 0-2,-1 0-9,0 0 22,0 0 10,1 0 24,-1 35-24,35-1-1,0 1 66,0 0-38,0 0-5,35-1-27,-1 1 54,1-35-52,-35 35-19,35-35-12,0 0 3,-1 0 59,-34 35-49,35-35-11,-35 34 7,35-34 4,0 0 50,-1 0-31,-34 35-31,35-35 20,-35 35 12,35-35-42,-35 35 72,35 0-41,-1-35-13,-34 34-3,35-34 14,-35 35-29,0 0 33,0 0-14,0-1 63,0 1-1,-35-35-50,1 0-12,-1 0 22,0 0 11,0 0 18,1 0-50,-1 0 55,0 0 104,0 0-39</inkml:trace>
  <inkml:trace contextRef="#ctx0" brushRef="#br0" timeOffset="-210607.73">7262 6327 0,'35'0'310,"0"0"-279,0 0-11,-1 0 0,1 0-1,0 0 12,0 0-22,-1 0 21,1 0-3,-35 35-4,35 0 17,-35-1-20,35-34-12,-35 35 4,0 0 16,0 0-9,0 0 2,0-1-10,0 1 7,0 0 14,0 0 6,0-1 4,0-68 89,0-1-114,0 0 3,0 0 1,0 1-12,0-1 12,0 0 8,0 0-8,0 0-3,0 1 4,0-1 9,0 0 18,34 35 61,1 0-61,0 0 22,0 0-54,-1 0 26,1 0-4,-35 35-17,35-35 4,-35 35-6,0-1 1,35-34 0,-35 35 10,34-35-11,-34 35 18,0 0 20,0 0-4,0-1-36,0 1 22,0 0-2,0 0 42,0-1-37,0 1 146,0 0-91</inkml:trace>
  <inkml:trace contextRef="#ctx0" brushRef="#br0" timeOffset="-207217.73">8235 5910 0,'-34'0'349,"34"35"-328,-35-35-3,35 35-8,0-1 19,-35 1-8,35 0-8,0 0 5,0-1 12,0 1-10,0 0-10,0 0 17,0-1-4,0 1-3,0 0 0,0 0-2,0-1 2,0 1-1,0 0 1,0 0 3,0 0-3,35-1-3,-35 1 5,35 0-2,-1 0 0,1-1-9,-35 1-4,35-35 5,-35 35-2,35-35 0,-1 35 0,1 34 8,0-34 3,0 0-1,-35-1-11,34-34 3,1 35 7,0 0 2,0 0 6,-1 0 5</inkml:trace>
  <inkml:trace contextRef="#ctx0" brushRef="#br0" timeOffset="-205046.73">9730 5841 0,'34'0'291,"1"0"-272,0 0-9,0 0 2,-35 34-5,34-34 4,1 35-2,0-35 1,-35 35 0,34 0 2,1-1 6,0-34-7,-35 35-1,35 0 9,-35 0-9,0-1 11,34-34-13,-34 35 4,0 0 7,0 0-10,35-1 12,-35 1-2,0 0 11,0 0-10,0-1 0,0 1 11,0 0-12,0 0 4,0 0-15,0-1 23,0 1-11,0 0-1,0 0-9,0-1 1,-35 1 7,35 0-6,0 0 5,0-1 14,0 1-9,-34 0-3,34 0 31,0-1 32</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10T14:10:26.270"/>
    </inkml:context>
    <inkml:brush xml:id="br0">
      <inkml:brushProperty name="width" value="0.05292" units="cm"/>
      <inkml:brushProperty name="height" value="0.05292" units="cm"/>
    </inkml:brush>
  </inkml:definitions>
  <inkml:trace contextRef="#ctx0" brushRef="#br0">6046 5667 0,'-34'0'299,"34"34"-281,0 1-8,-35-35 1,35 35-2,0 0 12,0 34-2,0-34 4,0 0-4,0 0 0,0-1-9,0 1 10,0 0 1,0 0 17,0-1-18,0-68 172,0-1-182,0 0 7,0 0-5,0 1-2,0-1 0,0 0 9,0 0-9,0 1-1,0-1 11,0 0 2,0 0-4,0 0 12,0 1 0,0-1 31,0 0-20,35 35-2,-1 0-19,1 0 31,0 0 6,0 0-17,-1 35 2,1-35-21,-35 35-15,0-1 25,35-34-12,-35 35-6,0 0 8,35-35-4,-35 35-7,0 0 22,34-35-14,-34 34-6,35-34-3,-35 35 2,0 0-4,0 0 15,35-35-11,-35 34 8,0 1 20,0 0-8,35-35-21,-35 35 60,0-1 8,0 1-18</inkml:trace>
  <inkml:trace contextRef="#ctx0" brushRef="#br0" timeOffset="2832">6046 5980 0,'35'0'382,"0"-35"-375,0 35 3,-1 0-1,1 0 11,0 0-11,0 0 21,-1 0 0,1 0 2,0 0 8</inkml:trace>
  <inkml:trace contextRef="#ctx0" brushRef="#br0" timeOffset="4387">6811 6258 0,'35'0'548,"-35"-35"-527,0 0 7,0 0-19,0 1 24,34 34-25,-34-35 4,0 0 18,0 0-12,0 1-7,0-1 17,0 0 24,-34 35-22,-1 0-1,0 0 10,0 0 12,1 0 40,34 35-81,0 0 29,0-1-31,0 1 24,0 0-2,0 0 0,34-35-11,-34 34 0,35 1 1,0-35 0,0 35 0,-1-35 1,-34 35-10,35-35-3,0 0 23,-35 34-22,35 1 13,-1-35-11,1 35 27,-35 0 34,35-35-54,-35 34 41,0 1-20,0 0 54,-35-35-86,0 0 26,1 0-16,-1 0 12,0 0 4,0 0-3,1 0 17,-1 0-24,0 0 26,35-35 39,0 0-65,0 1 35,35 34-18,0 0 0,-35-35-32,34 35 64,-34-35-52</inkml:trace>
  <inkml:trace contextRef="#ctx0" brushRef="#br0" timeOffset="7697">7297 5841 0,'35'0'300,"34"0"-282,-34 0 4,0 0-14,0 0 13,-1 0-10,1 0 8,0 0 0,0 0 11,-1 0-20,1 0 33</inkml:trace>
  <inkml:trace contextRef="#ctx0" brushRef="#br0" timeOffset="9292">7471 6049 0,'35'0'410,"-1"0"-390,1 0-2,0 0 14,0 0 6,-1 0 44,1 0-33,0 0 170</inkml:trace>
  <inkml:trace contextRef="#ctx0" brushRef="#br0" timeOffset="11076">8062 5667 0,'0'34'321,"0"1"-310,0 0 6,0 0 4,0 0-1,0-1-9,0 1 19,0 0 9,0 0 21,0-1-10,34-34 77,1 0-114,0 0 27,0 0-2,-1 0-6,1 0-3,0 0-1,0-34 13,-1 34 20,-34-35-21,0 0 21,0 0-33,0 1-8,0-1 9,0 0 22,0 70 110,0 0-142,35-1-11,0 1 14,-35 0-15,0 0 6,0-1 7,0 1-2,35-35-8,-35 35 0,0 0 2,0-1 19,0 1-4,0 0 16,0 0-17</inkml:trace>
  <inkml:trace contextRef="#ctx0" brushRef="#br0" timeOffset="13490">8722 5841 0,'0'34'301,"0"1"-294,0 0 12,0 0-7,0-1-1,35 1 7,-35 0-8,0 0 12,0-1-5,34 1 16,-34 0-14,0 0 41,0-70 97,0 0-145,0 0 6,0-34 4,0 34-4,0 0 2,0 1-8,-34-1-4,34 0 13,0 0 11,0 1-3,0-1-21,0 0 22,0 0 12,0 0 6,34 1-27,1 34 19,0 0-21,0 0 53,-35 34-5,34-34-55,-34 35 7,0 0 11,0 0-9,0 0-13,0-1 22,0 1-7,0 0 13,0 0-13,0-1 28,-34-34-45,-1 0 37,35 35-36,-35-35 7,0 0 26</inkml:trace>
  <inkml:trace contextRef="#ctx0" brushRef="#br0" timeOffset="15763">9313 5910 0,'34'0'281,"1"0"-263,0 0-9,0 0 1,34 0 10,-34 0 3,0 0-3,-1 0 7,1 0-17,0 0 21,0 0-2</inkml:trace>
  <inkml:trace contextRef="#ctx0" brushRef="#br0" timeOffset="16959">9452 6153 0,'34'0'322,"1"0"-295,0 0-18,0 0 13,-1 0-2,1 0 11,0 0-12,0 0 21,-1 0 40</inkml:trace>
  <inkml:trace contextRef="#ctx0" brushRef="#br0" timeOffset="19762">10529 6223 0</inkml:trace>
  <inkml:trace contextRef="#ctx0" brushRef="#br0" timeOffset="25664">10285 5841 0,'0'34'300,"0"1"-291,0 0 2,0 0-3,0-1 1,0 1 4,0 0-4,35-35 3,-35 35-5,0-1 13,0 1-8,0 0 28,0 0 20,0-70 159,0 0-209,0 0 0,0 1 9,0-1-9,0 0-1,0 0 13,0 1-5,0-1-7,0 0 1,0 0 11,0 1-5,0-1 4,0 0-1,0 0 11,35 0 38,0 1-7,-1 34-24,1 0-5,0 0-28,0 0 28,-1 0 9,1 0-15,-35 34-19,35-34 2,-35 35 22,35 0-2,-35 0-10,0 0 8,0-1 22,0 1-9,-35-35-20,35 35-14,-35-35 4,0 0 18,35 35-9,-34-35-10,-1 0 20,0 0-8,0 34 18,1-34 12</inkml:trace>
  <inkml:trace contextRef="#ctx0" brushRef="#br0" timeOffset="28127">10946 6014 0,'34'0'271,"1"0"-262,0 0 9,0 0 3,-1 0-1,1 0-11,0 0 12,0 0-3,-1 0 4,1 0-3,0 0 10,0 0 33</inkml:trace>
  <inkml:trace contextRef="#ctx0" brushRef="#br0" timeOffset="29274">11119 5875 0,'0'35'299,"0"0"-290,0 0 10,0-1 0,0 1 4,0 0-5,0 0 25,0-1-6</inkml:trace>
  <inkml:trace contextRef="#ctx0" brushRef="#br0" timeOffset="30638">11814 5771 0,'-34'0'231,"-1"0"-223,0 0 2,0 0 0,1 0 0,-1 0 0,0 0 20,0 0-7,1 0 14,-1 0-17,0 35 64,35 0-9,0-1-52,35-34-15,0 0 4,-35 35-2,34-35 0,1 0-1,0 35 8,0-35 16,-1 35-5,-34-1 22,35-34-28,0 0 25,0 0 14,-1 0-21,-34 35-28,0 0 37,35-35-39,-35 35 30,0-1-19,0 1 48,0 0-2,-35-35-53,1 0 15,-1 0-1,0 0-17,35 35-1,-35-35 11,1 0-1,-1 0-3,0 0-7,0 0 20,1 0 13</inkml:trace>
  <inkml:trace contextRef="#ctx0" brushRef="#br0" timeOffset="33051">12058 5771 0,'34'0'272,"1"0"-265,0 0 2,0 0 1,-1 0 2,1 0 7,0 0 1,0 0 3,-1 0 28</inkml:trace>
  <inkml:trace contextRef="#ctx0" brushRef="#br0" timeOffset="34217">12301 5806 0,'-35'0'285,"35"35"-278,0-1 4,0 1 9,0 0-8,0 0-3,0-1 2,0 36 10,0-35-5,0-1-6,0 1 10,0 0 0,0 0 2,0-1 17,0 1 11,0 0 1,-35-35 6,1 0-34,-1 0-16,0 0 13,0 0 0,1 0 22,-1 0-22,70 0 188,-1 0-180,1 0 15,0 0-24,0 0-10,-1 0 14,1 0-4,0 0-2,0 0-7,-1 0 20,1 0 22</inkml:trace>
  <inkml:trace contextRef="#ctx0" brushRef="#br0" timeOffset="36046">12614 6362 0,'34'0'230,"1"0"-202,0-35 11,0 35-8,-35-35-9,0 1 5,34-1 3,-34 0-9,0 0 0,0 1 17,-34-1 32,-1 35-40,0 0 10,0 0 12,35 35 57,0-1-48,0 1-2,0 0-10,0 0 20,35-35-27,-35 34-14,35-34-16,0 0 6,-35 35 4,34-35-5,-34 35 4,35-35 42,-35 35-46,35-35 41,-35 34-37,34-34 51,-34 35-53,0 0 21,0 0 61,-34-35-74,-1 35 33,0-35-8,1 0-4,-1 0-17,0 0 39,35-35-12,0 0-5,0 0-33,0 0 39,0 1 1,35 34-42,0 0 12,-35-35 12</inkml:trace>
  <inkml:trace contextRef="#ctx0" brushRef="#br0" timeOffset="40034">4865 6814 0,'0'35'548,"0"-1"-538,0 1 10,0 0 0,0 0 9,0-1-17,0 1 28,0 0 0,0 0 21,0 0-12,35-35 40,-1 0-60,1 0-8,0 0 0,0 0-13,-1 0 14,1 0 17,0 0 2,0 0-15,-35-35 25,0 0 11,0 0-35,0 0 5,0 1-13,0-1 30,0 0-16,0 0 15,0 70 72,0 0-101,0 0-8,0-1-1,0 36 8,0-35 2,0 0-8,0-1 8,0 1-10,0 0 0,0 0 8,0-1 2,0 1 2,0 0 15,0 0 13,0-1 3</inkml:trace>
  <inkml:trace contextRef="#ctx0" brushRef="#br0" timeOffset="42995">5421 6988 0,'0'34'321,"0"1"-313,0 0 13,0 0-1,0 0 8,0-1-8,0 1 9,0 0 12,0 0 11,0-1-2,0-68 150,0-1-181,0 0-2,-35 0-6,35 1-2,0-1 13,0 0-1,0 0-14,0 0 26,0 1-5,0-1 3,0 0-13,0 0 14,0 1 9,35-1-2,-35 0-21,35 35 4,-1 0-13,1 0 22,-35-35-21,35 35 20,0 0 19,-1 0-21,-34 35 14,0 0-22,0 0 8,0-1 14,0 1-4,0 0-8,0 0 12,-34-35-25,34 34 17,-35-34-15,35 35 30,-35-35-39,0 0 90</inkml:trace>
  <inkml:trace contextRef="#ctx0" brushRef="#br0" timeOffset="45459">6012 7057 0,'34'0'241,"1"0"-235,0 0 14,0 0 0,-1 0-10,1 0 0,0 0 20,0 0 12,-1 0 5</inkml:trace>
  <inkml:trace contextRef="#ctx0" brushRef="#br0" timeOffset="46525">6151 7266 0,'34'0'321,"1"0"-314,0 0 26,0 0-17,-1 0 17,1 0-25,0 0 14,0 0 18</inkml:trace>
  <inkml:trace contextRef="#ctx0" brushRef="#br0" timeOffset="47572">6741 7057 0,'0'70'298,"0"-35"-287,0-1-2,0 1 3,0 0 8,0 0 0,0-1-10,0 1 39,0 0 1,0-70 120,0-34-150,0 34 0,0 0 0,0 0-9,0 1-1,0-1 7,0 0 2,0 0-6,0 0 16,0 1 2,0-1-2,0 0 10,0 0-17,35 35-4,0-34 14,0 34-2,-1 0-21,1 0 29,0 0 4,0 0 6,-35 34-36,0 1 16,0 0 14,0 0 7,0-1 2,-35-34-11,35 35-21,-35-35 10,35 35-10</inkml:trace>
  <inkml:trace contextRef="#ctx0" brushRef="#br0" timeOffset="49787">7262 7127 0,'35'0'247,"0"0"-227,0 0-10,-1 0 0,1 0 3,0 0-6,0 0 5,-1 0 6,1 0 3,0 0-2,0 0 1,-1 0 10,1 0 22</inkml:trace>
  <inkml:trace contextRef="#ctx0" brushRef="#br0" timeOffset="51014">7506 6883 0,'0'35'260,"0"0"-242,0 34-8,0-34 10,0 35-11,0-35 11,0-1 2,0 1-4,0 0 14,34-35-24,-34 35 33</inkml:trace>
  <inkml:trace contextRef="#ctx0" brushRef="#br0" timeOffset="52220">8062 7127 0,'34'0'220,"1"0"-202,-35-35-9,35 35 13,-35-35-11,35 0-1,-1 1 17,1 34-5,-35-35-11,35 35 8,-35-35-12,0 0 16,35 1 24,-35-1-15,0 0 8,0 0-11,-35 35-20,0 0 22,0 0-12,1 0 22,-1 0 0,0 0 0,35 35-34,-35-35 13,35 35 13,-34-35 8,34 35-35,0-1 34,0 1-29,0 0 40,0 0-10,0-1-4,34 1-5,1-35-22,0 0 10,-35 35-2,35-35-7,-1 0 19,1 0-12,-35 35 2,35-35-7,0 0 4,-1 0 14,1 35-12,0-35 33,-35 34-32,0 1 10,0 0 9,0 0 21,0-1-10,0 1-12,-35-35 22,35 35-48,-35-35-4,1 0 13,-1 0 20,0 0-11,0 0-12,1 0 13,-1 0-2,0 0 13,0 0-26,35-35 15,0 0 1,0 1 6,35-1 5,0 35-3,-35-35-30,35 0 18,-35 1 13,34 34-21</inkml:trace>
  <inkml:trace contextRef="#ctx0" brushRef="#br0" timeOffset="57872">9278 7231 0</inkml:trace>
  <inkml:trace contextRef="#ctx0" brushRef="#br0" timeOffset="58042">9278 7231 0</inkml:trace>
  <inkml:trace contextRef="#ctx0" brushRef="#br0" timeOffset="76528">9313 6918 0,'0'-35'320,"-35"35"-302,0-34 13,0 34-21,1 0 20,-1 0 1,35-35-9,-35 35-14,0 0 12,1 0 20,-1 0 0,0 0 29,0 0-30,1 0 62,34 35-84,0-1 126,0 1-44,0 0-29,0 0 19,0-1-9,34-34-40,1 0-1,-35 35-29,0 0 69,35-35-67,0 0 68,-1 0-2,1 0-58,-35 35 20,35-35-27,0 0 66,-1 0 18,-34 35-88,35-1 32,-35 1-9,0 0 8,0 0 8,35-1 5,-35 1-36,0 0 22,0 0 13,-35-35 36,35 34-78,-35 1 33,1-35 15,-1 0-9,0 0-5,0 0-26,1 0 22,-1 0 10,0 0-1,0 0-27,1 0 68</inkml:trace>
  <inkml:trace contextRef="#ctx0" brushRef="#br0" timeOffset="80587">9452 7440 0</inkml:trace>
  <inkml:trace contextRef="#ctx0" brushRef="#br0" timeOffset="80756">9452 7440 0</inkml:trace>
  <inkml:trace contextRef="#ctx0" brushRef="#br0" timeOffset="80927">9452 7440 0</inkml:trace>
  <inkml:trace contextRef="#ctx0" brushRef="#br0" timeOffset="81126">9452 7440 0</inkml:trace>
  <inkml:trace contextRef="#ctx0" brushRef="#br0" timeOffset="81914">9591 6849 0,'34'0'270,"1"0"-252,0 0-9,0 0 12,-1 0-1,1 0 2,0 0-12,0 0 10,-1 0 0,1 0 1,0 0-13,-1 0 20,1 0 23</inkml:trace>
  <inkml:trace contextRef="#ctx0" brushRef="#br0" timeOffset="82962">9938 6883 0,'-35'0'231,"35"35"-222,0 0 9,0 0 1,0-1-8,0 1 0,0 0-4,0 0 13,0 0 2,0-1-14,0 1 13,0 0-1,0 0 1,0-1-12,0 1 21,0 0-9,0 0 20,0-1-20,0 1 56,-34-35 22,-1 0-67,0 0-21,0 0 6,1 0 25,-1 0 6,0 0-16,70 0 115,0 0-105,-1 0-11,1 0-12,0 0 1,0 0-1,-1 0 0,1 0 11,0 0-10,-1 0 22,1 0 9,0 0 47</inkml:trace>
  <inkml:trace contextRef="#ctx0" brushRef="#br0" timeOffset="85136">10285 7509 0</inkml:trace>
  <inkml:trace contextRef="#ctx0" brushRef="#br0" timeOffset="85312">10285 7509 0</inkml:trace>
  <inkml:trace contextRef="#ctx0" brushRef="#br0" timeOffset="85475">10285 7509 0</inkml:trace>
  <inkml:trace contextRef="#ctx0" brushRef="#br0" timeOffset="85640">10285 7509 0</inkml:trace>
  <inkml:trace contextRef="#ctx0" brushRef="#br0" timeOffset="87000">4135 7787 0,'-34'0'170,"-1"0"-142,0 0-7,0 0-12,1 35 1,-1-35 11,0 0 8,35 35-17,-35-35-4,1 0 12,34 35 0,-35-35-10,0 0 19,0 34 24,1-34-25,34 35-16,0 0 97,34-35-19,-34 35-62,35-35 2,0 0 22,-35 34-42,35-34 18,-1 35-7,1-35 17,0 0-7,-35 35 1,35-35-24,-1 0 13,1 35 48,-35-1-20,0 1-27,0 0 37,0 0-18,-35-1 46,1-34-65,34 35 6,-35-35-18,0 0 22,0 0 8,1 0-22,-1 0 2,0 0 12,0 0-5,1 0-6,-1 0 31</inkml:trace>
  <inkml:trace contextRef="#ctx0" brushRef="#br0" timeOffset="89682">4205 8135 0,'0'35'311,"0"-1"-293,0 1-6,0 0 30,0 0-16,0-1 13,0 1-16,35-35 14,-1 0-12,1 0 2,0 0 11,-1 0-8,1-35-17,0 35 15,-35-34 1,35 34-6,-35-35 4,0 0 35,0 0-44,0 1 43,-35 34 19,0 0-30,0 0-29,1 0 36</inkml:trace>
  <inkml:trace contextRef="#ctx0" brushRef="#br0" timeOffset="91478">4761 8274 0,'0'35'249,"0"-1"-229,0 1-11,0 0 10,0 0 23,-35-1-12,35 1-1,0 0 21</inkml:trace>
  <inkml:trace contextRef="#ctx0" brushRef="#br0" timeOffset="92836">5351 7996 0,'-34'0'219,"-1"0"-177,0 0-16,0 0-14,1 0 16,-1 0 14,0 0 7,0 0-19,35 35 20,0-1 8,0 1 56,0 0-55,35-35-30,-35 35 1,35-35-12,-35 34-8,35-34 11,-1 0 29,1 0-32,-35 35 4,35-35-12,0 0 21,-1 0 16,1 0-5,-35 35-35,0 0 55,0-1-31,0 1 18,0 0 11,0 0 41,-35-35-75,35 34-16,-34-34 21,-1 0-2,0 0 1,0 0-17,1 0 25,-1 0 10</inkml:trace>
  <inkml:trace contextRef="#ctx0" brushRef="#br0" timeOffset="95506">5560 8448 0</inkml:trace>
  <inkml:trace contextRef="#ctx0" brushRef="#br0" timeOffset="95696">5560 8448 0</inkml:trace>
  <inkml:trace contextRef="#ctx0" brushRef="#br0" timeOffset="96841">5629 7961 0,'35'0'292,"0"0"-274,0 0 2,-1 0 21,1 0-33,0 0 54</inkml:trace>
  <inkml:trace contextRef="#ctx0" brushRef="#br0" timeOffset="97870">5734 8065 0,'0'35'249,"0"0"-237,0 0-5,0-1 3,0 36 12,0-35-4,0-1 2,0 1 0,0 0-8,0 0 18,0-1 7,0 1 33,0 0 2,-35-35 35,70 0 125,-1 0-204,1 0-8,0 0 62</inkml:trace>
  <inkml:trace contextRef="#ctx0" brushRef="#br0" timeOffset="99656">6185 8239 0,'35'0'258,"0"0"-237,0 0-12,-1 0 0,1 0 13,0 0-12,0 0 20,-1 0-10,1 0 29</inkml:trace>
  <inkml:trace contextRef="#ctx0" brushRef="#br0" timeOffset="100731">6290 8482 0,'34'0'322,"1"0"-303,0 0 0,0 0 10,-1 0-19,1 0 21,0 0 10</inkml:trace>
  <inkml:trace contextRef="#ctx0" brushRef="#br0" timeOffset="109399">6811 7996 0,'35'0'339,"-1"0"-328,1 0 6,0 0-7,0 0 12,-1 0-15,1 0 14,0 0 8,-1 0 11,1 0-8,-35 35 46,0-1 14,0 1-64,-35-35 2,35 35-11,-34-35 11,34 35-20,-35-35 60,35 34-60,35-34 220,-35 35-198,34-35-24,1 0 4,0 0 7,0 0 11,-35 35-2,34-35-15,1 0 7,-35 35 28,35-35-4,-35 34 3,0 1-8,0 0 2,0 0 16,0-1-6,-35-34-39,0 0 18,35 35-22,-34-35 31,-1 0 3,0 0-14,0 0-8,1 0 13,-1 0 4</inkml:trace>
  <inkml:trace contextRef="#ctx0" brushRef="#br0" timeOffset="112330">7540 8065 0,'0'35'311,"0"0"-304,0 34 14,35-69-11,-35 35 1,0 0 7,35-35-9,-35 35 3,0-1-1,0 1 28,0 0 11,0 0 40,0-70 157,0 0-227,-35 0 1,35 1-11,0-1 10,-35 35-12,35-35 6,0 0 6,-34 1-12,34-1 13,0 0 9,0 0 0,0 1-12,0-1 11,0 0 11,0 0 23,0 1 4,34 34-55,1 0 18,0 0-9,0 0 8,-1 0 0,1 0 0,-35-35-20,35 35 14,0 0 17,-35 35-29,34-35 18,-34 34-18,0 1 26,0 0 5,0 0 7,0-1-21,0 1 16,-34-35-5,-1 0-1,35 35-29,-35-35 10,0 0 34,1 0-3,-1 0 38</inkml:trace>
  <inkml:trace contextRef="#ctx0" brushRef="#br0" timeOffset="115312">6846 8726 0,'34'0'338,"1"0"-309,0 0 0,0 0 4,-1 0-25,1 0 24,0 0-14,-1 0 12,1 0-9,0 0 7,0 0 4,-1 0 6,1-35-17,0 35-1,0 0 1,-1 0 7,1 0 14,0 0-24,0 0 62,-1 0 71</inkml:trace>
  <inkml:trace contextRef="#ctx0" brushRef="#br0" timeOffset="117343">7193 9108 0,'35'-35'341,"-1"35"-320,-34-34-12,35 34 2,-35-35-2,35 35 1,-35-35 10,35 35-8,-35-35-3,34 35 1,-34-34 30,35 34-22,-35-35 12,0 0 49,-35 35-39,1 0-20,-1 0 11,0 0-3,0 0 15,1 0-33,-1 0 29,0 0 9,35 35-18,0 0 60,0-1-19,0 1-53,0 0 12,35 0 21,0-1-10,-1-34-31,-34 35 0,35-35 18,0 0 4,0 35-2,-1-35-19,1 0 16,0 0 4,-35 35-3,35-35 14,-1 35 9,-34-1-24,0 1 25,0 0 18,-34-35-32,34 35 13,-35-35-32,35 34 3,-35-34-4,0 0 32,1 0-31,-1 0 11,0 0 0,0 0 1,1 0-12,-1 0 31,35-34 0,0-1-21,0 0 5,0 0-8,0 1-12,0-1 25,35 35-30</inkml:trace>
  <inkml:trace contextRef="#ctx0" brushRef="#br0" timeOffset="120954">13482 5736 0,'0'35'412,"0"0"-406,0 69 4,0 35 0,35 139 2,-35-139-5,35-34 6,-35-1-6,0-35 3,0 1 1,34-1 0,-34 1-3,0-1 5,0 1-4,0-35 0,0 0 2,0-1-1,0 36 0,0-35-2,0-1 3,0 1 0,0 0 17,0 0-17,0-1 32,0 1 224,0 0-259,35 34 2,0 105-1,34 348 1,-34-349 3,-35-68-3,35-36-2,-35-34 2,0 0 0,0 0 2,0-1-1,0 1 6,0 0 25,0 0 216,0-1-250,0 36 5,0-35-5,0 34 2,35 1 2,-35-1-2,34 1-2,-34-35 2,0-1 10,0 1-7,0 0 6,0 0-1,0-1 3,0 1 8,0 0 10,0 0-17,0-1-14,35-34 5,-35 35 4,0 0 6,0 0-3,35-35-13,-35 34 4,0 1 8,0 0 23,0 0 7,0 0 32,0-1-63,0 1 15,35 0-7,-35 0 6,0-1-14</inkml:trace>
  <inkml:trace contextRef="#ctx0" brushRef="#br0" timeOffset="123948">7818 9039 0</inkml:trace>
  <inkml:trace contextRef="#ctx0" brushRef="#br0" timeOffset="127495">8374 9108 0,'0'-35'304,"35"1"-298,0 34 4,69-70 3,105-69-6,103 0 6,-34 0-3,-34 35 0,-36 34-3,-104 35 3,35-34-1,-69 34 5,-1 35-8,1-35 4,-36 35 0,71-34 1,-71 34-1,1 0 1,0-35 0,0 35 6,-1 0-5,1 0 247,-35-35-250,35 35 0,69-35 4,348-243-6,173-69 4,105-1 2,-348 139-4,-278 140-2,1 34 6,-36 0-2,1 1-2,-36 34 0,1 0 2,35-35-2,-36 0 11,1 35-10,0 0-2,34 0 12,-69-35-8,35 35-4,0 0 4,0 0 6,-1 0-6,1 0 6,-35-34 4,35 34-1,0 0 248,-1 0-259,1-35-3,0 0 5,34 35-4,1-35 7,-35 0-11,-1 35 9,36-34-2,-35-1 6,-1 35-5,1 0 28,-35-35-12,35 35 13</inkml:trace>
  <inkml:trace contextRef="#ctx0" brushRef="#br0" timeOffset="129621">14142 6084 0,'35'0'291,"0"0"-284,0 0 3,-1 0-1,1 35 4,0-35-6,0 34 25,-1-34-12,1 0 21,0 35-4,0-35-15,-1 0 8,1 0 41,-35 35-64,0 0 105,0-1-62,0 1-10,-35-35-33,35 35 5,-34 0 6,-1-1 3,35 1-1,-35-35-10,35 35 22,-35-35-25,35 35 23,-34-35-1,34 35-18</inkml:trace>
  <inkml:trace contextRef="#ctx0" brushRef="#br0" timeOffset="134487">15220 5875 0,'0'35'579,"0"0"-560,0 0 0,-35-1 11,35 1-18,0 0 7,-35-35 2,35 35-12,0-1 42,0 1-34,0 0 46,0 0-16,0-1-16,0 1-12,0 0 33,0 0 48</inkml:trace>
  <inkml:trace contextRef="#ctx0" brushRef="#br0" timeOffset="136381">15150 6014 0,'0'-34'209,"0"-1"-180,0 0 12,35 35-22,-35-35-9,35 1 22,-35-1-12,34 35 1,-34-35-13,35 35 4,0 0-5,-35-35 4,35 35 8,-35-35 11,34 35-20,1 0 21,0-34-11,0 34 21,-1 0 9,1 0-32,0 0-8,-35 34 19,34-34-17,-34 35 19,35-35-22,-35 35 21,0 0 8,0 0-16,35-35-12,-35 34 8,35-34 1,-35 35-6,0 0 17,0 0-12,0-1 21,0 1-18,34-35-12,-34 35 14,0 0-14,0-1 11,0 1 8,0 0 1,0 0 203,0-1-152</inkml:trace>
  <inkml:trace contextRef="#ctx0" brushRef="#br0" timeOffset="138617">15254 6084 0,'35'0'336,"0"0"-308,0 0 2,-1 0-9,1 0 19,0 0-10,0 0-8,-1 0-4,1 0 4,0 0-2,-1 0 8,1 0 14,0 0-14,0 0 55</inkml:trace>
  <inkml:trace contextRef="#ctx0" brushRef="#br0" timeOffset="140061">16088 6258 0,'35'0'401,"0"0"-363,-1 0-10,1 0 2,-35 34 13,35-34-36,-35 35 5,0 0 16,0 0 3,0-1 0,0 1-11,0 0 18,0 0 45,35-35 154,-35-35-229,0 0 22,0 0-10,34 1 10,1-1 14,-35 0-8,0 0-14,35 35 25,-35-34-16,35 34 51,-1 0-3,1 0-49,-35 34-20,0 1 20,0 0 18,0 0-9,0-1 13,35 1-24,-35 0 2,0 0 20</inkml:trace>
  <inkml:trace contextRef="#ctx0" brushRef="#br0" timeOffset="142862">16922 5980 0,'70'0'328,"-36"0"-306,1 0-4,0 0 2,0 0 2,-1 0 6,1 0 2,0 0 11,0 0 10,-1 0-31,1 0 9,0 0 12</inkml:trace>
  <inkml:trace contextRef="#ctx0" brushRef="#br0" timeOffset="144378">17026 6292 0,'35'0'322,"0"0"-305,0 0-7,-1 0-1,1 0 11,0 0 10,0 0-20,-1 0 9,1 0 22,0 0-1,0 0-1</inkml:trace>
  <inkml:trace contextRef="#ctx0" brushRef="#br0" timeOffset="145555">17687 5980 0,'34'-35'260,"1"35"-250,0-35-2,34 35 12,-34 0 0,0 0 2,0 0-2,-1 0-12,1 0 24,0 35 20,-35 0-3,0-1-13,0 1-5,0 0-8,0 0 5,-35-35-9,35 34 1,-35-34-1,1 35 0,34 0 12,-35-35-19,0 0 29,70 0 169,-35 35-193,35-35-7,-1 0 1,1 34 10,0-34-1,0 35 8,-1 0-7,1-35 19,-35 35-3,35-35-6</inkml:trace>
  <inkml:trace contextRef="#ctx0" brushRef="#br0" timeOffset="147511">18416 6188 0,'35'0'230,"0"-35"-212,34 1 1,-34-1 4,-35 0-6,35 35-7,-35-35 30,34 35-20,-34-34 39,0-1 4,-34 35-34,34-35-21,-35 35 14,0 0 17,0 0-26,1 0 25,-1 0 3,0 0 9,35 35-33,-34-35 6,34 35 4,0-1 15,0 1 6,0 0-26,34-35-4,-34 35 5,35-35-16,0 0 13,-35 34-9,34-34-3,1 0 5,-35 35-6,35-35 6,0 0 16,-1 35-1,1-35-6,-35 35-14,35-35 22,-35 34-10,35-34 1,-35 35 8,0 0 23,0 0-34,0-1 33,0 1 27,-35-35-28,0 35-20,0-35-10,1 0 10,-1 0 0,0 0 2,0 0-14,1-35 23,34 0 9,-35 35-19,35-34-21,0-1-3,0 0 26,0 0 5,0 1-9,0-1-7,35 35-4,-35-35 14,34 35-1</inkml:trace>
  <inkml:trace contextRef="#ctx0" brushRef="#br0" timeOffset="150811">19007 5980 0,'0'34'280,"0"1"-252,0 0-17,0 0-2,0-1 14,0 1-6,0 0-6,0 0 0,0-1 10,0 1-4,0 0-7,0 0 11,35-35 0,-35 34-11,0 1 30,0 0-12,0 0 52,0-70 91,0 0-162,0 0 12,0 1-2,0-1-11,0 0 4,0 0 6,0 1 15,0-1-25,0 0 4,0 0 7,-35 1 20,35-1-28,0 0 29,0 0 8,0 1-6,0-1-23,0 0 41,35 35-39,-1 0 7,1 0-8,0 0 2,0 0 18,-1 0-1,1 0-18,0 0 6,-35 35-5,35 0-10,-35-1 14,34-34-2,-34 35-7,0 0 12,0 0 0,0-1 24,0 1-4,-34-35-38,-1 0 37,0 0 0,0 0-24,1 0 25,-1 0-7</inkml:trace>
  <inkml:trace contextRef="#ctx0" brushRef="#br0" timeOffset="153614">19632 6188 0,'35'0'269,"0"0"-251,34 0 4,-34 0-14,0 0 4,0 0-2,-1 0-2,1 0 2,0 0 21,0 0-10,-1 0 19</inkml:trace>
  <inkml:trace contextRef="#ctx0" brushRef="#br0" timeOffset="154770">19702 6397 0,'35'0'350,"-1"0"-331,1 0 22,0 0-2,0 0-29,-1 0 21,1 0-12,0 0 1,0 0-12,-1 0 34,1 0-13</inkml:trace>
  <inkml:trace contextRef="#ctx0" brushRef="#br0" timeOffset="156455">20605 5980 0,'0'34'311,"0"36"-293,35-35 3,-35 34-1,0-34-2,0 0 2,0-1 1,0 1 7,0 0-5,0 0 25,0-1 23,0-68 159,0-1-210,0 0-12,0 0 14,-35 1-4,35-1-8,0 0 1,0 0 7,-34 1-8,34-1 0,-35 35 10,35-35-10,0 0 22,0 1 8,0-1-22,0 0 43,0 0-19,35 35-23,-1-34 1,1 34-13,0 0 14,0-35-11,-1 35 9,1 0 4,0 0 7,0 0-1,-1 0 32,-34 35-52,0-1 19,0 1 3,0 0 0,0 0-11,0-1 10,0 1 18,0 0-9,-34-35-19,-1 35 0,0-35 20,0 0 10,1 0 13,-1 0-14</inkml:trace>
  <inkml:trace contextRef="#ctx0" brushRef="#br0" timeOffset="159158">21161 6153 0,'35'0'248,"0"0"-239,-1 0 10,1 0-8,0 0 9,0 0-10,-1 0 11,1 0 9,0 0-9,0 0-13,-1 0 24,1 0-4,0 0 14,0 0 0</inkml:trace>
  <inkml:trace contextRef="#ctx0" brushRef="#br0" timeOffset="160434">21404 5910 0,'0'35'280,"0"0"-272,0-1 14,0 1-12,0 0-3,0 0 16,0-1-15,0 1 3,0 0 9,0 0-1,0-1 3,0 1 5,0 0-15,35-35-4,-35 35 22,0-1 14,0 1 43</inkml:trace>
  <inkml:trace contextRef="#ctx0" brushRef="#br0" timeOffset="161949">22308 5945 0,'-35'0'231,"0"0"-213,1 0 3,-1 0 8,0 35-19,0-35 12,1 0 6,-1 0 13,35 34-33,-35-34 2,0 0 62,35 35-54,0 0 72,0 0-38,0-1 14,0 1 6,35-35-60,0 0 6,0 0 10,-1 0 14,1 0 31,-35 35-45,35-35-11,-35 35 13,35-35-10,-35 34 12,34-34 6,-34 35-28,0 0 62,0 0-33,0-1 30,-34 1-7,-1-35-23,0 0-17,0 0-6,1 0 17,-1 0-16,0 0 5,0 0 17</inkml:trace>
  <inkml:trace contextRef="#ctx0" brushRef="#br0" timeOffset="164691">22516 6049 0,'35'0'302,"0"0"-284,0 0 3,-1 0 9,1 0-23,0 0 13,0 0 12,-1 0 8,1 0-20,0 0 48</inkml:trace>
  <inkml:trace contextRef="#ctx0" brushRef="#br0" timeOffset="166027">22760 6049 0,'0'35'299,"0"0"-289,0-1 10,0 1 0,0 0-1,0 0 3,0-1-12,0 1 10,0 0-2,34-35 4,-34 35-4,0-1 4,0 1 47,0 0 51,-34-35-51,-1 0-39,0 0-8,0 0-15,1 0 25,-1 0-2,0 0 0,0 0-10,1 0 48,68 0 103,1 0-153,0 0 32,0 0-27,-1 0-5,1 0-8,0 0 9,0 0 13,-1 0-5,1 0-6,0 0 20,0 0 59,-1 0 199,1 0-258</inkml:trace>
  <inkml:trace contextRef="#ctx0" brushRef="#br0" timeOffset="168560">23142 6501 0,'0'-35'171,"0"0"-131,0 1-12,35-1 23,-1 35-10,1 0-21,0 0 21,-35 35-15,35-1-15,-35 1 19,0 0-1,34-35-19,-34 35 2,0 0-2,0-1 10,0 1 9,0 0 13,0 0-25,0-1 55,35-34 97,-35-34-159,0-1 8,0 0 14,0 0-2,35 35-13,-35-34-6,0-1-1,0 0 40,35 35-18,-35-35-13,0 0 53,34 35-66,1-34 24,0 34 50,0 0 10,-35 34-80,0 1 40,0 0-11,34 0 12,-34 0-29,0-1 8,0 1-1,0 0 9,0 0-16</inkml:trace>
  <inkml:trace contextRef="#ctx0" brushRef="#br0" timeOffset="171622">15011 7127 0,'0'-35'302,"35"35"-275,-35-35-5,35 35-15,-1 0 13,36 0 0,-35 0 0,-1 0 3,1 0-5,0 35-8,0 0 10,-1-35 3,-34 35-17,0-1 6,0 1 16,35-35-18,-35 35 20,0 0 2,0-1-24,0 1 14,-35 0-2,1-35-3,34 35-4,-70-35-3,70 34-2,-35-34 4,1 0 5,-1 0 3,0 0 1,0 0 9,70 0 131,0 35-151,0-35 0,-1 0 8,36 35 1,-35-35 4,-1 35-2,1-35-12,-35 34-2,35-34 3,0 0 21,-35 35-9,34-35-3,1 0 0</inkml:trace>
  <inkml:trace contextRef="#ctx0" brushRef="#br0" timeOffset="173477">15741 7405 0,'34'0'241,"-34"-35"-230,35 35 7,0-35-6,-35 1 4,35 34-3,-35-35 4,34 35-4,-34-35 27,35 35-20,-35-35 9,0 1-8,0-1 6,0 0 3,-35 35-9,35-35-12,0 0 13,-34 35-12,-1 0 21,0-34-12,0 34 12,1 0 16,-1 0 4,35 34-9,0 1-12,0 0 9,0 0 0,0 0-9,0-1-9,35-34-3,-35 35 5,34-35-16,1 35 25,0-35-22,0 35 16,-1-1 15,1-34-10,0 0-22,-35 35 3,35-35-4,-1 0 12,1 35 13,0-35-17,0 35 47,-35-1-46,0 1 36,0 0-4,0 0-8,0-1-15,-35-34-13,0 0 7,35 35 0,-35-35 20,1 0-10,-1 0-2,0 0-6,0 0 18,1 0-1,34-35-11,0 1-5,0-1 4,0 0 17,0 0-16,0 1-8,34-1 30</inkml:trace>
  <inkml:trace contextRef="#ctx0" brushRef="#br0" timeOffset="176131">16401 7162 0,'0'69'288,"0"-34"-276,35 0-4,-35-1 4,0 1-4,0 0 4,0 0-2,34-35-3,-34 34 14,0 1 8,0 0 2,35 0 19,-35-70 169,-35 0-207,35 0-5,-34 35 6,34-34-5,-35-36 14,0 70-14,35-35 2,0 1 12,-35-1-12,35 0 29,0 0 1,0 1 10,0-1-19,0 0 10,35 35-25,0-35-5,0 35 10,-1 0-12,1-35 3,0 35 4,-35-34-6,35 34 10,-1 0 11,1 0-9,0 0 18,-35 34 8,35-34-40,-35 35 4,0 0 19,0 0-3,0 0-8,0-1 9,0 1 24,-35 0-16,0-35 16,0 0-35,35 35-9</inkml:trace>
  <inkml:trace contextRef="#ctx0" brushRef="#br0" timeOffset="178384">16922 7301 0,'35'0'211,"0"0"-203,-1 0 4,1 0 7,35 0-8,-1 0 7,-34 0 4,0 0-2,-1 0 9,1 0-10</inkml:trace>
  <inkml:trace contextRef="#ctx0" brushRef="#br0" timeOffset="179372">17096 7509 0,'35'0'260,"34"0"-240,-34 0-2,0 0 23,-1 0-1</inkml:trace>
  <inkml:trace contextRef="#ctx0" brushRef="#br0" timeOffset="180419">17721 7266 0,'0'35'210,"0"-1"-202,0 1 4,0 0-2,0 34 0,0-34 1,0 0-2,0 34 1,0-34 10,0 0 10,0 0 7,0-1-6,35-34-10,-35-34 119,0-1-120,0-35-11,0 36 0,0-1 3,0 0-2,0 0 1,-35 1-2,35-36 1,0 1 7,0 34 5,0 0-2,0 0-1,0 1 2,0-1 11,0 0-15,35 35 2,-35-35-9,35 35 2,0-35 17,-1 35-7,1 0-15,0 0 12,0 0 4,-1 0-3,1 0-2,-35 35 4,35-35-12,-35 35-3,0 0 26,0 0-16,0-1 4,0 1 10,0 0 10,0 0-11,-35-35-20,0 0-3,35 34 3,-34-34 3,-1 0 6,0 35 9,0-35-18,1 0 41</inkml:trace>
  <inkml:trace contextRef="#ctx0" brushRef="#br0" timeOffset="182373">18347 7405 0,'35'0'231,"-1"0"-223,1 0 4,0 0-2,-1 0 0,1 0-1,35 0 2,-36 0-1,1 0 8,0 0-8,0 0 0,-1 0 22,1 0-4,0 0-5</inkml:trace>
  <inkml:trace contextRef="#ctx0" brushRef="#br0" timeOffset="183411">18590 7092 0,'0'35'240,"0"0"-232,0-1 5,35 36-4,-35-35-1,0-1 4,34 1 0,-34 0-6,0 0 6,35-35-4,-35 34 4,0 1 6,0 0-9,0 0 23,35-35-20,-35 34 7,0 1 21,0 0-21</inkml:trace>
  <inkml:trace contextRef="#ctx0" brushRef="#br0" timeOffset="184728">19111 7301 0,'0'34'309,"35"-34"-301,-35 35 2,0 0 2,35 0-4,-35-1 13,0 1 10,0 0-3,0 0-8,0-1 52,0-68 75,0-1-137,0 0 23,0 0-13,0 1-3,0-1 6,34 35-13,-34-35 8,0 0 11,35 35 0,-35-34 3,35 34-13,0 0 3,-35-35-12,34 35 48,-34 35-8,35-35-28,-35 34-14,0 1 14,0 0-2,0 0-11,35-35 2,-35 34 9,0 1 7,0 0 16,0 0-14</inkml:trace>
  <inkml:trace contextRef="#ctx0" brushRef="#br0" timeOffset="186992">19806 7057 0,'-35'0'199,"1"0"-181,-1 0 13,35 35-9,-35-35-14,35 35 11,0 0-8,-35-35 1,35 34 7,-34-34-10,34 35 0,0 0 13,0 0-14,0-1 2,0 1 11,0 0 10,0 0-23,0-1 14,0 1 8,34 0-12,-34 0-9,35-35 11,0 34 10,0-34 22,-1 35-33</inkml:trace>
  <inkml:trace contextRef="#ctx0" brushRef="#br0" timeOffset="188517">20327 7127 0,'-34'0'212,"-1"0"-204,0 0 23,0 0-4,1 0 4,-1 35-2,0-35 15,35 34-38,-35-34 56,35 35-45,0 0 46,0 0 17,0-1-50,35-34 89,-35 35-98,35-35-13,0 0 11,-1 0 13,1 0 7,0 0 10,0 35-29,-35 0 22,34-1-32,-34 1 39,0 0 1,0 0-9,0-1-1,-34-34 19,34 35-49,-35-35-2,0 0 22,0 0 1,1 0 2,-1 0-27,0 0 36</inkml:trace>
  <inkml:trace contextRef="#ctx0" brushRef="#br0" timeOffset="190833">20466 7162 0,'35'0'249,"0"0"-231,0 0 4,-1 0-14,1 0 1,0 0 14,0 0-3,-1 0 0,1 0-12,0 0 11,0 0 13,-1 0 19</inkml:trace>
  <inkml:trace contextRef="#ctx0" brushRef="#br0" timeOffset="191830">20814 7162 0,'0'34'241,"0"1"-235,0 0 6,0 0-3,0-1-1,0 1 13,0 0-9,0 0-3,0-1 10,0 1 1,0 0 10,0 0-19,0-1 40,-35-34 78,0 0-111,1 0 24,-1 0-3,0 0 29,70 0 94,0 0-133,-1 0 3,1 0-25,0 0 24,0 0-12,-1 0 14,1 0-6,0 0-4</inkml:trace>
  <inkml:trace contextRef="#ctx0" brushRef="#br0" timeOffset="193644">21022 7057 0,'35'0'240,"-35"35"-229,35-35-1,-35 35 10,35-35-11,-35 35 0,34-35 0,1 34 11,-35 1 4,35 0-17,-35 0 12,0-1 1,34-34-1,-34 35-9,0 0 1,0 0 20,0-1 0,0 1-1,0 0-20,0 0 18,0-1 3,0 1 9,-34-35-29,34 35 5,0 0 58,-35-35-67</inkml:trace>
  <inkml:trace contextRef="#ctx0" brushRef="#br0" timeOffset="195119">21543 7405 0,'35'-35'250,"0"35"-240,0 0-2,34 0 13,-34 0-11,0 0-1,-1 0 13,1 0-1,0 0 19,0 0-21</inkml:trace>
  <inkml:trace contextRef="#ctx0" brushRef="#br0" timeOffset="196327">21717 7579 0,'35'0'321,"0"0"-304,-1 0 4,1 0 0,0 0-1,0 0-2,-1 0 13</inkml:trace>
  <inkml:trace contextRef="#ctx0" brushRef="#br0" timeOffset="197503">22134 7335 0,'35'0'229,"-35"35"-219,35 35 9,-35-36 2,0 1-12,34 0 2,-34 0 9,0-1 9,35-34-8,-35 35 0,0 0 0,0 0 49,0-70 98,0 0-157,0 0-2,-35 35 1,35-34-2,-34-1 5,34 0-6,-35 0 14,35 1-11,0-1 0,-35 35-1,35-35 10,0 0 1,-35 35-8,35-34-2,0-1 30,0 0 8,0 0-6,35 35-23,-35-34 1,35-1-9,0 35 11,-1 0-13,-34-35 2,35 35-4,0 0 23,0 0 13,-1 0-35,1 0 23,-35 35-22,0 0-1,0-1 22,0 1 3,0 0-6,0 0 6,0-1-15,0 1 31,0 0-7,-35-35 5,1 35-17,-1-35 21</inkml:trace>
  <inkml:trace contextRef="#ctx0" brushRef="#br0" timeOffset="199628">22690 7579 0,'70'0'279,"-36"0"-258,1 0 9,0 0-9,0 0 6,-1 0 14,1 0 11,0 0-14,0 0 12,-1 0 10</inkml:trace>
  <inkml:trace contextRef="#ctx0" brushRef="#br0" timeOffset="200974">22864 7266 0,'0'35'250,"0"-1"-241,0 1 3,0 0-4,0 0 2,0-1 0,35 1 11,-35 0-12,0 0 14,34-1-3,-34 1-1,0 0 1,0 0 8,35-35-6,-35 34 7,0 1 61</inkml:trace>
  <inkml:trace contextRef="#ctx0" brushRef="#br0" timeOffset="202590">23246 7440 0,'35'0'313,"0"0"-285,-1 0 0,-34 34-19,35-34 1,-35 35 10,0 0-10,35-35 11,-35 35 0,0-1 9,0 1 47,0-70 94,0 1-142,35 34-20,-35-35 23,0 0-21,0 0 29,34 35-29,1 0 16,-35-34-14,35 34 24,0 0 32,-1 0 31,-34 34-78,35-34-1,-35 35-2,0 0-8,0 0 7,0-1 1,35-34-8,-35 35 17,0 0 24</inkml:trace>
  <inkml:trace contextRef="#ctx0" brushRef="#br0" timeOffset="204655">24045 7092 0,'-34'0'322,"34"35"-314,0 34 13,-35-69-12,35 35-1,0 35 14,0-36-2,-35 1 1,35 0-4,0 0-5,0-1 6,0 1 12,0 0-8,0 0 6,0-1-6,0 1-4,0 0 4,0 0-4,0-1-7,0 1 10,35-35-11,-35 35 7,35-35-4,-1 35-3,-34 0-1,35-35 12,-35 34-14,35-34 15,-35 35-4,34-35 12</inkml:trace>
  <inkml:trace contextRef="#ctx0" brushRef="#br0" timeOffset="206191">24184 7405 0,'35'-35'270,"0"35"-252,-1 0 2,1 0-8,0 0 17,0 0 0,-1 0 23,1 0-15,-35 35 5,0 0 36,-35-35-55,35 34-5,35-34 122,0 0-111,0 0 1,-1 35 0,1-35-10,-35 35 29,35-35-29,-35 35 12,0-1-13,0 1 31,-35-35-9,0 0-30,35 35 6,-34-35-6,-1 0 10,0 0 9,0 0-10</inkml:trace>
  <inkml:trace contextRef="#ctx0" brushRef="#br0" timeOffset="208216">24775 7370 0,'0'35'270,"0"34"-252,35-69-9,-35 35 4,0 35 7,34-36 0,1-34-3,-35 35-7,0 0 31,0 0-21,0-1 43,0-68 95,0-1-150,0 0 4,-35 0 7,35 1-11,0-1 5,-34 35-3,34-35-3,0 0 26,-35 1-23,35-1 28,0 0-7,0 0 11,0 1-25,0-1 34,0 0-13,35 35 4,-35-35-11,34 35-3,1 0-9,0 0 22,-35 35 0,0 0-14,35-35-16,-35 35 19,0-1-10,0 1 22,0 0 7,-35-35 1,35 35-40,-35-1 30,0-34-22</inkml:trace>
  <inkml:trace contextRef="#ctx0" brushRef="#br0" timeOffset="210470">24288 8031 0,'35'0'308,"0"0"-298,0 0 12,34-35-5,-34 35 3,0 0 2,-1 0-14,1 0 25,0 0-5,0 0 21,-1 0-8,1 0 110</inkml:trace>
  <inkml:trace contextRef="#ctx0" brushRef="#br0" timeOffset="211886">24462 8378 0,'0'-35'289,"0"1"-251,35 34-18,-35-35-7,0 0 35,35 0-27,-35 1 27,0-1-8,-35 35 92,0 0-115,0 0 47,35 35 65,0-1-60,0 1-41,0 0 26,35-35-16,0 0-17,-35 35-13,35-35 32,-35 34-21,34-34 10,-34 35-17,35-35 27,-35 35-28,35-35 10,-35 35 7,0-1 35,0 1-16,0 0 42,-35-35-46,0 0 4,1 0-5,-1 0 7,0 0-28,35-35 30,0 0-25,0 1 16,0-1-14,35 0 22,-35 0-8</inkml:trace>
  <inkml:trace contextRef="#ctx0" brushRef="#br0" timeOffset="214688">25018 7127 0,'35'35'300,"0"-1"-290,-1-34 0,-34 35-3,35-35 4,-35 35-2,0 0 4,35-35-3,-35 34-2,0 1 12,35 35 0,-35-36-1,0 1-6,0 0-6,0 0 15,0-1-12,0 1-2,0 0 2,0 0 3,0-1-6,0 1 15,-35 0-4,35 0 14,-35-35-14,35 35-8,0-1 0,-35-34 23</inkml:trace>
  <inkml:trace contextRef="#ctx0" brushRef="#br0" timeOffset="-212665.73">14490 8517 0,'35'0'272,"34"0"-265,1 0 6,-1 0-5,-34 0 4,34 0-2,1 0-3,-35 0 4,-1 0 0,1 0 7,0 0 14,0 35 9,-1-35-22,1 0 43</inkml:trace>
  <inkml:trace contextRef="#ctx0" brushRef="#br0" timeOffset="-211477.73">14281 8900 0,'35'0'330,"0"0"-311,0 0-8,34 0 10,-34 34-3,0-34-7,-1 0-1,1 0 11,0 0-12,0 35 0,-1-35 1,1 0-1,0 0 1,0 0 0,-1 0 10,1 0 0,0 0-8,0 0 5,-1 0 15,1 0-14,0 0 3,0 0 18,-1 0 41,1 0 39,0 0-67</inkml:trace>
  <inkml:trace contextRef="#ctx0" brushRef="#br0" timeOffset="-209452.73">15115 8274 0,'0'35'312,"35"-1"-306,0-34 6,0 35-5,-1 0 15,1-35-12,-35 35 1,35-1-3,0 1 12,-1 0 0,1-35-10,0 35 12,-35 0-2,35-35-10,-1 34 7,1 1 13,0-35-18,-35 35 6,0 0 2,34-35-8,-34 34 60,0 1-26,0 0-16,-34 0-19,-1-1 0,0-34 0,1 35-1,-1 0-1,-35 0 12,36-1-4,-1 1 5,0 0 17,0-35-20,35 35 32</inkml:trace>
  <inkml:trace contextRef="#ctx0" brushRef="#br0" timeOffset="-207667.73">16123 8552 0,'35'0'280,"-1"0"-262,1 0 2,0 0 0,0 0 3,-1 0-16,1 35 5,0 0 7,-35-1 0,35 1-10,-35 0 5,0 0 3,34-1-5,-34 1-2,0 0 10,35-35-10,-35 35-3,0-1 16,0 1 16,0 0-18,0 0 37,0-70 54,0 0-102,-35 0 7,35 1 3,0-1 0,0 0-8,0 0-5,0 1 14,0-1 9,0 0-18,0 0 17,0 1 2,0-1 8,0 0-19,35 35 31,-35-35-32,35 35-1,0 0 15,-1 0 5,1 0-7,0 0-3,0 0 1,-35 35-18,0 0 2,34-35-6,1 35 15,-35-1 18,35-34-30,-35 35 8,0 0-9,35 0 11,-35 34 3,0-34-5,34-35-8,-34 35 2,0-1 15,0 1-17,0 0 44</inkml:trace>
  <inkml:trace contextRef="#ctx0" brushRef="#br0" timeOffset="-205422.73">17131 8761 0,'34'0'230,"1"0"-223,35 0 6,-36-35-3,1 35 0,0 0 0,34-35-3,-34 35 13,0 0-10,0 0 10,-1 0 11,1 0 0,0 0-12</inkml:trace>
  <inkml:trace contextRef="#ctx0" brushRef="#br0" timeOffset="-204205.73">17339 8934 0,'0'35'311,"35"-35"-243,0 0-39,-1 0-9,1 0 20,0 0 1,0 0 48</inkml:trace>
  <inkml:trace contextRef="#ctx0" brushRef="#br0" timeOffset="-193989.73">18104 8656 0,'0'-34'220,"34"-1"-209,1 35-3,0-35 2,34 35 2,1-35-2,-35 0 0,-1 35-1,1 0 1,0-34 10,-1 34-13,1 0 23,0 0 1,0 0 29,-1 0 39,-34 34-86,0 1-5,0 35 13,0-35-13,0-1 2,0 36 1,0-35 1,0-1-5,0 1 3,0 35 2,0-36 6,0 1-7,0 0-2,0 0 24,0-1 4</inkml:trace>
  <inkml:trace contextRef="#ctx0" brushRef="#br0" timeOffset="-192443.73">18903 8482 0,'34'0'242,"-34"-34"-234,35 34 11,0 0 0,0 0-6,-35-35-6,34 35 5,1 0 8,0 0-2,0 0-5,-1 0 4,-34 35-6,35-1 11,-35 1-4,0 0-7,0 0 9,0 0 0,0-1-2,0 1-7,0 0 7,0 34 4,-35-69-11,1 0-3,34 35 3,-35-35-2,35 35 2,-35-35-3,0 0 15,35 35-15,-34-35 4,-1 0-6,0 0 26,0 0 17,70 0 93,0 0-124,0 34-7,-1 1 10,1-35-1,0 35-2,0-35 12,-1 35-8,1-35 25,-35 34 6</inkml:trace>
  <inkml:trace contextRef="#ctx0" brushRef="#br0" timeOffset="-190587.73">19806 8795 0,'35'35'319,"-35"0"-311,0 0 12,35-35-8,-35 34 6,34 1 5,1-35-15,-35 35 4,35-35 7,0 35-1,-1-35 2,1 0-10,0 0 30,0 0 4,-1 0-7,-34-35-27,0 0-1,35 35 3,-35-35 6,0 1 2,0-1 19,0 0-16,0 70 126,0 0-129,0-1-10,35 1-2,-35 0 4,0 0-1,0-1-4,0 1 5,0 0-5,0 0 4,0 0 11,0-1-12,0 1 10,0 0-10,0 0-2,0-1 12,0 1-8,0 0 8,-35-35-13,0 35 16,35-1 5,-34-34-6,34 35-14,-35-35 34,0 0-15,0 0-17,1-35 10,34 1 2,-35-1-14,35 0 2,0 0-1,0 1 13,0-1-13,0 0 23,0 0-2,0 1 17,0-1-4,35 35-36,-35-35 15,34 35-4,1 0-5,0 0 7,0-35-3,-1 35-7,1 0 0,0 0 10,0 0 1,-35-35-12,34 35 23,1 0-21,0 0 16,-35-34 3,35 34-17,-1-35 16,1 35-2,0-35 48,-35 0 2,0 1-37,0-1-32,0 0 23,0 0 30,-35 35-22,0 0-20,1 0 41,34 35-8,-35 0-14,35 0-26,0-1 15,0 1 25,0 0-10,0 0-26,0-1 34,0 1 2,35-35-42,-1 0 32,1 0-24,0 0 19,0 0 4,-1 0-2,1 0-30,0 0 25,0 0 6,-1 0-13,1 0-8,0 0 44,-35-35-33,35 1 18,-35-1-16,0 0 5,0 0-5,0 1-1,0-1-14,0 0 45</inkml:trace>
  <inkml:trace contextRef="#ctx0" brushRef="#br0" timeOffset="-186219.73">21127 8795 0,'-35'0'249,"0"0"-230,0 0-7,1 0 5,-1 0 13,35 35-7,-35-35-15,0 0 1,1 35 14,34 0-4,-35-35 2,35 34-14,-35 1 25,0-35-11,35 35-14,0 0 15,0-1 7,0 1 1,0 0 19,0 0-30,35-35 72,0 0-60,0 0 10,-1 0-2,1 0-19,0 0 41,-35-35-50,35 0 48,-35 0-32,0 1 6,34-1-13,-34 0-3,35 0 15,-35 1-3,0-1-11,0 70 145,0-1-143,0 1 10,0 0-12,0 0-7,0-1 10,0 1 8,35-35 12,-35 35-31,0 0 30,35-35-31,-1 0 12,1 0 6,0 0-18,-1 0 34,1 0 5,-35-35-16,35 35 8,-35-35-13,35 35-14,-35-35 4,0 1 3,0-1-10,0 0 20,0 0-10,0 1 3,-35-1-6,35 0 25,-35 35-32,0 0 58,70 0 73,0 0-91,0 0-20,-35-35 9,34 35-28,1 0 49,0 0 18,0 0-28,-1 0 390,1 0-409,0 0 10,0 0-15,-35-34-7,34 34 51,-34-35-27,35 35-6,-35 35 163,0-1-181,0 1-9,0 0 11,0 0-12,0-1 14,0 1 5,0 0 13,0 0-23,0-1 23,35-34-20,0 35 10,-1-35 19,1 0-23,0 0 2,0 0-8,-1 0 11,1 0 7,-35-35-11,35 35-7,0-34-2,-35-1-6,0 0 17,0 0-13,0 1 6,0-1-14,0 0 9,0 0 5,0 1 4,0-1 12,-35 35 14,0 0 47,35 35-72,0-1 23,0 1-21,35-35-21,0 35 13,-35 0 5,34-35-14,1 34 26,0 1-1,-35 0 14,35-35-44,-35 35 15,34-35 4,-34 34 2,0 1 13,0 0 6,0 0-25,0 0 16,-34-35-29,-1 0 52,35 34-53,-35-34 10,0 0 2,1 0 6,-1 0-18,0 0 15,0 0 15</inkml:trace>
  <inkml:trace contextRef="#ctx0" brushRef="#br0" timeOffset="-178540.73">2745 13280 0,'-34'0'549,"-1"0"-519,0 0 10,0 0-9,1 0-23,-1 0 23,0 0-3,0 0 15,1 0-16,-1 0 4,35 35-2,-35-35-7,35 34 8,0 1 0,-35-35-10,35 35-3,0 0 66,0-1-6,0 1-37,35-35-27,0 0 34,0 35-5,-1-35-23,1 0 12,0 0 10,-35 35-12,35-35-19,-1 0 1,1 34 27,-35 1-7,35-35-24,-35 35 27,35 0 4,-35-1 2,0 1 1,0 0-24,0 0 33,0-1-1,-35-34-16,0 0-6,35 35-6,-35-35-10,1 0-3,-1 35 13,0-35-2,0 0 3,1 0-14,-1 0 22,0 0-8,0 0-12,1 0-2,-1 0 14,0 0-3,0 0 13,1 0-25</inkml:trace>
  <inkml:trace contextRef="#ctx0" brushRef="#br0" timeOffset="-175219.73">2884 13697 0,'0'35'350,"0"-1"-339,0 1 17,0 0 12,0 0 0,0-1-12,0 1 23,35-35 0,0 0-1,0 0-31,-1 0 10,1 0-7,0 0 18,0 0-33,-1 0 35,1 0 17,-35-35-50,0 1 54,0-1-14,0 0-10,-35 0 0,35 1-6,-34 34-16,-1 0 14,35-35-20,-35 35 20,0 0 16,1 0 6,-1 0-26</inkml:trace>
  <inkml:trace contextRef="#ctx0" brushRef="#br0" timeOffset="-172696.73">3371 13905 0,'35'0'333,"-1"-34"-287,-34-1-26,0 0-10,0 0 9,0 1-9,0-1 3,0 0 5,0 0-6,0-34 6,0 34 2,0-34-9,0-1 8,0 35 2,0 1-4,0-1 3,-34 0 0,34 0 13,0 0 35,0 70 73,0 0-132,0 0 13,0 34-12,0-34 7,0 35-5,0-1 5,0-34 4,0 0-12,34-1 22,-34 1-21,0 0 11,0 0 27,0-1-8,0 1-17,35 0 7,-35 0 18,35-35 1,0 0-16,-1 0 25,1 0 13,-35-35-41,0 0-9,0 0-14,35 1 14,-35-1-3,0 0 12,0 0-10,0 1 22,0 68 168,0 1-200,35 0 10,-35 0-1,0-1 10,0 1-17,34-35 16,-34 35-17,0 0 60,35-35-54,0 0 43,0 0-40,-1 0 29,1 0 24,-35-35-53,0 0 30,0 0-40,0 1 7,0-1 14,0 0 1,0 0-3,0 1 41,35 68 148,-35 1-206,0 0-2,0 0 8,35-1-8,-35 1 22,0 0-5,0 0 15,0-1 0,34-34-23,1 0 40,0 0 11,-35-34-50,35 34 1,-35-35 18,0 0-22,34 0-6,-34 1 2,0-1-7,0 0 4,0 0 3,0-34-6,0 34 3,0 0 3,0-34-6,0-1 7,0 1 5,0 34 0,0 0 1,0 0-2,0 1 2,-34 34-9,34-35 50,0 70 68,0-1-118,0 1-3,0 0 3,0 0-2,0 0-1,0-1 4,0 1-4,0 35 3,34-36-2,1 1 2,-35 35-2,0-36 1,0 1 1,35 0 11,-35 0 8,0-1-3,0 1 15,35-35-21,-1 0 29,1 0-2,0 0 53,-1 0-23,-34-35 24,0 1-85,0-1 4,0 0-1,35 35-7,-35-35 5,0 1-10,0-1 45,0 70 225,0-1-268,0 1 21,35-35 7,-35 35-26,0 0 45,0-1-27,35 1 0,-35 0 9,34-35 3,1 35-3</inkml:trace>
  <inkml:trace contextRef="#ctx0" brushRef="#br0" timeOffset="-166910.74">3962 13454 0,'34'0'369,"1"0"-340,0 0 10,0 0-29,-1 0 20,1 0 22,0 0 40</inkml:trace>
  <inkml:trace contextRef="#ctx0" brushRef="#br0" timeOffset="-165327.74">4413 13349 0</inkml:trace>
  <inkml:trace contextRef="#ctx0" brushRef="#br0" timeOffset="-165129.74">4413 13349 0</inkml:trace>
  <inkml:trace contextRef="#ctx0" brushRef="#br0" timeOffset="-164378.74">4761 13488 0,'0'35'230,"0"0"-193,0 0-25,-35-35-2,35 34 8,0 1 6,-35-35-6,35 35-9,0 0 2,0-1 7,0 1 14,0 0 9,0 0-22,0-1 9,35 1 14,0-35-12,-1 0-9,1 0 18,0 0-12,0 0 4,-1 0 2,-34-35 35,35 35-60,-35-34 35,0-1-35,0 0 34,0 0-14,0 1 1,0-1-9,0 0 12,0 0 18,-35 35-30,1 0 1,34-34 6,-35 34-4</inkml:trace>
  <inkml:trace contextRef="#ctx0" brushRef="#br0" timeOffset="-162453.74">5073 13593 0,'0'34'262,"35"1"-245,-35 0 4,0 0-11,35-1 10,-35 1 9,0 0 0,0 0-9,35-35-10,-35 34 33,0-68 153,0-1-175,0 0 10,0 0-1,0 1 19,34 34-27,-34-35-16,35 35 46,0 0 0,0 0 10,-1 0-46,1 35 15,0-1-3,-35 1-18,0 0 1,35 0 10,-35-1 7,34-34-17,-34 35 19,0 0 0</inkml:trace>
  <inkml:trace contextRef="#ctx0" brushRef="#br0" timeOffset="-160537.74">5595 13454 0,'34'0'258,"1"-35"-229,0 35-20,34 0 14,-34 0-3,0 0 0,0 0-10,-1 0 19,1 0 0,0 0 0,0 0-16,-1 35 17,-34-1 9,0 1-19,0 0 29,0 0 2,0-1-13,0 1-7,-34-35-20,-1 0 10,0 0 27,0 0 1,1 0 50,34 35 51,34-35-88,-34 35-42,35-35-2,-35 34 12,35-34-18,0 35-1,-1-35 18,-34 35-18,35 0 16,0-35 25,-35 34-22,35-34-10,-35 35 50</inkml:trace>
  <inkml:trace contextRef="#ctx0" brushRef="#br0" timeOffset="-157856.74">2120 14184 0,'35'0'312,"-1"0"-303,1 0-2,0 0 3,0 0 2,-1 0-2,1 0-2,35 0 4,-36 0-3,1 0 0,35 0 2,-36 0 0,1 0-3,35 34 2,-36-34-1,1 35 12,0-35-12,0 0 4,-1 0 5,1 0-6,0 0-3,34 0 0,1 0 1,-35 35 0,34-35 0,-34 0 10,0 0 0,-1 0 1,-34 35-13,35-35 4,0 0 8,0 0 10,-1 0 198,36 0-209,-35 0-7,34 0-4,35 0 2,1-35 3,-36 35-5,35 0 4,-69 0-4,0 0 4,0 0-3,-1 0 1,1 0 1,0 0-2,0 0 12,-1 0 8,1 0-18,0 0 26,-1 0 173,1 0-201,35 0 3,-1 0-2,35 0 1,-34-35-4,34 35 6,-34 0-6,-36 0 3,36 0 2,-1 0-5,-34 0 3,0 0 1,0 0 2,-1 0-4,1 0-1,0 0 2,0 0 10,34 0-1,-34 0 3,0 0-13,-1 0 1,1 0-1,0 0 13,0 0-2,-1 0 9,-34 35-18,35-35 208,35 0-200,-36 0-10,1 0 2,35 0-2,-1 0 1,-34 0 0,0 0 1,-1 0-1,1 0-1,0 0 12,0 0-12,-1 0 24,1 0-13,0 0 10,0 0-23,-1 0 23,1 0 10,0 0 24,0 0-18</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10T14:17:16.389"/>
    </inkml:context>
    <inkml:brush xml:id="br0">
      <inkml:brushProperty name="width" value="0.05292" units="cm"/>
      <inkml:brushProperty name="height" value="0.05292" units="cm"/>
    </inkml:brush>
  </inkml:definitions>
  <inkml:trace contextRef="#ctx0" brushRef="#br0">7297 13871 0,'-35'0'418,"1"69"-378,34-34-20,0 35-1,0-36 1,0 1 0,0 0-1,0 0-9,-35-35 0,35 34 10,0 1 10,0 0 12,0 0-14,0-70 161,-35 35-178,35-35-1,0 0 9,0 1 1,0-1-9,0 0 8,0 0-9,0 1 11,0-1-12,0 0 1,0 0 10,0 0-10,0 1 10,0-1 0,0 0 10,35 0-20,-35 1 9,0-1 22,35 35-21,-35-35 0,34 35-11,-34-35 22,35 35-10,-35-34-2,35 34 1,0 0 22,-1 0-22,1 0 37,-35 34-37,35-34-8,-35 35 6,35 0 3,-35 0-12,34-1 0,-34 1 13,0 0-12,0 0-1,35-35 0,-35 34 3,0 1-3,0 0 11,35 0-8,-35 0 5,35-1 5,-35 1 6,0 0-17,0 0 29</inkml:trace>
  <inkml:trace contextRef="#ctx0" brushRef="#br0" timeOffset="2472">7297 13975 0,'35'0'311,"0"0"-293,-1 0 2,-34 35-10,35-35 10,0 0 19,0 0 13,-1 0-13</inkml:trace>
  <inkml:trace contextRef="#ctx0" brushRef="#br0" timeOffset="3750">7853 14114 0,'35'0'290,"0"0"-253,-1 0-16,1 0-10,0 0 17,0 0 2,-1 0 42,-34 35 35,35-35-77,-35 35 0,0-1-20,0 1 1,0 0 8,35 0-7,-35-1-4,0 1 11,0 0 2,0 0 19,0-1-20</inkml:trace>
  <inkml:trace contextRef="#ctx0" brushRef="#br0" timeOffset="5385">8479 13766 0,'34'0'261,"1"0"-244,0 0-6,0 35-1,-1-35 12,1 0-11,0 0 8,0 0-9,-1 0 0,1 0 19,0 0-18,0 0 28</inkml:trace>
  <inkml:trace contextRef="#ctx0" brushRef="#br0" timeOffset="6602">8652 14079 0,'35'0'290,"0"0"-282,0 0 25,-1 0-17,1 0 13,0 0-18,0 0 12,-1 0 4,1 0 15,0 0-24</inkml:trace>
  <inkml:trace contextRef="#ctx0" brushRef="#br0" timeOffset="8097">9695 13558 0,'-35'0'250,"0"69"-241,-34-34 12,69 35-13,-70-36 4,70 36-3,-34-35 0,-1-35 3,35 34-3,-35 1-1,35 0 2,-35-35 12,35 35-13,-34 0 1,34-1 10,0 1 11,0 0 7,0 0-28,0-1 20,0 1 1,0 0-1,0 0-10,34-1 19,1-34 1,0 0-10,0 0-10,-1 0 10,1 0-19,0 0 18,0 0 2,-1 0-1,1-34-21,-35-1 31,35 35-30,-35-35 50,0 0-21,0 1 13,0-1-33,0 0 20,-35 35-29,0 0 0,1 0 20,34-35-19,-35 35 9,0 0 10,0 0-10</inkml:trace>
  <inkml:trace contextRef="#ctx0" brushRef="#br0" timeOffset="10152">10007 13766 0,'0'35'250,"0"0"-241,0 0 1,0-1-1,0 1 4,0 0 7,0 0-10,35 0-2,-35-1 11,0 1 3,0 0 16,0 0 2,0-1-11,0-68 233,0-1-229,0 0 5,-35 0-18,35 1-3,0-1-6,0 0 9,0 0-2,0 0 4,0 1-13,0-1 22,0 0-4,0 0 5,0 1-23,0-1 20,0 0-8,0 0 10,0 1-11,35 34 0,-35-35-11,0 0 30,35 35-29,0 0 20,-35-35-10,34 35-10,1 0 11,0 0 8,0 0 12,-35 35 7,34-35-26,-34 35-4,0 0 23,0-1-32,0 1 21,0 0 0,0 0 12,0-1-34,-34-34 14,34 35-14,-35-35 13,35 35-12,-35-35 3,0 0-4,35 35 12,-34-35 1,34 34-1,-35-34-1</inkml:trace>
  <inkml:trace contextRef="#ctx0" brushRef="#br0" timeOffset="12615">10390 13905 0,'34'0'271,"1"0"-263,0 0 2,34 0 12,-34 0-5,0 0 14,0 0 10,-1 0-31,1 0 18,0 0 45</inkml:trace>
  <inkml:trace contextRef="#ctx0" brushRef="#br0" timeOffset="13732">10424 14184 0,'35'0'231,"0"0"-213,0 0-7,-1 0 11,1 0 15,0 0-6,0 0-13</inkml:trace>
  <inkml:trace contextRef="#ctx0" brushRef="#br0" timeOffset="17502">11953 13975 0,'35'0'221,"0"0"-203,0 0-8,-1 0 29,1 0-19,0 0 12,0 0-11,-1 0 9,1 0-4,0 0 5,0 0-11,-1 0 9,1 0 22,0 0 11</inkml:trace>
  <inkml:trace contextRef="#ctx0" brushRef="#br0" timeOffset="18878">12266 13627 0,'-35'0'188,"35"70"-147,0-35-32,0 34 11,0-34 0,0 34-10,0 1 10,0-35 0,0 0-11,0 34 12,35-34-2,-35 0-9,0-1 1,0 1 19,0 0-10,35-35-10</inkml:trace>
  <inkml:trace contextRef="#ctx0" brushRef="#br0" timeOffset="20314">13169 13732 0,'-34'0'249,"-1"0"-227,0 0-11,0 0 8,1 0-2,-1 0 3,0 0-10,0 0 20,1 0 0,-1 0 9,35 34-18,-35-34-11,35 35 23,-34 0 3,34 0-6,0-1 23,0 1-24,34 0-8,1-35-14,-35 35 13,35-35-8,-1 0 6,-34 35-8,70-35 1,-35 0 10,-1 34 7,1-34-18,0 0 19,-35 35-18,35-35 21,-35 35 15,34-35-17,-34 35-7,0-1 24,0 1-25,0 0 26,-34-35-39,-1 35 12,0-35-11,0 0 1,1 0 0,-1 0-3,0 0 3,0 0-2,1 0 0,-1 0 11,0 0 0,1 0-1</inkml:trace>
  <inkml:trace contextRef="#ctx0" brushRef="#br0" timeOffset="22526">13413 13801 0,'0'-35'231,"34"35"-212,1 0 1,0 0-9,0 0-2,-1-34 0,1 34 12,0 0-11,0 0 22,-1 0 6</inkml:trace>
  <inkml:trace contextRef="#ctx0" brushRef="#br0" timeOffset="23565">13621 13766 0,'0'70'228,"0"-35"-206,0-1-13,0 1 0,0 0 0,0 0 4,0 0-5,35-1 2,-35 1 1,0 0 1,0 0 5,35-35-4,-35 34-6,0 1 4,0 0 31,0 0 15,-35-35 26,0 0-66,0 34-6,1-34 10,-1 0-1,0 0 7,0 35-7,1-35 52,68 0 56,1 0-108,0 0 2,0 0-5,-1 35 3,1-35-10,0 0 13,0 0 17,-1 0-10,1 0-13,0 0 56</inkml:trace>
  <inkml:trace contextRef="#ctx0" brushRef="#br0" timeOffset="25330">14073 14323 0,'35'0'311,"-1"0"-271,1 0-21,0 0 59,0 0 11,-1 69 171,-34-34-238,0 34-2,0-34-2,0 0 4,0 0 5,0 0-4,0-1 17,0 1 27</inkml:trace>
  <inkml:trace contextRef="#ctx0" brushRef="#br0" timeOffset="28252">2328 14775 0,'0'34'208,"-34"-34"-164,-1 35-38,0-35 16,35 35-12,-35-35 0,35 35 0,-34-1-2,-1-34 15,0 35-15,0 0 12,35 0 2,0-1-14,-34 1 13,34 0-1,0 0-1,0-1-8,0 1 7,0 0 2,0 0 9,0 0 3,0-1-21,0 1 17,34-35-7,1 0-1,0 0-12,-35 35 5,35-35-6,-1 0 23,1 0-10,0 0 13,0 0-15,-1 0 21,-34-35 11,35 35-19,-35-35-1,0 1-19,0-1 36,-35 35-17,35-35-17,-34 35-2,-1 0 7,0 0 0,0 0 3,1 0-2,-1 0 11,0 0-20,0 0 40</inkml:trace>
  <inkml:trace contextRef="#ctx0" brushRef="#br0" timeOffset="30287">2641 14914 0,'0'34'258,"0"1"-249,0 0 1,0 0 0,0 34 10,35-34-9,-35 0 0,0-1 8,0 1-9,0 0 20,0 0-20,0 0 19,0-1 21,0 1 21,0-70 31,0 1-92,0-36 7,-35 35-7,35 0 1,0 1-2,0-36 11,-35 70-8,35-35-2,0 1 28,0-1-6,0 0-4,0 0 4,0 1-3,0-1 1,0 0-19,35 35 7,0-35-6,0 35 8,-35-34-12,34 34 14,1 0-2,-35-35-13,35 35 4,0 0 11,-1 0 28,1 0-22,-35 35 4,0-1 7,0 1-9,0 0-19,0 0 39,0-1-13,0 1-5,-35-35-22,35 35-2,-34-35 4,-1 0 5,0 0 6,35 35-4,-35-35-7,1 0 24,34 34 7</inkml:trace>
  <inkml:trace contextRef="#ctx0" brushRef="#br0" timeOffset="32442">2989 15087 0,'34'0'240,"36"0"-221,-35 0 0,34 0-7,-34 0 6,0 0 3,-1 0-3,1 0 13</inkml:trace>
  <inkml:trace contextRef="#ctx0" brushRef="#br0" timeOffset="33399">3093 15331 0,'35'0'241,"-1"0"-221,1 0-12,0 0 11,0 0-7,-1 0 7,1 0 11,0 0 2,0 0-22,-1 0 27</inkml:trace>
  <inkml:trace contextRef="#ctx0" brushRef="#br0" timeOffset="38626">11258 13766 0,'0'35'231,"0"0"-223,0 0 4,0-1 5,0 36 5,0-35-4,0 0-8,0-1 0,0 1 13,0 0-6,0 0 13,0-1-8,0 1 17,0-104 130,0 34-150,0 0-6,-34 0-5,34 1 3,0-36 7,-35 70-7,35-35-1,0 0-1,0 1 2,0-1 9,0 0 22,0 0-22,0 1 0,0-1 6,0 0-5,0 0 11,35 35-24,-35-34 2,34 34 12,1 0-10,-35-35-6,35 35 6,0 0 7,-1-35 1,1 35-2,0 0 4,0 0 5,-1 0 4,1 0-12,-35 35 32,35-35-31,-35 35-10,0-1 10,0 1 13,0 0-4,0 0 1,0-1-22,0 1 24,-35-35-11,35 35-11,-35-35-3,1 35 15,-1-1 11,0-34-26,0 35 3,1-35 13,-1 0-4,0 0 20,35 35-25,-35-35-6</inkml:trace>
  <inkml:trace contextRef="#ctx0" brushRef="#br0" timeOffset="41522">3823 14948 0,'0'35'299,"34"0"-290,-34 0 2,0-1-1,0 1 0,0 0-1,0 0 2,0-1-1,0 1-1,0 0 10,0 0 12,0 0-1,0-1 0,0-68 122,0-1-134,0 0-6,0 0-4,0 0 2,0 1 0,0-1 2,0 0 6,0 0-6,0 1-2,0-1-1,0 0 10,0 0 13,0 1-24,0-1 11,0 0 12,0 0-11,35 1-1,0-1 13,0 35-14,-35-35 2,34 35-10,1 0 20,0 0 10,0 0-21,-35 35 31,34-35-29,-34 35-1,0-1-10,0 1 29,0 0-8,-34 0-2,-1-1-19,0-34 10,35 35-10,-35-35 0,1 0 10,-1 35-10,0-35 20,35 35 1,-35-35-22</inkml:trace>
  <inkml:trace contextRef="#ctx0" brushRef="#br0" timeOffset="44265">4240 15122 0,'34'0'239,"1"0"-229,0 0 0,-1 0 1,1 0-3,35 0 2,-36 0 10,1 0 1,0 0-2,0 0-9,-1 0 30</inkml:trace>
  <inkml:trace contextRef="#ctx0" brushRef="#br0" timeOffset="45303">4483 14914 0,'-35'0'190,"35"69"-142,0-34-28,0 0-11,0-1 4,35 1-3,-35 0-2,0 0 4,0-1 16,0 1 1</inkml:trace>
  <inkml:trace contextRef="#ctx0" brushRef="#br0" timeOffset="46460">4900 14948 0,'34'0'258,"1"0"-238,0 0-11,0 0 1,-1 0 10,1 0-11,0 0 2,0 0 19,-1 0 0,1 0-9,0 0 48,-35 35 21,0 0-80,0 0 0,0-1 10,0 1-10,0 0 0,0 0 1,0-1-3,0 1 4,0 0 0,0 0 6,0 0-7,0-1 29,0 1-18</inkml:trace>
  <inkml:trace contextRef="#ctx0" brushRef="#br0" timeOffset="47967">5977 14879 0,'-35'0'160,"0"0"-141,1 0 0,34 35-9,-35-35 21,35 34-11,-35-34-10,35 35-1,-35-35 1,1 0 21,34 35-22,-35-35 21,35 35-20,0-1 69,0 1-59,35-35 11,-1 35-12,1-35-9,0 0 10,0 0 2,-1 0 7,-34 35-11,35-35 4,0 0-13,-35 34 20,35-34-17,-35 35 18,34 0-1,-34 0 21,0 0 0,0-1-19,-34-34-23,34 35 5,-70-35-4,35 0 10,1 0-7,-1 0-3,0 0-1,0 0 13,1 0-12,-1 0 1,0 0 13,0 0 6</inkml:trace>
  <inkml:trace contextRef="#ctx0" brushRef="#br0" timeOffset="49881">6220 14983 0,'35'0'229,"0"0"-208,-1 0-13,1 0 14,0 0 7,0 0 1,-1 0-11,1 0 11,0 0 0</inkml:trace>
  <inkml:trace contextRef="#ctx0" brushRef="#br0" timeOffset="50918">6463 14983 0,'0'35'201,"0"0"-193,0-1 3,0 1-1,0 0 0,0 34 10,0-34 11,0 0-1,0 0 9,0 0 21,0-1-11,0 1 112,-34-35-141,-1 0-12,0 0 33,0 35-10,1-35 9,-1 0 11,70 0 55,-1 0-73,1 0-14,0 0 2,0 0-14,-1 0 6,1 0 4,0 0 13,0 0-17,-1 0 16,1 0 9</inkml:trace>
  <inkml:trace contextRef="#ctx0" brushRef="#br0" timeOffset="53004">2259 16165 0,'-35'0'208,"0"0"-189,1 0-9,-1 0 9,0 0 2,0 0 9,35 35-21,-34-35 2,-1 0 29,35 35 0,-35-35-21,35 34-9,0 1 21,0 0-1,0 0 0,0-1-21,35 1 21,0-35-10,-1 35-10,1-35 1,0 35-2,0-35 1,-1 0 0,1 0 0,0 0 0,-35 34 10,35-34-10,-1 0 31,1 0-1,-35 35-11,0 0 41,0 0-48,-35 0 8,1-35-12,-1 34-5,0-34-6,0 0 4,-34 35 9,34-35-2,-34 0-8,-1 0 9,35 0 2,1 0-1,-1 0 0</inkml:trace>
  <inkml:trace contextRef="#ctx0" brushRef="#br0" timeOffset="55097">2363 16304 0</inkml:trace>
  <inkml:trace contextRef="#ctx0" brushRef="#br0" timeOffset="55785">2502 16165 0,'35'0'221,"0"0"-211,-1 0-2,1 0 13,0 0 10,0 0-22,-1 0 20,1 0 1,0 0 12,0 0-12,-70 0 168,0 0-149,0 0-10,35 35 183,0 0-214,0-1 14,0 1-4,0 0-6,0 0-2,0-1 10,0 1-13,35-35 4,-35 35 13,0 0-15,0-1 18,0 1 13,0 0 30,-35-35-1,1 0-49,-1 0 2,0 0-4,0 0 24,1 0-2,34 35-10,-35-35-11,70 0 120,-1 0-97,1 0-24,0 0 13,0 0-21,-1 0 7,1 0 6,35 0-4,-36 0 9,1 0-8,0 0 20,0 0-19</inkml:trace>
  <inkml:trace contextRef="#ctx0" brushRef="#br0" timeOffset="58259">3197 16374 0,'35'0'199,"0"0"-180,34 0-9,-34 0 1,0 0-2,-1 0 0,1 0 1,0 0 0,0 0 10,-1 0 10,1 0-9</inkml:trace>
  <inkml:trace contextRef="#ctx0" brushRef="#br0" timeOffset="59316">3371 16617 0,'35'0'280,"-1"0"-261,1 0-8,0 0 7,0 0-6,-1 0 8,1 0-10,0 0 10,0 0 10,-1 0-2</inkml:trace>
  <inkml:trace contextRef="#ctx0" brushRef="#br0" timeOffset="60492">4517 16096 0,'-34'0'270,"-1"34"-262,0-34 3,0 0-1,35 35 0,-69-35 0,34 0 10,1 0-11,-1 0 21,0 35-19,0-35 28,1 35 11,34-1 30,0 1-70,0 0 20,0 0-10,0-1 20,0 1-10,34-35 59,1 0-38,0 0-42,0 0 21,-1 0-11,1 35 12,0-35-22,-1 0 13,1 0 27,-35 35-40,0-1 91,0 1-70,0 0 10,-35 0 0,1-35-20,-1 0 0,0 0-1,35 35-8,-34-35-2,-1 0 21,0 0-9,0 0 9,1 0 10</inkml:trace>
  <inkml:trace contextRef="#ctx0" brushRef="#br0" timeOffset="62557">3962 16860 0,'0'35'310,"34"-35"-300,1 0-2,0 0 2,0 0 1,-1 0 10,1 0-11,0 0-1,0 0 11,-1 0 1,1 0-13,0 0 15,-1 0-7,1 0 6,0 0-12,0 0 20,-1 0-9,1 0 10,0 0-25</inkml:trace>
  <inkml:trace contextRef="#ctx0" brushRef="#br0" timeOffset="63793">3927 17243 0,'35'0'261,"-1"0"-250,1 0-2,0 0 1,0 0 0,-1 0-3,1 0 4,0 0 10,0 0 0,-35-35-11,34 35-1,1 0 0,0 0 11,-1 0 11,1 0-1,0 0-11,0 0 61,-35 35 20,0-1-81,0 1-9,0 0 2,0 0-4,0 34 13,0-34 0,0 0-3,0 0 21,0-1-17,-35-34-10</inkml:trace>
  <inkml:trace contextRef="#ctx0" brushRef="#br0" timeOffset="65520">4969 16408 0,'0'35'267,"0"0"-258,0 0 2,0-1 0,35 1 8,-35 0-9,0 0 0,0 0 20,0-1 0,0 1 9,0 0 2,0-70 100,0 0-123,0 1 4,0-1-14,0 0 6,0-35-8,-35 70 4,35-34 0,0-1 1,0 0 8,0 0-7,0 1 16,0-1 1,0 0 4,0 0-15,0 1 11,0-1 4,35 0-13,-35 0-2,35 35-9,-1-34 11,1 34 0,0-35-9,0 35 19,-1 0 0,1 0 10,0 0-20,-35 35 38,35-35-47,-35 34-2,0 1 1,0 0 10,0 0 21,0-1-11,0 1-20,0 0 32,-35-35-15,0 35-17,0-35 23,35 34-23,-34-34 11,34 35-12,-35-35 8,0 0 3,0 0 0,1 0 31,-1 0 8</inkml:trace>
  <inkml:trace contextRef="#ctx0" brushRef="#br0" timeOffset="68550">14594 13488 0,'0'35'390,"0"0"-372,0 0-8,0 34 0,0-34 0,0 34 0,35 1 0,-35 34 0,0 1 0,0-1 0,0-35 1,0 36-2,0-1 1,35 0 0,-35-34 1,0-1 0,34 1-3,-34-1 2,0-34 0,0 35 0,0-36 1,0 1-3,0 0 3,35 0 8,-35-1-9,0 1 21,0 0 228,0 0-240,0-1-8,0 1 0,0 0-2,0 0 1,0 34-1,35-34 1,-35 35 0,0-1 1,0 35-1,0 1 1,35 34-1,-35-35-1,0 0 1,0-34-1,0-35 1,0-1 0,0 1 0,0 0 10,0 0-9,0-1 28,0 1 210,0 35-239,0-1 0,0 36 0,0 34 0,0-35 0,0-35 0,0 1 1,0-35-2,0 34 2,0-34-1,0 0 1,0 34-1,0-34 8,0 0-8,0 0 20,0-1-21,0 1 22,0 0 9,0 0 52,0-1-51,0 1 17,0 0-37,0 0-1,0-1-12,0 1 13,0 0 0,0 0-1,0-1-11,0 1 19,0 0 2,0 0 20,0-1-9,0 1 59,0 0-9</inkml:trace>
  <inkml:trace contextRef="#ctx0" brushRef="#br0" timeOffset="71981">5178 17382 0,'34'0'229,"1"0"-219,104-35 0,417-139-1,139-139 2,-104 105 0,-70-36-2,-104 105 1,-209 70-1,-69-1 1,0 36 0,-69-1 0,-1 0 1,1 35-2,-1 0 1,-34-35 0,0 35 0,0 0 2,-35-35-3,34 35 0,1 0 31,0 0 170,34 0-191,70-34-8,417-175-1,278 1 2,-347 69-4,-348 104 5,-35 35-5,-35 0 3,1-35-1,-35 35 1,-1 0-2,1-35-1,0 35 1,0 0 32,-1 0 187,1 0-217,35-35-1,34-34-1,70 34 1,-70 0 0,0 1 0,-34 34 0,-1-35 1,-34 35 0,0 0-2,-1 0 1,1 0-1,0-35 1,0 35 1,-1 0-2,1 0 1,0 0 9,-1 0 22,1 0 238,0 0-270,0 0 12,-1-35-12,1 35 2,0 0-2,0-34 1,-1 34 1,36 0-1,-35 0-1,-1 0 1,1 0 1,0 0-1,0 0 0,34-35 10,-34 35-9,34 0 8,-34-35 0,35 35-9,-36 0 10,1 0-9,0 0-2,0 0 21,-1 0 250,1 0-249,0 0-20,0 0 8,-1 0 0,1 0 0,0 0-7,-35-35-4,35 35 2,-1 0 10,1 0-10,0 0 2,0 0-2,-35-34 0,69-1-2,-34 35 14,0 0-14,-1-35 2,1 35 12,0-35-14,0 35 14,-1-34-14,1 34 4,0-35 7,0 35-8,-35-35-3,34 35 2,-34-35 0,35 35 2,0-35-2,0 35-1,-35-34 2,34 34-2,1-35 0,0 35 0,-35-35 5,35 35-5,-1-35 9,-34 1-9,35 34 3,0 0-3,-35-35-1,35 35 3,-35-35 2,34 35-5,-34-35 4,35 1-2,0 34-2,0-35 23,-1 0 17</inkml:trace>
  <inkml:trace contextRef="#ctx0" brushRef="#br0" timeOffset="75473">15046 13871 0,'35'0'280,"-1"0"-262,1 0 5,0 34-14,0-34 0,-35 35 3,69-35-2,-34 35 7,0-35 2,-1 0 3,1 35-11,-35 0 18,35-35-21,0 0 64,-35 34-52,0 1 77,0 0-16,0 0-69,0-1 6,-35-34-9,35 35 3,-35-35 10,0 35-15,35 0 22,-34-35-16,34 34-6,-35 1 23</inkml:trace>
  <inkml:trace contextRef="#ctx0" brushRef="#br0" timeOffset="78744">15984 13732 0,'0'34'292,"0"1"-285,0 0 5,0 0-5,-35-1 6,35 1-5,0 0 3,0 0-4,0 0 16,0-1 4,0 1 14,0 0-9,0-70 158,0 0-183,0-34 12,0 34-8,0 0-1,0 0-1,0-34 3,0 34-4,0 0 2,0 1 0,0-1 0,35 0 2,-35 0 26,0 1-7,35-1-10,-1 0 18,1 35-1,0 0 2,0 0-9,-1 0 8,1 0 1,0 35-10,0 0-20,-35-1 0,0 1 10,34 0-10,-34 0 10,0-1 10,0 1-9,0 0-12,35 0 3,-35-1 6,0 1 2,0 0-10,0 0 19,35-35-18,-35 35 28</inkml:trace>
  <inkml:trace contextRef="#ctx0" brushRef="#br0" timeOffset="81017">16053 13905 0,'35'0'410,"-35"-34"-402,35 34 3,0 0 1,-1 0 18,1 0-3,0 0 3,0 0-10</inkml:trace>
  <inkml:trace contextRef="#ctx0" brushRef="#br0" timeOffset="82265">16505 13871 0,'0'34'270,"35"-34"-259,-35 35-4,35-35 5,-35 35-4,0 0 21,34-35-8,-34 35 1,35-35 6,0 0 23,0 0-33,-1 0 32,1 0 30,-35-35-70,0 0 42,0 0-13,0 70 199,0 0-214,35 34-8,-35-34 5,35-35-12,-35 35 3,0 0-4,0-1 3,34 1 21,-34 0-2,0 0 20</inkml:trace>
  <inkml:trace contextRef="#ctx0" brushRef="#br0" timeOffset="84250">16992 13871 0</inkml:trace>
  <inkml:trace contextRef="#ctx0" brushRef="#br0" timeOffset="84828">16992 13871 0,'34'0'199,"1"0"-161,0 0-8,0 0-18,-35 34 16,34-34-16,-34 35 7,0 0 30,0 0 1,0 0 0,0-1-20,-34-34 10,34 35-31,34 0 193,1-35-174,-35 35-18,35-1 11,0-34-12,-1 35 32</inkml:trace>
  <inkml:trace contextRef="#ctx0" brushRef="#br0" timeOffset="86414">17548 13836 0,'34'-35'201,"36"35"-184,-35 0-7,-1 0 0,36 0 2,-35 0-2,34 0 8,-34 0 4,0 0-5,-1 0 26,1 0-25</inkml:trace>
  <inkml:trace contextRef="#ctx0" brushRef="#br0" timeOffset="87461">17687 14010 0,'34'0'262,"1"0"-256,0 35 13,0-35 5,-1 0-6,1 0 3,0 0 8,0 0-2,-1 0-7,1 0 21</inkml:trace>
  <inkml:trace contextRef="#ctx0" brushRef="#br0" timeOffset="88567">18416 13732 0,'0'34'221,"0"1"-201,0 0-10,0 0-2,0-1 2,0 1-1,0 0 1,0 0 0,0 0 11,0-1-1,0 1-11,0 0 31,0 0 0,0-70 113,0 0-144,0 0 0,0 1 11,0-1-8,-34 0-3,34 0 11,0 0-10,0 1-2,0-1 24,0 0-1,0 0-13,0 1 12,0-1-18,0 0 24,0 0-6,34 1 3,-34-1-16,35 35-4,0 0 15,-1-35-6,1 35-5,0 0 3,0 0 0,-1 0 13,1 0-3,0 0-10,-35 35-13,0 0 16,0-1 16,0 1-9,0 0-3,0 0-16,0-1 8,-35-34-8,35 35 13,-35-35-19,35 35 6,-34-35-1,34 35 9,-35-35-6,0 34 8,0-34 5,35 35-3,-34-35-15</inkml:trace>
  <inkml:trace contextRef="#ctx0" brushRef="#br0" timeOffset="90702">18798 13940 0,'35'0'51,"0"0"-22,0 0-10,-1 0 10,1 0 2,0 0 1</inkml:trace>
  <inkml:trace contextRef="#ctx0" brushRef="#br0" timeOffset="91011">19042 13940 0,'34'0'228,"36"0"-218,-35 0 0,-1 0 0,36 0 0,-35 0-1,34 0 12,-34 0-1,0 0 0,-1 0 0,1 0 30</inkml:trace>
  <inkml:trace contextRef="#ctx0" brushRef="#br0" timeOffset="92057">19250 13593 0,'-35'34'223,"35"1"-216,0 0 2,0 0 1,0-1 0,0 1 1,0 0-1,0 0-1,0 34 11,0-34 0,0 0 0,0 0 0,0-1-10,0 1 10,0 0 10,0 0 10,0-1-30</inkml:trace>
  <inkml:trace contextRef="#ctx0" brushRef="#br0" timeOffset="93256">20015 13627 0,'-35'0'209,"0"0"-200,35 35 3,-35-35-4,1 0 2,-1 0 3,35 35-4,-35-35 9,0 35 14,1-35 7,-1 0 1,35 34-19,0 1 30,0 0-4,35-35-36,-1 0 8,-34 35-11,35-35 3,0 0 9,0 0 3,-35 34-15,34-34 15,-34 35 3,35-35-13,-35 35 59,35-35-57,-35 35-2,35 0 14,-35-1 3,0 1-19,0 0 31,0 0-3,-35-35-32,0 34 17,0-34-8,35 35-4,-34-35-2,-1 0-2,0 0 22</inkml:trace>
  <inkml:trace contextRef="#ctx0" brushRef="#br0" timeOffset="95231">20119 13766 0,'35'-34'209,"-1"34"-190,1 0 1,0 0-11,-35-35 1,35 35 0,-1 0 11,1 0 9,0 0-10,0 0 39</inkml:trace>
  <inkml:trace contextRef="#ctx0" brushRef="#br0" timeOffset="96238">20432 13697 0,'-35'0'199,"35"35"-170,0-1-20,0 1 1,0 0 0,0 0 0,0-1 12,0 1-14,0 0 12,0 0 11,0 0 9,0-1 9,0 1-9,-35 0 52,0-35-72,1 0 9,34 35-9,-35-35 3,0 0-14,0 0 28,70 0 173,0 0-198,0 0 8,-1 0-13,1 0 6,0 0 4,0 0 16,-1 0-1,1 0-14</inkml:trace>
  <inkml:trace contextRef="#ctx0" brushRef="#br0" timeOffset="97905">20640 14114 0,'0'35'250,"35"-35"-240,-35 35 10,0-1 7,0 1-7,35-35-11,-1 35 35,1-35-16,0 0-20,0 0 23,-1 0-2,-34-35-10,35 35-8,0-35 8,-35 1 31,35 34-40,-35-35 31,0 70 168,0 34-188,0-34-3,34-35-6,-34 69-3,0-34 21,0 0-11,0 0 23,0-1-22</inkml:trace>
  <inkml:trace contextRef="#ctx0" brushRef="#br0" timeOffset="99609">21196 14218 0,'0'-34'218,"35"34"-199,-35-35 15,34 35-27,1 0 23,0 0-9,0 0-11,-1 0 12,-34 35-12,0-1-3,35-34 2,-35 35 2,0 0 18,0 0 4,0-1-13,0 1 7,0 0 13,-35-35-30,35 35 30,-34-35-10,34 34-11,34-34 151,1 0-150,0 35 0,0-35-10,-1 0 9,-34 35-8,35-35 9</inkml:trace>
  <inkml:trace contextRef="#ctx0" brushRef="#br0" timeOffset="101205">21752 13905 0,'35'0'240,"-1"0"-230,1 0-2,0 0 12,0 0-7,-1 0 15,1 0-19,0 0 30,0 0 21</inkml:trace>
  <inkml:trace contextRef="#ctx0" brushRef="#br0" timeOffset="102261">21856 14184 0,'35'0'240,"0"0"-221,-1 0-8,1 0 9,0 0-1,0 0 12,-1 0-1,1 0-10</inkml:trace>
  <inkml:trace contextRef="#ctx0" brushRef="#br0" timeOffset="103259">22412 13836 0,'0'35'250,"0"34"-242,0-34 3,0 0-2,0 0 2,0-1-1,0 1-1,0 0 2,0 0-3,35-35 13,-35 34-11,0 1-1,0 0 22,0 0 8,0-70 131,0-35-147,0 36-13,-35 34-3,35-70 3,-35 1 10,35 34 1,-34 0-13,34 0 14,0 0-2,0 1 0,0-1 18,0 0 2,0 0-20,34 1 10,1-1-9,0 35-2,-35-35-9,35 35 0,-1-35 0,1 35 12,0 0 7,0 0 0,-1 0-9,1 0 10,0 0-1,-35 35-17,0 0 6,35-35-6,-35 35 7,0-1 11,0 1-9,0 0 7,0 0 4,-35-35-13,0 34 1,35 1 1,-35-35-13,1 0 2,-1 0 21,0 0-2,35 35-18,-35-35 28</inkml:trace>
  <inkml:trace contextRef="#ctx0" brushRef="#br0" timeOffset="105334">22829 14079 0,'35'0'228,"0"0"-208,-1 0-10,1 0 3,0 0-6,0 0 26,-1 0-24,1 0 18,0 0 24</inkml:trace>
  <inkml:trace contextRef="#ctx0" brushRef="#br0" timeOffset="106411">23038 13871 0,'-35'0'232,"35"34"-214,0 1 0,0 0-8,0 0 2,0 0-1,0-1-4,0 1 6,0 0 4,0 0 2,0-1 25</inkml:trace>
  <inkml:trace contextRef="#ctx0" brushRef="#br0" timeOffset="107757">23281 13871 0,'0'34'301,"0"1"-283,0 0-9,0 0 20,0 0 2,0-1 11,0 1-3,35-35 11,-1 0-32,1 0-8,0 0 3,0-35 5,-1 35-7,1 0 9,0 0 18,-35-34-17,35-1 28,-35 0-27,0 0 8,0 0 0,0 1 30,0-1-22,0 70 74,0-1-95,0 1-4,34 0-6,-34 0 5,0 34 9,0-34-5,0 0-3,0 0 8,0-1-10,0 1 19,0 0 9,0 0-2</inkml:trace>
  <inkml:trace contextRef="#ctx0" brushRef="#br0" timeOffset="109732">23872 13836 0,'34'-35'309,"1"35"-280,0 0 0,0 0-8,-1 0 21,-34 35-15,0 0-18,35-35 12,-35 34 0,0 1 8,0 0 3,0 0-11,0 0 16,-35-35-18,35 34 10,-34-34 3,-1 0 17,70 0 124,-1 35-133,-34 0-23,35-35-7,-35 35 13,35-35-12,-1 0-2,-34 34 11,35-34 9,-35 35-2</inkml:trace>
  <inkml:trace contextRef="#ctx0" brushRef="#br0" timeOffset="111547">24810 13766 0,'-35'0'229,"0"0"-220,0 0 12,1 35 7,-1-35 3,0 0-20,0 35 47,35 0-18,0-1 9,0 1 2,0 0-21,35 0-10,0-35-10,0 0 9,-1 35 22,1-35-11,0 0-9,-35 34 7,35-34-6,-35 35 7,0 0-9,34-35 0,-34 35 1,0-1 19,0 1 9,-34 0-21,-1 0-8,0-35-9,0 0-1,1 0 1,-1 0-1,0 0-2,0 0 12,1 0-9,-1 0 9</inkml:trace>
  <inkml:trace contextRef="#ctx0" brushRef="#br0" timeOffset="113521">24949 13905 0,'34'0'260,"1"0"-241,0 0-8,0 0-2,-1 0 20,1 0-19,0 0 31,0 0 31,-35 35 75,-35-35-107,0 0 10,0 0-9,35 35 128,0 0-150,35 0-8,-35-1 0,0 1 7,35 0-8,-35 0 10,0-1 9,35-34-7,-35 35 6,0 0 2,0 0 40,-35-35-50,0 0 0,0 0-9,1 34 9,-1-34 19,0 0 21,70 0 50,0 0-77,-1 0-5,1 0-16,0 0 25,0 0 3,-1 0 0</inkml:trace>
  <inkml:trace contextRef="#ctx0" brushRef="#br0" timeOffset="116485">17895 15261 0,'35'-35'261,"0"35"-252,-1 0 0,36 0 0,-35 0 12,-1 0 0,1 0-13,0 0 32,0 0-1</inkml:trace>
  <inkml:trace contextRef="#ctx0" brushRef="#br0" timeOffset="117622">17895 15539 0,'35'0'258,"0"0"-238,-1 0 0,1 0-10,0 0 19,0 0-9,-1 0 0,1 0-11,0 0 11,0 0 1,-1 0 1,1 0-3</inkml:trace>
  <inkml:trace contextRef="#ctx0" brushRef="#br0" timeOffset="118717">18625 15157 0,'34'0'272,"1"0"-252,0 0-2,0 0-6,-1 0-4,1 0 3,0 0-3,0 0 2,34 0 10,-34 0 9,0 0 2,-35 35 70,0-1-92,0 1 13,-35 0 6,0 0 12,0 0-21,70-35 121,0 0-129,0 0-1,-1 0 1,1 0-3,0 0 3,0 34-2,-1-34 21,1 0 0,-35 35-20,0 0 42,35 0-32,-35-1 20,0 1-10,-35 0-11,0 0 2,1-35-2,-1 34-10,0-34 12,0 35-2,1-35-8,-1 0-2,0 0 12,0 0-3,1 0 12</inkml:trace>
  <inkml:trace contextRef="#ctx0" brushRef="#br0" timeOffset="120893">19493 15226 0,'0'35'248,"0"35"-229,0-35-8,0 34-2,0-34 2,35 34 8,-35-34 1,0 0-9,0 0 0,0-1 18,0 1 10</inkml:trace>
  <inkml:trace contextRef="#ctx0" brushRef="#br0" timeOffset="121980">19945 15261 0,'0'35'239,"35"-35"-231,-35 70 3,0-36-1,0 1 0,35 35-1,-1-36 12,-34 1-12,0 0 11,0 0 11,0-1 18,0-68 131,0-36-160,0 35 0,-34 35-10,34-34 0,-35 34 0,35-35-1,0 0 1,-35 35 20,35-35-19,0 1 18,0-1 11,0 0-19,0 0 9,0 0-1,35 35-9,0-34 0,-1-1-1,36 35 1,-35 0 0,-1 0 11,1 0-11,0 0-1,0 0-9,-1 35 21,1-1-1,-35 1-1,0 0 1,0 0-10,0 0 10,0-1 0,-35 1 1,1-35-22,-1 35 1,0-35 10,0 0-1,1 0 1,-1 0-10,0 0 31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10T14:22:03.834"/>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2060"/>
    </inkml:brush>
  </inkml:definitions>
  <inkml:trace contextRef="#ctx0" brushRef="#br0">5525 9073 0,'35'0'488,"34"0"-469,-34 0 1,35 0-10,-36 0 1,1 0-2,35 0 0,-36 0 3,36 0 8,-35 0-11,34 0 11,-34 0-1,0 0-8,-1 0-1,1 0 0,0 0 11,0 0-13,-1 0 2,1 0 10,0 0-9,0 0-2,-1 0 12,1 0-11,0 0 1,0 0 8,-1 0-10,1 0 1,0 0 2,0 0 7,-1 0-10,1 0 2,0 0 18,0 0 2,-1 0 296,1 0-317,0 0 0,34 0 12,-34 0-3,0 0-9,-1 0 9,1 0-7,0 0 7,0 0 1,-1 0-1,1 0 1,0 0 0,0 0 2,-1 0 6,1 0-17,0 0 9,0 0-1,-1 0 11,1 0-10,0 0 10,0 0-10,-1 0 0,1 0-10,0 0 10,0 0-1,-35-34-8,34 34 0,1 0-3,0 0 3,0 0-2,-1 0 3,1 0-3,0 0 0,0 0 1,-1 0 13,1 0-5,0 0-9,0 0 1,-1 0 20,1 0-10,0 0 339,0 0-349,-1 0 10,1 0 0,0 0-7,0 0-5,34 0 2,-34 0 9,0 0 1,-1 0 0,1 0-9,0 0 8,0 0 11,-1 0 1,1 0-22,0 0 11,0 0 0,-1 0 1,1 0-13,0 0 3,34 0 9,-34 0-9,-35-35-3,70 35 3,-36 0 0,36 0-2,-1 0 13,-34 0-14,0 0 2,0 0 0,34 0-1,-34 0 2,0 0-2,-1 0 12,1 0-11,0 0 9,0 0-9,-1 0 23,1 0-14,0 0 8,0 0-15,-1 0 38,1 0 309,0 0-340,-1 0-9,1 0 11,0 0-13,0 0 15,-1 0-16,1 0 4,0 0 10,0 0-1,-1 0-12,1 0 4,0 0 7,0 0-10,-1 0 12,36 0 0,-35 0-1,-1 0-2,1 0-7,0 0-2,0 0 3,-1 0-4,1 0 2,0 0 0,34 0 10,-34 0 1,0 0-11,0 0 11,-1 0-12,1 0 0,0 0 11,0 0-9,-1 0 8,1 0 12,0 0-13,0 0 4,-1 0-3,1 0 11,0 0 329,0 0-339,-1 0-10,1 0 9,0 0 2,0 0-2,-1 0-9,1 0 10,0 0 0,0 0 0,-1 0-10,1 0 12,0 0-4,34 0 1,-34 0 2,35 0 0,-36 0-1,1 0-1,0 0-8,0 0-2,-1 0 11,1 0-10,0 0 0,0 0 9,-1 0 1,1 0 0,0 0 20,0 0-29,-1 0 327,1 0-317,0 0-1,0 0-9,-1 0-3,1 0 2,0 0 0,0 0 1,-1 0 0,1 0-3,0-35 4,0 35-3,-1 0 0,1 0 11,0 0-11,-1 0 3,36 0 8,-35 0-2,-1 0 3,1 0-11,0 0 0,0 0 10,-1 0-10,1 0 1,0 0 7,0 0 2,-1 0 0,1 0-10,0 0 11,0 0 8,-1 0 1,1 0 270,0 0-279,0 0-2,-1 0-10,1 0 1,0 0 10,0 0 1,-1 0-2,1 0-9,0 0 20,0 0-8,-1 0 7,1 0-20,0 0 21,0 0-9,-1 0-2,1 0-9,0 0 20,0 0-10,-1 0 10,1 0-10,0 0-10,0 0 10,-1 0 0,1 0 1,0 0-12,0 0 10,-1 0 11,1 0-9,0 0 0,0 0-3,-1 0 14</inkml:trace>
  <inkml:trace contextRef="#ctx0" brushRef="#br0" timeOffset="7502">4865 9247 0,'0'-34'290,"35"34"-269,-35-35-11,34 35-3,1 0 3,0 0 12,0 0-5,-1 0 14,1 0-12,-35 35-5,35-35 13,-35 34-18,0 1 21,0 0 1,0 0-21,0-1 10,0 1-1,0 0-7,-35 0-2,0-35 12,35 34-13,-34-34 11,34 35 0,-35-35-10,0 0 27,35 35-16,0 0 131,35-35-142,0 0 11,-1 34-6,1-34-4,0 0 8,-35 35 1,35-35-7,-1 0 26,1 35-18</inkml:trace>
  <inkml:trace contextRef="#ctx0" brushRef="#br0" timeOffset="9228">5386 9421 0,'0'70'270,"0"-36"-250,0 1-12,0 0 4,0 0 7,0-1 0,0 1 2,0 0-12,35 0 21,0-1 12,-1-34-12,1 0-10,0 0 0,0 0 7,-1 0 13,1 0 23,-35-34-46,35 34 3,-35-35 0,0 0 3,0 0-7,0 1 14,0-1-10,-35 35-10,35-35-1,0 0 22,-35 35-21,35-34 30,-34 34-29,-1 0 58,0 0-19</inkml:trace>
  <inkml:trace contextRef="#ctx0" brushRef="#br0" timeOffset="10873">5873 9491 0,'34'0'312,"-34"-35"-304,35 35 1,0 0 10,0 0-5,-1 0 6,1 0 28,-35 35-27,0-1 26,0 1 3,0 0-27,0 0 44,-35-35-17,35 34 179,35-34-219,0 0 23,0 35-23,-35 0 11,34-35-12,1 0 20,-35 35-21,35-35 16,0 0 6</inkml:trace>
  <inkml:trace contextRef="#ctx0" brushRef="#br0" timeOffset="12809">6429 9456 0,'0'35'279,"34"34"-261,-34-34 4,0 0-3,0-1 13,35-34-23,-35 35-1,0 0 12,0 0 20</inkml:trace>
  <inkml:trace contextRef="#ctx0" brushRef="#br0" timeOffset="14644">9208 9352 0,'0'-35'282,"35"35"-273,0-35 8,0 35 3,-1 0 10,-34-35-21,35 35 3,0 0 17,0 0 0,-1 0 22,-34 35-30,35-35-3,-35 35 4,0 0-4,0-1 13,0 1-22,-35-35 2,35 35-2,-34-35 11,34 35-9,-35-35 0,0 0 9,35 34-11,-35-34 1,35 35 1,-34-35 8,-1 0 40,70 0 102,-35 35-142,34-35-6,1 0-3,0 0 10,-35 35 0,35-35-10,-1 0 7,1 0 3,-35 34 2,35-34-14,-35 35 35,35-35-26</inkml:trace>
  <inkml:trace contextRef="#ctx0" brushRef="#br0" timeOffset="16550">9730 9386 0,'0'35'263,"0"0"-258,0 34 18,0-34-5,0 0 4,34-35-5,-34 35-6,0-1 8,35-34-9,-35 35 20,35-35-17,0 0 23,-35 35-24,34-35-4,1 0 13,0 0 0,-1 0 17,1 0-8,-35-35 11,35 35-22,-35-35 3,35 35-14,-35-34 2,0-1 21,0 0 8,0 0-19,0 1-10,-35 34 10,35-35-9,-35 0 8,0 0 21,35 1-30,-34 34 9,34-35 21,-35 35-29,0 0 9,1 0 29</inkml:trace>
  <inkml:trace contextRef="#ctx0" brushRef="#br0" timeOffset="24649">10216 9352 0,'35'0'293,"34"0"-276,-34 0 4,0 0 9,-1 0 11,1 34-12,-35 1 29,0 0-26,0 0 5,0-1-13,-35-34-7,35 35 3,-34-35-11,34 35 1,-35-35 10,35 35 0,-35-35 0,0 0 11,70 0 160,0 34-173,0-34 5,-1 0 17,1 0-30,-35 35 0,35 0 7,0-35 3,-1 0 20,1 35-31</inkml:trace>
  <inkml:trace contextRef="#ctx0" brushRef="#br0" timeOffset="27095">10633 9352 0,'35'0'270,"-1"0"-262,1 0 4,0 0 18,0 0-13,-1 0 16,1 0-25,0 0 34,-35 34 8,0 1 19,0 0-37,0 0 8,-35-1 6,0-34 8,70 0 54,0 0-88,0 0 0,34 0-3,-69 35 6,35-35-16,-35 35 13,35-35-11,-1 0 15,-34 35-5,0-1 19,0 1 14,0 0-25,-34-35-3,-1 35 6,0-35 9</inkml:trace>
  <inkml:trace contextRef="#ctx0" brushRef="#br0" timeOffset="29139">14281 9317 0,'0'-35'250,"35"35"-239,0 0 17,0 0-17,-1 0-3,1 0 12,0 0 0,0 0-10,-35 35-1,34-35 12,-34 35-11,0-1-1,0 1 22,0 0-11,0 0 10,0-1-20,0 1 9,-34 0 12,-1-35-21,0 35 9,0-35 13,35 34-24,-34-34 4,-1 0 7,0 0 20,70 0 171,0 35-200,-1-35 10,1 0-1,-35 35-9,35-35 0,0 0 0,-1 35 20,1-35 1</inkml:trace>
  <inkml:trace contextRef="#ctx0" brushRef="#br0" timeOffset="30984">14733 9456 0,'0'35'281,"0"-1"-272,35 1 9,-35 0 3,35-35-10,-35 35-2,0-1 0,34-34 32,-34 35-28,35-35 26,0 0-2,0 0-14,-1 0 5,1 0 3,0-35 7,-35 1-28,0-1 23,0 0-16,0 0 16,0 1-14,0-1 11,0 0 21,-35 35-33,0 0 13,1 0 8,-1 0-20,0 0 23,0 0 28</inkml:trace>
  <inkml:trace contextRef="#ctx0" brushRef="#br0" timeOffset="32710">15220 9386 0,'34'-34'272,"1"34"-245,0 0 3,0 34 12,-35 1-24,34-35-4,-34 35 16,0 0 17,0-1-5,0 1-35,0 0 32,-34-35-16,34 35-4,-35-35-10,0 0 23,35 34-22,-35-34 21,1 0-12,34 35 168,34-35-164,1 0 6,0 35-12,0-35 17,-1 0-28,-34 35 5,35-35 11</inkml:trace>
  <inkml:trace contextRef="#ctx0" brushRef="#br0" timeOffset="35053">15880 9317 0,'-35'0'171,"0"0"-142,0 0-6,1 35-15,-1-35 12,0 0 9,35 34-9,-35-34 0,1 0 0,34 35-9,-35-35 39,35 35-10,0 0 38,0-1-38,0 1-9,35-35 28,-1 0-17,1 0-12,0 0 7,-35 35-24,35-35-5,-1 0 2,1 0 20,0 0 1,-35 35 0,35-35-3,-35 34 21,0 1-28,0 0 48,-35-35-57,0 0 6,35 35-7,-35-35 9,1 0-9,-1 0 18</inkml:trace>
  <inkml:trace contextRef="#ctx0" brushRef="#br1" timeOffset="45408">4656 8170 0,'35'0'599,"0"0"-570,0 0 3,-1 0-14,1 0 5,0 0 6,0-35 8,-1 35-18,1 0 12,0 0 8,0 0 22,-1 0-12,-34 35 304,-34-35-336,34 34 2,0 1 1,-35-35-10,35 35 10,-35-35 11,35 35-12,-35-35 13,35 34-24,-34-34 15,34 35 47,34-35 117,1 0-134,0 0-16,0 0 4,-1 0-20,1 0 26,-35 35-38,35 0 36,-35-1 6,0 1 16,0 0-36,0 0 28,-35-35 11,35 35-60,-35-35-3,1 0 3,-1 0 23,0 0-12,0 0 8,1 0-9,-1 0 29</inkml:trace>
  <inkml:trace contextRef="#ctx0" brushRef="#br1" timeOffset="51104">5977 8170 0,'0'34'218,"-35"1"-200,0 0-8,35 0 10,-34-1 1,34 1-1,0 0-9,0 0 19,0-1-10,0 1 10,0 0 0,0 0-12,0 0 22,34-35-10,1 0-9,0 0 18,0 0 1,-1 0 0,1-35-21,-35 0 12,35 35-2,-35-35-9,0 0 0,0 1 2,35 34-4,-35-35-8,0 0-1,0 0 22,0 1-1,0-1 0,0 0-20,0 0 29,-35 35 2,35-34-31,-35-1 70</inkml:trace>
  <inkml:trace contextRef="#ctx0" brushRef="#br1" timeOffset="58923">5595 8100 0,'-35'35'229,"0"-35"-209,0 0-12,1 0 12,-1 0 1,0 0-2,0 0 1,1 0 0,-1 0 11,0 0 17,0 0-18,35 35-20,0-1 111,0 1-82,0 0-19,0 0 20,35-35 12,-35 34-44,35-34 111,0 0-26,-1 0-16,1 0-63,0 35 26,-35 0-20,35-35-13,-1 0 32,-34 35-19,35-35 0,-35 34 10,0 1 20,0 0-31,0 0 51,-35 0 0,1-35-40,-1 0 0,0 0 10,0 0-21</inkml:trace>
  <inkml:trace contextRef="#ctx0" brushRef="#br1" timeOffset="61515">6429 8204 0,'0'35'209,"-35"-35"-190,35 35 1,0 0 1,-35-35 8,35 34-19,0 1 11,0 0-2,0 0-9,0-1 20,0 1-9,0 0-3,0 0 3,35 0 10,-35-1 19,35-34-30,-1 0 0,1 0 29,0 0-5,0 0 23,-1-34-36,-34-1 10,0 0-20,0 0 8,0 0-22,0 1 8,0-1 4,0 0 0,0-34-1,0 34 2,-34 0 2,34 0-6,0 1 0,-35 34-1,35-35 14</inkml:trace>
  <inkml:trace contextRef="#ctx0" brushRef="#br1" timeOffset="63600">9069 9943 0,'35'0'349,"0"0"-339,0 0 10,-1 0-10,1 0 8,0 0 24,0 0-23,-1 0 0,1 0 12,0 0 18,-35 34 94,0 1-113,0 0-10,-35-35-3,35 35-4,0-1 4,-35-34 4,1 35 8,68-35 131,1 0-136,0 0-7,0 0 14,-1 35-23,1-35 24,0 0-3,-35 35-17,0-1 35,35 1-25,-35 0 37,0 0-11,-35-35-17,35 34-21,-35-34 12,0 0-5,1 35-7,-1-35 9,0 0 15,0 0 5,1 0-22</inkml:trace>
  <inkml:trace contextRef="#ctx0" brushRef="#br1" timeOffset="65964">9695 10082 0,'0'34'341,"0"1"-332,35-35 0,-35 35 1,34 0 13,-34-1-5,0 1-5,35-35 3,-35 35-4,35 0 26,0-35 14,-35 34-41,34-34-2,1 0 28,0 0-5,-1 0 8,1 0-19,-35-34-12,35 34 32,-35-35-31,0 0 19,0 0-18,0 1 18,0-1 2,0 0-2,0 0-8,-35 35-15,0 0 17,35-34-3,-34 34-10,-1 0 16,0 0 4,1 0-20,-1 0 40</inkml:trace>
  <inkml:trace contextRef="#ctx0" brushRef="#br1" timeOffset="67820">10355 10012 0,'0'35'288,"0"0"-268,0-1-1,0 1 1,0 0-11,0 0 12,0-1 9,0 1-9,0 0-11,0 0 29,35-35-20,-1 34 11,1-34-20,0 0 22,0 0-4,-1 0 12,1 0 0,-35-34-30,0-1 29,0 0-8,0 0 9,0 1-11,0-1 21,-35 0-40,1 35 10,34-35 1,-35 35-11,35-34 30,-35 34-31,0 0 22</inkml:trace>
  <inkml:trace contextRef="#ctx0" brushRef="#br1" timeOffset="69494">10807 10047 0,'0'35'232,"0"-1"-213,0 1 2,0 0-11,-35-35-2,35 35 1,0-1 11,0 1 2,0 0-13,0 0 10,0-1 4,0 1 4,35-35-16,-35 35-2,34-35 13,1 0 6,0 0-16,0 0 9,-1 0-1,1 0 19,0 0-30,0 0 31,-35-35-32,0 0 35,0 1-14,0-1 3,0 0-23,0 0 10,-35 1 0,0 34-9,35-35-2,-35 0 7,1 35 5,-1-35-14,0 35 14</inkml:trace>
  <inkml:trace contextRef="#ctx0" brushRef="#br1" timeOffset="71710">14455 10186 0,'35'0'330,"0"0"-309,-1 0-11,1 0 7,0 0 5,0 0-5,-1 35-7,1-35 23,-35 34-26,35-34 13,-35 35 0,0 0-10,35 0 33,-35-1-7,0 1 7,0 0-25,-35-35 11,0 35-8,0-35 0,1 0-12,-1 0 23,0 0-5,0 0 23,1 0-7</inkml:trace>
  <inkml:trace contextRef="#ctx0" brushRef="#br1" timeOffset="73604">15046 10151 0,'0'35'271,"-35"-35"-262,0 0 20,35 35-19,-34-35 30,34 34-29,-35-34-2,0 35 30,35 0-18,-35-35 41,35 35-54,0-1 42,0 1-8,0 0 26,0 0-19,35-35 2,-35 35-11,35-35-32,0 0 14,-1 0 38,1 0 0,0 0-10,0 0-13</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10T14:34:28.329"/>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2060"/>
    </inkml:brush>
  </inkml:definitions>
  <inkml:trace contextRef="#ctx0" brushRef="#br0">5803 6431 0,'35'0'499,"0"35"-479,-1-35 30,1 0-18,0 0-4,0 0-6,-1 0 6,1 0 2,0 0 0,0 0-10,-1 0 9,1 0 2,0 0-1,0 0-11,-1 0 12,1 0-2,0 0 1,0 0-20,-1 0 30,1 0-10,0 0 0,0 0-20,-1 0 30,1 0-1,0 0 1,0 0-30,-1 0 20,-34-35 1,35 35-22,0 0 33,0 0-22,-1 0 10,1 0 8,0 0-8,0 0 32,-1 0-23,1 0 430,0 0-438,-1 0-2,1 0-11,0 0 13,0 0-2,-1-34-7,1 34-12,0 0 8,0 0 12,-1 0 1,1 0-22,0 0 20,0 0 3,-1 0-3,1 0-17,0 0 15,0 0 24,-1 0-22,1 0-8,0 0 9,0 0 9,-1 0-8,1 0-20,0 0 19,0 0-1,-1 0-8,1 0-11,0 0 7,0 0 15,-1 0-2,1 0-10,0 0-10,0 0 29,-1 0 440,1 0-450,0 0-10,0 0 4,-1 0-3,1 0 7,0 0-15,0 0 6,-1 0 3,1 0 0,0 0-1,0 0 0,-1 0 8,1 0 2,0 0-19,0 0 17,-1 0-7,1 0 10,0 0-23,0 0 16,-1 0-5,1 0 9,0 0-19,0 0 23,-1 0-14,1 0 4,0 0-13,0 0 31,-1 0 9,1 0 310,0 0-338,0 0-12,-1 0 11,1 0 2,0 0-2,0 0-12,-1 0 12,1 0-8,0 0-3,0 0 10,-1 0 1,1 0 12,0 0-22,0 0 8,-1 0 1,1 0 14,0 0-15,0 0-8,-1 0 10,1 0-8,0 0-4,-1 0 1,1 0 12,0 0 0,0 0 0,-1 0 6,1 0 13,0 0 298,0 0-327,-1 0 8,1 0 1,0 0 0,0 0-9,-1 0 9,1 0 1,0 0-3,0 0-8,-1 0 10,1 0 10,0 0-9,0 0-12,-1 0 11,1 0 11,0 0-12,0 0-8,-1 0 7,1 0-8,35 0 10,-36 0 1,1-35-11,0 35 0,0 0 1,-1 0 7,1 0 3,0 0-12,0 0 31,-1 0 269,1 0-287,0 0-13,0 0 0,34 0 11,-34 0 0,34 0-9,-34 0 8,0 0-9,0 0 0,-1 0 0,1 0 0,0 0-1,34 0 2,-34 0 9,35 0-10,-36 0 11,1 0-12,0 0 1,0 0 20,-1 0-1,1 0-9,0 0 0,0 0 292,-1 0-282,1 0-11,0 0 2,0 0-10,-1 0 7,1 0 3,0 0-1,0 0-12,-1 0 12,1 0 2,0 0-3,0 0-8,-1 0-1,1 0 9,0 0-8,0 0-3,-1 0 14,1 0 7,0 0-21,-1 0 34,1 0 17,0 0-17,0 0-22,-1 0 30,1 0 10,0 0-11,0 0-18,-1 0 16,1 0 291,0 0-318,0 0-10,-1 0 20,1 0-10,0 0 10,0 0-10,-1 0-10,1 0 20,0 0-11,0 0 12,-1 0-21,1 0 29,0 0 21,0 0 30,-1 0-49</inkml:trace>
  <inkml:trace contextRef="#ctx0" brushRef="#br0" timeOffset="9556">5803 5458 0,'0'35'279,"-35"-35"-270,1 0 11,-1 0-10,0 0 10,0 0 0,1 0-10,-1 35-1,0-35 11,0 0 1,1 0 8,-1 0-18,0 0 19,0 0 19,35 34 32,0 1-2,0 0-59,0 0 13,0-1 7,35-34 80,0 0-43,0 0-54,-1 0 36,1 35-19,0 0-3,0-35-12,-35 35 20,34-35-13,-34 35 6,0-1 54,0 1-64,-34 0 22,-1-35-38,0 0 20,0 0-14,1 0 9,-1 35-14,0-35 5,0 0 0,1 0 13,-1 0-11,0 0 39</inkml:trace>
  <inkml:trace contextRef="#ctx0" brushRef="#br0" timeOffset="12180">5977 5597 0,'0'35'308,"0"0"-289,0-1 13,-35-34-23,35 35 3,0 0 16,0 0 3,0 0-4,0-1-6,0 1 29,35-35-40,0 0 30,-1 0-8,1 0-14,0 0 12,0 0-8,-35-35-14,34 1 11,1 34 21,-35-35-29,35 35 1,-35-35 36,0 0 22,0 0-39,0 1 16,-35 34-26,35-35 9,-35 35-18,1 0 25,-1 0 15</inkml:trace>
  <inkml:trace contextRef="#ctx0" brushRef="#br0" timeOffset="14084">6463 5632 0,'0'35'330,"0"-1"-302,0 1-6,0 0 8,0 0 19,35-35-38,0 0 19,0 0 0,-1 0-3,1 0-16,0 0 29,0 0-20,-1 0 21,1 0-1,-35-35-32,35 35 24,-35-35-22,0 0 8,0 1 12,0-1 11,-35 35-30,35-35 7,-35 35-8,1 0 10,-1 0 2,0 0-2,0 0 1,1 0 15</inkml:trace>
  <inkml:trace contextRef="#ctx0" brushRef="#br0" timeOffset="15880">7054 5597 0,'0'35'278,"0"0"-249,0-1-6,0 1-15,0 0 31,0 0 2,0 0 9,0-1-11,35-34 11,-1 0-20,1 0-10,0-34 9,0 34-9,-35-35 1,34 35-2,-34-35 12,35 35-22,0 0 11,-35-35 1,0 0 18,0 1 11,0-1-11,0 0-9,-35 35-20,35-35 10,-35 1 0,1 34 11,34-35-22,-35 35 12,0 0 18,0 0-18,1 0 18</inkml:trace>
  <inkml:trace contextRef="#ctx0" brushRef="#br0" timeOffset="27020">5317 6744 0,'0'-34'278,"34"34"-229,1 0-20,0 0 1,-35 34 0,35 1-9,-35 0-11,0 0 10,0-1 0,0 1 1,0 0-2,0 0-10,-35-35 1,35 34 0,-35-34 11,35 35-12,-35-35 1,1 0 10,34 35-9,-35-35 29,70 0 160,-1 0-190,1 0 11,0 0-4,0 0 3,-1 35-7,1-35 14,0 0 13,0 0 10,-1 0 0</inkml:trace>
  <inkml:trace contextRef="#ctx0" brushRef="#br0" timeOffset="28745">5664 6883 0,'0'35'308,"0"0"-268,0 0-30,35-35 18,-35 34-16,35-34 37,-1 0-28,1 0 7,0 0-8,0 0 0,-1 0-10,1 0 20,-35-34-9,35-1-1,-35 0 41,0 0-1,0 1-11,-35 34-37,0-35 16,1 35-17,34-35 8,-35 35-10,0 0 21,0 0 13,1 0-26</inkml:trace>
  <inkml:trace contextRef="#ctx0" brushRef="#br0" timeOffset="30439">6151 6779 0,'34'0'301,"-34"-35"-291,35 35 18,0 0 1,0 0 3,-1 35-13,-34 0 13,0 0 15,0-1-26,0 1 11,-34 0 5,-1-35-6,0 0-2,35 35-7,-35-35-4,1 0 34,34 34 67,34-34-108,1 0 26,-35 35-27,35-35 10,0 0 10,-35 35-17,34-35-5,1 0 31</inkml:trace>
  <inkml:trace contextRef="#ctx0" brushRef="#br0" timeOffset="32236">6602 6744 0,'0'35'286,"0"35"-276,0-36-1,0 1 2,0 0-2,0 0 1,0-1 1,0 1 9,0 0 0,0 0 11,0 0-11</inkml:trace>
  <inkml:trace contextRef="#ctx0" brushRef="#br0" timeOffset="39775">9139 6675 0,'0'-35'290,"35"35"-272,-1 0 11,1 0-17,0 0 8,0 0 0,-1 0 9,1 35-10,-35 0 1,0-1 1,0 1 0,0 0-1,0 0-2,0-1-6,-35-34-2,35 35 0,-34 0 10,-36-35-1,70 35-10,-35-35 10,35 34-7,-34-34 8,-1 0 38,70 0 114,-1 0-152,1 0 0,0 0-2,0 0 2,-35 35-8,34-35 7,1 0 1,0 0-10,0 0 20,-1 0 8</inkml:trace>
  <inkml:trace contextRef="#ctx0" brushRef="#br0" timeOffset="41660">9625 6779 0,'0'35'309,"0"0"-290,0-1 3,0 1 7,0 0-1,0 0 13,35-35 8,0 0-19,0 0 12,-1 0-15,1 0 5,-35-35-11,35 35 9,-35-35-23,35 35 36,-35-35-36,0 1 3,0-1 30,0 0-8,0 0-2,-35 35-11,35-34-9,-35 34 31,35-35-23,-35 35 12,1 0 12,-1 0 8,0 0-2</inkml:trace>
  <inkml:trace contextRef="#ctx0" brushRef="#br0" timeOffset="43604">10112 6675 0,'34'-35'321,"1"35"-283,-35-35-7,35 35-23,0 0 24,-1 0-14,1 35 52,-35 0-18,0 0-20,0-1-26,-35-34 24,35 35-18,-34-35-3,34 35 20,-35-35-19,0 0 42,35 35-23,35-1 179,0-34-176,-1 35-12,1-35 8,0 35 4</inkml:trace>
  <inkml:trace contextRef="#ctx0" brushRef="#br0" timeOffset="45450">10459 6640 0,'35'0'279,"0"0"-242,-1 0 45,-34 35-63,0 0 30,0-1-28,0 1 29,-34-35-31,34 35 11,-35-35 10,70 0 132,-1 0-154,1 0-6,0 0 9,0 0-3,-1 35 1,1-35-10,-35 34 5,35-34 5</inkml:trace>
  <inkml:trace contextRef="#ctx0" brushRef="#br0" timeOffset="47205">12996 6605 0,'69'0'248,"-34"0"-226,0 0-13,-1 0 10,1 0-9,0 0 1,0 35 20,-35 0-1,0 0-11,0 34-1,0-34 3,0 0 2,-35-1-14,0-34-2,0 35 4,1-35 7,34 35-6,-35-35 8,35 35 20,-35-35-32,0 0 14,70 0 109,0 0-114,0 0-6,34 34 9,-34-34-7,0 0-7,-1 0 7,1 0 17,0 0-1,0 35-11</inkml:trace>
  <inkml:trace contextRef="#ctx0" brushRef="#br0" timeOffset="48700">13482 6779 0,'0'35'260,"0"0"-251,0-1 0,35 1 11,-35 0 2,35 0-13,-35-1 21,34-34-10,-34 35-2,35-35 13,0 0-2,0 0-8,-1 0-1,1 0 12,-35-35-14,35 35-6,0 0-2,-35-34-1,0-1 10,34 35 2,-34-35-10,0 0 18,0 1-1,0-1-7,0 0-2,-34 35-9,-1-35 10,0 35 0,0-34 10,1 34-8,-1 0-14,35-35 3,-35 35 8,0 0 11,1 0 20</inkml:trace>
  <inkml:trace contextRef="#ctx0" brushRef="#br0" timeOffset="50515">13934 6675 0,'35'0'240,"-1"0"-223,1 0-5,0 0 7,0 0 10,-1 0 4,1 0-13,-35 35 39,35-35-38,-35 34-2,0 1 11,0 0-2,0 0-18,0-1 40,-35-34-18,0 0 58,70 0 8,0 0-68,0 0-10,-1 0 10,1 0-9,0 35 7</inkml:trace>
  <inkml:trace contextRef="#ctx0" brushRef="#br0" timeOffset="52260">14490 6605 0,'35'0'249,"-35"-34"-241,34 34 4,1-35-3,0 35 1,0 0 19,-1 0 12,1 0-11,-35 35-11,0-1 21,0 1 0,-35-35-11,35 35 12,35-35 99,0 35-111,0-35-9,-1 34 10,1-34-10,-35 35 10,0 0 10,0 0-30,0-1 20,-35-34-20,1 35 0,-36-35 10,70 35-11,-35-35 3,35 35-3,-34-35 11</inkml:trace>
  <inkml:trace contextRef="#ctx0" brushRef="#br1" timeOffset="57136">9556 7335 0,'0'35'259,"35"0"-239,-1 0 0,1-35 0,-35 34-11,35 1 2,0 0 8,-1-35 1,-34 35-9,35-35-2,-35 34 2,35 1 8,0-35 1,-35 35-10,34-35 21,-34 35-13</inkml:trace>
  <inkml:trace contextRef="#ctx0" brushRef="#br1" timeOffset="58303">9903 7335 0,'0'35'281,"-34"-35"-273,-1 0 2,35 35 2,-35 0 7,0-35-1,35 34-6,0 1-3,-34-35 2,-1 35 0,35 0 16,-35-35-5,35 34 8,-35-34-22,35 35 34,-34-35-32,34 35 8,-35-35-7,0 35 127</inkml:trace>
  <inkml:trace contextRef="#ctx0" brushRef="#br1" timeOffset="60199">13864 7231 0,'35'35'290,"0"0"-282,0-35 3,-35 34 0,69-34-4,-34 35 14,-35 0-12,35-35 1,-35 35 3,34-35-6,1 34 4,0-34 20,-35 35-20,35-35 16</inkml:trace>
  <inkml:trace contextRef="#ctx0" brushRef="#br1" timeOffset="61345">14247 7231 0,'-35'0'219,"0"0"-200,0 35-9,35 0 1,-34-1-2,-1-34 2,0 35-3,0 0 3,1 0 10,34-1-2,-35-34-8,0 0 8,35 35-10,-35 0 12,1 0 29</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6-25T12:29:29.312"/>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FF0000"/>
    </inkml:brush>
  </inkml:definitions>
  <inkml:trace contextRef="#ctx0" brushRef="#br0">2398 2121 0,'-70'0'161,"36"0"-143,-1 0-7,0 0-1,0 0 0,1 0 10,-1 0 0,0 0 0,0 35 0,1-35 0,-1 0 11,0 0-11,35 34-11,-35-34 11,35 35 19,-34-35-29,34 35 20,0 0 11,0-1-22,0 1 11,0 0-20,34 0 19,-34 0-6,35-35-12,0 0-2,-35 34 9,35 1-9,-1-35 10,-34 35-8,35-35-1,0 0 0,0 35 10,-1-35 0,-34 34 1,35-34-11,0 35 10,0 0 8,-1 0 2,-34-1 2,35 1-12,-35 0 30,0 0 0,0-1-1,0 1-29,-35-35 0,1 0 10,-1 35-10,0-35 0,0 0 0,1 0 0,34 35 0,-35-35-10,0 0 0,0 0 31,1 0-2,-1 0 31</inkml:trace>
  <inkml:trace contextRef="#ctx0" brushRef="#br0" timeOffset="2614">2641 2886 0</inkml:trace>
  <inkml:trace contextRef="#ctx0" brushRef="#br0" timeOffset="3370">2850 2260 0,'34'0'230,"1"0"-220,0 0 1,0 0-1,-1 0-1,1 0 1,0-35 1,0 35-1,-1 0-1,1 0 11,0 0 0,0 0-10,-1 0 29,1 0-8</inkml:trace>
  <inkml:trace contextRef="#ctx0" brushRef="#br0" timeOffset="4378">3232 2225 0,'0'35'198,"0"0"-177,0-1-10,0 1-1,0 0 0,0 35 0,0-36 0,0 1 0,0 0 1,35 0-2,-35-1 1,0 1 0,0 35 10,34-70-10,-34 34 0,35 1 10,-35 0-11,0 0 2,0-1 19,0 1-1</inkml:trace>
  <inkml:trace contextRef="#ctx0" brushRef="#br0" timeOffset="5375">3162 2955 0,'0'35'218,"35"-35"-188,0 0-11,0 0 2,-1 0 0,1 0-11,0 0 10,0 0 0,-1 0 9,1 0-19,0 0 20,0 0-8,-1 0 28</inkml:trace>
  <inkml:trace contextRef="#ctx0" brushRef="#br0" timeOffset="6581">3857 2990 0</inkml:trace>
  <inkml:trace contextRef="#ctx0" brushRef="#br0" timeOffset="6755">3857 2990 0</inkml:trace>
  <inkml:trace contextRef="#ctx0" brushRef="#br0" timeOffset="8495">834 4311 0,'-34'0'269,"-1"0"-259,0 0 9,0 35 2,1-35 9,-1 0 0,35 34-20,-35-34-1,0 0 22,35 35-20,-34-35 28,34 35-30,0 0 11,0 0 11,0-1-12,34-34-9,-34 35 11,35 0-11,0-35 0,0 35 10,-1-35-1,1 34 1,0-34-10,0 35 10,-35 0 0,34-35 0,-34 35 0,35-35 0,-35 34-10,35-34 10,-35 35-1,0 0 12,0 0 19,-35-35-20,35 34-20,-35-34 0,1 0 9,34 35-9,-35-35 0,0 0 0,0 0 10,35 35-10,-34-35 0,-1 0 20,0 0 0,0 0 9</inkml:trace>
  <inkml:trace contextRef="#ctx0" brushRef="#br0" timeOffset="10430">1008 4415 0,'35'-35'208,"0"35"-199,-1-34 12,1 34-11,0 0 0,0 0 1,-1 0-1,1 0 0,-35-35 0,35 35-1,0 0 2,-1 0-3,1 0 24,0 0-12,-1 0 19</inkml:trace>
  <inkml:trace contextRef="#ctx0" brushRef="#br0" timeOffset="11417">1390 4311 0,'0'35'207,"0"-1"-195,0 1-2,0 35 0,0-1 0,0-34 0,0 35 0,0-1 0,0-34-1,0 0 1,35-1 0,-35 1 1,0 0 18,0 0-20,0-1 32</inkml:trace>
  <inkml:trace contextRef="#ctx0" brushRef="#br0" timeOffset="12375">1217 5041 0,'34'0'290,"1"0"-281,0 0 2,0 0-1,34 0-2,-34 0 14,-1 0-13,1 0 3,0 0 7,0 0 10,-1 0-20,1 0 22,0 0-1</inkml:trace>
  <inkml:trace contextRef="#ctx0" brushRef="#br0" timeOffset="13481">2120 4450 0,'35'0'229,"34"0"-210,-34 0-8,34 0-1,1 0-1,-35 0 1,34 0 0,1 0 10,-36 0 11</inkml:trace>
  <inkml:trace contextRef="#ctx0" brushRef="#br0" timeOffset="14447">2224 4867 0,'35'0'199,"0"0"-187,34 0-3,35 0 1,-34 0 0,-35 0 0,34 0-1,-34 0 1,0 0 1,-1 0 18</inkml:trace>
  <inkml:trace contextRef="#ctx0" brushRef="#br0" timeOffset="15375">3336 4485 0,'0'35'209,"0"-1"-199,0 36-1,0-35 1,0 69 0,0-69 1,35-1-2,-35 36 1,0-35 11,0-1-2,0 1 11,0 0-10,0 0 60,0-70-1,0 0-68,0 0 8,0-34-10,0 34 12,0 0-12,0 1 2,0-36-1,0 35 10,0 1-10,0-1 10,0 0-10,0 0 20,0 1-9,35-1 10,-35 0-12,34 35-9,-34-35 0,35 35 0,0 0 10,0-35-10,-1 35-1,1 0 10,0 0 3,0 0-1,-1 0-1,1 35 9,-35 0-9,0 0-10,0 0 0,0-1 11,0 1-3,0 0-9,0 0 21,0-1 0,0 1 0,-35 0-20,1-35 20,-1 0-19,35 35-3,-35-35 2,0 0 11</inkml:trace>
  <inkml:trace contextRef="#ctx0" brushRef="#br0" timeOffset="17219">4031 4554 0,'35'0'240,"-35"35"-230,35-35 0,-1 35 0,1 0-1,-35-1 1,70 1 1,-70 0-1,69 0 0,-69-1 0,35-34-1,-35 35 1,34-35-1,-34 35 1,35-35 0,-35 35 0,35-35 0,-35 34 10,35-34 0</inkml:trace>
  <inkml:trace contextRef="#ctx0" brushRef="#br0" timeOffset="18266">4448 4520 0,'-35'0'200,"0"34"-171,35 1-18,-34-35-4,34 35 5,-35-35-2,35 69 0,-35-69 0,35 35 1,-34-35-1,34 35 0,-35-35-1,35 35 1,0-1 10,0 1-10,-35-35 1,35 35-2,-35 0 21,35-1 0,0 1 0,-34-35-21</inkml:trace>
  <inkml:trace contextRef="#ctx0" brushRef="#br0" timeOffset="19502">4830 4554 0,'0'35'218,"0"35"-208,0-36 1,0 1 0,0 35-3,0-36 2,0 36 1,0-35-1,0-1 0,0 36 0,35-35 9,-35 0 12,0-1 8,0 1-19,0-70 90,0 1-90,-35-1-10,35 0 0,0 0 10,0 0-10,0 1 9,0-1-9,0 0 0,0 0 10,0-34 1,0 34-2,0 0 1,0 1-10,0-1 9,0 0 2,35 0 0,-35 1-12,35 34 1,-1-35 0,1 0 10,0 35 0,0-35 0,-1 35-1,1 0 11,0 0 0,-35 35-10,0 35 1,0-36-1,0 36 0,0-35 0,-35-1 0,0 1-11,1-35 1,34 35 0,-35-35 0,0 35-1,0-35 12,1 0 9,34 34-20,-35-34 30,0 0 0,70 0 29,-35 35-59,35-35 0,-1 35-1,1-35 2,35 35-1,-36-1 1,36-34-2,-35 35 1,-35 0-1,34-35 2,1 0-1,0 35 20</inkml:trace>
  <inkml:trace contextRef="#ctx0" brushRef="#br0" timeOffset="21565">5421 4624 0,'35'0'221,"-1"0"-203,1 35-5,0-1-4,34 1 2,-34 0-1,0 0-1,0-35 2,-1 34-1,1 1-2,-35 0 3,35-35-1,0 35 0,-1-35 10,-34 34 0,0 1 0</inkml:trace>
  <inkml:trace contextRef="#ctx0" brushRef="#br0" timeOffset="22513">5873 4554 0,'-35'0'200,"0"0"-169,35 70-21,-35-35 9,1-1-9,34 1 0,0 0 0,-35 0 0,35-1 0,-35 1 1,35 0 8,-35 0-10,35-1 12,0 1 8,-34-35 2,34 35-24</inkml:trace>
  <inkml:trace contextRef="#ctx0" brushRef="#br0" timeOffset="23629">6185 4415 0,'35'0'213,"0"0"-205,34 0 1,1-35 2,-1 35-1,1 0-1,-35 0 1,34 0-2,-34 0 13,0 0-1,-1 0 20,1 0-10</inkml:trace>
  <inkml:trace contextRef="#ctx0" brushRef="#br0" timeOffset="24616">6568 4415 0,'0'35'198,"0"0"-177,0 34-1,0 1-10,0-35 0,0-1 0,0 36 0,0-35 0,0-1 0,0 1 0,0 0 20,0 0-20,0-1 30</inkml:trace>
  <inkml:trace contextRef="#ctx0" brushRef="#br0" timeOffset="25912">3197 5423 0,'35'0'259,"34"-34"-250,70 34 2,35-35 0,69 35-2,-104 0 1,-34 0 0,-1 0 0,-35 0 0,1 0 0,34 35-1,-35-35 1,36 34 1,-36-34-2,1 0 1,-36 0 0,36 0 0,-35 0 0,34 0 10,-34 0 0,34 0-10,-34 0 1,0 0-4,34 0 4,-34 0-2,0 0 2,0 0-2,34 0 1,1 0 1,-1 0-1,-34 0 0,34 0 1,1 0-2,-1 0 2,-34 0-2,0 0 1,0 0 1,-1 0-1,1 0 0,0 0 0,0 0-1,-1 0 1,1 0 0,0 0 0,0 35 0,-1-35 0,1 0 0,0 0 0,0 0 0,-1 35 1,36-35 8,-35 0 1,-1 0-10,1 0 0,0 0 0,0 0 10,34 35 0,-34-35 0,0 0 9,-1 0-19,1 0 10,0 0 10,0 34 0</inkml:trace>
  <inkml:trace contextRef="#ctx0" brushRef="#br0" timeOffset="27697">4205 5806 0,'0'69'299,"0"-34"-290,0 0 1,0 34 0,0-34 0,35 0 0,-35 0 0,0-1 0,0 1 0,0 0 10,0 0 0,0-1 0</inkml:trace>
  <inkml:trace contextRef="#ctx0" brushRef="#br0" timeOffset="28675">4622 5875 0,'0'35'238,"0"0"-226,0 0-3,-35-1 1,35 1 0,-35 35 1,35-36-2,0 1 0,0 35 1,0-36 0,0 36 10,0-35 10,0-1-10,0 1 0,35-35 10,0 0-18,-1 0 6,1 0-8,0 0 10,0 0-9,-1 0-3,1 0 13,0-35-9,0 35 16,-35-34-18,34-1 21,-34 0-22,0 0 9,0 1 4,0-1-1,0 0-3,0 0-8,0 1 1,0-1 6,-34 0-6,-1 0 10,0 35-12,0-34 11,1-1 0,34 0-10,-35 35 10,0 0-10,35-35 10,-35 35 0</inkml:trace>
  <inkml:trace contextRef="#ctx0" brushRef="#br0" timeOffset="30169">5351 6014 0,'-34'35'218,"-1"0"-188,0-35 0,35 35-19,-35-1 19,1 1-10,34 0 9,0 0-8,0-1 8,0 1-9,34 0 10,1-35-10,0 0 1,34 0-2,1 0 1,-35 0 0,-1 0-10,1 0 10,0 0-10,-35-35 0,0 0 0,35 35 0,-1 0 19,-34-34-9,35 34 10,-35-35-20,35 35 20,-35-35-20,0 0 12,0 1 8,-35 34-21,35-35 2,-35 35-1,1-35-2,-1 35 3,0-35 19,0 35-11,1 0 1,-1 0 10,0 0-20</inkml:trace>
  <inkml:trace contextRef="#ctx0" brushRef="#br0" timeOffset="32111">487 7787 0,'0'35'240,"0"0"-230,0 0 0,0 69 0,0 0 0,0-69 0,0 34 0,0-34 0,0 35 0,0-36 10,0 1 0,0 0 10,0 0 0,-35-35 101,35-35-121,0 0 0,0 0 1,0 1-2,0-36 1,0 35-2,0 1 4,0-1-2,0-35-2,0 36 3,0-1 0,0 0-1,0 0 10,0 1 0,0-1-9,0 0 18,35 35-9,-35-35-9,35 35-3,-1-35 10,1 1 4,0 34-1,0 0-11,-1 0 8,1 0-7,0 0-1,0 0 21,-35 34-21,34-34 0,1 35 8,-35 0 2,35-35-11,0 70 1,-1-36 10,1 36-9,-35-1 9,0-34-11,35 0 11,-35 0-10,0-1 11,0 1-1,0 0 19,0 0-19</inkml:trace>
  <inkml:trace contextRef="#ctx0" brushRef="#br0" timeOffset="33956">522 8065 0,'34'0'260,"1"0"-239,0 0-11,0 0-1,34 0 1,-34 0 0,0 0 0,34 0 1,-34 0-2,0 0 1,-1 0-1,1 0 13,0 0 7,0 35-8</inkml:trace>
  <inkml:trace contextRef="#ctx0" brushRef="#br0" timeOffset="34894">1529 8031 0,'35'0'208,"34"0"-197,-34 0-2,35 0 1,-1 0 1,-34 0-2,0 0 1,34 0 1,-34 0 9,0 0 9</inkml:trace>
  <inkml:trace contextRef="#ctx0" brushRef="#br0" timeOffset="35851">1772 8309 0,'0'34'239,"35"-34"-229,0 0 1,0 0-3,-1 0 14,1 0-12,0 0 9,0 0 1,-1 35 0,1-35 10</inkml:trace>
  <inkml:trace contextRef="#ctx0" brushRef="#br0" timeOffset="36839">2537 7961 0,'0'35'189,"0"34"-178,0-34-1,0 0 0,0 34-1,0-34 1,0 0 0,0 0 1,0-1 18,0 1 1,0 0-11,0 0 52,0-70 10,0 0-72,0 0 1,0-34 10,0 34-11,0-34 11,0 34-10,0 0 0,0 0 3,0 1-6,0-1 13,0 0-10,0 0 10,0 1 0,0-1-1,35 0-8,-1 35-1,-34-35 0,35 35 1,-35-35-2,35 35 1,-35-34 0,35 34 0,-1-35 0,1 35 0,0 0 10,0 0 0,-1 0-10,1 0 20,0 0 0,-35 35 20,35-1-30,-35 1 18,0 0-6,0 0-3,-35-35-19,35 35 1,-35-35 7,0 34-7,1-34-1,-1 35 10,0-35 0,0 0 0,35 35-10,-34-35 0,-1 35 29</inkml:trace>
  <inkml:trace contextRef="#ctx0" brushRef="#br0" timeOffset="38652">3267 8100 0,'34'0'209,"1"0"-191,35 0-7,-36 0 0,1 0-1,0 0 0,0 0 0,-1 0 0,1 35 10,0-35 10,0 0 1,-1 0-12,1 0 30,0 0-9,0 0 11,-1 0-12</inkml:trace>
  <inkml:trace contextRef="#ctx0" brushRef="#br0" timeOffset="39868">3579 7822 0,'0'35'230,"0"69"-219,0-34-1,0-1 0,0 1-1,0-1 1,35 1-1,-35-36 11,0 1 1,0 0-1,0 0 0</inkml:trace>
  <inkml:trace contextRef="#ctx0" brushRef="#br0" timeOffset="40886">4691 7613 0,'-35'0'198,"-34"0"-179,-1 35 1,36-35-10,-1 35 0,0-35 1,0 0-1,1 35 0,-1-35 10,35 34-10,-35 1 0,35 0 19,-34-35-18,34 35 9,0 0 10,0-1-10,34-34-1,1 35-8,0-35-2,34 0 2,-34 0-2,34 0 1,-34 0 1,35 35-1,-36-35 0,1 0-1,-35 35 2,35-35-1,0 0 9,-1 0 11,-34 34-20,35-34 0,-35 35 20,0 0-20,35-35 0,-35 35 10,0-1 10,0 1-10,-35 0 2,0 0-13,1-35 2,-1 34 2,0-34-6,0 0 2,1 35-3,-36 0 18,35-35-16,1 0 11,-1 0 13</inkml:trace>
  <inkml:trace contextRef="#ctx0" brushRef="#br0" timeOffset="42778">5108 7718 0,'70'0'241,"-36"0"-231,1 0-1,35 0 2,-36 0-1,1 0 0,0 34 0,0-34 11,-1 0 7,1 0 2</inkml:trace>
  <inkml:trace contextRef="#ctx0" brushRef="#br0" timeOffset="43707">5282 7822 0,'0'35'208,"0"0"-187,0-1-13,0 1 3,0 0-1,0 0 1,0-1-1,0 1 0,0 0-1,0 0 21,0-1 0,0 1 40,0 0-20,0 0 469,0-1-447,0 1 16</inkml:trace>
  <inkml:trace contextRef="#ctx0" brushRef="#br0" timeOffset="45373">5073 8448 0,'35'0'278,"0"0"-267,0 0-1,-1 0 0,1 0-1,0 0 1,0 0 1,-1 0-2,1 0 11,0 0 10,0 0-19</inkml:trace>
  <inkml:trace contextRef="#ctx0" brushRef="#br0" timeOffset="47017">15150 1704 0,'-69'0'169,"-1"0"-160,1 35 1,-1-35 3,35 34-4,-69-34 2,69 0-2,-34 35 11,34 0-1,0-35-9,1 35 1,-1-35-2,35 34 1,0 1 0,-35-35 1,0 35-2,35 0 1,0-1 0,0 1 1,0 0-1,0 0-1,0-1 12,0 1-11,0 0 0,0 0-1,35-1 11,-35 1-10,35-35 0,-35 35 0,35-35 0,-1 35 0,1-35 1,35 35-1,-36-35-1,1 0 1,35 34 0,-36-34 0,1 0 1,0 0-2,0 0 1,-1 0 0,1 0 10,0 0-1</inkml:trace>
  <inkml:trace contextRef="#ctx0" brushRef="#br0" timeOffset="48324">15498 1912 0,'34'0'148,"-34"-34"-138,35 34 2,0-35 9,-1 35-13,1 0 2,0 0 11,34 0-12,1 0 11,-35 0 0,-1 0-1,1 0 1,0 0 0,0 0 0</inkml:trace>
  <inkml:trace contextRef="#ctx0" brushRef="#br0" timeOffset="49200">15775 1878 0,'0'34'222,"0"1"-211,0 35-2,0-36 0,35 36-1,0-35 4,-35-1-1,0 1-2,35 0 1,-1 0 0,-34-1 20,0 1 10,35 0-20</inkml:trace>
  <inkml:trace contextRef="#ctx0" brushRef="#br0" timeOffset="50138">15706 2503 0,'35'0'227,"-1"0"-215,36 0-3,-35 0 1,-1 0 0,36 0 1,-35 0 9,-1 0 9,1 0-8,0 0 8,0 0-9</inkml:trace>
  <inkml:trace contextRef="#ctx0" brushRef="#br0" timeOffset="51343">15254 2434 0</inkml:trace>
  <inkml:trace contextRef="#ctx0" brushRef="#br0" timeOffset="52420">16644 2469 0</inkml:trace>
  <inkml:trace contextRef="#ctx0" brushRef="#br0" timeOffset="53279">13482 4380 0,'-35'0'168,"35"35"-158,-34 0 9,34 35-8,0-1-1,0 35 0,0-34 0,0-1 0,0-34 1,0 35-1,0-36 20,0 1 9,0-70 83,0-69-112,0 69 0,0 1 1,0-36-2,0 1 0,0 34 0,0 0 2,34-34-2,-34 34 11,0 0-10,35 0 0,-35 0 10,35 1 0,0 34 0,-35-35-10,0 0 0,34 35 19,-34-35-9,35 35 1,0 0 8,0-34-19,-1 34 20,1 0-8,0 0-4,0 0-8,-1 69 10,1-34-10,0 0-1,0 34 2,-35-34-1,34 0 0,1 34 0,-35-34 10,0 0-10,35 0 10,-35-1-1,0 1 11,0 0 0,0 0-9</inkml:trace>
  <inkml:trace contextRef="#ctx0" brushRef="#br0" timeOffset="55064">13586 4659 0,'35'-35'230,"69"35"-220,-69 0 0,35 0-1,-36 0 1,1 0 0,0 0 11,0 0-1,-1 0 9</inkml:trace>
  <inkml:trace contextRef="#ctx0" brushRef="#br0" timeOffset="55881">14351 4554 0,'69'0'181,"1"0"-162,-1 0-9,1 0 0,34 0 0,-69 0-1,0 0 2,-1 0-1</inkml:trace>
  <inkml:trace contextRef="#ctx0" brushRef="#br0" timeOffset="56739">14594 4832 0,'35'35'218,"0"-35"-207,34 0-1,1 0-1,-36 0 2,1 0-2,0 0 2,0 0 8</inkml:trace>
  <inkml:trace contextRef="#ctx0" brushRef="#br0" timeOffset="57656">15393 4554 0,'0'35'190,"0"0"-182,0 0 3,0 34-1,0-34 0,0 0 1,0-1 9,0 1 10,0 0 9,0 0 1,0-70 49,0 0-69,0 0-9,-34 1-2,34-1 0,0 0 2,0 0-1,0-34 0,0 34 10,0 0-10,0 1 1,0-1-2,0 0 11,0 0 0,0 0-10,34 1 19,-34-1 1,35 35-21,0 0 2,-35-35 0,35 0-2,-1 35 1,1-34 0,34-1-1,-34 35 1,0 0 0,0 0 0,-1 0 0,1 0 0,0 0 20,0 0 0,-35 35-10,0-1 1,34-34-12,-34 35 1,0 0 20,0 0-20,0-1 10,0 1 0,-34 35 0,-1-35 0,0-1 0,0 1-9,1-35-2,-1 35 2,0-35-2,0 35 11,1-1 0,-1-34-1,0 0-9,1 0 11,-1 35-2</inkml:trace>
  <inkml:trace contextRef="#ctx0" brushRef="#br0" timeOffset="59649">16470 4102 0,'-34'35'201,"-1"-35"-191,0 70-1,-34-36 12,69 1-12,-35 0 2,35 0-2,0-1 2,-35 1-3,0 0 3,35 0-1,0 34 0,0-34 10,0 35-10,0-36 10,0 36-10,35-70 2,-35 35-4,0-1 3,0 1 8,35-35-9,-35 35 8,35-35 4,-35 35-3,34-35-9,1 34 1</inkml:trace>
  <inkml:trace contextRef="#ctx0" brushRef="#br0" timeOffset="60986">16644 4346 0,'35'0'228,"-35"69"-217,0-34 8,0 0-9,0 0 1,35-1-1,-35 36 10,0-35-1,34-1 2,-34 1-1,0 0-1</inkml:trace>
  <inkml:trace contextRef="#ctx0" brushRef="#br0" timeOffset="61962">17061 4554 0,'35'0'219,"0"0"-208,-1 0-2,1 0 0,0 0 2,0 0 0,-1 0 0,1 0-3,0 0 13,0 35 0,-1-35 9,1 0-20,0 0 29,0 0 13</inkml:trace>
  <inkml:trace contextRef="#ctx0" brushRef="#br0" timeOffset="63089">17200 4380 0,'0'35'260,"0"0"-249,35 0-2,0-35 1,-35 69 0,34-34 11,-34 0-11,0 0 7,35-1-5,-35 1 8,0 0 10,35 0 10,-35-1-20,0 1 50,0-70 239,0 1-299,0-1 1,0-35 8,-35 36 1,35-1-11,0 0 12,0 0-11,0 1 20,-35 34-20,35-35 9,0 0 11,0 0-10,0 0 10,-34 1 20,34-1 20</inkml:trace>
  <inkml:trace contextRef="#ctx0" brushRef="#br0" timeOffset="65234">17721 4207 0,'0'34'228,"0"36"-209,35-35-8,-35-1-2,35 36 2,-35 0-2,0-36 2,35 1-1,-35 35-1,34-70 1,-34 34 0,0 1 11,0 0-3,0 0 23,0-1 39,0-103 0,-34 34-60,34 0-12,-35-34 13,35 34-1,0 0-10,0 1 0,-35-1 1,0 0 8,35 0-9,0 0 10,0 1 0,0-1 1,0 0-1,0 0-1,0 1 11,0-1 0,35 0-20,-35 0 9,35 35-8,0-34 9,34 34-1,-34 0 2,0 0-11,-1 0 0,1 0 0,0 0 0,0 0 0,-1 0 9,-34 34-9,35-34 1,-35 35-2,0 0 1,0 0 10,35-35-10,-35 34 0,0 1 10,0 0-10,0 0 20,-35-35-20,35 34 0,-35-34 1,1 35 8,-1-35-9,35 35-1,-35-35 1,0 0 10,1 0 0,-1 0-9,35 35-1,-35-35 30,105 0 109,-36 0-128,1 0-12,0 0 1,0 35 0,-1-1 0,1-34 0,0 0 1,0 35-2,-1-35 1,1 35 11,0-35-2,0 0 1,-35 35-11</inkml:trace>
  <inkml:trace contextRef="#ctx0" brushRef="#br0" timeOffset="67597">17721 5041 0,'35'0'228,"0"0"-219,0 0 1,34 0 1,-34 0-1,34 0 0,-34 0 0,35 0-1,-36 0 2,36 0-3,-1 0 4,36 0-3,-71 0 1,36 0 1,-36 0-2,1 0 2,0 0-2,0 0 1,-1 0 11,1 0-2,0 0-9,0 0 10,-1 0 20</inkml:trace>
  <inkml:trace contextRef="#ctx0" brushRef="#br0" timeOffset="68743">17965 5250 0,'0'34'230,"0"36"-208,0-35-14,0-1 4,34 1-4,-34 0 2,0 0 1,35-1 9,-35 1 1,0 0-12</inkml:trace>
  <inkml:trace contextRef="#ctx0" brushRef="#br0" timeOffset="69698">18243 5423 0,'-35'35'221,"35"0"-210,0 0 8,0-1-8,0 1 8,0 0-9,35 0 10,-1-35 0,36 0 0,-35 0-10,-1 0 10,1 0-11,0 0 22,-1 0 8,-34-35 41,0 0-70,0 0 10,-34 1 11,-1-1-12,0 35-9,1 0 10,34-35-10,-35 0 0,0 35 11,0 0-12,1-34 20,-1 34 12</inkml:trace>
  <inkml:trace contextRef="#ctx0" brushRef="#br0" timeOffset="71116">18937 5423 0,'-34'35'177,"-1"-35"-157,0 35 1,0-35-1,1 0 0,34 35-10,-35-35 20,35 34-1,0 1-9,-35-35-9,35 35 8,0 0 12,0-1-1,35 1-10,0-35 0,-1 0-11,1 0 10,0 0 3,0 0-3,-1 0-8,1 0 9,0 0-10,0 0 0,-1-35 22,1 35-3,-35-34 10,35 34-28,-35-35 29,0 0-12,0 0-17,-35 1 7,35-1 2,-35 35-10,1-35 10,34 0-10,-35 35 1,0 0 28</inkml:trace>
  <inkml:trace contextRef="#ctx0" brushRef="#br0" timeOffset="72849">18833 4033 0,'70'0'218,"-36"0"-207,1 0-1,69 35-1,-69-1 2,35 71-1,-1-71-1,-34 36 2,0-35-1,-35-1 0,69 36 0,-69-35 0,35 0 0,-35 34-1,0-34 2,35 0-1,-35-1 0,0 1 0,34 35-1,-34-36 12,0 1-12,0 0 1,0 0 0,0-1 0,0 36 10,0-35 0,0 0-10,0-1 0,0 1 0,0 0 0,0 0 0,0-1 0,0 1 10,0 0-10,0 0 0,0-1-1,0 1 1,0 0 1,-34-35-2,34 35 2,0-1-2,0 1 1,-35-35 1,35 35-2,0 0 22,0-1-21,-35-34-1,35 35 21</inkml:trace>
  <inkml:trace contextRef="#ctx0" brushRef="#br0" timeOffset="74622">19493 3511 0,'0'35'232,"0"0"-211,0 0-12,35-1 1,-35 36 9,0-35-7,35 0-4,-35 34 3,0-34 8,0 0-9,0-1 9,0 1-10,0 0 21,0 0 12,0-70 98,0-35-120,0 36 0,0-1 9,0 0 1,35 0-21,-1 35 12,-34-34-11,35 34 21,-35-35-23,35 35 13,-35-35-1,35 35-10,-1-35 0,1 35 10,0 0 10,0 0 0,-1 0-10,1 0 10,0 35 9,-35 0-9,35 0-10,-35-1 2,0 1-14,34-35 1,-34 35 11,0 0 10</inkml:trace>
  <inkml:trace contextRef="#ctx0" brushRef="#br0" timeOffset="76856">13308 7405 0,'-34'35'269,"-1"-35"-258,0 34-1,0-34 10,35 35-10,-69-35-1,34 35 12,0-35-1,1 35-10,34-1 10,-35-34-11,35 35 2,-35-35-2,35 35 11,-35-35 1,35 35-12,-34-35 1,34 34 0,0 1 10,0 0 0,0 0 0,0 0 10,0-1-20,0 1 10,34 0-1,-34 0 2,35-1-11,0-34 9,34 35 1,-34-35 1,0 35-1,0-35-10,-1 0 1,1 0 7,0 0 13,0 0-22,-1 0 21,1 0 10</inkml:trace>
  <inkml:trace contextRef="#ctx0" brushRef="#br1" timeOffset="86746">13517 8031 0</inkml:trace>
  <inkml:trace contextRef="#ctx0" brushRef="#br1" timeOffset="87643">13656 7405 0,'69'0'221,"-34"0"-212,0 0 1,34 0 0,-34 0 1,0 0 7,0 0-7,-1 0-1,1 0 20,0 0 11,0 0-12</inkml:trace>
  <inkml:trace contextRef="#ctx0" brushRef="#br1" timeOffset="88660">13899 7405 0,'-35'0'181,"35"35"-170,0-1 7,0 1-8,0 35 0,0-36 0,0 36 1,0-1-1,0-34-1,0 0 1,0 35 0,0-36 10,0 1-9,0 0-1,0 0 20,0-1-1,0 1 1</inkml:trace>
  <inkml:trace contextRef="#ctx0" brushRef="#br1" timeOffset="89648">13691 8100 0,'34'0'258,"1"35"-247,0-35 8,0 0 2,-1 0-12,1 0 11,0 0 21</inkml:trace>
  <inkml:trace contextRef="#ctx0" brushRef="#br1" timeOffset="90713">14142 8135 0</inkml:trace>
  <inkml:trace contextRef="#ctx0" brushRef="#br1" timeOffset="91541">14525 7683 0,'34'0'211,"1"0"-203,0 0 4,34 0-3,1 0 2,-35 0-2,34 0 1,1 0 1,-36 0-2,1 0 0,0 0 12,0 0 8</inkml:trace>
  <inkml:trace contextRef="#ctx0" brushRef="#br1" timeOffset="92528">14594 8065 0,'70'0'241,"-36"0"-220,1 0-12,0 0 1,0 0-1,-1 0 2,1 0-1,0 0 9,0 0 21,-1 0-20</inkml:trace>
  <inkml:trace contextRef="#ctx0" brushRef="#br1" timeOffset="93615">15498 7683 0,'0'35'219,"0"34"-209,0-34 1,0 0-2,0 34 2,0-34-2,0 0 1,0 0 1,0-1 9,0 1 10,0 0-10,-35-35 69,35-35-67,-35 0-3,35-34-9,0 34 9,0-34-9,0-1 0,0 35 1,0 0-2,0 1 1,0-1 10,0 0-10,0 0 10,35 1 0,-35-1 1,35 0-10,-1 35-4,-34-35 4,35 35 9,0-34-10,-1-1 10,1 35-12,0 0 4,-35-35-2,35 35-1,-1 0 1,1 0 20,0 0 1,-35 35-21,35-35-2,-1 35 3,1 34 8,-35-34 3,0 34-13,35-69 1,-35 35 0,0 0 0,0 0-1,0-1 2,35 1-1,-35 0 1,34 0 8,-34 0 0,0-1-9,0 1 20</inkml:trace>
  <inkml:trace contextRef="#ctx0" brushRef="#br1" timeOffset="95360">15706 7822 0,'35'0'388,"-1"0"-318,1 0 20,0 0-60,0 0 69</inkml:trace>
  <inkml:trace contextRef="#ctx0" brushRef="#br1" timeOffset="96636">16436 7822 0,'34'0'228,"1"0"-219,0 0 12,0 0 0,-1 35-11,1-35-2,0 0 3,0 0 9,-1 0-10,1 0 20</inkml:trace>
  <inkml:trace contextRef="#ctx0" brushRef="#br1" timeOffset="97643">17235 7648 0,'0'70'239,"0"-36"-229,0 1 0,0 0 0,0 0 0,35 34 10,-35-34 0,0 0 0,0 0-1,0-1 21,0-68 80,0-1-100,0-35-10,0 36 0,0-1-1,0 0 2,0 0-1,0 0 0,0-34 0,0 34 10,0 0 0,0 1 1,0-1-12,0 0 31,0 0-19,34 35-13,1-34 12,0-1-10,0 35 1,-1 0-1,-34-35 1,35 35-2,0 0 20,0 0-18,-1 0 19,1 0-1,0 35 11,-35 0-29,0-1 8,0 1 1,0 0 0,0 0-11,0-1 12,-35 1 9,35 0-11,-69 0-8,34-35 9,35 34-10,-35-34-1,0 0 11</inkml:trace>
  <inkml:trace contextRef="#ctx0" brushRef="#br1" timeOffset="99637">14698 8934 0,'35'-34'300,"0"34"-292,0 0 3,-1 0-1,1 0 9,0 0 2,0 0-1,-1 0-9,1 0 28</inkml:trace>
  <inkml:trace contextRef="#ctx0" brushRef="#br1" timeOffset="100785">14768 9247 0,'35'0'278,"-1"0"-259,1 0-8,0 0 0,0 0 8,-1 0-9,1 0 21,0 0-1,0 0 9,-1 0-10</inkml:trace>
  <inkml:trace contextRef="#ctx0" brushRef="#br1" timeOffset="101930">15845 8865 0,'0'35'200,"0"-1"-191,0 1 2,0 0-1,0 0-1,0 34 0,0-34 2,0 35-1,0-36 0,0 1 0,0 35 9,0-36 11,35-34-20,-35 35 0,0 0 11,0 0 28,0-70 91,0 0-130,0 0 0,0 1 0,0-1 0,0-35 0,0 36 0,0-1 0,-35-35-1,35 35 11,0 1-10,0-1 10,0 0-10,0 0 10,0 1 10,0-1 0,0 0-10,0 0 9,0 1 11,35 34-8,-1-35-22,1 35 9,-35-35-9,35 35 0,0 0 0,-1 0 0,1 0 20,0 0 0,-35 35-10,35-35-10,-1 0 10,-34 35-12,0-1 13,35-34 0,-35 70-12,0-35 21,0-1-8,0 1 7,0 0-19,0 0 29,0-1-20,-35-34-8,1 0 9,-1 35 0,0 0-1,0-35 2,1 0-1,-1 0 0,35 35-10,-35-35 20</inkml:trace>
  <inkml:trace contextRef="#ctx0" brushRef="#br1" timeOffset="104314">16992 8482 0,'-35'0'269,"0"0"-259,0 0 10,1 0-2,-1 0-8,0 0 1,0 0 18,1 0 2,-1 0 9,0 35-10,35 0 60,0 0-61,0 0-18,0-1-2,0 36 1,0-35 0,0 34 0,0-34 0,0 34 0,0 36 0,35-36 0,-35 1 1,0-1-2,35 1 1,-35-1-1,0-34 2,0 0 0,0 0-2,34 34 1,-34-34 0,0 0-1,35 34 2,-35-34-2,0 0 1,0 34 0,0-34 10,0 0-10,0 0 1,0-1 18,0 1-9,0 0 0,0 0 0,0-1 30,0 1 28,35-35-68,0 0 40,-1 0-30,1 0 0,0 0-10,0 0 0,-1 0 0,36 0 10,-35 0 0,-1 0-10,1 0 0</inkml:trace>
  <inkml:trace contextRef="#ctx0" brushRef="#br1" timeOffset="106397">17235 8900 0,'-35'0'318,"35"34"-307,-35 1 0,1 0-2,34 0-2,0-1 7,-35 1-5,35 0 1,0 0-2,0 0 4,0-1-3,0 1 2,0 0 10,0 0-1,0-1-11,0 1 11,35-35-10,-35 35-1,34-35 2,1 35-4,0-1 16,0-34-4,-35 35 2,34-35-11,1 0-2</inkml:trace>
  <inkml:trace contextRef="#ctx0" brushRef="#br1" timeOffset="107643">17548 8865 0,'34'35'219,"-34"-1"-209,0 1-1,35 0 1,-35 69 0,0-69 0,0 0-1,0 0 2,0-1-1,35 1 0,-35 0 9,0 0 11</inkml:trace>
  <inkml:trace contextRef="#ctx0" brushRef="#br1" timeOffset="108679">17999 9004 0,'35'0'299,"0"0"-279,0 0-10,-1 0 0,1 0 0,0 0 0,0 35 0,-1-35 11,1 0-12,0 0 11,-35 34 0,35-34-10,-1 0 10,1 0 1</inkml:trace>
  <inkml:trace contextRef="#ctx0" brushRef="#br1" timeOffset="109875">18173 8726 0,'0'35'238,"0"-1"-228,0 36 1,0-1-1,0-34 0,35 35-1,-35-36 1,35 1 1,-35 35-2,0-35 2,34 34 8,-34-34 12,35-35-12,-35 35-9,0-1 21</inkml:trace>
  <inkml:trace contextRef="#ctx0" brushRef="#br1" timeOffset="110942">18659 8934 0,'0'35'199,"0"0"-188,0 34-2,0-34 2,0 35-1,35-1-2,0-34 13,-35 0-10,0 0 8,0-1 30,-35-68 82,35-1-121,0 0 1,0 0-2,-35 1 0,35-1 1,0 0 0,0 0 0,0 0 2,0 1-4,0-36 3,0 35 9,0 1-1,0-1 1,0 0 1,0 0-2,0 1 1,0-1 11,35 0-2,-35 0-19,35 35 0,0 0 0,-1 0-1,1-34 2,0 34-2,0 0 2,-1 0-2,1 0 12,0 0 0,0 0-4,-35 34-5,34-34-3,-34 35 11,0 0-10,0 0 11,0-1-2,0 1 1,-34 0-10,34 0 1,-35-35-1,35 34-1,-35-34 1,0 35 0,1-35 0,34 35 0,-35-35-1,0 0 10,0 0 2,35 35-11,-34-35 20,68 0 120,1 34-140,0 1 11,0-35-12,34 35 12,1-35-2,-36 35-8,-34 0-2,70-35 1,-35 34 0,-1-34-2,-34 35 3,35-35 0,0 35 18</inkml:trace>
  <inkml:trace contextRef="#ctx0" brushRef="#br1" timeOffset="113226">18451 9595 0,'69'0'248,"1"-35"-238,34 35 0,-34 0 0,-1 0 0,1 0 1,-1 0-2,1 0 1,-1 0-2,35 0 3,-34 0-1,-35 0 1,-1 0-1,36 0 0,-35 0 0,-1 0 10,1 0-1,0 0 1,0 0 42</inkml:trace>
  <inkml:trace contextRef="#ctx0" brushRef="#br1" timeOffset="114433">18729 9734 0,'0'35'197,"0"-1"-178,0 1-8,0 35 0,0-35-1,0-1-1,35 36 2,-35-35-2,0-1 11,0 1-10,34-35 10,-34 35-10</inkml:trace>
  <inkml:trace contextRef="#ctx0" brushRef="#br1" timeOffset="115369">18972 9943 0,'0'34'209,"0"36"-189,35-35 0,-35-1 0,0 1-11,35-35 2,-35 35 9,34-35-1,1 0 11,0 0-10,0 0 20,-1 0 0,-34-35 20,0 0-50,0 1 29,0-1-9,0 0-9,0 0-1,-34 35-10,34-34 19,-35 34-19,0 0 0,0-35 20,1 35 2</inkml:trace>
  <inkml:trace contextRef="#ctx0" brushRef="#br1" timeOffset="117125">19459 9908 0,'0'35'219,"0"-1"-211,-35-34 12,35 35 2,-35-35-12,35 35 10,0 0-1,0-1 2,0 1-1,0 0 10,0 0 9,35-35-19,0 0 11,-1 0-3,1 0-8,0 0-10,-35-35 0,35 35 10,-35-35-10,34 35 9,-34-35-9,0 1 11,35-1 8,-35 0 12,0 0-21,0 1-1,0-1 1,-35 35 0,35-35-10,-34 35 0,34-35 0,-35 35 0,0-35 0</inkml:trace>
  <inkml:trace contextRef="#ctx0" brushRef="#br1" timeOffset="118837">19493 8622 0,'35'0'271,"0"69"-258,0-69-5,-1 70 2,36-70-1,-70 69 1,35-69 1,-1 35-2,1 0 3,-35-1-3,35-34 1,0 70-1,-35-35 11,34-1-9,-34 1-2,0 35 1,35-70 0,-35 35 2,35 34-4,-35-34 2,0 0-1,0 34 2,0-34-1,0 0 0,35 34 1,-35-34-1,0 0 0,0 34-2,0-34 3,0 69-1,0-69-1,0 0 2,0 34-1,0-34 1,0 0-1,0 0-1,0-1 1,-35 1-1,35 0 12,0 0-1,-35-35-9,35 34-2,0 1 11</inkml:trace>
  <inkml:trace contextRef="#ctx0" brushRef="#br1" timeOffset="120315">19980 8517 0,'35'0'229,"-35"35"-209,34-35-9,-34 35 9,35-35 9,-35 35-9,0-1 20,0 1 10,35-35-30,-35-35 39,0 1-38,0-1-1,0 0 0,0 0-10,0 0 19,35 35 0,-35-34-7,34 34-13,1 0 31,0 0-10,0 0 0,-1 0-20,1 34 19,0 1 2,-35 0-13,0 0 3,0 0 9,35-35-20,-35 34 0,0 1 0,34-35 10,-34 35-10,0 0 20</inkml:trace>
  <inkml:trace contextRef="#ctx0" brushRef="#br1" timeOffset="121900">20710 9282 0,'34'0'199,"1"0"-189,0 0 0,0 0 0,-1 0 0,1 0-1,0 0 1,0 0 1,-1 0-1,1 35 9,0-35-8,0 0 19,-1 0-1</inkml:trace>
  <inkml:trace contextRef="#ctx0" brushRef="#br1" timeOffset="122856">21404 8795 0,'35'35'211,"-35"0"-200,0 69-1,35-69 0,-35 0 0,35 34 1,-35-34-3,0 0 2,0 0 0,0-1 9,34 1 2,-34 0 19,0 0 0,0-1 60,0 1-40,35 0-40,-35 0 29,0-1 41</inkml:trace>
  <inkml:trace contextRef="#ctx0" brushRef="#br1" timeOffset="124702">21682 8482 0,'35'0'240,"69"0"-229,-34 0-1,34 0-2,-69 0 3,34 0-2,-34 0 1,0 0 0,0 0 20,-1 0-20,1 0 71,-35 35-33,0 35-7,0-35-31,0 34 1,0 70-2,0 0 0,35-35 2,-35 36-1,0-36 0,0 0 0,35-34 0,-35-1 0,34 1 1,-34-36-1,0 36-1,0-35 0,0-1 1,0 1 0,35-35 9,-35 35-10,0 0 1,0 0 31,0-1 18,0 1 22,0 0-2,-35-35-69,-34 0 0,34 35-1,0-35 2,-34 0-1,34 0 0,0 0 0,1 0 0,-1 0 0,0 0 9</inkml:trace>
  <inkml:trace contextRef="#ctx0" brushRef="#br1" timeOffset="127743">6081 11576 0,'0'35'199,"0"0"-190,0 34 1,0 1 1,-35 69-1,35-69 0,0-36 0,-34 1 0,34 0 0,0 0 10,0-1 9,0 1-8,0 0 28,0-70 41,0-34-70,0 34-10,0-35-1,0-34 2,0 69-1,0 0 0,0 1 0,0-36 0,0 35 10,0 1-10,0-1 0,0 0-1,34 0 12,-34 1-11,0-1 10,0 0 9,35 35-9,-35-35 0,0 1 0,35 34 0,0-35 1,34 35-2,-34 0 1,0 0 0,-1 0-10,1 0 10,0 0 0,-35 69-1,35-69-9,-35 35-1,34-35 1,-34 35 0,0 0 10,0-1-10,0 1 9,0 0 13,-34 0-12,-1-1 0,0 1 10,-34-35-10,34 35 0,-35-35 0,36 0 0,-1 0 9,0 0 1</inkml:trace>
  <inkml:trace contextRef="#ctx0" brushRef="#br1" timeOffset="129667">6672 11820 0,'35'0'209,"-1"0"-189,36 0-10,-1 0 0,-34 0 0,0 0 0,0 0 0,-1 0 9,1 0-9</inkml:trace>
  <inkml:trace contextRef="#ctx0" brushRef="#br1" timeOffset="130654">6741 12098 0,'35'0'229,"0"0"-218,34 0 8,-34 0 1,0 0 10,0 0-9,-1 0 18</inkml:trace>
  <inkml:trace contextRef="#ctx0" brushRef="#br1" timeOffset="132369">7575 11646 0,'0'35'281,"0"-1"-272,-35 1 1,35 0-1,0 0 3,-34 34-3,34-34 1,0 0-1,0 0 1,0-1 1,0 1-2,0 0 1,0 0 10,0-1 1,0 1-11,0 0 19,0 0 31,0-70 10,0-35-51,0 1-7,0-1-3,0 36 1,0-36 0,0 0 0,0 36-2,0-1 4,0 0-1,0-34-2,0 34 0,0 0 1,0 0 12,0 1-14,34 34 2,-34-35 11,0 0-11,35 0 20,-35 1 0,35 34-10,-35-35-11,35 35 11,-35-35-13,34 35 5,1 0 19,-35-35-22,35 35 12,0 0 10,-1 0-22,1 0 10,-35 35-8,0 0 9,35 0 10,-35-1-1,0 1-8,0 0-1,0 0 10,0-1-1,0 1 2,-35-35-21,35 35 9,-35 0-9,1-35 1,34 34 9,-35-34-10,0 0 8,35 35 3,-35-35-11,1 0 10</inkml:trace>
  <inkml:trace contextRef="#ctx0" brushRef="#br1" timeOffset="134334">7888 11889 0,'35'0'208,"-1"0"-198,36 0 1,-35 0-2,-1 0 2,1 0-2,0 35 2,0-35-1,-1 0 0,1 35 9,0 0 11,0-1 0,-35 1 1,0 0-22,0 0 11,0-1 0,0 1 10,0 0-10,0 0-2,0-1 25,-35-34-35,0 35 23,0-35-1,1 0 8,-1 0-27,0-35 28,35 1-29,0-1 0,0 0 0,0 0 0,0 1 0,0-1 0,0-35 11,35 36-2,-35-1-9,35 0 0,-35 0 10,34 35-11,-34-35 1,0 1 30,35-1-10,0 35 0,-35-35 1,35 35 18</inkml:trace>
  <inkml:trace contextRef="#ctx0" brushRef="#br1" timeOffset="135948">8618 11820 0,'0'34'209,"0"1"-191,0 35 3,0-35-11,0-1 0,0 36 0,0-35 0,0 34 10,0-34 0,0 0 1,0-1 8,0 1-8</inkml:trace>
  <inkml:trace contextRef="#ctx0" brushRef="#br1" timeOffset="137114">8618 11611 0</inkml:trace>
  <inkml:trace contextRef="#ctx0" brushRef="#br1" timeOffset="137922">8826 11750 0,'0'35'229,"0"0"-220,0-1 2,0 1-1,0 0 0,0 0-1,0 0 2,0-1 9,0 1-10,0 0 10,0 0 0,0-1 30,0 1 19,0-70 73,35 35-133,-35-34 1,0-1 0,0 0 0,0 0 10,35 1-11,-35-1 24,0 0-24,0 0 21,34 35-22,-34-35 33,35 35-21,0 0 19,0 0-19,-1 0 21,1 0 9,0 35-21,0 0-19,-35 0 1,0 0-2,0-1 1,0 1 1,34 35-1,-34-36 8,35 1-7,-35 0 9,0 0 0</inkml:trace>
  <inkml:trace contextRef="#ctx0" brushRef="#br1" timeOffset="139747">9556 11889 0,'-35'0'240,"0"0"-210,1 0-20,34 35 20,-35-35-20,0 35 20,35 0-11,0-1 1,0 1 1,0 0 0,0 0-3,0-1 2,35 1 10,0-35-12,-1 0-9,-34 35 2,35-35 11,-35 35-12,35-35 10,0 0 0,-1 0-9,1 0 19,0 0 0</inkml:trace>
  <inkml:trace contextRef="#ctx0" brushRef="#br1" timeOffset="141183">9938 11959 0,'0'35'250,"0"-1"-230,0 1 9,0 0-9,0 0 0,0-1 0,0 1 21,0 0 8,0 0-20</inkml:trace>
  <inkml:trace contextRef="#ctx0" brushRef="#br1" timeOffset="142619">10216 12098 0,'0'35'200,"0"-1"-190,0 1 1,0 0-2,0 34-1,0-34 3,0 0-1,0 0 1,0-1 8,0 1 0,0 0-8,0 0 20,0 0 29,0-70 29,0 0-80,0 0 2,0 0-2,0 1 2,0-1-1,0 0 0,0 0 0,0 1 0,0-36 1,0 35 7,0 1-7,0-1-1,0 0 10,0 0 10,35 1-11,-35-1 1,34 0 8,1 35 2,-35-35-10,35 35 0,0 0 10,-1 0 1,-34-35-22,35 35 1,0 0 40,-35 35-11,35-35-18,-35 35-11,0 0 20,0 0-10,0-1 10,0 1 9,-35-35-20,35 35 2,-35-35-1,35 35-10,-35-35 0,1 34 20,-1-34 0,0 35-9,0-35-12,1 0 21,-1 35 10</inkml:trace>
  <inkml:trace contextRef="#ctx0" brushRef="#br1" timeOffset="144822">11050 11820 0,'-35'0'259,"0"0"-239,1 0-12,-1 0 14,0 0-2,35 34 0,-35-34-10,1 0 10,34 35-1,-35-35-9,0 35 31,35 0-11,-35-35-2,35 35-17,0-1 19,0 1-21,0 0 22,0 0-1,0-1 0,35 1 0,0-35 10,0 0 10,-1 0-30,1 0 9,0 0 2,0-35-2,-1 35-9,-34-34 0,35-1 10,-35 0 0,0 0-10,35 35 0,-35-34-10,0-1 20,0 0 20,0 0 9,0 70 71,0 0-102,0 0-6,0-1 8,0 1-20,0 0 19,35-35-9,-35 35 10,34-35-20,1 0 10,0 0 0,0 0 20,-1 0-10,1 0-10,0 0 19,0-35 2,-35 0-21,0 0-9,0 1-2,34 34 0,-34-35 1,0-35 0,0 35 0,0 1 1,0-1-2,0 0 1,0 0 0,0-34-1,0 34 12,0 0-11,0 1 0,0-1 18,0 0 12,0 0 20,0 1-11</inkml:trace>
  <inkml:trace contextRef="#ctx0" brushRef="#br1" timeOffset="179030">11397 11403 0,'0'34'367,"0"1"-347,0 0 0,0 0-8,0-1-1,0 1 8,0 0 0,0 0 1,0-1-10,0 1 10,0 0 0,0 0 10,0-1-19,0 1 8,0 0 11,0 0 0,0 0-11,0-1 12,35-34-2,-35 35-9,0 0 40,35 0-19,0-35 49,-1 0-21,1 0-29</inkml:trace>
  <inkml:trace contextRef="#ctx0" brushRef="#br1" timeOffset="185700">5907 12967 0,'-34'0'248,"34"35"-228,0-1-10,-35 1 0,35 0 0,-35 34 0,35 1-1,0-35 2,0 34 8,0-34 1,0 0 1,0 0 8,0-1 1,0-68 70,0-1-80,0-35-10,0 36 0,0-1 0,0-35 0,0 1 0,35 34-1,-35 0 2,0 0-1,0 1 0,35-1 0,-35 0 0,0 0 0,0 1 10,34 34-10,-34-35-1,35 35 2,-35-35-2,35 0 22,-35 1-12,35 34 2,-35-35-2,34 35 12,1-35-11,0 35 9,0 0 1,-1 0 20,1 0-30,-35 35-10,0 0 0,0-1 0,35 1 0,-35 35 11,0-36-2,0 36-9,0-35-1,0-1 0,0 1 2,35 0 0,-35 0-2,0-1 1,34 1 0,-34 35 0,0-35 11,35-1-2,-35 1 1,0 0-10</inkml:trace>
  <inkml:trace contextRef="#ctx0" brushRef="#br1" timeOffset="187603">5803 13036 0,'35'0'232,"0"0"-225,-1 0 5,36 0 9,-35 0-2,34 0 1,-34 0-1,0 0 12,-1 0-10,1 0-4,0 0 4</inkml:trace>
  <inkml:trace contextRef="#ctx0" brushRef="#br1" timeOffset="188979">6637 13002 0,'70'0'238,"-36"0"-227,1 0-1,35 0 0,-36 0 0,36 0 0,-35 0 9,-1 0 11,1 0-20</inkml:trace>
  <inkml:trace contextRef="#ctx0" brushRef="#br1" timeOffset="189994">6776 13280 0,'35'0'230,"0"0"-220,-1 0 1,1 0-1,0 0-1,0 0 11,-1 0-10,1 0 20</inkml:trace>
  <inkml:trace contextRef="#ctx0" brushRef="#br1" timeOffset="190941">7436 12967 0,'0'104'210,"0"0"-200,0 1 1,0-36-1,0 1-1,0-35 1,0-1 0,0 1 10,-35-35 0,35 35-1,0 0 11,0-70 59,0-35-79,0 36 1,0-36-1,0-34 1,0 69-2,0-35 1,0 1 0,0 34 0,0 0 0,35 1 0,0-1 10,-35 0-10,0 0 9,35 1 2,-35-1 18,34 0-28,1 35 28,0-35-29,0 35 30,-1 0-9,1 0 8,0 0-19,0 70 10,-35-35-21,0-1 2,34 36-1,-34-1 0,35 1-1,-35-35 2,0 34-1,0-34 0,0 0 9,0 0-9,0-1 11,0 1 8</inkml:trace>
  <inkml:trace contextRef="#ctx0" brushRef="#br1" timeOffset="192566">7575 13141 0,'35'0'250,"0"0"-229,-1 0-12,1 0 10,0 0 2,0 0 18,-1 0-29</inkml:trace>
  <inkml:trace contextRef="#ctx0" brushRef="#br1" timeOffset="193584">8305 13071 0</inkml:trace>
  <inkml:trace contextRef="#ctx0" brushRef="#br1" timeOffset="194161">8131 13071 0,'0'35'200,"0"0"-189,0-1-2,0 1 1,0 0 10,0 0-10,0 0 9,0-1 12,0 1 18,35-35 32,-35-35-51,0 1-9,35-36-1,-35 35 10,34 35-10,-34-35-10,0 1 0,35 34 19,-35-35-18,35 35-2,0 0 32,-1 0-2,1 0-19,-35 69-10,35-69 0,-35 35 1,0 0 0,0 0-3,0 0 22,0-1-1,35-34 92,-35-34-111,0-1 0,0 0-1,34 0 11,1 35-10,-35-35 0,0 1 0,35-1 20,-35 0 0,35 35-10,-35-35 30,34 35-30,1 0 60,-35 35-60,35-35-11,-35 35 11,0 0-10,0-1 1,0 1 8,0 0 2,35 0-12,-35 0 21</inkml:trace>
  <inkml:trace contextRef="#ctx0" brushRef="#br1" timeOffset="196197">9000 13071 0,'0'35'250,"0"34"-229,0-34-1,0 0-1,0 0 1,0 0-9,0-1 7,35-34 14,-35 35-23,34-35 21,1 0-20,0 0 20,0 0-9,-1 0 8,1 0-8,0 0-1,0 0 29,-35-35-39,0 1 39,0-1-37,0 0 17,0 0-9,0 0 11,0 1-22,-35 34 11,35-35-11,-35 35 1,0-35 10,1 0 11,34 1-13,-35 34-7,0 0 19</inkml:trace>
  <inkml:trace contextRef="#ctx0" brushRef="#br1" timeOffset="198122">9486 13002 0,'0'34'271,"0"1"-252,0 0 1,0 34 0,35-69-10,-35 35 0,35 0 10,-35 0-9,0 0 8,35-1 10,-35 1 12,34-35-30,-34 35-3,35-35 32,0 0-19,0 0 8,-1 0 1,1 0 0,-35-35-19,35 35-2,-35-35 12,0 1-1,35 34-11,-35-35 9,0 0-7,0 0 20,0 0-11,0 1 0,0-1-1,0 0 21,0 70 130,0 0-160,34-35 0,-34 34 0,0 1 2,0 35 5,35-70-7,-35 35 0,35-35 9,-35 34-9,0 1 0,0 0 28,34-35-6,-34 35-11,35-35 0</inkml:trace>
  <inkml:trace contextRef="#ctx0" brushRef="#br1" timeOffset="200146">10112 13106 0,'0'35'239,"34"-1"-229,-34 36 11,35-35-1,0 0-1,-35-1 1,0 1 0,0 0 21,0 0-2,35-35 80,-35-35-90,0 0-8,0 0-11,34 1 0,-34-1 10,0 0 0,35 0-11,-35 0 1,35 35 0,-35-34 11,0-1-12,35 35 21,-35-35 2,34 35 8,1 0 9,0 0-29,0 0 21,-35 35-32,0 0 2,34-1 8,1 1 2,0 0-2,-35 0-9,35-35 1,-35 35-2,34-1 11,1-34 10,-35 35-20,35-35 0,0 0 22,-1 0 16,-34-35-29,35 35-8,-35-34-1,0-36 10,0 35-9,35-34-2,-35-1 2,0 35-1,0-69-1,0 69 0,0 1 3,0-1-3,0 0 1,0 0-1,0 1 3,0-36 7,0 35 0,-35 1 11,35-1 0,0 0-9,-35 35 28,35 35 41,0 34-79,0-34-2,0 35 1,0-36-2,35 36 4,-35-35-2,0-1-1,0 36 2,35-35 8,-35-1-7,35 1-2,-35 0 19,0 0-10,0-1 11,34-34-21,-34 35 12,0 0-1,35-35 8,-35 35-17</inkml:trace>
  <inkml:trace contextRef="#ctx0" brushRef="#br1" timeOffset="202697">10702 13071 0,'0'-35'242,"35"35"-232,35 0 0,-36 0 0,36 0 8,-35 0-8,-1 0 10,1 0-10,0-34 1,0 34 8,-1 0 1,1 0-10,0 0 31</inkml:trace>
  <inkml:trace contextRef="#ctx0" brushRef="#br1" timeOffset="203845">11988 12967 0,'-35'0'251,"1"35"-231,-1-35-11,0 0 1,0 34 19,1-34-18,-1 35 19,0 0 0,35 0-10,0-1 10,0 1-10,0 0-1,0 0-9,0 0 10,0-1 11,35-34-11,0 35-1,-1-35 1,1 0 10,0 0 10,0 0 0,-1 0-20,-34-35-10,0 1 10,35 34-10,-35-35 0,0 0 0,0 0 0,0 0 9,0 1 2,0-1-11,0 0 20,0 0-9,0 1 27,0-1-28,0 70 158,35-35-158,-35 34-9,0 1 9,35 35 0,-1-70-1,-34 34-9,0 1 21,0 0-11,35-35-10,-35 35 37,35-35-26,0 0 11,-1 0-12,1 0 40</inkml:trace>
  <inkml:trace contextRef="#ctx0" brushRef="#br1" timeOffset="206008">12475 12967 0,'0'35'270,"34"-1"-251,-34 1-8,0 0-1,0 0-1,0-1 11,0 1-10,35 0 20,-35 0 0</inkml:trace>
  <inkml:trace contextRef="#ctx0" brushRef="#br1" timeOffset="207106">12544 12445 0,'-35'0'208,"1"0"-198,-1 0 1,0 35 7,35 0-6,-35-35-2,35 35 9,-34-35-9,-1 0 0,35 35 0,0-1 20,0 1-20,0 0 11,0 0-2,0-1-9,0 1 0,0 0 11,0 0 7,35-35-18</inkml:trace>
  <inkml:trace contextRef="#ctx0" brushRef="#br1" timeOffset="208124">12197 12932 0,'34'0'258,"1"35"-247,0-35-3,0 0 3,34 0 8,-34 0 2,0 0-10,-1 0-1,1 0-1,0 0 1,0 0-1,-1 0 2,1 0-1,0 0 0,0 0 10,-1 0-1</inkml:trace>
  <inkml:trace contextRef="#ctx0" brushRef="#br1" timeOffset="209200">12961 12585 0,'0'69'260,"0"1"-250,0-36 0,35 1 0,-35 35-2,34-1 2,-34 1 10,0-36-10,0 1 0,35-35 0,-35 35 0,35-35 1,-35 35-2,0-1 12,0 1-11,35-35-1,-35 35 1,0 0 29,34-35-9,-34 35-19,0-1 19,35-34-10,0 0 9,0 0-8,-1 0 9</inkml:trace>
  <inkml:trace contextRef="#ctx0" brushRef="#br1" timeOffset="210546">12753 13002 0,'34'0'238,"1"0"-229,34 0 1,1 0 1,-35 0-1,-1 0-1,36 0 2,-35 0 12,-1 0-5,1 0-7,0 0 26</inkml:trace>
  <inkml:trace contextRef="#ctx0" brushRef="#br1" timeOffset="211543">13482 13106 0,'35'0'209,"0"0"-199,34 0 10,-34 0-11,0 0 2,-1 0-1,1-35 9,0 35-9,0 0 30,-35-35-9,34 35-12,-34-34 11,0-1 0,0 0 10,-34 35-19,-1 0-2,0 0-9,0 0 10,1 0-1,-1 0 11,0 0 0,0 0-10,1 0 32,34 35-43,0 0 10,0-1 1,0 1 1,0 0-2,0 0-8,0-1 8,0 1 0,0 0 2,0 0-12,0 0 12,0-1 8,34-34 2,1 35-21,-35 0 0,35-35 9,0 0 1,-1 0 1,1 0-12,0 0 1,0 0 0,-1 0 1,1 0-2,0 0 1,0 0 0,-1-35 0,36 35 10,-70-35-10,35 35 0,-35-34 0,34 34 0,-34-35 0,35 35 1,0-35 8,-35 0 1,35 35 0,-35-35-10,0 1 0,0-1 19,0 0-9,0 0 0,0 1-10,-35 34 11,0-35-12,0 35 31,1 0 10,-1 0 19,70 0 41,-1 0-89,-34-35-12,35 35 2,0 0-2,0 0 11,-35-35-10,34 35 0,1 0 10,0 0-10,-35-34-1,35 34 2,-1 0 19,1 0 0,0-35 1,-35 70 127,0-1-148,0 1 20,0 0 0,0 0-10,0-1-10,35 1 9,-35 0 14,34 0-13,-34-1-10,35-34-2,0 0 3,-35 35-3,35-35 5,-35 35 5,34-35-9,1 0 11,-35 35-10</inkml:trace>
  <inkml:trace contextRef="#ctx0" brushRef="#br1" timeOffset="214554">15393 12828 0,'0'-35'229,"35"35"-199,0 0-2,0 0-16,-35 35-2,34 0 10,-34-1-10,0 1 2,0 0-5,35 34 15,-35-34-3,0 0-9,0 0-1,0-1 12,0 1-1,0 0 9,0 0 2,0-70 88,0 0-98,35-34-2,-1 34 2,-34 0-11,0-34 11,35 69-13,-35-35 1,0 0 12,35 0-11,0 35 12,-35-34-14,0-1 22,34 35-20,1-35 30,0 35-10,-35-35-21,35 35 2,-1 0 28,1 35 13,-35 0-24,0 0-7,35 34 1,-35-34-14,0 0 2,0-1-1,35 1 2,-35 0-2,0 0 1,0-1 20,0 1-21,0 0 12</inkml:trace>
  <inkml:trace contextRef="#ctx0" brushRef="#br1" timeOffset="-213038.73">16401 12376 0,'0'35'250,"0"-1"-239,-35 1-2,35 0 0,0 0 2,0 0-3,0-1 12,0 1-10,0 0 0,0 0 1,0 34 8,0-34 2,0 0-2,0-1 1,35 1-10,-35 0 20,35-35-19,-1 35-2,1-1 11,-35 1-10,35-35 10,-35 35 0</inkml:trace>
  <inkml:trace contextRef="#ctx0" brushRef="#br1" timeOffset="-211871.73">16957 12689 0,'0'35'188,"0"-1"-168,-35-34-10,0 35-1,1 0 12,-1 34-1,0-34 0,35 0-11,-35 0 2,35-1 9,0 1-1,0 0-8,0 0 19,0-1 0,35 1 22,0-35-33,0 0 10,-1 0-7,1 0-12,-35-35 0,35 35 0,0-34 8,-1-1 3,1 0-11,-35 0 10,35 35-12,-35-34 4,0-1 18,0 0-21,0 0 13,0 1 17,0-1-8,0 0-2,-35 0 30,0 35-29</inkml:trace>
  <inkml:trace contextRef="#ctx0" brushRef="#br1" timeOffset="-210396.73">17339 12758 0,'35'0'241,"0"0"-231,-1 0 9,-34 35-9,35-35 0,0 35 11,0 0-11,-1-1 9,-34 1-9,35 0 10,-35 0-10,0-1-2,0 1 14,0 0-12,0 0 8,0-1 3,0 1-1,0 0 0,0 0 29,-35-35-19,1 0 10,-1 0 30,35-35-60,0 0 0,0 0 10,0 1-11,0-1 1,0 0-1,0 0 3,35 1-3,-35-1 11,0 0-10,34 0 0,1 1 10,-35-1 10,35 0 1,-35 0-2</inkml:trace>
  <inkml:trace contextRef="#ctx0" brushRef="#br1" timeOffset="-208840.73">17930 12411 0,'35'0'228,"-1"0"-219,1 0 12,0 0-11,0 0 0,-35-35 0,34 35 0,36 0 0,-35 0 10,-1 0-10,1 0 0,0 0 0,0 0 0,-1 0 20,1 0-21,0 0 21,-1 0 11</inkml:trace>
  <inkml:trace contextRef="#ctx0" brushRef="#br1" timeOffset="-207554.73">18312 12445 0,'0'35'249,"0"0"-240,0 0 0,0 0 2,0 69-1,0-69 0,0-1 1,0 1-2,0 0 1,0 0 10,0-1-10,0 1 20,0 0 10,0 0 0,0-1 10</inkml:trace>
  <inkml:trace contextRef="#ctx0" brushRef="#br1" timeOffset="-206178.73">18694 12202 0,'35'0'239,"0"0"-230,-1 35 11,1 0 0,-35-1-9,35 1-2,-35 35 1,35-36 1,-35 36-1,0 0-1,0-1 0,0-34 2,0 0-1,0 34 0,0-34 10,0 0 1,0 34-2,0-34 1,0 0 0,0-1-10,0 1 0,-35 0 11,35 0-12,0-1 1,-35-34 10,35 35-10,-35-35 0,35 35 1</inkml:trace>
  <inkml:trace contextRef="#ctx0" brushRef="#br1" timeOffset="-204822.73">19320 12758 0,'34'35'239,"-34"0"-230,35 34 13,0-69-13,-35 35 1,0 0 10,35-35-10,-1 35 30,1-35-20,0 0-10,0 0 10,-1 0-1,1-35 1,0 35-10,0-35 10,-1 0 0,-34 1 0,0-1 0,35 0 20,-35 70 91,0 0-121,0 34 0,0 1-1,0-36 2,0 36-1,0-35 0,0 34-1,0-34 1,0 0 1,0 0 0,0 34-2,0-34 2,0 0-3,0-1 4,0 1 7,0 0-12,0 0 5,0-1 7,-35 1 2,35 0-11,0 0 9,-34-35-8,-1 34 19,0-34-21,0 0 21,1 0 13,-1 0-5,0 0-17,35-34-1,0-36-3,0 35-4,0-34 6,0 34 0,0 0-8,0 1-2,0-1 21,35 35-21,-35-35 1,0 0 20,35 35-20,-35-34 0,34 34 10,-34-35-11,35 35 11,0-35-9,0 35-1,-1-35-1,1 0 2,0 35-1,0 0 0,-1-34 0,-34-1-1,35 35 2,0 0 9,0 0-10,-35-35 0,34 35-1,1 0 12,-35-35-12,35 35 12,0 0-12,-35-34 11,34 34-9,1 0 19,-35-35-20,0 0 19,35 35-19,0-35 29,-35 1 42,-35 34-71,0 0 20,0 0-1,35-35-19,-34 35 20,-1 0-20,0 0 39,0 0 2,35 35-31,0-1 19,-34-34-18,34 35-11,0 0-1,0 0 21,0-1 0,0 1 0,0 0 0,0 0-20,34-35 10,-34 34-10,35-34-1,0 35 23,0-35-23,-1 0 31,1 0-10,0 0 0,0 0-21,-1 0 22,1 0 18,0 0-9</inkml:trace>
  <inkml:trace contextRef="#ctx0" brushRef="#br1" timeOffset="-201282.73">20744 12689 0,'-34'0'259,"-1"35"-248,0-1 19,0-34-10,1 35-1,-1 0 11,35 0-20,-35-35 0,35 34 11,-35 1 18,35 0-9,0 0-20,0-1 20,0 1 9,0 0 13,0 0-34,35-35 3,0 0-1,-35 34 0,35-34-10,-1 0 19,1 0 1,0 0 10,0 0-10,-35-34 0,34 34-20,-34-35 1,0 0 17,0 0-8,0 1 1,0-1-12,0 0 22,0 0-12,0 1 12,0-1-12,0 0 41,0 70 190,0 0-240,0-1 11,35 1-12,-35 0 1,0 0-2,0-1 12,35-34-8,-35 35-2,0 0 0,35-35 11,-35 35-12,0-1 49,34-34-48,1 0 30,0 0 10,0 0-30,-1 0 9,-34-34-19,35 34 11,-35-35-12,0 0 11,35 35-9,-35-35 8,35 1-8,-35-1-1,0 0 9,0 0 1,0 1-11,0-1 11,-35 35-10,35-35 11,-35 35 9,35-35 0,-35 35-10,1 0 49,68 0 62,1 0-111,0 0 0,0 0-10,-35-34-2,34 34 4,1-35 27,0 35-18,-1 0-1,1 0 29,-35 35 221,35-1-240,-35 1-10,0 0 0,0 0-9,0-1 17,0 1 4,0 0 7,0 0-9,35-35 1,-1 34-12,1-34 11,-35 35-12,35-35-7,0 0 40,-1 0-31,1 0 19,0 0 1,0-35 1,-1 35-21,-34-34-12,0-1 4,0 0 7,0 0 1,0-34-1,0 34 2,0 0 8,0 1 1,0-1-10,-34 35 9,34-35-17,-35 35 27,35 35 152,0 0-172,35-35-10,-1 34 2,1-34 8,-35 35-8,35-35 0,0 35 7,-1-35-10,-34 35 14,35-1-12,0-34 9,-35 35 1,35-35-1,-35 35 1,34-35-10,-34 35 60,0-1-20,0 1 29,-34-35-9,34 35-60,-35-35 10,0 0 10,0 0 0,1 0-20,-1 0 9,0 0 2,0 0 8,1 0-18,-1 0 19,0 0 10</inkml:trace>
  <inkml:trace contextRef="#ctx0" brushRef="#br1" timeOffset="-192799.73">5977 14114 0,'0'35'221,"0"0"-211,0-1 0,0 36-1,0 34 1,0-69 0,0 0 0,0-1 1,0 1-2,0 0 21,0 0-10,0 0 20,0-70 60,-35 0-91,35 0 11,0-34-10,0-1 10,0 1-10,0 34 0,0 0 0,0 0 0,0-34 0,0 34 0,0 0 0,0 1 21,0-1-11,0 0 19,0 0-29,35 35 0,0 0 10,-1-35-10,1 35 10,0 0-10,0 0 0,-1 0 10,1 0 0,0 35 0,0 0-9,-35 0 7,34-35-8,-34 35 0,0-1 10,0 1-9,0 0 8,0 0-9,0-1 0,0 1 10,0 0 0,-34 0 1,-1-1-11,0-34 10,35 35-11,-35-35 1,1 0 10,-1 0-10,0 0 20,70 35 110,0-35-129,-1 0-2,1 35 1,0-35 0,-35 34 0,35-34 0,-1 35 1,1-35-1,0 0 9,-35 35-9,35 0 10</inkml:trace>
  <inkml:trace contextRef="#ctx0" brushRef="#br1" timeOffset="-190755.73">6602 14218 0,'35'0'222,"0"0"-204,0 0-6,-1 0-3,1 0 1,0 0 10,0 0 0,-1 0 21</inkml:trace>
  <inkml:trace contextRef="#ctx0" brushRef="#br1" timeOffset="-189798.73">6602 14566 0,'70'0'241,"-35"0"-220,-1 0-12,36 0 11,-35 0 0,-1 0 20,1 0-10</inkml:trace>
  <inkml:trace contextRef="#ctx0" brushRef="#br1" timeOffset="-188789.73">7297 14079 0,'0'35'200,"0"35"-189,0-1-3,0 1 2,0-36 1,0 36-1,0-35 0,0-1 0,0 1 0,0 0 20,0 0-21,0 0 31,0-1 31,0-68 8,0-1-69,0 0 0,-35-35 0,35 36-1,0-1 2,0-35-1,0 36-2,0-1 4,0 0-2,0 0 11,0 1-2,0-1-10,0 0 12,35 0 9,-35 1-1,35 34-18,-35-35-2,35 35 11,-1 0-10,1 0 0,0 0 11,34 0-2,-34 0 1,-35 35 0,35-35-10,0 34 10,-35 1 10,0 0-11,0 0-8,-35-1 9,0 1 0,0-35-11,1 0 1,34 35 1,-35 0-2,0-35 2,0 0 19,1 0-21,-1 0 42,35 34 28,35-34-29,-1 35-40,1-35 10,-35 35-11,35 0 2,0-35 10,-1 34-11,1-34-1,-35 35 0,70 0 1,-36 0 10,1-35-9,0 35 8,0-35-8,-1 0 9,-34 34-13,35-34 25</inkml:trace>
  <inkml:trace contextRef="#ctx0" brushRef="#br1" timeOffset="-186436.73">8270 14323 0,'-35'0'209,"1"0"-191,-1 0-6,0 0-3,0 0 11,1 0-2,-1 0-6,0 0 8,0 0 19,35 34-29,-34-34 10,-1 35 0,35 0 0,0 0 10,0-1 0,0 1-9,0 0-2,0 0 11,0 0-1,35-35-9,-1 34 10,1-34 0,0 0-9,0 0-1,-1 0 11,1 0-2,0 0 2,0-34-21,-35-1 30,34 35-30,-34-35 10,0 0-10,0 0 20,0 1 10,35 68 149,-35 1-179,0 0 1,35 0-2,0 0 14,-35-1-6,34-34 13,-34 35-20,35-35 32,0 0-15,0 0-16,-35-35-2,0 1 2,34-71-3,-34 70 3,35-34-1,-35-1 1,0 1-1,0 34 0,0 0-1,0 1 2,0-36 0,0 35-2,0 1-1,-35-36 3,35 35 8,0 0-8,0 1 8,-34-1 11,34 0 20,0 70 51,0 0-91,0-1-1,0 71 2,0-70-3,0-1 4,0 36-3,0-1 2,0-34-2,34 0 2,-34 34-1,0-34 9,0 0-9,35-35-1,-35 35 2,35-1 9,-35 1 10,35-35-9,-35 35-11,34-35 17,-34 35-6,35-35-10,0 0 7,0 0 4,-1 0-2,1 0 9,0 0-8,0 0-12,-1 0 22,-34-35-11,35 35-11,-35-35 11,35 35-1,-35-35-7,35 1 4,-35-1 6,0 0-3,0 0 9,0 1 4,-35-1-12,0 35 30,35-35-40,-35 35 20,1 0 29,-1 0-29,35 35 20,0 0-29,-35-35-11,35 34 9,0 1 1,0 0 0,0 0 0,0-1-10,0 1 19,0 0 12,0 0-1,35-35-31,-35 35 1,35-35 0,-1 0 20,1 0-9,0 0 9,0 0-21,-1 0 21,1 0-10,0 0 10,0 0-11</inkml:trace>
  <inkml:trace contextRef="#ctx0" brushRef="#br1" timeOffset="-182409.73">8409 14253 0,'35'0'309,"0"0"-299,-1 0 20,1 0-10,0 0 10,0 0-20,-1 0 10,1 0-1,0 0 11,0 0-10,-1 0 10</inkml:trace>
  <inkml:trace contextRef="#ctx0" brushRef="#br1" timeOffset="-180863.73">9730 14149 0,'-35'0'159,"35"35"-118,-35-35-31,35 34 10,0 1 0,-35 0-11,35 0 2,0-1 9,0 36 0,0-35-1,0-1 1,0 1 0,0 0-9,35-35 8,-35 35-9,35-35 10,0 0 11,-1 0-11,1 0-1,0 0 10,0 0 2,-1 0-21,-34-35 20,0 0-10,35 35-10,-35-35 10,0 1 10,0-1-10,0 0-11,0 0 11,0 1 1,0-1 9,-35 0-10,1 0-11,-1 1 21,0 34 0,35-35-18,-35 35 16,1 0-8</inkml:trace>
  <inkml:trace contextRef="#ctx0" brushRef="#br1" timeOffset="-179249.73">10112 14184 0,'0'34'219,"0"1"-206,0 0-4,0 0 2,0-1-2,0 36 1,0-35 10,0-1-10,0 1-1,0 0 21,0 0 1,0 0 8</inkml:trace>
  <inkml:trace contextRef="#ctx0" brushRef="#br1" timeOffset="-178141.73">10112 13697 0,'-35'0'237,"0"35"-206,35-1-12,-35-34-7,35 35-3,0 0 12,-34-35-11,34 35 0,0-1 9,0 1 1,0 0 10,0 0-10,0 0-10,0-1 20,34-34-20,-34 35 10</inkml:trace>
  <inkml:trace contextRef="#ctx0" brushRef="#br1" timeOffset="-177095.73">9869 14114 0,'34'0'263,"1"0"-244,0 35-10,-1-35 2,1 35-2,0-35 1,34 0 1,-34 0 8,0 34-11,0-34 4,-1 0 7,1 0 1,0 0 11,0 0-21</inkml:trace>
  <inkml:trace contextRef="#ctx0" brushRef="#br1" timeOffset="-176049.73">10876 14184 0,'0'34'252,"0"1"-244,0 35 4,0-36-3,35-34 2,-35 70-1,35-70 0,-35 35 0,0-1 10,0 1 9,0 0-9</inkml:trace>
  <inkml:trace contextRef="#ctx0" brushRef="#br1" timeOffset="-175001.73">11050 14288 0,'35'35'239,"-35"-1"-228,0 1-1,0 0 0,34 0 9,-34-1-8,0 1-1,0 0 9,0 0 12,0 0 18,0-1-8,0-68 38,35-1-61,-35 0 5,0 0 5,35 0-17,-35 1 19,0-1 10,35 35-20,-35-35 11,34 35-22,1 0 32,0 0-33,0 0 25,-35 35-16,34-35-6,-34 35-1,35-1 21,-35 1-22,35 0 10,-35 0 13,35-35-13,-35 35-1,34-1 3,1-34 29,0 0-20,-35-34 11,35 34-33,-35-35 3,0 0 0,0 0-2,0-34 0,0 34 10,0-35-9,0 36 0,0-1 0,0 0 0,0-34 1,0 34-2,0 0 2,0 0 8,0 1-9,0-1 0,0 0 10,0 0 20,-35 35-20,35 35 111,0 35-121,0-36 1,0 1-1,0 0 0,0 0-1,0-1 2,0 1-5,0 35 16,0-36-2,0 1 1,35 0-11,-1 0 19,1-35 2,0 0-21,-35 34 0,35-34 10,-1 0-1,1 0 1,0 0 0,0 0 0,-1 0 1,1 0 8,0 0 1,0 0-19,-35-34-1,34-1 23,-34 0-29,0 0 26,0 1 0,0-1 10,0 0-10,-34 35 20,-1 0-20,35 35-1,-35-35-19,0 35 20,35-1-10,0 1 0,-34 0-10,34 0 11,0-1 8,0 1 1,0 0-11,0 0 11,0 0 11,34-35-21,1 0-1,35 0 1,-36 0 0,36 0 0,-35 0 1,34 0-2,-34 0 1,-35-35-10,35 0 0,-1 35 0,1 0 0,-35-35 0,35 35 0,-35-35 0,35 35 9,-35-34-8,0-1 19,34 0-12,-34 0 14,0 1-2,0-1 19,-34 35-41,-1 0 44,0 0-12,0 0 79,70 0 231,-35-35-340,35 35 0,0 0 12,-1 0-13,1-35 0,0 35 11,0 0-9,-1 0-3,1 0 3,-35-34-3,35 34 2,0 0 9,-1 0 2,1 0 9,0 0 12,-35 34 107,0 1-118,-35 0-22,35 0 11,0-1 0,0 1 0,0 0-10,0 0 20,0-1 9,35-34-28,-1 0 20,1 0-12,0 0 1,0 0-1,-1 0 1,1 0-1,0 0 2,0-34 0,-1-1 9,1 35-20,-35-35-1,35 0 11,-35 1 10,35-1-1,-35 0-9,0 0 10,0 1 10,-35-1 41,0 35-32,0 0-19,1 0 10,34 35-30,0-1 20,-35-34-21,35 35 1,0 0 0,0 0 11,0-1-11,-35-34 0,35 35 8,0 0-6,0 0 25,0-1-7,0 1 12,0 0-22,35-35-10,0 0 11,-35 35-2,34-35-10,1 0 12,-35 35-11,35-35 20,0 0 217,-1 0-225,1 0-13,0-35 1,0 0 10,-35 0-10,34 35-1,1-35 1,0 35 1,0-34 18,-1-1-19,1 0 20,-35 0 1,35 35-21,-35-34 9,35-1 1,-1 0 0,-34 0 23,0 1-14,0-1 11,-34 35 29,-1 0 12,35 35-3,35-35-47,-1 0-23,1 34 5,0-34-4,0 0 0,-1 35 0,1-35 3,0 35 8,0-35 0,-35 35 1,34-35-3,1 0 2,-35 34-9,0 1 9,0 0 10,0 0-12,0-1 11,0 1-18,-35 0 10,1 0 9,-1 0-2,0-1-8,0-34-1,1 0-8,-1 0-1,0 35 10,0-35 0,1 0 0,-1 0 20,0 0 0,0 0 0</inkml:trace>
  <inkml:trace contextRef="#ctx0" brushRef="#br1" timeOffset="-167553.75">14212 13801 0,'0'35'279,"0"0"-268,0-1-2,0 1 1,0 35 1,0-35-1,0-1 0,0 1 0,0 35 0,0-36 10,0 1-11,0 0 1,0 0 10,35-1 0,-35 1 0,0 0-10,0 0 20,0-1-10,34-34-10,-34 35 0,0 0 10,0 0-1,35-35-9,0 0 10,-35 35 2,35-35-4,-1 0 13,1 0-13,0 0 3,0 0 9</inkml:trace>
  <inkml:trace contextRef="#ctx0" brushRef="#br1" timeOffset="-166088.75">13934 14184 0,'35'0'279,"-1"0"-269,1 0 0,0 0 0,0 0 10,-1 0-10,1 0-1,0 0 21,0 0 1,-1 0-22,1 0 31,0 0 10,0 0-9,-1 0 18,1 0-9</inkml:trace>
  <inkml:trace contextRef="#ctx0" brushRef="#br0" timeOffset="-157735.75">10876 13975 0</inkml:trace>
  <inkml:trace contextRef="#ctx0" brushRef="#br0" timeOffset="-157561.75">10876 13975 0</inkml:trace>
  <inkml:trace contextRef="#ctx0" brushRef="#br0" timeOffset="-156069.75">11397 14184 0,'35'0'248,"0"0"-225,0 0-13,-1 34 8,1-34 2,0 0 11,0 0-10,-1 0-2,1 0 21,0 0-1,0 0 1</inkml:trace>
  <inkml:trace contextRef="#ctx0" brushRef="#br0" timeOffset="-154564.75">15567 13836 0,'-35'0'198,"1"0"-178,-1 35-10,0-1 12,35 1-12,-35 0-1,35 0 11,-34 0-10,34-1 0,-35-34 0,35 35 0,0 0 10,0 0-10,0-1 0,0 1 10,0 0-10,0 0 0,0-1 10,35 36 0,-35-35-1,34-1-8,-34 1-2,35 0 11,0 0-10,-35 0 0,35-35 0,-35 34 0,34-34 0,-34 35 0,35-35 11,-35 35-11,35 0 9</inkml:trace>
  <inkml:trace contextRef="#ctx0" brushRef="#br0" timeOffset="-152979.75">16297 14045 0,'-35'34'280,"0"-34"-269,35 35-2,-35 0 2,35 0-2,-34-35 2,34 34-1,-35 1-1,35 0 1,-35 0-2,35-1 3,-35 1 10,35 0-11,-34-35 0,34 35 0,0-1 20,-35-34-20,35 35 21,0 0 18,-35-35-30</inkml:trace>
  <inkml:trace contextRef="#ctx0" brushRef="#br0" timeOffset="-151782.75">15845 14184 0,'0'34'288,"0"1"-237,35-35-42,-1 0 12,1 0 8,0 0 0,0 0 2,-1 0-2,-34-35 12,0 1-11,0-1 11,-34 35 59,34-35-90,-35 35 10,0 0 10,0 0 19,1 0-19</inkml:trace>
  <inkml:trace contextRef="#ctx0" brushRef="#br0" timeOffset="-150306.75">16297 14427 0,'0'35'229,"-35"-1"-180,35 1 2,0 0-2,35-35-20,-1 0-19,1 0 0,0-35 10,0 35 1,-1 0-2,-34-35-8,35 35 8,0-34 41,-35-1-30,0 0 20,-35 0-20,0 35-1,1 0-9,34-34-10,-35 34 20</inkml:trace>
  <inkml:trace contextRef="#ctx0" brushRef="#br0" timeOffset="-148911.75">16887 14462 0,'0'34'196,"0"36"-184,-34-70-1,34 70-1,0-36 1,-35-34-1,35 35 0,0 0 0,-35 0 11,35-1 17,-35-34-8</inkml:trace>
  <inkml:trace contextRef="#ctx0" brushRef="#br0" timeOffset="-147755.75">17131 14288 0,'0'35'290,"0"-1"-282,0 1 4,34 35-5,-34-36 16,35 1-12,-35 0-3,0 0 2,0 0 20,0-1 1,0 1-2,0 0 41,0-70 1,0 0-61,0 1 0,0-1 0,-35 0-2,35 0 2,0 0-1,-34 1 1,34-1 0,0 0 0,0-34 0,0 34 10,0 0-10,0 0 10,0 1 0,0-1 10,0 0 0,0 0 0,0 1-20,34 34 0,-34-35-1,35 35 2,0-35-1,0 35-1,-1-35 0,1 35 2,0-35 0,0 35-2,-1 0 1,1 0 10,0 0 0,0 0-9,-1 0 8,-34 35 11,35 0-20,-35 0 11,0 0-12,0-1 2,0 1 8,0 0 1,0 0 10,0-1-20,0 1 10,-35-35-10,35 35 0,-34-35 0,-1 0 0,35 35 1,-35-35-2,0 0 0,1 34 12,-1-34-12,0 35 11,0-35 11,1 0 8,-1 0-9,0 0 51</inkml:trace>
  <inkml:trace contextRef="#ctx0" brushRef="#br0" timeOffset="-145254.75">17791 14392 0</inkml:trace>
  <inkml:trace contextRef="#ctx0" brushRef="#br0" timeOffset="-145067.75">17791 14392 0</inkml:trace>
  <inkml:trace contextRef="#ctx0" brushRef="#br0" timeOffset="-144127.75">18277 14184 0</inkml:trace>
  <inkml:trace contextRef="#ctx0" brushRef="#br0" timeOffset="-143439.75">18416 14079 0,'-34'0'179,"-36"0"-157,70 35-13,-35-35 1,1 0 0,-1 0 0,0 35 9,0-35 1,35 35 2,-34-35-14,-1 0 2,35 34 10,-35 1 0,35 0 9,0 0-8,0-1-1,0 1-11,0 0 12,0 0-1,0-1-1,0 1-9,0 0 20,35-35-20,0 35 0,-1-35 10,1 0 9,0 0 0,0 0-19,-1 0 21,1 0 8,0-35 2,0 0-20,-35 0-11,0 1 10,0-1-10,0 0 0,0 0 10,0 1 0,0-1-10,0 0 0,0 0 9,-35 35-8,35-34 8,0-1 31,0 70 100,0-1-141,0 1 1,0 0 11,0 0-11,35-35 0,-35 34-1,0 1 1,34 0 1,-34 0 19,0-1-20,35-34 8,-35 35-7,35-35-1,-35 35 41,34-35-40,1 0 29,0 0 10,0 0-1,-1 0-9</inkml:trace>
  <inkml:trace contextRef="#ctx0" brushRef="#br0" timeOffset="-141156.75">18764 14427 0</inkml:trace>
  <inkml:trace contextRef="#ctx0" brushRef="#br0" timeOffset="-140420.75">18729 13836 0,'35'0'232,"-1"0"-212,1 0-10,-35 35-1,35-35 2,-35 34-1,35 1-2,-35 0 14,69-35-11,-69 35-2,35-35 2,-35 35-2,0-1 0,35-34 2,-1 35-2,-34 0 12,0 0-1,35-1-11,-35 1 11,0 0 1,0 0-12,0-1 2,0 1-1,0 35 11,0-36-13,0 1 2,-35-35 0,35 35 1,0 0 0,-34-35-5,34 35 4,0-1 1</inkml:trace>
  <inkml:trace contextRef="#ctx0" brushRef="#br0" timeOffset="-112386.73">4240 15296 0,'0'-35'281,"34"35"-231,1 0-20,0 0-10,-1 0-10,1 0 10,0 0 0,-35 35-10,35 0 0,-1-35 0,-34 69 0,35 1 10,-35-35 0,0-1-1,0 1 10,0 0 2,0 0-11,0-1 40,0-68 29,0-1-78,0 0 9,0 0-10,0 1 0,0-1 0,35 0 10,-35 0-10,0 1 1,0-1 8,35 35-8,-35-35-2,34 35 10,-34-35-9,35 0 10,0 35 30,0-34-32,-1 34 24,1 0-2,-35 34-10,35-34-20,-35 35 0,35-35 10,-35 35-10,0 0 20,34 0-10,-34-1-10,0 1 8,0 0 3,35-35-1,-35 35-10,0-1 10</inkml:trace>
  <inkml:trace contextRef="#ctx0" brushRef="#br0" timeOffset="-110250.73">5282 14983 0,'-35'0'269,"35"70"-258,0-36 8,0 1-9,-35 0 1,35 34-2,0-34 1,0 35 11,0-35-3,0-1-8,0 1 0,0 0 11,0 0-1,0-1-11,0 1 0,35-35 2,-35 35 9,35 0 10,0-35-10,-35 34-1</inkml:trace>
  <inkml:trace contextRef="#ctx0" brushRef="#br0" timeOffset="-109065.73">5351 15435 0,'0'35'249,"0"0"-230,0-1 1,0 1 3,35 0-14,-35 0 31,35-35-30,0 0 0,-1 0 10,1 0 9,0 0 1,0-35-9,-35 0-1,34 35 0,-34-35-10,0 1 29,0-1-9,0 0 0,-34 0-20,-1 35 10,35-34-10,-35 34-1,0-35 23,1 35-3,-1 0-10,0 0 21,0 0 12</inkml:trace>
  <inkml:trace contextRef="#ctx0" brushRef="#br0" timeOffset="-107470.73">5699 15366 0,'35'0'270,"-1"0"-250,1 0 0,-35 34-10,35-34 0,0 0 10,-1 35-12,-34 0 14,35-35-12,-35 35 1,0-1-1,0 1 18,0 0 3,0 0-2,0-1-8,0 1 9,-35-35-1,35 35-18,-34-35-2,-1 0 11,0 0 10,0 0 11,35-35-11,0 0-1,0 1-18,0-1 18,0 0 1,35 0-10,-35 1 0,35 34-10,-35-35 11,35 35-3,-35-35-6,34 35 6,-34-35 12,35 35-10,-35-34 41</inkml:trace>
  <inkml:trace contextRef="#ctx0" brushRef="#br0" timeOffset="-105695.73">6290 15053 0,'34'-35'239,"1"35"-230,0 0 2,0 0 9,-1 0-10,1 0 0,0 0 0,0 0 9,-1 0 1,1 0-10,0 0 1,0 0 9,-1 0-1,1 0 2,0 0 9,0 0-1,-1 0-9,1 0 30</inkml:trace>
  <inkml:trace contextRef="#ctx0" brushRef="#br0" timeOffset="-104479.73">6741 15053 0,'0'34'237,"-34"1"-217,34 0-9,0 0-1,0-1 0,0 36 0,0-35 10,0 34-10,0-34 10,0 0-10,0 0 0,0-1 9,0 1 12,0 0 9,0 0-21</inkml:trace>
  <inkml:trace contextRef="#ctx0" brushRef="#br0" timeOffset="-103254.73">6950 14844 0,'0'35'271,"35"0"-250,-35-1-12,0 1 2,0 0-2,0 0 1,34-1-1,-34 36 2,0-35 9,0 34-11,0 1 11,0-35 1,0-1-12,0 1 12,0 0-14,0 0 15,-34-1-2,34 1 1,0 0-12,-35-35 11,35 35-11,0-1 32,-35-34-21,35 35 9</inkml:trace>
  <inkml:trace contextRef="#ctx0" brushRef="#br0" timeOffset="-101937.73">7297 15400 0,'35'0'219,"0"0"-197,-1 0-12,1 0-1,0 0 8,0 0 5,-1 0-2,1 0 20</inkml:trace>
  <inkml:trace contextRef="#ctx0" brushRef="#br0" timeOffset="-100901.73">7332 15678 0,'35'0'249,"-1"0"-230,1 0-7,35 0 8,-36 0-1,1 0 2,0 0-1,0 0-10</inkml:trace>
  <inkml:trace contextRef="#ctx0" brushRef="#br0" timeOffset="-99784.73">8235 15053 0,'0'34'248,"-34"1"-236,-1 69-3,0-34 2,35-35-2,0 34 1,0 1 0,0-35 1,0-1-3,0 1 3,0 0-1,0 0-1,0-1 22,0 1 9,0 0 9,35-35-29,0 0-10,-1 0 20,1 0-10,0 0 0,0 0-1,-1 0 11</inkml:trace>
  <inkml:trace contextRef="#ctx0" brushRef="#br0" timeOffset="-98150.73">7923 15435 0,'34'0'259,"1"0"-249,0 0 0,34 0 10,-34 0 0,0 0 0,0 0 10,-1-35-20,1 35 20,0 0-10,0 0 10,-1 0-10</inkml:trace>
  <inkml:trace contextRef="#ctx0" brushRef="#br0" timeOffset="-97073.73">8652 15366 0,'0'34'238,"0"1"-220,0 69-7,0-69-2,0 0 1,0 0 1,0 34-2,0-34 1,0 0 0,0-1 11,0 1-1,0 0 21</inkml:trace>
  <inkml:trace contextRef="#ctx0" brushRef="#br0" timeOffset="-95957.73">8896 15470 0,'0'35'210,"0"-1"-199,0 36-1,0-35-1,0-1 1,0 1-1,0 0 1,34-35 1,-34 35-1,0-1 10,0 1 19,0-70 61,0 1-80,0-1 0,0 0-9,0 0-2,0 1 1,35-1 0,-35 0 0,0 0 9,0 1 12,35 34-22,0 0 31,-1 0 0,1 0-20,-35 69-9,0-34-2,35 0 1,0-1 1,-35 1-1,0 0-1,0 0 12,34-35-12,-34 34 21,0 1 29,0-70 11,0-34-50,35 69-10,-35-35 0,0 0 0,35 1-2,-35-1 4,35 0 18,-35 0 11,34 35-32,-34-34 11,35 34 39,0 0-38,-35 34 9,35-34-20,-35 35 10,34-35-1,-34 35-8,0 0-4,35-1 5,0 1 8,0 0 10,-1-35 0,-34 35-20,35-35 11,0 0-12,0 0 21,-1 0-10,1 0 0,0 0 0,-35-35-10,35 35-1,-35-35 2,34 35-1,-34-35 0,0 1 0,0-1 0,0 0 0,35 0 1,-35 1 8,0-1-10,0 0 11,0 0-10,0 1 31,-35 34-22,1 0 41,-1 0 20,35 34-70,0 1 1,-35-35 7,35 35-8,0 0 11,0-1-2,0 1 2,0 0 10,0 0-3,0-1 2,35 1-20,-35 0 20,35-35-20,-35 35 10,34-35-10,1 34 20,0-34-21,-35 35 12,34-35-11,1 0 10,0 0 10,0 0-11,-1 0 11</inkml:trace>
  <inkml:trace contextRef="#ctx0" brushRef="#br0" timeOffset="-92408.73">8652 15053 0</inkml:trace>
  <inkml:trace contextRef="#ctx0" brushRef="#br0" timeOffset="-91323.73">10772 15400 0,'0'35'240,"0"0"-221,0 0-8,0-1-1,35 36 10,-1-1 0,-34-34-10,0 0 10,0 0-11,0-1 11,35-34 1,-35 35-1,0 0 19</inkml:trace>
  <inkml:trace contextRef="#ctx0" brushRef="#br0" timeOffset="-90215.73">11050 15400 0,'0'70'229,"0"-35"-219,35-1 0,-35 36 0,0-35-1,34-35 1,-34 69 0,0-34 20,0 0 10,0-1 32,0-68 37,0-1-80,35 0-8,-35 0-11,0 1 20,35 34-20,-35-35-1,35 35 2,-35-35 8,34 0 1,1 35 10,-35-34-20,35 34 20,0 0 11,-1 0-33,1 0 24,0 0-4,-35 34 2,0 1-20,35-35 1,-35 35-1,34-35 10,-34 35-10,0-1 9,0 1-8,0 0 8,35-35 1,-35 35-10</inkml:trace>
  <inkml:trace contextRef="#ctx0" brushRef="#br0" timeOffset="-88500.73">12231 15435 0,'35'0'258,"0"35"-249,-35 0 1,0-1 1,35 1 0,-1 0 9,-34 0-11,35-35 0,0 0 2,-35 34 9,35-34-10,-1 0 20,1 0-10,0 0-10,-35-34 0,35-1 0,-35 0 9,34 0-8,-34 1 19,0-1-20,0 0 29,35 70 81,-35 0-110,0 34 0,0 35 1,0-69-2,35 35 1,-35-36 0,0 71 0,0-71 0,0 1 0,0 0 0,0 35-1,0-36 12,0 1-11,0 0 0,0 0 0,-35-35 0,0 34 0,35 1-1,-34-35 2,34 35-1,-70 0 9,35-35 1,35 34-10,-34-34 0,-1 35 0,0-35 0,0 0 10,1 0 0,-1 0 0,0-35-9,35 1 18,0-1-9,0 0 0,0 0-10,0 1 10,35 34-10,-35-35-1,35 35 2,-1-70-1,1 70-1,35-69 2,-1 34-1,1 0 1,-1-34-1,1 69-1,-36-70 1,1 70-1,0-35 2,-1 35-1,1 0-1,-35-34 1,35-1 0,0 35 0,-1-35 30,1 35 0,-35-35-30,35 35 9,-35-34 1,35 34-11,-35-35 2,0 0 29,0 0 1,0 1 8,-35 34-29,0 0 0,0 0 0,1 0 9,-1 0-18,0 0 9,0 0 11,35 34-22,-34-34 12,34 35-11,-35-35 0,35 70-2,0-36 10,-35 1-8,35 0 1,0 0 8,0-1-9,0 1 1,0 0 8,0 0 3,0-1-2,35 1-10,34-35 9,-69 35-9,35-35 1,0 0 8,0 0-9,-1 0 0,36 0 10,-35 0 0,-1 0-9,1 0-1,0-35 9,0 35-9,-35-35-1,34 35 2,1 0-2,-35-34 1,35 34 0,-35-35 1,35 35-1,-1-35 10,1 0-11,-35 1 12,35 34-11,-35-35 9,0 0 2,35 0-12,-35 1 21,0-1 2,0 0 7,0 0-18,-35 35 9,0 0 19,0 0-28,35 35 9,-34-35-20,34 35 10,-35 0 8,35-1 4,0 1-23,0 0 18,0 0-5,0-1-2,0 1-10,0 0 18,0 0 12,35-35-30,-1 0 19,1 0-8,0 0 8,0 0 1,-1 0 30,-34-35-51,0 0 16,0 0-16,0 1 12,0-1 9,0 0 0,0 0-11,-34 35 31,34-34-40,0 68 177,0 1-166,0 0 9,34-35-20,1 0 9,-35 35-7,35-35 7,0 0-2,-1 34 13,1-34-20,0 0 10,0 0 12,-1 0 8,1 0-21,0 0 23,0 0-4,-35-34-27,0-1 19,0 0-11,0 0-9,0 1 11,0-1 8,0 0 1,0 0 0,-35 35-19,0 0 38,0 0-29,1 0 49,34-34 1,34 34 297,1 0-357,0 0 12,0 0-13,-1 0 1,1-35-1,0 35 0,0 0 2,-1 0-2,1-35 1,0 35 0,0 0 1,-1 0 9,1 0 0,0 0 0,0 0 32,-35 35 97,0 0-129,0-1 0,0 1 0,0 0-11,0 0 12,0-1 8,0 1 2,0 0-11,34-35-1,1 0 1,0 0 10,0 0 0,-1 0 0,1 0-19,0 0 8,0 0-1,-1 0 14,-34-35-22,35 35 1,0-35-4,-35 1 14,35-1-11,-35 0 0,34 0 11,-34 1-1,0-1 9,0 0-9,0 0 60,-34 35-71,-1 0 52,35 35 68,35 0-119,-1-35 10,-34 35-9,35-35-2,-35 34 1,35-34-1,0 0 13,-35 35-12,0 0-1,34-35 1,-34 35 8,35-1 12,-35 1 11,0 0-10,0 0 9,-35-1 39,1-34-49,-1 0-10,0 0-10,0 0 0,1 0 10</inkml:trace>
  <inkml:trace contextRef="#ctx0" brushRef="#br0" timeOffset="-81233.73">10494 14983 0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6-25T12:37:15.460"/>
    </inkml:context>
    <inkml:brush xml:id="br0">
      <inkml:brushProperty name="width" value="0.05292" units="cm"/>
      <inkml:brushProperty name="height" value="0.05292" units="cm"/>
      <inkml:brushProperty name="color" value="#FF0000"/>
    </inkml:brush>
  </inkml:definitions>
  <inkml:trace contextRef="#ctx0" brushRef="#br0">3718 7579 0,'-34'0'210,"-36"0"-201,1 0 12,34 0-11,-35 0 10,70 34-10,-34 1 0,-1-35 0,0 0 0,35 35 0,-35-35 0,35 35 0,-34-1 0,34 1 10,-35 0-10,0-35-1,35 35 2,-35 0-1,35 34 0,0-34 10,0 0-11,-34-1 1,34 1 10,0 0-10,0 0 9,0-1-7,0 1-3,0 0 11,0 0 0,34-1-10,1 1 10,0 0 1,0-35-12,-1 35 11,1-35-11,35 34 12,-1-34-1,-34 0 0,0 0-10,-1 0 10,1 0-11,0 0 22,0 0-12</inkml:trace>
  <inkml:trace contextRef="#ctx0" brushRef="#br0" timeOffset="1815">4101 7683 0,'34'0'311,"1"0"-302,0 0 1,34 0 11,-34 0-11,0 0 10,-1 0-10,1 0 0,0 0 9,0 0 11,-1 0-9,1 0 8</inkml:trace>
  <inkml:trace contextRef="#ctx0" brushRef="#br0" timeOffset="2962">4309 7752 0,'0'35'210,"0"0"-200,0 0 0,0 0-1,0 34 2,0 1 0,0-36-2,0 1 1,0 0 0,0 0 0,0-1 0,0 1-1,0 0 11,0 0-10,0-1 22,0 1 8</inkml:trace>
  <inkml:trace contextRef="#ctx0" brushRef="#br0" timeOffset="3971">3996 8482 0,'35'0'218,"0"0"-208,34 0 10,-34 0 1,0 0-12,0 0 1,-1 0 1,1 0-2,34 0 11,-34 0-1,0 0 2,0 0-1,-1 0-10,1 0 19</inkml:trace>
  <inkml:trace contextRef="#ctx0" brushRef="#br0" timeOffset="4937">4865 8378 0,'35'-35'211,"-1"35"-203,-34-34 4,35 34-5,0 0 4,0 0-1,-1 0 0,36 0 10,-35 0 1,-1 0-2,1 34 1,-35 1-11,0 0 2,35-35-1,-35 35-1,0-1 2,0 1 0,0 35 8,-35-70-10,35 35 2,-35-1-2,1 1 11,-1 0-9,0 0 18,0-1 11,1-34 11,68 0 57,36 0-98,-35 35 0,-1-35 0,36 0 0,-35 35 1,-1-35-2,1 0 0,0 0 3,0 0-2,-1 35 19</inkml:trace>
  <inkml:trace contextRef="#ctx0" brushRef="#br0" timeOffset="6482">5699 8170 0,'69'0'208,"1"0"-188,34 0-10,0 0 0,-34 0 0,-1 0 0,1 0 0,-1 0 1,1 0 8,-35 0 2,-1 0 8</inkml:trace>
  <inkml:trace contextRef="#ctx0" brushRef="#br0" timeOffset="7519">7297 7613 0,'-35'0'208,"1"0"-188,-1 0-11,0 0 12,0 0-9,1 0-3,-1 35 12,0-35-2,1 35-9,-1-35 9,35 35-9,-35-35-1,35 34 1,0 1 0,-35-35 0,1 35 10,34 0 11,0 0-1,0-1-10,34 1 0,1 0-1,0-35 1,-35 35-9,35-35-2,-1 34 1,1-34 1,0 0-1,-1 35-1,1-35 1,0 35 11,0-35-12,-1 35 11,1-1 0,-35 1 12,35 0 8,-35 0-11,0-1-7,0 1-5,-35-35-5,0 0-2,1 0 0,-1 35-2,0-35 4,0 35-2,-34-35-1,34 0 0,1 0 2,-1 0 9,0 0-10,0 0 1,1 0 19</inkml:trace>
  <inkml:trace contextRef="#ctx0" brushRef="#br0" timeOffset="9253">7471 7752 0,'35'0'198,"34"0"-176,1 0-13,-1 0 1,1 0 0,-36 0 0,36 0 2,-35 0-2,-1 0 21,1 0-22,0 0 50</inkml:trace>
  <inkml:trace contextRef="#ctx0" brushRef="#br0" timeOffset="10151">7784 7752 0,'0'35'219,"0"0"-210,0 35 2,0-1-1,0 1 0,0-36 0,0 1 0,34 35 0,-34-36 0,0 1 0,35 0 0,-35 0 19,0-1-19,0 1 32,0 0-2</inkml:trace>
  <inkml:trace contextRef="#ctx0" brushRef="#br0" timeOffset="11157">7645 8517 0,'34'35'218,"1"-35"-199,0 35-8,0-35-2,-1 0 12,1 0-12,35 0 12,-36 0-2,1 0-9,0 0 0,0 0 20,-1 0 0</inkml:trace>
  <inkml:trace contextRef="#ctx0" brushRef="#br0" timeOffset="12114">8444 8378 0,'35'0'202,"-1"0"-195,1 0 5,0 0-2,0 0 0,-1 0-1,36 0 12,-35 0-2,-35 35-9,34 0 0,-34-1 9,35 1 2,-35 0-3,0 0-7,0 0 9,-35-1 0,1 1 0,34 0-10,-35-35-1,0 0 2,35 35-2,-35-35 21,1 34 32,103-34 8,-34 0-60,34 0 0,1 35 0,-35-35 0,34 0 1,-34 0-2,0 0 1,-1 0 10,-34 35-11</inkml:trace>
  <inkml:trace contextRef="#ctx0" brushRef="#br0" timeOffset="13570">9591 7926 0,'34'0'218,"36"0"-199,-1 0-8,1 0 0,-35 35-2,34 0 2,-34-35-1,-1 0 0,1 0 0,0 35 0,0-35 0,-1 0 20,-34 34-21,35-34 12,0 0-1</inkml:trace>
  <inkml:trace contextRef="#ctx0" brushRef="#br0" timeOffset="14667">9695 8343 0,'35'0'319,"-1"35"-299,1-35-10,0 0 0,0 0 0,34 0 0,-34 0 0,-1 0-1,36 0 2,-35 0 9,-1 0-10,1 0 9,0 0 1</inkml:trace>
  <inkml:trace contextRef="#ctx0" brushRef="#br0" timeOffset="16101">11154 7892 0,'0'34'259,"0"36"-238,0-35-11,0 69 1,0-69 0,0-1-4,0 1 4,0 35-1,0-36 11,0 1 8,0 0 11,0 0-10,0-70 71,0 0-81,0 0 0,0-34-10,0 34 10,0-34-10,0-1 10,0 35 0,0 1-11,0-1 2,0 0 19,35 35-20,-35-35 2,0 1 6,35-1 2,-35 0-1,34 35-10,-34-35 2,35 35-1,-35-35-1,35 35 3,0 0 7,-35-34-8,34 34-2,1-35 1,0 35 10,0 0 0,-1 0 10,1 0-19,-35 35-2,35-1 10,-35 1 1,0 0 1,0 0-11,0 0 11,0-1-3,0 1 2,0 0 1,0 0-10,-35-1 19,0-34-21,1 35 9,-1-35 3,35 35-11,-70-35 0,36 0 10,34 35-11,-35-35 12,0 0-2,0 0 2,1 0 19,68 34 139,1-34-168,0 0-2,34 0 11,-34 35-11,35-35 11,-70 35-9,34-35-1,1 0 2,0 0-5,-35 35 3,35-35 1,-1 0 8,-34 34-8,35-34 18,0 0-17,-35 35 17</inkml:trace>
  <inkml:trace contextRef="#ctx0" brushRef="#br0" timeOffset="18655">10911 8622 0,'0'34'228,"35"1"-197,34-35-22,1 0 1,-1 0 0,1 0 2,-1 0-3,35 0 0,1 0 2,-1 0-2,-35 0 1,36 0 0,-36 0 0,1 0 0,-36 0 0,1 0-1,35 0 2,-36 0-1,1 0 0,0 0 0,0 0 0,-1-35 0,1 35 0,0 0 0,0 0 0,-1 0 20,1 0 0,0 0-10</inkml:trace>
  <inkml:trace contextRef="#ctx0" brushRef="#br0" timeOffset="19891">11258 9004 0,'0'35'238,"0"-1"-227,0 1-2,0 0 1,0 0 0,35 0 0,-35 34 0,0-34 0,35 0 0,-35-1 0,0 1 10,0 0 0</inkml:trace>
  <inkml:trace contextRef="#ctx0" brushRef="#br0" timeOffset="20849">11641 9039 0,'0'34'247,"0"1"-236,0 0 8,0 0 3,0 0-12,0-1 11,0 1 8,0 0 21,34-35-40,1 0 0,0 0 1,0 0 8,-1 0 11,1 0-11,-35-35-6,35 0 24,-35 1-7,0-1-19,0 0 19,0 0-11,-35 0 0,35 1-8,-35 34 1,35-35-3,-34 35 12,34-35-5,-35 35 16</inkml:trace>
  <inkml:trace contextRef="#ctx0" brushRef="#br0" timeOffset="22283">12162 9039 0,'0'34'241,"-35"-34"-231,35 35 9,0 0 2,-35-35-3,35 35-7,0 0 19,0-1 9,35-34-9,0 0-20,0 0 10,34 0-10,-34 0 0,0 0 10,-1 0-10,1 0-1,0 0 22,-35-34-21,35 34-1,-35-35 32,0 0-12,0 0 11,0 0-10,-35 35-20,0 0 21,35-34-21,-35 34-1,1 0 20,-1 0-8</inkml:trace>
  <inkml:trace contextRef="#ctx0" brushRef="#br0" timeOffset="24009">12440 7683 0,'35'0'227,"-1"0"-205,36 35-12,-35-1-1,69 36 2,-69-35-1,-1 0-2,1-1 3,0 36 8,-1-35-8,1 34-2,0 1 2,0-1-1,-35-34-1,0 34 2,0 1-2,34-35 12,-34 34-11,0-34 0,0 0 0,0 34 0,0-34 10,0 0-11,0 0 2,0-1-2,0 1 1,0 35 10,0-36 0,0 36-10,-34-1 10,34-34-10,-35 0 10,0 0-9,35 0-1,-35-1 9,35 1-9,-34 0 10,-1-35-10,35 35 0</inkml:trace>
  <inkml:trace contextRef="#ctx0" brushRef="#br0" timeOffset="25474">10807 7822 0,'-70'35'261,"70"69"-254,-35-69 5,1 34-4,34-34 6,0 69-6,-35-104 2,35 35 0,-35 35 0,35-1 10,0-34-10,0 0 1,0-1-3,0 36 3,0-35-2,0 34 2,0-34-1,0 35 0,0-36 0,35 1-2,-35 0 5,0 0-4,0-1 0,35 1 3,-35 0-3,34 34 2,-34-34-2,0 0 0,35 35 1,0-36-2,0 1 6,-1 35-4,-34-36-2,70 36 3,-35-1-3,-1-34 2,1 35 1,0-36-2,34 1 2,-69 0-2,35 0 1</inkml:trace>
  <inkml:trace contextRef="#ctx0" brushRef="#br0" timeOffset="27106">12509 7196 0,'70'0'242,"-35"0"-233,34-34 2,1 34-2,-1 0 0,0-35 2,-34 35-1,0 0 1,0 0 0,-1 0 9,-34 35-9,35-35-1,-35 34-1,0 1 11,0 0-10,0 0 0,0-1 10,0 1-10,-35 0 10,1 0-1,-1-35 1,0 34 11,0-34-22,1 0 21,34 35-20,-35-35 20,35 35 89,35-35-108,-1 0-2,1 35 2,0-35-1,0 34 1,-1 1-2,1-35 1,0 35 30</inkml:trace>
  <inkml:trace contextRef="#ctx0" brushRef="#br0" timeOffset="28922">13934 7892 0,'0'34'249,"69"-34"-239,-34 70 1,0-35-1,0-1 0,69 36 0,-69-35 0,-1 34-1,36-34 1,-35 34 0,-1-34 0,1 0 0,0 0-2,0-1 4,-1-34-2,1 35 0,-35 0 30,35 0-20</inkml:trace>
  <inkml:trace contextRef="#ctx0" brushRef="#br0" timeOffset="29940">14594 7892 0,'-35'0'179,"1"0"-158,-1 34-11,0 1 1,-34 69-1,-1-34 0,35-1 0,-34 1 0,34-35-3,0-1 5,35 1-4,-34-35 5,34 35-6,-35-35 3,35 35 2,-35-35 7,35 34 11</inkml:trace>
  <inkml:trace contextRef="#ctx0" brushRef="#br0" timeOffset="30966">14976 8031 0,'0'69'217,"0"35"-207,35 1 1,-35-36-2,0 1 2,0-36 0,0 36-2,0-35 11,0 0 1,0-1 18,0 1-19,0-70 68,0 1-66,0-1-12,0 0 0,0 0-1,0-34 1,0 34 0,0 0 1,0 0-2,0-34 1,0-1 0,0 36 0,35-36 1,-35 35-1,0 1 9,0-1-8,35 35-2,-35-35 1,0 0 20,34 35-20,-34-34 0,35-1 10,0 35 0,-35-35-10,35 35 0,-35-35 0,34 35 0,1 0 0,0 0 0,34-35 0,-34 35 10,0 0-10,0 0 19,-1 0-18,1 35 28,-35 0-29,0 0 10,0 0-10,0-1 0,0 1 10,0 0 1,0 0-12,0-1 11,-35-34-10,1 35 9,-1 0 2,35 0-12,-35-35 2,0 0-2,1 0 2,-1 34-1,0-34-1,0 0 2,1 0-2,-36 0 12,35 0-2,1 0 3,-1 0-4</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05T17:22:40.438"/>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2060"/>
    </inkml:brush>
  </inkml:definitions>
  <inkml:trace contextRef="#ctx0" brushRef="#br0">5039 4659 0,'-35'0'369,"0"0"-319,0 0-1,35 34-28,-34-34 10,-1 0 9,35 35-29,0 0 18,-35 0 11,35-1-20,0 1 18,0 0-8,0 0 1,0-1-4,0 1-6,0 0 21,35 0 6,0-35-8,-35 35-30,0-1 20,34-34-20,1 0 30,-35 35-10,35-35-10,0 0-2,-1 0 33,1 0-11,-35 35-30,35-35 51,0 0-21,-1 0 48,1 0 5</inkml:trace>
  <inkml:trace contextRef="#ctx0" brushRef="#br0" timeOffset="2611">5525 4624 0,'35'0'330,"0"0"-323,-1 0 13,1 0 3,0 0-4,0 0 1,-1 0 10,1 0-1,0 0 31</inkml:trace>
  <inkml:trace contextRef="#ctx0" brushRef="#br0" timeOffset="3784">5803 4624 0,'0'35'212,"0"-1"-202,0 1 0,0 0 7,0 0-7,0-1 3,0 1 7,0 0-10,0 0 0,35-35 0,-35 34 0,35 1 7,-35 0 6,0 0-3,0 0 19,0-1 29,0 1 21,-35-35-69,0 35 0,0-35-1,1 0 4,-1 0-5,0 0 14,0 0 26,70 0 141,0 0-167,0 0-14,-1 0 12,1 0-20,0 0 10,0 0-9,-1 0 6,1 0 17,0 0-17,0 0 5,-1 0 36</inkml:trace>
  <inkml:trace contextRef="#ctx0" brushRef="#br0" timeOffset="5656">6255 5215 0,'35'0'301,"-35"-35"-292,34 35 0,1 0 34,0 0-14,0 0 11,-35 35-29,0 0 28,0-1-19,-35 1 1,35 0-11,-35-35-1,0 35 8,1-1 14,-1 1 19,35 0-11,-35-35-29,70 0 121,0 0-110,-1 0-1,1 35-11,0-35 2,0 0 9,-1 0-10,1 0 19,0 34-9,0-34 30</inkml:trace>
  <inkml:trace contextRef="#ctx0" brushRef="#br0" timeOffset="7361">6637 4937 0,'35'0'279,"0"0"-270,-1 0 1,1 0 0,35 0 10,-36 0-2,1 0 6,0 0-5,0 0-8,-1 0 27</inkml:trace>
  <inkml:trace contextRef="#ctx0" brushRef="#br0" timeOffset="8723">7714 4624 0,'-35'0'251,"1"0"-230,-1 0-11,0 0 7,0 0 14,1 0-10,-1 0-10,0 0 18,35 35-18,-35-35 16,1 34 43,34 1 9,34 0-58,1-35-1,0 0 1,0 35-13,-1-35 23,1 0-3,0 34-4,0-34-5,-1 0 10,1 35 11,0-35-11,0 35-9,-1-35 40,-34 35-52,0-1 54,0 1 7,0 0-38,-34-35-2,-1 35-19,0-35 11,0 0-10,1 0-1,34 35-1,-35-35 8,0 0 7,0 0 15,1 0-29,-1 0 30</inkml:trace>
  <inkml:trace contextRef="#ctx0" brushRef="#br0" timeOffset="11024">7888 4659 0,'35'0'212,"-1"0"-194,1 0 3,0 0-10,0 0 8,-1 0-9,1 0 0,0 0 20,0 0-19,-1 0 7,1 0 21</inkml:trace>
  <inkml:trace contextRef="#ctx0" brushRef="#br0" timeOffset="12069">8166 4659 0,'0'34'180,"0"36"-160,0-35 0,35-35-9,-35 34-3,0 1 6,0 0 2,34-35-5,-34 35 9,0-1 0,0 1-12,35-35 4,-35 35 8,0 0 19,0 0 32,0-1 9,0 1-51,-35-35-20,1 0 12,-1 35-11,0-35 9,0 0 11,35 35-19,-34-35 18,-1 0-8,70 0 160,-1 0-152,1 0-10,35 0-1,-36 0-7,1 0 0,35 0-2,-36 0 3,1 0-2,0 0 0,0 0 10,-1 0-1,1 0-8,0 0 38</inkml:trace>
  <inkml:trace contextRef="#ctx0" brushRef="#br0" timeOffset="13812">8757 5215 0,'34'0'241,"1"0"-223,0 0-3,0 0-7,-1 0 21,1 0-18,0 0 24,-35 35-23,0-1 39,0 1-33,0 0 13,0 0-2,-35-1 11,0-34-11,35 35 15,-34-35-15,68 0 109,1 0-119,0 35 0,0-35 3,-1 0-13,1 0 0,0 0 5,0 0 5,-1 0-7,-34 35-3,35-35 1,0 0 19</inkml:trace>
  <inkml:trace contextRef="#ctx0" brushRef="#br0" timeOffset="15485">9347 4867 0,'35'0'227,"0"0"-205,0 0-12,34 0 0,-34 0 10,0 0-10,-1 0 14,1 0-18,0 0 15,0 0 9,-1 0 8,1 0-7</inkml:trace>
  <inkml:trace contextRef="#ctx0" brushRef="#br0" timeOffset="16649">9382 5250 0,'35'0'251,"0"0"-233,-1 0 2,1 0-10,0 0 1,0 0 8,-1 0-8,1 0 0,0 0-2,0 0 10,-1 0 2,1 0-11,0 0 8,0 0 22,-1 0 10</inkml:trace>
  <inkml:trace contextRef="#ctx0" brushRef="#br0" timeOffset="17922">10529 4867 0,'0'35'242,"0"0"-234,0-1 3,34 1-2,-34 0 1,0 0 0,0 0 10,35-1 10,-35 1-19,0 0 29,0 0 28,0-70 105,0 0-155,0 0-8,-35 1-1,35-1 12,0 0-2,0 0-10,-34 35 1,34-35 23,0 1-15,0-1 32,0 0-31,0 0 42,34 35-12,1 0-29,-35-34-11,35 34 1,0 0 1,-1 0 9,1 0 10,0 0 18,-35 34 13,0 1-22,0 0-28,0 0 29,-35-35-20,35 34-10,-35 1 30,35 0-11,-34-35-9,-1 0 30,35 35-41,35-35 142,-1 0-122,1 0 1,-35 35-22,35-35 14,0 0 8,-1 0-20,-34 34 11,35-34-11,-35 35 20,35-35-21,0 0 40,-1 0-7</inkml:trace>
  <inkml:trace contextRef="#ctx0" brushRef="#br0" timeOffset="20561">11189 5180 0,'0'35'280,"-35"-35"-270,35 35 10,-35-1-5,1 1-11,-1-35 7,35 35-1,-35 0-1,0-1 2,1-34-2,34 35 2,-35-35-2,0 70 1,35-36 10,-35-34-10,35 35 1,-34 0 9,34 0-1,-35-35 2,0 34-1,35 1 39,-35-35-48</inkml:trace>
  <inkml:trace contextRef="#ctx0" brushRef="#br0" timeOffset="22992">11154 5562 0,'35'35'727,"-35"0"-708,0 0-7,0-1-2,0 1 0,35-35-1,-35 35 1,0 0 20,0 0-20,0-1 30</inkml:trace>
  <inkml:trace contextRef="#ctx0" brushRef="#br0" timeOffset="24526">11467 5528 0,'0'34'309,"0"1"-290,0 0-8,0 0 8,0-1 1,0 1 10,0 0-20,0 0 20,0 0 20,35-35 68,-1 0-97,1 0 19,0 0 0,0-35 30,-35 0-19,0 0-32,0 0 11,0 1-12,0-1 2,-35 35-9,35-35-2,-35 35 3,35-35-3,-35 35 1,1 0 9,-1-34 12</inkml:trace>
  <inkml:trace contextRef="#ctx0" brushRef="#br0" timeOffset="26307">11919 5528 0,'0'34'191,"-35"-34"-182,0 0 12,35 35-13,0 0 13,-35-35-1,35 35-10,0-1 10,0 1 10,0 0-19,0 0 18,0 0 21,0-1 8,35-34 24,0 0-73,0 0 11,-1 0-10,1 0 20,0 0-10,0 0 9,-35-34-19,34 34 30,-34-35-9,35 0 18,-35 0-29,0 0-1,0 1 11,0-1-9,0 0-11,-35 0 18,1 1 4,-1 34-3,0 0-9</inkml:trace>
  <inkml:trace contextRef="#ctx0" brushRef="#br0" timeOffset="28120">12023 4798 0,'35'0'212,"-1"0"-194,1 0-5,-35 34-5,35-34 4,-35 35-4,35-35 3,-35 35-2,34-35 0,1 35 1,0-1 10,0 1 1,-35 0-14,34-35 5,-34 35-3,35-35 1,-35 35 0,35-35 1,-35 34-2,35 1 1,-35 0 0,0 0 0,0-1 0,34 1 0,1 35 10,-35-36-10,0 1 0,35 35 0,-35-36 0,0 1 0,0 0 0,35 0-1,-35-1 1,0 36 1,0-35-2,0 0 1,0 34 1,0-34-2,0 34 11,-35-69-10,35 35 0,0 0 11,0 0-2,-35-1 1</inkml:trace>
  <inkml:trace contextRef="#ctx0" brushRef="#br0" timeOffset="29862">10285 4832 0,'-34'0'208,"34"35"-185,0 0-15,0 0 4,0-1-3,0 1 1,0 70 0,0-71 0,0 1 0,0 0 0,0 34 0,0-34 0,0 0 0,0 0 0,34-1 0,-34 1 0,0 0 0,0 0 0,35-1 10,-35 1-10,35 0 0,-35 0 9,35-1 1,-35 1 0,34 0-9,-34 0 8,35-35-9,0 35 0,0-1 11,-35 1-10,34-35-1,1 35 0,0-35-2,0 35 5,-1-1 6,1 1-8,0-35-2,0 35 2,-1-35-2,-34 35 0,35-1 2</inkml:trace>
  <inkml:trace contextRef="#ctx0" brushRef="#br0" timeOffset="31626">11919 4520 0</inkml:trace>
  <inkml:trace contextRef="#ctx0" brushRef="#br0" timeOffset="32283">12197 4450 0,'34'0'219,"-34"-35"-209,35 35 2,35 0 8,-36 0-2,1 0 3,0 0-12,0 0 23,-1 0 5,-34 35-13,0 0 26,0 0-32,0-1 22,0 1-11,-34-35-18,-1 0 19,35 35-21,-35-35 2,0 0 57,35 35 43,35-35-73,-35 34-27,35-34-4,0 0 7,-1 35 6,1-35-1,0 0-8,-35 35 6,35-35-6,-35 35-2,34-35 11</inkml:trace>
  <inkml:trace contextRef="#ctx0" brushRef="#br0" timeOffset="33836">12891 4971 0,'35'35'179,"0"-35"-171,-35 35 4,35 0-2,-1-35 1,1 35 1,0-1-3,0 1 1,-1-35 0,-34 35 0,35 0 0,0-1 21,0-34-26,-35 35 39,34-35-34,-34 35 50,35-35-41,-35 35 19,35-35-18,0 0 0,-35 34 2,34-34 7,-34 35 19,35-35-38</inkml:trace>
  <inkml:trace contextRef="#ctx0" brushRef="#br0" timeOffset="35269">13274 4937 0,'-35'34'289,"35"1"-270,0 0-8,0 0-1,-35 0 0,0-1 10,35 1-11,0 0 12,0 0 1,-34-35-2,34 34-12,0 1 12,0 0-1,-35 0 32,35-1 30,0 1 26,-35 0-5,35 0-52</inkml:trace>
  <inkml:trace contextRef="#ctx0" brushRef="#br0" timeOffset="37041">13830 5041 0</inkml:trace>
  <inkml:trace contextRef="#ctx0" brushRef="#br0" timeOffset="37839">13830 5041 0,'0'35'270,"0"0"-260,0 34 0,34-34 0,-34 34 8,35-69-5,-35 35-7,0 0 14,0 0-7,0-1 8,0 1 18,0 0 1,0 0 21,0-1-16,0-68 108,0-1-144,0 0 8,0-34-4,0 34-3,0 0 1,0-34-2,0 34 0,0 0 0,0 0 2,-35 35-2,35-34 1,0-1 12,0 0-6,0 0 37,0 0 34,0 1-55,35 34-21,0 0 9,0 0-10,-1 0 10,1 0-10,0 0 7,0 0 16,-1 0-5,1 0-8,-35 34 9,35-34-19,-35 35 12,0 0 20,0 0-16,0 0-6,0-1 30,0 1-13,-35-35-27,0 0 14,35 35-4,-34-35 8,34 35-18,-35-35 20,0 0 49,0 0-29</inkml:trace>
  <inkml:trace contextRef="#ctx0" brushRef="#br1" timeOffset="43096">4865 5736 0,'0'35'369,"0"0"-350,0 0 1,0 34 3,0-34-4,0 0-10,0-1 1,0 1 10,0 0 10,0 0 10,0-1-20,0 1 50,35-35-40,-1 0 29,1 0-39,0 0-10,0 0-2,34 0 14,-34 0-12,0 0 0,-1 0 0,1 0 0,0 0 0,0 0 0,34 0 0,-34 0 11,0 0-10,-1 0-2,1 0 19,0 0 4,0 0 28,-1 0 159,1 0-200,35 0-9,-1 0-2,35 0 5,1 0-3,-1 0 1,-35 0-2,-34 0 1,35 0 1,-36 0-2,1 0 1,0 0 0,0 0 0,-1 0 1,1 0-2,0 0 11,0 0-1,-1 0-8,1 0 7,0 0 11,0 0 211,-1 0-231,1 0 2,0 0-1,34 0 0,70 0 0,-35 0 1,35 0 0,-34-35-2,-36 35 1,1 0 1,-1 0-1,-69-34-2,35 34 1,0 0 1,-1 0 2,1 0 28,0 0 189,0 0-219,-1 0 0,36 0-2,-1 0 2,-34 0 0,35 0 2,-1 0-2,1 0 0,-36 0 0,36-35 0,-35 35-1,34 0 2,-34 0 9,0 0-9,-1 0-5,1 0 14,0 0-10,0 0 10,-1 0-9,1 0 8,0 0-8,0 0-2,-1 0 11,1 0 1,0 0-12,0 0 1,-1 0 9,1 0 3,0 0-1,0 0-11,-1 0 10,1 0-3,0 0-7,0 0 3,-1 0 3,1 0 7,0 0-3,0 0 0,-1 0 10,-34-35 0,35 35 10,-35-35 28,0 1-19,0-1-19,0 0 62</inkml:trace>
  <inkml:trace contextRef="#ctx0" brushRef="#br1" timeOffset="47311">6220 6362 0,'0'35'309,"0"-1"-301,0 1 4,0 0 5,0 0-5,0 0 19,35-35-11,-35 34-11,0 1 23,0 0-14,0 0 22,0-1 49</inkml:trace>
  <inkml:trace contextRef="#ctx0" brushRef="#br1" timeOffset="48664">6568 6466 0,'-35'35'270,"35"0"-241,0 0-18,-35-1 10,35 1 11,0 0-12,0 0 20,0-1-25,35-34 57,0 0-62,-1 0 18,1 0 3,0 0-2,0-34-9,-1 34 11,-34-35-1,35 35 11,-35-35 8,0 0-9,0 1-2,-35 34-29,35-35 14,-34 35-14,-1 0 11,0 0 8,0-35 14</inkml:trace>
  <inkml:trace contextRef="#ctx0" brushRef="#br1" timeOffset="50247">7054 6466 0,'-35'35'242,"35"0"-223,-34-35-9,34 35 0,0-1 0,0 1 21,-35-35-20,35 35 0,0 0 15,0-1-4,0 1 26,35-35 12,-1 0-28,1 0-24,0 0 11,-1 0 12,1 0-1,0 0-10,-35-35 9,35 35-9,-35-34-9,0-1 58,0 0-25,0 0-9,0 1-11,-35 34-16,0 0 1,35-35 1,-35 35 9,1-35 1,-1 35 20</inkml:trace>
  <inkml:trace contextRef="#ctx0" brushRef="#br1" timeOffset="51881">7401 6501 0,'0'35'191,"-34"0"-161,34-1-20,0 1 21,0 0-4,0 0 25,0-1-32,34-34 29,1 0-29,0 0 0,0 0-12,-1 0 24,1 0-3,0 0 9,-35-34 44,35 34-72,-1 0 50,-34-35-50,0 0 19,0 0 9,-34 1-7,-1 34 1,35-35-22,-35 35 10,0 0 7,1 0 14,-1 0-11</inkml:trace>
  <inkml:trace contextRef="#ctx0" brushRef="#br1" timeOffset="53893">13864 5736 0,'0'35'340,"35"-35"-331,-35 35 13,35-35-13,0 69 1,-1-34 9,1-35 1,-35 35-10,0 0 0,35-35 0,0 34 10</inkml:trace>
  <inkml:trace contextRef="#ctx0" brushRef="#br1" timeOffset="55169">14455 5841 0,'0'34'251,"0"1"-234,35 0-4,-35 0-3,0-1 19,0 1-8,35-35-12,-35 35 11,34-35-10,-34 35 0,35-35 20,-35 34-21,35 1 31,0-35 10,-1 0-31,1 0 52,-35-35-21,35 35-29,-35-34-11,0-1 0,0 0 20,0 0-13,0 1 5,0-1-13,0 0 32,35 35 139,-35 35-169,34 0-1,-34-1-1,35 1 12,-35 0-11,0 0-2,35-1 11,-35 1 2,0 0-2,0 0 13,35-35-12,-35 34 0,0 1 47</inkml:trace>
  <inkml:trace contextRef="#ctx0" brushRef="#br1" timeOffset="57152">15115 6049 0,'0'35'232,"0"0"-212,35-1-1,-35 1 11,35 0-19,0-35 14,-35 35-14,34-35 0,1 0 32,0 0-15,0 0-8,-1 0 2,1 0 16,-35-35-7,35 0-11,-35 0 21,0 1-6,0-1 17,0 0-12,-35 35-33,0 0 36,1 0-25,-1 0 32,0 0-7,0 0 36,1 0-39</inkml:trace>
  <inkml:trace contextRef="#ctx0" brushRef="#br1" timeOffset="58883">15741 5980 0</inkml:trace>
  <inkml:trace contextRef="#ctx0" brushRef="#br1" timeOffset="59751">15741 5980 0,'0'34'279,"-35"1"-259,35 0-10,0 0 11,0-1-2,0 1 2,0 0-4,0 0 5,0-1 10,0 1 7,0 0-19,0 0 29,35-35-1,-1 0-27,1 0 28,0 0-16,0 0 7,-1 0-20,1-35 10,-35 0-3,35 35 3,-35-35-20,0 1 40,0-1-11,0 0-28,0 0 29,0 1 1,0-1 21,-35 0-14,0 35 22,35-35-64</inkml:trace>
  <inkml:trace contextRef="#ctx0" brushRef="#br1" timeOffset="61614">16297 6014 0,'0'35'311,"-35"-35"-290,35 35-15,-35 0 26,35-1-2,0 1 1,0 0-12,0 0 31,0-1 10,35-34-42,0 0 12,-1 0 13,1 0-24,0 0-9,0 0 20,-1 0-3,1-34 3,0 34-9,-35-35 30,0 0-31,35 35-10,-35-35 18,0 1 4,0-1-2,0 0-20,0 0 19,-35 35-18,0-34 9,0 34 19,35-35-28,-34 35 19,-1 0 20,0 0-30</inkml:trace>
  <inkml:trace contextRef="#ctx0" brushRef="#br1" timeOffset="63527">16887 5945 0,'-34'0'272,"-1"35"-242,35-1-5,-35-34-12,0 35 18,35 0-22,0 0 20,0-1 2,0 1-3,0 0-9,0 0 29,35-1 26,0-34-26,0 0-6,-1 0-13,1 0 9,0 0-17,0-34 18,-35-1 21,34 35-50,-34-35 10,0 0 39,0 1-15,0-1 5,0 0-32,0 0 23,-34 35 20,34-34-18,-35 34-12</inkml:trace>
  <inkml:trace contextRef="#ctx0" brushRef="#br1" timeOffset="65458">17374 5980 0,'0'34'330,"-35"-34"-320,35 35 18,-35-35-17,35 35-1,-34 0 20,34-1 0,0 1-9,0 0 0,0 0 27,34-1 12,1-34-21,0 0-10,0 0 11,-1 0 3,1 0-23,0 0 20,0 0-20,-35-34 10,34 34-20,1 0 0,-35-35 19,35 35-19,-35-35 10,35 0 20,-35 1 7,0-1 6,0 0-33,-35 35 0,35-35-10,-35 35 20,0 0-11,35-34-8,-34 34 19,-1 0 20</inkml:trace>
  <inkml:trace contextRef="#ctx0" brushRef="#br1" timeOffset="68077">2120 7613 0</inkml:trace>
  <inkml:trace contextRef="#ctx0" brushRef="#br0" timeOffset="71584">2919 7544 0,'35'0'310,"0"0"-302,-1 0 4,1 0 8,0 0 1,0 0-12,-1 0 19,1 0-9,0 0 1,0 0 22,-1 0-22,1 0 59</inkml:trace>
  <inkml:trace contextRef="#ctx0" brushRef="#br0" timeOffset="72948">2954 7787 0,'35'0'270,"-1"0"-250,1 0 0,0 0 0,0 0-10,-1 0 9,1 0 1,0 0 9,0 0 2,-1 0-20,1 0 38</inkml:trace>
  <inkml:trace contextRef="#ctx0" brushRef="#br0" timeOffset="74175">3406 7405 0,'34'0'301,"1"35"-273,0-35 3,0 34-20,-35 1-1,34-35 9,-34 35 1,35-35-4,-35 35 29,35-35-36,-35 34 60,35-34-57,-35 35 24,34-35-26,-34 35 82,0 0-23,-34-35-59,34 34 10,-35 1-11,0-35 9,35 35-7,-35-35 9,35 35-10,-34-35 30,-1 35-12</inkml:trace>
  <inkml:trace contextRef="#ctx0" brushRef="#br0" timeOffset="75896">4066 7509 0,'0'35'291,"0"0"-273,0-1-8,0 1 1,0 0-1,0 0 0,0-1 2,0 1-2,0 0 7,0 0 16,0 0-23,0-1 28</inkml:trace>
  <inkml:trace contextRef="#ctx0" brushRef="#br0" timeOffset="77042">4309 7474 0,'0'35'321,"0"0"-303,0 0 3,0-1-2,0 1-8,0 0 16,0 0 6,35-35 7,-35 34-29,0 1 28,34-35 12,1 0 6,0 0-37,0 0 40,-35-35-40,34 35 9,-34-34 13,0-1 0,35 35-33,-35-35 20,0 0-18,0 1 26,0-1-4,-35 35-14,35-35-7,0 0-4,-34 35 12,-1 0 10,0 0-1,0 0 8,1 0 14</inkml:trace>
  <inkml:trace contextRef="#ctx0" brushRef="#br0" timeOffset="79075">4761 7474 0,'0'35'259,"-35"0"-241,35 0 4,0-1-3,0 1-6,0 0 15,0 0 2,0-1 2,0 1-2,0 0 20,35-35-3,-1 0-6,1 0-11,0 0 11,0-35-2,-35 0-19,34 35-9,-34-34 36,35 34-15,-35-35-12,0 0 19,0 0-28,0 1 7,0-1 23,-35 35-32,1 0 9,34-35 14,-35 35 9,0 0 27</inkml:trace>
  <inkml:trace contextRef="#ctx0" brushRef="#br0" timeOffset="80907">5212 7509 0,'0'35'301,"0"0"-283,0-1 4,0 1-11,0 0 9,0 0 9,0-1 8,35-34-27,-35 35 11,0 0 28,35-35-29,0 0 2,-1 0 9,1 0-5,0 0 7,0 0-22,-1 0 18,1-35-1,0 0 2,0 35 0,-35-34 42,0-1-36,0 0-14,0 0-13,-35 35 3,0-34 8,0-1-3,1 35 4,-1 0-3,0-35 4,0 35 18,1 0 10,-1 0-31</inkml:trace>
  <inkml:trace contextRef="#ctx0" brushRef="#br0" timeOffset="82700">6116 7544 0,'35'0'280,"-1"0"-271,1 0 4,35 0-6,-36 0 16,1 0-13,0 0 7,0 0 3,-1 0 20</inkml:trace>
  <inkml:trace contextRef="#ctx0" brushRef="#br0" timeOffset="83947">6255 7752 0,'35'0'298,"-1"0"-270,1 0 3,0 0 1,0 0-14,-1 0 14,1 0-1,0 0 10,0 0-12</inkml:trace>
  <inkml:trace contextRef="#ctx0" brushRef="#br0" timeOffset="85240">7054 7544 0,'35'0'271,"-35"35"-260,0-1-1,0 1-1,0 0 18,0 0-16,34-35-1,-34 34 0,0 1 32,0 0-2,0 0 49,0-70 50,0 0-120,0 0-9,0 1 0,0-1 9,0 0 2,0 0-2,-34 1-8,34-1 19,0 0 2,0 0-12,0 1-10,0-1 10,0 0 9,0 0 1,0 1-10,34 34-3,1 0 23,-35-35-29,35 35 10,0 0-10,-1 0 18,1 0-8,-35 35 5,35-35-5,-35 34-9,0 1 38,0 0-10,0 0 11,-35-35-42,35 34 11,-35-34-1,35 35 9,-34-35-18,-1 0 32,35 35 127,35-35-140,-1 0-9,-34 35-11,35-1 22,0-34 9,0 0-20,-35 35-2,34-35 14,1 35 17</inkml:trace>
  <inkml:trace contextRef="#ctx0" brushRef="#br0" timeOffset="88078">6846 7961 0,'34'0'293,"1"0"-287,0 0 17,0 0-13,-1 0 0,1 0 0,0 0 0,-1 0 10,1 0 0,0 0-1,0 0 1,-1 0-10,1 0 1,0 0 8,0 0 1,-1 0 0,1 0 0,0 0-1,0 0 10,-1-35-10,1 35 1,0 0 1,0 0 0,-1 0 0,1-34-2,0 34 12</inkml:trace>
  <inkml:trace contextRef="#ctx0" brushRef="#br0" timeOffset="89592">7054 8170 0,'0'34'259,"0"1"-240,0 0-7,0 0 9,0-1-10,0 1 9,0 0 1,0 0 18,0-1 0,0 1 9</inkml:trace>
  <inkml:trace contextRef="#ctx0" brushRef="#br0" timeOffset="90779">7297 8239 0,'0'35'259,"-35"-35"-230,35 35-9,0-1 32,0 1-32,0 0 38,35-35-19,0 0 12,0 0-42,-1 0 41,1 0 1,0 0 37,-35-35-78,0 0 32,0 1-2,0-1 7,-35 35-25,35-35 7,-35 35-9,35-35-1,-34 35 12,-1 0-3</inkml:trace>
  <inkml:trace contextRef="#ctx0" brushRef="#br0" timeOffset="92421">7714 8204 0,'0'35'300,"-35"0"-247,35 0-6,0-1 5,0 1-35,0 0 53,35-35-50,0 0 32,0 0-16,-1 0 17,1 0 16,0 0-40,-35-35 0,0 0 33,0 1-2,-35 34-40,35-35-3,-35 35 3,35-35-6,-34 0 5,-1 35 22,35-34-14</inkml:trace>
  <inkml:trace contextRef="#ctx0" brushRef="#br0" timeOffset="94353">7923 7370 0,'34'0'250,"1"0"-232,0 0-6,-35 35-2,35 0 0,-1-1 12,1 1 0,0-35-14,-35 35 1,0 0 1,0-1 0,35-34 0,-35 35-3,0 0 7,34-35-5,-34 35 1,0-1-2,35 1 12,-35 0-10,0 0-1,0 0 12,35-35-1,-35 34-8,0 1-2,0 0 0,0 0 8,35-1-8,-35 1 0,0 35 10,0-36 1,0 1-10,0 35 8,0-36 2,0 1-11,-35 0 1,35 0 5,0-1-4,-35-34-2,35 35 10,0 0-10,-35 0 28</inkml:trace>
  <inkml:trace contextRef="#ctx0" brushRef="#br0" timeOffset="96198">6915 7474 0,'-35'0'297,"35"35"-277,0 0-11,-34 0 14,-1-1-3,35 1 0,0 0-9,0 0 19,-35-1-10,35 1-4,0 0-1,0 0-6,0 0 10,0-1-9,0 1 0,0 0 9,0 0 2,0-1-11,0 1 9,0 0-3,0 0 5,0-1-10,0 1 9,0 0-2,35 0 4,0-1-1,-35 1-10,34 0 8,-34 0 1,35-35-9,-35 34-2,35 1 2,0-35-1,-35 35-1,34-35 12,-34 35-10,35-35-6,-35 35 17,35-1-3</inkml:trace>
  <inkml:trace contextRef="#ctx0" brushRef="#br0" timeOffset="98287">8305 7162 0,'0'-35'240,"35"35"-229,-35-35 10,34 35-14,1 0 23,-35-35-19,35 35-1,0 0-2,-1 0 13,1 0 1,0 0 8,0 0-19,-35 35-1,0 0 29,0 0-12,0-1-4,0 1-4,0 0 0,-35-35-9,35 35 10,-35-35-10,35 34 0,-35-34 20,35 35-20,-34-35 29,-1 0-8,35 35 80,35-35-82,-1 0 2,1 0-1,-35 35-11,35-35-8,0 0-1,-35 34 0,34-34 6,1 0 17,-35 35-23</inkml:trace>
  <inkml:trace contextRef="#ctx0" brushRef="#br0" timeOffset="99831">9035 7509 0,'0'35'230,"34"-35"-220,-34 35 8,35-1-5,0 1-6,0 0 6,-1 0 1,1-1 0,-35 1-1,35-35-3,-35 35-1,35 0 11,-1-35-2,-34 35-5,35-35-4,-35 34 3,0 1 26,35-35-28</inkml:trace>
  <inkml:trace contextRef="#ctx0" brushRef="#br0" timeOffset="100986">9382 7509 0,'-35'0'243,"1"0"-206,34 35-15,-35-35-15,35 35 13,-35-35-10,0 34 2,35 1-2,-34-35-1,34 35 1,-35 0 11,0-1 9,0 1-1,35 0-19,-34-35 17,34 35-15,0 0 48,-35-35-30,35 34 30</inkml:trace>
  <inkml:trace contextRef="#ctx0" brushRef="#br0" timeOffset="102630">9799 7370 0,'0'35'308,"0"0"-296,0-1 8,0 1-10,35 0 0,-35 0 19,35-1 3,-1-34-13,-34 35 0,35-35 1,0 0 0,-1 0 11,1 0-10,0 0 7,0 0 11,-35-35 13,34 35-44,-34-34 22,35 34-19,-35-35 18,0 0 1,0 0 9,0 70 171,0 0-200,35-35 0,-35 35 0,0-1 0,0 36 10,35-70-10,-35 35 0,0-1 9,0 1 1,0 0 3,0 0 18</inkml:trace>
  <inkml:trace contextRef="#ctx0" brushRef="#br0" timeOffset="104513">10390 7613 0,'0'35'258,"34"0"-234,-34 0-4,35-35-11,-35 34 2,35-34-1,0 35 19,-1-35 9,1 0 3,0 0-19,0 0 3,-1 0 17,-34-35-23,0 1 24,0-1-15,0 0 1,0 0-7,0 1 17,-34 34-9,-1 0 1,0 0-21,0 0 30,1 0 0</inkml:trace>
  <inkml:trace contextRef="#ctx0" brushRef="#br0" timeOffset="105967">10876 7544 0,'0'35'280,"0"-1"-260,0 1 2,0 0-12,0 0 7,0-1 24,0 1 10,35-35-41,0 0 28,-1 0-27,1 0 30,0 0 6,-35-35-26,35 35-1,-1 0-2,-34-34-4,0-1 26,35 0-11,-35 0 0,0 1 12,-35-1 17,1 35-50,-1 0 45,0 0-15</inkml:trace>
  <inkml:trace contextRef="#ctx0" brushRef="#br0" timeOffset="107511">11363 7509 0,'0'35'278,"0"0"-263,0-1-4,0 1 7,0 0-7,0 0 9,0-1 8,0 1 22,0 0-30,34-35-10,1 0 17,0 0-12,0 0 14,-1 0 8,1 0 6,-35-35-38,0 0 56,0 1-21,0-1 2,0 0-32,0 0 11,-35 35 9,1-34-1,-1 34 20,0 0-28</inkml:trace>
  <inkml:trace contextRef="#ctx0" brushRef="#br0" timeOffset="108995">11814 7579 0,'0'34'270,"-34"-34"-260,34 35-2,0 0 4,0 0 8,0-1 0,0 1 0,0 0-9,0 0 27,34-35-17,1 0 19,-35 35-31,35-35 11,0 0 0,-1 0 10,1 0 0,0 0 9,0 0-9,-35-35 41,0 0-40,0 0-23,0 0 15,0 1-5,0-1 11,-35 35-19,35-35-1,-35 35 20,35-35-17,-35 35 16,1 0 25</inkml:trace>
  <inkml:trace contextRef="#ctx0" brushRef="#br0" timeOffset="110628">12197 7613 0,'34'0'282,"-34"35"-275,0 0 13,35-35-6,-35 35 6,0-1-4,35-34-2,-35 35-8,35-35 7,-35 35 15,34-35-8,1 0 10,0 0 10,0 0-21,-1 0 11,1 0-11,0 0 1,0 0-7,-35-35-6,34 0 6,1 35 24,-35-34-25,0-1 57,0 0-29,0 0-22,-35 35 24,35-34-33,-34 34 1,-1 0 0,0 0 10,0 0 2,1 0 6,-1 0-18,0 0 19</inkml:trace>
  <inkml:trace contextRef="#ctx0" brushRef="#br0" timeOffset="112858">3128 8865 0,'34'0'290,"1"0"-280,0 0-1,0 0 1,34 0 10,-34 0 1,0 0-1,-1 0 10,1 0-20,0 0 29</inkml:trace>
  <inkml:trace contextRef="#ctx0" brushRef="#br0" timeOffset="114134">3232 9073 0,'35'0'311,"-1"0"-293,1 0-9,0 0 14,0 0-14,34 0 11,-34 0 0,0 0-1,-1 0 2,1 0-12,0 0 21</inkml:trace>
  <inkml:trace contextRef="#ctx0" brushRef="#br0" timeOffset="115241">3579 8761 0,'35'0'250,"0"0"-232,34 0 6,-34 34-6,0-34-8,-35 35 0,69-35-2,-34 35 12,0-35 0,0 0 0,-35 35-10,34-35 9,1 0 25,-35 34-35,35-34 69,-35 35-68,0 0 39,0 0 0,-35-35-29,0 34-8,1 1-1,-1-35 9,35 35-10,-35-35 20,35 35-10,-35-35 0,1 0-2</inkml:trace>
  <inkml:trace contextRef="#ctx0" brushRef="#br0" timeOffset="144115">4309 8934 0,'0'35'270,"0"0"-261,0 0 2,0 34 0,0-34 0,35 0-2,-35 0-1,0-1 2,0 1 11,0 0 9,0 0 20,0-1-30,0 1 70</inkml:trace>
  <inkml:trace contextRef="#ctx0" brushRef="#br0" timeOffset="145540">4274 9039 0,'0'-35'200,"0"0"-180,0 0 29,0 1-19,35 34-18,-35-35 8,35 35-13,-35-35 6,34 35 9,1 0 4,0 0-6,0 0 0,-1 0 1,1 0-2,0 0 10,0 0-18,-35 35-1,34-35-1,-34 35 3,35-35-2,-35 34 11,0 1 8,35 0-9,-35 0 22,0-1 6,0 1-19,-35-35-18,35 35 0,-35-35-3,1 0 13,-1 35-12,0-35 11,0 0-9,1 0 8,-1 0-9,0 0 28,0 0 9,70 35 79,0-35-110,0 0-5,-1 0 9,-34 34-10,35-34 0,0 35 10,0-35-8,-35 35-3,34-35-3,1 0 17,-35 35-14,35-35 21,-35 34-20,35-34 0,-35 35 30,34-35 0,-34 35-29</inkml:trace>
  <inkml:trace contextRef="#ctx0" brushRef="#br0" timeOffset="147752">5039 9108 0,'34'0'299,"1"0"-271,0 0 2,0 0-20,-1 0 44</inkml:trace>
  <inkml:trace contextRef="#ctx0" brushRef="#br0" timeOffset="149324">5073 9317 0,'35'0'360,"0"0"-332,0 0-7,-1 0 19,1 0 1,0 0 18,0 0-40,-1 0 22,1 0 38</inkml:trace>
  <inkml:trace contextRef="#ctx0" brushRef="#br0" timeOffset="150768">5039 9143 0,'34'0'311,"1"0"-292,0 0 2,0 0 0,-1 0 6,1 0 16,0 0 6,0 0-9</inkml:trace>
  <inkml:trace contextRef="#ctx0" brushRef="#br0" timeOffset="152401">6081 9039 0,'-35'0'293,"1"0"-276,-1 0-5,0 0 8,0 0-10,1 0 0,-1 0 8,0 0 11,0 0 0,1 0-16,-1 0 14,0 0 16,0 0 25,1 0-28,34 34 110,0 1-139,0 0 8,0 0 10,0 0 1,0-1-10,0 1 31,0 0 38,34-35 130,1 0-170,0 0-19,0 0 0,-1 0-10,1 0 0,0 0 21,0 0 18,-1 0-9,-34 35 11,0-1-43,0 1 34,0 0-2,0 0-12,0-1-8,0 1 30,-34-35-31,34 35-19,-35-35 20,35 35-17,-35-35-4,0 0 11,1 0-10,34 34 0,-35-34-3,35 35 6,-35-35-3,-34 0 10,34 0-4,0 35 17,0-35-12,1 0-4,-1 0 26,0 0 26</inkml:trace>
  <inkml:trace contextRef="#ctx0" brushRef="#br0" timeOffset="156047">6741 9039 0,'0'34'310,"0"1"-290,-34 0-7,34 0 7,-35-35-10,35 35 0,-35-1-1,35 1 1,0 0 1,-35-35-2,35 35 1,0-1 0,-34-34 7,34 35-3,0 0 5,-35-35 1,35 35-11,-35-35 3,35 34-7,0 1 37,-35-35-1,35 35-31,0 0 48,-34-35-30,34 34-5,0 1 27</inkml:trace>
  <inkml:trace contextRef="#ctx0" brushRef="#br0" timeOffset="157771">6324 9282 0,'-34'0'242,"34"35"-205,-35-35-27,0 35 20,35-1-7,0 1 14,0 0-27,0 0 30,0-1 9,35-34 41,0 0-50,-1 0-10,1 0 21,-35-34-42,0-1 41,35 35-40,-35-35 0,35 35 19,-35-35-19,0 1 20,0-1 2,0 0-12,0 0 40</inkml:trace>
  <inkml:trace contextRef="#ctx0" brushRef="#br0" timeOffset="159483">6846 9386 0,'0'35'202,"-35"0"-124,0-35-48,35 35-8,0-1 8,-35-34-10,35 35 20,0 0 29,35-35 29,0 0-75,0 0 6,-1 0 2,1 0-2,0 0-9,-35-35-10,35 35 21,-1-35 28,-34 1-32,0-1 81,0 0-73,-34 35-20,-1 0 30,0-35-27,0 1 19</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6-25T12:43:07.353"/>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FF0000"/>
    </inkml:brush>
  </inkml:definitions>
  <inkml:trace contextRef="#ctx0" brushRef="#br0">5108 7057 0</inkml:trace>
  <inkml:trace contextRef="#ctx0" brushRef="#br0" timeOffset="1066">5490 6431 0,'-34'0'301,"-1"0"-282,0 0-8,0 0 8,1 0 1,-1 0-1,0 0 2,0 0-11,1 0 10,-1 0-10,0 0 0,0 0 11,35 35-12,-34-35 1,34 35 0,-35-35 1,0 0-2,0 35 21,1 0 0,34-1 0,-35 1-19,35 0-2,-35-35 0,35 35 2,0-1-2,0 1 2,0 0-1,0 0 10,0-1-9,0 1 8,0 0-10,0 0 2,35-1 9,-35 1 0,35-35-1,-35 35-8,0 0-2,34 0 12,1-35-1,0 34-13,0-34 35,-35 35-31,34 0 9,1-35-1,0 0-10,0 0 12,-1 0-1,1 0 0,0 0-10,0 0 10,-1 0 0,1 0 0,0 0 0</inkml:trace>
  <inkml:trace contextRef="#ctx0" brushRef="#br0" timeOffset="3041">5699 6466 0,'35'0'219,"-1"0"-199,1 0-10,0 0 0,34 0 0,-34 0-1,35 0 1,-36-35 0,36 35 0,-35 0 11,-1 0-12,1 0 11,0 0 0,0 0 20</inkml:trace>
  <inkml:trace contextRef="#ctx0" brushRef="#br0" timeOffset="4078">6081 6466 0,'0'35'218,"0"0"-209,0 0 3,0 34-2,0 35 0,0-69 0,0 35-1,0-36 1,0 36 1,35-35 8,-35-1 2,0 1-2,0 0 1,0 0 31</inkml:trace>
  <inkml:trace contextRef="#ctx0" brushRef="#br0" timeOffset="5114">5977 7196 0,'35'0'252,"34"0"-243,-34 0 11,0-34-10,-1 34 12,1 0-4,0 0 21</inkml:trace>
  <inkml:trace contextRef="#ctx0" brushRef="#br1" timeOffset="50419">6463 7440 0,'0'-35'249,"0"0"-176,35 35-53,0 0-11,0 0 22,-1 0-10,1 0-3,-35 35-7,35-35-1,-35 35 10,35-1 0,-35 1-9,0 0 8,0 0-10,0-1 1,0 1 9,0 0 1,0 0 10,0-1-20,0 1 30,0 0 30,0-70 31,0 0-82,0 1-8,0-1 8,0 0-7,0 0 6,0 1-8,0-1 10,34 0 20,-34 0-19,35 35-11,-35-34-1,35 34 31,-35-35-29,35 35 28,-1 0 1,1 0 0,0 0-20,0 0 29,-1 0-9,-34 35-30,0-1 0,35 1 10,-35 0 11,35-35-21,-35 35-1,0-1 1,0 1 18,0 0-8,0 0 12,0-1-13,0 1 22,0 0 28</inkml:trace>
  <inkml:trace contextRef="#ctx0" brushRef="#br1" timeOffset="53164">7367 7057 0,'0'35'329,"0"0"-310,0 0 2,0 34-2,0-34 0,0 0 2,0-1-1,0 1-11,0 0 32,0 0 8,34-35-19,1 0 91,0 0-79,0 0 6,-1 0-28,1 0 70</inkml:trace>
  <inkml:trace contextRef="#ctx0" brushRef="#br1" timeOffset="54688">7262 7301 0,'35'0'309,"0"0"-290,0 0 12,-1 0 9,1 0-30,0 0 20,0 0 30</inkml:trace>
  <inkml:trace contextRef="#ctx0" brushRef="#br1" timeOffset="55806">7645 7057 0,'0'35'269,"0"0"-260,0 34 2,0 1 9,0-35 1,0-1-12,0 1 21,0 0-20,0 0 29,0-1 21,34-68 70,1 34-100,-35-35-20,35 0 21,0 35 20,-1 0 39,1 35-51,-35 0-10,0-1 10,0 1-18,0 0-2</inkml:trace>
  <inkml:trace contextRef="#ctx0" brushRef="#br1" timeOffset="58107">8131 6779 0,'35'0'313,"0"0"-296,-1 0 5,36 0-3,-35 0 2,34 0-12,1 0 11,-36 0 0,1 0 10,0 0-9,0 0-12,-1 0 11,1 0 9,0 0 1,0 0-9,-1 0-2,1 0 11,0 0 1,0 0 7</inkml:trace>
  <inkml:trace contextRef="#ctx0" brushRef="#br1" timeOffset="59704">10042 6223 0,'-35'0'239,"1"0"-228,-36 35 7,36-35 3,-1 0-11,0 34 0,0-34-1,1 0 13,34 35-11,-70-35-2,35 35 9,1 0 4,-1-35-13,35 34 3,-35-34-2,35 35 10,-35-35-12,35 35 2,-34 0-1,-1 0 12,35-1-11,0 1 1,-35 0 8,35 0-7,0-1 6,0 1-8,0 0 0,0 0 10,0-1-9,0 1 8,0 0 1,35 0-3,-35-1 5,35-34-12,-35 35 2,34-35-3,1 35 10,0-35 1,0 35 1,-1-35-11,1 0 11,0 0-12,0 35 1,-1-35 9,1 0 1,0 0-10,0 0-1</inkml:trace>
  <inkml:trace contextRef="#ctx0" brushRef="#br1" timeOffset="61488">10181 6327 0,'35'0'208,"0"-35"-199,-1 1 2,71 34 0,-71-35-2,36 35 2,-35 0-1,-1 0 0,1-35 0,0 35 0,0 0-1,-1 0 1,1 0 10,0 0 20</inkml:trace>
  <inkml:trace contextRef="#ctx0" brushRef="#br1" timeOffset="62485">10529 6327 0,'0'35'249,"0"0"-239,0-1 0,0 36 0,0 0 0,0-1 1,0 1-1,0-36-1,0 36 2,0-35-2,0-1 1,0 1 0,0 35 0,0-36 9,0 1 2,0 0 18,0 0-8</inkml:trace>
  <inkml:trace contextRef="#ctx0" brushRef="#br1" timeOffset="63602">10251 7127 0,'0'35'270,"34"-35"-251,1 0-10,0 0 3,0 0-2,-1 0 0,36 0-1,-35 0 11,-1 0-10,1 0 10,0 0 0,0 0 10,-1 0 0</inkml:trace>
  <inkml:trace contextRef="#ctx0" brushRef="#br1" timeOffset="66623">11710 7752 0,'35'0'250,"0"0"-232,-1 0-6,1 0 7,0 0 2,0 0-2,-1 0-9,1 0 10,0 0 20,0 0 10</inkml:trace>
  <inkml:trace contextRef="#ctx0" brushRef="#br1" timeOffset="67868">12266 7544 0,'0'35'279,"0"-1"-270,0 1 3,0 0-3,0 0 11,0-1-10,0 1 10,0 0 11,0 0 18</inkml:trace>
  <inkml:trace contextRef="#ctx0" brushRef="#br1" timeOffset="68966">12440 7579 0,'35'0'230,"-1"0"-200,1 0-20,0 0 20,-35 34-20,0 1 10,0 0-11,35 0 11,-35-1-8,0 1-4,0 0 12,0 0-1,0 0 2,0-1-11,0 1 9,0 0 0,-35-35-7,35 35 8,0-1 0</inkml:trace>
  <inkml:trace contextRef="#ctx0" brushRef="#br1" timeOffset="70392">11015 7370 0,'-35'35'269,"35"0"-248,0 34-10,-34-69-2,34 35 0,0 34 1,0-34 0,-35 0 1,35 34-1,0-34 10,0 0-10,0 0 1,0 0-2,0-1 0,0 36 11,35-35 0,-35-1 0,0 1-11,34-35 1,-34 35 1,35 0 19</inkml:trace>
  <inkml:trace contextRef="#ctx0" brushRef="#br1" timeOffset="72087">12926 7301 0,'0'34'429,"35"1"-419,-35 0 10,0 0 0,0-1 0,0 1-10,35 0 10,-35 0 0,34-35-10,-34 34 0,0 1 0,0 0 19,35-35-8,-35 35-1,35-35 30,0 0-9,-1 0-22,1 0 1,0 0 10,0 0 1,-1 0-2</inkml:trace>
  <inkml:trace contextRef="#ctx0" brushRef="#br1" timeOffset="73632">12753 7544 0,'34'0'280,"1"0"-271,0 0 2,-1 0-2,1 0 2,0 0-2,0 0 12,-1 0-2,1 0-9,0 0 32</inkml:trace>
  <inkml:trace contextRef="#ctx0" brushRef="#br1" timeOffset="74720">13308 7301 0,'0'34'279,"0"1"-268,0 35-2,35-36 11,-35 1-10,0 0 10,0 0-10,0-1 20,0 1 10,0 0 30,35-35 30,0-35-61,-35 0-8,34 1-2,-34-1-9,35 35 11,0-35 18,0 35-38,-1 0 28,1 0 0,-35 35-28,0 0-1,35-35-1,-35 34 2,35 1-3,-35 0 3,0 0 8,0-1-7,34-34-2,-34 35 11,0 0-13</inkml:trace>
  <inkml:trace contextRef="#ctx0" brushRef="#br1" timeOffset="92945">11119 7683 0,'35'35'378,"0"-35"-368,-35 34 10,35 1-10,-35 0 10,34-35-10,-34 35 0,0 0 11,0-1-13,0 1 22,0 0 10,0 0 21,0-70 90,0 0-121,0 0 0,0 1-10,0-1 1,0 0 8,0 0 1,35 0-11,0 35 2,0 0 28,-35-34-39,34 34 20,1 0 11,0 0 8,0 0-19,-35 34 109,0 1-118,0 0 18,0 0 11,0 0 10,0-1-10,0 1 31</inkml:trace>
  <inkml:trace contextRef="#ctx0" brushRef="#br1" timeOffset="95657">14316 6675 0,'35'0'280,"0"0"-270,34 0 9,-34 0-9,0 0 0,-1 0 0,1 0 0,0 0 10,0 0 2,-1 0 7,1 0 20</inkml:trace>
  <inkml:trace contextRef="#ctx0" brushRef="#br1" timeOffset="96744">14386 7127 0,'34'0'240,"1"0"-229,0 0-4,0 0 14,-1 0-11,1 0 1,0 0 18,0 0 1,-1 0 10,1 0 21</inkml:trace>
  <inkml:trace contextRef="#ctx0" brushRef="#br1" timeOffset="97970">15602 6327 0,'0'35'230,"0"34"-221,0 36 2,0-36 1,0-34-3,0 35 1,0-36-1,0 36 2,0-1 8,0-34 10,0 0 12,0-70 97,0 0-128,0 1 0,0-1 0,0 0 0,0 0 0,-35 1 0,35-1 1,0 0-2,0 0 11,0 1-11,0-1 2,0 0 8,0 0 12,0 0-21,0 1 9,35-1 1,-1 0 11,-34 0-21,35 35 9,-35-34-9,35 34-1,0 0 2,-1 0 9,1 0-10,0 0 10,0 0-10,-1 0 10,1 0 1,-35 34-3,35 1-4,-35 0 2,0 0 14,0-1-20,0 1 0,-35 0 11,0-35-2,1 35-8,-1 0-1,0-35 0,0 0 0,-34 34-1,34-34 11,0 0-10,1 35 20,-1-35-10,70 0 110,-1 0-121,-34 35 2,70-35-1,-35 0 1,-1 35-2,36-35 0,-70 34 1,35-34 1,34 0-1,-69 35-1,35-35 2,0 35 9,-1-35-1,1 0 1,-35 35-10,35-1 10</inkml:trace>
  <inkml:trace contextRef="#ctx0" brushRef="#br1" timeOffset="100154">15185 7162 0,'35'0'258,"34"0"-247,1 0-1,-1 0 0,1 0 0,-1 0-1,0 0 1,1 0 0,-1 0 0,-34 0 0,35 0 0,-1 0 0,1 0 1,-36 0-1,36 0-1,-35 0 2,34 0-2,-34 0 12,34 0-12,-34-35 1,0 35 0,0 0 10,-1 0-1,1 0 12</inkml:trace>
  <inkml:trace contextRef="#ctx0" brushRef="#br1" timeOffset="101300">15498 7440 0,'0'69'218,"0"-34"-207,0 34-1,34 1-1,1 34 2,-35-69-1,0 0 1,0 0-2,35-1 1,-35 1 10</inkml:trace>
  <inkml:trace contextRef="#ctx0" brushRef="#br1" timeOffset="102188">15845 7579 0,'0'34'248,"0"36"-238,0-35 0,0-1 1,0 1-2,35 35 1,-1-70 0,-34 35 0,0-1 0,35-34 20,-35 35-20,35-35 20,0 0-1,-1 0-19,1-69 10,0 34 1,0 0-11,-35 0-1,34-34 11,-34 34 0,0 0 1,0-34-1,0 34-1,0 0 1,-34 35-10,-1 0 0,35-35 0,-35 1 10,0 34 10,1 0 20</inkml:trace>
  <inkml:trace contextRef="#ctx0" brushRef="#br1" timeOffset="103484">16401 7474 0,'0'35'269,"0"0"-239,0 0-20,0-1 10,0 1 0,35-35-10,-35 35 10,34 0-2,1-35-6,0 0 7,0 0 1,-1 0 10,1 0-10,0 0 0,-35-35-11,35 35 12,-35-35 9,0 0 0,0 1 1,0-1-12,0 0 10,-35 35-18,0 0 9,35-35-10,-35 35-1,1 0 11,-1 0 3,0 0-4,0 0-9</inkml:trace>
  <inkml:trace contextRef="#ctx0" brushRef="#br1" timeOffset="104939">16887 6779 0,'35'0'231,"69"35"-221,1 0-1,-36 34 1,1-34 1,-1 0-1,-34-1 0,0 1-1,-1 0 10,1-35-14,-35 35 1,35 0 4,-35-1 0,35-34 0,-35 35 11,34-35-2</inkml:trace>
  <inkml:trace contextRef="#ctx0" brushRef="#br1" timeOffset="105927">17513 6536 0,'-35'0'188,"0"0"-148,35 35-30,-34-1 0,34 36 0,-35-35 1,0 34-2,35-34 1,-35 69 0,1-69-1,34 0 2,0 34-2,-35-34 2,35 0-1,-35 34 0,35-34 0,0 0 0,0 34 0,-35-69 0,35 35 0,0 0 0,-34 0-1,34-1 22</inkml:trace>
  <inkml:trace contextRef="#ctx0" brushRef="#br1" timeOffset="107463">18347 6431 0,'-35'0'169,"35"35"-161,-35-35 2,1 0-1,-36 0 12,35 35 0,1-35-11,-1 0 0,0 0-1,35 35 1,-35-35 0,1 0 0,-1 35 1,35-1-1,-35-34 0,35 35 0,-35-35 0,1 35 0,34 0-1,0-1 1,-35-34 0,35 35 0,0 0 1,0 0-2,0-1 1,0 1 10,0 0-10,0 0 0,35-1 11,-1 1-11,1 0 9,0-35-9,0 35-1,-1 0 12,1-35-12,0 34 2,0-34 9,-1 0 10,1 0 0,0 0-8,0 0-13,-1 0 11,1 0 0,0 0 0,0 0 0,-1 0 0</inkml:trace>
  <inkml:trace contextRef="#ctx0" brushRef="#br1" timeOffset="109127">18625 6431 0,'34'0'228,"1"0"-217,-35-34-1,35 34 0,0 0 10,-1 0-10,1 0-1,0 0 12,34 0-1,-34 0 0,0 0-10,0 0-1,-1 0 21,1 0 0</inkml:trace>
  <inkml:trace contextRef="#ctx0" brushRef="#br1" timeOffset="110125">18903 6466 0,'0'35'219,"0"35"-199,0 34-10,0 0-1,0 70 1,34-70 0,-34-34 0,35-1 1,-35-34-2,0 0 1,0 0 0,0-1 30,0 1 20</inkml:trace>
  <inkml:trace contextRef="#ctx0" brushRef="#br1" timeOffset="111241">18833 7370 0,'35'0'329,"0"0"-320,-1 0 3,1 0-2,0-35 0,34 35 0,-34 0-1,0-34 0,0 34 3,-1 0 8,1 0 9,0 0-9</inkml:trace>
  <inkml:trace contextRef="#ctx0" brushRef="#br1" timeOffset="112427">19702 7440 0,'35'0'308,"-1"34"-279,-34 1-18,0 0-1,35 0-1,0 34 12,-35-34-2,0 0 3,0-1-12,0 1 20,0 0 20,0-105 79,0 36-119,0-36 10,35 35-10,-35 1 2,34-1-2,-34 0 9,0 0-8,35 35 9,-35-34-10,35-1 30,0 35-31,-1 0 32,1 0-11,0 0 19,0 0-19,-35 35-10,0-1-10,0 1 0,0 0 10,0 0-10,0-1 1,0 1 8,0 0 1,0 0 10,0-1-20,0 1 42</inkml:trace>
  <inkml:trace contextRef="#ctx0" brushRef="#br1" timeOffset="114193">20397 7579 0,'35'0'270,"-1"0"-252,1 0 4,0 0-3,0 0 3,-1 0-13,1 0 21,0 0-1,0 0 11,-1 0-19</inkml:trace>
  <inkml:trace contextRef="#ctx0" brushRef="#br1" timeOffset="115350">20953 7335 0,'0'35'300,"0"0"-292,0 0 5,0-1-5,0 36 2,35-1 10,-35-34 10,0 0-10,0 0 21,0-1-22</inkml:trace>
  <inkml:trace contextRef="#ctx0" brushRef="#br1" timeOffset="116566">21127 7440 0,'34'0'270,"1"0"-232,0 0-7,-1 34-23,-34 1 11,0 0 2,35-35-11,-35 35 0,0 34 9,0-34 4,0 0 8,0-1-11,0 1-11,0 0 21,0 0-12,0 0 13,0-1-10</inkml:trace>
  <inkml:trace contextRef="#ctx0" brushRef="#br1" timeOffset="118051">19632 7335 0,'-34'0'230,"34"35"-200,-35 0-10,35 0-11,0-1 1,0 36 0,0-35 0,0-1 0,0 36 1,0-35 10,0-1-12,0 1 2,0 0 8,35 0 3,-1 0-4,-34-1-7,35-34-2,-35 35 1,35-35 0,-35 35-1,35-35 1</inkml:trace>
  <inkml:trace contextRef="#ctx0" brushRef="#br1" timeOffset="120194">21404 7092 0,'0'35'271,"0"0"-250,0-1-11,0 1-2,0 0 13,0 0-11,0-1 0,0 1 0,0 0 9,0 0 2,0-1-1,35 1 9,0-35 62,0 0-53,-1 0-27,1 0 10,0 0 1,0 0 6,-1-35-18,-34 1 19,35 34-19</inkml:trace>
  <inkml:trace contextRef="#ctx0" brushRef="#br1" timeOffset="121722">21231 7301 0,'34'0'249,"1"0"-228,0 0-2,0 0-10,-1 0 11,1 0-9,0 0 9,0 0-11,-35-35 2,34 35-2,1 0 22,0 0-1,0 0-1</inkml:trace>
  <inkml:trace contextRef="#ctx0" brushRef="#br1" timeOffset="122768">21856 6953 0,'0'35'230,"0"-1"-219,0 1-2,0 0 2,0 0-3,35 0 2,-35-1 1,0 1-1,0 0 19,0 0-9,0-1 30,0 1-20,0-70 130,35 35-150,-35-34 9,34-1 11,1 0 0,0 35 20,-35-35-39,35 35 28,-1 0-8,-34 35-22,35-35 2,-35 35-2,0 0 1,0-1 10,0 1 1,0 0 9,0 0-1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05T17:40:06.183"/>
    </inkml:context>
    <inkml:brush xml:id="br0">
      <inkml:brushProperty name="width" value="0.05292" units="cm"/>
      <inkml:brushProperty name="height" value="0.05292" units="cm"/>
      <inkml:brushProperty name="color" value="#002060"/>
    </inkml:brush>
  </inkml:definitions>
  <inkml:trace contextRef="#ctx0" brushRef="#br0">3823 10742 0,'-35'0'341,"0"0"-323,0 0 1,35 35 0,-34-35-8,-1 0-1,0 0 20,0 0 1,35 35-12,-34-35-9,-1 0 1,0 34 39,0-34-2,35 35-27,0 0 19,-34-35-29,34 35 19,-35-35-20,35 34 16,0 1-3,0 0-15,0 0 24,0-1-13,0 1 3,0 0-2,35 0-2,-35 0 2,0-1 10,34-34-20,-34 35 20,0 0 0,35-35-22,-35 35 23,35-35-11,0 0-10,-35 34 10,34-34-10,1 35 21,0 0 8,0-35-28,-1 0 18,1 0 13,0 0-5,0 0-8,-1 0 53</inkml:trace>
  <inkml:trace contextRef="#ctx0" brushRef="#br0" timeOffset="2470">3996 11437 0</inkml:trace>
  <inkml:trace contextRef="#ctx0" brushRef="#br0" timeOffset="2646">3996 11437 0</inkml:trace>
  <inkml:trace contextRef="#ctx0" brushRef="#br0" timeOffset="3636">4170 10812 0,'35'0'271,"0"0"-261,-1 0 0,1 0 6,0 0-4,-1 0-3,1 0 13,0 0 6,0 0 4,-1 0 7,1 0-1,0 0-6,0 0-3</inkml:trace>
  <inkml:trace contextRef="#ctx0" brushRef="#br0" timeOffset="4822">4448 10812 0,'0'34'190,"0"1"-182,0 0 4,0 34 5,0-34 5,0 35-11,0-36 7,0 36-7,35-35-1,-35 0 1,0 34-2,0-34 1,0 0 0,34 34 0,-34-34 10,0 0 0,0-1 10,0 1-11,0 0 43,-34-35 77,-1 0-110,0 0-9,0 0 10,1 0-22,-1 0 34,0 0 8,1 0 30,68 0 69,1 0-130,0 0 12,-1 0-21,1 0 19,0 0-8,0 0-1,-1 0-10,1 0 10,0 0-11,34 0 12,-34 0-1,0 0 10,0 0-1,-1 0-8</inkml:trace>
  <inkml:trace contextRef="#ctx0" brushRef="#br0" timeOffset="6884">4934 11576 0</inkml:trace>
  <inkml:trace contextRef="#ctx0" brushRef="#br0" timeOffset="7050">4934 11576 0</inkml:trace>
  <inkml:trace contextRef="#ctx0" brushRef="#br0" timeOffset="7234">4934 11576 0</inkml:trace>
  <inkml:trace contextRef="#ctx0" brushRef="#br0" timeOffset="8330">5595 11542 0</inkml:trace>
  <inkml:trace contextRef="#ctx0" brushRef="#br0" timeOffset="35039">5490 11715 0,'-34'0'359,"-1"0"-338,0 35 7,0 0 2,1 0 2,34-1-13,-35-34-12,0 35 7,0 0 13,1 0 5,34 0-12,-35-35 11,0 34-11,35 1 9,-35-35-10,35 35-9,0 0 12,0-1 15,-34-34-26,34 35 8,0 0 12,0 0-21,0-1 30,0 1-2,0 0 13,0 0-11,34-35-21,1 0 31,0 0-30,0 0 11,-1 0-10,1 0-3,0 0 3,0 0 6,-1 0 27,1 0-4,-35-35-32,35 35 63,-35-35-62,0 0 52,0 1-33,0-1 1,-35 35-6,35-35 6,-35 35-29,1 0 20,-1 0-1,0 0-9,0 0 21,1 0-1,-1 0 8,0 0-30</inkml:trace>
  <inkml:trace contextRef="#ctx0" brushRef="#br0" timeOffset="38069">5768 11298 0,'0'35'360,"0"0"-343,0 0 25,0-1-33,0 1 21,0 0-3,0 0 20,0-1-22,0 1 6,0 0 9,35-35-20,-35 35-3,0-1 25,35-34 16,0 0 35,-1 0-75,1 0 22,0 0 1,0 0-2,-1 0-19</inkml:trace>
  <inkml:trace contextRef="#ctx0" brushRef="#br0" timeOffset="39841">5525 11542 0,'35'0'290,"0"0"-280,-1 0 20,1 0-10,0 0-2,0 0-7,-1 0 19,1 0-9,0 0 8,0 0-19,-1 0 20,1 0-1,0 0 22</inkml:trace>
  <inkml:trace contextRef="#ctx0" brushRef="#br0" timeOffset="41089">6081 11298 0,'0'35'299,"0"0"-282,0 0-6,0-1-1,35 1 11,-35 0-11,0 0-3,0-1 14,0 1-1,35-35-10,-35 35 1,0 0 6,0-1 5,0 1 27,0 0 22,0-70 48,34 35-79,-34-35-30,0 1 30,35-1 0,0 35 31,0 0-43,-1 0 12,1 0 4,-35 35-34,35-1 45,-35 1-24,35-35-20,-35 35 19,0 0-12</inkml:trace>
  <inkml:trace contextRef="#ctx0" brushRef="#br0" timeOffset="43279">6672 11264 0</inkml:trace>
  <inkml:trace contextRef="#ctx0" brushRef="#br0" timeOffset="52013">6707 11124 0,'34'0'320,"1"0"-311,0-34 2,0 34-1,-1 0 11,1 0-12,0 0 1,0 0 8,-1 0 3,1 0-10,0 0 8,-1 0 12,1 0-1,0 0-21,0 0 22,-1 0-2,1 0 19,0 0-5</inkml:trace>
  <inkml:trace contextRef="#ctx0" brushRef="#br0" timeOffset="53918">8340 10777 0,'-35'0'318,"0"0"-308,35 35 0,-35-35-2,1 0 24,34 34-23,-35-34 2,0 35 8,0-35 11,35 35-9,-34-35-2,34 35 1,-35-1 0,35 1 0,-35 0-11,35 0 21,0-1-8,-35-34-13,35 70 11,0-35 10,0 0-12,0-1-6,0 1 8,0 0 10,0 0 9,0-1-21,35-34 4,0 35 0,0 0 18,-1-35 8,-34 35-38,35-35 9,0 0-1,-35 34 34,35-34-41,-1 0 39,1 0-10,0 0-23,0 0 54</inkml:trace>
  <inkml:trace contextRef="#ctx0" brushRef="#br0" timeOffset="55978">8548 11576 0</inkml:trace>
  <inkml:trace contextRef="#ctx0" brushRef="#br0" timeOffset="57282">8757 10881 0,'69'0'261,"-34"0"-250,0 0-1,-1 0 0,36 0-1,-35 0 1,-1 0 0,1 0 0,0 0 10,0 0 10,-1 0-20,1 0 20</inkml:trace>
  <inkml:trace contextRef="#ctx0" brushRef="#br0" timeOffset="58369">9000 10985 0,'0'35'211,"0"0"-202,0 0 2,0 34 9,0-34-3,0 0-5,0 0-2,0-1 0,0 1 10,0 0 0,0 0-10,0-1 30,0 1 19,0 0 22,-35-35 126,0 0-176,1 0-11,-1 0-8,0 0 14,0 0 8,1 0-5,-1 0-2,0 0 45,70 0 99,0 0-153,-1 0 3,1 35-1,0-35 9,0 0-20,-35 34 2,34-34 9,1 0 10,0 0-9,0 0 9,-1 0-21,1 0 20,0 0-9,0 0 30</inkml:trace>
  <inkml:trace contextRef="#ctx0" brushRef="#br0" timeOffset="60611">9730 11611 0,'-35'0'280,"0"35"-261,0-35 4,1 35 5,-1-35-8,0 0-10,0 0 10,1 0 1,-1 0-5,0 34-6,0-34 21,1 0 0,34 35-1,-35-35 0,35 35 22,0 0-34,0-1 3,0 1 8,0 0 21,35-35 0,-1 0-20,1 0-10,0 0-13,0 0 16,-1 0 18,1 0-23,0 0-7,0 0 18,-35 35-9,34-35-10,-34 35 0,35-35 9,-35 34-8,35-34-1,-35 35 9,0 0 32,0 0-32,0-1 31,-35-34 12,0 0-44,1 0 4,-1 0-2,0 0-12,0 0 21,1 0 23,-1 0 19,0 0-24,0 0 34</inkml:trace>
  <inkml:trace contextRef="#ctx0" brushRef="#br0" timeOffset="63321">9869 11333 0,'0'35'280,"0"0"-272,0-1 13,0 1 0,-35 0-11,35 0 0,0-1 10,0 1-1,0 0 2,0 0 8,0-1 12,0 1-1,0 0 51,35-35-74,-1 0 53,1 0-30,0 0 52</inkml:trace>
  <inkml:trace contextRef="#ctx0" brushRef="#br0" timeOffset="65265">9660 11507 0,'35'0'300,"0"0"-282,-1 0 4,1 0-13,0 0 11,0 0-1,-1 0 23,1 0-34,0 0 43,-1 0 28</inkml:trace>
  <inkml:trace contextRef="#ctx0" brushRef="#br0" timeOffset="66470">10181 11264 0,'0'34'291,"0"1"-273,0 0-10,0 0 4,0-1-2,0 1 0,0 0 0,35 0 9,-35-1 12,0 1-20,0 0 18,0 0 21,0-1 39,0-68 71,35-1-110,-35 0-10,34 35-31,-34-35 31,35 35 0,0 0 9,0 35 14,-35 0-16,34 0-7,-34-1 1,0 1-22,0 0 53</inkml:trace>
  <inkml:trace contextRef="#ctx0" brushRef="#br0" timeOffset="68534">11015 11472 0</inkml:trace>
  <inkml:trace contextRef="#ctx0" brushRef="#br0" timeOffset="69539">11189 11403 0,'35'0'270,"-1"0"-262,36 0 3,34 0-2,0 0 3,1 0-3,-36 0 2,-34 0-2,0 0 2,-1 0-1,1 0 10,0 0-10,0 0 31</inkml:trace>
  <inkml:trace contextRef="#ctx0" brushRef="#br0" timeOffset="70813">11363 11750 0,'0'35'270,"34"-35"-242,36 35-18,-1-35 12,-34 0-12,35 0 0,-36 0 9,1 0-9,0 0 2,0 0 6,-1 0 2,1 0 20,0 0-20</inkml:trace>
  <inkml:trace contextRef="#ctx0" brushRef="#br0" timeOffset="72369">12753 11124 0,'0'35'289,"0"0"-279,0 35-1,0-1 2,0-34-3,0 34 2,0-34 10,0 0 0,0 0-1,0-1 4,0 1 16,0 0 21</inkml:trace>
  <inkml:trace contextRef="#ctx0" brushRef="#br0" timeOffset="73832">12544 11229 0,'-35'0'200,"35"-35"-170,0 0-20,0 0 19,0 1-8,0-1-1,35 0-11,0 35 1,0-35 2,-1 1 8,1-1-14,0 35 6,0-35 9,-1 35-12,1 0 1,0 0 0,34 0 10,-34 0-1,0 0 0,-1 0 2,1 0-13,0 0 24,0 0 9,-35 35-31,0 0 8,0-1 12,0 1-1,0 0 3,0 0 10,0-1-25,0 1 13,-35-35-10,35 35-10,-35-35 0,0 0 0,35 35 10,-34-35-9,34 35 6,-35-35-5,0 0 29,0 0-22,1 0 50,34 34 171,34-34-220,1 0-9,0 0 9,-35 35-9,35-35-3,-1 35 12,1-35-11,-35 35 2,35-1 6,0-34 5,-35 35-11,34-35 18,1 35-9,-35 0 2,35-35 14</inkml:trace>
  <inkml:trace contextRef="#ctx0" brushRef="#br0" timeOffset="76143">12301 11785 0,'35'0'309,"34"0"-300,-34 0 14,34 0-15,-34 0 1,0 0 2,34 0-1,-34 0 0,0 0 0,0 0-2,69 0 5,-70 0-4,1 0 1,0 0 0,0 0 0,-1 0 0,1 0 0,0 0 19,0 0-9,-1 0-10,1 0 0,35 0 10,-36 0 0,1 0-10,0 0 1,0 0-2,-1 0 12,1 0-12,0 0 1,0 0 17,-1 0 6</inkml:trace>
  <inkml:trace contextRef="#ctx0" brushRef="#br0" timeOffset="77558">12544 12028 0,'-35'35'239,"35"0"-229,0 0 0,0 34 10,0-34-10,0 0 0,0-1 0,0 1 9,0 0 2,0 0-1,0-1 20</inkml:trace>
  <inkml:trace contextRef="#ctx0" brushRef="#br0" timeOffset="78622">12822 12167 0,'0'35'252,"0"0"-233,0 0-9,0-1-1,0 1 1,0 0 1,0 0-2,0-1 11,0 1 0,35-35 1,-35 35-12,0 0 21,34-35-19,1 0 18,0 0-9,0 0 10,-1 0 0,1 0-1,0 0 0,-35-35 2,0 0-2,0 0 3,0 1-3,0-1-18,0 0 18,-35 35-19,35-35-3,-35 1 15,35-1-1,-34 35-10,-1 0 18,35-35-19,-35 35 10</inkml:trace>
  <inkml:trace contextRef="#ctx0" brushRef="#br0" timeOffset="80108">13343 12237 0,'0'35'241,"0"-1"-215,-35 1-14,35 0 8,0 0 0,0-1 0,0 1-10,0 0 20,35-35-20,-35 35-1,35-35 21,-35 35-22,35-35 14,-35 34-1,34-34-11,1 0-1,0 0 11,0 0 0,-1 0 10,1 0-20,0 0 20,-35-34-10,35 34 0,-35-35 7,0 0 13,0 0-8,0 0-20,0 1 7,0-1 1,-35 0-1,35 0-8,-35 35-2,0 0 11,35-34-10,-34 34 10,-1 0 11,0 0-3</inkml:trace>
  <inkml:trace contextRef="#ctx0" brushRef="#br0" timeOffset="81940">14003 11403 0,'35'34'279,"0"1"-270,34 0 3,-34 34-2,35-34 0,-36 0 0,1 0 0,0-1 0,0 36 0,-1-70 0,-34 35 0,35-35-1,0 34 1,-35 1 0,35 0 9,-1 0 12,-34 0 8</inkml:trace>
  <inkml:trace contextRef="#ctx0" brushRef="#br0" timeOffset="83125">14594 11333 0,'-35'0'211,"1"35"-161,-1 0-31,35-1-9,0 1 0,-35 35 1,0-70-2,35 69 1,-34-34 10,34 0-12,-35-1 5,35 1-4,0 0 10,-35 0 1,35-1-11,0 1 10,-35-35 3,35 35-13,0 0 43,0 0-33,-34-35 1,34 34 60,-35-34-40</inkml:trace>
  <inkml:trace contextRef="#ctx0" brushRef="#br0" timeOffset="84988">15498 11090 0,'-35'0'290,"0"34"-259,0-34-23,1 35 5,-1-35 5,0 35-8,0-35 10,35 35-11,-34-35 2,34 35-1,-35-1 10,0-34-11,35 35 11,-35-35-9,35 35-2,-34 0 21,34-1-20,0 1 9,0 0 1,0 0 1,0-1-1,0 1 0,0 0 10,0 0 0,0-1-10,0 1 9,34-35-9,-34 35-10,35-35 20,0 35-20,0-1 31,-1-34-24,1 35 15,0-35-22,0 0 30,-1 0-12,1 0 3,0 0-11,0 0 60</inkml:trace>
  <inkml:trace contextRef="#ctx0" brushRef="#br0" timeOffset="86891">15671 11785 0</inkml:trace>
  <inkml:trace contextRef="#ctx0" brushRef="#br0" timeOffset="87081">15671 11785 0</inkml:trace>
  <inkml:trace contextRef="#ctx0" brushRef="#br0" timeOffset="88028">15984 11194 0,'35'0'260,"-1"0"-253,36 0 4,-35 0 10,-1 0-12,1 0 2,0 0-1,0 0 19,-1 0 1,1 0 0</inkml:trace>
  <inkml:trace contextRef="#ctx0" brushRef="#br0" timeOffset="89023">16262 11194 0,'0'35'242,"0"0"-233,0-1 10,0 36 0,0-35 4,0-1-15,0 1 12,0 0-10,0 0 9,0-1 1,0 1 0,0 0-10,0 0 21,0-1 9,0 1 29,0 0-19,0 0 39,-35-35-38,0 0-42,1 0 9,-1 0 14,0 0-13,0 0 1,1 0 11,-1 0 9,0 0 9,70 0 103,-35 34-144,35-34 12,-1 0-1,1 0-11,0 0 14,0 0-2,-1 0-10,1 0 1,0 0-1,0 0 9,-1 0-8,1 0 8,0 0 20,0 0 12</inkml:trace>
  <inkml:trace contextRef="#ctx0" brushRef="#br0" timeOffset="91224">16679 11854 0</inkml:trace>
  <inkml:trace contextRef="#ctx0" brushRef="#br0" timeOffset="91416">16679 11854 0</inkml:trace>
  <inkml:trace contextRef="#ctx0" brushRef="#br0" timeOffset="92460">17200 11959 0,'0'35'300,"-35"-35"-270,1 34-12,-1-34 3,0 0-1,0 0 0,1 0-10,-1 35 8,0-35 4,0 0 7,1 0-19,-1 0 41,35 35-42,0 0 82,0-1-51,0 1-20,0 0-13,0 0 5,0-1 9,0 1 9,0 0-10,0 0 30,35-35 57,-1 0-84,1 0-5,0 0 12,0 0-10,-1 0-10,1 0 0,0 0 10,0 0-10,-1 34 18,1 1 3,-35 0-13,0 0 12,35-35-7,-35 35 7,0-1 19,0 1-20,-35-35 1,0 0-9,35 35-12,-34-35 3,-1 0-3,0 0 1,0 0 19,1 0-19,-1 0 11,0 0 8,0 0-9,1 0 0,-1 0 21,0 0 38</inkml:trace>
  <inkml:trace contextRef="#ctx0" brushRef="#br0" timeOffset="95837">17513 11715 0,'0'35'301,"0"0"-285,0 0 6,0-1-12,0 1 10,0 0 0,0 0 0,0 0-10,0-1 0,0 1 9,0 0-8,0 0 19,0-1-11,0 1 32,0 0-22,35-35 91,-1 0-49,1 0-33,0 0 22,0 0-20</inkml:trace>
  <inkml:trace contextRef="#ctx0" brushRef="#br0" timeOffset="97819">17374 11994 0,'35'0'349,"-1"0"-319,1 0-12,0 0 24,0 0-31,-1 0 29,1 0 9,0 0 51</inkml:trace>
  <inkml:trace contextRef="#ctx0" brushRef="#br0" timeOffset="99214">17826 11715 0,'0'35'321,"0"35"-304,0-36 4,0 1 1,0 0-4,0 0-8,0 0 10,0-1 0,0 1 10,0 0-20,0 0 29,0-1 2,0 1 48,34-35 31,-34-35-111,0 1 21,35-1 20,-35 0-31,35 35 12,-35-35-21,35 35 30,-1 0-20,-34-34-10,35 34 31,0 0 8,0 0 30,-1 0-49,-34 34-20,0 1 19,0 0-8,0 0 16,0-1 15,0 1-2,0 0-29,0 0 67</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05T17:45:56.26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2954 5180 0,'-35'0'332,"0"0"-304,1 0-7,-1 35 8,0-35 1,0 0-1,35 35-21,-34-35 5,-1 0 7,35 34 0,-35-34-10,35 35 30,-35-35-31,35 35 2,-34-35 7,34 35 14,-35-35-13,35 34 42,0 1-12,0 0-29,0 0 10,0-1 19,0 1 1,0 0-30,0 0 10,0-1 8,0 1 23,0 0-20,35-35-32,-1 0 41,-34 35-9,35-35-2,0 0 10,0 0 42,-1 0-62,1 0 31,0 0 9,0 0 69,-1 0-89</inkml:trace>
  <inkml:trace contextRef="#ctx0" brushRef="#br0" timeOffset="2790">3058 5736 0</inkml:trace>
  <inkml:trace contextRef="#ctx0" brushRef="#br0" timeOffset="2975">3058 5736 0</inkml:trace>
  <inkml:trace contextRef="#ctx0" brushRef="#br0" timeOffset="4233">3267 5215 0,'34'0'370,"1"0"-342,0 0 1,0 0-6,-1 0-14,1 0 32,0 0-14,0 0 56</inkml:trace>
  <inkml:trace contextRef="#ctx0" brushRef="#br0" timeOffset="5529">3475 5215 0,'0'35'201,"0"-1"-194,0 1 15,0 0-12,0 0 0,0-1-1,0 36 12,0-35-1,0-1-11,0 1 11,0 0-9,0 0 18,0-1 2,0 1 5,0 0 7,0 0 56,-35-35-47,1 35-43,-1-35 20,0 0-2,0 0 18,1 0-17,68 0 212,1 0-210,0 0-1,0 0 11,-1 0-20,1 0-3,0 0 15,0 0-2,-1 0-10,1 0 40</inkml:trace>
  <inkml:trace contextRef="#ctx0" brushRef="#br0" timeOffset="7680">3788 5841 0</inkml:trace>
  <inkml:trace contextRef="#ctx0" brushRef="#br0" timeOffset="7855">3788 5841 0</inkml:trace>
  <inkml:trace contextRef="#ctx0" brushRef="#br0" timeOffset="9154">4378 5841 0,'-34'0'221,"-1"0"-212,0 0 8,1 0 6,-1 0-2,0 0-12,0 0 21,1 0-1,34 34-19,-35-34 10,0 0-10,35 35 10,-35-35-13,35 35 6,-34-35 17,34 35-13,-35-1 47,35 1-35,0 0-8,0 0 19,0-1 19,35-34 20,-1 0-31,1 0-19,0 0-9,0 0 12,-35-34-12,34 34-9,-34-35 28,35 35-29,-35-35 0,35 35 0,0-35 29,-35 1 2,34 34-13,-34-35-6,0 0 8,0 0-1,0 1 33,0 68 88,0 36-134,0-35 6,0-1-12,0 1-3,0 0 6,0 34 4,0-34 16,0 0-14,0 0 1,0-1-13,0 1 26,0 0-2,0 0 28,0-1-9,0 1 30</inkml:trace>
  <inkml:trace contextRef="#ctx0" brushRef="#br0" timeOffset="12122">4517 5597 0,'0'35'327,"0"0"-306,0-1-8,0 1 6,0 0 1,0 0 9,0 0-8,0-1 19,0 1 41,0 0 7</inkml:trace>
  <inkml:trace contextRef="#ctx0" brushRef="#br0" timeOffset="13597">4344 5806 0,'34'0'370,"1"0"-350,0 0 29,0 0-9,-1 0 12,1 0-37,0 0 38,0 0 6</inkml:trace>
  <inkml:trace contextRef="#ctx0" brushRef="#br0" timeOffset="15060">4830 5562 0,'0'35'313,"-35"-35"-304,35 35-2,0 0 4,0-1 0,0 1-1,0 0-3,0 0 14,0 0 1,0-1-2,0 1-11,0 0 21,-34-35-10,34 35-10,0-1 40,0-68 130,0-1-140,34 0-1,-34 0-19,35 35-9,-35-34 48,35 34-39,0 0 40,-1 0-11,1 0 11,-35 34-43,35 1 15,-35 0-1,0 0 10,0-1-11,0 1-21,0 0 43,0 0-4</inkml:trace>
  <inkml:trace contextRef="#ctx0" brushRef="#br0" timeOffset="17341">5317 5528 0,'34'0'301,"1"0"-280,0-35 7,0 35-7,-1 0 8,1 0-18,0 0 9,0 0-1,-1 0 2,1 0-12,0 0 11,0 0 11,-1 0-1,1 0-3,0 0 57</inkml:trace>
  <inkml:trace contextRef="#ctx0" brushRef="#br0" timeOffset="18807">6498 5180 0,'-35'0'239,"1"0"-208,-1 0-24,0 0 25,35 35-14,-35-35-9,1 35 22,34-1-7,-35-34-15,0 0 1,35 35 10,-35-35-4,35 35-2,-34 0 16,34-1-11,0 1 1,0 0 11,0 0-13,0-1-5,0 1 1,0 0 10,0 0 6,0-1-19,0 1 8,34 0 0,1 0 8,-35 0-13,35-35-4,0 34 19,-1-34 21,-34 35-41,35-35 11,0 0 19,0 0-27,-1 0 29,1 0-3</inkml:trace>
  <inkml:trace contextRef="#ctx0" brushRef="#br0" timeOffset="20579">6637 5875 0</inkml:trace>
  <inkml:trace contextRef="#ctx0" brushRef="#br0" timeOffset="21366">6811 5319 0,'35'0'300,"-1"0"-280,1 0-9,0 0 6,0 0 5,-1 0-1,1 0 5,0 0-11,-1 0 4,1 0 10,0 0 10,0 0-12</inkml:trace>
  <inkml:trace contextRef="#ctx0" brushRef="#br0" timeOffset="22570">7054 5319 0,'0'35'221,"0"34"-200,0-34-10,0 35 8,0-36-9,0 1 0,0 0-1,0 0 2,0-1-2,0 1 11,0 0 10,0 0 11,0 0-25,0-1 59,0 1 80,-35-35-93,1 0-22,34 35-30,-35-35 19,0 0 13,0 0-23,1 0 31,-1 0 22,70 0 95,-1 0-128,1 0-29,0 0 18,0 0 5,-1 0-7,1 0 18,0 0-24,-1 0-1,1 0 10,0 0 1,0 0-9</inkml:trace>
  <inkml:trace contextRef="#ctx0" brushRef="#br0" timeOffset="24802">7332 5945 0</inkml:trace>
  <inkml:trace contextRef="#ctx0" brushRef="#br0" timeOffset="25010">7332 5945 0</inkml:trace>
  <inkml:trace contextRef="#ctx0" brushRef="#br0" timeOffset="26177">7749 6223 0,'35'0'240,"-1"0"-212,-34-35-7,35 35-11,0-35 31,0 35-31,-35-34 51,34 34-52,-34-35 0,0 0 61,0 0-21,0 1 2,-34 34-24,34-35-14,-35 35-4,0 0 43,0 0-15,1 0 23,34 35-50,-35-35 18,35 34-5,0 1 17,0 0 7,0 0-15,0-1 8,0 1-10,35-35-20,-35 35 10,34-35-10,-34 35-1,35-35 1,-35 34 10,35-34-9,0 0-2,-1 0 21,-34 35-23,35-35 15,-35 35 35,35-35-43,-35 35 25,35-35-9,-35 34 21,0 1 0,0 0-3,0 0-28,-35 0 41,0-35-13,35 34-27,-35-34-11,1 0 20,-1 0-12,0 0 34,0 0-12,1 0 7,-1-34-15,35-1 19,0 0-36,0 0 61,0 0-48,35 1 2,-35-1-10,0 0 9,0 0 23,34 35-44,-34-34 62</inkml:trace>
  <inkml:trace contextRef="#ctx0" brushRef="#br0" timeOffset="30489">8270 5667 0,'0'34'377,"0"1"-357,0 0 13,0 0 8,0 0 7,0-1-27,0 1 28,0 0 31,0 0-19,0-1-43,0 1 64,35-35-66,0 0 28,-1 0 24,1 0-7,0 0 27</inkml:trace>
  <inkml:trace contextRef="#ctx0" brushRef="#br0" timeOffset="32540">8027 5841 0,'35'0'311,"-1"0"-281,1 0 0,0 0-19,0 0-2,-1 0 11,1 0-1,0 0 1,0 0 10,-1 0 7,1 0 36</inkml:trace>
  <inkml:trace contextRef="#ctx0" brushRef="#br0" timeOffset="33895">8583 5667 0,'0'34'293,"0"1"-289,0 0 10,0 35 5,0-36 2,0 1-2,0 0 1,0 0-9,0-1 18,0 1 1,0 0 31,0-70 127,35 35-178,-35-35 19,0 1 1,34 34-20,-34-35 1,35 35 38,-35-35-29,35 35 10,0 0 0,-1 0 40,-34 35-30,0 0-14,35-35-3,-35 34-6,0 1 16,0 0 16</inkml:trace>
  <inkml:trace contextRef="#ctx0" brushRef="#br0" timeOffset="35897">9347 5528 0,'35'0'250,"35"0"-243,-36-35 6,1 35-6,69 0 6,-69 0-3,35 0 11,-36 0-2,1 0 22,0 0-3,0 0-7</inkml:trace>
  <inkml:trace contextRef="#ctx0" brushRef="#br0" timeOffset="37270">9521 5806 0,'35'0'292,"0"0"-284,-1 0 3,1 0 19,0 0-11,0 0 32,-1 0-21,1 0 20,0 0-23,0 0 5,-1 0-11</inkml:trace>
  <inkml:trace contextRef="#ctx0" brushRef="#br0" timeOffset="61760">10980 5111 0,'-34'34'331,"34"1"-314,-35-35-4,35 35-4,-35 0 8,35-1 6,-35 1-13,1 0 10,34 0 0,-35-1-9,35 1-2,0 0 10,-35-35-8,35 35-2,0-1 21,0 1-20,0 0 0,-35 0 11,35-1-12,0 1 12,-34 0-1,34 0-1,0 0-9,0-1-3,0 1 16,0 0-13,0 0 0,0-1 10,0 1 0,0 0-1,0 0-9,0-1 10,34-34 1,-34 35-15,0 0 8,0 0-5,35-1 12,-35 1 8,35 0-18,-35 0 8,35-35 1,-1 34-10,-34 1 10,35-35 9,-35 35-11,0 0 5,35-35 7</inkml:trace>
  <inkml:trace contextRef="#ctx0" brushRef="#br0" timeOffset="63991">11363 5319 0,'0'70'260,"0"-36"-249,0 1-1,0 0 0,34 34 9,-34-34 8,0 0 6,0 0 7,0-1-19,0 1 65,0 0 166,0-70 115,0 0-346,0 1-11,0-1 0,0 0 10,0 0-13,0 1 6,0-1 4,0 0-4,0 0-3,0 1 10,0-1-10,0 0-3,0 0 25,0 1-2,0-1-10,0 0-2,0 0 35,0 1-3,0-1 30,35 35-72,0 0 12,0-35-9,-1 35 19,1 0-14,0 0 17,0 0-23,-35 35 10,34-35-10,-34 35 20,35-35-20,-35 34 10,0 1 21,35 0-33,-35 0 32,0-1 11,0 1-12,0 0-19,-35 0 30,0-35-21,35 34-19,-34-34 8,-1 0 4,0 0 8,35 35-10,-35-35-9,1 0 18,-1 0 0,0 0 31,70 35 90,0-35-140,-1 0 9,1 35 8,0-35-3,0 34-17,-1-34 25,-34 35-21,35-35 8,-35 35-12,35 0 16,0-1 4,-1-34-7,-34 35-9,35-35 21,-35 35-11,0 0 18,35-35-29</inkml:trace>
  <inkml:trace contextRef="#ctx0" brushRef="#br0" timeOffset="67617">10980 6014 0,'0'35'281,"35"-35"-272,0 35 8,0-35-5,-1 0-2,1 0 0,0 0 0,0 0 0,-1 0 0,1 0 0,0 35 11,0-35-2,-1 0 1,1 0 1,0 0-2,0 0 10,-1 0-8,1 0-10,0 0 7,0 0 2,-1 0 0,1 0-10,0 0 10,0 0 0,-1 0-10,1 0 0,0 0 11,0 0-2,-1 0 0,1 0-12,0 0 26,0 0-2,-1 0 9,1 0-11,0 0 12,0 0 29</inkml:trace>
  <inkml:trace contextRef="#ctx0" brushRef="#br0" timeOffset="69568">11224 6362 0,'0'35'280,"0"-1"-269,0 1-2,0 35 11,0-35-3,0-1 6,0 1-3,0 0 20,0 0 11</inkml:trace>
  <inkml:trace contextRef="#ctx0" brushRef="#br0" timeOffset="70953">11536 6466 0,'0'35'289,"0"0"-272,0 0-3,0-1-5,0 1 9,0 0 5,0 0 6,0-1-12,0 1 48,35-35 15,0 0-64,0 0 5,-1 0-1,1-35 10,-35 1-10,35 34-10,0 0 11,-35-35-1,34 35-11,-34-35 21,35 35 0,-35-35-14,0 1 26,0-1 0,0 0 37,-35 35-60,1 0 13,-1 0-16,35-35-2,-35 35 5,0-35 7,1 35 18,-1 0-25</inkml:trace>
  <inkml:trace contextRef="#ctx0" brushRef="#br0" timeOffset="72834">12162 6431 0,'-35'0'282,"35"35"-277,0 0 15,0 0 4,0 0 3,0-1-5,0 1-3,0 0 2,0 0 19,35-35-10,-35 34-20,0 1 10,35-35 0,-1 0 10,1 0 10,0 0-30,0 0 30,-1 0-4,1 0 19,-35-35-28,0 1 34,0-1-22,0 0-18,0 0-2,0 1 2,0-1-2,0 0 11,0 0-19,-35 35-2,35-35 11,-34 35 7,-1 0 6,35-34-27,-35 34 8,0 0 23</inkml:trace>
  <inkml:trace contextRef="#ctx0" brushRef="#br0" timeOffset="74866">12301 5180 0,'35'0'290,"-1"70"-282,1-36 4,0 1 0,0 0-1,-1 0-2,1-1 1,0 1 9,0 0 2,-35 0-13,0-1 13,34 1-12,-34 0 2,0 0 5,0-1-4,35 1-1,-35 0-1,0 35 11,35-36-2,-35 1-9,0 0 12,0 0-14,0-1 11,0 1-8,0 0-5,0 0 17,0-1-13,0 36 9,0-35 2,0 34-1,0-34 1,0 0-2,0-1-8,0 1-3,0 0 12,0 0 10,0 0-10,0-1-13,0 1 15,0 0-1,0 0-1,-35-1-10,35 1 11,-35-35-2,35 35-9,0 0 41</inkml:trace>
  <inkml:trace contextRef="#ctx0" brushRef="#br0" timeOffset="77457">13030 5562 0,'0'35'250,"35"0"-240,0 0-1,0-1 3,-1 1-4,36 0 3,-70 35-2,35-36 2,-1 1-5,1-35 7,-35 35-3,35 0 11,0-35-12,-35 34 1,0 1 19,34-35-18,-34 35 18,35-35 23</inkml:trace>
  <inkml:trace contextRef="#ctx0" brushRef="#br0" timeOffset="78611">13447 5528 0,'-34'0'219,"-1"34"-187,35 1-22,-35-35 0,0 70-1,35-36 2,0 1-1,-34 0 0,34 0-1,0 0 2,-35-1-2,0 1 1,35 0 1,0 0 18,-35-35-19,35 34-3,0 1 13,0 0 25,-34-35-29,34 35 35</inkml:trace>
  <inkml:trace contextRef="#ctx0" brushRef="#br0" timeOffset="80215">14177 5319 0,'-35'0'250,"1"0"-222,-1 0-7,0 0 13,0 0-27,35 35 3,-34-35 10,-1 0 10,35 35-11,0-1 1,-35-34-10,0 0 11,35 35-11,0 0 18,-34-35-19,34 35 14,0-1-16,0 1 25,0 0-12,0 0 1,0-1-1,0 1-1,0 0 11,0 0 10,0 0-13,0-1-5,34-34-2,-34 35 0,35-35-10,-35 35 18,35-35-6,0 0 17,-35 35-28,34-35 29,1 0-20,0 0 10,0 0-1,-1 0-9,1 0-10,0 0 10,0 0 10,-1 0 20,1 0-20</inkml:trace>
  <inkml:trace contextRef="#ctx0" brushRef="#br0" timeOffset="82246">14525 5945 0</inkml:trace>
  <inkml:trace contextRef="#ctx0" brushRef="#br0" timeOffset="83193">14629 5354 0,'35'0'191,"-1"0"-173,-34-35-5,35 35-4,35 0 2,-36 0 9,1 0-1,0 0-9,0 0 11,-1 0 8,1 0 1,0 0-10,0 0 28</inkml:trace>
  <inkml:trace contextRef="#ctx0" brushRef="#br0" timeOffset="84240">14976 5319 0,'0'35'170,"0"0"-162,0-1 5,0 1-4,0 0 2,0 34-2,0-34 12,0 0-12,0 0 19,0-1-16,0 1 18,0 0-11,0 0 12,0 0-21,0-1 7,0 1 26,0 0 16,0 0-7,-34-35 55,-1 0-65,0 0-23,0 0 52,35 34-62,35-34 278,0 0-266,0 0 21,-1 0-3,1 0 0,0 0-18,0 0 8,-1 0-3,1 0 18,0 0-14</inkml:trace>
  <inkml:trace contextRef="#ctx0" brushRef="#br0" timeOffset="86302">15254 6014 0</inkml:trace>
  <inkml:trace contextRef="#ctx0" brushRef="#br0" timeOffset="87217">15636 6431 0,'35'0'232,"0"0"-202,-35-34-19,35-1-3,-1 35 9,-34-35-4,35 35 7,-35-35-9,35 1 18,-35-1-18,0 0 26,35 35-25,-35-35 8,0 1 10,0-1-10,0 0 10,0 0 20,-35 35-41,0 0 31,0 0-10,1 0-19,-1 0 18,0 0 22,0 0-2,1 0-20,34 35 11,0 0 0,0 0-33,0-1 36,0 1-13,34-35 0,-34 35-20,0 0 0,35-35 0,0 34 19,0 1-12,-1-35-7,1 0 13,-35 35-13,35 0 12,0-35 16,-35 34-28,34-34-3,1 0 54,-35 35-49,35-35 18,-35 35-23,0 0 6,0 0 27,35-35-31,-35 34 32,0 1-12,0 0-9,0 0 10,0-1 20,-35-34-21,35 35-22,-35-35 48,35 35-47,-35-35 19,1 0-14,-1 0 14,0 0 17,0-35 5,1 0-22,34 1 3,0-1 2,0 0-21,0 0 30,34 35-12,-34-34-20,0-1 63</inkml:trace>
  <inkml:trace contextRef="#ctx0" brushRef="#br0" timeOffset="90286">16192 5771 0,'0'35'302,"0"0"-293,0-1 0,0 1 1,0 0 1,0 0-1,0-1 8,0 1-7,0 0 9,0 0 10,0-1 11,0 1-22,0 0 62,35-35 46,0 0-107,0 0 32,-1 0-2,1 0-11,0 0 1</inkml:trace>
  <inkml:trace contextRef="#ctx0" brushRef="#br0" timeOffset="91980">16019 6084 0,'34'0'301,"1"-35"-295,0 35 7,0 0 4,-1 0 5,1 0-2,0 0 11,0 0 28,-35-35 12,34 35-42</inkml:trace>
  <inkml:trace contextRef="#ctx0" brushRef="#br0" timeOffset="93276">16470 5736 0,'0'35'249,"0"0"-238,0 0-2,0-1 1,0 1 0,0 35 10,0-36 1,35-34-12,-35 35 1,0 0 10,0 0-1,0-1-8,0 1 19,0 0-10,0 0 29,0-1-22,35-34 98,-35-34-116,0-1 29,35 0 12,-35 0-10,0 1-9,34 34-12,1 0 11,0 0 39,0 0 0,-1 0-38,-34 34-20,35-34-2,-35 35 1,0 0 10,35 0-10,-35-1 0,0 1 10,35 0 10,-35 0-20</inkml:trace>
  <inkml:trace contextRef="#ctx0" brushRef="#br1" timeOffset="104094">2884 7335 0</inkml:trace>
  <inkml:trace contextRef="#ctx0" brushRef="#br1" timeOffset="104236">2884 7335 0,'35'0'319,"0"0"-300,0-34 1,-1-1 0,1 35-10,0-35 11,0 0-3,-1 35 3,-34-34-10,35-1-2,0 0 24,-35 0 3,35 35-15,-35-35-11,0 1 6,0-1 8,0 0-7,-35 35-5,0-35 8,0 1-10,1 34 10,-1 0 0,0-35 0,0 35-10,1 0 10,-1 0 10,0 0-3,0 0-5,35 35 6,-34-35-16,34 34 9,-35-34-3,35 35 3,0 0 6,0 0 6,0-1-23,0 1 20,0 0-10,35-35-10,-1 35 10,1 0-10,0-35 7,0 34 13,-1-34-10,1 0-6,-35 35-6,35-35 2,0 0 7,-35 35-3,0 0-4,34-35-1,1 0 1,-35 34-3,35-34 6,0 35 14,-1 0 5,-34 0-11,35-35-10,0 34 7,-35 1 12,35 0 2,-35 0-16,0-1 17,0 1 4,0 0 16,0 0-34,-35-35-9,0 0 9,35 34-8,-35-34 9,1 0-1,-1 35 2,0-35 8,0 0-21,1 0 25,-1 0-16,0 0 14,0 0-14,35-35-3,0 1 15,0-1-8,0 0-1,0 0 7,0 1 6,0-1-23,0 0 30,35 0 7,-35 1 27,35 34-50,-35-35-10</inkml:trace>
  <inkml:trace contextRef="#ctx0" brushRef="#br1" timeOffset="107202">3579 6883 0,'0'35'311,"0"0"-301,0 0-1,0-1 9,0 1-5,0 0 6,35-35-9,-35 35 10,0 0 10,0-1-10,0 1 20,35-35-29,-35 35 58,35-35-51,-1 0 3,1 0 19,0 0 7,0-35-14,-1 35-12,-34-35 5,35 1-6,-35-1 13,35 35-3,-35-35-23,0 0 38,0 0-36,0 1 30,0-1 32,0 70 47,0-1-109,0 1 2,0 0-2,0 0 2,0 0-2,0 34 1,0-34 1,0 0-2,35-1 2,-35 1 8,0 0 8,0 0-14,0-1 28,0 1 30,0 0 158,0 0-91</inkml:trace>
  <inkml:trace contextRef="#ctx0" brushRef="#br1" timeOffset="109852">4205 7022 0,'-35'0'221,"35"35"-191,-35 0-20,35 0 10,0 34-12,0-34 13,0 0 0,0 0-11,0-1 9,0 1 11,0 0-10,0 0 1,0-1 40,0 1 7,35-35-58,0 0 29,0 0-9,-1 0 1,1 0 9,0 0-21,-1 0 28,1 0-4,0 0 28,0-35-42,-35 1 11,0-1-30,0 0 20,0 0-14,0 1 8,0-1-14,0 0 0,-35 35-1,35-35 1,0 1 19,-35-1-18,35 0 16,-35 35-4,35-35 7,-34 35-10,-1 0 0,0 0 29</inkml:trace>
  <inkml:trace contextRef="#ctx0" brushRef="#br1" timeOffset="111925">4865 7370 0,'35'0'240,"-1"0"-223,1 0-4,0 0-3,0 0 10,-1 0-12,1 0 4,0 0-3,34 0 12,-34 0-2,0 0-9,0 0 10,-1 0-10,1 0 0,0 0 21,0 0-23,-1 0 33,1 0 8</inkml:trace>
  <inkml:trace contextRef="#ctx0" brushRef="#br1" timeOffset="113070">5768 7092 0,'35'-35'282,"0"35"-265,0 0-6,-1 0 6,1 0-4,0 0 7,0 0-13,-1-35 7,1 35 3,0 0 5,0 0 8,-1 0-11,1 0 22,0 0-20,0 0 47,-35 35 2,0 35-50,0-35 0,0-1-10,0 1-2,0 0 1,34 0 5,-34-1-5,0 1 0,0 0 2,0 0 5,0-1 18,0 1 5,0 0 11,0 0 0,0-1 161,0 1-11</inkml:trace>
  <inkml:trace contextRef="#ctx0" brushRef="#br1" timeOffset="115330">6915 7092 0,'-35'0'264,"1"0"-257,-1 0 14,0 0-2,0 0 1,1 0 0,-1 0 9,0 0 2,35 35-1,-35-35 0,35 35 18,0-1-26,0 1-11,0 0-2,0 0 10,0-1-9,0 1 10,0 0 10,0 0 20,0-1-10,35-34-20,0 0 10,0 0-13,-1-34-3,1 34 4,0 0-8,0 0 1,-1 0-2,1 0 12,0 0-2,0 0-9,-1 0 10,1 0 10,-35 34-22,35-34 25,-35 35-24,34 0 20,-34 0 12,0-1-32,0 1 31,-34-35-19,34 35-4,-35-35-7,0 0 13,35 35-14,-34-35 1,-1 0 0,0 0 10,0 0 1,1 0-1,-1 0-1,0 0 1,0 0 9,1 0 3,-1 0-3</inkml:trace>
  <inkml:trace contextRef="#ctx0" brushRef="#br1" timeOffset="117443">7228 7335 0,'0'35'241,"0"0"-224,0 0 6,0-1-14,0 1 1,34-35 0,-34 35 0,35-35 7,-35 35-5,35-1 9,-35 1-11,35-35 17,-35 35-14,34-35 7,1 0 0,-35 35-10,35-35 9,0 0 12,-1 0-12,1 0-7,0 0 3,0 0 10,-1-35 4,1 35-9,0-35 21,-35 0-25,35 1 28,-35-1-6,0 0-11,0 0-3,0 1 2,-35-1 7,0 0 7,0 35-30,1-35 19,34 1-9,-35 34-13,0 0 16,0 0-13,1 0 10,34-35-10,-35 35-4,0 0 27,0 0-22,1 0 9,-1 0-1,0 0 18,0 0-14</inkml:trace>
  <inkml:trace contextRef="#ctx0" brushRef="#br1" timeOffset="119573">8201 7335 0,'34'35'255,"1"-35"-250,0 0 9,0 0-5,69 35 2,-35-35-3,1 0 2,-35 0-3,-1 0 6,1 0-2,0 0-5,0 0 7,-1 0 15,1 0 16</inkml:trace>
  <inkml:trace contextRef="#ctx0" brushRef="#br1" timeOffset="120680">8340 7752 0,'34'0'252,"36"0"-243,-35 0 1,-1 0 0,36 0 0,-35-34 1,-1 34-2,1 0 1,0 0 20,0 0-1,-1 0 1,1 0 0,0 0 1,0 0 10</inkml:trace>
  <inkml:trace contextRef="#ctx0" brushRef="#br1" timeOffset="122154">9486 7196 0,'0'35'261,"0"35"-254,0-36 17,0 1-15,0 0 1,0 0 9,35-35-9,-35 34 0,0 1 20,0 0 0,0 0 9,0-1 12,0-68 169,0-36-201,0 35 1,0 1-10,0-1 0,0 0-3,0 0 6,0 1-3,0-1 9,0 0 1,0 0 0,0 1 0,0-1 10,0 0-1,35 35 2,-35-35-21,0 0 10,35 35 20,-1 0-11,1 0-2,0 0 3,0 0-7,-1 0-13,-34 35 1,35 0 8,-35 0 8,35 0 6,-35-1-16,0 1 16,0 0-4,0 0 2,0-1-1,-35 1-14,0-35 14,35 35-16,-34-35 5,-1 0 23,0 0 49,70 0 147,0 0-209,-1 35-20,1-35 11,0 0 0,-35 34-14,35-34 9,-35 35-6,34-35 0,1 0 18,-35 35-13,35-35 24,-1 0 53,1 0 30</inkml:trace>
  <inkml:trace contextRef="#ctx0" brushRef="#br1" timeOffset="125570">9243 7787 0,'0'35'273,"35"-35"-234,0 0-22,34 0 5,-34 0-2,0 0-3,-1 0-4,1 0-3,35 0 12,-36 0-14,1 0 1,0 0 2,0 0 6,-1 0 6,1 0-13,0 0 9,0 0 2,34 0-1,-34 0-11,34 0 12,-34 0-1,0 0-11,-1 0-2,1 0 6,35 0-3,-1 0 10,-34 0 0,0 0 0,-1 0 0,1 0-9,0 0 28</inkml:trace>
  <inkml:trace contextRef="#ctx0" brushRef="#br1" timeOffset="127155">9556 7961 0,'-35'0'230,"35"35"-219,0 0 6,0 34-8,0 1 15,0-36-14,0 1-4,0 0 7,0 0-3,0-1-3,0 1 6,0 0 17,0 0 12,0-1-2,0 1-2</inkml:trace>
  <inkml:trace contextRef="#ctx0" brushRef="#br1" timeOffset="128301">9834 8100 0,'-35'0'241,"35"35"-223,0 0-11,0-1 15,0 36-12,0-1 9,0-34 1,35-35-10,-35 35 0,35-35 9,-35 35-6,34-35-3,1 0 21,0 0-12,-1 0 7,1 0 5,0 0 10,0 0-13,-35-35-17,0 0 18,0 0-8,0 1-11,0-1 9,0 0 25,0 0-27,-35 35-7,35-34 0,-35 34 10,35-35-8,-35 35 5,1-35 14,-1 35-12,0 0 12</inkml:trace>
  <inkml:trace contextRef="#ctx0" brushRef="#br1" timeOffset="129834">10355 8100 0,'0'35'253,"0"0"-247,0-1 16,0 1-4,0 0 4,0 0-2,0-1 0,0 1 10,35-35-10,-35 35-11,34-35 19,1 0-5,0 0 17,0 0-21,-1 0 1,1 0 7,0 0 26,-35-35 28,0 0-62,0 1-10,0-1 18,-35 0 4,0 0-2,1 35-18,-1 0 8,35-34 1,-35 34-9,35-35 0,-35 35-1,1 0 20</inkml:trace>
  <inkml:trace contextRef="#ctx0" brushRef="#br1" timeOffset="131907">10668 7231 0,'34'35'282,"1"-35"-273,0 35 1,0-1 7,-1 1-5,1 0 9,0-35-12,0 35 2,-35-1-2,34 1 3,-34 0 7,35-35-10,-35 35 11,0-1 0,35-34-10,0 35 9,-35 0 1,0 0-10,34-1 0,-34 1 10,0 0-10,35 0 0,-35 0-1,0 34 12,0-34-4,0 0-4,0-1 6,0 1-9,0 0 11,0 0-11,0-1-1,0 1 12,0 0-2,0 0-1,0-1-5,-35 1 7,35 0-1,-34-35-9,34 35 0,0-1 0,-35-34 7,35 35-4,-35-35 4,35 35-5,-35-35 19,35 35-1</inkml:trace>
  <inkml:trace contextRef="#ctx0" brushRef="#br1" timeOffset="133819">9382 6918 0,'-35'35'261,"35"0"-244,-34-1 2,-1 1 4,35 0-13,0 0 1,-35 0 6,35-1-5,0 1-2,0 0 10,0 0-10,-35-1 9,35 1 3,0 0 7,0 0-9,0-1-1,0 1 10,0 0-7,0 0-3,0-1 11,0 1-9,0 0-1,0 0-11,0-1 8,0 1 6,0 0-2,0 0-12,0 0 11,0-1-10,0 1 10,0 0-10,0 0 10,0-1 0,35 1-1,-35 0-9,0 0 10,35 34 0,-35-34 1,35-35-12,-35 35 1,0-1 10,34 1-10,-34 0 20,35 0-13,-35-1 16,0 1-23,35-35-3,-35 35 5,35-35 9,-35 35-15,0 0 47,34-35-12,-34 34 8</inkml:trace>
  <inkml:trace contextRef="#ctx0" brushRef="#br1" timeOffset="136050">11536 7405 0,'70'69'260,"-35"-34"-250,-1 0-2,1 34 5,35-34-3,-70 0-1,34 0 3,1-1-3,0-34 0,-35 35 1,35 0 20,-35 0-10,0 0 21,34-35-32</inkml:trace>
  <inkml:trace contextRef="#ctx0" brushRef="#br1" timeOffset="137185">11953 7440 0,'-34'0'211,"-1"0"-193,0 0-8,35 34 2,-35 1-2,35 0 0,-34-35 0,34 35 1,-35-1-2,0 1 2,35 0 8,-35-35-9,35 35 0,-34-1 1,-1 1 6,35 0 15,-35-35-24,35 35 14,0 0-1,-35-35-16,35 34 19,-34-34-8,34 35-2,0 0 37,-35 0-32,0-35 19</inkml:trace>
  <inkml:trace contextRef="#ctx0" brushRef="#br1" timeOffset="138660">12266 7440 0,'35'0'291,"0"0"-274,-1 0 5,1 0-5,0 0-4,0 0-3,-1 0 10,1 0 0,0 0-10,0 0 20,-1 0 0,1 0-1,0 0 1,0 0 31,-35 34 79,0 1-131,0 0 1,0 0 0,0-1 0,0 1 0,0 0 10,0 0-13,0-1 25,0 1-22,0 0 19</inkml:trace>
  <inkml:trace contextRef="#ctx0" brushRef="#br1" timeOffset="140492">13378 7440 0,'-35'0'201,"0"0"-180,1 34-14,-1 1 5,0-35 8,0 0-10,1 0 10,34 35-9,-35-35-4,0 0 23,0 0-17,1 35 26,-1-35 32,35 34 9,0 1-40,0 0-32,0 0 21,35-35 21,-35 34-39,34-34 30,1 0-24,0 0 16,0 0-16,34 0 4,-34-34-1,0 34 0,-1 0 0,1 0-10,0 0 20,0 0-10,-1 34 20,-34 1-12,0 0-5,0 0 15,0 0 13,0-1-11,-34-34-34,34 35 8,-35-35 5,0 0 1,0 0-8,1 35 7,-1-35 0,0 0 11,0 0-14,1 0 28</inkml:trace>
  <inkml:trace contextRef="#ctx0" brushRef="#br1" timeOffset="142585">13864 7440 0,'-34'0'222,"34"34"-205,-35-34-8,0 70 11,0-35 3,35-1-4,-34-34-8,34 35-2,0 0 1,0 0 20,-35-35-13,35 34-5,0 1 18,0 0 0,0 0-10,0 0 21,35-1-5,-1-34 7,1 0-23,0 0-1,0 0-1,-1 0 5,1 0-15,0 0 23,0 0-11,-1 0 8,1 0-19,0 0 36,-35-34-36,35-1 40,-35 0-29,0 0 0,0 0 0,0 1-3,0-1 7,0 0-15,0 0 20,-35 35-19,35-34 12,-35 34-6,0-35-7,35 0 12,-34 35-8,-1-35 38</inkml:trace>
  <inkml:trace contextRef="#ctx0" brushRef="#br1" timeOffset="144826">12822 7718 0,'0'34'282,"-35"1"-276,35 0 26,0 0-4,-34 0 16,34-1-29,0 1 26,0 0 2,0 0 17</inkml:trace>
  <inkml:trace contextRef="#ctx0" brushRef="#br1" timeOffset="148124">3093 8726 0,'0'35'329,"0"34"-308,0-34-12,0 34 11,0-34 0,0 0-2,0 0 14,0-1-22,0 1 17,0 0 17,0 0 24,0 0-26,0-1 16,0 1-19,0 0 10,0 0-18</inkml:trace>
  <inkml:trace contextRef="#ctx0" brushRef="#br1" timeOffset="149627">2919 8865 0,'-35'0'169,"35"-35"-117,0 0-32,0 1 0,0-1 0,0 0 0,0 0-10,35 35-1,0-34-1,0 34 5,-1 0-3,1-35-1,0 0 1,0 35 1,-1 0-1,1 0 17,0 0 5,0 0-2,-1 0-10,-34 35-10,0 0-1,35-35 11,-35 34-9,0 1 6,0 0-4,0 0 4,0-1 5,0 1-2,0 0 0,0 0 0,0-1 10,0 1 0,-35-35-10,35 35-10,-34 0 1,-1-35 19,0 34-11,0-34 1,1 0 10,-1 0-21,0 0 31,70 0 120,0 0-150,-1 35 6,1-35 7,0 0-3,-35 35-9,35-35-1,-1 35-1,1-35 11,-35 35-10,35-35 10,-35 34 0,35-34-10,-1 0 0,-34 35 10,0 0 0,35-35-10</inkml:trace>
  <inkml:trace contextRef="#ctx0" brushRef="#br1" timeOffset="151639">3684 8934 0,'34'0'241,"1"0"-224,0 0-4,0 0-3,34 0 0,1 0 9,-70 35-8,34-35-2,1 0 12,0 0 8,0 0-8</inkml:trace>
  <inkml:trace contextRef="#ctx0" brushRef="#br1" timeOffset="152755">3823 9178 0,'34'0'290,"1"0"-272,0 0-6,0 0 5,-1 0 15,1 0 8,0 0 30</inkml:trace>
  <inkml:trace contextRef="#ctx0" brushRef="#br1" timeOffset="154049">4552 8656 0,'0'35'271,"0"0"-264,0 34 6,0 1-3,0-35 1,0-1-2,0 36 0,0-35 2,0-1-1,0 1 0,0 0 9,0 0-2,0 0-3,0-1 15,0 1 22,0 0 9,0 0-15</inkml:trace>
  <inkml:trace contextRef="#ctx0" brushRef="#br1" timeOffset="155403">4795 8726 0,'35'-35'240,"0"35"-219,0 0-10,-1-35-2,1 35 1,0 0 0,0 0 0,-1 0 19,1 0-8,0 0-3,-35 35 14,35-35-3,-35 35-19,0 0 21,0-1-12,0 1 1,0 0 10,0 0-9,-35-1-10,0-34-3,35 35 2,-35-35 7,35 35-4,-34-35-3,34 35 20,-35-35-21,35 34 11,-35-34-10,0 0 10,1 0 10,-1 0 20,35 35 150,35-35-190,-1 0 9,1 35 2,0-35-2,0 35 2,-35 0-2,34-35-9,1 34 11,0-34-11,0 35 19,-1-35-9,-34 35-3,35-35-4,0 35 6,0-35 19</inkml:trace>
  <inkml:trace contextRef="#ctx0" brushRef="#br1" timeOffset="157595">6151 8656 0,'0'35'223,"-35"0"-218,0 0 8,35 34-4,-35 1 3,1-36-3,-1 36 2,35-35-3,-35-1 3,35 1-2,-35 0 9,35 0-8,0 0 23,-34-35-21,34 34-4,-35 1 21,35 0-10,0 0 32,-35-35-21,35 34 20</inkml:trace>
  <inkml:trace contextRef="#ctx0" brushRef="#br1" timeOffset="158949">5560 8830 0,'-35'0'193,"0"0"-174,35 35-9,0 0 7,0-1 15,0 1 6,0 0-15,35-35 26,0 0-20,0 0 2,-1 0 8,1 0-18,-35-35 7,35 35 14,-35-35-1,0 1 29,-35 34-31,0 0-10</inkml:trace>
  <inkml:trace contextRef="#ctx0" brushRef="#br1" timeOffset="160474">6116 9143 0,'0'35'222,"0"0"-196,0-1-4,0 1-2,0 0 10,0 0 1,35-35-12,-1 0 20,1 0-11,0 0-4,0 0 14,-35-35 22,0 0-30,0 0-20,0 1 19,-35 34 12,35-35-32,-35 35 1,0 0 40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05T17:50:14.448"/>
    </inkml:context>
    <inkml:brush xml:id="br0">
      <inkml:brushProperty name="width" value="0.05292" units="cm"/>
      <inkml:brushProperty name="height" value="0.05292" units="cm"/>
    </inkml:brush>
  </inkml:definitions>
  <inkml:trace contextRef="#ctx0" brushRef="#br0">17443 11646 0,'35'0'411,"0"0"-382,0 0-20,-1 0 11,1 0 10,0 0-9,-35 35-12,35-35 1,-35 34-1,34-34 21,-34 35-9,0 0 28,0 0 21,0-1-52,0 1 1,-34 0 14,-1-35-23,0 0 10,35 35-11,-35-35 2,35 35-2,-34-35 2,-1 0-1,0 34 20,0-34 9,1 0 11,68 0 131,1 0-153,0 35-10,0-35-6,-1 0 8,1 0 0,0 35 0,0-35-10,-1 35 10,1-35 9,0 0 11,-35 34-30</inkml:trace>
  <inkml:trace contextRef="#ctx0" brushRef="#br0" timeOffset="2301">17895 11472 0,'0'35'290,"0"0"-271,35-35 4,-35 34-15,0 1 21,35-35-19,-35 35 11,0 0-12,0-1 41,34-34-18,-34-34 215,0-1-227,0 0 9,0 0 22,35 35-41,0 0 92,0 0-55,-1 0 4,1 0-2,-35 35-39,35-35 21,-35 35-23,0 0 0,35-35 4,-35 34 16,34 1 43,1-35-20,0 0-10,0 0-34,-1 0 25,1 0-3,-35-35-6,35 35-14,-1 0 9,-34-34 3,35-1-1,-35 0 9,35 35-18,-35-35 8,0 1 18,0-1-15,0 0 46,-35 35 43,0 0-41,35 35-60,0 0 19,-34-35-18,34 34 7,0 1 13,0 0 0,0 0-19,0-1 17,0 1 1,0 0-3,0 0-7,34-35 10,-34 34 2,35-34-3,0 0 42,-35-34-23,0-1-26,35 35-12,-35-35 0,0 0 7,0-34 5,0 34-4,0 0-8,0 1 2,0-1-1,0 0 7,0 0-6,0 1-3,0-1 11,0 0-2,0 0 3,0 1 10,0-1 37,-35 35-25,35-35 2,0 70 157,0 0-184,0-1-7,0 1 1,0 0 5,35 34 5,-35-34-2,34-35-10,-34 35 10,0 0-13,35-35 6,-35 34-2,0 1 7,35 0 13,-35 0-20,0-1 29,35 1 9,-1-35 33,-34 35-74,35-35 21,-35 35-21,35-35 21,0 0 31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05T17:50:49.710"/>
    </inkml:context>
    <inkml:brush xml:id="br0">
      <inkml:brushProperty name="width" value="0.05292" units="cm"/>
      <inkml:brushProperty name="height" value="0.05292" units="cm"/>
      <inkml:brushProperty name="color" value="#C00000"/>
    </inkml:brush>
  </inkml:definitions>
  <inkml:trace contextRef="#ctx0" brushRef="#br0">2745 12480 0,'-34'0'231,"-1"0"-203,-35 0-6,36 0-3,-1 0-1,0 35-6,0-35 8,1 35 0,34 0-1,-35-35-8,0 0-1,35 34 0,-35 1 8,1 0 12,34 0-18,0-1 17,-35-34-19,35 35 11,0 0-1,0 0-10,0-1 21,0 1-14,0 0 15,0 0-23,0-1 22,35 1-2,-1 0 12,-34 0-23,35-35-7,0 0-1,0 34 19,-1-34-9,1 0 11,0 0-21,0 0 29,-1 0-19,1 0 20,0 0-30,0 0 30,-1 0 10</inkml:trace>
  <inkml:trace contextRef="#ctx0" brushRef="#br0" timeOffset="1953">2815 13175 0</inkml:trace>
  <inkml:trace contextRef="#ctx0" brushRef="#br0" timeOffset="2129">2815 13175 0</inkml:trace>
  <inkml:trace contextRef="#ctx0" brushRef="#br0" timeOffset="2989">3058 12550 0,'35'0'240,"0"0"-221,-1 0-8,1 0 19,0 0 1,0 0-13,-1 0-8,1 0 21,0 0-10,0 0 19,-1 0-11</inkml:trace>
  <inkml:trace contextRef="#ctx0" brushRef="#br0" timeOffset="4135">3336 12550 0,'-35'0'252,"35"35"-244,0-1 10,0 1 4,0 0-12,0 0 0,0 34-3,0-34 6,0 34 7,0-34 1,0 0-13,0 0 13,35-35-10,-35 34 7,0 1 22,0 0 32,0 0-33,-35-1 39,1-34-58,-1 0-9,0 0-2,0 0 11,1 0 1,-1 0-12,0 0 20,0 0-8,1 0 19,-1 0-20,70 0 140,-1 0-133,1 0-5,0 0-2,0 0-10,-1 0 10,-34 35-10,35-35 0,0 0 0,0 0 0,-1 0 8,1 0 14,0 0-3,0 0-9,-1 0 52</inkml:trace>
  <inkml:trace contextRef="#ctx0" brushRef="#br0" timeOffset="6437">3614 13210 0</inkml:trace>
  <inkml:trace contextRef="#ctx0" brushRef="#br0" timeOffset="6611">3614 13210 0</inkml:trace>
  <inkml:trace contextRef="#ctx0" brushRef="#br0" timeOffset="7632">3892 12967 0</inkml:trace>
  <inkml:trace contextRef="#ctx0" brushRef="#br0" timeOffset="29473">3857 13141 0,'0'34'409,"0"1"-380,-34-35-7,34 35-13,0 0 11,0 0 8,0-1 16,0 1 3,0 0-5,0 0 56,0-1 30,0 1-27,0 0 386,0 0-385</inkml:trace>
  <inkml:trace contextRef="#ctx0" brushRef="#br0" timeOffset="32063">4240 12863 0,'-35'0'221,"0"0"-202,0 0 9,1 0 4,34 34-13,-35-34-9,0 0 19,0 35 34,35 0 45,0 0-69,35-35 1,0 0-29,0 0 28,-35 34-28,34-34 6,1 0 26,0 35-15,-35 0 64,0 0-43,0-1 41,-35-34-81,0 0 20,1 0 11,-1 0 11</inkml:trace>
  <inkml:trace contextRef="#ctx0" brushRef="#br0" timeOffset="34015">4483 12828 0,'0'35'299,"-35"-1"-279,35 1 10,-35-35-10,35 35 0,0 0-2,0-1 12,0 1 22,0 0-12,0 0-2,35-35 25,0 0 5,-1 0-29,1 0 1,0 0-22</inkml:trace>
  <inkml:trace contextRef="#ctx0" brushRef="#br0" timeOffset="36944">4378 12654 0</inkml:trace>
  <inkml:trace contextRef="#ctx0" brushRef="#br0" timeOffset="37720">4448 12654 0,'0'35'400,"0"0"-392,0-1 23,0 1-9,0 0 7,0 0-10,0-1 11,0 1 21,0 0-22,0 0-19,0-1 41,0 1 27,0 0 1,0 0-48,0-1 18,35-34-19</inkml:trace>
  <inkml:trace contextRef="#ctx0" brushRef="#br0" timeOffset="39613">4309 12863 0,'35'0'321,"-1"0"-294,1 0 3,0 0-10,0 0 9,-1 0 1,1 0 13,0 0-7,0 0 56</inkml:trace>
  <inkml:trace contextRef="#ctx0" brushRef="#br0" timeOffset="41008">5178 12863 0,'34'0'301,"1"0"-292,0 0 1,0 0-1,-1 0 2,1 0-2,0 0 11,0 0-10,-1 0 19,1 0 23</inkml:trace>
  <inkml:trace contextRef="#ctx0" brushRef="#br0" timeOffset="42093">5143 13175 0,'35'0'272,"-1"0"-255,1 0-6,0 0-1,0 0 10,-1 0 0,1 0-2,0 0-6,0 0 27,-1 0 2</inkml:trace>
  <inkml:trace contextRef="#ctx0" brushRef="#br0" timeOffset="43378">6290 12585 0,'-35'0'242,"0"0"-224,0 0-6,1 0 6,-36 0 2,35 34 0,1-34 9,-1 0 2,35 35-21,-35-35 8,0 0-6,35 35 8,-34-35 0,34 35 10,-35-35-10,35 34-11,0 1 63,0 0-24,35-35-7,-1 35-15,1-35-4,0 34 9,0-34-1,-1 0-10,1 0-1,0 0-9,-35 35 10,35-35-10,-1 0 30,-34 35 0,35-35-13,-35 35-5,35-1-3,-35 1 24,0 0-14,0 0 10,0-1-30,-35-34 22,35 35-11,-35-35 9,35 35-18,-34-35 8,34 35-8,-35-35-2,35 35 1,-35-35 0,0 0 20,1 34-1,-1-34 13,0 0-13,0 0-7,1 0 17</inkml:trace>
  <inkml:trace contextRef="#ctx0" brushRef="#br0" timeOffset="45700">6394 13315 0</inkml:trace>
  <inkml:trace contextRef="#ctx0" brushRef="#br0" timeOffset="46605">6637 12689 0,'35'0'243,"0"0"-237,-1-35 16,1 35-2,0 0-10,0 0 0,-1 0 30,1 0-10,0 0-11,0 0 11,-1 0 30</inkml:trace>
  <inkml:trace contextRef="#ctx0" brushRef="#br0" timeOffset="47861">6880 12724 0,'0'34'163,"0"36"-146,0-35 3,0 34-2,0-34 4,0 0-2,0-1 10,0 1-20,0 0 31,0 0 8,0-1 39,0 1-37,35 0 0,-35 0-22,35-35-19,-35 35 8,0-1 24,0 1-12,-35-35 190,0 0-201,1 0 11,-1 0 0,0 0-19,0 0 28,1 0-9,-1 0 31,70 0 67,-1 0-88,1 0-20,0 0-10,0 0 0,-1 0 0,1 0-1,0 0 12,0 0-1,-1 0-3,1 0 5,0 0 30</inkml:trace>
  <inkml:trace contextRef="#ctx0" brushRef="#br0" timeOffset="51628">7506 13315 0,'0'34'500,"0"1"-491,0 0 10,0 0 1,0-1-1,0 1-8,0 0 18,0 0 1,0-1 11,0 1-23,0 0 33,0 0 11</inkml:trace>
  <inkml:trace contextRef="#ctx0" brushRef="#br0" timeOffset="53351">7888 13141 0,'-35'0'230,"0"0"-190,1 0-29,-1 34 28,0-34 10,35 35 1,0 0 29,0 0 11,35 0-39,0-35-21,-1 0-1,-34 34 40,0 1 22,-34 0-2,-1-35-59,0 0 12</inkml:trace>
  <inkml:trace contextRef="#ctx0" brushRef="#br0" timeOffset="55214">8096 13141 0,'0'34'260,"0"1"-250,0 0 9,0 0 2,0 0-1,0-1 0,0 1 27,0 0 5</inkml:trace>
  <inkml:trace contextRef="#ctx0" brushRef="#br0" timeOffset="56329">7992 13349 0,'35'0'240,"0"0"-221,-1 0-8,1 0-1,0 0 20,0 0-1,-1 0 33</inkml:trace>
  <inkml:trace contextRef="#ctx0" brushRef="#br0" timeOffset="57375">8930 13002 0,'35'0'410,"0"0"-391,0 0-7,-1 0-3,36 0 1,-35 0 0,-1 0 0,1 0-1,0 0 9,0 0-6,-1 0 40</inkml:trace>
  <inkml:trace contextRef="#ctx0" brushRef="#br0" timeOffset="58601">8930 13384 0,'35'0'229,"0"0"-210,0 0-9,-1 0 1,1 0 0,0 0-2,0 0 1,-1 0 1,36 0-1,-35 0-1,34 0 13,-34 0-4,0 0 12,-1 0 0</inkml:trace>
  <inkml:trace contextRef="#ctx0" brushRef="#br0" timeOffset="59687">9869 12689 0,'0'35'210,"0"-1"-192,0 1-7,0 0-1,0 0 1,0 34-2,0-34 1,0 34 10,0-34-9,0 0-2,0 0 2,34-35-2,-34 69 1,0-34 10,0 0-10,0 0 10,0-1 0,35 1 0,-35 0 10,0 0 9,0-1-18</inkml:trace>
  <inkml:trace contextRef="#ctx0" brushRef="#br0" timeOffset="61230">10112 12828 0,'34'0'201,"1"-35"-183,0 35-6,0 0 7,-1 0-9,1 0 0,0 0 10,0 0 0,-1 0-10,1 0 18,0 0 24,-35 35-33,0 0 11,0-1-20,0 1 20,0 0-8,0 0 6,0-1-20,-35 1 16,0 0-6,1-35-7,-1 0 7,35 35-7,-35-35 0,0 0 28,1 34-21,-1-34 43,70 0 89,-1 35-141,1-35 12,0 0 0,-35 35-12,35-35 1,-1 0 0,-34 35 0,35-35-1,0 0 1,0 35 9,-1-1-8,1-34 7,0 35 4</inkml:trace>
  <inkml:trace contextRef="#ctx0" brushRef="#br0" timeOffset="63213">11328 12654 0,'0'35'211,"-35"34"-204,-34-34 2,69 35 1,-35-36 3,0 1-4,35 0 1,-35 0 1,35-1-2,0 1 1,-34 0 1,34 0 8,-35-35-8,35 34 7,0 1 11,-35-35-20,35 35 2,0 0 18,-35 0 22,35-1-1</inkml:trace>
  <inkml:trace contextRef="#ctx0" brushRef="#br0" timeOffset="64446">10841 12897 0,'0'35'250,"0"0"-212,0 0 13,35-35 19,0 0-20,0 0-31,-1 0 31,-34-35 21,-34 35 68,-1 0-119,0 0 29</inkml:trace>
  <inkml:trace contextRef="#ctx0" brushRef="#br0" timeOffset="66021">11293 13210 0,'0'35'251,"0"0"-213,35-35 3,0 0-21,-1 0 0,1 0-3,0 0 6,0 0 6,-35-35-1,0 0 4,-35 35 127</inkml:trace>
  <inkml:trace contextRef="#ctx0" brushRef="#br0" timeOffset="67336">11988 13002 0,'0'34'232,"0"1"-226,0 0 5,0 0 0,0-1 7,0 1 3,0 0-1,0 0 1,0 0 18,35-35-9,0 0 0,-1 0 0,1 0-1,0 0-18,0 0 20,-1 0-12,1 0 20,-35-35-1,35 35-5,-35-35-5,0 0-16,0 0 27,0 1-19,-35-1 10,35 0-20,-35 35 9,35-35-9,-34 35 11,-1 0 19,35-34-30,-35 34 0,0 0 39</inkml:trace>
  <inkml:trace contextRef="#ctx0" brushRef="#br0" timeOffset="68959">12579 12932 0,'0'35'259,"0"0"-249,0-1 2,0 1-3,0 0 11,0 0 0,0-1-10,0 1 10,0 0 8,0 0 16,0 0-28</inkml:trace>
  <inkml:trace contextRef="#ctx0" brushRef="#br0" timeOffset="70195">12579 12411 0,'-35'0'178,"0"0"-136,1 34-34,-1 1 22,35 0 2,-35-35-22,35 35 10,0 0 0,0-1 22,0 1-15,0 0 12,0 0-8,0-1-12,35 1 25</inkml:trace>
  <inkml:trace contextRef="#ctx0" brushRef="#br0" timeOffset="71251">12301 12897 0,'35'0'259,"-1"0"-249,36 0 0,-35 0 10,-1 0 0,1 0 20,0 0-31,0 0 34,-1 0 13</inkml:trace>
  <inkml:trace contextRef="#ctx0" brushRef="#br0" timeOffset="72525">13274 12758 0,'0'35'199,"0"0"-180,0 34-7,0-34 6,0 35-7,0-1 10,0-34-3,0 0-7,0-1 10,0 1-1,0 0 10,0 0 19,0-70 171,0-35-200,0 36 0,0-1-9,0 0-2,0 0 11,0 1-1,0-1 1,0 0-10,0 0 10,0 1 8,0-1-6,0 0-2,0 0 8,0 1 4,0-1-2,0 0-1,34 0 11,1 35-12,-35-34 4,35 34-24,0 0 13,-1 0 10,1 0 18,-35 34-28,35 1 9,-35 0-20,0 0 27,0-1-18,0 1 24,0 0-33,0 0 40,-35-1-20,0-34-2,35 35-18,-34-35 11,34 35-10,-35-35 8</inkml:trace>
  <inkml:trace contextRef="#ctx0" brushRef="#br0" timeOffset="74667">13830 13002 0,'34'0'190,"1"0"-181,0 0 2,34 0-1,-34 0 10,0 0 1,0 0-3,-1 0 34</inkml:trace>
  <inkml:trace contextRef="#ctx0" brushRef="#br0" timeOffset="75753">13864 13280 0,'35'0'238,"0"0"-217,0 0-1,-1 0 0,1 0 11,0 0-2,0 0 10,-1 0-20</inkml:trace>
  <inkml:trace contextRef="#ctx0" brushRef="#br0" timeOffset="76888">14525 12793 0,'0'35'249,"0"0"-240,0-1 0,0 1 4,0 0-3,0 34 0,34-34 9,-34 0-9,0 0 0,0-1 0,0 1 10,0 0 10,0 0-20,0 0 20,0-1 18</inkml:trace>
  <inkml:trace contextRef="#ctx0" brushRef="#br0" timeOffset="78162">14768 12863 0,'35'0'222,"-1"-35"-194,1 35 1,0 0 1,0 0-19,-1 0 8,1 0 11,0 35 11,-35-1-22,35-34 1,-35 35 0,0 0 0,0 0 10,0-1-20,-35-34-1,35 35 2,-35-35-1,35 35 9,-35-35-8,1 35 18,-1-1-7,0-34 17,35 35 119,35-35-128,0 0-20,-1 35 10,1-35 8,-35 35-16,35-35-2,0 35 0,-1-35 19,-34 34 2,35-34-21</inkml:trace>
  <inkml:trace contextRef="#ctx0" brushRef="#br0" timeOffset="80005">15775 12863 0,'0'34'189,"-34"-34"-181,34 35 2,-35 0 2,35 0-2,-35 34 1,0-34 8,35 0-8,0-1-2,-34 1 11,34 0-2,-35-35 2,35 35-9,-35 0 10,35-1 20,0 1-3,-34-35-28</inkml:trace>
  <inkml:trace contextRef="#ctx0" brushRef="#br0" timeOffset="81189">15359 12967 0,'0'35'310,"0"-1"-272,34-34 45,-34-34-15,0-1-7,0 0 29</inkml:trace>
  <inkml:trace contextRef="#ctx0" brushRef="#br0" timeOffset="82653">15706 13280 0,'35'0'230,"-35"35"-220,34-35-2,-34 34 4,35-34 8,0 0 20,0 0 10,-1 0-20,-34-34 60,-34 34-81,-1 0 31,35-35-30,-35 35 7,0 0 27</inkml:trace>
  <inkml:trace contextRef="#ctx0" brushRef="#br0" timeOffset="83938">16331 13071 0,'0'35'230,"0"0"-220,0-1 10,0 1 1,0 0-13,0 0 12,35 0 8,-35-1 5,0 1-13,35-35-11,0 0 40,-1 0-18,1 0-11,0 0 10,0 0 10,-1 0 0,1 0-30,-35-35 20,35 35 0,-35-34-13,0-1 5,0 0 8,0 0-20,0 0 7,0 1 6,-35-1-3,0 35-10,35-35 1,0 0-2,-34 35 0,-1 0 12,35-34-11,-35 34 9,0 0-8,1 0 39</inkml:trace>
  <inkml:trace contextRef="#ctx0" brushRef="#br0" timeOffset="85681">16887 13002 0,'0'34'209,"0"1"-201,0 0 5,0 0 7,0-1-10,0 1 0,35-35 0,-35 35 11,35 0 5,-35 0 15</inkml:trace>
  <inkml:trace contextRef="#ctx0" brushRef="#br0" timeOffset="86796">16748 12480 0,'-34'0'159,"-1"0"-118,0 35-29,0 0 16,35 0-9,0-1 2,0 1-3,0 0 4,0 0-2,0-1-11,35 1 12,0-35-1,-35 35-11,35-35 2,-35 35 18</inkml:trace>
  <inkml:trace contextRef="#ctx0" brushRef="#br0" timeOffset="87753">16644 12932 0,'35'0'259,"0"0"-248,-1 0 9,1 0-11,0 0 11,0 0 0,-1 0-11,1 0 1,0 0 1,0 0 8,-1 0 11,1 0-9</inkml:trace>
  <inkml:trace contextRef="#ctx0" brushRef="#br0" timeOffset="89227">17443 12863 0,'35'0'259,"0"0"-239,0 0-9,-1 0-1,1 0 9,0 0 1,0 0-10,-1 0 10,-34 34-10,0 1 8,35-35 3,-35 35-10,0 0 19,0-1-1,0 1-19,0 0 20,-35 0-11,1-35-8,-1 34-1,35 1 0,-35-35 0,0 35 11,1-35-2,-1 0-1,0 35 25,70-35 135,0 0-170,-1 0 12,1 0 2,-35 35-12,35-35 9,0 34-9,-1-34 11,1 0 8,0 35 11</inkml:trace>
  <inkml:trace contextRef="#ctx0" brushRef="#br0" timeOffset="90909">17999 13002 0,'0'34'200,"0"1"-182,0 35-7,0-36 0,0 1 0,0 0-2,0 0 1,0 0-2,0-1 24,0 1-1,0 0 8,35-35-32,-35 35 16,35-35 7,0 0-20,-1 0 11,1 0-2,-35-35-9,35 35 1,0 0 8,-35-35 2,34 35-13,1 0 22,-35-35-9,0 1 10,35 34-23,-35-35 11,0 0-7,0 0 7,0 0 11,0 1-11,-35-1-9,0 0 9,35 0 13,-34 35-23,-1 0 2,35-34 6,-35 34 5,35-35-2,-35 35-10,1 0 40</inkml:trace>
  <inkml:trace contextRef="#ctx0" brushRef="#br0" timeOffset="92474">18486 13002 0,'0'34'190,"0"1"-170,0 0-1,0 0-9,0-1 0,0 1 0,0 0 0,0 0 10,34-35-10,-34 35 0,35-1 29,-35 1-17,35-35 8,0 0-11,-1 0 9,1 0 3,0 0 11,0 0-13,-35-35-19,34 35 10,-34-34 9,35-1 22,-35 0-11,0 0-24,0 0 7,-35 35-13,1-34-1,-1 34 21,35-35-19,-35 35 9,35-35-10,-35 35 9,1 0 21,-1 0-20,0 0 39</inkml:trace>
  <inkml:trace contextRef="#ctx0" brushRef="#br0" timeOffset="94256">19042 13002 0,'0'34'262,"0"1"-245,0 0-5,0 0 8,0-1-2,0 1 4,0 0-13,0 0 19,0 0 16,34-35-36,1 0 41,0 0-21,0 0-16,-1 0 9,1 0-5,0 0 9,0 0-7,-35-35-8,34 35 0,-34-35 11,35 0-12,0 0 19,0 35 1,-35-34-7,0-1 18,0 0-30,0 0 39,-35 35-18,35-34-21,-35 34 8,0 0 2,35-35-8,-34 35 8,-1 0-13,35-35 5,-35 35 8,0 0 22,1 0-3,-1 0-20</inkml:trace>
  <inkml:trace contextRef="#ctx0" brushRef="#br0" timeOffset="96447">19702 13106 0,'35'0'260,"-1"0"-252,1 0 12,0 0-9,0 0 10,-1 0 7,1 0 4,0 0-12,0 0 19,-1 0 11,1 0 0,0 0 20,0 0-30</inkml:trace>
  <inkml:trace contextRef="#ctx0" brushRef="#br0" timeOffset="97842">19841 13384 0,'35'0'298,"-1"0"-279,1 0 12,0 0-11,0 0-10,-1 0 10,1 0 9,0 0 13,0 0-24</inkml:trace>
  <inkml:trace contextRef="#ctx0" brushRef="#br0" timeOffset="99534">20571 12932 0,'0'35'289,"0"0"-280,0-1 12,0 1-11,0 0 11,0 0-12,34-35 2,-34 34-2,0 1 11,0 0 10,0 0-10,0 0 30,0-1-21,0 1 11,0 0-19,0 0 38</inkml:trace>
  <inkml:trace contextRef="#ctx0" brushRef="#br0" timeOffset="101087">20432 12863 0,'0'-35'220,"34"35"-210,-34-35 0,35 0-2,0 35 4,0 0-2,-35-34 0,34 34 10,1 0 10,0 0-1,0 0-18,-1 0 7,1 0 15,0 0-15,0 34 2,-1 1 0,-34 0 1,0 0 8,0-1 10,0 1-29,0 0 19,0 0 2,-34-1-1,34 1-20,-35-35 9,35 35 12,-35-35-22,0 0 43,35 35-34,-34-35 42,68 34 118,1 1-156,0-35-3,-35 35-9,35-35 0,-1 0 1,1 35 18,0-35 11,-35 35-30,35-35 20,-35 34-23</inkml:trace>
  <inkml:trace contextRef="#ctx0" brushRef="#br0" timeOffset="103109">21404 13002 0,'-34'0'158,"-1"0"-138,0 0 13,0 0-17,1 0-4,34 34-2,-35-34 10,0 0 8,35 35-16,-34-35 8,-1 35 10,0-35 31,35 35-23,0-1 12,35-34-22,0 0-6,-35 35-12,34-35 10,1 0 0,-35 35-11,35-35 9,-1 0-5,1 0 14,0 0 6,0 0 28,-35 35-35,34-35 26,-34 35-33,0-1 32,0 1-31,-34 0 29,-1-35 1,0 35-20,0-35-1,1 0-18,-1 0 19,0 0 11</inkml:trace>
  <inkml:trace contextRef="#ctx0" brushRef="#br0" timeOffset="105509">21509 13454 0</inkml:trace>
  <inkml:trace contextRef="#ctx0" brushRef="#br0" timeOffset="105700">21509 13454 0</inkml:trace>
  <inkml:trace contextRef="#ctx0" brushRef="#br0" timeOffset="105878">21509 13454 0</inkml:trace>
  <inkml:trace contextRef="#ctx0" brushRef="#br0" timeOffset="106783">21891 12828 0,'35'0'261,"-1"0"-243,-34 35 2,35-35-9,0 34-1,0 1 10,-35 0 0,34 0 1,-34-1-3,0 1-8,0 0 8,0 0 3,0-1-1,0 1-9,0 0 9,-34-35-10,-1 35 10,0-35-9,35 35-2,-35-35-1,35 34 3,-34-34-1,-1 0 10,35 35 2,-35-35-4,0 0 3,1 0 38,68 0 72,1 35-123,0-35 13,0 0-1,-1 0-2,-34 35-7,35-35-1,0 34 0,0-34 10,-35 35-10,34-35 0,1 0 9,0 35-9,0-35 11,-1 35 18</inkml:trace>
  <inkml:trace contextRef="#ctx0" brushRef="#br0" timeOffset="108666">22447 12863 0,'0'34'249,"0"1"-239,0 0 9,35-35-7,-35 35-3,0-1 1,34 1 19,-34 0 12,35-35-3,-35 35-27,35-35-1,-35 34 20,35-34-20,-1 0 30,1 0 10,0 0-21,0 0-9,-1 0 10,1 0 0,-35-34-20,35-1 30,0 35-20,-35-35 0,0 0 9,34 35-18,-34-34-2,0-1 22,0 0-3,0 0 23,0 70 88,0 0-119,0 34 0,0-34 1,0 35-2,0-36 1,35-34-10,-35 35 1,0 0 7,0 0-7,0 0 9,0-1 0,35 1 0,-35 0-10,0 0 19,35-35-8,-35 34-4,0 1 25</inkml:trace>
  <inkml:trace contextRef="#ctx0" brushRef="#br0" timeOffset="110787">23281 13071 0,'0'35'261,"0"0"-236,0-1-12,0 1 5,0 0-7,0 0 19,0 0 1,0-1 10,0 1-23,35-35 24,-35 35-34,34-35 12,1 0-12,0 35 14,0-35 8,-1 0-10,1 0 0,0 0 20,0 0-12,-1 0 13,1 0-31,0 0 37,-35-35-14,35 35-13,-35-35-10,0 0 9,0 1 2,0-1-1,0 0-1,0 0-8,0 0 9,-35 1 9,35-1-9,-35 35-9,0-35-2,1 0 12,-1 35-1,35-34-12,-35 34 4,0 0 7,1 0 10,34-35-17,-35 35 7,0 0 10,0 0-11</inkml:trace>
  <inkml:trace contextRef="#ctx0" brushRef="#br0" timeOffset="113634">2572 14288 0,'-35'0'262,"0"0"-254,0 35 20,1-35 3,34 34-10,-35-34-12,35 35 11,-35-35-10,0 0 1,35 35-2,-34 0 11,34-1 9,-35-34-17,35 35 4,0 0 7,-35 0-3,35 0 1,0-1 8,0 1 0,0 0-6,0 0 15,0-1 1,35-34-29,0 35 20,-1-35-10,1 35-10,0-35 10,0 0 10,-35 35-10,34-35-10,1 0 9,0 0-9,0 0 11,-1 0 18,1 0 2,0 0-12</inkml:trace>
  <inkml:trace contextRef="#ctx0" brushRef="#br0" timeOffset="115447">2745 14253 0,'35'0'210,"0"0"-192,0 0 4,-1 0-13,1 0 4,0 35 4,0-35 3,-1 0 9,1 0-8,0 0 10,0 0 18</inkml:trace>
  <inkml:trace contextRef="#ctx0" brushRef="#br0" timeOffset="116562">2954 14288 0,'0'35'191,"0"-1"-174,0 1 5,0 0-12,0 0-1,0-1 1,0 1 0,0 0-2,0 0 5,0 0-4,0-1 2,0 1 9,0 0-10,0 0 30,35-35-13,-35 34-16,0 1 81,0 0-41,-35-35 36,0 0-68,0 0-7,1 0 7,34 35-9,-35-35 19,0 0 11,70 0 140,0 0-150,-1 0-10,1 0-10,0 0 10,0 0 0,-1 0 0,1 0-10,0 0 7,0 0 5,-1 0 17,1 0-19</inkml:trace>
  <inkml:trace contextRef="#ctx0" brushRef="#br0" timeOffset="118334">3475 14844 0,'35'0'249,"0"0"-229,-1 0-11,1 0 10,0 0-8,0 0 1,-1 0 8,1 0-10,-35 35 10,35-35-10,-35 35 18,35-35-17,-35 34 9,0 1 10,0 0 10,0 0-30,-35-1 9,0 1 0,0-35 4,35 35-14,-34 0 2,-1-35-2,0 0 3,35 34-4,-35-34 2,1 0 20,-1 0-21,0 0 19,35 35 144,35-35-145,0 35-13,-1-35 14,1 35-8,0-35 0,0 0-9,-1 35 8,1-35 9,-35 34-16,35-34-2,0 0 37</inkml:trace>
  <inkml:trace contextRef="#ctx0" brushRef="#br0" timeOffset="120425">3996 14705 0,'0'35'270,"35"0"-262,-35-1 2,0 1 23,0 0-3,0 0 9,0-1-9,35-34 121,-35-34-123,35 34-18,-35-35 9,0 0 22,34 35-11,-34-35-21,0 1 20,35 34 42,0 0-19,0 34 16,-35 1-28,34-35-30,-34 35 9,0 0 32,35-1-24,0-34 55,-1 0-41,1 0-35,0 0 17,0 0-4,-35-34-8,34 34 9,1 0 0,0 0 9,-35-35-9,35 35 27,-35-35-34,0 0 68,-35 35-13,0 0-26,0 0-13,35 35 11,-34-35-31,34 35 31,0 0-10,0-1-22,0 1 43,0 0 31,34-35-2,1 0-62,0-35 31,-35 0-9,35 35-29,-35-34-4,0-1 15,0 0-2,0-34 0,0 34 1,0 0-12,0 0 2,0 1-2,0-1 11,0 0-3,0 0-4,0 0 16,0 1 11,0 68 140,0 1-160,0 0-11,0 0 12,0 0 8,34-35-20,-34 34 10,0 1 4,35-35-4,-35 35 1,0 0 8,35-35-18,-35 34 2,0 1-5,35-35 6,-35 35-3,34 0 19,1-1 14</inkml:trace>
  <inkml:trace contextRef="#ctx0" brushRef="#br0" timeOffset="123972">5212 14705 0,'35'0'300,"0"0"-274,0 0-13,-1 0-3,1 35 8,0-35-6,0 0-5,-1 0 16,1 0-16,0 0 24,0 0-22,-1 0 23,1 0-2,0 0 19,0 0-28,-1 0 48</inkml:trace>
  <inkml:trace contextRef="#ctx0" brushRef="#br0" timeOffset="125485">6463 14357 0,'-34'0'250,"-1"0"-231,0 0 0,0 0 3,1 0 5,34 35-15,-35 0 8,0-35-10,0 35 32,35-1-13,-34-34-19,34 35-1,0 0 1,0 0 20,-35-35-20,35 35 0,0-1 19,0 1-8,0 0-14,0 0 25,0-1-11,0 1-1,0 0 0,0 0 0,35-35-3,-35 34-4,0 1 6,34 0 2,1 0 5,0-35-13,-35 34 16,35-34-18,-1 0 29,1 0 10,0 0-41,0 0 31,-1 0-12,1 0 24</inkml:trace>
  <inkml:trace contextRef="#ctx0" brushRef="#br0" timeOffset="127617">6846 14392 0,'34'0'280,"1"0"-273,0 0 15,0 0-12,-1 0-3,1 0 15,0 0-12,-1 0 10,1 0-9,0 0 9,0 0 9,-1 0 9</inkml:trace>
  <inkml:trace contextRef="#ctx0" brushRef="#br0" timeOffset="128701">7123 14427 0,'0'35'182,"0"-1"-173,0 1 11,0 0-11,0 0 2,0 0-2,0-1 11,0 1 1,0 0-11,0 0 20,0-1-1,0 1 11,0 0-20,0 0 50,0-1-29,0 1-3,0 0 2,0 0 60,-34-35-41,-1 0-38,0 0-1,1 0-11,-1 0 0,0 0 14,0 0 5,1 0-20,-1 0 34,0 0 28,70 0 71,0 0-124,-1 0-8,1 0 11,0 0-8,0 0-2,-1 0 10,1 0 0,0 0 10,-1 0 0,1 0-21,0 0 19,0 0 2,-1 0-10,1 0 2,0 0 28</inkml:trace>
  <inkml:trace contextRef="#ctx0" brushRef="#br0" timeOffset="130903">7575 15087 0,'0'35'220,"0"0"-209,35 0 17,-35-1-17,0 1 9,0 0-11,0 0 2,35 0 8,-35-1 3,0 1-3,0 0 18,0 0 14</inkml:trace>
  <inkml:trace contextRef="#ctx0" brushRef="#br0" timeOffset="149348">8861 14740 0,'35'0'251,"-1"0"-244,1 0 2,35 0 4,-36 0-4,1 0 1,35 0 0,-36 0 11,1 0-11,0 0 19,0 0-9,-1 0 8,1 0 53</inkml:trace>
  <inkml:trace contextRef="#ctx0" brushRef="#br0" timeOffset="151110">8965 15018 0,'35'0'290,"0"0"-270,-1 0-8,1 0-5,0 0 4,0 0-2,-1 0 1,1 0 10,0 0 0,0 0 8,-1 0-4</inkml:trace>
  <inkml:trace contextRef="#ctx0" brushRef="#br0" timeOffset="152376">9938 14357 0,'0'35'310,"0"0"-302,0 0 3,0 34-1,0-34 10,0 0-11,0 0 1,0-1 1,35 1-2,-35 0 1,0 0 10,0-1 0,0 1 22,0 0-23</inkml:trace>
  <inkml:trace contextRef="#ctx0" brushRef="#br0" timeOffset="153561">9973 14427 0,'0'-35'209,"0"0"-179,34 1-21,1 34 2,0-35 1,34 35 6,-34 0 2,0-35-9,0 35-2,-1 0 11,1 0-2,0 0 14,0 35-3,-35 0 21,0-1-8,0 1-25,0 0 16,-35 0-5,0-35-10,35 34-6,-35 1 16,1-35 3,-1 0-20,35 35 7,-35-35-9,0 0 34,1 0 15,68 35 155,1-35-188,0 35-4,0-35-8,-1 0 4,-34 34-5,35 1 7,0-35 1,0 0 2,-35 35-14,34-35 13,-34 35-1,35-35-12,0 34 53</inkml:trace>
  <inkml:trace contextRef="#ctx0" brushRef="#br0" timeOffset="155682">9730 15053 0,'34'34'292,"1"-34"-286,0 0 6,0 0-2,-1 0-2,1 0 4,34 0-2,-34 0 9,35 0-8,-36 0 8,1 0 1,0 0-12,0 0 12,-1 0 2,1 0-12,0 0 0,0 0 1,-1 0 8,1 0 2,0 0-12,0 0 8,-1 0 5,1 0-4,0 0 4,0 0-1,-1 0 8,1 0 33</inkml:trace>
  <inkml:trace contextRef="#ctx0" brushRef="#br0" timeOffset="157714">10181 15226 0,'0'35'221,"0"0"-192,0 35-9,0-36-1,0 1-11,0 0 16,0 0-14,0-1 9,0 1 22,0 0 7,0 0-18</inkml:trace>
  <inkml:trace contextRef="#ctx0" brushRef="#br0" timeOffset="158829">10459 15400 0,'0'35'300,"0"0"-271,0 0-8,35-35-1,-35 34-10,0 1 0,35-35 0,-1 0 10,-34 35-11,35-35 12,0 0 9,0 0-1,-1 0 1,1 0-19,0 0 19,-35-35-21,35 0 19,-35 1 15,34 34-13,-34-35-11,0 0 21,0 0-22,-34 35 15,34-34-24,-35 34 11,0-35 10,0 35-21,1 0 21,-1 0-12,0 0 15,35-35-24,-35 35 11,1 0 1</inkml:trace>
  <inkml:trace contextRef="#ctx0" brushRef="#br0" timeOffset="160633">11050 15296 0,'0'35'261,"0"0"-234,0-1-16,0 1 20,0 0-12,0 0 2,35-35-11,-35 34-1,34-34 19,-34 35-6,35-35 8,0 0 0,0 0-2,-1 0-6,1 0-4,0 0 13,0 0-11,-1 0 0,1-35 9,-35 1 22,35 34-31,-35-35 51,0 0-32,-35 35-9,35-35-11,-35 35-9,1-34 0,-1 34 22,0 0-13,35-35 0,-35 35-9,1 0 0,-1 0 18</inkml:trace>
  <inkml:trace contextRef="#ctx0" brushRef="#br0" timeOffset="162715">9973 14114 0,'-35'0'250,"0"35"-221,35 0 2,-34-35-22,-1 34 2,35 1 6,-35 0-5,35 0 8,0-1-9,-35 1-2,35 0 12,0 0-11,-34-35-1,34 34 2,-35 1 6,35 0-5,0 0-3,0 0 21,0-1-10,-35-34-11,35 35 14,0 0-14,0 0 10,0-1 2,0 1-1,0 0-10,0 0 8,0-1 3,0 1-1,0 0-10,0 0 10,0-1-10,0 36 9,0-1 2,35-34-1,0 0 0,-35 0-10,0 0 0,34-1-1,1 1 12,-35 0-12,35-35 1,-35 35 0,0-1 0,35-34 0,-35 35 1,34 0 9,1 0-1,0-1 2,-35 1-12,34-35 1,-34 35 0,35-35 9,-35 35-9,35-35-2</inkml:trace>
  <inkml:trace contextRef="#ctx0" brushRef="#br0" timeOffset="164807">11154 14218 0,'35'0'261,"0"0"-252,-1 0 10,36 0-9,-1 35 10,-34 0 0,0 0-10,0-35 1,-1 0-1,-34 34-1,35-34 1,-35 35-3,35 0 16,0 0-13,-35-1 10,34-34-13,-34 35 6,0 0 5,0 0-6,35-35-2,-35 35 0,0-1 10,35 1-1,-35 0 1,0 0-10,35-1 0,-35 1 10,0 0-10,0 0 10,0-1 1,0 1-2,0 0-9,0 0 10,0-1-10,0 1 10,0 0-13,0 0 15,0-1-1,0 1-1,0 0-10,0 0 10,0 0-11,0-1 12,0 1-2,-35 0 1,35 0 0,0-1 20,0 1-20,-35-35 1,35 35-12,0 0 19,0-1 15,0 1-25</inkml:trace>
  <inkml:trace contextRef="#ctx0" brushRef="#br0" timeOffset="166849">12162 14636 0,'35'0'279,"-1"34"-261,1 1-6,0-35-2,34 70 2,1-1 5,-35-34 4,-1 0 0,-34-1-12,35 1 10,0-35 2,-35 35-11,35 0 29,-35-1-10</inkml:trace>
  <inkml:trace contextRef="#ctx0" brushRef="#br0" timeOffset="168273">12614 14496 0,'-35'0'239,"0"0"-218,35 70-13,-35-70 4,35 35-2,0 0 0,-34-1-1,-1-34 2,35 35-2,0 0 12,-35 0-3,35-1 13,0 1-21,-35 0 19,35 0 13,0-1-1,-34 1-24,-1-35 23,35 35-10,0 0 18,-35-35-27,35 34 20,0 1-21,0 0 10,-35-35-20,35 35 17</inkml:trace>
  <inkml:trace contextRef="#ctx0" brushRef="#br0" timeOffset="170076">13308 14392 0,'-34'0'219,"-1"0"-209,0 0 11,0 0-3,1 0 14,-1 0-23,35 35 2,-35-35-2,35 35 1,-35-35 0,1 34 8,-1-34-5,35 35-4,-35 0 11,35 0-10,0 0 18,-35-35-16,35 34-1,0 1 8,0 0 1,0 0-1,0-1 2,0 1 8,0 0-9,0 0 19,0-1-7,35-34-22,-35 35 9,0 0-11,35-35 4,0 0 5,-35 35 7,34-35-16,1 0 10,-35 34-6,35-34-2,0 0 10,-1 0 10,1 0 20,0 0-3,0 0-5</inkml:trace>
  <inkml:trace contextRef="#ctx0" brushRef="#br0" timeOffset="172007">13482 15087 0</inkml:trace>
  <inkml:trace contextRef="#ctx0" brushRef="#br0" timeOffset="172196">13482 15087 0</inkml:trace>
  <inkml:trace contextRef="#ctx0" brushRef="#br0" timeOffset="173133">13691 14392 0,'34'0'210,"1"0"-190,0 0-10,0 0-1,-1 0 1,1 0 0,0 0 0,0 0-2,-1 0 4,1 0 8,0 0-2,0 0 14,-1 0-12,1 0 29</inkml:trace>
  <inkml:trace contextRef="#ctx0" brushRef="#br0" timeOffset="174168">14073 14392 0,'0'35'173,"0"0"-156,0-1-9,0 1 5,0 0-3,0 0-1,0 34 11,0-34 0,0 0-10,0 0 0,0-1 0,35 1 10,-35 0 0,0 0 0,0-1-2,0 1 5,0 0 4,0 0-5,0-1 19,0 1 28,-35-35 61,0 0-113,0 0 15,1 0-3,-1 0-19,0 0 42,0 0 6,70 0 142,0 0-171,0 0-9,-1 0 10,1 0-2,0 0-6,0 0-12,-1 0 10,1 0 10,0 0-2,0 0 23</inkml:trace>
  <inkml:trace contextRef="#ctx0" brushRef="#br0" timeOffset="176291">14420 15122 0</inkml:trace>
  <inkml:trace contextRef="#ctx0" brushRef="#br0" timeOffset="177166">14803 14914 0,'0'34'292,"0"1"-274,0 0-8,0 0 0,0-1-2,0 1 3,0 0 0,0 0-2,34 34 11,-34-34 2,0 0-14,0 0 0,0-1 24,0 1-2,0 0 12,0 0-13</inkml:trace>
  <inkml:trace contextRef="#ctx0" brushRef="#br0" timeOffset="178560">15289 14775 0,'-35'0'230,"1"0"-210,-1 0 30,0 0-10,35 34-30,-35-34 27,1 0-6,34 35-20,-35-35 50,35 35-42,0 0 62,0-1-41,35-34-22,-1 0-9,1 0 22,-35 35-19,35-35 6,0 0 23,-1 0-32,-34 35 0,35-35 42,-35 35-14,0-1 17,0 1 44,-35-35-46,1 0-33,-1 0 20,0 0 1</inkml:trace>
  <inkml:trace contextRef="#ctx0" brushRef="#br0" timeOffset="180741">15567 14670 0,'0'35'282,"0"0"-265,0 0-9,0-1 14,0 1 8,0 0-10,0 0 0,0-1 2,0 1-7,35 0 27,-35 0 10,0-1-14,34 1 53,1-35-63,0 0 24,0 0-1,-1 0-2,1 0-11,0 0 52</inkml:trace>
  <inkml:trace contextRef="#ctx0" brushRef="#br0" timeOffset="182494">15289 14879 0,'35'0'339,"0"0"-330,-1 0 2,1 0 9,0 0-1,0 0-9,-1 0 28,1 0 4,0 0-1,-1 0-12,1 0 21,0 0 11,0 0 236,-1 0-237,1 0 72,0 0-5</inkml:trace>
  <inkml:trace contextRef="#ctx0" brushRef="#br0" timeOffset="192612">7923 14809 0,'-35'0'390,"0"0"-360,0 0 20,1 0-11,-1 0 11,35 35 51,0 0-61,0 0 219,35-35-231,-1 0 12,1 0 41,0 0-43,-35 34-27,35-34 8,-35 35 51,34-35-51,-34 35 12,0 0 39,0-1-1,0 1 32,-34-35-92,-1 0 30,0 0 1,0 0 10,1 0-1,-1 0-9</inkml:trace>
  <inkml:trace contextRef="#ctx0" brushRef="#br0" timeOffset="195600">8131 14636 0</inkml:trace>
  <inkml:trace contextRef="#ctx0" brushRef="#br0" timeOffset="198747">8270 14357 0</inkml:trace>
  <inkml:trace contextRef="#ctx0" brushRef="#br0" timeOffset="199983">8131 14601 0,'0'35'299,"0"-1"-281,0 1 3,0 0-11,0 0 11,0-1-1,0 1 0,0 0-11,0 0 22,0-1 8,0 1-1,0 0-4,0 0 2,0-1 17,0 1 25,35-35-68,-35 35 19,35-35 22,-1 0-21,1 0 10,0 0-2</inkml:trace>
  <inkml:trace contextRef="#ctx0" brushRef="#br0" timeOffset="201766">8027 14809 0,'35'0'341,"-1"0"-315,1 0-14,0 0 28,0 0 20,-1 0 99,1 0-89,-70 0 130,1 0-161,-1 0 0,0 0 22,0 0-12</inkml:trace>
  <inkml:trace contextRef="#ctx0" brushRef="#br0" timeOffset="-212010.73">2572 15783 0,'-35'0'262,"0"0"-253,0 34 9,1-34 14,-1 0-12,0 0 0,0 35 8,1-35 4,34 35-25,-35-35 14,0 35 11,0-1 19,35 1-12,0 0-20,-34-35-8,34 35 6,0 0 25,0-1-2,0 1-21,0 0 12,0 0-2,0-1 10,0 1-18,34-35 7,-34 35-17,35 0 30,0-35-11,-35 34-21,35-34 12,-35 35 9,34-35-21,1 0 31,0 0-20,0 0 19,-1 0 14,1 0-16,0 0-26,0 0 28</inkml:trace>
  <inkml:trace contextRef="#ctx0" brushRef="#br0" timeOffset="-209887.73">2815 15748 0,'35'0'322,"-1"0"-316,1 0 4,0 0 11,0 0 21,-1 0-24,1 0 3,0 0 28,0 0 13</inkml:trace>
  <inkml:trace contextRef="#ctx0" brushRef="#br0" timeOffset="-208672.73">3058 15817 0,'-35'0'250,"35"35"-230,0 0-1,0 0 5,0-1-18,0 1 15,0 0-11,0 0 10,0 0-10,0-1 20,0 1-11,0 0 11,0 0-20,0-1 31,0 1 28,0 0 339,0 0-339,-34-35-7,-1 0-33,35 34-19,-35-34 19,0 0-18,1 0 40,-1 0 38,0 0-40,0 0-30,70 0 181,0 0-171,0 0 2,-1 0-1,1 0-22,0 0 24,0 0 6,-1 0 5,1 0-35,0 0 20,0 0 4,-1 0-1,1 0-3,0 0 42</inkml:trace>
  <inkml:trace contextRef="#ctx0" brushRef="#br0" timeOffset="-205923.73">3545 16235 0,'34'0'340,"1"0"-322,0 0 4,0 0-3,-1 0-9,1 0 20,-35 34-9,35-34-12,-35 35 1,35-35 30,-35 35-29,34-35 16,-34 35-5,0-1 37,0 1-39,0 0 31,-34-35-41,-1 35 19,0-35-11,0 0 4,1 0-12,-1 34 20,0-34-10,0 0 10,1 0-13,-1 0 55,70 0 78,-1 0-130,-34 35-10,35-35-1,0 35 12,0-35 9,-1 0-20,-34 35 0,35-35 0,0 0 7,-35 35 5,35-35-12,-1 0 0,1 34 40</inkml:trace>
  <inkml:trace contextRef="#ctx0" brushRef="#br0" timeOffset="-203642.73">3927 16130 0,'35'0'309,"-35"35"-299,34-35 10,-34 35-9,0 0 5,35-35 14,-35 34-7,0 1 16,35-35 1,-35-35 159,0 1-169,0-1-8,0 0 16,35 35-9,-35-35-19,34 35 11,1 0 29,-35-34-40,35 34 30,0 0 11,-1 0-33,1 0 12,-35 34-20,0 1 8,35-35 4,-35 35-12,0 0 10,0-1 11,0 1 18</inkml:trace>
  <inkml:trace contextRef="#ctx0" brushRef="#br0" timeOffset="-201481.73">4691 16130 0,'-35'0'280,"1"0"-239,-1 0-5,0 35 15,0-35-10,35 35 8,0 0-29,0-1 42,35-34 96,0 0-89,0 0-8,-1 0 27,-34-34-68,0-1-1,0 0 11,0 0-8,0 1 6,0-1-7,0 0-11,0 0 10,0 0 7,0 1 6,0-1-24,0 0 43,-34 35-24,34-35-21,0 1 26,0-1-3,0 0 19,0 70 101,0 0-139,0-1 7,0 1-6,0 0-3,0 0-1,0-1 4,34-34-2,-34 70 0,35 0 9,-35-36 1,0 1 0,0 0 31,0 0-31,35-1 39,0-34 13,-35 35-55,34-35 1,1 0-6,0 0 6,0 0 14</inkml:trace>
  <inkml:trace contextRef="#ctx0" brushRef="#br0" timeOffset="-198793.73">5317 16235 0,'34'0'311,"1"0"-304,35 0 15,-36 0-3,1 0-9,0 0 1,0 0-2,-1 0 11,1 0-10,0 0 8,0 0 4,-1 0 19,1 0-1</inkml:trace>
  <inkml:trace contextRef="#ctx0" brushRef="#br0" timeOffset="-197668.73">6151 15887 0,'34'0'239,"1"0"-230,0 0 13,0 0-12,-35-35-2,69 35 1,-34 0 13,0 0-4,-1 0-6,1 0 6,0 0 5,-35 35-13,0 0 0,35-1 9,-35 1 10,0 0 2,0 0-10,0 0 8,0-1 1,0 1-10,-35 0-3,0 0 16,0-35-16,1 0 5,-1 34-2,0-34 9,0 0 13,1 0-4,68 0 72,1 35-80,0 0-10,0-35-2,-1 0-6,-34 35 8,35-35-11,0 34 22,0-34 10,-35 35-25,34-35 16,-34 35-21,35-35 28</inkml:trace>
  <inkml:trace contextRef="#ctx0" brushRef="#br0" timeOffset="-194072.73">6741 15852 0,'0'35'270,"0"0"-264,0-1 7,35 36 7,0-35 0,-35 0-10,0-1-1,35-34 2,-1 35 9,-34 0 30,35-35-40,0 0 19,0 0 1,-1 0-9,1 0 7,0 0 3,-1 0 19,-34-35-41,35 35 11,-35-35 1,0 1-3,35-1 12,-35 0 11,0 0 8,0 0-1,0 70 163,0 0-191,0 0-9,0 0-1,0-1 0,35 36 8,-35-35-6,34 34 9,-34-34-3,0 0 2,0-1-10,0 1 20,35-35 1,-35 35-13,0 0 73</inkml:trace>
  <inkml:trace contextRef="#ctx0" brushRef="#br0" timeOffset="-192002.73">7401 16130 0,'0'35'270,"0"0"-251,35-35-8,-35 35-1,0-1 1,0 1 6,35-35-5,-35 35-2,0 0 18,35-1-16,-1-34 18,-34 35-11,35 0 33,0-35-24,0 0 3,-1 0-2,1 0-19,0 0 20,0-35 11,-1 35-13,1-35-7,-35 1-2,0-1 11,35 0-9,-35 0 8,0 1-19,0-1 10,0 0 0,0 0 0,-35 1-10,0 34 9,35-35-9,-34 35 10,-1-35 10,0 35 0,0 0-10,1 0 11,-1 0-4,0 0 4,0 0-1,1 0 0</inkml:trace>
  <inkml:trace contextRef="#ctx0" brushRef="#br0" timeOffset="-190158.73">8374 16165 0,'35'0'231,"0"0"-214,69 0-6,-69 0-1,34 0 10,-34 0 8,0 0 4,0 0 18</inkml:trace>
  <inkml:trace contextRef="#ctx0" brushRef="#br0" timeOffset="-189142.73">8583 16374 0,'0'34'269,"69"-34"-261,-34 0 13,0 0 8,0 0-6,-1 0-4,1 0 11</inkml:trace>
  <inkml:trace contextRef="#ctx0" brushRef="#br0" timeOffset="-169131.73">9382 16026 0,'-35'0'289,"1"0"-270,34 35 5,-35 0-16,35-1 12,-35-34-11,35 70 2,-35-35 6,35-1-5,-34-34-2,34 70 2,0-35 6,0-1 2,-35 1-10,35 0 9,0 0-9,0-1 11,0 1-12,0 0 11,0 0 2,0 0-3,0-1-10,0 1 11,35-35 0,-35 35-13,34 0 16,1-1-13,0 1 20,0-35-20,-1 35 2,1-35 4,0 0-5,-35 35 0,35-35-1,-1 34 0,1-34 20,0 35 11</inkml:trace>
  <inkml:trace contextRef="#ctx0" brushRef="#br0" timeOffset="-163921.75">9556 16687 0,'35'0'301,"-1"0"-295,1 0 7,0 0 3,0 0-4,-1 0-1,1 0 9,0 0 0,0 0-3,-1 0 5,1 0-11,0 0 9,-1 0-12,1 0 3,0 0 8,0 0 2,-1 0-1,1 0-10,0 0 10,0 0 0,-1 0 0,1 0-10,0 0 10,0 0-10,-1 0 9,1 0-9,0 0 21,0 0-2,-1 0 10,1 0-8,0 0 58</inkml:trace>
  <inkml:trace contextRef="#ctx0" brushRef="#br0" timeOffset="-161910.75">9938 16860 0,'0'35'320,"0"0"-300,0 0 1,0-1-3,0 1-7,0 0 7,0 0 14,0-1-13,0 1 1,0 0 31</inkml:trace>
  <inkml:trace contextRef="#ctx0" brushRef="#br0" timeOffset="-160674.75">10181 16895 0,'0'35'289,"0"0"-271,0-1 13,0 1-20,0 0 9,0 0 10,0-1 10,0 1-30,35-35 19,-35 35-11,35-35 3,-1 35 21,1-35-22,0 0 8,0 0 13,-1 0 8,1 0-20,-35-35 14,35 35-15,-35-35-18,0 0 10,0 1 10,0-1 0,0 0 0,0 0-21,0 1 32,0-1-21,-35 35 0,0-35-1,1 35 11,34-35-20,-35 35 10,0 0 20,0 0-20</inkml:trace>
  <inkml:trace contextRef="#ctx0" brushRef="#br0" timeOffset="-158792.75">10772 16860 0,'0'35'230,"0"0"-180,-35-35-21,35 35-19,0-1 20,0 1-10,0 0 10,0 0 21,0-1-11,0 1-31,35-35 10,-35 35 2,35-35 8,-1 0 2,-34 35-21,35-35 19,0 0 1,0 0-20,-1 0 30,1 0 11,0 0 9,-35-35-42,0 0 22,0 0-22,0 1 34,0-1-24,0 0 12,-35 35-29,35-35 0,0 1 18,-35 34-19,35-35 30,-34 35-29,-1 0 16,0 0 15,0 0 28</inkml:trace>
  <inkml:trace contextRef="#ctx0" brushRef="#br0" timeOffset="-155943.75">11189 16096 0,'0'34'279,"35"1"-268,-1 0 7,-34 0-8,35-35 0,-35 34 1,35 1-1,0 0 10,-35 0 0,34-35-10,-34 34 0,0 1-1,0 0 1,35-35 0,-35 35 0,0-1-2,35-34 4,-35 35-2,0 0 10,0 0 0,0 0-10,0-1 0,0 1 8,0 0 4,0 0-12,0-1 9,0 1 1,0 0-10,0 0 0,0-1 10,0 1-9,0 0-1,0 0 7,0-1-5,0 1 7,-35-35-8,35 35-1,0 0 9,-35-35 1,35 34 1</inkml:trace>
  <inkml:trace contextRef="#ctx0" brushRef="#br0" timeOffset="-145327.75">10494 16687 0,'35'0'300,"-1"0"-292,1 0 13,0 0-10,0 0 8,-1 0-11,1 0 12,0 0 0,0 0 13,-1 0-24,1 0 11,0 0 10,0 0 9,-1 0-19,1 0 40,0 0-9,0 0 17,-1 0-16</inkml:trace>
  <inkml:trace contextRef="#ctx0" brushRef="#br0" timeOffset="-143615.75">10216 16096 0,'0'34'320,"0"1"-311,0 0 1,0 34 2,0-34-3,0 0 0,0 0 2,0-1 9,0 1-1,0 0-8,0 0 19,0-1 20,0 1 8</inkml:trace>
  <inkml:trace contextRef="#ctx0" brushRef="#br0" timeOffset="-142320.75">10494 16061 0,'35'0'292,"-1"0"-275,1 0 4,0 0-12,-35 35 11,35-35-10,-1 34 43,-34 1-26,0 0 33,0 0-10,-34-1-33,-1 1 6,0-35-6,35 35-5,-35-35-2,1 0 21,34 35-23,-35-35 3,0 0 9,0 0 19,35 34 90,35 1-78,0-35-32,0 0 1,-35 35-10,34-35 0,1 0 10,0 35-9,0-35 6,-1 34 17,1-34-18,0 0 6,-35 35-12</inkml:trace>
  <inkml:trace contextRef="#ctx0" brushRef="#br0" timeOffset="-140249.75">11814 16235 0,'35'34'321,"-35"1"-312,35 0 2,0 0-3,-1-1 4,-34 1-4,70 0 3,-70 0-4,35-1 3,-1 1 2,1 0 9,0 0-1,-35 0 9,35-1-18,-35 1 37,34-35-18,-34 35 11</inkml:trace>
  <inkml:trace contextRef="#ctx0" brushRef="#br0" timeOffset="-138974.75">12162 16269 0,'-35'0'241,"35"35"-233,-35-35 2,35 35 2,-34-35-4,34 35 2,-35-35 0,35 69 0,-35-34 10,0-35-10,35 35 0,-34-1 9,34 1-8,-35 0 10,35 0-2,-35-35-10,35 35 11,-35-35-10,35 34 0,-34 1 51</inkml:trace>
  <inkml:trace contextRef="#ctx0" brushRef="#br0" timeOffset="-137651.75">12405 16165 0,'35'0'251,"34"-35"-224,-34 35-6,0 0-11,0 0 2,-1 0-2,1 0 10,0 0-10,0 0 9,-1 35 2,-34 0 7,35-35-17,0 35 9,-35-1-10,0 1 10,0 0 0,0 0-10,0-1 0,0 1 9,-35 0-8,35 0 8,-35-1-8,1 1 9,-1 0 0,0-35-11,0 35 2,35 0 8,-34-35-8,-1 0 10,0 0 27,70 0 124,0 0-167,-1 0 16,1 34-12,0-34 3,0 0 9,-1 0-11,-34 35 0,35-35-1,0 0 1,-1 35 0,1-35 8,0 0 4,0 0 7,-35 35-7,34-35-4</inkml:trace>
  <inkml:trace contextRef="#ctx0" brushRef="#br0" timeOffset="-135796.75">12996 16165 0,'0'35'250,"0"0"-241,0-1 1,34 1 10,-34 0 0,35 0-9,0-35 6,-35 34-6,35 1 9,-1-35 1,-34 35-12,0 0 2,35-35 7,0 0-7,-35 34-1,35-34 11,-1 35 20,1-35-13,0 0 2,0 0 21,-35-35-2,34 35-29,-34-34-10,0-1-3,0 0 14,0 0 1,0 1-3,0-1-9,0 0 10,0 0 1,0 1 18,0-1 1,0 70 109,35-1-129,-35 1 10,35 0-9,-35 0-12,0-1 11,0 1 0,35-35-10,-35 35 0,0 0 0,0-1 10,34-34-10,-34 35 0,0 0 7,0 0-5,35 0 28</inkml:trace>
  <inkml:trace contextRef="#ctx0" brushRef="#br0" timeOffset="-133645.75">13795 16339 0,'0'35'289,"0"-1"-279,0 1 0,0 0 0,0 0 9,0-1 3,0 1-4,0 0 13,0 0-21,35-35 10,-35 35 0,34-35 20,1 0-23,0 0-5,0 0 9,-1 0 19,1 0-1,0 0-18,0 0-11,-1 0 19,1 0 1,0 0 0,0 0-20,-35-35 21,34 35-22,-34-35 42,0 0-33,35 35-7,-35-35 30,0 1-4,0-1-16,0 0 8,-35 0-8,1 1-2,-1 34-8,0-35 7,35 0-7,-35 35 0,35-35 0,-34 35-5,34-34 4,-35 34 13,0-35-3,0 35 7,35-35-5,-34 35-12,-1 0 9,0 0-8</inkml:trace>
  <inkml:trace contextRef="#ctx0" brushRef="#br0" timeOffset="-131164.75">2745 17138 0,'-34'0'207,"-1"0"-196,0 0 9,0 0 0,1 0 0,-1 0-9,0 0 8,0 0 11,35 35-19,-34-35-2,-1 0 21,0 35-10,0-35 10,35 35-10,-34-35 10,34 34-10,0 1-10,0 0 20,0 0-11,0 0 2,0-1-13,0 1 14,0 0-2,0 0 0,0-1 10,0 1-20,34-35-2,-34 35 13,35-35 9,-35 35-20,35-35 0,-35 34 42,35-34-43,-1 0 31,1 0-11,0 0-2,0 0-6,-1 0 11,1 0 7,0 0 0,0 0 12</inkml:trace>
  <inkml:trace contextRef="#ctx0" brushRef="#br0" timeOffset="-122103.73">2919 17695 0</inkml:trace>
  <inkml:trace contextRef="#ctx0" brushRef="#br0" timeOffset="-121086.73">3023 17104 0,'35'0'269,"0"0"-248,0 0-12,-1 0 11,1 0 0,0 0-10,0 0-2,-1 0 14,1 0 8,0 0 0,0 0-10,-1 0 30</inkml:trace>
  <inkml:trace contextRef="#ctx0" brushRef="#br0" timeOffset="-119931.73">3336 17104 0,'0'34'210,"0"1"-200,-35-35 1,35 35-1,0 0 0,0-1-1,0 1 1,0 0 0,0 0-2,0 0 3,0-1 10,0 1-11,0 0 0,0 0 9,0-1 2,0 1-1,0 0 0,0 0 19,0-1 43,-34-34 16,-1 0-79,0 0 13,0 0 6,1 0 2,-1 0 2,0 0-26,70 0 165,0 0-161,-1 0 10,1 0-9,0 0-3,0 0-7,-1 0 10,1 0-4,0 0 5,0 0-3,-1 0 11,1 0 42</inkml:trace>
  <inkml:trace contextRef="#ctx0" brushRef="#br0" timeOffset="-117768.73">3684 17729 0</inkml:trace>
  <inkml:trace contextRef="#ctx0" brushRef="#br0" timeOffset="-117573.73">3684 17729 0</inkml:trace>
  <inkml:trace contextRef="#ctx0" brushRef="#br0" timeOffset="-116721.73">3927 17695 0,'35'0'266,"-1"0"-247,1 0 2,0 0 1,0 0-4,-1 0 25,1 0-25,0 34 3,0 1 28,-35 0-31,0 0 33,0-1-21,0 1 13,0 0-26,0 0 11,-35-35-17,0 0-1,35 34 1,-35-34 8,35 35-9,-34-35 1,-1 35 8,0-35-8,0 0 19,1 0-10,-1 0 10,0 0-1,35 35 112,35-35-91,0 35-32,-1-35 3,1 34 8,0-34-18,-35 35-2,35-35 12,-1 35 7,1-35 12,-35 35-28,35-35-3</inkml:trace>
  <inkml:trace contextRef="#ctx0" brushRef="#br0" timeOffset="-114342.73">4274 17521 0,'35'35'339,"-35"-1"-321,35-34 3,-35 35-10,0 0 9,0 0 20,0-1 29,34-34 123,-34-34-165,0-1 15,0 0-24,35 35-8,-35-35 30,35 35 1,0 0-11,-1 0 18,1 0 13,0 0 17,-35 35-35,35 0-25,-35 0 21,0-1-8,34-34 0,-34 35-13,0 0 2</inkml:trace>
  <inkml:trace contextRef="#ctx0" brushRef="#br0" timeOffset="-111933.73">4934 17590 0,'-34'0'280,"-1"0"-260,35 35 8,-35-35-18,35 35 31,-35-35-1,35 35 10,0-1 91,35-34 58,0 0-129,0 0-32,-1 0 60,-34-34-86,0-1 18,0 0-20,0 0 18,0 1-5,0-1-5,0 0 4,0 0-14,0 1 13,0-1-3,0 0 4,0 0-2,0 0 17,0 1 27,0 68 260,0 1-302,0 0-12,0 0 0,0 0 8,0-1-5,0 1-4,0 0 9,0 0 15,0-1-13,0 1 9,0 0 12,0 0 27,0-1-9,35-34-48,-35 35 19,35-35-20,0 0 10,-1 0 10</inkml:trace>
  <inkml:trace contextRef="#ctx0" brushRef="#br0" timeOffset="-109114.73">5456 17625 0,'34'0'281,"36"0"-265,-35 0 6,-1-35-12,36 35 0,-1 0 8,-34 0-5,0 0-5,0 0 13,-1 0 8,1 0 11,0 0-20</inkml:trace>
  <inkml:trace contextRef="#ctx0" brushRef="#br0" timeOffset="-107821.73">5560 17903 0,'35'0'310,"-1"0"-301,1 0-1,0 0 5,0 0-3,-1 0 18,1 0 4,0 0 7,0 0-9</inkml:trace>
  <inkml:trace contextRef="#ctx0" brushRef="#br0" timeOffset="-90997.73">6290 17451 0</inkml:trace>
  <inkml:trace contextRef="#ctx0" brushRef="#br0" timeOffset="-90130.73">6498 17347 0,'0'70'307,"0"-36"-285,0 1-12,-35 0 1,35 0-3,0-1 3,0 1-1,0 0 0,0 0 1,0-1-2,0 1 11,0 0 0,0 0 10,0-1-21,0 1 41,0 0 8,0 0 34,0-1-43</inkml:trace>
  <inkml:trace contextRef="#ctx0" brushRef="#br0" timeOffset="-88616.73">6324 17417 0,'0'-35'279,"0"0"-258,35 35-11,35 0 8,-36-35 4,1 35-13,0 0 1,0 0 9,-1 0 2,1 0-1,0 0-10,0 0 20,-1 0-11,1 0 12,0 0-21,0 0 18,-35 35-6,34 0-12,-34 0 9,0-1 1,0 1 10,0 0-20,0 0 20,0-1 0,0 1 0,0 0-10,-34-35-10,34 35 11,-35-35-13,0 0 3,35 34 8,-35-34-8,1 0 8,-1 35 11,0-35-20,0 0 8,1 0 4,-1 0-2,0 0 0,0 0 9,1 0 12,68 0 127,1 0-147,0 0-11,-35 35 0,35-35 0,-1 0 0,1 35 10,0-35-10,0 0 0,-35 34-2,34-34 1,1 0 4,-35 35-4,35-35 2,0 35 9,-1-35 19,1 0-18,-35 35-14,35-35 67</inkml:trace>
  <inkml:trace contextRef="#ctx0" brushRef="#br0" timeOffset="-86007.73">7367 17695 0,'-35'0'241,"0"0"-212,0 0-10,1 0 1,-1 0-10,0 0 31,0 34-12,1-34 21,-1 0 31,35 35-71,0 0 41,0 0 8,0-1-19,35-34-11,-1 35-9,-34 0-1,35-35-8,0 0 28,0 35-19,-1-35 20,1 0-9,0 0 9,0 0-21,-1 0 59,-34 34-57,0 1 51,0 0-44,0 0 44,-34-35-44,-1 0 2,35 35-10,-35-35-3,0 0 13,1 0 0,-1 0-17,0 0 27,0 0 11,1 0 17</inkml:trace>
  <inkml:trace contextRef="#ctx0" brushRef="#br0" timeOffset="-83387.73">7575 18112 0</inkml:trace>
  <inkml:trace contextRef="#ctx0" brushRef="#br0" timeOffset="-83179.73">7575 18112 0</inkml:trace>
  <inkml:trace contextRef="#ctx0" brushRef="#br0" timeOffset="-83008.73">7575 18112 0</inkml:trace>
  <inkml:trace contextRef="#ctx0" brushRef="#br0" timeOffset="-82152.73">7923 17521 0</inkml:trace>
  <inkml:trace contextRef="#ctx0" brushRef="#br0" timeOffset="-81325.73">7923 17556 0,'34'0'331,"1"0"-314,0 0-5,0 0 7,-1 0-8,1 0-2,0 0 11,0 0 10,-1 0 0,1 0-19,-35 34 8,35-34 1,-35 35-2,0 0 14,35-35-23,-35 35 1,0-1 21,0 1-1,0 0 0,0 0-11,0-1 11,-35 1-2,0-35-6,0 35-11,1 0-2,-1-35 21,0 0-23,0 0 16,35 34 7,-34-34-19,-1 0 49,0 0-20,70 0 179,0 0-191,-1 0-7,1 35-12,0-35 1,0 0 10,-35 35-10,34-35 10,-34 35-10,35-35 0,0 0 0,-35 35 8,35-35-6,-1 0 17,-34 34 1,35-34-19,0 0 28,0 0 51</inkml:trace>
  <inkml:trace contextRef="#ctx0" brushRef="#br0" timeOffset="-78665.73">8896 17625 0,'-35'0'289,"0"0"-269,35 35 0,-35-35-9,35 35-2,-34-35 10,34 34-8,-35 1 9,0-35 0,35 35-13,0 0 4,-35-1 20,35 1 0,0 0-13,0 0-7,0-1 18,0 1 2,0 0-1,0 0-20,0 0 42,0-1-24,0 1 21,0 0-28,35-35 19,0 0-11,0 0 1,-1 0 9,1 0-8,0 0-22,0 0 22,-1-35 8,1 35-9,0 0-10,-35-35 0,0 1 82,0-1-65,0 0-26,-35 35 10,35-35-15,-35 35 17,35-35-4,-34 35-11,-1 0 25,35-34-22,-35 34-5,0-35 38,1 35 4,-1 0 2,0 0-9</inkml:trace>
  <inkml:trace contextRef="#ctx0" brushRef="#br0" timeOffset="-76135.73">9243 17903 0,'35'0'221,"0"0"-192,-1-35-9,1 35 8,-35-34-17,35 34 0,-35-35-2,35 35 19,-35-35-5,34 35 17,-34-35-32,0 1 33,0-1-22,0 0 31,0 0-9,-34 35-12,-1 0 21,0 0-30,0 0 22,1 0 6,-1 0-8,35 35 0,-35-35-33,35 35 45,0 0-12,0-1 9,0 1-7,35 0-13,-35 0-10,35-35-1,-35 34-5,34-34 7,-34 35 0,35-35-11,0 0 1,-35 35 10,35-35-12,-35 35 15,34-35-14,1 0 29,-35 34-16,35-34-12,0 0 17,-35 35-15,34-35 8,-34 35 0,0 0 1,35-35-12,-35 35 22,35-35-21,-35 34 31,0 1 7,0 0 23,-35-35-63,0 0 13,35 35-14,-34-35 15,-1 0 9,0 0-12,0 0 1,1 0 9,-1 0-11,0 0-7,0 0 11,35-35-12,-34 35 10,-1-35 20,0 35-22,35-35 13,0 1 19,0-1 20,0 0-50,35 35 19,-35-35-8,35 35-22,-1-35 32,1 35-2,0 0 10</inkml:trace>
  <inkml:trace contextRef="#ctx0" brushRef="#br0" timeOffset="-72888.73">10007 18216 0</inkml:trace>
  <inkml:trace contextRef="#ctx0" brushRef="#br0" timeOffset="-72691.73">10007 18216 0</inkml:trace>
  <inkml:trace contextRef="#ctx0" brushRef="#br0" timeOffset="-72528.73">10007 18216 0</inkml:trace>
  <inkml:trace contextRef="#ctx0" brushRef="#br0" timeOffset="-59890.73">10042 18320 0,'0'-34'389,"0"-1"-210,-35 35-108,1 0-53,-1 0 23,70 0 337,-35 35-266,34-35-5</inkml:trace>
  <inkml:trace contextRef="#ctx0" brushRef="#br0" timeOffset="-57739.73">10285 18042 0,'35'0'281,"0"0"-255,-35-35-4,35 35-12,-1 0 0,1-34 9,0 34-8,0 0-1,-1-35 0,1 0 10,0 35-10,0 0 0,-1-35 11,1 35-4,0 0 6,-35-34-4,35 34-10,-1 0 72,-34-35-72,0 0 53,0 0-15,-34 35-27,-1 0 10,0-34-19,0 34 17,1 0 4,34-35-23,-35 35 1,0 0 10,0-35 0,1 35 10,-1 0-1,0 0-8,0 0 9,1 0-3,-1 0 5,0 0-10,0 0 6,35 35-8,-34-35 9,34 35 10,-35-1-9,35 1 1,0 0-20,0 0 18,0-1-9,0 1 10,0 0-1,35 0-8,-1-1 18,1-34-8,0 0-21,0 35 29,-1-35-19,1 0 10,0 0-20,0 0 10,-1 0 21,1 0-12,0 0-9,0 0 9,-1 35 21,-34 0-30,35-35-1,-35 35 3,35-35-13,-35 34 19,0 1 22,0 0-27,0 0 26,0-1 1,0 1 0,0 0-11,-35-35-18,35 35 7,-35-35-6,1 34 27,-1-34-19,0 0-19,0 0 28,1 0-10,-1 0 1,0 0-12,0 0 26,1 0-5,-1 0 10,0 0-8,35-34 30,0-1-31,0 0-13,0 0 13,0 1 18,35-1 3,-35 0-30,0 0 8,35 35-19,-35-34 9,0-1 24,34 0-38,-34 0 69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6.png"/><Relationship Id="rId4" Type="http://schemas.openxmlformats.org/officeDocument/2006/relationships/customXml" Target="../ink/ink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and compound interest</a:t>
            </a:r>
            <a:endParaRPr lang="en-US" dirty="0"/>
          </a:p>
        </p:txBody>
      </p:sp>
      <p:sp>
        <p:nvSpPr>
          <p:cNvPr id="4" name="Content Placeholder 3"/>
          <p:cNvSpPr>
            <a:spLocks noGrp="1"/>
          </p:cNvSpPr>
          <p:nvPr>
            <p:ph idx="1"/>
          </p:nvPr>
        </p:nvSpPr>
        <p:spPr/>
        <p:txBody>
          <a:bodyPr>
            <a:normAutofit/>
          </a:bodyPr>
          <a:lstStyle/>
          <a:p>
            <a:pPr marL="457200" indent="-457200">
              <a:buAutoNum type="arabicPeriod"/>
            </a:pPr>
            <a:r>
              <a:rPr lang="en-US" sz="2400" dirty="0"/>
              <a:t>S.I. and C.I. </a:t>
            </a:r>
          </a:p>
          <a:p>
            <a:pPr marL="457200" indent="-457200">
              <a:buAutoNum type="arabicPeriod"/>
            </a:pPr>
            <a:r>
              <a:rPr lang="en-US" sz="2400" dirty="0"/>
              <a:t>Basic formulas and percentage approach</a:t>
            </a:r>
          </a:p>
        </p:txBody>
      </p:sp>
    </p:spTree>
    <p:extLst>
      <p:ext uri="{BB962C8B-B14F-4D97-AF65-F5344CB8AC3E}">
        <p14:creationId xmlns:p14="http://schemas.microsoft.com/office/powerpoint/2010/main" val="116957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B744-EC76-40C2-A6D5-B4296E0B3F63}"/>
              </a:ext>
            </a:extLst>
          </p:cNvPr>
          <p:cNvSpPr>
            <a:spLocks noGrp="1"/>
          </p:cNvSpPr>
          <p:nvPr>
            <p:ph type="title"/>
          </p:nvPr>
        </p:nvSpPr>
        <p:spPr/>
        <p:txBody>
          <a:bodyPr>
            <a:normAutofit fontScale="90000"/>
          </a:bodyPr>
          <a:lstStyle/>
          <a:p>
            <a:r>
              <a:rPr lang="en-US" dirty="0"/>
              <a:t>Types of problems- Difference b/w S.I. and C.I. for 2 or 3 years</a:t>
            </a:r>
            <a:endParaRPr lang="en-IN" dirty="0"/>
          </a:p>
        </p:txBody>
      </p:sp>
      <p:sp>
        <p:nvSpPr>
          <p:cNvPr id="3" name="Content Placeholder 2">
            <a:extLst>
              <a:ext uri="{FF2B5EF4-FFF2-40B4-BE49-F238E27FC236}">
                <a16:creationId xmlns:a16="http://schemas.microsoft.com/office/drawing/2014/main" id="{C9710F44-A4D6-4137-B2DA-7429F39D4639}"/>
              </a:ext>
            </a:extLst>
          </p:cNvPr>
          <p:cNvSpPr>
            <a:spLocks noGrp="1"/>
          </p:cNvSpPr>
          <p:nvPr>
            <p:ph idx="1"/>
          </p:nvPr>
        </p:nvSpPr>
        <p:spPr/>
        <p:txBody>
          <a:bodyPr/>
          <a:lstStyle/>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05034B2-CD75-4797-BE42-FD4B96321634}"/>
                  </a:ext>
                </a:extLst>
              </p14:cNvPr>
              <p14:cNvContentPartPr/>
              <p14:nvPr/>
            </p14:nvContentPartPr>
            <p14:xfrm>
              <a:off x="1126080" y="2565720"/>
              <a:ext cx="4478400" cy="951480"/>
            </p14:xfrm>
          </p:contentPart>
        </mc:Choice>
        <mc:Fallback xmlns="">
          <p:pic>
            <p:nvPicPr>
              <p:cNvPr id="4" name="Ink 3">
                <a:extLst>
                  <a:ext uri="{FF2B5EF4-FFF2-40B4-BE49-F238E27FC236}">
                    <a16:creationId xmlns:a16="http://schemas.microsoft.com/office/drawing/2014/main" id="{405034B2-CD75-4797-BE42-FD4B96321634}"/>
                  </a:ext>
                </a:extLst>
              </p:cNvPr>
              <p:cNvPicPr/>
              <p:nvPr/>
            </p:nvPicPr>
            <p:blipFill>
              <a:blip r:embed="rId3"/>
              <a:stretch>
                <a:fillRect/>
              </a:stretch>
            </p:blipFill>
            <p:spPr>
              <a:xfrm>
                <a:off x="1116720" y="2556360"/>
                <a:ext cx="4497120" cy="970200"/>
              </a:xfrm>
              <a:prstGeom prst="rect">
                <a:avLst/>
              </a:prstGeom>
            </p:spPr>
          </p:pic>
        </mc:Fallback>
      </mc:AlternateContent>
    </p:spTree>
    <p:extLst>
      <p:ext uri="{BB962C8B-B14F-4D97-AF65-F5344CB8AC3E}">
        <p14:creationId xmlns:p14="http://schemas.microsoft.com/office/powerpoint/2010/main" val="4088618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469E-F19E-4D59-ABA6-47D805A80B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16CEAF-EA0A-43E4-974F-B25116EB7E7B}"/>
              </a:ext>
            </a:extLst>
          </p:cNvPr>
          <p:cNvSpPr>
            <a:spLocks noGrp="1"/>
          </p:cNvSpPr>
          <p:nvPr>
            <p:ph idx="1"/>
          </p:nvPr>
        </p:nvSpPr>
        <p:spPr/>
        <p:txBody>
          <a:bodyPr/>
          <a:lstStyle/>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Q1 : The difference between the SI and CI on a Sum of Rs.400000 at R% per annum for 2 years is Rs.1000. What is the value of R?</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10%			b. 5%		c. 8%			d. 12%</a:t>
            </a: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Q2 : The difference between the SI and the CI on a certain sum of money at 10% per annum for 3 years is Rs.620/-. Find the Principal?</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20000			b. 2000		c. 10000		d. 1000</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kumimoji="0" lang="en-IN"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IN" dirty="0"/>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IN" dirty="0"/>
          </a:p>
        </p:txBody>
      </p:sp>
    </p:spTree>
    <p:extLst>
      <p:ext uri="{BB962C8B-B14F-4D97-AF65-F5344CB8AC3E}">
        <p14:creationId xmlns:p14="http://schemas.microsoft.com/office/powerpoint/2010/main" val="283911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469E-F19E-4D59-ABA6-47D805A80BD6}"/>
              </a:ext>
            </a:extLst>
          </p:cNvPr>
          <p:cNvSpPr>
            <a:spLocks noGrp="1"/>
          </p:cNvSpPr>
          <p:nvPr>
            <p:ph type="title"/>
          </p:nvPr>
        </p:nvSpPr>
        <p:spPr>
          <a:xfrm>
            <a:off x="457200" y="116632"/>
            <a:ext cx="8229600" cy="43204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B16CEAF-EA0A-43E4-974F-B25116EB7E7B}"/>
              </a:ext>
            </a:extLst>
          </p:cNvPr>
          <p:cNvSpPr>
            <a:spLocks noGrp="1"/>
          </p:cNvSpPr>
          <p:nvPr>
            <p:ph idx="1"/>
          </p:nvPr>
        </p:nvSpPr>
        <p:spPr>
          <a:xfrm>
            <a:off x="457200" y="548681"/>
            <a:ext cx="8229600" cy="6192687"/>
          </a:xfrm>
        </p:spPr>
        <p:txBody>
          <a:bodyPr>
            <a:normAutofit fontScale="92500" lnSpcReduction="20000"/>
          </a:bodyPr>
          <a:lstStyle/>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Q1 : The difference between the SI and CI on a Sum of Rs.400000 at R% per annum for 2 years is Rs.1000. What is the value of R?</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10%			b. 5%		c. 8%			d. 12%</a:t>
            </a:r>
          </a:p>
          <a:p>
            <a:pPr marL="0" marR="0" lvl="0" indent="0" algn="just" defTabSz="914400" rtl="0" eaLnBrk="1" fontAlgn="auto" latinLnBrk="0" hangingPunct="1">
              <a:lnSpc>
                <a:spcPct val="115000"/>
              </a:lnSpc>
              <a:spcBef>
                <a:spcPts val="0"/>
              </a:spcBef>
              <a:spcAft>
                <a:spcPts val="0"/>
              </a:spcAft>
              <a:buClrTx/>
              <a:buSzTx/>
              <a:buNone/>
              <a:tabLst/>
              <a:defRPr/>
            </a:pPr>
            <a:r>
              <a:rPr lang="en-US" sz="1400" noProof="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 Solution 1: </a:t>
            </a:r>
          </a:p>
          <a:p>
            <a:pPr marL="0" marR="0" lvl="0" indent="0" algn="just" defTabSz="914400" rtl="0" eaLnBrk="1" fontAlgn="auto" latinLnBrk="0" hangingPunct="1">
              <a:lnSpc>
                <a:spcPct val="115000"/>
              </a:lnSpc>
              <a:spcBef>
                <a:spcPts val="0"/>
              </a:spcBef>
              <a:spcAft>
                <a:spcPts val="0"/>
              </a:spcAft>
              <a:buClrTx/>
              <a:buSzTx/>
              <a:buNone/>
              <a:tabLst/>
              <a:defRPr/>
            </a:pPr>
            <a:endParaRPr kumimoji="0" lang="en-US" sz="1400" b="0" i="0" u="none" strike="noStrike" kern="1200" cap="none" spc="0" normalizeH="0" baseline="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None/>
              <a:tabLst/>
              <a:defRPr/>
            </a:pPr>
            <a:endParaRPr lang="en-US" sz="1400" noProof="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None/>
              <a:tabLst/>
              <a:defRPr/>
            </a:pPr>
            <a:endParaRPr kumimoji="0" lang="en-US" sz="1400" b="0" i="0" u="none" strike="noStrike" kern="1200" cap="none" spc="0" normalizeH="0" baseline="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None/>
              <a:tabLst/>
              <a:defRPr/>
            </a:pPr>
            <a:endParaRPr lang="en-US" sz="1400" noProof="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None/>
              <a:tabLst/>
              <a:defRPr/>
            </a:pPr>
            <a:endParaRPr kumimoji="0" lang="en-US" sz="1400" b="0" i="0" u="none" strike="noStrike" kern="1200" cap="none" spc="0" normalizeH="0" baseline="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None/>
              <a:tabLst/>
              <a:defRPr/>
            </a:pPr>
            <a:endPar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None/>
              <a:tabLst/>
              <a:defRPr/>
            </a:pPr>
            <a:endPar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endPar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Q2 : The difference between the SI and the CI on a certain sum of money at 10% per annum for 3 years is Rs.620/-. Find the Principal?</a:t>
            </a:r>
            <a:endParaRPr kumimoji="0" lang="en-IN"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20000			b. 2000		c. 10000		d. 1000</a:t>
            </a:r>
            <a:endParaRPr kumimoji="0" lang="en-IN"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kumimoji="0" lang="en-IN"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Font typeface="Arial" pitchFamily="34" charset="0"/>
              <a:buNone/>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 Solution 2:</a:t>
            </a:r>
          </a:p>
          <a:p>
            <a:pPr marL="0" marR="0" lvl="0" indent="0" algn="just" defTabSz="914400" rtl="0" eaLnBrk="1" fontAlgn="auto" latinLnBrk="0" hangingPunct="1">
              <a:lnSpc>
                <a:spcPct val="115000"/>
              </a:lnSpc>
              <a:spcBef>
                <a:spcPts val="0"/>
              </a:spcBef>
              <a:spcAft>
                <a:spcPts val="0"/>
              </a:spcAft>
              <a:buClrTx/>
              <a:buSzTx/>
              <a:buFont typeface="Arial" pitchFamily="34" charset="0"/>
              <a:buNone/>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S.I. = 10% p.a. for 3 years</a:t>
            </a:r>
          </a:p>
          <a:p>
            <a:pPr marL="0" marR="0" lvl="0" indent="0" algn="just" defTabSz="914400" rtl="0" eaLnBrk="1" fontAlgn="auto" latinLnBrk="0" hangingPunct="1">
              <a:lnSpc>
                <a:spcPct val="115000"/>
              </a:lnSpc>
              <a:spcBef>
                <a:spcPts val="0"/>
              </a:spcBef>
              <a:spcAft>
                <a:spcPts val="0"/>
              </a:spcAft>
              <a:buClrTx/>
              <a:buSzTx/>
              <a:buFont typeface="Arial" pitchFamily="34" charset="0"/>
              <a:buNone/>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S.I. (3 years) = 30% of P</a:t>
            </a:r>
          </a:p>
          <a:p>
            <a:pPr marL="0" marR="0" lvl="0" indent="0" algn="just" defTabSz="914400" rtl="0" eaLnBrk="1" fontAlgn="auto" latinLnBrk="0" hangingPunct="1">
              <a:lnSpc>
                <a:spcPct val="115000"/>
              </a:lnSpc>
              <a:spcBef>
                <a:spcPts val="0"/>
              </a:spcBef>
              <a:spcAft>
                <a:spcPts val="0"/>
              </a:spcAft>
              <a:buClrTx/>
              <a:buSzTx/>
              <a:buFont typeface="Arial" pitchFamily="34" charset="0"/>
              <a:buNone/>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C.I. = 10% per annum for 3 years is equivalent to 3 successive changes of 10% each</a:t>
            </a:r>
          </a:p>
          <a:p>
            <a:pPr marL="0" marR="0" lvl="0" indent="0" algn="just" defTabSz="914400" rtl="0" eaLnBrk="1" fontAlgn="auto" latinLnBrk="0" hangingPunct="1">
              <a:lnSpc>
                <a:spcPct val="115000"/>
              </a:lnSpc>
              <a:spcBef>
                <a:spcPts val="0"/>
              </a:spcBef>
              <a:spcAft>
                <a:spcPts val="0"/>
              </a:spcAft>
              <a:buClrTx/>
              <a:buSzTx/>
              <a:buFont typeface="Arial" pitchFamily="34" charset="0"/>
              <a:buNone/>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10%, 10%, 10%</a:t>
            </a:r>
          </a:p>
          <a:p>
            <a:pPr marL="0" marR="0" lvl="0" indent="0" algn="just" defTabSz="914400" rtl="0" eaLnBrk="1" fontAlgn="auto" latinLnBrk="0" hangingPunct="1">
              <a:lnSpc>
                <a:spcPct val="115000"/>
              </a:lnSpc>
              <a:spcBef>
                <a:spcPts val="0"/>
              </a:spcBef>
              <a:spcAft>
                <a:spcPts val="0"/>
              </a:spcAft>
              <a:buClrTx/>
              <a:buSzTx/>
              <a:buFont typeface="Arial" pitchFamily="34" charset="0"/>
              <a:buNone/>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By using successive changes formula</a:t>
            </a:r>
          </a:p>
          <a:p>
            <a:pPr marL="0" marR="0" lvl="0" indent="0" algn="just" defTabSz="914400" rtl="0" eaLnBrk="1" fontAlgn="auto" latinLnBrk="0" hangingPunct="1">
              <a:lnSpc>
                <a:spcPct val="115000"/>
              </a:lnSpc>
              <a:spcBef>
                <a:spcPts val="0"/>
              </a:spcBef>
              <a:spcAft>
                <a:spcPts val="0"/>
              </a:spcAft>
              <a:buClrTx/>
              <a:buSzTx/>
              <a:buFont typeface="Arial" pitchFamily="34" charset="0"/>
              <a:buNone/>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C.I.(3 years) = 33.1% of P</a:t>
            </a:r>
          </a:p>
          <a:p>
            <a:pPr marL="0" marR="0" lvl="0" indent="0" algn="just" defTabSz="914400" rtl="0" eaLnBrk="1" fontAlgn="auto" latinLnBrk="0" hangingPunct="1">
              <a:lnSpc>
                <a:spcPct val="115000"/>
              </a:lnSpc>
              <a:spcBef>
                <a:spcPts val="0"/>
              </a:spcBef>
              <a:spcAft>
                <a:spcPts val="0"/>
              </a:spcAft>
              <a:buClrTx/>
              <a:buSzTx/>
              <a:buFont typeface="Arial" pitchFamily="34" charset="0"/>
              <a:buNone/>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So, C.I. – S.I. = 3.1 % of P = 620</a:t>
            </a:r>
          </a:p>
          <a:p>
            <a:pPr marL="0" marR="0" lvl="0" indent="0" algn="just" defTabSz="914400" rtl="0" eaLnBrk="1" fontAlgn="auto" latinLnBrk="0" hangingPunct="1">
              <a:lnSpc>
                <a:spcPct val="115000"/>
              </a:lnSpc>
              <a:spcBef>
                <a:spcPts val="0"/>
              </a:spcBef>
              <a:spcAft>
                <a:spcPts val="0"/>
              </a:spcAft>
              <a:buClrTx/>
              <a:buSzTx/>
              <a:buFont typeface="Arial" pitchFamily="34" charset="0"/>
              <a:buNone/>
              <a:tabLst/>
              <a:defRPr/>
            </a:pPr>
            <a:r>
              <a:rPr lang="en-US" sz="1700" dirty="0">
                <a:solidFill>
                  <a:prstClr val="black"/>
                </a:solidFill>
                <a:cs typeface="Times New Roman" panose="02020603050405020304" pitchFamily="18" charset="0"/>
              </a:rPr>
              <a:t>3.1% of P = 620</a:t>
            </a:r>
          </a:p>
          <a:p>
            <a:pPr marL="0" marR="0" lvl="0" indent="0" algn="just" defTabSz="914400" rtl="0" eaLnBrk="1" fontAlgn="auto" latinLnBrk="0" hangingPunct="1">
              <a:lnSpc>
                <a:spcPct val="115000"/>
              </a:lnSpc>
              <a:spcBef>
                <a:spcPts val="0"/>
              </a:spcBef>
              <a:spcAft>
                <a:spcPts val="0"/>
              </a:spcAft>
              <a:buClrTx/>
              <a:buSzTx/>
              <a:buFont typeface="Arial" pitchFamily="34" charset="0"/>
              <a:buNone/>
              <a:tabLst/>
              <a:defRPr/>
            </a:pPr>
            <a:r>
              <a:rPr lang="en-US" sz="1700" dirty="0">
                <a:solidFill>
                  <a:prstClr val="black"/>
                </a:solidFill>
                <a:cs typeface="Times New Roman" panose="02020603050405020304" pitchFamily="18" charset="0"/>
              </a:rPr>
              <a:t>Solving it, P = Rs. 20000</a:t>
            </a:r>
            <a:endParaRPr lang="en-IN" sz="1700" dirty="0"/>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8B148E6-3554-4906-8472-3C502EC4B306}"/>
                  </a:ext>
                </a:extLst>
              </p14:cNvPr>
              <p14:cNvContentPartPr/>
              <p14:nvPr/>
            </p14:nvContentPartPr>
            <p14:xfrm>
              <a:off x="755576" y="1268760"/>
              <a:ext cx="5604480" cy="1915200"/>
            </p14:xfrm>
          </p:contentPart>
        </mc:Choice>
        <mc:Fallback xmlns="">
          <p:pic>
            <p:nvPicPr>
              <p:cNvPr id="4" name="Ink 3">
                <a:extLst>
                  <a:ext uri="{FF2B5EF4-FFF2-40B4-BE49-F238E27FC236}">
                    <a16:creationId xmlns:a16="http://schemas.microsoft.com/office/drawing/2014/main" id="{88B148E6-3554-4906-8472-3C502EC4B306}"/>
                  </a:ext>
                </a:extLst>
              </p:cNvPr>
              <p:cNvPicPr/>
              <p:nvPr/>
            </p:nvPicPr>
            <p:blipFill>
              <a:blip r:embed="rId3"/>
              <a:stretch>
                <a:fillRect/>
              </a:stretch>
            </p:blipFill>
            <p:spPr>
              <a:xfrm>
                <a:off x="746216" y="1259400"/>
                <a:ext cx="5623200" cy="1933920"/>
              </a:xfrm>
              <a:prstGeom prst="rect">
                <a:avLst/>
              </a:prstGeom>
            </p:spPr>
          </p:pic>
        </mc:Fallback>
      </mc:AlternateContent>
    </p:spTree>
    <p:extLst>
      <p:ext uri="{BB962C8B-B14F-4D97-AF65-F5344CB8AC3E}">
        <p14:creationId xmlns:p14="http://schemas.microsoft.com/office/powerpoint/2010/main" val="2821844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F489-2935-4E97-8920-63D5AD311C08}"/>
              </a:ext>
            </a:extLst>
          </p:cNvPr>
          <p:cNvSpPr>
            <a:spLocks noGrp="1"/>
          </p:cNvSpPr>
          <p:nvPr>
            <p:ph type="title"/>
          </p:nvPr>
        </p:nvSpPr>
        <p:spPr/>
        <p:txBody>
          <a:bodyPr>
            <a:normAutofit/>
          </a:bodyPr>
          <a:lstStyle/>
          <a:p>
            <a:r>
              <a:rPr kumimoji="0" lang="en-US" sz="4000" b="0" i="0" u="none" strike="noStrike" kern="1200" cap="none" spc="0" normalizeH="0" baseline="0" noProof="0" dirty="0">
                <a:ln>
                  <a:noFill/>
                </a:ln>
                <a:solidFill>
                  <a:prstClr val="black"/>
                </a:solidFill>
                <a:effectLst/>
                <a:uLnTx/>
                <a:uFillTx/>
                <a:latin typeface="Calibri"/>
                <a:ea typeface="+mj-ea"/>
                <a:cs typeface="+mj-cs"/>
              </a:rPr>
              <a:t>Types of problems- C.I. based</a:t>
            </a:r>
            <a:endParaRPr lang="en-IN" dirty="0"/>
          </a:p>
        </p:txBody>
      </p:sp>
      <p:sp>
        <p:nvSpPr>
          <p:cNvPr id="3" name="Content Placeholder 2">
            <a:extLst>
              <a:ext uri="{FF2B5EF4-FFF2-40B4-BE49-F238E27FC236}">
                <a16:creationId xmlns:a16="http://schemas.microsoft.com/office/drawing/2014/main" id="{83C68E60-1ADF-4197-B530-21654A54E9E6}"/>
              </a:ext>
            </a:extLst>
          </p:cNvPr>
          <p:cNvSpPr>
            <a:spLocks noGrp="1"/>
          </p:cNvSpPr>
          <p:nvPr>
            <p:ph idx="1"/>
          </p:nvPr>
        </p:nvSpPr>
        <p:spPr/>
        <p:txBody>
          <a:bodyPr/>
          <a:lstStyle/>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r>
              <a:rPr kumimoji="0" lang="en-US" sz="13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Q1 : A certain sum of money becomes 3 times itself in 5 years at CI. In how many years will it become 27 times itself?</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r>
              <a:rPr kumimoji="0" lang="en-US" sz="13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45 years		b. 65 years	c. 25 years	d. 15 years</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Q2 : A certain sum of money becomes 3 times itself in 7 years at CI. In 21 years, the same amount will become how many times it’s original value?</a:t>
            </a:r>
            <a:endParaRPr kumimoji="0" lang="en-IN"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9 times		b. 10 times	c. 27 times	d. 15 times</a:t>
            </a:r>
            <a:endParaRPr kumimoji="0" lang="en-IN"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47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F489-2935-4E97-8920-63D5AD311C08}"/>
              </a:ext>
            </a:extLst>
          </p:cNvPr>
          <p:cNvSpPr>
            <a:spLocks noGrp="1"/>
          </p:cNvSpPr>
          <p:nvPr>
            <p:ph type="title"/>
          </p:nvPr>
        </p:nvSpPr>
        <p:spPr>
          <a:xfrm>
            <a:off x="457200" y="274638"/>
            <a:ext cx="8229600" cy="457199"/>
          </a:xfrm>
        </p:spPr>
        <p:txBody>
          <a:bodyPr>
            <a:normAutofit fontScale="90000"/>
          </a:bodyPr>
          <a:lstStyle/>
          <a:p>
            <a:r>
              <a:rPr kumimoji="0" lang="en-US" sz="4000" b="0" i="0" u="none" strike="noStrike" kern="1200" cap="none" spc="0" normalizeH="0" baseline="0" noProof="0" dirty="0">
                <a:ln>
                  <a:noFill/>
                </a:ln>
                <a:solidFill>
                  <a:prstClr val="black"/>
                </a:solidFill>
                <a:effectLst/>
                <a:uLnTx/>
                <a:uFillTx/>
                <a:latin typeface="Calibri"/>
                <a:ea typeface="+mj-ea"/>
                <a:cs typeface="+mj-cs"/>
              </a:rPr>
              <a:t>Types of problems- C.I. based</a:t>
            </a:r>
            <a:endParaRPr lang="en-IN" dirty="0"/>
          </a:p>
        </p:txBody>
      </p:sp>
      <p:sp>
        <p:nvSpPr>
          <p:cNvPr id="3" name="Content Placeholder 2">
            <a:extLst>
              <a:ext uri="{FF2B5EF4-FFF2-40B4-BE49-F238E27FC236}">
                <a16:creationId xmlns:a16="http://schemas.microsoft.com/office/drawing/2014/main" id="{83C68E60-1ADF-4197-B530-21654A54E9E6}"/>
              </a:ext>
            </a:extLst>
          </p:cNvPr>
          <p:cNvSpPr>
            <a:spLocks noGrp="1"/>
          </p:cNvSpPr>
          <p:nvPr>
            <p:ph idx="1"/>
          </p:nvPr>
        </p:nvSpPr>
        <p:spPr>
          <a:xfrm>
            <a:off x="457200" y="908720"/>
            <a:ext cx="8229600" cy="5217443"/>
          </a:xfrm>
        </p:spPr>
        <p:txBody>
          <a:bodyPr/>
          <a:lstStyle/>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r>
              <a:rPr kumimoji="0" lang="en-US" sz="13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Q1 : A certain sum of money becomes 3 times itself in 5 years at CI. In how many years will it become 27 times itself?</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r>
              <a:rPr kumimoji="0" lang="en-US" sz="13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45 years		b. 65 years	c. 25 years	d. 15 years</a:t>
            </a: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endParaRPr lang="en-US" sz="13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None/>
              <a:tabLst/>
              <a:defRPr/>
            </a:pPr>
            <a:r>
              <a:rPr kumimoji="0" lang="en-US" sz="13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 </a:t>
            </a:r>
            <a:r>
              <a:rPr kumimoji="0" lang="en-US" sz="1300" b="1"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Solution 1: </a:t>
            </a:r>
            <a:r>
              <a:rPr kumimoji="0" lang="en-US" sz="13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A (5 years) = 3 P</a:t>
            </a:r>
          </a:p>
          <a:p>
            <a:pPr marL="0" marR="0" lvl="0" indent="0" algn="just" defTabSz="914400" rtl="0" eaLnBrk="1" fontAlgn="auto" latinLnBrk="0" hangingPunct="1">
              <a:lnSpc>
                <a:spcPct val="120000"/>
              </a:lnSpc>
              <a:spcBef>
                <a:spcPts val="0"/>
              </a:spcBef>
              <a:spcAft>
                <a:spcPts val="0"/>
              </a:spcAft>
              <a:buClrTx/>
              <a:buSzTx/>
              <a:buNone/>
              <a:tabLst/>
              <a:defRPr/>
            </a:pPr>
            <a:r>
              <a:rPr lang="en-US" sz="13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So, A (10 years) = 3 (3P) = 9P</a:t>
            </a:r>
          </a:p>
          <a:p>
            <a:pPr marL="0" marR="0" lvl="0" indent="0" algn="just" defTabSz="914400" rtl="0" eaLnBrk="1" fontAlgn="auto" latinLnBrk="0" hangingPunct="1">
              <a:lnSpc>
                <a:spcPct val="120000"/>
              </a:lnSpc>
              <a:spcBef>
                <a:spcPts val="0"/>
              </a:spcBef>
              <a:spcAft>
                <a:spcPts val="0"/>
              </a:spcAft>
              <a:buClrTx/>
              <a:buSzTx/>
              <a:buNone/>
              <a:tabLst/>
              <a:defRPr/>
            </a:pPr>
            <a:r>
              <a:rPr kumimoji="0" lang="en-US" sz="13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A (15 years) = 3 (9P) = 27 P</a:t>
            </a:r>
          </a:p>
          <a:p>
            <a:pPr marL="0" marR="0" lvl="0" indent="0" algn="just" defTabSz="914400" rtl="0" eaLnBrk="1" fontAlgn="auto" latinLnBrk="0" hangingPunct="1">
              <a:lnSpc>
                <a:spcPct val="120000"/>
              </a:lnSpc>
              <a:spcBef>
                <a:spcPts val="0"/>
              </a:spcBef>
              <a:spcAft>
                <a:spcPts val="0"/>
              </a:spcAft>
              <a:buClrTx/>
              <a:buSzTx/>
              <a:buNone/>
              <a:tabLst/>
              <a:defRPr/>
            </a:pPr>
            <a:r>
              <a:rPr lang="en-US" sz="13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Hence, in 15 years, the initial sum of money (i.e. P) will become 27 times of itself</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0"/>
              </a:spcAft>
              <a:buClrTx/>
              <a:buSzTx/>
              <a:buNone/>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Q2 : A certain sum of money becomes 3 times itself in 7 years at CI. In 21 years, the same amount will become how many times it’s original value?</a:t>
            </a:r>
            <a:endParaRPr kumimoji="0" lang="en-IN"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9 times		b. 10 times	c. 27 times	d. 15 times</a:t>
            </a:r>
          </a:p>
          <a:p>
            <a:pPr marL="0" marR="0" lvl="0" indent="0" algn="just" defTabSz="914400" rtl="0" eaLnBrk="1" fontAlgn="auto" latinLnBrk="0" hangingPunct="1">
              <a:lnSpc>
                <a:spcPct val="120000"/>
              </a:lnSpc>
              <a:spcBef>
                <a:spcPts val="0"/>
              </a:spcBef>
              <a:spcAft>
                <a:spcPts val="0"/>
              </a:spcAft>
              <a:buClrTx/>
              <a:buSzTx/>
              <a:buFont typeface="Arial" pitchFamily="34" charset="0"/>
              <a:buNone/>
              <a:tabLst/>
              <a:defRPr/>
            </a:pPr>
            <a:r>
              <a:rPr kumimoji="0" lang="en-US" sz="13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 </a:t>
            </a:r>
            <a:r>
              <a:rPr kumimoji="0" lang="en-US" sz="1300" b="1"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Solution 2: </a:t>
            </a:r>
            <a:r>
              <a:rPr kumimoji="0" lang="en-US" sz="13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A (7 years) = 3 P</a:t>
            </a:r>
          </a:p>
          <a:p>
            <a:pPr marL="0" marR="0" lvl="0" indent="0" algn="just" defTabSz="914400" rtl="0" eaLnBrk="1" fontAlgn="auto" latinLnBrk="0" hangingPunct="1">
              <a:lnSpc>
                <a:spcPct val="120000"/>
              </a:lnSpc>
              <a:spcBef>
                <a:spcPts val="0"/>
              </a:spcBef>
              <a:spcAft>
                <a:spcPts val="0"/>
              </a:spcAft>
              <a:buClrTx/>
              <a:buSzTx/>
              <a:buFont typeface="Arial" pitchFamily="34" charset="0"/>
              <a:buNone/>
              <a:tabLst/>
              <a:defRPr/>
            </a:pPr>
            <a:r>
              <a:rPr kumimoji="0" lang="en-US" sz="13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So, A (14 years) = 3 (3P) = 9P</a:t>
            </a:r>
          </a:p>
          <a:p>
            <a:pPr marL="0" marR="0" lvl="0" indent="0" algn="just" defTabSz="914400" rtl="0" eaLnBrk="1" fontAlgn="auto" latinLnBrk="0" hangingPunct="1">
              <a:lnSpc>
                <a:spcPct val="120000"/>
              </a:lnSpc>
              <a:spcBef>
                <a:spcPts val="0"/>
              </a:spcBef>
              <a:spcAft>
                <a:spcPts val="0"/>
              </a:spcAft>
              <a:buClrTx/>
              <a:buSzTx/>
              <a:buFont typeface="Arial" pitchFamily="34" charset="0"/>
              <a:buNone/>
              <a:tabLst/>
              <a:defRPr/>
            </a:pPr>
            <a:r>
              <a:rPr kumimoji="0" lang="en-US" sz="13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A (21 years) = 3 (9P) = 27 P</a:t>
            </a:r>
          </a:p>
          <a:p>
            <a:pPr marL="0" marR="0" lvl="0" indent="0" algn="just" defTabSz="914400" rtl="0" eaLnBrk="1" fontAlgn="auto" latinLnBrk="0" hangingPunct="1">
              <a:lnSpc>
                <a:spcPct val="120000"/>
              </a:lnSpc>
              <a:spcBef>
                <a:spcPts val="0"/>
              </a:spcBef>
              <a:spcAft>
                <a:spcPts val="0"/>
              </a:spcAft>
              <a:buClrTx/>
              <a:buSzTx/>
              <a:buFont typeface="Arial" pitchFamily="34" charset="0"/>
              <a:buNone/>
              <a:tabLst/>
              <a:defRPr/>
            </a:pPr>
            <a:r>
              <a:rPr kumimoji="0" lang="en-US" sz="13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Hence, in 21 years, the initial sum of money (i.e. P) will become 27 times of itself</a:t>
            </a: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kumimoji="0" lang="en-IN"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0268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A779-5689-49DF-B084-00370AD8D4B5}"/>
              </a:ext>
            </a:extLst>
          </p:cNvPr>
          <p:cNvSpPr>
            <a:spLocks noGrp="1"/>
          </p:cNvSpPr>
          <p:nvPr>
            <p:ph type="title"/>
          </p:nvPr>
        </p:nvSpPr>
        <p:spPr>
          <a:xfrm>
            <a:off x="457200" y="274638"/>
            <a:ext cx="8229600" cy="634082"/>
          </a:xfrm>
        </p:spPr>
        <p:txBody>
          <a:bodyPr>
            <a:normAutofit fontScale="90000"/>
          </a:bodyPr>
          <a:lstStyle/>
          <a:p>
            <a:r>
              <a:rPr kumimoji="0" lang="en-US" sz="4000" b="0" i="0" u="none" strike="noStrike" kern="1200" cap="none" spc="0" normalizeH="0" baseline="0" noProof="0" dirty="0">
                <a:ln>
                  <a:noFill/>
                </a:ln>
                <a:solidFill>
                  <a:prstClr val="black"/>
                </a:solidFill>
                <a:effectLst/>
                <a:uLnTx/>
                <a:uFillTx/>
                <a:latin typeface="Calibri"/>
                <a:ea typeface="+mj-ea"/>
                <a:cs typeface="+mj-cs"/>
              </a:rPr>
              <a:t>Types of problems- C.I. based (formula)</a:t>
            </a:r>
            <a:endParaRPr lang="en-IN" dirty="0"/>
          </a:p>
        </p:txBody>
      </p:sp>
      <p:sp>
        <p:nvSpPr>
          <p:cNvPr id="3" name="Content Placeholder 2">
            <a:extLst>
              <a:ext uri="{FF2B5EF4-FFF2-40B4-BE49-F238E27FC236}">
                <a16:creationId xmlns:a16="http://schemas.microsoft.com/office/drawing/2014/main" id="{B3784AF0-E289-465A-9FBF-7AC90212E130}"/>
              </a:ext>
            </a:extLst>
          </p:cNvPr>
          <p:cNvSpPr>
            <a:spLocks noGrp="1"/>
          </p:cNvSpPr>
          <p:nvPr>
            <p:ph idx="1"/>
          </p:nvPr>
        </p:nvSpPr>
        <p:spPr>
          <a:xfrm>
            <a:off x="457200" y="908720"/>
            <a:ext cx="8229600" cy="5217443"/>
          </a:xfrm>
        </p:spPr>
        <p:txBody>
          <a:bodyPr>
            <a:normAutofit lnSpcReduction="10000"/>
          </a:bodyPr>
          <a:lstStyle/>
          <a:p>
            <a:endParaRPr lang="en-US" dirty="0"/>
          </a:p>
          <a:p>
            <a:pPr marL="0" indent="0">
              <a:buNone/>
            </a:pPr>
            <a:endParaRPr lang="en-US" dirty="0"/>
          </a:p>
          <a:p>
            <a:r>
              <a:rPr lang="en-US" sz="2400" dirty="0"/>
              <a:t>In Compound Interest we can earn interest over interest. So, the C.I. earned for any specific year is equal to addition of last year’s interest and the interest earned over it.</a:t>
            </a:r>
          </a:p>
          <a:p>
            <a:r>
              <a:rPr lang="en-US" sz="2400" dirty="0"/>
              <a:t>For example,</a:t>
            </a:r>
          </a:p>
          <a:p>
            <a:endParaRPr lang="en-US" sz="2400" dirty="0"/>
          </a:p>
          <a:p>
            <a:endParaRPr lang="en-US" sz="2400" dirty="0"/>
          </a:p>
          <a:p>
            <a:endParaRPr lang="en-US" sz="2400" dirty="0"/>
          </a:p>
          <a:p>
            <a:r>
              <a:rPr lang="en-US" sz="2400" dirty="0"/>
              <a:t>Hence, the C.I. earned in 6</a:t>
            </a:r>
            <a:r>
              <a:rPr lang="en-US" sz="2400" baseline="30000" dirty="0"/>
              <a:t>th</a:t>
            </a:r>
            <a:r>
              <a:rPr lang="en-US" sz="2400" dirty="0"/>
              <a:t> year is equal to addition of C.I. earned in 5</a:t>
            </a:r>
            <a:r>
              <a:rPr lang="en-US" sz="2400" baseline="30000" dirty="0"/>
              <a:t>th</a:t>
            </a:r>
            <a:r>
              <a:rPr lang="en-US" sz="2400" dirty="0"/>
              <a:t> year and the interest earned over C.I. earned in 5</a:t>
            </a:r>
            <a:r>
              <a:rPr lang="en-US" sz="2400" baseline="30000" dirty="0"/>
              <a:t>th</a:t>
            </a:r>
            <a:r>
              <a:rPr lang="en-US" sz="2400" dirty="0"/>
              <a:t> year</a:t>
            </a:r>
          </a:p>
          <a:p>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C698868-AFEE-46DD-B378-4B519862EAFE}"/>
                  </a:ext>
                </a:extLst>
              </p14:cNvPr>
              <p14:cNvContentPartPr/>
              <p14:nvPr/>
            </p14:nvContentPartPr>
            <p14:xfrm>
              <a:off x="1331640" y="1185862"/>
              <a:ext cx="6229800" cy="713880"/>
            </p14:xfrm>
          </p:contentPart>
        </mc:Choice>
        <mc:Fallback xmlns="">
          <p:pic>
            <p:nvPicPr>
              <p:cNvPr id="4" name="Ink 3">
                <a:extLst>
                  <a:ext uri="{FF2B5EF4-FFF2-40B4-BE49-F238E27FC236}">
                    <a16:creationId xmlns:a16="http://schemas.microsoft.com/office/drawing/2014/main" id="{1C698868-AFEE-46DD-B378-4B519862EAFE}"/>
                  </a:ext>
                </a:extLst>
              </p:cNvPr>
              <p:cNvPicPr/>
              <p:nvPr/>
            </p:nvPicPr>
            <p:blipFill>
              <a:blip r:embed="rId3"/>
              <a:stretch>
                <a:fillRect/>
              </a:stretch>
            </p:blipFill>
            <p:spPr>
              <a:xfrm>
                <a:off x="1322280" y="1176502"/>
                <a:ext cx="6248520" cy="73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E3F00A2-B409-4F7C-B7E0-B1A1BCA20C5D}"/>
                  </a:ext>
                </a:extLst>
              </p14:cNvPr>
              <p14:cNvContentPartPr/>
              <p14:nvPr/>
            </p14:nvContentPartPr>
            <p14:xfrm>
              <a:off x="1213560" y="3867120"/>
              <a:ext cx="5316480" cy="701280"/>
            </p14:xfrm>
          </p:contentPart>
        </mc:Choice>
        <mc:Fallback xmlns="">
          <p:pic>
            <p:nvPicPr>
              <p:cNvPr id="5" name="Ink 4">
                <a:extLst>
                  <a:ext uri="{FF2B5EF4-FFF2-40B4-BE49-F238E27FC236}">
                    <a16:creationId xmlns:a16="http://schemas.microsoft.com/office/drawing/2014/main" id="{2E3F00A2-B409-4F7C-B7E0-B1A1BCA20C5D}"/>
                  </a:ext>
                </a:extLst>
              </p:cNvPr>
              <p:cNvPicPr/>
              <p:nvPr/>
            </p:nvPicPr>
            <p:blipFill>
              <a:blip r:embed="rId5"/>
              <a:stretch>
                <a:fillRect/>
              </a:stretch>
            </p:blipFill>
            <p:spPr>
              <a:xfrm>
                <a:off x="1204200" y="3857760"/>
                <a:ext cx="5335200" cy="720000"/>
              </a:xfrm>
              <a:prstGeom prst="rect">
                <a:avLst/>
              </a:prstGeom>
            </p:spPr>
          </p:pic>
        </mc:Fallback>
      </mc:AlternateContent>
    </p:spTree>
    <p:extLst>
      <p:ext uri="{BB962C8B-B14F-4D97-AF65-F5344CB8AC3E}">
        <p14:creationId xmlns:p14="http://schemas.microsoft.com/office/powerpoint/2010/main" val="3112951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B3ED-D6BD-44B7-AE14-914A7E5A9D5B}"/>
              </a:ext>
            </a:extLst>
          </p:cNvPr>
          <p:cNvSpPr>
            <a:spLocks noGrp="1"/>
          </p:cNvSpPr>
          <p:nvPr>
            <p:ph type="title"/>
          </p:nvPr>
        </p:nvSpPr>
        <p:spPr>
          <a:xfrm>
            <a:off x="457200" y="274638"/>
            <a:ext cx="8229600" cy="634082"/>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3B162C9A-54B8-408D-B93E-49C6793C1407}"/>
              </a:ext>
            </a:extLst>
          </p:cNvPr>
          <p:cNvSpPr>
            <a:spLocks noGrp="1"/>
          </p:cNvSpPr>
          <p:nvPr>
            <p:ph idx="1"/>
          </p:nvPr>
        </p:nvSpPr>
        <p:spPr>
          <a:xfrm>
            <a:off x="457200" y="1196752"/>
            <a:ext cx="8229600" cy="4929411"/>
          </a:xfrm>
        </p:spPr>
        <p:txBody>
          <a:bodyPr/>
          <a:lstStyle/>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 :  If the CI in the 8</a:t>
            </a:r>
            <a:r>
              <a:rPr kumimoji="0" lang="en-US" sz="1400" b="0" i="0" u="none" strike="noStrike" kern="1200" cap="none" spc="0" normalizeH="0" baseline="3000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th</a:t>
            </a: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 year is Rs.750 and Rs. 840 in the 9</a:t>
            </a:r>
            <a:r>
              <a:rPr kumimoji="0" lang="en-US" sz="1400" b="0" i="0" u="none" strike="noStrike" kern="1200" cap="none" spc="0" normalizeH="0" baseline="3000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th</a:t>
            </a: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 year. Find the interest received at the same rate on a Principal of Rs.2000 in the 2nd year?</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Rs. 268.8		b. Rs.240	c. Rs.242.8		d. None of These</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4487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B3ED-D6BD-44B7-AE14-914A7E5A9D5B}"/>
              </a:ext>
            </a:extLst>
          </p:cNvPr>
          <p:cNvSpPr>
            <a:spLocks noGrp="1"/>
          </p:cNvSpPr>
          <p:nvPr>
            <p:ph type="title"/>
          </p:nvPr>
        </p:nvSpPr>
        <p:spPr>
          <a:xfrm>
            <a:off x="457200" y="188640"/>
            <a:ext cx="8229600" cy="432048"/>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3B162C9A-54B8-408D-B93E-49C6793C1407}"/>
              </a:ext>
            </a:extLst>
          </p:cNvPr>
          <p:cNvSpPr>
            <a:spLocks noGrp="1"/>
          </p:cNvSpPr>
          <p:nvPr>
            <p:ph idx="1"/>
          </p:nvPr>
        </p:nvSpPr>
        <p:spPr>
          <a:xfrm>
            <a:off x="457200" y="620688"/>
            <a:ext cx="8229600" cy="6024912"/>
          </a:xfrm>
        </p:spPr>
        <p:txBody>
          <a:bodyPr/>
          <a:lstStyle/>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 :  If the CI in the 8</a:t>
            </a:r>
            <a:r>
              <a:rPr kumimoji="0" lang="en-US" sz="1400" b="0" i="0" u="none" strike="noStrike" kern="1200" cap="none" spc="0" normalizeH="0" baseline="3000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th</a:t>
            </a: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 year is Rs.750 and Rs. 840 in the 9</a:t>
            </a:r>
            <a:r>
              <a:rPr kumimoji="0" lang="en-US" sz="1400" b="0" i="0" u="none" strike="noStrike" kern="1200" cap="none" spc="0" normalizeH="0" baseline="3000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th</a:t>
            </a: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 year. Find the interest received at the same rate on a Principal of Rs.2000 in the 2nd year?</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Rs. 268.8		b. Rs.240	c. Rs.242.8		d. None of These</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r>
              <a:rPr lang="en-IN" sz="2000" dirty="0"/>
              <a:t>Solution: </a:t>
            </a:r>
          </a:p>
          <a:p>
            <a:endParaRPr lang="en-IN" sz="2000" dirty="0"/>
          </a:p>
          <a:p>
            <a:endParaRPr lang="en-IN" sz="2000" dirty="0"/>
          </a:p>
          <a:p>
            <a:endParaRPr lang="en-IN" sz="2000" dirty="0"/>
          </a:p>
          <a:p>
            <a:pPr marL="0" indent="0">
              <a:buNone/>
            </a:pPr>
            <a:endParaRPr lang="en-IN" sz="2000" dirty="0"/>
          </a:p>
          <a:p>
            <a:r>
              <a:rPr lang="en-IN" sz="2000" dirty="0"/>
              <a:t>So, The rate of interest is 12% and it is the same interest applicable to the 2</a:t>
            </a:r>
            <a:r>
              <a:rPr lang="en-IN" sz="2000" baseline="30000" dirty="0"/>
              <a:t>nd</a:t>
            </a:r>
            <a:r>
              <a:rPr lang="en-IN" sz="2000" dirty="0"/>
              <a:t> case with P = Rs. 2000. Now, we need to find C.I. </a:t>
            </a:r>
          </a:p>
          <a:p>
            <a:endParaRPr lang="en-IN" sz="2000" dirty="0"/>
          </a:p>
          <a:p>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4BF32AB-4E62-4D0E-9612-C5C0CF373B29}"/>
                  </a:ext>
                </a:extLst>
              </p14:cNvPr>
              <p14:cNvContentPartPr/>
              <p14:nvPr/>
            </p14:nvContentPartPr>
            <p14:xfrm>
              <a:off x="1417251" y="1726889"/>
              <a:ext cx="5154120" cy="1564560"/>
            </p14:xfrm>
          </p:contentPart>
        </mc:Choice>
        <mc:Fallback xmlns="">
          <p:pic>
            <p:nvPicPr>
              <p:cNvPr id="4" name="Ink 3">
                <a:extLst>
                  <a:ext uri="{FF2B5EF4-FFF2-40B4-BE49-F238E27FC236}">
                    <a16:creationId xmlns:a16="http://schemas.microsoft.com/office/drawing/2014/main" id="{74BF32AB-4E62-4D0E-9612-C5C0CF373B29}"/>
                  </a:ext>
                </a:extLst>
              </p:cNvPr>
              <p:cNvPicPr/>
              <p:nvPr/>
            </p:nvPicPr>
            <p:blipFill>
              <a:blip r:embed="rId3"/>
              <a:stretch>
                <a:fillRect/>
              </a:stretch>
            </p:blipFill>
            <p:spPr>
              <a:xfrm>
                <a:off x="1407891" y="1717529"/>
                <a:ext cx="5172840" cy="1583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7B6A839-1BCD-4D1B-BCA5-F25B792640FA}"/>
                  </a:ext>
                </a:extLst>
              </p14:cNvPr>
              <p14:cNvContentPartPr/>
              <p14:nvPr/>
            </p14:nvContentPartPr>
            <p14:xfrm>
              <a:off x="6228184" y="3694282"/>
              <a:ext cx="538200" cy="350640"/>
            </p14:xfrm>
          </p:contentPart>
        </mc:Choice>
        <mc:Fallback xmlns="">
          <p:pic>
            <p:nvPicPr>
              <p:cNvPr id="5" name="Ink 4">
                <a:extLst>
                  <a:ext uri="{FF2B5EF4-FFF2-40B4-BE49-F238E27FC236}">
                    <a16:creationId xmlns:a16="http://schemas.microsoft.com/office/drawing/2014/main" id="{77B6A839-1BCD-4D1B-BCA5-F25B792640FA}"/>
                  </a:ext>
                </a:extLst>
              </p:cNvPr>
              <p:cNvPicPr/>
              <p:nvPr/>
            </p:nvPicPr>
            <p:blipFill>
              <a:blip r:embed="rId5"/>
              <a:stretch>
                <a:fillRect/>
              </a:stretch>
            </p:blipFill>
            <p:spPr>
              <a:xfrm>
                <a:off x="6218824" y="3684922"/>
                <a:ext cx="55692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A5367780-B39B-450A-B7D6-109E0CB7F048}"/>
                  </a:ext>
                </a:extLst>
              </p14:cNvPr>
              <p14:cNvContentPartPr/>
              <p14:nvPr/>
            </p14:nvContentPartPr>
            <p14:xfrm>
              <a:off x="687780" y="4187403"/>
              <a:ext cx="7768440" cy="2177640"/>
            </p14:xfrm>
          </p:contentPart>
        </mc:Choice>
        <mc:Fallback xmlns="">
          <p:pic>
            <p:nvPicPr>
              <p:cNvPr id="6" name="Ink 5">
                <a:extLst>
                  <a:ext uri="{FF2B5EF4-FFF2-40B4-BE49-F238E27FC236}">
                    <a16:creationId xmlns:a16="http://schemas.microsoft.com/office/drawing/2014/main" id="{A5367780-B39B-450A-B7D6-109E0CB7F048}"/>
                  </a:ext>
                </a:extLst>
              </p:cNvPr>
              <p:cNvPicPr/>
              <p:nvPr/>
            </p:nvPicPr>
            <p:blipFill>
              <a:blip r:embed="rId7"/>
              <a:stretch>
                <a:fillRect/>
              </a:stretch>
            </p:blipFill>
            <p:spPr>
              <a:xfrm>
                <a:off x="678420" y="4178043"/>
                <a:ext cx="7787160" cy="2196360"/>
              </a:xfrm>
              <a:prstGeom prst="rect">
                <a:avLst/>
              </a:prstGeom>
            </p:spPr>
          </p:pic>
        </mc:Fallback>
      </mc:AlternateContent>
    </p:spTree>
    <p:extLst>
      <p:ext uri="{BB962C8B-B14F-4D97-AF65-F5344CB8AC3E}">
        <p14:creationId xmlns:p14="http://schemas.microsoft.com/office/powerpoint/2010/main" val="4254673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A446-2DF1-44DD-B175-0219D2E54916}"/>
              </a:ext>
            </a:extLst>
          </p:cNvPr>
          <p:cNvSpPr>
            <a:spLocks noGrp="1"/>
          </p:cNvSpPr>
          <p:nvPr>
            <p:ph type="title"/>
          </p:nvPr>
        </p:nvSpPr>
        <p:spPr>
          <a:xfrm>
            <a:off x="457200" y="274638"/>
            <a:ext cx="8229600" cy="778098"/>
          </a:xfrm>
        </p:spPr>
        <p:txBody>
          <a:bodyPr>
            <a:normAutofit fontScale="90000"/>
          </a:bodyPr>
          <a:lstStyle/>
          <a:p>
            <a:r>
              <a:rPr kumimoji="0" lang="en-US" sz="3600" b="0" i="0" u="none" strike="noStrike" kern="1200" cap="none" spc="0" normalizeH="0" baseline="0" noProof="0" dirty="0">
                <a:ln>
                  <a:noFill/>
                </a:ln>
                <a:solidFill>
                  <a:prstClr val="black"/>
                </a:solidFill>
                <a:effectLst/>
                <a:uLnTx/>
                <a:uFillTx/>
                <a:latin typeface="Calibri"/>
                <a:ea typeface="+mj-ea"/>
                <a:cs typeface="+mj-cs"/>
              </a:rPr>
              <a:t>Types of problems- S.I. based (for each year S.I. remain same)</a:t>
            </a:r>
            <a:endParaRPr lang="en-IN" dirty="0"/>
          </a:p>
        </p:txBody>
      </p:sp>
      <p:sp>
        <p:nvSpPr>
          <p:cNvPr id="3" name="Content Placeholder 2">
            <a:extLst>
              <a:ext uri="{FF2B5EF4-FFF2-40B4-BE49-F238E27FC236}">
                <a16:creationId xmlns:a16="http://schemas.microsoft.com/office/drawing/2014/main" id="{CD32399D-6FE3-424E-B5F2-E830E0B8BBF2}"/>
              </a:ext>
            </a:extLst>
          </p:cNvPr>
          <p:cNvSpPr>
            <a:spLocks noGrp="1"/>
          </p:cNvSpPr>
          <p:nvPr>
            <p:ph idx="1"/>
          </p:nvPr>
        </p:nvSpPr>
        <p:spPr>
          <a:xfrm>
            <a:off x="457200" y="1196752"/>
            <a:ext cx="8229600" cy="5386610"/>
          </a:xfrm>
        </p:spPr>
        <p:txBody>
          <a:bodyPr/>
          <a:lstStyle/>
          <a:p>
            <a:pPr marL="0" marR="0" lvl="0" indent="0" algn="l" defTabSz="914400" rtl="0" eaLnBrk="1" fontAlgn="auto" latinLnBrk="0" hangingPunct="1">
              <a:lnSpc>
                <a:spcPct val="115000"/>
              </a:lnSpc>
              <a:spcBef>
                <a:spcPts val="0"/>
              </a:spcBef>
              <a:spcAft>
                <a:spcPts val="0"/>
              </a:spcAft>
              <a:buClrTx/>
              <a:buSzTx/>
              <a:buNone/>
              <a:tabLst/>
              <a:defRPr/>
            </a:pPr>
            <a:r>
              <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2 important points to remember in such problems-</a:t>
            </a:r>
          </a:p>
          <a:p>
            <a:pPr marL="0" marR="0" lvl="0" indent="0" algn="l" defTabSz="914400" rtl="0" eaLnBrk="1" fontAlgn="auto" latinLnBrk="0" hangingPunct="1">
              <a:lnSpc>
                <a:spcPct val="115000"/>
              </a:lnSpc>
              <a:spcBef>
                <a:spcPts val="0"/>
              </a:spcBef>
              <a:spcAft>
                <a:spcPts val="0"/>
              </a:spcAft>
              <a:buClrTx/>
              <a:buSzTx/>
              <a:buNone/>
              <a:tabLst/>
              <a:defRPr/>
            </a:pPr>
            <a:r>
              <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 </a:t>
            </a: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AS, S.I. remains same for each year and hence, the S.I. for n years is n times the S.I. for a year (which remains same for each year)</a:t>
            </a: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Q6 : If a certain sum of money becomes 4 times itself in 8 years at SI, in how many years will it become 28 times itself?</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56 years		b. 50 years	c. 72 years d. 80 years</a:t>
            </a: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Q18 : A certain sum of money becomes 6 times itself in 7 years at SI. In 42 years the same amount will become how many times it’s original value?</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36 times		b. 30 times	c. 25 times    d. None of These</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kumimoji="0" lang="en-IN"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9279754-16A4-43B5-9CD9-A36985049493}"/>
                  </a:ext>
                </a:extLst>
              </p14:cNvPr>
              <p14:cNvContentPartPr/>
              <p14:nvPr/>
            </p14:nvContentPartPr>
            <p14:xfrm>
              <a:off x="963360" y="1627200"/>
              <a:ext cx="7493040" cy="951480"/>
            </p14:xfrm>
          </p:contentPart>
        </mc:Choice>
        <mc:Fallback xmlns="">
          <p:pic>
            <p:nvPicPr>
              <p:cNvPr id="5" name="Ink 4">
                <a:extLst>
                  <a:ext uri="{FF2B5EF4-FFF2-40B4-BE49-F238E27FC236}">
                    <a16:creationId xmlns:a16="http://schemas.microsoft.com/office/drawing/2014/main" id="{B9279754-16A4-43B5-9CD9-A36985049493}"/>
                  </a:ext>
                </a:extLst>
              </p:cNvPr>
              <p:cNvPicPr/>
              <p:nvPr/>
            </p:nvPicPr>
            <p:blipFill>
              <a:blip r:embed="rId3"/>
              <a:stretch>
                <a:fillRect/>
              </a:stretch>
            </p:blipFill>
            <p:spPr>
              <a:xfrm>
                <a:off x="954000" y="1617840"/>
                <a:ext cx="7511760" cy="970200"/>
              </a:xfrm>
              <a:prstGeom prst="rect">
                <a:avLst/>
              </a:prstGeom>
            </p:spPr>
          </p:pic>
        </mc:Fallback>
      </mc:AlternateContent>
    </p:spTree>
    <p:extLst>
      <p:ext uri="{BB962C8B-B14F-4D97-AF65-F5344CB8AC3E}">
        <p14:creationId xmlns:p14="http://schemas.microsoft.com/office/powerpoint/2010/main" val="170679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A446-2DF1-44DD-B175-0219D2E54916}"/>
              </a:ext>
            </a:extLst>
          </p:cNvPr>
          <p:cNvSpPr>
            <a:spLocks noGrp="1"/>
          </p:cNvSpPr>
          <p:nvPr>
            <p:ph type="title"/>
          </p:nvPr>
        </p:nvSpPr>
        <p:spPr>
          <a:xfrm>
            <a:off x="457200" y="274638"/>
            <a:ext cx="8229600" cy="778098"/>
          </a:xfrm>
        </p:spPr>
        <p:txBody>
          <a:bodyPr>
            <a:normAutofit fontScale="90000"/>
          </a:bodyPr>
          <a:lstStyle/>
          <a:p>
            <a:r>
              <a:rPr kumimoji="0" lang="en-US" sz="3600" b="0" i="0" u="none" strike="noStrike" kern="1200" cap="none" spc="0" normalizeH="0" baseline="0" noProof="0" dirty="0">
                <a:ln>
                  <a:noFill/>
                </a:ln>
                <a:solidFill>
                  <a:prstClr val="black"/>
                </a:solidFill>
                <a:effectLst/>
                <a:uLnTx/>
                <a:uFillTx/>
                <a:latin typeface="Calibri"/>
                <a:ea typeface="+mj-ea"/>
                <a:cs typeface="+mj-cs"/>
              </a:rPr>
              <a:t>Types of problems- S.I. based (for each year S.I. remain same)</a:t>
            </a:r>
            <a:endParaRPr lang="en-IN" dirty="0"/>
          </a:p>
        </p:txBody>
      </p:sp>
      <p:sp>
        <p:nvSpPr>
          <p:cNvPr id="3" name="Content Placeholder 2">
            <a:extLst>
              <a:ext uri="{FF2B5EF4-FFF2-40B4-BE49-F238E27FC236}">
                <a16:creationId xmlns:a16="http://schemas.microsoft.com/office/drawing/2014/main" id="{CD32399D-6FE3-424E-B5F2-E830E0B8BBF2}"/>
              </a:ext>
            </a:extLst>
          </p:cNvPr>
          <p:cNvSpPr>
            <a:spLocks noGrp="1"/>
          </p:cNvSpPr>
          <p:nvPr>
            <p:ph idx="1"/>
          </p:nvPr>
        </p:nvSpPr>
        <p:spPr>
          <a:xfrm>
            <a:off x="457200" y="1196752"/>
            <a:ext cx="8229600" cy="5386610"/>
          </a:xfrm>
        </p:spPr>
        <p:txBody>
          <a:bodyPr/>
          <a:lstStyle/>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Q1 : If a certain sum of money becomes 4 times itself in 8 years at SI, in how many years will it become 28 times itself?</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56 years		b. 50 years	c. 72 years d. 80 years</a:t>
            </a:r>
          </a:p>
          <a:p>
            <a:pPr marL="0" marR="0" lvl="0" indent="0" algn="just" defTabSz="914400" rtl="0" eaLnBrk="1" fontAlgn="auto" latinLnBrk="0" hangingPunct="1">
              <a:lnSpc>
                <a:spcPct val="115000"/>
              </a:lnSpc>
              <a:spcBef>
                <a:spcPts val="0"/>
              </a:spcBef>
              <a:spcAft>
                <a:spcPts val="0"/>
              </a:spcAft>
              <a:buClrTx/>
              <a:buSzTx/>
              <a:buNone/>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Q2 : A certain sum of money becomes 6 times itself in 7 years at SI. In 42 years the same amount will become how many times it’s original value?</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36 times		b. 30 times	c. 25 times    d. None of These</a:t>
            </a: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lang="en-US" sz="1400" b="1"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Approach to solve such problems- </a:t>
            </a:r>
            <a:endParaRPr kumimoji="0" lang="en-IN" sz="14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We need to use A = P + I in the 1</a:t>
            </a:r>
            <a:r>
              <a:rPr kumimoji="0" lang="en-US" sz="1400" b="0" i="0" u="none" strike="noStrike" kern="1200" cap="none" spc="0" normalizeH="0" baseline="3000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st</a:t>
            </a: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 scenario given to us</a:t>
            </a: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                        A = P + S.I. for n years = P + n S.I. </a:t>
            </a: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Then, express S.I. in terms of P and use this value in 2</a:t>
            </a:r>
            <a:r>
              <a:rPr lang="en-US" sz="1400" baseline="300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nd</a:t>
            </a:r>
            <a:r>
              <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 scenario</a:t>
            </a:r>
            <a:endPar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kumimoji="0" lang="en-IN"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4080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76E4-1F1D-472E-8D3D-E816403E6934}"/>
              </a:ext>
            </a:extLst>
          </p:cNvPr>
          <p:cNvSpPr>
            <a:spLocks noGrp="1"/>
          </p:cNvSpPr>
          <p:nvPr>
            <p:ph type="title"/>
          </p:nvPr>
        </p:nvSpPr>
        <p:spPr>
          <a:xfrm>
            <a:off x="457200" y="274638"/>
            <a:ext cx="8229600" cy="562074"/>
          </a:xfrm>
        </p:spPr>
        <p:txBody>
          <a:bodyPr>
            <a:normAutofit fontScale="90000"/>
          </a:bodyPr>
          <a:lstStyle/>
          <a:p>
            <a:r>
              <a:rPr lang="en-US" sz="4400" b="1" dirty="0">
                <a:effectLst/>
                <a:latin typeface="Calibri" panose="020F0502020204030204" pitchFamily="34" charset="0"/>
                <a:ea typeface="Times New Roman" panose="02020603050405020304" pitchFamily="18" charset="0"/>
                <a:cs typeface="Times New Roman" panose="02020603050405020304" pitchFamily="18" charset="0"/>
              </a:rPr>
              <a:t>Interest</a:t>
            </a:r>
            <a:endParaRPr lang="en-IN" dirty="0"/>
          </a:p>
        </p:txBody>
      </p:sp>
      <p:sp>
        <p:nvSpPr>
          <p:cNvPr id="3" name="Content Placeholder 2">
            <a:extLst>
              <a:ext uri="{FF2B5EF4-FFF2-40B4-BE49-F238E27FC236}">
                <a16:creationId xmlns:a16="http://schemas.microsoft.com/office/drawing/2014/main" id="{65D4E7C1-C49A-4AF0-A8DB-76A84C336571}"/>
              </a:ext>
            </a:extLst>
          </p:cNvPr>
          <p:cNvSpPr>
            <a:spLocks noGrp="1"/>
          </p:cNvSpPr>
          <p:nvPr>
            <p:ph idx="1"/>
          </p:nvPr>
        </p:nvSpPr>
        <p:spPr>
          <a:xfrm>
            <a:off x="457200" y="908720"/>
            <a:ext cx="8229600" cy="5674642"/>
          </a:xfrm>
        </p:spPr>
        <p:txBody>
          <a:bodyPr>
            <a:normAutofit/>
          </a:bodyPr>
          <a:lstStyle/>
          <a:p>
            <a:pPr>
              <a:lnSpc>
                <a:spcPct val="115000"/>
              </a:lnSpc>
              <a:spcAft>
                <a:spcPts val="1000"/>
              </a:spcAft>
            </a:pPr>
            <a:r>
              <a:rPr lang="en-US" sz="1800" dirty="0">
                <a:solidFill>
                  <a:srgbClr val="000000"/>
                </a:solidFill>
                <a:effectLst/>
                <a:ea typeface="Times New Roman" panose="02020603050405020304" pitchFamily="18" charset="0"/>
                <a:cs typeface="Calibri" panose="020F0502020204030204" pitchFamily="34" charset="0"/>
              </a:rPr>
              <a:t>Interest is an additional amount that a person gets against investment of capital. Interest earnings can be of two types: Simple interest (SI) and Compound interest (CI). Let us look at and understand both of them. </a:t>
            </a:r>
            <a:endParaRPr lang="en-IN" sz="1800" dirty="0">
              <a:effectLst/>
              <a:ea typeface="Times New Roman" panose="02020603050405020304" pitchFamily="18" charset="0"/>
              <a:cs typeface="Times New Roman" panose="02020603050405020304" pitchFamily="18" charset="0"/>
            </a:endParaRPr>
          </a:p>
          <a:p>
            <a:r>
              <a:rPr lang="en-IN" sz="1800" dirty="0"/>
              <a:t>Interest is if 2 types-</a:t>
            </a:r>
          </a:p>
          <a:p>
            <a:r>
              <a:rPr lang="en-IN" sz="1800" dirty="0"/>
              <a:t>1. Simple interest</a:t>
            </a:r>
          </a:p>
          <a:p>
            <a:r>
              <a:rPr lang="en-IN" sz="1800" dirty="0"/>
              <a:t>2. Compound interest</a:t>
            </a:r>
          </a:p>
          <a:p>
            <a:endParaRPr lang="en-IN" sz="1800" dirty="0"/>
          </a:p>
          <a:p>
            <a:r>
              <a:rPr lang="en-IN" sz="1800" dirty="0"/>
              <a:t>For both type of interest, the amount payable after t years is</a:t>
            </a:r>
          </a:p>
          <a:p>
            <a:r>
              <a:rPr lang="en-IN" sz="1800" dirty="0"/>
              <a:t>A = P + Interest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A0FAB5E-581E-42E9-8770-5F3327EBB9C8}"/>
                  </a:ext>
                </a:extLst>
              </p14:cNvPr>
              <p14:cNvContentPartPr/>
              <p14:nvPr/>
            </p14:nvContentPartPr>
            <p14:xfrm>
              <a:off x="875880" y="4042440"/>
              <a:ext cx="200520" cy="360"/>
            </p14:xfrm>
          </p:contentPart>
        </mc:Choice>
        <mc:Fallback xmlns="">
          <p:pic>
            <p:nvPicPr>
              <p:cNvPr id="4" name="Ink 3">
                <a:extLst>
                  <a:ext uri="{FF2B5EF4-FFF2-40B4-BE49-F238E27FC236}">
                    <a16:creationId xmlns:a16="http://schemas.microsoft.com/office/drawing/2014/main" id="{1A0FAB5E-581E-42E9-8770-5F3327EBB9C8}"/>
                  </a:ext>
                </a:extLst>
              </p:cNvPr>
              <p:cNvPicPr/>
              <p:nvPr/>
            </p:nvPicPr>
            <p:blipFill>
              <a:blip r:embed="rId3"/>
              <a:stretch>
                <a:fillRect/>
              </a:stretch>
            </p:blipFill>
            <p:spPr>
              <a:xfrm>
                <a:off x="866520" y="4033080"/>
                <a:ext cx="219240" cy="19080"/>
              </a:xfrm>
              <a:prstGeom prst="rect">
                <a:avLst/>
              </a:prstGeom>
            </p:spPr>
          </p:pic>
        </mc:Fallback>
      </mc:AlternateContent>
    </p:spTree>
    <p:extLst>
      <p:ext uri="{BB962C8B-B14F-4D97-AF65-F5344CB8AC3E}">
        <p14:creationId xmlns:p14="http://schemas.microsoft.com/office/powerpoint/2010/main" val="1545396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A446-2DF1-44DD-B175-0219D2E54916}"/>
              </a:ext>
            </a:extLst>
          </p:cNvPr>
          <p:cNvSpPr>
            <a:spLocks noGrp="1"/>
          </p:cNvSpPr>
          <p:nvPr>
            <p:ph type="title"/>
          </p:nvPr>
        </p:nvSpPr>
        <p:spPr>
          <a:xfrm>
            <a:off x="457200" y="274638"/>
            <a:ext cx="8229600" cy="778098"/>
          </a:xfrm>
        </p:spPr>
        <p:txBody>
          <a:bodyPr>
            <a:normAutofit fontScale="90000"/>
          </a:bodyPr>
          <a:lstStyle/>
          <a:p>
            <a:r>
              <a:rPr kumimoji="0" lang="en-US" sz="3600" b="0" i="0" u="none" strike="noStrike" kern="1200" cap="none" spc="0" normalizeH="0" baseline="0" noProof="0" dirty="0">
                <a:ln>
                  <a:noFill/>
                </a:ln>
                <a:solidFill>
                  <a:prstClr val="black"/>
                </a:solidFill>
                <a:effectLst/>
                <a:uLnTx/>
                <a:uFillTx/>
                <a:latin typeface="Calibri"/>
                <a:ea typeface="+mj-ea"/>
                <a:cs typeface="+mj-cs"/>
              </a:rPr>
              <a:t>Types of problems- S.I. based (for each year S.I. remain same)</a:t>
            </a:r>
            <a:endParaRPr lang="en-IN" dirty="0"/>
          </a:p>
        </p:txBody>
      </p:sp>
      <p:sp>
        <p:nvSpPr>
          <p:cNvPr id="3" name="Content Placeholder 2">
            <a:extLst>
              <a:ext uri="{FF2B5EF4-FFF2-40B4-BE49-F238E27FC236}">
                <a16:creationId xmlns:a16="http://schemas.microsoft.com/office/drawing/2014/main" id="{CD32399D-6FE3-424E-B5F2-E830E0B8BBF2}"/>
              </a:ext>
            </a:extLst>
          </p:cNvPr>
          <p:cNvSpPr>
            <a:spLocks noGrp="1"/>
          </p:cNvSpPr>
          <p:nvPr>
            <p:ph idx="1"/>
          </p:nvPr>
        </p:nvSpPr>
        <p:spPr>
          <a:xfrm>
            <a:off x="457200" y="1196752"/>
            <a:ext cx="8229600" cy="5386610"/>
          </a:xfrm>
        </p:spPr>
        <p:txBody>
          <a:bodyPr/>
          <a:lstStyle/>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Q1 : If a certain sum of money becomes 4 times itself in 8 years at SI, in how many years will it become 28 times itself?</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56 years		b. 50 years	c. 72 years d. 80 years</a:t>
            </a:r>
          </a:p>
          <a:p>
            <a:pPr marL="0" marR="0" lvl="0" indent="0" algn="just" defTabSz="914400" rtl="0" eaLnBrk="1" fontAlgn="auto" latinLnBrk="0" hangingPunct="1">
              <a:lnSpc>
                <a:spcPct val="115000"/>
              </a:lnSpc>
              <a:spcBef>
                <a:spcPts val="0"/>
              </a:spcBef>
              <a:spcAft>
                <a:spcPts val="0"/>
              </a:spcAft>
              <a:buClrTx/>
              <a:buSzTx/>
              <a:buNone/>
              <a:tabLst/>
              <a:defRPr/>
            </a:pPr>
            <a:r>
              <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     </a:t>
            </a:r>
            <a:r>
              <a:rPr lang="en-US" sz="1400" b="1"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Solution 1 </a:t>
            </a:r>
          </a:p>
          <a:p>
            <a:pPr marL="0" marR="0" lvl="0" indent="0" algn="just" defTabSz="914400" rtl="0" eaLnBrk="1" fontAlgn="auto" latinLnBrk="0" hangingPunct="1">
              <a:lnSpc>
                <a:spcPct val="115000"/>
              </a:lnSpc>
              <a:spcBef>
                <a:spcPts val="0"/>
              </a:spcBef>
              <a:spcAft>
                <a:spcPts val="0"/>
              </a:spcAft>
              <a:buClrTx/>
              <a:buSzTx/>
              <a:buNone/>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None/>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None/>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None/>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None/>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0"/>
              </a:spcAft>
              <a:buClrTx/>
              <a:buSzTx/>
              <a:buNone/>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Q2 : A certain sum of money becomes 6 times itself in 7 years at SI. In 42 years the same amount will become how many times it’s original value?</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36 times		b. 30 times	c. 25 times    d. None of These</a:t>
            </a: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4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kumimoji="0" lang="en-IN"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D28A6AE-86F1-4676-99DD-73B289D055BE}"/>
                  </a:ext>
                </a:extLst>
              </p14:cNvPr>
              <p14:cNvContentPartPr/>
              <p14:nvPr/>
            </p14:nvContentPartPr>
            <p14:xfrm>
              <a:off x="763200" y="2014920"/>
              <a:ext cx="8318880" cy="3141720"/>
            </p14:xfrm>
          </p:contentPart>
        </mc:Choice>
        <mc:Fallback xmlns="">
          <p:pic>
            <p:nvPicPr>
              <p:cNvPr id="4" name="Ink 3">
                <a:extLst>
                  <a:ext uri="{FF2B5EF4-FFF2-40B4-BE49-F238E27FC236}">
                    <a16:creationId xmlns:a16="http://schemas.microsoft.com/office/drawing/2014/main" id="{0D28A6AE-86F1-4676-99DD-73B289D055BE}"/>
                  </a:ext>
                </a:extLst>
              </p:cNvPr>
              <p:cNvPicPr/>
              <p:nvPr/>
            </p:nvPicPr>
            <p:blipFill>
              <a:blip r:embed="rId3"/>
              <a:stretch>
                <a:fillRect/>
              </a:stretch>
            </p:blipFill>
            <p:spPr>
              <a:xfrm>
                <a:off x="753840" y="2005560"/>
                <a:ext cx="8337600" cy="3160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2D0F686-DA80-4782-A783-FB260D50C585}"/>
                  </a:ext>
                </a:extLst>
              </p14:cNvPr>
              <p14:cNvContentPartPr/>
              <p14:nvPr/>
            </p14:nvContentPartPr>
            <p14:xfrm>
              <a:off x="663120" y="4855680"/>
              <a:ext cx="8431200" cy="1652400"/>
            </p14:xfrm>
          </p:contentPart>
        </mc:Choice>
        <mc:Fallback xmlns="">
          <p:pic>
            <p:nvPicPr>
              <p:cNvPr id="5" name="Ink 4">
                <a:extLst>
                  <a:ext uri="{FF2B5EF4-FFF2-40B4-BE49-F238E27FC236}">
                    <a16:creationId xmlns:a16="http://schemas.microsoft.com/office/drawing/2014/main" id="{82D0F686-DA80-4782-A783-FB260D50C585}"/>
                  </a:ext>
                </a:extLst>
              </p:cNvPr>
              <p:cNvPicPr/>
              <p:nvPr/>
            </p:nvPicPr>
            <p:blipFill>
              <a:blip r:embed="rId5"/>
              <a:stretch>
                <a:fillRect/>
              </a:stretch>
            </p:blipFill>
            <p:spPr>
              <a:xfrm>
                <a:off x="653760" y="4846320"/>
                <a:ext cx="8449920" cy="1671120"/>
              </a:xfrm>
              <a:prstGeom prst="rect">
                <a:avLst/>
              </a:prstGeom>
            </p:spPr>
          </p:pic>
        </mc:Fallback>
      </mc:AlternateContent>
    </p:spTree>
    <p:extLst>
      <p:ext uri="{BB962C8B-B14F-4D97-AF65-F5344CB8AC3E}">
        <p14:creationId xmlns:p14="http://schemas.microsoft.com/office/powerpoint/2010/main" val="4090522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6C2E-2E58-4259-B781-473C86241033}"/>
              </a:ext>
            </a:extLst>
          </p:cNvPr>
          <p:cNvSpPr>
            <a:spLocks noGrp="1"/>
          </p:cNvSpPr>
          <p:nvPr>
            <p:ph type="title"/>
          </p:nvPr>
        </p:nvSpPr>
        <p:spPr>
          <a:xfrm>
            <a:off x="457200" y="188641"/>
            <a:ext cx="8229600" cy="360040"/>
          </a:xfrm>
        </p:spPr>
        <p:txBody>
          <a:bodyPr>
            <a:normAutofit fontScale="90000"/>
          </a:bodyPr>
          <a:lstStyle/>
          <a:p>
            <a:r>
              <a:rPr lang="en-US" dirty="0"/>
              <a:t>Loan repayment</a:t>
            </a:r>
            <a:endParaRPr lang="en-IN" dirty="0"/>
          </a:p>
        </p:txBody>
      </p:sp>
      <p:sp>
        <p:nvSpPr>
          <p:cNvPr id="3" name="Content Placeholder 2">
            <a:extLst>
              <a:ext uri="{FF2B5EF4-FFF2-40B4-BE49-F238E27FC236}">
                <a16:creationId xmlns:a16="http://schemas.microsoft.com/office/drawing/2014/main" id="{54282837-17CF-4DA1-AAC0-4B75279290E0}"/>
              </a:ext>
            </a:extLst>
          </p:cNvPr>
          <p:cNvSpPr>
            <a:spLocks noGrp="1"/>
          </p:cNvSpPr>
          <p:nvPr>
            <p:ph idx="1"/>
          </p:nvPr>
        </p:nvSpPr>
        <p:spPr>
          <a:xfrm>
            <a:off x="457200" y="692696"/>
            <a:ext cx="8229600" cy="5976663"/>
          </a:xfrm>
        </p:spPr>
        <p:txBody>
          <a:bodyPr>
            <a:normAutofit fontScale="85000" lnSpcReduction="20000"/>
          </a:bodyPr>
          <a:lstStyle/>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r>
              <a:rPr kumimoji="0" lang="en-US" sz="16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If S.I. or C.I. is not mentioned clearly, assume it to be C.I.</a:t>
            </a: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r>
              <a:rPr lang="en-US" sz="16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Use concept of time value of money to solve such problems</a:t>
            </a: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r>
              <a:rPr lang="en-US" sz="16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So, the amount borrowed, and amount returned must be same at the last point of time. </a:t>
            </a: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r>
              <a:rPr lang="en-US" sz="16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Please check solutions for better understanding</a:t>
            </a: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400"/>
              </a:spcBef>
              <a:spcAft>
                <a:spcPts val="400"/>
              </a:spcAft>
              <a:buClrTx/>
              <a:buSzTx/>
              <a:buFont typeface="Arial" pitchFamily="34" charset="0"/>
              <a:buChar char="•"/>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Q1 : A person took a loan of Rs.3500 from his friend and agreed to pay it back with 4% SI per annum at the end of 4 years. At the end of 2 years, he returned an amount of Rs.3000. What is the additional amount to be paid to be clear of the debt at the end of 4 years?</a:t>
            </a:r>
            <a:endParaRPr kumimoji="0" lang="en-IN"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400"/>
              </a:spcBef>
              <a:spcAft>
                <a:spcPts val="400"/>
              </a:spcAft>
              <a:buClrTx/>
              <a:buSzTx/>
              <a:buNone/>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       a. Rs.140	                b. Rs.500     	c. Rs.640		d. None of these</a:t>
            </a: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Q2 : A man took a loan of Rs. 5000 to be paid back at the end of 2 years. If the rate of interest is 10% per annum and he has to pay in 2 equal annual installments, find the value of each installment? </a:t>
            </a:r>
            <a:endParaRPr kumimoji="0" lang="en-IN"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a. Rs.3025		b. Rs.2881 	c. Rs.2750 	 d. Rs.2550</a:t>
            </a:r>
          </a:p>
          <a:p>
            <a:pPr>
              <a:lnSpc>
                <a:spcPct val="115000"/>
              </a:lnSpc>
              <a:spcBef>
                <a:spcPts val="400"/>
              </a:spcBef>
              <a:spcAft>
                <a:spcPts val="400"/>
              </a:spcAft>
            </a:pPr>
            <a:r>
              <a:rPr lang="en-US" sz="1700" dirty="0">
                <a:effectLst/>
                <a:ea typeface="Times New Roman" panose="02020603050405020304" pitchFamily="18" charset="0"/>
                <a:cs typeface="Times New Roman" panose="02020603050405020304" pitchFamily="18" charset="0"/>
              </a:rPr>
              <a:t>Q3 : A man took a loan of Rs.2000 CI to be paid back in 3 equal annual installments at 10% per annum. What will be the approximate value of each Annual Installment?</a:t>
            </a:r>
            <a:endParaRPr lang="en-IN" sz="1700" dirty="0">
              <a:effectLst/>
              <a:ea typeface="Times New Roman" panose="02020603050405020304" pitchFamily="18" charset="0"/>
              <a:cs typeface="Times New Roman" panose="02020603050405020304" pitchFamily="18" charset="0"/>
            </a:endParaRPr>
          </a:p>
          <a:p>
            <a:pPr marL="342900" lvl="0" indent="-342900" algn="just">
              <a:lnSpc>
                <a:spcPct val="115000"/>
              </a:lnSpc>
              <a:spcBef>
                <a:spcPts val="400"/>
              </a:spcBef>
              <a:spcAft>
                <a:spcPts val="400"/>
              </a:spcAft>
              <a:buFont typeface="+mj-lt"/>
              <a:buAutoNum type="alphaLcPeriod"/>
            </a:pPr>
            <a:r>
              <a:rPr lang="en-US" sz="1700" dirty="0">
                <a:effectLst/>
                <a:ea typeface="Times New Roman" panose="02020603050405020304" pitchFamily="18" charset="0"/>
                <a:cs typeface="Times New Roman" panose="02020603050405020304" pitchFamily="18" charset="0"/>
              </a:rPr>
              <a:t>830			b. 900		c. 800		d. </a:t>
            </a:r>
            <a:r>
              <a:rPr lang="en-IN" sz="1700" dirty="0">
                <a:effectLst/>
                <a:ea typeface="Times New Roman" panose="02020603050405020304" pitchFamily="18" charset="0"/>
                <a:cs typeface="Times New Roman" panose="02020603050405020304" pitchFamily="18" charset="0"/>
              </a:rPr>
              <a:t>none of these</a:t>
            </a:r>
          </a:p>
          <a:p>
            <a:pPr marL="342900" lvl="0" indent="-342900" algn="just">
              <a:lnSpc>
                <a:spcPct val="115000"/>
              </a:lnSpc>
              <a:spcBef>
                <a:spcPts val="400"/>
              </a:spcBef>
              <a:spcAft>
                <a:spcPts val="400"/>
              </a:spcAft>
              <a:buFont typeface="+mj-lt"/>
              <a:buAutoNum type="alphaLcPeriod"/>
            </a:pPr>
            <a:endParaRPr lang="en-IN" sz="2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067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6C2E-2E58-4259-B781-473C86241033}"/>
              </a:ext>
            </a:extLst>
          </p:cNvPr>
          <p:cNvSpPr>
            <a:spLocks noGrp="1"/>
          </p:cNvSpPr>
          <p:nvPr>
            <p:ph type="title"/>
          </p:nvPr>
        </p:nvSpPr>
        <p:spPr>
          <a:xfrm>
            <a:off x="457200" y="188641"/>
            <a:ext cx="8229600" cy="360040"/>
          </a:xfrm>
        </p:spPr>
        <p:txBody>
          <a:bodyPr>
            <a:normAutofit fontScale="90000"/>
          </a:bodyPr>
          <a:lstStyle/>
          <a:p>
            <a:r>
              <a:rPr lang="en-US" dirty="0"/>
              <a:t>Loan repayment (S.I.)</a:t>
            </a:r>
            <a:endParaRPr lang="en-IN" dirty="0"/>
          </a:p>
        </p:txBody>
      </p:sp>
      <p:sp>
        <p:nvSpPr>
          <p:cNvPr id="3" name="Content Placeholder 2">
            <a:extLst>
              <a:ext uri="{FF2B5EF4-FFF2-40B4-BE49-F238E27FC236}">
                <a16:creationId xmlns:a16="http://schemas.microsoft.com/office/drawing/2014/main" id="{54282837-17CF-4DA1-AAC0-4B75279290E0}"/>
              </a:ext>
            </a:extLst>
          </p:cNvPr>
          <p:cNvSpPr>
            <a:spLocks noGrp="1"/>
          </p:cNvSpPr>
          <p:nvPr>
            <p:ph idx="1"/>
          </p:nvPr>
        </p:nvSpPr>
        <p:spPr>
          <a:xfrm>
            <a:off x="457200" y="692696"/>
            <a:ext cx="8229600" cy="5976663"/>
          </a:xfrm>
        </p:spPr>
        <p:txBody>
          <a:bodyPr>
            <a:normAutofit/>
          </a:bodyPr>
          <a:lstStyle/>
          <a:p>
            <a:pPr marL="342900" marR="0" lvl="0" indent="-342900" algn="l" defTabSz="914400" rtl="0" eaLnBrk="1" fontAlgn="auto" latinLnBrk="0" hangingPunct="1">
              <a:lnSpc>
                <a:spcPct val="115000"/>
              </a:lnSpc>
              <a:spcBef>
                <a:spcPts val="0"/>
              </a:spcBef>
              <a:buClrTx/>
              <a:buSzTx/>
              <a:buFont typeface="Arial" pitchFamily="34" charset="0"/>
              <a:buChar char="•"/>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Q1 : A person took a loan of Rs.3500 from his friend and agreed to pay it back with 4% SI per annum at the end of 4 years. At the end of 2 years, he returned an amount of Rs.3000. What is the additional amount to be paid to be clear of the debt at the end of 4 years?</a:t>
            </a:r>
            <a:endParaRPr kumimoji="0" lang="en-IN"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buClrTx/>
              <a:buSzTx/>
              <a:buNone/>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       a. Rs.140	                b. Rs.500     	c. Rs.640		d. None of these</a:t>
            </a:r>
          </a:p>
          <a:p>
            <a:pPr marL="0" marR="0" lvl="0" indent="0" algn="just" defTabSz="914400" rtl="0" eaLnBrk="1" fontAlgn="auto" latinLnBrk="0" hangingPunct="1">
              <a:lnSpc>
                <a:spcPct val="115000"/>
              </a:lnSpc>
              <a:spcBef>
                <a:spcPts val="400"/>
              </a:spcBef>
              <a:spcAft>
                <a:spcPts val="400"/>
              </a:spcAft>
              <a:buClrTx/>
              <a:buSzTx/>
              <a:buNone/>
              <a:tabLst/>
              <a:defRPr/>
            </a:pPr>
            <a:endParaRPr lang="en-US" sz="1700" dirty="0">
              <a:solidFill>
                <a:prstClr val="black"/>
              </a:solidFill>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400"/>
              </a:spcBef>
              <a:spcAft>
                <a:spcPts val="400"/>
              </a:spcAft>
              <a:buClrTx/>
              <a:buSzTx/>
              <a:buNone/>
              <a:tabLst/>
              <a:defRPr/>
            </a:pPr>
            <a:r>
              <a:rPr lang="en-US" sz="1700" dirty="0">
                <a:solidFill>
                  <a:prstClr val="black"/>
                </a:solidFill>
                <a:ea typeface="Times New Roman" panose="02020603050405020304" pitchFamily="18" charset="0"/>
                <a:cs typeface="Times New Roman" panose="02020603050405020304" pitchFamily="18" charset="0"/>
              </a:rPr>
              <a:t>Solution 1  - next slide</a:t>
            </a:r>
            <a:endPar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540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6C2E-2E58-4259-B781-473C86241033}"/>
              </a:ext>
            </a:extLst>
          </p:cNvPr>
          <p:cNvSpPr>
            <a:spLocks noGrp="1"/>
          </p:cNvSpPr>
          <p:nvPr>
            <p:ph type="title"/>
          </p:nvPr>
        </p:nvSpPr>
        <p:spPr>
          <a:xfrm>
            <a:off x="457200" y="188641"/>
            <a:ext cx="8229600" cy="360040"/>
          </a:xfrm>
        </p:spPr>
        <p:txBody>
          <a:bodyPr>
            <a:normAutofit fontScale="90000"/>
          </a:bodyPr>
          <a:lstStyle/>
          <a:p>
            <a:r>
              <a:rPr lang="en-US" dirty="0"/>
              <a:t>Loan repayment (S.I.)</a:t>
            </a:r>
            <a:endParaRPr lang="en-IN" dirty="0"/>
          </a:p>
        </p:txBody>
      </p:sp>
      <p:sp>
        <p:nvSpPr>
          <p:cNvPr id="3" name="Content Placeholder 2">
            <a:extLst>
              <a:ext uri="{FF2B5EF4-FFF2-40B4-BE49-F238E27FC236}">
                <a16:creationId xmlns:a16="http://schemas.microsoft.com/office/drawing/2014/main" id="{54282837-17CF-4DA1-AAC0-4B75279290E0}"/>
              </a:ext>
            </a:extLst>
          </p:cNvPr>
          <p:cNvSpPr>
            <a:spLocks noGrp="1"/>
          </p:cNvSpPr>
          <p:nvPr>
            <p:ph idx="1"/>
          </p:nvPr>
        </p:nvSpPr>
        <p:spPr>
          <a:xfrm>
            <a:off x="457200" y="692696"/>
            <a:ext cx="8229600" cy="5976663"/>
          </a:xfrm>
        </p:spPr>
        <p:txBody>
          <a:bodyPr>
            <a:normAutofit/>
          </a:bodyPr>
          <a:lstStyle/>
          <a:p>
            <a:pPr marL="342900" marR="0" lvl="0" indent="-342900" algn="l" defTabSz="914400" rtl="0" eaLnBrk="1" fontAlgn="auto" latinLnBrk="0" hangingPunct="1">
              <a:lnSpc>
                <a:spcPct val="115000"/>
              </a:lnSpc>
              <a:spcBef>
                <a:spcPts val="0"/>
              </a:spcBef>
              <a:buClrTx/>
              <a:buSzTx/>
              <a:buFont typeface="Arial" pitchFamily="34" charset="0"/>
              <a:buChar char="•"/>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Q1 : A person took a loan of Rs.3500 from his friend and agreed to pay it back with 4% SI per annum at the end of 4 years. At the end of 2 years, he returned an amount of Rs.3000. What is the additional amount to be paid to be clear of the debt at the end of 4 years?</a:t>
            </a:r>
            <a:endParaRPr kumimoji="0" lang="en-IN"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0"/>
              </a:spcBef>
              <a:buClrTx/>
              <a:buSzTx/>
              <a:buNone/>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       a. Rs.140	                b. Rs.500     	c. Rs.640		d. None of these</a:t>
            </a:r>
          </a:p>
          <a:p>
            <a:pPr marL="0" marR="0" lvl="0" indent="0" algn="just" defTabSz="914400" rtl="0" eaLnBrk="1" fontAlgn="auto" latinLnBrk="0" hangingPunct="1">
              <a:lnSpc>
                <a:spcPct val="115000"/>
              </a:lnSpc>
              <a:spcBef>
                <a:spcPts val="400"/>
              </a:spcBef>
              <a:spcAft>
                <a:spcPts val="400"/>
              </a:spcAft>
              <a:buClrTx/>
              <a:buSzTx/>
              <a:buNone/>
              <a:tabLst/>
              <a:defRPr/>
            </a:pPr>
            <a:endParaRPr lang="en-US" sz="1700" dirty="0">
              <a:solidFill>
                <a:prstClr val="black"/>
              </a:solidFill>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15000"/>
              </a:lnSpc>
              <a:spcBef>
                <a:spcPts val="400"/>
              </a:spcBef>
              <a:spcAft>
                <a:spcPts val="400"/>
              </a:spcAft>
              <a:buClrTx/>
              <a:buSzTx/>
              <a:buNone/>
              <a:tabLst/>
              <a:defRPr/>
            </a:pPr>
            <a:r>
              <a:rPr lang="en-US" sz="1700" dirty="0">
                <a:solidFill>
                  <a:prstClr val="black"/>
                </a:solidFill>
                <a:ea typeface="Times New Roman" panose="02020603050405020304" pitchFamily="18" charset="0"/>
                <a:cs typeface="Times New Roman" panose="02020603050405020304" pitchFamily="18" charset="0"/>
              </a:rPr>
              <a:t>Solution 1 </a:t>
            </a:r>
            <a:endPar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spcBef>
                <a:spcPts val="0"/>
              </a:spcBef>
              <a:buClrTx/>
              <a:buSzTx/>
              <a:buNone/>
              <a:tabLst/>
              <a:defRPr/>
            </a:pPr>
            <a:r>
              <a:rPr lang="en-US" sz="1700" dirty="0">
                <a:solidFill>
                  <a:prstClr val="black"/>
                </a:solidFill>
                <a:ea typeface="Times New Roman" panose="02020603050405020304" pitchFamily="18" charset="0"/>
                <a:cs typeface="Times New Roman" panose="02020603050405020304" pitchFamily="18" charset="0"/>
              </a:rPr>
              <a:t>We can here that, Rs. 3500 were borrowed in 2021 at 4% p.a. interest (S.I.). Rs. 3000 were returned 2 years later (in 2023) and we need to find the amount to be paid in 2025.</a:t>
            </a:r>
          </a:p>
          <a:p>
            <a:pPr marL="0" marR="0" lvl="0" indent="0" algn="just" defTabSz="914400" rtl="0" eaLnBrk="1" fontAlgn="auto" latinLnBrk="0" hangingPunct="1">
              <a:spcBef>
                <a:spcPts val="0"/>
              </a:spcBef>
              <a:buClrTx/>
              <a:buSzTx/>
              <a:buNone/>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In this case we will find the value of Rs. 3500 (the borrowed amount) and Rs. 3000 (re</a:t>
            </a:r>
            <a:r>
              <a:rPr lang="en-US" sz="1700" dirty="0">
                <a:solidFill>
                  <a:prstClr val="black"/>
                </a:solidFill>
                <a:ea typeface="Times New Roman" panose="02020603050405020304" pitchFamily="18" charset="0"/>
                <a:cs typeface="Times New Roman" panose="02020603050405020304" pitchFamily="18" charset="0"/>
              </a:rPr>
              <a:t>paid in 2023) in 2025 by applying the S.I. of 4% p.a. and then we will equate the borrowed and returned amounts. </a:t>
            </a:r>
          </a:p>
          <a:p>
            <a:pPr marL="0" marR="0" lvl="0" indent="0" algn="just" defTabSz="914400" rtl="0" eaLnBrk="1" fontAlgn="auto" latinLnBrk="0" hangingPunct="1">
              <a:spcBef>
                <a:spcPts val="0"/>
              </a:spcBef>
              <a:buClrTx/>
              <a:buSzTx/>
              <a:buNone/>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Rs. 3500 of 2021 in 2025 = 1.16 × 3500  (with 4% p.a. S.I., the total S.I. in 4 years is 16%)</a:t>
            </a:r>
          </a:p>
          <a:p>
            <a:pPr marL="0" marR="0" lvl="0" indent="0" algn="just" defTabSz="914400" rtl="0" eaLnBrk="1" fontAlgn="auto" latinLnBrk="0" hangingPunct="1">
              <a:spcBef>
                <a:spcPts val="0"/>
              </a:spcBef>
              <a:buClrTx/>
              <a:buSzTx/>
              <a:buFont typeface="Arial" pitchFamily="34" charset="0"/>
              <a:buNone/>
              <a:tabLst/>
              <a:defRPr/>
            </a:pPr>
            <a:r>
              <a:rPr kumimoji="0" lang="en-US" sz="17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Rs. 3000 of 2023 in 2025 = 1.08 × 3000  (with 4% p.a. S.I., the total S.I. in 2 years is 8%)</a:t>
            </a:r>
          </a:p>
          <a:p>
            <a:pPr marL="0" marR="0" lvl="0" indent="0" algn="just" defTabSz="914400" rtl="0" eaLnBrk="1" fontAlgn="auto" latinLnBrk="0" hangingPunct="1">
              <a:spcBef>
                <a:spcPts val="0"/>
              </a:spcBef>
              <a:buClrTx/>
              <a:buSzTx/>
              <a:buFont typeface="Arial" pitchFamily="34" charset="0"/>
              <a:buNone/>
              <a:tabLst/>
              <a:defRPr/>
            </a:pPr>
            <a:r>
              <a:rPr lang="en-US" sz="1700" dirty="0">
                <a:solidFill>
                  <a:prstClr val="black"/>
                </a:solidFill>
                <a:latin typeface="Calibri"/>
                <a:ea typeface="Times New Roman" panose="02020603050405020304" pitchFamily="18" charset="0"/>
                <a:cs typeface="Times New Roman" panose="02020603050405020304" pitchFamily="18" charset="0"/>
              </a:rPr>
              <a:t>Rs. X is in 2025 and so this value will remain as it is</a:t>
            </a:r>
          </a:p>
          <a:p>
            <a:pPr marL="0" marR="0" lvl="0" indent="0" algn="just" defTabSz="914400" rtl="0" eaLnBrk="1" fontAlgn="auto" latinLnBrk="0" hangingPunct="1">
              <a:spcBef>
                <a:spcPts val="0"/>
              </a:spcBef>
              <a:buClrTx/>
              <a:buSzTx/>
              <a:buFont typeface="Arial" pitchFamily="34" charset="0"/>
              <a:buNone/>
              <a:tabLst/>
              <a:defRPr/>
            </a:pPr>
            <a:r>
              <a:rPr kumimoji="0" lang="en-US" sz="17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Hence, </a:t>
            </a:r>
          </a:p>
          <a:p>
            <a:r>
              <a:rPr kumimoji="0" lang="en-US" sz="17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1.16 × 3500 = 1.08 × 3000  + x</a:t>
            </a:r>
          </a:p>
          <a:p>
            <a:r>
              <a:rPr lang="en-US" sz="1700" dirty="0">
                <a:solidFill>
                  <a:prstClr val="black"/>
                </a:solidFill>
                <a:latin typeface="Calibri"/>
                <a:cs typeface="Times New Roman" panose="02020603050405020304" pitchFamily="18" charset="0"/>
              </a:rPr>
              <a:t>Solving it, x  = Rs. 820</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7B3090C-E391-4484-9C42-0852B3C93670}"/>
                  </a:ext>
                </a:extLst>
              </p14:cNvPr>
              <p14:cNvContentPartPr/>
              <p14:nvPr/>
            </p14:nvContentPartPr>
            <p14:xfrm>
              <a:off x="1691680" y="2204864"/>
              <a:ext cx="4041000" cy="876600"/>
            </p14:xfrm>
          </p:contentPart>
        </mc:Choice>
        <mc:Fallback xmlns="">
          <p:pic>
            <p:nvPicPr>
              <p:cNvPr id="4" name="Ink 3">
                <a:extLst>
                  <a:ext uri="{FF2B5EF4-FFF2-40B4-BE49-F238E27FC236}">
                    <a16:creationId xmlns:a16="http://schemas.microsoft.com/office/drawing/2014/main" id="{B7B3090C-E391-4484-9C42-0852B3C93670}"/>
                  </a:ext>
                </a:extLst>
              </p:cNvPr>
              <p:cNvPicPr/>
              <p:nvPr/>
            </p:nvPicPr>
            <p:blipFill>
              <a:blip r:embed="rId3"/>
              <a:stretch>
                <a:fillRect/>
              </a:stretch>
            </p:blipFill>
            <p:spPr>
              <a:xfrm>
                <a:off x="1682320" y="2195504"/>
                <a:ext cx="4059720" cy="895320"/>
              </a:xfrm>
              <a:prstGeom prst="rect">
                <a:avLst/>
              </a:prstGeom>
            </p:spPr>
          </p:pic>
        </mc:Fallback>
      </mc:AlternateContent>
    </p:spTree>
    <p:extLst>
      <p:ext uri="{BB962C8B-B14F-4D97-AF65-F5344CB8AC3E}">
        <p14:creationId xmlns:p14="http://schemas.microsoft.com/office/powerpoint/2010/main" val="1671840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6C2E-2E58-4259-B781-473C86241033}"/>
              </a:ext>
            </a:extLst>
          </p:cNvPr>
          <p:cNvSpPr>
            <a:spLocks noGrp="1"/>
          </p:cNvSpPr>
          <p:nvPr>
            <p:ph type="title"/>
          </p:nvPr>
        </p:nvSpPr>
        <p:spPr>
          <a:xfrm>
            <a:off x="457200" y="188641"/>
            <a:ext cx="8229600" cy="360040"/>
          </a:xfrm>
        </p:spPr>
        <p:txBody>
          <a:bodyPr>
            <a:normAutofit fontScale="90000"/>
          </a:bodyPr>
          <a:lstStyle/>
          <a:p>
            <a:r>
              <a:rPr lang="en-US" dirty="0"/>
              <a:t>Loan repayment (C.I.)</a:t>
            </a:r>
            <a:endParaRPr lang="en-IN" dirty="0"/>
          </a:p>
        </p:txBody>
      </p:sp>
      <p:sp>
        <p:nvSpPr>
          <p:cNvPr id="3" name="Content Placeholder 2">
            <a:extLst>
              <a:ext uri="{FF2B5EF4-FFF2-40B4-BE49-F238E27FC236}">
                <a16:creationId xmlns:a16="http://schemas.microsoft.com/office/drawing/2014/main" id="{54282837-17CF-4DA1-AAC0-4B75279290E0}"/>
              </a:ext>
            </a:extLst>
          </p:cNvPr>
          <p:cNvSpPr>
            <a:spLocks noGrp="1"/>
          </p:cNvSpPr>
          <p:nvPr>
            <p:ph idx="1"/>
          </p:nvPr>
        </p:nvSpPr>
        <p:spPr>
          <a:xfrm>
            <a:off x="457200" y="692696"/>
            <a:ext cx="8229600" cy="5976663"/>
          </a:xfrm>
        </p:spPr>
        <p:txBody>
          <a:bodyPr>
            <a:normAutofit lnSpcReduction="10000"/>
          </a:bodyPr>
          <a:lstStyle/>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r>
              <a:rPr kumimoji="0" lang="en-US" sz="16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If S.I. or C.I. is not mentioned clearly, assume it to be C.I.</a:t>
            </a: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r>
              <a:rPr lang="en-US" sz="16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Use concept of time value of money to solve such problems</a:t>
            </a:r>
            <a:endParaRPr kumimoji="0" lang="en-US" sz="16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Q2 : A man took a loan of Rs. 5000 to be paid back at the end of 2 years. If the rate of interest is 10% per annum and he has to pay in 2 equal annual installments, find the value of each installment? </a:t>
            </a:r>
            <a:endParaRPr kumimoji="0" lang="en-IN"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a. Rs.3025		b. Rs.2881 	c. Rs.2750 	 d. Rs.2550</a:t>
            </a: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Solution 2- Next slide</a:t>
            </a: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endParaRPr lang="en-US" sz="1700" dirty="0">
              <a:solidFill>
                <a:prstClr val="black"/>
              </a:solidFill>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endPar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endParaRPr lang="en-US" sz="1700" dirty="0">
              <a:solidFill>
                <a:prstClr val="black"/>
              </a:solidFill>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endPar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endPar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a:lnSpc>
                <a:spcPct val="115000"/>
              </a:lnSpc>
              <a:spcBef>
                <a:spcPts val="400"/>
              </a:spcBef>
              <a:spcAft>
                <a:spcPts val="400"/>
              </a:spcAft>
            </a:pPr>
            <a:r>
              <a:rPr lang="en-US" sz="1700" dirty="0">
                <a:effectLst/>
                <a:ea typeface="Times New Roman" panose="02020603050405020304" pitchFamily="18" charset="0"/>
                <a:cs typeface="Times New Roman" panose="02020603050405020304" pitchFamily="18" charset="0"/>
              </a:rPr>
              <a:t>Q3 : A man took a loan of Rs.2000 CI to be paid back in 3 equal annual installments at 10% per annum. What will be the approximate value of each Annual Installment?</a:t>
            </a:r>
            <a:endParaRPr lang="en-IN" sz="1700" dirty="0">
              <a:effectLst/>
              <a:ea typeface="Times New Roman" panose="02020603050405020304" pitchFamily="18" charset="0"/>
              <a:cs typeface="Times New Roman" panose="02020603050405020304" pitchFamily="18" charset="0"/>
            </a:endParaRPr>
          </a:p>
          <a:p>
            <a:pPr marL="342900" lvl="0" indent="-342900" algn="just">
              <a:lnSpc>
                <a:spcPct val="115000"/>
              </a:lnSpc>
              <a:spcBef>
                <a:spcPts val="400"/>
              </a:spcBef>
              <a:spcAft>
                <a:spcPts val="400"/>
              </a:spcAft>
              <a:buFont typeface="+mj-lt"/>
              <a:buAutoNum type="alphaLcPeriod"/>
            </a:pPr>
            <a:r>
              <a:rPr lang="en-US" sz="1700" dirty="0">
                <a:effectLst/>
                <a:ea typeface="Times New Roman" panose="02020603050405020304" pitchFamily="18" charset="0"/>
                <a:cs typeface="Times New Roman" panose="02020603050405020304" pitchFamily="18" charset="0"/>
              </a:rPr>
              <a:t>830			b. 900		c. 800		d. </a:t>
            </a:r>
            <a:r>
              <a:rPr lang="en-IN" sz="1700" dirty="0">
                <a:effectLst/>
                <a:ea typeface="Times New Roman" panose="02020603050405020304" pitchFamily="18" charset="0"/>
                <a:cs typeface="Times New Roman" panose="02020603050405020304" pitchFamily="18" charset="0"/>
              </a:rPr>
              <a:t>none of these</a:t>
            </a:r>
          </a:p>
          <a:p>
            <a:pPr marL="342900" lvl="0" indent="-342900" algn="just">
              <a:lnSpc>
                <a:spcPct val="115000"/>
              </a:lnSpc>
              <a:spcBef>
                <a:spcPts val="400"/>
              </a:spcBef>
              <a:spcAft>
                <a:spcPts val="400"/>
              </a:spcAft>
              <a:buFont typeface="+mj-lt"/>
              <a:buAutoNum type="alphaLcPeriod"/>
            </a:pPr>
            <a:endParaRPr lang="en-IN" sz="2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66027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6C2E-2E58-4259-B781-473C86241033}"/>
              </a:ext>
            </a:extLst>
          </p:cNvPr>
          <p:cNvSpPr>
            <a:spLocks noGrp="1"/>
          </p:cNvSpPr>
          <p:nvPr>
            <p:ph type="title"/>
          </p:nvPr>
        </p:nvSpPr>
        <p:spPr>
          <a:xfrm>
            <a:off x="457200" y="188641"/>
            <a:ext cx="8229600" cy="360040"/>
          </a:xfrm>
        </p:spPr>
        <p:txBody>
          <a:bodyPr>
            <a:normAutofit fontScale="90000"/>
          </a:bodyPr>
          <a:lstStyle/>
          <a:p>
            <a:r>
              <a:rPr lang="en-US" dirty="0"/>
              <a:t>Loan repayment (C.I.)</a:t>
            </a:r>
            <a:endParaRPr lang="en-IN" dirty="0"/>
          </a:p>
        </p:txBody>
      </p:sp>
      <p:sp>
        <p:nvSpPr>
          <p:cNvPr id="3" name="Content Placeholder 2">
            <a:extLst>
              <a:ext uri="{FF2B5EF4-FFF2-40B4-BE49-F238E27FC236}">
                <a16:creationId xmlns:a16="http://schemas.microsoft.com/office/drawing/2014/main" id="{54282837-17CF-4DA1-AAC0-4B75279290E0}"/>
              </a:ext>
            </a:extLst>
          </p:cNvPr>
          <p:cNvSpPr>
            <a:spLocks noGrp="1"/>
          </p:cNvSpPr>
          <p:nvPr>
            <p:ph idx="1"/>
          </p:nvPr>
        </p:nvSpPr>
        <p:spPr>
          <a:xfrm>
            <a:off x="457200" y="692696"/>
            <a:ext cx="8229600" cy="5976663"/>
          </a:xfrm>
        </p:spPr>
        <p:txBody>
          <a:bodyPr>
            <a:normAutofit lnSpcReduction="10000"/>
          </a:bodyPr>
          <a:lstStyle/>
          <a:p>
            <a:pPr marL="342900" marR="0" lvl="0" indent="-342900" algn="l" defTabSz="914400" rtl="0" eaLnBrk="1" fontAlgn="auto" latinLnBrk="0" hangingPunct="1">
              <a:spcBef>
                <a:spcPts val="0"/>
              </a:spcBef>
              <a:buClrTx/>
              <a:buSzTx/>
              <a:buFont typeface="Arial" pitchFamily="34" charset="0"/>
              <a:buChar char="•"/>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Q2 : A man took a loan of Rs. 5000 to be paid back at the end of 2 years. If the rate of interest is 10% per annum and he has to pay in 2 equal annual installments, find the value of each installment? </a:t>
            </a:r>
            <a:endParaRPr kumimoji="0" lang="en-IN"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ts val="0"/>
              </a:spcBef>
              <a:buClrTx/>
              <a:buSzTx/>
              <a:buFont typeface="Arial" pitchFamily="34" charset="0"/>
              <a:buChar char="•"/>
              <a:tabLst/>
              <a:defRPr/>
            </a:pPr>
            <a:r>
              <a:rPr kumimoji="0" lang="en-US" sz="17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a. Rs.3025	b. Rs.2881 	                     c. Rs.2750 	 d. Rs.2550</a:t>
            </a:r>
            <a:endParaRPr lang="en-US" sz="1700" dirty="0">
              <a:solidFill>
                <a:prstClr val="black"/>
              </a:solidFill>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spcBef>
                <a:spcPts val="0"/>
              </a:spcBef>
              <a:buClrTx/>
              <a:buSzTx/>
              <a:buNone/>
              <a:tabLst/>
              <a:defRPr/>
            </a:pPr>
            <a:endParaRPr lang="en-US" sz="1700" dirty="0">
              <a:solidFill>
                <a:prstClr val="black"/>
              </a:solidFill>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ts val="0"/>
              </a:spcBef>
              <a:buClrTx/>
              <a:buSzTx/>
              <a:buFont typeface="Arial" pitchFamily="34" charset="0"/>
              <a:buChar char="•"/>
              <a:tabLst/>
              <a:defRPr/>
            </a:pPr>
            <a:endParaRPr lang="en-US" sz="1700" dirty="0">
              <a:solidFill>
                <a:prstClr val="black"/>
              </a:solidFill>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ts val="0"/>
              </a:spcBef>
              <a:buClrTx/>
              <a:buSzTx/>
              <a:buFont typeface="Arial" pitchFamily="34" charset="0"/>
              <a:buChar char="•"/>
              <a:tabLst/>
              <a:defRPr/>
            </a:pPr>
            <a:endParaRPr lang="en-US" sz="1700" dirty="0">
              <a:solidFill>
                <a:prstClr val="black"/>
              </a:solidFill>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ts val="0"/>
              </a:spcBef>
              <a:buClrTx/>
              <a:buSzTx/>
              <a:buFont typeface="Arial" pitchFamily="34" charset="0"/>
              <a:buChar char="•"/>
              <a:tabLst/>
              <a:defRPr/>
            </a:pPr>
            <a:r>
              <a:rPr lang="en-US" sz="1700" b="1" dirty="0">
                <a:solidFill>
                  <a:prstClr val="black"/>
                </a:solidFill>
                <a:ea typeface="Times New Roman" panose="02020603050405020304" pitchFamily="18" charset="0"/>
                <a:cs typeface="Times New Roman" panose="02020603050405020304" pitchFamily="18" charset="0"/>
              </a:rPr>
              <a:t>Solution 2-</a:t>
            </a:r>
            <a:endParaRPr kumimoji="0" lang="en-US" sz="1700" b="1"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We can here that, Rs. 5000 were borrowed in 2021 at 10% p.a. interest (C.I., if not mentioned C.I. or S.I. we must assume it to be C.I.). </a:t>
            </a:r>
            <a:r>
              <a:rPr lang="en-US" sz="1500" dirty="0">
                <a:solidFill>
                  <a:prstClr val="black"/>
                </a:solidFill>
                <a:latin typeface="Calibri"/>
                <a:ea typeface="Times New Roman" panose="02020603050405020304" pitchFamily="18" charset="0"/>
                <a:cs typeface="Times New Roman" panose="02020603050405020304" pitchFamily="18" charset="0"/>
              </a:rPr>
              <a:t>Equal installments (X) must be p[aid in 2022 and 2023 for the repayment</a:t>
            </a:r>
            <a:endParaRPr kumimoji="0" lang="en-US" sz="15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In this case we will find the value of Rs. 5000 (the borrowed amount) and Rs. X (repaid in 2022) in 2023 by applying the C.I. of 10% p.a. and then we will equate the borrowed and returned amounts. </a:t>
            </a: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Rs. 5000 of 2021 in 2023 = 5000 (1.1)</a:t>
            </a:r>
            <a:r>
              <a:rPr kumimoji="0" lang="en-US" sz="15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a:ea typeface="Times New Roman" panose="02020603050405020304" pitchFamily="18" charset="0"/>
                <a:cs typeface="Times New Roman" panose="02020603050405020304" pitchFamily="18" charset="0"/>
              </a:rPr>
              <a:t>^2</a:t>
            </a:r>
            <a:r>
              <a:rPr kumimoji="0" lang="en-US" sz="15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  = 5000 × 1.21   (with 10% p.a. C.I., the total C.I. in 2 years is 21%)</a:t>
            </a: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Rs. X of 2022 in 2023 = X (1.1) = 1.1 X (with 10% p.a. C.I., the total C.I. in 1 year is 10%)</a:t>
            </a: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Rs. X in 2023 will remain as it is</a:t>
            </a:r>
          </a:p>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Hence,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5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5000 × 1.21 = 1.1 X + </a:t>
            </a:r>
            <a:r>
              <a:rPr lang="en-US" sz="1500" dirty="0">
                <a:solidFill>
                  <a:prstClr val="black"/>
                </a:solidFill>
                <a:latin typeface="Calibri"/>
                <a:ea typeface="Times New Roman" panose="02020603050405020304" pitchFamily="18" charset="0"/>
                <a:cs typeface="Times New Roman" panose="02020603050405020304" pitchFamily="18" charset="0"/>
              </a:rPr>
              <a:t>X = 2.1 X</a:t>
            </a:r>
            <a:endParaRPr kumimoji="0" lang="en-US" sz="15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500" b="0"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Solving it, X  = Rs. 2881</a:t>
            </a:r>
            <a:endParaRPr kumimoji="0" lang="en-US" sz="15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endParaRPr>
          </a:p>
          <a:p>
            <a:pPr>
              <a:spcBef>
                <a:spcPts val="0"/>
              </a:spcBef>
              <a:spcAft>
                <a:spcPts val="400"/>
              </a:spcAft>
            </a:pPr>
            <a:endParaRPr lang="en-US" sz="1700" dirty="0">
              <a:effectLst/>
              <a:ea typeface="Times New Roman" panose="02020603050405020304" pitchFamily="18" charset="0"/>
              <a:cs typeface="Times New Roman" panose="02020603050405020304" pitchFamily="18" charset="0"/>
            </a:endParaRPr>
          </a:p>
          <a:p>
            <a:pPr>
              <a:spcBef>
                <a:spcPts val="0"/>
              </a:spcBef>
              <a:spcAft>
                <a:spcPts val="400"/>
              </a:spcAft>
            </a:pPr>
            <a:r>
              <a:rPr lang="en-US" sz="1700" dirty="0">
                <a:effectLst/>
                <a:ea typeface="Times New Roman" panose="02020603050405020304" pitchFamily="18" charset="0"/>
                <a:cs typeface="Times New Roman" panose="02020603050405020304" pitchFamily="18" charset="0"/>
              </a:rPr>
              <a:t>Q3 : A man took a loan of Rs.2000 CI to be paid back in 3 equal annual installments at 10% per annum. What will be the approximate value of each Annual Installment?</a:t>
            </a:r>
            <a:endParaRPr lang="en-IN" sz="1700" dirty="0">
              <a:effectLst/>
              <a:ea typeface="Times New Roman" panose="02020603050405020304" pitchFamily="18" charset="0"/>
              <a:cs typeface="Times New Roman" panose="02020603050405020304" pitchFamily="18" charset="0"/>
            </a:endParaRPr>
          </a:p>
          <a:p>
            <a:pPr marL="342900" lvl="0" indent="-342900" algn="just">
              <a:spcBef>
                <a:spcPts val="0"/>
              </a:spcBef>
              <a:spcAft>
                <a:spcPts val="400"/>
              </a:spcAft>
              <a:buFont typeface="+mj-lt"/>
              <a:buAutoNum type="alphaLcPeriod"/>
            </a:pPr>
            <a:r>
              <a:rPr lang="en-US" sz="1700" dirty="0">
                <a:effectLst/>
                <a:ea typeface="Times New Roman" panose="02020603050405020304" pitchFamily="18" charset="0"/>
                <a:cs typeface="Times New Roman" panose="02020603050405020304" pitchFamily="18" charset="0"/>
              </a:rPr>
              <a:t>830			b. 900		c. 800		d. </a:t>
            </a:r>
            <a:r>
              <a:rPr lang="en-IN" sz="1700" dirty="0">
                <a:effectLst/>
                <a:ea typeface="Times New Roman" panose="02020603050405020304" pitchFamily="18" charset="0"/>
                <a:cs typeface="Times New Roman" panose="02020603050405020304" pitchFamily="18" charset="0"/>
              </a:rPr>
              <a:t>none of these</a:t>
            </a:r>
          </a:p>
          <a:p>
            <a:pPr marL="0" lvl="0" indent="0" algn="just">
              <a:lnSpc>
                <a:spcPct val="115000"/>
              </a:lnSpc>
              <a:spcBef>
                <a:spcPts val="400"/>
              </a:spcBef>
              <a:spcAft>
                <a:spcPts val="400"/>
              </a:spcAft>
              <a:buNone/>
            </a:pPr>
            <a:r>
              <a:rPr lang="en-IN" sz="1700" b="1" dirty="0">
                <a:latin typeface="Calibri" panose="020F0502020204030204" pitchFamily="34" charset="0"/>
                <a:ea typeface="Times New Roman" panose="02020603050405020304" pitchFamily="18" charset="0"/>
                <a:cs typeface="Times New Roman" panose="02020603050405020304" pitchFamily="18" charset="0"/>
              </a:rPr>
              <a:t>Solution 3- </a:t>
            </a:r>
            <a:r>
              <a:rPr lang="en-IN" sz="1700" dirty="0">
                <a:latin typeface="Calibri" panose="020F0502020204030204" pitchFamily="34" charset="0"/>
                <a:ea typeface="Times New Roman" panose="02020603050405020304" pitchFamily="18" charset="0"/>
                <a:cs typeface="Times New Roman" panose="02020603050405020304" pitchFamily="18" charset="0"/>
              </a:rPr>
              <a:t>Try to solve it yourself</a:t>
            </a:r>
            <a:endParaRPr lang="en-IN" sz="2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A30A959-0D9B-4B24-A1D8-1D2D98023A79}"/>
                  </a:ext>
                </a:extLst>
              </p14:cNvPr>
              <p14:cNvContentPartPr/>
              <p14:nvPr/>
            </p14:nvContentPartPr>
            <p14:xfrm>
              <a:off x="1907704" y="1700808"/>
              <a:ext cx="3465360" cy="813960"/>
            </p14:xfrm>
          </p:contentPart>
        </mc:Choice>
        <mc:Fallback xmlns="">
          <p:pic>
            <p:nvPicPr>
              <p:cNvPr id="4" name="Ink 3">
                <a:extLst>
                  <a:ext uri="{FF2B5EF4-FFF2-40B4-BE49-F238E27FC236}">
                    <a16:creationId xmlns:a16="http://schemas.microsoft.com/office/drawing/2014/main" id="{0A30A959-0D9B-4B24-A1D8-1D2D98023A79}"/>
                  </a:ext>
                </a:extLst>
              </p:cNvPr>
              <p:cNvPicPr/>
              <p:nvPr/>
            </p:nvPicPr>
            <p:blipFill>
              <a:blip r:embed="rId3"/>
              <a:stretch>
                <a:fillRect/>
              </a:stretch>
            </p:blipFill>
            <p:spPr>
              <a:xfrm>
                <a:off x="1898344" y="1691448"/>
                <a:ext cx="3484080" cy="832680"/>
              </a:xfrm>
              <a:prstGeom prst="rect">
                <a:avLst/>
              </a:prstGeom>
            </p:spPr>
          </p:pic>
        </mc:Fallback>
      </mc:AlternateContent>
    </p:spTree>
    <p:extLst>
      <p:ext uri="{BB962C8B-B14F-4D97-AF65-F5344CB8AC3E}">
        <p14:creationId xmlns:p14="http://schemas.microsoft.com/office/powerpoint/2010/main" val="2820422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A8A4-48C8-485A-A19B-9707A1FC6350}"/>
              </a:ext>
            </a:extLst>
          </p:cNvPr>
          <p:cNvSpPr>
            <a:spLocks noGrp="1"/>
          </p:cNvSpPr>
          <p:nvPr>
            <p:ph type="title"/>
          </p:nvPr>
        </p:nvSpPr>
        <p:spPr>
          <a:xfrm>
            <a:off x="457200" y="274638"/>
            <a:ext cx="8229600" cy="457199"/>
          </a:xfrm>
        </p:spPr>
        <p:txBody>
          <a:bodyPr>
            <a:normAutofit fontScale="90000"/>
          </a:bodyPr>
          <a:lstStyle/>
          <a:p>
            <a:r>
              <a:rPr lang="en-US" dirty="0"/>
              <a:t>Miscellaneous</a:t>
            </a:r>
            <a:endParaRPr lang="en-IN" dirty="0"/>
          </a:p>
        </p:txBody>
      </p:sp>
      <p:sp>
        <p:nvSpPr>
          <p:cNvPr id="3" name="Content Placeholder 2">
            <a:extLst>
              <a:ext uri="{FF2B5EF4-FFF2-40B4-BE49-F238E27FC236}">
                <a16:creationId xmlns:a16="http://schemas.microsoft.com/office/drawing/2014/main" id="{A6C77D54-C7C4-4FB3-A365-70589D407145}"/>
              </a:ext>
            </a:extLst>
          </p:cNvPr>
          <p:cNvSpPr>
            <a:spLocks noGrp="1"/>
          </p:cNvSpPr>
          <p:nvPr>
            <p:ph idx="1"/>
          </p:nvPr>
        </p:nvSpPr>
        <p:spPr>
          <a:xfrm>
            <a:off x="457200" y="731838"/>
            <a:ext cx="8229600" cy="5851524"/>
          </a:xfrm>
        </p:spPr>
        <p:txBody>
          <a:bodyPr>
            <a:normAutofit/>
          </a:bodyPr>
          <a:lstStyle/>
          <a:p>
            <a:pPr marL="342900" marR="0" lvl="0" indent="-342900" algn="l" defTabSz="914400" rtl="0" eaLnBrk="1" fontAlgn="auto" latinLnBrk="0" hangingPunct="1">
              <a:lnSpc>
                <a:spcPct val="115000"/>
              </a:lnSpc>
              <a:spcBef>
                <a:spcPts val="0"/>
              </a:spcBef>
              <a:spcAft>
                <a:spcPts val="0"/>
              </a:spcAft>
              <a:buClrTx/>
              <a:buSzTx/>
              <a:buFont typeface="Arial" pitchFamily="34" charset="0"/>
              <a:buChar char="•"/>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Q1 : If the SI on a sum of Rs. P at 4% per annum for 2 years is double the SI received on another sum Q at 6% per annum for 3 years, then find the relation between P and Q?</a:t>
            </a:r>
            <a:endParaRPr kumimoji="0" lang="en-IN"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P=3Q		b. P=4.5Q	c. P=5.2Q		d. 3P=4Q</a:t>
            </a: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Q2 : If the SI on a certain sum for 5 years is Rs.800, while the CI on the same sum of money at the same rate for 2 years is Rs.360, what is the Rate%?</a:t>
            </a:r>
            <a:endParaRPr kumimoji="0" lang="en-IN"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25%		b. 12.5%		c. 20%		d. 50%</a:t>
            </a: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Q3 : A person invested Rs.5000 at the rate of 6% per annum for 2 years at SI. At the end of 2 years, he took the entire amount </a:t>
            </a:r>
            <a:r>
              <a:rPr kumimoji="0" lang="en-US" sz="1500" b="0" i="0" u="none" strike="noStrike" kern="1200" cap="none" spc="0" normalizeH="0" baseline="0" noProof="0" dirty="0" err="1">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alongwith</a:t>
            </a: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 interest and invested in another scheme offering 10% CI for 2 years. What is the total amount received at the end of 4 years?</a:t>
            </a:r>
            <a:endParaRPr kumimoji="0" lang="en-IN"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Rs.6560		b. Rs.6600	c. Rs.6686	d. None of These</a:t>
            </a: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kumimoji="0" lang="en-IN"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4523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A8A4-48C8-485A-A19B-9707A1FC6350}"/>
              </a:ext>
            </a:extLst>
          </p:cNvPr>
          <p:cNvSpPr>
            <a:spLocks noGrp="1"/>
          </p:cNvSpPr>
          <p:nvPr>
            <p:ph type="title"/>
          </p:nvPr>
        </p:nvSpPr>
        <p:spPr>
          <a:xfrm>
            <a:off x="457200" y="274638"/>
            <a:ext cx="8229600" cy="457199"/>
          </a:xfrm>
        </p:spPr>
        <p:txBody>
          <a:bodyPr>
            <a:normAutofit fontScale="90000"/>
          </a:bodyPr>
          <a:lstStyle/>
          <a:p>
            <a:r>
              <a:rPr lang="en-US" dirty="0"/>
              <a:t>Miscellaneous</a:t>
            </a:r>
            <a:endParaRPr lang="en-IN" dirty="0"/>
          </a:p>
        </p:txBody>
      </p:sp>
      <p:sp>
        <p:nvSpPr>
          <p:cNvPr id="3" name="Content Placeholder 2">
            <a:extLst>
              <a:ext uri="{FF2B5EF4-FFF2-40B4-BE49-F238E27FC236}">
                <a16:creationId xmlns:a16="http://schemas.microsoft.com/office/drawing/2014/main" id="{A6C77D54-C7C4-4FB3-A365-70589D407145}"/>
              </a:ext>
            </a:extLst>
          </p:cNvPr>
          <p:cNvSpPr>
            <a:spLocks noGrp="1"/>
          </p:cNvSpPr>
          <p:nvPr>
            <p:ph idx="1"/>
          </p:nvPr>
        </p:nvSpPr>
        <p:spPr>
          <a:xfrm>
            <a:off x="457200" y="731838"/>
            <a:ext cx="8229600" cy="5851524"/>
          </a:xfrm>
        </p:spPr>
        <p:txBody>
          <a:bodyPr>
            <a:normAutofit fontScale="92500" lnSpcReduction="10000"/>
          </a:bodyPr>
          <a:lstStyle/>
          <a:p>
            <a:pPr marL="0" marR="0" lvl="0" indent="0" algn="just" defTabSz="914400" rtl="0" eaLnBrk="1" fontAlgn="auto" latinLnBrk="0" hangingPunct="1">
              <a:lnSpc>
                <a:spcPct val="120000"/>
              </a:lnSpc>
              <a:spcBef>
                <a:spcPts val="0"/>
              </a:spcBef>
              <a:spcAft>
                <a:spcPts val="0"/>
              </a:spcAft>
              <a:buClrTx/>
              <a:buSzTx/>
              <a:buNone/>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Q4 : The population of a town grows annually at the rate of 5% per annum. If the present population is 9261000, find the population of the town 3 years ago?</a:t>
            </a:r>
            <a:endParaRPr kumimoji="0" lang="en-IN"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800000	b. 900000	c. 8000000	d. None of These</a:t>
            </a:r>
          </a:p>
          <a:p>
            <a:pPr marL="0" marR="0" lvl="0" indent="0" algn="just" defTabSz="914400" rtl="0" eaLnBrk="1" fontAlgn="auto" latinLnBrk="0" hangingPunct="1">
              <a:lnSpc>
                <a:spcPct val="120000"/>
              </a:lnSpc>
              <a:spcBef>
                <a:spcPts val="0"/>
              </a:spcBef>
              <a:spcAft>
                <a:spcPts val="0"/>
              </a:spcAft>
              <a:buClrTx/>
              <a:buSzTx/>
              <a:buNone/>
              <a:tabLst/>
              <a:defRPr/>
            </a:pPr>
            <a:r>
              <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    </a:t>
            </a:r>
            <a:r>
              <a:rPr lang="en-US" sz="1500" b="1"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Hint-  Let the population 3 years ago = P</a:t>
            </a:r>
          </a:p>
          <a:p>
            <a:pPr marL="0" marR="0" lvl="0" indent="0" algn="just" defTabSz="914400" rtl="0" eaLnBrk="1" fontAlgn="auto" latinLnBrk="0" hangingPunct="1">
              <a:lnSpc>
                <a:spcPct val="120000"/>
              </a:lnSpc>
              <a:spcBef>
                <a:spcPts val="0"/>
              </a:spcBef>
              <a:spcAft>
                <a:spcPts val="0"/>
              </a:spcAft>
              <a:buClrTx/>
              <a:buSzTx/>
              <a:buNone/>
              <a:tabLst/>
              <a:defRPr/>
            </a:pPr>
            <a:r>
              <a:rPr kumimoji="0" lang="en-US" sz="1500" b="1"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Population today = </a:t>
            </a:r>
            <a:r>
              <a:rPr lang="en-US" sz="1500" b="1"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P</a:t>
            </a:r>
            <a:r>
              <a:rPr kumimoji="0" lang="en-US" sz="1500" b="1"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 (1 + 5/100)^3 = P(1.05)^3 = 9261000</a:t>
            </a:r>
          </a:p>
          <a:p>
            <a:pPr marL="0" marR="0" lvl="0" indent="0" algn="just" defTabSz="914400" rtl="0" eaLnBrk="1" fontAlgn="auto" latinLnBrk="0" hangingPunct="1">
              <a:lnSpc>
                <a:spcPct val="120000"/>
              </a:lnSpc>
              <a:spcBef>
                <a:spcPts val="0"/>
              </a:spcBef>
              <a:spcAft>
                <a:spcPts val="0"/>
              </a:spcAft>
              <a:buClrTx/>
              <a:buSzTx/>
              <a:buNone/>
              <a:tabLst/>
              <a:defRPr/>
            </a:pPr>
            <a:r>
              <a:rPr kumimoji="0" lang="en-US" sz="1500" b="1"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So, P × 1.05 × 1.05 × 1.05  = 9261000</a:t>
            </a:r>
          </a:p>
          <a:p>
            <a:pPr marL="0" marR="0" lvl="0" indent="0" algn="just" defTabSz="914400" rtl="0" eaLnBrk="1" fontAlgn="auto" latinLnBrk="0" hangingPunct="1">
              <a:lnSpc>
                <a:spcPct val="120000"/>
              </a:lnSpc>
              <a:spcBef>
                <a:spcPts val="0"/>
              </a:spcBef>
              <a:spcAft>
                <a:spcPts val="0"/>
              </a:spcAft>
              <a:buClrTx/>
              <a:buSzTx/>
              <a:buFont typeface="Arial" pitchFamily="34" charset="0"/>
              <a:buNone/>
              <a:tabLst/>
              <a:defRPr/>
            </a:pPr>
            <a:r>
              <a:rPr kumimoji="0" lang="en-US" sz="1500" b="1"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      P × (21/20) × (21/20) × (21/20)  = 9261000</a:t>
            </a:r>
          </a:p>
          <a:p>
            <a:pPr marL="0" marR="0" lvl="0" indent="0" algn="just" defTabSz="914400" rtl="0" eaLnBrk="1" fontAlgn="auto" latinLnBrk="0" hangingPunct="1">
              <a:lnSpc>
                <a:spcPct val="120000"/>
              </a:lnSpc>
              <a:spcBef>
                <a:spcPts val="0"/>
              </a:spcBef>
              <a:spcAft>
                <a:spcPts val="0"/>
              </a:spcAft>
              <a:buClrTx/>
              <a:buSzTx/>
              <a:buFont typeface="Arial" pitchFamily="34" charset="0"/>
              <a:buNone/>
              <a:tabLst/>
              <a:defRPr/>
            </a:pPr>
            <a:r>
              <a:rPr lang="en-US" sz="1500" b="1"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P = 8000000</a:t>
            </a:r>
            <a:endParaRPr kumimoji="0" lang="en-US" sz="1500" b="1"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None/>
              <a:tabLst/>
              <a:defRPr/>
            </a:pPr>
            <a:endParaRPr kumimoji="0" lang="en-IN" sz="15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Q5 : A strain of bacteria doubles itself in every 15 minutes. In how much time will it become 1024 times it’s initial value?</a:t>
            </a:r>
            <a:endParaRPr kumimoji="0" lang="en-IN"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150 minutes		b. 120 minutes	c. 100 minutes	d. 90 minutes</a:t>
            </a:r>
            <a:endParaRPr kumimoji="0" lang="en-IN"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endParaRPr lang="en-US" sz="15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20000"/>
              </a:lnSpc>
              <a:spcBef>
                <a:spcPts val="0"/>
              </a:spcBef>
              <a:spcAft>
                <a:spcPts val="0"/>
              </a:spcAft>
              <a:buClrTx/>
              <a:buSzTx/>
              <a:buFont typeface="Arial" pitchFamily="34" charset="0"/>
              <a:buChar char="•"/>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Q6 :  At 20% per annum Compounded interest, in how many years will an amount become 3 times it’s original value?</a:t>
            </a:r>
            <a:endParaRPr kumimoji="0" lang="en-IN"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r>
              <a:rPr kumimoji="0" lang="en-US" sz="15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7 years	b. 6 years	c. 4 years	d. 8 years</a:t>
            </a:r>
            <a:endParaRPr kumimoji="0" lang="en-IN" sz="15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20000"/>
              </a:lnSpc>
              <a:spcBef>
                <a:spcPts val="0"/>
              </a:spcBef>
              <a:spcAft>
                <a:spcPts val="0"/>
              </a:spcAft>
              <a:buClrTx/>
              <a:buSzTx/>
              <a:buFont typeface="+mj-lt"/>
              <a:buAutoNum type="alphaLcPeriod"/>
              <a:tabLst/>
              <a:defRPr/>
            </a:pPr>
            <a:endParaRPr kumimoji="0" lang="en-IN" sz="13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0"/>
              </a:spcAft>
              <a:buClrTx/>
              <a:buSzTx/>
              <a:buFont typeface="+mj-lt"/>
              <a:buAutoNum type="alphaLcPeriod"/>
              <a:tabLst/>
              <a:defRPr/>
            </a:pPr>
            <a:endParaRPr kumimoji="0" lang="en-IN"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7505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8A76-8987-4C06-8164-861B0131DA85}"/>
              </a:ext>
            </a:extLst>
          </p:cNvPr>
          <p:cNvSpPr>
            <a:spLocks noGrp="1"/>
          </p:cNvSpPr>
          <p:nvPr>
            <p:ph type="title"/>
          </p:nvPr>
        </p:nvSpPr>
        <p:spPr/>
        <p:txBody>
          <a:bodyPr/>
          <a:lstStyle/>
          <a:p>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Important Tips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3CB0722-0180-41F8-B18A-076B5F303EA0}"/>
              </a:ext>
            </a:extLst>
          </p:cNvPr>
          <p:cNvSpPr>
            <a:spLocks noGrp="1"/>
          </p:cNvSpPr>
          <p:nvPr>
            <p:ph idx="1"/>
          </p:nvPr>
        </p:nvSpPr>
        <p:spPr/>
        <p:txBody>
          <a:bodyPr>
            <a:normAutofit fontScale="92500" lnSpcReduction="10000"/>
          </a:bodyPr>
          <a:lstStyle/>
          <a:p>
            <a:pPr marL="342900" lvl="0" indent="-342900">
              <a:lnSpc>
                <a:spcPct val="115000"/>
              </a:lnSpc>
              <a:spcAft>
                <a:spcPts val="1000"/>
              </a:spcAf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the first period, SI and CI are equal. In all the other periods after the first period, the CI is greater than the SI. </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simple interest, the total rate of interest applicable is the sum of all the respective rates applicable. </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compound interest, the total rate of interest applicable is the successive effect of the respective rates given. </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difference between the CI and the SI at the end of two periods is because of the additional interest received on the first period’s interest in case of compound interest. </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Compound interest increases each year over last year. The difference between the CI in any two consecutive periods is the additional interest received on the first period’s interest. </a:t>
            </a:r>
          </a:p>
          <a:p>
            <a:pPr marL="342900" lvl="0" indent="-342900">
              <a:lnSpc>
                <a:spcPct val="115000"/>
              </a:lnSpc>
              <a:spcAft>
                <a:spcPts val="1000"/>
              </a:spcAft>
              <a:buFont typeface="+mj-lt"/>
              <a:buAutoNum type="arabicPeriod"/>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Simple interest remain same fo</a:t>
            </a:r>
            <a:r>
              <a:rPr lang="en-IN"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r each year and so S.I. for n years = n × S.I. (for 1 year)</a:t>
            </a:r>
          </a:p>
          <a:p>
            <a:endParaRPr lang="en-IN" dirty="0"/>
          </a:p>
        </p:txBody>
      </p:sp>
    </p:spTree>
    <p:extLst>
      <p:ext uri="{BB962C8B-B14F-4D97-AF65-F5344CB8AC3E}">
        <p14:creationId xmlns:p14="http://schemas.microsoft.com/office/powerpoint/2010/main" val="1086771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65F3-2621-4F7F-BD95-69A0225A2C17}"/>
              </a:ext>
            </a:extLst>
          </p:cNvPr>
          <p:cNvSpPr>
            <a:spLocks noGrp="1"/>
          </p:cNvSpPr>
          <p:nvPr>
            <p:ph type="title"/>
          </p:nvPr>
        </p:nvSpPr>
        <p:spPr/>
        <p:txBody>
          <a:bodyPr/>
          <a:lstStyle/>
          <a:p>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Important Results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01994CC-1B0F-45EB-877C-E8EF5C88B7C4}"/>
              </a:ext>
            </a:extLst>
          </p:cNvPr>
          <p:cNvSpPr>
            <a:spLocks noGrp="1"/>
          </p:cNvSpPr>
          <p:nvPr>
            <p:ph idx="1"/>
          </p:nvPr>
        </p:nvSpPr>
        <p:spPr/>
        <p:txBody>
          <a:bodyPr/>
          <a:lstStyle/>
          <a:p>
            <a:pPr marL="342900" lvl="0" indent="-342900">
              <a:lnSpc>
                <a:spcPct val="115000"/>
              </a:lnSpc>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an amount becomes N times itself in T years at SI, then the required rate of Interest = 100(N – 1)/T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the difference between CI and SI on a certain sum P at R% per annum for 2 years is D, then D = P (R/100)</a:t>
            </a:r>
            <a:r>
              <a:rPr lang="en-US" sz="1800"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the population of a town increases at the rate of R% per annum, then the population after n years = P(1 + r/100)</a:t>
            </a:r>
            <a:r>
              <a:rPr lang="en-US" sz="1800"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the population of a town decreases at the rate of R% per annum, then the population after n years = P(1 - r/100)</a:t>
            </a:r>
            <a:r>
              <a:rPr lang="en-US" sz="1800"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27088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4DA2-67D4-4F0C-A01A-BEB309D529BA}"/>
              </a:ext>
            </a:extLst>
          </p:cNvPr>
          <p:cNvSpPr>
            <a:spLocks noGrp="1"/>
          </p:cNvSpPr>
          <p:nvPr>
            <p:ph type="title"/>
          </p:nvPr>
        </p:nvSpPr>
        <p:spPr>
          <a:xfrm>
            <a:off x="457200" y="274638"/>
            <a:ext cx="8229600" cy="72768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5A8414E-7679-4711-9A21-C5D78ABED526}"/>
              </a:ext>
            </a:extLst>
          </p:cNvPr>
          <p:cNvSpPr>
            <a:spLocks noGrp="1"/>
          </p:cNvSpPr>
          <p:nvPr>
            <p:ph idx="1"/>
          </p:nvPr>
        </p:nvSpPr>
        <p:spPr>
          <a:xfrm>
            <a:off x="457200" y="1196752"/>
            <a:ext cx="8229600" cy="4929411"/>
          </a:xfrm>
        </p:spPr>
        <p:txBody>
          <a:bodyPr/>
          <a:lstStyle/>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F913965-BFE6-4AF8-A05C-A80C528C7DBE}"/>
                  </a:ext>
                </a:extLst>
              </p14:cNvPr>
              <p14:cNvContentPartPr/>
              <p14:nvPr/>
            </p14:nvContentPartPr>
            <p14:xfrm>
              <a:off x="780840" y="1417638"/>
              <a:ext cx="7905960" cy="5306400"/>
            </p14:xfrm>
          </p:contentPart>
        </mc:Choice>
        <mc:Fallback xmlns="">
          <p:pic>
            <p:nvPicPr>
              <p:cNvPr id="4" name="Ink 3">
                <a:extLst>
                  <a:ext uri="{FF2B5EF4-FFF2-40B4-BE49-F238E27FC236}">
                    <a16:creationId xmlns:a16="http://schemas.microsoft.com/office/drawing/2014/main" id="{0F913965-BFE6-4AF8-A05C-A80C528C7DBE}"/>
                  </a:ext>
                </a:extLst>
              </p:cNvPr>
              <p:cNvPicPr/>
              <p:nvPr/>
            </p:nvPicPr>
            <p:blipFill>
              <a:blip r:embed="rId3"/>
              <a:stretch>
                <a:fillRect/>
              </a:stretch>
            </p:blipFill>
            <p:spPr>
              <a:xfrm>
                <a:off x="771480" y="1408278"/>
                <a:ext cx="7924680" cy="5325120"/>
              </a:xfrm>
              <a:prstGeom prst="rect">
                <a:avLst/>
              </a:prstGeom>
            </p:spPr>
          </p:pic>
        </mc:Fallback>
      </mc:AlternateContent>
    </p:spTree>
    <p:extLst>
      <p:ext uri="{BB962C8B-B14F-4D97-AF65-F5344CB8AC3E}">
        <p14:creationId xmlns:p14="http://schemas.microsoft.com/office/powerpoint/2010/main" val="2049685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0BA6-4A44-4715-BE9A-397FF821D92E}"/>
              </a:ext>
            </a:extLst>
          </p:cNvPr>
          <p:cNvSpPr>
            <a:spLocks noGrp="1"/>
          </p:cNvSpPr>
          <p:nvPr>
            <p:ph type="title"/>
          </p:nvPr>
        </p:nvSpPr>
        <p:spPr>
          <a:xfrm>
            <a:off x="457200" y="274638"/>
            <a:ext cx="8229600" cy="457199"/>
          </a:xfrm>
        </p:spPr>
        <p:txBody>
          <a:bodyPr>
            <a:noAutofit/>
          </a:bodyPr>
          <a:lstStyle/>
          <a:p>
            <a:r>
              <a:rPr lang="en-US" sz="2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Simple Interest</a:t>
            </a:r>
            <a:endParaRPr lang="en-IN" sz="2400" dirty="0"/>
          </a:p>
        </p:txBody>
      </p:sp>
      <p:sp>
        <p:nvSpPr>
          <p:cNvPr id="3" name="Content Placeholder 2">
            <a:extLst>
              <a:ext uri="{FF2B5EF4-FFF2-40B4-BE49-F238E27FC236}">
                <a16:creationId xmlns:a16="http://schemas.microsoft.com/office/drawing/2014/main" id="{0FAE0573-B67B-436F-893A-3F337F6B337F}"/>
              </a:ext>
            </a:extLst>
          </p:cNvPr>
          <p:cNvSpPr>
            <a:spLocks noGrp="1"/>
          </p:cNvSpPr>
          <p:nvPr>
            <p:ph idx="1"/>
          </p:nvPr>
        </p:nvSpPr>
        <p:spPr>
          <a:xfrm>
            <a:off x="457200" y="731838"/>
            <a:ext cx="8229600" cy="5394326"/>
          </a:xfrm>
        </p:spPr>
        <p:txBody>
          <a:bodyPr/>
          <a:lstStyle/>
          <a:p>
            <a:pPr>
              <a:lnSpc>
                <a:spcPct val="115000"/>
              </a:lnSpc>
              <a:spcAft>
                <a:spcPts val="1000"/>
              </a:spcAft>
            </a:pPr>
            <a:r>
              <a:rPr lang="en-US" sz="1800" dirty="0">
                <a:solidFill>
                  <a:srgbClr val="000000"/>
                </a:solidFill>
                <a:effectLst/>
                <a:ea typeface="Times New Roman" panose="02020603050405020304" pitchFamily="18" charset="0"/>
                <a:cs typeface="Calibri" panose="020F0502020204030204" pitchFamily="34" charset="0"/>
              </a:rPr>
              <a:t>The basic formula for Simple interest is</a:t>
            </a:r>
            <a:endParaRPr lang="en-IN" sz="1800" dirty="0">
              <a:effectLst/>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ea typeface="Times New Roman" panose="02020603050405020304" pitchFamily="18" charset="0"/>
                <a:cs typeface="Calibri" panose="020F0502020204030204" pitchFamily="34" charset="0"/>
              </a:rPr>
              <a:t>      1.   SI = (P x R x T)/100</a:t>
            </a:r>
            <a:endParaRPr lang="en-IN" sz="1800" dirty="0">
              <a:effectLst/>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ea typeface="Times New Roman" panose="02020603050405020304" pitchFamily="18" charset="0"/>
                <a:cs typeface="Calibri" panose="020F0502020204030204" pitchFamily="34" charset="0"/>
              </a:rPr>
              <a:t>where P is the Principal, R is the rate % and T is the time period of investment.</a:t>
            </a:r>
            <a:endParaRPr lang="en-IN" sz="1800" dirty="0">
              <a:effectLst/>
              <a:ea typeface="Times New Roman" panose="02020603050405020304" pitchFamily="18" charset="0"/>
              <a:cs typeface="Times New Roman" panose="02020603050405020304" pitchFamily="18" charset="0"/>
            </a:endParaRPr>
          </a:p>
          <a:p>
            <a:r>
              <a:rPr lang="en-IN" sz="1800" dirty="0"/>
              <a:t>2. A = P + S.I.</a:t>
            </a:r>
          </a:p>
          <a:p>
            <a:r>
              <a:rPr lang="en-US" sz="1800" dirty="0">
                <a:solidFill>
                  <a:srgbClr val="000000"/>
                </a:solidFill>
                <a:ea typeface="Times New Roman" panose="02020603050405020304" pitchFamily="18" charset="0"/>
                <a:cs typeface="Calibri" panose="020F0502020204030204" pitchFamily="34" charset="0"/>
              </a:rPr>
              <a:t>A</a:t>
            </a:r>
            <a:r>
              <a:rPr lang="en-US" sz="1800" dirty="0">
                <a:solidFill>
                  <a:srgbClr val="000000"/>
                </a:solidFill>
                <a:effectLst/>
                <a:ea typeface="Times New Roman" panose="02020603050405020304" pitchFamily="18" charset="0"/>
                <a:cs typeface="Calibri" panose="020F0502020204030204" pitchFamily="34" charset="0"/>
              </a:rPr>
              <a:t> = P(1+ R x T)/100</a:t>
            </a:r>
            <a:endParaRPr lang="en-IN" sz="18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891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1641-7E39-49FE-B396-A01839CC0701}"/>
              </a:ext>
            </a:extLst>
          </p:cNvPr>
          <p:cNvSpPr>
            <a:spLocks noGrp="1"/>
          </p:cNvSpPr>
          <p:nvPr>
            <p:ph type="title"/>
          </p:nvPr>
        </p:nvSpPr>
        <p:spPr/>
        <p:txBody>
          <a:bodyPr/>
          <a:lstStyle/>
          <a:p>
            <a:r>
              <a:rPr lang="en-US" sz="4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Compound Interest</a:t>
            </a:r>
            <a:endParaRPr lang="en-IN" dirty="0"/>
          </a:p>
        </p:txBody>
      </p:sp>
      <p:sp>
        <p:nvSpPr>
          <p:cNvPr id="3" name="Content Placeholder 2">
            <a:extLst>
              <a:ext uri="{FF2B5EF4-FFF2-40B4-BE49-F238E27FC236}">
                <a16:creationId xmlns:a16="http://schemas.microsoft.com/office/drawing/2014/main" id="{EA4F317E-F440-4B0F-89E5-B0BC0621288F}"/>
              </a:ext>
            </a:extLst>
          </p:cNvPr>
          <p:cNvSpPr>
            <a:spLocks noGrp="1"/>
          </p:cNvSpPr>
          <p:nvPr>
            <p:ph idx="1"/>
          </p:nvPr>
        </p:nvSpPr>
        <p:spPr/>
        <p:txBody>
          <a:bodyPr>
            <a:normAutofit/>
          </a:bodyPr>
          <a:lstStyle/>
          <a:p>
            <a:pPr>
              <a:lnSpc>
                <a:spcPct val="115000"/>
              </a:lnSpc>
              <a:spcAft>
                <a:spcPts val="1000"/>
              </a:spcAft>
            </a:pPr>
            <a:r>
              <a:rPr lang="en-US" sz="1800" dirty="0">
                <a:solidFill>
                  <a:srgbClr val="000000"/>
                </a:solidFill>
                <a:effectLst/>
                <a:ea typeface="Times New Roman" panose="02020603050405020304" pitchFamily="18" charset="0"/>
                <a:cs typeface="Calibri" panose="020F0502020204030204" pitchFamily="34" charset="0"/>
              </a:rPr>
              <a:t>Compound interest is calculated on the principal amount and also on the accumulated interest of previous periods. This compounding effect can make a big difference to the total interest payable on a loan.</a:t>
            </a:r>
            <a:endParaRPr lang="en-IN" sz="1800" dirty="0">
              <a:effectLst/>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ea typeface="Times New Roman" panose="02020603050405020304" pitchFamily="18" charset="0"/>
                <a:cs typeface="Calibri" panose="020F0502020204030204" pitchFamily="34" charset="0"/>
              </a:rPr>
              <a:t>The following basic formula is used for calculating Compound interest. The formula calculates the amount, using which the interest can be calculated, that is </a:t>
            </a:r>
            <a:endParaRPr lang="en-IN" sz="1800" dirty="0">
              <a:effectLst/>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ea typeface="Times New Roman" panose="02020603050405020304" pitchFamily="18" charset="0"/>
                <a:cs typeface="Calibri" panose="020F0502020204030204" pitchFamily="34" charset="0"/>
              </a:rPr>
              <a:t>         1.  A = P {1+ (R/100)}</a:t>
            </a:r>
            <a:r>
              <a:rPr lang="en-US" sz="1800" baseline="30000" dirty="0">
                <a:solidFill>
                  <a:srgbClr val="000000"/>
                </a:solidFill>
                <a:effectLst/>
                <a:ea typeface="Times New Roman" panose="02020603050405020304" pitchFamily="18" charset="0"/>
                <a:cs typeface="Calibri" panose="020F0502020204030204" pitchFamily="34" charset="0"/>
              </a:rPr>
              <a:t>n</a:t>
            </a:r>
            <a:endParaRPr lang="en-IN" sz="1800" dirty="0">
              <a:effectLst/>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ea typeface="Times New Roman" panose="02020603050405020304" pitchFamily="18" charset="0"/>
                <a:cs typeface="Calibri" panose="020F0502020204030204" pitchFamily="34" charset="0"/>
              </a:rPr>
              <a:t> where A is the amount, P is the Principal, R is the rate % applicable and n is the number of periods.</a:t>
            </a:r>
          </a:p>
          <a:p>
            <a:pPr>
              <a:lnSpc>
                <a:spcPct val="115000"/>
              </a:lnSpc>
              <a:spcAft>
                <a:spcPts val="1000"/>
              </a:spcAft>
            </a:pPr>
            <a:r>
              <a:rPr lang="en-US" sz="1800" dirty="0">
                <a:solidFill>
                  <a:srgbClr val="000000"/>
                </a:solidFill>
                <a:ea typeface="Times New Roman" panose="02020603050405020304" pitchFamily="18" charset="0"/>
                <a:cs typeface="Calibri" panose="020F0502020204030204" pitchFamily="34" charset="0"/>
              </a:rPr>
              <a:t>2. C.I. = A - P</a:t>
            </a:r>
            <a:endParaRPr lang="en-IN" sz="1800" dirty="0">
              <a:effectLst/>
              <a:ea typeface="Times New Roman" panose="02020603050405020304" pitchFamily="18" charset="0"/>
              <a:cs typeface="Times New Roman" panose="02020603050405020304" pitchFamily="18" charset="0"/>
            </a:endParaRPr>
          </a:p>
          <a:p>
            <a:r>
              <a:rPr lang="en-IN" sz="1800" dirty="0"/>
              <a:t>C.I. = </a:t>
            </a:r>
            <a:r>
              <a:rPr lang="en-US" sz="1800" dirty="0">
                <a:solidFill>
                  <a:srgbClr val="000000"/>
                </a:solidFill>
                <a:effectLst/>
                <a:ea typeface="Times New Roman" panose="02020603050405020304" pitchFamily="18" charset="0"/>
                <a:cs typeface="Calibri" panose="020F0502020204030204" pitchFamily="34" charset="0"/>
              </a:rPr>
              <a:t>P [{1+ (R/100)}</a:t>
            </a:r>
            <a:r>
              <a:rPr lang="en-US" sz="1800" baseline="30000" dirty="0">
                <a:solidFill>
                  <a:srgbClr val="000000"/>
                </a:solidFill>
                <a:effectLst/>
                <a:ea typeface="Times New Roman" panose="02020603050405020304" pitchFamily="18" charset="0"/>
                <a:cs typeface="Calibri" panose="020F0502020204030204" pitchFamily="34" charset="0"/>
              </a:rPr>
              <a:t>n</a:t>
            </a:r>
            <a:r>
              <a:rPr lang="en-IN" sz="1800" dirty="0"/>
              <a:t>-1]</a:t>
            </a:r>
          </a:p>
        </p:txBody>
      </p:sp>
    </p:spTree>
    <p:extLst>
      <p:ext uri="{BB962C8B-B14F-4D97-AF65-F5344CB8AC3E}">
        <p14:creationId xmlns:p14="http://schemas.microsoft.com/office/powerpoint/2010/main" val="425883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5E53-2990-4765-945C-1D76ECE52332}"/>
              </a:ext>
            </a:extLst>
          </p:cNvPr>
          <p:cNvSpPr>
            <a:spLocks noGrp="1"/>
          </p:cNvSpPr>
          <p:nvPr>
            <p:ph type="title"/>
          </p:nvPr>
        </p:nvSpPr>
        <p:spPr>
          <a:xfrm>
            <a:off x="457200" y="274638"/>
            <a:ext cx="8229600" cy="634082"/>
          </a:xfrm>
        </p:spPr>
        <p:txBody>
          <a:bodyPr>
            <a:normAutofit fontScale="90000"/>
          </a:bodyPr>
          <a:lstStyle/>
          <a:p>
            <a:br>
              <a:rPr lang="en-IN" dirty="0"/>
            </a:br>
            <a:r>
              <a:rPr lang="en-IN" dirty="0"/>
              <a:t>Effective rate of interest</a:t>
            </a:r>
            <a:br>
              <a:rPr lang="en-IN" dirty="0"/>
            </a:br>
            <a:endParaRPr lang="en-IN" dirty="0"/>
          </a:p>
        </p:txBody>
      </p:sp>
      <p:sp>
        <p:nvSpPr>
          <p:cNvPr id="3" name="Content Placeholder 2">
            <a:extLst>
              <a:ext uri="{FF2B5EF4-FFF2-40B4-BE49-F238E27FC236}">
                <a16:creationId xmlns:a16="http://schemas.microsoft.com/office/drawing/2014/main" id="{45E61BAA-B714-4928-808F-0B91A37DDF80}"/>
              </a:ext>
            </a:extLst>
          </p:cNvPr>
          <p:cNvSpPr>
            <a:spLocks noGrp="1"/>
          </p:cNvSpPr>
          <p:nvPr>
            <p:ph idx="1"/>
          </p:nvPr>
        </p:nvSpPr>
        <p:spPr/>
        <p:txBody>
          <a:bodyPr/>
          <a:lstStyle/>
          <a:p>
            <a:pPr>
              <a:lnSpc>
                <a:spcPct val="115000"/>
              </a:lnSpc>
              <a:spcAft>
                <a:spcPts val="100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Compound Interest calculation if interest is payable more than once a year</a:t>
            </a:r>
          </a:p>
          <a:p>
            <a:pPr>
              <a:lnSpc>
                <a:spcPct val="115000"/>
              </a:lnSpc>
              <a:spcAft>
                <a:spcPts val="1000"/>
              </a:spcAft>
            </a:pPr>
            <a:r>
              <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Effective rate of interest = </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It is the interest received for 1 year if period of compounding is not 1 year (check next slide)</a:t>
            </a: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If interest is paid half-yearly,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 = P {1+ (R/100 p)}</a:t>
            </a:r>
            <a:r>
              <a:rPr lang="en-US" sz="1800" baseline="30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Where p = no. of times interest is paid in 1 year &amp; n is no. of years. So, if interest is paid semi-annually, quarterly or monthly, the value of p is 2, 4 &amp; 12 respectively.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Please check next slide for better understanding of calculation of effective rate of interest by percentage method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920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BC49-1E34-420F-B51C-6B03F3B34B07}"/>
              </a:ext>
            </a:extLst>
          </p:cNvPr>
          <p:cNvSpPr>
            <a:spLocks noGrp="1"/>
          </p:cNvSpPr>
          <p:nvPr>
            <p:ph type="title"/>
          </p:nvPr>
        </p:nvSpPr>
        <p:spPr>
          <a:xfrm>
            <a:off x="457200" y="274638"/>
            <a:ext cx="8229600" cy="457199"/>
          </a:xfrm>
        </p:spPr>
        <p:txBody>
          <a:bodyPr>
            <a:normAutofit fontScale="90000"/>
          </a:bodyPr>
          <a:lstStyle/>
          <a:p>
            <a:r>
              <a:rPr lang="en-IN" dirty="0"/>
              <a:t>Use of percentage</a:t>
            </a:r>
          </a:p>
        </p:txBody>
      </p:sp>
      <p:sp>
        <p:nvSpPr>
          <p:cNvPr id="3" name="Content Placeholder 2">
            <a:extLst>
              <a:ext uri="{FF2B5EF4-FFF2-40B4-BE49-F238E27FC236}">
                <a16:creationId xmlns:a16="http://schemas.microsoft.com/office/drawing/2014/main" id="{EE76B307-0933-420F-B030-D86DD2E4AAA6}"/>
              </a:ext>
            </a:extLst>
          </p:cNvPr>
          <p:cNvSpPr>
            <a:spLocks noGrp="1"/>
          </p:cNvSpPr>
          <p:nvPr>
            <p:ph idx="1"/>
          </p:nvPr>
        </p:nvSpPr>
        <p:spPr>
          <a:xfrm>
            <a:off x="457200" y="731838"/>
            <a:ext cx="8229600" cy="6009530"/>
          </a:xfrm>
        </p:spPr>
        <p:txBody>
          <a:bodyPr>
            <a:normAutofit fontScale="92500" lnSpcReduction="20000"/>
          </a:bodyPr>
          <a:lstStyle/>
          <a:p>
            <a:r>
              <a:rPr lang="en-IN" sz="1800" dirty="0"/>
              <a:t>We can find interest as % of Principal amount and then can use equation A = P + Interest to find the total amount</a:t>
            </a:r>
          </a:p>
          <a:p>
            <a:endParaRPr lang="en-IN" sz="1800" dirty="0"/>
          </a:p>
          <a:p>
            <a:r>
              <a:rPr lang="en-IN" sz="1800" b="1" dirty="0"/>
              <a:t>Simple interest- </a:t>
            </a:r>
            <a:r>
              <a:rPr lang="en-IN" sz="1800" dirty="0"/>
              <a:t>It can be calculated by simple algebraic calculation</a:t>
            </a:r>
          </a:p>
          <a:p>
            <a:r>
              <a:rPr lang="en-IN" sz="1800" dirty="0"/>
              <a:t>For example if rate of interest is 12% per annum</a:t>
            </a:r>
          </a:p>
          <a:p>
            <a:r>
              <a:rPr lang="en-IN" sz="1800" dirty="0"/>
              <a:t>Then S.I. for 1 month is 1%, for 3 month is 3%, for 2 years = 24% and for 3 years = 36% and so on</a:t>
            </a:r>
          </a:p>
          <a:p>
            <a:endParaRPr lang="en-IN" sz="1800" dirty="0"/>
          </a:p>
          <a:p>
            <a:r>
              <a:rPr lang="en-IN" sz="1800" b="1" dirty="0"/>
              <a:t>Compound interest – </a:t>
            </a:r>
            <a:r>
              <a:rPr lang="en-IN" sz="1800" dirty="0"/>
              <a:t>It can be calculated by using successive % change formula</a:t>
            </a:r>
          </a:p>
          <a:p>
            <a:r>
              <a:rPr lang="en-IN" sz="1800" dirty="0"/>
              <a:t>For example if R = 10 % per annum. Then interest for 2 years = 10%, 10% </a:t>
            </a:r>
          </a:p>
          <a:p>
            <a:r>
              <a:rPr lang="en-IN" sz="1800" dirty="0"/>
              <a:t>By calculating c if a=b=10</a:t>
            </a:r>
          </a:p>
          <a:p>
            <a:r>
              <a:rPr lang="en-IN" sz="1800" dirty="0"/>
              <a:t>C = a + b + ab/100</a:t>
            </a:r>
          </a:p>
          <a:p>
            <a:r>
              <a:rPr lang="en-IN" sz="1800" dirty="0"/>
              <a:t>So, net C.I. for 2 years is c and c = 10 + 10 + (10×10)/100 = 21</a:t>
            </a:r>
          </a:p>
          <a:p>
            <a:r>
              <a:rPr lang="en-IN" sz="1800" dirty="0"/>
              <a:t>So, total C.I. for 2 years is 21%</a:t>
            </a:r>
          </a:p>
          <a:p>
            <a:endParaRPr lang="en-IN" sz="1800" dirty="0"/>
          </a:p>
          <a:p>
            <a:r>
              <a:rPr lang="en-IN" sz="1800" b="1" dirty="0"/>
              <a:t>Effective rate of interest by % </a:t>
            </a:r>
            <a:r>
              <a:rPr lang="en-IN" sz="1800" dirty="0"/>
              <a:t>- It can also be calculated by applying successive % change formula</a:t>
            </a:r>
          </a:p>
          <a:p>
            <a:r>
              <a:rPr lang="en-IN" sz="1800" dirty="0"/>
              <a:t>For example, What is the effective rate of interest if R = 40% per annum compounded half yearly</a:t>
            </a:r>
          </a:p>
          <a:p>
            <a:r>
              <a:rPr lang="en-IN" sz="1800" dirty="0"/>
              <a:t>It is like 2 successive changes of 20%</a:t>
            </a:r>
          </a:p>
          <a:p>
            <a:r>
              <a:rPr lang="en-IN" sz="1800" dirty="0"/>
              <a:t>In this case the effective rate of interest is c% where</a:t>
            </a:r>
          </a:p>
          <a:p>
            <a:r>
              <a:rPr lang="en-IN" sz="1800" dirty="0"/>
              <a:t>C = a + b + ab/100 = 20 + 20 + (20×20)/100 = 44</a:t>
            </a:r>
          </a:p>
          <a:p>
            <a:r>
              <a:rPr lang="en-IN" sz="1800" dirty="0"/>
              <a:t>So, effective rate of interest in this case is 44%</a:t>
            </a:r>
          </a:p>
          <a:p>
            <a:endParaRPr lang="en-IN" sz="1800" dirty="0"/>
          </a:p>
        </p:txBody>
      </p:sp>
    </p:spTree>
    <p:extLst>
      <p:ext uri="{BB962C8B-B14F-4D97-AF65-F5344CB8AC3E}">
        <p14:creationId xmlns:p14="http://schemas.microsoft.com/office/powerpoint/2010/main" val="296900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D6B2-04D4-4C21-9D39-24E1065A08F2}"/>
              </a:ext>
            </a:extLst>
          </p:cNvPr>
          <p:cNvSpPr>
            <a:spLocks noGrp="1"/>
          </p:cNvSpPr>
          <p:nvPr>
            <p:ph type="title"/>
          </p:nvPr>
        </p:nvSpPr>
        <p:spPr>
          <a:xfrm>
            <a:off x="457200" y="274638"/>
            <a:ext cx="8229600" cy="634082"/>
          </a:xfrm>
        </p:spPr>
        <p:txBody>
          <a:bodyPr>
            <a:normAutofit fontScale="90000"/>
          </a:bodyPr>
          <a:lstStyle/>
          <a:p>
            <a:r>
              <a:rPr lang="en-IN" dirty="0"/>
              <a:t>Formula vs % method</a:t>
            </a:r>
          </a:p>
        </p:txBody>
      </p:sp>
      <p:sp>
        <p:nvSpPr>
          <p:cNvPr id="3" name="Content Placeholder 2">
            <a:extLst>
              <a:ext uri="{FF2B5EF4-FFF2-40B4-BE49-F238E27FC236}">
                <a16:creationId xmlns:a16="http://schemas.microsoft.com/office/drawing/2014/main" id="{73020A28-8360-4A75-8BD0-FCD4DD878409}"/>
              </a:ext>
            </a:extLst>
          </p:cNvPr>
          <p:cNvSpPr>
            <a:spLocks noGrp="1"/>
          </p:cNvSpPr>
          <p:nvPr>
            <p:ph idx="1"/>
          </p:nvPr>
        </p:nvSpPr>
        <p:spPr>
          <a:xfrm>
            <a:off x="457200" y="1417638"/>
            <a:ext cx="8229600" cy="4708525"/>
          </a:xfrm>
        </p:spPr>
        <p:txBody>
          <a:bodyPr/>
          <a:lstStyle/>
          <a:p>
            <a:pPr>
              <a:lnSpc>
                <a:spcPct val="115000"/>
              </a:lnSpc>
              <a:spcBef>
                <a:spcPts val="0"/>
              </a:spcBef>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Q1 : Find the difference between the Simple Interest and Compound Interest on Rs.5000 at 20% per annum compounded half yearly for 18 Months?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0"/>
              </a:spcBef>
              <a:buFont typeface="+mj-lt"/>
              <a:buAutoNum type="alphaLcPeriod"/>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Rs.105	b. Rs. 130	c. Rs.65	d. Rs.155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696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D6B2-04D4-4C21-9D39-24E1065A08F2}"/>
              </a:ext>
            </a:extLst>
          </p:cNvPr>
          <p:cNvSpPr>
            <a:spLocks noGrp="1"/>
          </p:cNvSpPr>
          <p:nvPr>
            <p:ph type="title"/>
          </p:nvPr>
        </p:nvSpPr>
        <p:spPr>
          <a:xfrm>
            <a:off x="457200" y="274638"/>
            <a:ext cx="8229600" cy="634082"/>
          </a:xfrm>
        </p:spPr>
        <p:txBody>
          <a:bodyPr>
            <a:normAutofit fontScale="90000"/>
          </a:bodyPr>
          <a:lstStyle/>
          <a:p>
            <a:r>
              <a:rPr lang="en-IN" dirty="0"/>
              <a:t>Formula vs % method</a:t>
            </a:r>
          </a:p>
        </p:txBody>
      </p:sp>
      <p:sp>
        <p:nvSpPr>
          <p:cNvPr id="3" name="Content Placeholder 2">
            <a:extLst>
              <a:ext uri="{FF2B5EF4-FFF2-40B4-BE49-F238E27FC236}">
                <a16:creationId xmlns:a16="http://schemas.microsoft.com/office/drawing/2014/main" id="{73020A28-8360-4A75-8BD0-FCD4DD878409}"/>
              </a:ext>
            </a:extLst>
          </p:cNvPr>
          <p:cNvSpPr>
            <a:spLocks noGrp="1"/>
          </p:cNvSpPr>
          <p:nvPr>
            <p:ph idx="1"/>
          </p:nvPr>
        </p:nvSpPr>
        <p:spPr>
          <a:xfrm>
            <a:off x="457200" y="1417638"/>
            <a:ext cx="8229600" cy="4708525"/>
          </a:xfrm>
        </p:spPr>
        <p:txBody>
          <a:bodyPr>
            <a:normAutofit fontScale="92500" lnSpcReduction="20000"/>
          </a:bodyPr>
          <a:lstStyle/>
          <a:p>
            <a:pPr>
              <a:lnSpc>
                <a:spcPct val="115000"/>
              </a:lnSpc>
              <a:spcBef>
                <a:spcPts val="0"/>
              </a:spcBef>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Q1 : Find the difference between the Simple Interest and Compound Interest on Rs.5000 at 20% per annum compounded half yearly for 18 Months?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0"/>
              </a:spcBef>
              <a:buFont typeface="+mj-lt"/>
              <a:buAutoNum type="alphaLcPeriod"/>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Rs.105	b. Rs. 130	c. Rs.65	d. Rs.155</a:t>
            </a:r>
          </a:p>
          <a:p>
            <a:pPr marL="342900" lvl="0" indent="-342900" algn="just">
              <a:lnSpc>
                <a:spcPct val="115000"/>
              </a:lnSpc>
              <a:spcBef>
                <a:spcPts val="0"/>
              </a:spcBef>
              <a:buFont typeface="+mj-lt"/>
              <a:buAutoNum type="alphaLcPeriod"/>
            </a:pPr>
            <a:endParaRPr lang="en-US" sz="1800" dirty="0">
              <a:latin typeface="Verdana" panose="020B0604030504040204" pitchFamily="34" charset="0"/>
              <a:ea typeface="Times New Roman" panose="02020603050405020304" pitchFamily="18" charset="0"/>
              <a:cs typeface="Times New Roman" panose="02020603050405020304" pitchFamily="18" charset="0"/>
            </a:endParaRPr>
          </a:p>
          <a:p>
            <a:pPr marL="0" lvl="0" indent="0" algn="just">
              <a:lnSpc>
                <a:spcPct val="115000"/>
              </a:lnSpc>
              <a:spcBef>
                <a:spcPts val="0"/>
              </a:spcBef>
              <a:buNone/>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 Solution- </a:t>
            </a:r>
          </a:p>
          <a:p>
            <a:pPr marL="0" lvl="0" indent="0" algn="just">
              <a:lnSpc>
                <a:spcPct val="115000"/>
              </a:lnSpc>
              <a:spcBef>
                <a:spcPts val="0"/>
              </a:spcBef>
              <a:buNone/>
            </a:pPr>
            <a:r>
              <a:rPr lang="en-US" sz="1800" dirty="0" err="1">
                <a:latin typeface="Verdana" panose="020B0604030504040204" pitchFamily="34" charset="0"/>
                <a:ea typeface="Times New Roman" panose="02020603050405020304" pitchFamily="18" charset="0"/>
                <a:cs typeface="Times New Roman" panose="02020603050405020304" pitchFamily="18" charset="0"/>
              </a:rPr>
              <a:t>a.</a:t>
            </a:r>
            <a:r>
              <a:rPr lang="en-US" sz="1800" dirty="0" err="1">
                <a:effectLst/>
                <a:latin typeface="Verdana" panose="020B0604030504040204" pitchFamily="34" charset="0"/>
                <a:ea typeface="Times New Roman" panose="02020603050405020304" pitchFamily="18" charset="0"/>
                <a:cs typeface="Times New Roman" panose="02020603050405020304" pitchFamily="18" charset="0"/>
              </a:rPr>
              <a:t>Try</a:t>
            </a: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 to solve by formulas yourself</a:t>
            </a:r>
          </a:p>
          <a:p>
            <a:pPr marL="0" lvl="0" indent="0" algn="just">
              <a:lnSpc>
                <a:spcPct val="115000"/>
              </a:lnSpc>
              <a:spcBef>
                <a:spcPts val="0"/>
              </a:spcBef>
              <a:buNone/>
            </a:pPr>
            <a:r>
              <a:rPr lang="en-US" sz="1800" dirty="0">
                <a:latin typeface="Verdana" panose="020B0604030504040204" pitchFamily="34" charset="0"/>
                <a:ea typeface="Times New Roman" panose="02020603050405020304" pitchFamily="18" charset="0"/>
                <a:cs typeface="Times New Roman" panose="02020603050405020304" pitchFamily="18" charset="0"/>
              </a:rPr>
              <a:t>b. By using Percentage:</a:t>
            </a:r>
          </a:p>
          <a:p>
            <a:pPr marL="0" lvl="0" indent="0" algn="just">
              <a:lnSpc>
                <a:spcPct val="115000"/>
              </a:lnSpc>
              <a:spcBef>
                <a:spcPts val="0"/>
              </a:spcBef>
              <a:buNone/>
            </a:pPr>
            <a:r>
              <a:rPr lang="en-US" sz="1800" dirty="0">
                <a:latin typeface="Verdana" panose="020B0604030504040204" pitchFamily="34" charset="0"/>
                <a:ea typeface="Times New Roman" panose="02020603050405020304" pitchFamily="18" charset="0"/>
                <a:cs typeface="Times New Roman" panose="02020603050405020304" pitchFamily="18" charset="0"/>
              </a:rPr>
              <a:t>     S.I. = 20% p.a. and so for 18 months = 1.5 year</a:t>
            </a:r>
          </a:p>
          <a:p>
            <a:pPr marL="0" lvl="0" indent="0" algn="just">
              <a:lnSpc>
                <a:spcPct val="115000"/>
              </a:lnSpc>
              <a:spcBef>
                <a:spcPts val="0"/>
              </a:spcBef>
              <a:buNone/>
            </a:pPr>
            <a:r>
              <a:rPr lang="en-US" sz="1800" dirty="0">
                <a:latin typeface="Verdana" panose="020B0604030504040204" pitchFamily="34" charset="0"/>
                <a:ea typeface="Times New Roman" panose="02020603050405020304" pitchFamily="18" charset="0"/>
                <a:cs typeface="Times New Roman" panose="02020603050405020304" pitchFamily="18" charset="0"/>
              </a:rPr>
              <a:t>S.I. = 30% of P</a:t>
            </a:r>
          </a:p>
          <a:p>
            <a:pPr marL="0" lvl="0" indent="0" algn="just">
              <a:lnSpc>
                <a:spcPct val="115000"/>
              </a:lnSpc>
              <a:spcBef>
                <a:spcPts val="0"/>
              </a:spcBef>
              <a:buNone/>
            </a:pPr>
            <a:endParaRPr lang="en-US" sz="1800" dirty="0">
              <a:latin typeface="Verdana" panose="020B0604030504040204" pitchFamily="34" charset="0"/>
              <a:ea typeface="Times New Roman" panose="02020603050405020304" pitchFamily="18" charset="0"/>
              <a:cs typeface="Times New Roman" panose="02020603050405020304" pitchFamily="18" charset="0"/>
            </a:endParaRPr>
          </a:p>
          <a:p>
            <a:pPr marL="0" lvl="0" indent="0" algn="just">
              <a:lnSpc>
                <a:spcPct val="115000"/>
              </a:lnSpc>
              <a:spcBef>
                <a:spcPts val="0"/>
              </a:spcBef>
              <a:buNone/>
            </a:pPr>
            <a:r>
              <a:rPr lang="en-US" sz="1800" dirty="0">
                <a:latin typeface="Verdana" panose="020B0604030504040204" pitchFamily="34" charset="0"/>
                <a:ea typeface="Times New Roman" panose="02020603050405020304" pitchFamily="18" charset="0"/>
                <a:cs typeface="Times New Roman" panose="02020603050405020304" pitchFamily="18" charset="0"/>
              </a:rPr>
              <a:t>C.I. = </a:t>
            </a:r>
            <a:r>
              <a:rPr kumimoji="0" lang="en-US" sz="18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20% per annum compounded half yearly for 18 Months is equivalent to 3 successive changes of 10% each</a:t>
            </a:r>
          </a:p>
          <a:p>
            <a:pPr marL="0" lvl="0" indent="0" algn="just">
              <a:lnSpc>
                <a:spcPct val="115000"/>
              </a:lnSpc>
              <a:spcBef>
                <a:spcPts val="0"/>
              </a:spcBef>
              <a:buNone/>
            </a:pPr>
            <a:r>
              <a:rPr lang="en-US" sz="18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10%, 10%, 10%</a:t>
            </a:r>
          </a:p>
          <a:p>
            <a:pPr marL="0" lvl="0" indent="0" algn="just">
              <a:lnSpc>
                <a:spcPct val="115000"/>
              </a:lnSpc>
              <a:spcBef>
                <a:spcPts val="0"/>
              </a:spcBef>
              <a:buNone/>
            </a:pPr>
            <a:r>
              <a:rPr lang="en-US" sz="18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By using successive changes formula</a:t>
            </a:r>
          </a:p>
          <a:p>
            <a:pPr marL="0" lvl="0" indent="0" algn="just">
              <a:lnSpc>
                <a:spcPct val="115000"/>
              </a:lnSpc>
              <a:spcBef>
                <a:spcPts val="0"/>
              </a:spcBef>
              <a:buNone/>
            </a:pPr>
            <a:r>
              <a:rPr lang="en-US" sz="18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C.I. = 33.1% of P</a:t>
            </a:r>
          </a:p>
          <a:p>
            <a:pPr marL="0" lvl="0" indent="0" algn="just">
              <a:lnSpc>
                <a:spcPct val="115000"/>
              </a:lnSpc>
              <a:spcBef>
                <a:spcPts val="0"/>
              </a:spcBef>
              <a:buNone/>
            </a:pPr>
            <a:r>
              <a:rPr lang="en-US" sz="1800" dirty="0">
                <a:solidFill>
                  <a:prstClr val="black"/>
                </a:solidFill>
                <a:latin typeface="Verdana" panose="020B0604030504040204" pitchFamily="34" charset="0"/>
                <a:ea typeface="Times New Roman" panose="02020603050405020304" pitchFamily="18" charset="0"/>
                <a:cs typeface="Times New Roman" panose="02020603050405020304" pitchFamily="18" charset="0"/>
              </a:rPr>
              <a:t>So, C.I. – S.I. = 3.1 % of P = 3.1% of 5000 = Rs. 155</a:t>
            </a:r>
            <a:endParaRPr lang="en-US" sz="1800" dirty="0">
              <a:latin typeface="Verdana" panose="020B060403050404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0"/>
              </a:spcBef>
              <a:buFont typeface="+mj-lt"/>
              <a:buAutoNum type="alphaLcPeriod"/>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310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1786</TotalTime>
  <Words>4265</Words>
  <Application>Microsoft Office PowerPoint</Application>
  <PresentationFormat>On-screen Show (4:3)</PresentationFormat>
  <Paragraphs>320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Symbol</vt:lpstr>
      <vt:lpstr>Verdana</vt:lpstr>
      <vt:lpstr>Office Theme</vt:lpstr>
      <vt:lpstr>Simple and compound interest</vt:lpstr>
      <vt:lpstr>Interest</vt:lpstr>
      <vt:lpstr>PowerPoint Presentation</vt:lpstr>
      <vt:lpstr>Simple Interest</vt:lpstr>
      <vt:lpstr>Compound Interest</vt:lpstr>
      <vt:lpstr> Effective rate of interest </vt:lpstr>
      <vt:lpstr>Use of percentage</vt:lpstr>
      <vt:lpstr>Formula vs % method</vt:lpstr>
      <vt:lpstr>Formula vs % method</vt:lpstr>
      <vt:lpstr>Types of problems- Difference b/w S.I. and C.I. for 2 or 3 years</vt:lpstr>
      <vt:lpstr>PowerPoint Presentation</vt:lpstr>
      <vt:lpstr>PowerPoint Presentation</vt:lpstr>
      <vt:lpstr>Types of problems- C.I. based</vt:lpstr>
      <vt:lpstr>Types of problems- C.I. based</vt:lpstr>
      <vt:lpstr>Types of problems- C.I. based (formula)</vt:lpstr>
      <vt:lpstr>Example</vt:lpstr>
      <vt:lpstr>Example</vt:lpstr>
      <vt:lpstr>Types of problems- S.I. based (for each year S.I. remain same)</vt:lpstr>
      <vt:lpstr>Types of problems- S.I. based (for each year S.I. remain same)</vt:lpstr>
      <vt:lpstr>Types of problems- S.I. based (for each year S.I. remain same)</vt:lpstr>
      <vt:lpstr>Loan repayment</vt:lpstr>
      <vt:lpstr>Loan repayment (S.I.)</vt:lpstr>
      <vt:lpstr>Loan repayment (S.I.)</vt:lpstr>
      <vt:lpstr>Loan repayment (C.I.)</vt:lpstr>
      <vt:lpstr>Loan repayment (C.I.)</vt:lpstr>
      <vt:lpstr>Miscellaneous</vt:lpstr>
      <vt:lpstr>Miscellaneous</vt:lpstr>
      <vt:lpstr>Important Tips </vt:lpstr>
      <vt:lpstr>Important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c:title>
  <dc:creator>DELL</dc:creator>
  <cp:lastModifiedBy>Mr. Narendra Bisht</cp:lastModifiedBy>
  <cp:revision>86</cp:revision>
  <dcterms:created xsi:type="dcterms:W3CDTF">2006-08-16T00:00:00Z</dcterms:created>
  <dcterms:modified xsi:type="dcterms:W3CDTF">2021-08-10T14:54:04Z</dcterms:modified>
</cp:coreProperties>
</file>