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BFCC6-F905-36F7-EF5A-65EDD34D0A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89F2D69-DC1E-E174-70C0-C674F8AC87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BF7F92A-CE72-0A4C-5439-DCC2086F71C0}"/>
              </a:ext>
            </a:extLst>
          </p:cNvPr>
          <p:cNvSpPr>
            <a:spLocks noGrp="1"/>
          </p:cNvSpPr>
          <p:nvPr>
            <p:ph type="dt" sz="half" idx="10"/>
          </p:nvPr>
        </p:nvSpPr>
        <p:spPr/>
        <p:txBody>
          <a:bodyPr/>
          <a:lstStyle/>
          <a:p>
            <a:fld id="{7D332CF7-4B16-4329-9C8A-386D39CC352D}" type="datetimeFigureOut">
              <a:rPr lang="en-IN" smtClean="0"/>
              <a:t>11-02-2023</a:t>
            </a:fld>
            <a:endParaRPr lang="en-IN"/>
          </a:p>
        </p:txBody>
      </p:sp>
      <p:sp>
        <p:nvSpPr>
          <p:cNvPr id="5" name="Footer Placeholder 4">
            <a:extLst>
              <a:ext uri="{FF2B5EF4-FFF2-40B4-BE49-F238E27FC236}">
                <a16:creationId xmlns:a16="http://schemas.microsoft.com/office/drawing/2014/main" id="{6E696CB4-8CE1-3AB7-9ACB-404BBE8E2D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AD8C65-8451-2CF7-98FF-D180B8A03063}"/>
              </a:ext>
            </a:extLst>
          </p:cNvPr>
          <p:cNvSpPr>
            <a:spLocks noGrp="1"/>
          </p:cNvSpPr>
          <p:nvPr>
            <p:ph type="sldNum" sz="quarter" idx="12"/>
          </p:nvPr>
        </p:nvSpPr>
        <p:spPr/>
        <p:txBody>
          <a:bodyPr/>
          <a:lstStyle/>
          <a:p>
            <a:fld id="{FEDD8381-6889-47F1-8C33-25A680ABC735}" type="slidenum">
              <a:rPr lang="en-IN" smtClean="0"/>
              <a:t>‹#›</a:t>
            </a:fld>
            <a:endParaRPr lang="en-IN"/>
          </a:p>
        </p:txBody>
      </p:sp>
    </p:spTree>
    <p:extLst>
      <p:ext uri="{BB962C8B-B14F-4D97-AF65-F5344CB8AC3E}">
        <p14:creationId xmlns:p14="http://schemas.microsoft.com/office/powerpoint/2010/main" val="4073118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04E3E-59E6-143A-C41A-41C5EB3686B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E72D31-7120-F0A4-67A6-E50A72629E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951543-6DEE-B9F3-D87B-46B41A56F4A2}"/>
              </a:ext>
            </a:extLst>
          </p:cNvPr>
          <p:cNvSpPr>
            <a:spLocks noGrp="1"/>
          </p:cNvSpPr>
          <p:nvPr>
            <p:ph type="dt" sz="half" idx="10"/>
          </p:nvPr>
        </p:nvSpPr>
        <p:spPr/>
        <p:txBody>
          <a:bodyPr/>
          <a:lstStyle/>
          <a:p>
            <a:fld id="{7D332CF7-4B16-4329-9C8A-386D39CC352D}" type="datetimeFigureOut">
              <a:rPr lang="en-IN" smtClean="0"/>
              <a:t>11-02-2023</a:t>
            </a:fld>
            <a:endParaRPr lang="en-IN"/>
          </a:p>
        </p:txBody>
      </p:sp>
      <p:sp>
        <p:nvSpPr>
          <p:cNvPr id="5" name="Footer Placeholder 4">
            <a:extLst>
              <a:ext uri="{FF2B5EF4-FFF2-40B4-BE49-F238E27FC236}">
                <a16:creationId xmlns:a16="http://schemas.microsoft.com/office/drawing/2014/main" id="{5964970B-F76B-55ED-A0F9-5A83F57611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E34CC0-849A-C832-C55A-C0D141BCAA6A}"/>
              </a:ext>
            </a:extLst>
          </p:cNvPr>
          <p:cNvSpPr>
            <a:spLocks noGrp="1"/>
          </p:cNvSpPr>
          <p:nvPr>
            <p:ph type="sldNum" sz="quarter" idx="12"/>
          </p:nvPr>
        </p:nvSpPr>
        <p:spPr/>
        <p:txBody>
          <a:bodyPr/>
          <a:lstStyle/>
          <a:p>
            <a:fld id="{FEDD8381-6889-47F1-8C33-25A680ABC735}" type="slidenum">
              <a:rPr lang="en-IN" smtClean="0"/>
              <a:t>‹#›</a:t>
            </a:fld>
            <a:endParaRPr lang="en-IN"/>
          </a:p>
        </p:txBody>
      </p:sp>
    </p:spTree>
    <p:extLst>
      <p:ext uri="{BB962C8B-B14F-4D97-AF65-F5344CB8AC3E}">
        <p14:creationId xmlns:p14="http://schemas.microsoft.com/office/powerpoint/2010/main" val="4203871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B4691E-6B44-857A-4732-081FBF8E0A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CC2435E-BDE3-752D-F92B-174BA7AA23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DE9875-E2FD-4B12-CF9C-6580039598F5}"/>
              </a:ext>
            </a:extLst>
          </p:cNvPr>
          <p:cNvSpPr>
            <a:spLocks noGrp="1"/>
          </p:cNvSpPr>
          <p:nvPr>
            <p:ph type="dt" sz="half" idx="10"/>
          </p:nvPr>
        </p:nvSpPr>
        <p:spPr/>
        <p:txBody>
          <a:bodyPr/>
          <a:lstStyle/>
          <a:p>
            <a:fld id="{7D332CF7-4B16-4329-9C8A-386D39CC352D}" type="datetimeFigureOut">
              <a:rPr lang="en-IN" smtClean="0"/>
              <a:t>11-02-2023</a:t>
            </a:fld>
            <a:endParaRPr lang="en-IN"/>
          </a:p>
        </p:txBody>
      </p:sp>
      <p:sp>
        <p:nvSpPr>
          <p:cNvPr id="5" name="Footer Placeholder 4">
            <a:extLst>
              <a:ext uri="{FF2B5EF4-FFF2-40B4-BE49-F238E27FC236}">
                <a16:creationId xmlns:a16="http://schemas.microsoft.com/office/drawing/2014/main" id="{B8C82D47-BC39-92EB-CE81-3A408CC040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2F8111-4497-6998-67BC-6FF1EF67BCE8}"/>
              </a:ext>
            </a:extLst>
          </p:cNvPr>
          <p:cNvSpPr>
            <a:spLocks noGrp="1"/>
          </p:cNvSpPr>
          <p:nvPr>
            <p:ph type="sldNum" sz="quarter" idx="12"/>
          </p:nvPr>
        </p:nvSpPr>
        <p:spPr/>
        <p:txBody>
          <a:bodyPr/>
          <a:lstStyle/>
          <a:p>
            <a:fld id="{FEDD8381-6889-47F1-8C33-25A680ABC735}" type="slidenum">
              <a:rPr lang="en-IN" smtClean="0"/>
              <a:t>‹#›</a:t>
            </a:fld>
            <a:endParaRPr lang="en-IN"/>
          </a:p>
        </p:txBody>
      </p:sp>
    </p:spTree>
    <p:extLst>
      <p:ext uri="{BB962C8B-B14F-4D97-AF65-F5344CB8AC3E}">
        <p14:creationId xmlns:p14="http://schemas.microsoft.com/office/powerpoint/2010/main" val="1716086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8C1C5-D4F6-BBB4-3DF0-F6551AD7FE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2A78E1-53B6-C189-0082-7AD914671E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1CC5BC-7457-BE2F-7750-17742558CE09}"/>
              </a:ext>
            </a:extLst>
          </p:cNvPr>
          <p:cNvSpPr>
            <a:spLocks noGrp="1"/>
          </p:cNvSpPr>
          <p:nvPr>
            <p:ph type="dt" sz="half" idx="10"/>
          </p:nvPr>
        </p:nvSpPr>
        <p:spPr/>
        <p:txBody>
          <a:bodyPr/>
          <a:lstStyle/>
          <a:p>
            <a:fld id="{7D332CF7-4B16-4329-9C8A-386D39CC352D}" type="datetimeFigureOut">
              <a:rPr lang="en-IN" smtClean="0"/>
              <a:t>11-02-2023</a:t>
            </a:fld>
            <a:endParaRPr lang="en-IN"/>
          </a:p>
        </p:txBody>
      </p:sp>
      <p:sp>
        <p:nvSpPr>
          <p:cNvPr id="5" name="Footer Placeholder 4">
            <a:extLst>
              <a:ext uri="{FF2B5EF4-FFF2-40B4-BE49-F238E27FC236}">
                <a16:creationId xmlns:a16="http://schemas.microsoft.com/office/drawing/2014/main" id="{14440D07-DA7A-6A50-C8FC-B54A26E1FF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0EA8E5-108E-103E-5AE4-79F54007EF00}"/>
              </a:ext>
            </a:extLst>
          </p:cNvPr>
          <p:cNvSpPr>
            <a:spLocks noGrp="1"/>
          </p:cNvSpPr>
          <p:nvPr>
            <p:ph type="sldNum" sz="quarter" idx="12"/>
          </p:nvPr>
        </p:nvSpPr>
        <p:spPr/>
        <p:txBody>
          <a:bodyPr/>
          <a:lstStyle/>
          <a:p>
            <a:fld id="{FEDD8381-6889-47F1-8C33-25A680ABC735}" type="slidenum">
              <a:rPr lang="en-IN" smtClean="0"/>
              <a:t>‹#›</a:t>
            </a:fld>
            <a:endParaRPr lang="en-IN"/>
          </a:p>
        </p:txBody>
      </p:sp>
    </p:spTree>
    <p:extLst>
      <p:ext uri="{BB962C8B-B14F-4D97-AF65-F5344CB8AC3E}">
        <p14:creationId xmlns:p14="http://schemas.microsoft.com/office/powerpoint/2010/main" val="3852843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8CEF6-A799-B522-1592-7EAF2E9F76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1AFF50E-CE7C-D32B-85BD-E379845134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222D26-12EC-45D1-C740-FAAEE1C24462}"/>
              </a:ext>
            </a:extLst>
          </p:cNvPr>
          <p:cNvSpPr>
            <a:spLocks noGrp="1"/>
          </p:cNvSpPr>
          <p:nvPr>
            <p:ph type="dt" sz="half" idx="10"/>
          </p:nvPr>
        </p:nvSpPr>
        <p:spPr/>
        <p:txBody>
          <a:bodyPr/>
          <a:lstStyle/>
          <a:p>
            <a:fld id="{7D332CF7-4B16-4329-9C8A-386D39CC352D}" type="datetimeFigureOut">
              <a:rPr lang="en-IN" smtClean="0"/>
              <a:t>11-02-2023</a:t>
            </a:fld>
            <a:endParaRPr lang="en-IN"/>
          </a:p>
        </p:txBody>
      </p:sp>
      <p:sp>
        <p:nvSpPr>
          <p:cNvPr id="5" name="Footer Placeholder 4">
            <a:extLst>
              <a:ext uri="{FF2B5EF4-FFF2-40B4-BE49-F238E27FC236}">
                <a16:creationId xmlns:a16="http://schemas.microsoft.com/office/drawing/2014/main" id="{038FFA41-4156-45CC-A9EC-E603C0D9AF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8C1C20-9A26-F02A-17DA-6A6582EF1EC7}"/>
              </a:ext>
            </a:extLst>
          </p:cNvPr>
          <p:cNvSpPr>
            <a:spLocks noGrp="1"/>
          </p:cNvSpPr>
          <p:nvPr>
            <p:ph type="sldNum" sz="quarter" idx="12"/>
          </p:nvPr>
        </p:nvSpPr>
        <p:spPr/>
        <p:txBody>
          <a:bodyPr/>
          <a:lstStyle/>
          <a:p>
            <a:fld id="{FEDD8381-6889-47F1-8C33-25A680ABC735}" type="slidenum">
              <a:rPr lang="en-IN" smtClean="0"/>
              <a:t>‹#›</a:t>
            </a:fld>
            <a:endParaRPr lang="en-IN"/>
          </a:p>
        </p:txBody>
      </p:sp>
    </p:spTree>
    <p:extLst>
      <p:ext uri="{BB962C8B-B14F-4D97-AF65-F5344CB8AC3E}">
        <p14:creationId xmlns:p14="http://schemas.microsoft.com/office/powerpoint/2010/main" val="331873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14B72-58D0-E490-6E48-BD34579D9B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02A668-3C95-A219-7269-F309F4A552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AAFA0A3-98A9-8F04-0DB9-ED5AA89952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7A79787-E6F4-8C8B-4D7B-63DCED3B2170}"/>
              </a:ext>
            </a:extLst>
          </p:cNvPr>
          <p:cNvSpPr>
            <a:spLocks noGrp="1"/>
          </p:cNvSpPr>
          <p:nvPr>
            <p:ph type="dt" sz="half" idx="10"/>
          </p:nvPr>
        </p:nvSpPr>
        <p:spPr/>
        <p:txBody>
          <a:bodyPr/>
          <a:lstStyle/>
          <a:p>
            <a:fld id="{7D332CF7-4B16-4329-9C8A-386D39CC352D}" type="datetimeFigureOut">
              <a:rPr lang="en-IN" smtClean="0"/>
              <a:t>11-02-2023</a:t>
            </a:fld>
            <a:endParaRPr lang="en-IN"/>
          </a:p>
        </p:txBody>
      </p:sp>
      <p:sp>
        <p:nvSpPr>
          <p:cNvPr id="6" name="Footer Placeholder 5">
            <a:extLst>
              <a:ext uri="{FF2B5EF4-FFF2-40B4-BE49-F238E27FC236}">
                <a16:creationId xmlns:a16="http://schemas.microsoft.com/office/drawing/2014/main" id="{1FEE2FE8-C3D5-13C5-958A-CC42BCC269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E6955F-A81F-4AC5-2EB6-47C57C3FDB0E}"/>
              </a:ext>
            </a:extLst>
          </p:cNvPr>
          <p:cNvSpPr>
            <a:spLocks noGrp="1"/>
          </p:cNvSpPr>
          <p:nvPr>
            <p:ph type="sldNum" sz="quarter" idx="12"/>
          </p:nvPr>
        </p:nvSpPr>
        <p:spPr/>
        <p:txBody>
          <a:bodyPr/>
          <a:lstStyle/>
          <a:p>
            <a:fld id="{FEDD8381-6889-47F1-8C33-25A680ABC735}" type="slidenum">
              <a:rPr lang="en-IN" smtClean="0"/>
              <a:t>‹#›</a:t>
            </a:fld>
            <a:endParaRPr lang="en-IN"/>
          </a:p>
        </p:txBody>
      </p:sp>
    </p:spTree>
    <p:extLst>
      <p:ext uri="{BB962C8B-B14F-4D97-AF65-F5344CB8AC3E}">
        <p14:creationId xmlns:p14="http://schemas.microsoft.com/office/powerpoint/2010/main" val="4069551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2E683-44A2-5DE5-6ABD-16ECB0DF95F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857B9E-3B26-3AFC-5D4F-857979ACB0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6BC07F-CAFF-B74B-EF9B-B7BE33435B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549CC67-4075-157A-1D70-7530C06092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AF887B-7B52-2549-052B-971E83CD2C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A59D829-7822-6108-CC1B-30182C93145B}"/>
              </a:ext>
            </a:extLst>
          </p:cNvPr>
          <p:cNvSpPr>
            <a:spLocks noGrp="1"/>
          </p:cNvSpPr>
          <p:nvPr>
            <p:ph type="dt" sz="half" idx="10"/>
          </p:nvPr>
        </p:nvSpPr>
        <p:spPr/>
        <p:txBody>
          <a:bodyPr/>
          <a:lstStyle/>
          <a:p>
            <a:fld id="{7D332CF7-4B16-4329-9C8A-386D39CC352D}" type="datetimeFigureOut">
              <a:rPr lang="en-IN" smtClean="0"/>
              <a:t>11-02-2023</a:t>
            </a:fld>
            <a:endParaRPr lang="en-IN"/>
          </a:p>
        </p:txBody>
      </p:sp>
      <p:sp>
        <p:nvSpPr>
          <p:cNvPr id="8" name="Footer Placeholder 7">
            <a:extLst>
              <a:ext uri="{FF2B5EF4-FFF2-40B4-BE49-F238E27FC236}">
                <a16:creationId xmlns:a16="http://schemas.microsoft.com/office/drawing/2014/main" id="{DFB1F552-DD66-B0C3-524F-5824A5B6965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A349A52-9777-C6EA-D728-F7D2076FEF94}"/>
              </a:ext>
            </a:extLst>
          </p:cNvPr>
          <p:cNvSpPr>
            <a:spLocks noGrp="1"/>
          </p:cNvSpPr>
          <p:nvPr>
            <p:ph type="sldNum" sz="quarter" idx="12"/>
          </p:nvPr>
        </p:nvSpPr>
        <p:spPr/>
        <p:txBody>
          <a:bodyPr/>
          <a:lstStyle/>
          <a:p>
            <a:fld id="{FEDD8381-6889-47F1-8C33-25A680ABC735}" type="slidenum">
              <a:rPr lang="en-IN" smtClean="0"/>
              <a:t>‹#›</a:t>
            </a:fld>
            <a:endParaRPr lang="en-IN"/>
          </a:p>
        </p:txBody>
      </p:sp>
    </p:spTree>
    <p:extLst>
      <p:ext uri="{BB962C8B-B14F-4D97-AF65-F5344CB8AC3E}">
        <p14:creationId xmlns:p14="http://schemas.microsoft.com/office/powerpoint/2010/main" val="2528544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E6EB-0090-E1B6-890D-A69CC3B6D8D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AE94188-EABB-7E2F-BCED-DFBFF4AD302C}"/>
              </a:ext>
            </a:extLst>
          </p:cNvPr>
          <p:cNvSpPr>
            <a:spLocks noGrp="1"/>
          </p:cNvSpPr>
          <p:nvPr>
            <p:ph type="dt" sz="half" idx="10"/>
          </p:nvPr>
        </p:nvSpPr>
        <p:spPr/>
        <p:txBody>
          <a:bodyPr/>
          <a:lstStyle/>
          <a:p>
            <a:fld id="{7D332CF7-4B16-4329-9C8A-386D39CC352D}" type="datetimeFigureOut">
              <a:rPr lang="en-IN" smtClean="0"/>
              <a:t>11-02-2023</a:t>
            </a:fld>
            <a:endParaRPr lang="en-IN"/>
          </a:p>
        </p:txBody>
      </p:sp>
      <p:sp>
        <p:nvSpPr>
          <p:cNvPr id="4" name="Footer Placeholder 3">
            <a:extLst>
              <a:ext uri="{FF2B5EF4-FFF2-40B4-BE49-F238E27FC236}">
                <a16:creationId xmlns:a16="http://schemas.microsoft.com/office/drawing/2014/main" id="{8F6C4632-B537-6F76-C3AF-7D058E4D30F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744C790-9DC6-E920-F92C-4149F6B0F17B}"/>
              </a:ext>
            </a:extLst>
          </p:cNvPr>
          <p:cNvSpPr>
            <a:spLocks noGrp="1"/>
          </p:cNvSpPr>
          <p:nvPr>
            <p:ph type="sldNum" sz="quarter" idx="12"/>
          </p:nvPr>
        </p:nvSpPr>
        <p:spPr/>
        <p:txBody>
          <a:bodyPr/>
          <a:lstStyle/>
          <a:p>
            <a:fld id="{FEDD8381-6889-47F1-8C33-25A680ABC735}" type="slidenum">
              <a:rPr lang="en-IN" smtClean="0"/>
              <a:t>‹#›</a:t>
            </a:fld>
            <a:endParaRPr lang="en-IN"/>
          </a:p>
        </p:txBody>
      </p:sp>
    </p:spTree>
    <p:extLst>
      <p:ext uri="{BB962C8B-B14F-4D97-AF65-F5344CB8AC3E}">
        <p14:creationId xmlns:p14="http://schemas.microsoft.com/office/powerpoint/2010/main" val="2102171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C51E7B-C0D7-96E7-840C-9FC7B92FC8AB}"/>
              </a:ext>
            </a:extLst>
          </p:cNvPr>
          <p:cNvSpPr>
            <a:spLocks noGrp="1"/>
          </p:cNvSpPr>
          <p:nvPr>
            <p:ph type="dt" sz="half" idx="10"/>
          </p:nvPr>
        </p:nvSpPr>
        <p:spPr/>
        <p:txBody>
          <a:bodyPr/>
          <a:lstStyle/>
          <a:p>
            <a:fld id="{7D332CF7-4B16-4329-9C8A-386D39CC352D}" type="datetimeFigureOut">
              <a:rPr lang="en-IN" smtClean="0"/>
              <a:t>11-02-2023</a:t>
            </a:fld>
            <a:endParaRPr lang="en-IN"/>
          </a:p>
        </p:txBody>
      </p:sp>
      <p:sp>
        <p:nvSpPr>
          <p:cNvPr id="3" name="Footer Placeholder 2">
            <a:extLst>
              <a:ext uri="{FF2B5EF4-FFF2-40B4-BE49-F238E27FC236}">
                <a16:creationId xmlns:a16="http://schemas.microsoft.com/office/drawing/2014/main" id="{BCCA33CF-4613-270C-AAB7-7D36336194F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34CE72B-B107-55F8-A3D0-7E8CDD4BF288}"/>
              </a:ext>
            </a:extLst>
          </p:cNvPr>
          <p:cNvSpPr>
            <a:spLocks noGrp="1"/>
          </p:cNvSpPr>
          <p:nvPr>
            <p:ph type="sldNum" sz="quarter" idx="12"/>
          </p:nvPr>
        </p:nvSpPr>
        <p:spPr/>
        <p:txBody>
          <a:bodyPr/>
          <a:lstStyle/>
          <a:p>
            <a:fld id="{FEDD8381-6889-47F1-8C33-25A680ABC735}" type="slidenum">
              <a:rPr lang="en-IN" smtClean="0"/>
              <a:t>‹#›</a:t>
            </a:fld>
            <a:endParaRPr lang="en-IN"/>
          </a:p>
        </p:txBody>
      </p:sp>
    </p:spTree>
    <p:extLst>
      <p:ext uri="{BB962C8B-B14F-4D97-AF65-F5344CB8AC3E}">
        <p14:creationId xmlns:p14="http://schemas.microsoft.com/office/powerpoint/2010/main" val="2350671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4AE97-B42E-0705-FB8C-8022F278E8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DAA8280-E0E4-3FE0-70A6-2F04B3EFFC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D2839EB-7610-03D1-0A0E-89B06CDC42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FFA62F-4DC8-0810-6BF1-8B35FE46FD7F}"/>
              </a:ext>
            </a:extLst>
          </p:cNvPr>
          <p:cNvSpPr>
            <a:spLocks noGrp="1"/>
          </p:cNvSpPr>
          <p:nvPr>
            <p:ph type="dt" sz="half" idx="10"/>
          </p:nvPr>
        </p:nvSpPr>
        <p:spPr/>
        <p:txBody>
          <a:bodyPr/>
          <a:lstStyle/>
          <a:p>
            <a:fld id="{7D332CF7-4B16-4329-9C8A-386D39CC352D}" type="datetimeFigureOut">
              <a:rPr lang="en-IN" smtClean="0"/>
              <a:t>11-02-2023</a:t>
            </a:fld>
            <a:endParaRPr lang="en-IN"/>
          </a:p>
        </p:txBody>
      </p:sp>
      <p:sp>
        <p:nvSpPr>
          <p:cNvPr id="6" name="Footer Placeholder 5">
            <a:extLst>
              <a:ext uri="{FF2B5EF4-FFF2-40B4-BE49-F238E27FC236}">
                <a16:creationId xmlns:a16="http://schemas.microsoft.com/office/drawing/2014/main" id="{95B9E7A7-21B7-4413-8899-D69D796C79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BED88A-C8E2-4476-2FD0-A622C1B2EF15}"/>
              </a:ext>
            </a:extLst>
          </p:cNvPr>
          <p:cNvSpPr>
            <a:spLocks noGrp="1"/>
          </p:cNvSpPr>
          <p:nvPr>
            <p:ph type="sldNum" sz="quarter" idx="12"/>
          </p:nvPr>
        </p:nvSpPr>
        <p:spPr/>
        <p:txBody>
          <a:bodyPr/>
          <a:lstStyle/>
          <a:p>
            <a:fld id="{FEDD8381-6889-47F1-8C33-25A680ABC735}" type="slidenum">
              <a:rPr lang="en-IN" smtClean="0"/>
              <a:t>‹#›</a:t>
            </a:fld>
            <a:endParaRPr lang="en-IN"/>
          </a:p>
        </p:txBody>
      </p:sp>
    </p:spTree>
    <p:extLst>
      <p:ext uri="{BB962C8B-B14F-4D97-AF65-F5344CB8AC3E}">
        <p14:creationId xmlns:p14="http://schemas.microsoft.com/office/powerpoint/2010/main" val="2627776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C73B6-959B-3FFB-FE5B-4082F290E6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4038771-723C-AD22-FE4A-4F30297787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94A5952-6800-002C-10ED-DF0917184A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2B348F-6385-F7A7-B782-659257E0D71E}"/>
              </a:ext>
            </a:extLst>
          </p:cNvPr>
          <p:cNvSpPr>
            <a:spLocks noGrp="1"/>
          </p:cNvSpPr>
          <p:nvPr>
            <p:ph type="dt" sz="half" idx="10"/>
          </p:nvPr>
        </p:nvSpPr>
        <p:spPr/>
        <p:txBody>
          <a:bodyPr/>
          <a:lstStyle/>
          <a:p>
            <a:fld id="{7D332CF7-4B16-4329-9C8A-386D39CC352D}" type="datetimeFigureOut">
              <a:rPr lang="en-IN" smtClean="0"/>
              <a:t>11-02-2023</a:t>
            </a:fld>
            <a:endParaRPr lang="en-IN"/>
          </a:p>
        </p:txBody>
      </p:sp>
      <p:sp>
        <p:nvSpPr>
          <p:cNvPr id="6" name="Footer Placeholder 5">
            <a:extLst>
              <a:ext uri="{FF2B5EF4-FFF2-40B4-BE49-F238E27FC236}">
                <a16:creationId xmlns:a16="http://schemas.microsoft.com/office/drawing/2014/main" id="{2ED1754D-CAF0-653C-F4D0-640DD09898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0A2512-F28C-EB8C-2BC9-FF5819A60799}"/>
              </a:ext>
            </a:extLst>
          </p:cNvPr>
          <p:cNvSpPr>
            <a:spLocks noGrp="1"/>
          </p:cNvSpPr>
          <p:nvPr>
            <p:ph type="sldNum" sz="quarter" idx="12"/>
          </p:nvPr>
        </p:nvSpPr>
        <p:spPr/>
        <p:txBody>
          <a:bodyPr/>
          <a:lstStyle/>
          <a:p>
            <a:fld id="{FEDD8381-6889-47F1-8C33-25A680ABC735}" type="slidenum">
              <a:rPr lang="en-IN" smtClean="0"/>
              <a:t>‹#›</a:t>
            </a:fld>
            <a:endParaRPr lang="en-IN"/>
          </a:p>
        </p:txBody>
      </p:sp>
    </p:spTree>
    <p:extLst>
      <p:ext uri="{BB962C8B-B14F-4D97-AF65-F5344CB8AC3E}">
        <p14:creationId xmlns:p14="http://schemas.microsoft.com/office/powerpoint/2010/main" val="4151979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DD9749-9CF2-B394-7127-0884A3FD36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5509EB-B6DC-3A4D-0896-0A4B87B925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4544A-8497-6418-EA8D-3C276CAABE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332CF7-4B16-4329-9C8A-386D39CC352D}" type="datetimeFigureOut">
              <a:rPr lang="en-IN" smtClean="0"/>
              <a:t>11-02-2023</a:t>
            </a:fld>
            <a:endParaRPr lang="en-IN"/>
          </a:p>
        </p:txBody>
      </p:sp>
      <p:sp>
        <p:nvSpPr>
          <p:cNvPr id="5" name="Footer Placeholder 4">
            <a:extLst>
              <a:ext uri="{FF2B5EF4-FFF2-40B4-BE49-F238E27FC236}">
                <a16:creationId xmlns:a16="http://schemas.microsoft.com/office/drawing/2014/main" id="{45B2BC91-9FB2-5071-BF75-EF8925918E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B7DC13E-2943-A8AD-4CBF-28063CA94D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DD8381-6889-47F1-8C33-25A680ABC735}" type="slidenum">
              <a:rPr lang="en-IN" smtClean="0"/>
              <a:t>‹#›</a:t>
            </a:fld>
            <a:endParaRPr lang="en-IN"/>
          </a:p>
        </p:txBody>
      </p:sp>
    </p:spTree>
    <p:extLst>
      <p:ext uri="{BB962C8B-B14F-4D97-AF65-F5344CB8AC3E}">
        <p14:creationId xmlns:p14="http://schemas.microsoft.com/office/powerpoint/2010/main" val="906683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7C49C-8923-50BD-51DC-8BEF9AEA56F4}"/>
              </a:ext>
            </a:extLst>
          </p:cNvPr>
          <p:cNvSpPr>
            <a:spLocks noGrp="1"/>
          </p:cNvSpPr>
          <p:nvPr>
            <p:ph type="ctrTitle"/>
          </p:nvPr>
        </p:nvSpPr>
        <p:spPr/>
        <p:txBody>
          <a:bodyPr/>
          <a:lstStyle/>
          <a:p>
            <a:r>
              <a:rPr lang="en-US" dirty="0"/>
              <a:t>Unit 1</a:t>
            </a:r>
            <a:endParaRPr lang="en-IN" dirty="0"/>
          </a:p>
        </p:txBody>
      </p:sp>
      <p:sp>
        <p:nvSpPr>
          <p:cNvPr id="3" name="Subtitle 2">
            <a:extLst>
              <a:ext uri="{FF2B5EF4-FFF2-40B4-BE49-F238E27FC236}">
                <a16:creationId xmlns:a16="http://schemas.microsoft.com/office/drawing/2014/main" id="{B609509D-6131-F852-735B-507989CF108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1210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66A89-FD67-4B12-26B2-0C5CB91A9E43}"/>
              </a:ext>
            </a:extLst>
          </p:cNvPr>
          <p:cNvSpPr>
            <a:spLocks noGrp="1"/>
          </p:cNvSpPr>
          <p:nvPr>
            <p:ph type="title"/>
          </p:nvPr>
        </p:nvSpPr>
        <p:spPr/>
        <p:txBody>
          <a:bodyPr/>
          <a:lstStyle/>
          <a:p>
            <a:r>
              <a:rPr lang="en-IN" dirty="0"/>
              <a:t>Scripting Language</a:t>
            </a:r>
          </a:p>
        </p:txBody>
      </p:sp>
      <p:sp>
        <p:nvSpPr>
          <p:cNvPr id="3" name="Content Placeholder 2">
            <a:extLst>
              <a:ext uri="{FF2B5EF4-FFF2-40B4-BE49-F238E27FC236}">
                <a16:creationId xmlns:a16="http://schemas.microsoft.com/office/drawing/2014/main" id="{9737A7FA-8D33-49F3-6A34-075BCB2A1B0B}"/>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Scripting languages help in automating various software apps, web pages in a browser, shell usage of an OS (operating system), etc. The scripting languages like VBScript, Perl, </a:t>
            </a:r>
            <a:r>
              <a:rPr lang="en-US" b="0" i="0" dirty="0" err="1">
                <a:solidFill>
                  <a:srgbClr val="333333"/>
                </a:solidFill>
                <a:effectLst/>
                <a:latin typeface="Times New Roman" panose="02020603050405020304" pitchFamily="18" charset="0"/>
                <a:cs typeface="Times New Roman" panose="02020603050405020304" pitchFamily="18" charset="0"/>
              </a:rPr>
              <a:t>Javascript</a:t>
            </a:r>
            <a:r>
              <a:rPr lang="en-US" b="0" i="0" dirty="0">
                <a:solidFill>
                  <a:srgbClr val="333333"/>
                </a:solidFill>
                <a:effectLst/>
                <a:latin typeface="Times New Roman" panose="02020603050405020304" pitchFamily="18" charset="0"/>
                <a:cs typeface="Times New Roman" panose="02020603050405020304" pitchFamily="18" charset="0"/>
              </a:rPr>
              <a:t>, etc., do not require compilation, and they have less access to any computer’s native abilities. It is because these rather run on an original programming language’s subset. An example here could be that the </a:t>
            </a:r>
            <a:r>
              <a:rPr lang="en-US" b="0" i="0" dirty="0" err="1">
                <a:solidFill>
                  <a:srgbClr val="333333"/>
                </a:solidFill>
                <a:effectLst/>
                <a:latin typeface="Times New Roman" panose="02020603050405020304" pitchFamily="18" charset="0"/>
                <a:cs typeface="Times New Roman" panose="02020603050405020304" pitchFamily="18" charset="0"/>
              </a:rPr>
              <a:t>Javascript</a:t>
            </a:r>
            <a:r>
              <a:rPr lang="en-US" b="0" i="0" dirty="0">
                <a:solidFill>
                  <a:srgbClr val="333333"/>
                </a:solidFill>
                <a:effectLst/>
                <a:latin typeface="Times New Roman" panose="02020603050405020304" pitchFamily="18" charset="0"/>
                <a:cs typeface="Times New Roman" panose="02020603050405020304" pitchFamily="18" charset="0"/>
              </a:rPr>
              <a:t> won’t have the ability to access your file system.</a:t>
            </a:r>
          </a:p>
          <a:p>
            <a:pPr algn="l">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Generally, a scripting language is interpreted. It doesn’t primarily focus on building applications- but it can render behavior to an application that already exists. It basically helps in writing codes for targeting a software system. Thus, it can also automate a given operation on any software system. So basically, scripts act as a set of instructions that target any software system.</a:t>
            </a:r>
          </a:p>
          <a:p>
            <a:endParaRPr lang="en-IN" dirty="0"/>
          </a:p>
        </p:txBody>
      </p:sp>
    </p:spTree>
    <p:extLst>
      <p:ext uri="{BB962C8B-B14F-4D97-AF65-F5344CB8AC3E}">
        <p14:creationId xmlns:p14="http://schemas.microsoft.com/office/powerpoint/2010/main" val="2870869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E56FD-740C-2A7F-ACBA-8CF55382686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7F4F4A3-561C-13AA-6B49-0C3916E0A761}"/>
              </a:ext>
            </a:extLst>
          </p:cNvPr>
          <p:cNvSpPr>
            <a:spLocks noGrp="1"/>
          </p:cNvSpPr>
          <p:nvPr>
            <p:ph idx="1"/>
          </p:nvPr>
        </p:nvSpPr>
        <p:spPr/>
        <p:txBody>
          <a:bodyPr/>
          <a:lstStyle/>
          <a:p>
            <a:r>
              <a:rPr lang="en-US" b="0" i="0" dirty="0">
                <a:solidFill>
                  <a:srgbClr val="333333"/>
                </a:solidFill>
                <a:effectLst/>
                <a:latin typeface="Times New Roman" panose="02020603050405020304" pitchFamily="18" charset="0"/>
                <a:cs typeface="Times New Roman" panose="02020603050405020304" pitchFamily="18" charset="0"/>
              </a:rPr>
              <a:t>The scripting languages have eventually evolved and become more powerful. They now no longer create minute scripts for automating a software system’s operations. One can also use scripting languages for building rich applications. </a:t>
            </a:r>
          </a:p>
          <a:p>
            <a:r>
              <a:rPr lang="en-US" b="0" i="0" dirty="0">
                <a:solidFill>
                  <a:srgbClr val="333333"/>
                </a:solidFill>
                <a:effectLst/>
                <a:latin typeface="Times New Roman" panose="02020603050405020304" pitchFamily="18" charset="0"/>
                <a:cs typeface="Times New Roman" panose="02020603050405020304" pitchFamily="18" charset="0"/>
              </a:rPr>
              <a:t>These can customize, manipulate, and automate an existing system’s facilities. The scripting languages come with a mechanism that exposes functionality to the program control.</a:t>
            </a:r>
          </a:p>
          <a:p>
            <a:endParaRPr lang="en-IN" dirty="0"/>
          </a:p>
        </p:txBody>
      </p:sp>
    </p:spTree>
    <p:extLst>
      <p:ext uri="{BB962C8B-B14F-4D97-AF65-F5344CB8AC3E}">
        <p14:creationId xmlns:p14="http://schemas.microsoft.com/office/powerpoint/2010/main" val="1210691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41C65-EF1F-04D8-9DFD-BD8548D180F2}"/>
              </a:ext>
            </a:extLst>
          </p:cNvPr>
          <p:cNvSpPr>
            <a:spLocks noGrp="1"/>
          </p:cNvSpPr>
          <p:nvPr>
            <p:ph type="title"/>
          </p:nvPr>
        </p:nvSpPr>
        <p:spPr/>
        <p:txBody>
          <a:bodyPr/>
          <a:lstStyle/>
          <a:p>
            <a:r>
              <a:rPr lang="en-US" dirty="0"/>
              <a:t>What is a Programming Language</a:t>
            </a:r>
            <a:endParaRPr lang="en-IN" dirty="0"/>
          </a:p>
        </p:txBody>
      </p:sp>
      <p:sp>
        <p:nvSpPr>
          <p:cNvPr id="3" name="Content Placeholder 2">
            <a:extLst>
              <a:ext uri="{FF2B5EF4-FFF2-40B4-BE49-F238E27FC236}">
                <a16:creationId xmlns:a16="http://schemas.microsoft.com/office/drawing/2014/main" id="{9AC84CE0-991B-FCE6-121A-E66B9B9DA654}"/>
              </a:ext>
            </a:extLst>
          </p:cNvPr>
          <p:cNvSpPr>
            <a:spLocks noGrp="1"/>
          </p:cNvSpPr>
          <p:nvPr>
            <p:ph idx="1"/>
          </p:nvPr>
        </p:nvSpPr>
        <p:spPr/>
        <p:txBody>
          <a:bodyPr>
            <a:normAutofit fontScale="92500"/>
          </a:bodyPr>
          <a:lstStyle/>
          <a:p>
            <a:pPr algn="l">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One needs to compile the programming languages to machine code so as to run them on the hardware of an underlying OS (operating system). A user needs to deploy a certain Integrated Development Environment (IDE) for using programming languages. A programmer needs to provide an instruction set for the computers for achieving certain goals. One can also implement certain algorithms by writing the programs.</a:t>
            </a:r>
          </a:p>
          <a:p>
            <a:pPr algn="l">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Out of all the programming languages present in the market, specific documentation dominates a majority of them. All the other languages comprise dominant implementation (treated as a reference). An example here is that the ISO standard associates with the C programming language. On the other hand, languages like Perl belong to the latter category.</a:t>
            </a:r>
          </a:p>
          <a:p>
            <a:endParaRPr lang="en-IN" dirty="0"/>
          </a:p>
        </p:txBody>
      </p:sp>
    </p:spTree>
    <p:extLst>
      <p:ext uri="{BB962C8B-B14F-4D97-AF65-F5344CB8AC3E}">
        <p14:creationId xmlns:p14="http://schemas.microsoft.com/office/powerpoint/2010/main" val="1161169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1DFE7-E67F-0989-74AB-B71A981BA0D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57BA938-F7EB-7039-73EE-37DF2D154000}"/>
              </a:ext>
            </a:extLst>
          </p:cNvPr>
          <p:cNvSpPr>
            <a:spLocks noGrp="1"/>
          </p:cNvSpPr>
          <p:nvPr>
            <p:ph idx="1"/>
          </p:nvPr>
        </p:nvSpPr>
        <p:spPr/>
        <p:txBody>
          <a:bodyPr/>
          <a:lstStyle/>
          <a:p>
            <a:r>
              <a:rPr lang="en-US" b="0" i="0" dirty="0">
                <a:solidFill>
                  <a:srgbClr val="333333"/>
                </a:solidFill>
                <a:effectLst/>
                <a:latin typeface="Times New Roman" panose="02020603050405020304" pitchFamily="18" charset="0"/>
                <a:cs typeface="Times New Roman" panose="02020603050405020304" pitchFamily="18" charset="0"/>
              </a:rPr>
              <a:t>One can use a programming language for transforming data. It basically happens when creating those CPU instructions that jot down the input info into the output. An example here is using a set of conditions for solving an equation set. One can consider various programming languages such as C, C++, Scala, Java, etc., as general-purpose languages. </a:t>
            </a:r>
          </a:p>
          <a:p>
            <a:r>
              <a:rPr lang="en-US" b="0" i="0" dirty="0">
                <a:solidFill>
                  <a:srgbClr val="333333"/>
                </a:solidFill>
                <a:effectLst/>
                <a:latin typeface="Times New Roman" panose="02020603050405020304" pitchFamily="18" charset="0"/>
                <a:cs typeface="Times New Roman" panose="02020603050405020304" pitchFamily="18" charset="0"/>
              </a:rPr>
              <a:t>These fall under the compiled programming languages. You must add some texts to write the score code, and then you can run them through a compiler. As a result, it would create various binary instructions.</a:t>
            </a:r>
          </a:p>
          <a:p>
            <a:endParaRPr lang="en-IN" dirty="0"/>
          </a:p>
        </p:txBody>
      </p:sp>
    </p:spTree>
    <p:extLst>
      <p:ext uri="{BB962C8B-B14F-4D97-AF65-F5344CB8AC3E}">
        <p14:creationId xmlns:p14="http://schemas.microsoft.com/office/powerpoint/2010/main" val="884312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C456E24-68CF-9652-0E85-896CF59683B6}"/>
              </a:ext>
            </a:extLst>
          </p:cNvPr>
          <p:cNvPicPr>
            <a:picLocks noGrp="1" noChangeAspect="1"/>
          </p:cNvPicPr>
          <p:nvPr>
            <p:ph idx="4294967295"/>
          </p:nvPr>
        </p:nvPicPr>
        <p:blipFill rotWithShape="1">
          <a:blip r:embed="rId2"/>
          <a:srcRect l="7720" t="14476" r="37959" b="7134"/>
          <a:stretch/>
        </p:blipFill>
        <p:spPr>
          <a:xfrm>
            <a:off x="1551398" y="657154"/>
            <a:ext cx="8599612" cy="5353228"/>
          </a:xfrm>
        </p:spPr>
      </p:pic>
    </p:spTree>
    <p:extLst>
      <p:ext uri="{BB962C8B-B14F-4D97-AF65-F5344CB8AC3E}">
        <p14:creationId xmlns:p14="http://schemas.microsoft.com/office/powerpoint/2010/main" val="3949431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1E2AC4-394E-0088-8E10-FB3BAB8E288A}"/>
              </a:ext>
            </a:extLst>
          </p:cNvPr>
          <p:cNvPicPr>
            <a:picLocks noChangeAspect="1"/>
          </p:cNvPicPr>
          <p:nvPr/>
        </p:nvPicPr>
        <p:blipFill rotWithShape="1">
          <a:blip r:embed="rId2"/>
          <a:srcRect l="7247" t="11536" r="38062" b="10562"/>
          <a:stretch/>
        </p:blipFill>
        <p:spPr>
          <a:xfrm>
            <a:off x="2445250" y="757719"/>
            <a:ext cx="6667928" cy="5342562"/>
          </a:xfrm>
          <a:prstGeom prst="rect">
            <a:avLst/>
          </a:prstGeom>
        </p:spPr>
      </p:pic>
    </p:spTree>
    <p:extLst>
      <p:ext uri="{BB962C8B-B14F-4D97-AF65-F5344CB8AC3E}">
        <p14:creationId xmlns:p14="http://schemas.microsoft.com/office/powerpoint/2010/main" val="32310904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464</Words>
  <Application>Microsoft Office PowerPoint</Application>
  <PresentationFormat>Widescreen</PresentationFormat>
  <Paragraphs>11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Unit 1</vt:lpstr>
      <vt:lpstr>Scripting Language</vt:lpstr>
      <vt:lpstr>PowerPoint Presentation</vt:lpstr>
      <vt:lpstr>What is a Programming Language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alok pandey</dc:creator>
  <cp:lastModifiedBy>alok pandey</cp:lastModifiedBy>
  <cp:revision>5</cp:revision>
  <dcterms:created xsi:type="dcterms:W3CDTF">2023-02-11T04:31:39Z</dcterms:created>
  <dcterms:modified xsi:type="dcterms:W3CDTF">2023-02-11T04:39:29Z</dcterms:modified>
</cp:coreProperties>
</file>