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78 22890,'-2'-25'8306,"2"22"-8208,-1-1 1,1 0-1,-1 1 0,0-1 1,0 1-1,0-1 0,-1 1 0,1 0 1,-1-1-1,0 1 0,0 0 1,0 0-1,-5-5 0,6 8-79,1 0-19,0 0 0,-1 0 0,1 0 0,-1 0 1,1 1-1,-1-1 0,1 0 0,0 0 0,-1 1 0,1-1 0,0 0 0,-1 1 1,1-1-1,0 0 0,-1 1 0,1-1 0,0 1 0,0-1 0,-1 0 0,1 1 1,0-1-1,0 1 0,0-1 0,0 1 0,-1-1 0,1 1 0,0-1 0,0 1 1,0-1-1,0 1 0,0-1 0,0 1 0,0 0 0,0 4-1,-11 61 3,4 1 1,2 0 0,6 83 0,-1-67-1,11 219 7,0-43-2,-11-174-7,-1-26 0,2 0 0,3 0 0,20 104 0,-22-157 0,5 11-3,-5-39-26,-2-23-195,0-14-593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2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37 30062,'-110'0'2214,"109"0"-1854,3 0-330,115-3 4,195-30 1,-356 34-633,-27 12-1221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1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32175,'14'0'224,"33"0"0,22 0-176,11 0-32,3 0 0,-8-3 0,-15 1-16,-15-3 0,-18 0 0,-16-5 0,-11 3-16,-2-3-208,-34-3-2930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28.3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15 29550,'38'-6'3460,"16"-1"-3767,137 5 307,209 5 0,-131 13 13,-81 7-10,-30 5-3,-45-6 0,152 5 0,-217-25 0,65 11 0,108 10 0,-219-23 0,141 15 0,74 2 0,-203-16 3,-10-1-2,0 1 0,-1-1 0,1 0 0,-1 0 0,1 0 0,0-1 0,-1 1 0,1-1-1,-1 0 1,7-2 0,-9 2-19,-5 0-508,-8-3-992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07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0 197 31903,'493'0'864,"-481"1"-864,-7-1 0,0 1 0,0-1 0,1 0 0,-1 0 0,0-1 0,0 0 0,0 0 0,0 0 0,0 0 0,0-1 0,0 0 0,6-3 0,-10 2 0,0-1 0,-1 1 0,0-1 0,1 1 0,-1-1 0,-1 0 0,1 1 0,0-1 0,-1 1 0,-1-5 0,-1 3 0,1-1 0,-1 1 0,-1 0 0,1 1 0,-1-1 0,0 1 0,0-1 0,0 1 0,0 0 0,-1 1 0,0-1 0,-5-2 0,-65-36 0,72 40 0,-29-11 0,-16-8 0,49 21 0,-1-1 0,0 1 0,0 0 0,0 0 0,1-1 0,-1 1 0,0 0 0,0 0 0,0 0 0,1 0 0,-1 0 0,0-1 0,0 1 0,1 0 0,-1 0 0,0 0 0,0 0 0,1 0 0,-1 0 0,0 0 0,0 0 0,1 0 0,-1 0 0,0 0 0,1 0 0,-1 0 0,0 0 0,0 0 0,1 0 0,-1 0 0,0 0 0,0 0 0,1 0 0,-1 1 0,0-1 0,0 0 0,1 0 0,-1 0 0,0 0 0,0 1 0,1-1 0,14 6 0,0 1 0,0 0 0,0 2 0,-1-1 0,16 14 0,63 58 0,-88-76 0,-1 0 0,-1 1 0,1 0 0,-1 0 0,1 0 0,-1 0 0,-1 0 0,1 0 0,-1 1 0,3 9 0,-4-12 0,-1 0 0,1 0 0,-1 0 0,1 0 0,-1 0 0,0 0 0,0 0 0,-1 0 0,1 0 0,0 0 0,-1 0 0,0 0 0,0 0 0,0 0 0,0 0 0,0 0 0,-1-1 0,1 1 0,-1 0 0,0-1 0,-3 5 0,-8 5-1,0-2 0,-1 0 0,-21 12 0,2-1-142,13-6-334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366 467 30142,'1'-23'1195,"-1"10"-949,0 0-1,0 0 0,-1-1 0,-1 1 1,-4-22-1,4 32-248,1 0 1,0 0-1,-1 0 0,1 0 1,-1 0-1,0 0 0,0 1 1,0-1-1,0 0 0,0 1 1,-1 0-1,1-1 1,-1 1-1,0 0 0,1 0 1,-1 1-1,0-1 0,0 0 1,0 1-1,-1 0 0,1 0 1,0 0-1,0 0 1,-1 0-1,1 1 0,0-1 1,-6 1-1,0-1 3,0 1 0,0-1 0,0 2 0,1-1 0,-1 1 0,0 1 0,0-1 0,0 2 0,1-1 0,-1 1 0,1 0 0,-1 1 0,1 0 0,1 0 0,-1 1 0,0 0 0,1 1 0,0-1 0,1 1 0,-1 0 0,-10 13 0,7-5 0,-1 0 0,2 0 0,0 1 0,0 1 0,2-1 0,0 1 0,0 0 0,2 1 0,0-1 0,1 1 0,1 0 0,0 0 0,1 1 0,1-1 0,1 21 0,0-28 0,0 0 0,1 0 0,0-1 0,1 1 0,0 0 0,1 0 0,5 14 0,-5-17 0,0-1 0,1 0 0,0 0 0,0 0 0,0-1 0,1 1 0,0-1 0,0 0 0,0-1 0,1 1 0,8 5 0,-2-4 0,0 0 0,0-1 0,0 0 0,1-1 0,-1-1 0,1 0 0,0 0 0,0-1 0,0-1 0,0 0 0,21-2 0,-26 1 0,-1-1 0,0 1 0,0-1 0,0 0 0,0-1 0,0 0 0,0 0 0,0 0 0,-1-1 0,1 0 0,-1 0 0,0-1 0,1 0 0,6-5 0,-6 2 0,0 0 0,-1 0 0,0-1 0,0 1 0,0-1 0,-1 0 0,0-1 0,-1 1 0,0-1 0,5-14 0,-2-1 0,-1 0 0,-1 0 0,-2-1 0,2-28 0,-4-103 0,-2 83 0,-1-1 9,-3 0 0,-16-75 0,21 147-9,0 0 1,0 0-1,-1 0 0,1 0 1,-1 0-1,0 0 1,0 0-1,1 0 1,-1 0-1,0 0 1,-1 1-1,0-3 0,-3 8 0,1 16 0,1 290 0,4-251 0,-1-19 0,3 1 0,1-1 0,13 52 0,-14-78 0,1-1 0,0 1 0,1-1 0,0 0 0,1 0 0,1-1 0,0 0 0,1 0 0,0 0 0,1-1 0,0 0 0,1-1 0,11 10 0,-14-15 0,-1-1 0,1 0 0,1-1 0,-1 0 0,0 0 0,1 0 0,-1-1 0,1 0 0,0 0 0,0-1 0,0 0 0,0 0 0,0-1 0,0 0 0,0 0 0,0-1 0,-1 0 0,1-1 0,0 0 0,0 0 0,-1 0 0,1-1 0,-1 0 0,0-1 0,0 0 0,0 0 0,0 0 0,-1-1 0,1 0 0,-1 0 0,9-10 0,-4 0 0,-1 0 0,-1-1 0,0 0 0,-1 0 0,-1-1 0,0 0 0,-1 0 0,-1 0 0,3-21 0,-1-7 0,-2 0 0,-2-66 0,-2 105 0,-1 0 0,0-1 0,-1 1 0,0 0 0,0-1 0,0 1 0,0 0 0,-1 0 0,0 0 0,-4-8 0,4 12 0,0-1 0,0 1 0,0 0 0,-1 0 0,1 0 0,0 0 0,-1 0 0,1 0 0,-1 1 0,0-1 0,0 1 0,1 0 0,-1 0 0,0 0 0,0 0 0,0 0 0,0 1 0,0-1 0,0 1 0,0 0 0,-1 0 0,-3 0 0,3 0 0,0 0 0,1 0 0,-1 0 0,0 0 0,0 1 0,1 0 0,-1-1 0,0 1 0,1 1 0,-1-1 0,1 0 0,0 1 0,-1 0 0,1 0 0,0 0 0,0 0 0,0 0 0,0 1 0,0-1 0,1 1 0,-1 0 0,1-1 0,0 1 0,-1 0 0,2 1 0,-1-1 0,0 0 0,0 1 0,1-1 0,-2 5 0,-1 12 0,0 0 0,1 1 0,0 0 0,2-1 0,1 1 0,4 39 0,-2-46 0,0-1 0,1 0 0,0 0 0,1 0 0,1-1 0,0 0 0,1 1 1,0-2-1,15 23 0,-17-28-2,1 1 0,0-1 0,1 0 0,0 0 1,0 0-1,0-1 0,0 0 0,1 0 0,0 0 1,0-1-1,0 0 0,0-1 0,1 0 0,0 0 0,-1 0 1,1-1-1,11 2 0,-11-3 2,1 0 0,-1-1 0,1 0 0,-1-1 0,1 1 0,-1-2 0,11-2 0,-14 3 0,-1-1 0,0 0 0,0 0 0,0 0 0,0 0 0,-1-1 0,1 0 0,-1 1 0,1-1 0,-1-1 0,0 1 0,0 0 0,0-1 0,-1 1 0,4-7 0,0-1 3,0-1 0,-1-1 1,0 1-1,-1-1 0,0 0 0,-1 0 1,2-18-1,-1-10 0,-3-44 0,-2 56-3,1-1 0,2 1 0,9-51 0,-11 78 0,1 0-1,-1 0 1,1 0-1,0 0 1,0 0-1,0 0 1,0 1-1,0-1 1,0 0-1,0 1 1,1-1-1,-1 1 1,0-1-1,1 1 1,0 0-1,-1-1 1,1 1-1,0 0 1,3-2-1,-2 2 0,1 0 0,-1 0-1,1 0 1,0 1-1,-1-1 1,1 1-1,0 0 1,-1 0 0,1 0-1,4 1 1,0 0 0,-1 0 0,1 1 1,-1 0-1,0 0 0,0 1 1,0 0-1,0 1 0,-1-1 1,11 8-1,-6-1-2,0 1-1,0 0 1,12 18 0,-23-29 3,0 1 0,1-1 0,-1 0 0,0 1 0,0-1 0,0 0 0,0 0 0,0 1 0,0-1 0,0 0 0,0 0 0,0 1 0,0-1 0,0 0 0,0 0 0,0 1 0,0-1 0,0 0 0,-1 1 0,1-1 0,0 0 0,0 0 0,0 0 0,0 1 0,0-1 0,-1 0 0,1 0 0,0 1 0,0-1 0,0 0 0,-1 0 0,1 0 0,0 0 0,0 1 0,0-1 0,-1 0 0,1 0 0,0 0 0,0 0 0,-1 0 0,1 0 0,0 0 0,0 0 0,-1 0 0,1 0 0,0 0 0,-1 0 0,1 0 0,0 0 0,0 0 0,-1 0 0,1 0 0,0 0 0,0 0 0,-1 0 0,-19 0 9,18 0-8,-3-1-1,0 1 1,0 0-1,0 0 0,-1 1 0,1-1 0,0 1 0,0 0 0,0 1 0,0-1 0,0 1 1,0 0-1,1 0 0,-1 1 0,0-1 0,1 1 0,0 0 0,0 0 0,0 0 0,0 1 1,0-1-1,1 1 0,-1 0 0,-2 5 0,-1 1 0,0 0 0,1 1 0,0 0 1,1 0-1,1 1 0,0-1 0,0 1 0,-3 19 0,4-10-3,1-1-1,0 1 1,2 0-1,2 27 1,-1-44 1,-1 0-1,0-1 1,1 1 0,0-1 0,0 1-1,0-1 1,0 1 0,1-1 0,-1 0-1,1 0 1,0 1 0,0-1 0,0 0-1,0-1 1,0 1 0,1 0 0,-1-1-1,1 1 1,0-1 0,0 0 0,0 0-1,0 0 1,0 0 0,4 2 0,3-1-3,0 0 0,0-1 1,0 0-1,0 0 0,1-1 1,-1 0-1,13-1 1,-19 0 5,1-1 0,-1 1 0,0-1 0,0 1 0,0-1 0,1 0 0,-1-1 0,0 1 0,0-1-1,-1 0 1,1 0 0,0 0 0,-1 0 0,1-1 0,3-3 0,-1 1 1,-1 0-1,-1-1 1,1 0-1,-1 0 1,0 0-1,0-1 1,-1 1-1,4-9 1,-1-5 3,0 1 0,-1-1 1,-1 0-1,0 0 1,0-32-1,-4-102 30,1 153-35,-1 1 0,0-1 1,0 0-1,0 1 0,0-1 1,0 0-1,0 0 0,0 1 1,0-1-1,0 0 0,0 1 1,-1-1-1,1 0 0,0 1 0,0-1 1,0 1-1,-1-1 0,1 0 1,0 1-1,-1-1 0,1 1 1,-1-1-1,1 1 0,-1-1 1,1 1-1,-1-1 0,1 1 1,-1-1-1,1 1 0,-1 0 1,0-1-1,1 1 0,-1 0 1,1 0-1,-1-1 0,0 1 1,1 0-1,-1 0 0,0 0 1,-1 0-1,1 0 0,0 1 0,-1 0 0,1-1 0,0 1 0,0 0 0,0 0 0,0 0 0,0 0 0,0 0 0,0 0 0,0 0 0,0 0 0,0 0 0,0 0 0,1 0 0,-1 1 0,1-1 0,-1 0 0,1 1 0,-1-1 0,0 2 0,-2 18 0,0-1 0,1 1 0,0 0 0,3 26 0,0-16 0,-1-16-1,1 0 0,1 0 1,0 0-1,1 0 0,0-1 0,2 1 0,-1-1 1,2 0-1,13 25 0,-16-34 1,0 1-1,0-1 1,1 0 0,0 0-1,0 0 1,1-1 0,-1 1 0,1-1-1,0 0 1,0 0 0,0-1-1,0 1 1,1-1 0,0 0-1,-1-1 1,1 1 0,0-1-1,0 0 1,0-1 0,1 0-1,-1 0 1,0 0 0,1 0 0,-1-1-1,11-1 1,-12 0 0,-1-1 0,0 1 1,1-1-1,-1 0 0,0 0 0,0-1 0,0 1 1,0-1-1,0 0 0,-1 0 0,1 0 1,-1 0-1,0-1 0,0 1 0,0-1 0,0 0 1,-1 0-1,0 0 0,0 0 0,0 0 0,3-7 1,3-12 2,0 0-1,9-42 1,-7 9-2,6-111 0,-15-61 6,-2 120 19,-4 92-26,5 16 0,0 0 0,0 0 0,-1-1 0,1 1 0,0 0 0,-1 0 0,1 0 0,0 0 0,-1 0 0,1 0 0,0-1 0,-1 1 0,1 0 0,0 0 0,-1 0 0,1 0 0,0 0 0,-1 0 0,1 0 0,0 1 0,-1-1 0,1 0 0,0 0 0,0 0 0,-1 0 0,1 0 0,0 0 0,-1 1 0,1-1 0,0 0 0,0 0 0,-1 0 0,1 1 0,0-1 0,0 0 0,-1 0 0,1 1 0,0-1 0,0 0 0,0 0 0,0 1 0,-1-1 0,1 0 0,0 1 0,0-1 0,0 0 0,0 1 0,-3 4 0,0 1 0,1 0 0,0 0 0,0 0 0,0 0 0,0 0 0,1 0 0,-1 8 0,0 58 0,2-46 0,-2 51 0,-1 14 0,14 148 0,-7-214 1,0 0-1,10 29 1,-11-46-4,-1-1 1,1 1-1,1-1 0,-1 0 1,1 0-1,1 0 1,-1 0-1,1-1 1,0 0-1,12 11 0,-12-14 3,1 0 0,-1-1 0,1 1-1,0-1 1,0 0 0,0-1 0,0 0 0,0 0-1,1 0 1,-1 0 0,0-1 0,0 0-1,1-1 1,-1 1 0,0-1 0,0 0 0,0-1-1,0 1 1,0-1 0,0-1 0,0 1-1,-1-1 1,9-5 0,-5 0 0,0-1 0,0 0 0,-2-1 0,1 1 0,-1-1 0,0-1 0,-1 0 0,-1 1 0,1-2 0,5-18 0,2-9 0,13-78 0,-13 9 1,1-13 30,-14 120-31,1 0 0,-1 0 0,0 0 0,1 0 0,-1 1 0,1-1 0,-1 0 0,1 0 0,-1 0 0,1 1 0,-1-1 0,1 0 0,0 1 0,0-1 0,-1 0 0,1 1 0,0-1 0,0 1 0,-1-1 0,1 1 0,0-1 0,0 1 0,0 0 0,0 0 0,0-1 0,0 1 0,0 0 0,0 0 0,0 0 0,0 0 0,0 0 0,0 0 0,-1 0 0,1 0 0,0 0 0,0 1 0,0-1 0,0 0 0,1 1 0,3 0 0,-1 1 0,1-1 0,0 1 0,-1 1 0,0-1 0,8 6 0,-1 1 0,-1 0 0,0 1 0,0 0 0,-1 1 0,-1 0 0,1 1 0,-2-1 0,0 1 0,0 1 0,-1 0 0,5 15 0,-5-10 0,-1-1 0,-1 1 0,-1 0 0,0 0 0,-1 0 0,-1 0 0,-1 0 0,-2 26 0,0-35 0,0-1 0,-1 1 0,0 0 0,0-1 0,-1 0 0,0 1 0,0-1 0,-1-1 0,0 1 0,0-1 0,-1 0 0,0 0 0,0 0 0,-1-1 0,1 0 0,-1 0 0,-9 5 0,5-4 0,0 0 0,0-1 0,-1 0 0,0-1 0,0 0 0,0 0 0,0-2 0,-1 1 0,1-2 0,-1 0 0,-19 1 0,31-3 0,-1 0 0,1-1 0,0 1 0,-1 0 0,1-1 0,-1 1 0,1-1 0,0 0 0,0 1 0,-1-1 0,1 0 0,0 0 0,0 0 0,0 0 0,0 0 0,0 0 0,0 0 0,0 0 0,0 0 0,0 0 0,0-1 0,1 1 0,-1 0 0,0 0 0,1-1 0,-1 1 0,1-1 0,0 1 0,-1-3 0,-5-49 0,6 43 0,-2-37 0,4-66 0,-1 110 1,-1 0-1,0 0 1,1 0-1,0 0 1,0 0 0,0 0-1,0 1 1,0-1-1,0 0 1,3-3 0,-3 5-5,0 0 1,0 0 0,0 0 0,0 0-1,0 1 1,0-1 0,0 0 0,0 1 0,0-1-1,0 0 1,0 1 0,0-1 0,1 1-1,-1 0 1,0-1 0,0 1 0,0 0-1,1 0 1,-1 0 0,0 0 0,0 0 0,1 0-1,-1 0 1,0 0 0,2 1 0,8 3-192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0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62 461 31791,'-2'0'33,"1"0"0,0 1 0,0-1 1,-1 0-1,1 0 0,0 1 0,0-1 1,0 1-1,0-1 0,0 1 1,-1-1-1,1 1 0,0 0 0,0-1 1,0 1-1,1 0 0,-1 0 0,0 0 1,0 0-1,0 0 0,1 0 1,-2 1-1,-10 27-87,10-22 116,-4 14-56,0 0 0,2 1-1,1 0 1,1 0 0,0 0 0,3 37-1,-1-55-5,0-1 0,0 0-1,1 1 1,-1-1 0,1 0 0,-1 0-1,1 1 1,0-1 0,0 0 0,1 0-1,-1 0 1,1 0 0,-1 0 0,1-1-1,0 1 1,0 0 0,0-1-1,0 1 1,1-1 0,-1 0 0,1 0-1,-1 0 1,1 0 0,0 0 0,0-1-1,3 2 1,2 0 3,0-1-1,0 0 1,1 0-1,-1-1 1,0-1 0,0 1-1,1-1 1,-1 0-1,13-3 1,-15 2-1,1-1 0,0 0 0,-1 0 0,0 0 0,1-1 0,-1 0 0,0 0 0,0-1 0,-1 0 0,1 0 0,-1 0 0,0-1 0,0 1 0,0-1 0,-1 0 0,1-1 0,-1 1 1,-1-1-1,1 0 0,3-9 0,2-3 4,-1-1 0,-1 0 0,0 0 1,-2-1-1,6-32 0,-4-22 5,-3-1 1,-6-75-1,2 133-8,0 10 0,-2-28 14,2 34-17,0 0 1,0 0-1,0 0 0,0 0 0,0 0 1,0 0-1,-1 0 0,1 0 0,0 1 1,0-1-1,-1 0 0,1 0 0,0 0 1,-1 0-1,1 1 0,-1-1 0,1 0 1,-1 0-1,0 1 0,1-1 0,-1 0 1,0 1-1,1-1 0,-1 1 0,0-1 1,-1 0-1,1 2 0,0-1 0,0 1 0,0-1 0,0 1 0,1 0 0,-1-1 0,0 1 0,0 0 0,0 0 0,1 0 0,-1 0 0,0 0 0,1 0 0,-1 0 0,0 0 0,1 0 0,0 0 0,-1 0 0,1 0 0,0 0 0,-1 0 0,1 0 0,0 0 0,0 2 0,-1 1 0,-7 37 0,3 0 0,1 1 0,2-1 0,6 79 0,-3-100 0,2 1 0,0-1 0,1 0 0,1 0 0,1-1 0,1 1 0,0-1 0,2 0 0,0-1 0,19 28 0,-25-43 0,0 1 0,0 0 0,0-1 0,0 0 0,1 0 0,0 0 0,0 0 0,0-1 0,0 1 0,0-1 0,0 0 0,0 0 0,1-1 0,-1 1 0,1-1 0,4 1 0,-5-2 0,-1 0 0,1 1 0,-1-1 0,1 0 0,-1-1 0,1 1 0,-1-1 0,0 1 0,1-1 0,-1 0 0,0 0 0,0-1 0,1 1 0,-1-1 0,0 1 0,0-1 0,-1 0 0,1 0 0,0 0 0,-1-1 0,1 1 0,2-4 0,4-7 0,-1 0 0,-1 0 0,0-1 0,-1 0 0,0 0 0,-1 0 0,-1-1 0,0 0 0,3-29 0,-1-12 0,-2-71 0,-4 3 0,-1 123 0,1 0 0,0 1 0,0-1 0,-1 1 0,1-1 0,0 1 0,-1 0 0,1-1 0,0 1 0,-1-1 0,1 1 0,-1-1 0,1 1 0,0 0 0,-1-1 0,1 1 0,-1 0 0,1 0 0,-1-1 0,0 1 0,1 0 0,-1 0 0,1 0 0,-1 0 0,1 0 0,-1 0 0,1-1 0,-1 1 0,0 0 0,1 1 0,-1-1 0,1 0 0,-1 0 0,1 0 0,-1 0 0,0 0 0,1 1 0,-1-1 0,1 0 0,-1 0 0,1 1 0,-1-1 0,1 0 0,-1 1 0,1-1 0,0 0 0,-1 1 0,1-1 0,0 1 0,-1-1 0,1 1 0,-1 0 0,-2 5 0,0 0 0,0 1 0,1-1 0,-1 1 0,1-1 0,1 1 0,0 0 0,-1 8 0,-3 62 0,5-72 0,-1 30 0,0 1 0,1 1 0,8 62 0,-6-89 0,0 0 0,0 0 0,1-1 0,0 1 0,1-1 0,0 0 0,0 0 0,1-1 0,0 1 0,0-1 0,1 0 0,0 0 0,1-1 0,0 0 0,8 7 0,-11-11 0,0 1 0,0-1 0,1 0 0,-1-1 0,1 1 0,0-1 0,0 0 0,0 0 0,0 0 0,0-1 0,0 0 0,1 0 0,-1 0 0,0 0 0,1-1 0,-1 0 0,0 0 0,1-1 0,-1 1 0,0-1 0,1 0 0,-1-1 0,0 1 0,0-1 0,0 0 0,0-1 0,0 1 0,-1-1 0,1 1 0,-1-2 0,0 1 0,1 0 0,-2-1 0,1 0 0,6-7 0,-1-3 0,-2-1 0,1 0 0,-2-1 0,0 0 0,0 0 0,-2 0 0,0 0 0,2-26 0,0-17 0,-4-62 0,-2 98 0,0 8 0,-2-45 0,1 56 0,0 1 0,1-1 0,-1 0 0,0 1 0,-1-1 0,1 0 0,-1 1 0,1 0 0,-1-1 0,0 1 0,-1 0 0,-3-5 0,5 7 0,1 0 0,-1 0 0,0 1 0,0-1 0,0 0 0,0 0 0,1 1 0,-1-1 0,0 1 0,0-1 0,0 1 0,0-1 0,-1 1 0,1-1 0,0 1 0,0 0 0,0 0 0,0-1 0,0 1 0,0 0 0,-1 0 0,1 0 0,0 0 0,0 1 0,0-1 0,0 0 0,0 0 0,0 1 0,-1-1 0,1 0 0,0 1 0,0-1 0,-1 2 0,0 0 0,0 0 0,0-1 0,0 1 0,1 0 0,-1 0 0,1 1 0,-1-1 0,1 0 0,0 0 0,0 1 0,0-1 0,0 1 0,-1 2 0,-2 22 0,2 0 0,0 0 0,1 0 0,5 36 0,-3-48 0,1 0 0,1-1 0,1 1 0,0-1 0,0 0 0,2 0 0,-1 0 0,2-1 0,0 0 0,0 0 0,2 0 0,8 10 0,-11-16 0,-1-1 0,1 1 0,0-2 0,0 1 0,1-1 0,-1 0 0,1 0 0,1-1 0,-1 1 0,0-2 0,1 1 0,0-1 0,0 0 0,0-1 0,0 0 0,0 0 0,1-1 0,-1 0 0,0 0 0,1-1 0,-1 0 0,13-2 0,-17 1 0,1 0 0,-1-1 0,0 0 0,0 0 0,0 0 0,0 0 0,0-1 0,0 1 0,-1-1 0,1 0 0,-1 0 0,0 0 0,1-1 0,-2 1 0,1-1 0,0 1 0,-1-1 0,0 0 0,1 0 0,-2 0 0,4-7 0,0-4 0,0 0 0,-1 0 0,-1-1 0,3-30 0,-5-160 0,-1 199 0,0-2 0,-1 0 0,0 1 0,-3-16 0,3 23 0,1 0 0,0 0 0,-1-1 0,1 1 0,0 0 0,-1 0 0,1 0 0,-1 0 0,0-1 0,1 1 0,-1 0 0,0 0 0,0 0 0,0 0 0,0 0 0,0 1 0,0-1 0,0 0 0,0 0 0,0 1 0,0-1 0,0 0 0,0 1 0,0-1 0,-1 1 0,1 0 0,0-1 0,0 1 0,-1 0 0,1 0 0,0 0 0,-3 0 0,4 0 0,-1 0 0,0 0 0,1 0 0,-1 1 0,0-1 0,1 0 0,-1 1 0,0-1 0,1 1 0,-1-1 0,1 0 0,-1 1 0,1-1 0,-1 1 0,1 0 0,-1-1 0,1 1 0,-1-1 0,1 1 0,0 0 0,-1-1 0,1 1 0,0 0 0,0-1 0,0 1 0,-1 0 0,1 0 0,-2 24 0,2-18 0,-3 25 0,3 0 0,0 1 0,2-1 0,2 0 0,10 46 0,-3-36 0,-6-18-1,1-1 0,2 0 0,0 0 0,14 27 0,-20-47 0,-1-1 0,1 1 0,0-1 0,0 1 0,0-1 0,1 0 0,-1 1 0,1-1 1,-1-1-1,1 1 0,-1 0 0,1-1 0,0 1 0,0-1 0,0 0 0,0 0 0,0 0 0,0 0 0,0 0 1,0-1-1,0 1 0,0-1 0,1 0 0,-1 0 0,0 0 0,0-1 0,0 1 0,0-1 0,0 1 0,1-1 1,2-2-1,1 1 1,-1 0 0,1-1 0,-1 0 0,0-1 0,0 1 1,0-1-1,0-1 0,-1 1 0,0-1 0,0 1 0,0-2 1,0 1-1,4-7 0,3-9 0,-1-1 0,-1 0 1,-2 0-1,0-1 0,-1 0 0,-1 0 0,-1 0 1,2-32-1,-1-28 12,-6-89 0,-1 74-6,-8 515-6,9-389 0,-1-7 0,1 1 0,6 40 0,-5-57 0,0 0 0,0 0 0,0 0 0,1 0 0,0 0 0,0-1 0,0 1 0,0-1 0,1 1 0,0-1 0,0 0 0,0 0 0,0 0 0,1-1 0,-1 1 0,1-1 0,8 6 0,-8-7 0,-1 0 0,1-1 0,0 1 0,0-1 0,0 1 0,0-2 0,0 1 0,0 0 0,0-1 0,1 1 0,-1-1 0,0 0 0,0-1 0,0 1 0,0-1 0,0 1 0,0-1 0,7-3 0,-4 1 0,-1 0 0,0 0 0,0 0 0,0-1 0,0 0 0,-1 0 0,1-1 0,-1 0 0,0 0 0,5-7 0,6-9 0,-2-1 0,0 0 0,-2-2 0,0 1 0,-2-1 0,-1-1 0,0 0 0,-2 0 0,8-51 0,-6-8 0,-3-147 0,-6 172 0,-2 41 0,-1 14 0,-2 10 0,2 0 0,0 0 0,0 0 0,0 0 0,1 1 0,0-1 0,0 1 0,1-1 0,0 1 0,-1 7 0,0 67 0,2-55 0,2 101 0,38 252 0,-40-377 0,0-1 0,0 1 0,1 0 0,-1 0 0,0 0 0,1-1 0,0 1 0,-1 0 0,1-1 0,0 1 0,0 0 0,0-1 0,0 1 0,0-1 0,0 1 0,0-1 0,1 0 0,-1 1 0,0-1 0,1 0 0,2 2 0,-2-3 0,0 0 0,-1 0 0,1 0 0,0-1 0,0 1 0,-1 0 0,1-1 0,0 1 0,-1-1 0,1 1 0,0-1 0,-1 0 0,1 0 0,-1 1 0,1-1 0,-1-1 0,0 1 0,1 0 0,-1 0 0,0 0 0,0-1 0,0 1 0,1 0 0,0-3 0,27-35 0,-2-2 0,-2 0 0,29-64 0,15-26 0,-65 124 0,-3 5 0,-1 0 0,1 0 0,1 0 0,-1 1 0,0-1 0,0 0 0,1 1 0,-1-1 0,1 1 0,-1-1 0,1 1 0,0-1 0,-1 1 0,5-2 0,-6 3 0,1 0 0,-1 0 0,0 1 0,1-1 0,-1 0 0,1 0 0,-1 0 0,1 0 0,-1 1 0,0-1 0,1 0 0,-1 0 0,1 1 0,-1-1 0,0 0 0,1 1 0,-1-1 0,0 0 0,0 1 0,1-1 0,-1 1 0,0-1 0,0 0 0,0 1 0,1-1 0,-1 1 0,0-1 0,0 1 0,0-1 0,0 1 0,0-1 0,0 1 0,0-1 0,0 0 0,0 1 0,0-1 0,0 1 0,0-1 0,0 1 0,0 0 0,4 45 0,-2 1 0,-3 48 0,-1-16 0,1-30 0,-1-25 0,2 0 0,4 33 0,-4-57 6,0 1 0,0 0 0,0 0 0,0-1 0,0 1 0,1 0 0,-1-1 0,0 1 0,0 0 0,0-1 0,1 1 0,-1-1 0,0 1 0,1 0 0,-1-1 0,1 1 0,-1-1 0,1 1 1,-1-1-1,1 1 0,-1-1 0,1 0 0,-1 1 0,1-1 0,0 1 0,-1-1 0,1 0 0,-1 0 0,1 1 0,0-1 0,-1 0 0,1 0 0,0 0 0,0 0 0,-1 0 0,1 0 0,0 0 0,-1 0 0,1 0 0,0 0 0,-1 0 0,1 0 0,0 0 0,-1-1 0,1 1 0,0 0 0,-1-1 0,2 1 0,14-12-1123,-6-6-4120,-5 0-3458,2-14-9318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1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65 31630,'-8'0'87,"1"0"-1,-1 0 1,1 1-1,-1 0 1,1 0-1,0 1 0,-1 0 1,1 0-1,-8 4 1,11-4-84,1 0 1,0 0 0,0 1 0,0-1 0,1 1 0,-1 0-1,1 0 1,-1 0 0,1 0 0,0 0 0,0 0 0,0 0-1,1 1 1,-1-1 0,1 1 0,0-1 0,0 1-1,0 0 1,0-1 0,0 5 0,0-1-1,0 0 0,0 0-1,1 0 1,-1 0 0,2 0 0,-1 0 0,1 0-1,0-1 1,1 1 0,-1 0 0,4 8 0,-2-10-1,0 0 0,0 0 0,0 0 0,0-1 1,1 1-1,0-1 0,0 0 0,0 0 0,0 0 0,1 0 0,0-1 1,-1 1-1,11 4 0,0-2 3,0 1 1,0-2-1,0 0 0,1-1 1,-1-1-1,1 0 0,0-1 1,0-1-1,0 0 0,0-1 1,17-2-1,-30 1-4,0 1 0,0-1 0,0 1 0,-1-1 0,1 0 0,0 0 0,-1 0 0,1 0 0,0-1 0,-1 1 0,0-1 0,1 1 0,-1-1-1,0 0 1,0 0 0,0 0 0,3-3 0,-2 1 0,-1 0 0,1-1 1,-1 1-1,0-1 0,0 1 0,0-1 0,-1 0 0,0 0 0,1-6 0,0-4 0,-1 1-1,0-1 1,-2 0 0,0 0-1,-5-26 1,4 32 1,0 1 1,-1-1-1,0 1 1,-1 0-1,0 0 1,0 0-1,0 0 1,-1 1-1,0 0 1,-1 0-1,0 0 1,-9-8-1,11 11-30,0 0-1,-1 1 0,1 0 0,-1 0 1,0 0-1,0 0 0,0 1 0,0 0 1,0 0-1,-1 0 0,1 1 0,0 0 0,-1 0 1,1 0-1,-1 0 0,0 1 0,1 0 1,-1 0-1,1 1 0,-1 0 0,-6 1 1,-27 17-1357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1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31775,'50'0'592,"11"0"-320,5 0-208,3 0-48,-5 0-16,-14 0-16,-20 0-256,-13 0-5235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27 257 32143,'0'0'509,"-2"12"-442,-5 17-67,1 0 0,1 0 0,2 1 0,0-1 0,3 1 0,3 45 0,-2-70 1,0 0-1,0 0 1,0 0-1,1 0 1,-1 0-1,1-1 1,0 1 0,1 0-1,-1-1 1,1 1-1,0-1 1,0 0-1,7 7 1,-7-8-1,0-1 1,1 1-1,-1-1 1,1 0-1,0 0 1,-1 0-1,1-1 1,0 1-1,0-1 0,0 0 1,0 0-1,0 0 1,0-1-1,0 1 1,1-1-1,-1 0 1,7-1-1,-8 0 1,-1 1 0,1-1 0,-1 0 0,1 0 0,-1 0 0,0 0 0,1 0 0,-1 0 0,0-1 0,0 1 0,0-1 0,0 1 0,0-1 0,0 0 0,-1 0 0,1 0 0,-1 0-1,1 0 1,-1 0 0,3-5 0,1-5 4,0 0-1,7-25 0,-10 29-5,7-29 1,-2-1 0,-1 0 0,1-48 0,-7-114 0,-1 123 0,-6 213 0,3-90 0,2-1 0,1 1 0,3-1 0,9 63 0,-8-97 0,-1 0 0,2 0 0,0 0 0,0-1 0,1 0 0,0 0 0,0 0 0,13 16 0,-15-22 0,0-1 0,0 0 0,0 0 0,1 0 0,-1 0 0,1 0 0,-1-1 0,1 1 0,0-1 0,0 0 0,0 0 0,0-1 0,0 1 0,1-1 0,-1 0 0,0 0 0,1 0 0,-1-1 0,0 0 0,1 0 0,-1 0 0,1 0 0,-1 0 0,8-3 0,-8 2 0,0-1 0,0 1 0,0-1 0,0 0 0,0 0 0,-1-1 0,1 1 0,-1-1 0,0 0 0,0 0 0,0 0 0,0 0 0,0 0 0,-1-1 0,1 1 0,1-5 0,5-9 0,0 0 0,7-23 0,-15 38 0,10-33 0,-1 1 0,-1-2 0,-2 1 0,3-48 0,-3-149 0,-7 203 0,-5 142 0,2 41 0,4-130 0,1 0 0,1 0 0,1 0 0,10 31 0,-10-44-1,2 10 1,1 0 1,1-1 0,1 0 0,12 20 0,-19-36-3,1 0 1,0 0 0,-1 0 0,1-1 0,1 1 0,-1-1-1,0 0 1,1 0 0,0 0 0,-1 0 0,1-1 0,0 1-1,1-1 1,-1 0 0,0 0 0,1 0 0,-1-1 0,1 0-1,-1 0 1,1 0 0,-1 0 0,1-1 0,0 1-1,9-2 1,-10 0 2,1-1 0,-1 1 0,0-1 0,1 0 1,-1 0-1,0-1 0,0 1 0,0-1 0,0 0 0,-1 0 0,1 0 0,-1 0 0,0-1 0,0 1 0,0-1 0,0 0 0,-1 0 0,1 0 0,-1 0 0,2-7 0,7-13 1,-1-2 0,9-33 0,-16 47-3,24-97 1,-17 62 0,28-79 0,-36 122 0,-1 1 0,1-1 0,0 1 0,0 0 0,1 0 0,-1 0 0,0 0 0,1 0 0,0 1 0,0-1 0,0 1 0,0-1 0,0 1 0,0 0 0,1 0 0,4-1 0,-6 2 0,0 0 0,1 1 0,-1-1 0,0 1 0,1-1 0,-1 1 0,0 0 0,1 0 0,-1 0 0,0 0 0,1 0 0,-1 1 0,0-1 0,1 1 0,-1-1 0,0 1 0,0 0 0,1 0 0,-1 0 0,0 0 0,0 1 0,0-1 0,0 0 0,-1 1 0,1-1 0,0 1 0,0 0 0,1 2 0,2 3-2,0 1 0,0 0-1,-1 0 1,0 0 0,0 1 0,-1 0-1,0-1 1,0 1 0,-1 0 0,2 14-1,-1 13-1,0 49 0,-3-78 5,-1 12-1,-1 1 0,0-1 0,-1 0 0,-1-1 0,-1 1 0,-1-1 0,0 0 0,-1 0 0,-1-1 0,-1 0 0,-1 0 0,0-1 0,-1 0 0,0-1 0,-2 0 0,1-1 0,-2 0 0,-25 20 0,-1-12 0,39-22 0,0 1 0,0-1 0,1 1 0,-1-1 0,0 1 0,0-1 0,0 0 0,0 1 0,0-1 0,0 0 0,0 0 0,0 0 0,0 0 0,0 0 0,0 0 0,0 0 0,0 0 0,0 0 0,0 0 0,0-1 0,0 1 0,0 0 0,0-1 0,0 1 0,0 0 0,0-1 0,0 0 0,0 1 0,0-1 0,1 1 0,-1-1 0,0 0 0,0 0 0,1 1 0,-1-1 0,0 0 0,1 0 0,-1 0 0,0-1 0,-4-29 0,1-1 0,1 1 0,2-1 0,2-32 0,0-5 0,-1-91 0,1 151-4,2 8 0,4 12 0,-6-9 3,23 39 0,-2 0 0,2-1 1,2-1-1,43 50 1,-60-79 0,1 0 0,0-1 0,1 0 0,0 0 0,0-1 1,0-1-1,1 0 0,1-1 0,-1 0 0,1 0 1,0-1-1,0-1 0,0-1 0,1 0 0,-1 0 0,19 0 1,-28-3-1,10 1 3,1 0 0,0-2 0,19-2 0,-29 2-3,-1 0 0,1 0 0,0-1 0,0 0 1,-1 0-1,1 0 0,-1 0 0,1-1 0,-1 0 0,0 1 0,0-2 0,0 1 0,4-5 0,-1-1 0,-1 1 0,1-1 0,-2 0 0,1 0 0,-1-1 0,0 0 0,-1 0 0,-1 0 0,1 0 0,-1-1 0,1-12 1,1-12 7,-3 0 0,0-37 0,-2 68-6,-1-20 0,0-1-1,-1 1 1,-10-44 0,9 58-4,0-1-1,-1 1 0,0 0 1,0 0-1,-1 0 0,0 1 1,-1 0-1,0 0 1,-1 0-1,-12-14 0,17 22 3,1-1 0,0 1 0,-1-1 0,1 1-1,-1 0 1,1 0 0,-1-1 0,0 1 0,1 0 0,-1 0-1,0 1 1,0-1 0,0 0 0,0 1 0,1-1-1,-1 1 1,0-1 0,0 1 0,0 0 0,0 0 0,0 0-1,0 0 1,0 0 0,0 0 0,0 1 0,0-1 0,0 1-1,0-1 1,0 1 0,0 0 0,0-1 0,-2 3 0,0 0 0,1 1 0,0-1 0,0 0 0,0 1 0,0-1 0,1 1 0,-1 0 0,1 0 0,0 0 0,0 0 0,1 1 0,-3 7 0,-1 16 0,0-1 0,2 0 0,1 1 0,1-1 0,1 1 0,2 0 0,0-1 0,2 0 0,13 46 0,-12-56 0,1 0 0,1 0-1,1-1 1,0 0 0,1-1 0,0 0-1,1 0 1,1-1 0,19 20 0,-23-27 1,0-1 1,0 0-1,1 0 0,0 0 1,0-1-1,0-1 1,1 1-1,0-1 1,-1-1-1,1 1 1,1-1-1,-1-1 1,0 0-1,1 0 0,-1-1 1,1 0-1,-1-1 1,1 0-1,11-2 1,-16 1-2,-1 0 0,0-1 0,1 0 1,-1 0-1,0 0 0,0-1 1,0 1-1,0-1 0,-1 0 0,1 0 1,-1 0-1,1-1 0,-1 1 0,0-1 1,-1 1-1,1-1 0,-1 0 0,1 0 1,-1-1-1,0 1 0,2-7 1,5-15-2,0 0 1,7-40 0,-13 51 0,23-142 0,2-5 0,-27 155 0,1 1 0,-1-1 0,2 1 0,-1-1 0,1 1 0,6-12 0,-8 16 0,1 0 0,-1 1 0,1-1 0,0 1 0,-1-1 0,1 1 0,0 0 0,0-1 0,0 1 0,0 0 0,0 0 0,0 1 0,0-1 0,0 0 0,0 1 0,1-1 0,-1 1 0,0-1 0,0 1 0,0 0 0,1 0 0,-1 0 0,4 1 0,-2 0 0,-1 0 0,1 0 0,0 1 0,-1-1 0,1 1 0,-1 0 0,1 0 0,-1 1 0,0-1 0,0 0 0,0 1 0,0 0 0,0 0 0,-1 0 0,1 0 0,-1 0 0,0 0 0,0 1 0,0-1 0,2 6 0,3 5 0,-1 1 0,-1-1 0,8 32 0,-8-9 0,0 1 0,-3 0 0,-3 48 0,3 45 0,-2-128 1,0 0-1,1 0 1,-1 0 0,1 0 0,0 0-1,0 0 1,-1 0 0,2-1-1,-1 1 1,0 0 0,1-1 0,-1 1-1,1-1 1,0 0 0,-1 1-1,1-1 1,1 0 0,-1 0-1,0 0 1,0 0 0,1 0 0,-1-1-1,1 1 1,-1-1 0,1 0-1,0 0 1,-1 0 0,1 0 0,3 1-1,5 0-52,-1-1-1,1 0 0,0 0 1,0-1-1,-1-1 1,19-2-1,28-10-1233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5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116 772 32127,'0'0'512,"0"4"-448,-5 41-64,4-36 0,-1 0 0,1 0 0,1 1 0,0-1 0,1 14 0,0-22 0,0 0 0,0 0 0,0 0 0,0 1 0,0-1 0,0 0 0,0 0 0,0-1 0,0 1 0,1 0 0,-1 0 0,0-1 0,0 1 0,1 0 0,-1-1 0,1 1 0,-1-1 0,0 0 0,1 1 0,-1-1 0,1 0 0,-1 0 1,1 0-1,-1 0 0,1 0 0,0-1 0,43-2 12,-42 2-11,0 0-1,1-1 0,-1 1 0,0-1 1,0 1-1,0-1 0,0 0 0,0 0 1,-1-1-1,1 1 0,-1 0 1,1-1-1,-1 0 0,0 1 0,0-1 1,0 0-1,2-4 0,3-6 4,-1-1-1,8-25 1,-14 39-4,16-55 4,-3-1-1,8-66 0,1-117 22,-16-35-25,-6 259 0,0 9 0,-2-12 0,2 17 0,0 1 0,0-1 0,-1 1 0,1-1 0,0 1 0,-1-1 0,1 1 0,0-1 0,-1 1 0,1 0 0,0-1 0,-1 1 0,1 0 0,-1-1 0,1 1 0,-1 0 0,1-1 0,-1 1 0,1 0 0,-1 0 0,1 0 0,-1 0 0,1-1 0,-1 1 0,1 0 0,-1 0 0,1 0 0,-1 0 0,0 0 0,0 0 0,0 1 0,0-1 0,0 0 0,1 0 0,-1 0 0,0 1 0,0-1 0,0 0 0,1 1 0,-1-1 0,0 1 0,1-1 0,-1 1 0,0-1 0,1 1 0,-1-1 0,0 1 0,1 0 0,-1-1 0,1 1 0,-1 0 0,1-1 0,0 1 0,-1 0 0,1 0 0,-1 1 0,-6 27 0,6-20 0,-8 69 0,3 1 0,5 95 0,2-84 0,1 113 0,-15 376 0,8-514 0,0-5 0,-1-1 0,-25 96 0,30-150 0,-1 0 0,0 0 0,0-1 0,0 1 0,-1-1 0,0 0 0,0 0 0,0 0 0,0 0 0,-6 6 0,7-9 0,1 0 0,-1 0 0,1 0 0,0 0 0,-1 0 0,1-1 0,-1 1 0,0 0 0,1-1 0,-1 1 0,0-1 0,1 0 0,-1 1 0,0-1 0,1 0 0,-1 0 0,0 0 0,0 0 0,1-1 0,-1 1 0,0 0 0,1-1 0,-1 1 0,0-1 0,1 1 0,-1-1 0,1 0 0,-1 0 0,1 0 0,-1 0 0,1 0 0,0 0 0,-1 0 0,1 0 0,0 0 0,-2-3 0,-9-11 0,0 0 0,1-1 0,1 0 0,-12-25 0,-27-75 0,43 98 0,2 0 0,0 0 0,1 0 0,1 0 0,0-1 0,2-29 0,1 44 0,-1-1 0,1 1 0,0-1 0,0 1 0,1-1 0,-1 1 0,1 0 0,0-1 0,0 1 0,1 0 0,-1 0 0,1 1 0,0-1 0,0 1 0,6-7 0,5-2 0,1 0 0,26-16 0,-16 11 0,7-4 0,0-2 0,-2-1 0,-1-1 0,-1-2 0,-1-1 0,-1-1 0,-2-1 0,22-35 0,26-78 0,-49 92 0,46-73 0,-66 120 0,0 0 0,0 0 0,0 0 0,1 0 0,0 1 0,0 0 0,0-1 0,0 2 0,0-1 0,0 0 0,1 1 0,-1 0 0,1 0 0,0 0 0,0 0 0,6-1 0,4 1 0,0 0 0,1 1 0,28 2 0,-10 0 0,-34-1 0,-1 0 0,1 0 0,0 0 0,0-1 0,0 1 0,0 0 0,0 0 0,0 0 0,0 0 0,0 0 0,0 0 0,0 0 0,0 0 0,0 0 0,0 0 0,-1 0 0,1-1 0,0 1 0,0 0 0,0 0 0,0 0 0,0 0 0,0 0 0,0 0 0,0 0 0,0 0 0,0 0 0,0-1 0,0 1 0,0 0 0,0 0 0,0 0 0,0 0 0,0 0 0,0 0 0,1 0 0,-1 0 0,0-1 0,0 1 0,0 0 0,0 0 0,0 0 0,0 0 0,0 0 0,0 0 0,0 0 0,0 0 0,0 0 0,0 0 0,0 0 0,1 0 0,-1 0 0,0 0 0,0 0 0,0 0 0,0-1 0,0 1 0,0 0 0,0 0 0,0 0 0,0 0 0,1 0 0,-1 0 0,0 0 0,-10-4 0,3 3 0,1 1 0,-1-1 0,1 2 0,-1-1 0,1 1 0,-1 0 0,1 0 0,-1 1 0,1 0 0,0 0 0,0 0 0,0 1 0,0 0 0,0 0 0,1 0 0,-10 8 0,6-3 0,1 1 0,-1-1 0,2 1 0,-1 1 0,1-1 0,1 1 0,0 1 0,-9 19 0,8-11 0,1 1 0,1-1 0,1 1 0,0 0 0,2 0 0,0 0 0,1 1 0,2-1 0,0 0 0,4 22 0,-5-38 0,1-1 0,0 1 0,0 0 0,0 0 0,1 0 0,-1 0 0,1-1 0,0 1 0,0-1 0,0 1 0,1-1 0,-1 0 0,1 0 0,0 0 0,0 0 0,0 0 0,0-1 0,0 1 0,0-1 0,1 0 0,-1 0 0,1 0 0,0-1 0,3 2 0,7 1 0,-1-1 0,0-1 0,1 0 0,-1-1 0,25 0 0,-35-2 0,1 1 0,-1 0 0,0-1 0,1 0 0,-1 0 0,0 0 0,1 0 0,-1-1 0,0 1 0,0-1 0,0 0 0,0 0 0,-1 0 0,1 0 0,0 0 0,-1 0 0,1-1 0,-1 0 0,0 1 0,0-1 0,0 0 0,0 0 0,-1 0 0,1 0 0,-1 0 0,2-5 0,3-8 0,-1 0 0,-1 0 0,0-1 0,1-19 0,1-38 0,-3-83 0,-3 120 0,-2 27 0,0 15 0,-1 20 0,1 1 0,2 0 0,2 28 0,0-11 0,-1-30 0,0 0 0,1 0 0,0 0 0,1 0 0,1-1 0,0 1 0,0-1 0,1 0 0,1 0 0,0-1 0,13 20 0,-17-29 0,-1-1 0,1 1 0,0 0 0,-1 0 0,1-1 0,0 1 0,0 0 0,0-1 0,0 0 0,0 0 0,1 1 0,-1-1 0,0-1 0,0 1 0,1 0 0,-1 0 0,0-1 0,4 1 0,-4-1 0,0 0 0,0-1 0,0 1 0,0 0 0,-1-1 0,1 1 0,0-1 0,0 0 0,0 1 0,-1-1 0,1 0 0,-1 0 0,1 0 0,0 0 0,-1-1 0,0 1 0,1 0 0,-1 0 0,0-1 0,0 1 0,1-1 0,-1 1 0,0-1 0,1-2 0,24-53 0,-2-1 0,26-98 0,-13 38 0,-37 116 0,1 0 0,-1 1 0,1-1 0,0 0 0,0 1 0,0-1 0,0 1 0,0-1 0,0 1 0,0 0 0,0-1 0,0 1 0,1 0 0,-1 0 0,0-1 0,1 1 0,2-1 0,-3 2 0,0 0 0,0-1 0,0 1 0,0 0 0,1 0 0,-1 0 0,0 0 0,0 0 0,0 0 0,0 1 0,1-1 0,-1 0 0,0 0 0,0 1 0,0-1 0,0 1 0,0-1 0,0 1 0,0 0 0,0-1 0,0 1 0,0 0 0,0-1 0,-1 1 0,1 0 0,1 2 0,4 4 0,-1 0 0,0 1 0,0-1 0,-1 1 0,0 1 0,5 12 0,-9-21 0,0 1 0,0-1 0,0 0 0,1 0 0,-1 0 0,0 0 0,0 1 0,0-1 0,0 0 0,0 0 0,0 0 0,0 1 0,0-1 0,0 0 0,0 0 0,0 1 0,0-1 0,0 0 0,0 0 0,0 1 0,0-1 0,0 0 0,0 0 0,0 0 0,0 1 0,0-1 0,0 0 0,0 0 0,0 0 0,0 1 0,-1-1 0,1 0 0,0 0 0,0 0 0,0 0 0,0 1 0,0-1 0,-1 0 0,1 0 0,0 0 0,0 0 0,0 0 0,-1 0 0,1 1 0,0-1 0,0 0 0,0 0 0,-1 0 0,1 0 0,0 0 0,0 0 0,-1 0 0,1 0 0,0 0 0,0 0 0,-1 0 0,1 0 0,0 0 0,0 0 0,0 0 0,-1 0 0,1 0 0,0-1 0,-1 1 0,1 0 0,-21 0 0,14-1 0,0 1 0,0 0 0,1 0 0,-1 1 0,-11 2 0,16-2 0,-1 0 0,0 0 0,1 1 0,-1-1 0,1 0 0,0 1 0,-1 0 0,1 0 0,0 0 0,0 0 0,0 0 0,0 0 0,0 0 0,0 0 0,1 1 0,-1-1 0,0 4 0,-5 10 0,2 0 0,0 0 0,1 0 0,0 1 0,1-1 0,1 1 0,1 0 0,1 0 0,1 22 0,0-12 0,-1-19 0,0-1 0,1 1 0,0 0 0,1-1 0,0 0 0,0 1 0,1-1 0,-1 0 0,2 0 0,-1 0 0,1 0 0,0-1 0,0 0 0,1 0 0,0 0 0,0 0 0,0 0 0,1-1 0,-1 0 0,1 0 0,1-1 0,-1 0 0,1 0 0,-1 0 0,1-1 0,0 0 0,0 0 0,1-1 0,-1 0 0,0 0 0,14 1 0,-2 0 0,0 0 0,1-2 0,-1 0 0,0-1 0,29-4 0,-42 4 0,0-2 0,0 1 0,0-1 0,-1 1 0,1-2 0,-1 1 0,0 0 0,1-1 0,-1 0 0,0-1 0,0 1 0,-1-1 0,1 0 0,-1 0 0,0 0 0,0 0 0,0-1 0,-1 0 0,1 0 0,-1 0 0,0 0 0,2-6 0,2-7 0,-2 0 0,0-1 0,0 0 0,-2 0 0,1-26 0,-2-102 0,-3 84 0,1-16 0,-1 71 0,-3 11 0,-2 10 0,1 9 0,0-1 0,2 1 0,1 0 0,0 0 0,2 0 0,2 27 0,-1 6 0,-1-28 0,-1-2 0,2-1 0,4 30 0,-4-47 0,0 0 0,0 0 0,1-1 0,1 1 0,-1-1 0,1 0 0,0 1 0,0-1 0,1 0 0,-1-1 0,1 1 0,9 8 0,-11-12 0,0 0 0,0 0 0,1-1 0,-1 1 0,1-1 0,0 1 0,-1-1 0,1 0 0,0 0 0,0 0 0,0-1 0,0 1 0,-1 0 0,1-1 0,0 0 0,0 0 0,0 0 0,0 0 0,0 0 0,0-1 0,0 1 0,0-1 0,4-1 0,-2 0 0,-1 0 0,1 0 0,-1 0 0,0 0 0,1-1 0,-1 0 0,0 0 0,0 0 0,-1 0 0,1-1 0,-1 1 0,0-1 0,4-5 0,3-8 0,-1-1 0,-1 0 0,0-1 0,-1 0 0,5-25 0,15-104 0,-19 101 0,-3 12 0,1-1 0,10-37 0,-16 71 0,1 1 0,-1-1 0,1 1 0,-1 0 0,1-1 0,0 1 0,0 0 0,-1 0 0,1 0 0,0-1 0,0 1 0,2-1 0,-3 2 0,1 0 0,-1-1 0,1 1 0,-1 0 0,0 0 0,1 0 0,-1 0 0,1 0 0,-1-1 0,1 1 0,-1 0 0,1 0 0,0 0 0,-1 0 0,1 0 0,-1 1 0,1-1 0,-1 0 0,0 0 0,1 0 0,-1 0 0,1 1 0,-1-1 0,1 0 0,-1 0 0,1 1 0,-1-1 0,0 0 0,1 1 0,-1-1 0,1 0 0,-1 1 0,0-1 0,0 1 0,1-1 0,-1 0 0,0 1 0,0-1 0,1 2 0,7 15 0,-1 0 0,0 0 0,-2 1 0,0 0 0,3 22 0,-2-10 0,8 31 0,-3 1 0,-2 0 0,-1 74 0,-7-136 0,-1 0 0,0 0 0,0 0 0,0 0 0,0 0 0,0 0 0,0 0 0,0 0 0,0 0 0,0 0 0,1 0 0,-1 0 0,0 0 0,0 0 0,0 0 0,0 0 0,0 0 0,0 0 0,0 0 0,0 0 0,1 0 0,-1 0 0,0 0 0,0 0 0,0 0 0,0 0 0,0 0 0,0 0 0,0 0 0,0 0 0,1 0 0,-1 0 0,0 0 0,0 0 0,0 1 0,0-1 0,0 0 0,0 0 0,0 0 0,0 0 0,0 0 0,0 0 0,0 0 0,0 0 0,0 0 0,0 1 0,0-1 0,0 0 0,0 0 0,0 0 0,0 0 0,0 0 0,0 0 0,0 0 0,0 1 0,0-1 0,0 0 0,0 0 0,0 0 0,0 0 0,6-8 0,41-111 0,-6 13 0,76-127 0,-113 225 0,-4 7 0,0 0 0,1 0 0,-1 0 0,1 0 0,-1 0 0,1 0 0,-1 0 0,1 0 0,0 0 0,-1 0 0,1 1 0,0-1 0,0 0 0,0 0 0,0 1 0,0-1 0,1 0 0,-1 2 0,0 0 0,-1 1 0,1-1 0,-1 1 0,0 0 0,1-1 0,-1 1 0,0-1 0,0 1 0,0-1 0,0 1 0,0 0 0,0 1 0,0 1 0,-1 30 0,7 146 0,-4-157 0,2-1 0,0 0 0,1 0 0,1 0 0,18 42 0,-20-59 0,-1 1 0,1-1 0,0 1 0,0-1 0,1 0 0,-1-1 0,1 1 0,0-1 0,0 0 0,1 0 0,-1 0 0,1-1 0,0 0 0,0 0 0,0-1 0,0 1 0,0-1 0,1-1 0,-1 1 0,1-1 0,-1 0 0,1-1 0,-1 1 0,1-1 0,0 0 0,-1-1 0,1 0 0,-1 0 0,1 0 0,-1-1 0,1 0 0,-1 0 0,0-1 0,0 0 0,0 0 0,8-5 0,-3-2 0,0 0 0,-1 0 0,0 0 0,-1-2 0,0 1 0,-1-1 0,0 0 0,-1-1 0,0 1 0,-1-2 0,0 1 0,-1-1 0,4-16 0,-3 4 0,-1-1 0,0 0 0,-2-1 0,-2 1 0,0 0 0,-4-30 0,3 52 0,0 0 0,-1 0 0,1 0 0,-1 1 0,0-1 0,-1 0 0,1 1 0,-1-1 0,0 1 0,0-1 0,0 1 0,0 0 0,-1 0 0,0 0 0,0 0 0,0 1 0,0-1 0,-1 1 0,1 0 0,-1 0 0,0 0 0,0 0 0,0 0 0,0 1 0,0 0 0,-1 0 0,1 0 0,-1 0 0,0 1 0,1 0 0,-1 0 0,0 0 0,1 1 0,-1-1 0,0 1 0,-5 0 0,7 0 0,0 0 0,0 1 0,1-1 0,-1 0 0,0 1 0,1 0 0,-1 0 0,0-1 0,1 1 0,-1 1 0,1-1 0,-1 0 0,1 1 0,0-1 0,-1 1 0,1 0 0,-3 2 0,2 0 0,0 0 0,0 0 0,1 1 0,-1-1 0,1 0 0,0 1 0,0-1 0,0 1 0,-1 6 0,-1 10 0,1 1 0,1-1 0,1 37 0,1-46 0,0 0 0,1-1 0,0 1 0,0-1 0,1 0 0,0 0 0,1 1 0,0-2 0,1 1 0,7 14 0,-9-21 0,1 1 0,0-1 0,0 0 0,0 0 0,1 0 0,-1 0 0,1-1 0,0 1 0,0-1 0,0 0 0,1 0 0,-1 0 0,1-1 0,-1 0 0,1 0 0,0 0 0,0 0 0,0-1 0,0 1 0,0-1 0,0-1 0,10 1 0,-9 0 0,0-1 0,0 0 0,0-1 0,0 1 0,0-1 0,-1 0 0,1-1 0,0 1 0,-1-1 0,1 0 0,-1-1 0,9-4 0,-8 2 0,1 0 0,-1-1 0,-1 0 0,1 0 0,-1 0 0,0-1 0,0 1 0,7-15 0,-3 2 0,-2 0 0,1 0 0,-2-1 0,-1 1 0,0-1 0,-2-1 0,0 1 0,-1-1 0,-2-33 0,-25 433 0,-17 12 0,-15 108 0,54-478 0,-2 12 0,-1 0 0,-1 0 0,-16 44 0,21-70 0,-1 0 0,0-1 0,0 1 0,-1 0 0,1-1 0,-2 0 0,1 0 0,0 0 0,-1 0 0,0-1 0,-1 0 0,1 0 0,-1 0 0,0-1 0,0 0 0,0 0 0,-1 0 0,1-1 0,-1 0 0,0 0 0,-11 2 0,7-2 0,0-2 0,0 0 0,0 0 0,0-1 0,0 0 0,0-1 0,0 0 0,0-1 0,0 0 0,0 0 0,0-1 0,1-1 0,-1 0 0,1-1 0,0 1 0,1-2 0,-15-9 0,13 6 0,1 0 0,0-1 0,0 0 0,1-1 0,0 0 0,1-1 0,0 1 0,1-1 0,0-1 0,1 0 0,0 0 0,1 0 0,-5-21 0,4 8 0,1 1 0,1-1 0,1-1 0,1-27 0,2 43 0,0-1 0,1 1 0,0 0 0,1-1 0,1 1 0,-1 0 0,2 0 0,0 0 0,0 1 0,1-1 0,11-17 0,-2 10 0,1 1 0,1 0 0,0 1 0,36-25 0,82-46 0,-100 66 0,303-202 0,-265 168 0,-3-3 0,88-93 0,-149 142 0,-2 3 0,0 0 0,0-1 0,-1 1 0,0-1 0,0-1 0,0 1 0,-1-1 0,4-10 0,-8 18 0,1-1 0,-1 1-1,0-1 1,0 1 0,0-1 0,1 1 0,-1-1-1,0 0 1,0 1 0,0-1 0,0 1 0,0-1-1,0 0 1,0 1 0,0-1 0,0 1-1,-1-1 1,1 0 0,0 1 0,0-1 0,0 1-1,-1-1 1,1 1 0,0-1 0,-1 1 0,1-1-1,0 1 1,-1-1 0,-18-5-44,12 5 14,-49-10-616,-18 1-1541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6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300 18 32495,'-14'-4'15,"0"0"-1,1 1 1,-1 0 0,-1 1 0,1 1-1,0 0 1,0 1 0,0 1 0,-1 0-1,1 0 1,-20 6 0,28-5-15,0-1 0,0 1 0,1 1 0,-1-1 0,1 1 0,-1 0 0,1 0 0,0 0 0,0 1 0,1-1 0,-1 1 0,1 1-1,-1-1 1,1 1 0,0-1 0,1 1 0,-1 0 0,1 0 0,0 1 0,1-1 0,-1 1 0,1-1 0,0 1 0,0 0 0,1 0 0,0 0 0,0 0 0,-1 12 0,2-14 1,0 1-1,0 0 1,0-1-1,0 1 1,1-1-1,-1 1 1,1-1 0,0 1-1,1-1 1,-1 0-1,1 1 1,0-1-1,0 0 1,0 0 0,0 0-1,1 0 1,0-1-1,-1 1 1,1-1-1,1 1 1,-1-1 0,0 0-1,1 0 1,0 0-1,0-1 1,-1 0-1,7 3 1,3 1 3,-1-1 1,1 0-1,0-1 1,1 0-1,-1-1 0,0-1 1,1 0-1,14 0 1,-23-2-4,0 1 1,0-1-1,0 0 1,0-1-1,0 1 1,0-1 0,0 0-1,0-1 1,0 1-1,-1-1 1,1 0-1,-1 0 1,1 0-1,-1 0 1,0-1-1,0 0 1,0 0 0,0 0-1,0 0 1,0-1-1,-1 0 1,0 1-1,0-1 1,0 0-1,2-5 1,0-4-2,-2 0 0,1 0 0,-2 0 0,0-1 0,0 1 0,-1-1 0,-1 1 0,-1-16 0,1 27 0,0 0 0,-1-1-1,1 1 1,0 0 0,-1 0 0,0-1 0,1 1 0,-1 0-1,0 0 1,0 0 0,0 0 0,0 0 0,-1 0 0,1 0-1,0 0 1,-1 0 0,0 1 0,1-1 0,-1 1-1,0-1 1,-2-1 0,0 1 1,0 0 0,0 0 0,-1 0 0,1 1 0,-1 0-1,1-1 1,-1 2 0,0-1 0,1 0 0,-6 1 0,1 0-10,0 0 1,0 1-1,0 0 1,0 0-1,1 1 1,-1 0-1,0 0 1,1 1-1,0 0 1,0 1-1,-9 5 1,-27 32-280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6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32511,'0'-12'144,"8"9"-64,14 3-48,6 0-32,2 20 0,-2 18 0,-9 9 0,-11 3 0,-8-1 0,0-4 0,-16-10 0,-15-5-48,1-18-96,8-12-1105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2.3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327 43 31294,'3'-10'157,"5"-23"994,-17 33-1114,3 1-36,0 0 1,0 0-1,0 0 0,0 1 1,0 0-1,0 0 0,0 1 1,1-1-1,-1 1 0,1 0 1,0 1-1,-6 4 0,-4 4-1,1 0-1,-25 28 1,18-13 3,1 0 1,1 1-1,2 0 1,1 2-1,1 0 0,1 1 1,2 0-1,1 1 1,2 0-1,0 1 0,3 0 1,1 0-1,1 1 1,2-1-1,1 1 1,2 0-1,5 34 0,-4-57-3,1 0 0,0-1 0,0 0 0,2 0-1,-1 0 1,1 0 0,0-1 0,1 1 0,0-1 0,1-1-1,0 1 1,0-1 0,0 0 0,1-1 0,1 0-1,-1 0 1,1-1 0,0 0 0,0 0 0,1-1 0,0 0-1,0-1 1,0 0 0,0-1 0,1 0 0,-1-1 0,1 0-1,0 0 1,19 0 0,-16-2-20,-10 1-3,0-1-1,0 1 0,-1-1 0,1-1 1,0 1-1,0 0 0,0-1 1,-1 0-1,1 0 0,0 0 1,3-1-1,-5-1-77,1 1 0,0-1 0,-1 1 0,0-1 0,1 0 0,-1 0 0,1-3-1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8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277 591 32415,'0'0'0,"2"-17"55,0 1 1,-2-1-1,0 0 0,0 1 0,-4-21 1,3 33-57,0 1 1,0-1 0,0 1-1,0-1 1,-1 1-1,1-1 1,-1 1 0,0 0-1,0 0 1,0 0-1,-1 0 1,1 0 0,-1 0-1,1 1 1,-1-1-1,0 1 1,0 0 0,0 0-1,0 0 1,0 0 0,-1 0-1,1 1 1,0-1-1,-1 1 1,1 0 0,-1 0-1,0 0 1,1 1-1,-6-1 1,2 0 0,-1 0 0,0 1 0,0 0 0,0 0 0,0 1 0,0 0 0,0 0 0,1 1 0,-11 3 0,12-2 0,1 0 0,0-1 0,0 2 0,1-1 0,-1 0 0,1 1 0,-1 0 0,1 0 0,0 0 0,1 1 0,-1-1 0,1 1 0,-5 8 0,1 3 0,0 0 0,1 1 0,0 0 0,1 0 0,1 1 0,1-1 0,1 1 0,0 0 0,1 0 0,1 0 0,1 0 0,4 22 0,-5-34 0,1 0 0,0 0 0,1 0 0,-1 0 0,1 0 0,0-1 0,1 1 0,0 0 0,0-1 0,0 0 0,0 0 0,1 0 0,0 0 0,0 0 0,0-1 0,0 1 0,1-1 0,8 6 0,-5-6 0,0 0 0,0 0 0,0-1 0,1 0 0,-1 0 0,1-1 0,0 0 0,-1 0 0,1-1 0,0-1 0,0 1 0,12-2 0,-16 1 0,1-1 0,-1 0 0,0 0 0,0 0 0,1 0 0,-1-1 0,0 0 0,0 0 0,0 0 0,-1-1 0,1 0 0,0 0 0,-1 0 0,8-7 0,-6 3 0,0 0 0,-1 0 0,1 0 0,-2 0 0,1-1 0,-1 0 0,0 0 0,4-12 0,-1-7 0,-1 1 0,0-1 0,-2 0 0,-2 0 0,0-30 0,0-31 0,1-27 0,-15-149 0,1 198 27,5 53-22,3 18-9,3-4 3,-6 17-4,1 1 1,1 0 0,1 0-1,0 0 1,1 23 0,-2 5 3,-10 345 1,14-377 0,1 0 0,0 0 0,1-1 0,1 1 0,0 0 0,1-1 0,0 1 0,2-1 0,-1 0 0,14 21 0,-15-28 0,0 0 0,1-1 0,0 0 0,1 0 0,-1 0 0,1-1 0,0 0 0,0 0 0,1 0 0,0-1 0,-1 0 0,1 0 0,1-1 0,-1 0 0,0 0 0,1 0 0,0-1 0,-1 0 0,1-1 0,0 0 0,12 0 0,-10 0 0,0-1 0,0 0 0,0 0 0,-1-1 0,1-1 0,0 1 0,-1-2 0,1 1 0,-1-2 0,1 1 0,-1-1 0,0 0 0,-1-1 0,1 0 0,-1 0 0,0-1 0,0 0 0,-1-1 0,0 0 0,0 0 0,0 0 0,-1-1 0,7-10 0,-2-1 0,0 0 0,-1 0 0,-1-1 0,-1 0 0,-1-1 0,-1 0 0,-1 0 0,4-26 0,-4 0 0,-2 0 0,-4-79 0,1 116 0,-1 1 0,0-1 0,-1 0 0,0 1 0,-1-1 0,0 1 0,0 0 0,-1 0 0,-7-14 0,9 20 0,-1-1 0,1 1 0,-1 0 0,0-1 0,0 1 0,0 0 0,-1 1 0,1-1 0,-1 1 0,1-1 0,-1 1 0,0 0 0,0 0 0,0 1 0,0-1 0,0 1 0,0 0 0,0 0 0,0 0 0,-1 1 0,1-1 0,0 1 0,-7 0 0,9 1 0,0-1 0,0 0 0,0 1 0,0 0 0,-1-1 0,1 1 0,0 0 0,0 0 0,0 0 0,1 0 0,-1 0 0,0 1 0,0-1 0,1 1 0,-1-1 0,0 1 0,1-1 0,0 1 0,-1 0 0,1 0 0,0 0 0,0 0 0,0 0 0,0 0 0,0 0 0,1 0 0,-2 2 0,-1 8 0,0-1 0,1 1 0,-1 20 0,3-29 0,-3 30 0,2 0 0,1 0 0,2 0 0,1-1 0,10 47 0,-9-62 0,1-1 0,1 1 0,0-2 0,1 1 0,1-1 0,0 0 0,1 0 0,1-1 0,0 0 0,1-1 0,0 0 0,17 14 0,-21-21 0,1-1 0,0 1 1,0-2-1,1 1 0,-1-1 0,1 0 1,0-1-1,0 0 0,1-1 0,-1 0 0,0 0 1,14 1-1,-18-3 1,1 1 0,0-1 1,-1 0-1,1-1 0,-1 1 1,1-1-1,-1 0 0,1-1 1,-1 1-1,0-1 0,1 0 1,-1 0-1,0-1 0,0 0 1,0 0-1,-1 0 0,1 0 1,-1-1-1,0 1 0,0-1 1,7-8-1,-3-1-1,-1-1 0,0 0 0,-1-1 0,0 1 0,-1-1 0,-1 0 0,0-1 0,-1 1 0,1-18 0,0-26 0,-4-63 0,-1 57 0,1 64 0,0-9 0,0 0 0,0-1 0,-1 1 0,-1 0 0,1 0 0,-6-14 0,4 21 0,3 15 0,0 3 0,-1 17 0,1-1 0,2 0 0,1 1 0,1-1 0,14 47 0,-10-54 0,2 1 0,0-1 0,2-1 0,0 0 0,2-1 0,22 28 0,-31-43 0,0-1 0,1 0 0,-1 0 0,2-1 0,-1 1 0,0-1 0,1-1 0,0 1 0,0-1 0,1 0 0,-1-1 0,1 0 0,0 0 0,0 0 0,0-1 0,0-1 0,0 1 0,0-1 0,0 0 0,0-1 0,1 0 0,-1 0 0,16-4 0,-19 3 0,-1-1 0,0 0 0,0 0 0,-1 0 0,1 0 0,0 0 0,-1-1 0,1 0 0,-1 0 0,0 0 0,0 0 0,0 0 0,0-1 0,-1 1 0,1-1 0,-1 0 0,0 0 0,0 0 0,0 0 0,-1 0 0,2-6 0,2-7 0,0-1 0,-1 0 0,-1 0 0,0-18 0,1-10 0,-5-79 0,0 112 0,0-1 0,-1 1 0,-1 0 0,0 0 0,-1 0 0,0 0 0,-1 1 0,0-1 0,-1 1 0,-13-19 0,17 29 0,0-1 0,-1 1 0,0-1 0,1 1 0,-1 0 0,0 0 0,0 0 0,0 0 0,0 0 0,-1 1 0,1-1 0,-4 0 0,5 1 0,1 1 0,0 0 0,0-1 0,-1 1 0,1 0 0,-1 0 0,1 0 0,0 0 0,-1 0 0,1 0 0,0 0 0,-1 1 0,1-1 0,0 0 0,-1 1 0,1-1 0,0 1 0,0 0 0,-1-1 0,1 1 0,0 0 0,0-1 0,0 1 0,0 0 0,0 0 0,0 0 0,0 0 0,0 0 0,0 0 0,1 1 0,-1-1 0,0 0 0,1 0 0,-1 0 0,0 2 0,-3 15 0,1-1 0,0 0 0,2 0 0,0 1 0,0 0 0,2-1 0,0 1 0,5 20 0,-3-25 0,0 0 0,1 0 0,1 0 0,0-1 0,1 0 0,0 0 0,1 0 0,0-1 0,1 0 0,0 0 0,1-1 0,0 0 0,1-1 0,0 0 0,12 9 0,-12-11 0,0 0 0,0-1 0,1 0 0,0 0 0,0-1 0,1 0 0,-1-1 0,1-1 0,0 0 0,0 0 0,0-1 0,0-1 0,1 0 0,-1-1 0,0 0 0,20-3 0,-29 2 0,1 0 0,-1 0 0,0-1 0,0 1 0,0-1 0,0 0 0,0 0 0,0 0 0,0 0 0,-1 0 0,1-1 0,-1 1 0,1-1 0,-1 0 0,0 0 0,0 1 0,0-1 0,-1-1 0,1 1 0,-1 0 0,0 0 0,0-1 0,2-5 0,1-8 0,0-1 0,-2 1 0,2-24 0,-2-116 0,-3 94 0,2 63 0,-1-1 0,0 0 0,0 0 0,0 0 0,0 1 0,0-1 0,0 0 0,0 0 0,0 0 0,0 0 0,0 1 0,0-1 0,0 0 0,0 0 0,-1 1 0,1-1 0,0 0 0,-1 0 0,1 1 0,0-1 0,-1 0 0,1 1 0,-1-1 0,1 0 0,-1 1 0,0-1 0,1 1 0,-1-1 0,1 1 0,-1-1 0,0 1 0,0-1 0,0 2 0,-1-1 0,1 1 0,0 0 0,0 0 0,0-1 0,1 1 0,-1 0 0,0 0 0,0 0 0,0 0 0,1 0 0,-1 1 0,0-1 0,1 0 0,-1 0 0,1 0 0,0 0 0,-1 1 0,1-1 0,0 0 0,-1 3 0,-2 12 0,0-1 0,0 1 0,1 0 0,1 0 0,1 0 0,1 0 0,0 0 0,0 0 0,2 0 0,0 0 0,1-1 0,0 0 0,2 1 0,-1-1 0,2-1 0,0 1 0,1-1 0,0-1 0,1 1 0,1-1 0,0-1 0,13 13 0,-17-18 0,1 0 0,1 0 0,-1-1 0,1 0 0,0-1 0,1 0 0,-1 0 0,1 0 0,0-1 0,0 0 0,0-1 0,0 0 0,1-1 0,0 0 0,-1 0 0,14 0 0,-20-2 0,0-1 0,0 1 0,0-1 0,0 0 0,0 0 0,-1 0 0,1 0 0,0 0 0,-1-1 0,1 1 0,-1-1 0,1 0 0,-1 0 0,0 0 0,0 0 0,0 0 0,0 0 0,0 0 0,0-1 0,0 1 0,-1-1 0,1 1 0,-1-1 0,0 0 0,0 1 0,2-6 0,2-9 0,0-1 0,-1 1 0,2-23 0,-6 33 0,11-102 0,10-55 0,-21 160 0,1 0 0,0 1 0,0-1 0,0 1 0,1-1 0,-1 1 0,1-1 0,0 1 0,0 0 0,0 0 0,0 0 0,1 0 0,-1 0 0,1 1 0,0-1 0,0 1 0,5-4 0,-6 5 0,1 0 0,-1 0 0,1 0 0,-1 0 0,1 1 0,0-1 0,0 1 0,-1 0 0,1-1 0,0 2 0,0-1 0,-1 0 0,1 0 0,0 1 0,-1-1 0,1 1 0,0 0 0,-1 0 0,1 0 0,-1 0 0,1 0 0,-1 1 0,0-1 0,4 3 0,5 5 0,0 1 0,16 17 0,-30-26 0,1 0 0,-1 0 0,1-1 0,0 1 0,-1-1 0,1 0 0,-1 1 0,1-1 0,-4-1 0,-17 1 0,-33 2 0,52-2 0,1 1 0,-1 0 0,1 0 0,0 1 0,-1-1 0,1 0 0,0 1 0,0 0 0,0 0 0,0 0 0,0 0 0,0 0 0,-4 6 0,2-2 0,0 1 0,0 0 0,1 1 0,0-1 0,0 1 0,1 0 0,0 0 0,0 0 0,1 0 0,-3 15 0,2 0 0,2-1 0,1 45 0,1-60 0,0 1 0,0-1 0,1 0 0,0 1 0,0-1 0,1 0 0,-1 0 0,2 0 0,-1-1 0,1 1 0,0-1 0,0 0 0,1 0 0,0 0 0,0-1 0,0 1 0,1-1 0,-1 0 0,1-1 0,0 0 0,1 0 0,-1 0 0,1 0 0,0-1 0,7 2 0,8 3 0,0-1 0,0-1 0,1-1 0,0-1 0,0-1 0,44 0 0,-39-2 0,-16-1 0,0 1 0,1-2 0,14-2 0,-23 3 0,0-1 0,0 0 0,0-1 0,-1 1 0,1-1 0,-1 1 0,1-1 0,-1 0 0,1 0 0,-1-1 0,0 1 0,0-1 0,0 0 0,3-3 0,2-5 0,-1 0 0,0 0 0,-1-1 0,0 0 0,-1 0 0,0 0 0,-1-1 0,0 0 0,-1 0 0,3-25 0,-2-13 0,-4-77 0,-1 65 0,1-23 0,0 86 0,1-1 0,-1 1 0,0-1 0,0 1 0,0-1 0,0 1 0,0-1 0,0 1 0,0-1 0,-1 1 0,1-1 0,0 1 0,0-1 0,0 1 0,0 0 0,-1-1 0,1 1 0,0-1 0,0 1 0,-1-1 0,1 1 0,0 0 0,-1-1 0,1 1 0,0-1 0,-1 1 0,1 0 0,-1 0 0,1-1 0,-1 1 0,1 0 0,0 0 0,-1-1 0,1 1 0,-1 0 0,1 0 0,-2 0 0,1 0 0,0 0 0,0 0 0,0 1 0,0-1 0,0 0 0,0 1 0,0-1 0,0 1 0,1-1 0,-1 1 0,0-1 0,0 1 0,0-1 0,1 1 0,-1 0 0,0 0 0,0-1 0,0 2 0,-3 6 0,0-1 0,0 1 0,1 0 0,0 0 0,0 1 0,1-1 0,0 0 0,-1 14 0,-4 75 0,7-97 0,-2 35 0,2 0 0,2 0 0,6 40 0,-6-63 0,1 0 0,0 0 0,1 0 0,1 0 0,-1-1 0,2 0 0,0 0 0,0 0 0,1 0 0,0-1 0,1-1 0,13 15 0,-18-21 0,0-1 1,0 0-1,1 1 1,-1-1-1,1 0 0,-1-1 1,1 1-1,0 0 1,6 1-1,-8-3-2,-1 0 0,0 1 1,0-1-1,0 0 0,0 0 0,0 0 0,1 0 0,-1 0 1,0 0-1,0 0 0,0 0 0,0-1 0,0 1 1,0 0-1,1-1 0,-1 1 0,0-1 0,0 1 1,0-1-1,0 1 0,0-1 0,0 0 0,-1 0 0,1 1 1,0-1-1,0 0 0,0 0 0,-1 0 0,1 0 1,0 0-1,-1 0 0,1 0 0,-1 0 0,1 0 1,-1 0-1,0 0 0,1 0 0,-1-2 0,4-38-294,-4-18-638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18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56 27789,'-3'-4'492,"1"0"1,-2 1 0,1-1-1,0 1 1,0 0 0,-1 0-1,0 0 1,-4-2 0,2 1-355,1 1 0,-1 1 0,0-1 1,0 1-1,-8-2 0,2 2-191,-1 0 0,1 1 1,0 1-1,-1 0 0,-18 2 0,27-1 53,-1-1 0,1 2 0,0-1 0,-1 1 0,1-1 0,0 1 0,0 0 0,0 0 0,1 1 0,-1-1 0,0 1 0,1 0 0,0 0 0,0 0 0,0 0 0,0 1 0,0-1 0,0 1 0,1 0 0,0 0 0,0 0 0,0 0 0,0 0 0,1 0 0,-1 0 0,1 1 0,0-1 0,0 0 0,1 1 0,-1-1 0,1 1 0,0-1 0,0 1 0,1-1 0,-1 1 0,1-1 0,0 0 0,0 1 0,1-1 0,-1 0 0,1 0 0,0 0 0,3 7 0,0-6 0,-1 0 0,1 0 0,0-1 0,0 1 0,1-1 0,-1 0 0,1-1 0,0 1 0,0-1 0,0 0 0,0 0 0,1-1 0,-1 0 0,1 0 0,10 1 0,10 1 0,0-1 0,42-2 0,-65-1 0,1 0 2,0 0-1,0 0 1,-1-1 0,1 1 0,0-1-1,0 0 1,-1-1 0,1 1 0,-1-1-1,1 0 1,-1 0 0,8-5 0,-9 5-2,-1 0 1,1-1-1,0 0 1,-1 0-1,0 1 1,0-1-1,0-1 1,0 1-1,0 0 1,-1 0-1,1-1 1,-1 1-1,0-1 1,0 1-1,0-1 1,-1 1-1,1-6 1,0 1-1,0 1 0,-1-1 0,0 0 0,0 1 0,-1-1 0,0 1 0,0-1 0,-5-12 0,5 17 0,0 0 0,-1-1 0,0 1 0,1 1 0,-1-1 0,0 0 0,-1 0 0,1 1 0,0-1 0,-1 1 0,1 0 0,-1 0 0,0 0 0,0 0 0,0 0 0,0 0 0,0 1 0,0 0 0,0-1 0,-1 1 0,-4-1 0,2 1-17,-1-1 0,1 1 0,-1 1 0,0-1 0,1 1 0,-1 0 0,0 0 0,1 1 0,-1 0 0,0 0 0,1 1 0,0 0 0,-1 0 0,1 0 0,0 1 0,0 0 0,0 0 0,-9 6 0,-24 29-1053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22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1227 28317,'-14'11'408,"11"-9"-251,0 0 1,1 0 0,-1 0 0,0 0-1,1 1 1,-1-1 0,1 1 0,-4 4-1,6-6 388,3-1-57,2 0-423,-1-1 0,0 0 0,1 0-1,-1-1 1,0 1 0,0-1 0,0 0 0,0 0 0,0 0-1,0-1 1,-1 0 0,1 1 0,5-7 0,48-52 149,-45 46-122,23-28-38,-2-2 0,-2-2 0,-2 0 0,23-54 0,-19 27-39,-3-2 0,22-89 0,-41 114-13,-2-1 1,-2 0 0,-3 0-1,-2-61 1,-2 97-3,-1-1 0,0 1 0,-1-1 0,-1 1 0,0 0 0,-1 0 0,-11-27 0,13 38 0,0 0 0,-1 0 0,0 1 0,0-1 0,0 0 0,-1 1 0,1 0 0,-1 0 0,0 0 0,-1 0 0,1 0 0,0 1 0,-1 0 0,0 0 0,0 0 0,0 1 0,0 0 0,0-1 0,0 2 0,-1-1 0,1 1 0,-1 0 0,1 0 0,-1 0 0,-9 1 0,13-1 0,0 1 0,0 0 0,0 1 0,0-1 0,0 0 0,0 1 0,0-1 0,0 1 0,0-1 0,0 1 0,1 0 0,-1 0 0,0 0 0,0 0 0,1 0 0,-1 0 0,1 0 0,-1 1 0,-2 2 0,2 0 0,-1 1 0,0-1 0,1 1 0,0 0 0,0 0 0,-2 9 0,-4 25 0,2 0 0,1 1 0,2 0 0,5 77 0,-1-51 3,39 338 10,-14-196-13,-20-148 0,11 79 0,-17-139 0,0 0 0,0 1 0,0-1 0,0 0 0,0 0 0,0 0 0,0 1 0,0-1 0,0 0 0,1 0 0,-1 0 0,0 1 0,0-1 0,0 0 0,0 0 0,0 0 0,1 0 0,-1 0 0,0 1 0,0-1 0,0 0 0,0 0 0,1 0 0,-1 0 0,0 0 0,0 0 0,0 0 0,1 0 0,-1 0 0,0 0 0,0 1 0,0-1 0,1 0 0,-1 0 0,0 0 0,0 0 0,0-1 0,1 1 0,-1 0 0,0 0 0,0 0 0,0 0 0,1 0 0,-1 0 0,0 0 0,0 0 0,0 0 0,1 0 0,-1 0 0,0-1 0,0 1 0,0 0 0,0 0 0,0 0 0,1 0 0,-1-1 0,0 1 0,11-13 0,0-10 0,-1-1 0,12-45 0,-5 15 0,2-6 0,24-61 0,-36 102 0,2 1 0,0 0 0,1 0 0,16-19 0,-12 24 0,-14 13 0,0 0 0,0 0-1,0 1 1,0-1 0,0 0 0,0 0 0,0 1 0,0-1-1,0 0 1,0 0 0,0 1 0,0-1 0,0 0-1,0 0 1,0 1 0,0-1 0,0 0 0,0 0 0,0 1-1,0-1 1,0 0 0,0 0 0,1 0 0,-1 1-1,0-1 1,0 0 0,0 0 0,0 0 0,1 0-1,-1 1 1,0-1 0,0 0 0,0 0 0,1 0 0,-1 0-1,0 0 1,0 0 0,1 1 0,-1-1 0,0 0-1,0 0 1,1 0 0,-1 0 0,0 0 0,0 0 0,1 0-1,-1 0 1,0 0 0,0 0 0,1 0 0,-1 0-1,0-1 1,0 1 0,1 0 0,-1 0 0,0 0 0,0 0-1,0 0 1,1 0 0,-1 0 0,0-1 0,1 1-1,-2 3 0,1 42-1,3 114 0,-1-136 2,1-1 1,1 1-1,1-1 0,16 43 0,-18-59 0,0 0 1,0 1-1,1-1 0,0 0 1,1-1-1,-1 1 0,1-1 1,0 0-1,0 0 0,1 0 1,-1-1-1,1 0 0,0 0 1,0 0-1,1-1 0,-1 0 1,1 0-1,-1-1 0,1 1 1,0-2-1,0 1 0,0-1 1,12 1-1,-8-1 1,1-1-1,-1 0 1,0-1-1,0 0 1,0 0-1,0-2 1,0 1-1,0-1 1,-1-1-1,1 0 1,-1 0-1,0-1 1,0-1-1,14-10 1,-13 8-1,-1-1 0,-1-1 1,0 0-1,0 0 0,0-1 0,-2 0 0,1 0 0,-1-1 1,-1 0-1,0 0 0,-1-1 0,0 1 0,3-18 1,-1-1 4,-2-1 1,-1 1 0,-1-1 0,-3-47 0,0 73-6,0 1 0,-1-1 0,0 0 0,0 1 0,0-1 0,0 1 0,-1-1 0,0 1 0,-5-10 0,5 12 0,0 0 0,0 1 0,0-1 0,0 1 0,0 0 0,-1 0 0,1-1 0,-1 2 0,0-1 0,0 0 0,1 0 0,-1 1 0,0 0 0,0 0 0,-1-1 0,1 2 0,0-1 0,-4 0 0,-1-1 0,0 1 0,0 0 0,0 1 0,0-1 0,0 2 0,0-1 0,0 1 0,-1 0 0,-13 5 0,17-4 0,0 0 0,1 0 0,-1 1 0,1-1 0,-1 1 0,1 0 0,0 0 0,0 1 0,1-1 0,-1 1 0,1 0 0,-1 0 0,1 0 0,0 0 0,1 1 0,-4 6 0,-1 7 0,0 1 0,1 1 0,2-1 0,0 1 0,0 0 0,2-1 0,1 1 0,0 1 0,1-1 0,2 0 0,3 21 0,-3-35 0,-1 1 0,2 0 0,-1 0 0,1-1 0,0 0 0,0 1 0,1-1 0,-1 0 0,2-1 0,-1 1 0,0-1 0,1 0 0,0 0 0,1 0 0,-1-1 0,1 1 0,-1-1 0,1-1 0,10 6 0,-8-5 0,0-1 0,1 0 0,-1 0 0,1-1 0,-1 0 0,1 0 0,0-1 0,0 0 0,-1-1 0,1 0 0,0 0 0,0-1 0,0 0 0,-1 0 0,12-4 0,-14 2 0,-1 1 0,1-1 0,-1 0 0,0-1 0,0 1 0,0-1 0,0 0 0,-1 0 0,1-1 0,-1 0 0,0 1 0,-1-1 0,1 0 0,-1-1 0,0 1 0,0-1 0,-1 1 0,1-1 0,-1 0 0,2-11 0,1-5 0,-1 0 0,0-1 0,-2 0 0,-1-28 0,1 15 0,-1 25 0,-1 0 0,1 0 0,-2 0 0,1 0 0,-2 0 0,1 1 0,-5-15 0,6 25 0,0-1 0,-1 0 0,1 1 0,0-1 0,-1 0 0,1 0 0,0 1 0,-1-1 0,1 1 0,-1-1 0,1 0 0,-1 1 0,1-1 0,-1 1 0,0-1 0,1 1 0,-1-1 0,1 1 0,-1 0 0,0-1 0,1 1 0,-1 0 0,0 0 0,0-1 0,1 1 0,-1 0 0,0 0 0,0 0 0,1 0 0,-1 0 0,0 0 0,0 0 0,0 0 0,1 0 0,-1 0 0,0 0 0,1 1 0,-1-1 0,-1 1 0,1-1 0,-1 1 0,1 0-1,-1 0 1,1 0 0,-1 0-1,1 1 1,0-1 0,0 0 0,0 1-1,-1-1 1,1 0 0,1 1-1,-1-1 1,0 1 0,0 0-1,0-1 1,0 3 0,-3 17-6,1 1 1,1 0 0,1 0-1,2 27 1,0-11 5,-1-17 0,1 1 0,1-1 0,7 33 0,-7-45 0,1-1 0,-1 1 0,2-1 0,-1 0 0,1 0 0,0 0 0,0 0 0,1-1 0,0 0 0,1 0 0,9 9 0,-10-13 1,0-1 1,0 0-1,0 0 1,0 0-1,0-1 1,1 1-1,-1-1 1,0-1-1,1 1 1,-1-1-1,1 0 1,-1 0-1,1-1 1,-1 1-1,1-1 1,-1-1-1,9-2 1,-9 1-2,0 0 1,0 0-1,-1-1 1,0 1-1,1-1 1,-1 0-1,-1-1 1,1 1-1,-1 0 1,1-1-1,3-9 0,3-4 0,-2 0 0,7-22 0,-3-3 0,12-73 0,-18 77 0,2 0 0,19-56 0,-26 93 0,-1 0 0,1 0 0,0 0 0,0 1 0,0-1 0,0 0 0,0 1 0,0-1 0,0 0 0,1 1 0,1-2 0,4 4 0,1 14 0,2 24 0,-2 1 0,7 72 0,2 21 0,-17-130 0,12 37 0,-12-39 0,1 0 0,-1 1 0,1-1 0,0 0 0,0 0 0,0 0 0,0 0 0,0 1 0,0-1 0,0 0 0,0-1 0,0 1 0,0 0 0,0 0 0,0 0 0,1-1 0,-1 1 0,0 0 0,1-1 0,-1 0 0,0 1 0,1-1 0,-1 0 0,1 1 0,1-1 0,2 0 0,0 0 0,0-1 0,-1 1 0,1-1 0,0 0 0,0 0 0,-1 0 0,1-1 0,0 0 0,-1 0 0,0 0 0,1 0 0,-1-1 0,0 0 0,0 0 0,0 0 0,-1 0 0,1 0 0,-1-1 0,0 0 0,0 1 0,0-1 0,5-8 0,15-27 0,0-1 0,19-51 0,26-47 0,-64 137-10,-2 9 4,-1 12-5,-1 20 11,-2-7-1,2-1-1,2 1 1,1-1 0,1 0-1,9 33 1,-11-58 2,0 0 0,0 0 0,1-1 0,0 1 0,0-1 0,1 1 0,0-1 0,0 0 0,0 0 0,1-1 0,0 1 0,0-1 0,0 0 0,1-1 0,0 1 0,0-1 0,0 0 0,0 0 0,0-1 0,1 0 1,0 0-1,-1 0 0,1-1 0,0 0 0,1-1 0,-1 1 0,0-1 0,10 0 0,-16-1-1,15 1 1,1 0 1,-1-2-1,24-2 0,-36 2-1,1 0 0,-1 0 0,0 0 0,0-1 0,1 1 0,-1-1 0,0 0 0,0 0 0,0-1 0,-1 1 0,1-1 0,-1 0 0,1 0 0,-1 0 0,0 0 0,0-1 0,3-3 0,-1-1 0,-1 0 0,0 0 0,0-1 0,-1 1 0,0-1 0,-1 0 0,1 1 0,0-14 0,0-6 0,-2-38 0,-1 52 0,0-2 0,0 1 0,-1 0 0,-1 0 0,-1 0 0,0 0 0,-1 0 0,-1 1 0,0-1 0,-8-15 0,10 24 0,-1 0 0,0 0 0,0 1 0,0-1 0,-1 1 0,1 0 0,-1 0 0,-1 0 0,1 0 0,-1 1 0,0 0 0,1 0 0,-2 1 0,1 0 0,0 0 0,-1 0 0,1 1 0,-1 0 0,0 0 0,0 1 0,-14-2 0,17 2 0,1 1 0,-1 0 0,0 0 0,0 0 0,0 0 0,0 1 0,0-1 0,0 1 0,0 0 0,1 0 0,-1 0 0,0 1 0,1 0 0,-6 3 0,6-3 0,1 0 0,-1 1-1,1 0 1,0 0 0,0 0-1,0 0 1,0 0 0,1 0-1,-1 0 1,1 0 0,0 0-1,0 1 1,0-1 0,0 1-1,1-1 1,-1 7 0,-1 9-4,0 1 0,2-1 0,0 1 0,1-1 0,1 1 0,6 26-1,-5-35 6,0-1-1,1 1 0,0-1 0,1 0 0,0 0 0,1 0 0,0 0 0,1-1 1,-1 0-1,2-1 0,-1 1 0,14 10 0,-10-10 0,0-1 0,0-1 1,0 0-1,1 0 0,19 7 0,-24-11 3,0-1-1,1 0 1,-1 0-1,0 0 1,1-1 0,-1 0-1,1-1 1,-1 0-1,1 0 1,-1 0-1,12-3 1,-16 2-3,0 0 0,-1 0 0,1 0 0,-1-1 0,0 1 0,1-1 0,-1 1 0,0-1 0,0 0 0,0 0 0,0 0 0,0 0 0,0 0 0,-1-1 0,1 1 0,-1-1 0,1 1 0,-1-1 0,2-4 0,2-7 0,-1 0 0,4-23 0,-6 29 0,8-72 0,-3-1 0,-5-145 0,-4 110 0,3 30 0,-2-88 0,-5 155 0,1 19 0,-1 12-5,-3 22-1,2 0 0,1 0 0,-1 42 0,3 112 35,4-155-29,0 3 0,-1 4 0,2 0 0,1 0 0,12 60 0,-12-90 0,0-1 0,1 0 0,0 0 0,0 0 0,1 0 0,0 0 0,1-1 0,0 0 0,0 0 0,0 0 0,1-1 0,0 0 0,1 0 0,0 0 0,0-1 0,0 0 0,1 0 0,0-1 0,0 0 0,12 6 0,-8-7 0,-1-1 0,1 0 0,0-1 0,0 0 0,0-1 0,0-1 0,18 0 0,-13 0 0,-13-1 0,0 1 0,0-1 0,0 0 0,0 1 0,0-2 0,0 1 0,0 0 0,0-1 0,-1 0 0,1 0 0,-1 0 0,1 0 0,-1-1 0,0 1 0,1-1 0,-1 0 0,-1 0 0,1 0 0,0 0 0,-1 0 0,0-1 0,1 1 0,-1-1 0,-1 1 0,1-1 0,1-4 0,5-13 0,-2-1 0,0 1 0,5-38 0,-10 52 0,30-308 0,-27-3 0,-4 268 0,0 27 0,0 11 0,1 0 0,-2 0 0,0 0 0,0 0 0,-1 0 0,-5-18 0,7 30 0,0 0 0,0-1 0,0 1 0,0 0 0,0 0 0,0-1 0,0 1 0,0 0 0,0 0 0,0 0 0,0-1 0,0 1 0,0 0 0,0 0 0,0-1 0,0 1 0,-1 0 0,1 0 0,0 0 0,0-1 0,0 1 0,0 0 0,0 0 0,-1 0 0,1 0 0,0-1 0,0 1 0,0 0 0,-1 0 0,1 0 0,0 0 0,0 0 0,0 0 0,-1 0 0,1 0 0,0-1 0,0 1 0,-1 0 0,1 0 0,0 0 0,0 0 0,0 0 0,-1 0 0,-2 8 0,3-7 0,-7 37 0,1 0 0,0 70 0,4-60 0,0 391 0,3-415 0,1-1 0,1 0 0,1 0 0,1 0 0,1-1 0,13 33 0,-16-48 0,0 0 0,1 0 0,0 0 0,0 0 0,1 0 0,-1-1 0,1 0 0,1 0 0,-1 0 0,1-1 0,0 1 0,0-2 0,1 1 0,-1 0 0,1-1 0,0-1 0,1 1 0,-1-1 0,0 0 0,1-1 0,0 0 0,9 2 0,-12-3 0,-1 0 0,1-1 0,0 0 0,-1 1 0,1-2 0,0 1 0,-1 0 0,1-1 0,-1 0 0,1 0 0,-1 0 0,1-1 0,-1 0 0,5-2 0,-5 1 0,-1 0 0,1 0 0,-1 0 0,0 0 0,0-1 0,0 0 0,-1 1 0,1-1 0,-1 0 0,0 0 0,0 0 0,-1-1 0,1 1 0,1-8 0,5-19 0,-2-1 0,-1 0 0,1-38 0,-4-99 0,-3 94 0,1 125 0,2 0 0,14 76 0,-13-108 0,1 0 0,1 0 0,1 0 0,1-1 0,0 0 0,1 0 0,1-1 0,1 0 0,0 0 0,19 22 0,-23-33 0,-1 0 0,1 0 0,0-1 0,1 0 0,-1 0 0,1 0 0,0-1 0,0 0 0,8 3 0,-13-5 0,1-1 0,-1 1 0,0 0 0,0-1 0,1 1 0,-1-1 0,1 1 0,-1-1 0,0 0 0,1 0 0,-1 0 0,0-1 0,1 1 0,-1 0 0,0-1 0,1 0 0,-1 1 0,0-1 0,0 0 0,1 0 0,-1 0 0,0-1 0,0 1 0,0 0 0,0-1 0,-1 1 0,1-1 0,0 0 0,-1 0 0,1 1 0,-1-1 0,3-4 0,6-22 0,-2 0 0,-1-1 0,-1 0 0,-1 0 0,1-41 0,-1 21 0,-1 11 0,-2 12 0,1 0 0,1 0 0,10-30 0,-14 55 0,0 1 0,0-1 0,1 1 0,-1-1 0,0 1 0,0-1 0,0 1 0,1 0 0,-1-1 0,0 1 0,1-1 0,-1 1 0,0 0 0,1-1 0,-1 1 0,1 0 0,-1-1 0,0 1 0,1 0 0,-1 0 0,1-1 0,-1 1 0,1 0 0,-1 0 0,1 0 0,-1-1 0,1 1 0,-1 0 0,1 0 0,-1 0 0,1 0 0,-1 0 0,1 0 0,-1 0 0,1 0 0,-1 1 0,1-1 0,-1 0 0,1 0 0,-1 0 0,1 0 0,-1 1 0,1-1 0,-1 0 0,1 0 0,-1 1 0,0-1 0,1 0 0,-1 1 0,0-1 0,1 1 0,-1-1 0,0 0 0,1 1 0,-1-1 0,0 1 0,0-1 0,1 1 0,-1 0 0,9 16 0,-2 1 0,0 0 0,0 1 0,6 35 0,-4-19 0,29 162 0,-34-172 0,-3-18 0,8 32 0,-9-39 0,0 1 0,1 0 0,-1-1 0,0 1 0,1 0 0,-1-1 0,1 1 0,-1 0 0,1-1 0,-1 1 0,1-1 0,-1 1 0,1-1 0,-1 1 0,1-1 0,0 1 0,-1-1 0,1 0 0,0 1 0,-1-1 0,1 0 0,0 1 0,-1-1 0,1 0 0,0 0 0,0 0 0,-1 0 0,1 0 0,0 0 0,0 0 0,0 0 0,-1 0 0,1 0 0,0 0 0,0 0 0,-1-1 0,1 1 0,0 0 0,-1 0 0,1-1 0,0 1 0,-1-1 0,1 1 0,0 0 0,0-2 0,3-1 0,0-1 0,-1 0 0,1 0 0,-1 0 0,0-1 0,0 1 0,-1-1 0,1 1 0,-1-1 0,3-7 0,0 0 0,58-141 0,-36 84 0,41-76 0,-62 135 0,-6 10 0,0 0 0,0 0 0,0 0 0,0 0 0,0 0 0,0 0 0,0 0 0,0 0 0,0 0 0,0 0 0,1 0 0,-1 0 0,0 0 0,0 0 0,0 0 0,0 0 0,0 0 0,0 0 0,0-1 0,0 1 0,0 0 0,0 0 0,0 0 0,0 0 0,1 0 0,-1 0 0,0 0 0,0 0 0,0 0 0,0 0 0,0 0 0,0 0 0,0 1 0,0-1 0,0 0 0,0 0 0,0 0 0,0 0 0,0 0 0,1 0 0,-1 0 0,0 0 0,0 0 0,0 0 0,0 0 0,0 0 0,0 0 0,0 0 0,0 0 0,0 0 0,0 0 0,0 0 0,0 0 0,0 1 0,0-1 0,0 0 0,0 0 0,0 0 0,0 0 0,0 0 0,0 0 0,0 0 0,0 0 0,0 0 0,0 0 0,0 0 0,0 0 0,0 1 0,2 17 0,0 0 0,-2 1 0,0-1 0,-4 24 0,0 15 0,4-28 0,-1-3 0,1 0 0,4 33 0,-3-51 0,1-1 0,-1 1 0,2-1 0,-1 1 0,1-1 0,0 0 0,0 0 0,1-1 0,0 1 0,0-1 0,1 1 0,5 5 0,-1-3 0,1-1 0,0 1 0,1-2 0,0 1 0,0-1 0,0-1 0,1 0 0,0-1 0,0 0 0,1-1 0,-1 0 0,1-1 0,0 0 0,0-1 0,0-1 0,0 0 0,16-1 0,-26 0 0,1 0 0,0 0 0,-1-1 0,1 1 0,0-1 0,-1 0 0,1 0 0,-1 0 0,1-1 0,-1 1 0,0-1 0,0 0 0,1 0 0,-1 0 0,0 0 0,2-3 0,-1 1 0,0-1 0,0 1 0,-1-1 0,0 0 0,0 0 0,0 0 0,-1 0 0,0 0 0,3-9 0,0-8 0,0-1 0,-2-1 0,-1 1 0,0-25 0,-2 40 0,1-217 0,-1 222 0,0 0 0,0 0 0,0 1 0,0-1 0,-1 0 0,1 0 0,-1 1 0,0-1 0,0 0 0,0 1 0,0-1 0,0 1 0,0-1 0,-1 1 0,1 0 0,-1 0 0,-3-4 0,3 5 0,1 0 0,0 1 0,-1-1 0,1 0 0,-1 1 0,1 0 0,-1-1 0,1 1 0,-1 0 0,1 0 0,-1 0 0,1 0 0,-1 0 0,1 0 0,-1 0 0,1 0 0,-1 1 0,1-1 0,-1 1 0,1-1 0,-1 1 0,1-1 0,0 1 0,-1 0 0,1 0 0,0 0 0,-1-1 0,1 1 0,0 0 0,0 1 0,0-1 0,-2 2 0,-2 3 0,0 1 0,0-1 0,0 1 0,1 0 0,0 0 0,0 1 0,1-1 0,0 1 0,0 0 0,-3 15 0,2-2 0,1 1 0,1-1 0,0 25 0,1-16 0,0-15 0,0-1 0,2 0 0,-1 0 0,6 25 0,-6-36 0,1 0 0,0-1 0,0 1 0,0 0 0,0 0 0,1-1 0,-1 1 0,1-1 0,0 1 0,-1-1 0,1 1 0,0-1 0,0 0 0,1 0 0,-1 0 0,0 0 0,1 0 0,-1-1 0,1 1 0,-1-1 0,1 0 0,0 1 0,0-1 0,-1-1 0,1 1 0,0 0 0,0-1 0,3 1 0,-3 0 0,-1-1 0,1 1 0,-1-1 0,1 0 0,-1 0 0,1 0 0,-1 0 0,1-1 0,-1 1 0,1-1 0,-1 1 0,0-1 0,1 0 0,-1 0 0,0 0 0,1 0 0,-1-1 0,0 1 0,0 0 0,0-1 0,0 1 0,3-4 0,-2-1 0,1 0 0,-1 0 0,0-1 0,-1 1 0,1-1 0,-1 0 0,1-9 0,9-49 0,3-93 0,-10 100 0,-28 167 0,1-12 0,-76 649 0,85-631 0,9-80 0,-21 137 0,21-155 0,0 0 0,-2 0 0,0 0 0,0-1 0,-2 0 0,0 0 0,-16 22 0,18-31 0,0 0 0,0 0 0,-1-1 0,0 0 0,0 0 0,-1-1 0,0 0 0,0 0 0,0-1 0,0 0 0,-1 0 0,0-1 0,-13 3 0,5-2 0,-1-1 0,1 0 0,-1-2 0,0 0 0,0-1 0,-21-3 0,30 2 0,1 0 0,-1-1 0,1 0 0,-1 0 0,1-1 0,0 0 0,0-1 0,0 0 0,1 0 0,-1 0 0,1-1 0,-10-8 0,9 4 0,0 1 0,0-1 0,0-1 0,1 1 0,1-1 0,-1 0 0,2-1 0,-6-13 0,1-3 0,1-2 0,2 1 0,0-1 0,2 0 0,2-1 0,-1-45 0,3 56 0,1 0 0,1 0 0,1 0 0,0 0 0,2 0 0,0 0 0,1 1 0,0 0 0,2 0 0,0 0 0,1 1 0,1 0 0,15-22 0,4 3 0,1 1 0,2 2 0,65-55 0,119-72 0,8-7 0,-167 118 0,-3-2 0,-1-2 0,58-80 0,-107 130 4,-1 0 1,1 0-1,-1-1 0,0 1 1,0-1-1,0 1 0,-1-1 1,1 0-1,-1 0 0,1-7 1,-2 10-58,0-1 1,-1 1-1,1-1 1,0 1-1,-1-1 1,0 1-1,1-1 1,-1 1-1,0 0 1,0-1-1,0 1 1,0 0-1,0-1 1,0 1-1,0 0 1,0 0-1,0 0 1,0 0-1,-1 0 1,1 0-1,0 1 1,-1-1-1,1 0 1,-1 1-1,1-1 1,-1 1-1,-2-1 1,-40-14-4849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22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 32207,'-16'0'19,"0"0"1,-1 1-1,1 1 1,0 0-1,0 1 1,-23 8-1,34-9-17,0 0 0,0 1 0,0-1 0,0 1-1,0 1 1,1-1 0,0 1 0,-1-1 0,1 1 0,0 1-1,1-1 1,-1 0 0,1 1 0,0 0 0,0 0 0,0 0-1,1 0 1,0 0 0,0 0 0,0 1 0,1-1 0,-2 8-1,1-5 3,1 1-1,0 0 0,0-1 0,1 1 0,0 0 0,1 0 0,0-1 0,2 12 0,-2-16 3,1 0-1,-1 0 1,0 0 0,1 0 0,0 0-1,0 0 1,0-1 0,1 1-1,-1-1 1,1 0 0,0 1 0,0-1-1,0 0 1,0-1 0,0 1-1,1-1 1,-1 1 0,7 3 0,3-1 11,-1 0 0,1-1 1,-1-1-1,1 0 0,0 0 1,1-1-1,-1-1 0,19 0 1,-28-1-16,1 0 0,0 0 0,0-1 0,0 1 1,0-1-1,0 0 0,0-1 0,0 1 0,-1-1 1,1 0-1,-1 0 0,1-1 0,-1 1 0,0-1 0,0 0 1,0 0-1,0 0 0,-1-1 0,1 1 0,-1-1 1,0 0-1,0 0 0,0 0 0,4-8 0,-3-2 2,0-1 0,-1 1-1,0-1 1,-1 0 0,-1 1-1,-1-1 1,-2-29 0,2 42-5,0-1 1,0 0-1,-1 1 0,1-1 1,-1 0-1,0 1 1,0-1-1,0 1 0,0-1 1,0 1-1,-1 0 1,1-1-1,0 1 1,-1 0-1,0 0 0,0 0 1,0 0-1,0 0 1,0 0-1,0 1 0,0-1 1,0 1-1,0-1 1,-1 1-1,1 0 1,-1 0-1,1 0 0,-5-1 1,-1 0-22,0 1 1,1 0-1,-1 1 1,0-1-1,0 1 1,1 1-1,-1 0 1,0 0-1,-8 2 1,-31 16-622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30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501 168 32239,'2'-16'120,"-1"0"0,0 0 0,-3-27 0,2 42-119,-1 0-1,1 1 1,0-1-1,-1 1 1,1-1 0,0 0-1,-1 1 1,1-1-1,-1 1 1,1-1 0,-1 1-1,1-1 1,-1 1 0,1-1-1,-1 1 1,0-1-1,1 1 1,-1 0 0,0 0-1,1-1 1,-1 1-1,0 0 1,1 0 0,-1 0-1,0-1 1,1 1-1,-2 0 1,-24-1-3,19 1 3,-17-1-1,0 1 0,0 2 0,0 0 0,0 1 0,1 2 0,-37 11 0,44-10 0,0 1 0,0 1 0,1 0 0,0 1 0,0 0 0,1 1 0,0 1 0,1 0 0,-21 24 0,25-26 0,1 1 0,0 1 0,0-1 0,1 1 0,1 0 0,0 1 0,1-1 0,0 1 0,0 0 0,1 0 0,1 1 0,0-1 0,1 1 0,0 0 0,1 0 0,1 20 0,0-28 0,1 1 0,-1-1 0,1 0 0,0 0 0,1 0 0,-1 0 0,1 0 0,0-1 0,0 1 0,1 0 0,-1-1 0,1 0 0,0 1 0,0-1 0,6 5 0,-3-4 0,0 0 0,0 0 0,1-1 0,-1 0 0,1 0 0,0 0 0,1-1 0,-1 0 0,10 2 0,12 1 0,1-1 0,-1-1 0,1-2 0,36-2 0,-60 0 0,5 0 2,12 1-4,1-2 1,27-4-1,-46 4 4,1 0 0,-1 0 0,1-1 0,-1 0 0,0 1-1,0-2 1,0 1 0,0 0 0,0-1 0,0 0 0,-1 0-1,1-1 1,-1 1 0,0-1 0,4-5 0,-9 9-2,1-1 0,-1 1 1,0-1-1,0 1 0,0-1 0,0 1 1,0 0-1,0 0 0,0 0 1,0-1-1,0 1 0,0 0 0,0 0 1,0 0-1,0 0 0,0 1 1,-1-1-1,1 0 0,-17 1 0,1 1 0,-1 1 0,0 0 0,1 1 0,0 1 0,0 1 0,0 0 0,1 1 0,0 1 0,0 1 0,-19 13 0,20-12 0,1 1 0,0 1 0,0 0 0,1 1 0,0 0 0,1 1 0,1 0 0,0 1 0,1 0 0,1 1 0,-10 21 0,14-21-1,0 1 1,1-1-1,0 1 0,2 0 1,0 0-1,1 0 0,1 23 1,0-36-1,1-1 0,-1 0-1,1 1 1,0-1 0,0 0 0,0 0 0,1 1 0,-1-1 0,1 0 0,-1-1 0,1 1 0,0 0 0,0 0 0,1-1 0,-1 1 0,0-1 0,1 0 0,-1 1-1,1-1 1,0-1 0,0 1 0,0 0 0,0-1 0,0 1 0,0-1 0,4 1 0,7 3 1,0 0 1,1-2-1,-1 0 1,28 3-1,77-4 0,-80-2 0,-27 0 0,0 0 0,0-1 0,0-1 0,0 0 0,0 0 0,-1-1 0,1-1 0,-1 0 0,0-1 0,0 0 0,0 0 0,0-1 0,-1-1 0,0 1 0,0-2 0,-1 1 0,0-1 0,0-1 0,-1 0 0,0 0 0,-1-1 0,0 1 0,0-2 0,-1 1 0,6-14 0,-6 9 0,-1 0 0,0 0 0,-1 0 0,-1 0 0,2-23 0,-1-79 0,-4 111 0,-1-26 0,-2 0 1,-2 0-1,0 0 1,-2 1-1,-2-1 1,-1 2-1,-19-44 1,-118-198 25,126 237-24,20 34-2,-9-13 0,5 16-1,1 11-3,-3 80 0,5 115 1,2-56 15,-3-42-12,-4 338 0,7-416 0,1-1 0,7 36 0,-6-55 0,1-1-1,0 0 1,0 1-1,1-1 0,0-1 1,1 1-1,1-1 0,12 20 1,-17-30-6,-1 1 1,1 0-1,-1 0 0,1-1 1,0 1-1,-1-1 1,1 1-1,0 0 1,0-1-1,-1 1 1,1-1-1,0 0 0,0 1 1,0-1-1,-1 0 1,1 1-1,0-1 1,0 0-1,0 0 1,0 0-1,0 0 1,0 0-1,0 0 0,0 0 1,-1 0-1,1 0 1,0 0-1,0 0 1,0-1-1,0 1 1,0 0-1,0-1 0,-1 1 1,1 0-1,0-1 1,1 0-1,9-20-503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33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31 577 31566,'-2'-4'836,"-3"12"-681,-4 15-204,3 11 61,2-1-1,0 66 1,4-97-12,-1 0 0,1 0 0,1 0 1,-1 0-1,0 0 0,0 0 0,1 0 0,-1 0 0,1 0 0,-1 0 1,1 0-1,0 0 0,0 0 0,0-1 0,0 1 0,0 0 1,0-1-1,1 1 0,-1 0 0,0-1 0,1 0 0,-1 1 1,1-1-1,0 0 0,-1 0 0,1 0 0,0 0 0,2 1 0,2 0 7,0-1 0,0 0-1,0 0 1,1-1 0,-1 1-1,0-1 1,0-1-1,10-1 1,-11 1-4,-1 0 0,1-1 1,-1 1-1,0-1 0,0 0 0,0 0 0,0 0 1,0-1-1,0 0 0,-1 1 0,1-1 0,-1-1 1,0 1-1,0 0 0,0-1 0,0 1 0,0-1 1,-1 0-1,0 0 0,0 0 0,0 0 0,0-1 1,2-8-1,1-4 3,0-1 1,-2 0-1,0 0 1,1-31-1,-2 5-4,-2 1 0,-8-62 0,5 89 0,0 0-1,-1 0 0,0 1 0,-1 0 1,-1 0-1,0 0 0,-2 0 0,1 1 1,-18-24-1,13 25-1,8 8 0,8 5 0,2 0 0,198 19 0,-122-8 0,-68-10 0,0 0 0,-1 1 0,1 0 0,-1 1 0,0 0 0,24 9 0,-35-11 0,0 1 0,1-1 0,-1 1 0,0 0 0,0-1 0,0 1 0,0 0 0,0 0 0,-1 0 0,1 1 0,-1-1 0,1 0 0,-1 1 0,0-1 0,0 0 0,0 1 0,0 0 0,0-1 0,0 1 0,-1 0 0,0-1 0,1 1 0,-1 0 0,0-1 0,0 1 0,0 0 0,-1-1 0,1 1 0,-1 0 0,1-1 0,-2 5 0,-2 3 0,1 1 0,-1-1 0,-1 0 0,0 0 0,0-1 0,-11 15 0,-32 38 0,21-29 0,2 0 0,-36 66 0,54-87 0,2 0 0,0 1 0,0 0 0,1 0 0,1 0 0,0 0 0,1 1 0,1-1 0,0 1 0,0-1 0,1 1 0,4 24 0,-3-35 0,-1-1 0,1 1 0,0 0 0,0-1 0,0 1 0,0-1 0,1 1 0,-1-1 0,1 0 0,0 0 0,-1 1 0,1-1 0,0 0 0,0 0 0,0-1 0,0 1 0,1 0 0,-1-1 0,0 1 0,1-1 0,-1 0 0,1 0 0,-1 0 0,1 0 0,0 0 0,-1-1 0,5 1 0,7 1 0,1 0 0,0-1 0,29-3 0,-29 2 0,-4-1 0,1-1 0,-1 0 0,1 0 0,-1-1 0,0 0 0,0-1 0,0 0 0,0-1 0,-1-1 0,0 1 0,0-1 0,0-1 0,-1 0 0,0 0 0,0-1 0,-1 0 0,0-1 0,0 0 0,7-11 0,-4 3 0,0-1 0,-1 0 0,-1 0 0,-1-1 0,-1 0 0,0 0 0,-1-1 0,-2 0 0,0 0 0,2-25 0,-3-152 0,-4 116 27,1 81-27,0-1 0,0 1 0,0-1 0,0 1 0,0-1 1,-1 1-1,1-1 0,0 1 0,0 0 0,-1-1 0,1 1 0,0-1 0,-1 1 1,1 0-1,0-1 0,-1 1 0,1 0 0,-1 0 0,1-1 0,0 1 1,-1 0-1,1 0 0,-1 0 0,1-1 0,-1 1 0,1 0 0,-1 0 1,1 0-1,-1 0 0,1 0 0,-1 0 0,1 0 0,-1 0 0,1 0 1,0 0-1,-1 0 0,1 0 0,-1 0 0,1 1 0,-2-1 0,0 0 0,0 1 0,0-1 0,0 1 0,0 0 0,0 0 0,1-1 0,-1 1 0,0 0 0,0 1 0,-3 1 0,-1 6-1,-1-1-1,1 1 1,1 1 0,-1-1 0,2 1-1,-1-1 1,1 1 0,1 1-1,0-1 1,0 0 0,1 1-1,-1 13 1,-2 25-8,2 66 0,3-95 12,0-14-3,0 17 0,1 1 0,6 43 0,-5-59 0,0 0 0,0-1 0,1 1 0,0 0 0,1-1 0,0 0 0,0 0 0,0 0 0,1 0 0,0-1 0,0 0 0,7 6 0,-5-6 0,1 0 0,0 0 0,0-1 0,0 0 0,1-1 0,0 1 0,0-2 0,0 1 0,0-1 0,1-1 0,-1 0 0,1 0 0,-1-1 0,1 0 0,0-1 0,-1 0 0,14-1 0,-19 0 1,0 1 1,0-1-1,0 0 1,0 0-1,0 0 0,-1 0 1,1-1-1,0 1 0,-1-1 1,1 0-1,-1 0 1,0 0-1,0-1 0,6-4 1,-4 1-1,0 0 0,0 0 0,-1-1 1,0 1-1,0-1 0,0 0 0,3-8 1,1-11-2,0 0 0,-2 0 1,4-36-1,-4 4 0,-2-67 0,1-22 0,-5 146 0,0-1 0,0 1 0,0-1 0,1 1 0,-1-1 0,0 1 0,1 0 0,-1-1 0,1 1 0,-1-1 0,1 1 0,0 0 0,0-1 0,-1 1 0,1 0 0,0 0 0,0 0 0,0 0 0,3-2 0,-3 3 0,0 0 0,0 0 0,0 0 0,0 0 0,0 0 0,0 0 0,0 0 0,-1 0 0,1 1 0,0-1 0,0 0 0,0 1 0,0-1 0,0 1 0,0-1 0,0 1 0,-1 0 0,1-1 0,0 1 0,0 0 0,-1-1 0,1 1 0,-1 0 0,1 0 0,0-1 0,-1 1 0,1 0 0,-1 0 0,0 0 0,1 0 0,-1 0 0,0 0 0,1 1 0,9 21 0,-1 1 0,-1 0 0,-1 0 0,-1 1 0,-1 0 0,2 36 0,-3 4 0,-5 89 0,-4-133 0,8-50 0,6-7 0,29-67 0,-14 42 0,-13 31 0,44-105 0,-47 119 0,1-1 0,0 2 0,1-1 0,1 2 0,24-27 0,-18 31 0,-17 10 0,1 0 0,-1 0 0,1 0 0,-1 0 0,0 0 0,1 0 0,-1 0 0,1 0 0,-1 1 0,0-1 0,1 0 0,-1 0 0,1 0 0,-1 0 0,0 1 0,1-1 0,-1 0 0,0 0 0,1 1 0,-1-1 0,0 0 0,1 1 0,-1-1 0,0 0 0,1 1 0,0 3 0,0 0 0,1-1 0,-1 1 0,0 0 0,-1 0 0,1 6 0,0-7 0,6 128 0,1 7 0,-5-118 0,0 0 0,1 0 0,1 0 0,13 30 0,-17-45 0,2 0 0,-1 0 0,0 0 0,1 0 0,0-1 0,0 1 0,1-1 0,-1 0 0,1 0 0,0 0 0,0 0 0,0-1 0,0 0 0,0 0 0,1 0 0,0 0 0,0-1 0,0 1 0,0-1 0,0 0 0,0-1 0,0 1 0,0-1 0,1 0 0,-1-1 0,0 1 0,1-1 0,6 0 0,3 0 0,0 0 0,0-1 0,-1 0 0,1-1 0,0-1 0,-1 0 0,20-8 0,-26 8 0,-1 0 0,0-1 0,0 0 0,0-1 0,0 1 0,-1-1 0,0-1 0,0 1 0,0-1 0,-1 0 0,0 0 0,0-1 0,0 0 0,-1 1 0,5-12 0,-2 0 0,-1 0 0,-1-1 0,-1 0 0,0 0 0,-2 0 0,0 0 0,-1 0 0,-2-20 0,1 27 0,0 0 0,-1-1 0,-1 1 0,0 0 0,-1 0 0,-4-13 0,6 21 0,-1 1 0,1-1 0,-1 1 0,0-1 0,0 1 0,0-1 0,0 1 0,-1 0 0,1 0 0,-1 0 0,0 0 0,0 1 0,0-1 0,0 1 0,0-1 0,0 1 0,-1 0 0,1 0 0,-1 1 0,0-1 0,1 1 0,-8-2 0,7 2 0,0 0 0,-1 1 0,1-1 0,-1 1 0,1 0 0,-1 0 0,1 1 0,-1-1 0,1 1 0,0 0 0,-1 0 0,1 1 0,0-1 0,0 1 0,0 0 0,0 0 0,0 0 0,-6 5 0,5-2 0,0 1 0,0-1 0,0 1 0,1 0 0,0 0 0,0 1 0,1-1 0,-1 1 0,1 0 0,-3 12 0,0 4 0,1 1 0,2 0 0,0 0 0,1 0 0,2 37 0,0-37 0,0-15 0,1 1 0,-1 0 0,1-1 0,1 1 0,0-1 0,0 1 0,1-1 0,0 0 0,1 0 0,0 0 0,7 11 0,-8-16 0,0 1 0,1-1 0,-1 0 0,1 0 0,0-1 0,0 1 0,1-1 0,-1 0 0,1 0 0,-1 0 0,1-1 0,0 1 0,0-1 0,0 0 0,1-1 0,-1 1 0,0-1 0,0 0 0,1-1 0,-1 1 0,9-1 0,-10 0 0,1 1 0,-1-1 0,0 0 0,1 0 0,-1-1 0,0 0 0,1 1 0,-1-1 0,0-1 0,0 1 0,0-1 0,0 1 0,0-1 0,0 0 0,0-1 0,0 1 0,-1-1 0,1 1 0,-1-1 0,0 0 0,0 0 0,0-1 0,0 1 0,3-6 0,7-12 0,-1-1 0,0 0 0,-2-1 0,-1 0 0,-1 0 0,0-1 0,-2 0 0,-1 0 0,2-30 0,0-33 0,-6-111 0,-2 101 0,1 83 0,1 8 0,-1 0 0,0-1 0,0 1 0,0 0 0,-1 0 0,0-1 0,0 1 0,-1 0 0,1 0 0,-1 0 0,-1 0 0,-3-8 0,5 14 0,1-1 0,0 1 0,0 0 0,-1-1 0,1 1 0,0 0 0,0 0 0,-1-1 0,1 1 0,0 0 0,-1 0 0,1 0 0,0-1 0,-1 1 0,1 0 0,0 0 0,-1 0 0,1 0 0,-1 0 0,1 0 0,0 0 0,-1 0 0,1 0 0,-1 0 0,1 0 0,0 0 0,-1 0 0,1 0 0,0 0 0,-1 0 0,1 0 0,-1 1 0,1-1 0,0 0 0,-1 0 0,1 0 0,0 0 0,0 1 0,-1-1 0,1 0 0,0 1 0,-1-1 0,1 1 0,-10 17 0,2 21 0,2 1 0,1-1 0,3 1 0,3 55 0,-1-48 0,0 222 0,1-252 0,-1 0 0,2-1 0,0 1 0,2-1 0,-1 1 0,2-1 0,0 0 0,10 19 0,-12-28 0,0-1 0,1-1 0,-1 1 0,2 0 0,-1-1 0,0 0 0,1 0 0,0 0 0,0-1 0,1 1 0,-1-1 0,1-1 0,0 1 0,0-1 0,0 0 0,0 0 0,1-1 0,-1 1 0,1-1 0,-1-1 0,1 0 0,11 2 0,-2-2 0,-1-1 0,1 0 0,0 0 0,-1-2 0,27-5 0,-33 5 0,-1-1 0,1-1 0,-1 1 0,0-1 0,0-1 0,0 1 0,-1-1 0,0-1 0,0 1 0,0-1 0,8-10 0,-5 5 0,0-2 0,-2 1 0,1-1 0,-1-1 0,-1 1 0,-1-1 0,0-1 0,-1 1 0,0-1 0,-1 0 0,3-19 0,-1-15 0,-2 0 0,-3-56 0,-1 71 0,0 25 0,0 1 0,0-1 0,-1 0 0,0 1 0,-5-18 0,5 25 0,1-1 0,-1 1 0,0-1 0,0 1 0,1 0 0,-1-1 0,0 1 0,0 0 0,-1 0 0,1 0 0,0-1 0,0 1 0,0 0 0,-1 1 0,1-1 0,-1 0 0,1 0 0,-1 1 0,1-1 0,-1 0 0,1 1 0,-1 0 0,1-1 0,-1 1 0,1 0 0,-1 0 0,0 0 0,1 0 0,-1 0 0,0 0 0,1 0 0,-1 0 0,1 1 0,-1-1 0,1 1 0,-1-1 0,1 1 0,-3 1 0,1-1 0,0 1 0,1-1 0,-1 1 0,1 0 0,-1 0 0,1 0 0,0 0 0,-1 0 0,1 0 0,0 1 0,1-1 0,-1 1 0,0-1 0,1 1 0,-1 0 0,1 0 0,0 0 0,0-1 0,0 1 0,-1 5 0,-1 7 0,0 0 0,0 27 0,3-42 0,-3 42 0,2 0 0,4 47 0,-1-76 0,0 0 0,1 0 0,0 0 0,0-1 0,2 1 0,-1-1 0,2 0 0,0 0 0,0-1 0,1 1 0,9 10 0,-13-18 0,1 0 0,0-1 0,0 1 0,0-1 0,0 0 0,0 0 0,1-1 0,-1 1 0,1-1 0,0 0 0,0 0 0,0-1 0,0 1 0,10 1 0,-12-3 0,0 1 0,1-1 0,-1 0 0,1 0 0,-1 0 0,0-1 0,1 1 0,-1-1 0,0 1 0,0-1 0,1 0 0,-1-1 0,0 1 0,0 0 0,0-1 0,0 0 0,0 0 0,-1 0 0,1 0 0,0 0 0,-1 0 0,0-1 0,4-3 0,5-14 0,-1 0 0,0-1 0,-2 0 0,0 0 0,-1-1 0,7-44 0,-9 37 0,2 0 0,2 1 0,16-41 0,-21 61 0,1 0 0,-1 0 0,1 1 0,1-1 0,-1 1 0,1 0 0,1 1 0,-1 0 0,1 0 0,0 0 0,13-8 0,-13 10 0,0 1 0,0 0 0,0 0 0,1 1 0,-1 0 0,1 0 0,-1 1 0,1 0 0,-1 0 0,1 1 0,0 0 0,-1 0 0,1 1 0,10 2 0,-14-2 0,0 0 0,-1 0 0,1 1 0,0-1 0,-1 1 0,1 0 0,-1 0 0,0 0 0,1 0 0,-1 1 0,0-1 0,0 1 0,-1 0 0,1 0 0,-1 0 0,1 0 0,-1 0 0,0 1 0,0-1 0,0 1 0,-1-1 0,1 1 0,-1 0 0,2 7 0,0 6 0,0 0 0,-1 0 0,0 1 0,-2 20 0,0-24 0,-2 0 0,0 0 0,0 0 0,-2 0 0,1-1 0,-2 1 0,0-1 0,0 0 0,-10 15 0,12-21 0,-1 1 0,1 0 0,1-1 0,0 1 0,0 1 0,0-1 0,1 0 0,0 0 0,0 1 0,2 9 0,-1-17 0,0 0 0,0 0 0,0 1 0,1-1 0,-1 0 0,0 0 0,1 1 0,-1-1 0,1 0 0,0 0 0,-1 0 0,1 0 0,0 0 0,0 0 0,-1 0 0,1 0 0,0 0 0,0 0 0,0 0 0,0-1 0,0 1 0,1 0 0,-1-1 0,0 1 0,0 0 0,0-1 0,0 0 0,1 1 0,-1-1 0,2 1 0,45 3 0,-40-4 0,15 1 0,-2 0 0,0-1 0,32-4 0,-46 3 0,-1 0 0,0 0 0,0-1 0,0 0 0,0 0 0,-1-1 0,1 1 0,0-1 0,-1-1 0,0 1 0,0-1 0,0 0 0,5-4 0,-2-2 0,0-1 0,0 0 0,-1 0 0,0 0 0,-1-1 0,0 0 0,-1 0 0,0 0 0,-1-1 0,-1 1 0,0-1 0,2-20 0,0-16 0,-3 0 0,-4-50 0,0 22 0,0 57 0,2 20 0,0 0 0,0 0 0,0 0 0,0 0 0,0 0 0,0 0 0,0-1 0,0 1 0,0 0 0,0 0 0,0 0 0,-1 0 0,1 0 0,0 0 0,0-1 0,0 1 0,0 0 0,0 0 0,0 0 0,0 0 0,0 0 0,0 0 0,-1 0 0,1 0 0,0 0 0,0-1 0,0 1 0,0 0 0,0 0 0,0 0 0,-1 0 0,1 0 0,0 0 0,0 0 0,0 0 0,0 0 0,0 0 0,0 0 0,-1 0 0,1 0 0,0 0 0,0 0 0,0 0 0,0 0 0,0 0 0,0 0 0,-1 0 0,1 0 0,0 1 0,0-1 0,-1 2 0,-1 0 0,1 0 0,0 0 0,1 0 0,-1 0 0,0 1 0,1-1 0,-1 0 0,1 0 0,-1 1 0,1-1 0,0 3 0,1 267 0,0-255 0,0 0 0,2 0 0,0 0 0,1 0 0,0 0 0,12 25 0,-14-37 0,0 0 0,1 0 0,0-1 0,0 1 0,0-1 0,0 0 0,1 0 0,-1 0 0,1 0 0,0 0 0,1-1 0,-1 0 0,0 0 0,1 0 0,0 0 0,0-1 0,0 0 0,0 0 0,0 0 0,0-1 0,0 1 0,0-1 0,1 0 0,7 0 0,-8-1 0,0 1 0,-1-1 0,1-1 0,0 1 0,0-1 0,0 1 0,0-1 0,0-1 0,-1 1 0,1-1 0,0 0 0,-1 0 0,6-3 0,-6 2 0,-1-1 0,1 1 0,-1-1 0,1 0 0,-1 0 0,-1-1 0,1 1 0,-1 0 0,1-1 0,-1 0 0,0 1 0,-1-1 0,2-7 0,4-19 0,-2-1 0,0 0 0,-3 0 0,-1-46 0,0 8 0,-1 34 0,2-36 0,-1 67 0,-1-1 0,1 1 0,1-1 0,-1 1 0,1 0 0,-1 0 0,2 0 0,-1-1 0,5-6 0,-6 11 0,-1 0 0,1 0 0,0 0 0,0 1 0,-1-1 0,1 0 0,0 1 0,0-1 0,0 1 0,0-1 0,0 1 0,0-1 0,0 1 0,0 0 0,0-1 0,0 1 0,0 0 0,0 0 0,0 0 0,0 0 0,0 0 0,0 0 0,0 0 0,0 0 0,0 0 0,0 0 0,0 0 0,0 1 0,0-1 0,0 0 0,0 1 0,0-1 0,0 1 0,0-1 0,0 1 0,0 0 0,3 2 0,-1-1 0,1 1 0,-1 0 0,0 0 0,0 0 0,0 1 0,3 4 0,3 9 0,0 0 0,0 1 0,-2 0 0,0 1 0,-2-1 0,0 1 0,-1 1 0,3 25 0,0 163 0,-7-159 0,0-49 0,0-1 0,0 1 0,0 0 0,0 0 0,0 0 0,0 0 0,0 0 0,0-1 0,0 1 0,0 0 0,0 0 0,0 0 0,1 0 0,-1 0 0,0 0 0,0 0 0,0-1 0,0 1 0,0 0 0,0 0 0,0 0 0,1 0 0,-1 0 0,0 0 0,0 0 0,0 0 0,0 0 0,0 0 0,1 0 0,-1 0 0,0 0 0,0 0 0,0 0 0,0 0 0,0 0 0,0 0 0,1 0 0,-1 0 0,0 0 0,0 0 0,0 0 0,0 0 0,0 0 0,1 0 0,-1 0 0,0 0 0,0 0 0,0 0 0,0 1 0,0-1 0,0 0 0,0 0 0,1 0 0,-1 0 0,0 0 0,0 0 0,0 0 0,0 1 0,0-1 0,0 0 0,0 0 0,0 0 0,0 0 0,0 0 0,0 0 0,0 1 0,0-1 0,0 0 0,6-9 0,0 0 0,-1-1 0,0 0 0,-1 0 0,0 0 0,3-13 0,6-14 0,8-17 0,52-117 0,-63 153 0,0 0 0,1 0 0,1 1 0,0 1 0,1 0 0,27-25 0,-39 40 0,1 0 0,-1 0 0,1-1 0,-1 1 0,1 0 0,0 0 0,-1 0 0,1 1 0,0-1 0,0 0 0,3 0 0,-5 1 0,1 0 0,-1 0 0,1 0 0,-1 0 0,1 0 0,-1 0 0,0 0 0,1 0 0,-1 1 0,1-1 0,-1 0 0,1 0 0,-1 0 0,1 1 0,-1-1 0,0 0 0,1 1 0,-1-1 0,0 0 0,1 1 0,-1-1 0,0 0 0,1 1 0,-1-1 0,0 1 0,0-1 0,1 0 0,-1 1 0,1 5 0,0-1 0,0 0 0,0 0 0,-1 1 0,0-1 0,0 8 0,0-2 0,-2 38 0,-10 54 0,5-54 0,0 57 0,7-104 0,1 0 0,-1 1 0,1-1 0,-1 0 0,1 1 0,0-1 0,0 0 0,0 0 0,0 0 0,0 0 0,0 0 0,0 0 0,1 0 0,-1 0 0,1 0 0,0-1 0,-1 1 0,1-1 0,0 1 0,0-1 0,0 0 0,0 1 0,0-1 0,0 0 0,0 0 0,1-1 0,-1 1 0,4 1 0,8 1 0,1 0 0,-1-1 0,22 1 0,-34-3 0,20 2 0,0-2 0,1 0 0,40-7 0,-53 5 0,0 0 0,1-1 0,-1-1 0,-1 0 0,1 0 0,0-1 0,-1 0 0,0 0 0,0-1 0,10-10 0,-9 8 0,-1-1 0,0-1 0,-1 1 0,0-2 0,-1 1 0,0-1 0,0 0 0,-1 0 0,0-1 0,6-22 0,-7 15 0,0-1 0,-2 1 0,0-1 0,-2 0 0,0 1 0,-2-27 0,0 43 0,1-1 0,0 1 0,-1-1 0,0 1 0,0-1 0,0 1 0,0-1 0,-1 1 0,1 0 0,-1-1 0,0 1 0,0 0 0,0 0 0,0 1 0,-1-1 0,1 0 0,-1 1 0,1-1 0,-1 1 0,0 0 0,0 0 0,-4-2 0,3 2 0,0 0 0,-1 0 0,1 1 0,-1 0 0,0-1 0,1 2 0,-1-1 0,0 0 0,0 1 0,1 0 0,-1 0 0,0 0 0,0 1 0,1 0 0,-1 0 0,-7 2 0,9-2 0,0 1 0,1 0 0,-1 0 0,0 0 0,1 0 0,-1 0 0,1 0 0,0 0 0,0 1 0,0-1 0,0 1 0,0 0 0,0-1 0,1 1 0,-1 0 0,1 0 0,0 0 0,0 0 0,0 0 0,0 1 0,0 5 0,-2 8 0,1 1 0,1 28 0,1-42 0,0 3 0,-1 5 0,2 1 0,-1-1 0,1 0 0,6 23 0,-6-32 0,0-1 0,-1 1 0,1-1 0,0 1 0,1-1 0,-1 0 0,0 0 0,1 1 0,-1-1 0,1 0 0,0 0 0,0-1 0,-1 1 0,1 0 0,0-1 0,1 1 0,-1-1 0,0 1 0,0-1 0,1 0 0,-1 0 0,0 0 0,1 0 0,-1 0 0,1-1 0,-1 1 0,1-1 0,0 0 0,4 0 0,-4 1 0,-1-1 0,1 0 0,0 0 0,0 0 0,-1 0 0,1-1 0,0 1 0,-1-1 0,1 0 0,0 0 0,-1 1 0,1-2 0,-1 1 0,1 0 0,-1 0 0,0-1 0,1 1 0,-1-1 0,0 0 0,0 0 0,0 0 0,0 0 0,-1 0 0,1 0 0,-1 0 0,1-1 0,-1 1 0,1-1 0,-1 1 0,1-5 0,13-32 0,-1 0 0,-2-1 0,12-79 0,-23 116 0,5 37 0,0 261 0,-6-191 0,-8 90 0,-40 245 0,44-411 0,-11 63 0,13-82 0,0 0 0,-1 0 0,0 0 0,-1 0 0,0-1 0,0 0 0,-6 9 0,8-15 0,-1 1 0,-1 0 0,1-1 0,0 1 0,-1-1 0,1 0 0,-1 0 0,1-1 0,-1 1 0,0-1 0,0 0 0,0 0 0,0 0 0,0 0 0,0 0 0,0-1 0,0 0 0,0 0 0,-7-1 0,3 1 0,0-1 0,0 0 0,0-1 0,1 1 0,-1-2 0,1 1 0,-1-1 0,-13-7 0,13 4 0,1 0 0,0 0 0,0-1 0,1 0 0,-1 0 0,2-1 0,-1 1 0,1-1 0,0-1 0,1 1 0,-1-1 0,2 1 0,-1-1 0,1 0 0,1-1 0,-2-10 0,-2-17 0,2 1 0,1-67 0,3 76 0,2 0 0,1 0 0,1 0 0,1 1 0,2-1 0,0 1 0,2 1 0,0-1 0,2 2 0,1-1 0,1 1 0,1 1 0,1 1 0,1 0 0,1 1 0,1 0 0,35-30 0,-25 28 0,1 2 0,2 0 0,39-18 0,100-39 0,-53 26 0,-111 50-1,-4 1 1,1 0-1,0 0 0,0 0 1,0-1-1,-1 1 1,1-1-1,-1 1 0,1-1 1,-1 0-1,0 0 1,4-4-1,-12 4-100,-28-5-1145,-18-2-3626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33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10 32239,'-14'-4'25,"0"2"1,0 0 0,0 1-1,0 0 1,-1 1-1,1 1 1,-18 2 0,26-1-22,-1-1 0,0 1 0,0 1-1,1-1 1,-1 1 0,1 1 0,0-1 0,0 1 0,0 0 0,0 0 0,1 1 0,-1-1 0,1 1 0,0 1 0,1-1 0,-5 7 0,7-9-2,-1 0 0,1 0 0,0 1 0,0-1 0,0 1 1,1-1-1,-1 1 0,1 0 0,0 0 0,0-1 0,0 1 0,1 0 0,-1 0 0,1 0 0,0 0 1,0 0-1,0 0 0,1 0 0,-1 0 0,1 0 0,0 0 0,0 0 0,0-1 0,1 1 1,-1 0-1,1-1 0,0 1 0,0-1 0,0 0 0,1 1 0,-1-1 0,1 0 0,0-1 0,-1 1 1,1 0-1,1-1 0,4 4 0,5 0 12,1-1 0,-1 0 0,1-1-1,0-1 1,24 3 0,-30-5-9,1 0 1,0-1-1,-1 0 0,1 0 1,0-1-1,-1 0 0,1-1 0,-1 0 1,1 0-1,12-6 0,-17 6-3,-1 0-1,0 0 0,0-1 0,1 0 0,-2 0 1,1 0-1,0 0 0,0 0 0,-1 0 1,0-1-1,0 1 0,0-1 0,0 1 0,0-1 1,-1 0-1,1 0 0,-1 0 0,0 0 1,-1 0-1,1 0 0,-1 0 0,1 0 0,-1 0 1,0 0-1,-1 0 0,1 0 0,-1 0 1,-1-5-1,2 5-1,-1-1 0,0 0 0,-1 1 0,1-1 0,-1 1 0,0 0 0,0 0 0,0 0 0,-1 0-1,0 0 1,1 0 0,-1 0 0,0 1 0,-1-1 0,1 1 0,-1 0 0,1 0 0,-1 0 0,0 1 0,0-1 0,0 1 0,0 0 0,-1 0 0,-5-1 0,4 1-11,0 1 0,0 0 0,-1 0 0,1 1 0,0-1 0,-1 2 0,1-1 0,0 0 0,-1 1-1,1 1 1,0-1 0,0 1 0,0 0 0,0 0 0,0 0 0,0 1 0,1 0 0,-1 0 0,1 1 0,0-1 0,0 1 0,0 0 0,0 1 0,1-1 0,0 1 0,0 0 0,-4 5 0,-21 39-849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34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98 32127,'0'0'15,"0"-1"1,-1 0 0,1 0-1,0 1 1,-1-1-1,1 0 1,-1 1 0,1-1-1,-1 1 1,0-1-1,1 0 1,-1 1 0,1-1-1,-1 1 1,0 0-1,1-1 1,-1 1 0,0-1-1,0 1 1,1 0-1,-1 0 1,0-1 0,0 1-1,0 0 1,1 0-1,-1 0 1,0 0 0,0 0-1,0 0 1,1 0-1,-1 0 1,0 0 0,0 1-1,0-1 1,1 0-1,-1 0 1,0 1 0,0-1-1,1 0 1,-1 1-1,-1 0 1,-1 1-21,0 0 0,0 0-1,0 0 1,0 0 0,0 0 0,1 0-1,-1 1 1,-2 4 0,1-2 5,1 0 0,-1 0 0,2 1 0,-1 0 0,-3 10 0,6-16 1,1 1 0,0-1 1,0 1-1,-1-1 0,1 0 0,0 0 0,0 1 1,0-1-1,0 0 0,-1 0 0,1 0 1,0 0-1,0 0 0,0 0 0,0 0 0,0 0 1,-1 0-1,1 0 0,0 0 0,0-1 0,1 1 1,2-2-2,-1 1 0,1-1 0,-1 0 1,0 0-1,1 0 0,-1 0 1,0 0-1,0-1 0,0 0 0,-1 1 1,1-1-1,0 0 0,-1 0 1,0 0-1,0-1 0,0 1 0,0 0 1,0-1-1,-1 0 0,2-6 0,1-3 0,-2 1 0,0 0 0,0-1 0,0-25 0,-2 38 0,-1-1 0,1 1 0,0 0 0,0-1 0,0 1 0,-1-1 0,1 1 0,0 0 0,0-1 0,-1 1 0,1-1 0,0 1 0,-1 0 0,1 0 0,0-1 0,-1 1 0,1 0 0,0-1 0,-1 1 0,1 0 0,-1 0 0,1 0 0,-1 0 0,1-1 0,0 1 0,-1 0 0,1 0 0,-1 0 0,1 0 0,-1 0 0,1 0 0,-1 0 0,1 0 0,-1 0 0,1 0 0,-1 0 0,1 1 0,-19 3-5,18-3 0,-1 0 0,1 0 1,0 1-1,-1-1 0,1 0 1,0 1-1,0-1 0,0 1 1,0-1-1,0 1 0,-1 3 1,-6 21-175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35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21 283 31999,'0'0'23,"-1"-1"1,1 0-1,0 1 1,0-1-1,0 0 1,0 1-1,0-1 1,-1 0-1,1 1 1,0-1-1,0 1 1,-1-1-1,1 1 1,0-1-1,-1 0 1,1 1-1,-1-1 1,1 1-1,-1 0 1,1-1-1,-1 1 1,1-1-1,-1 1 1,1 0-1,-1-1 1,0 1-1,1 0 1,-1 0-1,1-1 1,-1 1-1,0 0 1,0 0-1,-5 0-100,10 0 115,131 1-10,173-2-24,-297 0-4,1 1 0,-1-2 0,0 1 0,11-4 0,-20 4 0,0 1 0,0-1 0,0 0 0,0 0 0,0 0 0,0 0 0,0 0 0,0 0 0,-1 0 0,1 0 0,0-1 0,-1 1 0,1-1 0,-1 1 0,1-1 0,-1 1 0,0-1 0,0 0 0,0 0 0,0 0 0,0 0 0,0 0 0,0 1 0,-1-2 0,1 1 0,-1 0 0,1-3 0,-1-1 0,-1 0 0,0-1 0,0 1 0,0 0 0,0 0 0,-1 0 0,0 0 0,0 0 0,-1 1 0,0-1 0,0 0 0,0 1 0,-1 0 0,1 0 0,-1 0 0,0 0 0,-1 1 0,1 0 0,-1-1 0,0 2 0,-8-6 0,-5-3 0,-2 0 0,0 1 0,0 1 0,-38-12 0,-47-3 0,156 38 0,-1 3 0,-1 2 0,60 31 0,-106-48 0,-1 0 0,0 0 0,0 1 0,0-1 0,1 1 0,-1-1 0,-1 1 0,1 0 0,0 0 0,0 0 0,-1 0 0,1 0 0,-1 1 0,1-1 0,-1 0 0,0 1 0,0-1 0,0 0 0,-1 1 0,1-1 0,0 1 0,-1 0 0,0-1 0,1 1 0,-1 4 0,-1-3 0,0 0 0,0-1 0,0 1 0,0 0 0,-1 0 0,1 0 0,-1-1 0,0 1 0,0-1 0,-1 0 0,1 1 0,-1-1 0,1 0 0,-1 0 0,-4 3 0,-11 9-114,-42 37-665,-70 76-1,98-89-6847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43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2 750 32127,'0'5'55,"-2"16"61,2 1 0,3 31 0,-1-44-89,-1 0 0,1 0 0,1-1 0,5 16 0,-7-21-23,1 0 0,0 0-1,0 0 1,0 0 0,0 0 0,0 0 0,0 0 0,1 0 0,0-1 0,-1 1-1,1-1 1,0 0 0,4 2 0,-3-2-4,0-1 0,1 0 0,-1 0 0,0 0 0,1 0 0,-1-1 0,1 1 0,0-1 0,8-1 0,3 0 3,-14 1-3,0-1 1,0 0-1,0 0 1,0 0 0,0 0-1,0 0 1,0 0-1,-1 0 1,1-1 0,0 1-1,-1-1 1,1 1 0,-1-1-1,1 0 1,-1 1-1,0-1 1,1 0 0,-1 0-1,0 0 1,-1 0-1,1 0 1,0 0 0,1-4-1,15-59-2,-16 61 3,8-58-1,-3 1 0,-2-1 0,-5-68 0,0 43 0,-2 73 0,0 22 0,3-8 0,-6 21 0,1 0 0,1 0 0,-2 37 0,5 74 0,1-86 0,0-27 0,1 0 0,1 1 0,0-1 0,6 21 0,-6-33 0,0 0 0,0-1 0,1 1 0,-1-1 0,2 0 0,-1 0 0,1 0 0,-1 0 0,2 0 0,-1-1 0,1 0 0,-1 0 0,1 0 0,1 0 0,5 3 0,-8-6 0,0 0 0,0 0 0,1 0 0,-1-1 0,0 1 0,1-1 0,-1 0 0,1 0 0,-1 0 0,1-1 0,0 1 0,-1-1 0,1 0 0,0 0 0,0 0 0,-1 0 0,1-1 0,0 1 0,-1-1 0,1 0 0,-1 0 0,1-1 0,-1 1 0,0-1 0,1 1 0,-1-1 0,0 0 0,0 0 0,0-1 0,0 1 0,0 0 0,-1-1 0,1 0 0,3-5 0,2-3 0,-1 0 0,0 0 0,-1 0 0,0-1 0,0 0 0,-2 0 0,1 0 0,3-22 0,-2-6 0,-2-1 0,-1-55 0,3-44 0,4 109 0,-10 31 0,0-1 0,0 1 0,1 0 0,-1-1 0,0 1 0,0 0 0,0-1 0,1 1 0,-1 0 0,0 0 0,0-1 0,1 1 0,-1 0 0,0 0 0,1-1 0,-1 1 0,0 0 0,1 0 0,-1 0 0,0 0 0,1 0 0,-1 0 0,1-1 0,-1 1 0,0 0 0,1 0 0,-1 0 0,1 0 0,0 1 0,0 0 0,0-1 0,-1 1 0,1 0 0,0-1 0,0 1 0,-1 0 0,1 0 0,0 0 0,-1-1 0,1 1 0,-1 0 0,1 0 0,-1 0 0,0 0 0,1 1 0,6 18 0,-1-1 0,0 1 0,4 37 0,1 69 0,-8-88 0,4 99 0,-7-136 0,0-1 0,1 1 0,-1-1 0,0 1 0,0-1 0,0 1 0,0-1 0,0 1 0,0-1 0,1 1 0,-1-1 0,0 0 0,0 1 0,1-1 0,-1 1 0,0-1 0,1 0 0,-1 1 0,0-1 0,1 0 0,-1 1 0,1-1 0,-1 0 0,0 0 0,1 0 0,-1 1 0,1-1 0,-1 0 0,1 0 0,0 0 0,0 0 0,0 0 0,0 0 1,0 0-1,-1-1 0,1 1 0,0 0 1,0 0-1,0-1 0,-1 1 0,1-1 1,0 1-1,0-1 0,-1 1 0,1-1 1,0 1-1,-1-1 0,1 1 0,-1-1 1,1 0-1,-1 0 0,1 0 0,14-25 5,-1 0 1,-1 0-1,-2-1 0,11-37 0,-1 3-4,-10 31-1,-1 1 0,1 1 0,1 0 0,1 0 0,1 2 0,27-38 0,-37 59 0,-4 4 0,1 0 0,0 0 0,-1 0 0,1 0 0,0 0 0,0 0 0,0 0 0,0 1 0,-1-1 0,1 0 0,0 0 0,0 1 0,0-1 0,1 1 0,-1-1 0,0 1 0,0-1 0,0 1 0,0 0 0,2-1 0,-3 2-1,1-1 1,-1 0-1,1 1 0,-1-1 0,0 0 1,1 1-1,-1-1 0,0 1 0,0-1 1,1 0-1,-1 1 0,0-1 1,0 1-1,0-1 0,1 1 0,-1-1 1,0 1-1,0-1 0,0 1 1,0-1-1,0 1 0,0-1 0,0 1 1,0-1-1,0 1 0,0-1 0,-1 1 1,1-1-1,0 2 0,0 3-4,-1 122 13,2 153 11,-1-276-19,0 0 0,1 0 0,-1 0 0,1 0 0,0 0 0,0 0 0,0 0 0,1-1 0,-1 1 0,1 0 0,0-1 0,0 1 0,0-1 0,0 0 0,1 0 0,0 0 0,3 4 0,-4-5 0,1-1 0,0 1 0,0 0 0,-1-1 0,1 0 0,0 1 0,0-1 0,0 0 0,1-1 0,-1 1 0,0 0 0,0-1 0,0 0 0,1 0 0,-1 0 0,0 0 0,0 0 0,0-1 0,1 1 0,-1-1 0,0 0 0,5-2 0,-5 1 0,1 1 0,-1-1 0,1 0 0,-1-1 0,0 1 0,0-1 0,0 1 0,0-1 0,-1 0 0,1 0 0,-1 0 0,0 0 0,0-1 0,3-5 0,21-55 0,-17 30 0,10-68 0,-15 72 0,1 0 0,1 0 0,13-35 0,-18 62-1,1 0 0,-1 0 0,0 0 0,1 0 0,-1 0 0,1 1 0,0-1 0,0 0 0,0 1 0,0-1 0,0 1 0,1 0 0,-1 0 0,1 0 0,-1 0 0,1 0 0,0 1 0,-1-1 0,1 1 0,0 0 0,0 0 0,0 0 0,1 0 0,-1 0 0,0 1 0,0-1 0,0 1 0,0 0 0,1 0 0,-1 0 0,4 1 0,-6-1 1,1 0 0,0 1 0,-1-1 0,1 1 0,-1 0 0,1 0 0,-1 0 0,1-1 0,-1 1 0,1 1 0,-1-1 0,0 0 0,0 0 0,3 3 0,2 4 0,-8-8 0,-1-3 0,1 1 0,-1 0 0,0 0 0,0 0 0,1 0 0,-1 0 0,-1 1 0,1-1 0,0 1 0,0 0 0,0 0 0,-1 0 0,1 0 0,0 0 0,-1 1 0,1 0 0,-1-1 0,1 2 0,-1-1 0,1 0 0,0 0 0,-1 1 0,1 0 0,-1 0 0,1 0 0,0 0 0,0 0 0,0 1 0,0-1 0,0 1 0,0 0 0,0 0 0,0 0 0,0 0 0,1 0 0,-1 1 0,-2 3 0,0 4 0,-1 0 0,1 1 0,1-1 0,0 1 0,1 0 0,0 0 0,0 1 0,-1 20 0,2 6 0,3 52 0,0-83 0,0 0 0,0 0 0,0 1 0,1-1 0,0 0 0,0-1 0,0 1 0,1 0 0,0-1 0,1 1 0,-1-1 0,1 0 0,1 0 0,-1-1 0,1 1 0,0-1 0,0 0 0,0 0 0,1-1 0,-1 1 0,1-1 0,1 0 0,-1-1 0,0 0 0,1 0 0,-1 0 0,11 2 0,1 0 0,-1-2 0,1 0 0,0-1 0,0-1 0,33-2 0,-46 1 0,1-1 0,-1 0 0,0 0 0,0 0 0,0-1 0,0 0 0,0 0 0,0 0 0,0-1 0,-1 1 0,1-1 0,-1 0 0,0 0 0,0-1 0,0 1 0,0-1 0,0 0 0,-1 0 0,0 0 0,0-1 0,0 1 0,0-1 0,1-5 0,6-9 0,-2-1 0,-1 0 0,0-1 0,5-30 0,-1-9 0,-3-2 0,1-62 0,-10-128 0,0 108 0,1 143 0,0-1 0,-1 0 0,1 0 0,0 0 0,0 1 0,-1-1 0,1 0 0,-1 0 0,0 1 0,1-1 0,-1 0 0,0 1 0,-1-2 0,2 2 0,-1 1 0,1-1 0,-1 1 0,1 0 0,-1-1 0,0 1 0,1 0 0,-1-1 0,1 1 0,-1 0 0,0 0 0,1 0 0,-1 0 0,0-1 0,1 1 0,-1 0 0,0 0 0,1 0 0,-1 0 0,0 0 0,1 1 0,-1-1 0,1 0 0,-1 0 0,0 0 0,1 0 0,-1 1 0,0-1 0,1 0 0,-1 1 0,1-1 0,-1 0 0,1 1 0,-1-1 0,1 1 0,-1-1 0,1 1 0,-1-1 0,1 2 0,-3 1 0,0 0 0,1 0 0,0 0 0,-1 1 0,1 0 0,1-1 0,-1 1 0,0 0 0,1 0 0,0 0 0,0 0 0,0 0 0,0 7 0,-2 60 0,3-52 0,0 39-3,8 220 24,-4-241-18,1 0-1,2 0 0,2-1 0,1 0 1,20 48-1,-25-75-2,-1 0 0,1 0 0,1 0 0,0 0 0,0-1 0,1 0 0,-1 0 0,2-1 0,-1 0 0,16 11 0,-17-14 0,-1-1 0,0 0 0,1-1 0,-1 1 0,1-1 0,0 0 0,0 0 0,0-1 0,0 0 0,0 0 0,0 0 0,0-1 0,1 0 0,-1 0 0,0 0 0,0-1 0,0 0 0,0 0 0,9-3 0,-10 1 0,1 0 0,-1 0 0,0-1 0,0 1 0,0-1 0,0-1 0,-1 1 0,1 0 0,-1-1 0,0 0 0,-1 0 0,1 0 0,-1-1 0,0 1 0,0-1 0,2-6 0,4-10 0,-1 1 0,-1-2 0,4-24 0,-3-13 0,-1 0 0,-4-101 0,-3 124 0,-1 24 0,-1 12 0,0 13 0,-2 27 0,4 65 0,1-77 0,0-12 0,0 0 0,1 0 0,0 0 0,2-1 0,-1 1 0,10 21 0,-8-26 0,-1-1 0,1 1 0,0-1 0,1-1 0,0 1 0,1-1 0,-1 0 0,1 0 0,1-1 0,12 9 0,-16-13 0,0 0 0,0-1 0,0 0 0,1 0 0,-1 0 0,1 0 0,0-1 0,-1 0 0,1 0 0,0 0 0,0 0 0,0-1 0,7 0 0,-9 0 0,1-1 0,-1 1 0,0-1 0,0 1 0,1-1 0,-1 0 0,0 0 0,0-1 0,0 1 0,0-1 0,0 1 0,-1-1 0,1 0 0,0 0 0,-1 0 0,1 0 0,-1-1 0,0 1 0,4-6 0,2-7 0,0-1 0,-1 0 0,0 0 0,-2 0 0,0-1 0,0 0 0,-2 0 0,2-21 0,1-142 0,-7 129 0,-2 152 0,2 83 0,2-176 0,0 0 0,0 0 0,1-1 0,0 1 0,0-1 0,0 1 0,1-1 0,1 0 0,-1 0 0,1 0 0,0 0 0,6 7 0,-6-10 0,-1 0 0,1-1 0,0 1 0,0-1 0,1 0 0,-1 0 0,0 0 0,1 0 0,0-1 0,0 0 0,-1 0 0,1 0 0,0-1 0,1 1 0,-1-1 0,0-1 0,0 1 0,8 0 0,-11-1 0,4 0 0,0 0 0,0 0 0,0-1 0,0 0 0,10-2 0,-14 2 0,0 0 0,1 0 0,-1-1 0,0 1 0,0 0 0,-1-1 0,1 1 0,0-1 0,0 0 0,-1 0 0,1 1 0,-1-1 0,0 0 0,1 0 0,-1 0 0,0-1 0,1-2 0,8-23 0,-1 0 0,-2 0 0,-1 0 0,4-47 0,-8 50 0,1 1 0,1 0 0,1-1 0,1 1 0,1 1 0,2 0 0,12-27 0,-19 47-1,-1 0 1,1 1-1,0-1 0,0 0 0,0 1 1,0 0-1,0-1 0,1 1 0,-1 0 1,0 0-1,1 0 0,0 1 0,-1-1 1,1 0-1,0 1 0,0 0 0,0 0 1,0 0-1,0 0 0,0 0 0,0 1 1,1-1-1,-1 1 0,0 0 0,0 0 1,0 0-1,0 0 0,1 0 0,-1 1 1,0 0-1,0-1 0,4 3 1,4 1-2,0 1 1,0 0 0,-1 1 0,0 0 0,0 1 0,17 14 0,-18-13 3,24 20-7,-28-22 12,-20-16 16,4 2-24,-1 1 0,1 0 0,-1 1 1,-1 0-1,1 1 0,-19-5 0,27 9 0,0 0 1,0 0-1,0 0 0,0 1 0,0 0 1,0-1-1,0 1 0,0 1 0,0-1 0,0 1 1,0-1-1,0 1 0,0 0 0,0 1 0,0-1 1,1 0-1,-1 1 0,1 0 0,-1 0 0,1 0 1,-1 1-1,1-1 0,0 1 0,0-1 1,0 1-1,-3 5 0,0 2 1,0-1 0,2 1 0,-1 0 0,1 0 0,0 0 0,1 1 0,1-1 0,-1 1 0,0 20 0,1 2 0,1-1 0,5 35 0,-3-57 0,0-1 0,0 1 1,1-1-1,1 1 0,-1-1 0,2 0 0,-1 0 0,1-1 1,1 1-1,-1-1 0,1 0 0,1 0 0,0 0 0,0-1 1,0 1-1,1-2 0,0 1 0,0-1 0,1 0 0,-1 0 1,1-1-1,1 0 0,-1-1 0,1 0 0,0 0 0,0-1 1,0 0-1,0 0 0,0-1 0,17 2 0,-18-3 3,1-1 0,-1 0 1,1 0-1,0-1 0,-1 0 0,0 0 0,1-1 0,13-5 0,-17 5-3,0-1 0,0 0 0,0 0 0,-1-1 0,1 1 0,-1-1 0,0 0-1,0 0 1,0-1 0,0 1 0,-1-1 0,0 0 0,5-9 0,-1-1 0,0 0 0,-2 0 0,0 0 0,0-1 0,-2 1 0,4-32 0,-2-100 0,-6 106 0,0-84 0,-19-145 0,14 215 0,-6 73 0,-5 37 0,3 1 0,2 1 0,2 0 0,3 1 0,3-1 0,2 1 0,8 76 0,-5-122 0,1 0 0,0-1 0,0 1 0,2-1 0,-1 0 0,1 0 0,1 0 0,0 0 0,1-1 0,0 0 0,0 0 0,1 0 0,0-1 0,1 0 0,0-1 0,1 1 0,-1-2 0,1 1 0,1-1 0,0-1 0,0 1 0,0-2 0,0 1 0,1-1 0,0-1 0,0 0 0,0-1 0,1 0 0,18 2 0,-25-4 0,21 2 0,0-2 0,43-1 0,-63-1 0,1 1 0,-1-1 0,0-1 0,1 1 0,-1-1 0,0 0 0,0 0 0,0-1 0,0 0 0,0 0 0,-1 0 0,1-1 0,-1 0 0,0 0 0,0 0 0,5-6 0,-3 1 0,-1-1 0,0 0 0,0 0 0,0 0 0,-2-1 0,1 0 0,-1 0 0,-1 0 0,0-1 0,2-14 0,-1-12 0,0-68 0,-4 96 0,0-5 0,-1 0 0,-1 0 0,0 0 0,0 0 0,-2 0 0,0 0 0,-6-14 0,8 24 0,0 1 0,0-1 0,0 1 0,-1-1 0,1 1 0,-1 0 0,0 0 0,-1 0 0,1 1 0,-1-1 0,1 1 0,-1-1 0,0 1 0,0 0 0,0 1 0,-1-1 0,1 1 0,-1 0 0,1 0 0,-1 0 0,0 1 0,0-1 0,0 1 0,0 0 0,-5 0 0,7 1 0,0 0 0,0 1 0,0-1 0,-1 1 0,1-1 0,0 1 0,0 0 0,1 0 0,-1 0 0,0 1 0,0-1 0,0 1 0,1-1 0,-1 1 0,1 0 0,-1 0 0,1 0 0,0 0 0,0 1 0,0-1 0,0 0 0,0 1 0,1 0 0,-1-1 0,1 1 0,-1 0 0,1 0 0,0 0 0,0 0 0,-1 4 0,-2 10 0,1 1 0,0-1 0,1 1 0,1 19 0,-1 0 0,2 0 0,2 0 0,11 60 0,-10-82 0,1 0 0,0 0 0,2-1 0,-1 1 0,2-1 0,0-1 0,0 1 0,1-1 0,1 0 0,0-1 0,19 19 0,-23-26 0,1-1 0,0 1 0,0-1 0,0 0 0,0-1 0,1 0 0,-1 0 0,1 0 0,0 0 0,0-1 0,10 1 0,4 1 0,0-2 0,33-1 0,-48-1 0,1 0 0,0 0 0,-1-1 0,1 0 0,-1 0 0,0 0 0,1-1 0,-1 0 0,0-1 0,0 1 0,0-1 0,0 0 0,0 0 0,-1-1 0,0 0 0,1 0 0,-1 0 0,-1-1 0,1 1 0,-1-1 0,0 0 0,0-1 0,0 1 0,0-1 0,3-7 0,1-5 0,0 0 0,0 0 0,-2 0 0,-1-1 0,5-21 0,6-98 0,0 9 0,-16 127 0,0-1 0,1 1 0,0-1 0,-1 1 0,1-1 0,0 1 0,0-1 0,0 1 0,1 0 0,-1 0 0,1-1 0,-1 1 0,1 0 0,0 0 0,-1 1 0,1-1 0,0 0 0,0 0 0,0 1 0,1 0 0,-1-1 0,0 1 0,0 0 0,1 0 0,-1 0 0,1 0 0,-1 0 0,1 1 0,-1-1 0,6 1 0,-4 0 0,0 0 0,0 0 0,0 1 0,0-1 0,0 1 0,0 0 0,-1 0 0,1 1 0,0-1 0,0 1 0,-1 0 0,1 0 0,-1 0 0,0 0 0,1 0 0,-1 1 0,0 0 0,0-1 0,3 6 0,10 14 0,-1 0 0,-1 1 0,-1 1 0,-1 1 0,14 38 0,-20-45 0,-1-1 0,0 1 0,-2 1 0,0-1 0,0 1 0,-2-1 0,-1 1 0,0 0 0,-3 19 0,1-32 0,1 0 0,-1 0 0,-1 0 0,1 0 0,-1 0 0,0-1 0,0 1 0,-1-1 0,1 0 0,-1 0 0,0 0 0,-1 0 0,1-1 0,-1 0 0,0 0 0,0 0 0,0-1 0,0 1 0,-1-1 0,0 0 0,1-1 0,-1 1 0,-8 1 0,-7 2 0,1-1 0,-1 0 0,0-2 0,0 0 0,-34-1 0,48-2 0,1 0 0,-1 0 0,1-1 0,0 0 0,-1 0 0,1 0 0,-7-3 0,11 3 0,-1 0 0,1-1 0,0 1 0,0-1 0,0 1 0,0-1 0,1 1 0,-1-1 0,0 0 0,1 0 0,-1 0 0,1 0 0,0 0 0,-1 0 0,1-1 0,0 1 0,0 0 0,1 0 0,-1-1 0,0 1 0,0-3 0,-1-9 0,-1 0 0,2 0 0,0 0 0,1 0 0,0 0 0,1 0 0,1 0 0,0 0 0,1 0 0,0 0 0,1 1 0,0 0 0,2 0 0,-1 0 0,1 0 0,1 1 0,15-21 0,-20 30 0,1 0 0,0 0 0,0 0 0,0 0 0,0 1 0,0-1 0,1 1 0,-1 0 0,1 0 0,5-2 0,-7 3 0,0 0 0,0 1 0,0-1 0,0 1 0,0 0 0,0 0 0,0 0 0,0 0 0,1 0 0,-1 0 0,0 0 0,0 1 0,0-1 0,0 1 0,0-1 0,0 1 0,0 0 0,0 0 0,0 0 0,0 0 0,-1 0 0,3 2 0,11 11 0,0 0 0,-1 2 0,17 24 0,9 9 0,-20-27 4,1 0 0,38 30 0,-52-47-16,1 1 0,0-1 0,0 0 0,0-1 0,0 1 0,1-2 0,0 1 0,0-1 0,0-1 0,0 0 0,0 0 0,14 1 0,-14-5-466,-7-6-501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3.9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1 371 30862,'-1'6'70,"1"1"-1,0-1 1,1 0-1,0 1 1,0-1-1,0 0 0,1 0 1,-1 0-1,5 8 1,-5-11-53,1-1 0,0 0 0,0 0 0,0 0 0,0 0 0,0 0 0,0 0 0,0-1 1,1 1-1,-1-1 0,1 1 0,-1-1 0,1 0 0,-1 0 0,1 0 0,0 0 0,0 0 0,-1-1 0,1 0 0,0 1 0,0-1 1,0 0-1,5-1 0,-4 2-7,-1-1 0,1 0 0,0 1 0,0-2 0,0 1 1,0 0-1,-1-1 0,1 0 0,0 0 0,0 0 0,-1 0 1,1-1-1,-1 1 0,1-1 0,-1 0 0,0 0 0,1 0 0,-1-1 1,0 1-1,0-1 0,-1 0 0,1 1 0,-1-1 0,1 0 1,-1-1-1,0 1 0,0 0 0,0-1 0,-1 1 0,3-7 0,3-6 2,-1 0-1,-1-1 1,-1 1-1,0-1 1,-1 0-1,1-21 1,-4-107 136,-2 71-78,-2 49-1,0 23-45,-2 16-29,-2 31 3,2 0-1,2 0 1,2 0-1,5 48 1,-2-16 1,-1-70 1,0 1 0,0-1 0,1 1 0,0-1 0,1 1 0,0-1 0,0 0 0,0 0 0,6 11 0,-6-15 0,0 0 0,0 0 0,0 0 0,0 0 0,1-1 1,-1 1-1,1-1 0,0 1 0,0-1 0,0 0 0,0 0 0,0 0 0,1-1 1,-1 1-1,0-1 0,1 1 0,-1-1 0,1 0 0,-1-1 0,1 1 1,6 0-1,0 0 2,-1-1 0,1 0 0,0 0 0,-1-1 0,1 0 0,16-5 0,-21 5-2,0-1-1,0-1 1,0 1 0,0-1 0,0 0 0,-1 0 0,1 0 0,-1 0 0,0-1 0,0 0 0,0 0 0,-1 0 0,5-7 0,0 0 0,-1-1 0,-1 0 0,0-1 0,0 0 0,-2 0 0,1 0 0,-2 0 0,5-28 0,-4-3 1,-1-64-1,-4 80 2,2 14 2,-1 8-3,1 0 1,-1 0 0,0 0 0,-1 0 0,0 0 0,0 0 0,0 0 0,0 0 0,-1 0 0,0 0-1,-4-7 1,3 13 1,0 7-3,0 11-3,1 325 6,2-337-4,0 0 1,1 1-1,0-1 0,0 0 0,0 0 1,1 0-1,0 0 0,0 0 0,0-1 1,7 12-1,-7-15 1,0 1-1,0 0 1,1-1-1,-1 1 1,1-1 0,0 0-1,0 0 1,0 0 0,0 0-1,0 0 1,0-1-1,0 1 1,0-1 0,1 0-1,-1 0 1,1 0-1,-1 0 1,1-1 0,-1 1-1,6-1 1,-2 0 0,0 0 0,0 0 0,1 0 0,-1-1 0,0 0 0,0 0 0,0-1 0,0 0 0,0-1 0,12-4 0,-12 2 0,0 0 0,0 0 0,-1-1 0,0 1 0,0-1 0,0-1 0,0 1 0,-1-1 0,5-8 0,1-3 0,0-1 0,-2 0 0,0 0 0,9-29-1,16-84 2,-1 4 2,-32 123-2,1 0 1,0 0 0,1 1 0,-1-1 0,1 1-1,-1 0 1,2-1 0,3-3 0,-6 7-2,0 0 0,0 0 0,0 0 0,0 0 0,0 0 0,0 0 0,0 1 0,0-1 0,0 0 0,0 1 0,1-1 0,-1 1 0,0 0 0,0-1 0,1 1 0,-1 0 0,0 0 0,1 0 0,-1-1 0,0 1 0,1 1 0,-1-1 0,0 0 0,0 0 0,1 0 0,-1 1 0,0-1 0,1 1 0,-1-1 0,0 1 0,0-1 0,0 1 0,0 0 0,0-1 0,0 1 0,0 0 0,2 1 0,2 4-1,-1-1 1,1 1 0,-1 0-1,0 1 1,0-1 0,-1 1-1,0-1 1,2 8 0,18 62 0,-16-40-1,-1 0 1,-2 0-1,-1 0 1,-4 55-1,1-85 1,-1 1 0,-1-1-1,1 0 1,-1 0-1,0 0 1,-1 0 0,1 0-1,-1 0 1,0-1 0,-1 1-1,1-1 1,-1 0 0,0 0-1,-1 0 1,1 0 0,-1-1-1,0 0 1,0 0-1,0 0 1,0-1 0,-1 1-1,0-1 1,-9 3 0,-1 1-1,0-1 0,0-1 1,-1 0-1,0-1 1,0-1-1,0-1 1,-29 1-1,44-3 1,-1 0-1,1-1 1,0 1 0,0 0 0,0-1-1,0 1 1,0-1 0,0 0-1,0 0 1,0 1 0,0-1 0,0-1-1,0 1 1,1 0 0,-1 0-1,0-1 1,1 1 0,-1-1 0,1 1-1,-1-1 1,1 1 0,0-1-1,0 0 1,0 0 0,0 0 0,0 0-1,0 0 1,0 0 0,0 0-1,1 0 1,-1 0 0,1-3 0,-2-9-4,0 0 1,2 0 0,0 0 0,1-16 0,1 0-1,-2-157 1,0 187 3,1-1 0,0 1 0,-1 0 0,1-1 0,0 1 0,-1-1 0,1 1 0,0 0 0,0 0 0,-1 0 0,1-1 0,0 1 0,0 0 0,0 0 0,-1 0 0,1 0 0,0 0 0,0 0 0,0 0 0,-1 1 0,1-1 0,0 0 0,0 0 0,-1 1 0,1-1 0,1 1 0,7 3 0,0 0 0,0 1 0,0 0 0,-1 1 0,0 0 0,0 0 0,0 1 0,-1 0 0,8 9 0,12 11 0,12 9-1,1-2 1,2-1-1,74 43 0,-109-72-1,0-1 0,0 0 0,0-1 0,0 1 0,1-1 0,-1-1 0,1 0 0,-1 0-1,1 0 1,0-1 0,13-1 0,-16 0 2,0 1 0,0-2-1,-1 1 1,1 0 0,-1-1 0,1 0 0,-1 0-1,0 0 1,0-1 0,0 1 0,0-1 0,0 0-1,0 0 1,-1-1 0,1 1 0,-1-1 0,0 1-1,0-1 1,4-7 0,0-3 1,-1-1 1,1 0-1,-2 0 0,0 0 1,-1-1-1,-1 1 0,2-21 1,0-114 34,-5 118-32,0 26-4,0-2 3,0-1-1,0 1 0,-1-1 0,0 1 0,0-1 0,-3-8 0,3 15-1,0 0-1,0 0 1,0 0-1,0 0 1,-1 0-1,1 0 1,0 1-1,-1-1 1,0 1-1,1-1 1,-1 1-1,0-1 1,0 1-1,1 0 1,-1 0-1,0 0 1,0 0-1,0 0 1,-1 0-1,1 0 1,0 1-1,0-1 1,0 1-1,0 0 0,-1-1 1,1 1-1,-3 0 1,1 0-1,0 0 0,0 0 0,0 0 0,0 1 0,0-1 1,1 1-1,-1 0 0,0 0 0,0 1 0,0-1 0,1 1 0,-1-1 0,1 1 0,0 0 0,-1 1 0,1-1 1,-4 4-1,2-1-1,2 0 1,-1 0-1,0 0 1,1 0 0,0 1-1,0-1 1,1 1-1,-1 0 1,1-1 0,-1 9-1,-1 9-1,0 0 0,2 0 0,1 0 0,3 45 0,0-56 3,0 1 0,0-1 0,1 0 0,1 0 0,0 0 0,0 0 0,1-1 0,1 0 0,0 0 0,1 0 0,0-1 0,0 0 0,11 11 0,-10-12-1,0-1 0,1 0 0,-1-1 0,2 0 0,-1 0 0,1 0 0,0-2-1,1 1 1,-1-1 0,1-1 0,0 0 0,0 0 0,0-1 0,17 2 0,-16-3 0,1-1 0,0-1 0,0 0 0,-1-1 0,22-3 0,-28 2 0,0 1 0,-1-1 0,1 0 1,-1-1-1,1 1 0,-1-1 0,0 0 0,0-1 0,0 1 1,-1-1-1,1 0 0,-1 0 0,0 0 0,4-6 1,1-2 0,0-1 0,-2 0 0,1 0 0,-2-1 0,0 0 0,0 0 0,5-25 0,-1-6-8,3-55 0,-5 33 10,-8 65-3,1 0 0,-1 0 0,1 0 0,-1 0 0,1 1 0,0-1 0,0 0 0,0 0 0,0 0 0,0 1 0,0-1 0,1 0 0,-1 1 0,0-1 0,1 1 0,-1-1 0,1 1 0,0 0 0,-1 0 0,1 0 0,0 0 0,0 0 0,0 0 0,0 0 0,0 0 0,0 1 0,3-1 0,0 0 0,-1 0 0,0 1 0,0 0 0,1 0 0,-1 0 0,0 1 0,1-1 0,-1 1 0,0 0 0,0 0 0,0 1 0,7 2 0,-4 0 0,-1 0 0,0 0 0,0 0 0,-1 1 0,1 0 0,-1 0 0,0 0 0,-1 1 0,1 0 0,-1 0 0,0 0 0,0 0 0,-1 1 0,0-1 0,0 1 0,0 0 0,-1 0 0,0 0 0,1 9 0,1 13 0,-1-1 0,-1 1 0,-4 45 0,-2-44 0,-1 24 0,5-52 0,0 0 0,0 0 0,0 0 0,0 0 0,0 0 0,1 0 0,-1 0 0,1 0 0,0 0 0,0 0 0,-1-1 0,1 1 0,0 0 0,0 0 0,1-1 0,-1 1 0,0-1 0,0 1 0,1-1 0,-1 1 0,3 1 0,4 1 1,1 0 0,0 0 0,0-1 0,0 0 0,0-1 0,0 0 0,11 1 0,68 2 7,-85-5-8,0 1-4,-1-1 0,1 0 0,0 1 0,-1-1-1,1 0 1,-1-1 0,1 1 0,-1 0 0,1-1 0,-1 1-1,1-1 1,-1 0 0,1 0 0,-1 0 0,0 0-1,0 0 1,1-1 0,-1 1 0,0-1 0,0 1 0,0-1-1,0 0 1,-1 0 0,4-3 0,3-32-324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44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58 31646,'-3'-4'33,"1"0"0,-1 0-1,0 0 1,0 1 0,-1-1-1,1 1 1,-1 0-1,1 0 1,-1 0 0,0 0-1,0 1 1,0 0-1,-1 0 1,1 0 0,0 0-1,-1 0 1,0 1 0,1 0-1,-9-1 1,5 1 9,-1 0 0,0 0 0,0 1 0,1 0 0,-1 1 0,0 0 0,0 1 0,1-1 0,-17 7 0,19-6-42,1 1 0,0-1 0,0 1 0,0 1 0,0-1 0,1 1 0,-1-1 0,1 1 0,0 1 0,0-1 0,1 0 0,-1 1 0,1 0 0,0 0 0,-4 9 0,3-4 0,0 0 0,1 0 0,0 0 0,1 0 0,0 1 0,1-1 0,0 21 0,0-28 0,2 1 0,-1 0 0,0-1 1,1 1-1,0-1 0,0 0 0,0 1 0,0-1 0,0 0 0,1 1 1,-1-1-1,1 0 0,0 0 0,0 0 0,0 0 0,4 3 0,-2-2 1,0-1 0,1 1-1,0-1 1,-1 0-1,1 0 1,0-1-1,0 1 1,1-1-1,8 2 1,0 0 0,0-2 0,0 0 0,0 0 0,0-2 0,1 1 0,-1-2 0,25-3 0,-35 3 0,1 0 1,0 0-1,-1-1 0,1 0 1,-1 1-1,1-1 0,-1-1 1,0 1-1,0-1 0,0 0 1,0 1-1,0-2 0,0 1 1,-1 0-1,0-1 0,1 0 1,-2 1-1,1-1 1,4-8-1,-3 4-1,-1-1 1,0 1-1,0 0 1,-1-1-1,0 1 1,-1-1-1,0 0 1,0 0-1,-1 1 1,-1-12-1,1 16 0,-1-1 0,1 1-1,-1-1 1,0 1 0,-1-1 0,1 1 0,-1 0-1,0 0 1,0 0 0,0 0 0,-1 0-1,1 0 1,-1 0 0,0 1 0,0-1 0,-4-3-1,1 3 2,1-1 0,-1 1 0,-1 0 0,1 1 0,-1-1 0,1 1 0,-1 0 0,0 1-1,-13-3 1,13 3-4,-1 0-1,-1 1 0,1 0 1,0 0-1,0 1 1,0 0-1,0 1 0,0 0 1,0 0-1,0 1 1,0 0-1,0 0 0,0 1 1,1 0-1,-1 0 1,1 0-1,0 1 0,0 1 1,-9 6-1,9-4-171,0 1-1,0 1 1,1-1-1,-6 10 1,-17 38-3667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47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227 201 30878,'0'-30'968,"2"16"-882,-2 0 0,0 1-1,-1-1 1,0 0 0,-1 0-1,-1 1 1,0-1 0,0 1-1,-8-17 1,10 28-85,1 1 0,-1 0 0,0 0 1,1 0-1,-1 0 0,0 0 0,0 0 0,0 0 0,0 1 1,0-1-1,0 0 0,0 0 0,0 1 0,0-1 0,-1 0 1,1 1-1,0 0 0,0-1 0,0 1 0,-1-1 0,1 1 1,0 0-1,-1 0 0,1 0 0,0 0 0,-3 0 1,1 1-2,1-1 0,-1 1 0,0 0 0,0 0 0,0 0 0,0 0 0,0 0 0,1 1 0,-1-1 0,1 1 0,-5 3 0,-4 5 0,0 2 0,0-1 0,1 1 0,1 1 0,0 0 0,1 0 0,0 1 0,1 0 0,0 0 0,1 1 0,-6 26 0,3-7 0,2 0 0,2 1 0,1 0 0,1 44 0,3-71 0,0 0 0,1-1 0,-1 1 0,1 0 0,1-1 0,0 1 0,0-1 0,3 8 0,-4-12 0,1 0 0,0 0 0,0 0 0,0-1 0,0 1 0,0-1 0,0 0 0,1 1 0,-1-1 0,1 0 0,-1 0 0,1-1 0,0 1 0,0-1 0,0 1 0,0-1 0,0 0 0,0 0 0,0 0 0,0 0 0,5 0 0,-2 0 2,-1 0-1,1-1 1,0 0-1,0 0 1,-1 0-1,1 0 1,0-1-1,-1 0 1,1 0-1,0-1 1,-1 1-1,0-1 1,1-1-1,-1 1 1,10-6-1,-9 3 0,0-1 0,0 1 0,0-1-1,0 0 1,-1 0 0,0 0-1,-1-1 1,1 0 0,-1 0-1,4-9 1,0-6-1,0 0 0,-2 0 0,0 0 0,-2-1 0,0 0 0,1-46 0,-5-134 0,0 246 0,-1 7 0,7 56 0,-4-89 0,1-1 0,0 0 0,1 0 0,1 0 0,0-1 0,2 1 0,12 23 0,-16-35-15,0 1 0,0-1 0,0 0 0,0 0-1,1 0 1,0-1 0,-1 1 0,9 4 0,5 1-473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4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6 440 31855,'3'14'604,"-4"13"-344,-1-14-260,-1 11 0,1-1 0,1 1 0,3 31 0,-2-53 0,1 0 0,0 0 0,0 0 0,0-1 0,0 1 0,0 0 0,0-1 0,0 1 0,1-1 0,-1 1 0,1-1 0,-1 1 0,1-1 0,-1 0 0,1 0 0,0 0 0,-1 0 0,1 0 0,0 0 0,0 0-1,0-1 1,0 1 0,0-1 0,0 1 0,0-1 0,0 0 0,2 0 0,2 1 1,-1 0-1,1-1 0,-1 0 1,1 0-1,-1 0 0,1-1 1,-1 0-1,1 0 0,7-3 1,-7 1 0,-1-1 0,1 0 0,-1 0 0,0 0 0,0-1 0,0 0 0,-1 0 0,0 0 0,0 0 0,0-1 0,-1 1 0,0-1 0,3-7 0,7-14-2,13-44 1,-13 26 2,-2-1 0,-2 1 1,3-50-1,-4-140 21,-9 227-23,-3 8 0,-3 7 0,2 5 0,-1-1 0,2 1 0,0 0 0,0 1 0,1-1 0,0 1 0,-1 17 0,-3 97 0,7-123 0,-1 30 0,0-6 0,0 1 0,2-1 0,5 30 0,-5-52 0,0 0 0,0 0 0,1 0 0,-1-1 0,1 1 0,1 0 0,-1-1 0,1 0 0,0 1 0,0-1 0,0 0 0,1-1 0,0 1 0,0-1 0,0 1 0,0-1 0,1 0 0,-1-1 0,1 1 0,7 3 0,-6-4 0,0-1 0,0 0 0,1 0 0,-1-1 0,1 1 0,-1-1 0,1-1 0,-1 1 0,1-1 0,0 0 0,-1-1 0,1 0 0,-1 0 0,1 0 0,-1-1 0,0 0 0,1 0 0,-1 0 0,0-1 0,0 0 0,-1 0 0,1 0 0,-1-1 0,1 0 0,-1 0 0,0-1 0,0 1 0,5-8 0,0-3 0,-1 0 0,-1-1 0,0 0 0,-1 0 0,-1 0 0,0-1 0,-1 0 0,-1 0 0,3-30 0,-2-11 0,-2-80 0,-3 73 0,-1 99 0,-2 30 0,8 110 0,-3-155 0,1-1 0,1 1 0,0-1 0,1 0 0,1 0 0,1 0 0,0-1 0,2 0 0,0-1 0,18 27 0,-23-38 0,1 0 0,-1 0 0,1 0 0,-1-1 0,1 0 0,0 0 0,1 0 0,-1 0 0,1-1 0,0 0 0,0 0 0,0-1 0,0 0 0,0 0 0,0 0 0,1 0 0,-1-1 0,1 0 0,9-1 0,-13 0 0,1-1 0,-1 0 0,1 0 0,-1 0 0,0 0 0,1 0 0,-1-1 0,0 0 0,0 0 0,0 0 0,0 0 0,0 0 0,0 0 0,-1-1 0,1 1 0,-1-1 0,0 0 0,1 0 0,-1 0 0,-1 0 0,1 0 0,2-6 0,5-10 0,-1-1 0,9-32 0,-15 47 0,27-135 0,-24 104 0,2 1 0,1-1 0,21-54 0,-26 84 0,1-1 0,-1 1 0,1 0 0,0 0 0,1 0 0,-1 1 0,1 0 0,0-1 0,7-4 0,-10 8 0,0 1 0,1-1 0,-1 1 0,0-1 0,1 1 0,-1 0 0,1 0 0,-1 0 0,1 0 0,-1 0 0,1 1 0,0-1 0,-1 1 0,1 0 0,0 0 0,-1 0 0,1 0 0,0 0 0,-1 0 0,1 1 0,0 0 0,-1-1 0,1 1 0,0 0 0,-1 0 0,0 0 0,1 0 0,2 3 0,2 1 0,-1 1 0,0 0 0,0 1 0,0-1 0,-1 1 0,0 0 0,0 1 0,-1-1 0,4 10 0,3 6 0,-2 1 0,7 24 0,-11-30 0,-1 1 0,0-1 0,-2 1 0,0 0 0,-1 0 0,-3 33 0,1-41 0,-1 0 0,0-1 0,0 1 0,-1-1 0,-1 0 0,0 0 0,0 0 0,-1 0 0,0-1 0,-1 0 0,0 0 0,0 0 0,-9 8 0,1-3 0,-1 0 0,0-1 0,-33 22 0,39-30 0,1 0 0,-1-1 0,1 0 0,-1 0 0,0-1 0,0 0 0,-1-1 0,1 0 0,-1-1 0,-13 1 0,21-2 0,0 0 0,0 0 0,0 0 0,0-1 0,0 1 0,0-1 0,0 1 0,1-1 0,-1 0 0,0 1 0,0-1 0,0 0 0,1 0 0,-1-1 0,0 1 0,1 0 0,-1-1 0,1 1 0,-1 0 0,1-1 0,0 0 0,0 1 0,0-1 0,0 0 0,0 0 0,0 1 0,0-1 0,0 0 0,0-2 0,-2-7 0,1 1 0,1 0 0,-1-1 0,1-15 0,1 16 0,-3-44 0,6-61 0,-2 110 0,0-1 0,0 0 0,1 1 0,-1 0 0,1-1 0,0 1 0,1 0 0,3-6 0,-5 10 0,-1 0 0,1-1 0,0 1 0,0 0 0,-1 0 0,1 0 0,0 0 0,0 0 0,0 1 0,0-1 0,0 0 0,1 0 0,-1 1 0,0-1 0,0 0 0,0 1 0,1-1 0,-1 1 0,0 0 0,0-1 0,1 1 0,-1 0 0,0 0 0,1 0 0,-1 0 0,0 0 0,1 0 0,-1 0 0,0 0 0,1 0 0,-1 1 0,0-1 0,0 1 0,1-1 0,-1 1 0,0-1 0,0 1 0,0 0 0,0-1 0,0 1 0,0 0 0,0 0 0,2 1 0,8 10 0,0 0 0,-1 0 0,0 1 0,9 15 0,17 23 0,-22-34 0,0-1 0,1 0 0,1-1 0,0-1 0,28 19 0,-32-27 0,0 1 0,0-1 0,0-1 0,1 0 0,0-1 0,0 0 0,0-1 0,0-1 0,26 2 0,-31-3 0,6 0 0,0-1 0,22-2 0,-31 1 0,-1 0 0,0 0 0,0 0 0,1 0 0,-1-1 0,0 1 0,-1-1 0,1 0 0,0 0 0,0-1 0,-1 1 0,6-6 0,-1-1 0,0 0 0,-1-1 0,0 0 0,-1 0 0,0-1 0,0 1 0,-1-1 0,-1-1 0,0 1 0,0-1 0,-1 1 0,3-21 0,-1-14 0,-2-91 0,-3 95 0,0 29 0,0 0 0,-1 1 0,-1-1 0,0 0 0,0 1 0,-6-17 0,7 27 0,0-1 0,0 0 0,-1 1 0,1-1 0,0 1 0,-1-1 0,0 1 0,0-1 0,0 1 0,0 0 0,0 0 0,0 0 0,0 0 0,0 1 0,-1-1 0,1 0 0,-1 1 0,0 0 0,1-1 0,-1 1 0,0 0 0,0 1 0,1-1 0,-1 0 0,0 1 0,0-1 0,0 1 0,0 0 0,0 0 0,0 0 0,0 1 0,0-1 0,-3 2 0,3-2 0,0 1 0,0 0 0,0 0 0,0 0 0,1 0 0,-1 1 0,0-1 0,1 1 0,-1 0 0,1 0 0,-1 0 0,1 0 0,0 0 0,0 0 0,-4 5 0,3-1 0,-1 0 0,1 0 0,0 1 0,0-1 0,1 1 0,-3 11 0,0 5 0,2 1 0,-1 48 0,3-44 0,2 0 0,0 1 0,2-1 0,9 36 0,-10-54 0,1 0 0,1 0 0,0 0 0,0 0 0,1-1 0,0 0 0,1 0 0,0 0 0,0-1 0,1 1 0,0-2 0,0 1 0,1-1 0,15 11 0,-18-15 0,1 0 0,-1 0 0,1-1 0,0 0 0,0 0 0,0-1 0,0 0 0,1 0 0,-1 0 0,0-1 0,0 0 0,1 0 0,-1 0 0,0-1 0,0 0 0,0 0 0,1-1 0,-1 1 0,-1-2 0,1 1 0,0 0 0,0-1 0,-1 0 0,9-6 0,-8 1 0,0 0 0,0 0 0,0 0 0,-1-1 0,-1 0 0,1 0 0,-2 0 0,1-1 0,2-9 0,17-95 0,-19 90 0,5-42 0,-8 42 0,2 1 0,1-1 0,1 1 0,1-1 0,17-40 0,-22 62 0,1-1 0,-1 0 0,1 1 0,0-1 0,0 1 0,0-1 0,0 1 0,0 0 0,1 0 0,-1 0 0,0 0 0,1 0 0,0 1 0,-1-1 0,1 1 0,0 0 0,6-2 0,-7 2 0,0 1 0,0 0 0,0 0 0,0 0 0,0 0 0,0 0 0,0 1 0,0-1 0,0 1 0,0-1 0,-1 1 0,1 0 0,0-1 0,0 1 0,0 0 0,-1 0 0,1 0 0,0 1 0,-1-1 0,1 0 0,-1 1 0,1-1 0,-1 1 0,0-1 0,0 1 0,1 0 0,-1-1 0,1 5 0,6 10 0,-1 0 0,0 0 0,-1 1 0,-1 0 0,4 26 0,7 94 0,-7-51 0,-9-81 0,0-1 0,1 1 0,0-1 0,0 0 0,1 0 0,-1 0 0,1 0 0,0 0 0,0 0 0,0 0 0,0 0 0,1-1 0,-1 1 0,1-1 0,4 5 0,-3-5 0,1 0 0,-1-1 0,1 1 0,-1-1 0,1 0 0,0 0 0,-1 0 0,1-1 0,0 0 0,0 0 0,0 0 0,1 0 0,4-1 0,40 1-72,6-4-288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53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15 876 31983,'-3'5'32,"1"-1"1,0 1-1,1 0 1,-1-1-1,1 1 1,0 0-1,0 0 1,0 0 0,1 8-1,0-12 200,1-1-138,7-6-83,-1 0 0,0-1 0,-1 1 1,1-1-1,-1 0 0,-1-1 1,7-10-1,2-2-3,39-53 4,-5-3 1,46-93-1,-65 108-13,-4 0 1,-1-2-1,22-102 1,-44 157 0,12-71 0,-13 70 0,0 0 0,-1 0 0,0 0 0,0 1 0,-1-1 0,-4-16 0,5 25 0,0-1 0,0 0 0,-1 1 0,1-1 0,0 1 0,-1-1 0,1 1 0,0-1 0,-1 0 0,1 1 0,-1-1 0,1 1 0,-1 0 0,1-1 0,-1 1 0,1-1 0,-1 1 0,1 0 0,-1-1 0,0 1 0,1 0 0,-1 0 0,0 0 0,1-1 0,-1 1 0,0 0 0,0 0 0,-4-1 0,-1 0 0,1 0 0,-1 1 0,1 0 0,-1 0 0,1 0 0,-1 1 0,1 0 0,0 0 0,-1 0 0,1 0 0,0 1 0,0 0 0,0 0 0,0 1 0,0-1 0,0 1 0,1 0 0,-1 0 0,1 1 0,0-1 0,0 1 0,0 0 0,0 0 0,1 0 0,0 1 0,-1-1 0,2 1 0,-1 0 0,-3 7 0,0 3 0,0 0 0,2 0 0,-1 0 0,2 1 0,0 0 0,1 0 0,0 0 0,1 0 0,2 25 0,1-27 0,0 0 0,1-1 0,0 1 0,1-1 0,0 0 0,1 0 0,1 0 0,0 0 0,10 13 0,8 10 0,48 52 0,-48-60 0,0 1 0,37 61 0,-57-83 0,-1 0 0,0 0 0,-1 0 0,0 0 0,0 0 0,2 14 0,-4-18 0,1 0 0,-1 0 0,0 0 0,0 0 0,0 0 0,-1 0 0,1 0 0,-1-1 0,0 1 0,0 0 0,0 0 0,0 0 0,0-1 0,0 1 0,-1 0 0,1-1 0,-1 1 0,0-1 0,0 0 0,-2 3 0,-6 2 0,1-1 0,-2 0 0,1-1 0,0 0 0,-1 0 0,0-1 0,0 0 0,0-1 0,-1-1 0,-13 2 0,-23 2 0,-51-1 0,90-5 0,-33 1 0,53-1 0,58 0 0,-54 0 0,26 1 0,0-2 0,0-2 0,77-15 0,-107 15 0,0 0 0,0 0 0,-1-1 0,0 0 0,0-1 0,0 0 0,0-1 0,-1 0 0,0 0 0,0-1 0,-1 0 0,0-1 0,0 0 0,0 0 0,-1-1 0,-1 0 0,1 0 0,-2 0 0,10-20 0,-8 9 0,0 1 0,-2-1 0,-1-1 0,0 1 0,1-30 0,-4-107 0,-2 87 0,0 133 0,2 84 0,1-129 0,0 0 0,1 0 0,1-1 0,0 1 0,2-1 0,7 19 0,-10-31 0,-1 0 0,1 0 0,1 0 0,-1 0 0,1 0 0,-1-1 0,1 1 0,1-1 0,-1 0 0,0 0 0,1 0 0,0-1 0,0 0 0,11 5 0,-9-5 0,1 0 0,-1-1 0,1 0 0,0-1 0,0 0 0,0 0 0,-1-1 0,1 1 0,0-2 0,13-1 0,-17 1 0,0 1 0,-1-1 0,1 0 0,0-1 0,-1 1 0,1-1 0,-1 1 0,0-1 0,1 0 0,-1 0 0,0-1 0,0 1 0,0-1 0,4-4 0,-2 1 0,-1 0 0,0-1 0,0 1 0,0-1 0,-1 0 0,0 0 0,2-7 0,1-9 0,0 0 0,-2 0 0,2-44 0,-4-121 0,-2 214 0,-5 304 0,-27 6 0,14-213 0,-16 84 0,32-194 0,2-9 0,-1 1 0,1-1 0,-1 1 0,0-1 0,0 1 0,-1-1 0,1 0 0,-1 0 0,0 0 0,0 0 0,0 0 0,-5 7 0,6-11 0,1 0 0,0 0 0,0 0 0,-1 0 0,1 1 0,0-1 0,0 0 0,-1 0 0,1 0 0,0 0 0,-1 0 0,1 0 0,0 0 0,0 0 0,-1 0 0,1 0 0,0 0 0,-1 0 0,1-1 0,0 1 0,0 0 0,-1 0 0,1 0 0,0 0 0,0 0 0,-1 0 0,1-1 0,0 1 0,0 0 0,0 0 0,-1 0 0,1-1 0,0 1 0,0 0 0,0 0 0,0-1 0,-1 1 0,1 0 0,0 0 0,0-1 0,0 1 0,0 0 0,0 0 0,0-1 0,0 1 0,-4-18 0,3 15 0,-3-28 0,1 0 0,2 0 0,2-32 0,0 46 0,1 0 0,1 0 0,0 0 0,1 1 0,1-1 0,1 1 0,10-21 0,130-199 0,-91 155 0,55-111 0,-96 163 0,-1-1 0,-2 0 0,-1-1 0,-1 0 0,-2-1 0,-1 0 0,3-60 0,-9 13 0,-1 77 0,1 1 0,-1 0 0,1 0 0,-1 0 0,1 0 0,-1-1 0,1 1 0,-1 0 0,0 0 0,0 0 0,0 0 0,0 1 0,1-1 0,-1 0 0,0 0 0,-1 0 0,1 1 0,0-1 0,-1 0 0,1 1 0,1-1 0,-1 1 0,1 0 0,-1 0 0,1-1 0,-1 1 0,0 0 0,1 0 0,-1 0 0,1 0 0,-1 0 0,1 0 0,-1 0 0,1 0 0,-1 0 0,1 0 0,-1 0 0,0 0 0,1 1 0,-1-1 0,1 0 0,-1 0 0,1 0 0,-1 1 0,1-1 0,-1 0 0,1 1 0,0-1 0,-1 0 0,1 1 0,-1-1 0,1 1 0,0-1 0,-1 0 0,1 1 0,0-1 0,0 1 0,-1-1 0,1 1 0,0-1 0,0 1 0,0-1 0,-1 1 0,1-1 0,0 2 0,-1 8 0,0 1 0,0-1 0,1 1 0,1-1 0,0 0 0,0 1 0,1-1 0,0 0 0,0 0 0,1 0 0,1 0 0,4 9 0,10 17 0,42 61 0,-22-37 0,-24-36 0,37 66 0,-47-81 0,0 1 0,-1 0 0,1 0 0,-2 0 0,0 0 0,0 0 0,1 18 0,-3-25 0,-1 0 0,1-1 0,-1 1 0,1-1 0,-1 1 0,0 0 0,0-1 0,0 0 0,0 1 0,0-1 0,0 0 0,-1 1 0,1-1 0,-1 0 0,0 0 0,1 0 0,-1 0 0,0 0 0,0-1 0,0 1 0,-1-1 0,1 1 0,0-1 0,0 0 0,-1 0 0,1 0 0,-1 0 0,1 0 0,-1 0 0,-3 0 0,-10 2 0,1 0 0,-1-2 0,-30 1 0,31-2 0,-148 0 0,245 17-32,60-13 33,-101-5 3,-28 1-3,0 0 0,0-2 0,0 1 0,0-2-1,-1 1 1,1-2 0,-1 0 0,1 0 0,-1-1-1,0-1 1,-1 0 0,0-1 0,0 0 0,0 0-1,-1-1 1,0-1 0,0 0 0,-1 0 0,0-1-1,-1 0 1,0 0 0,0-1 0,-1 0 0,-1 0 0,0-1-1,0 0 1,-1 0 0,-1 0 0,0 0 0,-1-1-1,0 0 1,1-18 0,3-65-1,-6-109 0,-2 159 0,1 31 0,0 0 0,-1 0 0,-1 0 0,0 0 0,-1 1 0,0-1 0,-2 1 0,1-1 0,-2 1 0,-8-16 0,14 29 0,0 1 0,-1-1 0,1 1 0,0-1 0,0 1 0,0-1 0,0 1 0,-1-1 0,1 1 0,0-1 0,-1 1 0,1 0 0,0-1 0,-1 1 0,1-1 0,0 1 0,-1 0 0,1 0 0,-1-1 0,1 1 0,-1 0 0,1 0 0,0-1 0,-1 1 0,1 0 0,-1 0 0,1 0 0,-1 0 0,1 0 0,-1-1 0,1 1 0,-1 0 0,1 0 0,-1 0 0,1 1 0,-1-1 0,1 0 0,-1 0 0,1 0 0,-1 0 0,1 0 0,-1 1 0,0-1 0,0 2 0,0-1 0,0 1 0,0 0 0,0-1 0,0 1 0,0 0 0,0 0 0,1 0 0,-1-1 0,1 1 0,-1 4 0,-6 45 0,4 1 0,3 77 0,1-52 0,-1-43 0,1 1 0,2-1 0,2 0 0,1 0 0,1 0 0,19 51 0,-21-72 0,1 0 0,1-1 0,0 0 0,0 0 0,1 0 0,1-1 0,0 0 0,12 11 0,-13-15 0,0-1 0,0 0 0,1 0 0,0-1 0,0 0 0,0-1 0,1 0 0,-1 0 0,1-1 0,0 0 0,0 0 0,14 0 0,-8-1 0,-1 0 0,1-1 0,0-1 0,0-1 0,25-4 0,-34 3 0,-1 1 0,1-1 0,-1-1 0,1 1 0,-1-1 0,0 0 0,0 0 0,-1-1 0,1 0 0,-1 0 0,0 0 0,0-1 0,0 0 0,0 0 0,5-8 0,-1-1 0,-1 0 0,0-1 0,-1 0 0,-1 0 0,0-1 0,-1 0 0,-1 0 0,0 0 0,1-21 0,-1-1 0,-3 0 0,-5-73 0,4 105 0,-1 0 0,0-1 0,-1 1 0,1 0 0,-1 0 0,-1 0 0,1 0 0,-1 0 0,0 1 0,0-1 0,0 1 0,-5-6 0,6 9 0,-1-1 0,1 1 0,0 1 0,0-1 0,-1 0 0,1 0 0,-1 1 0,1-1 0,-1 1 0,0 0 0,0 0 0,0 0 0,1 0 0,-1 1 0,0-1 0,0 1 0,0-1 0,0 1 0,0 0 0,0 0 0,0 1 0,0-1 0,0 1 0,0-1 0,0 1 0,1 0 0,-1 0 0,-3 1 0,3 0 0,0 0 0,0 0 0,0 0 0,0 0 0,0 1 0,0-1 0,1 1 0,0 0 0,-1-1 0,1 1 0,0 0 0,0 0 0,1 1 0,-1-1 0,0 0 0,1 1 0,0-1 0,0 0 0,-1 5 0,-1 9 0,0 0 0,-1 29 0,2-14 0,2 0 0,0 0 0,3-1 0,7 42 0,-7-61 0,0 0 0,0 0 0,2 0 0,-1-1 0,1 1 0,1-1 0,0 0 0,0-1 0,1 0 0,1 0 0,-1 0 0,2-1 0,-1 0 0,12 9 0,-12-13 0,0-1 0,0 0 0,0 0 0,1-1 0,-1 0 0,1 0 0,0-1 0,-1 0 0,1-1 0,0 0 0,0 0 0,0-1 0,0 0 0,0 0 0,0-1 0,11-3 0,-16 3 0,1 0 0,-1-1 0,0 1 0,0-1 0,0 0 0,0-1 0,-1 1 0,1-1 0,0 1 0,-1-1 0,0 0 0,0 0 0,0 0 0,0-1 0,0 1 0,0-1 0,-1 0 0,0 0 0,0 0 0,0 0 0,1-4 0,5-12 0,-1 0 0,-2 0 0,5-23 0,-10 41 0,7-43 0,1-70 0,5-33 0,-12 146 0,-1 0 0,1 0 0,-1 0 0,1 0 0,-1 0 0,1 0 0,0 0 0,0 0 0,0 0 0,0 0 0,0 1 0,1-1 0,-1 0 0,0 1 0,1-1 0,2-1 0,-3 2 0,1 0 0,-1 1 0,1-1 0,-1 1 0,1-1 0,-1 1 0,1-1 0,0 1 0,-1 0 0,1 0 0,0 0 0,-1 0 0,1 0 0,0 0 0,-1 1 0,1-1 0,0 0 0,-1 1 0,1-1 0,-1 1 0,1 0 0,1 0 0,1 2 0,0-1 0,0 1 0,0 0 0,0 1 0,0-1 0,-1 1 0,1-1 0,-1 1 0,0 0 0,0 0 0,-1 0 0,1 1 0,2 6 0,4 10 0,10 35 0,-16-48 0,6 30 0,-1 1 0,-1 0 0,-3 0 0,-1 1 0,-3 39 0,1-71 0,-1-1 0,0 1 0,-1-1 0,0 1 0,0-1 0,-1 1 0,0-1 0,0 1 0,0-1 0,-1 0 0,0 0 0,-1 0 0,1-1 0,-9 11 0,12-17 0,0 0 0,0 0 0,0 0 0,0 0 0,0 0 0,0 0 0,0 0 0,0 0 0,0 0 0,0-1 0,0 1 0,-1 0 0,1 0 0,0 0 0,0 0 0,0 0 0,0 0 0,0 0 0,0 0 0,0 0 0,0 0 0,0 0 0,-1 0 0,1 0 0,0 0 0,0 0 0,0 0 0,0 0 0,0 0 0,0 0 0,0 0 0,0 0 0,-1 0 0,1 0 0,0 0 0,0 0 0,0 0 0,0 0 0,0 0 0,0 0 0,0 0 0,0 0 0,-1 0 0,1-3 0,1-10 0,1-1 0,-1 1 0,2 0 0,0 0 0,6-16 0,30-69 0,-22 59 0,-3 5 0,4-10 0,31-56 0,-44 90 0,2-1 0,-1 1 0,2 0 0,-1 1 0,1 0 0,1 0 0,0 1 0,0 0 0,0 0 0,17-9 0,-24 15 0,1 1 0,0 0 0,-1-1 0,1 1 0,0 0 0,0 1 0,0-1 0,0 0 0,0 1 0,5-1 0,-7 2 0,0-1 0,0 0 0,0 0 0,0 0 0,0 1 0,0-1 0,0 1 0,1-1 0,-1 1 0,-1-1 0,1 1 0,0-1 0,0 1 0,0 0 0,0 0 0,0-1 0,0 1 0,-1 0 0,2 2 0,1 2 0,-1 1 0,0 0 0,0 0 0,-1 0 0,1 1 0,-1-1 0,0 12 0,0-12 0,5 240 0,-7-169 0,14-109 0,8-27 0,40-80 0,-52 121 0,1 1 0,0 0 0,1 1 0,1 0 0,1 1 0,0 0 0,1 1 0,27-22 0,-37 33 0,0 0 0,0 1 0,1-1 0,-1 1 0,0 0 0,1 0 0,0 0 0,-1 1 0,1-1 0,0 1 0,0 0 0,-1 1 0,7-1 0,-10 1 0,0 0 0,0 0 0,1 1 0,-1-1 0,0 0 0,0 1 0,0-1 0,0 0 0,0 1 0,0-1 0,0 1 0,0 0 0,0-1 0,0 1 0,0 0 0,0 0 0,0-1 0,-1 1 0,1 0 0,0 0 0,-1 0 0,1 0 0,0 0 0,-1 0 0,1 0 0,-1 0 0,0 0 0,1 0 0,-1 0 0,0 1 0,1-1 0,-1 2 0,1 45 0,-1-33 0,0 5 0,1 3 0,-2-1 0,0 0 0,-1 1 0,-1-1 0,-9 33 0,1-19-3,-2 0-1,-2 0 1,-23 39 0,20-53-123,1-13-247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54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31470,'23'3'112,"29"-3"257,20 0-81,11 0-112,8 0-144,-5 0-32,-9-5-176,-16-10-5523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57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1 959 31999,'0'0'693,"2"4"-666,1 39-27,-3-30 0,1 1 0,0-1 0,1 0 0,0 1 0,5 13 0,-6-23 0,1-1 0,-1 0 0,1 1 0,0-1 0,0 0 0,0 0 0,0 0 0,0 0 0,1-1 0,-1 1 0,1-1 0,0 1 0,-1-1 0,1 0 0,0 0 0,1 0 0,-1 0 0,0-1 0,0 1 0,1-1 0,-1 0 0,1 0 0,-1 0 0,5 0 0,-1 0 1,0 0 0,1 0 0,-1-1 0,0 0-1,1 0 1,-1-1 0,0 0 0,8-2 0,-11 2-1,-1 0 1,1-1-1,-1 1 1,1-1-1,-1 0 1,0 0-1,1 0 1,-1-1-1,0 1 1,-1-1-1,1 1 1,0-1-1,-1 0 1,1 0-1,-1 0 1,3-6-1,2-5 0,-1-1 0,0 0 0,-1 0 0,-1 0 0,-1-1 0,4-29 0,-1-101 0,-6 102 0,1-128 32,0 239-32,2 0 0,4-1 0,23 105 0,-27-162 0,-1 0 0,1 0 0,1 0 0,0-1 0,0 1 0,1-1 0,9 14 0,-11-18 0,1-1 0,-1 1 0,0-1 0,1 0 0,0 0 0,-1-1 0,1 1 0,0-1 0,1 0 0,-1 0 0,0 0 0,0-1 0,1 1 0,-1-1 0,1 0 0,-1 0 0,1-1 0,5 1 0,-2 0 0,1-1 0,0 0 0,-1-1 0,1 0 0,14-3 0,-20 3 0,1-1 0,-1 1 0,0-1 0,0 1 0,1-1 0,-1 0 0,-1 0 0,1-1 0,0 1 0,-1-1 0,1 1 0,-1-1 0,1 0 0,-1 0 0,0 0 0,0 0 0,1-4 0,8-20 0,-1-1 0,-1 0 0,-2-1 0,-1 0 0,-1 0 0,1-39 0,-1 21 0,12-52 0,-17 97 0,0 1 0,1 0 0,-1 0 0,1 0 0,-1 0 0,1 0 0,-1 0 0,1 0 0,-1 0 0,1 0 0,0 0 0,0 0 0,0 0 0,-1 0 0,1 1 0,0-1 0,0 0 0,0 0 0,0 1 0,0-1 0,0 1 0,0-1 0,1 1 0,-1 0 0,0-1 0,0 1 0,0 0 0,0 0 0,1-1 0,-1 1 0,0 0 0,0 0 0,0 0 0,0 1 0,1-1 0,-1 0 0,0 0 0,0 1 0,0-1 0,0 0 0,0 1 0,1 0 0,-1-1 0,0 1 0,0-1 0,-1 1 0,1 0 0,0 0 0,1 1 0,3 4 0,0 1 0,-1 0 0,1 0 0,-2 1 0,1-1 0,-1 1 0,0-1 0,-1 1 0,0 0 0,2 9 0,1 12 0,1 45 0,-4-51 0,0 9 0,-1 1 0,-6 51 0,-7-55 0,14-63 0,2 0 0,1 1 0,2-1 0,1 1 0,2 0 0,1 1 0,1 0 0,2 1 0,1 1 0,32-48 0,-41 70 0,0 0 0,1 0 0,0 0 0,12-10 0,-17 17 0,0-1 0,0 0 0,0 1 0,0 0 0,1-1 0,-1 1 0,0 0 0,1 0 0,-1 0 0,0 0 0,1 1 0,-1-1 0,1 1 0,-1-1 0,1 1 0,0 0 0,-1 0 0,1 0 0,-1 0 0,1 1 0,-1-1 0,5 2 0,-6-2 0,-1 1 0,1-1 0,0 1 0,0-1 0,-1 1 0,1-1 0,0 1 0,-1 0 0,1-1 0,-1 1 0,1 0 0,-1 0 0,1-1 0,-1 1 0,1 0 0,-1 0 0,0 0 0,1 0 0,-1 0 0,0 1 0,5 26 0,-1 0 0,-1 0 0,-2 0 0,-3 40 0,1-8 0,-1-9 0,2 55 0,1-98 0,0 1 0,0 0 0,1 0 0,0-1 0,0 1 0,1-1 0,0 0 0,1 0 0,5 9 0,-6-13 0,1 0 0,0 0 0,0-1 0,0 0 0,0 0 0,0 0 0,1 0 0,-1-1 0,1 1 0,0-1 0,0 0 0,0-1 0,0 1 0,0-1 0,0 0 0,0 0 0,0 0 0,8-1 0,-8 0 0,0 1 0,0-1 0,1 0 0,-1-1 0,0 1 0,0-1 0,0 0 0,1-1 0,-1 1 0,0-1 0,-1 0 0,1 0 0,0 0 0,0-1 0,-1 0 0,0 0 0,1 0 0,3-4 0,-2-2 0,0 0 0,0 0 0,-1-1 0,0 0 0,-1 0 0,0 0 0,-1-1 0,0 1 0,0-1 0,-1 0 0,1-12 0,0-21 0,-4-65 0,0 47 0,-27-265 0,18 247 0,6 20 0,2 556 0,3-477 0,0 0 0,1 0 0,1 0 0,1-1 0,1 1 0,0-1 0,2 0 0,15 32 0,-18-42 0,1 1 0,0-1 0,1 0 0,0-1 0,0 1 0,1-1 0,-1-1 0,2 1 0,-1-1 0,1 0 0,0 0 0,0-1 0,0-1 0,1 1 0,-1-1 0,1 0 0,0-1 0,1 0 0,11 2 0,-5-2 0,0-1 0,1-1 0,-1 0 0,0-1 0,1-1 0,29-5 0,-37 4 0,0 0 0,-1-1 0,1-1 0,-1 1 0,0-1 0,0-1 0,0 1 0,-1-1 0,1-1 0,-1 1 0,-1-1 0,1 0 0,10-14 0,-7 8 0,-1-2 0,-1 1 0,0-1 0,-1 0 0,-1 0 0,0-1 0,-1 0 0,0 0 0,3-18 0,-3-6 0,0 0 0,-3-58 0,-1 90 0,-2-1 0,1 1 0,-1-1 0,0 1 0,0-1 0,-1 1 0,0 0 0,-5-11 0,6 16 0,-1-1 0,1 0 0,-1 1 0,0 0 0,0-1 0,0 1 0,0 0 0,0 0 0,-1 0 0,1 0 0,-1 0 0,1 0 0,-1 1 0,1-1 0,-1 1 0,0 0 0,0 0 0,0 0 0,0 0 0,0 0 0,0 1 0,-6-1 0,5 1 0,0 0 0,0 0 0,0 0 0,0 0 0,0 1 0,0-1 0,0 1 0,0 0 0,0 0 0,1 1 0,-1-1 0,0 1 0,1 0 0,-1 0 0,1 0 0,-1 0 0,1 1 0,0 0 0,0-1 0,0 1 0,1 0 0,-1 0 0,1 0 0,-1 1 0,1-1 0,0 1 0,0-1 0,0 1 0,1 0 0,0-1 0,-1 1 0,0 6 0,-3 11 0,1 1 0,1 0 0,1 0 0,2 35 0,0-53 0,-1 16 0,2-1 0,0 0 0,5 26 0,-4-38 0,0 0 0,1 0 0,0 0 0,0 0 0,0-1 0,1 1 0,0-1 0,0 0 0,0 0 0,1-1 0,10 11 0,-8-10 0,2 0 0,-1 0 0,0-1 0,1 0 0,0 0 0,1-1 0,-1 0 0,0-1 0,1 0 0,0 0 0,0-1 0,0-1 0,0 1 0,0-2 0,0 1 0,0-1 0,0-1 0,17-3 0,-23 4 0,0-2 0,0 1 0,1 0 0,-1-1 0,0 0 0,0 0 0,-1 0 0,1 0 0,0-1 0,-1 1 0,1-1 0,-1 0 0,0 0 0,0 0 0,0-1 0,0 1 0,-1-1 0,1 1 0,-1-1 0,0 0 0,0 0 0,0 0 0,-1 0 0,1-1 0,0-3 0,3-11 0,-1 1 0,-1-1 0,-1 0 0,0-28 0,-1-215 0,-1 261 0,0 0 0,-1-1 0,1 1 0,0 0 0,1 0 0,-1-1 0,0 1 0,0 0 0,0-1 0,1 1 0,-1 0 0,1 0 0,-1 0 0,1-1 0,-1 1 0,1 0 0,0 0 0,0 0 0,-1 0 0,1 0 0,0 0 0,0 0 0,0 0 0,2-1 0,0 1 0,0 0 0,0 0-1,1 1 1,-1-1 0,0 1-1,0 0 1,0 0 0,5 0-1,2 0-1,-7 1 1,0-1 0,-1 1 0,1-1 0,0 1 0,0 0 0,0 0 0,-1 0 0,1 0 0,0 1 0,-1-1 0,1 1 0,-1-1 0,0 1 0,1 0 0,-1 0 0,0 0 0,0 0 0,0 1 0,0-1 0,-1 0 0,1 1 0,-1-1 0,1 1 0,-1 0 0,0-1 0,0 1 0,0 0 0,0 4 0,4 9 1,-2 0 1,0 0-1,1 29 1,-4 2-1,-6 66 0,-1-32 0,7-77 0,0-1 0,-1 1 0,1-1 0,0 1 0,0-1 0,1 1 0,-1-1 0,3 7 0,-3-8 0,1-1 0,0 0 0,-1 0 0,1 0 0,0 0 0,0-1 0,0 1 0,0 0 0,0 0 0,0 0 0,0-1 0,0 1 0,0-1 0,0 1 0,1-1 0,-1 1 0,0-1 0,0 0 0,1 1 0,-1-1 0,0 0 0,0 0 0,1 0 0,-1 0 0,2 0 0,7 1 0,1-1 0,0 0 0,0-1 0,21-4 0,-28 4 0,1-1 0,-1 1 0,1-1 0,-1 0 0,1-1 0,-1 1 0,0-1 0,0 0 0,0 0 0,-1 0 0,1 0 0,-1-1 0,5-5 0,1-4 0,0-2 0,-1 1 0,0-1 0,-1 0 0,-1 0 0,0-1 0,-2 0 0,7-33 0,-3-7 0,1-71 0,-9-274 0,-2 366 10,-2 1 0,-12-49 0,7 42-8,9 98-2,-1-17 0,32 494 0,-20-405 0,13 418 0,-22-486 0,-3 75 0,0-124 0,0-1 0,-1 1 0,0-1 0,-1 1 0,-1-1 0,0 0 0,0-1 0,-1 1 0,-6 10 0,10-19 0,-1 0 0,1 0 0,-1 0 0,0 0 0,0 0 0,0-1 0,1 1 0,-2-1 0,1 1 0,0-1 0,0 0 0,0 1 0,-1-1 0,1-1 0,0 1 0,-1 0 0,1 0 0,-1-1 0,1 1 0,-1-1 0,1 0 0,-1 0 0,1 0 0,-1 0 0,1 0 0,-1-1 0,1 1 0,-1-1 0,1 0 0,0 1 0,-1-1 0,1 0 0,-4-2 0,-2-1 0,1 0 0,-1-1 0,1 0 0,0 0 0,0-1 0,0 0 0,1 0 0,-7-9 0,-10-15 0,1 0 0,2-2 0,-21-42 0,32 56 0,1-1 0,1 1 0,1-1 0,1 0 0,1 0 0,0-1 0,1 0 0,0-19 0,3 34 0,0 1 0,0-1 0,1 1 0,-1 0 0,1-1 0,0 1 0,0 0 0,1 0 0,-1 0 0,1 0 0,0 0 0,0 0 0,0 0 0,5-6 0,0 3 0,0 0 0,1 1 0,0 0 0,-1 1 0,16-9 0,96-45 0,-72 38 0,46-29 0,-61 29 0,-1-1 0,-2-2 0,0-1 0,-1-1 0,-2-1 0,0-2 0,-2 0 0,-2-2 0,0 0 0,28-57 0,6-39 0,-36 78 0,49-86 0,-69 134 0,0 0 0,1 1 0,-1-1 0,1 0 0,-1 0 0,1 0 0,-1 0 0,1 0 0,0 1 0,-1-1 0,1 0 0,0 1 0,0-1 0,0 0 0,-1 1 0,1-1 0,0 1 0,0 0 0,0-1 0,0 1 0,0-1 0,0 1 0,0 0 0,0 0 0,1 0 0,0 0 0,-1 1 0,0-1 0,0 1 0,-1-1 0,1 1 0,0 0 0,0 0 0,0 0 0,0-1 0,-1 1 0,1 0 0,0 0 0,-1 0 0,1 0 0,0 0 0,-1 0 0,0 0 0,1 2 0,3 8 0,-1 0 0,0 0 0,1 13 0,-4-24 0,0 0 0,0 0 0,0 1 0,0-1 0,0 0 0,0 0 0,0 0 0,0 1 0,0-1 0,0 0 0,0 0 0,0 0 0,-1 1 0,1-1 0,0 0 0,0 0 0,0 0 0,0 0 0,0 0 0,-1 1 0,1-1 0,0 0 0,0 0 0,0 0 0,0 0 0,-1 0 0,1 0 0,0 0 0,0 0 0,0 0 0,-1 0 0,1 0 0,0 0 0,0 0 0,0 0 0,-1 0 0,1 0 0,0 0 0,0 0 0,0 0 0,-1 0 0,1 0 0,0 0 0,0 0 0,0 0 0,-1 0 0,1 0 0,0 0 0,0-1 0,-1 1 0,-10-4 0,11 4 0,-5-2 0,0 0 0,0 1 0,0-1 0,0 1 0,0 0 0,0 1 0,0-1 0,0 1 0,-1 0 0,1 1 0,0-1 0,0 1 0,0 0 0,0 0 0,0 1 0,-7 2 0,5-1 0,0 1 0,1 0 0,-1 1 0,1 0 0,0 0 0,0 0 0,0 0 0,1 1 0,-9 12 0,3-2 0,2 0 0,0 1 0,0 0 0,2 0 0,0 1 0,1 0 0,1 0 0,-4 27 0,6-29 0,1 1 0,1 0 0,1 0 0,0-1 0,1 1 0,1 0 0,1-1 0,4 19 0,-4-27 0,-1-1 0,1 0 0,1 0 0,-1 0 0,1 0 0,0-1 0,1 0 0,-1 0 0,1 0 0,1 0 0,-1-1 0,1 1 0,0-2 0,0 1 0,0 0 0,1-1 0,-1-1 0,1 1 0,13 4 0,-12-5 0,0-1 0,0 0 0,0 0 0,1-1 0,-1 0 0,1-1 0,-1 1 0,0-2 0,17-1 0,-23 1 0,0 0 0,0 0 0,0 0 0,0 0 0,0 0 0,0 0 0,-1 0 0,1-1 0,0 1 0,-1 0 0,1-1 0,-1 0 0,1 1 0,-1-1 0,0 0 0,0 0 0,0 0 0,0 1 0,0-1 0,0 0 0,0 0 0,-1-1 0,1-2 0,2-7 0,0 0 0,0-24 0,-2 26 0,11-340 0,-3 556 0,-6-183 0,1 0 0,1-1 0,0 0 0,2 0 0,1 0 0,0 0 0,13 20 0,-18-36 0,1-1 0,0 1 0,1-1 0,-1 0 0,1-1 0,0 1 0,0-1 0,0 0 0,10 6 0,-13-9 0,0 0 0,-1 0 0,1 0 0,0 0 0,0-1 0,-1 1 0,1-1 0,0 1 0,0-1 0,0 1 0,0-1 0,0 0 0,0 0 0,-1 0 0,1 0 0,0 0 0,0-1 0,0 1 0,0 0 0,0-1 0,0 0 0,-1 1 0,1-1 0,0 0 0,-1 0 0,1 0 0,0 0 0,-1 0 0,1 0 0,-1 0 0,1-1 0,-1 1 0,0-1 0,0 1 0,0-1 0,1 1 0,-1-1 0,1-3 0,3-5 0,-1-1 0,0 0 0,0 0 0,-1-1 0,-1 1 0,2-14 0,2-78 0,-4 53 0,-1 23 0,-1 7 0,1 1 0,0-1 0,2 1 0,0 0 0,1 0 0,13-34 0,-17 52 0,1-1 0,0 1 0,0 0 0,0 0 0,0 1 0,0-1 0,0 0 0,0 0 0,1 0 0,-1 1 0,0-1 0,0 1 0,1-1 0,-1 1 0,0-1 0,1 1 0,-1 0 0,0-1 0,1 1 0,-1 0 0,0 0 0,1 0 0,-1 0 0,0 0 0,1 0 0,-1 1 0,0-1 0,1 0 0,-1 1 0,0-1 0,1 1 0,0 0 0,5 2 0,-1 0 0,0 0 0,0 0 0,10 7 0,10 9 0,-26-23 0,-9-5 0,4 7 0,1 0 0,-1 0 0,1 1 0,-1-1 0,0 1 0,1 1 0,-1-1 0,0 0 0,0 1 0,0 0 0,0 0 0,1 1 0,-1-1 0,0 1 0,0 0 0,1 0 0,-1 1 0,0-1 0,1 1 0,-1 0 0,1 1 0,0-1 0,0 0 0,0 1 0,0 0 0,0 0 0,1 1 0,-1-1 0,-5 8 0,4-2 0,-1 0 0,2 0 0,0 1 0,0 0 0,0 0 0,1 0 0,1 0 0,0 1 0,-1 11 0,1 4 0,1-1 0,5 43 0,-3-59 0,1-1 0,0 1 0,0 0 0,1-1 0,0 1 0,0-1 0,1 0 0,0 0 0,1 0 0,-1 0 0,2-1 0,-1 0 0,1 0 0,0 0 0,0-1 0,1 0 0,0 0 0,0 0 0,0-1 0,13 6 0,-5-3 0,1 0 0,0-2 0,0 0 0,1 0 0,0-2 0,0 0 0,0-1 0,1-1 0,28 1 0,-30-3 0,2 0 0,1 0 0,26-5 0,-39 4 0,0-1 0,0 1 0,0-1 0,-1-1 0,1 1 0,0-1 0,-1 0 0,0 0 0,1 0 0,-1-1 0,5-5 0,1-2 0,0-2 0,-1 0 0,0 0 0,-1 0 0,-1-1 0,0-1 0,-1 1 0,-1-1 0,0-1 0,-1 1 0,0-1 0,3-25 0,0-14 0,-2 0 0,-3-73 0,-3 126 0,0 1 0,0-1 0,0 1 0,0-1 0,0 1 0,0-1 0,0 1 0,-1-1 0,1 1 0,-1-1 0,1 1 0,-1-1 0,1 1 0,-1 0 0,0-1 0,0 1 0,1 0 0,-1 0 0,0-1 0,0 1 0,0 0 0,0 0 0,-1 0 0,-1-1 0,0 1 0,-1 0 0,1 0 0,-1 0 0,1 0 0,-1 1 0,1 0 0,-1 0 0,1 0 0,-5 0 0,5 0 0,1 1 0,-1-1 0,1 1 0,-1-1 0,1 1 0,0 0 0,-1 0 0,1 0 0,0 0 0,0 0 0,0 0 0,-1 1 0,1-1 0,1 1 0,-1-1 0,0 1 0,-2 3 0,0-1 0,1 1 0,0 0 0,0 0 0,0 1 0,0-1 0,1 0 0,-2 8 0,-1 6 0,1 1 0,1-1 0,-1 33 0,2-21 0,2 1 0,1-1 0,8 56 0,-7-77 0,1 0 0,0-1 0,0 1 0,1-1 0,0 0 0,1 0 0,0 0 0,0-1 0,1 1 0,0-1 0,0-1 0,1 1 0,0-1 0,1 0 0,15 11 0,-14-13 0,0 0 1,0 0-1,0-1 1,0-1-1,0 0 1,1 0-1,0 0 1,0-1-1,-1-1 0,1 0 1,0 0-1,0-1 1,0 0-1,20-3 1,-25 2-4,1 0 0,-1 0 0,0 0 0,0-1 0,0 1 0,0-1 0,0-1 0,0 1 0,0-1 0,0 1 0,-1-1 0,0-1 0,1 1 0,-1-1 0,0 1 0,-1-1 0,1 0 0,-1-1 0,0 1 0,0-1 0,0 1 0,0-1 0,-1 0 0,0 0 0,0 0 0,0 0 0,2-11 0,-4 13-34,1-1 0,-1 0 0,0 0 0,0 1 1,0-1-1,0 0 0,-1 0 0,1 1 0,-3-7 0,0 5-144,1 0-1,-1 0 0,0 0 0,-1 1 0,-6-9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57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31086,'0'0'897,"17"0"-561,21 0-128,18 0-160,7 0 16,9 0-16,-3-3-16,-5 3-32,-17 0 0,-11 0 16,-17 0-16,-13 0-16,-12-2-160,-35 2-849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8:58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39 32239,'-12'-5'14,"0"1"0,0 0 1,0 1-1,-1 0 0,1 1 0,-1 0 1,0 1-1,0 1 0,1 0 0,-1 0 1,0 2-1,-20 3 0,27-3-12,0-1-1,0 1 1,0 0-1,0 0 1,0 1-1,0 0 1,1 0-1,-1 0 1,1 0 0,0 1-1,0 0 1,0 0-1,0 1 1,1-1-1,0 1 1,0 0-1,0 0 1,0 1-1,1-1 1,0 1-1,0-1 1,1 1-1,-1 0 1,1 0-1,1 0 1,-3 9 0,3-10 0,1-1 0,-1 1 0,0-1 0,1 1 0,0 0 0,0-1 0,1 1 0,-1 0 0,1-1 1,0 1-1,0-1 0,1 1 0,-1-1 0,1 1 0,0-1 0,0 0 0,1 0 0,-1 0 0,1 0 1,0-1-1,0 1 0,0 0 0,0-1 0,0 0 0,1 0 0,0 0 0,-1 0 0,1-1 1,0 0-1,1 1 0,5 1 0,7 2 15,1-1 1,-1-1-1,1-1 1,-1 0-1,1-1 1,34-1-1,-48-1-14,0 0-1,0 0 1,0-1 0,0 1-1,0-1 1,0 0 0,-1 0-1,1 0 1,0-1 0,-1 1-1,1-1 1,-1 0-1,1 0 1,-1 0 0,0 0-1,0 0 1,0-1 0,0 0-1,0 1 1,-1-1 0,4-4-1,-2 0 0,-1 0 0,1 0 0,-1 0 0,-1 0 0,1-1 0,-1 1 0,-1-1 0,1 1 0,-1-1 0,0-9 0,0 7-2,-1 1 0,0-1 0,-1 0 0,0 1 0,0 0 0,-1-1 0,0 1 0,-4-11 0,4 16 0,1 0 0,-1 0 0,-1 0 0,1 1 0,-1-1 0,1 0 0,-1 1 0,0 0 0,0 0 0,0 0 0,-1 0 0,1 0 0,-1 0 0,0 1 0,0 0 0,1 0 0,-2 0 0,1 0 0,-6-1 0,2 1-11,0 0-1,-1 1 1,1 0 0,-1 0 0,0 1-1,1 0 1,-1 0 0,-14 4 0,-15 12-304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03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18 612 31759,'0'-6'170,"0"4"-123,0 1 0,0-1 1,0 0-1,1 1 0,-1-1 0,0 0 1,1 1-1,-1-1 0,1 1 0,0-1 1,-1 0-1,1 1 0,0-1 1,0 1-1,0 0 0,1-2 0,-3 31-12,-8 18-35,3-20-2,2 0 0,-3 48 1,7-66-3,0 0 0,0 0 0,1 0 0,0 0 0,1 0 1,3 13-1,-4-18 4,0-1 0,0 0 0,1 0 0,-1 0 0,0 0 0,1 0 0,0 0 0,-1 0 0,1 0 0,0-1 0,0 1 0,0 0 0,0-1 0,0 0 0,0 0 0,1 1 0,-1-1 0,0 0 0,0-1 0,1 1 0,-1 0 0,1-1 0,-1 1 0,1-1 0,-1 0 0,4 0 0,-1 0 1,4 1 4,0-1 0,0 0-1,0 0 1,9-2 0,-15 1-4,0 0-1,0 0 1,-1 0-1,1 0 0,0 0 1,-1 0-1,1-1 0,-1 1 1,1-1-1,-1 0 1,0 0-1,0 0 0,0 0 1,0 0-1,0 0 1,3-4-1,2-7 0,-1 1 0,0-1 0,0 1 0,-1-2 0,-1 1 0,0 0 0,-1-1 0,2-25 0,-1-10 0,-5-58 0,0 44 0,1-37 0,-8 124 0,4 11 0,2 1 0,2-1 0,4 39 0,-2-59 0,0-1 0,1 1 0,0 0 0,1-1 0,1 0 0,1 0 0,0 0 0,0-1 0,1 0 0,11 15 0,-15-25 0,0 0 0,0-1 0,0 1 0,0 0 0,0-1 0,1 0 0,-1 0 0,1 0 0,0 0 0,0-1 0,-1 1 0,1-1 0,0 0 0,0 0 0,0 0 0,1-1 0,-1 1 0,0-1 0,8-1 0,-8 1 0,1 0 0,0-1 0,0 0 0,-1 0 0,1 0 0,-1 0 0,1-1 0,-1 0 0,1 1 0,-1-2 0,0 1 0,0 0 0,0-1 0,0 0 0,0 0 0,5-6 0,-1-2 0,-1 0 0,0-1 0,-1 0 0,0 0 0,-1-1 0,0 0 0,-1 0 0,0 0 0,-1 0 0,2-19 0,-1-16 0,-3-77 0,-2 65 0,1 112 0,5 129 0,-3-162 0,1-1 0,1 0 0,0 0 0,2 0 0,0 0 0,0-1 0,17 30 0,-19-41 0,0 0 0,0-1 0,0 0 0,0 1 0,1-1 0,0 0 0,0-1 0,1 0 0,-1 1 0,1-2 0,0 1 0,10 4 0,-7-4 0,0-1 0,1-1 0,-1 0 0,1 0 0,0-1 0,-1 0 0,1 0 0,11-2 0,-17 1 0,0 0 0,0-1 0,1 1 0,-1-1 0,0 0 0,0 0 0,0-1 0,0 1 0,-1-1 0,1 0 0,0 0 0,-1 0 0,1-1 0,-1 1 0,1-1 0,4-5 0,-3 2 0,0 0 0,-1 0 0,0-1 0,-1 1 0,1-1 0,-1 0 0,-1 0 0,5-13 0,-2-8 0,0-1 0,-2 0 0,-1-52 0,-2 74 0,0 5 0,0-19 0,-1-1 0,-6-37 0,7 54 0,-2 0 0,1 0 0,0 0 0,-1 1 0,0-1 0,0 0 0,0 1 0,-1-1 0,1 1 0,-1 0 0,0 0 0,-1 0 0,1 0 0,0 0 0,-1 1 0,0-1 0,-6-3 0,8 6 0,0-1-1,0 1 1,0 0-1,0 0 1,0 0-1,-1 0 1,1 1 0,0-1-1,0 1 1,-1-1-1,1 1 1,0 0-1,-1-1 1,1 1-1,0 1 1,-1-1 0,-2 1-1,3-1 0,1 1 0,-1 0 0,1 0 1,-1 0-1,1 0 0,-1 0 0,1 0 0,0 0 0,-1 0 0,1 1 0,0-1 0,0 1 0,0-1 0,0 0 1,0 1-1,0 0 0,-1 2 0,-1 6 0,1 0 0,-1 0-1,1 0 1,1 1 0,0-1 0,1 12 0,-1-2 1,1 0 0,1 0 0,1-1 0,5 22 0,-4-30 0,0-1 0,1 0 0,0 0 0,1 0 0,0-1 0,0 1 0,1-1 0,0-1 0,10 11 0,-11-12 0,1-1 0,0 0 0,1 0 0,-1 0 0,1-1 0,0 0 0,1-1 0,-1 1 0,1-1 0,0-1 0,0 0 0,0 0 0,0 0 0,0-1 0,1 0 0,-1-1 0,1 0 0,0 0 0,-1-1 0,1 0 0,-1 0 0,1-1 0,11-2 0,-15 1 0,0 1 0,0-1 0,0 0 0,0 0 0,-1-1 0,1 0 0,-1 1 0,1-2 0,-1 1 0,0 0 0,0-1 0,0 0 0,-1 0 0,1 0 0,-1 0 0,0 0 0,0-1 0,4-9 0,0-2 0,0 0 0,-1 0 0,-1-1 0,6-27 0,-3-22 0,-2-1 0,-5-121 0,-2 134 0,1 26 0,-2-1 0,-2 1 0,0-1 0,-2 1 0,-18-53 0,17 69 0,2 15 0,0 25 0,1 438 0,5-408 0,0-37 0,-2 16 0,2-1 0,2 1 0,1-1 0,15 57 0,-11-78 0,-5-20 4,-3 5-3,4-15 6,-1-1 0,-1 1-1,1-31 1,0 4-7,0 7 1,2 0-1,2 0 1,13-42-1,-17 67-1,0 1-1,1-1 0,0 1 1,0 0-1,1 0 0,1 1 0,-1-1 1,1 1-1,1 1 0,0-1 1,0 1-1,0 0 0,1 0 0,0 1 1,0 0-1,11-6 0,-12 10 2,-1-1-1,1 1 1,0 0-1,0 1 1,0 0-1,0 0 1,0 0-1,0 1 1,0 0-1,8 1 1,-14 0 0,0-1 0,0 1 0,0-1 0,0 1 0,0-1 0,0 1 0,-1-1 0,1 1 0,0 0 0,0 0 0,-1 0 0,1-1 0,0 1 0,-1 0 0,1 0 0,-1 0 0,1 0 0,-1 0 0,1 0 0,-1 0 0,0 0 0,0 0 0,1 0 0,-1 0 0,0 0 0,0 0 0,0 0 0,0 2 0,0 40 0,0-31 0,-2 15 0,-1 1 0,-1 0 0,-11 38 0,8-40 0,1 2 0,2-1 0,-2 41 0,6-66 0,0 1 0,0-1 0,0 1 0,1-1 0,-1 1 0,1-1 0,-1 1 0,1-1 0,0 0 0,0 1 0,0-1 0,1 0 0,-1 0 0,0 0 0,1 1 0,0-2 0,2 4 0,0-2 0,-1 0 0,1-1 0,0 1 0,0-1 0,0 0 0,0 0 0,0 0 0,1-1 0,5 2 0,10 0 0,0 0 0,0-2 0,34-1 0,-34 0 0,-10 0 0,-1-1 0,1 0 0,-1 0 0,1-1 0,-1 0 0,0-1 0,0 0 0,0-1 0,0 1 0,-1-2 0,1 1 0,-1-1 0,0 0 0,-1-1 0,1 0 0,-1 0 0,12-13 0,-11 8 0,0 1 0,0-1 0,-1-1 0,-1 1 0,0-1 0,0 0 0,-1-1 0,-1 1 0,0-1 0,-1 0 0,0 0 0,1-18 0,-1 5 0,-1 0 0,-2 0 0,0 0 0,-6-37 0,4 57 0,1-1 0,-1 0 0,0 1 0,-1-1 0,1 1 0,-1 0 0,-1 0 0,1 0 0,-8-9 0,8 12 0,0 0 0,0 0 0,-1 0 0,1 0 0,-1 0 0,0 1 0,0 0 0,0-1 0,0 2 0,0-1 0,-1 0 0,1 1 0,-1 0 0,1 0 0,-9-1 0,10 1 0,-1 1 0,1-1 0,-1 1 0,1 0 0,-1 0 0,1 0 0,-1 0 0,1 1 0,-1-1 0,1 1 0,-1 0 0,1 0 0,0 0 0,0 1 0,-1-1 0,1 1 0,0 0 0,0 0 0,-4 3 0,4-1 0,0 1 0,0-1 0,1 1 0,0-1 0,0 1 0,0 0 0,0 0 0,1 0 0,-1 0 0,1 0 0,1 0 0,-1 1 0,1 5 0,-3 18 0,2 0 0,1 0 0,1 0 0,9 49 0,-6-62 0,0 0 0,1 0 0,0 0 0,2-1 0,0 1 0,0-2 0,1 1 0,1-1 0,19 23 0,-22-31 0,-1-1 0,1 0 0,-1-1 0,1 1 0,1-1 0,-1 0 0,1-1 0,-1 1 0,1-1 0,0-1 0,0 1 0,0-1 0,9 1 0,-3-1 0,1 0 0,-1-1 0,1-1 0,0 0 0,-1 0 0,17-4 0,-26 3 0,0 0 0,0 0 0,0 0 0,0-1 0,0 1 0,0-1 0,-1 0 0,1 0 0,-1-1 0,1 1 0,-1-1 0,0 1 0,0-1 0,3-4 0,-1 1 0,0-1 0,-1 1 0,0-1 0,0 0 0,-1 0 0,6-15 0,-3-1 0,-1 1 0,-1-1 0,-1 0 0,0-26 0,-2-192 0,-1 239 0,0 0 0,1-1-1,-1 1 1,0 0 0,1 0 0,-1-1-1,1 1 1,0 0 0,0 0 0,0 0-1,0 0 1,0 0 0,1 0 0,-1 0-1,0 0 1,1 0 0,0 1 0,-1-1 0,1 0-1,0 1 1,0 0 0,0-1 0,0 1-1,0 0 1,0 0 0,0 0 0,0 0-1,0 0 1,0 1 0,1-1 0,-1 1-1,0-1 1,3 1 0,-1 0 0,-1-1-1,1 1 1,-1 1 0,1-1-1,-1 0 1,1 1-1,-1 0 1,0 0 0,1 0-1,-1 0 1,0 0 0,0 1-1,0-1 1,0 1 0,0 0-1,0 0 1,0 0-1,-1 0 1,1 0 0,-1 1-1,5 4 1,-3 1 0,1 0 0,-1 0 0,-1 0 0,0 0 0,0 1 0,0-1 0,-1 1 0,2 17 0,-2 5 0,-2 39 0,0-54 0,-2-2 0,0 1 0,0-1 0,-2 0 0,1 0 0,-8 15 0,7-17 0,0 0 0,0 0 0,1 0 0,0 0 0,1 1 0,1-1 0,0 14 0,1-24 0,0-1 0,1 1 0,-1 0 0,1-1 0,-1 1 0,1 0 0,0-1 0,-1 1 0,1-1 0,0 1 0,0-1 0,0 1 0,1-1 0,-1 0 0,0 1 0,0-1 0,1 0 0,-1 0 0,0 0 0,1 0 0,-1 0 0,1 0 0,0-1 0,-1 1 0,1 0 0,0-1 0,-1 1 0,4-1 0,5 3 0,1-2 0,0 1 0,17-1 0,-19-1 0,32 2-2,0-1 0,-1-3 0,78-12 0,-106 12 2,-1-1-1,0 0 1,0-1-1,0 0 1,0-1-1,-1 0 1,0 0 0,0-1-1,0-1 1,-1 0-1,0 0 1,0-1-1,-1 0 1,0 0 0,0-1-1,-1 0 1,0 0-1,10-19 1,-12 15 0,1 1 0,-2-1 0,0-1 0,0 1 0,-1 0 0,2-24 0,-3-2 0,-3-41 0,1 67 1,-2-1 0,0 1 0,0 0 0,-1-1-1,-1 1 1,0 1 0,0-1 0,-11-18 0,12 25-1,0 1 1,0 0-1,0 0 0,-1 0 1,0 0-1,0 1 1,0-1-1,-1 1 0,0 0 1,1 1-1,-1-1 0,-1 1 1,1 0-1,0 0 0,-1 0 1,1 1-1,-1 0 1,0 0-1,0 0 0,0 1 1,-8-1-1,11 2 0,1 0 0,-1 0 0,1 0 0,-1 0 0,1 1 0,-1-1 0,1 1 0,0 0 0,-1-1 0,1 1 0,0 0 0,-1 0 0,1 1 0,0-1 0,0 0 0,0 1 0,0-1 0,0 1 0,0 0 0,1 0 0,-1 0 0,1 0 0,-1 0 0,1 0 0,-1 0 0,1 0 0,0 0 0,0 1 0,0-1 0,0 0 0,1 1 0,-1 2 0,-3 10 0,2 0 0,0 0 0,0 0 0,2 18 0,-1-25 0,1 1 0,2 96 0,-1-92 0,1 0 0,1-1 0,0 1 0,0-1 0,1 0 0,6 13 0,-2-8 8,1 0-1,1-1 1,0 0 0,1 0 0,1-1-1,22 21 1,-27-28-43,1-2-1,1 1 1,-1-1 0,1-1 0,0 1-1,1-2 1,-1 1 0,1-1-1,-1 0 1,1-1 0,1-1-1,-1 1 1,16 0 0,36-1-1718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04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0 401 32463,'0'136'160,"0"-133"-160,0 0 0,0 0 0,0 0 0,1 0 0,-1 0 1,1 0-1,-1 0 0,1-1 0,0 1 0,0 0 0,1 0 0,-1-1 0,0 1 0,1-1 0,0 1 0,-1-1 1,1 0-1,0 1 0,0-1 0,0 0 0,1 0 0,-1-1 0,0 1 0,1 0 0,2 1 0,2-1 3,-1 1 0,1-1 0,0-1 0,-1 1 0,1-1 0,0 0 0,0-1 0,0 1 0,11-2 0,-15 0-2,0 0 0,0 0 0,0 0 0,0 0 0,0 0 0,-1-1 1,1 1-1,0-1 0,-1 1 0,0-1 0,1 0 0,-1 0 0,0-1 0,0 1 0,0 0 0,0-1 0,0 1 1,-1-1-1,1 1 0,-1-1 0,1 0 0,0-4 0,6-11 5,-2 0 0,6-27 1,-11 40-6,11-63 12,-3 0-1,-3-1 0,-5-103 0,-1 123 1,0 41-8,-2 9-5,-2 10-5,-5 47-2,2 0 1,2 1 0,5 67 0,0-106 4,-1-9 2,2 1 0,0 0 0,0-1 0,1 1 0,1-1 0,-1 0 0,2 1 0,0-1 0,10 20 0,-11-25 0,1-1 0,-1-1 0,1 1 0,0 0 0,0-1 0,0 0 0,1 0 0,0 0 0,-1 0 0,2-1 0,-1 0 0,0 0 0,0 0 0,1-1 0,0 1 0,-1-1 0,1-1 0,0 1 0,0-1 0,12 1 0,-1 0 0,0-1 0,0-1 0,29-4 0,-41 4 0,-1-1 0,1-1 0,0 1 0,0 0 0,-1-1 0,1 0 0,-1 0 0,1-1 0,-1 1 0,0-1 0,0 0 0,0 0 0,0 0 0,0-1 0,-1 1 0,6-9 0,-3 2 0,0 0 0,-1-1 0,0 1 0,-1-1 0,0-1 0,-1 1 0,0 0 0,1-18 0,0-12 0,-1-42 0,-3 53 0,0-195 0,-1 310 0,4 129 0,-2-196 0,2 1 0,0-1 0,1 0 0,1 0 0,1 0 0,0 0 0,10 18 0,-13-30 0,1 0 0,-1 0 0,1 0 0,1-1 0,-1 1 0,1-1 0,0 0 0,0-1 0,11 8 0,-12-9 0,-1-1 0,1 0 0,0-1 0,1 1 0,-1-1 0,0 0 0,0 0 0,1 0 0,-1 0 0,0-1 0,1 0 0,-1 0 0,0 0 0,1 0 0,-1-1 0,9-1 0,-12 1 0,1 0 0,-1 0 0,1 0 0,-1 0 0,1 0 0,-1 0 0,0 0 0,1-1 0,-1 1 0,0 0 0,0-1 0,0 1 0,0-1 0,0 1 0,-1-1 0,1 0 0,0 1 0,-1-1 0,1 0 0,-1 1 0,1-1 0,-1 0 0,0 0 0,0-2 0,2-4 0,23-120 0,11-38 0,-31 149 0,1 0 0,0 1 0,2-1 0,0 1 0,1 1 0,0-1 0,15-16 0,-20 27 0,1-1 0,0 1 0,1 1 0,-1-1 0,1 1 0,0 0 0,0 0 0,7-3 0,-10 6 0,-1 0 0,1 0 0,-1 0 0,0 0 0,1 1 0,0-1 0,-1 1 0,1-1 0,-1 1 0,1 0 0,0 0 0,-1 0 0,1 0 0,-1 1 0,1-1 0,-1 1 0,1-1 0,-1 1 0,1 0 0,-1 0 0,1 0 0,-1 0 0,0 1 0,0-1 0,4 3 0,0 5 0,1 0 0,-2 0 0,1 0 0,-1 1 0,0 0 0,-1 0 0,0 0 0,2 14 0,-5-22 0,6 23 0,0 1 0,-2 0 0,-1 0 0,-1 0 0,-1 0 0,-1 0 0,-2 1 0,-5 38 0,4-56 0,-1 0 0,0-1 0,0 1 0,-1-1 0,0 0 0,0 0 0,-1 0 0,0-1 0,-1 1 0,1-1 0,-1-1 0,-1 1 0,1-1 0,-1 0 0,0 0 0,-1-1 0,1 0 0,-1 0 0,-15 6 0,7-4 0,0-1 0,-1 0 0,1-1 0,-1-1 0,0 0 0,-1-2 0,1 0 0,0 0 0,-24-3 0,40 1 0,0 0 0,0 0 0,0-1 0,0 1 0,1 0 0,-1-1 0,0 1 0,0-1 0,1 1 0,-1-1 0,0 0 0,0 1 0,1-1 0,-1 0 0,1 1 0,-1-1 0,1 0 0,-1 0 0,1 1 0,-1-1 0,1 0 0,0 0 0,-1 0 0,1 0 0,0 1 0,0-1 0,-1 0 0,1 0 0,0 0 0,0-2 0,0-36-1,1 25-1,-1 4 0,1-1-1,0 1 0,1 0 1,0 0-1,0 0 0,1 0 1,1 0-1,-1 1 0,2 0 1,-1-1-1,1 1 0,1 1 1,-1-1-1,1 1 0,1 0 1,9-9-1,-15 15 1,1 0 0,0 1 0,0-1 1,0 0-1,0 1 0,1-1 0,-1 1 0,0 0 0,1 0 0,-1 0 1,1 0-1,-1 0 0,1 0 0,-1 1 0,1-1 0,0 1 0,-1 0 1,1-1-1,-1 1 0,1 1 0,3-1 0,-2 1 2,0 0-1,-1 1 1,1-1-1,-1 1 1,1-1-1,-1 1 1,0 0-1,0 0 1,0 1-1,0-1 0,0 1 1,0-1-1,2 5 1,16 17 3,1-1 0,30 26 0,-40-40-2,0 0 0,1-1 0,-1 0 0,2-1-1,-1-1 1,1 0 0,17 5 0,-7-5 4,1-1 1,0-1-1,0-1 0,1-1 1,49-2-1,-71-1-4,0 1 0,0-1 0,0 1 0,0-1 0,-1 0 0,1-1 0,0 1 0,-1-1 0,1 1-1,-1-1 1,1 0 0,-1 0 0,0-1 0,0 1 0,5-6 0,-3 3 0,-1-1 0,0 1 0,-1-1 1,0 0-1,1 0 0,-2 0 0,1 0 0,2-11 0,0-8 1,0-1 1,-2 1-1,0-47 0,-3 65-1,2-54 8,0 19-8,-1 1 1,-10-81-1,9 119-1,-1 0 0,0 1-1,0 0 1,1-1 0,-2 1 0,1-1 0,0 1-1,0 0 1,-1 0 0,1 0 0,-1 0 0,1 0-1,-1 0 1,0 0 0,0 0 0,0 1-1,0-1 1,0 1 0,0-1 0,-3 0 0,3 1-1,0 0 1,0 1-1,1 0 1,-1-1-1,0 1 1,0 0 0,1 0-1,-1 0 1,0 0-1,0 0 1,1 1-1,-1-1 1,0 0-1,0 1 1,1 0-1,-1-1 1,0 1 0,1 0-1,-1 0 1,1-1-1,-1 1 1,1 0-1,-1 1 1,1-1-1,0 0 1,-1 0 0,1 1-1,0-1 1,0 0-1,0 1 1,-1 1-1,-3 7 0,0-1 0,0 0-1,1 1 1,1 0-1,0 0 1,0 0 0,0 0-1,2 1 1,-2 14-1,2 105 4,2-93-3,-1-22 1,1 0 0,1-1 0,0 1 0,1-1 0,1 0 0,0 0 0,1 0 0,1 0 0,0-1 0,14 23 0,-14-27 0,1 1 0,1-1 0,-1 0 0,2 0 0,-1-1 0,1 0 0,0-1 0,1 0 0,0 0 0,0-1 0,0-1 0,1 1 0,20 6 0,-19-9 0,-1 0 0,1-1 0,0 0 0,0-1 0,0-1 0,0 0 0,24-2 0,-33 1 0,-1 0-1,1 0 1,0 0-1,-1 0 1,1-1-1,0 1 1,-1-1-1,0 0 1,1 1 0,-1-1-1,0 0 1,0 0-1,0 0 1,0-1-1,0 1 1,0 0-1,-1-1 1,1 1 0,-1-1-1,0 0 1,0 1-1,0-1 1,0 0-1,1-5 1,2-10-11,0 0 1,3-34-1,-6 37 9,6-96 0,-7 75 8,2 0 0,2 1-1,1-1 1,14-51-1,-17 83-6,-1-1 1,0 1-1,1 0 0,0 0 0,0 0 0,0 0 1,1 0-1,-1 0 0,1 1 0,0-1 0,0 1 1,0 0-1,0 0 0,1 0 0,-1 0 0,1 0 0,0 1 1,0 0-1,0 0 0,0 0 0,0 0 0,0 0 1,1 1-1,-1 0 0,0 0 0,1 0 0,-1 0 0,1 1 1,-1 0-1,1 0 0,-1 0 0,1 0 0,-1 1 1,1 0-1,5 1 0,-6 0 1,-1 0 0,0 0 0,0 1 0,0-1 0,0 1 0,0-1 0,0 1 0,-1 0 0,1 0 0,-1 0 0,0 1 0,0-1 0,0 0 0,0 1 0,-1 0 0,1-1 0,-1 1 0,0 0 0,1 5 0,-2-8 0,8 25 0,-2 0 0,-1 0 1,-1 0-1,0 28 0,-3 112 26,-3-78-5,2-82-20,0-1 0,0 1-1,0-1 1,1 1 0,0-1 0,0 0 0,0 1-1,1-1 1,2 6 0,-2-9-1,-1 1 1,1-1-1,0 1 1,0-1-1,1 0 1,-1 0-1,0 0 1,1 0-1,0-1 0,-1 1 1,1 0-1,0-1 1,0 0-1,-1 0 1,1 0-1,0 0 1,5 1-1,9 1-12,0-1-1,0 0 1,0-1-1,0-1 1,30-3-1,-44 2-87,0 1 0,0 0-1,-1-1 1,1 0 0,0 0 0,-1 0-1,1 0 1,-1 0 0,1 0 0,-1-1-1,3-1 1,19-28-4977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7.1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39 729 29502,'0'0'2339,"-2"2"-1848,-3 6-483,1 0-1,-1 0 0,1 0 1,1 1-1,-1-1 1,1 1-1,1 0 0,0 0 1,0 0-1,1 0 1,0 1-1,0-1 0,1 0 1,0 0-1,1 0 1,0 1-1,3 9 1,-3-17-6,0 1 1,1 0 0,-1 0-1,1 0 1,0-1 0,0 1-1,0-1 1,0 0 0,1 1-1,-1-1 1,1 0 0,-1 0-1,1-1 1,0 1 0,-1 0-1,1-1 1,0 0 0,0 0-1,0 1 1,0-2 0,0 1 0,0 0-1,1-1 1,-1 1 0,0-1-1,5 0 1,-1 0 5,-1 0 0,0 0 0,0 0 0,0-1 0,1 0 0,-1 0 0,0-1 0,0 1 0,0-1 0,-1-1 0,1 1 0,0-1 0,6-4 0,-2-3-6,1 0 1,-1-1 0,-1-1-1,0 1 1,-1-1-1,0-1 1,-1 1 0,-1-1-1,1-1 1,-2 1 0,0-1-1,-1 0 1,0 0 0,1-16-1,4-26-2,-3 1 1,-2-70-1,-4-299 32,-4 408-20,4 15-12,-1 1 0,1 0 0,0 0 0,0 0 0,-1 0 0,1-1 0,0 1 0,0 0 0,-1 0 0,1 0 0,0 0 0,0 0 0,-1 0 0,1 0 1,0 0-1,-1 0 0,1 0 0,0 0 0,0 0 0,-1 0 0,1 0 0,0 0 0,-1 0 0,1 0 0,0 0 0,0 0 0,-1 0 0,1 0 0,0 0 0,-1 1 0,1-1 0,0 0 0,0 0 0,0 0 0,-1 0 0,1 1 0,0-1 0,0 0 0,0 0 0,-1 1 0,1-1 0,0 0 0,0 0 0,0 1 0,0-1 0,0 0 0,0 0 0,-1 1 0,1-1 0,0 0 0,0 1 0,0-1 0,0 0 0,0 0 0,0 1 0,-3 11 0,0-1 0,0 1 0,1-1 0,0 1 0,0 18 0,1-11 0,1 437 0,8-188 0,-8-267 0,0 0 0,0 0 0,0 0 0,1 0 0,-1-1 0,0 1 0,1 0 0,-1 0 0,0 0 0,1-1 0,-1 1 0,1 0 0,0 0 0,-1-1 0,1 1 0,-1 0 0,1-1 0,0 1 0,0-1 0,-1 1 0,1-1 0,0 1 0,0-1 0,0 0 0,-1 1 0,1-1 0,0 0 0,0 0 0,0 1 0,0-1 0,0 0 0,0 0 0,0 0 0,-1 0 0,1 0 0,0 0 0,0-1 0,0 1 0,0 0 0,0 0 0,0-1 0,-1 1 0,1 0 0,0-1 0,0 1 0,0-1 0,-1 1 0,1-1 0,0 1 0,-1-1 0,1 1 0,0-2 0,5-3 0,0 0 0,-1 0 0,0-1 0,-1 1 0,1-1 0,-1 0 0,5-9 0,23-52 0,-23 48 0,11-27-1,29-58-8,-42 92 8,0 0 0,0 1 0,2 0 0,-1 0 1,1 1-1,13-11 0,-19 19 1,-1 0-1,1 0 1,0 0-1,0 0 1,0 1-1,0-1 1,0 1 0,0 0-1,0 0 1,4-1-1,-6 2 1,0 0 0,0 0 0,1 0-1,-1 0 1,0 0 0,0 0 0,0 0-1,0 0 1,-1 1 0,1-1 0,0 0 0,0 1-1,0-1 1,0 0 0,0 1 0,0-1-1,0 1 1,0 0 0,-1-1 0,1 1 0,0 0-1,-1-1 1,1 1 0,0 0 0,-1 0-1,1 0 1,-1 0 0,1-1 0,-1 1-1,1 0 1,-1 0 0,0 0 0,1 0 0,-1 0-1,0 0 1,0 0 0,0 1 0,6 42-1,-3-1 0,-4 84 0,0-47-2,0-77 3,1 0-1,0-1 1,1 1-1,-1 0 1,0-1-1,1 1 1,-1 0-1,1-1 0,0 1 1,0-1-1,0 1 1,0-1-1,0 1 1,1-1-1,1 3 1,-1-4-1,0 1 1,-1-1 0,1 0 0,0 0-1,1 1 1,-1-1 0,0-1 0,0 1-1,0 0 1,1 0 0,-1-1 0,0 1-1,1-1 1,-1 0 0,0 0-1,1 0 1,2 0 0,6 0-3,1 0 0,-1-1 1,1 0-1,-1-1 0,15-4 0,-20 4 1,0-1 0,0 1-1,-1-1 1,1 0-1,-1-1 1,0 1 0,0-1-1,0 0 1,0-1-1,0 1 1,5-8 0,-2 1-3,0-1 0,-1 1 1,0-2-1,-1 1 1,0-1-1,-1 0 1,0 0-1,-1 0 0,-1-1 1,2-17-1,0-7 11,-3 0 0,-3-56 1,-5 65 37,6 29-43,-1-1 0,1 1 0,0-1-1,0 1 1,-1-1 0,1 0 0,0 1 0,-1-1-1,1 1 1,0 0 0,-1-1 0,1 1-1,-1-1 1,1 1 0,-1 0 0,1-1 0,-1 1-1,1 0 1,-1-1 0,1 1 0,-1 0-1,1 0 1,-1-1 0,1 1 0,-1 0-1,0 0 1,1 0 0,-1 0 0,1 0 0,-1 0-1,0 0 1,1 0 0,-1 0 0,1 0-1,-1 0 1,1 1 0,-1-1 0,0 0 0,1 0-1,-1 0 1,0 1 0,-5 12-4,0 20 0,2 1 0,2 0 0,3 48 0,-1-37 2,0-27 3,1 1-1,0-1 1,1 0 0,1 0-1,1 0 1,7 18-1,-10-31-1,1 0 0,0-1-1,0 0 1,0 1-1,0-1 1,1 0 0,-1 0-1,1 0 1,0-1-1,1 1 1,-1 0 0,0-1-1,1 0 1,0 0-1,0 0 1,0-1-1,0 1 1,0-1 0,1 0-1,-1 0 1,1 0-1,-1-1 1,1 0 0,-1 0-1,1 0 1,0 0-1,8 0 1,-5-1 0,-1 0 0,0 0-1,0 0 1,0-1 0,12-2-1,-16 2 0,0-1 0,0 1 0,-1 0 0,1-1 0,0 1 0,-1-1 0,1 0 0,-1 0 0,0 0 0,1 0 0,-1-1 0,0 1 0,3-5 0,3-5-6,-1 0 0,-1-1 0,0 1-1,0-1 1,-1-1 0,5-21 0,9-85-8,-16 90 20,2-1 0,0 1 0,12-34 0,-16 61-5,-1 1 0,1 0 1,0 0-1,-1 0 1,1 0-1,0 1 0,1-1 1,-1 0-1,0 0 1,0 0-1,1 1 1,-1-1-1,1 1 0,-1-1 1,1 1-1,0 0 1,0-1-1,-1 1 0,1 0 1,0 0-1,0 0 1,0 1-1,0-1 1,0 0-1,0 1 0,1-1 1,-1 1-1,0 0 1,0 0-1,0 0 0,0 0 1,0 0-1,1 0 1,3 1-1,-2 0 0,0 1 0,0-1 0,0 1 0,0 0 0,-1 0 0,1 0 0,0 0 0,-1 1-1,0 0 1,1-1 0,-1 1 0,0 0 0,-1 1 0,1-1 0,0 0 0,2 6 0,1 4-1,0 0 0,-1 0 0,-1 1-1,0 0 1,0 0 0,2 27 0,-4-8-3,-3 63 0,0-87 6,-1 0 1,1 0-1,-1 0 1,-1 0-1,0 0 1,0 0-1,-1-1 1,0 1-1,-1-1 1,1 0-1,-1 0 0,-9 9 1,13-21 10,2-20-15,2 0 0,0 0 0,1 0 0,2 1 0,10-30 0,54-113-15,-60 143 26,1 2-1,2-1 1,15-19 0,-28 40-9,0 1 1,0 0 0,1-1 0,-1 1 0,0-1 0,1 1 0,-1-1-1,0 1 1,1 0 0,-1-1 0,0 1 0,1 0 0,-1-1-1,1 1 1,-1 0 0,1-1 0,-1 1 0,1 0 0,-1 0 0,0 0-1,1-1 1,0 1 0,-1 0 0,1 0 0,-1 0 0,1 0 0,-1 0-1,1 0 1,-1 0 0,1 0 0,-1 0 0,1 0 0,-1 0-1,1 1 1,-1-1 0,1 0 0,-1 0 0,1 0 0,-1 1 0,1-1-1,-1 0 1,0 1 0,1-1 0,-1 0 0,1 1 0,-1-1-1,0 0 1,1 1 0,-1-1 0,0 1 0,1-1 0,-1 1 0,0 0-1,12 28-15,-11-26 17,11 44-3,-2 0-1,7 80 1,-10 100 2,-4-247-2,0 0 0,1 1-1,1 0 1,1 0 0,15-35 0,-6 22-6,0 1 0,2 0 0,28-38 0,-36 57-7,1 0-1,0 1 0,1 0 1,16-12-1,-22 19 13,1 0 1,-1 1-1,1-1 0,-1 2 0,1-1 1,0 0-1,0 1 0,0 0 0,1 1 0,-1-1 1,0 1-1,12 0 0,-17 1 2,-1 0 0,1 0 1,-1 0-1,0 0 0,1 1 0,-1-1 0,1 0 0,-1 0 0,0 1 0,1-1 0,-1 0 0,0 1 0,0-1 1,1 0-1,-1 1 0,0-1 0,0 0 0,1 1 0,-1-1 0,0 0 0,0 1 0,0-1 0,1 1 0,-1-1 1,0 1-1,0-1 0,0 0 0,0 1 0,0-1 0,0 1 0,0 0 0,0 19 0,-1-13 0,-1 90 15,2 79-14,1-171 0,0 0 0,0 0 0,0 0 0,0 0 0,1 0 0,0 0 0,0 0 0,0-1 0,0 1 0,5 6 0,-5-9-1,0 1 1,0-1-1,0 0 1,0 0-1,0 0 0,0 0 1,1 0-1,-1-1 0,1 1 1,-1-1-1,1 1 0,0-1 1,0 0-1,-1 0 0,1 0 1,0 0-1,0-1 1,0 1-1,0-1 0,3 0 1,3 1 1,0-1 0,0-1 0,0 0 1,0 0-1,15-5 0,-20 5-3,1-1 0,-1-1 0,0 1 0,0 0 0,0-1 0,0 0 0,0 0 0,-1 0 0,1-1 0,-1 1 0,0-1 0,5-6 0,3-8 4,-1-1 1,0 0 0,-2 0 0,0 0 0,-1-1 0,-1 0 0,5-31-1,12-145 44,-14 98 1,-9 98-48,1-1 1,-1 1-1,0 0 1,1-1-1,-1 1 1,0-1-1,1 1 1,-1 0-1,0-1 0,1 1 1,-1 0-1,1 0 1,-1-1-1,1 1 1,-1 0-1,1 0 1,-1 0-1,1-1 1,-1 1-1,1 0 0,-1 0 1,1 0-1,-1 0 1,1 0-1,-1 0 1,1 0-1,-1 0 1,1 0-1,-1 0 0,1 1 1,17 2-12,-12 0 10,0 0 1,-1 1 0,1-1 0,-1 1-1,1 1 1,-1-1 0,0 1-1,-1 0 1,1 0 0,-1 0 0,6 10-1,4 6 2,18 42-1,-26-49 0,0 1 0,-1 0 0,0 1 0,-2-1 0,1 1 0,-2 0 0,1 27 0,-3-35 0,0 1 0,-1 0 0,0-1 0,0 1 0,-1-1 0,0 1 0,0-1 0,-1 0 0,0 0 0,-1 0 0,1 0 0,-2-1 0,1 0 0,-1 1 0,-8 9 0,6-9-1,0-1 0,-1 1 0,0-1 0,0-1 0,0 0 0,-1 0 0,0 0 0,0-1 1,-1 0-1,1-1 0,-1 0 0,0-1 0,0 0 0,0 0 0,-1-1 0,-14 1 0,25-29-74,2 25 75,0 0 0,0 0-1,-1 0 1,1 0 0,0 0 0,0 1-1,0-1 1,0 0 0,0 1 0,0 0-1,0-1 1,0 1 0,0 0 0,0 0-1,0 0 1,0 1 0,0-1 0,3 1-1,6 0 1,50 0 0,78 12 0,-81-7 0,80-2 0,-131-3 0,0-1 0,-1-1 0,1 1 0,-1-1 0,1 0 0,11-5 0,-15 5 1,0 0 0,-1 0 0,0-1 0,1 0-1,-1 1 1,0-1 0,0 0 0,0 0 0,0 0 0,0 0-1,0 0 1,-1-1 0,1 1 0,-1-1 0,1 1-1,-1-1 1,0 1 0,1-4 0,2-7 4,-1-1 0,0 0 0,-1 1 1,-1-1-1,0 0 0,-1-15 0,-2 2 3,0 1 1,-8-33-1,6 41-5,0-1 0,-1 1-1,-1 0 1,-1 0 0,0 0-1,-15-24 1,22 41-3,-1 1 0,1 0 0,0-1 0,0 1 0,-1 0 0,1 0 0,0-1 0,0 1 0,-1 0 0,1 0 0,0-1 0,0 1 0,-1 0 0,1 0 0,0 0 0,-1 0 0,1 0 0,0-1 0,-1 1 0,1 0 0,0 0 0,-1 0 0,1 0 0,-1 0 0,1 0 0,0 0 0,-1 0 0,1 0 0,0 0 0,-1 0 0,1 1 0,0-1 0,-1 0 1,1 0-1,0 0 0,-1 0 0,1 0 0,0 1 0,0-1 0,-1 0 0,1 1 0,-12 14-4,5-1 2,0 1 0,1 0-1,1 1 1,0-1-1,-4 32 1,4-10 2,1 59 1,4-90-1,0-1 0,1 1 0,-1-1 0,1 1 0,0-1 0,1 0 0,-1 0 0,1 0 0,0 1 0,1-1 0,-1-1 0,1 1 0,0 0 0,0-1 0,5 6 0,-2-4 0,0 0 0,0-1 0,1 0 0,0 0 0,0-1 0,0 0 0,0 0 0,1-1 0,11 4 0,-1-2 0,1 0 0,-1-2 0,1 0 0,0-1 0,0-1 0,0 0 0,0-2 0,25-3 0,-39 3 0,0 0 0,-1-1 0,1 1 0,0-1 0,-1 1 0,0-1 0,1-1 0,-1 1 0,0-1 0,0 1 0,0-1 0,-1 0 0,5-5-1,-2 2 0,-1-1-1,0 0 0,0 0 1,-1 0-1,0 0 0,0-1 0,2-8 1,3-11-7,-2 0 0,-1 0 0,4-44 1,-1-41 20,-10-215 0,1 315-10,-1 1-1,-1-1 1,0 1-1,-1-1 1,0 1-1,0 0 1,-1 0-1,-1 0 1,0 0-1,0 1 1,-1 0-1,0 0 0,-16-17 1,22 26-3,0 1 0,0 0 0,0 0 0,0-1-1,0 1 1,0 0 0,0 0 0,0 0 0,0-1 0,0 1 0,-1 0 0,1 0 0,0 0 0,0-1-1,0 1 1,0 0 0,-1 0 0,1 0 0,0 0 0,0 0 0,0 0 0,-1-1 0,1 1 0,0 0-1,0 0 1,0 0 0,-1 0 0,1 0 0,0 0 0,0 0 0,-1 0 0,1 0 0,0 0 0,0 0-1,0 0 1,-1 0 0,1 0 0,0 0 0,0 0 0,-1 0 0,1 0 0,0 0 0,0 0 0,0 1-1,-1-1 1,1 0 0,0 0 0,0 0 0,0 0 0,0 0 0,-1 1 0,1-1 0,0 0-1,0 0 1,0 0 0,0 0 0,0 1 0,-1-1 0,0 18-9,1-11 8,-1 85 1,4 0 0,4 0 0,4 0 0,38 148 0,-42-215 0,1 1 0,0-1-1,2-1 1,1 0 0,24 38 0,-30-54 1,1 0-1,0-1 1,0 0 0,0 1 0,1-2-1,0 1 1,1-1 0,-1 0 0,1-1-1,0 0 1,1 0 0,-1-1 0,1 0-1,0 0 1,0-1 0,0 0 0,1 0 0,15 1-1,-13-2 1,0-2-1,0 1 1,0-1-1,0-1 1,0 0-1,12-3 1,-19 3-1,-1 0 0,0-1 0,0 0 0,0 0-1,0 0 1,0 0 0,0 0 0,-1-1 0,1 1 0,-1-1 0,0 0 0,0 0 0,0-1 0,0 1 0,0-1 0,0 1 0,-1-1 0,0 0 0,3-6 0,4-13 0,-1 0 0,-1-1 0,-2 1 0,0-1 0,2-30 0,0-129 0,-6 102 0,15-238 13,-15 304-10,-1 10-3,-1 13 0,-2 25 0,-12 47 0,0-5 0,-14 262 0,25 5 26,4-104-20,0-236-6,-1 35 0,-6 42 0,6-70 0,-1 1 0,0-1 0,0 0 0,-1 1 0,0-1 0,-1-1 0,0 1 0,-1 0 0,-8 12 0,11-18 0,-1 0 0,1 0 0,-1-1 0,1 1 0,-1-1 0,0 0 0,0 0 0,0 0 0,0 0 0,0-1 0,0 1 0,-1-1 0,1 0 0,0 0 0,-1 0 0,1 0 0,-1 0 0,1-1 0,-1 0 0,1 1 0,-1-1 0,1-1 0,-1 1 0,0 0 0,1-1 0,-1 0 0,1 0 0,-4-1 0,-1-1 0,1 0 0,0-1 0,0 0 0,0 0 0,0 0 0,1-1 0,0 0 0,0-1 0,0 1 0,1-1 0,-6-7 0,2 0 0,0 0 0,1 0 0,1-1 0,0 0 0,1 0 0,0-1 0,1 0 0,1 0 0,0 0 0,1 0 0,1-1 0,1 0 0,-1-17 0,3 27-1,-1 0-1,1 1 1,0-1 0,0 0-1,1 1 1,0-1 0,0 1-1,0 0 1,0 0 0,1 0-1,0 0 1,0 0 0,0 0-1,1 1 1,-1 0 0,1-1-1,7-5 1,7-4-2,1 0 1,0 1-1,24-12 0,-22 13 6,226-120-5,64-40 31,-277 149-29,-62 22-144,-16 2-347,-10 3-1174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12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36 512 31518,'-2'3'60,"1"-1"0,-1 0-1,0 1 1,1-1 0,-1 1-1,1-1 1,0 1 0,0 0-1,0 0 1,0-1 0,0 1-1,1 0 1,-1 0 0,1 0-1,0 3 1,-2 7 10,-5 19-70,3 0 0,1 0 0,0 42 0,4-74 1,-1 1 1,0 0-1,1-1 1,-1 1-1,0 0 0,1-1 1,-1 1-1,1 0 1,-1-1-1,1 1 0,-1-1 1,1 1-1,0-1 1,-1 1-1,1-1 0,0 1 1,-1-1-1,1 0 1,0 1-1,-1-1 0,1 0 1,0 0-1,0 1 1,0-1-1,-1 0 0,1 0 1,0 0-1,0 0 1,-1 0-1,1 0 0,1 0 1,0 0 5,1 0 1,0 0-1,-1 0 0,1-1 0,-1 1 1,1 0-1,-1-1 0,1 0 1,-1 0-1,4-1 0,4-7 0,1 0 0,-1-1 0,-1 0 0,0-1-1,0 0 1,-1-1 0,-1 1 0,9-19 0,-10 21-5,31-58-1,-4 0-1,-2-3 1,-3 0-1,-4-2 1,23-111-1,-43 167 2,-1-1 0,0-29-1,-3 46 0,0-1 0,1 0 0,-1 1 0,0-1 0,0 1 0,0-1 0,0 1 0,0-1 0,-1 0 0,1 1 0,0-1-1,0 1 1,0-1 0,0 1 0,-1-1 0,1 1 0,0-1 0,0 1 0,-1-1 0,1 1 0,0-1 0,-2 0 0,0 0-1,-1 0 0,1 1 0,-1-1 0,0 1 0,0-1 1,1 1-1,-1 0 0,0 0 0,0 0 0,1 1 0,-1-1 0,0 0 1,0 1-1,1 0 0,-1 0 0,1 0 0,-1 0 0,0 0 1,1 0-1,0 1 0,-1-1 0,1 1 0,0-1 0,0 1 0,0 0 1,0 0-1,0 0 0,0 0 0,1 1 0,-1-1 0,1 0 1,-1 1-1,1-1 0,-2 5 0,1 1-2,0 0 0,1 0 1,0 0-1,1 0 0,-1 0 0,2 0 0,-1 1 1,1-1-1,0 0 0,1 0 0,0 0 0,0-1 0,0 1 1,1 0-1,1-1 0,-1 0 0,1 1 0,6 6 1,8 12 2,2-1 0,1-1 0,33 30 0,6 6-3,-50-49 2,-1 0 0,0 1 0,-1 0 0,0 1 0,-1 0 0,9 22 0,-14-30 0,0 0 0,-1-1 0,0 1 0,0 0 0,0 0 0,0 0 0,-1-1 0,1 1 0,-1 0 0,-1 0 0,1 0 0,-1 0 0,0 0 0,0 0 0,0-1 0,0 1 0,-1 0 0,0-1 0,0 1 0,0-1 0,-1 0 0,1 0 0,-1 1 0,-4 3 0,-3 1 0,-1 0 0,0 0 0,0-1 0,-1-1 0,0 0 0,-1 0 0,0-1 0,0-1 0,0 0 0,0-1 0,-1 0 0,-20 2 0,-16 1 0,1-2 0,-60-3 0,114-2-1,51 1-3,1-2-1,0-3 1,83-17-1,-124 18 6,0-2 0,-1 1 0,0-2 0,0 0 0,0-1 0,-1 0 0,0-1-1,0-1 1,-1 0 0,0-1 0,-1 0 0,0-1 0,0-1 0,-1 0 0,-1 0 0,0-1-1,12-21 1,-10 12 0,-2-1-1,-1 0 1,-1 0-1,0-1 0,-2 0 1,6-46-1,-4-150 0,-8 188 0,0 32 0,0 0 0,0-1 0,0 1 0,-1-1 0,1 1 0,0 0 0,0-1 0,-1 1 0,1 0 0,0-1 0,-1 1 0,1 0 0,0-1 0,-1 1 0,1 0 0,-1 0 0,1 0 0,0-1 0,-1 1 0,1 0 0,-1 0 0,1 0 0,-1 0 0,1 0 0,0 0 0,-1 0 0,1 0 0,-1 0 0,1 0 0,-1 0 0,1 0 0,0 0 0,-1 0 0,1 0 0,-1 0 0,1 0 0,-1 1 0,1-1 0,0 0 0,-1 0 0,1 0 0,0 1 0,-1-1 0,1 0 0,-1 1 0,-21 13 0,13-3 0,1 0 0,1 0 0,0 1 0,1 0 0,0 0 0,1 1 0,0 0 0,1 0 0,0 0 0,-3 24 0,1 8 0,0 89 0,6-110-1,1 1-1,1 0 1,1 0 0,1 0-1,11 38 1,-13-57 1,0 1-1,0-1 1,1 0 0,0 0-1,0-1 1,1 1 0,-1-1 0,1 1-1,0-1 1,1 0 0,-1 0-1,1-1 1,0 0 0,0 1 0,0-2-1,1 1 1,-1-1 0,1 1-1,0-2 1,0 1 0,0-1-1,0 1 1,1-2 0,-1 1 0,0-1-1,11 1 1,-11-1 0,0 0 1,1-1-1,-1 0 1,0 0-1,0 0 1,0-1-1,0 0 1,0 0-1,0-1 1,0 1-1,0-1 1,-1-1-1,1 1 1,0-1-1,-1 0 1,0 0-1,0 0 1,0-1-1,0 0 1,0 0-1,-1 0 0,0-1 1,0 1-1,0-1 1,0 0-1,-1 0 1,5-9-1,-1 1 1,0 0-1,-1-1 0,0 1 1,-1-1-1,0 0 1,4-27-1,3-89 0,-11 104 0,0 0 0,2 0 0,1 0 0,0 0 0,2 1 0,13-35 0,-16 54 0,1 0 0,-1 0 0,1 0 0,0 0 0,0 1 0,1-1 0,0 1 0,0 0 0,9-7 0,-12 10 0,1 0 0,0 0 0,0 1 0,0-1 0,0 1 0,0 0 0,0-1 0,0 1 0,0 1 0,0-1 0,1 0 0,-1 1 0,0 0 0,0-1 0,1 1 0,-1 1 0,0-1 0,1 0 0,-1 1 0,0 0 0,0 0 0,5 1 0,-6 0 0,1-1 0,-1 1 0,0-1 0,0 1 0,0 0 0,0 0-1,0 0 1,0 1 0,0-1 0,0 0 0,-1 1 0,1-1 0,-1 1 0,0-1 0,0 1 0,0-1 0,0 1 0,0 0 0,0 3-1,2 8-2,-1 1-1,0 20 1,-1-30 2,0 29 0,-1 1 1,-2-1-1,-1 0 1,-2 0-1,-15 56 1,16-77 0,-16 69 1,18-74-2,1-1 1,0 1 0,1 0-1,0 0 1,0 0-1,0 0 1,1 0 0,3 8-1,-4-14 0,1 0 0,0-1-1,0 1 1,0 0-1,0-1 1,0 1 0,1-1-1,-1 0 1,0 1-1,1-1 1,-1 0 0,1 0-1,-1 0 1,1 0 0,-1 0-1,1 0 1,0 0-1,0 0 1,-1-1 0,1 1-1,0-1 1,0 1 0,3-1-1,49 3-11,-41-3 14,1 0 0,1-1 0,-1 0 0,0 0 1,0-2-1,0 0 0,27-9 0,-32 8 0,0 0-1,0-1 1,-1 0 0,0-1-1,0 0 1,0 0 0,-1-1-1,0 1 1,0-2 0,0 1-1,6-10 1,-4 2 0,1-1-1,-2 0 1,0 0 0,-1-1-1,-1 0 1,0 0 0,-2 0 0,1-1-1,1-27 1,-1-14 5,-5-90-1,-1 138-4,1 4 0,-2-23 11,2 28-11,0 1 0,-1 0 0,1 0-1,0 0 1,-1-1 0,1 1 0,-1 0 0,1 0-1,-1 0 1,1 0 0,-1 0 0,0 0-1,0 0 1,1 0 0,-1 0 0,0 0 0,0 0-1,0 0 1,-2 0 0,3 0-1,0 1 0,-1 0 0,1 0 0,0 0 0,-1 0 0,1 0 0,0 0 0,-1 0 0,1 0 0,-1 0 0,1 0 0,0 0 0,-1 0 0,1 0 0,0 0 0,-1 1 0,1-1 0,0 0 0,-1 0 0,1 0 0,0 0 0,0 1 0,-1-1 0,1 0 0,0 0 0,0 0 0,-1 1 0,1-1 0,0 0 0,0 1 0,-1-1 0,1 0 0,0 0 0,0 1 0,0-1 0,0 0 0,0 1 0,0-1 0,-1 0 0,1 1 0,0-1 0,0 0 0,0 1 0,0-1 0,0 1 0,0-1 0,0 0 0,0 1 0,1 0 0,-7 49 0,2 0 0,6 82 0,0-40 0,-3-55-1,0-19-1,0-1 1,2 0-1,0 1 0,6 29 0,-6-43 2,0 0 0,0 0-1,1 0 1,0 0 0,-1 0 0,1 0-1,1 0 1,-1-1 0,1 1 0,-1-1-1,1 0 1,0 0 0,0 0 0,0 0-1,1 0 1,-1-1 0,1 1 0,-1-1-1,1 0 1,0 0 0,0-1 0,0 1-1,0-1 1,6 2 0,1 0 0,1-1 0,0 0 0,0-1 0,0 0 0,0-1 0,0 0 0,0-1 0,0 0 0,0-1 0,13-4 0,-16 3 0,0 0 0,-1-1 0,1 0 0,-1 0 0,0-1 0,-1 0 0,1 0 0,-1-1 0,0 0 0,0-1 0,0 1 0,-1-1 0,9-13 0,-6 5 1,0-1 0,0 1 0,-2-2 0,0 1-1,-1-1 1,0 0 0,-2 0 0,4-20 0,-2-9 3,-1-88 0,-4 129-4,-1 0 0,-1-1 0,1 1 0,-1 0 0,0 0 0,0-1 0,0 1 0,-1 0 0,0 0 0,0 0 0,-3-5 0,3 7 0,1 1 0,-1 0 0,0 0 0,-1 0 0,1 0 0,0 1 0,0-1 0,-1 0 0,1 1 0,-1 0 0,1-1 0,-1 1 0,0 0 0,0 0 0,1 1 0,-1-1 0,0 1 0,0-1 0,0 1 0,0 0 0,-4 0 0,4 0 0,0 0 0,0 0 0,0 0 0,0 1 0,1-1 0,-1 1 0,0 0 0,0 0 0,1 0 0,-1 0 0,1 0 0,-1 0 0,1 1 0,-1-1 0,1 1 0,0 0 0,0 0 0,-1-1 0,1 1 0,1 1 0,-1-1 0,0 0 0,0 0 0,1 1 0,0-1 0,-1 1 0,1-1 0,0 1 0,0 0 0,-1 4 0,-1 7 0,1 1 0,0-1-1,1 1 1,2 27 0,-1-19-2,0-10 2,1 0-1,0 0 0,1 0 1,1 0-1,0-1 0,1 1 1,0-1-1,1 0 0,0 0 1,1 0-1,0 0 0,11 14 1,-11-18-1,0-1 1,0 0 0,0-1 0,1 1-1,0-1 1,0-1 0,1 1 0,0-1-1,0 0 1,0-1 0,0 0 0,1 0-1,-1-1 1,1 0 0,0-1 0,0 1-1,0-2 1,15 2 0,-6-2 2,0-1 0,0 0 0,30-5 0,-41 4-1,-1 0-1,0-1 1,0 0-1,0-1 1,0 1-1,-1-1 1,1 0-1,-1 0 1,1-1-1,-1 0 1,0 0-1,0 0 1,-1 0-1,5-6 1,-1 0-1,0-1 0,-1-1 0,0 1 0,-1-1 0,-1-1 0,1 1 0,-2-1 0,0 0 0,0 0 0,2-20 0,-1-11 0,-2-81 0,-3 100 0,-3 11 0,0 19 0,3-5 0,-4 9 0,0 0 0,1 1 0,0-1 0,0 1 0,1-1 0,1 1 0,-1 11 0,0 78 0,2-74 0,-1 26 0,0-14-1,4 39-1,-2-72 1,0 0 0,0 1 0,0-1 0,0 0 0,1 0 0,-1 0 0,1 0 0,0-1 0,0 1 1,1 0-1,-1-1 0,1 0 0,0 1 0,0-1 0,0 0 0,0 0 0,0-1 0,1 1 0,-1-1 0,1 0 0,0 1 0,-1-2 0,1 1 0,0 0 0,6 1 0,-1-1 0,0 1 1,1-1 0,-1-1-1,1 0 1,0 0 0,-1-1-1,1 0 1,0 0 0,-1-1-1,14-3 1,-18 2 0,0 0 0,0-1 0,-1 1 0,1-1 0,-1 0 0,0 0 0,1 0 0,-1 0 0,-1-1 0,1 1 0,0-1 0,-1 0 0,0 0 0,0-1 0,0 1 0,-1-1 0,1 1 0,-1-1 0,0 0 0,-1 0 0,2-5 0,5-15-3,-2 0-1,5-47 0,-9 61 2,1-17 0,13-68 13,-14 87-11,1 0 0,-1 0 0,2 0 1,0 1-1,0 0 0,0 0 0,1 0 0,7-9 0,-9 14-1,-1-1 0,2 1 0,-1 0 0,0 1 0,1-1 0,-1 1-1,1-1 1,0 1 0,0 0 0,0 1 0,0-1 0,0 0 0,0 1 0,0 0 0,0 0-1,1 1 1,-1-1 0,0 1 0,1 0 0,-1 0 0,0 0 0,1 0 0,-1 1-1,6 1 1,-3 0 0,1 1-1,-1-1 0,1 1 0,-1 0 1,0 1-1,-1 0 0,1 0 0,-1 1 1,1-1-1,-1 1 0,-1 1 0,8 6 1,-8-5-4,-1-3 1,0-1 0,-1 1 0,0 0 1,0 0-1,0 1 0,0-1 0,-1 1 0,1-1 0,-1 1 0,0 0 1,-1 0-1,1 0 0,0 6 0,-5-10 10,-1 0 1,0 0-1,0-1 1,1 1-1,-1-1 1,0 0-1,-5-1 1,5 1 2,-115-2 26,115 3-35,0 0 0,0 0 0,0 0 0,0 1 0,0 0 0,0 0 0,0 0 0,1 0 0,-1 1 0,1-1 0,-1 1 0,1 0 0,0 0 0,0 0 0,1 0 0,-1 1 0,0-1 0,1 1 0,0-1 0,0 1 0,-3 7 0,-2 4 0,1 0 0,0 1 0,1 0 0,-4 26 0,5-21 0,2 2 0,0-1 0,1 0 0,2 0 0,5 40 0,-5-58 0,0 1 0,1-1 0,-1 0 0,1 0 0,0 0 0,0 1 0,1-2 0,-1 1 0,1 0 0,0-1 0,0 1 0,0-1 0,1 0 0,-1 0 0,1 0 0,0 0 0,-1-1 0,1 1 0,0-1 0,1 0 0,-1 0 0,0-1 0,1 1 0,6 1 0,9 1 0,0-1 0,1-1 0,0 0 0,22-2 0,-40 0 0,11 0 2,1-1-1,-1 0 1,0-1-1,0 0 1,0-1-1,-1-1 1,1 0-1,-1-1 1,0 0-1,0-1 1,0-1 0,-1 0-1,0 0 1,0-1-1,-1-1 1,0 0-1,0-1 1,10-12-1,-8 7 1,-1-1-1,0-1 0,-1 0 0,-1-1 0,0 0 1,-1 0-1,-1-1 0,-1 0 0,6-27 1,-6 10 0,-1-1 0,-1 0 1,-3 0-1,-2-44 0,1 77 0,-2 0 0,1 1-1,0-1 1,-1 0-1,0 0 1,0 0 0,0 0-1,0 0 1,0 1-1,-1-1 1,0 1 0,0-1-1,0 1 1,0 0-1,-5-7 1,5 9-2,-1-1 0,1 1 0,0-1 0,-1 1 0,1 0 0,0 0 0,-1 0 0,1 0 0,-1 0 0,0 1 0,1-1 0,-1 1 0,0-1 1,1 1-1,-1 0 0,0 0 0,1 0 0,-1 1 0,0-1 0,1 1 0,-1-1 0,0 1 0,1 0 0,-4 1 0,2 0 0,0 0 0,0 1 0,1-1 0,-1 1 0,0 0 0,1 0 0,0 0 0,0 0 0,0 0 0,0 1 0,0-1 0,1 1 0,-1 0 0,1 0 0,0 0 0,0 0 0,-1 6 0,-2 5 0,0 0 0,2 0 0,-4 27 0,3-8 0,2 1 0,1 0 0,8 68 0,-5-94 0,1 0 0,-1-1 0,1 1 0,1-1 0,0 0 0,0 0 0,0 0 0,1 0 0,0-1 0,1 1 0,0-1 0,0-1 0,0 1 0,1-1 0,0 0 0,0-1 0,0 0 0,1 0 0,0 0 0,0-1 0,0 0 0,0 0 0,1-1 0,-1-1 0,1 1 0,0-1 0,0-1 0,0 1 0,17-1 0,-18-1-1,2 1-2,-1-1-1,0 0 1,1-1 0,12-2 0,-19 2-4,-1 0 1,1 0 0,0 0-1,-1 0 1,1 0-1,-1-1 1,1 1 0,-1-1-1,0 0 1,1 0-1,-1 0 1,0 0 0,0 0-1,-1 0 1,1 0-1,0 0 1,-1-1 0,3-3-1,-2 1-147,1-1 1,-1 1-1,0-1 0,-1 0 0,2-10 0,0-35-3394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12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5 32447,'-1'-1'9,"-1"0"-1,1 0 1,-1 1 0,0-1-1,1 1 1,-1 0 0,0-1 0,1 1-1,-1 0 1,0 0 0,1 0-1,-1 0 1,0 0 0,1 1 0,-1-1-1,0 0 1,1 1 0,-1-1-1,0 1 1,1-1 0,-1 1 0,1 0-1,-1 0 1,1 0 0,0 0-1,-1 0 1,1 0 0,0 0 0,-1 0-1,1 1 1,-1 1 0,-5 5-16,1 1 1,0-1 0,-9 17-1,15-24 10,-5 10-5,0 1 0,1 0 0,0 0 1,1 0-1,0 0 0,1 1 0,0-1 0,1 1 0,1 17 0,0-27 1,0-1 0,0 1 1,0 0-1,0 0 0,1-1 0,0 1 0,-1 0 0,1-1 0,0 1 0,0-1 0,0 1 0,0-1 0,1 0 0,-1 1 0,1-1 0,-1 0 1,1 0-1,0 0 0,0 0 0,0 0 0,0 0 0,0-1 0,0 1 0,1-1 0,-1 1 0,1-1 0,-1 0 0,1 0 0,-1 0 1,5 1-1,7 1 2,-1-1 1,0-1 0,1 0-1,-1 0 1,15-3 0,-15 2 3,-8 0-3,0 0-1,0 0 1,0-1-1,-1 1 1,1-1-1,0 0 1,0 0 0,-1-1-1,1 0 1,-1 0-1,1 0 1,-1 0 0,0 0-1,1-1 1,-1 0-1,-1 0 1,1 0-1,0 0 1,-1-1 0,0 1-1,1-1 1,-1 0-1,-1 0 1,1 0 0,-1-1-1,1 1 1,-1 0-1,0-1 1,-1 1-1,1-1 1,1-9 0,-2 7-1,0 0 0,-1-1 0,0 1 0,0 0 0,0-1 1,-1 1-1,0 0 0,0 0 0,-1-1 0,0 1 0,-3-8 1,2 11-2,1-1 0,-1 0-1,-1 1 1,1 0 0,0 0 0,-1 0 0,0 0 0,0 0 0,0 1 0,-1 0 0,1 0 0,-1 0 0,1 0 0,-1 1 0,-9-4 0,5 2 1,-1 1-1,-1 0 1,1 0-1,0 1 1,-1 1 0,1 0-1,-1 0 1,1 1-1,-18 2 1,21-2-9,1 2 0,-1-1 0,1 1 0,0 0 1,-1 0-1,1 0 0,0 1 0,0 0 0,0 0 0,1 1 0,-1 0 0,1 0 1,0 0-1,0 0 0,-8 11 0,-23 38-336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14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13 715 31502,'-3'6'78,"1"1"-1,0-1 0,0 1 1,1 0-1,0 0 0,0-1 0,0 1 1,1 0-1,0 0 0,1 7 1,0 4-19,-1-15-58,0-1 0,1 0 0,-1 0 0,0 1 0,1-1 0,0 0 0,0 0 0,0 1 1,0-1-1,0 0 0,0 0 0,0 0 0,1 0 0,-1 0 0,1-1 0,-1 1 0,1 0 0,0-1 0,0 1 0,-1-1 0,1 0 0,0 1 0,0-1 0,1 0 0,-1 0 0,0 0 0,0 0 0,0-1 0,1 1 0,-1-1 0,3 1 0,0 0 8,-1-1-1,0 1 1,1-1 0,-1 0-1,1 0 1,-1 0-1,1-1 1,-1 0-1,0 0 1,1 0 0,-1 0-1,0-1 1,0 1-1,0-1 1,0 0-1,7-5 1,-2 0-2,-2-1-1,1 0 1,-1-1 0,0 0-1,-1 0 1,0 0 0,0-1-1,-1 0 1,0 0 0,-1 0-1,0 0 1,-1-1 0,0 0-1,3-17 1,-1-14 4,-1 0 1,-4-64-1,0 60-4,0 29-6,0 0-1,-1 0 0,-1 1 0,0-1 1,-2 0-1,0 1 0,0 0 0,-2 0 1,-9-22-1,14 36 0,0 0 0,0 0 0,0 0 0,-1 0 0,1 1 0,0-1 0,-1 0 0,1 0 0,-1 1 0,0-1 0,1 1 0,-1-1 0,0 1 0,0 0 0,0 0 0,0 0 0,0 0 0,0 0 0,0 0 0,-3 0 0,3 1 0,1 0 0,-1 0 0,0 0 0,1 1 0,-1-1 0,0 0 0,1 1 0,-1 0 0,0-1 0,1 1 0,-1 0 0,1 0 0,0-1 0,-1 1 0,1 0 0,0 1 0,-1-1 0,1 0 0,0 0 0,0 0 0,0 1 0,0-1 0,0 1 0,0-1 0,0 1 0,1-1 0,-1 1 0,0 1 0,-4 14 0,0-1 0,1 1 0,1 0 0,1 1 0,1-1 0,0 0 0,3 30 0,-2-41 0,0 0 0,1 0 0,-1-1 0,2 1 0,-1 0 0,1-1 0,-1 1 0,1-1 0,1 1 0,-1-1 0,1 0 0,0 0 0,0 0 0,1 0 0,-1-1 0,1 1 0,0-1 0,1 0 0,-1 0 0,0 0 0,1-1 0,0 1 0,0-1 0,0-1 0,0 1 0,1-1 0,-1 1 0,1-1 0,-1-1 0,1 1 0,0-1 0,6 0 0,4 2 0,0 0 0,0-2 0,1 0 0,-1-1 0,1-1 0,-1 0 0,20-4 0,-26 2 0,1 0 0,0-1 0,-1 0 0,0-1 0,0 0 0,0 0 0,-1-1 0,0-1 0,0 1 0,0-1 0,10-12 0,-14 15 3,0-1-1,-1 1 1,0-1 0,0 0-1,0-1 1,0 1 0,-1-1-1,0 0 1,0 0 0,-1 0-1,4-11 1,-6 17-3,0 0 0,0 0 0,0 0 0,-1 0 0,1 0 0,0 0 0,0 0 0,0 0 0,0 0 0,-1 0 0,1 0 0,0 0 0,0 0 0,0 0 0,-1 0 0,1 0 0,0 0 0,0 0 0,0 0 0,0 0 0,-1 0 0,1 0 0,0 0 0,0 0 0,0 0 0,0 0 0,0-1 0,-1 1 0,1 0 0,0 0 0,0 0 0,0 0 0,0 0 0,0 0 0,0-1 0,-1 1 0,1 0 0,0 0 0,0 0 0,0 0 0,0-1 0,0 1 0,0 0 0,0 0 0,0 0 0,0 0 0,0-1 0,0 1 0,0 0 0,0 0 0,0 0 0,0 0 0,0-1 0,0 1 0,0 0 0,0 0 0,0 0 0,0 0 0,0-1 0,0 1 0,0 0 0,1 0 0,-1 0 0,-10 9 0,-3 7 0,1 1 0,1 1 0,1 0 0,0 0 0,1 1 0,2 0 0,-10 33 0,10-26 0,2 0 0,1 0 0,0 1 0,2-1 0,3 44 0,-1-66-1,1-1 0,-1 0 0,1 0 0,0 1 0,0-1 0,0 0 0,0 0 0,1 0 0,-1 0 0,1 0 0,0 0 0,0 0 0,0 0 0,0-1 0,0 1 0,0-1 0,1 0 0,0 0 0,-1 1 0,1-2 0,0 1 0,0 0 0,0 0 0,0-1 0,0 0 0,0 0 0,0 0 0,1 0 1,4 1-1,7 0 5,0 0 0,0 0 0,0-2 0,0 0 0,19-2 0,-23 0-4,0-1 0,0 1 1,0-2-1,0 1 0,-1-2 0,0 1 1,0-1-1,0-1 0,-1 0 1,1 0-1,-1-1 0,-1 0 1,1-1-1,-1 1 0,-1-2 1,0 1-1,0-1 0,7-12 0,-2 3 0,-1 0 0,-1-1 0,-1-1 0,-1 0 0,0 0 0,-2 0 0,0-1 0,5-35 0,-8 34 0,-1-1 0,0 0 0,-2 1 0,0-1 0,-5-29 0,5 50 0,-1 1 0,1-1 0,-1 1 0,1-1 0,-1 0 0,1 1 0,-1-1 0,0 1 0,0 0 0,0-1 0,0 1 0,0 0 0,0-1 0,0 1 0,0 0 0,0 0 0,-1 0 0,1 0 0,0 0 0,-1 0 0,1 0 0,-1 1 0,1-1 0,-1 0 0,1 1 0,-1-1 0,1 1 0,-1 0 0,0-1 0,1 1 0,-1 0 0,0 0 0,1 0 0,-1 0 0,-3 1 0,2-1 0,0 1 0,-1 0 0,1 0 0,0 0 0,0 1 0,0-1 0,0 1 0,0-1 0,0 1 0,0 0 0,0 0 0,0 1 0,1-1 0,0 0 0,-1 1 0,1 0 0,-2 3 0,-4 8 0,2 1 0,-1 0 0,2 0 0,0 0 0,1 1 0,1 0 0,0 0 0,-1 26 0,4 134 0,0-170 0,1 2-1,-1 0 0,1 0 0,0 0 0,0 0 0,1 0 0,0 0 0,1 0 0,-1-1 0,2 1 0,-1-1 0,1 1 0,0-1 0,0-1 0,1 1 0,0-1-1,0 1 1,1-1 0,-1-1 0,1 1 0,1-1 0,-1 0 0,1 0 0,0-1 0,0 0 0,0 0 0,0-1 0,1 0 0,0 0 0,-1-1 0,16 3 0,-5-1 1,-1-1 0,1-1 0,0-1 0,25-1 0,-36-1 0,0 0 0,0 0 1,0 0-1,0-1 0,-1 0 1,1 0-1,0-1 1,-1 1-1,0-2 0,1 1 1,-1-1-1,-1 0 1,1 0-1,6-6 0,0-3 4,-1-1 0,0 0-1,-1-1 1,0 0-1,-1-1 1,-1 0 0,9-24-1,34-127-7,-39 125 6,-7 20-2,12-39 0,26-64 0,-42 122 0,0 0 0,1 0 0,-1 0 0,1 0 0,0 0 0,0 1 0,0-1 0,0 1 0,0-1 0,1 1 0,-1 0 0,1 0 0,-1 0 0,5-3 0,-5 5 0,-1-1 0,1 1 0,0 0 0,-1-1 0,1 1 0,0 0 0,-1 0 0,1 0 0,-1 0 0,1 1 0,0-1 0,-1 0 0,1 1 0,-1-1 0,1 1 0,0-1 0,-1 1 0,1 0 0,-1-1 0,0 1 0,1 0 0,-1 0 0,0 0 0,0 0 0,1 0 0,-1 1 0,0-1 0,0 0 0,0 0 0,0 1 0,1 1 0,7 11 0,-1 1 0,0 0 0,-1 0 0,-1 0 0,0 1 0,6 32 0,-4-13 0,-3 0 0,2 47 0,-7-82 0,2 28 0,-2 1 0,-1-1 0,-5 33 0,4-51 0,0-1 0,-1-1 0,0 1 0,0 0 0,-1-1 0,0 1 0,0-1 0,-1 0 0,0 0 0,-1-1 0,0 0 0,0 0 0,-10 9 0,10-11 0,0 0-1,0-1 1,0 1 0,0-1-1,-1-1 1,0 1 0,1-1 0,-1-1-1,0 1 1,-1-1 0,1 0-1,0-1 1,-1 1 0,1-1-1,-1-1 1,-14 0 0,19-1-1,1 0 0,-1 1-1,1-1 1,-1 0 0,1 0 0,0-1 0,-1 1 0,1 0 0,0-1 0,0 0 0,0 1 0,0-1 0,0 0 0,0 0 0,1 0 0,-1 0-1,0 0 1,1-1 0,0 1 0,-1 0 0,1-1 0,0 1 0,0-1 0,1 1 0,-1-1 0,0-4 0,-4-11 2,2-1 0,-2-30 1,4 40-4,-5-190 2,6 198 0,0 0 0,0 1 0,0-1 0,0 0 0,0 1-1,0-1 1,0 0 0,0 0 0,0 1 0,1-1 0,-1 0 0,0 1 0,0-1-1,1 0 1,-1 1 0,0-1 0,1 0 0,-1 1 0,0-1 0,1 1 0,0-2-1,10 4-4,-7 0 4,-1 1 0,0-1 0,0 1-1,-1 0 1,1 0 0,3 5 0,18 28 0,-3-4-3,45 55-1,-57-78 5,0 0-1,0 0 0,1-1 1,0 0-1,0-1 1,1 0-1,0-1 0,0 0 1,23 8-1,-14-8 1,-1-1 0,0 0 0,1-2 0,0-1 0,0 0 0,0-1 0,-1-2 0,29-2 0,-43 1 0,0 1 1,-1-1-1,1 0 0,-1 0 1,1-1-1,-1 1 0,0-1 1,0 0-1,0 0 0,0 0 1,0-1-1,-1 1 0,0-1 1,1 0-1,-1 0 1,-1 0-1,1 0 0,-1-1 1,1 1-1,-1-1 0,0 1 1,2-10-1,1-5 2,0-1-1,-1 1 1,-2 0-1,2-30 1,-4-208 14,0 253-16,-1 0 0,1 1 0,-1-1 0,0 0 0,0 0 0,-1 1 0,1-1 0,-3-4 0,4 8 0,0 0 0,0-1 0,0 1 0,-1 0 0,1-1 0,0 1 0,0 0 0,-1 0 0,1-1 0,0 1 0,-1 0 0,1 0 0,0-1 0,-1 1 0,1 0 0,0 0 0,-1 0 0,1-1 0,0 1 0,-1 0 0,1 0 0,-1 0 0,1 0 0,0 0 0,-1 0 0,1 0 0,-1 0 0,1 0 0,0 0 0,-1 0 0,0 0 0,0 1 0,0 0 0,0 0 0,0 0 0,0 0 0,0 0 0,0 0 0,0 0 0,0 1 0,0-1 0,0 0 0,1 1 0,-1-1 0,-1 3 0,-3 10 0,0 1 0,0 0 0,2-1 0,-1 2 0,-1 23 0,2 83 0,3-91 0,0-15 0,1-1 0,0 1 0,1-1 0,0 0 0,1 1 0,8 21 0,-8-31 0,-1 0 0,1 0 0,0-1 0,1 1 0,-1-1 0,1 0 0,0 0 0,0 0 0,1 0 0,-1-1 0,1 0 0,0 0 0,0 0 0,1 0 0,-1-1 0,1 0 0,0 0 0,9 3 0,-5-2 0,0-2 0,0 1 0,1-1 0,-1-1 0,0 0 0,1 0 0,18-2 0,-24 0 0,-1 1 0,0-1 0,1 0 0,-1 0 0,0 0 0,0-1 0,1 1 0,-1-1 0,0 0 0,-1 0 0,1-1 0,0 1 0,-1-1 0,1 0 0,-1 0 0,0 0 0,0 0 0,0 0 0,0-1 0,3-6 0,7-18 0,-1-1 0,-2 0 0,-1 0 0,6-38 0,-9 36 0,2 0-1,1 1 0,21-47 0,-29 74 0,1 0 0,0 0 0,0-1 0,0 1 0,0 1 0,0-1 0,1 0 0,-1 1 0,1-1 0,0 1 0,0 0 0,0-1 0,0 2 0,0-1 0,0 0 0,4-1 0,-2 2-1,0-1 1,0 1 0,0 1 0,1-1-1,-1 1 1,0 0 0,0 0-1,0 1 1,1-1 0,7 3-1,-7-1-1,0 0 1,0 0-1,0 1 0,0-1 0,0 2 0,-1-1 0,1 0 1,9 9-1,37 41-17,-35-36 20,-13-11 3,-4-5 13,-20-9 23,10 2-36,0 2-2,-1 0 0,0 0-1,-1 2 1,1-1 0,0 1-1,-1 1 1,1 0 0,-1 0-1,-17 2 1,23 0 0,-1 0-1,0 0 1,1 0 0,-1 1-1,1 0 1,0 0 0,0 1-1,0 0 1,0 0 0,0 0-1,1 1 1,-1 0 0,1 0-1,0 0 1,0 1 0,0-1-1,-6 10 1,4-3-2,0 1 0,1 0 0,0 0 0,1 0 1,1 1-1,0 0 0,0 0 0,-2 19 0,5-26 1,0 0-1,0 1 1,1-1-1,0 0 1,0 1 0,0-1-1,1 0 1,0 1-1,0-1 1,1 0 0,-1 0-1,1 0 1,1 0-1,-1 0 1,1 0 0,0 0-1,0-1 1,1 0-1,6 8 1,-4-8 0,0 0 0,1 0 0,0-1 0,0 0 0,0 0 0,1 0 0,-1-1 0,1 0 0,0-1 0,0 0 0,10 2 0,9-1 0,-1-1 0,30 0 0,-47-3 0,1 1 0,-1-1 0,0 0 0,1-1 0,-1 0 0,0 0 0,0-1 0,-1 0 0,1-1 0,-1 0 0,1 0 0,-1-1 0,11-8 0,-9 4 0,0 0 0,-1 0 0,0-1-1,-1 0 1,0-1 0,0 1 0,-1-2 0,9-19 0,-4 0 1,-1 0-1,-1-1 1,-2 0-1,-1 0 1,-1-1-1,2-59 1,-8 85 0,4-72 12,-3-1 0,-11-83 0,9 154-11,0 4-1,1 0-1,-1-1 0,0 1 1,-1 0-1,1 0 1,-5-9-1,6 14 0,0 0 0,0 0 0,0 0 0,0-1 0,0 1 0,0 0 0,0 0 0,0 0 0,-1 0 0,1 0 0,0 0 0,0 0 0,0 0 0,0-1 0,0 1 0,0 0 0,-1 0 0,1 0 0,0 0 0,0 0 0,0 0 0,0 0 0,0 0 0,-1 0 0,1 0 0,0 0 0,0 0 0,0 0 0,0 0 0,0 0 0,-1 0 0,1 0 0,0 0 0,0 0 0,0 0 0,0 0 0,0 0 0,-1 0 0,1 0 0,0 0 0,0 0 0,0 0 0,0 1 0,0-1 0,0 0 0,0 0 0,-1 0 0,1 0 0,0 0 0,0 0 0,0 1 0,-6 10-5,-1 18-2,1 0 1,1 1 0,-1 54 0,3-42 9,-3 253 24,6-230-27,0-50-4,1-1 1,0 0-1,1-1 1,0 1-1,1 0 1,8 25-1,-9-35 5,0 0 0,0 1-1,0-1 1,1 0 0,0 0 0,-1 0 0,1 0 0,1 0-1,-1-1 1,1 0 0,-1 1 0,1-1 0,0 0-1,0-1 1,0 1 0,0-1 0,1 0 0,-1 0 0,0 0-1,1 0 1,0-1 0,-1 0 0,8 1 0,-1 0-1,0-1 0,-1 0 1,1 0-1,0-1 0,-1-1 1,1 1-1,-1-2 0,1 0 0,-1 0 1,1-1-1,-1 0 0,0 0 1,0-2-1,0 1 0,-1-1 1,15-10-1,-8 1 0,0-2 0,-1 0 0,-1 0 0,0-1 0,-1-1 0,-1-1 0,-1 1 0,-1-2 0,13-31 0,-13 24 0,0-1 0,-2 0 0,-1-1 0,-2 1 0,-1-1 0,2-47 0,-6 74 0,0 0 0,0 1 0,0-1 0,0 0 0,0 1 0,0-1 0,0 1 0,-1-1 0,1 0 0,-1 1 0,1-1 0,-1 1 0,1-1 0,-1 1 0,0-1 0,0 1 0,0-1 0,0 1 0,0 0 0,0-1 0,0 1 0,0 0 0,0 0 0,-1 0 0,-1-1 0,0 1 0,-1 0 0,0 0 0,1 0 0,-1 1 0,0 0 0,1-1 0,-1 1 0,0 1 0,0-1 0,-3 1 0,2 0 0,0 0 0,1 0 0,-1 0 0,1 0 0,-1 1 0,1 0 0,-1 0 0,1 0 0,0 0 0,0 1 0,0-1 0,0 1 0,1 0 0,-5 4 0,3-1 0,0 0 0,0 1 0,1-1 0,0 1 0,0 0 0,0 0 0,-4 14 0,2 1 0,1-1 0,1 0 0,1 1 0,0 0 0,2 29 0,0-34 0,2 1 0,0-1 0,1 0 0,1 0 0,9 34 0,-9-44 0,0 0 0,1 0 0,-1 0 0,1 0 0,0-1 0,1 1 0,0-1 0,0 0 0,0-1 0,1 1 0,0-1 0,0 0 0,0 0 0,0-1 0,13 7 0,-8-6-1,0-1 1,1 0-1,-1-1 1,1 0-1,-1 0 0,1-1 1,0-1-1,0 0 0,0-1 1,0 0-1,-1-1 1,20-3-1,-29 4-10,1-1 1,0 0-1,-1-1 1,1 1-1,-1 0 1,1-1-1,-1 1 1,1-1-1,-1 0 0,0 0 1,0 0-1,0 0 1,0 0-1,0 0 1,-1-1-1,1 1 0,-1 0 1,1-1-1,-1 1 1,0-1-1,0 0 1,0 1-1,1-4 1,7-39-673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15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20 32447,'-4'-2'5,"-1"-1"-1,0 0 1,1 1 0,-1 0 0,0 0 0,0 1-1,0 0 1,-1-1 0,1 2 0,0-1-1,0 0 1,-1 1 0,1 0 0,0 0 0,0 1-1,-1 0 1,1 0 0,0 0 0,0 0-1,0 1 1,0 0 0,0 0 0,0 0 0,1 0-1,-1 1 1,0 0 0,1 0 0,0 0-1,0 1 1,0-1 0,0 1 0,1 0 0,-1 0-1,1 0 1,0 0 0,0 1 0,1-1-1,-1 1 1,1 0 0,0 0 0,0 0-1,-2 10 1,3-8-6,-1 0 0,1 0 0,0 0-1,1 0 1,0 0 0,0 0 0,1 1-1,-1-1 1,2 0 0,2 11 0,-2-14 1,0 1 0,0-1 0,0 1 0,1-1 0,-1 0 0,1 0 0,0 0 0,1-1 0,-1 1 0,1-1 0,-1 0 0,1 0 0,0 0 0,0 0 0,0 0 0,5 1 0,2 1 2,0-1-1,0 0 1,0 0 0,1-1 0,-1-1-1,1 0 1,12 1 0,11-2 15,38-3 0,-70 2-15,1 0-1,-1-1 1,0 1 0,1 0-1,-1-1 1,0 0-1,1 0 1,-1 0 0,0 0-1,0-1 1,0 1 0,0-1-1,0 0 1,-1 0 0,1 0-1,0 0 1,-1 0-1,5-6 1,-4 4 0,-1-1 0,1 1 0,-1-1 0,0 0-1,-1 0 1,1 0 0,-1 0 0,0 0 0,0 0 0,-1-1-1,1-8 1,-1 8 0,0-1-1,0 1 0,-1-1 0,0 1 0,0 0 1,0-1-1,-1 1 0,0 0 0,0 0 1,0 0-1,-1 0 0,0 0 0,0 1 1,-1-1-1,0 1 0,1 0 0,-2 0 0,1 0 1,-1 0-1,1 1 0,-10-7 0,6 6-4,0 1 0,0 0 0,-1 0 0,1 0 0,-1 1 0,0 0 0,0 1 0,0 0 0,-1 1 0,1 0 0,0 0 0,-1 1 0,1 0 0,-15 2 0,19-2-14,1 1 1,-1 0 0,1 0-1,-1 1 1,1-1 0,0 1 0,-1 0-1,-5 3 1,4-1-80,1 1 0,-1 0 0,1 1 0,-8 9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16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 24427,'-5'0'388,"1"1"1,-1 0-1,1 0 0,-1 0 0,1 1 0,-1-1 0,1 1 1,0 0-1,0 0 0,0 1 0,0-1 0,0 1 0,1 0 1,-1 0-1,-5 6 0,3-2-128,0 0 0,0 1 0,0 0 1,1-1-1,1 1 0,-1 1 0,-3 9 0,8-18-260,0 0 0,0 1 0,-1-1 0,1 0 0,0 0 0,0 1 0,0-1 1,0 0-1,0 1 0,0-1 0,0 0 0,0 1 0,-1-1 0,1 0 0,0 0 0,0 1 0,0-1 0,0 0 0,0 1 0,1-1 0,-1 0 1,0 1-1,0-1 0,0 0 0,0 0 0,0 1 0,0-1 0,0 0 0,1 1 0,-1-1 0,0 0 0,0 0 0,0 1 0,1-1 0,-1 0 1,0 0-1,0 0 0,1 1 0,-1-1 0,0 0 0,0 0 0,1 0 0,-1 0 0,0 0 0,1 0 0,-1 1 0,0-1 0,0 0 0,1 0 0,-1 0 1,0 0-1,1 0 0,-1 0 0,0 0 0,1 0 0,-1 0 0,0 0 0,0-1 0,1 1 0,-1 0 0,0 0 0,1 0 0,-1 0 0,0 0 1,0 0-1,1-1 0,18-7 8,-15 4-8,0 1 0,0-1-1,0 1 1,-1-1 0,0 0 0,1 0-1,-2-1 1,1 1 0,0-1-1,-1 1 1,0-1 0,0 0-1,0 0 1,-1 0 0,1 0 0,-1 0-1,0-9 1,-2 14-331,-6 0-1043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18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19 191 32271,'-18'0'432,"47"1"-395,49 7-12,112 5-23,-135-12-2,73-3 0,-125 2 0,0-1 0,1 1 0,-1-1 0,0 1 0,0-1 0,0 0 0,1-1 0,-1 1 0,0 0 0,-1-1 0,1 0 0,0 0 0,0 0 0,-1 0 0,5-4 0,-6 5 0,0-1 0,1 0 0,-1 0 0,0 0 0,0 0 0,-1 0 0,1 0 0,0 0 0,-1 0 0,1-1 0,-1 1 0,0 0 0,1 0 0,-1 0 0,0-1 0,0 1 0,-1 0 0,1 0 0,0 0 0,-1 0 0,1-1 0,-1 1 0,0 0 0,-1-3 0,-1 0 0,0 0 0,0 0 0,-1 1 0,1-1 0,-1 1 0,0-1 0,0 1 0,-1 1 0,1-1 0,-11-6 0,-56-28 0,55 30 0,-56-25 0,251 121 0,-152-77 0,-14-7 0,-1 1 0,0 1 0,13 8 0,-24-13 0,0-1 0,-1 1 0,1 0 0,0 0 0,-1-1 0,1 1 0,-1 0 0,1 0 0,-1 0 0,1 0 0,-1 0 0,1 0 0,-1 0 0,0 0 0,0 0 0,1 0 0,-1 0 0,0 0 0,0 0 0,0 1 0,0-1 0,0 0 0,-1 2 0,1-1 0,-1 1 0,0-1 0,1 1 0,-1-1 0,0 1 0,0-1 0,0 1 0,-3 3 0,-8 6 0,1 0 0,-1-1 0,-1-1 0,-28 18 0,-18 16-5,-10 24-982,41-40-3303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24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70 989 31518,'-1'0'58,"0"1"0,0-1-1,0 1 1,0-1-1,0 1 1,0-1-1,0 1 1,0 0 0,1-1-1,-1 1 1,0 0-1,0 0 1,1 0 0,-1 0-1,0-1 1,1 1-1,-1 0 1,0 2-1,-13 26-131,8-15 154,1-5-74,0 0 0,1 0 0,0 0 1,1 1-1,-1 0 0,2 0 0,0 0 0,-2 18 1,4-28 9,5-2 10,4-3-22,0 0-1,0-1 0,0 0 1,-1-1-1,0 0 0,-1 0 1,1 0-1,-1-1 0,-1 0 1,7-10-1,10-16 4,24-49 0,-22 33-7,-3-1 0,-2-1 0,-2-1 0,-2 0 0,-3-1 0,-2-1 0,-3 0 0,3-99 0,-11 125 0,1-19 0,-7-66 0,5 100 0,-2 1 0,0-1 0,0 0 0,-1 1 0,-1 0 0,0 0 0,-1 0 0,0 1 0,-11-16 0,15 25 0,0 1 0,0-1 0,0 1 0,-1-1 0,1 1 0,-1 0 0,1 0 0,-1 0 0,0 1 0,0-1 0,0 1 0,0-1 0,0 1 0,0 0 0,0 0 0,-1 0 0,-3 0 0,5 1 0,-1 0 0,1 0 0,-1 0 0,1 0 0,0 0 0,-1 1 0,1-1 0,0 1 0,0 0 0,-1 0 0,1 0 0,0 0 0,0 0 0,0 0 0,0 0 0,0 1 0,0-1 0,0 1 0,1-1 0,-1 1 0,0 0 0,1 0 0,0-1 0,-1 1 0,-1 3 0,-2 7 0,0-1 0,0 1 0,1 0 0,0 0 0,1 0 0,1 0 0,-2 16 0,0 94 0,4-82 0,18 420 0,-10-359 0,7 61 0,-6-135 0,-9-27 0,0 0 0,0 0 0,1 0 0,-1 0 0,0 1 0,0-1 0,0 0 0,0 0 0,1 0 0,-1 0 0,0 0 0,0 1 0,0-1 0,1 0 0,-1 0 0,0 0 0,0 0 0,0 0 0,1 0 0,-1 0 0,0 0 0,0 0 0,0 0 0,1 0 0,-1 0 0,0 0 0,0 0 0,1 0 0,-1 0 0,0 0 0,0 0 0,0 0 0,1 0 0,-1 0 0,0-1 0,0 1 0,1 0 0,8-16 0,7-36 0,-3 0 0,9-62 0,18-73 0,-37 177 0,1-1 0,0 1 0,0 0 0,10-15 0,-12 23 0,-1 0 0,0 1 0,0-1 0,1 1 0,-1-1 0,1 1 0,0-1 0,-1 1 0,1 0 0,0-1 0,0 1 0,0 0 0,0 0 0,2 0 0,-3 1 0,0 0 0,1 0 0,-1 0 0,1 0 0,-1 0 0,1 0 0,-1 0 0,0 1 0,1-1 0,-1 0 0,0 1 0,1-1 0,-1 1 0,0 0 0,1-1 0,-1 1 0,0 0 0,0 0 0,0 0 0,0 0 0,0 0 0,0 0 0,2 2 0,2 5 0,0-1 0,0 1 0,0 1 0,-1-1 0,0 1 0,0-1 0,3 15 0,14 71 0,-8 30 0,-11-90 0,2 1 0,1-1 0,16 59 0,-20-90 0,0 1 0,1-1 0,-1 0 0,1-1 0,0 1 0,-1 0 0,1 0 0,0-1 0,1 1 0,-1-1 0,0 1 0,1-1 0,-1 0 0,1 0 0,0 0 0,0-1 0,0 1 0,0 0 0,0-1 0,0 0 0,3 1 0,-1-1 0,0 0 0,0 0 0,0-1 0,0 0 0,0 0 0,-1 0 0,1-1 0,0 1 0,0-1 0,0 0 0,-1-1 0,1 1 0,0-1 0,5-3 0,2-2 0,0-1 0,-1 0 0,0 0 0,-1-2 0,0 1 0,0-1 0,-1-1 0,0 0 0,10-15 0,2-9 0,0 0 0,15-39 0,-22 42 0,-1-2 0,-2 1 0,-1-2 0,-1 1 0,-2-1 0,-2 0 0,2-69 0,-7 102 0,0 1 0,0-1 0,-1 1 0,1-1 0,0 1 0,-1-1 0,1 1 0,-1-1 0,1 1 0,-1 0 0,0-1 0,0 1 0,1 0 0,-1-1 0,0 1 0,0 0 0,0 0 0,0 0 0,-1 0 0,1 0 0,-2-1 0,0 0 0,-1 0 0,1 0 0,-1 1 0,1 0 0,-1-1 0,0 1 0,0 1 0,1-1 0,-5 0 0,3 1 0,0-1 0,0 1 0,0 0 0,0 1 0,0-1 0,0 1 0,1 0 0,-1 0 0,0 0 0,0 1 0,1 0 0,-1 0 0,1 0 0,-1 0 0,-3 4 0,3-1 0,0 1 0,1-1 0,0 1 0,1 0 0,-1 1 0,1-1 0,0 1 0,1-1 0,-1 1 0,1 0 0,1 0 0,-2 12 0,-1 12 0,2 49 0,2-71 0,0-5 0,-1 28 0,2-1 0,1 0 0,11 54 0,-11-77 0,0 0 0,0 0 0,1 0 0,0 0 0,1-1 0,0 1 0,0-1 0,1 0 0,-1 0 0,1 0 0,1-1 0,-1 0 0,1 0 0,1 0 0,-1-1 0,1 1 0,0-2 0,0 1 0,10 5 0,-9-7 0,0-1 0,-1 1 0,1-1 0,0 0 0,0-1 0,0 0 0,1 0 0,-1-1 0,0 1 0,0-2 0,0 0 0,0 0 0,0 0 0,0-1 0,0 0 0,0 0 0,0-1 0,-1 0 0,1-1 0,-1 1 0,0-1 0,0-1 0,0 1 0,-1-1 0,0-1 0,10-9 0,-7 3 0,-1-1 0,0 0 0,-1 0 0,0-1 0,-1 0 0,0 0 0,-1-1 0,-1 1 0,-1-1 0,4-26 0,-3-12 0,-3-93 0,-3 66 0,2 24 0,0 55 0,0 0 0,0 1 0,0-1 0,1 0 0,-1 1 0,0-1 0,0 0 0,1 1 0,-1-1 0,0 0 0,1 1 0,-1-1 0,0 1 0,1-1 0,-1 1 0,1-1 0,-1 1 0,1-1 0,0 1 0,-1-1 0,1 1 0,-1-1 0,1 1 0,0 0 0,-1 0 0,2-1 0,25-4 0,28 8 0,-50-2 0,-1 1 0,0-1 0,1 1 0,-1 0 0,0 0 0,0 0 0,0 1 0,0 0 0,0-1 0,-1 1 0,1 0 0,-1 1 0,0-1 0,1 1 0,-2-1 0,1 1 0,0 0 0,-1 0 0,0 0 0,0 1 0,0-1 0,0 0 0,-1 1 0,0-1 0,2 7 0,1 11 0,0 0 0,-2 0 0,0 43 0,-3-42 0,-1 0 0,-1 0 0,-1 0 0,-1 0 0,-15 42 0,16-57 0,1 1 0,0-1 0,1 0 0,0 1 0,1-1 0,-1 1 0,2-1 0,-1 1 0,1 0 0,0-1 0,2 12 0,-1-19 0,-1-1 0,0 1 0,0-1 0,1 1 0,-1 0 0,0-1 0,1 1 0,-1-1 0,1 1 0,-1-1 0,0 1 0,1-1 0,-1 1 0,1-1 0,0 0 0,-1 1 0,1-1 0,-1 0 0,1 1 0,0-1 0,-1 0 0,1 0 0,-1 1 0,1-1 0,0 0 0,-1 0 0,2 0 0,10 2 0,-1-1 0,1 0 0,0-1 0,0 0 0,0-1 0,-1 0 0,1-1 0,-1 0 0,1-1 0,-1 0 0,0-1 0,0-1 0,0 1 0,0-2 0,-1 1 0,0-1 0,0-1 0,-1 0 0,0 0 0,0-1 0,0 0 0,-1-1 0,13-16 0,-8 6 0,0-1 0,-1 0 0,-1 0 0,0-1 0,-2-1 0,-1 1 0,0-1 0,-2-1 0,0 0 0,-2 1 0,2-31 0,-5 45 0,2-23 0,-2 0 0,0-1 0,-7-46 0,5 75 0,1 0 0,-1 0 0,0 0 0,0 0 0,-1 0 0,1 0 0,-1 0 0,1 1 0,-1-1 0,0 1 0,0-1 0,0 1 0,0 0 0,0 0 0,-1 0 0,1 0 0,-1 0 0,1 0 0,-5-2 0,6 4 0,-1-1 0,0 0 0,0 1 0,0-1 0,0 1 0,0 0 0,0-1 0,0 1 0,0 0 0,0 0 0,0 1 0,0-1 0,0 0 0,0 1 0,0-1 0,0 1 0,1-1 0,-1 1 0,0 0 0,0 0 0,0 0 0,1 0 0,-1 0 0,0 0 0,1 0 0,-1 1 0,1-1 0,0 0 0,-1 1 0,1-1 0,0 1 0,-1 2 0,-5 7 0,1 0 0,0 0 0,1 1 0,0 0 0,1 0 0,1 0 0,0 1 0,0-1 0,-1 17 0,0 124 0,4-113 0,0-29 0,0 1 0,1-1 0,1 0 0,0 0 0,0 0 0,1 0 0,9 21 0,-11-28 0,2 0 0,-1 0 0,0 0 0,1 0 0,0 0 0,0 0 0,0-1 0,0 0 0,0 1 0,1-1 0,0 0 0,-1-1 0,1 1 0,0-1 0,0 1 0,1-1 0,-1 0 0,0-1 0,1 1 0,-1-1 0,9 2 0,3-1 0,0-1 0,-1 0 0,1-1 0,19-3 0,-31 3 0,0 0 0,0-1 0,0 0 0,0 0 0,0 0 0,0 0 0,-1-1 0,1 1 0,0-1 0,-1 0 0,1 0 0,-1-1 0,0 1 0,0-1 0,0 1 0,0-1 0,0 0 0,0 0 0,-1 0 0,1-1 0,2-5 0,-1-16-72,-4 19-83,0-6-658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27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75 637 32255,'-3'0'19,"1"1"-1,0-1 1,-1 0 0,1 1-1,0-1 1,0 1 0,-1-1 0,1 1-1,0 0 1,0 0 0,0 0 0,0 0-1,0 1 1,0-1 0,0 0 0,0 1-1,1 0 1,-1-1 0,-1 3 0,-1 1-13,1-1 1,1 1 0,-1 0 0,1 0-1,0 0 1,0 0 0,0 1 0,-1 4 0,0 12-17,0-1 0,1 1 0,1 25 0,1-46 14,0 1-3,0-1-1,0 1 1,1 0-1,-1-1 1,1 1 0,-1 0-1,1-1 1,-1 1 0,1 0-1,0-1 1,0 1-1,-1-1 1,1 0 0,0 1-1,1-1 1,-1 0 0,0 1-1,0-1 1,0 0 0,1 0-1,-1 0 1,1 0-1,-1 0 1,1 0 0,-1 0-1,1-1 1,-1 1 0,1-1-1,0 1 1,-1-1-1,4 1 1,-1-1 2,-1 1-1,0-1 1,1 0-1,-1 0 1,1 0 0,-1 0-1,0-1 1,1 0-1,-1 1 1,0-1-1,1 0 1,-1-1 0,0 1-1,0-1 1,0 1-1,5-5 1,2-3-1,-1 0-1,-1-1 1,0 0 0,0 0 0,-1-1-1,0 0 1,-1 0 0,0-1 0,7-22-1,-2 3-1,-2-1-1,9-56 1,-9-6 0,-4-156 0,-6 153 0,1 69 0,1 17 1,-1 0 0,0 0 0,-1 0-1,0 0 1,0 0 0,-5-15-1,0 20 27,0 16-32,-2 35-1,2-1-1,1 1 1,5 87 0,0-82 4,-2 34 8,1-18 8,7 76-1,-4-123-16,1 0 0,0 0 0,2 0 0,0 0 0,2-1 0,0 0-1,0 0 1,15 24 0,-18-37 3,1 0 0,-1 0 0,1 0 0,-1-1 0,1 0 0,1 0 0,-1 0 0,0 0 0,1-1 0,0 0 0,0 0 0,0 0 0,0-1 0,0 0 0,1 0 0,-1-1 0,1 1 0,-1-2 0,1 1 0,-1-1 0,8 0 0,-5 0 2,1 0-1,-1-1 1,1 0 0,-1-1 0,1 0 0,-1-1 0,0 0 0,0 0 0,0-1 0,0 0 0,-1 0 0,0-1 0,14-10 0,-12 6-2,-1-1 0,0 0 0,-1 0 0,0-1 0,0 0 0,-1-1 0,-1 1 0,0-1 0,0 0 0,-2-1 0,1 0 0,-1 1 0,2-16 0,-1-6 0,-1 0 0,-2 0 0,-4-65 0,2 95 0,0 0 0,0 0 0,-1-1 0,1 1 0,-1 1 0,0-1 0,-1 0 0,1 0 0,-1 0 0,1 0 0,-1 1 0,0-1 0,-5-5 0,5 7 0,0 0 0,-1 0 0,1 0 0,-1 0 0,0 1 0,0-1 0,1 1 0,-1 0 0,0 0 0,0 0 0,0 0 0,0 0 0,0 0 0,-1 1 0,1 0 0,0-1 0,-5 2 0,6-1 0,0 0 0,0 0 0,0 0 0,0 0 0,0 1 0,0-1 0,0 1 0,0 0 0,0-1 0,0 1 0,0 0 0,0 0 0,1 0 0,-1 1 0,0-1 0,1 0 0,-1 0 0,1 1 0,-1-1 0,-1 3 0,1-1 0,0 1 0,0 0 0,0 0 0,0 0 0,0 1 0,1-1 0,0 0 0,-2 9 0,1 3 0,1-1 0,1 1 0,0-1 0,4 25 0,-2-33-1,-1 0 0,1-1 0,1 1-1,-1-1 1,1 1 0,0-1 0,0 0 0,1 0 0,0 0-1,0 0 1,1-1 0,-1 0 0,1 0 0,0 0 0,0 0-1,1-1 1,0 0 0,-1 0 0,13 5 0,-10-4 2,1-1 1,0-1-1,0 0 1,0 0 0,0 0-1,1-2 1,-1 1-1,1-1 1,-1 0-1,1-1 1,-1 0-1,1 0 1,-1-1-1,13-3 1,-17 2-2,0 0 0,0 0 0,0-1 0,0 0 0,0 0 0,-1 0 0,1 0 0,-1-1 0,0 1 0,0-1 0,0 0 0,-1-1 0,1 1 0,-1 0 0,0-1 0,0 0 0,-1 0 0,1 0 0,1-6 0,2-5 0,-1 1 0,0-1 0,-2 1 0,0-1 0,2-23 0,-2-10 0,-5-75 0,2 124 0,-1 0 0,1 0 0,0 1 0,0-1 0,0 0 0,0 0 0,0 0 0,-1 0 0,1 0 0,0 0 0,0 1 0,0-1 0,-1 0 0,1 0 0,0 0 0,0 0 0,0 0 0,-1 0 0,1 0 0,0 0 0,0 0 0,-1 0 0,1 0 0,0 0 0,0 0 0,0 0 0,-1 0 0,1 0 0,0 0 0,0 0 0,0 0 0,-1 0 0,1 0 0,0-1 0,0 1 0,0 0 0,-1 0 0,1 0 0,0 0 0,0 0 0,0-1 0,0 1 0,0 0 0,-1 0 0,1 0 0,0 0 0,0-1 0,0 1 0,0 0 0,0 0 0,0 0 0,0-1 0,0 1 0,0 0 0,0 0 0,0 0 0,0-1 0,0 1 0,0 0 0,0-1 0,-10 23 0,6 20 0,2 0 0,2 44 0,1-68 0,-1-2 0,2 0 0,0 0 0,1 0 0,0 0 0,2 0 0,0-1 0,0 1 0,11 20 0,-12-30 0,-1 0 0,1 1 0,0-1 0,0-1 0,0 1 0,1 0 0,0-1 0,0 0 0,0 0 0,1-1 0,-1 0 0,1 1 0,0-2 0,1 1 0,-1-1 0,1 0 0,-1 0 0,1-1 0,0 0 0,0 0 0,10 1 0,-13-2 0,0-1 0,1 0 0,-1 0 0,1 0 0,-1 0 0,0-1 0,1 1 0,-1-1 0,0 0 0,1-1 0,-1 1 0,0-1 0,0 0 0,5-3 0,-5 2 0,0-1 0,0 0 0,-1 0 0,1 0 0,-1 0 0,0 0 0,-1-1 0,1 0 0,-1 1 0,0-1 0,0 0 0,2-6 0,2-9 0,-1 0 0,-1 0 0,-1 0 0,1-25 0,-4-86 0,-1 64 0,-4 7 0,2 52 0,-1 10 0,0 16 0,2 16 0,2 0 0,2 0 0,10 65 0,-9-85 0,1-1 0,0 1 0,0-1 0,1 0 0,1 0 0,0-1 0,1 1 0,1-2 0,-1 1 0,2-1 0,0 0 0,18 18 0,-19-23 0,-1-1 0,1 0 0,1-1 0,-1 1 0,1-1 0,-1-1 0,1 0 0,15 4 0,-20-6 0,1 0 0,-1 0 0,0-1 0,1 1 0,-1-1 0,1 0 0,-1 0 0,1 0 0,-1-1 0,0 1 0,1-1 0,-1 0 0,0-1 0,1 1 0,-1-1 0,0 1 0,0-1 0,0 0 0,0-1 0,6-4 0,-3-2 0,0 0 0,-1 0 0,0 0 0,-1-1 0,0 1 0,0-2 0,-1 1 0,5-18 0,17-95 0,-22 104 0,2-15 0,-2 2 0,2 1 0,1 0 0,1 0 0,24-56 0,-30 85 0,-1 0 0,0 0 0,1 0 0,-1 1 0,1-1 0,-1 0 0,1 0 0,0 1 0,0-1 0,0 1 0,2-2 0,-3 3 0,0-1 0,0 1 0,-1-1 0,1 1 0,0 0 0,0 0 0,0 0 0,0 0 0,0 0 0,0-1 0,0 1 0,0 1 0,-1-1 0,1 0 0,0 0 0,0 0 0,0 0 0,0 1 0,0-1 0,0 0 0,-1 1 0,1-1 0,0 1 0,0-1 0,-1 1 0,1-1 0,0 1 0,0-1 0,-1 1 0,1 0 0,-1 0 0,1-1 0,-1 1 0,2 1 0,3 7 0,0 1 0,-1-1 0,0 1 0,0 0 0,4 19 0,9 60 0,-14-69 0,5 28 0,-3 1 0,-2 0 0,-5 71 0,1-112 0,-1 1 0,0 0 0,0-1 0,-1 1 0,0-1 0,0 0 0,-1 0 0,0 0 0,-1-1 0,1 1 0,-1-1 0,-9 10 0,11-14 0,0 0 0,1 0 0,-2 0 0,1 0 0,0-1 0,0 1 0,-1-1 0,1 0 0,-1 0 0,0 0 0,0 0 0,0 0 0,0-1 0,0 0 0,0 0 0,0 0 0,0 0 0,0-1 0,-1 0 0,1 0 0,0 0 0,0 0 0,0 0 0,-1-1 0,1 0 0,0 0 0,0 0 0,-4-2 0,5 1 0,-1 0 0,1 0 0,1-1 0,-1 1 0,0-1 0,1 0 0,-1 1 0,1-1 0,0 0 0,0 0 0,0-1 0,0 1 0,0 0 0,1-1 0,-1 1 0,1-1 0,0 1 0,0-1 0,0-6 0,-2-7 0,1-1 0,1-29 0,1 46 0,0 1 0,0-1-1,0 1 1,-1-1-1,1 1 1,0-1-1,0 1 1,0 0-1,0-1 1,0 1 0,0-1-1,1 1 1,-1-1-1,0 1 1,0 0-1,0-1 1,0 1-1,0-1 1,1 1 0,-1 0-1,0-1 1,0 1-1,1 0 1,-1-1-1,0 1 1,0 0-1,1-1 1,-1 1 0,0 0-1,1 0 1,-1-1-1,1 1 1,-1 0-1,0 0 1,1 0-1,-1-1 1,1 1 0,-1 0-1,0 0 1,1 0-1,-1 0 1,1 0-1,-1 0 1,1 0-1,-1 0 1,0 0 0,1 0-1,-1 0 1,1 0-1,-1 0 1,1 0-1,-1 1 1,1-1-1,1 0-2,5 1 3,1 0-1,0 1 1,0 0-1,0 0 0,-1 0 1,1 1-1,-1 0 0,14 8 1,28 11 0,-24-16 0,1 0 0,0-2 0,0-1 0,0-1 0,40-2 0,-54 0 0,-6 0 1,0 0 0,0 0 0,0 0 0,0-1 1,-1 0-1,1 0 0,0-1 0,0 1 0,-1-1 0,1-1 0,-1 1 0,0-1 0,1 0 0,-1 0 1,0 0-1,-1-1 0,1 1 0,-1-1 0,1-1 0,-1 1 0,0 0 0,-1-1 0,1 0 0,-1 0 1,0 0-1,0 0 0,-1-1 0,4-7 0,0-5-1,-1 0 0,0 0 0,-1-1 0,-1 0 0,1-22 0,-4-98 0,-1 72 0,0 16 0,1 51 0,0 0 0,0-1 0,0 1 0,0 0 0,0 0 0,0 0 0,0-1 0,0 1 0,0 0 0,0 0 0,0-1 0,-1 1 0,1 0 0,0 0 0,0 0 0,0-1 0,0 1 0,-1 0 0,1 0 0,0 0 0,0 0 0,0 0 0,0-1 0,-1 1 0,1 0 0,0 0 0,0 0 0,-1 0 0,1 0 0,0 0 0,0 0 0,-1 0 0,1 0 0,0 0 0,0 0 0,0 0 0,-1 0 0,1 0 0,0 0 0,0 0 0,-1 0 0,1 0 0,0 0 0,0 0 0,-1 0 0,1 0 0,0 0 0,0 1 0,0-1 0,-1 0 0,1 0 0,0 0 0,0 0 0,0 1 0,0-1 0,-1 0 0,1 0 0,0 0 0,0 1 0,0-1 0,0 0 0,0 0 0,0 0 0,-1 1 0,1-1 0,0 0 0,0 1 0,-2 6 0,-1-1 0,1 1 0,0 0 0,1 1 0,0-1 0,0 0 0,0 9 0,2 61 0,1-32 0,-3-18 0,2 0 0,1 1 0,1-1 0,1 0 0,10 29 0,-13-49 0,1-1 0,1 0 0,-1 1 0,1-1 0,0 0 0,0 0 0,1-1 0,0 1 0,0-1 0,0 0 0,1 0 0,-1 0 0,1 0 0,0-1 0,1 0 0,-1 0 0,1 0 0,0-1 0,0 0 0,0 0 0,0 0 0,0-1 0,1 0 0,-1 0 0,1-1 0,8 2 0,-10-2 0,1-1 0,-1 1 0,1-1 0,0-1 0,-1 1 0,1-1 0,-1 1 0,1-2 0,-1 1 0,11-4 0,-12 2 0,-1 1 0,1-1 0,-1 1 0,1-1 0,-1 0 0,0 0 0,0-1 0,-1 1 0,1-1 0,0 1 0,-1-1 0,0 0 0,0 0 0,2-6 0,4-12 0,0 1 0,-2-1 0,-1-1 0,4-31 0,1-92 0,1-12 0,-11 154 0,1 0 0,-1-1 0,1 0 0,0 0 0,1 0 0,2-7 0,-3 11 0,-1 0 0,1 1 0,-1-1 0,1 0 0,0 0 0,-1 0 0,1 1 0,0-1 0,-1 0 0,1 1 0,0-1 0,0 1 0,0-1 0,0 1 0,0-1 0,0 1 0,-1 0 0,1-1 0,0 1 0,0 0 0,0 0 0,0-1 0,0 1 0,0 0 0,0 0 0,0 0 0,0 0 0,0 1 0,0-1 0,0 0 0,0 0 0,2 1 0,0 0 0,0 1 0,-1-1 0,1 1 0,0-1 0,-1 1 0,1 0 0,-1 0 0,0 0 0,0 1 0,0-1 0,0 0 0,0 1 0,0-1 0,0 1 0,-1 0 0,2 4 0,20 53 0,-18-46 0,3 11 0,-2-1 0,-1 1 0,4 45 0,-6 80 0,-3-113 0,1-45 0,1 0 0,0 0 0,0-1 0,1 2 0,-1-1 0,2 0 0,5-10 0,5-13 0,8-26 0,46-103 0,-57 137 0,2 0 0,1 1 0,0 1 0,28-32 0,-41 52 0,0 0 0,0 0 0,0-1 0,0 1 0,0 0 0,0 1 0,0-1 0,1 0 0,-1 0 0,0 0 0,1 1 0,-1-1 0,2 0 0,-2 1 0,-1 0 0,1 0 0,-1 0 0,1 0 0,-1 0 0,0 0 0,1 1 0,-1-1 0,1 0 0,-1 0 0,0 0 0,1 0 0,-1 1 0,0-1 0,1 0 0,-1 0 0,0 1 0,1-1 0,-1 0 0,0 1 0,0-1 0,1 0 0,-1 1 0,0-1 0,0 0 0,0 1 0,1-1 0,-1 1 0,0 0 0,1 4 0,0 1 0,0 0 0,0-1 0,-1 1 0,0 7 0,0-7 0,-11 301 0,10-291 0,0-8 0,1 1 0,-1-1 0,2 1 0,-1 0 0,1-1 0,2 11 0,-2-17 0,0 0 0,0 0 0,0 0 0,0 0 0,0 0 0,0 0 0,1 0 0,-1 0 0,1 0 0,-1-1 0,1 1 0,0-1 0,-1 1 0,1-1 0,0 0 0,0 1 0,0-1 0,0 0 0,0 0 0,1 0 0,-1-1 0,0 1 0,0 0 0,0-1 0,1 0 0,-1 1 0,4-1 0,8 1 0,0 0 0,1-1 0,-1 0 0,0-1 0,16-4 0,-22 3 0,0 0 0,0-1 0,0 1 0,-1-2 0,1 1 0,-1-1 0,0 0 0,0-1 0,0 0 0,8-7 0,-3 0 0,-1 0 0,0-1 0,0 0 0,-2-1 0,0 0 0,0-1 0,-1 1 0,-1-2 0,-1 1 0,8-28 0,-6 13-1,-3 0 0,0-1 0,-2 0 0,-1-56 0,-2 81-1,0 0 1,0 1-1,-1-1 1,0 0-1,0 1 0,-1-1 1,1 1-1,-1-1 1,0 1-1,-1 0 1,1 0-1,-7-9 1,6 11 2,1 0 0,-1 0 0,0 1 1,0-1-1,0 1 0,-1 0 1,1 0-1,0 0 0,-1 0 0,1 1 1,-1-1-1,0 1 0,0 0 0,1 0 1,-1 0-1,0 1 0,0 0 0,0-1 1,-5 1-1,7 0-2,-1 1 0,1-1 0,-1 0 0,1 1 1,0-1-1,-1 1 0,1 0 0,0 0 0,-1 0 0,1 0 0,0 0 0,0 0 0,0 0 0,0 1 1,0-1-1,0 1 0,1 0 0,-1-1 0,0 1 0,1 0 0,-1 0 0,1 0 0,0 0 0,0 0 1,0 0-1,0 1 0,0-1 0,0 0 0,0 0 0,0 5 0,-2 7 0,1 1 0,1-1 0,0 1 0,1 15 0,0-15 2,0 12 1,2 0 0,0 0 0,2 0 0,1-1 0,1 0 0,1 0 0,1 0 0,2 0 0,0-2 1,2 1-1,0-1 0,24 33 0,-32-52-5,1 0 1,0 0 0,0 0 0,0 0 0,0-1 0,1 0-1,-1 0 1,1 0 0,0 0 0,0-1 0,1 0 0,-1-1-1,10 3 1,-12-4 4,0 0-1,0 0 0,0 0 0,0-1 1,1 0-1,-1 0 0,0 0 0,0 0 1,1-1-1,-1 1 0,0-1 0,0 0 1,0 0-1,0-1 0,0 1 1,0-1-1,-1 0 0,1 0 0,0 0 1,-1-1-1,0 1 0,1-1 0,2-3 1,4-6-2,-1 0 1,-1 0-1,0-1 1,-1 0 0,0-1-1,-1 0 1,0 0-1,-1 0 1,4-23-1,0-8 0,7-84 0,-14 34 0,5-35 0,-7 129 0,0 0 0,0 0 0,0 0 0,0 0 0,0 1 0,0-1 0,1 0 0,-1 0 0,0 1 0,0-1 0,1 0 0,-1 0 0,1 1 0,-1-1 0,0 0 0,1 1 0,-1-1 0,1 0 0,0 0 0,10 5 0,8 24 0,-18-27 0,32 57 0,41 95 0,-64-127 0,-1 0 0,-1 0 0,-1 1 0,-2 0 0,0 1 0,0 43 0,-4-62 0,-1-1 0,-1 1 0,0 0 0,0-1 0,0 1 0,-1-1 0,0 0 0,-5 11 0,5-15 0,-1 1 0,0-1 0,0 0 0,0-1 0,0 1 0,0 0 0,-1-1 0,0 0 0,0 0 0,0 0 0,0 0 0,0-1 0,0 1 0,-1-1 0,-7 3 0,11-4 0,-1-1-1,0 1 1,1 0 0,-1-1-1,1 1 1,-1 0 0,0-1-1,0 0 1,1 1-1,-1-1 1,0 0 0,1 0-1,-1 0 1,0 0 0,0 0-1,1-1 1,-1 1 0,-2-1-1,3 0 0,0-1-1,0 1 1,0 0 0,0 0-1,1-1 1,-1 1-1,1 0 1,-1-1 0,1 1-1,-1-1 1,1 1 0,-1-1-1,1 1 1,0-1-1,0 1 1,0-1 0,0 1-1,0-1 1,1-1-1,-1 2 2,0-1-1,0 1 0,1-1 1,-1 1-1,1-1 0,-1 1 1,1 0-1,0-1 0,-1 1 1,1 0-1,0-1 0,0 1 1,0 0-1,0 0 0,0 0 1,0 0-1,0 0 1,0 0-1,1 0 0,-1 0 1,0 0-1,0 0 0,1 1 1,-1-1-1,1 1 0,2-2 1,48-10-23,-27 8 18,-16 1 6,1 1-1,-1-2 1,-1 1-1,1-1 1,-1 0 0,1-1-1,-1 0 1,0 0-1,-1-1 1,1 0 0,10-12-1,-11 9 1,0 0 1,0 0-1,-1-1 0,-1 0 0,0 0 0,0-1 0,-1 1 0,0-1 0,4-16 1,17-111 11,-19 92-8,2 1-1,25-75 0,-23 104-1,-10 15-3,1 1 0,-1 0 0,0 0 0,1 0 0,-1 0 0,0-1 0,1 1 0,-1 0 0,0 0 0,1 0 0,-1 0 0,0 0 0,1 0 0,-1 0 0,0 0 0,1 0 0,-1 0 0,0 0 0,1 1 0,-1-1 0,0 0 0,1 0 0,-1 0 0,0 0 0,1 0 0,-1 1 0,0-1 0,1 0 0,1 3 0,0-1 0,0 1 0,0 0 0,0 0 0,0-1 0,-1 1 0,1 0 0,0 4 0,18 42 0,86 197 5,-96-226 0,-1 0 0,-1 1 0,0 0-1,-2 0 1,6 30 0,-11-45-5,0 0 0,-1 1 0,1-1 0,-1 0 0,0 0-1,-1 0 1,0 0 0,0 0 0,0 0 0,0 0 0,-1 0 0,0 0 0,-1-1 0,1 1 0,-1-1 0,0 0 0,0 1 0,-1-1-1,1 0 1,-1-1 0,0 1 0,-1-1 0,-8 8 0,5-6-75,0-1-1,0 0 1,0-1-1,0 0 1,-1 0-1,0-1 1,0 0-1,1 0 1,-2-1-1,1 0 1,0-1-1,0 0 1,-1 0-1,1-1 1,0 0-1,-16-3 1,-17-9-5477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28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30 32591,'-4'-2'1,"-1"0"0,1 0 0,-1 0 0,0 1 0,1-1 0,-1 1 0,0 1 0,0-1 0,0 0 0,0 1-1,0 0 1,0 1 0,0-1 0,0 1 0,0 0 0,0 0 0,0 0 0,1 0 0,-1 1 0,0 0 0,1 0 0,-1 0 0,1 1 0,0 0 0,0 0 0,0 0 0,0 0 0,0 0 0,1 1 0,0-1 0,-1 1 0,1 0 0,0 0 0,1 0 0,-1 1 0,1-1-1,0 1 1,0-1 0,0 1 0,1 0 0,0 0 0,-1-1 0,2 1 0,-1 0 0,1 0 0,-1 0 0,1 0 0,1 0 0,0 10 0,0-12-1,0 0 0,0 1 0,-1-1 0,2 0 0,-1 0 0,0 0 0,1 1 0,-1-1 0,1-1 0,0 1 0,0 0 0,0 0 0,0-1 0,1 1 0,3 2 0,-1-1 0,0-1 0,0 1 0,1-1 0,0 0 1,-1-1-1,1 1 0,11 2 0,5-1 12,-1-1 0,1 0-1,40-1 1,-55-2-7,1 0 0,0-1 0,0 1 0,-1-2 0,1 1 0,0-1-1,8-3 1,-13 4-3,-1 0-1,1-1 1,-1 1-1,0-1 1,1 0-1,-1 1 1,0-1-1,0 0 1,0 0-1,0 0 1,0-1-1,-1 1 0,1 0 1,-1-1-1,1 1 1,-1-1-1,0 1 1,0-1-1,0 0 1,0 1-1,0-1 1,-1 0-1,1-4 1,0 1-2,0 0 0,-1 0 0,0-1 0,0 1 0,0 0 1,-1 0-1,0-1 0,0 1 0,-1 0 0,1 0 0,-1 0 1,-1 0-1,1 0 0,-1 1 0,0-1 0,0 1 0,-1 0 0,1-1 1,-1 2-1,-1-1 0,1 0 0,0 1 0,-1 0 0,0 0 1,0 0-1,0 0 0,-1 1 0,1 0 0,-1 0 0,0 1 1,1-1-1,-1 1 0,-11-2 0,11 2-9,-1 1 0,0-1-1,1 1 1,-1 1 0,0-1 0,1 1 0,-1 0-1,0 0 1,0 1 0,1 0 0,-1 0 0,1 1-1,-1 0 1,1 0 0,-1 0 0,1 1 0,0 0-1,0 0 1,-6 5 0,-21 33-431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30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30 830 31310,'-1'1'63,"0"0"0,0 0 0,0 0 0,0 0 0,0 0 0,0 0 0,0 0 0,1 0-1,-1 0 1,0 1 0,1-1 0,-1 0 0,1 0 0,-1 1 0,1-1 0,0 1 0,-1 0 0,1 1 40,-4 9-96,0-1 1,1 1 0,1 0 0,0 0-1,1 1 1,0-1 0,1 0-1,0 0 1,3 16 0,-2-26-6,0-1 0,0 0 0,1 1 0,-1-1 0,0 0 0,1 0 0,-1 0 0,0 0-1,1 0 1,-1 0 0,1 0 0,0-1 0,-1 1 0,1 0 0,0-1 0,-1 1 0,1-1 0,0 0 0,-1 0 0,1 1 0,0-1 0,3-1 0,-1 2 1,1-1 1,-1 0 0,1 0-1,-1-1 1,0 1-1,1-1 1,-1 0 0,8-3-1,-7 1-2,-1-1 0,1 0-1,-1 0 1,0 0 0,0-1 0,-1 1-1,1-1 1,-1 0 0,0 0 0,-1 0-1,1 0 1,-1-1 0,3-9-1,3-10 6,7-46 0,23-364 6,-32 306-11,0-128 31,-5 257-32,-1-1 0,0 1 0,0 0 0,0-1 0,0 1 0,0 0 0,0 0 0,0-1 0,0 1 0,0 0 0,0-1 0,0 1 0,0 0 0,0-1 0,0 1 0,0 0 0,0 0 0,0-1 0,0 1 0,0 0 0,0-1 0,0 1 0,-1 0 0,1 0 0,0-1 0,0 1 0,0 0 0,0 0 0,-1-1 0,1 1 0,0 0 0,0 0 0,-1 0 0,1 0 0,0-1 0,0 1 0,-1 0 0,1 0 0,-7 5 0,7-4 0,-6 6 0,1 1 0,0-1 0,1 1 0,0 0 0,0 1 0,0-1 0,-3 17 0,-13 70 0,19-86 0,-11 91 0,5 0 0,7 114 0,1-99 0,-2-92-1,2 0 1,0-1-1,2 1 1,0-1-1,10 35 0,-12-52 0,1 0 0,0 0 0,0 0 0,1-1 0,-1 1 0,1 0 0,0-1 1,1 0-1,-1 0 0,1 0 0,-1 0 0,1 0 0,0-1 0,1 1 0,-1-1 0,0 0 0,1 0 0,0-1 0,0 0 0,0 0 0,0 0 0,0 0 0,0-1 0,0 1 0,0-1 0,1-1 0,-1 1 0,11-1 0,-10 0 1,-1 0 0,1-1 0,0 0 0,0 0 0,0 0 0,-1 0 0,1-1 0,-1 0 0,1 0 0,-1-1 0,0 0 0,0 0 0,0 0 0,7-5 0,-6 1 0,1 0 0,-1 0 0,0 0 0,0 0 0,-1-1 0,0 0 0,0 0 0,4-11 0,3-13 0,-2-1 0,-1 0 0,9-63 0,-16 87 0,4-42-2,-4 33 6,-1 1 0,2-1 0,0 1 0,2 0 1,0 0-1,12-29 0,-16 44-6,1 0 1,0-1-1,-1 1 1,1 0-1,0 1 1,0-1-1,0 0 0,0 0 1,0 1-1,0 0 1,0-1-1,0 1 1,1 0-1,-1 0 1,1 0-1,-1 0 1,1 0-1,2 0 1,4 0 2,0 0 0,0 1 0,17 1 0,-3 0-3,-23-1 2,0 0 0,0 0 0,0 0 0,0 0 0,1 0 0,-1 0 0,0 0 0,0 0 0,0 0 0,0 0 0,1 0 0,-1 0 0,0 0 0,0 0 0,0 0 0,0 0 0,0 0 0,0 1 0,1-1 0,-1 0 0,0 0 0,0 0 0,0 0 0,0 0 0,0 1 0,0-1 0,0 0 0,0 0 0,0 0 0,0 0 0,0 0 0,0 1 0,0-1 0,1 0 0,-1 0 0,0 0 0,0 0 0,0 1 0,-1-1 0,1 0 0,0 0 0,0 0 0,0 0 0,0 0 0,0 1 0,0-1 0,0 0 0,0 0 0,0 0 0,0 0 0,0 0 0,0 1 0,0-1 0,-1 0 0,1 0 0,0 0 0,0 0 0,0 0 0,0 0 0,0 0 0,0 1 0,-1-1 0,1 0 0,0 0 0,-1 1 0,-42 50 0,0-1 0,31-33 0,0 1 0,1 0 0,1 1 0,1 0 0,1 0 0,0 1 0,1 0 0,1 0 0,1 0 0,1 1 0,1 0 0,-1 32 0,4-49 0,0 0 1,1 0-1,-1-1 0,1 1 1,-1 0-1,1 0 0,1-1 1,-1 1-1,0-1 1,1 1-1,0-1 0,-1 1 1,1-1-1,1 0 0,-1 0 1,0 0-1,1 0 0,-1 0 1,1-1-1,0 1 0,0-1 1,0 1-1,1-1 0,-1 0 1,0-1-1,1 1 0,-1 0 1,1-1-1,-1 0 1,1 0-1,4 1 0,13 2 5,0-1 0,0-1-1,1-1 1,32-2 0,-21 0-8,-20 2 3,0-2 0,0 0 0,0 0 0,0-1 0,0 0 0,-1-2 0,14-4 0,-20 6 0,-1-1 0,0 0 0,0 0 0,0 0 0,0-1 0,0 0 0,0 0 0,-1 0 0,0 0 0,0-1 0,0 0 0,-1 1 0,1-2 0,-1 1 0,0 0 0,-1 0 0,4-10 0,0-5 0,-2-1 0,0 0 0,-1 0 0,-1 0 0,-1-1 0,-1 1 0,-1 0 0,-6-39 0,4 47 0,0 1 0,-1-1 0,0 1 0,-1 0 0,0 1 0,-1-1 0,0 1 0,-1 0 0,0 1 0,-15-18 0,18 23 0,-1 0 0,1 1 0,-1 0 0,1 0 0,-1 0 0,0 1 0,-1-1 0,1 1 0,-1 0 0,1 1 0,-1-1 0,0 1 0,0 1 0,0-1 0,0 1 0,0 0 0,0 0 0,0 0 0,0 1 0,-1 0 0,1 0 0,0 1 0,0 0 0,-10 2 0,12-2 0,0 1 0,1-1 0,-1 1 0,1 0 0,0 0 0,-1 0 0,1 1 0,0-1 0,0 1 0,0-1 0,1 1 0,-1 0 0,1 0 0,-3 4 0,1 0 0,0 0 0,1 0 0,0 1 0,0-1 0,0 1 0,-1 11 0,0 6 0,1 0 0,2 0 0,2 35 0,-1-49 0,2 0 0,-1 1 0,2-1 0,-1 0 0,1 0 0,1 0 0,0-1 0,1 1 0,0-1 0,0 0 0,1-1 0,1 1 0,10 12 0,-11-16 0,0 1 0,0-1 0,1 0 0,0-1 0,0 1 0,1-1 0,0-1 0,-1 1 0,1-1 0,1-1 0,-1 0 0,1 0 0,-1 0 0,1-1 0,0 0 0,0-1 0,14 1 0,-17-2 0,8 0 0,0 0 0,27-5 0,-35 4 0,0-1 0,-1 0 0,1 0 0,-1 0 0,0-1 0,1 0 0,-1 0 0,0 0 0,-1-1 0,5-3 0,7-9-3,-1 0-1,-1 0 1,-1-1-1,-1-1 1,0 0 0,-1-1-1,-1 0 1,12-33 0,-1-5 2,23-106 0,-37 150 1,2 15-2,9 21-7,-14-18 7,5 8 1,1 0 0,0-1 0,14 14 0,-20-23 2,0 0-1,-1 0 1,1 0 0,1 0 0,-1-1 0,0 0 0,0 0 0,1 0 0,0 0 0,-1-1 0,1 1 0,0-1 0,-1-1-1,1 1 1,5 0 0,-9-2-1,-1 0 1,1 1-1,-1-1 0,1 0 0,-1 0 0,0 1 0,1-1 0,-1 0 1,0 0-1,0 0 0,1 0 0,-1 1 0,0-1 0,0 0 0,0 0 0,0 0 1,0 0-1,0 1 0,0-1 0,-1-2 0,0-18 5,0 18-4,0 1 0,0-1 0,0 1 0,0-1 0,0 1 0,-1-1 1,1 1-1,-1 0 0,1 0 0,-1 0 0,0 0 0,0 0 0,0 0 0,0 0 0,0 1 0,0-1 0,-1 1 0,1-1 0,0 1 0,-1 0 0,1 0 0,-1 0 0,0 0 0,1 0 0,-1 1 0,1-1 0,-6 1 0,3-1-1,1 1 0,0 0 0,-1 0 0,1 0 0,-1 0-1,1 1 1,0-1 0,-1 1 0,1 1 0,0-1 0,0 0 0,0 1 0,0 0-1,0 0 1,0 0 0,0 0 0,-5 5 0,2 1 0,0 0 0,1 1 0,0 0 0,0 0 0,1 0 0,0 0 0,0 1 0,1 0 0,0 0 0,1 0 0,-3 16 0,2 1 0,0 0 0,2 1 0,2 37 0,0-60-1,0 0 0,0 0 0,1-1 0,0 1 1,0 0-1,0-1 0,1 1 0,-1-1 0,1 0 0,0 1 0,0-1 0,1 0 0,-1 0 1,1 0-1,0 0 0,0-1 0,0 1 0,1-1 0,-1 0 0,1 0 0,0 0 0,0 0 1,0-1-1,6 4 0,1-2 3,1 0 0,0 0-1,0-1 1,0 0 0,0-1 0,0 0 0,0-1 0,17-1 0,-25 0-2,-1 0 0,1 0 1,0-1-1,-1 1 0,1-1 0,-1 0 1,1 0-1,-1 0 0,1-1 1,-1 1-1,1-1 0,-1 0 0,0 0 1,0 0-1,0 0 0,4-5 1,-2 2-1,-1 0 0,0 0 0,-1 0 0,0-1 0,1 1 0,-2-1 0,1 0 0,3-12 1,0-8-2,-1 0 1,-1 0 0,0-46 0,-3 59 0,-1-149 0,-3 218 0,-3 0 0,-3 0 0,-15 56 0,-3 11 0,-33 245 0,-1 3 0,57-349 0,0 1 0,-1-1 0,-13 40 0,17-58 0,-1 0 0,1 0 0,-1 0 0,0 0 0,0 0 0,-1 0 0,1-1 0,-1 1 0,0-1 0,0 1 0,0-1 0,0 0 0,-1 0 0,1-1 0,-1 1 0,0-1 0,0 0 0,0 0 0,0 0 0,-6 2 0,1-2 0,0-1 0,0 0 0,0 0 0,0-1 0,0 0 0,0-1 0,0 0 0,0-1 0,1 1 0,-1-2 0,0 1 0,0-1 0,1 0 0,0-1 0,0 0 0,0-1 0,0 1 0,1-1 0,-8-7 0,-9-9 0,2 0 0,0-1 0,2-2 0,-22-30 0,26 32 0,0-1 0,2-1 0,0-1 0,2 0 0,-13-35 0,22 49 0,0-1 0,0 1 0,1-1 0,0 0 0,1 0 0,1-19 0,1 24 0,0 0 0,0 0 0,0 0 0,1 0 0,0 1 0,0-1 0,1 0 0,0 1 0,0 0 0,1 0 0,-1 0 0,6-7 0,4-1 0,0 1 0,1 0 0,0 1 0,1 0 0,23-14 0,89-43 0,-120 66 0,182-81 0,5-4 0,-155 69 0,-2-2 0,65-49 0,-91 60 0,1-1 0,-1 0 0,-1 0 0,0-1 0,0-1 0,-1 1 0,-1-1 0,0-1 0,-1 0 0,-1 0 0,0 0 0,0-1 0,-2 1 0,0-1 0,-1 0 0,0-1 0,-1 1 0,0-22 0,0 11 0,-1 17 0,0 1 0,0-1 0,-1 1 0,0-1 0,0 1 0,-1-1 0,0 1 0,-1-1 0,-5-15 0,7 23 0,-1 0 0,1 1 0,-1-1 0,1 0 0,-1 0 0,0 0 0,0 1 0,1-1 0,-1 0 0,0 1 0,0-1 0,0 1 0,1-1 0,-1 1 0,0-1 0,0 1 0,0 0 0,0-1 0,0 1 0,0 0 0,0 0 0,0 0 0,0 0 0,0 0 0,0 0 0,0 0 0,0 0 0,0 0 0,0 0 0,0 0 0,0 1 0,0-1 0,0 0 0,0 1 0,0-1 0,0 0 0,1 1 0,-1 0 0,0-1 0,0 1 0,0-1 0,1 1 0,-1 0 0,0 0 0,0 1 0,-4 11 0,0 0 0,1 0 0,1 1 0,0-1 0,1 1 0,-1 14 0,3-26 0,-4 37 0,1 0 0,2 0 0,1-1 0,7 43 0,-6-68 0,1-1 0,1 0 0,0 1 0,1-1 0,0 0 0,1 0 0,0-1 0,1 0 0,1 1 0,-1-2 0,2 1 0,-1-1 0,1 0 0,1-1 0,0 0 0,14 12 0,-17-18 0,-1 1 0,1-1 0,0 0 0,0-1 0,0 1 0,0-1 0,0 0 0,1-1 0,-1 0 0,1 0 0,-1 0 0,0-1 0,12 0 0,-16 0 0,0 0 0,1-1 0,-1 1 0,0-1 0,0 1 0,1-1 0,-1 0 0,0 0 0,0 0 0,0 0 0,0 0 0,0 0 0,0-1 0,-1 1 0,1-1 0,0 1 0,-1-1 0,1 0 0,-1 1 0,1-1 0,-1 0 0,0 0 0,0 0 0,0 0 0,0 0 0,0-1 0,0 1 0,-1 0 0,2-3 0,1-10 0,0 1 0,-1-1 0,0-24 0,-1 26 0,3-290 0,-5 192 0,1 110 0,1 0 0,-1 0 0,0 0 0,0 0 0,1 0 0,-1 0 0,1 0 0,-1 0 0,1 0 0,-1 0 0,1 0 0,-1 1 0,1-1 0,0 0 0,-1 0 0,1 1 0,0-1 0,0 0 0,0 1 0,0-1 0,-1 1 0,1-1 0,0 1 0,0 0 0,0-1 0,0 1 0,0 0 0,0-1 0,0 1 0,0 0 0,0 0 0,0 0 0,0 0 0,0 0 0,0 0 0,0 0 0,2 1 0,2-1 0,1 1 0,-1-1 0,1 1 0,-1 1 0,0-1 0,7 3 0,10 8 0,-1 1 0,0 0 0,25 22 0,31 20 0,-77-55 0,0 0 0,0 0 0,0 0 0,0 0 0,-1 0 0,1 0 0,0 0 0,0 0 0,0 1 0,0-1 0,0 0 0,0 0 0,0 0 0,-1 0 0,1 0 0,0 0 0,0 0 0,0 0 0,0 1 0,0-1 0,0 0 0,0 0 0,0 0 0,0 0 0,0 0 0,0 0 0,0 1 0,0-1 0,0 0 0,0 0 0,0 0 0,0 0 0,0 0 0,0 1 0,0-1 0,0 0 0,0 0 0,0 0 0,0 0 0,0 0 0,0 1 0,-17-4 0,0-2 0,2 0 0,1 1 0,-1 1 0,-27-3 0,39 6 0,0 0 0,0 0 0,-1 0 0,1 0 0,0 1 0,0-1 0,0 1 0,-1 0 0,1 0 0,0 0 0,0 0 0,0 0 0,0 1 0,0-1 0,1 1 0,-1 0 0,0 0 0,1 0 0,-1 0 0,1 0 0,0 1 0,0-1 0,-3 5 0,0 3 0,0 0 0,1 0 0,0 0 0,1 1 0,0-1 0,0 1 0,-1 20 0,2-10 0,1-1 0,2 1 0,3 28 0,-4-42 0,1-1 0,1 0 0,0 1 0,-1-1 0,2 0 0,-1 0 0,1 0 0,0 0 0,0-1 0,0 1 0,1-1 0,0 0 0,0 0 0,1 0 0,-1 0 0,1-1 0,0 1 0,0-1 0,0-1 0,1 1 0,-1-1 0,1 0 0,0 0 0,0-1 0,0 1 0,7 0 0,13 4 0,1-2 0,-1-2 0,1 0 0,50-2 0,-72-1 0,1 0 1,-1 0-1,1-1 1,0 0-1,-1 0 0,0 0 1,1-1-1,-1 1 0,0-1 1,1-1-1,-1 1 1,-1-1-1,1 0 0,8-6 1,-10 6-6,1-1 0,-1 0 1,0 1-1,0-2 1,-1 1-1,1 0 1,-1 0-1,0-1 1,0 1-1,0-1 0,0 0 1,-1 1-1,0-1 1,0 0-1,-1 0 1,1-9-1,-1-25-830,-5 1-2452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7.5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141 3 32159,'0'0'16,"0"0"-1,0 0 1,-1-1 0,1 1 0,0 0-1,0 0 1,-1 0 0,1-1 0,0 1 0,-1 0-1,1 0 1,0 0 0,-1 0 0,1 0-1,0 0 1,-1 0 0,1-1 0,0 1 0,0 0-1,-1 0 1,1 0 0,0 0 0,-1 1-1,1-1 1,0 0 0,-1 0 0,1 0 0,0 0-1,-1 0 1,1 0 0,0 0 0,0 1-1,-1-1 1,1 0 0,0 0 0,-1 1 0,-15 7-56,6 0 40,0 2 0,1-1 0,-1 1 0,2 1 0,0 0 0,0 0 0,1 0 0,0 1 0,1 0 0,0 1 0,1-1 0,0 1 0,1 0 0,1 0 0,0 0 0,-2 28 0,5-37 0,0 0 0,0-1 0,1 1 0,0 0 1,-1 0-1,1 0 0,0-1 0,1 1 0,-1 0 0,1-1 0,-1 1 0,1-1 1,0 0-1,0 0 0,1 1 0,-1-1 0,4 2 0,-1 0 1,0-1-1,0-1 1,0 1-1,1-1 1,0 0-1,-1 0 1,1-1-1,0 1 1,10 1-1,11 1 2,0-1 0,0-1 1,53-2-1,-58-1-2,-16 0 1,0 0-1,0 0 1,0-1-1,0 0 1,0 0 0,-1 0-1,1-1 1,0 0 0,0 0-1,-1 0 1,1-1-1,6-4 1,-9 5-1,0-1 1,0 0-1,0 0 1,0-1-1,0 1 1,-1 0-1,0-1 0,1 0 1,-1 1-1,-1-1 1,1 0-1,0 0 0,-1 0 1,0 0-1,0-1 1,0 1-1,0 0 1,-1-6-1,1 2 1,-1-1 1,0 0-1,0 0 0,-1 0 0,0 0 1,-1 0-1,0 1 0,0-1 0,-1 1 1,0-1-1,0 1 0,-7-11 0,7 14 0,0 0-1,-1 0 1,0 0-1,0 1 1,0-1-1,0 1 1,-1 0-1,0 1 1,1-1 0,-1 1-1,-1 0 1,1 0-1,0 0 1,-1 1-1,1 0 1,-1 0-1,0 0 1,0 1-1,-8-1 1,11 1-3,0 1 0,0-1 0,0 1 0,0 0 0,0 0 0,0 1 0,0-1 0,0 1 0,0-1 1,0 1-1,0 0 0,0 0 0,0 0 0,1 0 0,-1 1 0,0-1 0,1 1 0,-5 3 0,4-2-9,0 1 0,1-1-1,0 0 1,-1 1 0,1 0-1,1-1 1,-1 1 0,0 0-1,1 0 1,0 0 0,0 0 0,0 0-1,0 4 1,-2 51-493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31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33 32559,'-6'-4'11,"-1"0"0,0 0 0,0 0 0,0 1 0,0 0 0,-1 1 0,1 0 0,-1 0 0,0 0 0,0 1 0,1 0 1,-1 1-1,-10 0 0,15 0-11,0 0 0,0 0 1,0 1-1,0-1 0,0 1 0,0 0 1,0 0-1,0 0 0,0 0 1,1 0-1,-1 1 0,0-1 1,1 1-1,-1 0 0,1 0 0,-1 0 1,-2 2-1,2 0 0,0 1 0,0-1 0,0 0 1,0 1-1,1-1 0,0 1 0,0 0 0,0 0 0,-2 9 0,2-5 0,0-1 0,1 1 0,1 0 0,-1 0 0,1-1 0,1 1 0,0 0 0,0-1-1,0 1 1,1 0 0,1-1 0,5 16 0,-3-16 0,0-1 1,0 1-1,1-1 0,0 0 1,0-1-1,1 1 0,-1-1 1,1 0-1,1-1 0,-1 0 1,1 0-1,0-1 0,15 7 1,-13-7-1,1 0 1,0 0 0,0-1 0,0-1 0,0 0-1,1 0 1,-1-1 0,1-1 0,-1 0 0,21-2-1,-29 1 2,0 0-1,0-1 0,0 1 0,0 0 0,0-1 0,0 0 1,-1 0-1,1 0 0,-1 0 0,1 0 0,-1 0 1,0-1-1,0 1 0,0-1 0,0 1 0,0-1 1,-1 0-1,1 0 0,-1 0 0,0 0 0,1 0 0,-1 0 1,-1 0-1,1 0 0,0 0 0,-1 0 0,1-5 1,0-3-2,0-1 0,-1 0 0,0 0 0,0 1 1,-1-1-1,-4-14 0,4 21 0,-1-1 0,0 1-1,0 0 1,-1 0 0,1 0 0,-1 0 0,0 0 0,-1 1-1,1-1 1,-1 1 0,0 0 0,0 0 0,0 1 0,0-1-1,-1 1 1,0 0 0,1 0 0,-1 0 0,0 0-1,0 1 1,-1 0 0,1 0 0,0 1 0,-1-1 0,1 1-1,-1 0 1,1 1 0,-1-1 0,-9 2 0,11-2-7,1 2 1,-1-1 0,0 0 0,1 1 0,-1 0-1,1-1 1,0 1 0,-1 1 0,1-1-1,0 0 1,0 1 0,-1 0 0,1 0 0,1 0-1,-1 0 1,0 0 0,0 0 0,1 1-1,-1-1 1,1 1 0,0 0 0,0 0 0,-3 5-1,-26 38-414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50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368 259 32271,'2'-4'44,"-1"0"-1,0 0 1,0 0 0,0 0 0,0 0-1,0 0 1,-1 0 0,0-7 0,0 10-42,0 0 0,-1 0 0,1 0 0,0 0 0,-1 0 0,1 0 0,-1 0 0,1 0 0,-1 0 0,1 0 0,-1 0 1,0 0-1,0 0 0,1 1 0,-1-1 0,0 0 0,0 0 0,0 1 0,0-1 0,0 1 0,0-1 0,0 1 0,0-1 0,0 1 0,0-1 0,0 1 1,0 0-1,0 0 0,0 0 0,0-1 0,0 1 0,-1 0 0,-1 1 0,-8-2 0,0 1 1,-1 0-1,1 1 0,0 1 1,-1 0-1,1 0 0,0 1 1,0 0-1,-14 7 0,9-1 0,1 0-1,0 0 1,1 2-1,0 0 1,-16 15-1,16-13-1,0 1 0,0 1 0,1 0 0,-17 27 0,26-34 0,-1 0 0,1 0 0,1 1 0,0-1 0,0 1 0,0 0 0,1 0 0,1 0 0,-1 0 0,1 0 0,1 0 0,0 13 0,1-19 0,-1-1 0,1 1 0,-1 0 0,1-1 0,0 1 0,0 0 0,0-1 0,0 1 0,1-1 0,-1 0 0,1 1 0,-1-1 0,1 0 0,0 0 0,0 0 0,3 3 0,1-1 0,0 0 0,-1 0 0,2-1 0,-1 0 0,0 0 0,10 3 0,7 1 0,1-2 0,45 5 0,129-5 0,-139-5 0,-44-1 0,-15 1 0,-25 0 0,8 5 0,-1 0 0,1 0 0,1 2 0,-1 0 0,1 1 0,0 0 0,1 2 0,0-1 0,0 2 0,1 0 0,1 1 0,0 0 0,0 1 0,1 1 0,1 0 0,-13 20 0,19-24 0,0-1 0,1 1 0,1-1 0,0 1 0,0 0 0,0 0 0,2 0 0,-1 1 0,1-1 0,1 0 0,1 20 0,-1-24 0,1 0 0,0 0 0,0 0 0,1 0 0,-1 0 0,1-1 0,1 1 0,-1-1 0,1 1 0,0-1 0,0 0 0,1 0 0,-1 0 0,1 0 0,0 0 0,0-1 0,1 0 0,0 0 0,-1 0 0,10 5 0,-1-3 0,0 0 0,0-1 0,1 0 0,0-1 0,0-1 0,0 0 0,0-1 0,0-1 0,15 1 0,-19-2 0,0 0 0,0-1 0,0 0 0,0-1 0,0 0 0,0 0 0,0-1 0,0-1 0,-1 1 0,0-1 0,1-1 0,-1 0 0,11-8 0,-9 3 0,1-1 0,-2 0 0,1 0 0,-1-1 0,-1-1 0,0 1 0,11-25 0,-9 14 0,-1 0 0,-2 0 0,0-1 0,4-29 0,-2-13 0,-2 0 0,-3-106 0,-5 111 0,1-1 0,-8-77 0,4 120 0,0 1 0,0-1 0,-2 1 0,-1 0 0,0 1 0,-1-1 0,-1 1 0,-15-26 0,22 42 0,-16-20 0,17 21 0,-1 0 0,1-1 0,0 1 0,-1 0 0,1-1 0,-1 1 0,1 0 0,0-1 0,-1 1 0,1 0 0,-1 0 0,1 0 0,-1-1 0,1 1 0,-1 0 0,1 0 0,-1 0 0,1 0 0,-1 0 0,1 0 0,-1 0 0,1 0 0,-1 0 0,1 0 0,-1 0 0,1 0 0,-1 0 0,1 0 0,-1 0 0,1 1 0,0-1 0,-1 0 0,1 0 0,-1 1 0,1-1 0,-1 0 0,1 1 0,0-1 0,-1 0 0,1 1 0,0-1 0,-1 0 0,1 1 0,0-1 0,0 1 0,-1-1 0,1 1 0,0-1 0,0 0 0,-1 2 0,-5 18 0,0 0 0,2 1 0,0 0 0,1 0 0,1 0 0,2 27 0,-1-26 0,-3 414 0,4-270 0,1-136 0,0 0 1,9 42-1,-7-57-2,0-1-1,1 0 1,1-1-1,0 1 1,1-1-1,15 25 1,-19-34-31,0 0 0,1-1 0,0 0-1,0 0 1,0 0 0,4 4 0,14 0-824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5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12 906 31326,'-4'16'108,"1"0"-1,1 1 0,0 31 1,2-47-95,1 1-1,-1-1 1,1 1 0,-1 0-1,1-1 1,-1 1 0,1-1-1,0 0 1,0 1 0,0-1-1,0 0 1,0 1 0,0-1-1,0 0 1,1 0 0,-1 0-1,0 0 1,0 0 0,1 0-1,-1 0 1,1 0 0,-1-1-1,1 1 1,-1-1 0,1 1-1,-1-1 1,1 1 0,0-1-1,-1 0 1,1 0 0,2 0-1,2 1 28,0 0-1,-1-1 1,1 0-1,0 0 0,0-1 1,0 0-1,0 0 1,7-2-1,-8 1-30,0-1-1,-1 0 0,1 0 1,-1 0-1,0 0 1,0-1-1,0 1 1,0-1-1,-1 0 1,1 0-1,-1 0 0,0-1 1,0 1-1,-1-1 1,0 0-1,1 0 1,-1 0-1,-1 0 0,1 0 1,-1 0-1,1-6 1,2-12 0,-1-1 1,0 0 0,-2-30-1,-1-19 0,-3 1 0,-21-124 0,23 192-9,0 2 0,0-1 0,0 0 0,1 1 0,-1-1 0,1 0 0,0 1 0,0-1 0,0 0 0,0 1 0,0-1 0,1-4 0,1 6 0,-1 0 0,0 0 0,0 1 0,1-1 0,-1 0 0,1 0 0,-1 1 0,1-1 0,-1 1 0,1-1 0,-1 1 0,1 0 0,-1-1 0,1 1 0,0 0 0,-1 0 0,1 0 0,-1 0 0,1 0 0,1 1 0,17-1 0,0 2 0,0 0 0,28 6 0,-40-6 0,0 0 0,0 0 0,-1 1 0,1 0 0,-1 1 0,1 0 0,-1 0 0,0 0 0,-1 1 0,1 0 0,7 7 0,-12-8 0,0-1 0,1 0 0,-2 1 0,1 0 0,0-1 0,-1 1 0,1 0 0,-1 0 0,0 0 0,-1 0 0,1 0 0,0 8 0,-4 53 0,2-49 0,-8 56 0,5-51 0,2 0 0,0 1 0,1-1 0,2 27 0,-1-44 0,1-1 0,0 1 0,0-1 0,0 1 0,0-1 0,1 1 0,-1-1 0,1 0 0,0 1 0,0-1 0,0 0 0,0 0 0,0 0 0,1-1 0,-1 1 0,1-1 0,0 1 0,0-1 0,0 0 0,0 0 0,0 0 0,0 0 0,1-1 0,-1 1 0,5 0 0,5 2 0,-1-1 0,2 0 0,-1-2 0,0 1 0,22-2 0,-31 0 0,0 0 0,0-1 0,0 0 0,-1 0 0,1 0 0,0-1 0,-1 1 0,1-1 0,-1 1 0,1-1 0,-1 0 0,0-1 0,0 1 0,0-1 0,0 1 0,0-1 0,0 0 0,-1 0 0,0 0 0,1 0 0,-1 0 0,0-1 0,0 1 0,-1-1 0,1 1 0,1-8 0,3-7 0,-1 1 0,-1-1 0,-1 0 0,2-27 0,-2-178 0,-4 125 0,0 91 0,-2 15 0,-1 18 0,2 30 0,2 1 0,9 64 0,-7-105 0,1 1 0,0-1 0,2 0 0,0 0 0,0 0 0,2 0 0,0-1 0,1 0 0,0-1 0,1 0 0,1 0 0,11 13 0,-16-22 0,1 0 0,0 0 0,0 0 0,0-1 0,1 0 0,-1 0 0,1-1 0,0 1 0,0-2 0,0 1 0,15 3 0,-9-4 0,0 0 0,0-1 0,0-1 0,0 0 0,0 0 0,15-3 0,-24 2 0,0 0 0,0 0 0,-1-1 0,1 1 0,0-1 0,-1 0 0,1 0 0,-1 0 0,1 0 0,-1-1 0,0 1 0,0-1 0,0 0 0,-1 0 0,1 0 0,-1 0 0,1-1 0,-1 1 0,0-1 0,0 1 0,0-1 0,-1 1 0,1-1 0,-1 0 0,1-5 0,2-10 0,0 0 0,-1-1 0,1-37 0,-2 30 0,-2-1 0,-1 0 0,0 0 0,-3 1 0,0-1 0,-1 1 0,-2 0 0,-19-48 0,10 41 0,12 90 0,4 9 0,12 89 0,-10-135 0,2 1 0,0 0 0,2-1 0,0 0 0,1 0 0,0-1 0,2 0 0,21 34 0,-27-48-2,1 1 0,0-1 0,0 0 0,0 0 1,1-1-1,0 1 0,-1-1 0,1 0 0,0 0 0,0 0 0,1-1 0,-1 0 1,1 0-1,-1 0 0,7 1 0,-2-2 2,-1 0 0,1 0-1,-1 0 1,1-2 0,-1 1 0,1-1-1,-1 0 1,14-4 0,-17 3 0,0 0 0,0-1 0,-1 0 0,1 0 0,-1 0 0,0 0 0,0-1 0,0 0 0,0 0 0,0 0 0,-1-1 0,0 1 0,0-1 0,0 0 0,-1-1 0,0 1 0,5-10 0,0-4 0,0 0 0,-2 0 0,0-1 0,4-23 0,-1-21 0,-2-2 0,-5-124 0,-3 107 0,1 38 2,-9-64 0,6 91 2,-1-1 0,0 1 0,-1 0 0,-1 1 0,-1-1 0,-10-18 0,15 33-4,0-1 0,-1 0 0,1 1 0,-1-1 0,0 1 0,0 0 0,0 0 0,-7-5 0,9 7 0,1 1 0,-1-1 0,0 1 0,0 0 0,1-1 0,-1 1 0,0 0 0,0 0 0,1 0 0,-1-1 0,0 1 0,0 0 0,0 0 0,1 0 0,-1 0 0,0 0 0,0 1 0,0-1 0,1 0 0,-1 0 0,-1 1 0,1 0 0,0 0 0,-1 0 0,1 0 0,0 0 0,0 0 0,0 0 0,0 0 0,1 1 0,-1-1 0,0 0 0,0 0 0,1 1 0,-1-1 0,1 1 0,-1 2 0,-5 19 0,1 1 0,1-1 0,-1 39 0,4 80 0,2-71 0,-1-35 0,11 222 0,-8-231 0,2 0 0,1 0 0,0-1 0,2 0 0,2-1 0,0 0 0,20 36 0,-26-54 0,0-1 0,1 1 0,-1-1 0,1 0 0,0-1 0,1 1 0,0-1 0,-1 0 0,2 0 0,-1 0 0,0-1 0,10 4 0,-5-3 0,0-2 0,0 0 0,0 0 0,0-1 0,1-1 0,-1 1 0,21-2 0,-26 0 0,0 0 0,0-1 0,0 1 0,0-1 0,-1-1 0,1 1 0,0-1 0,-1 0 0,1 0 0,-1 0 0,0-1 0,7-4 0,-6 2 0,0 0 0,0 0 0,0-1 0,-1 0 0,0 0 0,0-1 0,0 0 0,7-13 0,-3-1 0,0-1 0,-1 1 0,-1-1 0,-1 0 0,-1-1 0,0 1 0,0-25 0,-1-167 0,-6 131 0,3 82 0,-1 0 0,0 0 0,0 0 0,0 0 0,1 0 0,-1 0 0,0 0 0,0 0 0,-1 0 0,1 0 0,0 0 0,0 0 0,0 0 0,-1 0 0,1 0 0,0 1 0,-1-1 0,1 0 0,-1 0 0,0-1 0,-2 6 0,-2 6 0,1-1 0,0 1 0,1 0 0,0 0 0,0 0 0,1 1 0,1-1 0,0 1 0,0 14 0,-1-2 0,-4 199 0,6-161 0,0-53-1,0 0 0,0 0 0,1 0 0,0 1 0,0-1 0,1 0 0,0-1-1,1 1 1,-1 0 0,2-1 0,-1 1 0,1-1 0,0 0 0,0 0 0,1 0 0,0-1 0,0 0 0,1 0 0,0 0 0,0 0 0,0-1 0,0 0-1,1-1 1,0 1 0,0-1 0,0 0 0,1-1 0,-1 0 0,9 3 0,-1-4 1,-1 1 0,1-2 0,-1 0 0,19-1 0,-23 0 0,-6 0 0,0 0 1,0 0-1,-1 0 0,1-1 0,0 0 1,-1 0-1,1 0 0,-1 0 1,1 0-1,-1-1 0,1 0 0,-1 0 1,0 0-1,0 0 0,0 0 1,0 0-1,3-4 0,-1 1 2,-1-1-1,-1 1 1,1-1-1,-1 1 1,0-1-1,0 0 1,-1 0 0,1-1-1,1-7 1,1-12 1,-1-1 0,-1-1 1,-2-48-1,-1 66-5,0-372 2,1 381 0,-1 1 0,0-1 0,0 1 0,1-1 0,-1 1 0,0-1 0,1 0 0,-1 1 0,1-1 0,-1 1 0,1 0 0,-1-1 0,1 1 0,-1-1 0,1 1 0,-1 0 0,1-1 0,-1 1 0,1 0 0,0 0 0,-1-1 0,1 1 0,0 0 0,-1 0 0,1 0 0,0 0 0,-1 0 0,1 0 0,-1 0 0,1 0 0,0 0 0,-1 0 0,1 0 0,0 0 0,-1 1 0,2-1 0,26 8 0,-19-2 0,-1 0 0,1 1 0,-1 0 0,0 1 0,-1 0 0,0 0 0,7 11 0,3 6 0,20 38 0,-28-46-2,-2 0 0,0 0-1,-1 1 1,-1 0 0,0 0 0,-1 1-1,-1 0 1,-1-1 0,-1 1 0,-1 0 0,-1 20-1,0-32 3,0 0 1,-1 1-1,0-1 0,0 0 0,0 0 0,-1 0 0,0 0 0,-1-1 0,1 1 0,-1-1 0,0 0 0,-1 0 0,1 0 1,-1-1-1,-1 0 0,1 0 0,-1 0 0,-7 6 0,4-5 2,0 0-1,-1-1 1,1 0 0,-1 0-1,0-1 1,0 0-1,-1-1 1,1 0 0,-1-1-1,1 0 1,-22 1 0,21-5-61,9-9-133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55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26 829 32319,'-1'1'7,"0"-1"0,-1 1 0,1 0 0,0-1 0,0 1 0,-1 0 0,1 0 0,0 0 0,0 0 0,0 0 0,0 0 0,0 0 0,1 0 0,-1 0 0,0 1 0,0-1 0,1 0 0,-1 0 0,1 1 0,-1-1 0,1 1 0,-1-1 0,1 0 0,0 1 0,0-1 1,0 1-1,0 1 0,-4 43 1,4-36-9,0-6 5,0-1 0,0 1 0,0 0-1,0-1 1,1 1 0,-1-1 0,1 1-1,0-1 1,1 5 0,-1-7-1,1 1 1,-1-1-1,0 0 1,0 0-1,1 0 0,-1 0 1,1 0-1,-1 0 1,1 0-1,0 0 1,-1-1-1,1 1 0,0 0 1,-1-1-1,1 1 1,0-1-1,0 0 1,-1 0-1,1 0 0,0 0 1,3 0-1,1 1 3,1-1-1,-1 0 1,1-1-1,-1 1 1,1-1-1,-1 0 0,1-1 1,-1 1-1,0-1 1,1-1-1,-1 1 1,6-4-1,-8 2-3,1 1-1,-1-1 1,1 0 0,-1 0-1,0-1 1,-1 1 0,1-1 0,-1 0-1,0 0 1,0 0 0,-1 0-1,1-1 1,-1 1 0,2-7-1,2-9 0,-1 0-1,-1 0 1,-1 0 0,1-25-1,-5-90 0,0 61 0,1 63 4,-1 0-1,0 0 1,0 0-1,-5-15 1,6 25-4,0 0 1,-1 0-1,0 0 1,1-1-1,-1 1 1,0 0-1,0 0 1,0 0-1,0 0 1,0 0-1,-1 1 1,1-1-1,-1 0 0,1 1 1,-1-1-1,0 0 1,1 1-1,-1 0 1,0-1-1,0 1 1,0 0-1,0 0 1,0 0-1,0 0 1,0 1-1,0-1 1,-1 0-1,1 1 1,-2-1-1,2 1 0,0 1 0,1-1 0,-1 0 0,0 1 0,0-1 0,1 1 0,-1-1 0,1 1 0,-1 0 0,1 0 0,-1 0 0,1 0 0,-1 0 0,1 0 0,0 0 0,-1 0 0,1 0 0,0 1 0,0-1 0,0 0 0,0 1 0,0-1 0,-1 3 0,-14 42 0,15-41 0,-9 38-4,3 0-1,2 1 1,1 0-1,3-1 1,7 87-1,-4-119 4,0 0 0,0 0 0,1 0-1,1 0 1,-1-1 0,2 1 0,0-1-1,8 13 1,-10-18-1,0 0 0,0-1 0,1 1 0,0-1 0,-1 0 0,2 0-1,-1 0 1,0-1 0,1 0 0,-1 0 0,1 0 0,0 0 0,0 0 0,0-1 0,1 0 0,-1 0 0,0-1 0,9 2 0,-5-2 1,0 0 1,1-1-1,-1 1 0,0-2 1,16-2-1,-22 2 1,1 0 0,-1 0 0,0 0 0,0 0 0,0-1 1,0 0-1,0 1 0,-1-1 0,1 0 0,0 0 0,-1 0 0,0-1 0,1 1 0,-1-1 0,0 1 0,0-1 0,0 0 0,2-5 0,2-6 1,0 0 0,-1 0 0,-1 0-1,0 0 1,2-18 0,4-78 8,-6 46-7,0 28-1,9-73-3,-11 98 4,0 0 0,1 1-1,1-1 1,0 1 0,0 0 0,1 0 0,8-13-1,-11 20 0,0 1-1,0-1 0,0 1 0,1 0 0,-1 0 1,0 0-1,1 1 0,0-1 0,-1 0 1,1 1-1,0 0 0,0-1 0,0 1 0,4-1 1,-6 2-1,1 0 0,0-1 0,0 1 0,0 0 0,-1 0 0,1 0-1,0 0 1,0 0 0,0 1 0,-1-1 0,1 1 0,0-1 0,0 1 0,-1-1 0,1 1 0,-1 0 0,1 0 0,0 0 0,-1 0 0,1 0 0,-1 0 0,0 0 0,1 0 0,-1 1 0,0-1 0,2 3 0,3 7 0,0 0 0,-1 1 0,0-1 0,-1 1 0,-1 0 0,0 1 0,0-1 0,1 16 0,2 104 0,-6-104 0,-1 1 0,-1-1 0,-2 1 0,0-1 0,-2 0 0,-10 28 0,11-42 0,0-3 0,2 0 0,-1 1 0,-1 15 0,28-54 0,37-78-7,51-125 1,-55 109 3,-47 103 4,-3 6 1,0 0 1,-1-1-1,-1 1 1,5-20-1,-8 31 0,-1 0-2,0 1 0,0 0 0,0 0 0,0 0 0,0 0 0,0 0 0,0-1 0,0 1 0,0 0 0,0 0 0,0 0 0,0 0 0,0 0 0,0-1 0,0 1 0,-1 0 0,1 0 0,0 0 0,0 0 0,0 0 0,0 0 0,0 0 0,0-1 0,0 1 0,0 0 0,0 0 0,-1 0 0,1 0 0,0 0 0,0 0 0,0 0 0,0 0 0,0 0 0,0 0 1,-1 0-1,1 0 0,0-1 0,0 1 0,0 0 0,0 0 0,0 0 0,-1 0 0,1 0 0,0 0 0,0 0 0,0 1 0,0-1 0,0 0 0,-1 0 0,1 0 0,0 0 0,0 0 0,0 0 0,0 0 0,0 0 0,0 0 0,0 0 0,-1 0 0,1 0 0,0 0 0,0 1 0,0-1 0,0 0 0,0 0 0,0 0 0,-2 0 0,-2 1 0,-1 0 0,1 0 0,-1 0 0,1 0 0,0 1 0,0-1 0,0 1 0,0 0 0,0 1 0,0-1 0,-6 6 0,2-1 0,0 0 0,0 1 0,1 0 0,-10 15 0,6-5 0,0 0 0,2 0 0,0 1 0,-12 37 0,15-30 0,1 2 0,0-1 0,2 1 0,1 41 0,2-64 0,0 1 0,1-1 0,-1 0 0,1 1 0,0-1 0,0 0 0,1 0 0,0 0 0,0 0 0,0 0 0,0 0 0,1 0 0,-1-1 0,1 1 0,7 7 0,-5-7 0,0-1 0,1 0 0,-1 0 0,1 0 0,0-1 0,0 1 0,0-1 0,1-1 0,-1 1 0,1-1 0,-1 0 0,8 1 0,4 0-1,1 0-1,-1-1 1,0-1 0,0-1-1,1 0 1,-1-2 0,0 0-1,1-1 1,-1 0 0,-1-2-1,25-9 1,-29 9 0,0-1 0,0-1 0,-1 0 0,1-1 0,-2-1 0,1 0 0,-2 0 0,1-1 0,-1 0 0,0-1 0,-1 0 0,-1 0 0,0-1 0,0-1 0,6-13 0,-7 10 2,0 0-1,-2-1 1,0 0 0,-1 0-1,4-34 1,-5 14 5,-4-64 0,1 97-5,0 0 1,-1 0-1,1 1 1,-1-1-1,0 0 0,0 1 1,0-1-1,0 1 1,-1-1-1,1 1 1,-1 0-1,0-1 0,0 1 1,0 0-1,-1 0 1,1 0-1,-1 1 0,1-1 1,-6-4-1,3 5-1,1 0 1,0 0-1,0 0 0,-1 1 0,1-1 1,-1 1-1,1 0 0,-1 0 0,0 1 1,1-1-1,-1 1 0,0 0 0,0 0 1,1 1-1,-8 1 0,9-2 0,1 1 0,-1 0 0,0 0 0,1 0 0,-1 1 0,1-1 0,-1 1 0,1-1 0,0 1 0,-1 0 0,1 0 0,0 0 0,0 0 0,1 0 0,-1 0 0,0 1 0,1-1 0,-1 0 0,1 1 0,0 0 0,-2 3 0,-1 6 0,-1 1 0,2 0 0,-3 16 0,6-27 0,-6 39 0,3-1 0,2 58 0,1-61 0,0-23-1,0-1 0,2 0 1,-1 0-1,2 0 0,0 0 0,0 0 0,1 0 1,0-1-1,7 13 0,-7-19 1,-1 0-1,1-1 1,0 1-1,0-1 1,0 1 0,1-1-1,0-1 1,0 1-1,0-1 1,1 1 0,-1-2-1,1 1 1,0-1-1,0 1 1,0-2 0,1 1-1,-1-1 1,1 0-1,8 2 1,-4-2 0,0 0 0,-1-1 0,1 0 0,0-1 0,0 0 0,0-1 0,0 0 0,12-3 0,-17 3 0,-1-1 0,1-1 0,-1 1 0,1-1 0,-1 1 0,0-2 0,0 1 0,0 0 0,-1-1 0,1 0 0,-1 0 0,0-1 0,0 1 0,0-1 0,-1 1 0,5-9 0,0-3 0,0 1-1,-1-1 1,-1 0 0,-1 0 0,0-1-1,-1 0 1,2-20 0,-2-16-1,-1-53 0,2-32 2,-5 135-1,0 0 1,0 0-1,0 0 0,1 0 0,0 1 0,-1-1 1,1 0-1,0 0 0,0 0 0,1 1 0,-1-1 0,0 1 1,1-1-1,0 1 0,-1-1 0,1 1 0,0 0 0,4-3 1,-3 3-1,1 1 0,-1-1-1,1 1 1,0 0 0,0 0 0,0 0 0,0 0 0,0 1 0,-1 0 0,1 0 0,0 0 0,6 1 0,-6-1 0,0 1-1,0 0 1,-1 0-1,1 0 1,-1 1-1,1 0 1,-1-1-1,1 1 1,-1 0 0,0 1-1,0-1 1,0 0-1,0 1 1,0 0-1,-1-1 1,1 1-1,3 6 1,-2-4-1,-1 0 1,0 0-1,0 0 0,-1 0 1,0 1-1,0-1 0,0 1 1,0-1-1,-1 1 0,0 0 1,1 8-1,-4-13 1,0-1 0,1 1 0,-1 0 0,0-1 0,0 0 0,0 1 0,0-1 0,0 0 0,0 0 0,0 0 0,1 0 1,-1 0-1,-3-1 0,0 1 2,2 0-2,0 0 1,0 0-1,1 0 1,-1 1 0,0-1-1,0 1 1,0 0-1,0 0 1,0 0-1,1 0 1,-1 0 0,1 0-1,-1 1 1,-3 2-1,3-1 1,-1 1-1,1 0 1,-1 0 0,1 0-1,0 1 1,1-1-1,-5 8 1,1 5-1,-1 0 0,2 1-1,0-1 1,2 1 0,-1 0 0,2 0-1,1 0 1,0 0 0,1 0 0,1 0 0,3 21-1,-3-35 0,0 1 0,0-1 0,0 0 0,0-1 0,0 1 0,1 0 0,0 0 0,0-1 0,0 1 0,0 0 0,0-1 0,1 0 0,-1 0 0,1 0 0,0 0 0,0 0 0,0 0 0,1-1 0,-1 0 0,0 1 0,1-1 0,0 0 0,-1-1 0,1 1 0,8 1 0,4 1 3,1-1-1,0 0 1,0-2-1,32 0 1,-42-1 0,1 0-1,0 0-1,0-1 1,0 0 0,1-1-1,-1 1 1,0-1-1,0-1 1,-1 0 0,1 0-1,-1 0 1,1-1-1,-1 0 1,0-1 0,0 1-1,-1-1 1,1-1-1,-1 1 1,0-1 0,-1 0-1,1-1 1,-1 1-1,7-12 1,-4 1 0,0 1 0,-1-1-1,0-1 1,-1 1 0,-1-1 0,-1 0-1,-1 0 1,0 0 0,0-22 0,-2-148 12,-5 235-13,0-2-1,3 0 1,0 1-1,11 70 0,-9-108 0,1 0 0,1 0 0,-1 0 0,1-1 0,1 1 0,0-1 0,8 13 0,-10-17 0,0 0 1,1 0 0,-1 0 0,1 0-1,0-1 1,0 1 0,0-1 0,0 0-1,0 1 1,0-2 0,1 1 0,-1 0-1,1-1 1,-1 1 0,1-1 0,0 0-1,-1 0 1,8 0 0,-3 0 0,0-1 0,0 0 0,0 0 0,0-1 0,-1 0 0,14-4 0,-17 3 0,0 1 0,0-1 0,0 0 0,0-1 0,0 1 0,-1-1 0,1 1 0,-1-1 0,0 0 0,0 0 0,0-1 0,0 1 0,4-7 0,-1-1 0,0-1 1,-1 0 0,0 0-1,-1 0 1,0 0-1,-1-1 1,3-25-1,2-93 8,-8 113-7,1-135 2,-14 223-3,8-25 0,3-1 0,3 49 0,0-80 0,1-1 0,-1 0 0,2 1 0,0-1 0,0 0 0,1 0 0,1-1 0,0 1 0,0-1 0,1 0 0,1 0 0,11 15 0,-13-21-1,0-1 0,1 1 1,-1-1-1,1 0 0,0 0 0,0-1 0,0 0 0,0 0 1,0 0-1,1-1 0,-1 0 0,14 3 0,-9-4 3,0 1-1,1-1 0,-1-1 1,0 0-1,0-1 0,0 0 1,13-3-1,-18 3-1,-1-1 0,0-1 0,0 1 0,0-1 0,0 1 0,-1-1 0,1-1 0,-1 1 0,1-1 0,-1 0 0,0 0 0,-1 0 0,1 0 0,-1-1 0,0 1 0,0-1 0,0 0 0,-1 0 0,1 0 0,2-10 0,2-6 0,-1 0 0,-1 0 0,4-43 0,0-331 0,-11 243 5,2 125 16,0 40-20,0 47-23,-2-2 20,2 205-1,3-213 3,2 0 0,2-1 0,17 61 0,-20-96 0,1 1 0,0-1 0,1 0 0,0-1 0,15 23 0,-18-32 0,1 1 0,-1-1 0,1 1 1,0-1-1,0 0 0,1 0 1,-1-1-1,1 0 0,-1 1 1,1-1-1,0-1 0,0 1 0,1-1 1,-1 0-1,0 0 0,1 0 1,-1-1-1,7 1 0,-5-1 1,1 0 0,-1-1 1,1 0-1,-1 0 0,1-1 0,-1 0 0,1 0 0,-1-1 0,1 0 0,-1 0 0,0-1 0,0 1 0,0-2 0,-1 1 0,1-1 0,-1 0 0,1 0 1,-1-1-1,-1 0 0,1 0 0,-1 0 0,0 0 0,0-1 0,7-11 0,1 0-1,-2-2 0,0 1 0,0-2 0,-2 1 0,-1-1 0,0-1 0,-1 1 0,-2-1 0,6-34 0,-3-11 0,-2-116 0,-5 176 0,-1 0 0,-1 1 0,1-1 0,-1 1 0,0-1 0,-2-7 0,2 11 0,1 1 0,-1 0 0,1 0 0,-1 0 0,0 0 0,1 1 0,-1-1 0,0 0 0,0 0 0,0 0 0,0 0 0,1 1 0,-1-1 0,0 0 0,0 1 0,0-1 0,0 1 0,-1-1 0,1 1 0,0 0 0,0-1 0,0 1 0,0 0 0,0 0 0,0 0 0,-1 0 0,1 0 0,0 0 0,0 0 0,0 0 0,0 0 0,-1 0 0,1 1 0,0-1 0,-1 1 0,0 0 0,0-1 0,0 1 0,0 0 0,0 0 0,0 0 0,0 0 0,0 0 0,0 1 0,0-1 0,1 1 0,-1-1 0,1 1 0,-1 0 0,1-1 0,-1 1 0,-1 3 0,-13 35 0,15-39 0,-5 22 0,1 0 0,1 0 0,0 0 0,1 30 0,5 97 0,-1-130 0,-1-8 0,1-1 0,1 1 0,0 0 0,1-1 0,0 0 0,0 0 0,1 0 0,1 0 0,0 0 0,0-1 0,13 18 0,-14-23 0,0-1 0,0 1 0,0-1 0,0 0 0,1 0 0,0 0 0,0 0 0,0-1 0,0 0 0,1 0 0,-1 0 0,1-1 0,0 1 0,0-2 0,0 1 0,0-1 0,0 1 0,0-2 0,0 1 0,0-1 0,0 0 0,0 0 0,10-1 0,-13 0-1,-1 0 0,1 1 0,0-1 0,0 0 0,0-1 0,-1 1 0,1 0 0,0-1 0,-1 0 0,0 1 0,1-1 0,-1 0 0,0 0 0,0 0 0,0-1 0,0 1 0,0 0 0,0-1 0,-1 1 0,2-5 0,2-3-51,-1 0 0,-1 0 1,1 0-1,1-15 0,5-40-805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32527,'22'0'64,"33"0"0,12 0-48,7 0-16,-2 0-208,-8 0-2978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9:55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 32735,'-3'0'32,"0"0"-32,0 0 0,3 3 0,0 4 0,0 1 0,0-1 0,0 3 0,0-7 0,0-21-144,-11-9-5235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10 220 32271,'-1'0'11,"1"0"1,-1 0 0,1 0-1,-1 1 1,1-1 0,-1 0-1,1 0 1,-1 1 0,1-1-1,0 0 1,-1 1 0,1-1-1,-1 0 1,1 1 0,0-1-1,-1 1 1,1-1 0,0 1-1,0-1 1,-1 1 0,1-1-1,0 1 1,0-1 0,0 1-1,-1-1 1,1 1 0,0-1-1,0 1 1,0-1 0,0 1-1,0-1 1,0 1-1,0 0 1,0-1 0,0 1-1,1 0 1,-1 0-10,1 0-1,-1 0 1,1 0-1,-1 0 1,1 0-1,-1 0 1,1 0-1,0 0 1,-1-1-1,1 1 1,0 0-1,0 0 1,0-1-1,0 1 1,0-1-1,-1 1 1,1 0-1,0-1 0,0 0 1,0 1-1,2-1 1,48 9-2,0-2 0,1-2 0,96-5 0,-72-1 0,-72 1-1,2 1 3,1-1 1,-1 0-1,1 0 0,-1-1 0,1 1 0,-1-1 1,1-1-1,-1 1 0,0-1 0,1 0 0,-1-1 0,0 0 1,0 0-1,5-3 0,-10 4-2,0 1 0,1-1 0,-1 0 0,0 1 0,0-1 0,-1 0 0,1 0 0,0 1 0,0-1 0,-1 0 0,1 0 0,-1 0 0,0 0 0,0 0 0,1 0 0,-2-3 0,1 0 0,0 0 0,0 0 0,-1 0 0,0 0 0,-2-9 0,-6-2 0,0 0 0,0 0 0,-2 1 0,0 1 0,-1-1 0,0 2 0,-1 0 0,-16-13 0,12 16 0,16 10 0,-1-1 0,0 0 0,0 0 0,0 0 0,1 0 0,-1 0 0,1-1 0,-1 1 0,1 0 0,-1-1 0,-2-2 0,4 1 0,4 1 0,-2 2 0,4 0 0,-1 0 0,0 1 0,1 0 0,-1 0 0,0 0 0,0 0 0,0 1 0,0 0 0,0 0 0,0 1 0,-1-1 0,1 1 0,-1 0 0,1 0 0,-1 0 0,0 1 0,0 0 0,-1 0 0,1 0 0,4 7 0,-3-3 0,0-1 0,-1 2 0,0-1 0,-1 0 0,1 1 0,-2-1 0,1 1 0,-1 0 0,-1 0 0,0 0 0,1 16 0,-2-15 0,-1-1 0,0 1 0,0-1 0,-1 0 0,0 0 0,-1 1 0,1-2 0,-2 1 0,1 0 0,-2-1 0,1 1 0,-1-1 0,0 0 0,0-1 0,-13 14 0,2 0-5,5-6-47,0-1 1,-18 17-1,5-13-492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17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11 919 30014,'-3'9'238,"1"1"0,0-1 0,0 0-1,1 1 1,1 0 0,-1-1 0,1 1 0,2 9 0,-1 9-45,-1-26-187,0-1 0,1 0 1,-1 1-1,1-1 0,-1 1 0,1-1 0,-1 0 0,1 0 1,0 1-1,0-1 0,0 0 0,0 0 0,0 0 0,0 0 0,0 0 1,0 0-1,0 0 0,0 0 0,0 0 0,0-1 0,1 1 1,-1 0-1,0-1 0,1 1 0,-1-1 0,1 1 0,-1-1 0,0 0 1,1 0-1,-1 0 0,1 1 0,-1-1 0,1 0 0,-1-1 0,0 1 1,1 0-1,-1 0 0,1-1 0,-1 1 0,0-1 0,1 1 1,-1-1-1,0 1 0,1-1 0,-1 0 0,0 0 0,0 0 0,2-1 1,4-7-1,-1 1 1,0-1 0,-1 0 0,0-1-1,0 0 1,-1 1 0,3-13 0,21-79 5,-15 36-11,-4 0 0,3-78 0,-11-133 5,-2 142 4,1 130-12,-2-16 16,2 20-13,0-1-1,0 1 1,0 0-1,0-1 1,0 1-1,0 0 1,-1-1-1,1 1 1,0-1-1,0 1 1,-1 0-1,1 0 1,0-1-1,0 1 1,-1 0 0,1-1-1,0 1 1,-1 0-1,1 0 1,0 0-1,-1-1 1,1 1-1,-1 0 1,1 0-1,0 0 1,-1 0-1,1 0 1,-1 0-1,1 0 1,0 0-1,-1 0 1,1 0-1,-1 0 1,1 0-1,0 0 1,-1 0-1,0 0 1,-5 9-1,0 20 0,1 0 0,1 1 0,2 0 0,1 0 0,2 32 0,0-9 0,3 36 0,5-1 0,3 0 0,3-1 0,31 93 0,-42-163 0,-2-9-1,-1 0 1,2 0-1,-1 0 1,1-1-1,0 1 1,0-1-1,1 0 1,0 0-1,9 12 1,-12-18-1,0 0 0,0 0 0,1 0 0,-1-1 0,1 1 0,-1 0 0,1-1 0,-1 1 0,1 0 0,-1-1 0,1 0 0,-1 1 0,1-1 0,-1 0 0,1 0 0,-1 0 0,1 0 0,0 0 0,-1 0 0,1-1 0,-1 1 0,1 0 0,-1-1 0,1 1 0,-1-1 0,1 0 0,-1 1 0,1-1 0,0-1 0,2-1 2,0 0 0,0 1 0,0-2 0,-1 1 0,0 0 0,1-1 0,-1 0-1,2-4 1,4-6 3,0-2 0,-2 1-1,0-1 1,-1 0 0,0 0-1,-1-1 1,5-34-1,-5-1-4,-2-71-1,-3 112 3,0 0-1,0 0 0,1 1 0,0-1 0,1 0 0,0 1 0,1-1 0,6-17 0,-7 24 0,0 0 0,0 1 0,0-1 0,0 1 0,1-1 0,0 1 0,-1 0 0,1 0 0,0 1 0,0-1 0,0 0 0,1 1 0,-1 0 0,1 0 0,-1 0 0,1 0 0,0 0 0,0 1 0,0 0 0,-1 0 0,1 0 0,0 0 0,1 0 0,3 1 0,-1-1 0,-1 0 0,1 1 0,-1 0 0,1 1 0,0 0 0,-1 0 0,1 0 0,-1 0 0,0 1 0,10 4 0,-13-4 0,1 1 0,-1-1 0,0 1-1,0 0 1,0-1 0,0 1-1,0 1 1,-1-1 0,1 0-1,-1 1 1,0-1 0,0 1-1,0 0 1,-1-1 0,1 1 0,-1 0-1,0 0 1,1 5 0,2 13-3,-1 0 0,-1 0 1,-1 0-1,-1 0 0,-1 0 1,0 0-1,-2 0 0,-1-1 1,-7 24-1,6-25 3,1 0 0,1 0 0,1 1 0,0 36 0,2-55 0,0 0 0,0-1 0,1 1 0,-1 0 0,1-1 0,-1 1 0,1 0 0,0-1 0,0 1 0,0-1 0,0 1 0,0-1 0,0 1 0,0-1 0,0 0 0,0 1 0,1-1 0,-1 0 0,0 0 0,1 0 0,-1 0 0,1 0 0,-1 0 0,1 0 0,0-1 0,-1 1 0,1-1 0,0 1 0,-1-1 0,1 1 0,0-1 0,2 0 0,10 2 0,-1-2 0,0 1 0,18-3 0,-17 2 0,-9-1 0,0 0 0,0 1 0,0-2 0,0 1 0,0-1 0,0 1 0,0-1 0,0-1 0,-1 1 0,1-1 0,-1 1 0,0-1 0,0-1 0,0 1 0,0 0 0,0-1 0,-1 0 0,1 0 0,-1 0 0,0 0 0,0-1 0,-1 1 0,1-1 0,-1 0 0,2-7 0,4-9 0,-2 0 0,0-1 0,-1 0 0,2-37 0,-1-6 0,8-68 0,-11 116 0,1-1 0,0 1 0,2 0 0,0 1 0,10-22 0,-14 34-1,1 0 1,-1 0-1,1 1 1,0-1-1,0 0 1,0 1-1,0 0 0,1 0 1,-1 0-1,1 0 1,0 0-1,0 1 1,0-1-1,0 1 0,0 0 1,0 1-1,1-1 1,-1 1-1,1 0 1,-1 0-1,1 0 0,-1 0 1,1 1-1,0 0 1,-1 0-1,1 0 1,5 1-1,-9-1 0,1 1 1,0-1-1,0 1 1,-1 0-1,1-1 0,0 1 1,-1 0-1,1 0 0,-1 0 1,1 0-1,-1 0 1,1 0-1,-1 1 0,0-1 1,0 0-1,1 1 0,-1-1 1,0 1-1,0-1 1,0 1-1,-1-1 0,1 1 1,0 0-1,-1 0 1,1-1-1,0 3 0,1 4-1,0 1-1,-1-1 1,0 0-1,0 16 1,0-24 2,-1 0 1,0 0 0,1 0 0,-1 0 0,0 0-1,1 0 1,-1-1 0,0 1 0,0 0-1,1 0 1,-1 0 0,0-1 0,0 1 0,0 0-1,1 0 1,-1-1 0,0 1 0,0 0 0,0 0-1,0-1 1,1 1 0,-1 0 0,0-1-1,0 1 1,0 0 0,0-1 0,0 1 0,0 0-1,0-1 1,0 1 0,0 0 0,0-1 0,0 1-1,1-9 3,-2-9-2,1 17-1,0 1 0,0-1 0,0 1-1,-1-1 1,1 1 0,0-1 0,0 1 0,-1 0 0,1-1 0,0 1 0,-1-1 0,1 1 0,-1 0 0,1-1 0,-1 1 0,1 0 0,0-1 0,-1 1 0,1 0 0,-1 0 0,1 0 0,-1-1 0,0 1 0,1 0 0,-1 0 0,1 0 0,-1 0 0,1 0 0,-1 0 0,0 0 0,-5 0 0,1 0 0,-1 0 0,1 1 0,-1 0 0,1 0 0,-1 0 0,1 1 0,0 0 0,0 0 0,0 0 0,-10 6 0,10-4 0,-1 1 0,1 0 0,0 0 0,0 0 0,0 1 0,1-1 0,0 1 0,0 1 0,-3 6 0,1-1 0,0 1 0,1 0 0,0 0 0,2 0 0,-1 0 0,2 1 0,-2 14 0,2 8 0,3 53 0,-1-79 0,1-1 0,1 1 0,0-1 0,0 0 0,1 0 0,0 0 0,0 0 0,1 0 0,0-1 0,1 1 0,0-1 0,0 0 0,9 10 0,-10-14 0,0 0 0,0 0 0,1 0 0,-1 0 0,1-1 0,0 0 0,0 0 0,0 0 0,1 0 0,-1-1 0,0 0 0,1 0 0,0 0 0,-1-1 0,1 0 0,0 0 0,0 0 0,0-1 0,0 0 0,0 0 0,-1 0 0,11-3 0,-12 2 0,-1 0 1,1-1-1,-1 1 0,1-1 1,-1 0-1,0 0 0,0 0 1,0-1-1,0 1 0,0-1 1,-1 0-1,1 1 0,-1-1 1,1 0-1,-1-1 1,0 1-1,0 0 0,-1-1 1,1 1-1,-1-1 0,1 1 1,0-6-1,3-7 2,-2 0 0,0 0 0,2-31 0,-2 3-2,-2 1 0,-1-1 0,-3 0 0,-15-78 0,13 101 2,-3-15-6,5 26 11,2 12 15,0 35-28,3 1 1,1 0 0,1-1-1,15 57 1,-13-73 5,27 80 0,-28-91 0,0 1 0,0-1 0,1 0 0,0 0 0,0-1 0,1 0 0,8 9 0,-14-17 0,0 0 0,0 0 0,0 0 0,0 0 0,0 0 0,0-1 0,1 1 0,-1 0 0,0 0 0,0-1 0,1 1 0,-1-1 0,0 1 0,1-1 0,-1 1 0,1-1 0,-1 0 0,0 0 0,1 0 0,-1 1 0,1-2 0,-1 1 0,1 0 0,-1 0 0,0 0 0,1-1 0,-1 1 0,0 0 0,1-1 0,-1 1 0,0-1 0,1 0 0,-1 0 0,0 1 0,0-1 0,0 0 0,0 0 0,2-1 0,1-2 0,-1-1 0,0 1 0,1 0 0,-1-1 0,-1 0 0,1 0 0,-1 1 0,3-11 0,6-25 0,-3-1 0,-2 0 0,-1 0 0,-1-45 0,10-76 0,-7 131 0,-7 31 0,0-1 0,1 0 0,-1 0 0,0 1 0,0-1 0,0 0 0,0 0 0,1 1 0,-1-1 0,0 0 0,1 1 0,-1-1 0,0 1 0,1-1 0,-1 0 0,1 1 0,-1-1 0,1 1 0,-1-1 0,1 1 0,0-1 0,-1 1 0,1-1 0,0 1 0,-1 0 0,1-1 0,0 1 0,-1 0 0,1 0 0,0 0 0,-1-1 0,1 1 0,1 0 0,5 10 0,1 12 0,-2 1 0,0 0 0,-1 0 0,2 26 0,1 99 0,-4-48 0,-5-99 0,1 0 0,0 0 0,0 0 0,0 0 0,0 0 0,0 0 0,0 0 0,1 0 0,-1 0 0,0 0 0,0 0 0,1 0 0,-1-1 0,0 1 0,1 0 0,-1 0 0,1 0 0,-1 0 0,1-1 0,0 1 0,-1 0 0,1 0 0,0-1 0,-1 1 0,1 0 0,0-1 0,0 1 0,0-1 0,-1 1 0,1-1 0,0 0 0,2 1 0,-1-1 0,0 0 0,0-1 0,0 0 0,0 1 0,0-1 0,0 0 0,-1 0 0,1 0 0,0 0 0,0 0 0,-1 0 0,1 0 0,0-1 0,-1 1 0,1-1 0,1-2 0,12-15 0,0 0 0,-1-1 0,-1 0 0,-1-1 0,11-27 0,42-121 0,-50 126 0,42-110 5,-53 147 9,-4 14-26,0-4 10,-17 125-4,-1 15 7,17-113-1,-1 5 0,2 0 0,4 40 0,-3-73 0,-1 0 0,1 0 0,0 1 0,0-1 0,0 0 0,0 0 0,0 0 0,1 0 0,0-1 0,-1 1 0,1 0 0,0-1 0,0 1 0,1-1 0,-1 1 0,0-1 0,1 0 0,-1 0 0,1 0 0,0 0 0,0-1 0,0 1 0,0-1 0,0 0 0,0 0 0,0 0 0,0 0 0,0 0 0,0 0 0,5-1 0,-2 1 0,1-1 0,-1 0 0,0 0 0,1-1 0,-1 0 0,0 0 0,0 0 0,1-1 0,-1 0 0,0 0 0,-1 0 0,1-1 0,0 0 0,10-7 0,-3-1 1,-1-1 1,0-1-1,0 0 1,-2-1-1,1 0 0,-2 0 1,0-1-1,0 0 0,-2-1 1,0 0-1,0 0 1,-2 0-1,0-1 0,3-22 1,2-21 1,-4 0 1,-1-104 0,-6 156-4,-2 9 0,-1 13 0,3 5 0,0 0 0,1 1 0,1-1 0,1 0 0,1-1 0,0 1 0,1 0 0,13 32 0,-17-50 0,48 110 0,-43-96 0,-1 0 0,0 1 0,-1-1 0,-1 0 0,1 26 0,-3-17 0,1-17 0,-1 0 0,0 0 0,0 1 0,-1-1 0,0 0 0,-3 12 0,3-17 0,0 0 0,0 0 0,0 0 0,-1 0 0,1 0 0,-1 0 0,1 0 0,-1 0 0,0-1 0,1 1 0,-1 0 0,0-1 0,0 0 0,0 1 0,-1-1 0,1 0 0,0 0 0,0 0 0,0 0 0,-1-1 0,1 1 0,-1-1 0,-3 1 0,-19 2-12,0-1 1,-29-1-1,37-1-1,19 7-19,2-5 32,0 1-1,1-1 1,-1 0-1,1 0 1,-1-1-1,1 0 1,-1 0-1,1 0 1,9 1-1,50-1 5,-43-1-3,-14 0-1,12 0 4,0 0-1,0-1 1,0 0-1,-1-2 1,26-7-1,-39 9-2,0-1 0,0 0 0,-1 0 0,1-1 0,0 0 0,-1 1 0,0-2 0,0 1 0,0 0 0,0-1 0,-1 1 0,1-1 0,-1 0 0,0-1 0,0 1 0,0 0 0,-1-1 0,1 0 0,-1 1 0,0-1-1,-1 0 1,1 0 0,-1 0 0,2-10 0,2-41 0,-1-1 0,-6-73 0,1-21-1,1 149 0,0 0 0,0 1 0,1-1 0,-1 0 0,0 0 0,1 0 0,-1 1 0,1-1 0,0 0 0,-1 0 0,1 1 0,0-1 0,0 1 0,0-1 0,0 1 0,1-1 0,-1 1 0,0 0 0,1-1 0,-1 1 0,1 0 0,-1 0 0,1 0 0,-1 0 0,1 0 0,0 0 0,-1 1 0,1-1 0,0 1 0,2-2 0,6 1 0,0 0 0,0 0 0,0 1 0,17 1 0,-3 0 0,-23-1 0,20 2 0,-21-2 0,1 0 0,0 0 0,-1 0 0,1 0 0,0 0 0,-1 0 0,1 1-1,0-1 1,-1 0 0,1 0 0,-1 1 0,1-1 0,0 0 0,-1 1 0,1-1 0,-1 1 0,1-1-1,-1 1 1,0-1 0,1 1 0,-1-1 0,1 1 0,-1-1 0,0 1 0,1 0 0,-1-1 0,0 1 0,0 0-1,1 0 1,-1 0-8,-5-1 8,1 0 1,0 1-1,-1-1 0,1 1 0,0 0 0,-1 1 0,1-1 0,0 1 0,0 0 0,0 0 1,0 0-1,1 0 0,-1 1 0,-3 2 0,0 1 1,1 1-1,-1 0 1,1 0-1,1 0 1,-1 1-1,-5 10 1,1 3 0,0 0 0,1 1 0,1 1 0,-6 30 0,8-26-1,2 0 0,1 0 0,2 0 0,0 1 0,4 28 0,-2-51 0,-1 0 0,1-1 0,0 1 0,0 0 0,1-1 0,-1 1 0,1-1 0,0 0 0,0 0 0,1 1 0,-1-1 0,1-1 0,0 1 0,0 0 0,0-1 0,0 1 0,1-1 0,-1 0 0,1 0 0,0 0 0,0-1 0,8 4 0,-5-3 0,1 0 0,-1 0 0,1-1 0,0 0 0,0-1 0,0 0 0,0 0 0,0-1 0,0 1 0,0-2 0,0 1 0,15-4 0,-19 3 0,-1 0 0,1 0 0,0-1 0,0 0 0,-1 1 0,1-1 0,-1 0 0,0-1 0,0 1 0,1 0 0,-1-1 0,-1 0 0,6-6 0,-3 3 0,-1-1 0,0 0 0,0 0 0,0 0 0,-1-1 0,4-11 0,-2-3 0,0-1 0,-1 0 0,1-42 0,-4 34 0,1-120 0,-3 124 0,-2-1 0,0 1 0,-10-38 0,13 65 0,-1 0 1,1 0-1,0 1 1,0-1-1,0 0 0,0 0 1,0 0-1,0 0 1,0 0-1,0 0 0,0 0 1,-1 0-1,1 0 1,0 0-1,0 0 0,0 0 1,0 0-1,0 0 1,0 0-1,0 0 1,0 0-1,-1 0 0,1 0 1,0 0-1,0 0 1,0 0-1,0 0 0,0 0 1,0 0-1,0 0 1,-1 0-1,1 0 0,0 0 1,0 0-1,0 0 1,0 0-1,0-1 0,0 1 1,-2 25-8,1 39-2,1-19 9,2-1 0,3 0 0,1 1 0,2-2 0,18 57 0,-23-93 0,-1 0 0,1 0 0,1 0 0,-1-1 0,1 1 0,0-1 0,0 0 0,1-1 0,10 11 0,-12-14 0,-1 0 0,1 0 0,0 0 0,0 0 0,0-1 0,0 1 0,0-1 0,0 0 0,0 0 0,0 0 0,0 0 0,0-1 0,1 1 0,-1-1 0,0 0 0,1 0 0,-1 0 0,0 0 0,0-1 0,1 1 0,-1-1 0,0 0 0,0 0 0,6-2 0,-4 0 0,-1 0 0,0 1 0,0-1 0,0 0 0,0-1 0,0 1 0,-1-1 0,1 0 0,-1 0 0,0 0 0,0 0 0,3-7 0,3-6 0,-1 0 0,6-20 0,-3-3 0,-1-1 0,-2 1 0,3-48 0,5-27 0,-16 112-1,0-1 1,1 1-1,0 0 0,0 0 0,0-1 1,0 1-1,0 0 0,1 0 0,-1 0 1,4-4-1,-4 6 1,1 0-1,0 0 1,-1 0-1,1 0 1,0 0-1,0 0 1,0 0-1,0 0 1,0 1 0,-1-1-1,1 1 1,0-1-1,0 1 1,0 0-1,0 0 1,0 0-1,3 0 1,-1 1 0,-1 0-1,1 0 1,0 1-1,-1-1 1,0 0 0,1 1-1,-1 0 1,0 0-1,0 0 1,0 0-1,0 1 1,0-1 0,-1 1-1,1 0 1,-1 0-1,1-1 1,-1 2 0,0-1-1,0 0 1,1 5-1,6 8 0,-1 0-1,11 32 1,-15-37 5,4 19 5,-27-56 7,14 20-16,0-1 0,0 1 0,-1 0 0,0 1 0,0-1 0,-1 1 0,1 0 0,-12-6 0,16 10 0,0 0 0,0 0 0,0 1 0,1-1 0,-1 0 0,0 0 0,0 1 0,0 0 0,-1-1 0,1 1 0,0 0 0,0 0 0,0 0 0,0 0 0,0 0 0,0 1 0,0-1 0,0 0 0,0 1 0,0 0 0,0-1 0,0 1 0,0 0 0,0 0 0,0 0 0,1 0 0,-1 1 0,0-1 0,1 0 0,-1 1 0,1-1 0,0 1 0,-1-1 0,1 1 0,0 0 0,0 0 0,0-1 0,0 1 0,-1 3 0,-3 8 0,1 1 0,0 0 0,1 0 0,1 1 0,0-1 0,1 1 0,1-1 0,1 18 0,-1-13 0,0-7 0,1-1 0,0 0 0,1 0 0,0 0 0,1 0 0,0 0 0,1-1 0,0 1 0,0-1 0,1 0 0,0 0 0,9 11 0,-9-14 0,0-1 0,1 1 0,0-1 0,0 0 0,0 0 0,1-1 0,0 0 0,0 0 0,0-1 0,0 0 0,1 0 0,0-1 0,0 0 0,0 0 0,0 0 0,15 1 0,-2-1 0,0-1 0,-1-1 0,1 0 0,24-4 0,-38 2 0,0 0 0,0 0 0,-1-1 0,1 0 0,-1 0 0,1 0 0,-1-1 0,0 0 0,0 0 0,0-1 0,-1 0 0,1 0 0,-1 0 0,0-1 0,0 1 0,6-8 0,-3-1 0,0 1 0,-1-2 0,0 1 0,-2-1 0,1 0 0,-1 0 0,-1 0 0,-1-1 0,4-27 0,-3-15 0,-2-70 0,-3 78 0,2-31 16,-21-156 0,16 225-16,2 16 0,2-5 0,-3 16 0,1-1 0,0 1 0,1-1 0,1 29 0,1-4 0,-7 358 0,5-381 0,2 0 0,0-1 0,1 1 0,6 25 0,-7-38 0,0-1 0,0 1 0,1 0 0,-1 0 0,1-1 0,0 1 0,0-1 0,0 1 0,0-1 0,1 0 0,-1 0 0,1 0 0,0 0 0,0-1 0,0 1 0,0-1 0,0 1 0,1-1 0,-1 0 0,1 0 0,-1-1 0,1 1 0,0-1 0,7 2 0,-4-1 0,1-1 0,0 0 0,0 0 0,0-1 0,-1 0 0,1-1 0,0 1 0,0-1 0,0-1 0,-1 0 0,9-2 0,-11 1 0,0 0 0,0 0 0,0 0 0,0 0 0,0-1 0,-1 0 0,0 0 0,1 0 0,-2 0 0,1-1 0,0 1 0,-1-1 0,0 0 0,0 0 0,3-7 0,0-3 0,0-1 0,-1 1 0,0-1 0,-1 0 0,3-31 0,-3-81 0,-4 99 0,0 20 0,1 2 0,-1 0 0,0 0 0,0 0 0,0 0 0,-1 0 0,0 0 0,-1 0 0,0 0 0,0 0 0,0 1 0,-1-1 0,0 0 0,-4-6 0,-2 6 0,4 13 0,3 18 0,2-20 0,-1 23 0,1 153 0,1-157 0,2-1 0,0 1 0,2-1 0,0 0 0,17 41 0,-20-59 0,0-1 0,0 1 0,0-1 0,0 0 0,0 0 0,1 0 0,0 0 0,-1 0 0,1 0 0,0 0 0,0-1 0,1 0 0,-1 0 0,0 0 0,1 0 0,0 0 0,-1 0 0,1-1 0,0 0 0,0 0 0,-1 0 0,1 0 0,0-1 0,0 1 0,0-1 0,0 0 0,0 0 0,6-1 0,-3 0 0,-1 0 0,0-1 0,0 1 0,0-1 0,0 0 0,0-1 0,0 0 0,-1 1 0,1-2 0,-1 1 0,0-1 0,0 1 0,0-1 0,0-1 0,-1 1 0,1-1 0,3-5 0,2-8 0,0-1 0,-1-1 0,0 0 0,-2 0 0,-1 0 0,0-1 0,4-32 0,-3-2 0,0-92 0,-7 96 0,0 50 0,-1 1 0,1-1 0,-1 0 0,1 1 0,-1-1 0,1 1 0,-1-1 0,1 1 0,-1 0 0,1-1 0,-1 1 0,0 0 0,1-1 0,-1 1 0,0 0 0,1 0 0,-1-1 0,0 1 0,1 0 0,-1 0 0,0 0 0,0 0 0,1 0 0,-1 0 0,0 0 0,1 0 0,-1 0 0,0 0 0,1 1 0,-1-1 0,0 0 0,1 0 0,-1 1 0,0-1 0,1 0 0,-1 1 0,0-1 0,0 1 0,-1 1 0,0 0 0,-1 0 0,1 1 0,0-1 0,0 0 0,1 1 0,-1 0 0,0-1 0,1 1 0,0 0 0,0 0 0,-1 0 0,2 0 0,-1 0 0,-1 4 0,-4 50 0,6-55 0,0 4 0,-3 35 0,3 0 0,6 61 0,-5-91 0,1 0 0,0 0 0,1 0 0,0-1 0,1 1 0,0-1 0,1 0 0,0 0 0,0-1 0,1 1 0,0-1 0,1 0 0,-1-1 0,15 13 0,-17-18 0,0 0 0,1 0 0,-1 0 0,1-1 0,0 0 0,0 0 0,0 0 0,0 0 0,0-1 0,1 0 0,7 1 0,6 0 0,36-3 0,-33 0 0,-18 1 0,1 0 0,-1-1 0,0 1 0,0-1 0,0 0 0,0 0 0,0 0 0,0-1 0,0 1 0,0-1 0,0 0 0,0 0 0,-1 0 0,1-1 0,-1 1 0,0-1 0,0 0 0,0 0 0,0 0 0,0 0 0,-1-1 0,1 1 0,-1-1 0,0 0 0,0 1 0,0-1 0,-1 0 0,1 0 0,-1 0 0,0 0 0,1-6 0,2-8 0,0-1 0,-2 1 0,0-1 0,-1 0 0,0 1 0,-2-1 0,0 0 0,-8-33 0,6 37 0,-1 0 0,-1 0 0,0 1 0,-1-1 0,-1 1 0,0 1 0,-1-1 0,-1 1 0,0 1 0,-20-23 0,25 31 0,-1 0 0,0 0 0,0 1 0,0-1 0,-1 1 0,1 0 0,-1 1 0,0-1 0,-6-1 0,9 3 0,1 0 0,-1 0 0,0 1 0,1-1 0,-1 1 0,0 0 0,1 0 0,-1 0 0,0 0 0,0 0 0,1 1 0,-1-1 0,0 1 0,1 0 0,-1-1 0,1 1 0,-1 0 0,1 1 0,-1-1 0,1 0 0,0 1 0,-1-1 0,-2 4 0,2-1 0,-1 1 0,2-1 0,-1 1 0,0 0 0,1 0 0,0 0 0,0 0 0,0 0 0,1 0 0,-1 0 0,0 11 0,-1 66 0,3-71 0,0 3 0,1-1 0,0 0 0,1 0 0,1 0 0,0 0 0,1 0 0,0-1 0,1 1 0,0-1 0,1 0 0,10 14 0,-12-19 0,1-1 0,-1 0 0,1 0 0,0-1 0,1 1 0,0-1 0,-1-1 0,2 1 0,-1-1 0,0 0 0,1 0 0,0 0 0,0-1 0,0 0 0,0-1 0,0 0 0,1 0 0,-1 0 0,1-1 0,14 1 0,-20-2 0,0 0 0,0-1 0,0 1 0,0 0 0,0-1 0,0 0 0,-1 1 0,1-1 0,0 0 0,0 0 0,-1 0 0,1 0 0,0 0 0,-1 0 0,1 0 0,-1-1 0,1 1 0,-1 0 0,0-1 0,0 0 0,1 1 0,-1-1 0,0 1 0,0-1 0,-1 0 0,1 0 0,0 0 0,0-2 0,2-7 0,0 0 0,-1 0 0,2-21 0,-4 25 0,6-90 0,-5 58 0,2 1 0,1-1 0,13-53 0,-16 90 0,-1 1 0,0-1 0,1 0 0,0 0 0,-1 0 0,1 1 0,0-1 0,0 0 0,0 1 0,0-1 0,0 0 0,0 1 0,1 0 0,-1-1 0,0 1 0,1 0 0,-1-1 0,1 1 0,1-1 0,-1 2 0,-1 0 0,0-1 0,1 1 0,-1 0 0,0 0 0,0 0 0,1 1 0,-1-1 0,0 0 0,1 0 0,-1 1 0,0-1 0,0 1 0,0-1 0,1 1 0,-1-1 0,0 1 0,0 0 0,0-1 0,2 3 0,3 2 0,0 2 0,0-1 0,-1 0 0,0 1 0,0 0 0,6 12 0,7 20 0,-1 0 0,-2 2 0,-1 0 0,-3 1 0,-1 0 0,5 49 0,-15-90 0,0-1 0,0 0 0,0 1 0,0-1 0,0 0 0,0 1 0,0-1 0,0 1 0,0-1 0,0 0 0,0 1 0,0-1 0,1 0 0,-1 1 0,0-1 0,0 0 0,0 0 0,1 1 0,-1-1 0,0 0 0,0 1 0,1-1 0,-1 0 0,0 0 0,1 0 0,-1 1 0,0-1 0,1 0 0,-1 0 0,0 0 0,1 0 0,-1 1 0,0-1 0,1 0 0,-1 0 0,0 0 0,1 0 0,-1 0 0,0 0 0,1 0 0,-1 0 0,1 0 0,-1 0 0,0 0 0,1-1 0,-1 1 0,0 0 0,1 0 0,-1 0 0,0 0 0,1-1 0,17-15 0,-6-7 0,0 0 0,-2-1 0,9-28 0,2-4 0,-4 12 0,32-74 0,-41 102 0,1 0 0,0 0 0,1 1 0,22-24 0,-31 37 0,1 0 0,-1 0 0,1 0 0,0 0 0,0 1 0,0-1 0,0 1 0,0 0 0,0-1 0,0 1 0,0 0 0,1 0 0,-1 0 0,0 0 0,1 1 0,-1-1 0,1 1 0,3-1 0,-5 1 0,-1 0 0,0 0 0,1 0 0,-1 0 0,0 0 0,1 0 0,-1 0 0,0 0 0,1 0 0,-1 0 0,0 0 0,1 0 0,-1 1 0,0-1 0,1 0 0,-1 0 0,0 0 0,0 0 0,1 1 0,-1-1 0,0 0 0,0 0 0,1 1 0,-1-1 0,0 0 0,0 0 0,0 1 0,1-1 0,-1 0 0,0 1 0,0-1 0,0 0 0,0 0 0,0 1 0,0-1 0,1 0 0,-1 1 0,0-1 0,0 0 0,0 1 0,3 25 0,-1-1 0,-1 1 0,-3 27 0,1-2 0,-16 318-8,17-369-9,0 0 0,1 1 0,-1-1 0,0 1 0,0-1-1,0 0 1,0 1 0,0-1 0,0 1 0,0-1 0,0 0 0,0 1 0,0-1 0,-1 0 0,1 1-1,0-1 1,0 1 0,0-1 0,0 0 0,0 1 0,-1-1 0,1 0 0,0 1 0,0-1 0,-1 0-1,1 1 1,0-1 0,-1 0 0,1 0 0,0 1 0,-1-1 0,1 0 0,0 0 0,-1 0 0,1 0-1,0 1 1,-1-1 0,1 0 0,0 0 0,-1 0 0,1 0 0,-1 0 0,0 0 0,-9 0-2841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1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17 32479,'-1'-2'7,"-1"1"1,1 0 0,0-1-1,0 1 1,-1 0-1,1 0 1,0 0-1,-1 0 1,1 0-1,-1 0 1,1 1-1,-1-1 1,0 0 0,1 1-1,-1-1 1,0 1-1,1 0 1,-1-1-1,0 1 1,1 0-1,-1 0 1,0 0-1,0 0 1,1 0 0,-1 1-1,0-1 1,0 1-1,1-1 1,-1 1-1,-2 0 1,0 1-9,0 0 0,0 0 0,0 0 0,0 1 0,0-1 0,1 1 1,-1 0-1,1 0 0,0 0 0,-6 6 0,4 0 1,-1 1 0,1-1 0,1 1 0,0 0 0,0 0 0,1 0 0,1 1 0,-3 14 0,4-21 0,0 0 0,1 0 0,-1 0 0,1 1 0,0-1 0,0 0 0,1 1 0,-1-1 0,1 0 0,0 0 0,0 0 0,1 0 0,-1 0 0,1 0 0,-1 0 0,1 0 0,1 0 0,-1-1 0,0 1 0,1-1 0,0 1 0,0-1 0,4 3 0,3 0 3,0-1-1,0 0 1,0-1-1,1 0 1,-1-1-1,1 0 1,0-1-1,0 0 1,0 0-1,1-1 1,-1-1-1,14-1 1,-19 1 0,1-1 0,-1 0-1,0 0 1,1-1 0,-1 0 0,0 0-1,0 0 1,-1-1 0,1 0 0,7-4-1,-10 4-2,0 1 0,0-1 0,0 0 0,0 0 1,-1 0-1,1 0 0,-1 0 0,0-1 0,0 1 0,0-1 0,0 1 0,-1-1 0,1 0 0,-1 0 0,0 0 0,0 1 0,0-7 0,0 4 0,0-1 0,-1 1 0,0 0 0,0 0 0,0-1 0,-1 1 0,0 0 1,0 0-1,-1 0 0,0 0 0,0 0 0,0 0 0,-6-9 0,6 11-1,-1 0 1,0 1-1,0-1 1,-1 1-1,1 0 0,-1 0 1,1 0-1,-1 1 1,0-1-1,0 1 1,0 0-1,0 0 0,-1 0 1,1 0-1,0 1 1,-1 0-1,1 0 0,-1 0 1,-7 0-1,6 0-119,0 0 0,0 1-1,0 0 1,0 0 0,0 0 0,0 1-1,0-1 1,0 2 0,0-1-1,-7 3 1,8-1-767,0 1-1,1-1 1,-1 1-1,1 0 0,-5 5 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18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31887,'0'3'576,"30"-3"-544,29 0 80,15 0-48,4 0-32,-4 0-32,-13 0 0,-14-3-64,-16-2-416,-20 0-4322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8.1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86 31422,'3'-44'686,"-3"41"-649,1 1 0,0-1-1,-1 1 1,1 0 0,0-1-1,0 1 1,0 0 0,0 0-1,1-1 1,-1 1 0,1 0-1,-1 0 1,1 0 0,0 1-1,3-4 1,-3 4-36,0 1 0,0-1 0,1 1 0,-1-1 0,0 1 1,0 0-1,1 0 0,-1 0 0,0 0 0,1 0 0,-1 1 0,0-1 0,1 1 0,-1-1 0,0 1 0,0 0 1,0 0-1,0 0 0,1 0 0,-1 0 0,3 3 0,8 6-1,-1 0 0,0 1 0,0 1 0,-1 0 0,14 20 0,-3 1 0,22 42 0,-24-35 2,-2 0-1,-2 1 1,-2 1-1,18 83 1,-21-55 1,-3 0-1,-1 94 1,-7-137-3,-1-1 0,-2 1 0,0-1 1,-2 0-1,-8 27 0,8-38-2,-1 0 0,0 0 0,-1-1 0,-1 0 0,0 0 0,-1-1 0,0 0 0,-1 0 0,-19 17 0,16-17-41,-2-2 0,1 1 0,-1-2 0,-1 0 0,0-1 0,-28 11 0,-28 5-806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19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30174,'0'1'70,"0"-1"-1,0 0 1,0 1 0,0-1 0,1 0 0,-1 0-1,0 1 1,0-1 0,0 0 0,1 1 0,-1-1 0,0 0-1,1 0 1,-1 0 0,0 1 0,0-1 0,1 0-1,-1 0 1,0 0 0,1 0 0,-1 1 0,0-1-1,1 0 1,-1 0 0,1 0 0,-1 0 0,0 0 0,1 0-1,-1 0 1,0 0 0,1 0 0,-1 0 0,0 0-1,1-1 1,0 1 0,310 0-38,-309 0-31,-1 0-6,0 1 0,0-1 0,0 0 1,0 0-1,0 0 0,0 0 0,0 0 0,0 0 0,0-1 1,0 1-1,0 0 0,0 0 0,0-1 0,0 1 1,0-1-1,0 1 0,0-1 0,0 1 0,0-1 1,-1 0-1,1 1 0,0-1 0,1-1 0,-2-2-376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22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1 915 32255,'0'250'480,"0"-244"-480,0 1 0,0-1 0,1 1 0,0-1 0,0 0 0,1 0 0,0 0 0,0 0 0,0 0 0,1 0 0,-1 0 0,6 6 0,-6-9 0,0 0 0,1-1 0,-1 1 0,1-1 0,0 1 0,0-1 0,-1 0 0,1 0 0,1-1 0,-1 1 0,0-1 0,0 1 0,1-1 0,-1 0 0,0 0 0,1 0 0,-1-1 0,1 1 0,-1-1 0,1 0 0,0 0 0,-1 0 0,5-1 0,-4 0 0,0-1 0,0 1 0,0-1 0,-1 0 0,1 0 0,0 0 0,-1 0 0,1-1 0,-1 1 0,0-1 0,0 0 0,0 0 0,0 0 0,0-1 0,-1 1 0,0 0 0,1-1 0,-1 0 0,2-6 0,7-12 0,-2-1 0,8-25 0,-15 42 0,13-51 0,16-111 0,-22 108 0,22-84 0,-29 135 0,1 1 0,0 0 0,0 0 1,1 0-1,0 0 0,9-12 0,-11 18-1,0-1 1,1 1-1,-1 0 0,1 0 0,-1 0 1,1 0-1,0 0 0,0 0 1,0 1-1,0-1 0,0 1 0,0 0 1,0 0-1,0 0 0,0 1 1,0-1-1,1 1 0,-1-1 0,5 1 1,-5 0-1,0 0 1,0 0 0,0 0-1,0 0 1,0 1 0,0-1 0,0 1-1,0 0 1,0 0 0,-1 0-1,1 0 1,5 3 0,-7-2-2,1 0 1,-1-1 0,1 1-1,-1 0 1,0 0-1,0 0 1,0 0 0,0 0-1,0 0 1,0 0-1,0 0 1,-1 1 0,1-1-1,-1 0 1,0 0-1,1 1 1,-1-1-1,0 0 1,-1 4 0,-33-8 30,23 1-29,-1 0 0,1 2 0,-18 1 0,25-1 0,0-1 0,0 2 0,0-1 0,0 1 0,0-1 0,0 1 0,0 0 0,0 0 0,1 1 0,-1-1 0,1 1 0,-6 6 0,0 1 0,0 0 0,1 1 0,0 1 0,1-1 0,0 1 0,1 0 0,0 1 0,1-1 0,1 1 0,-5 18 0,3 1 0,2 0 0,0 0 0,2 44 0,2-69 0,0 1 0,0 0 0,1-1 0,0 1 0,0-1 0,1 1 0,0-1 0,0 0 0,1 1 0,0-1 0,0 0 0,1-1 0,0 1 0,0-1 0,0 1 0,1-1 0,0 0 0,0-1 0,0 1 0,1-1 0,0 0 0,0-1 0,0 1 0,1-1 0,-1-1 0,1 1 0,9 3 0,-7-4 0,1 0 0,-1 0 0,1-1 0,-1 0 0,1-1 0,0 0 0,0 0 0,0-1 0,0-1 0,0 1 0,15-4 0,-19 2 0,0 0 0,0 0 0,0 0 0,-1 0 0,1-1 0,-1 0 0,1 0 0,-1-1 0,0 1 0,0-1 0,-1 0 0,1-1 0,-1 1 0,0-1 0,0 0 0,0 0 0,-1 0 0,1 0 0,2-7 0,-1-1 0,0-1 0,0 1 0,-1-1 0,-1 0 0,3-28 0,-4-73 0,-4 88 0,2 0 0,1 0 0,2 0 0,6-33 0,-8 56 0,1-1-1,0 1 1,0 0-1,0-1 1,1 1 0,-1 0-1,1 1 1,0-1 0,0 0-1,0 1 1,0 0 0,1-1-1,0 2 1,-1-1-1,1 0 1,0 1 0,0-1-1,1 1 1,-1 0 0,0 0-1,1 1 1,-1 0-1,1-1 1,-1 1 0,1 1-1,0-1 1,-1 1 0,1 0-1,0 0 1,-1 0-1,1 0 1,0 1 0,-1 0-1,1 0 1,6 3 0,-9-3-1,0 0 1,-1 0 0,1 0 0,-1 0 0,0 0 0,1 1-1,-1-1 1,0 1 0,0-1 0,0 1 0,0-1-1,0 1 1,0 0 0,0-1 0,0 3 0,0-3 0,-1 0 0,1 0 0,-1 0 0,1 0 0,-1 0 0,0 0 0,0 0 0,1 0 0,-1 0 0,0 0 0,0 0 0,0 0 0,0 0 0,0 0 0,0 0 0,-1 0 0,1 0 0,0 0 0,-1 0 0,1 0 0,0 0 0,-1 0 0,1 0 0,-1 0 0,1 0 0,-1 0 0,0 0 0,1-1 0,-1 1 0,0 0 0,0 0 0,-34 15 5,29-14-4,0 0 0,0 1 0,0 0 0,0 0 0,0 1 0,0-1 1,1 1-1,0 0 0,-7 7 0,3 0-1,1 0 1,0 1-1,1 0 0,0 0 1,1 1-1,1-1 0,-1 2 1,2-1-1,-5 25 0,3-4 0,2 0 0,0 62 0,3-90-1,1 0 1,1-1 0,-1 1 0,1-1-1,0 1 1,0-1 0,1 1 0,0-1-1,-1 0 1,2 0 0,-1 0 0,6 8-1,-6-9 1,1-1 0,0 0 0,1 0 0,-1-1 0,0 1 1,1-1-1,-1 1 0,1-1 0,0 0 0,0 0 0,0-1 0,0 1 0,0-1 0,0 0 0,0 0 0,0 0 0,6 0 0,3 0 1,0 0-1,0-1 1,0 0-1,1-1 1,-1 0 0,-1-1-1,1-1 1,0 0 0,0-1-1,-1 0 1,0-1-1,13-6 1,-18 6-1,1 1 1,-1-1-1,-1 0 1,1-1-1,-1 0 0,0 0 1,0 0-1,-1-1 1,0 0-1,0 0 0,0 0 1,-1 0-1,0-1 1,-1 0-1,1 0 0,-2 0 1,1 0-1,-1 0 1,2-17-1,-1 5 0,-2 1 0,0-1 0,-1 0 0,-1 0 0,-1 1 0,-8-38 0,6 46 0,1-1 0,-1 1 1,-1 0-1,0 0 1,0 1-1,-1-1 1,-1 1-1,1 0 1,-2 1-1,1 0 0,-2 0 1,-13-12-1,17 17 3,0 0-1,0 1 0,-1-1 1,0 1-1,1 1 0,-1-1 1,0 1-1,0 0 0,0 0 1,-7 0-1,11 1-2,0 1 0,-1 0 0,1 0 0,0 0 0,0 0 0,-1 0 0,1 0 0,0 0 0,0 1 0,-1-1 0,1 1 0,0 0 0,0-1 0,0 1 0,0 0 0,0 0 1,0 1-1,0-1 0,0 0 0,1 1 0,-1-1 0,0 1 0,1-1 0,-1 1 0,1 0 0,-1 0 0,1-1 0,0 1 0,0 0 0,-2 4 0,-1 9-2,0 1 0,1-1 0,1 1 0,0-1 0,2 1 0,-1 0 0,2 0 0,0 0 0,1-1 0,0 1 0,1-1 0,1 1 0,1-1 0,0 0 0,7 14 0,-5-14 2,1-1 0,1-1 0,0 1 0,1-1 0,1-1 0,-1 0 0,2 0 0,25 19 0,-30-26 0,0 0 0,1-1 0,0 1 0,-1-2 0,1 1 0,1-1 0,-1 0 0,0-1 0,1 0 0,0 0 0,-1-1 0,1 0 0,0 0 0,-1-1 0,1 0 0,0-1 0,0 0 0,9-3 0,-14 3 0,-1 0 0,1-1 0,-1 0 0,0 0 0,1 0 0,-1 0 0,0 0 0,-1-1 0,1 1 0,0-1 0,-1 0 0,1 0 0,-1 0 0,0 0 0,0 0 0,0-1 0,0 1 0,0 0 0,-1-1 0,0 0 0,0 1 0,1-5 0,3-10 0,-1-1 0,2-37 0,-6 55 0,3-133 5,-3 87 4,1 1 0,10-56 0,-11 101-9,0 0 0,0 0 0,0 0 0,0 0 0,0 0 0,0 1 0,1-1 0,-1 0 0,0 0 0,1 0 0,-1 0 0,0 0 0,1 1 0,-1-1 0,1 0 0,-1 0 0,1 1 0,0-1 0,-1 0 0,1 1 0,0-1 0,-1 1 0,1-1 0,0 0 0,0 1 0,-1 0 0,1-1 0,0 1 0,0 0 0,0-1 0,0 1 0,0 0 0,-1 0 0,1-1 0,0 1 0,0 0 0,0 0 0,1 0 0,1 1 0,-1 0 0,0 0 0,1 0 0,-1 0 0,0 1 0,0-1 0,0 0 0,0 1 0,0 0 0,0-1 0,0 1 0,-1 0 0,1 0 0,2 3 0,7 13 0,0 0 0,-1 1 0,-1 0 0,0 1 0,-2 0 0,0 0 0,4 23 0,-4-5 0,-1 0 0,-1 1 0,-2 42 0,1-45 0,-4-35 0,0-1 0,1 1 0,-1 0 0,0-1 0,0 1 0,1-1 0,-1 1 0,0-1 0,1 1 0,-1 0 0,1-1 0,-1 0 0,1 1 0,-1-1 0,1 1 0,-1-1 0,1 0 0,-1 1 0,1-1 0,-1 0 0,1 1 0,0-1 0,-1 0 0,1 0 0,0 0 0,-1 1 0,1-1 0,-1 0 0,1 0 0,0 0 0,-1 0 0,1 0 0,0 0 0,-1-1 0,1 1 0,0 0 0,-1 0 0,1 0 0,0-1 0,-1 1 0,1 0 0,-1 0 0,1-1 0,-1 1 0,1-1 0,-1 1 0,1 0 0,-1-1 0,1 1 0,-1-1 0,1 0 0,6-6 0,-2-1 0,1 1 0,-1-1 0,0 0 0,0 0 0,-1-1 0,0 1 0,-1-1 0,0 0 0,2-11 0,6-12 0,24-64 0,-16 38 0,37-74 0,-56 132 0,0 0 0,0 0 0,0-1 0,0 1 0,0 0 0,0 0 0,0 0 0,0 0 0,0-1 0,0 1 0,0 0 0,0 0 0,0 0 0,0 0 0,0-1 0,0 1 0,0 0 0,0 0 0,0 0 0,1 0 0,-1 0 0,0 0 0,0-1 0,0 1 0,0 0 0,0 0 0,0 0 0,1 0 0,-1 0 0,0 0 0,0 0 0,0 0 0,0 0 0,1 0 0,-1 0 0,0 0 0,0 0 0,0 0 0,0 0 0,1 0 0,-1 0 0,0 0 0,0 0 0,0 0 0,0 0 0,1 0 0,-1 0 0,0 0 0,0 0 0,0 0 0,0 0 0,3 12-6,-2 26-12,-1-32 15,-2 33 12,-8 48 1,-3 32-2,13-23-13,0-93 4,0 0 0,0-1 0,1 1 0,-1 0 0,1 0 0,0-1 0,-1 1 0,1 0 1,0-1-1,1 1 0,-1-1 0,0 1 0,1-1 0,-1 0 0,1 1 0,0-1 0,0 0 0,0 0 1,0 0-1,0 0 0,0-1 0,0 1 0,1-1 0,-1 1 0,1-1 0,-1 0 0,1 0 0,0 0 0,-1 0 1,1 0-1,3 0 0,-1 0 1,1 0 0,0 0 0,0-1 0,0 0 1,-1 0-1,1 0 0,0-1 0,0 0 0,-1 0 0,1-1 0,0 1 1,-1-1-1,0 0 0,10-5 0,-6 0 0,-1 1 0,0-1 0,0 0 0,-1-1 0,1 0 0,-2 0 0,1-1 0,-1 1 0,-1-1 0,1-1 0,-1 1 0,-1-1 0,4-11 0,2-9 0,-1-1 0,-2 0 0,5-37 0,0-56 16,-8-245 0,-4 365-16,-2-16 0,2 19 0,0 1 0,0-1 0,0 1 0,-1-1 0,1 1 0,0-1 0,0 1 0,0-1 0,-1 1 0,1-1 0,0 1 0,0-1 0,-1 1 0,1 0 0,0-1 0,-1 1 0,1-1 0,-1 1 0,1 0 0,-1 0 0,1-1 0,0 1 0,-1 0 0,1 0 0,-1-1 0,1 1 0,-1 0 0,1 0 0,-1 0 0,0 0 0,-6 6 0,3 6 0,0 0 0,1 1 0,0-1 0,1 1 0,-2 22 0,3 74 0,1-66 0,0 392 0,0-422 0,1-1 0,0 0 0,1 1 0,0-1 0,1 0 0,0 0 0,7 18 0,-8-26 0,0 1 0,0-1 0,1 0 0,-1 0 0,1 0 0,0 0 0,0-1 0,0 1 0,1-1 0,-1 0 0,1 0 0,-1 0 0,1 0 0,0 0 0,0-1 0,1 0 0,-1 0 0,0 0 0,1 0 0,-1-1 0,1 0 0,8 2 0,-7-2 0,0 0 0,0-1 0,1 1 0,-1-1 0,0 0 0,0-1 0,0 0 0,0 0 0,0 0 0,0 0 0,0-1 0,-1 0 0,1 0 0,0-1 0,-1 1 0,0-1 0,1-1 0,-1 1 0,0-1 0,-1 0 0,1 0 0,-1 0 0,0 0 0,0-1 0,5-6 0,-1-3 0,0 0 0,0-1 0,-1 0 0,-1-1 0,-1 1 0,0-1 0,-1 0 0,0 0 0,1-25 0,-1-18 0,-5-78 0,-1 54 0,2 70 0,2-13-2,-1 25 1,-1 1 0,1-1 0,-1 0 0,1 1 0,0-1 0,-1 0 0,1 1 0,0-1 0,0 1 1,-1-1-1,1 1 0,0 0 0,0-1 0,0 1 0,-1 0 0,1-1 0,0 1 0,0 0 0,0 0 0,0 0 0,0 0 0,0 0 0,0 0 0,-1 0 0,3 0 0,2 0 1,1 0 0,0 1 0,-1 0 0,1 0-1,-1 0 1,1 1 0,-1-1 0,0 1 0,0 1-1,1-1 1,-2 1 0,1 0 0,0 0 0,0 0 0,4 5-1,-3-2 1,0 0-1,-1 0 1,0 1-1,0 0 0,0 0 1,-1 0-1,0 1 1,0 0-1,4 12 0,-5-9 1,0-1-1,0 0 0,-1 1 0,-1 0 0,0-1 0,0 1 0,-1 0 0,0 0 0,-1 0 1,0-1-1,-1 1 0,0 0 0,0-1 0,-1 0 0,-1 1 0,-7 14 0,-3-3-4,9-14 4,0 0 0,0 0 1,0 1-1,1-1 0,0 1 0,0 0 1,1 0-1,1 0 0,0 1 1,-3 17-1,6-26 1,-1 0 0,1 0 0,-1 1 0,1-1 0,-1 0 0,1 0 0,-1 0 0,1 0 0,0 0 0,0-1 0,0 1 0,-1 0 0,1 0 0,0 0 0,0-1 0,0 1 0,0 0 0,0-1 0,0 1 0,0-1 0,1 0 0,-1 1 0,0-1 0,0 0 0,0 1 0,0-1 0,0 0 0,1 0 0,-1 0 0,0 0 0,2 0 0,51-1-1,-39 0-1,-5 1 0,0-1 1,0 0-1,-1-1 0,1 0 0,0-1 0,-1 0 0,1 0 0,-1-1 0,0 0 1,0 0-1,-1-1 0,1 0 0,-1-1 0,0 0 0,0 0 0,-1-1 0,0 0 1,0 0-1,8-12 0,-4 3-1,-1-1 1,-1 0 0,0 0-1,-1-1 1,-1 1 0,-1-2-1,-1 1 1,0-1-1,2-22 1,0-36 2,-5 48 7,7-43-1,-8 70-5,-1 0 0,0 0-1,1 0 1,0-1 0,-1 1-1,1 0 1,0 0 0,0 0-1,0 0 1,0 0 0,1 1-1,-1-1 1,0 0 0,1 0-1,0 1 1,-1-1 0,1 1-1,0-1 1,-1 1 0,1 0-1,4-2 1,0 1-1,0 1-1,0 0 1,0 0 0,0 1-1,0 0 1,11 0 0,4 1-13,-31 9 16,-2-4 2,0 0 1,1 1-1,0 0 0,0 1 1,1 0-1,0 1 0,0 0 1,1 1-1,0 0 0,1 0 1,0 1-1,1 0 0,0 0 1,0 0-1,-5 15 0,5-5-1,1 1 0,0 0 0,2 0 0,0 0-1,1 0 1,1 40 0,2-57-4,0 1 0,1-1 0,-1 1 0,1-1 0,0 0 0,1 0 0,-1 1 0,1-1 0,0 0 0,0 0 0,1 0 0,-1-1 0,1 1 0,0-1 0,0 1 0,1-1 0,4 5 0,-1-4 0,0 0 0,0 0 0,0 0 0,1-1 0,-1 1 0,1-2 0,0 1 0,0-1 0,1-1 0,8 2 0,-1 0 0,-1-1 0,1-1 0,0-1 0,0 0 0,0-1 0,0-1 0,0 0 0,0-1 0,0-1 0,17-5 0,-26 6 0,0-1 0,0 1 0,-1-1 0,1 0 0,-1-1 0,0 1 0,0-1 0,0-1 0,-1 1 0,1-1 0,-1 0 0,0 0 0,-1-1 0,1 1 0,-1-1 0,0 0 0,0 0 0,-1 0 0,0-1 0,0 1 0,-1-1 0,1 0 0,-1 0 0,2-13 0,-2-1 0,0-1 0,-2 0 0,0 1 0,-1-1 0,-1 1 0,-1-1 0,-1 1 0,-8-23 0,9 35 0,-1 0 0,0 0 0,0 0 0,-1 0 0,0 1 0,0-1 0,-1 1 0,-12-13 0,13 17 0,0 0 0,0 0 0,0 0 0,-1 1 0,1-1 0,-1 1 0,0 1 0,0-1 0,0 1 0,0 0 0,0 0 0,-1 1 0,1 0 0,-11-1 0,14 1 0,-1 1 0,1 0-1,-1 0 1,1 0 0,-1 1 0,1-1 0,-1 1-1,1 0 1,0 0 0,-1 0 0,1 0 0,0 0-1,0 1 1,-4 1 0,5-1-1,0 1-1,0-1 1,0 0 0,0 0-1,0 1 1,1-1-1,-1 1 1,1 0 0,-1-1-1,1 1 1,0 0-1,0 0 1,0 0 0,1 0-1,-1 0 1,0 4-1,-1 6 2,1-1-1,1 1 1,0-1 0,0 0-1,1 1 1,1-1-1,0 0 1,1 0-1,0 0 1,0 0-1,2 0 1,6 13 0,-7-17 0,2 1 0,-1-1 0,1 0 0,0 0 0,1-1 0,0 0 0,0 0 0,0 0 0,1-1 0,0 0 0,0-1 0,1 0 0,-1 0 0,1 0 0,17 5 0,-14-7 0,0 1 0,1-2 0,0 1 0,-1-2 0,1 0 0,0 0 0,23-2 0,-29 0 0,0 0 0,1 0 0,-1-1 0,0 0 0,0 0 0,0-1 0,0 0 0,0 0 0,-1 0 0,1-1 0,-1 0 0,0 0 0,0-1 0,7-6 0,-3-2 0,1-1 0,-2 0 0,0-1 0,-1 1 0,0-2 0,-1 1 0,-1-1 0,0 0 0,6-31 0,-1-13 2,5-83 1,-16 139-3,6-368 27,-6 367-27,-4-40 0,4 44 0,0 0 0,0 1 0,0-1 0,0 0 0,0 0 0,0 0 0,0 0 0,-1 0 0,1 1 0,0-1 0,-1 0 0,1 0 0,0 0 0,-1 1 0,1-1 0,-1 0 0,1 1 0,-1-1 0,0 0 0,1 1 0,-1-1 0,0 1 0,1-1 0,-1 1 0,0-1 0,0 1 0,1-1 0,-1 1 0,0 0 0,0-1 0,0 1 0,0 0 0,1 0 0,-1 0 0,0-1 0,0 1 0,0 0 0,0 0 0,-1 1 0,2-1 0,-1 0 0,0 1 0,1-1 0,-1 0 0,0 1 0,1-1 0,-1 1 0,1-1 0,-1 1 0,0-1 0,1 1 0,0 0 0,-1-1 0,1 1 0,-1-1 0,1 1 0,0 0 0,-1-1 0,1 1 0,0 0 0,0 0 0,0-1 0,-1 1 0,1 1 0,-5 28 0,0 0 0,3 1 0,0-1 0,4 42 0,-1-12 0,11 205 0,1-1 0,-13-52-155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22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27549,'0'0'2401,"0"3"-536,15 1-961,513-4-904,-507 0 0,-12 1-3,1-1 1,0 0-1,-1 0 0,1-1 1,0-1-1,-1 1 0,19-7 1,-32 6-102,-26 0-251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2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32047,'87'22'675,"149"-14"-639,-210-8-27,-23 0-9,1 0 0,-1 0 0,0 0 0,0-1 0,1 1 0,-1-1 0,0 0 0,0 0 0,0 0 0,0-1 0,4-1 0,-6 2 0,0 0 0,0 0 0,0 0 0,0 0 0,0 0 0,0 0 0,-1 0 0,1 0 0,0 0 0,-1 0 0,1 0 0,-1-1 0,0 1 0,1 0 0,-1 0 0,0-1 0,1 1 0,-1 0 0,0 0 0,0-1 0,0 1 0,0 0 0,0-1 0,-1 1 0,1 0 0,0 0 0,-1-1 0,1 1 0,0 0 0,-1 0 0,0 0 0,1 0 0,-2-2 0,-1-3 0,-1 1 0,1-1 0,-2 1 0,1 0 0,0 0 0,-1 0 0,0 0 0,0 1 0,-9-6 0,-57-33 0,52 33 0,-30-16 0,75 23 0,-4 3 0,1 1 0,-1 1 0,0 0 0,0 2 0,0 1 0,0 1 0,-1 0 0,0 2 0,28 14 0,-46-21 0,0 0 0,0 1 0,-1 0 0,1 0 0,-1 0 0,0 0 0,0 0 0,1 0 0,-1 0 0,0 1 0,-1-1 0,1 1 0,0-1 0,-1 1 0,0 0 0,1 0 0,-1-1 0,0 1 0,0 0 0,-1 0 0,1 0 0,-1 0 0,1 0 0,-1 0 0,0 1 0,0-1 0,0 0 0,-1 0 0,1 0 0,-1 0 0,-1 4 0,0 0 0,-1 1 0,0-1 0,0 0 0,-1 0 0,0 0 0,-1 0 0,1-1 0,-1 0 0,0 0 0,-12 10 0,-2 1-33,5-3-50,-1-2 0,0 0 0,-1 0 0,-19 9 0,4-9-1902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28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292 887 32207,'0'-46'314,"-1"-57"-100,1 101-213,-1 0 0,1 0 1,0 0-1,0 0 0,-1 0 0,1-1 0,-1 1 0,0 0 1,0 0-1,0 0 0,0 0 0,0 0 0,0 1 0,0-1 1,-1 0-1,1 0 0,0 1 0,-1-1 0,0 1 0,1 0 1,-1-1-1,0 1 0,0 0 0,0 0 0,0 0 1,0 0-1,-3-1 0,-3 0-1,1 1 0,-1 0 0,0 0-1,1 1 1,-1 0 0,0 0 0,-8 2 0,9-1 0,0 1 0,1 0 0,-1 0 0,1 0 0,-1 1 0,1 0 0,0 0 0,0 1 0,1 0 0,-1 0 0,1 0 0,0 0 0,0 1 0,0 0 0,0 0 0,1 0 0,0 1 0,0 0 0,-4 8 0,-2 4 0,1 0 0,1 1 0,0 0 0,2 0 0,-6 29 0,6-21 0,1 0 0,2 0 0,0 0 0,2 1 0,1-1 0,2 1 0,4 29 0,-4-50 0,0 0 0,1-1 0,-1 1 0,1-1 0,0 0 0,1 0 0,0 0 0,0 0 0,0-1 0,0 1 0,1-1 0,0 0 0,0 0 0,0-1 0,1 0 0,-1 0 0,1 0 0,0 0 0,0-1 0,1 0 0,8 3 0,-3-2 0,-1-1 0,1 0 0,0-1 0,0 0 0,0 0 0,0-2 0,0 1 0,0-2 0,0 1 0,0-2 0,19-3 0,-25 3 0,0 0 0,0-1 0,-1 1 0,1-1 0,-1 0 0,0-1 0,0 1 0,0-1 0,0 0 0,-1 0 0,1-1 0,-1 1 0,0-1 0,-1 0 0,1 0 0,-1 0 0,0-1 0,0 1 0,0-1 0,-1 1 0,3-12 0,1-4 0,-1-1 0,-2 1 0,0-1 0,0-39 0,-1 12 0,-3 0 0,-2 0 0,-13-67 0,9 98 0,7 18 0,-1-1 0,1 1 0,0 0 0,0 0 0,0 0 0,0 0 0,-1-1 0,1 1 0,0 0 0,0 0 0,0 0 0,-1 0 0,1 0 0,0 0 0,0 0 0,0 0 0,-1 0 0,1 0 0,0 0 0,0 0 0,-1 0 0,1 0 0,0 0 0,0 0 0,0 0 0,-1 0 0,1 0 0,0 0 0,0 0 0,0 0 0,-1 0 0,1 0 0,0 0 0,0 1 0,0-1 0,-1 0 0,1 0 0,0 0 0,-2 3 0,1-1 0,-1 0 0,1 1 0,-1-1 0,1 1 0,0-1 0,0 1 0,0 0 0,0 3 0,-6 29 0,1 1 0,-1 58 0,8 76 0,-1-156 0,0-7 0,0 0 0,1-1 0,0 1 0,0 0 0,1-1 0,0 1 0,0-1 0,0 1 0,1-1 0,3 6 0,-4-9 0,0 0 0,0 0 0,1 0-1,-1 0 1,1-1 0,0 1-1,-1-1 1,1 0 0,0 0 0,0 0-1,1 0 1,-1 0 0,0-1-1,1 1 1,-1-1 0,1 0 0,-1 0-1,1 0 1,6 0 0,0 0-5,1 0 1,-1 0-1,1-2 0,-1 1 1,11-3-1,-17 2 5,0 0 0,0 0 0,0 0 0,0 0 1,-1-1-1,1 0 0,0 0 0,-1 0 0,1 0 0,-1-1 0,0 1 0,0-1 0,0 0 0,0 0 0,0 0 0,2-3 0,3-7 0,-1-1 0,0 1 0,-1-1 0,-1 0-1,0-1 1,-1 1 0,5-31 0,5-112 14,-12 115 0,-2 6-10,0 26-4,0 0 0,0 0 0,1 0 0,0 1 1,0-1-1,1 0 0,1 0 0,-1 1 0,8-16 0,-8 23-2,0 0 1,1 0-1,-1 0 1,0 0-1,1 0 0,0 1 1,-1-1-1,1 1 1,0 0-1,0 0 1,0 0-1,-1 0 0,1 0 1,0 1-1,0-1 1,4 1-1,-6 0 2,0-1-1,0 1 1,1 0-1,-1 0 1,0-1-1,1 1 1,-1 0-1,0 0 1,0 1-1,1-1 1,-1 0-1,0 0 1,1 1 0,-1-1-1,0 0 1,0 1-1,0-1 1,1 1-1,-1 0 1,0-1-1,0 1 1,0 0-1,0 0 1,0-1 0,0 1-1,0 0 1,-1 0-1,1 0 1,0 0-1,0 1 1,-1-1-1,1 0 1,0 0-1,-1 0 1,1 0-1,-1 1 1,0-1 0,1 0-1,-1 2 1,-2-2 1,1 1 0,-1 0 0,0-1 0,0 1 0,0-1 0,0 0 0,0 1 0,0-1 0,0 0 0,0 0 0,-3 0 1,-5 4-2,2 2 0,0 0 0,0 0 0,1 1 0,0 0 0,0 0 0,1 1 0,0 0 0,1 0 0,0 0 0,0 1 0,1-1 0,0 1 0,-3 12 0,-2 12 0,1-1 0,-6 59 0,13-80 0,-2 6-3,2 1 0,-1-1 1,2 0-1,1 1 1,5 33-1,-6-50 2,1 1 0,0-1 1,1 1-1,-1-1 0,0 1 0,1-1 1,-1 0-1,1 1 0,0-1 0,0 0 1,0 0-1,0-1 0,0 1 0,0 0 1,0-1-1,1 1 0,-1-1 0,0 1 1,1-1-1,0 0 0,-1 0 0,1 0 1,3 0-1,6 1-3,0 0 1,1-1 0,23 0-1,-23-2 4,-6 1 1,0 0-1,0-1 1,1 0 0,-1 0-1,0-1 1,0 1-1,0-2 1,0 1 0,0-1-1,-1 0 1,1-1 0,-1 1-1,0-1 1,0 0 0,0-1-1,-1 0 1,1 0 0,-1 0-1,0 0 1,-1-1 0,1 0-1,-1 0 1,0 0-1,0 0 1,-1-1 0,0 1-1,0-1 1,3-12 0,0-8 1,-1-1 0,-1 0 0,-1-1 0,-1 1 0,-4-46 1,1 40 0,1 0 0,1 0 1,7-36-1,-7 67-3,-1 1 0,1-1 0,0 0 0,0 0 0,0 1 0,0-1 0,0 1-1,0-1 1,1 1 0,-1-1 0,1 1 0,0 0 0,-1 0 0,1 0 0,0 0 0,1 0-1,-1 0 1,0 0 0,0 1 0,1-1 0,-1 1 0,1-1 0,-1 1 0,6-1 0,2 0-2,0 0 0,0 1 1,0 0-1,0 1 1,17 1-1,5 0 1,-37 0 2,1 0-1,-1-1 1,1 1 0,0 1-1,-1-1 1,1 1 0,0-1 0,0 1-1,0 0 1,-5 4 0,-38 30 7,45-34-8,-9 7 3,2 1-1,-1 0 1,1 0-1,1 1 1,0 0-1,0 1 1,1 0-1,1 0 1,0 0-1,0 1 1,-3 15-1,2-4-1,1 1-1,1 1 0,2-1 0,0 1 1,2 26-1,1-46-1,-1 0 0,1 0 0,1 0 0,-1 0 0,1 0 0,0-1 0,1 1-1,-1 0 1,1 0 0,0-1 0,0 1 0,1-1 0,0 0 0,0 1 0,0-1 0,0-1 0,1 1 0,0 0 0,0-1 0,0 0 0,1 0 0,-1 0-1,1 0 1,0-1 0,0 0 0,0 0 0,0 0 0,1-1 0,9 4 0,-4-3 1,0 1 0,0-1 0,0-1 0,0 0 0,0-1 0,1 0 0,-1-1 0,0 0 0,1-1 0,-1 0 0,21-5 0,-25 4 0,-1 0 0,1-1 0,-1 1 0,0-2 0,0 1 0,0 0 0,0-1 0,-1 0 0,0-1 0,1 1 0,-2-1 0,1 0 0,0 0 0,-1 0 0,0-1 0,0 0 0,-1 0 0,0 0 0,0 0 0,5-12 0,-1-10 0,-1 0 0,-2-1 0,0 1 0,-2-1 0,-1-36 0,-1 31 0,1 0 0,12-67 0,-13 98 0,1 0 0,0-1 0,0 1 0,0 0 0,0 0 0,0 0 0,0 0 0,1 0 0,0 0 0,0 1 0,-1-1 0,2 0 0,-1 1 0,3-4 0,-2 5 0,1-1 0,-1 0 0,0 1 0,1 0 0,-1 0 0,1 0 0,-1 0 0,1 1 0,0-1 0,-1 1 0,1 0 0,4 0 0,2 0-2,-7 0 0,0 0 0,0 0 1,0 0-1,0 0 0,0 0 0,0 1 1,7 1-1,-10-2 2,0 0 0,1 1 0,-1-1 0,0 0 0,0 1 0,1-1 0,-1 0 0,0 1 0,0-1 0,1 0 0,-1 1 0,0-1 0,0 1 0,0-1 0,0 0 0,1 1 0,-1-1 0,0 1 0,0-1 0,0 0 0,0 1 0,0-1 0,0 1 0,0-1 0,0 1 0,0-1 0,0 0 0,-1 1 0,1-1 0,0 1 0,0-1 0,0 0 0,0 1 0,-1-1 0,1 0 0,0 1 0,0-1 0,-1 0 0,1 1 0,0-1 0,-1 1 0,1-1 0,-6 6 1,-1 1 1,1-1-1,-1 0 1,-13 9-1,-25 21 13,34-25-12,1 2-1,0 0 0,0 0 1,2 0-1,0 1 0,0 1 1,1-1-1,1 1 0,0 0 1,1 1-1,1-1 0,0 1 1,2 0-1,-1 0 0,2 0 1,0 0-1,1 0 0,1 1 1,3 20-1,-3-33-1,0 1 0,1-1 0,0 0 0,-1 1 0,2-1 0,-1 0 0,0 0 0,1 0 0,0-1 0,0 1 0,0-1 0,0 1 0,1-1 0,-1 0 0,1 0 0,0 0 0,0-1 0,0 1 0,0-1 0,0 0 0,0 0 0,1-1 0,-1 1 0,1-1 0,5 1 0,12 2 0,1-1 0,-1 0 0,43-3 0,-46 0 0,-13 0 0,0 0 0,0-1 0,0 0 0,0 0 0,0 0 0,0-1 0,0 0 0,-1 0 0,1 0 0,-1-1 0,1 0 0,-1 0 0,0 0 0,0 0 0,-1-1 0,1 0 0,7-8 0,-7 5 0,0 0 0,0 0 0,0 0 0,-1 0 0,-1-1 0,1 0 0,-1 0 0,0 0 0,-1 0 0,0 0 0,0 0 0,1-12 0,-2-1 0,0 0 0,-1 0 0,-1 0 0,-1 0 0,0 0 0,-7-21 0,6 30 0,-1 1 0,0 0 0,0 0 0,-1 0 0,-1 1 0,0-1 0,0 1 0,-1 1 0,0-1 0,-1 1 0,0 0 0,-10-8 0,12 13 0,0 0 0,0 0 0,-1 0 0,1 1 0,-1 0 0,0 0 0,0 0 0,0 1 0,-11-2 0,15 3 0,0 1 0,-1-1 0,1 1 0,0 0 0,0 0 0,-1 0 0,1 0 0,0 0 0,-1 1 0,1-1 0,0 1 0,0 0 0,0 0 0,0 0 0,0 1 0,0-1 0,0 1 0,0-1 0,0 1 0,1 0 0,-1 0 0,1 0 0,-4 4 0,3-1 0,0 1 0,0 0 0,1-1 0,0 1 0,0 0 0,0 0 0,1 1 0,0-1 0,0 0 0,0 0 0,1 8 0,0 4-2,0 1 1,6 29-1,-3-37-1,0 0 0,1 0 0,0 0 0,1 0 0,0-1 0,0 0 0,1 0 1,1 0-1,-1-1 0,2 0 0,-1 0 0,1-1 0,1 0 0,-1 0 0,1-1 0,16 10 0,-11-8 2,0-1-1,0 0 0,1-1 0,1-1 0,-1 0 0,1-1 0,0-1 0,0 0 0,0-1 0,0-1 1,18 1-1,-20-3 7,-10 0-4,0 1 0,0-1 0,0 0 0,0-1 0,-1 1 0,8-2 0,-10 1-1,0 1 0,0-1 0,0 0 1,0 1-1,0-1 0,0 0 0,0 0 0,0 0 0,0 0 0,0 0 0,0 0 0,0 0 0,-1 0 0,1 0 0,0 0 0,-1 0 0,1 0 0,-1-1 0,1 1 0,-1 0 0,0 0 0,1 0 0,-1-1 0,0-1 0,4-36 10,-3-1 0,-2-46-1,-1 14-6,1 13-3,-1 22 0,7-57 0,-5 91 0,1 0 0,0 0 0,0 0 0,0 0 0,0 0 0,0 0 0,1 0 0,-1 0 0,1 0 0,0 1 0,0-1 0,0 1 0,0-1 0,0 1 0,0 0 0,1 0 0,-1 0 0,1 0 0,0 0 0,2-1 0,-3 2 0,0 0 0,0 0 0,0 1 0,0-1 0,0 0 0,0 1 0,0 0 0,1 0 0,-1-1 0,0 1 0,0 1 0,0-1 0,0 0 0,0 0 0,0 1 0,0-1 0,0 1 0,0 0 0,0-1 0,0 1 0,0 0 0,0 0 0,0 0 0,0 1 0,-1-1 0,1 0 0,0 1 0,-1-1 0,0 1 0,1-1 0,1 4 0,5 7 0,-1 0 0,-1 0 0,0 1 0,-1 0 0,0 0 0,-1 0 0,0 1 0,3 25 0,-2 5 0,0 66 0,-5 71 27,1-199-26,0-1 0,2 1 0,0 0 0,9-27 0,31-74-1,-15 45 0,-11 23 0,45-117 0,-56 159 0,-2 23 0,4 299 0,-8-252 0,0-51 0,0 0 0,1-1 0,0 1 0,0 0 0,1-1 0,6 18 0,-8-26 0,0-1 0,0 1 0,1-1 0,-1 0 0,0 1 0,0-1 0,0 1 0,0-1 0,1 1 0,-1-1 0,0 0 0,0 1 0,1-1 0,-1 0 0,0 1 0,1-1 0,-1 0 0,0 1 0,1-1 0,-1 0 0,1 0 0,-1 1 0,0-1 0,1 0 0,-1 0 0,1 0 0,-1 0 0,1 0 0,-1 1 0,1-1 0,-1 0 0,0 0 0,1 0 0,-1 0 0,1 0 0,-1 0 0,1-1 0,-1 1 0,1 0 0,-1 0 0,1 0 0,-1 0 0,0 0 0,1-1 0,-1 1 0,1 0 0,-1-1 0,17-18 0,-3-11 0,-2-1 0,-1-1 0,-1 0 0,7-46 0,10-30 0,-20 83 0,19-54 0,-24 74 0,1 0 0,-1 0 0,1 0 0,0 0 0,0 0 0,0 1 0,0-1 0,1 1 0,0 0 0,0 0 0,6-4 0,-10 8 0,1-1 0,-1 1 0,1 0 0,-1 0 0,1-1 0,-1 1 0,1 0 0,-1 0 0,1 0 0,-1 0 0,1 0 0,-1 0 0,1 0 0,-1 0 0,1 0 0,0 0 0,-1 0 0,1 0 0,-1 0 0,1 0 0,-1 0 0,1 0 0,-1 1 0,1-1 0,-1 0 0,1 0 0,-1 1 0,1-1 0,-1 0 0,0 1 0,1-1 0,-1 0 0,1 1 0,-1-1 0,0 1 0,1-1 0,-1 1 0,0-1 0,0 1 0,1-1 0,-1 1 0,0-1 0,0 1 0,0-1 0,1 1 0,-1-1 0,0 1 0,0-1 0,0 1 0,0-1 0,0 1 0,0 0 0,0-1 0,-1 1 0,2 40 0,-1-34 0,-1 70 0,3 94 0,-2-168 0,0 0 0,1 1 0,-1-1 0,1 0 0,0 1 0,0-1 0,0 0 0,0 0 0,1 0 0,-1 1 0,1-2 0,0 1 0,0 0 0,0 0 0,0-1 0,0 1 0,0-1 0,1 1 0,-1-1 0,1 0 0,0 0 0,0 0 0,0 0 0,0-1 0,0 1 0,4 0 0,2 1 0,1-1 0,-1 0 0,1 0 0,0-1 0,0-1 0,-1 0 0,19-1 0,-25 0-1,0 0 1,0 0-1,0 0 1,0-1-1,0 1 1,0 0-1,-1-1 1,1 0-1,0 0 1,-1 0-1,0 0 0,1 0 1,-1 0-1,0-1 1,0 1-1,0-1 1,0 1-1,-1-1 1,1 0-1,-1 0 1,1 0-1,1-5 1,3-10-7,0 0 0,6-30 0,-11 41 8,12-82-1,-9 51 0,12-46 0,-13 74 0,0 0 0,0 1 0,1-1 0,0 0 0,1 1 0,0 0 0,0 0 0,1 1 0,9-11 0,-11 15 0,0 1 0,0 0 0,0 0 0,0 1 0,0-1 0,1 1 0,-1 0 0,1 0 0,0 0 0,-1 1 0,1-1 0,0 1 0,0 1 0,0-1 0,0 0 0,0 1 0,0 0 0,9 2 0,-20-2 2,0 1 0,0 0 0,0 0 1,0 1-1,0 0 0,1 0 0,-1 0 0,1 1 0,-1 0 0,1 0 1,0 0-1,0 1 0,0 0 0,0-1 0,-4 6 0,-2 2-2,1 1-1,0 0 1,1 0-1,-16 26 1,14-19 0,1 1 0,1 0 0,1 0 0,1 1 0,0 0 0,1 0 0,2 1 0,0-1 0,1 1 0,2 0 0,0 0 0,3 33 0,-2-50 0,1 0 0,1 0 0,-1 0 0,1-1 0,-1 1 0,1 0 0,1-1 0,-1 1 0,1-1 0,-1 0 0,1 0 0,0 0 0,1 0 0,4 4 0,-2-3 0,0 0 0,1-1 0,-1 1 0,1-2 0,0 1 0,0-1 0,1 0 0,9 3 0,9-1 0,0 0 0,0-2 0,0 0 0,35-2 0,-51-1 0,1 0 0,-1-1 0,0 0 0,0 0 0,0-1 0,0-1 0,0 1 0,14-7 0,-19 6 0,0 0 0,-1 0 0,1 0 0,0-1 0,-1 0 0,0 0 0,0 0 0,0 0 0,-1-1 0,1 1 0,-1-1 0,0 0 0,0 0 0,-1 0 0,1 0 0,2-10 0,0-7 0,0 0 0,-2 0 0,0-1 0,-1 0 0,-2 1 0,0-1 0,-5-34 0,2 37 0,-1 0 0,0 0 0,-1 1 0,-1-1 0,-1 1 0,-1 0 0,-18-30 0,22 41 0,0 1 0,-1-1 0,0 1 0,-1 1 0,1-1 0,-1 1 0,-1 0 0,1 0 0,-1 0 0,0 1 0,0 0 0,0 1 0,-1 0 0,0 0 0,0 0 0,0 1 0,0 0 0,0 1 0,0 0 0,-13-2 0,17 4 0,0 0 0,1 0 0,-1 0 0,0 0 0,1 1 0,-1 0 0,0 0 0,1 0 0,-1 0 0,1 0 0,-1 1 0,1-1 0,0 1 0,-1 0 0,1 0 0,0 0 0,0 1 0,-3 2 0,2 1 0,-1-1 0,1 1 0,1-1 0,-1 1 0,1 1 0,0-1 0,0 0 0,0 1 0,-1 7 0,-2 12 0,2-1 0,0 1 0,2 0 0,1 30 0,1-44-1,0 1 0,1-1 0,1 0 0,0 0 0,0 0 0,2 0 0,-1 0 0,1 0 1,1-1-1,0 1 0,1-1 0,0-1 0,0 1 0,1-1 0,1 0 0,-1 0 0,2-1 0,-1 0 0,1-1 0,1 0 0,-1 0 0,1-1 0,1 0 0,-1-1 0,1 0 1,0-1-1,1 0 0,-1-1 0,1 0 0,0-1 0,0 0 0,0 0 0,19 0 0,-20-2 1,0-1 0,-1-1 0,1 1 0,-1-2 0,1 1 0,15-6 0,-20 5 0,0-1 0,0 0 0,-1 0 0,1-1 0,-1 1 0,0-1 0,0 0 0,0-1 0,0 1 0,-1-1 0,0 0 0,4-6 0,0-1 0,-1 0 0,0 0 0,-1 0 0,-1-1 0,0 1 0,4-17 0,14-84 0,-12 49 0,-11 61-2,1 0 0,0 0 0,0 0 1,0-1-1,0 1 0,0 0 0,0 0 0,1 1 0,-1-1 0,1 0 0,0 0 1,0 1-1,0-1 0,0 1 0,5-4 0,-5 5-2,1 0 1,-1 0-1,1 0 0,0 0 1,-1 0-1,1 0 0,0 1 1,0-1-1,-1 1 0,1 0 1,0 0-1,0 0 0,0 0 1,-1 1-1,1-1 0,0 1 1,4 1-1,-1 0 5,0 0 1,-1 1-1,1-1 0,-1 2 1,1-1-1,-1 0 0,0 1 1,-1 0-1,1 0 0,-1 1 1,1-1-1,-1 1 0,4 6 1,-7-10 11,-7-1-7,1-1 1,-1 0-1,1 0 0,-1 0 0,-6-3 1,-21-4 0,26 7-5,-1 1-1,1-1 1,-1 1-1,1 1 1,-1 0 0,1 0-1,0 0 1,-1 1-1,-11 4 1,14-4-2,0 1 0,1 0 0,0 0 0,-1 0 1,1 0-1,0 0 0,1 1 0,-1 0 1,1 0-1,0 0 0,-1 0 0,2 0 0,-1 1 1,0-1-1,-1 6 0,-2 8 0,1 0 0,0 1 0,2-1 0,0 1 0,1 0 0,1 0 0,2 27 0,-2-38-1,2 0 1,-1 0-1,1 0 1,1 0-1,-1 0 0,1 0 1,1-1-1,0 1 0,0 0 1,0-1-1,1 0 1,8 12-1,-8-14 1,0 0-1,0 0 1,1-1-1,0 0 1,0 0-1,0 0 1,0 0-1,0-1 1,1 0-1,0 0 1,0-1-1,-1 1 1,2-1-1,-1 0 1,0-1-1,11 2 1,-10-2 1,0 0 0,1-1 0,-1 0 0,0 0 0,0 0 0,0-1 0,13-3 0,-17 3-1,1 0 1,-1-1-1,0 1 1,1-1-1,-1 0 1,0 0-1,0 0 1,0-1-1,-1 1 0,1-1 1,0 1-1,-1-1 1,0 0-1,1 0 1,-1 0-1,-1 0 1,3-5-1,6-13 0,-2-2 0,0 1 0,-1-1 0,-2 0 0,5-42 0,0-121 0,-11-14 1,2-78 30,-4 598-31,4-190 0,-1-122 0,8 181 0,-6-172 0,1 0 0,0 0 0,2 0 0,0-1 0,0 0 0,1 0 0,1 0 0,16 26 0,-19-38 0,-1 1 0,1-1 0,0 0 0,0 0 0,0-1 0,0 1 0,1-1 0,-1 0 0,1 0 0,0 0 0,0-1 0,0 0 0,0 0 0,1 0 0,7 2 0,6-1 0,-1-1 0,1-1 0,23-1 0,-23 0 0,-7 0 0,1 0 0,-1-1 0,0-1 0,0 0 0,0-1 0,0 0 0,-1 0 0,1-2 0,-1 1 0,0-1 0,0-1 0,0 0 0,-1-1 0,0 0 0,0 0 0,-1-1 0,0 0 0,0-1 0,-1 0 0,0 0 0,-1-1 0,8-12 0,-8 9 0,0-1 0,-1 0 0,-1-1 0,0 1 0,-1-1 0,-1 0 0,0 0 0,-1 0 0,0 0 0,-2 0 0,1 0 0,-2-1 0,0 1 0,-4-15 0,4 20 0,-2 0 0,0 0 0,0 1 0,0-1 0,-1 1 0,-1 0 0,0 0 0,0 0 0,-11-13 0,11 16 0,1 1 0,-2 0 0,1 1 0,0 0 0,-1-1 0,0 2 0,0-1 0,0 1 0,-1-1 0,1 2 0,-1-1 0,1 1 0,-1 0 0,0 0 0,-7 0 0,9 1 0,-1 0 0,1 1 0,-1 0 0,1 0 0,-1 0 0,1 0 0,-1 1 0,1 0 0,-1 0 0,1 0 0,0 1 0,0 0 0,0 0 0,-1 0 0,2 1 0,-1 0 0,0 0 0,1 0 0,-1 0 0,1 1 0,0 0 0,0-1 0,0 2 0,1-1 0,-1 0 0,1 1 0,0-1 0,0 1 0,1 0 0,-1 0 0,-2 8 0,-1 8 0,0 1 0,1-1 0,0 1 0,2 0 0,1 0 0,1 35 0,1-46 0,1-1 0,0 1 0,0-1 0,1 1 0,0-1 0,1 0 0,0 1 0,1-2 0,0 1 0,10 16 0,-11-20 0,1 0 0,0-1 0,1 0 0,0 0 0,-1 0 0,1 0 0,1-1 0,-1 0 0,1 0 0,0 0 0,0-1 0,0 0 0,0 0 0,0 0 0,1-1 0,-1 0 0,13 2 0,-10-2 0,-1-1 0,1 0 0,0 0 0,0-1 0,-1 0 0,1-1 0,0 0 0,0-1 0,-1 1 0,16-6 0,-20 5 0,1-1 0,0 1 0,-1-1 0,1 0 0,-1 0 0,0-1 0,0 1 0,0-1 0,-1 0 0,1 0 0,-1 0 0,0 0 0,0-1 0,-1 1 0,1-1 0,-1 0 0,0 1 0,0-1 0,1-5 0,1-11 0,0 0 0,-2 0 0,0 0 0,-1 0 0,-4-35 0,2 51 0,1 0 0,-1 0 0,0 0 0,0 1 0,0-1 0,-1 1 0,0-1 0,0 1 0,0-1 0,-5-6 0,6 9 0,0 1 0,0 0 0,0-1 0,0 1 0,-1 0 0,1 0 0,0 0 0,-1 0 0,1 0 0,-1 0 0,1 0 0,-1 0 0,0 1 0,1-1 0,-1 1 0,0-1 0,1 1 0,-1-1 0,0 1 0,1 0 0,-1 0 0,0 0 0,0 0 0,1 0 0,-1 0 0,0 1 0,0-1 0,1 1 0,-1-1 0,0 1 0,1-1 0,-3 3 0,0-1-1,2 0 1,-1 1-1,0-1 1,0 1-1,1 0 0,0 0 1,-1 0-1,1 0 1,1 1-1,-1-1 1,0 0-1,1 1 0,-1-1 1,1 1-1,0 0 1,0-1-1,1 1 0,-1 0 1,1 0-1,0 5 1,-2 11-7,2 0 1,2 28-1,-1-43 7,-1 0 0,1-1 0,0 1 0,0 0 0,0-1 0,1 1 0,-1-1 0,1 1 0,0-1 0,0 0 0,1 0 0,-1 0 0,1 0 0,0 0 0,0-1 0,1 1 0,-1-1 0,0 0 0,1 0 0,0 0 0,0 0 0,0-1 0,0 0 0,7 3 0,2 0 0,0-1 0,0-1 0,1 0 0,0-1 0,0-1 0,-1 0 0,16-1 0,-25 0 0,1-1 0,-1 1 0,1-1 0,-1 0 0,1-1 0,-1 1 0,0-1 0,0 0 0,0 0 0,0 0 0,0 0 0,0-1 0,0 1 0,-1-1 0,1 0 0,-1 0 0,0-1 0,0 1 0,0-1 0,0 1 0,-1-1 0,1 0 0,2-7 0,4-9 1,0 0 0,-2 0 0,9-35 0,-15 47 0,11-43 9,-3 0-1,4-86 1,-11-103-12,-2 233 2,0-17 0,0 0 0,-4-38 0,3 56 0,0 0 0,-1 0 0,1 0 0,-1 0 0,0 1 0,0-1 0,-1 1 0,0-1 0,0 1 0,0 0 0,-6-7 0,8 11 0,0-1 0,0 1 0,0 0 0,-1 0 0,1 0 0,-1 0 0,1 0 0,-1 0 0,1 0 0,-1 0 0,0 0 0,1 1 0,-1-1 0,0 1 0,0-1 0,1 1 0,-1 0 0,0-1 0,0 1 0,0 0 0,1 0 0,-1 0 0,0 1 0,0-1 0,0 0 0,1 1 0,-1-1 0,0 1 0,1 0 0,-1-1 0,0 1 0,1 0 0,-1 0 0,1 0 0,-1 0 0,1 0 0,0 0 0,-2 2 0,-2 4 0,1 1 0,0-1 0,1 1 0,0 0 0,0 0 0,1 0 0,0 0 0,0 1 0,-1 11 0,-1 87 0,3-79 0,-1 70 0,3 168 0,1-222 0,3-1 0,1 0 0,2 0 0,15 42 0,-19-73 0,1 1 0,0-1 0,1 0 0,0 0 0,1 0 0,9 11 0,-13-19 0,1 1 0,0-1 0,0 0 0,1 0 0,-1 0 0,1-1 0,0 0 0,-1 0 0,2 0 0,-1 0 0,0-1 0,0 1 0,1-2 0,0 1 0,11 2 0,-12-3 0,1 0 0,-1 0 0,1-1 0,-1 1 0,1-1 0,-1-1 0,1 1 0,0-1 0,-1 0 0,1 0 0,-1 0 0,0-1 0,1 0 0,-1 0 0,0-1 0,0 1 0,0-1 0,-1 0 0,1 0 0,-1 0 0,1-1 0,-1 0 0,0 0 0,0 0 0,-1 0 0,1-1 0,-1 1 0,0-1 0,0 0 0,2-6 0,5-10 0,0-1 0,-2 0 0,0 0 0,-2-1 0,0 0 0,4-45 0,-3-144 0,-7 158 0,-4 35 0,4 19 0,0 0 0,0 0 0,0 0 0,0-1 0,0 1 0,-1 0 0,1 0 0,0 0 0,0 0 0,0 0 0,0 0 0,-1 0 0,1 0 0,0-1 0,0 1 0,0 0 0,-1 0 0,1 0 0,0 0 0,0 0 0,0 0 0,-1 0 0,1 0 0,0 0 0,0 0 0,0 0 0,-1 0 0,1 0 0,0 1 0,0-1 0,0 0 0,-1 0 0,1 0 0,0 0 0,0 0 0,0 0 0,0 0 0,-1 1 0,-10 13 0,5 11 0,1 0 0,1 0 0,2 0 0,0 0 0,3 45 0,0-27 0,-3 15 0,0-20 0,4 42 0,-1-71 0,0 0 0,1 0 0,-1 0 0,2 0 0,-1 0 0,1 0 0,1-1 0,-1 1 0,10 14 0,-11-20 0,1 0 0,-1-1 0,1 1 0,-1 0 0,1-1 0,0 0 0,0 0 0,0 1 0,0-2 0,1 1 0,-1 0 0,0-1 0,1 1 0,-1-1 0,1 0 0,0 0 0,-1-1 0,1 1 0,-1-1 0,1 1 0,0-1 0,0 0 0,-1-1 0,1 1 0,0-1 0,-1 1 0,1-1 0,6-3 0,-2 1 0,0 0 0,-1 0 0,1-1 0,-1 0 0,0 0 0,0-1 0,-1 0 0,1-1 0,-1 1 0,0-1 0,7-9 0,-4 2 0,-1-1 0,0 0 0,-1-1 0,0 0 0,-2 0 0,0 0 0,0-1 0,-1 0 0,2-25 0,-1-15 0,-3-79 0,-3 78 0,1 57 0,0 0 0,-1 1 0,1-1 0,0 0 0,0 1 0,-1-1 0,1 0 0,0 0 0,-1 1 0,1-1 0,0 0 0,-1 0 0,1 0 0,0 0 0,-1 1 0,1-1 0,-1 0 0,1 0 0,0 0 0,-1 0 0,1 0 0,0 0 0,-1 0 0,1 0 0,-1 0 0,1 0 0,0 0 0,-1 0 0,1 0 0,-1 0 0,1-1 0,0 1 0,-1 0 0,1 0 0,0 0 0,-1-1 0,1 1 0,0 0 0,-1 0 0,1-1 0,0 1 0,0 0 0,-1 0 0,1-1 0,0 1 0,0 0 0,0-1 0,-1 1 0,1 0 0,0-1 0,0 1 0,0-1 0,0 1 0,0 0 0,0-1 0,-1 1 0,1 0 0,0-2 0,-3 8 0,0 0 0,0 1 0,0-1 0,1 0 0,0 1 0,0 0 0,0-1 0,0 12 0,-3 61 0,5-67 0,-1 23 0,2 1 0,1-1 0,7 42 0,-6-64 0,1 1 0,0-1 0,1 0 0,0 0 0,1-1 0,0 1 0,1-1 0,0 0 0,1-1 0,1 0 0,11 12 0,-12-15 0,0-1 0,1 0 0,-1 0 0,1-1 0,1 0 0,-1-1 0,1 0 0,0 0 0,0-1 0,0 0 0,1-1 0,-1 0 0,1-1 0,0 0 0,0-1 0,-1 0 0,1 0 0,12-2 0,-19 1 0,0-1 0,0 1 0,-1-1 0,1 0 0,0 0 0,0 0 0,-1-1 0,1 1 0,-1-1 0,1 0 0,-1 0 0,0 0 0,0 0 0,1-1 0,-2 1 0,1-1 0,0 0 0,0 0 0,-1 0 0,0 0 0,0 0 0,0-1 0,0 1 0,0-1 0,2-6 0,1-4 0,-1 0 0,0 0 0,-1 0 0,-1-1 0,2-25 0,-1-13 0,-3-1 0,-6-53 0,4 89 0,-1 0 0,-1 0 0,0 1 0,-1-1 0,-1 1 0,-1 0 0,-1 0 0,0 1 0,-17-25 0,21 35 0,-1 1 0,0-1 0,0 1 0,0 0 0,-1 0 0,0 1 0,0 0 0,0 0 0,0 0 0,-1 0 0,1 1 0,-1 1 0,0-1 0,0 1 0,0 0 0,0 0 0,-1 1 0,1 0 0,-8 0 0,9 1 0,1 0 0,0 0 0,-1 1 0,1 0 0,0 0 0,0 0 0,0 1 0,0-1 0,0 1 0,0 1 0,0-1 0,0 1 0,1-1 0,-1 1 0,1 0 0,0 1 0,0-1 0,0 1 0,0 0 0,1 0 0,0 0 0,-1 0 0,1 1 0,1-1 0,-1 1 0,-2 6 0,0 4 0,1 0 0,1 1 0,0 0 0,1-1 0,0 1 0,1 0 0,1 0 0,3 22 0,-2-30 0,1 1 0,0 0 0,1 0 0,0-1 0,0 1 0,1-1 0,0 0 0,0 0 0,1 0 0,0-1 0,0 0 0,1 0 0,0 0 0,0 0 0,10 7 0,-11-9 0,1-1 0,0 1 0,0-1 0,0 0 0,0-1 0,0 1 0,1-1 0,0-1 0,0 1 0,-1-1 0,1 0 0,0-1 0,1 1 0,-1-2 0,0 1 0,0-1 0,0 0 0,1 0 0,13-3 0,-18 2 0,-1 0 0,1 0 0,0 0 0,-1-1 0,1 1 0,-1-1 0,1 0 0,-1 0 0,0 0 0,0 0 0,0 0 0,0 0 0,0 0 0,2-4 0,19-39 0,-16 30 0,32-77 0,-28 64 0,1-1 0,1 2 0,1 0 0,29-42 0,-40 66 0,-1 0 0,1 0 0,0 0 0,0 0 0,0 1 0,0-1 0,1 1 0,-1 0 0,1 0 0,-1 0 0,1 0 0,6-1 0,-9 3 0,1-1 0,0 1 0,-1 0 0,1 0 0,0 0 0,0 0 0,-1 0 0,1 0 0,0 1 0,-1-1 0,1 0 0,0 1 0,-1-1 0,1 1 0,0 0 0,-1 0 0,1 0 0,-1-1 0,0 1 0,1 0 0,-1 1 0,0-1 0,1 0 0,-1 0 0,0 1 0,0-1 0,0 0 0,0 1 0,0-1 0,0 1 0,0 1 0,6 13 0,-1-1 0,0 1 0,-2 1 0,0-1 0,0 0 0,1 28 0,-1 108 0,-5-108 0,2-7 0,0-21 0,0 1 0,-4 25 0,6-59 0,1 0 0,0 0 0,2 0 0,0 0 0,11-21 0,15-24 0,2 0 0,3 3 0,69-86 0,-100 138 0,-3 4 0,-1 0 0,1 0 0,0 0 0,0 0 0,0 0 0,0 1 0,0 0 0,5-3 0,-7 6 0,0 0 0,-1 0 0,1 0 0,-1 0 0,1 1 0,-1-1 0,1 0 0,-1 0 0,0 1 0,0-1 0,1 0 0,-1 1 0,0-1 0,0 0 0,0 1 0,0-1 0,-1 0 0,1 2 0,0 1 0,0 11 0,-22 575 0,21-583-35,-6 33 103,7-39-89,-1 0 1,1 0-1,0 1 1,-1-1-1,1 0 1,-1 0-1,0 0 0,1 1 1,-1-1-1,0 0 1,0 0-1,1 0 1,-1 0-1,0 0 1,0-1-1,0 1 0,0 0 1,0 0-1,-1-1 1,1 1-1,0 0 1,0-1-1,0 1 1,-1-1-1,-1 1 0,-12-1-1686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28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12 32623,'0'-1'3,"0"0"-1,-1 1 1,1-1 0,0 0-1,-1 1 1,1-1 0,-1 0-1,1 1 1,-1-1 0,0 1-1,1-1 1,-1 1 0,1 0-1,-1-1 1,0 1 0,1-1-1,-1 1 1,0 0 0,0 0-1,1-1 1,-1 1 0,0 0-1,0 0 1,1 0 0,-1 0-1,0 0 1,0 0 0,1 0-1,-1 0 1,0 0 0,0 0-1,1 0 1,-1 1 0,0-1-1,0 0 1,1 0 0,-1 1-1,0-1 1,1 1 0,-1-1-1,0 0 1,1 1 0,-1-1-1,0 2 1,-3 1-4,0 0 0,0-1 0,1 2 0,-1-1-1,1 0 1,-4 5 0,2 1 1,0-1 0,1 1 0,-1 0 0,2 1 0,-1-1 0,1 1 0,-1 11 0,3-18 0,0 1 0,0 0 0,1-1 0,-1 1 0,1 0 0,0 0 0,1-1 0,-1 1 0,0 0 0,1-1 0,0 1 0,0 0 0,0-1 0,0 1 0,1-1 0,0 1 0,-1-1 0,1 0 0,0 0 0,0 0 0,1 0 0,3 4 0,-1-3 0,1 0 0,-1-1 0,1 0 0,-1 0 0,1 0 0,0-1 0,0 0-1,0 0 1,0-1 0,8 2 0,7-1 10,36 0-1,-44-2 0,-9 0-9,-1-1 0,1 1 0,-1 0 1,1-1-1,-1 0 0,0 0 0,1 0 1,-1 0-1,0-1 0,0 1 0,0-1 1,0 1-1,0-1 0,0 0 0,0-1 1,0 1-1,-1 0 0,1-1 0,-1 1 0,0-1 1,0 0-1,0 0 0,3-5 0,-3 4 0,0-1 0,0 1 0,-1-1 0,1 1 0,-1-1 0,0 0 0,-1 0 0,1 0 0,-1 0 0,0 0 0,0 0 0,0 1 0,-1-1 0,1 0 0,-1 0 0,-3-8 0,3 12 0,0-1-1,1 0 1,-1 1 0,0-1-1,-1 0 1,1 1 0,0-1 0,0 1-1,-1 0 1,1-1 0,0 1-1,-1 0 1,0 0 0,1 0-1,-1 0 1,1 0 0,-1 0-1,0 1 1,0-1 0,0 0 0,-2 0-1,-43-3-503,46 4 476,-37 0-1802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29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32399,'14'0'272,"44"0"-224,25 0-32,11 0-16,8-5 0,-10-8 0,-15-4-80,-22-3-2641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30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3 902 32287,'-2'96'228,"3"75"-24,-1-166-204,0-1 0,1 1 0,0-1 0,0 0 0,0 1 0,1-1 0,-1 0 0,1 0 0,0 0 0,0 0 0,0 0 0,1 0 0,0 0 0,-1-1 0,1 1 0,0-1 0,1 0 0,5 5 0,-4-5 0,0 0 0,1 0 0,-1-1 0,1 0 0,0 0 0,0 0 0,-1-1 0,1 0 0,0 0 0,0 0 0,0-1 0,0 1 0,9-2 0,-13 0 0,1 0 1,-1 0-1,1 0 0,-1 0 1,0 0-1,1 0 0,-1-1 0,0 1 1,0-1-1,0 1 0,0-1 1,0 0-1,0 0 0,0 0 1,-1 0-1,1 0 0,-1-1 1,1 1-1,-1 0 0,0-1 1,0 1-1,0-1 0,0-2 1,6-12 1,-2 0 1,4-21 0,-8 33-3,8-52 0,4-100 0,-11 107 0,2-1 0,20-91 0,-23 135 0,1 1 0,0 0 0,1 0 0,-1 0 0,1 0 0,0 1 0,1-1 0,-1 1 0,1-1 0,0 1 0,8-7 0,-8 9 0,0 0 0,0 0 0,0 1 0,1-1 0,-1 1 0,1 0 0,0 0 0,-1 1 0,1-1 0,0 1 0,0 0 0,0 0 0,0 1 0,10-1 0,-4 1 0,-8 0-2,0 0 1,0 0 0,0 0 0,0 0 0,0 0 0,0 1 0,-1-1 0,1 1 0,0 0 0,0 0 0,4 2 0,-49-6 14,32 2-13,-1 0 0,1 1 0,0 0 0,0 1 0,0 0 0,-14 4 0,19-4 0,-1 1 0,1 0 0,1 0 0,-1 1 0,0 0 0,0 0 0,1 0 0,0 0 0,0 1 0,0-1 0,0 1 0,0 0 0,-4 7 0,0 0 0,1 0 0,1 1 0,0 0 0,1 0 0,0 0 0,1 1 0,0 0 0,1 0 0,-2 20 0,2-6 0,2 0 0,1 0 0,6 45 0,-5-62 0,1 0 0,0 0 0,1-1 0,0 1 0,0-1 0,1 0 0,0 0 0,1 0 0,0-1 0,1 0 0,-1 1 0,1-2 0,1 1 0,-1-1 0,2 0 0,8 7 0,-6-6 0,1-1 0,0-1 0,0 0 0,0 0 0,1-1 0,0-1 0,-1 0 0,2 0 0,-1-1 0,0-1 0,1 0 0,16 0 0,-13-1 0,1 0 0,-1-2 0,1 0 0,32-7 0,-43 6 0,0 0 0,0 0 1,1-1-1,-1 0 0,-1 0 1,1 0-1,0-1 0,-1 0 1,0 0-1,0 0 1,0-1-1,-1 0 0,1 0 1,-1 0-1,5-8 0,-3 3 2,-1 0 0,0 0-1,0-1 1,-1 1 0,-1-1 0,0 0-1,0 0 1,-1 0 0,0-1-1,-1 1 1,-1 0 0,0-1-1,0 1 1,-1 0 0,0-1 0,-3-10-1,0 6-1,0 0 0,-2 1 0,1-1-1,-2 1 1,0 0 0,-1 1 0,0 0 0,-1 0-1,-1 1 1,-14-16 0,20 23 0,-1 1-1,0-1 1,-1 1 0,1 0 0,-1 0-1,0 1 1,0 0 0,0 0-1,-1 0 1,1 1 0,-1 0 0,0 0-1,0 1 1,0-1 0,-1 2 0,1-1-1,0 1 1,-8 0 0,13 1-1,1 0 0,0 0-1,0 0 1,-1 0 0,1 0 0,0 1 0,0-1 0,0 0 0,-1 1 0,1-1 0,0 1 0,0 0 0,0-1 0,0 1-1,0 0 1,0 0 0,0-1 0,0 1 0,0 0 0,1 0 0,-1 0 0,-1 2 0,0 0 0,1 0-1,0 0 1,0 0 0,0 0 0,0 1-1,0-1 1,1 0 0,-1 0 0,1 4-1,0 0 0,0 1 0,0-1 0,1 1 0,0-1 0,1 0 0,0 1 0,0-1 0,4 8 0,-2-8 1,0 0 1,1 0 0,0 0 0,0-1 0,1 0-1,0 0 1,0 0 0,0-1 0,1 0 0,0 0-1,0 0 1,0-1 0,15 6 0,-9-5 0,1 0 0,0 0 0,0-2 0,0 0 0,1 0 0,-1-2 0,19 1 0,-27-2 1,0-1 0,0 1 0,0-1 0,0 0 0,0-1 0,0 0 1,0 0-1,0 0 0,-1 0 0,1-1 0,-1 0 0,9-7 0,-5 4 0,-1-1 1,-1-1-1,1 0 1,-1 0-1,0 0 0,10-17 1,-6 4 3,-1 1 0,0-2 0,-2 1 0,0-1 0,-2 0 0,5-29 0,-4 0-4,-2 0 0,-3-1 0,-2 1 0,-7-55 0,5 85-1,-2-1 0,-1 0 0,0 1 0,-1 0 0,-2 0 0,0 1 0,-1 0 0,-1 0 0,-19-29 0,26 45 0,0 1 0,0-1 0,0 0 0,0 1 0,-1-1 0,1 1 0,-1 0 0,0 0 0,0 0 0,0 1 0,0-1 0,-8-2 0,10 4 0,0 1 0,0 0 0,0-1 0,0 1 0,0 0 0,0 0 0,0 0 0,0 1 0,1-1 0,-1 0 0,0 1 0,0-1 0,0 1 0,0 0 0,1 0 0,-1-1 0,0 1 0,1 0 0,-1 1 0,1-1 0,-1 0 0,1 0 0,-1 1 0,1-1 0,0 0 0,0 1 0,-1-1 0,1 1 0,0 0 0,1-1 0,-1 1 0,0 0 0,0 0 0,1-1 0,-1 4 0,-5 11 0,0 0 0,2 1 0,0 0 0,1 0 0,-2 23 0,3 93 0,3-75 0,29 478 0,0-32 0,-28-430 0,0-11 0,-8 84 0,5-137 0,0-1 0,-1 1 0,-1-1 0,0 1 0,0-1 0,0 0 0,-1 0 0,-1 0 0,-5 8 0,8-13 0,-1-1 0,0 1 0,0-1 0,0 1 0,-1-1 0,1 0 0,-1 0 0,1-1 0,-1 1 0,0-1 0,0 0 0,0 0 0,0 0 0,-1 0 0,1-1 0,0 0 0,-1 1 0,1-2 0,-1 1 0,1-1 0,-6 1 0,8-1 0,0 0 0,0-1 0,0 1 0,0-1 0,0 1 0,0-1 0,0 1 0,0-1 0,0 0 0,0 0 0,1 0 0,-1 0 0,0 0 0,1-1 0,-1 1 0,0 0 0,-1-3 0,-1-1 0,1 0 0,-1 0 0,1 0 0,0 0 0,0-1 0,-1-5 0,-4-11 0,2 0 0,-5-31 0,10 50 0,-6-49 0,2 0 0,3-101 0,4 131 0,0 1 0,1-1 0,2 1 0,0 0 0,1 0 1,1 1-1,1-1 0,1 1 0,1 1 0,0 0 0,26-34 0,-25 38-1,2 0 0,-1 1 0,2 0 0,0 1 0,1 1 0,0 0 0,1 1 0,0 1 0,0 0 0,1 1 0,1 1 0,0 0 0,32-8 0,2 5-338,-2 1-1102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32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50 439 28797,'-2'0'154,"0"1"0,0 0 0,0-1 0,0 1 0,0 0 0,0 0 0,1 0 0,-1 0 0,0 0 0,1 0 0,-1 1 0,1-1 0,-1 1 0,1-1 0,0 1 0,0-1 0,-1 1 0,1 0 0,0 0-1,1-1 1,-1 1 0,0 0 0,0 0 0,1 0 0,-1 0 0,1 0 0,-1 4 0,-2 9-351,0 1 0,0 21 0,3-32 415,-1 8-218,-1-4 0,2 1 0,-1-1 0,2 1 0,-1-1 0,3 15 0,-2-21 0,0-1 0,0 0 0,-1 0 0,1 1 0,1-1 0,-1 0 0,0 0 0,0 0 0,1 0 0,-1 0 0,1-1 0,0 1 0,-1 0 0,1-1 0,0 1 0,0-1 0,0 0 0,0 0 0,0 1 0,0-1 0,1 0 0,-1-1 0,0 1 0,0 0 0,1-1 0,3 1 0,2 0 2,1 1-1,-1-2 1,0 0-1,0 0 1,0 0 0,15-3-1,-19 2 1,0 0-1,0 0 0,0-1 1,0 1-1,-1-1 1,1 0-1,0 0 0,-1-1 1,1 1-1,-1-1 0,0 1 1,0-1-1,0 0 1,4-6-1,2-4-1,-1 0 0,-1-1 0,0 1 0,-1-2 0,-1 1 0,0 0 0,-1-1 0,0 0 0,2-24 0,-1-15 0,-4-73 0,-1 74 0,1 25 0,0 19 0,-1 1 0,0-1 0,0 0 0,-1 0 0,0 1 0,0-1 0,-1 0 0,-3-10 0,5 19 0,0 0 0,0 1 0,0-1 0,0 0 0,0 0 0,0 0 0,0 0 0,0 0 0,0 1 0,0-1 0,0 0 0,-1 0 0,1 0 0,0 0 0,0 0 0,0 0 0,0 1 0,0-1 0,0 0 0,0 0 0,0 0 0,-1 0 0,1 0 0,0 0 0,0 0 0,0 0 0,0 0 0,0 0 0,0 0 0,-1 0 0,1 0 0,0 1 0,0-1 0,0 0 0,0 0 0,0 0 0,-1 0 0,1 0 0,0 0 0,0-1 0,0 1 0,0 0 0,0 0 0,-1 0 0,1 0 0,0 0 0,0 0 0,0 0 0,0 0 0,0 0 0,0 0 0,-1 0 0,1 0 0,0 0 0,0-1 0,0 1 0,0 0 0,0 0 0,0 0 0,0 0 0,0 0 0,-1-1 0,-4 26 0,1 1 0,1-1 0,0 1 0,3-1 0,1 32 0,0-8 0,-1-19 0,-1-1 0,2 0 0,6 48 0,-5-69 0,-1 0 0,2 0 0,-1-1 0,1 1 0,0 0 0,0-1 0,1 0 0,0 0 0,1 0 0,-1 0 0,1-1 0,0 1 0,1-1 0,7 6 0,-8-8 0,0-1 0,0 0 0,1-1 0,-1 1 0,0-1 0,1 0 0,0-1 0,-1 1 0,1-1 0,0 0 0,0-1 0,0 1 0,-1-1 0,1 0 0,0-1 0,0 1 0,0-1 0,0 0 0,-1-1 0,1 1 0,10-6 0,-10 3 0,0-1 0,-1 0 0,0-1 0,0 1 0,-1-1 0,0 0 0,0 0 0,0-1 0,0 1 0,-1-1 0,0 0 0,2-9 0,5-16 0,8-46 0,-15 62 0,57-374 0,-58 346 0,-6 59 0,-12 40 0,3 0 0,3 1 0,-5 71 0,15-124 0,-2 52 0,9 91 0,-5-130 0,1 0 0,0 0 0,1 0 0,0-1 0,2 1 0,0-1 0,1 0 0,0-1 0,1 1 0,13 16 0,-21-30 0,1 1 0,0-1 0,0 0 0,0 1 0,0-1 0,0 0 0,0 0 0,0 0 0,0 0 0,1 0 0,-1 0 0,0 0 0,1-1 0,-1 1 0,1 0 0,-1-1 0,1 1 0,-1-1 0,1 1 0,-1-1 0,1 0 0,-1 0 0,1 1 0,-1-1 0,1 0 0,-1-1 0,1 1 0,0 0 0,-1 0 0,1-1 0,-1 1 0,1-1 0,-1 1 0,0-1 0,1 1 0,-1-1 0,3-1 0,-1-2 0,1 1 0,-1 0 0,1-1 0,-1 0 0,0 1 0,0-1 0,-1 0 0,1-1 0,-1 1 0,3-8 0,11-37 0,-3 0 0,10-71 0,10-40 0,-30 149 0,3-11 0,0 0 0,2 0 0,1 0 0,13-24 0,-19 41 0,0 0 0,1 0 0,-1 0 0,1 1 0,0 0 0,1-1 0,-1 1 0,1 0 0,6-4 0,-7 7 0,-1-1 0,1 0 0,0 1 0,-1 0 0,1 0 0,0 0 0,0 0 0,0 0 0,0 1 0,0 0 0,0 0 0,-1 0 0,1 0 0,0 0 0,7 2 0,-8 0 0,1-1 0,0 1 0,-1-1 0,1 1 0,-1 0 0,1 0 0,-1 1 0,0-1 0,0 1 0,0-1 0,0 1 0,-1 0 0,1 0 0,-1 0 0,0 1 0,0-1 0,0 0 0,3 7 0,1 4 0,-1 0 0,0 1 0,4 21 0,-4-14 0,-2 0 0,0 0 0,-2 0 0,-1 32 0,-1-42 0,0-1 0,-1 1 0,0-1 0,-1 1 0,0-1 0,-1 0 0,0 0 0,-1 0 0,0-1 0,-7 11 0,-6 4 0,0-1 0,-2-1 0,-33 31 0,40-42 0,-1-1 0,0 0 0,-1-1 0,0-1 0,0 0 0,-1-1 0,-22 8 0,29-14 0,0 0 0,0 0 0,0-1 0,-1 0 0,-12-1 0,20-1 0,1 1 0,-1-1 0,0 1 0,0-1 0,1 1 0,-1-1 0,1 0 0,-1 0 0,1 0 0,-1 0 0,1 0 0,-1 0 0,1 0 0,0-1 0,0 1 0,-1 0 0,1-1 0,0 1 0,0-1 0,0 1 0,1-1 0,-1 0 0,0 1 0,1-1 0,-1 0 0,1 1 0,-1-1 0,1 0 0,0-2 0,-1 2 0,1 0 0,-1 0 0,1 0 0,0 0 0,0 0 0,0 0 0,0-1 0,0 1 0,0 0 0,1 0 0,-1 0 0,1 0 0,-1 0 0,1 0 0,0 0 0,0 0 0,0 0 0,0 1 0,0-1 0,0 0 0,0 0 0,1 1 0,-1-1 0,0 1 0,3-3 0,7 1 0,-1 0 0,1 0 0,-1 1 0,1 1 0,0-1 0,0 2 0,0 0 0,20 2 0,2-1 0,7-1 0,1-1 0,0-2 0,-1-1 0,0-2 0,41-13 0,-70 16 0,1-1 0,-1 0 0,0-1 0,-1 0 0,1-1 0,-1 0 0,0-1 0,0 0 0,-1 0 0,0-1 0,0 0 0,-1-1 0,0 0 0,-1 0 0,1-1 0,-2 0 0,0 0 0,0-1 0,-1 1 0,0-1 0,6-20 0,-5 4 0,-2 0 0,-1 0 0,-1 0 0,-2-36 0,0 48 0,0 8 0,0-1 0,-1 1 0,0 0 0,0-1 0,0 1 0,-1 0 0,0 0 0,-1 0 0,0 0 0,0 1 0,-7-11 0,9 14 0,-1 1 0,0 0 0,0-1 0,0 1 0,-1 0 0,1 0 0,0 1 0,-1-1 0,1 0 0,-1 1 0,0-1 0,0 1 0,1 0 0,-1 0 0,0 0 0,0 0 0,0 1 0,0-1 0,0 1 0,0 0 0,0 0 0,0 0 0,0 0 0,0 0 0,0 1 0,0-1 0,0 1 0,0 0 0,0 0 0,0 0 0,-2 2 0,1-2 0,1 1 0,0 0 0,0 0 0,0 1 0,0-1 0,0 1 0,0-1 0,1 1 0,-1 0 0,1 0 0,0 0 0,0 0 0,0 0 0,0 1 0,0-1 0,1 1 0,-1-1 0,1 1 0,-1 6 0,-2 7 0,2 0 0,-2 34 0,4 56 0,2-94 0,-1-1 0,2 1 0,0-1 0,0 0 0,1 0 0,8 17 0,-4-13 0,1 0 0,0-1 0,1 0 0,1 0 0,1-1 0,0-1 0,17 15 0,-21-21 0,0 0 0,1-1 0,-1 0 0,2-1 0,-1 0 0,0 0 0,1-1 0,0 0 0,0-1 0,0 0 0,1 0 0,-1-1 0,17 1 0,-20-3 0,-2 0 0,0 1 0,0-1 0,0-1 0,-1 1 0,1-1 0,8-1 0,-11 1 0,0 0 0,-1 0 0,1 0 0,0 0 0,-1 0 0,1-1 0,-1 1 0,1 0 0,-1-1 0,0 0 0,1 1 0,-1-1 0,0 1 0,0-1 0,0 0 0,-1 0 0,1 0 0,0 1 0,0-3 0,4-13 0,0 0 0,-2-1 0,0 1 0,1-30 0,-5-77 0,0 52 0,0 43 0,0 4 0,1-1 0,1 1 0,2-1 0,10-49 0,-12 71 0,0-1 0,1 1 0,0-1 0,-1 1 0,1 0 0,1 0 0,-1-1 0,1 1 0,-1 1 0,1-1 0,1 0 0,-1 1 0,0 0 0,1-1 0,-1 1 0,1 1 0,0-1 0,0 0 0,0 1 0,0 0 0,1 0 0,-1 0 0,1 1 0,-1-1 0,1 1 0,-1 0 0,1 0 0,0 1 0,0-1 0,-1 1 0,1 0 0,0 1 0,6 0 0,-8 0 0,1 0 0,0 0 0,0 0 0,-1 1 0,1-1 0,-1 1 0,1 0 0,-1 0 0,0 0 0,1 1 0,-1-1 0,0 1 0,-1 0 0,1 0 0,0 0 0,-1 0 0,0 0 0,0 0 0,0 0 0,0 1 0,0-1 0,-1 1 0,1 0 0,1 6 0,2 8 0,-1-1 0,0 1 0,-2-1 0,2 22 0,-2 12 0,-2 0 0,-2 0 0,-10 59 0,11-101 0,-2 8 0,0 0 0,1 33 0,1-47 0,1 0 0,1 0 0,-1 0 0,0 0 0,1 0 0,-1 0 0,1 0 0,0 0 0,0 0 0,0 0 0,0-1 0,0 1 0,1 0 0,-1-1 0,1 1 0,0-1 0,0 0 0,0 1 0,0-1 0,0 0 0,0 0 0,1 0 0,4 2 0,9 2 0,1-2 0,0 0 0,0-2 0,0 1 0,0-2 0,0 0 0,19-2 0,-20 1 0,-9 0 0,1-1 0,-1 1 0,1-1 0,-1 0 0,1-1 0,-1 0 0,1 0 0,-1-1 0,0 0 0,0 0 0,0 0 0,-1-1 0,1 0 0,-1 0 0,0-1 0,0 0 0,0 0 0,-1 0 0,0-1 0,0 0 0,0 0 0,0 0 0,-1 0 0,0-1 0,-1 0 0,0 1 0,0-1 0,0-1 0,3-11 0,1-14 0,-1 0 0,-2-1 0,-1 1 0,-1-1 0,-5-47 0,3-35 0,0 107 0,1-1 0,0 0 0,1 1 0,-1-1 0,6-13 0,-6 20 0,0 1 0,0 0 0,0-1 0,1 1 0,-1 0 0,0 0 0,1 0 0,-1 0 0,1 0 0,0 0 0,0 1 0,0-1 0,0 0 0,0 1 0,0 0 0,0-1 0,0 1 0,0 0 0,1 0 0,-1 0 0,1 0 0,-1 1 0,0-1 0,6 0 0,-4 0 0,0 1 0,0 0 0,1 0 0,-1 0 0,0 0 0,0 1 0,1-1 0,-1 1 0,0 0 0,0 0 0,0 1 0,0-1 0,0 1 0,0 0 0,-1 0 0,6 4 0,-5-2 0,0 1 0,0-1 0,0 1 0,0 0 0,-1 0 0,0 0 0,0 1 0,0-1 0,-1 1 0,0 0 0,2 6 0,1 5 0,-1 1 0,0-1 0,-1 1 0,-1-1 0,-1 1 0,0 0 0,-2 0 0,0-1 0,-5 30 0,3-33 0,-1 0 0,0 0 0,-1 0 0,0-1 0,-1 0 0,-1 0 0,0 0 0,0-1 0,-2 0 0,1 0 0,-2-1 0,-13 13 0,8-10 0,0-2 0,-2 1 0,1-2 0,-1 0 0,-1-1 0,-21 8 0,26-12 0,0-2 0,-1 0 0,1 0 0,-1-2 0,1 1 0,-1-2 0,0 0 0,0 0 0,-25-3 0,38 2 0,-1-1 0,1 1 0,-1 0 0,1-1 0,-1 0 0,1 1 0,-1-1 0,1 0 0,-1 0 0,1 1 0,0-1 0,-1 0 0,1-1 0,0 1 0,0 0 0,0 0 0,0 0 0,0-1 0,0 1 0,-1-3 0,0 0 0,0-1 0,0 1 0,1-1 0,0 1 0,0-1 0,0 0 0,0-5 0,0-5 0,1 0 0,1 1 0,5-29 0,-1 26 0,0 0 0,1 0 0,1 1 0,1 0 0,0 0 0,1 1 0,1 0 0,1 0 0,0 2 0,0-1 0,20-17 0,-29 29 0,-1 0 0,1 1 0,-1-1 0,1 1 0,0 0 0,0-1 0,0 1 0,-1 0 0,1 0 0,0 0 0,0 0 0,1 0 0,-1 1 0,0-1 0,0 1 0,0-1 0,0 1 0,0 0 0,1 0 0,-1 0 0,0 0 0,0 0 0,1 0 0,-1 0 0,0 1 0,0-1 0,0 1 0,0 0 0,0 0 0,0 0 0,0 0 0,3 2 0,2 3 0,-1 0 0,-1 1 0,1-1 0,-1 2 0,0-1 0,7 15 0,-4-9 0,-2-1 0,76 117 0,-73-117 0,1 0-1,0 0 0,1-1 1,0-1-1,0 0 0,1 0 0,24 14 1,-32-22-31,0 0 0,0 0 0,0 0 0,0-1 1,0 0-1,1 0 0,-1 0 0,0 0 0,1-1 1,7 1-1,18-1-1082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35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0 190 32223,'2'5'400,"1"-4"-395,-1 0 1,1 1-1,-1-1 1,1 0-1,0 0 1,-1-1-1,1 1 1,0-1-1,0 1 1,-1-1-1,6 0 1,11 2 8,77 7 7,0-4 1,111-8-1,-204 3-21,2 0 0,-1 0 0,1-1 0,0 1 0,0-1 0,-1 0 0,9-3 1,-13 4-2,1-1 1,0 1 0,0-1 0,0 1 0,0-1 0,-1 0-1,1 0 1,0 1 0,-1-1 0,1 0 0,0 0 0,-1 0-1,1 0 1,-1 1 0,1-1 0,-1 0 0,0 0 0,1 0 0,-1 0-1,0 0 1,0 0 0,0 0 0,0 0 0,0 0 0,0 0-1,0 0 1,0-1 0,0 1 0,0 0 0,0 0 0,-1 0-1,1 0 1,0 1 0,-1-1 0,1 0 0,-2-2 0,0-2-3,-1 0 0,0 0 0,0 1 0,0-1 0,-1 1 1,0-1-1,0 1 0,0 0 0,-7-4 0,-49-34 7,40 28-6,-84-51 2,104 65 0,0 1 0,0-1 0,0 0 0,-1 0 0,1 0 0,0 0 0,0 0 0,0 0 0,0 0 0,0 0 0,0 0 0,-1 0 0,1 0 0,0 0 0,0 0 0,0-1 0,0 1 0,0 0 0,0 0 0,0 0 0,-1 0 0,1 0 0,0 0 0,0 0 0,0 0 0,0 0 0,0 0 0,0 0 0,0 0 0,0-1 0,0 1 0,0 0 0,0 0 0,-1 0 0,1 0 0,0 0 0,0 0 0,0 0 0,0-1 0,0 1 0,0 0 0,0 0 0,0 0 0,0 0 0,0 0 0,0 0 0,0 0 0,0-1 0,0 1 0,0 0 0,0 0 0,0 0 0,0 0 0,1 0 0,-1 0 0,0 0 0,0-1 0,0 1 0,0 0 0,0 0 0,0 0 0,0 0 0,0 0 0,0 0 0,0 0 0,0 0 0,1 0 0,-1-1 0,10 1 0,5 0 4,0 2 0,1 0 0,-1 1 0,0 0 0,0 2 1,-1-1-1,24 12 0,-16-5-4,-1 0-1,0 2 1,-1 0 0,23 21 0,-39-31 0,-1 1 0,0-1 0,1 1 0,-1 0 0,-1 1 0,1-1 0,0 0 0,-1 1 0,0-1 0,0 1 0,-1 0 0,1 0 0,-1 0 0,0-1 0,0 1 0,0 0 0,-1 1 0,0-1 0,-1 8 0,1-6 0,-1-1 0,0 1 0,-1 0 0,0-1 0,0 0 0,0 1 0,0-1 0,-1 0 0,0 0 0,-1 0 0,1 0 0,-1-1 0,-8 9 0,-19 15-39,-1-2 0,-48 30 0,56-40-151,-10 8-1024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9.4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471 35 32127,'9'-34'584,"-20"33"-560,1 2-24,1 0 0,-1 1 0,1 0 1,0 1-1,0-1 0,0 2 0,0-1 0,1 1 0,-1 1 1,1-1-1,0 1 0,0 1 0,-8 7 0,-7 7 6,2 0 0,0 1 1,-21 29-1,13-12-6,3 1 0,1 1 1,2 1-1,1 1 0,3 1 1,1 1-1,2 0 1,3 1-1,1 1 0,2 0 1,2 1-1,3 0 0,1 0 1,4 67-1,1-99 0,1 0 0,1-1 0,0 0 1,1 0-1,0 0 0,1 0 0,1 0 0,0-1 0,1 0 0,0 0 0,1-1 1,0 0-1,1 0 0,1-1 0,0 0 0,0-1 0,13 10 0,-7-8-2,0-1 0,1 0 0,0-1-1,1-1 1,0-1 0,0 0 0,1-1-1,0-2 1,0 1 0,0-2 0,1-1 0,20 1-1,-28-3-10,-3 1-12,0-1 1,-1-1-1,1 0 0,0 0 0,0-1 1,0 0-1,-1 0 0,1-1 0,-1 0 1,11-4-1,-15 3-102,-1 1 0,1-2 0,-1 1 0,1 0 0,-1-1 0,0 0-1,4-7 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38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300 718 31951,'0'-35'130,"-2"0"0,-1 0 0,-1 0 1,-2 1-1,-14-43 0,19 74-128,0 0-1,0 0 0,-1 0 1,1 0-1,-1 0 0,0 1 0,0-1 1,0 1-1,0-1 0,0 1 1,0 0-1,-1 0 0,1 0 1,-1 0-1,0 0 0,1 1 1,-1-1-1,0 1 0,0 0 0,0-1 1,0 1-1,0 1 0,0-1 1,-4 0-1,2 0-1,-1 1 0,1 0 0,0 0 0,0 0 1,0 1-1,-1 0 0,1 0 0,0 0 0,0 0 0,0 1 0,0 0 1,1 0-1,-1 0 0,-5 5 0,0 0 0,1 1 0,1 0 0,0 0 0,0 1 0,1 0 0,0 1 0,0 0 0,1 0 0,0 0 0,1 1 0,0-1 0,1 1 0,0 1 0,1-1 0,-2 13 0,-3 14 0,3 1 0,1 0 0,1 50 0,3-71 0,-1 4 0,1 0 0,1 1 0,2-1 0,9 44 0,-11-61 0,1 0 0,0 0 0,0 0 0,0-1 0,0 1 0,1 0 0,0-1 0,0 0 0,0 0 0,1 1 0,-1-2 0,1 1 0,0 0 0,0-1 0,0 0 0,0 0 0,1 0 0,-1-1 0,1 1 0,0-1 0,0 0 0,0 0 0,0-1 0,0 1 0,0-1 0,0 0 0,6 0 0,-6 0 0,1-1 0,0 0 0,0 0 0,-1 0 0,1 0 0,0-1 0,-1 0 0,1 0 0,0-1 0,-1 1 0,1-1 0,9-5 0,-9 3 0,-1 0 0,0-1 0,0 0 0,0 1 0,0-2 0,-1 1 0,1 0 0,-1-1 0,-1 0 0,6-10 0,-1-2 0,-1 1 0,-1-1 0,0 0 0,-1 0 0,-1-1 0,-1 0 0,1-21 0,-2-138 0,-4 97 0,3 56 0,0 18 0,-1 1 0,0-1 0,0 0 0,-1 0 0,-1-8 0,-3 38 0,5-20 0,0 56 0,2 1 0,10 59 0,-8-101 0,-1 1 0,2-1 0,1 0 0,0-1 0,1 0 0,0 0 0,2 0 0,0-1 0,1 0 0,1-1 0,12 15 0,-20-26 0,0-1 0,1 1 0,-1-1 0,1 0 0,0 0 0,0 0 0,0 0 0,1-1 0,-1 1 0,1-1 0,-1 0 0,1-1 0,0 1 0,0-1 0,-1 0 0,1 0 0,0 0 0,0-1 0,0 0 0,0 0 0,0 0 0,6-1 0,-9 1 0,-1-1 0,1 0 0,0 1 0,-1-1 0,1 0 0,-1 0 0,1 1 0,-1-1 0,0 0 0,1-1 0,-1 1 0,0 0 0,0 0 0,0 0 0,1-1 0,-1 1 0,-1-1 0,1 1 0,0-1 0,0 1 0,0-1 0,-1 1 0,1-1 0,-1 0 0,1-2 0,7-48 0,-8 46 0,0-201 0,-2 140 0,10-125 0,-7 182 0,1 1 0,0-1 0,0 0 0,1 1 0,0 0 0,0-1 0,1 1 0,0 0 0,1 1 0,0-1 0,1 1 0,-1 0 0,1 0 0,1 1 0,13-13 0,-19 19 0,1 0 0,-1 0 0,0 0 0,0 0 0,1 0 0,-1 0 0,1 0 0,-1 1 0,1-1 0,-1 0 0,1 1 0,-1 0 0,1-1 0,0 1 0,-1 0 0,1 0 0,-1-1 0,1 1 0,0 0 0,-1 1 0,1-1 0,0 0 0,-1 0 0,1 1 0,-1-1 0,1 1 0,-1-1 0,1 1 0,-1 0 0,1 0 0,-1 0 0,1 0 0,-1 0 0,0 0 0,0 0 0,0 0 0,1 0 0,-1 0 0,0 1 0,0-1 0,-1 0 0,1 1 0,0-1 0,0 1 0,0 2 0,4 9 0,0 0 0,-1 0 0,-1 1 0,3 20 0,-3-15 0,38 128 0,0 4 0,-37-130 0,-1 1 0,-1-1 0,-1 1 0,-1 0 0,-1-1 0,-4 26 0,3-40 0,-1 0 0,0-1 0,0 1 0,0-1 0,-1 0 0,0 0 0,0 0 0,-7 7 0,-15 22 0,25-34 0,1 0 0,-1 0 0,0-1 0,0 1 0,0 0 0,0-1 0,0 1 0,0-1 0,-1 1 0,1-1 0,0 1 0,0-1 0,0 0 0,0 0 0,0 1 0,-1-1 0,1 0 0,0 0 0,-2 0 0,-26-3 0,26 3 0,-39-12 0,37 10 0,27 10 0,-9-3 0,0 0 0,0-1 0,1 0 0,0-2 0,-1 1 0,1-2 0,0 0 0,0 0 0,0-1 0,17-3 0,-23 2 0,1-1 0,-1 0 0,0-1 0,0 0 0,0 0 0,0 0 0,0-1 0,-1-1 0,1 1 0,-1-1 0,0 0 0,-1-1 0,1 1 0,-1-1 0,0-1 0,-1 1 0,9-14 0,-7 8 0,0-1 0,-1 0 0,0 0 0,-2 0 0,1-1 0,-2 0 0,1 0 0,1-26 0,-2-10 0,-4-58 0,0 39 0,1 64 0,0-35 0,-1 0 0,-12-77 0,10 124 0,0 15 0,3 16 0,-1 10 0,3 1 0,8 59 0,-8-95 0,1 1 0,1-1 0,-1 1 0,2-1 0,0 0 0,1-1 0,0 1 0,0-1 0,2 0 0,-1-1 0,2 0 0,16 19 0,-19-25 0,-1-1 0,1 0 0,0 0 0,0-1 0,0 1 0,0-1 0,0-1 0,1 1 0,0-1 0,-1 0 0,1-1 0,0 1 0,0-1 0,0-1 0,0 1 0,0-1 0,0 0 0,0-1 0,10-2 0,-13 2 0,-1 0 0,1 0 0,-1 0 0,0 0 0,0-1 0,0 0 0,0 0 0,0 1 0,0-2 0,0 1 0,0 0 0,-1-1 0,1 1 0,-1-1 0,0 0 0,0 1 0,0-1 0,0 0 0,0-1 0,-1 1 0,1 0 0,1-7 0,2-5 0,-1-1 0,0 0 0,2-29 0,-1-184 0,-6 142 0,1 65 0,1 13 0,-1-1 0,0 0 0,0 1 0,-1-1 0,0 1 0,-1-1 0,0 1 0,-4-10 0,6 19 0,0 0 0,0 0 0,0 0 0,0 0 0,0 0 0,0 0 0,0-1 0,0 1 0,0 0 0,0 0 0,0 0 0,-1 0 0,1 0 0,0 0 0,0 0 0,0-1 0,0 1 0,0 0 0,0 0 0,0 0 0,-1 0 0,1 0 0,0 0 0,0 0 0,0 0 0,0 0 0,0 0 0,-1 0 0,1 0 0,0 0 0,0 0 0,0 0 0,0 0 0,0 0 0,-1 0 0,1 0 0,0 0 0,0 0 0,0 0 0,0 0 0,0 0 0,0 0 0,-1 0 0,1 0 0,0 0 0,0 1 0,0-1 0,0 0 0,0 0 0,0 0 0,0 0 0,-1 0 0,1 0 0,-5 11 0,-4 29 0,2 0 0,2 1 0,0 76 0,4-60 0,-8 448 0,5-127 0,3-339 0,-9 65 0,8-94 0,0-1 0,0 1 0,-1-1 0,-1 1 0,1-1 0,-1 0 0,-1 0 0,1-1 0,-2 1 0,1-1 0,-13 13 0,14-17 0,0-1 0,0 1 0,-1-1 0,0 0 0,1-1 0,-1 1 0,0-1 0,0 0 0,-1 0 0,1-1 0,0 1 0,-1-1 0,1 0 0,0-1 0,-1 1 0,1-1 0,-1 0 0,1-1 0,-1 1 0,-7-3 0,5 2 0,1-1 0,-1-1 0,1 1 0,-1-1 0,1 0 0,0-1 0,0 0 0,1 0 0,-1 0 0,1-1 0,-1 0 0,2 0 0,-8-7 0,6 2 0,-1 0 0,2-1 0,-1 0 0,2 0 0,-1 0 0,1 0 0,1-1 0,0 0 0,1 0 0,-3-16 0,5 19 0,0-1 0,0 1 0,1-1 0,0 1 0,1-1 0,0 0 0,0 1 0,1 0 0,0-1 0,1 1 0,0 0 0,1 0 0,0 0 0,5-9 0,22-28 0,67-76 0,48-32 0,-137 145 0,9-10 0,108-118 0,-111 117 0,-1 0 0,-1 0 0,-1-1 0,0-1 0,13-38 0,-9 5 0,15-92 0,-11 42 0,-20 104 0,0 1 0,0-1 0,0 1 0,0-1 0,0 1 0,0 0 0,0-1 0,0 1 0,0-1 0,0 1 0,0-1 0,0 1 0,1-1 0,-1 1 0,0 0 0,0-1 0,0 1 0,1-1 0,-1 1 0,0 0 0,1-1 0,-1 1 0,0 0 0,0-1 0,1 1 0,-1 0 0,1 0 0,-1-1 0,0 1 0,1 0 0,-1 0 0,1 0 0,-1-1 0,0 1 0,1 0 0,-1 0 0,1 0 0,-1 0 0,1 0 0,-1 0 0,1 0 0,0 0 0,0 1 0,1 0 0,-1 0 0,0 1 0,1-1 0,-1 0 0,0 1 0,0-1 0,0 1 0,0-1 0,0 1 0,1 2 0,25 54 0,-3 1 0,24 93 0,-39-115 0,-1 0 0,-3 1 0,0 0 0,-3 56 0,-2-93 0,0-1 0,0 0 0,0 0 0,0 0 0,0 0 0,0 0 0,0 1 0,0-1 0,0 0 0,-1 0 0,1 0 0,0 0 0,0 1 0,0-1 0,0 0 0,0 0 0,0 0 0,0 0 0,0 1 0,0-1 0,0 0 0,0 0 0,0 0 0,0 0 0,0 1 0,0-1 0,1 0 0,-1 0 0,0 0 0,0 0 0,0 0 0,0 1 0,0-1 0,0 0 0,0 0 0,0 0 0,1 0 0,-1 0 0,0 0 0,0 1 0,0-1 0,0 0 0,0 0 0,1 0 0,-1 0 0,0 0 0,0 0 0,0 0 0,0 0 0,1 0 0,-1 0 0,0 0 0,0 0 0,0 0 0,0 0 0,1 0 0,-1 0 0,0 0 0,0 0 0,0 0 0,0 0 0,1 0 0,-1 0 0,0 0 0,0 0 0,0 0 0,0 0 0,0-1 0,1 1 0,5-8 0,11-25 0,-3 0 0,0-1 0,14-58 0,-13 38 0,0 7 0,21-67 0,-29 98 0,0 0 0,1 0 0,0 1 0,18-24 0,-26 39 0,0 0 0,0-1 0,0 1 0,0 0 0,0 0 0,1-1 0,-1 1 0,0 0 0,0 0 0,0-1 0,1 1 0,-1 0 0,0 0 0,0 0 0,1-1 0,-1 1 0,0 0 0,1 0 0,-1 0 0,0 0 0,1 0 0,-1-1 0,0 1 0,0 0 0,1 0 0,-1 0 0,0 0 0,1 0 0,-1 0 0,0 0 0,1 0 0,-1 0 0,0 0 0,1 0 0,-1 1 0,0-1 0,1 0 0,-1 0 0,7 15 0,-2 26 0,-4-37 0,3 143 0,1 11 0,-5-150 0,1 0 0,0 0 0,1-1 0,0 1 0,0 0 0,1-1 0,4 11 0,-6-16 0,0 0 0,1 1 0,0-1 0,-1 0 0,1 0 0,0 0 0,0 0 0,0 0 0,0-1 0,0 1 0,1 0 0,-1-1 0,0 0 0,1 1 0,-1-1 0,1 0 0,-1 0 0,1-1 0,0 1 0,-1 0 0,1-1 0,0 0 0,-1 1 0,4-1 0,-2 0 0,-1 0 0,0 0 0,1 0 0,-1-1 0,0 1 0,0-1 0,0 0 0,1 0 0,-1 0 0,0 0 0,0 0 0,0-1 0,0 1 0,0-1 0,-1 0 0,6-4 0,-4 1 0,0-1 0,0 1 0,0-1 0,-1 0 0,0 0 0,0-1 0,3-9 0,6-23 0,-1-1 0,-3 0 0,6-52 0,-9 48 0,3 0 0,15-52 0,-21 91 0,-1 0 0,2 0 0,-1 1 0,0-1 0,1 1 0,0-1 0,0 1 0,0 0 0,1 0 0,3-3 0,-6 5 0,1 1 0,-1 0 0,0 1 0,1-1 0,-1 0 0,0 0 0,1 1 0,-1-1 0,1 1 0,-1-1 0,1 1 0,0-1 0,-1 1 0,1 0 0,-1 0 0,1 0 0,0 0 0,-1 0 0,1 0 0,-1 0 0,1 1 0,0-1 0,-1 0 0,1 1 0,-1 0 0,1-1 0,-1 1 0,0 0 0,1 0 0,-1-1 0,0 1 0,1 0 0,-1 0 0,0 1 0,0-1 0,2 2 0,3 4 0,-1 1 0,1-1 0,-1 1 0,-1 1 0,0-1 0,0 0 0,0 1 0,2 10 0,-9-15 0,-45 0 0,44-5 0,-1 1 0,0 0 0,0 0 0,0 0 0,0 1 0,0 0 0,1 0 0,-1 0 0,0 0 0,1 1 0,-1 0 0,1-1 0,-1 2 0,1-1 0,0 1 0,0-1 0,-7 7 0,4-1 0,-1 0 0,2 1 0,-1 0 0,1 0 0,1 0 0,0 1 0,0 0 0,1 0 0,0 0 0,0 1 0,-1 11 0,1-4 0,1 0 0,1 0 0,1 1 0,0-1 0,4 35 0,-2-49 0,-1 0 0,1-1 0,0 1 0,0 0 0,1 0 0,-1 0 0,1-1 0,0 1 0,0-1 0,0 1 0,0-1 0,0 0 0,1 0 0,0 0 0,-1 0 0,5 3 0,-2-2 0,1 0 0,0-1 0,0 1 0,0-1 0,1 0 0,-1-1 0,1 0 0,11 3 0,4-2 0,1 0 0,-1-1 0,1-2 0,39-3 0,-52 2 0,-1 0 0,1-1 0,-1 0 0,0 0 0,1-1 0,-1-1 0,-1 1 0,1-1 0,0-1 0,-1 1 0,0-2 0,0 1 0,0-1 0,-1 0 0,0 0 0,0-1 0,0 0 0,-1-1 0,0 1 0,0-1 0,-1 0 0,0-1 0,-1 1 0,0-1 0,0 0 0,-1 0 0,0 0 0,0 0 0,1-10 0,1-29 0,-1 0 0,-4-83 0,-2 72 0,-2-20 0,-5 0 0,-23-99 0,21 120 0,4 40 0,3 16 0,1 16 0,1 266 0,4-220 0,22 326 0,-23-382 0,-1-1 0,1 0 0,-1 0 0,1 0 0,0 0 0,0 0 0,1 0 0,-1 0 0,0 0 0,1 0 0,0-1 0,0 1 0,0-1 0,0 1 0,0-1 0,0 1 0,3 1 0,-4-3 0,0-1 0,0 1 0,1-1 0,-1 1 0,0-1 0,0 1 0,0-1 0,1 0 0,-1 0 0,0 1 0,0-1 0,1 0 0,-1 0 0,0 0 0,1 0 0,-1 0 0,3-1 0,-2 0 0,0 0 0,0 0 0,1 0 0,-1-1 0,0 1 0,0 0 0,0-1 0,0 0 0,-1 1 0,1-1 0,0 0 0,2-3 0,5-8 0,-1 0 0,0 0 0,-1-1 0,10-26 0,18-68 0,-15 42 0,-10 36 0,-6 14 0,1 0 0,1 0 0,0 1 0,1-1 0,1 1 0,0 1 0,18-23 0,-25 35 0,0 1 0,0-1 0,0 1 0,0 0 0,0 0 0,0-1 0,1 1 0,-1 0 0,0 0 0,1 0 0,-1 0 0,1 0 0,-1 1 0,1-1 0,0 0 0,-1 1 0,1-1 0,0 1 0,-1 0 0,1-1 0,0 1 0,-1 0 0,1 0 0,0 0 0,0 0 0,-1 0 0,1 1 0,2-1 0,-2 2 0,0-1 0,-1 1 0,1-1 0,0 1 0,-1 0 0,1 0 0,-1-1 0,1 1 0,-1 0 0,0 0 0,0 0 0,0 1 0,0-1 0,0 0 0,-1 0 0,1 0 0,-1 1 0,1-1 0,-1 4 0,6 62 0,-7 122 0,0-140 0,-4 94 0,5-144 0,1 1 0,0-1 0,0 1 0,-1-1 0,1 1 0,0-1 0,0 0 0,0 0 0,-1 1 0,1-1 0,0 0 0,0 0 0,0 0 0,0 0 0,0 0 0,-1 0 0,1 0 0,0 0 0,0 0 0,0-1 0,0 1 0,0 0 0,-1 0 0,1-1 0,0 1 0,1-1 0,3-2-37,-1 0 0,1 0-1,-1-1 1,0 1 0,0-1 0,0 0-1,4-6 1,5-4-778,23-22-4043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2 223 31614,'0'-44'670,"-1"10"-445,4-38 1,-3 68-224,1 0 0,0 1 0,1-1 0,-1 0 0,1 1 0,-1-1 0,1 0 0,0 1 0,0 0 0,1 0 0,-1-1 0,1 1 0,-1 1 0,1-1 0,0 0 0,6-3 0,-7 4-2,0 1 0,0-1 0,0 1 0,1 0 0,-1 0-1,0 0 1,1 0 0,-1 1 0,1-1 0,-1 0 0,1 1 0,-1 0 0,1 0 0,0 0 0,-1 0 0,1 0 0,-1 0 0,1 0 0,-1 1 0,1 0-1,-1-1 1,1 1 0,-1 0 0,0 0 0,0 0 0,1 0 0,2 3 0,0 0 0,-1 0 0,-1 0 0,1 0 0,-1 1 0,1-1 0,-1 1 0,0 0 0,-1 0 0,4 8 0,17 56 0,-9-9 0,-3 0 0,-3 0 0,-2 1 0,-3 0 0,-6 97 0,2-152 0,1 0 0,-1 0 0,0 0 0,-1 0 0,1 0 0,-1 0 0,-3 5 0,-1-2 0,6-15 0,0 4 0,2-35 0,1 0 0,2 0 0,14-55 0,41-109 0,-55 185 0,3-7 0,-3 2 0,2 1 0,1 0 0,0 0 0,1 1 0,15-23 0,-22 41-25,-1-1 0,0 1 1,1 0-1,-1 0 0,1-1 0,0 1 0,-1 0 0,1 0 1,0 1-1,-1-1 0,1 0 0,0 1 0,0-1 0,0 1 1,0-1-1,0 1 0,0 0 0,0 0 0,0 0 0,-1 0 1,1 0-1,4 1 0,3-1-1037,13 0-5245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41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143 389 32335,'6'-4'18,"0"0"1,0 0-1,0-1 1,-1 0 0,0 0-1,0 0 1,0-1-1,-1 0 1,0 0-1,0 0 1,0 0 0,-1 0-1,0-1 1,0 0-1,0 0 1,-1 0-1,0 0 1,-1 0-1,1 0 1,-1 0 0,-1 0-1,0-10 1,1 15-19,-1 1 0,0-1 0,0 1 0,0-1 0,0 1 0,-1 0 1,1-1-1,0 1 0,0-1 0,-1 1 0,1-1 0,-1 1 0,0 0 0,1-1 0,-1 1 1,0 0-1,0 0 0,1 0 0,-1-1 0,0 1 0,0 0 0,-1 0 0,1 0 1,0 0-1,0 1 0,0-1 0,0 0 0,-1 0 0,1 1 0,0-1 0,-1 1 1,1-1-1,-1 1 0,1-1 0,-1 1 0,1 0 0,0 0 0,-1 0 0,1 0 1,-1 0-1,1 0 0,-1 0 0,1 0 0,-1 1 0,1-1 0,-1 0 0,-1 2 0,-2-1 0,-1 1 0,1 0 0,0 0 0,0 0 0,0 1 0,0 0 0,0 0 0,0 0 0,1 1 0,-1-1 0,-6 8 0,-2 7 0,1 1 0,1 0 0,0 1 0,2 0 0,0 1 0,1 0 0,-10 42 0,11-28 0,2 0 0,1 0 0,1 0 0,3 49 0,0-80 0,1 1 0,-1-1 0,1 0 0,0 0 0,0 0 0,0 1 0,0-1 0,1 0 0,0 0 0,0-1 0,0 1 0,0 0 0,0 0 0,1-1 0,0 0 0,0 1 0,0-1 0,0 0 0,0-1 0,0 1 0,1 0 0,-1-1 0,1 0 0,0 0 0,0 0 0,0 0 0,0-1 0,5 2 0,10 2 0,0-2 0,0 0 0,0-1 0,39-1 0,-48-1 0,7 0 0,1 0 0,0-2 0,-1 0 0,1 0 0,-1-2 0,0 0 0,17-7 0,-28 9 0,0-1 0,-1 0 0,1-1 0,0 1 0,-1-1 0,0 0 0,0 0 0,0-1 0,0 0 0,0 1 0,-1-1 0,0-1 0,0 1 0,-1-1 0,0 1 0,0-1 0,0 0 0,0 0 0,-1-1 0,0 1 0,0 0 0,1-10 0,-1-4 0,1-1 0,-2 0 0,-1 0 0,-1 0 0,0 1 0,-2-1 0,0 0 0,-2 1 0,-12-37 0,12 43 0,-1-1 0,-1 2 0,0-1 0,0 1 0,-2 0 0,1 1 0,-2 0 0,0 0 0,0 1 0,-1 0 0,0 1 0,-1 0 0,0 1 0,-15-9 0,21 15 0,-1 0 0,0 0 0,1 1 0,-1 0 0,0 0 0,0 1 0,0-1 0,0 1 0,0 1 0,-10 0 0,15 0 0,0 0 0,0 0 0,0 0 0,0 1 0,1-1 0,-1 0 0,0 1 0,0 0 0,1-1 0,-1 1 0,0 0 0,1 0 0,-1 0 0,0 0 0,1 0 0,0 0 0,-1 0 0,-1 3 0,0-1 0,1 1 0,0-1 0,0 0 0,0 1 0,1-1 0,-1 1 0,1 0 0,-1 6 0,-1 7 0,1 1 0,0 0 0,2 21 0,1-25 0,-1-4 0,0 1 0,1-1 0,1 0 0,0 0 0,0 0 0,1 0 0,0 0 0,1-1 0,0 1 0,0-1 0,1 0 0,0 0 0,1 0 0,0-1 0,1 0 0,-1 0 0,1-1 0,1 0 0,-1 0 0,1 0 0,1-1 0,-1 0 0,1-1 0,0 0 0,0 0 0,0-1 0,1 0 0,10 2 0,-9-3 0,0 0 0,1-1 0,-1 0 0,1-1 0,0 0 0,11-1 0,-19 0 0,0 0 0,0-1 0,0 1 0,-1-1 0,1 0 0,0 0 0,-1 0 0,1 0 0,0-1 0,-1 1 0,0-1 0,1 0 0,-1 0 0,0-1 0,0 1 0,0 0 0,0-1 0,0 0 0,-1 0 0,1 0 0,3-5 0,2-12 0,-1-1 0,0 1 0,-1-1 0,-2 0 0,0 0 0,-1-1 0,0-34 0,-1 22 0,13-60 0,-15 92 0,0 0 0,0 1 0,1-1 0,-1 1 0,1-1 0,-1 1 0,1-1 0,0 1 0,0-1 0,0 1 0,-1 0 0,1-1 0,0 1 0,1 0 0,-1 0 0,0 0 0,0 0 0,0 0 0,1 0 0,1-1 0,-2 2 0,0 0 0,1 0 0,-1 0 0,0 0 0,0 1 0,0-1 0,1 0 0,-1 1 0,0-1 0,0 1 0,0-1 0,0 1 0,0-1 0,0 1 0,0 0 0,0-1 0,0 1 0,0 0 0,0 0 0,-1 0 0,1 0 0,0 0 0,-1 0 0,1 0 0,0 0 0,-1 0 0,1 0 0,-1 0 0,1 2 0,8 17 0,0 1 0,-1 0 0,-2 1 0,6 25 0,12 98 0,-19-107 0,2 7 0,1 56 0,-5-151 0,2 1 0,3 0 0,1 1 0,3-1 0,2 2 0,19-47 0,-23 71 0,18-35 0,-25 53 0,0-1 0,1 0 0,0 1 0,0 0 0,0 0 0,0 0 0,1 1 0,0-1 0,0 1 0,0 0 0,8-4 0,-12 8 0,0-1 0,-1 1 0,1-1 0,0 1 0,0-1 0,-1 1 0,1-1 0,0 1 0,0 0 0,0-1 0,0 1 0,0 0 0,-1 0 0,1 0 0,0 0 0,0 0 0,0 0 0,0 0 0,0 0 0,0 0 0,0 0 0,-1 0 0,1 1 0,0-1 0,0 0 0,0 1 0,0-1 0,-1 1 0,1-1 0,0 0 0,0 1 0,-1 0 0,1-1 0,0 1 0,-1-1 0,1 1 0,0 1 0,1 2 0,-1-1 0,0 1 0,0 0 0,-1-1 0,1 1 0,-1 0 0,0 6 0,1 321 0,-2-322 0,2 0 0,-1 0 0,1 0 0,1 0 0,0 0 0,0-1 0,0 1 0,6 11 0,-7-17 0,1 0 0,0 0 0,0 0 0,0 0 0,1 0 0,-1 0 0,1 0 0,-1-1 0,1 1 0,0-1 0,0 0 0,0 0 0,0 0 0,1 0 0,-1 0 0,0-1 0,1 1 0,-1-1 0,1 0 0,-1 0 0,1-1 0,5 1 0,4 1 0,-1-1 0,1-1 0,-1 0 0,20-3 0,-27 2 0,-1 0 0,0 0 0,0 0 0,1-1 0,-1 1 0,0-1 0,-1 0 0,1 0 0,0-1 0,0 1 0,-1-1 0,0 0 0,1 0 0,-1 0 0,5-7 0,1-4 0,-1 0 0,0 0 0,-1-1 0,-1 0 0,0-1 0,-1 0 0,6-31 0,7-118 0,-15 131 0,3-119 0,-8 180 0,-1-1 0,-10 41 0,-2 17 0,10-30 0,2 74 0,3-122 0,1-1 0,-1 0 0,1 1 0,0-1 0,1 0 0,-1 1 0,1-1 0,0 0 0,0 0 0,1-1 0,-1 1 0,1 0 0,0-1 0,1 1 0,-1-1 0,1 0 0,0 0 0,0-1 0,0 1 0,0-1 0,0 0 0,1 0 0,0 0 0,-1 0 0,1-1 0,0 0 0,0 0 0,0 0 0,1-1 0,-1 0 0,7 1 0,14 2 0,0-2 0,1 0 0,33-3 0,-46 0 0,-10 1 0,-1 0 0,1 0 0,0-1 0,0 0 0,0 1 0,-1-2 0,1 1 0,0 0 0,-1-1 0,1 1 0,-1-1 0,0 0 0,1 0 0,-1-1 0,5-4 0,-4 3 0,0-1 0,-1 0 0,1 0 0,-1 0 0,0 0 0,0 0 0,-1-1 0,0 1 0,3-8 0,-1-9 0,0 0 0,-1 0 0,-1 0 0,-1-31 0,-1 32 0,-2 1 0,0 0 0,-1 0 0,-1 0 0,-1 1 0,-1-1 0,-13-31 0,14 40 0,-1 0 0,0 0 0,0 0 0,-1 1 0,-1 0 0,0 0 0,0 1 0,-1 0 0,0 1 0,0 0 0,-1 0 0,0 1 0,-19-11 0,22 15 0,-1 0 0,0 0 0,1 1 0,-1 0 0,0 0 0,0 1 0,0 0 0,0 0 0,-12 1 0,18 0 0,0 1 0,0-1 0,0 0 0,0 1 0,0-1 0,0 1 0,0-1 0,0 1 0,0 0 0,0 0 0,0 0 0,0 0 0,1 0 0,-1 0 0,0 1 0,1-1 0,-1 1 0,1-1 0,-3 4 0,2-1 0,-1 0 0,1 0 0,0 0 0,1 1 0,-1-1 0,1 1 0,-1-1 0,0 8 0,0 10 0,1-1 0,1 0 0,3 25 0,-2-36 0,0 7 0,2-1 0,0 0 0,0 0 0,2 0 0,0 0 0,1-1 0,0 0 0,1 0 0,1-1 0,0 1 0,11 13 0,-11-18 0,1 1 0,0-2 0,1 1 0,0-1 0,0 0 0,1-1 0,-1-1 0,2 1 0,-1-2 0,1 1 0,1-2 0,-1 0 0,1 0 0,13 3 0,-2-4 0,0 0 0,0-2 0,0-1 0,0 0 0,36-5 0,-55 3 0,-1 0 0,1 0 0,-1 0 0,1-1 0,-1 1 0,1-1 0,-1 0 0,0 0 0,0-1 0,0 1 0,-1-1 0,1 0 0,0 0 0,-1 0 0,0 0 0,0-1 0,0 1 0,0-1 0,0 0 0,-1 0 0,1 0 0,-1 0 0,0 0 0,-1 0 0,1-1 0,1-7 0,2-10 0,-2 1 0,0-1 0,-1 0 0,-2-31 0,0 37 0,-1-27 0,-1 0 0,-3 1 0,-1-1 0,-21-73 0,23 196 0,4-17 0,14 105 0,-9-143 0,0-1 0,1 0 0,1 0 0,1-1 0,2 0 0,0 0 0,19 29 0,-27-48 0,1 0 0,-1 0 0,1 0 0,0 0 0,0-1 0,1 1 0,-1-1 0,1 0 0,0 0 0,-1 0 0,1-1 0,0 1 0,1-1 0,-1 0 0,0 0 0,1 0 0,-1-1 0,1 1 0,-1-1 0,1 0 0,0-1 0,0 1 0,-1-1 0,1 0 0,8-1 0,-9 0 0,-1 0 0,1 0 0,-1 0 0,1 0 0,-1-1 0,0 1 0,0-1 0,0 0 0,0 0 0,0 0 0,0 0 0,-1-1 0,1 1 0,-1-1 0,1 0 0,-1 1 0,0-1 0,0 0 0,0 0 0,-1-1 0,1 1 0,-1 0 0,1 0 0,-1-1 0,1-6 0,3-10 0,0-1 0,-2 0 0,1-23 0,-4 41 0,7-75 0,-9-154 0,1 229 0,1-1 0,-1 0 0,0 0 0,-1 1 0,1-1 0,-1 1 0,-1-4 0,2 6 0,1 1 0,0-1 0,0 1 0,-1-1 0,1 0 0,0 1 0,-1-1 0,1 1 0,0 0 0,-1-1 0,1 1 0,-1-1 0,1 1 0,0 0 0,-1-1 0,1 1 0,-1 0 0,0-1 0,1 1 0,-1 0 0,1 0 0,-1 0 0,1-1 0,-1 1 0,1 0 0,-1 0 0,0 0 0,1 0 0,-1 0 0,1 0 0,-1 0 0,0 0 0,1 0 0,-1 0 0,1 1 0,-1-1 0,0 0 0,1 0 0,-1 0 0,1 1 0,-1-1 0,1 0 0,-1 1 0,1-1 0,-1 0 0,1 1 0,0-1 0,-1 1 0,1-1 0,-1 1 0,1-1 0,0 1 0,-1 0 0,-3 8 0,0 0 0,1 1 0,0 0 0,0-1 0,1 1 0,0 0 0,1 0 0,0 19 0,1-28 0,-2 162 0,2-149 0,0-1 0,2 0 0,-1 1 0,2-1 0,0 0 0,0 0 0,1 0 0,7 14 0,-9-22 0,1 0 0,0 0 0,0 0 0,1 0 0,-1 0 0,1 0 0,0-1 0,0 0 0,1 0 0,-1 0 0,1 0 0,0-1 0,0 0 0,0 0 0,0 0 0,0-1 0,1 1 0,0-1 0,-1 0 0,12 1 0,-4 0 0,1-2 0,-1 0 0,22 0 0,-32-1 0,1-1 0,-1 1 0,0-1 0,1 1 0,-1-1 0,0 0 0,1-1 0,-1 1 0,0 0 0,0-1 0,0 0 0,0 1 0,0-1 0,-1 0 0,1-1 0,0 1 0,-1 0 0,1-1 0,1-3 0,4-7 0,0-1 0,-1-1 0,-1 0 0,-1 1 0,0-2 0,0 1 0,2-20 0,8-118 0,-10 95 0,-2 14 0,-3 23 0,2-1 0,1 1 0,0 0 0,8-23 0,-11 43 0,0 0 0,0 0 0,1-1 0,-1 1 0,0 0 0,1 0 0,-1 0 0,1 0 0,-1 0 0,1 0 0,0 0 0,-1 0 0,1 0 0,0 1 0,0-1 0,-1 0 0,1 0 0,0 1 0,0-1 0,0 0 0,0 1 0,0-1 0,0 1 0,0-1 0,0 1 0,0-1 0,0 1 0,2 0 0,-2 0 0,1 1 0,-1-1 0,1 1 0,-1 0 0,1 0 0,-1 0 0,0 0 0,1 0 0,-1 0 0,0 0 0,0 0 0,0 0 0,0 1 0,0-1 0,0 0 0,0 1 0,0-1 0,0 1 0,-1-1 0,2 3 0,26 69 0,-3 0 0,20 100 0,-36-137 0,1 6 0,-3 0 0,0 1 0,0 63 0,-7-103 0,0 0 0,0 0 0,0-1 0,-1 1 0,1 0 0,-1 0 0,0 0 0,0 0 0,1 0 0,-2-1 0,1 1 0,0-1 0,-1 1 0,1 0 0,-1-1 0,1 0 0,-1 1 0,0-1 0,0 0 0,0 0 0,-1 0 1,1 0-1,0-1 0,-1 1 0,1-1 0,-1 1 0,0-1 0,-2 1 0,-5 1-2,0 0 1,0-1 0,0-1 0,-1 0-1,1 0 1,-18-1 0,-24-2-39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4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292 364 32415,'3'-158'316,"-3"99"-285,0 57-31,0-1 0,0 1 0,0 0 1,0-1-1,0 1 0,-1-1 0,1 1 0,-1 0 1,0 0-1,1-1 0,-1 1 0,0 0 1,0 0-1,0 0 0,-1 0 0,1 0 0,-1 0 1,1 0-1,-1 0 0,1 0 0,-1 1 1,0-1-1,0 1 0,0-1 0,-3-1 0,1 2 0,-1-1 0,1 1 0,0 1 0,0-1 0,-1 1 0,1-1 0,0 1 0,-1 0 0,1 1 0,0-1 0,-1 1 0,1 0 0,-7 2 0,2 0 0,1 1 0,0 0 0,0 1 0,0 0 0,0 0 0,1 1 0,0 0 0,0 0 0,1 0 0,-1 1 0,1 0 0,1 0 0,-1 1 0,-5 11 0,-3 5 0,1 1 0,1 1 0,-13 41 0,19-44 0,0 1 0,2 0 0,0 1 0,2-1 0,1 0 0,2 39 0,0-59 0,-1 0 0,0 0 0,1-1 0,-1 1 0,1 0 0,0 0 0,0-1 0,1 1 0,-1-1 0,1 1 0,0-1 0,0 1 0,0-1 0,0 0 0,0 0 0,1 0 0,0 0 0,-1-1 0,6 5 0,-2-4 0,-1 0 0,1 0 0,0-1 0,0 0 0,0 0 0,0 0 0,0-1 0,0 1 0,1-2 0,-1 1 0,9-1 0,-3 1 0,1-1 0,-1 0 0,1-1 0,-1-1 0,1 0 0,-1 0 0,17-7 0,-23 6 0,-1 1 0,1-1 0,-1-1 0,0 1 0,0-1 0,0 0 0,0 0 0,-1 0 0,1-1 0,-1 1 0,-1-1 0,1 0 0,0 0 0,-1-1 0,0 1 0,-1-1 0,4-9 0,2-9 0,-1-1 0,-2 1 0,0-1 0,1-41 0,-4-102 0,-3 110 0,-1 938 0,1-877 0,1 0 0,0 0 0,0 0 0,1 0 0,-1 0 0,1 0 0,-1 0 0,1 0 0,0 0 0,0 0 0,2 3 0,-2-5 0,0 0 0,0 0 0,0-1 0,0 1 0,0 0 0,0-1 0,0 1 0,0-1 0,0 1 0,0-1 0,0 1 0,0-1 0,0 0 0,1 0 0,-1 1 0,0-1 0,0 0 0,0 0 0,1 0 0,-1 0 0,0-1 0,0 1 0,0 0 0,0 0 0,0-1 0,1 1 0,-1-1 0,0 1 0,1-2 0,2 1 0,-1-1 0,-1 0 0,1 0 0,0 0 0,0 0 0,-1 0 0,1-1 0,-1 1 0,0-1 0,1 0 0,-1 0 0,-1 1 0,1-1 0,0-1 0,1-4 0,20-56 0,-20 52 0,31-131 0,25-253 0,-41 89 0,-19 374 0,0 6 0,10 91 0,-6-142 0,0 0 0,2-1 0,0 1 0,2-1 0,0 0 0,1-1 0,1 0 0,20 33 0,-25-49 0,0 1 0,0-1 0,0 0 0,0 0 0,0-1 0,1 1 0,0-1 0,-1 0 0,1 0 0,1 0 0,-1-1 0,0 0 0,10 3 0,-12-4 0,1 0 0,-1 0 0,1-1 0,-1 1 0,1-1 0,-1 0 0,1 0 0,0 0 0,-1 0 0,1-1 0,-1 1 0,1-1 0,-1 0 0,1 0 0,-1 0 0,1-1 0,-1 1 0,0-1 0,0 0 0,0 0 0,0 0 0,5-4 0,-2-2 0,0 0 0,-1 1 0,0-2 0,0 1 0,-1-1 0,0 1 0,0-1 0,-1 0 0,0-1 0,3-16 0,-1-12 0,2-51 0,-6 79 0,2-230 0,-6 582 0,3-334 0,0 0 0,1-1 0,0 1 0,0 0 0,0-1 0,1 1 0,0-1 0,1 1 0,0-1 0,0 0 0,0 0 0,7 10 0,-7-13 0,1 0 0,0 0 0,0 0 0,0-1 0,0 1 0,0-1 0,1 0 0,0 0 0,-1 0 0,1-1 0,0 0 0,1 0 0,-1 0 0,0 0 0,0-1 0,1 0 0,-1 0 0,8 0 0,0 0 0,0 0 0,0-1 0,1 0 0,-1-1 0,15-3 0,-22 2 0,-1 1 0,1-1 0,-1 0 0,0-1 0,1 1 0,-1-1 0,0 0 0,-1 0 0,1 0 0,0-1 0,-1 0 0,0 0 0,0 0 0,5-7 0,2-5 0,-1 0 0,-1-1 0,0-1 0,-1 1 0,-1-1 0,-1-1 0,0 1 0,-2-1 0,5-33 0,-4-9 0,-3-104 0,-2 161 0,0 0 0,0 0 0,0 0 0,-1 0 0,0 0 0,0 0 0,0 0 0,0 0 0,0 1 0,-1-1 0,0 0 0,0 1 0,0 0 0,0-1 0,-4-4 0,3 5 0,0 1 0,0 0 0,0 0 0,-1 0 0,1 0 0,0 1 0,-1-1 0,1 1 0,-1 0 0,1 0 0,-1 0 0,0 0 0,1 1 0,-1 0 0,0 0 0,-4 0 0,4 0 0,0 0 0,1 1 0,-1-1 0,0 1 0,1 0 0,-1 0 0,1 0 0,-1 1 0,1-1 0,0 1 0,-1 0 0,1 0 0,0 0 0,0 0 0,0 0 0,1 1 0,-1-1 0,0 1 0,1 0 0,0 0 0,-1 0 0,1 0 0,1 0 0,-1 0 0,0 1 0,1-1 0,-1 1 0,1-1 0,-1 6 0,-3 11 0,1 0 0,1 1 0,1-1 0,1 24 0,0-35 0,0 28 0,-2-2 0,3-1 0,0 1 0,10 56 0,-8-84 0,0 1 0,0-1 0,1-1 0,0 1 0,0 0 0,0-1 0,1 1 0,0-1 0,0 0 0,1 0 0,0-1 0,0 1 0,0-1 0,1 0 0,0-1 0,0 1 0,0-1 0,0 0 0,0-1 0,14 6 0,-7-5 0,0 1 0,1-2 0,0 0 0,0 0 0,0-2 0,0 1 0,0-2 0,0 0 0,27-3 0,-37 2 0,-1 0 0,1 0 0,-1-1 0,1 1 0,-1-1 0,0 1 0,1-1 0,-1 0 0,0 0 0,0-1 0,0 1 0,0-1 0,-1 1 0,1-1 0,-1 0 0,0 0 0,1 0 0,-1 0 0,0 0 0,-1-1 0,1 1 0,1-4 0,2-6 0,-1 0 0,-1 0 0,1 0 0,1-25 0,3-285 0,-9 230 0,21 465 0,-19-361 0,1 0 0,0 0 0,0 0 0,2 0 0,-1 0 0,6 11 0,-7-19 0,0 0 0,0 0 0,0 0 0,0 0 0,0-1 0,0 1 0,1-1 0,0 1 0,-1-1 0,1 0 0,0 0 0,0 0 0,0 0 0,0-1 0,0 1 0,0-1 0,0 0 0,1 0 0,-1 0 0,0 0 0,1-1 0,-1 1 0,5-1 0,2 1 0,32 0 0,-41-1 0,0 0 0,0 0 0,1 0 0,-1 0 0,0 0 0,0 0 0,0-1 0,0 1 0,0 0 0,0-1 0,0 1 0,0-1 0,1 1 0,-1-1 0,-1 1 0,1-1 0,0 0 0,0 1 0,0-1 0,0 0 0,0 0 0,-1 0 0,1 0 0,0 1 0,-1-1 0,1 0 0,0-2 0,0-2 0,21-3-32,-19 5 32,1 0 0,-1 0 0,0 0 0,1-1 0,-2 1 0,1-1 0,0 0 0,-1 1 0,1-1 0,-1 0 0,0 0 0,-1-1 0,1 1 0,-1 0 0,1-1 0,-1 1 0,0-7 0,1-8 0,-1-1 0,-3-36 0,0 12 0,19-201 32,-14 204-32,-3 35 0,-1 27 0,-9 62 0,-2 58 0,12-109 0,-1-12 0,1-1 0,1 1 0,0-1 0,9 37 0,-8-50 0,0-1 0,0 1 0,0-1 0,1 1 0,0-1 0,0 0 0,0-1 0,0 1 0,1 0 0,0-1 0,0 0 0,0 0 0,1 0 0,0 0 0,-1-1 0,1 0 0,0 0 0,0 0 0,1 0 0,10 3 0,2-1-4,0-1 0,1-1 0,-1 0 0,1-2 0,0 0 0,-1-1 0,31-4 0,-46 4 4,0-1 0,-1 1 0,1-1 0,-1 0 0,1 0 0,-1 0 0,1 0 0,-1-1 0,0 1 0,1-1 0,-1 1 0,0-1 0,0 0 0,0 0 0,3-4 0,-1 1 0,-1 0 0,1-1 0,-1 1 0,-1-1 0,1 0 0,2-9 0,1-8 0,-1 0 0,3-40 0,-7 56 0,4-199 8,-6 136 16,0 155-24,-1-12 0,8 74 0,-5-136 0,0 0 0,1-1 0,1 1 0,0 0 0,1-1 0,-1 1 0,2-1 0,0 0 0,0 0 0,1-1 0,0 1 0,0-1 0,1-1 0,13 13 0,-13-14 0,2-1 0,-1 0 0,1 0 0,0-1 0,0 0 0,1 0 0,-1-1 0,1-1 0,0 1 0,0-2 0,0 1 0,0-1 0,1-1 0,-1 0 0,14 0 0,-21-1 0,-1-1 0,1 1 0,0 0 0,0-1 0,-1 0 0,1 0 0,-1 0 0,1 0 0,-1 0 0,1 0 0,-1-1 0,1 1 0,-1-1 0,0 1 0,0-1 0,0 0 0,0 0 0,0 0 0,0 0 0,-1 0 0,1 0 0,-1-1 0,1 1 0,-1-1 0,0 1 0,0-1 0,0 1 0,1-4 0,2-9 0,-1 0 0,0 0 0,2-29 0,-5 38 0,3-259 0,-5 135 0,2 130 0,0 0 0,0 0 0,0 0 0,0 0 0,1 1 0,-1-1 0,0 0 0,0 0 0,0 0 0,0 0 0,0 0 0,0 0 0,0 0 0,0 0 0,0 0 0,0 0 0,1 0 0,-1 0 0,0 0 0,0-1 0,0 1 0,0 0 0,0 0 0,0 0 0,0 0 0,0 0 0,0 0 0,0 0 0,0 0 0,0 0 0,1 0 0,-1 0 0,0 0 0,0 0 0,0 0 0,0 0 0,0 0 0,0 0 0,0-1 0,0 1 0,0 0 0,0 0 0,0 0 0,0 0 0,0 0 0,0 0 0,0 0 0,0 0 0,0 0 0,0 0 0,0-1 0,0 1 0,0 0 0,0 0 0,0 0 0,0 0 0,0 0 0,0 0 0,0 0 0,0 0 0,0 0 0,0 0 0,0 0 0,0-1 0,-1 1 0,6 7 0,-4-5 0,12 21 0,-1 0 0,-1 1 0,-1 0 0,-1 1 0,-2 0 0,9 43 0,-8-11 0,-3 1 0,-2 60 0,-3-117 0,0-1 0,0 0 0,0 1 0,0-1 0,0 0 0,0 1 0,0-1 0,0 0 0,0 1 0,0-1 0,0 0 0,0 1 0,0-1 0,0 0 0,0 1 0,0-1 0,1 0 0,-1 0 0,0 1 0,0-1 0,0 0 0,0 1 0,1-1 0,-1 0 0,0 0 0,0 1 0,1-1 0,-1 0 0,0 0 0,0 0 0,1 1 0,-1-1 0,0 0 0,1 0 0,-1 0 0,0 0 0,1 0 0,-1 1 0,0-1 0,1 0 0,-1 0 0,0 0 0,1 0 0,-1 0 0,0 0 0,1 0 0,-1 0 0,0 0 0,1-1 0,-1 1 0,0 0 0,1 0 0,-1 0 0,0 0 0,0 0 0,1 0 0,-1-1 0,0 1 0,1 0 0,-1 0 0,0 0 0,0-1 0,1 1 0,-1 0 0,0 0 0,0-1 0,1 1 0,-1-1 0,4-4 0,0 0 0,0 0 0,0-1 0,0 0 0,-1 1 0,0-1 0,-1-1 0,3-6 0,0 1 0,43-113 0,-33 81 0,1 1 0,2 1 0,2 0 0,40-60 0,-60 102 0,26-31 0,-25 29 0,0 1 0,0 0 0,1 0 0,-1 0 0,0-1 0,0 1 0,1 1 0,-1-1 0,0 0 0,1 0 0,-1 0 0,1 1 0,-1-1 0,1 1 0,-1-1 0,1 1 0,0 0 0,-1-1 0,1 1 0,0 0 0,1 0 0,1 11 0,-2 235 0,-3-127 0,0-110 0,2 0 0,-1 0 0,1 0 0,0-1 0,1 1 0,0 0 0,0-1 0,8 16 0,-8-20 0,0-1 0,0 1 0,1-1 0,-1 0 0,1 1 0,0-2 0,0 1 0,0 0 0,0 0 0,1-1 0,-1 0 0,1 0 0,-1 0 0,1 0 0,0 0 0,0-1 0,0 1 0,0-1 0,0 0 0,0-1 0,4 1 0,2 1 0,1-1 0,-1-1 0,0 1 0,1-2 0,-1 0 0,0 0 0,11-3 0,-14 2 0,-1 0 0,0 0 0,0-1 0,0 0 0,0 0 0,0-1 0,-1 0 0,1 1 0,-1-2 0,0 1 0,0-1 0,4-5 0,3-6 0,0 0 0,-2-1 0,0 0 0,-1-1 0,0 0 0,-2-1 0,0 1 0,-1-2 0,4-19 0,-5 10 0,0 0 0,-2 0 0,-1-1 0,-2 1 0,-4-45 0,4 71 0,-1 0 0,0-1 0,0 1 0,0 0 0,0 0 0,-1 0 0,1 0 0,-1 0 0,0 0 0,1 0 0,-1 1 0,-1-1 0,1 1 0,0-1 0,-1 1 0,1 0 0,-1 0 0,0 0 0,1 0 0,-1 0 0,0 1 0,0-1 0,0 1 0,0 0 0,-1 0 0,1 0 0,-6-1 0,5 1 0,0 1 0,0-1 0,0 1 0,0 0 0,0 0 0,0 0 0,0 1 0,1-1 0,-1 1 0,0 0 0,0 0 0,0 0 0,0 1 0,1-1 0,-1 1 0,1 0 0,-1 0 0,1 0 0,0 1 0,0-1 0,0 1 0,0-1 0,-3 5 0,1 0 0,1 0 0,0 0 0,1 0 0,-1 0 0,2 1 0,-1-1 0,1 1 0,0 0 0,-1 12 0,0 8 0,2 39 0,2-38 0,-2-23 0,2 0 0,-1 0 0,1 0 0,0-1 0,0 1 0,0 0 0,1-1 0,0 1 0,0 0 0,0-1 0,1 0 0,0 0 0,0 0 0,0 0 0,0 0 0,8 7 0,-7-9 0,0 0 0,0 1 0,1-2 0,-1 1 0,1 0 0,-1-1 0,1 0 0,0 0 0,0 0 0,0-1 0,0 0 0,1 0 0,-1 0 0,0 0 0,0-1 0,1 0 0,-1 0 0,10-2 0,-11 1 0,-1 0 0,1-1 0,-1 1 0,1-1 0,-1 1 0,0-1 0,0 0 0,0-1 0,0 1 0,0-1 0,0 1 0,-1-1 0,1 0 0,-1 0 0,0 0 0,0 0 0,0 0 0,0 0 0,0 0 0,-1-1 0,2-4 0,5-12 0,-1 0 0,6-30 0,-11 42 0,55-241 0,-54 244 0,-3 17 0,0-9 0,0 82 0,1 43 0,-16 134 0,-5-104 0,-74 467 0,86-587 0,-1 1 0,-3-1 0,-30 72 0,36-99 0,-1 0 0,1 0 0,-2 0 0,0-1 0,0 0 0,-18 16 0,19-20 0,0-1 0,1 0 0,-2-1 0,1 0 0,0 0 0,-1-1 0,0 1 0,0-2 0,0 1 0,0-1 0,-14 2 0,11-3 0,0 0 0,1 0 0,-1-1 0,-13-1 0,21 0 0,1 1 0,-1-1 0,0 1 0,0-1 0,0 0 0,1 0 0,-1-1 0,0 1 0,1 0 0,-1-1 0,1 0 0,-1 1 0,1-1 0,0 0 0,0 0 0,0-1 0,0 1 0,0 0 0,-2-5 0,0-1 0,0 0 0,1 0 0,0-1 0,0 0 0,1 1 0,0-1 0,-1-15 0,2-67 0,2 51 0,-1-1 0,3 0 0,2 1 0,1-1 0,2 1 0,2 0 0,1 1 0,18-40 0,-17 52 0,0 2 0,1-1 0,2 2 0,0 0 0,2 1 0,1 0 0,0 1 0,2 1 0,0 1 0,1 1 0,28-19 0,2 6 0,2 3 0,1 2 0,63-23 0,177-47 0,-294 97-3,1 0 1,-1 0-1,0 0 1,1 0-1,-1 0 1,0 0-1,0 0 0,1 0 1,-1 0-1,0 0 1,0-1-1,1 1 1,-1 0-1,0 0 0,0 0 1,1 0-1,-1 0 1,0 0-1,0-1 1,0 1-1,1 0 1,-1 0-1,0 0 0,0 0 1,0-1-1,1 1 1,-1 0-1,0 0 1,0-1-1,0 1 0,0 0 1,0 0-1,0-1 1,0 1-1,0 0 1,1 0-1,-1-1 0,0 1 1,0 0-1,0 0 1,0-1-1,0 1 1,0 0-1,-1-1 0,1 1 1,0 0-1,0 0 1,0-1-1,0 1 1,0 0-1,0 0 0,0-1 1,0 1-1,-1 0 1,1 0-1,0 0 1,0-1-1,0 1 0,0 0 1,-1 0-1,1 0 1,0 0-1,0-1 1,-1 1-1,-18-11-712,15 9 412,-30-17-2962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0:48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24 32367,'-8'0'6,"-5"0"22,1 0 0,-1 0 0,1 1 0,-1 1 0,-17 5 0,26-6-22,0 1-1,0 0 1,0 0-1,0 0 1,0 1-1,1-1 1,0 1 0,-1 0-1,1 0 1,0 0-1,0 0 1,0 0-1,1 1 1,-1 0-1,1-1 1,0 1 0,0 0-1,0 0 1,-2 7-1,2-3-3,-1-1 0,1 1 1,0 0-1,1 0 0,0 0 0,0 0 0,0 0 0,1 0 0,1 0 0,-1 0 0,1 0 0,1 0 0,-1 0 0,1 0 1,1 0-1,-1-1 0,2 1 0,-1-1 0,1 0 0,0 0 0,0 0 0,0 0 0,1-1 0,0 1 0,1-1 0,0-1 1,-1 1-1,2-1 0,-1 0 0,1 0 0,8 4 0,-2-2 0,0-1-1,1-1 1,-1 0 0,1 0-1,0-2 1,0 1-1,0-2 1,0 0 0,1-1-1,-1 0 1,0-1 0,18-3-1,-28 3 0,0 0 0,-1-1 0,1 1 0,0-1 0,0 0 0,-1-1 0,1 1 0,-1-1 0,1 1 0,-1-1 0,0 0 0,0 0 0,0 0 0,0-1 0,0 1 0,0-1 0,0 0 0,-1 1 0,1-1 0,-1 0-1,0-1 1,0 1 0,0 0 0,0-1 0,-1 1 0,1-1 0,-1 1 0,0-1 0,1-6 0,1-7-1,-1-1-1,0 1 1,-2 0 0,0 0-1,-3-23 1,3 32 0,-1 1 0,0-1 0,0 1 0,-1 0 0,0-1 0,0 1 0,-1 0 0,0 0 0,0 1 0,-1-1 0,1 1 0,-1-1 0,-1 1 0,1 0 0,-1 1 0,0-1 0,-1 1 0,1 0 0,-1 0 0,0 1 0,0-1 0,-1 2 0,1-1 0,-1 0 0,1 1 0,-1 1 0,0-1 0,-1 1 0,-12-3 0,9 4 0,1 0 0,0 0 0,0 1 0,0 0 0,-1 1 0,1 0 0,-12 3-1,16-2-3,-1 0 0,1 1-1,0 0 1,0 0-1,0 0 1,0 1 0,1 0-1,-1 0 1,1 0-1,0 1 1,-8 8 0,-36 50-711,4 8-2327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1:40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7 140 32207,'-1'1'8,"1"-1"1,0 0 0,-1 0 0,1 0-1,0 0 1,-1 1 0,1-1-1,0 0 1,-1 0 0,1 1-1,0-1 1,0 0 0,-1 0 0,1 1-1,0-1 1,0 0 0,0 1-1,-1-1 1,1 0 0,0 1 0,0-1-1,0 0 1,0 1 0,0-1-1,0 1 1,0-1 0,0 0-1,-1 1 1,1-1 0,1 1 0,-1-1-1,0 0 1,0 1 0,0-1-1,0 0 1,0 1 0,0-1 0,0 1-1,0-1 1,1 0 0,-1 1-1,0-1 1,0 0 0,0 0-1,1 1 1,-1-1 0,0 0 0,1 1-1,-1-1 1,0 0 0,0 0-1,1 0 1,-1 1 0,0-1 0,1 0-1,0 0 1,101 3 24,-29-3-34,203 3 23,-181-3-39,-94-1 19,-1 0-1,1 0 0,0-1 0,-1 1 0,1 0 1,-1 0-1,0 0 0,1 0 0,-1-1 1,0 1-1,0 0 0,0 0 0,0-1 0,0 1 1,0 0-1,0 0 0,0-1 0,0 1 1,-1-2-1,1 1 1,-1-2-4,0-1 1,-1 1-1,1 0 0,-1 0 1,0 0-1,0 0 0,0 0 0,-1 0 1,0 0-1,1 1 0,-1-1 1,0 1-1,0 0 0,-1 0 1,1 0-1,-1 0 0,-5-3 0,-7-4 2,0 0-1,-30-12 1,-13-1 0,123 22 0,-44 5 0,-1 0 0,0 1 0,0 2 0,0-1 0,-1 2 0,0 1 0,0 0 0,-1 1 0,21 16 0,-35-23 0,-1-1 0,1 1 0,0 0 0,-1-1 0,0 1 0,0 1 0,0-1 0,0 0 0,0 0 0,-1 1 0,1-1 0,-1 1 0,0-1 0,0 1 0,0 0 0,-1-1 0,1 1 0,-1 0 0,0 4 0,0-3 0,0 0 0,0 1 0,-1-1 0,0 0 0,0 0 0,-1 0 0,1 0 0,-1 0 0,0 0 0,0 0 0,-1-1 0,1 1 0,-5 4 0,-15 18-58,0-2 0,-2-1 0,-46 36 0,42-41-718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1:4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420 572 31502,'1'-5'81,"4"-7"101,-1 1 1,0-1-1,3-24 1,-7 34-171,1-1 0,-1 1 0,0 0 0,0-1-1,0 1 1,0-1 0,-1 1 0,1-1 0,-1 1 0,1-1 0,-1 1 0,0 0-1,0-1 1,0 1 0,0 0 0,0 0 0,0 0 0,-1 0 0,1 0 0,-1 0-1,0 0 1,1 0 0,-1 1 0,0-1 0,0 1 0,-3-3 0,-4 0-9,0 0 0,-1 1 0,0 0 1,0 0-1,0 1 0,0 0 0,-1 1 0,1 0 1,0 0-1,-1 1 0,-18 3 0,15-2-1,1 2 0,0 0-1,-1 0 1,1 1-1,1 1 1,-1 0 0,1 0-1,-17 11 1,18-8-2,0 0 0,0 1 0,1 0 0,0 1 0,1 0 0,0 0 0,1 1 0,0 1 0,0-1 0,1 1 0,1 0 0,0 1 0,1-1 0,0 1 0,1 0 0,0 0 0,1 1 0,0-1 0,2 1 0,-1 0 0,2-1 0,0 1 0,0 0 0,4 21 0,-2-27 0,0 0 0,0 0 0,1-1 0,0 1 0,0-1 0,1 0 0,0 0 0,0 0 0,0 0 0,1-1 0,0 1 0,1-1 0,-1 0 0,1-1 0,0 0 0,1 0 0,-1 0 0,1 0 0,0-1 0,11 5 0,-2-2 0,1 0 0,0-2 0,0 0 0,0 0 0,1-2 0,-1 0 0,1-1 0,22 0 0,-34-2 0,-1 0 1,1-1-1,0 0 0,-1 0 0,1 0 1,-1 0-1,1-1 0,-1 0 1,0 0-1,0-1 0,0 1 0,0-1 1,0 0-1,0-1 0,-1 1 1,0-1-1,1 0 0,-1 0 0,-1 0 1,1 0-1,-1-1 0,1 1 1,-1-1-1,-1 0 0,1 0 0,-1 0 1,4-11-1,1-5 1,-2-1 1,0 0-1,-1 0 0,-2-1 1,1-40-1,-3-584 2,0 640 8,-2 8-9,-2 8-5,-6 27 0,2 0-1,2 1 0,-3 48 1,4 118 17,3-125-11,0-39-3,2 0 0,8 63 0,-6-91 0,1 1 0,0-1 0,1 0 0,0 0 0,1 0 0,0-1 0,0 1 0,1-1 0,8 9 0,-10-13 0,0-1 0,1 0 0,0 0 0,0 0 0,0 0 0,1-1 0,-1 0 0,1 0 0,0-1 0,0 0 0,0 0 0,1 0 0,-1 0 0,1-1 0,0 0 0,10 1 0,-3-1 0,0-1 0,0-1 0,-1 0 0,1-1 0,0-1 0,-1 0 0,1 0 0,-1-2 0,18-5 0,-21 4 0,0 0 0,-1 0 0,1-1 0,-1 0 0,0 0 0,-1-1 0,0 0 0,0-1 0,0 0 0,-1 0 0,0-1 0,7-11 0,-3 2 1,-1-1 0,-1 0 0,-1 0 0,0-1 0,-1 0 0,-2 0 1,5-28-1,-3-2 1,0-96 0,-7 144-3,0-6 1,0 1-1,-1 0 0,1-1 1,-1 1-1,-3-10 0,4 15 2,-1 1-1,0-1 0,0 0 1,0 0-1,0 0 0,0 1 1,0-1-1,-1 1 0,1-1 1,0 1-1,-1-1 0,1 1 0,-1 0 1,0-1-1,1 1 0,-1 0 1,0 0-1,0 1 0,0-1 1,0 0-1,1 0 0,-1 1 1,-3-1-1,-2-1 0,0 1 0,1 0 0,-1 1 0,0-1 0,0 1 0,0 1 0,0-1 0,1 1 0,-1 0 0,-10 3 0,12-2 0,1 0 0,-1 0 0,1 1-1,0-1 1,0 1 0,0 0 0,0 0 0,0 0 0,1 0-1,-1 1 1,1-1 0,0 1 0,0 0 0,0 0 0,-2 5-1,-1 3 0,0 1 0,1 0 0,0-1 0,1 1 0,1 1 0,-4 25-1,3 84-3,4-97 5,0-13 0,1 0 0,0 0 0,1 0 0,1 0 0,0 0 0,0 0 0,1-1 0,11 23 0,-12-30 0,0 0 0,0 0 0,0 0 0,0 0 0,1 0 0,0-1 0,0 0 0,0 0 0,1 0 0,-1 0 0,1 0 0,0-1 0,0 0 0,0 0 0,1-1 0,-1 1 0,1-1 0,-1 0 0,1-1 0,0 1 0,-1-1 0,7 1 0,-6-2 1,-1 1-1,1-1 1,-1 0-1,0 0 1,1-1-1,-1 1 1,0-1 0,1-1-1,-1 1 1,0-1-1,0 0 1,0 0-1,6-3 1,-6 1 0,-1 0-1,0 0 1,0 0-1,0 0 1,-1 0 0,1-1-1,-1 0 1,0 1 0,0-1-1,-1 0 1,0-1-1,4-10 1,1-6-1,-2 0 0,0-1 0,-1 0 0,1-31 0,-4-97 0,-2 80 0,1 27 0,0 34-4,0 31-5,-1 35 7,0-1 1,8 74 0,-5-112 1,1 0 0,1 0 1,0-1-1,1 1 0,1-1 0,0-1 0,2 1 0,15 26 0,-20-38 0,0 0 0,0 0 0,0 0 0,1-1 0,-1 1 0,1-1 0,0 0 0,0 0 0,0 0 0,0-1 0,0 1 0,1-1 0,-1 0 0,1 0 0,-1-1 0,1 0 0,0 1 0,0-1 0,-1-1 0,1 1 0,0-1 0,0 0 0,9 0 0,-9-1 0,-1 0 0,1 0 1,0 0-1,0-1 0,-1 1 0,1-1 0,-1 0 1,1 0-1,-1-1 0,0 1 0,0-1 0,0 0 1,0 0-1,0-1 0,-1 1 0,0-1 0,1 0 1,-1 1-1,0-1 0,-1-1 0,1 1 0,1-5 1,7-11 1,-1-1 0,-1-1 0,9-33 0,-6 7-1,-3 1 0,-1-1 0,2-72-1,-11-149 0,0 233 0,1 30 0,-3-28 0,3 33 0,0 0 0,0 0 0,-1 0 0,1 0 0,0 0 0,0 0 0,-1 0 0,1 0 0,-1 0 0,1 0 0,-1 1 0,1-1 0,-1 0 0,1 0 0,-1 0 0,0 1 0,1-1 0,-1 0 0,0 1 0,0-1 0,0 1 0,1-1 0,-1 1 0,0-1 0,0 1 0,-1-1 0,1 1 0,0 0 0,0 0 0,0 1 0,0-1 0,0 0 0,0 0 0,1 1 0,-1-1 0,0 1 0,0-1 0,0 0 0,0 1 0,1 0 0,-1-1 0,0 1 0,1-1 0,-1 1 0,0 0 0,1 0 0,-1-1 0,1 1 0,-1 0 0,1 0 0,-1 0 0,1-1 0,0 1 0,-1 0 0,1 0 0,0 0 0,0 0 0,-1 0 0,1 1 0,-5 37-2,4-34 1,-4 310-12,6-188 16,-1-87-2,-1 1-2,7 54 1,-5-84-1,1 0 1,0 0 0,0 0 0,2 0-1,-1-1 1,1 1 0,1-1 0,0 0-1,10 15 1,-12-21 0,0 0 1,1 0-1,-1-1 0,1 0 1,-1 0-1,1 0 0,0 0 0,0 0 1,0-1-1,1 0 0,-1 0 1,1 0-1,-1 0 0,1-1 1,-1 0-1,1 0 0,0 0 1,0 0-1,-1-1 0,1 0 0,0 0 1,0 0-1,0 0 0,0-1 1,8-2-1,-6 1 1,1 0-1,-1 0 1,0-1-1,1-1 1,-1 1-1,0-1 1,-1 0-1,1-1 1,-1 1-1,0-1 1,0-1-1,0 1 1,-1-1-1,8-11 1,-3 1-2,-1-1 1,0-1-1,-1 1 0,-2-1 1,1-1-1,-2 1 0,4-23 1,9-138-19,-13 110 11,-5 65 8,0 1 0,1-1 0,-1 0 0,1 1 1,0-1-1,0 1 0,2-6 0,-2 8-1,-1 0-1,1 0 1,0 0-1,0 0 1,0 1 0,0-1-1,0 0 1,0 0 0,0 1-1,0-1 1,0 1-1,0-1 1,1 1 0,-1 0-1,0-1 1,0 1 0,0 0-1,1 0 1,-1-1-1,0 1 1,0 0 0,0 0-1,2 1 1,3-1-4,0 0 0,-1 1 0,1 0 0,0 0-1,-1 0 1,1 1 0,-1-1 0,0 2 0,1-1 0,-1 0 0,0 1 0,0 0 0,-1 0 0,1 0 0,0 1-1,-1 0 1,0 0 0,0 0 0,0 0 0,-1 1 0,5 5 0,-5 0 0,-7-9 42,-42-8 28,-17-3-31,60 10-33,0 0 0,-1 0 0,1 0 0,-1 0 0,1 1 0,0-1 0,-1 1 0,1 0 0,0 0 0,-1 0 0,1 1 0,0-1 0,0 1 0,0 0 0,-2 2 0,-2 2-1,1 1 1,0 1 0,0-1 0,1 1 0,0 0-1,0 0 1,1 0 0,0 1 0,1-1 0,-5 19-1,2-4 1,1 0 1,2 0-1,-2 31 0,4-38-1,1-1 0,0 1 0,1-1 0,1 1 0,0-1 0,8 28 0,-8-38 0,0 0 0,0 0 0,1-1 0,-1 1 0,1-1 0,0 0 0,0 0 0,0 0 0,1 0 0,-1-1 0,1 1 0,0-1 0,0 0 0,0 0 0,1 0 0,-1 0 0,1-1 0,-1 0 0,1 0 0,0 0 0,0-1 0,0 1 0,0-1 0,0 0 0,6 0 0,-4 0 0,0-1 0,0 1 0,0-1 0,0 0 0,0-1 0,-1 0 0,1 0 0,8-2 0,-12 2 0,0-1 0,0 1 0,-1-1 0,1 1 0,0-1 0,0 0 0,-1 0 0,1 0 0,-1 0 0,0-1 0,0 1 0,0-1 0,0 1 0,0-1 0,0 0 0,-1 0 0,1 1 0,-1-1 0,2-6 0,4-20 0,-1 1 0,-2-1 0,-1 0 0,-1-1 0,-4-55 0,1 24 3,1 45 0,-2-45 5,1 58-8,1-1 1,-1 1-1,0-1 0,0 1 0,0 0 0,0-1 0,0 1 0,-1 0 0,1 0 0,-1 0 1,0 0-1,0 0 0,-4-4 0,5 7 0,1-1 0,0 1 0,-1-1 0,1 1 0,0 0 0,-1-1 0,1 1 0,0 0 0,-1 0 0,1-1 0,-1 1 0,1 0 0,-1 0 0,1-1 0,-1 1 0,1 0 0,-1 0 0,1 0 0,-1 0 0,1 0 0,-1 0 0,1 0 0,-1 0 0,1 0 0,-1 0 0,1 0 0,0 0 0,-1 0 0,1 0 0,-1 1 0,1-1 0,-1 0 0,1 0 0,-1 0 0,1 1 0,0-1 0,-1 0 0,1 1 0,-1-1 0,1 0 0,0 1 0,-1-1 0,1 0 0,0 1 0,-1-1 0,1 1 0,0-1 0,-1 1 0,-6 26 0,4 7-2,2 1 0,1-1 0,6 51 0,-4-69 1,1 0 0,1-1 1,0 1-1,1-1 0,1 1 0,0-2 0,1 1 1,0-1-1,18 24 0,-20-31 1,0-1 0,1 0 0,0-1 0,0 1 0,1-1 0,-1-1 0,1 1 0,0-1 0,0 0 0,1-1 0,-1 1 0,1-2 0,0 1 0,0-1 0,0 0 0,0 0 0,0-1 0,0 0 0,0-1 0,0 0 0,1 0 0,-1-1 0,16-3 0,-19 2 0,0 0 1,0 0-1,0 0 0,0-1 1,0 0-1,-1 0 1,1 0-1,-1-1 0,0 1 1,0-1-1,0 0 0,0 0 1,-1-1-1,0 1 0,1-1 1,-2 0-1,1 0 1,-1 1-1,1-2 0,-1 1 1,2-8-1,3-11 2,0-1 0,-2 0 0,3-35 0,0-236-2,-9 263 0,0-6 0,-3 1 0,0 0 0,-3 1 0,-18-60 0,25 97 0,0-1 0,0 1 0,0-1 0,0 1 0,0-1 0,0 1 0,0-1 0,0 1 0,0 0 0,0-1 0,0 1 0,0-1 0,-1 1 0,1-1 0,0 1 0,0 0 0,-1-1 0,1 1 0,0 0 0,0-1 0,-1 1 0,1 0 0,0-1 0,-1 1 0,1 0 0,-1-1 0,1 1 0,0 0 0,-1 0 0,1 0 0,-1-1 0,1 1 0,0 0 0,-1 0 0,1 0 0,-1 0 0,1 0 0,-1 0 0,1 0 0,-1 0 0,1 0 0,-1 0 0,0 1 0,0 0 0,0 0 0,0 0 0,1 1 0,-1-1 0,0 0 0,1 0 0,-1 1 0,1-1 0,-1 0 0,1 0 0,0 1 0,-1-1 0,1 1 0,0-1 0,0 3 0,-4 113 0,6 0 0,30 212 0,-31-321 0,25 138 0,-22-130 0,1 0 0,0 0 0,1-1 0,1 1 0,0-1 0,16 22 0,-19-32 0,1-1 1,0 1-1,0-1 0,0 0 1,0 0-1,1-1 1,0 1-1,-1-1 0,1-1 1,0 1-1,0-1 0,1 0 1,-1 0-1,0-1 1,1 1-1,-1-2 0,8 1 1,-6 0 0,-1-1 1,0 0-1,0 0 1,1 0 0,-1-1-1,0-1 1,0 1-1,0-1 1,0 0 0,0 0-1,0-1 1,-1 0-1,1 0 1,-1-1-1,7-5 1,-6 2-2,-1 0 0,0 0 0,0-1 0,-1 0 0,0 0 0,-1-1 0,0 0 0,0 1 0,0-1 0,-1 0 0,-1-1 0,1 1 0,1-18 0,0-14 0,-2-75 0,-2 99 0,-1-3-4,0-1 0,-2 1 1,0-1-1,-12-35 0,12 44 3,-1 1-1,-1 0 1,0 1 0,-1-1-1,0 1 1,0 0 0,-1 0 0,0 1-1,-16-16 1,23 25 1,0 0 0,0 0 0,0 0 0,0 0 0,0 0 0,0 0 0,1 0 0,-1 0 0,0 0 0,0 0 0,0 0 0,0 0 0,0 0 0,0 0 0,0 0 0,0 0 0,0-1 0,1 1 0,-1 0 0,0 0 0,0 0 0,0 0 0,0 0 0,0 0 0,0 0 0,0-1 0,0 1 0,0 0 0,0 0 0,0 0 0,0 0 0,0 0 0,0 0 0,0 0 0,0-1 0,0 1 0,0 0 0,0 0 0,0 0 0,0 0 0,0 0 0,0 0 0,0-1 0,0 1 0,0 0 0,0 0 0,-1 0 0,1 0 0,0 0 0,0 0 0,0 0 0,0 0 0,0 0 0,0 0 0,0-1 0,0 1 0,0 0 0,-1 0 0,1 0 0,0 0 0,0 0 0,0 0 0,34-3 0,-1 2 0,39 3 0,-4-1 0,-20 0 0,53-1 0,-90-1 0,1 0 0,-1-1 0,0 0 0,1-1 0,-1 0 0,14-6 0,-23 8 0,0-1 0,0 1 0,0-1 0,0 1 0,-1-1 0,1 0 0,0 1 0,-1-1 0,1 0 0,-1 0 0,0 0 0,1 0 0,0-4 0,-1 5 0,-1 0 0,1 0 0,-1 0 0,0 0 0,1 0 0,-1 0 0,0 0 0,0 0 0,0 0 0,0 0 0,0 0 0,0 0 0,0 0 0,0 0 0,0 0 0,0 0 0,0 0 0,-1 0 0,1 0 0,0 0 0,-1 0 0,1 0 0,-1 1 0,1-1 0,-1 0 0,1 0 0,-1 0 0,0 1 0,1-1 0,-1 0 0,0 0 0,0 1 0,0-1 0,-1 0 0,-3-1 1,0 0 0,0 0 0,0 1 0,0 0 0,0 0-1,0 0 1,-1 1 0,1-1 0,0 1 0,0 0 0,-1 1 0,1-1 0,0 1 0,-8 2 0,7-1 0,-1 0 1,0 1 0,1 0-1,0 0 1,-1 0 0,1 0-1,0 1 1,1 0 0,-1 1-1,-7 7 1,3-1-2,1 2 0,0-1 0,0 1 0,2 0 0,0 1 0,0 0 0,1 0 0,1 1 0,0-1 0,1 1 0,-2 16 0,1 2 0,2 1 0,1 0 0,5 66 0,-3-95 0,0 0 0,1 0 0,0 0 0,0 0 0,0 0 0,1 0 0,0 0 0,0 0 0,0 0 0,0-1 0,1 1 0,0-1 0,0 1 0,0-1 0,0 0 0,1 0 0,-1-1 0,1 1 0,0-1 0,0 0 0,1 0 0,6 4 0,-2-3 0,0-1 0,0 0 0,0 0 0,1-1 0,0 0 0,-1 0 0,1-1 0,0-1 0,0 1 0,0-2 0,9-1 0,-14 1 0,0 0 0,0 0 0,0-1 0,-1 0 0,1 0 0,0 0 0,-1 0 0,0-1 0,1 0 0,-1 0 0,0 0 0,-1 0 0,1-1 0,-1 0 0,1 1 0,-1-1 0,0 0 0,4-9 0,3-4 0,-1 0 0,-1-1 0,10-30 0,-9 12 0,-1-1 0,-2 1 0,-2-2 0,-1 1 0,-4-55 0,1 63 0,0 23 0,0 0 0,0 1 0,0-1 0,0 1 0,-1-1 0,-2-9 0,2 13 0,1 1 0,-1 0 0,1 0 0,-1 0 0,0 0 0,0 0 0,1 0 0,-1 0 0,0 0 0,0 0 0,0 0 0,0 0 0,0 1 0,0-1 0,0 0 0,-1 1 0,1-1 0,0 1 0,0-1 0,0 1 0,-1-1 0,1 1 0,0 0 0,-1 0 0,1-1 0,0 1 0,0 0 0,-3 1 0,2-1 0,0 0 0,1 0 0,-1 0 0,0 1 0,0-1 0,1 0 0,-1 1 0,0 0 0,0-1 0,1 1 0,-1 0 0,1 0 0,-1 0 0,1 0 0,-1 0 0,1 0 0,-1 1 0,1-1 0,-2 2 0,1 1 0,-1 0 0,1 0 0,0 0 0,0 0 0,0 0 0,0 1 0,-1 6 0,-1 9 0,1-1 0,0 36 0,2-48 0,0 24 0,0 0 0,2 0 0,2 0 0,7 37 0,-8-59 0,1 0 0,0 0 0,0-1 0,1 1 0,0-1 0,0 0 0,1 0 0,7 9 0,-8-12 0,0-1 0,1 1 0,-1-1 0,1 0 0,0-1 0,0 1 0,0-1 0,1 0 0,-1 0 0,1-1 0,0 1 0,0-1 0,10 2 0,-7-2 0,0 0 0,0-1 0,0 0 0,0-1 0,0 0 0,1 0 0,16-4 0,-22 3 0,1 0 0,-1 0 0,0-1 0,1 0 0,-1 0 0,0 0 0,0 0 0,0 0 0,-1-1 0,1 0 0,-1 0 0,1 0 0,-1 0 0,0-1 0,0 1 0,0-1 0,3-6 0,5-11 0,0-1 0,-2-1 0,13-45 0,9-78 0,-18 80 0,-4 16 0,-6 32 0,0 1 0,1-1 0,0 1 0,2 0 0,7-18 0,-3 25 0,-2 15 0,3 23 0,-11-27 0,15 69 0,-2 1 0,-4 0 0,-3 0 0,-3 77 0,-3-138 0,0 0 0,-1-1 0,-1 1 0,0 0 0,0-1 0,-1 1 0,0-1 0,0 0 0,-1 0 0,0 0 0,-1-1 0,0 1 0,0-1 0,-1 0 0,0-1 0,-1 1 0,1-1 0,-1 0 0,-1-1 0,1 0 0,-1 0 0,0-1 0,-1 0 0,1 0 0,-1 0 0,0-1 0,0-1 0,0 0 0,-11 3 0,19-6 0,0 0 0,0 0 0,0 0 0,0 0 0,1 0 0,-1 0 0,0 0 0,0 0 0,0 0 0,0 0 0,0 0 0,1-1 0,-1 1 0,0 0 0,0-1 0,0 1 0,1 0 0,-1-1 0,0 1 0,0-1 0,1 1 0,-1-1 0,1 0 0,-1 1 0,0-2 0,1 2 0,-1-1 0,1 1 0,0-1 0,0 1 0,0-1 0,0 1 0,0-1 0,0 1 0,0-1 0,0 0 0,0 1 0,0-1 0,0 1 0,0-1 0,0 1 0,0-1 0,0 1 0,0-1 0,1 1 0,-1-1 0,0 1 0,0-1 0,1 1 0,-1-1 0,0 1 0,1-1 0,-1 1 0,0 0 0,1-1 0,-1 1 0,1 0 0,-1-1 0,1 1 0,-1 0 0,1 0 0,-1-1 0,1 1 0,-1 0 0,1 0 0,0-1 0,7-1 0,0 0 0,0 0 0,0 0 0,1 1 0,-1 0 0,10 1 0,25-4 0,-41 4 0,51-7 0,0-3 0,60-19 0,-97 24 0,-1-1 0,-1 0 0,1-1 0,-1 0 0,0-2 0,0 1 0,-1-2 0,-1 0 0,1 0 0,-2-1 0,21-25 0,-21 20 0,-1-1 0,0 0 0,-1 0 0,-1-1 0,-1-1 0,-1 1 0,0-1 0,-1 0 0,3-30 0,-3 2 0,-3 0 0,-5-84 0,1 113 0,0 0 0,-7-28 0,7 40 0,1 0 0,-1 0 0,-1 1 0,1-1 0,-1 1 0,0-1 0,0 1 0,-1 0 0,1 0 0,-9-7 0,12 11 0,-1 0 0,0 0 0,0 0 0,0 1 0,0-1 0,0 0 0,0 1 0,0-1 0,0 1 0,0-1 0,0 1 0,0 0 0,0-1 0,0 1 0,0 0 0,0 0 0,-1 0 0,1-1 0,0 1 0,0 0 0,0 1 0,0-1 0,0 0 0,0 0 0,-1 0 0,1 1 0,0-1 0,0 0 0,-2 2 0,1-1 0,0 1 0,1 0 0,-1-1 0,0 1 0,1 0 0,-1 0 0,1 0 0,0 0 0,0 0 0,0 0 0,0 0 0,0 0 0,-2 5 0,-2 19 0,2 1 0,0-1 0,1 1 0,5 49 0,-2-31 0,0-11 0,2 0 0,1-1 0,2 1 0,1-1 0,12 34 0,-13-50 0,0 1 0,1-2 0,1 1 0,1-1 0,0 0 0,1-1 0,1 0 0,0 0 0,1-2 0,27 25 0,0-14 38,-37-23-65,0 0 0,-1 0 0,1 0 0,0-1 0,0 1 0,0-1 0,0 1 0,0-1 0,0 0 0,0 0 0,0 0 0,0 0 0,0 0 1,0 0-1,0 0 0,-1-1 0,1 1 0,0-1 0,0 1 0,2-2 0,9-17-2038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1:4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31006,'-2'0'1665,"27"0"-1633,30 0-16,17 5-16,8 0 0,3-5 0,-6 0 0,-13 0-16,-17 0-48,-22 0-208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1:46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5 535 31246,'-4'27'1585,"3"23"-1713,2-44 129,0 1 0,0 0 0,1-1 0,0 0 0,0 1 0,1-1 0,5 11 0,-7-14 0,1 0-1,0 1 1,1-1-1,-1 0 1,0 0-1,1 0 1,0 0-1,-1 0 1,1-1-1,0 1 1,0-1-1,1 0 1,-1 0-1,7 3 1,-8-4 0,0-1-1,-1 1 1,1-1-1,0 1 1,0-1 0,-1 0-1,1 0 1,0 0-1,0 0 1,0 0 0,0 0-1,-1 0 1,1-1-1,0 1 1,0-1 0,-1 1-1,1-1 1,0 0-1,-1 1 1,1-1 0,-1 0-1,1 0 1,-1 0-1,1 0 1,-1-1 0,1 1-1,-1 0 1,0-1-1,0 1 1,0 0 0,1-3-1,2-4 5,0 0-1,-1 0 0,0 0 1,0 0-1,1-13 1,1 2-3,48-223-2,-6 29 0,-44 200 0,-3 7 0,1 0 0,1 1 0,-1-1 0,1 0 0,0 1 0,1-1 0,-1 1 0,7-9 0,-9 13-1,1 1 1,0-1-1,-1 1 0,1 0 1,0-1-1,0 1 0,-1 0 1,1-1-1,0 1 0,0 0 1,0 0-1,-1 0 0,1 0 1,0 0-1,0 0 0,0 0 1,0 0-1,-1 0 0,1 0 1,0 0-1,0 0 0,0 1 1,-1-1-1,1 0 0,0 1 1,0-1-1,-1 0 0,1 1 1,0-1-1,-1 1 0,1-1 1,0 1-1,0 1 0,18 20-10,-18-21 13,18 32-2,-16-26 0,1 0 0,0 0 0,1 0 0,0 0 0,8 9 0,-11-15 5,-2-12 22,0 2-27,1 2 0,-1 0 0,0 0 0,-1-1 0,0 1 0,0 0 0,-3-10 0,3 15 0,0 0 0,0 1 0,0-1 0,0 0 0,0 0 0,0 1 0,-1-1 0,1 1 0,0-1 0,-1 1 0,0-1 0,1 1 0,-1 0 0,0 0 0,1 0 0,-1 0 0,0 0 0,0 0 0,0 0 0,0 1 0,0-1 0,0 1 0,0-1 0,0 1 0,0 0 0,0 0 0,0 0 0,-3 0 0,2 0 0,1 1 0,-1-1 0,0 1 0,1 0 0,-1 0 0,1 0 0,-1 0 0,1 0 0,-1 0 0,1 1 0,0-1 0,0 1 0,-1 0 0,1-1 0,0 1 0,1 0 0,-1 0 0,0 0 0,1 1 0,-1-1 0,1 0 0,-3 5 0,-2 5 0,0 1 0,1 0 0,-4 15 0,1 9 0,1 0 0,1 0 0,3 1 0,1-1 0,1 1 0,7 48 0,-5-75-1,0 0-1,1 0 1,0 0-1,1 0 1,0 0-1,1 0 1,1-1-1,-1 1 1,9 11-1,-10-17 3,0-1-1,0 0 0,0 0 1,1 0-1,0 0 1,0 0-1,0-1 1,0 0-1,0 0 0,1 0 1,-1 0-1,1-1 1,0 0-1,0 0 1,0 0-1,0 0 0,0-1 1,0 0-1,0 0 1,1 0-1,7-1 1,-9 0-1,0-1 0,0 0 0,0 0 1,0 0-1,-1 0 0,1-1 0,0 1 1,-1-1-1,0 0 0,1 0 0,-1 0 1,0-1-1,0 1 0,0-1 0,0 0 1,-1 1-1,1-1 0,-1-1 0,1 1 1,-1 0-1,0 0 0,0-1 0,2-6 0,3-5 0,-1-1 0,0 0 0,-2-1 0,5-24 0,-2-13 0,-4 1 0,-2-63 0,-2 62 0,2 35 0,-1 0 0,-2 0 0,0 0 0,0 1 0,-10-33 0,8 45 0,0 15 0,-1 36 0,3-1 0,3 66 0,1-60 0,-2-30 0,1 1 0,2-1 0,0 0 0,1 0 0,1 0 0,0-1 0,2 1 0,0-2 0,2 1 0,10 18 0,-17-34 0,0 0 0,0 0 0,0-1 0,0 1 0,0-1 0,0 0 0,1 1 0,-1-1 0,1 0 0,0-1 0,-1 1 0,1 0 0,0-1 0,0 1 0,0-1 0,0 0 0,0 0 0,0 0 0,5 0 0,-6-1 0,1 0 0,0 0 0,-1 0 0,1-1 0,0 1 0,-1-1 0,1 1 0,-1-1 0,1 0 0,-1 0 0,1 0 0,-1-1 0,1 1 0,-1 0 0,0-1 0,0 0 0,0 1 0,0-1 0,0 0 0,0 0 0,0 0 0,-1 0 0,4-5 0,6-12 0,-1-1 0,0 0 0,-1 0 0,-1-1 0,7-35 0,14-111 0,-23 117 0,2 0 0,23-76 0,-30 124 0,0 0 0,-1-1 0,1 1 0,0 0 0,0 0 0,0 0 0,1 0 0,-1 0 0,1 0 0,-1 0 0,1 0 0,-1 0 0,1 0 0,0 1 0,0-1 0,0 1 0,0-1 0,0 1 0,0 0 0,0 0 0,0 0 0,1 0 0,-1 0 0,5 0 0,-4 1-2,0 0 1,0 0 0,0 0-1,0 1 1,0-1 0,-1 1-1,1 0 1,0 0 0,0 0-1,0 0 1,-1 1 0,1-1 0,-1 1-1,1 0 1,-1-1 0,0 1-1,1 0 1,-1 0 0,2 4-1,-2-5 2,9 11-1,0 0 0,0 1 1,-1 1-1,-1-1 0,0 1 1,13 30-1,-24-49 1,-1-1 0,0 0 0,0 1 0,-1-1 0,1 1 0,-1 0 0,-1 0 0,1 0 0,-7-5 0,3 3 0,0 0 0,0 1 0,-1 0 0,0 0 0,-11-5 0,15 9 0,0 0 0,0 0 0,0 1 0,0 0 0,0 0 0,0 0 0,-1 0 0,1 1 0,0 0 0,-11 1 0,13-1 0,0 1 0,1 0 0,-1 0 0,0 0 0,0 0 0,0 0 0,1 1 0,-1-1 0,0 1 0,1-1 0,-1 1 0,1 0 0,0 0 0,0 0 0,0 0 0,0 1 0,0-1 0,0 1 0,-2 3 0,0 3 0,0 0 0,0 1 0,1-1 0,1 1 0,-1-1 0,-1 20 0,2 62 0,2-66 0,0-4 0,2 0 0,0 0 0,1 0 0,2 0 0,12 40 0,-11-47 0,-1 0 0,2-1 0,0 0 0,0 0 0,1-1 0,1 0 0,0 0 0,0-1 0,16 15 0,-19-22 0,0 0 0,0 0 0,0-1 0,1 1 0,-1-1 0,1-1 0,0 1 0,0-1 0,0 0 0,0-1 0,0 0 0,0 0 0,9 0 0,-10-1 0,0 0 0,1 0 1,-1 0-1,0-1 0,0 0 1,-1-1-1,1 1 0,0-1 1,0 0-1,-1 0 1,1-1-1,-1 0 0,0 0 1,1 0-1,7-7 0,-5 1 2,0-1 1,-1 0-1,0 0 0,0 0 0,-1-1 0,0 0 1,-1 0-1,-1-1 0,1 1 0,-2-1 0,0 0 0,0 0 1,0-13-1,2-23-7,-2 0 0,-4-49 0,0 34-11,-1 37 12,2 14 4,-1 1 0,1 0-1,3-22 1,-2 31 0,-1 0 0,0 0 0,1 0 0,0 0 0,-1 0 0,1 0 0,0 0 0,0 0 0,0 1 0,0-1 0,1 0 0,-1 0 0,0 1 0,1-1 0,-1 1 0,1-1 0,-1 1 0,1 0 0,0 0 0,0 0 0,-1 0 0,1 0 0,0 0 0,0 0 0,0 0 0,2 0 0,10-1-2,-1 0 0,1 0 0,-1 2 0,1 0-1,-1 0 1,16 3 0,-22-2 2,-1 0 0,1 0 0,-1 1-1,1 0 1,-1 0 0,0 0-1,0 1 1,0 0 0,0 0 0,0 1-1,0 0 1,-1-1 0,0 2 0,6 5-1,-9-8 1,-1-1-1,0 0 0,0 1 1,-1-1-1,1 0 0,0 1 1,0-1-1,-1 1 0,1 0 1,-1-1-1,1 1 0,-1-1 1,1 1-1,-1 0 0,0-1 1,0 1-1,0 0 0,0-1 1,-1 4-1,1-4 1,0 0 0,-1 0 0,1 0 0,-1 0 0,0 0 0,1 0 0,-1 0 0,0 0 0,1 0 0,-1-1 0,0 1 0,0 0 0,0 0 0,0-1 0,0 1 0,0 0 0,0-1 0,0 1 0,0-1 0,0 1 0,0-1 0,0 0 0,0 1 0,0-1 0,0 0 0,-2 0 0,-14 1 3,0-1 1,-32-4-1,-9 0 3,56 5-6,1-1 0,-1 0 0,1 1 0,-1-1 0,1 1 0,0 0 0,-1-1 0,1 1 0,0 0 0,-1 0 0,1-1 0,0 1 0,0 0 0,0 0 0,0 1 0,0-1 0,0 0 0,0 0 0,0 0 0,0 1 0,1-1 0,-1 0 0,0 1 0,1-1 0,-1 2 0,-12 44 0,11-37 0,-5 34 0,3 1 0,1 0 0,3 47 0,0-49 0,0-33 0,0-1 0,1 1 0,0-1 0,0 0 0,1 1 0,1-1 0,-1 0 0,9 17 0,-9-21 0,1-1 0,0 1 0,0-1 0,1 0 0,-1 1 0,1-2 0,0 1 0,0 0 0,1-1 0,-1 1 0,0-1 0,1-1 0,0 1 0,0 0 0,0-1 0,9 3 0,-2-2 1,1 1-1,-1-2 1,1 0-1,-1 0 1,1-1-1,-1-1 1,1 0-1,0-1 1,-1 0 0,1-1-1,0 0 1,-1-1-1,0 0 1,0-1-1,0-1 1,0 0-1,-1 0 1,0-1 0,0 0-1,0-1 1,-1-1-1,0 0 1,11-10-1,-7 1 0,0 0 0,-1 0 0,-1-1 1,-1-1-1,-1 0 0,0 0 0,-1-1 0,-2 0 0,0-1 0,7-33 0,-4 0 7,-3 1 0,-2-1 0,-3-56 1,-2 109-8,1-1 0,-1 1 0,0-1 0,-1 1 0,1-1 1,0 1-1,0-1 0,-1 1 0,1-1 0,-1 1 0,1 0 0,-1-1 1,1 1-1,-1 0 0,0-1 0,0 1 0,1 0 0,-1 0 0,0 0 1,0 0-1,0 0 0,-1 0 0,1 0 0,0 0 0,0 0 0,0 0 1,-1 1-1,1-1 0,0 0 0,-1 1 0,1-1 0,-1 1 1,1 0-1,-1-1 0,1 1 0,0 0 0,-1 0 0,1 0 0,-3 0 0,0 0 0,1 1 0,0-1 0,-1 1 0,1 0 0,0 0 0,0 0 0,0 0 0,0 1 0,0-1 0,0 1 0,0-1 0,0 1 0,1 0 0,-1 1 0,1-1 0,-1 0 0,-2 5 0,-2 4-1,1 0 0,0 1 0,1 0-1,0 0 1,1 0 0,1 1 0,0-1 0,-2 22 0,-4 109-21,9-132 22,-1 15 0,1 1 0,2-1 0,0 0 0,2 0 0,7 29 0,-9-48 0,0 0 0,1 0 0,0 0 0,0 0 0,1 0 0,0 0 0,0-1 0,1 0 0,-1 0 0,1 0 0,1 0 0,-1-1 0,1 0 0,0 0 0,0 0 0,0-1 0,1 0 0,-1 0 0,1-1 0,0 0 0,0 0 0,11 3 0,-8-4 2,0 1-1,0-1 1,0-1-1,0 0 1,0 0-1,0-1 1,0 0 0,1-1-1,-1 0 1,0-1-1,11-3 1,-13 3-1,-1-1 0,0-1 0,1 1-1,-2-1 1,1 0 0,0-1 0,-1 0 0,0 0 0,0 0 0,0-1 0,-1 1-1,0-1 1,0-1 0,7-11 0,-2 0-1,-1 0 0,-1 0 0,-1-1 0,-1 0 0,0 0 0,4-36 0,6-120 0,-16 174 0,0-53 0,-1 39 0,0 0 0,2 0 0,0 0 0,4-19 0,-5 33 0,0 0 0,1 0 0,-1 0 0,1 0 0,-1 0 0,1 0 0,-1 0 0,1 1 0,-1-1 0,1 0 0,0 0 0,-1 1 0,1-1 0,0 0 0,0 1 0,0-1 0,0 0 0,-1 1 0,1-1 0,0 1 0,0 0 0,0-1 0,0 1 0,0 0 0,0 0 0,0-1 0,0 1 0,2 0 0,-1 0 0,0 0 0,0 0 0,0 0 0,1 1 0,-1-1 0,0 1 0,0-1 0,0 1 0,0 0 0,0 0 0,0 0 0,0 0 0,0 0 0,2 1 0,4 6 0,1 0 0,-2 0 0,1 1 0,-1 0 0,0 0 0,8 16 0,29 67 0,-35-67 0,-1 0 0,-1 0 0,-1 1 0,-1 0 0,-2 0 0,-1 0 0,0 0 0,-2 0 0,-4 30 0,4-49-1,-1 0 0,-1 0 0,0 1 0,0-1 1,0 0-1,0-1 0,-1 1 0,0 0 0,-1-1 0,0 1 0,0-1 0,0 0 0,-1-1 1,1 1-1,-1-1 0,-1 0 0,1 0 0,-1 0 0,0-1 0,0 0 0,0 0 0,0 0 1,-1-1-1,0 0 0,1 0 0,-1-1 0,0 0 0,0 0 0,-10 1 0,43-5-2,0-2 0,0-1 1,-1 0-1,41-16 0,-57 18 3,0-1 0,-1 0 1,0-1-1,0 0 1,0 0-1,0-1 0,-1 1 1,0-2-1,0 1 1,-1-1-1,0 0 0,0 0 1,0-1-1,-1 0 1,0 0-1,7-16 0,-6 7 1,-1-1-1,0 1 1,-1-1-1,-1 0 1,0-20-1,-2-92 0,-3 94 1,2-1 0,1 1 1,8-46-1,-9 80 1,0-1-1,1 1 0,0 0 1,-1 0-1,1 0 1,0-1-1,0 1 0,0 0 1,0 0-1,0 0 0,0 1 1,1-1-1,-1 0 0,1 0 1,-1 1-1,1-1 1,2-1-1,-2 2-1,-1 0 0,1 1 1,-1-1-1,1 1 0,0-1 0,-1 1 1,1 0-1,0-1 0,0 1 0,-1 0 0,1 0 1,0 0-1,-1 1 0,1-1 0,0 0 1,0 1-1,2 0 0,2 2 0,0 0 0,0 0-1,0 1 1,0-1 0,-1 1 0,1 1 0,-1-1-1,0 1 1,7 9 0,4 5 0,-2 1 0,-1 1 0,0 0 0,-2 0 0,0 1 0,-1 1 0,-2 0 0,0 0 0,-1 1 0,-2 0 0,0 0 0,-2 0 0,0 1 0,-2-1 0,-3 43 0,0-60 0,0 0 1,0 0-1,-1-1 0,0 1 0,0-1 1,0 0-1,-1 1 0,0-1 1,0-1-1,-1 1 0,0-1 0,0 0 1,0 0-1,0 0 0,-1-1 1,-11 8-1,9-7-5,-1 0 1,1 0-1,-1-1 0,0 0 0,0 0 1,0-1-1,0 0 0,0-1 1,-1 0-1,0 0 0,1-1 1,-12 0-1,21-1-44,-1 0-1,1 0 1,-1 0 0,1 0-1,-1 0 1,1 0 0,-1 0-1,1 0 1,-1-1 0,1 1 0,-1 0-1,1 0 1,-1 0 0,1-1-1,-1 1 1,1 0 0,0 0-1,-1-1 1,1 1 0,-1 0-1,1-1 1,0 1 0,-1-1-1,1 1 1,0 0 0,-1-1 0,1 1-1,0-1 1,0 1 0,-1-1-1,-1-33-7009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1:4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379 190 32527,'0'-2'12,"0"0"0,0-1 0,1 1 1,-2 0-1,1-1 0,0 1 0,0-1 0,-1 1 1,0 0-1,1 0 0,-1-1 0,0 1 0,0 0 1,0 0-1,0 0 0,0 0 0,-1 0 0,-1-3 0,-1 4-11,1-1 0,-1 0 0,1 1-1,-1 0 1,1 0 0,-1 0-1,0 0 1,0 0 0,0 1 0,1 0-1,-8 0 1,-4-1-1,1 1 0,-1 1 0,0 0 0,0 1 0,1 1 0,-1 0 0,1 1 0,0 0 0,-19 9 0,24-8 0,-1 0 0,1 1 0,0 0 0,1 0 0,-1 1 0,1 0 0,1 1 0,-1 0 0,1 0 0,1 0 0,-1 1 0,2 0 0,-10 18 0,11-19 0,0 0 0,1 1 0,0-1 0,1 1 0,0 0 0,0-1 0,1 1 0,0 0 0,0 0 0,1 0 0,0 0 0,1 0 0,0 0 0,3 11 0,-2-12 0,1 0 0,0-1 0,0 0 0,1 0 0,0 0 0,0 0 0,1 0 0,0-1 0,0 0 0,0 0 0,1 0 0,0-1 0,0 0 0,0 0 0,14 8 0,-10-7 0,1-1 0,0 0 0,0 0 0,1-1 0,0-1 0,-1 0 0,16 2 0,7-2 0,44-1 0,-45-5 0,-33 2 0,1 1 0,0 0 0,-1-1 0,1 1 0,0 0 0,-1-1 0,1 1 0,-1-1 0,1 1 0,-1-1 0,1 1 0,-1-1 0,1 1 0,-1-1 0,1 1 0,-1-1 0,0 0 0,1 1 0,-1-1 0,0 0 0,0 1 0,1-1 0,-1 0 0,0 0 0,0 1 0,0-1 0,0 0 0,0 1 0,0-1 0,0 0 0,0 0 0,0 1 0,0-1 0,-1 0 0,1 1 0,0-2 0,-1 1 0,1 1 0,0-1 0,0 0 0,-1 1 0,1-1 0,0 0 0,-1 1 0,1-1 0,-1 1 0,1-1 0,0 1 0,-1-1 0,0 1 0,1-1 0,-1 1 0,1-1 0,-1 1 0,1-1 0,-1 1 0,0 0 0,1 0 0,-1-1 0,0 1 0,-1 0 0,-10-3 0,1 0 0,-1 2 0,0-1 0,0 2 0,0 0 0,0 0 0,0 1 0,0 0 0,0 1 0,0 0 0,0 1 0,1 1 0,-1 0 0,1 0 0,0 1 0,0 0 0,1 1 0,-1 1 0,-17 13 0,20-13 0,-1 0 0,1 0 0,1 1 0,-1 0 0,1 0 0,1 0 0,0 1 0,0 0 0,0 1 0,1-1 0,1 1 0,0 0 0,0 0 0,1 1 0,0-1 0,0 1 0,1-1 0,1 1 0,0 0 0,0-1 0,1 1 0,3 21 0,-2-27 0,0 0 0,1 0 0,-1 0 0,1-1 0,0 1 0,0 0 0,1-1 0,-1 1 0,1-1-1,0 0 1,0 0 0,1 0 0,5 5 0,-2-3 0,0-1 1,0 0-1,0-1 0,1 0 0,-1 0 1,1-1-1,13 5 0,3-2-5,0-1-1,1-1 0,0-1 1,43-1-1,-55-2 6,-1-1-1,1 0 1,-1-1-1,0 0 1,1-1-1,-1 0 1,0-1-1,-1 0 1,1-1-1,19-12 1,-17 8 3,-1 0 0,-1-1 0,0-1 0,0 0 0,-1-1 0,-1 0 0,0 0 0,10-17 0,-6 4-3,0 0 1,-2-1 0,-1 0-1,-1 0 1,-1-1 0,-2-1-1,-1 0 1,3-28-1,0-32 0,-3-109 0,-6 180 0,-4-87 0,2 93 0,0 0 0,0-1 0,-1 1 0,0 0 0,-1 1 0,-10-21 0,14 29 0,-1 0 0,0 1 0,0-1 0,-1 0 0,1 0 0,0 1 0,0-1 0,-1 1 0,1-1 0,-1 1 0,0 0 0,1-1 0,-1 1 0,0 0 0,0 0 0,1 0 0,-1 1 0,0-1 0,0 0 0,0 1 0,0-1 0,0 1 0,0-1 0,0 1 0,-1 0 0,1 0 0,0 0 0,0 0 0,0 0 0,0 1 0,0-1 0,0 1 0,0-1 0,0 1 0,0 0 0,0-1 0,0 1 0,1 0 0,-1 0 0,0 1 0,0-1 0,1 0 0,-1 0 0,1 1 0,-1-1 0,1 1 0,0 0 0,-1-1 0,0 3 0,-4 8 0,1 0 0,1 0 0,-1 0 0,2 1 0,0 0 0,0 0 0,0 22 0,1 104 0,2-84 0,-1 78 0,4 184 0,1-257 0,3 0 0,2 0 0,20 67 0,-28-121-8,1 0 0,-1 0 0,2 0 0,-1 0 0,0-1 0,1 1 0,0-1 0,1 0 0,-1 1 0,5 4 0,9-4-304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3.0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70 629 32559,'0'0'4,"0"-1"0,1 0 0,-1 1 0,0-1 0,0 0 0,0 1 0,0-1 0,0 0 0,0 0 0,0 1 0,0-1 0,-1 0 0,1 1 0,0-1 0,0 0 0,-1 1 0,1-1 0,0 0 0,-1 1 0,1-1 0,0 0 0,-1 1 0,1-1 0,-1 1 0,1-1 0,-1 1 0,1-1 0,-1 1 0,1 0 0,-1-1 0,0 1 0,1-1 0,-1 1 0,0 0 0,1 0 0,-1-1 0,0 1 0,1 0 0,-1 0 0,0 0 0,1 0-1,-1 0 1,0 0 0,0 0 0,1 0 0,-1 0 0,0 0 0,1 0 0,-1 0 0,0 1 0,-1-1 0,-6 1-3,6-1-2,1 0 0,-1 0 0,0 1 1,1-1-1,-1 1 0,0-1 0,1 1 0,-1 0 0,1-1 0,-1 1 1,1 0-1,-1 0 0,1 0 0,0 0 0,-1 1 0,1-1 0,0 0 1,0 0-1,0 1 0,0-1 0,0 1 0,0-1 0,0 1 0,1-1 1,-1 1-1,0 0 0,1-1 0,-1 1 0,1 0 0,0-1 0,0 1 1,-1 3-1,0 7 0,0 0 0,1 0 0,2 19 0,-1-24 1,0 0 0,1-1 0,-1 0 0,1 1 0,1-1-1,-1 0 1,1 0 0,0 0 0,0 0 0,1 0 0,0-1 0,0 0 0,0 0 0,0 0 0,1 0-1,0 0 1,0-1 0,0 0 0,1 0 0,-1-1 0,12 6 0,-4-3 3,0-1 1,0 0-1,0-1 0,1 0 1,-1-1-1,1 0 1,0-2-1,0 1 1,22-2-1,-33 0-4,-1-1 0,0 1 0,0-1 0,1 1 0,-1-1 0,0 0 0,0 0 1,0 0-1,0 0 0,0 0 0,0 0 0,0 0 0,0-1 0,-1 1 0,1-1 0,0 1 0,-1-1 0,1 0 0,-1 0 0,0 0 0,0 0 0,1 0 1,-1 0-1,0 0 0,-1 0 0,1 0 0,1-4 0,1-7-1,0 0 0,-1 0 0,1-23 0,-3 22 4,1-74-2,-2 67 0,1 0 0,0 0 0,2 0 0,0 0 0,1 0 0,9-28 0,-10 44 0,0 1 0,1-1 0,0 1 0,0-1 0,0 1 0,0 0 0,0 1 0,1-1 0,0 0 0,0 1 1,0 0-1,0 0 0,0 0 0,1 1 0,0-1 0,-1 1 0,1 0 0,0 0 0,0 1 0,0-1 0,0 1 0,8-1 0,-6 1-1,1 0 0,-1 1 0,1 0 0,-1 0 0,1 0 0,-1 1 0,1 0 0,-1 1 0,1-1 0,-1 2 0,0-1 1,0 1-1,0 0 0,9 5 0,-12-5-1,0 0-1,0 0 1,0 0 0,0 1 0,-1-1 0,0 1 0,0 0 0,0 0 0,0 0-1,0 0 1,3 9 0,-4-8-2,-32-5 31,30 0-27,-6-1 0,0 0 0,1 0 0,-1 1 0,1 0 0,-10 1 0,12-1 0,1 1 0,-1 0 0,1 0 0,-1 0 0,1 0 0,-1 0 0,1 1 0,0-1 0,0 1 0,0 0 0,0-1 0,0 1 0,0 0 0,-3 5 0,-10 12-1,2 1 0,0 0 0,2 1 0,0 1 0,1 0 0,1 0 0,1 1 0,2 0 0,0 0 0,1 1 0,1 0 1,1 0-1,1 31 0,2-52 0,0 0 0,0 1 1,0-1-1,0 0 0,1 1 1,0-1-1,-1 0 0,1 0 1,0 1-1,1-1 0,-1 0 1,0 0-1,1 0 1,0-1-1,0 1 0,0 0 1,0 0-1,0-1 0,0 0 1,1 1-1,-1-1 0,4 2 1,0-1 0,0 0-1,0 0 1,0-1 0,0 0 0,1 0 0,-1-1 0,1 0 0,-1 0 0,1 0 0,9-1 0,-3 1 2,1-1 0,0 0 0,0-1 1,0-1-1,18-4 0,-26 4-2,0-1 0,-1 1 1,1-1-1,-1 0 0,0 0 0,0 0 0,0-1 0,0 0 1,0 0-1,-1 0 0,0-1 0,0 1 0,0-1 0,6-10 1,-3 3-1,-1 0 1,0-1 0,0 0 0,-2 0 0,0-1 0,0 0-1,-1 1 1,2-20 0,-2-16 2,-2-53 0,-2 52-3,-11-192 8,-1-15 0,0 906-8,13-633 0,1 0 0,0 0 0,1-1 0,1 1 0,1 0 0,0-1 0,12 28 0,-13-37 0,0 1 0,1 0 0,0-1 0,0 1 0,1-1 0,-1-1 0,1 1 0,1 0 0,-1-1 0,1 0 0,0-1 0,0 1 0,0-1 0,1 0 0,-1-1 0,1 1 0,0-1 0,12 3 0,-8-3 0,0-1 0,0 0 0,0-1 0,0 0 0,0-1 0,0 0 0,12-2 0,-17 1 0,-1 0 0,1 0 0,-1-1 0,0 1 0,0-1 0,1 0 0,-1-1 0,0 1 0,-1-1 0,1 0 0,0 0 0,-1-1 0,0 1 0,0-1 0,6-6 0,-2-2 0,-1 0 0,0 0 0,0-1 0,-1 1 0,-1-1 0,0-1 0,-1 1 0,-1-1 0,0 0 0,2-16 0,-1-20 0,-3-76 0,-2 70 0,1 45 0,-3-58-1,3 64 2,-1 1-1,0-1 1,-1 0-1,1 0 1,-1 1-1,0-1 1,0 1-1,0-1 1,0 1-1,-1 0 1,-3-5-1,5 8 1,1 1 0,0-1 0,-1 1 0,1 0-1,-1-1 1,1 1 0,-1-1 0,1 1 0,-1 0 0,1-1-1,-1 1 1,1 0 0,-1-1 0,1 1 0,-1 0 0,0 0-1,1 0 1,-1 0 0,1-1 0,-1 1 0,0 0 0,1 0-1,-1 0 1,1 0 0,-1 0 0,0 1 0,1-1 0,-1 0-1,1 0 1,-1 0 0,0 1 0,0 0-1,0-1-1,0 1 1,0 0 0,0 0-1,0 0 1,0 0 0,0 0-1,1 0 1,-1 1 0,0-1 0,1 0-1,-1 0 1,1 0 0,0 1-1,-1-1 1,1 2 0,-4 28-7,1 0 1,2 1-1,2 34 1,0-26 5,0-21 1,0 0 1,2 0-1,0 0 1,1-1-1,0 1 1,2-1-1,0 0 1,1-1-1,12 21 1,-15-29 0,1-2 0,0 1 0,0-1 0,1 1 0,0-1 0,0-1 0,1 1 0,-1-1 0,2-1 0,-1 1 0,0-1 0,1 0 0,0-1 0,0 0 0,1 0 0,-1 0 0,1-1 0,0-1 0,-1 0 0,1 0 0,11 1 0,-6-2 0,-1 0 0,1-1 0,0-1 0,-1 0 0,23-5-1,-30 5 0,-1-1 0,0 0 0,0 0 0,0 0 0,0-1 0,0 0 0,0 0 0,-1 0 0,1-1 0,-1 1 0,0-1 0,0 0 0,-1 0 0,1-1 0,-1 1 0,6-10 0,-1-2 0,-1 0 0,0-1 0,-1 0 0,-1 0 0,-1-1 0,0 1 0,1-23 0,1-128 0,-6 131 0,-1-75 0,-22-165 0,11 202 0,6 106 0,-13 326 0,-9 87 0,-52 35 0,76-462 0,-1 0 0,-1 0 0,0-1 0,-1 0 0,-1 0 0,-10 15 0,16-27 0,0-1 0,-1 1 0,1-1 0,-1 1 0,0-1 0,0 0 0,-1 0 0,1 0 0,0-1 0,-1 1 0,0-1 0,0 0 0,1 0 0,-1 0 0,0-1 0,0 1 0,-1-1 0,1 0 0,0 0 0,0 0 0,-1-1 0,1 1 0,0-1 0,-1 0 0,1 0 0,0-1 0,-1 1 0,1-1 0,-8-3 0,8 3 0,1-1 0,0 0 0,0 0 0,0 0 0,0 0 0,0 0 0,0 0 0,1-1 0,-1 0 0,1 1 0,-1-1 0,1 0 0,0 0 0,0 0 0,1-1 0,-1 1 0,-1-5 0,-3-8 0,1 1 0,-5-25 0,9 32 0,-3-9 0,1 0 0,0-1 0,2 0 0,0-28 0,1 39 0,1 0 0,0 0 0,1 1 0,-1-1 0,1 0 0,0 1 0,1 0 0,0-1 0,0 1 0,0 0 0,0 1 0,1-1 0,0 1 0,0-1 0,7-5 0,26-21 0,2 2 0,65-39 0,-64 45 0,-1-2 0,-1-2 0,46-44 0,-64 49 0,0 0 0,-2-2 0,-1-1 0,-1 0 0,-1-1 0,-1 0 0,-1-1 0,10-34 0,3-27 0,21-124 0,-45 200 0,4-11 0,-2 0 0,0-1 0,-2 1 0,-1-1 0,-3-42 0,-3 56 0,-1 17 0,-5 22 0,-1 52 0,-3 114 0,14 87 0,0-2 0,-3-194 0,-19 106 0,18-163 0,-2 1 0,0-1 0,-20 45 0,27-72 0,0-1 0,0 1 0,0-1 0,0 0 0,0 1 0,0-1 0,0 1 0,-1-1 0,1 1 0,0-1 0,0 0 0,0 1 0,-1-1 0,1 1 0,0-1 0,-1 0 0,1 1 0,0-1 0,-1 0 0,1 0 0,0 1 0,-1-1 0,1 0 0,-1 0 0,1 1 0,-1-1 0,1 0 0,0 0 0,-1 0 0,1 0 0,-1 0 0,1 0 0,-1 0 0,1 0 0,-1 0 0,1 0 0,-1 0 0,1 0 0,-1 0 0,1 0 0,0 0 0,-1 0 0,1 0 0,-1-1 0,1 1 0,-1 0 0,1 0 0,0-1 0,-1 1 0,-13-20 0,-2-16 0,-20-66 0,32 86 0,1 0 0,0-1 0,1 1 0,0-1 0,2 0 0,0 1 0,2-18 0,0 26 0,0 1 0,1-1 0,0 1 0,0 0 0,0-1 0,1 2 0,0-1 0,1 0 0,-1 1 0,1 0 0,1 0 0,-1 0 0,1 0 0,0 1 0,0 0 0,11-6 0,7-5 0,0 2 0,2 0 0,32-11 0,10-1 0,-37 15 0,0-1 0,-1-1 0,35-22 0,-56 30 0,-1 0 0,-1-1 0,1-1 0,-1 1 0,0-1 0,0 0 0,-1-1 0,0 0 0,0 0 0,-1 0 0,0 0 0,-1-1 0,1 0 0,-2 0 0,5-13 0,-4-1 0,0-1 0,-1 1 0,-2-1 0,0 0 0,-1 0 0,-5-28 0,5 50 0,-1-1 0,0 1 0,1-1 0,-1 1 0,0 0 0,0-1 0,0 1 0,-1 0 0,1 0 0,-1 0 0,1 0 0,-1 0 0,1 0 0,-1 0 0,0 0 0,0 1 0,0-1 0,0 1 0,0-1 0,0 1 0,-1 0 0,1 0 0,0 0 0,-1 0 0,1 0 0,-1 0 0,1 1 0,-1-1 0,1 1 0,-1 0 0,1 0 0,-1 0 0,1 0 0,-1 0 0,1 0 0,-1 1 0,1-1 0,-1 1 0,1 0 0,-1-1 0,1 1 0,0 1 0,-1-1 0,1 0 0,0 0 0,0 1 0,0-1 0,0 1 0,-2 2 0,0 2 0,0 0 0,0 0 0,0 0 0,1 1 0,0-1 0,1 1 0,-1 0 0,1 0 0,0 0 0,1 0 0,-1 11 0,-1 15 0,3 40 0,0-43 0,0 0 0,-1-1 0,1 0 0,2 0 0,7 35 0,-8-57 0,1 1 0,0-1 0,0 0 0,1 0 0,0 1 0,1-2 0,-1 1 0,1 0 0,0-1 0,1 0 0,0 0 0,0 0 0,0 0 0,0-1 0,1 0 0,0 0 0,8 5 0,-8-7 0,0-1 0,1 1 0,-1-1 0,1 0 0,-1-1 0,1 1 0,-1-1 0,1-1 0,0 1 0,0-1 0,-1 0 0,1-1 0,0 0 0,0 0 0,-1 0 0,9-4 0,-11 3 0,0-2 0,0 1 0,-1 0 0,0-1 0,0 0 0,0 0 0,0 0 0,0 0 0,-1 0 0,0 0 0,1-1 0,-2 1 0,3-6 0,15-66 0,0-53 0,-15 88 0,2 0 0,2 1 0,1 0 0,17-43 0,-24 79 0,0 0 0,0-1 0,1 1 0,0 0 0,0 0 0,0 1 0,0-1 0,0 0 0,1 1 0,0 0 0,0 0 0,0 0 0,0 0 0,0 1 0,6-3 0,-7 4 0,0-1 0,0 1 0,0 1 0,1-1 0,-1 0 0,0 1 0,0-1 0,1 1 0,-1 0 0,0 0 0,0 1 0,1-1 0,-1 0 0,0 1 0,0 0 0,0 0 0,0 0 0,0 0 0,0 0 0,0 1 0,0 0 0,0-1 0,0 1 0,3 3 0,0 1-1,-1 0 0,1 1 0,-1-1-1,-1 1 1,1 0 0,-1 1 0,-1-1 0,1 1 0,-1-1 0,0 1-1,-1 0 1,0 0 0,2 15 0,0 11-8,0 67 0,-4-91 11,-1 16-2,-2 0 0,-10 45 0,8-46 0,0 1 0,-1 44 0,6-67 1,0 0-1,0-1 1,0 1-1,1 0 1,-1 0 0,1 0-1,0-1 1,-1 1-1,1 0 1,1-1-1,-1 1 1,0 0 0,1-1-1,-1 0 1,1 1-1,0-1 1,-1 0 0,1 0-1,0 0 1,1 0-1,-1 0 1,0 0-1,0-1 1,1 1 0,-1-1-1,1 0 1,0 1-1,-1-1 1,1 0 0,3 0-1,8 2 4,0 0-1,0-1 1,0-1-1,26-1 1,-25 0-8,-9 0 4,0 1 0,-1-1 0,1-1 0,-1 1 0,1-1 0,-1 0 0,1 0 0,-1 0 0,0-1 0,1 0 0,-1 0 0,0 0 0,0-1 0,-1 1 0,1-1 0,0 0 0,-1-1 0,0 1 0,1-1 0,-1 0 0,-1 0 0,1 0 0,-1-1 0,6-9 0,0-2-1,-2-1 1,0 0-1,-1 0 0,0 0 0,-2-1 1,0 0-1,-1 0 0,1-28 1,-6-146-21,1 180 26,0 0-1,-1 0 0,0-1 0,-1 1 0,-8-22 0,10 31-3,0 0-1,-1 0 0,1 0 0,-1 0 0,0 1 0,0-1 0,0 0 0,0 1 0,0-1 0,0 1 0,-1 0 0,1-1 0,-1 1 0,1 0 0,-1 1 0,0-1 0,0 0 0,0 1 1,0 0-1,0 0 0,0 0 0,0 0 0,-1 0 0,1 0 0,0 1 0,-4-1 0,4 2 0,1-1 0,-1 1 0,0-1 0,1 1 0,-1 0 0,1 0 0,-1 0 0,1 1 0,0-1 0,-1 0 0,1 1 0,0-1 0,0 1 0,0 0 0,0 0 0,0 0 0,1 0 0,-1 0 0,0 0 0,1 0 0,0 1 0,-1-1 0,1 1 0,0-1 0,0 1 0,0-1 0,1 1 0,-1 2 0,-3 11 0,0-1 0,2 1 0,-2 24 0,4 159 0,0-190 0,1 0 0,0 0 0,0 0 0,1 0 0,1 0 0,-1 0 0,1-1 0,1 1 0,-1-1 0,2 0 0,-1 0 0,1 0 0,0-1 0,1 0 0,-1 0 0,1 0 0,1 0 0,0-1 0,-1 0 0,2-1 0,-1 0 0,1 0 0,0 0 0,0-1 0,0 0 0,0 0 0,1-1 0,-1 0 0,1-1 0,10 2 0,-1-2 0,0 0 0,33-2 0,-48 0 0,0-1 0,0 1 0,0-1 0,-1 0 0,1 0 0,0 0 0,0 0 0,-1 0 0,1 0 0,0-1 0,-1 0 0,0 1 0,1-1 0,-1 0 0,0 0 0,0 0 0,0 0 0,0-1 0,0 1 0,0 0 0,-1-1 0,1 0 0,-1 1 0,0-1 0,0 0 0,0 1 0,0-1 0,0 0 0,0-3 0,3-12 0,-1 1 0,-1-1 0,0-30 0,-2 41 0,-3-382 0,3 390 0,0-1 0,1 0 0,-1 0 0,0 0 0,0 0 0,0 1 0,0-1 0,0 0 0,0 0 0,0 0 0,0 0 0,0 0 0,1 1 0,-1-1 0,0 0 0,0 0 0,0 0 0,0 0 0,0 0 0,1 0 0,-1 0 0,0 0 0,0 0 0,0 0 0,0 0 0,1 0 0,-1 1 0,0-1 0,0 0 0,0 0 0,1 0 0,-1 0 0,0-1 0,0 1 0,0 0 0,0 0 0,1 0 0,-1 0 0,0 0 0,0 0 0,0 0 0,0 0 0,1 0 0,-1 0 0,0 0 0,0 0 0,0-1 0,0 1 0,0 0 0,0 0 0,1 0 0,-1 0 0,0 0 0,0-1 0,0 1 0,0 0 0,0 0 0,0 0 0,0 0 0,0-1 0,0 1 0,0 0 0,0 0 0,0 0 0,0 0 0,0-1 0,0 1 0,0 0 0,0 0 0,10 11 0,1 4 0,-1 1 0,-1 1 0,-1 0 0,0 0 0,-1 0 0,-1 1 0,0 0 0,4 30 0,-3-1 0,-2 1 0,-2 58 0,-3-98 0,0 0 0,-1 0 0,0 0 0,0-1 0,-1 1 0,0 0 0,-1-1 0,1 1 0,-6 10 0,4-9 0,7-9 0,9-14 0,96-174 0,-8 10 0,-99 177 0,1-4 0,2-1 0,-1 2 0,0-1 0,1 0 0,0 1 0,0 0 0,0 0 0,0 0 0,1 0 0,0 1 0,0-1 0,7-3 0,-12 7 0,1 0 0,-1 0 0,0 0 0,0 0 0,0 0 0,1 0 0,-1 0 0,0 0 0,0 0 0,0 0 0,1 0 0,-1 0 0,0 0 0,0 0 0,0 0 0,0 0 0,1 0 0,-1 0 0,0 0 0,0 0 0,0 0 0,0 0 0,1 1 0,-1-1 0,0 0 0,0 0 0,0 0 0,0 0 0,0 0 0,1 0 0,-1 1 0,0-1 0,0 0 0,0 0 0,0 0 0,0 0 0,0 1 0,0-1 0,0 0 0,0 0 0,0 0 0,0 1 0,0-1 0,0 0 0,0 0 0,0 0 0,0 0 0,0 1 0,5 25-15,1 52 1,0 7 11,-1-53 9,1 0 0,16 50 0,-19-72-5,1 0 0,0-1 0,0 1 0,1-1 0,1 0 1,-1 0-1,1-1 0,1 0 0,0 0 0,0 0 0,0-1 0,12 8 0,-14-12-1,1 0 0,0 0 0,0-1 0,0 0 0,0 0 0,0 0 0,0-1 0,1 0 0,-1 0 0,0-1 0,1 0 0,9 0 0,-12 0 0,-2-1 0,1 1 0,0 0 0,0-1 0,0 0 0,-1 1 0,1-1 0,0 0 0,-1 0 0,1-1 0,-1 1 0,1 0 0,-1-1 0,0 0 0,0 1 0,0-1 0,0 0 0,0 0 0,0 0 0,0-1 0,0 1 0,-1 0 0,1-1 0,-1 1 0,0-1 0,1 1 0,-1-1 0,-1 1 0,1-1 0,1-4 0,1-8-1,0 0 0,-1-1 0,0 1 0,-1-19 0,-7-385-30,1 170 62,-19 614-29,2-86 1,21-120-8,1-158-1,0-1 1,0 1 0,0-1-1,0 1 1,0-1 0,0 1 0,0 0-1,0-1 1,0 1 0,0-1-1,0 1 1,0-1 0,0 1 0,1-1-1,-1 0 1,0 1 0,0-1-1,0 1 1,1-1 0,-1 1-1,0-1 1,1 1 0,-1-1 0,0 0-1,1 1 1,-1-1 0,0 0-1,1 1 1,-1-1 0,1 0-1,-1 0 1,1 1 0,-1-1 0,1 0-1,-1 0 1,1 0 0,-1 0-1,1 1 1,-1-1 0,1 0 0,-1 0-1,1 0 1,-1 0 0,1 0-1,-1 0 1,1-1 0,-1 1-1,1 0 1,-1 0 0,1 0 0,-1 0-1,1 0 1,-1-1 0,0 1-1,1 0 1,-1 0 0,1-1-1,-1 1 1,1 0 0,-1-1 0,0 1-1,1-1 1,-1 1 0,0 0-1,0-1 1,1 0 0,8-26-900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1:49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2 529 32559,'0'-13'113,"0"15"-39,0 25-53,0-11-21,-2 26 0,3 0 0,1 0 0,3 0 0,17 77 0,-20-113-1,0-1 1,1 1-1,-1-1 0,1 1 1,1-1-1,-1 0 0,1 0 1,-1 0-1,1-1 0,1 0 1,-1 1-1,6 3 0,-8-7 1,0 1-1,0-1 0,0 0 1,0 0-1,0 0 0,0 0 1,1 0-1,-1-1 0,0 1 1,1-1-1,-1 1 0,1-1 0,-1 0 1,0 0-1,1 0 0,-1 0 1,1 0-1,-1-1 0,0 1 1,1-1-1,-1 1 0,0-1 1,1 0-1,-1 0 0,0 0 1,0 0-1,0 0 0,0-1 0,0 1 1,0-1-1,0 1 0,0-1 1,2-3-1,3-3 1,-1 0 0,0 0 0,-1-1 0,0 1 0,0-1 0,-1 0 0,5-15 0,19-76 0,0-35 0,17-67 0,-44 198 0,0 1 0,0-1 0,0 1 0,0 0 0,1 0 0,0-1 0,-1 1 0,1 0 0,0 0 0,0 0 0,4-3 0,-5 5 0,0 1 0,0-1 0,1 1 0,-1-1 0,0 1 0,1-1 0,-1 1 0,1 0 0,-1-1 0,1 1 0,-1 0 0,1 0 0,-1 0 0,1 0 0,-1 0 0,0 1 0,1-1 0,-1 0 0,1 1 0,-1-1 0,0 1 0,1-1 0,-1 1 0,0 0 0,1-1 0,-1 1 0,0 0 0,0 0 0,2 1 0,3 3-2,0 0 1,-1 1-1,1-1 1,8 12-1,-10-11 0,1 0 0,0 0 0,1-1 0,-1 0-1,1 0 1,0 0 0,0 0 0,1-1 0,9 5 0,-15-9 15,-4-2 0,-5-5-9,0 1 0,0 0-1,-1 1 1,0 0-1,0 0 1,0 1-1,-1 0 1,1 1 0,-15-3-1,19 4-3,1 1 0,-1 0-1,1 1 1,-1-1 0,1 1 0,-1 0-1,1 0 1,-1 1 0,0-1 0,1 1-1,-1 0 1,1 0 0,0 1-1,-1-1 1,1 1 0,0 0 0,0 0-1,0 0 1,0 1 0,0-1-1,1 1 1,-1 0 0,-5 6 0,3 0-3,0 0 1,1 1-1,0 0 1,1-1-1,0 2 1,0-1-1,1 0 0,1 1 1,-1-1-1,0 18 1,1-1 2,1 1 0,1-1 1,4 30-1,-2-47 0,0-1 0,0 1 0,0-1 0,1 1 0,1-1 0,-1 0 0,2 0 0,-1 0 0,1-1 0,0 1 0,1-1 0,0-1 0,0 1 0,1-1 0,0 0 0,0 0 0,16 11 0,-13-12 0,1 0 0,-1-1 0,1 0 0,0 0 0,0-1 0,0-1 0,1 0 0,-1 0 0,1-1 0,0 0 0,0-1 0,-1-1 0,1 0 0,19-2 0,-26 1 0,0-1 0,1 1 0,-2-1 0,1 1 0,0-1 0,0-1 0,0 1 0,-1-1 0,0 0 0,1 0 0,-1 0 0,0 0 0,0-1 0,-1 0 0,1 0 0,-1 0 0,0 0 0,0 0 0,0-1 0,0 1 0,3-9 0,1-4 0,-1 0 0,-1 0 0,-1-1 0,0 1 0,2-22 0,5-120 18,-9-172-1,-3 166-20,-2 132-5,3 32 8,0 1-1,0 0 1,0 0 0,0 0-1,0-1 1,0 1 0,-1 0-1,1 0 1,0 0-1,0 0 1,0 0 0,0-1-1,0 1 1,0 0 0,0 0-1,0 0 1,0 0 0,-1 0-1,1-1 1,0 1 0,0 0-1,0 0 1,0 0-1,0 0 1,-1 0 0,1 0-1,0 0 1,0 0 0,0 0-1,0 0 1,0-1 0,-1 1-1,1 0 1,0 0 0,0 0-1,0 0 1,-1 0-1,1 0 1,0 0 0,0 0-1,0 1 1,0-1 0,-1 0-1,1 0 1,0 0 0,0 0-1,-11 17-6,0 11 4,1 1 1,1 0-1,2 0 0,1 1 1,-4 50-1,5 160 4,5-169 1,0-47 0,1 0-1,1 0 1,2 0 0,0 0 0,1-1 0,12 32 0,-15-47-2,1-1 0,1 1 1,-1-1-1,1 0 0,0 0 0,0-1 1,1 1-1,0-1 0,0 0 0,1-1 0,0 1 1,-1-1-1,2 0 0,-1 0 0,1-1 1,-1 0-1,1 0 0,1 0 0,-1-1 0,0 0 1,1-1-1,-1 1 0,10 0 0,-1-1 3,1 0-1,-1-1 1,0-1-1,0-1 0,1 0 1,-1-1-1,0-1 1,0 0-1,0-1 0,-1-1 1,27-12-1,-30 11-2,-1 0 0,0-1 0,0-1 0,-1 0 0,0 0-1,0-1 1,-1 0 0,0-1 0,-1 0 0,0-1 0,-1 1 0,0-1-1,0-1 1,-1 1 0,5-16 0,-3 2 0,-1 0 0,-1 0 0,-2 0 0,-1-1 0,0 0 0,-2 0 0,-4-45 0,3 64 0,0 1 0,-1-1 0,0 0 0,-1 0 0,0 1 0,0-1 0,-5-11 0,6 16 0,-1-1 0,1 1 0,-1-1 0,0 1 0,0 0 0,0 0 0,-1 0 0,1 0 0,0 0 0,-1 0 0,1 1 0,-1-1 0,1 1 0,-1-1 0,0 1 0,0 0 0,1 0 0,-1 0 0,0 1 0,-4-1 0,4 0 0,0 0 0,0 1 0,-1-1 0,1 1 0,0 0 0,0 0 0,-1 0 0,1 1 0,0-1 0,0 1 0,0-1 0,0 1 0,-1 0 0,1 0 0,0 1 0,1-1 0,-1 0 0,0 1 0,0 0 0,1 0 0,-4 3 0,2-1 0,1 1 0,0 0 0,1 0 0,-1 0 0,1 0 0,0 1 0,0-1 0,0 1 0,1-1 0,0 1 0,-1 11 0,-2 15-1,1 0 0,2 0 0,1 1 0,2-1 0,7 42 0,-7-61 0,1 0-1,0-1 1,1 1-1,0-1 1,1 0-1,1 0 0,-1 0 1,2-1-1,0 0 1,0 0-1,1-1 1,1 0-1,-1 0 1,1-1-1,1 0 1,12 9-1,-15-14 2,0-1 0,-1 1 0,1-1 0,0-1 0,1 1 0,-1-1 0,0 0 0,1-1 0,-1 0 0,1 0 0,-1-1 0,1 1 0,-1-2 0,1 1 0,-1-1 0,1 0 0,-1-1 0,1 0 0,-1 0 0,7-3 0,-6-1 1,0 0 0,-1 0 0,0-1 0,0 0 0,0-1 0,-1 1 0,0-1 0,-1 0 0,0-1 0,0 1 0,-1-1 0,7-18 0,1-9 9,15-73-1,-15 45-9,0 2 0,20-63 0,-30 119 0,0 1 0,0 0 0,1 0 0,-1 0 0,1 0 0,0 0 0,0 0 0,8-7 0,-10 11 0,1-1 0,-1 1 0,0 0 0,1 0 0,-1 0 0,1 1 0,-1-1 0,1 0 0,-1 0 0,1 1 0,-1-1 0,1 1 0,0-1 0,-1 1 0,1 0 0,0 0 0,-1 0 0,1 0 0,0 0 0,-1 0 0,1 0 0,0 0 0,-1 1 0,1-1 0,0 1 0,-1-1 0,1 1 0,-1-1 0,1 1 0,-1 0 0,1 0 0,-1 0 0,3 2 0,1 2 0,0 0 0,-1 0 0,1 1 0,-1 0 0,0 0 0,-1 0 0,1 0 0,-1 0 0,0 1 0,2 9 0,19 74 0,-17-53 0,-3 1 0,-1 0 0,-2 0 0,-4 42 0,2-70 0,-1 0 0,0 0 0,0 0 0,-1 0 0,0 0 0,-1 0 0,0-1 0,-1 0 0,0 1 0,0-2 0,-1 1 0,0-1 0,-1 0 0,1 0 0,-2 0 0,1-1 0,-1-1 0,-16 12 0,9-8 0,-1 0 0,-1-1 0,1-1 0,-1-1 0,-1 0 0,1-1 0,-1-1 0,0-1 0,-31 4 0,47-8 0,-1 1 0,0-1 0,1 0 0,-1 0 0,1 0 0,-1 0 0,1 0 0,-1 0 0,0-1 0,1 1 0,-1-1 0,1 0 0,0 0 0,-1 0 0,1 0 0,-4-2 0,4 1 0,1-1 0,-1 1 0,1 0 0,0 0 0,0-1 0,0 1 0,0-1 0,0 1 0,0-1 0,1 0 0,-1 1 0,1-1 0,0 0 0,-1 1 0,2-5 0,-2-6-1,1-1-1,1 0 1,1 1-1,0-1 1,0 1 0,1 0-1,1 0 1,5-14-1,-5 19 0,-1 0 0,1 1 0,0-1 0,1 1-1,0 0 1,0 0 0,0 1 0,1-1 0,0 1 0,0 0-1,1 1 1,0-1 0,0 2 0,8-6 0,-13 9 2,1-1-1,0 1 1,0 0 0,0-1 0,0 2 0,0-1 0,0 0-1,0 0 1,0 1 0,0 0 0,0 0 0,0 0 0,1 0 0,-1 0-1,0 0 1,0 1 0,0 0 0,0-1 0,0 1 0,4 2 0,0 1 0,0 1 0,0 0 0,-1 0 0,1 0 0,10 13 0,26 20 0,-32-31 1,1-1 0,0 0 0,0-1 0,0-1 0,0 0 0,1 0 0,24 3 0,-5-4 2,0-1-1,33-2 1,-60 0-1,-1 0-1,0-1 1,0 0-1,0 0 1,1 0 0,-1 0-1,0 0 1,0-1 0,-1 0-1,1 0 1,0 0-1,0 0 1,-1 0 0,0-1-1,6-5 1,-4 3-1,0-1 0,0-1 0,-1 1-1,1-1 1,-1 0 0,-1 0 0,6-14 0,-1-6-1,-1-2-1,-1 1 1,4-45-1,-9 66 2,5-184-1,-6 162 0,-14 78 0,7 7 0,2 1 0,4 107 0,1-161 0,0 6 0,1 0 0,0 0 0,0 0 0,1 0 0,0 0 0,0-1 0,1 1 0,1 0 0,-1-1 0,10 15 0,-10-18 0,1 0 0,-1-1 0,1 0 0,0 0 0,0 0 0,1 0 0,-1-1 0,1 0 0,-1 0 0,1 0 0,0 0 0,0-1 0,1 1 0,-1-1 0,0-1 0,1 1 0,-1-1 0,11 1 0,-10-1 0,1 0 0,0-1 0,0 0 0,-1 0 0,14-2 0,-17 1 0,-1 0 0,1 0 0,-1 0 0,1 0 0,-1-1 0,0 1 0,0-1 0,1 1 0,-1-1 0,0 0 0,0 0 0,0 0 0,-1 0 0,1 0 0,0 0 0,-1-1 0,3-4 0,5-11 0,-1 0 0,-1-1 0,-1 0 0,8-37 0,5-86 0,-4 28 0,-11 92 0,-3 10 0,0 1 0,1 0 0,0 0 0,1 0 0,1 0 0,0 1 0,0-1 0,1 1 0,9-14 0,-14 23-1,0 0 1,1 1-1,-1-1 0,1 0 1,0 1-1,-1-1 0,1 1 1,-1-1-1,1 1 1,0-1-1,-1 1 0,1-1 1,0 1-1,0 0 0,-1-1 1,1 1-1,0 0 0,0 0 1,0-1-1,-1 1 0,1 0 1,0 0-1,0 0 1,0 0-1,-1 0 0,1 0 1,0 0-1,0 0 0,0 0 1,0 1-1,-1-1 0,1 0 1,0 1-1,0-1 0,-1 0 1,1 1-1,0-1 1,-1 1-1,1-1 0,0 1 1,-1-1-1,1 1 0,-1-1 1,1 1-1,0 0 0,16 30-1,-6-4-1,-5-13-2,0 1 1,5 23 0,-11-33 7,-9-12 37,5 5-40,0 0 0,0 0 0,0 1 0,-1-1 0,1 1 1,0 1-1,-1-1 0,1 0 0,0 1 0,-1 0 0,1 0 0,-1 0 0,1 1 1,0-1-1,-1 1 0,1 0 0,0 0 0,0 1 0,0-1 0,-1 1 1,2 0-1,-1 0 0,0 0 0,0 1 0,1-1 0,-1 1 0,1 0 1,0 0-1,0 0 0,0 1 0,0-1 0,0 1 0,1-1 0,-1 1 1,1 0-1,0 0 0,-3 8 0,1 4 0,1 0 0,0 0 0,0 1 0,2-1 0,0 1 0,1-1 0,4 29 0,-4-40 0,1 0 0,-1-1 0,1 1 0,1-1 0,-1 0 0,1 1 0,0-1 0,0 0 0,0 0 0,0 0 0,1 0 0,-1 0 0,1 0 0,0-1 0,0 1 0,1-1 0,-1 0 0,1 0 0,-1 0 0,1-1 0,0 1 0,0-1 0,0 0 0,8 3 0,0-1 0,0-1 0,0 0 0,0 0 0,0-2 0,0 1 0,1-2 0,24-1 0,-34 1 0,0-1 0,0 1 0,0-1 0,0 0 0,0 0 0,0 0 0,0-1 0,0 1 0,0-1 0,0 0 0,-1 1 0,1-1 0,-1 0 0,1 0 0,-1-1 0,0 1 0,0-1 0,0 1 0,0-1 0,0 1 0,0-1 0,-1 0 0,0 0 0,1 0 0,-1 0 0,1-5 0,2-7 0,-1 0 0,0 0 0,-1 0 0,0-21 0,-2-66 0,-1 55 0,10-93 0,-5 229 0,-4 15 0,2 42 0,-24 201 0,14-296 0,-75 422 0,81-461 0,-1-1 0,0 1 0,0-1 0,-1 0 0,-8 15 0,11-23 0,0-1 0,-1 1 0,0-1 0,0 0 0,1 1 0,-1-1 0,0 0 0,-1-1 0,1 1 0,0 0 0,-1-1 0,1 1 0,-1-1 0,1 1 0,-1-1 0,1 0 0,-1 0 0,0 0 0,0-1 0,1 1 0,-1-1 0,-5 1 0,-2-1 0,-1-1 0,1 0 0,0 0 0,-1-1 0,1 0 0,0-1 0,0 0 0,1-1 0,-1 0 0,1 0 0,-1-1 0,1 0 0,1-1 0,-1 0 0,1 0 0,0-1 0,0 0 0,1 0 0,0-1 0,-8-11 0,11 13 0,0 0 0,0 0 0,1-1 0,0 1 0,0-1 0,0 0 0,1 0 0,0 0 0,0 0 0,1-1 0,0 1 0,0 0 0,0-1 0,1 1 0,1 0 0,-1-1 0,3-12 0,0 6 0,1 0 0,0 1 0,1-1 0,1 1 0,0 0 0,0 0 0,1 0 0,11-13 0,249-285 0,-83 105 0,-138 150 0,67-109 0,-56 58 0,-50 92 0,0-1 0,-2 0 0,0 0 0,5-30 0,-9 32 0,-1 80 0,1 110 0,0-167 0,0 0 0,1 1 0,0-1 0,0 0 0,1 0 0,0 0 0,0 0 0,1-1 0,0 0 0,9 13 0,-11-17 0,0-1 0,1 0 0,-1 0 0,1-1 0,0 1 0,0 0 0,0-1 0,0 0 0,0 1 0,0-1 0,1 0 0,-1-1 0,1 1 0,-1-1 0,1 0 0,0 1 0,-1-1 0,1-1 0,0 1 0,0-1 0,0 1 0,0-1 0,-1 0 0,1-1 0,0 1 0,0-1 0,0 1 0,4-3 0,-4 2 0,-1 0 0,0-1 0,-1 0 0,1 0 0,0 0 0,0 0 0,-1 0 0,1 0 0,-1-1 0,0 1 0,0-1 0,0 1 0,0-1 0,3-6 0,21-49 0,-18 38 0,26-67 0,-15 37 0,49-94 0,-68 145 0,0-1 0,0 0 0,0 0 0,0 0 0,0 0 0,0 1 0,0-1 0,0 0 0,0 0 0,0 0 0,0 1 0,0-1 0,0 0 0,1 0 0,-1 0 0,0 0 0,0 0 0,0 1 0,0-1 0,0 0 0,0 0 0,1 0 0,-1 0 0,0 0 0,0 0 0,0 1 0,0-1 0,1 0 0,-1 0 0,0 0 0,0 0 0,0 0 0,1 0 0,-1 0 0,0 0 0,0 0 0,0 0 0,0 0 0,1 0 0,-1 0 0,0 0 0,0 0 0,0 0 0,1 0 0,-1 0 0,0 0 0,0 0 0,0-1 0,0 1 0,1 0 0,-1 0 0,0 0 0,0 0 0,0 0 0,0 0 0,1 0 0,-1-1 0,0 1 0,1 19 0,0 233 0,-1-243 0,0 0 0,1 0 0,0 0 0,1 1 0,0-2 0,1 1 0,0 0 0,0 0 0,0-1 0,1 1 0,6 7 0,-7-12 0,0 1 0,1-1 0,0 0 0,0 0 0,0 0 0,0-1 0,1 1 0,-1-1 0,1 0 0,0 0 0,0-1 0,0 0 0,0 1 0,0-2 0,1 1 0,-1-1 0,1 1 0,-1-1 0,8 0 0,-9-1 0,0 1 0,-1-1 1,1 0-1,0 0 0,-1-1 0,1 1 1,0-1-1,-1 1 0,1-1 0,0 0 1,-1-1-1,0 1 0,1-1 0,-1 1 1,0-1-1,1 0 0,-1 0 0,3-3 1,-2 0-15,0 0 1,-1 1 0,0-1-1,0 0 1,0-1 0,-1 1 0,1 0-1,-1-1 1,-1 0 0,1 1 0,1-9-1,5-51-503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1:50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68 32543,'-9'-3'14,"0"1"0,0 0 0,0 0-1,0 1 1,-1 0 0,1 0 0,0 1 0,-1 0 0,1 1 0,-15 3 0,21-3-14,-1 0 0,1 0 0,-1 0 0,1 1 0,0-1 1,-1 1-1,1 0 0,0 0 0,0 0 0,0 1 0,1-1 1,-1 1-1,0 0 0,1-1 0,0 1 0,-1 0 0,1 0 1,1 0-1,-1 1 0,0-1 0,1 0 0,-1 1 0,1-1 1,0 1-1,0 0 0,1-1 0,-1 1 0,0 6 0,1-6 0,0 1-1,0-1 1,0 0 0,0 1-1,0-1 1,1 1-1,0-1 1,0 0 0,0 0-1,0 1 1,1-1-1,0 0 1,-1 0-1,1 0 1,1-1 0,2 5-1,-2-5 3,1 1-1,0-1 1,0 1 0,1-1-1,-1 0 1,1-1 0,-1 1-1,1-1 1,0 0 0,0 0-1,0 0 1,0-1 0,6 2-1,3 0 3,1-1-1,0 0 0,0-1 0,1 0 0,16-3 1,-27 2-3,0 0 1,-1 0-1,1-1 1,0 0 0,-1 0-1,1-1 1,-1 1-1,1-1 1,-1 0-1,1 0 1,-1 0-1,0-1 1,0 1 0,0-1-1,-1 0 1,1 0-1,-1-1 1,1 1-1,4-8 1,-3 1-2,-2 0 0,1 0 0,-1 0 0,-1-1 0,0 1 0,0-1 0,-1 0 0,-1 1 0,0-1 0,-2-19 0,2 26 0,-1 0 0,0 1 0,0-1 0,0 1 0,0-1 0,0 1 0,-1-1 0,0 1 0,1 0 0,-1 0 0,-1 0 0,1 0 0,0 0 0,-1 0 0,1 1 0,-1-1 0,0 1 0,0-1 0,0 1 0,0 0 0,0 0 0,0 1 0,-1-1 0,1 1 0,0-1 0,-1 1 0,-6-1 0,-2 0 0,1 0-1,0 0 1,0 2-1,-1-1 0,1 1 1,-1 1-1,1 0 0,-15 4 1,15-2-13,-1 0 1,1 1 0,0 1 0,-19 10-1,-47 34-192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05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0 243 32175,'4'0'24,"37"0"68,17-1 26,114 14 0,-83-3-87,173-2-1,-203-8-27,-58 0-2,0 0 0,0 1 0,0-1 1,0 0-1,0 0 0,0-1 0,0 1 0,0 0 0,0 0 1,0 0-1,0-1 0,0 1 0,0 0 0,0-1 0,0 1 1,0-1-1,0 0 0,0 1 0,0-1 0,0 1 0,0-1 1,-1 0-1,2-1 0,-1 0 2,-1-1 0,1 1 0,-1 0 0,0 0 0,1 0 0,-1-1 0,0 1 0,0 0 0,-1 0 0,1 0 0,-1-4 0,-1 0-2,0 0 0,0 0 1,0 1-1,-1-1 0,1 1 0,-1-1 0,-1 1 0,1 0 1,-1 0-1,-5-5 0,-49-47-15,40 40 15,5 5 1,0-1 0,-1 2 0,-1 0 0,1 1 0,-2 0 0,1 2 0,-25-11 0,63 35 4,1 1 1,-2 1-1,0 1 1,23 26-1,-42-40-5,0 0-1,1 0 1,-1 1-1,-1-1 1,1 1-1,-1 0 1,0-1 0,-1 1-1,1 0 1,-1 0-1,0 0 1,0 0-1,-1 7 1,0-9-1,0 1 1,0-1-1,0 1 1,-1-1-1,0 1 1,0-1-1,0 1 1,0-1-1,-1 0 0,0 0 1,1 1-1,-2-1 1,1 0-1,0-1 1,-1 1-1,0 0 1,-5 5-1,-143 115-275,126-104-426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09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363 649 31134,'0'-11'349,"0"0"-188,0 0 1,0 1-1,-1-1 0,0 0 0,-1 1 0,-5-17 1,6 24-161,-1 0 1,1 0-1,-1 0 1,0 0-1,0 1 1,0-1 0,0 1-1,-1-1 1,1 1-1,-1 0 1,1 0-1,-1 0 1,0 0 0,0 0-1,0 1 1,0-1-1,0 1 1,0 0-1,-1 0 1,1 0-1,0 0 1,0 0 0,-1 1-1,1-1 1,-6 1-1,1 0 0,0-1 0,1 1 0,-1 0 0,0 1 0,0 0 0,0 0 0,0 0-1,1 1 1,-1 1 0,1-1 0,-1 1 0,1 0 0,0 1 0,0 0 0,1 0 0,-1 0-1,1 1 1,0 0 0,0 0 0,0 1 0,1 0 0,-1-1 0,-4 10 0,-3 1 0,1 1-1,1 1 1,1 0 0,0 0 0,1 1 0,1 0 0,1 0 0,1 1 0,0 0 0,2 0-1,0 1 1,1-1 0,1 1 0,2 32 0,0-49-1,0 0 0,0 0 0,1 0 0,-1 0 0,1-1 0,0 1 0,0 0 0,0 0 0,1 0 0,0-1 0,-1 1 0,1-1 0,0 1 0,1-1 0,-1 0 0,1 0 0,-1 0 0,1 0 0,0 0 0,0-1 0,0 1 0,0-1 0,1 0 0,-1 0 0,1 0 0,-1 0 0,1 0 0,3 0 0,9 2 0,-1 0 0,0-1 0,1-1 0,0-1 0,26-1 0,-35 0 0,0 0 1,0-1 0,0 1-1,-1-2 1,1 1-1,0-1 1,-1 0-1,1 0 1,-1-1-1,0 0 1,1 0-1,-1 0 1,10-8-1,-9 5 2,-1-1 0,0 1-1,0-1 1,0 0 0,-1-1-1,0 1 1,0-1 0,0 0-1,4-12 1,-1-4 1,-1 0 1,-1 0-1,-1 0 1,-1-1-1,-1 0 1,-1-42-1,-2-120 2,-3 289 23,0-44-28,2 0-1,8 58 1,-5-103-1,1-1 0,0 1-1,1-1 1,1 0 0,0 0 0,0 0 0,14 19-1,-17-27 1,1 0 0,0-1-1,0 1 1,0-1-1,1 1 1,-1-1 0,1-1-1,0 1 1,0 0-1,0-1 1,5 3 0,-6-4 1,0 0 0,-1-1-1,1 1 1,0-1 0,0 1 0,0-1 0,0 0 0,0 0 0,0 0 0,0 0 0,0-1 0,0 0 0,-1 1 0,1-1 0,0 0 0,0 0 0,-1 0 0,1-1 0,3-1 0,1-2 3,-2 1-1,1-1 1,0 0-1,-1-1 1,0 1-1,0-1 0,-1 0 1,0 0-1,0 0 1,4-9-1,31-74-2,-37 84 0,32-103 0,-4-1 0,24-166 0,-48 239 0,-2-1 0,0-43 0,-4 80 0,0 0 0,1 0 0,-1 0 0,0 0 0,0 0 0,0 0 0,0-1 0,0 1 0,0 0 0,0 0 0,0 0 0,0 0 0,0 0 0,0-1 0,0 1 0,0 0 0,0 0 0,0 0 0,0 0 0,0 0 0,0-1 0,0 1 0,0 0 0,0 0 0,-1 0 0,1 0 0,0 0 0,0 0 0,0-1 0,0 1 0,0 0 0,0 0 0,0 0 0,0 0 0,0 0 0,-1 0 0,1 0 0,0 0 0,0 0 0,0 0 0,0-1 0,0 1 0,-1 0 0,1 0 0,0 0 0,0 0 0,0 0 0,0 0 0,0 0 0,-1 0 0,1 0 0,0 0 0,0 0 0,0 0 0,0 0 0,0 0 0,0 0 0,-1 1 0,-5 5 0,-3 7 0,1 2 0,0-1 0,1 1 0,1 0 0,1 0 0,0 1 0,1 0 0,0 0 0,-1 18 0,-8 154 0,13-177 0,-1 242 0,1-238 0,1 0 0,1 0 0,0-1 0,1 1 0,1 0 0,0-1 0,8 19 0,-10-29 0,0 1 0,0-1 0,1 0 0,-1 1 0,1-1 0,0 0 0,0-1 0,1 1 0,-1 0 0,1-1 0,0 0 0,-1 0 0,2 0 0,-1 0 0,0-1 0,0 0 0,1 1 0,-1-2 0,1 1 0,0 0 0,-1-1 0,1 0 0,0 0 0,0 0 0,7-1 0,-8 0 0,0 0 0,1-1 0,-1 1 0,0-1 0,0 0 0,0-1 0,0 1 0,0-1 0,0 1 0,0-1 0,0 0 0,-1-1 0,1 1 0,5-6 0,-2 2 0,-1-1 0,0 0 0,0 0 0,0-1 0,-1 0 0,6-12 0,-1-2 0,0 0 0,-2-1 0,-1-1 0,6-32 0,-8 23 0,-1 0 0,-1 0 0,-3 0 0,-2-34 0,2 65 0,-1 0 0,1-1 0,-1 1 0,1 0 0,-1-1 0,0 1 0,0 0 0,0 0 0,0 0 0,0 0 0,0 0 0,-1 0 0,1 0 0,-1 0 0,1 1 0,-1-1 0,0 0 0,0 1 0,1-1 0,-1 1 0,0 0 0,0 0 0,-1 0 0,1 0 0,0 0 0,0 0 0,0 0 0,-1 1 0,1-1 0,0 1 0,-1 0 0,1-1 0,0 1 0,-1 0 0,1 1 0,0-1 0,-1 0 0,1 1 0,0-1 0,0 1 0,-1-1 0,1 1 0,0 0 0,0 0 0,0 0 0,-2 2 0,0-1 0,1 1 0,-1 0 0,1 0 0,0 0 0,1 0 0,-1 1 0,0-1 0,1 1 0,0-1 0,0 1 0,0 0 0,0 0 0,0 0 0,1 0 0,-2 7 0,-1 6 0,1-1 0,-1 29 0,2-19 0,1 0 0,1 0 0,2 1 0,4 24 0,-5-44 0,0 0 0,1 0 0,0-1 0,0 1 0,1-1 0,0 1 0,0-1 0,0 0 0,1 0 0,0 0 0,0-1 0,0 1 0,1-1 0,0 0 0,0-1 0,0 1 0,0-1 0,1 0 0,0 0 0,10 5 0,-12-7 0,1-1 0,0 1 0,-1-1 0,1 0 0,0 0 0,0 0 0,0 0 0,0-1 0,0 0 0,0 0 0,0-1 0,0 1 0,0-1 0,0 0 0,0 0 0,-1-1 0,1 1 0,0-1 0,-1 0 0,1-1 0,-1 1 0,0-1 0,0 0 0,0 1 0,7-8 0,0-3 0,-1-2 0,0 1 0,-1-1 0,12-29 0,22-72 0,-31 79 0,1 0 0,27-49 0,-37 80 0,0 1 0,1-1 0,0 1 0,0 0 0,1 0 0,-1 0 0,1 0 0,7-4 0,-10 7 0,1 0 0,0 1 0,0-1 0,0 1 0,0 0 0,0 0 0,0 0 0,0 0 0,0 0 0,0 1 0,1 0 0,-1-1 0,0 1 0,0 0 0,1 1 0,-1-1 0,0 1 0,0-1 0,5 2 0,-2 1 0,0 0 0,0 0 0,0 0 0,-1 0 0,1 1 0,-1 0 0,0 0 0,0 1 0,0-1 0,-1 1 0,1 0 0,3 7 0,4 6 0,-1 0 0,14 30 0,-18-34 0,-2 1 0,0 0 0,-1 0 0,0 0 0,-1 0 0,0 0 0,-2 1 0,0-1 0,-1 24 0,-1-27 0,-1 1 0,0-1 0,0 0 0,-1 0 0,-1 0 0,0 0 0,-1 0 0,0-1 0,-1 0 0,0 0 0,-1 0 0,-8 10 0,-1-2 0,0-2 0,-1 0 0,-35 26 0,43-36-4,-1-1 1,1 1 0,-2-2 0,1 1 0,0-2 0,-1 1-1,0-1 1,0-1 0,-23 4 0,33-7 3,0 1 0,0-1 0,0 0 0,-1 0 0,1 0 0,0 0 0,0 0 0,0 0 0,-1 0 0,1 0 0,0-1 0,0 1 0,0 0 0,-1-1 0,1 1 0,0-1 0,0 1 0,0-1 0,0 1 0,0-1 0,0 0 0,0 0 0,0 1 0,0-1 0,1 0 0,-3-2 0,2 0 0,0 0 0,1 0 0,-1 0 0,1-1 0,-1 1 0,1 0 0,0 0 0,0-5 0,0 0 0,0-18 0,0 0 0,1 1 0,1-1 0,2 1 0,1 0 0,9-30 0,-9 38 0,1 1 0,1 0 0,1 1 0,0 0 0,1 0 0,0 0 0,1 1 0,17-17 0,-26 30 0,-1 1 0,1-1 0,-1 1 0,1-1 0,-1 1 0,1-1 0,-1 1 0,1 0 0,0-1 0,-1 1 0,1 0 0,-1-1 0,1 1 0,0 0 0,-1 0 0,1 0 0,0 0 0,0-1 0,-1 1 0,1 0 0,0 0 0,-1 0 0,1 1 0,0-1 0,-1 0 0,1 0 0,0 0 0,-1 0 0,1 1 0,0-1 0,-1 0 0,1 1 0,0-1 0,-1 0 0,1 1 0,13 19 0,-13-18 0,14 28 0,-5-10 0,1 0 0,1 0 0,25 32 0,-33-47 0,1 0 0,0 0 0,0-1 0,0 1 0,0-1 0,1 0 0,0-1 0,0 0 0,0 1 0,0-2 0,0 1 0,1-1 0,-1 0 0,1 0 0,0-1 0,-1 0 0,11 1 0,-2-1 0,0-1 0,0-1 0,0 0 0,0-1 0,-1 0 0,29-9 0,-35 7 0,0 1 0,-1-1 0,1 0 0,-1-1 0,0 0 0,0 0 0,-1 0 0,1-1 0,-1 0 0,0 0 0,-1-1 0,0 1 0,8-14 0,2-7 3,-1-1 0,-2 0 0,0-1 0,-2-1-1,-2 1 1,0-1 0,5-53 0,-1-217 9,-12 260-15,0 9 3,-1 46 0,-2 36 0,-26 511 0,29-551 0,0 0 0,1 0 0,0 1 0,1-1 0,0-1 0,0 1 0,5 11 0,-5-19 0,-1 0 0,1 1 0,0-1 0,-1 0 0,2 0 0,-1-1 0,0 1 0,0 0 0,1-1 0,-1 1 0,1-1 0,0 0 0,0 0 0,0 0 0,0 0 0,0 0 0,0-1 0,1 1 0,-1-1 0,0 0 0,1 0 0,-1 0 0,1-1 0,-1 1 0,7-1 0,-5 1 0,0-1 0,0 0 0,1 0 0,-1-1 0,0 0 0,0 1 0,6-3 0,-8 2 0,-1-1 0,1 1 0,-1 0 0,1-1 0,-1 0 0,0 0 0,0 0 0,0 0 0,0 0 0,0 0 0,0 0 0,0 0 0,-1-1 0,1 1 0,1-4 0,6-12 0,-1-1 0,-1 0 0,-1 0 0,0 0 0,5-36 0,3-103 0,0-1 0,-13 155 0,-1 1 0,1-1 0,0 1 0,0-1 0,0 1 0,0-1 0,1 1 0,-1 0 0,1 0 0,0 0 0,0 0 0,0 0 0,1 0 0,-1 0 0,0 1 0,1-1 0,0 1 0,0 0 0,-1 0 0,1 0 0,1 0 0,2-1 0,-1 1 0,1 0 0,0 1 0,-1 0 0,1 0 0,0 0 0,0 1 0,-1 0 0,1 0 0,0 0 0,0 1 0,-1 0 0,12 2 0,-12-1 0,1 1 0,0-1 0,-1 1 0,1 0 0,-1 0 0,0 0 0,0 1 0,0-1 0,0 1 0,-1 1 0,0-1 0,0 1 0,0-1 0,0 1 0,-1 0 0,1 0 0,-1 1 0,-1-1 0,5 11 0,-2-1 0,0 0 0,-1 0 0,-1 1 0,0-1 0,-1 1 0,0 25 0,-3-30 0,0 1 0,-1-1 0,0 0 0,-1 0 0,0 0 0,-1 0 0,0-1 0,0 1 0,-1-1 0,-9 14 0,-8 19 0,20-39 0,0 0 0,0 0 0,0 1 0,1-1 0,0 0 0,0 1 0,0-1 0,0 1 0,1-1 0,0 1 0,0 0 0,0-1 0,1 6 0,0-8-1,0-1 0,-1 0 1,1 0-1,0 0 0,0 0 0,0 0 0,0 0 1,0 0-1,0 0 0,0 0 0,0 0 0,0-1 1,0 1-1,1 0 0,-1-1 0,0 1 0,0-1 1,1 1-1,-1-1 0,0 0 0,1 1 0,-1-1 1,0 0-1,1 0 0,-1 0 0,1 0 0,-1 0 1,2-1-1,2 2-3,106 1-1,-64-3 5,-41 1-1,1 0 0,-1-1 0,1 1 0,-1-1 0,0-1 0,0 1 0,1-1-1,-1 0 1,0-1 0,0 1 0,-1-1 0,1 0 0,-1-1 0,1 1 0,-1-1 0,0 0 0,0-1 0,-1 1 0,1-1 0,-1 0 0,0 0 0,-1 0-1,1 0 1,-1-1 0,0 0 0,0 1 0,0-1 0,-1 0 0,2-10 0,5-15 1,-2 0-1,5-63 1,-10 63 3,2 1 1,1 0 0,13-40-1,-18 69-3,0 0 0,1 0 0,-1 0 0,0 0-1,1 0 1,0 0 0,-1 0 0,1 0 0,-1 0-1,1 1 1,0-1 0,0 0 0,-1 0 0,1 0 0,0 1-1,0-1 1,0 0 0,0 1 0,0-1 0,0 1-1,0-1 1,0 1 0,0 0 0,0-1 0,0 1-1,0 0 1,0 0 0,1 0 0,-1 0 0,0 0 0,0 0-1,2 0 1,3 1-3,-1 1 1,1-1-1,0 1 0,-1 0 1,7 4-1,15 4-4,-3-13 40,-21 0-8,-16 2-8,1 1-16,1 0 1,-1 1-1,-19 3 0,26-2-1,0-1 0,0 1 0,1 0 0,-1 1 0,0-1 0,1 1 0,0 0 0,-1 0 0,1 0 0,-7 8 0,2-1 0,1 0 0,-1 0 0,2 1 0,0 0 0,0 1 0,1 0 0,0 0 0,1 0 0,0 1 0,-4 20 0,4-11 0,2 1 0,0-1 0,2 1 0,1 0 0,3 33 0,-2-47 0,0-1 0,1 1 0,1 0 0,-1-1 0,1 1 0,1-1 0,0 0 0,0 0 0,0 0 0,1 0 0,11 12 0,-12-14 0,1-1 0,0-1 0,0 1 0,0-1 0,1 0 0,-1 0 0,1 0 0,0-1 0,0 0 0,0 0 0,1 0 0,-1-1 0,1 0 0,-1 0 0,1-1 0,7 1 0,-7-1 0,-1-1 0,1 1 0,0-2 0,-1 1 0,1-1 0,0 0 0,-1 0 0,1-1 0,8-3 0,-11 3 0,0 0 0,-1 0 0,1-1 0,-1 0 0,0 1 0,0-1 0,0 0 0,0-1 0,0 1 0,0 0 0,-1-1 0,0 0 0,0 0 0,0 1 0,0-1 0,1-5 0,4-10 0,-1-1 0,-1 0 0,-1 0 0,-1 0 0,1-24 0,-3-106 0,-2 79 0,1-56 0,-1 206 0,2 100 0,1-143 0,2 0 0,15 67 0,-17-96 0,0 0 0,1 0 0,-1 0 0,1 0 0,1 0 0,-1 0 0,9 11 0,-9-16 0,-1 1 0,1-1 0,0 1 0,-1-1 0,1 0 0,0 0 0,0 0 0,0 0 0,0-1 0,1 1 0,-1-1 0,0 0 0,1 0 0,-1 0 0,1 0 0,-1-1 0,1 1 0,3-1 0,0 0 0,4 1 0,1-1 0,-1 0 0,21-4 0,-28 3 0,0 0 0,0-1 0,0 1 0,0-1 0,-1 0 0,1 0 0,0 0 0,-1 0 0,0-1 0,1 1 0,-1-1 0,0 0 0,5-6 0,1-3 0,-1-1 0,0 0 0,-1 0 0,0 0 0,-1-1 0,7-23 0,18-96 0,-24 95 0,2-1 0,15-41 0,-24 77 0,1 1 0,0-1 0,1 0 0,-1 1 0,0-1 0,1 1 0,-1-1 0,1 1 0,0 0 0,0 0 0,0 0 0,0 0 0,0 0 0,0 0 0,0 0 0,6-2 0,-3 2 0,1 1 0,0 0 0,0 0 0,0 0 0,0 1 0,12 0 0,-11 1-2,-1 0-1,0 1 1,0-1 0,0 1 0,0 1-1,0-1 1,-1 1 0,1 0-1,-1 0 1,0 1 0,0 0 0,0 0-1,0 0 1,8 9 0,-7-8 4,1 3 19,-9-7-11,-20-9-9,-2-2-1,16 8 0,1 0 0,-1 1 0,0 0 0,1 1 0,-1 0 0,0 0 0,1 0 0,-1 1 0,-10 3 0,13-3 0,1 1 0,-1 0 0,1 0 0,-1 0 0,1 0 0,0 1 0,0 0 0,0 0 0,1 0 0,-1 0 0,1 0 0,-1 1 0,1 0 0,0 0 0,-4 6 0,0 5 0,1 0 0,0 0 0,1 0 0,0 1 0,2-1 0,0 1 0,0 0 0,2 0 0,0 1 0,0-1 0,2 0 0,0 0 0,5 24 0,-4-31 0,1-1 0,0 0 0,0 0 0,1 0 0,0 0 0,0 0 0,1-1 0,0 0 0,0 0 0,1 0 0,0-1 0,0 0 0,1 0 0,-1 0 0,1-1 0,0 0 0,1-1 0,-1 1 0,1-1 0,0-1 0,14 6 0,-5-4 0,0 0 0,1-1 0,-1-1 0,1 0 0,0-1 0,0-1 0,0-1 0,0 0 0,28-6 0,-37 5 0,-1-1 0,1-1 0,-1 1 0,0-1 0,0-1 0,0 0 0,0 0 0,-1 0 0,0-1 0,0 0 0,13-12 0,-11 7 0,0 0 0,-1 0 0,0-1 0,-1 0 0,0-1 0,-1 1 0,6-17 0,-1-2 0,-2-1 0,-1-1 0,-1 0 0,-2 0 0,2-57 0,-4-262 0,-4 200 0,-1 146 0,-3 12 0,-3 18 0,-2 38 0,2 0 0,4 0 0,4 98 0,1-76 0,-2-50 0,1 6 0,1 0 0,9 63 0,-8-94 0,0 0 0,0-1 0,1 1 0,0-1 0,0 0 0,1 0 0,0 0 0,1 0 0,0-1 0,1 0 0,-1 0 0,2 0 0,-1 0 0,1-1 0,0 0 0,9 6 0,-10-9 0,0-1 0,0 0 0,1 0 0,-1 0 0,1-1 0,0 0 0,-1 0 0,1 0 0,0-1 0,0 0 0,0-1 0,0 1 0,0-2 0,0 1 0,0-1 0,0 0 0,0 0 0,0 0 0,0-1 0,0 0 0,-1-1 0,1 0 0,-1 0 0,0 0 0,0-1 0,0 1 0,0-2 0,8-6 0,-1-4 0,-1 0 0,0-1 0,-1-1 0,-1 0 0,0 0 0,-2-1 0,0 0 0,-1-1 0,0 0 0,-2 0 0,0 0 0,2-21 0,1-30 0,-2-1 0,-5-71 0,-1 92 0,0 50 0,0 0 0,0-1 0,0 1 0,0 0 0,0 0 0,0-1 0,0 1 0,0 0 0,0 0 0,0-1 0,0 1 0,0 0 0,0 0 0,0-1 0,0 1 0,-1 0 0,1 0 0,0-1 0,0 1 0,0 0 0,0 0 0,0 0 0,0-1 0,-1 1 0,1 0 0,0 0 0,0 0 0,0 0 0,-1-1 0,1 1 0,0 0 0,0 0 0,0 0 0,-1 0 0,1 0 0,0 0 0,-1-1 0,-9 7 0,-8 15 0,13-9 0,0 0 0,1 1 0,0-1 0,1 1 0,1 0 0,-2 20 0,2 83 0,3-69 0,-2-24 0,2 1 0,0-1 0,2 1 0,0-1 0,12 40 0,-13-58 0,0 1 0,0-1 0,0 0 0,1 0 0,-1 0 0,1-1 0,0 1 0,1-1 0,-1 0 0,1 1 0,0-2 0,0 1 0,0 0 0,0-1 0,1 0 0,0 0 0,-1 0 0,1 0 0,0-1 0,0 0 0,0 0 0,1 0 0,-1-1 0,0 1 0,1-1 0,-1 0 0,1-1 0,-1 0 0,1 0 0,9-1 0,-10 0 0,1 0 0,0-1 0,-1 1 0,1-2 0,-1 1 0,0 0 0,0-1 0,0 0 0,0 0 0,0-1 0,-1 1 0,1-1 0,-1 0 0,0 0 0,0-1 0,0 1 0,3-6 0,5-8 0,0 0 0,-1-1 0,11-28 0,-10 15 0,-1-1 0,-2 0 0,-1-1 0,-1 0 0,-2-1 0,-2 1 0,-1-1 0,-5-67 0,2 101 0,1 1 0,0-1 0,0 1 0,0-1 0,0 1 0,-1-1 0,1 1 0,0 0 0,0-1 0,-1 1 0,1-1 0,0 1 0,-1 0 0,1-1 0,0 1 0,-1 0 0,1-1 0,-1 1 0,1 0 0,-1 0 0,1-1 0,-1 1 0,1 0 0,-1 0 0,1 0 0,-1 0 0,1-1 0,-1 1 0,1 0 0,-1 0 0,1 0 0,-1 0 0,1 0 0,-1 0 0,0 1 0,0-1 0,0 0 0,-1 0 0,1 0 0,0 0 0,-1 1 0,1-1 0,0 1 0,0-1 0,0 1 0,-1-1 0,1 1 0,0 0 0,-1 0 0,-2 6 0,1-1 0,0 0 0,0 1 0,1 0 0,0-1 0,0 1 0,0 0 0,1 0 0,0 0 0,0 1 0,1 8 0,0-11 0,-7 178 0,7-157 0,2 1 0,1 0 0,1 0 0,14 44 0,-16-63 0,1 0 0,0 0 0,1 0 0,0-1 0,0 0 0,1 0 0,-1 0 0,2 0 0,-1-1 0,10 10 0,-9-12 0,-1 0 0,1 0 0,0-1 0,0 0 0,0 0 0,0 0 0,1-1 0,-1 1 0,1-2 0,0 1 0,-1-1 0,1 0 0,8 0 0,-5 0 0,0-1 0,0 0 0,-1 0 0,1-1 0,15-4 0,-20 4 0,-1-1 0,1 0 0,-1 0 0,0 0 0,0 0 0,0-1 0,0 0 0,0 0 0,0 0 0,-1 0 0,1 0 0,-1-1 0,5-5 0,-1-3 0,1 0 0,-1 0 0,-1-1 0,0 0 0,-1 0 0,-1 0 0,0-1 0,0 1 0,1-20 0,0-14 0,-1-67 0,-4 111 0,0-16 0,-1 0 0,0 1 0,-1-1 0,-1 0 0,-10-35 0,11 49 0,1 1 0,-1-1 0,0 1 0,-1-1 0,1 1 0,-1 0 0,1 0 0,-1 0 0,0 1 0,-1-1 0,1 1 0,-1 0 0,0-1 0,1 2 0,-1-1 0,0 0 0,-1 1 0,1 0 0,0 0 0,-1 0 0,1 0 0,-1 1 0,0-1 0,0 1 0,1 1 0,-1-1 0,0 1 0,-6 0 0,6 0 0,-1 0 0,1 0 0,0 1 0,-1 0 0,1 0 0,0 0 0,0 1 0,0-1 0,0 1 0,0 1 0,0-1 0,0 1 0,1 0 0,-1 0 0,-4 4 0,3-1 0,1-1 0,0 1 0,1 0 0,-1 1 0,1-1 0,0 1 0,1 0 0,-1 0 0,-3 12 0,1 6 0,0 1 0,2-1 0,1 1 0,0 0 0,3 31 0,0-47 0,0-1 0,1 1 0,0 0 0,0-1 0,1 1 0,1-1 0,0 1 0,0-1 0,0 0 0,1 0 0,1 0 0,8 12 0,-9-16 0,0 0 0,0-1 0,1 1 0,-1-1 0,1 0 0,0 0 0,0-1 0,1 1 0,-1-1 0,1-1 0,-1 1 0,1-1 0,0 0 0,0 0 0,0 0 0,0-1 0,1 0 0,-1 0 0,0-1 0,7 0 0,-9 1 0,0-1 0,0 0 0,0 0 0,0 0 0,0-1 0,0 1 0,0-1 0,0 0 0,-1 0 0,1-1 0,0 1 0,-1-1 0,1 0 0,-1 1 0,1-2 0,-1 1 0,0 0 0,0-1 0,0 1 0,0-1 0,0 0 0,-1 0 0,1 0 0,-1 0 0,0-1 0,0 1 0,2-5 0,12-27 0,-1-1 0,-2-1 0,-1 0 0,-3-1 0,6-40 0,25-87 0,-39 160 0,1 0 0,0 1 0,0-1 0,0 0 0,1 1 0,-1-1 0,7-6 0,-8 10 0,0 0 0,0 0 0,0 0 0,1 0 0,-1 0 0,0 0 0,0 1 0,1-1 0,-1 0 0,0 1 0,1-1 0,-1 1 0,0 0 0,1-1 0,-1 1 0,1 0 0,-1 0 0,1 0 0,-1 0 0,1 0 0,-1 0 0,0 0 0,1 0 0,-1 1 0,1-1 0,-1 1 0,0-1 0,1 1 0,-1-1 0,3 3 0,0 0 0,0 1 0,0 0 0,0 0 0,-1 0 0,0 0 0,1 1 0,-2-1 0,1 1 0,0 0 0,-1 0 0,0 0 0,0 0 0,1 6 0,0-5 0,8 28 0,0 1 0,-2 0 0,8 71 0,-9 111 0,6-243 0,151-333 0,-164 356 0,5-11 0,0 1 0,1 1 0,0-1 0,1 1 0,1 1 0,15-18 0,-18 27 0,-5 15 0,-1-13 0,-22 457 0,17-415-1,4-22-12,-2 1 0,-7 32 0,7-49-673,3-10-653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09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38 32575,'-1'0'3,"1"-1"1,0 1-1,0-1 1,-1 1-1,1 0 0,0 0 1,-1-1-1,1 1 1,0 0-1,-1-1 0,1 1 1,-1 0-1,1 0 1,0 0-1,-1-1 0,1 1 1,-1 0-1,1 0 1,0 0-1,-1 0 0,1 0 1,-1 0-1,1 0 1,-1 0-1,1 0 0,0 0 1,-1 0-1,1 0 1,-1 0-1,1 0 0,-1 0 1,1 1-1,0-1 1,-1 0-1,1 0 0,-1 0 1,1 1-1,0-1 1,-1 0-1,1 0 0,0 1 1,-1-1-1,1 0 1,0 1-1,0-1 0,-1 0 1,1 1-1,0-1 1,0 1-1,0-1 0,-1 0 1,1 1-1,0-1 1,0 1-1,0-1 0,0 0 1,0 1-1,0-1 1,0 1-1,0-1 0,0 1 1,-8 37-39,7-31 51,-4 28-16,-1 68 0,6-100 0,0-1 0,0 1 0,0-1 0,0 1 0,1-1 0,-1 0 0,1 1 0,-1-1 0,1 0 0,0 1 0,0-1 0,0 0 0,0 0 0,1 0 0,-1 0 0,0 0 0,1 0 0,0 0 0,-1 0 0,1-1 0,0 1 0,0-1 0,0 1 0,0-1 0,0 0 0,0 0 0,0 0 0,0 0 0,1 0 0,2 1 0,6 0 0,1 0 0,-1 0 0,1-1 0,-1-1 0,15-1 0,-5 1 0,-16 0 0,0 0 0,0-1 0,0 1 0,0-1 0,0 0 0,0-1 0,0 1 0,0-1 0,-1 0 0,1 0 0,-1 0 0,1-1 0,-1 1 0,0-1 0,0 0 0,0 0 0,0-1 0,4-5 0,-3 3 0,-1 1 0,-1-1 0,1-1 0,-1 1 0,0 0 0,0-1 0,-1 0 0,0 1 0,0-1 0,0 0 0,-1 0 0,1-13 0,-1 5-5,0 2 7,0 1 0,-1-1 0,-1 0-1,1 0 1,-4-14 0,3 25-4,1-1 0,-1 1-1,0 0 1,0-1 0,0 1 0,0 0 0,0-1 0,-1 1-1,1 0 1,0 0 0,-1 0 0,0 0 0,1 0-1,-1 1 1,0-1 0,0 0 0,0 1 0,0-1-1,-1 1 1,1 0 0,0 0 0,0 0 0,-1 0 0,1 0-1,-1 0 1,1 1 0,0-1 0,-1 1 0,0 0-1,1-1 1,-5 2 0,-29-1-2010,-4 5-7309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09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 32495,'25'-5'144,"28"-5"-80,10-5-32,9 13-32,0-3 0,-3 0 0,-11 2-32,-16-4-528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10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32159,'0'0'464,"33"0"-448,28 0 16,19 0-32,8 0 16,-2 0-16,-17-5-16,-16-10 0,-25 7-64,-26 3-352,-2-7-2113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11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46 636 32335,'-8'17'19,"0"1"0,2 1 0,0-1-1,1 1 1,1 0 0,0 0 0,2 1 0,0-1 0,1 1 0,1-1 0,6 39 0,-6-57-18,0 1 1,1-1-1,-1 0 0,1 1 1,0-1-1,-1 0 1,1 0-1,0 1 1,0-1-1,0 0 1,0 0-1,0 0 1,0 0-1,0 0 1,0 0-1,0-1 1,0 1-1,0 0 1,1-1-1,-1 1 1,0 0-1,1-1 0,-1 1 1,0-1-1,1 0 1,2 1-1,-2-1 4,0 0-1,0 1 0,0-1 0,0 0 1,0 0-1,0 0 0,0-1 1,0 1-1,0-1 0,0 1 0,0-1 1,0 1-1,0-1 0,0 0 1,0 0-1,0 0 0,0 0 0,-1 0 1,4-3-1,2-5-1,0 1-1,-1-2 1,-1 1-1,1-1 1,-1 1-1,-1-1 1,0-1 0,4-13-1,20-94 7,-26 107-9,21-139 14,-6-1 0,-4-233 1,-17 460-13,-13 78 1,-2 28-3,18-164 0,-5 78 0,11 132 0,-5-224 0,0 1 0,1-1 0,0 0 0,0 0 0,0 0 0,0 0 0,1 0 0,-1-1 0,1 1 0,0 0 0,0-1 0,1 1 0,-1-1 0,1 1 0,-1-1 0,1 0 0,0 0 0,0-1 0,0 1 0,1-1 0,5 4 0,-5-4 0,2 0 0,-1 0 0,0-1 0,0 1 0,1-1 0,-1-1 0,0 1 0,1-1 0,-1 0 0,1 0 0,-1 0 0,0-1 0,1 0 0,-1 0 0,0 0 0,7-3 0,-4 0 0,0 0 0,0 0 0,0-1 0,-1 0 0,0-1 0,0 1 0,0-1 0,-1-1 0,0 1 0,0-1 0,0 0 0,-1-1 0,7-11 0,2-5 0,-2-1 0,0 0 0,10-34 0,-11 18 0,-1 1 0,-2-1 0,-2-1 0,2-80 0,-8 122 0,0 0 0,0-1 0,0 1 0,0 0 0,0 0 0,1 0 0,-1 0 0,0 0 0,0-1 0,0 1 0,0 0 0,0 0 0,0 0 0,0 0 0,0-1 0,0 1 0,0 0 0,-1 0 0,1 0 0,0 0 0,0 0 0,0-1 0,0 1 0,0 0 0,0 0 0,0 0 0,0 0 0,0 0 0,0 0 0,0-1 0,-1 1 0,1 0 0,0 0 0,0 0 0,0 0 0,0 0 0,0 0 0,-1 0 0,1 0 0,0 0 0,0 0 0,0 0 0,0 0 0,0-1 0,-1 1 0,1 0 0,0 0 0,0 0 0,0 0 0,0 0 0,0 0 0,-1 1 0,1-1 0,0 0 0,0 0 0,0 0 0,0 0 0,-1 0 0,1 0 0,0 0 0,0 0 0,-7 7 0,1 4 0,1 0 0,0-1 0,1 2 0,1-1 0,0 0 0,0 1 0,1-1 0,-1 24 0,3 101 0,1-124 0,1 1 0,0-1 0,0 0 0,1 0 0,0 0 0,1-1 0,1 1 0,0-1 0,0 0 0,10 14 0,-10-18 0,-1-1 0,1 0 0,1 0 0,-1 0 0,1-1 0,0 0 0,0 0 0,0 0 0,1-1 0,0 0 0,0 0 0,0-1 0,0 0 0,0 0 0,1-1 0,-1 0 0,11 2 0,-8-3 0,1 1 0,-1-2 0,0 1 0,1-2 0,-1 1 0,0-1 0,1-1 0,-1 0 0,0 0 0,0-1 0,17-7 0,-20 6 0,0 0 0,-1 0 0,0 0 0,0-1 0,0 0 0,0 0 0,-1-1 0,0 0 0,0 0 0,-1 0 0,1 0 0,-1 0 0,-1-1 0,1 0 0,-1 0 0,4-13 0,-2 6 0,-1-1 0,-1 0 0,0 0 0,-2 0 0,1 0 0,-2-1 0,0 1 0,0 0 0,-2 0 0,0 0 0,0 0 0,-2 0 0,-8-24 0,8 27 0,-2 0 0,0 1 0,0-1 0,-1 1 0,0 1 0,-1-1 0,0 1 0,-1 1 0,0 0 0,0 0 0,-1 0 0,0 1 0,-1 1 0,0 0 0,0 0 0,-16-6 0,17 8 0,-1 1 0,0 1 0,-1 0 0,1 1 0,0 0 0,-1 0 0,1 1 0,-20 1 0,28 0 0,-1 0 0,1 0 0,-1 1 0,1-1 0,0 1 0,-1 0 0,1 0 0,-1 0 0,1 0 0,0 1 0,0-1 0,0 1 0,0 0 0,0-1 0,0 2 0,0-1 0,1 0 0,-1 0 0,1 1 0,-1 0 0,1-1 0,0 1 0,0 0 0,0 0 0,0 0 0,1 0 0,-1 1 0,1-1 0,0 0 0,-1 7 0,0-5 0,1 0 0,0 1 0,1-1 0,-1 0 0,1 1 0,0-1 0,1 1 0,-1-1 0,1 0 0,0 1 0,0-1 0,1 0 0,-1 0 0,1 0 0,0 0 0,1 0 0,-1 0 0,1-1 0,0 1 0,0-1 0,1 0 0,-1 0 0,1 0 0,0 0 0,0 0 0,0-1 0,0 0 0,1 0 0,-1 0 0,1 0 0,0-1 0,0 0 0,8 3 0,11 2 0,0-1 0,0-1 0,0-1 0,1-1 0,-1-1 0,1-1 0,0-2 0,29-3 0,-48 4 1,0-1 0,0 0 0,0 0 0,0-1 0,0 0 0,0 0 0,-1 0 0,1-1 0,-1 1 0,1-1 0,-1-1 0,6-4 0,-8 5-11,0 1 0,0-1 0,-1-1 0,1 1 1,-1 0-1,1-1 0,-1 1 0,0-1 0,-1 1 1,1-1-1,-1 0 0,0 0 0,1 0 1,-2 0-1,1 0 0,0 0 0,-1 0 0,0-5 1,0-25-602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12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32575,'0'0'192,"23"-3"-192,18-2 0,17 0 0,11 5-32,3-12-64,-3 2-2625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1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1 942 30910,'0'2'46,"0"-1"0,1 1 0,-1 0 0,1 0 0,-1 0 0,1-1 0,0 1 1,0 0-1,0-1 0,0 1 0,0-1 0,0 1 0,0-1 0,0 1 0,1-1 0,-1 0 0,1 0 0,-1 1 0,1-1 0,-1 0 0,1 0 0,-1-1 0,1 1 0,0 0 0,0 0 0,-1-1 0,1 1 0,3-1 0,7 3 1,0-1-1,-1 0 0,15 0 1,-25-2-39,14 2 21,1-2 0,-1 0 0,0 0 0,23-5 0,-32 4-22,0-1-1,0 0 0,-1-1 0,1 1 0,0-1 1,-1 0-1,0 0 0,0-1 0,0 0 0,0 0 0,0 0 1,-1 0-1,8-10 0,-2 0 0,-1 1 0,-1-2 0,0 1 0,-1-1 0,0 0-1,-1-1 1,-1 1 0,0-1 0,-2 0 0,4-23 0,-2-21 7,-2-91-1,-3 99-6,-1 3-6,-2 0 0,-2-1 0,-2 2 0,-18-64 0,19 102 0,4 16 0,2-6 0,-5 29 0,2-1 0,2 1 0,1 34 0,0-5 0,-1 638 0,2-372 0,0-301 0,1-19 0,0-12 0,7-43 0,-3 1 0,-1-93 0,-3 66 0,2-68 0,10-182 0,-13 310 0,1 0 0,1 0 0,1 0 0,0 0 0,11-25 0,-13 37 0,0 0 0,0 1 0,1-1 0,-1 1 0,1 0 0,1 0 0,-1 0 0,0 0 0,1 0 0,0 1 0,0 0 0,0 0 0,0 0 0,0 0 0,1 0 0,-1 1 0,1 0 0,0 0 0,0 0 0,-1 1 0,1-1 0,9 0 0,-8 1 0,0 0 0,0 0 0,-1 1 0,1-1 0,0 1 0,0 1 0,0-1 0,-1 1 0,1 0 0,0 1 0,-1-1 0,1 1 0,-1 0 0,1 0 0,-1 1 0,0 0 0,0 0 0,0 0 0,-1 0 0,1 1 0,-1 0 0,1 0 0,-1 0 0,-1 0 0,1 1 0,0-1 0,-1 1 0,0 0 0,0 0 0,-1 0 0,1 1 0,2 9 0,0-3 0,-1 1 0,0-1 0,-1 1 0,0 0 0,-1 0 0,-1 0 0,0 0 0,-2 21 0,1-24 0,-2-1 0,1 0 0,-1 0 0,-1 0 0,1 0 0,-2-1 0,1 1 0,-1-1 0,0 1 0,-1-1 0,0-1 0,-10 14 0,-15 8 0,0-1 0,-63 44 0,44-35 0,47-36 0,0 0 0,0 0 0,1 0 0,-1 1 0,1-1 0,-1 1 0,1-1 0,0 1 0,-1 0 0,1 0 0,0-1 0,-1 4 0,2-5 0,0 1 0,0-1 0,0 1 0,0-1 0,0 1 0,0-1 0,0 0 0,0 1 0,0-1 0,1 1 0,-1-1 0,0 1 0,0-1 0,0 0 0,1 1 0,-1-1 0,0 0 0,0 1 0,1-1 0,-1 0 0,0 1 0,1-1 0,-1 0 0,0 1 0,1-1 0,-1 0 0,1 0 0,-1 0 0,0 1 0,1-1 0,-1 0 0,1 0 0,0 0 0,6 2 0,1-1 0,0 0 0,0 0 0,14-1 0,-21 0 0,29 0 0,1 0 0,-1-3 0,0 0 0,0-2 0,37-11 0,-56 13 0,-1-1 0,1-1 0,-1 0 0,0 0 0,0-1 0,-1 0 0,1 0 0,-1-1 0,-1 0 0,1-1 0,-1 0 0,-1-1 0,1 1 0,-2-1 0,1-1 0,-1 1 0,8-17 0,-8 11 0,-1 0 0,-1-1 0,0 1 0,-1-1 0,0 1 0,0-19 0,-3-99 0,-2 66 0,2 48 0,0 14 0,-1 0 0,1 0 0,1-1 0,-1 1 0,1 0 0,0 0 0,1-7 0,-1 11 0,0-1 0,0 1 0,0 0 0,0-1 0,0 1 0,0 0 0,0 0 0,1-1 0,-1 1 0,0 0 0,1 0 0,-1 0 0,1 1 0,-1-1 0,1 0 0,-1 0 0,1 1 0,-1-1 0,1 1 0,0 0 0,-1-1 0,1 1 0,0 0 0,-1 0 0,1 0 0,2 0 0,5 0 0,0-1 0,0 2 0,-1-1 0,1 1 0,0 1 0,0-1 0,13 5 0,-17-3 0,-1-1 0,1 1 0,-1-1 0,1 1 0,-1 0 0,0 1 0,0-1 0,0 1 0,-1 0 0,1 0 0,-1 0 0,0 0 0,0 0 0,3 7 0,-1-1 0,-1 0 0,0 0 0,0 1 0,-2-1 0,1 1 0,-1 0 0,0 0 0,-1 0 0,-1 0 0,0 0 0,-1 11 0,0-8 0,-1-1 0,0 0 0,-1 0 0,0 0 0,-1-1 0,0 1 0,-1-1 0,-11 19 0,-2-4 0,14-21 0,-1 0 0,1 0 0,0 1 0,0-1 0,1 1 0,-1 0 0,2 0 0,-1 1 0,1-1 0,0 0 0,-1 15 0,3-21 0,0-1 0,0 1 0,0 0 0,1-1 0,-1 1 0,0 0 0,0-1 0,1 1 0,-1 0 0,1-1 0,-1 1 0,1-1 0,-1 1 0,1 0 0,-1-1 0,1 1 0,-1-1 0,1 0 0,0 1 0,-1-1 0,1 1 0,-1-1 0,1 0 0,0 0 0,0 1 0,-1-1 0,1 0 0,0 0 0,-1 0 0,1 0 0,0 0 0,1 0 0,32 0 0,-23 0 0,-5-1 0,0 0 0,-1 0 0,1-1 0,0 1 0,-1-1 0,0 0 0,1-1 0,-1 1 0,0-1 0,0 0 0,0 0 0,-1-1 0,1 0 0,-1 1 0,0-1 0,0-1 0,0 1 0,0-1 0,-1 1 0,0-1 0,3-6 0,6-10 0,-1 0 0,-1 0 0,13-43 0,-6 3 0,10-85 0,-19 100 0,-8 42 0,1 0 0,0 0 0,-1 0 0,2 1 0,-1-1 0,0 0 0,1 1 0,0-1 0,0 0 0,0 1 0,0 0 0,3-4 0,-2 5 0,-1 0 0,0 1 0,1-1 0,-1 1 0,1-1 0,-1 1 0,1 0 0,0 0 0,0 0 0,-1 0 0,1 0 0,0 1 0,0 0 0,0-1 0,0 1 0,4 0 0,70 0 0,-77 0 0,0 1 0,0-1 0,1 0 0,-1 0 0,0 0 0,0 0 0,0 0 0,1 0 0,-1 1 0,0-1 0,0 0 0,0 0 0,1 0 0,-1 0 0,0 1 0,0-1 0,0 0 0,0 0 0,0 1 0,0-1 0,1 0 0,-1 0 0,0 0 0,0 1 0,0-1 0,0 0 0,0 0 0,0 1 0,0-1 0,0 0 0,0 0 0,0 1 0,0-1 0,0 0 0,0 0 0,0 1 0,0-1 0,-1 0 0,1 0 0,0 1 0,0-1 0,0 0 0,0 0 0,0 0 0,0 1 0,-1-1 0,1 0 0,0 0 0,0 0 0,0 1 0,-1-1 0,1 0 0,0 0 0,0 0 0,0 0 0,-1 0 0,1 0 0,0 0 0,0 1 0,-1-1 0,1 0 0,0 0 0,0 0 0,-1 0 0,1 0 0,0 0 0,0 0 0,-1 0 0,1 0 0,-12 3 0,1 0 0,0 1 0,0 0 0,0 1 0,1 1 0,-1-1 0,1 2 0,1-1 0,-15 14 0,18-14 0,0 1 0,0 0 0,1 0 0,0 0 0,0 0 0,1 1 0,0 0 0,1 0 0,-1 0 0,1 1 0,1-1 0,0 1 0,0-1 0,0 11 0,-1 2 0,1 1 0,1-1 0,2 1 0,4 36 0,-3-49 0,0 0 0,0 0 0,1-1 0,0 1 0,0-1 0,1 0 0,0 0 0,1 0 0,0-1 0,0 1 0,0-1 0,1 0 0,12 11 0,-8-11 0,0 0 0,0 0 0,1-1 0,0 0 0,0-1 0,0 0 0,1-1 0,0 0 0,0-1 0,14 2 0,-8-2 0,0-1 0,1-1 0,0 0 0,-1-2 0,36-4 0,-50 4 0,0 0 0,0 0 0,0 0 0,0-1 0,0 1 0,-1-1 0,1 0 0,0 0 0,-1 0 0,0-1 0,1 1 0,-1-1 0,0 0 0,0 0 0,2-3 0,-1 0 0,0 1 0,-1-1 0,0 0 0,0 0 0,0 0 0,-1-1 0,0 1 0,2-10 0,0-8 0,-2-1 0,0 1 0,-4-48 0,1 64 0,0-8 0,-1 0 0,0 1 0,-2-1 0,0 0 0,0 1 0,-1 0 0,-1 0 0,-1 1 0,0-1 0,-1 1 0,0 1 0,-1 0 0,-1 0 0,0 0 0,-1 1 0,-13-11 0,20 19 0,0 1 0,-1 0 0,1 0 0,-1 0 0,0 1 0,0-1 0,0 1 0,0 1 0,0-1 0,0 1 0,-10-2 0,13 3 0,0-1 0,0 1 0,0 0 0,0 0 0,0 1 0,-1-1 0,1 0 0,0 1 0,0-1 0,0 1 0,0 0 0,0-1 0,0 1 0,1 0 0,-1 0 0,0 0 0,0 1 0,1-1 0,-1 0 0,0 1 0,1-1 0,-1 1 0,1-1 0,0 1 0,0 0 0,-1 0 0,1-1 0,0 1 0,1 0 0,-1 0 0,-1 3 0,-2 10 0,1 1 0,1 0 0,0 0 0,1 0 0,1 0 0,0 0 0,2 0 0,-1 0 0,2 0 0,0-1 0,1 1 0,0-1 0,2 0 0,-1 0 0,12 20 0,-8-20 0,1 1 0,0-1 0,1-1 0,1 0 0,0 0 0,1-2 0,1 1 0,21 14 0,-24-19 0,1-1 0,0-1 0,0 0 0,1-1 0,-1 0 0,1-1 0,0-1 0,1 0 0,-1 0 0,0-1 0,26 0 0,-21-2 0,-7 0 0,-1 0 0,1 0 0,-1-1 0,11-2 0,-17 2 0,-1 0 0,0 0 0,0 0 0,0-1 0,0 1 0,0-1 0,0 1 0,-1-1 0,1 0 0,-1 0 0,1-1 0,-1 1 0,1 0 0,-1-1 0,0 1 0,0-1 0,1-3 0,3-5 0,-1 1 0,-1-1 0,0 0 0,-1-1 0,0 1 0,0-1 0,1-22 0,-2-87 0,-3 73 0,2 31 0,-1-1 0,-1 1 0,-1 0 0,0 0 0,-1-1 0,-9-29 0,11 46 0,1 1 0,0-1 0,0 0 0,0 0 0,-1 0 0,1 1 0,0-1 0,-1 0 0,1 1 0,-1-1 0,1 0 0,-1 1 0,1-1 0,-1 0 0,1 1 0,-1-1 0,0 1 0,1-1 0,-2 0 0,1 2 0,1 0 0,-1-1 0,1 1 0,-1 0 0,1 0 0,0 0 0,-1 0 0,1 0 0,0 0 0,0 0 0,-1 0 0,1 0 0,0 0 0,0-1 0,0 1 0,0 0 0,0 0 0,1 2 0,-1 33 0,7 150 0,-5-165 0,1-1 0,2 0 0,0-1 0,0 1 0,2-1 0,1 0 0,11 21 0,-16-35 0,0 0 0,0 0 0,0 0 0,1-1 0,0 0 0,0 1 0,0-1 0,0-1 0,1 1 0,-1-1 0,1 1 0,0-1 0,0-1 0,0 1 0,9 3 0,0-3 0,-1 0 0,1-1 0,-1-1 0,1 0 0,17-1 0,-28 0 0,1 0 0,-1 0 0,1-1 0,-1 1 0,1-1 0,-1 0 0,0 0 0,0 0 0,1-1 0,-1 1 0,0-1 0,0 0 0,0 1 0,0-1 0,-1-1 0,5-3 0,-2 1 0,-1 0 0,0 0 0,-1 0 0,1-1 0,-1 0 0,0 0 0,-1 0 0,4-8 0,0-8 0,-2 0 0,0-1 0,-1 1 0,0-28 0,-2 28 0,1-10 0,-5-50 0,3 74 0,-1 0 0,-1 0 0,0 0 0,0 0 0,0 0 0,-1 0 0,0 1 0,-1-1 0,0 1 0,0 0 0,-6-9 0,7 14 0,1-1 0,0 1 0,-1-1 0,1 1 0,-1 0 0,1 0 0,-1 0 0,0 0 0,0 1 0,0-1 0,0 1 0,0 0 0,-1 0 0,1 0 0,0 0 0,0 0 0,-1 1 0,1-1 0,0 1 0,-1 0 0,1 0 0,-6 1 0,8 0 0,-1-1 0,1 1 0,0-1 0,-1 1 0,1 0 0,0-1 0,0 1 0,-1 0 0,1 0 0,0 0 0,0 0 0,0 0 0,0 0 0,0 1 0,0-1 0,0 0 0,1 0 0,-1 1 0,0-1 0,1 0 0,-1 1 0,1-1 0,-1 1 0,1-1 0,0 1 0,-1-1 0,1 1 0,0 1 0,-1 50 0,1-41 0,0 1 0,1 0 0,1-1 0,0 1 0,0-1 0,1 0 0,1 1 0,0-1 0,1-1 0,0 1 0,0-1 0,2 0 0,-1 0 0,12 14 0,-11-17 0,0 0 0,1 0 0,0-1 0,0 1 0,1-2 0,-1 1 0,2-1 0,-1-1 0,1 0 0,-1 0 0,1-1 0,1 0 0,-1-1 0,0 0 0,1 0 0,12 1 0,-10-3 0,-1 1 0,1-2 0,-1 1 0,1-2 0,-1 0 0,22-4 0,-29 4 0,-1-1 0,0 0 0,0 0 0,0 0 0,0 0 0,0-1 0,-1 1 0,1-1 0,-1 0 0,0 0 0,0 0 0,0-1 0,0 1 0,0-1 0,-1 0 0,1 1 0,-1-1 0,0 0 0,0-1 0,-1 1 0,3-8 0,4-24 0,-1 1 0,-2-1 0,-2 1 0,-1-1 0,-3-47 0,0 27 0,0 50 0,0 8 0,-3 11 0,-3 36 0,3 1 0,2 95 0,2-133 0,1-1 0,0 0 0,1 0 0,0 0 0,0 0 0,1 0 0,1-1 0,0 1 0,0-1 0,1 0 0,7 12 0,-7-16 0,0 0 0,-1-1 0,2 1 0,-1-1 0,1 0 0,0 0 0,0-1 0,0 1 0,0-1 0,1-1 0,-1 1 0,1-1 0,0-1 0,0 1 0,1-1 0,-1 0 0,12 1 0,-11-2 0,42 3 0,-48-4 0,1 0 0,-1 0 0,0 0 0,1-1 0,-1 1 0,0-1 0,1 1 0,-1-1 0,0 0 0,0 0 0,0 0 0,0 0 0,0-1 0,0 1 0,0 0 0,0-1 0,0 1 0,2-4 0,-1 0 0,0-1 0,0 0 0,0 1 0,-1-1 0,0 0 0,0 0 0,-1 0 0,0 0 0,1-11 0,0-64 0,-3 52 0,1-36 0,1-80 0,-1 142 0,0 1 0,1-1 0,-1 0 0,0 0 0,1 0 0,0 0 0,-1 1 0,1-1 0,0 0 0,1 1 0,-1-1 0,0 1 0,1-1 0,-1 1 0,1 0 0,0-1 0,0 1 0,0 0 0,0 0 0,0 0 0,0 1 0,4-3 0,-3 3 0,0 0 0,0 0 0,0 0 0,0 0 0,0 1 0,1-1 0,-1 1 0,0 0 0,0 0 0,1 0 0,-1 0 0,0 1 0,0-1 0,1 1 0,-1 0 0,0 0 0,0 0 0,0 1 0,4 1 0,2 2 0,0 1 0,0 0 0,-1 1 0,11 10 0,-18-16 0,-5-4 0,-1 0 0,0 1 0,1-1 0,-1 1 0,0 0 0,0 1 0,-1-1 0,1 1 0,0 0 0,0 0 0,-1 1 0,1-1 0,-1 1 0,1 0 0,0 1 0,-1-1 0,1 1 0,0 0 0,0 1 0,-1-1 0,1 1 0,-8 4 0,8-1 0,0-1 0,0 1 0,1 0 0,0 1 0,0-1 0,0 1 0,0 0 0,1 0 0,0 0 0,1 0 0,-1 1 0,1-1 0,0 1 0,1-1 0,-2 11 0,-1 12 0,2 0 0,0 33 0,2-53 0,0-1 0,1 1 0,0 0 0,1-1 0,-1 1 0,1-1 0,1 0 0,0 0 0,0 0 0,1 0 0,-1 0 0,2-1 0,-1 1 0,1-1 0,7 8 0,-6-9 0,0-1 0,-1 0 0,2 0 0,-1-1 0,0 0 0,1 0 0,0 0 0,0-1 0,0 0 0,0-1 0,1 1 0,-1-1 0,1-1 0,-1 1 0,1-1 0,0-1 0,9 0 0,-11 1 0,-1-2 0,1 1 0,0 0 0,0-1 0,-1 0 0,1-1 0,-1 1 0,1-1 0,-1 0 0,1-1 0,-1 1 0,9-6 0,-9 3 0,1 0 0,-1 0 0,0-1 0,0 1 0,-1-1 0,0 0 0,0 0 0,0-1 0,5-12 0,3-11 0,-1 0 0,-1-1 0,-2 0 0,-2-1 0,6-61 0,-8-167 0,-6 153 0,2 12 0,-12 161 0,6 401 0,6-449 0,2-1 0,0 1 0,0-1 0,2 1 0,0-1 0,12 29 0,-14-41 0,0 0 0,0 0 0,1 0 0,0-1 0,0 1 0,1-1 0,-1 1 0,1-1 0,0 0 0,0 0 0,0-1 0,1 1 0,-1-1 0,1 0 0,0 0 0,0-1 0,0 1 0,0-1 0,0 0 0,0 0 0,1-1 0,-1 0 0,1 1 0,-1-2 0,7 1 0,-3 0 0,0-1 0,0 0 0,0-1 0,0 0 0,9-2 0,-14 1 0,1 1 0,-1-1 0,0 0 0,0 0 0,0 0 0,-1-1 0,1 1 0,0-1 0,-1 0 0,0 0 0,0 0 0,4-5 0,7-9 0,-2-1 0,0-1 0,-1 0 0,-1 0 0,-1-1 0,-1 0 0,0-1 0,-2 0 0,0 0 0,3-28 0,-1-21 0,-1-128 0,-7 174 0,0 24 0,0-1 0,0 1 0,0-1 0,0 1 0,0 0 0,0-1 0,0 1 0,0-1 0,0 1 0,0-1 0,0 1 0,0-1 0,0 1 0,0-1 0,0 1 0,-1-1 0,1 1 0,0 0 0,0-1 0,-1 1 0,1-1 0,0 1 0,0 0 0,-1-1 0,1 1 0,0 0 0,-1-1 0,1 1 0,-1 0 0,1 0 0,0-1 0,-1 1 0,1 0 0,-1 0 0,1 0 0,-1-1 0,1 1 0,-1 0 0,1 0 0,0 0 0,-1 0 0,1 0 0,-1 0 0,1 0 0,-1 0 0,1 0 0,-1 0 0,1 0 0,-1 0 0,1 1 0,-1-1 0,1 0 0,0 0 0,-1 0 0,1 1 0,-1-1 0,1 0 0,0 0 0,-1 1 0,1-1 0,-1 0 0,1 1 0,0-1 0,0 1 0,-1 0 0,-3 3 0,0 1 0,0 1 0,0-1 0,1 0 0,0 1 0,0 0 0,0-1 0,1 1 0,0 0 0,0 1 0,1-1 0,-2 12 0,1-10 0,-6 30 0,2 0 0,2 0 0,1 1 0,3-1 0,6 67 0,-5-97 0,0-1 0,1 1 0,0-1 0,0 1 0,1-1 0,0 0 0,1 0 0,-1 0 0,6 7 0,-7-11 0,1 0 0,0 1 0,-1-1 0,1 0 0,0 0 0,1-1 0,-1 1 0,0-1 0,1 1 0,-1-1 0,1 0 0,0 0 0,0-1 0,0 1 0,0-1 0,0 0 0,0 0 0,5 1 0,-1-2 1,1 1-1,-1-1 1,1 0 0,-1 0 0,0-1-1,12-3 1,-18 3-6,1 1 0,0-2-1,-1 1 1,0 0 0,1 0 0,-1-1 0,0 1-1,0-1 1,1 0 0,-1 0 0,-1 0 0,1 0-1,0 0 1,0 0 0,-1 0 0,1 0 0,-1-1-1,0 1 1,0-1 0,1 1 0,-2-1 0,2-4-1,4-23-1346,-5 8-2981,0-2-4417,-1-13-9467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3.3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41 32175,'0'0'224,"36"0"-128,13 0-16,15 0-16,13-8-32,9 1 0,-8-3-16,-15 2 0,-27 6-16,-25-1 0,-30 3-144,-39 0-304,-20-2-2978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14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61 32655,'-6'-4'7,"-1"-1"0,0 1 0,0 0 0,0 1 0,0 0 0,-1 0 0,0 0 0,1 1 0,-1 0 0,0 0 0,0 1 0,0 0 0,0 1 0,0 0 0,-12 1 0,17 0-7,0-1 0,1 1 0,-1 0 0,0 0 0,0 1 0,1-1 0,-1 1 0,1-1 0,-1 1 0,1 0 0,0 0 0,0 0 0,0 0 0,0 0 0,0 0 0,0 1 0,0-1 0,1 1 0,0-1 0,-1 1 0,1-1 0,0 1 0,0 0 0,0 0 0,0 0 0,1-1 0,-1 6 0,0-3 0,0-1 0,0 1 0,1 0 0,0 0 0,0-1 0,0 1 0,0 0 0,1 0 0,0 0 0,0-1 0,0 1 0,0-1 0,1 1 0,0-1 0,0 1 0,0-1 0,4 6 0,-1-6 0,0 1 0,0 0 0,0-1 0,1 0 0,-1-1 0,1 1 0,0-1 0,0 0 0,0 0 0,1-1 0,-1 0 0,1 0 0,9 1 0,4 0 0,0-1 0,0-1 0,27-1 0,-45 0 0,1-1 0,-1 1 0,0-1 0,0 1 0,1-1 0,-1 0 0,0 0 0,0 0 0,0 0 0,0 0 0,0-1 0,0 1 0,0-1 0,0 1 0,0-1 0,-1 1 0,1-1 0,-1 0 0,1 0 0,-1 0 0,0 0 0,0 0 0,0 0 0,0 0 0,0 0 0,0-1 0,0 1 0,-1 0 0,1-4 0,1-5 0,0 0 0,-1 0 0,-1-1 0,-1-19 0,1 26 1,-1 0-1,0 1 1,-1-1-1,1 0 1,-1 1 0,0-1-1,0 1 1,-1-1-1,1 1 1,-1 0 0,0 0-1,0 0 1,0 0-1,-1 1 1,1-1 0,-1 1-1,0 0 1,0 0 0,0 0-1,0 1 1,0-1-1,-1 1 1,-6-3 0,6 3-9,0 1 0,1-1 1,-1 1-1,0-1 0,0 2 1,0-1-1,0 0 1,0 1-1,0 0 0,0 0 1,0 1-1,-1-1 1,1 1-1,1 0 0,-1 0 1,0 1-1,0-1 1,0 1-1,1 0 0,-1 1 1,1-1-1,-1 1 1,-5 4-1,-21 30-704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18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0 649 32575,'1'246'192,"-1"-241"-192,0 0 0,1-1 0,-1 1 0,1 0 0,0-1 0,0 1 0,1-1 0,0 1 0,-1-1 0,1 0 0,1 0 0,2 5 0,-3-6 0,0-1 0,1 0 0,-1 1 0,1-1 0,-1 0 0,1 0 0,0 0 0,0-1 0,0 1 0,0-1 0,0 1 0,0-1 0,0 0 0,0 0 0,1 0 0,-1-1 0,6 1 0,-4 0 0,0-1 0,0 0 0,0 0 0,0 0 0,0 0 0,0-1 0,-1 0 0,1 0 0,0 0 0,0-1 0,-1 1 0,8-5 0,-7 3 0,-1-1 0,1 1 0,-1-2 0,1 1 0,-1 0 0,-1-1 0,1 0 0,-1 1 0,1-1 0,2-7 0,5-12 0,0 0 0,-2 0 0,0-1 0,-2 0 0,-1 0 0,-1-1 0,2-29 0,0-189 0,-7 173 0,-1 59 0,-2 11 0,-2 12 0,4-8 0,-8 20 0,1 0 0,2 1 0,0 0 0,-4 46 0,3 104 0,7-160 0,1 0 0,0 0 0,0 0 0,2 0 0,-1-1 0,2 1 0,0-1 0,8 18 0,-10-26 0,1 0 0,-1-1 0,1 1 0,0-1 0,1 0 0,-1 0 0,1 0 0,-1-1 0,1 1 0,0-1 0,1 0 0,-1 0 0,0 0 0,1-1 0,0 1 0,-1-1 0,1 0 0,0 0 0,0-1 0,0 0 0,0 0 0,1 0 0,-1 0 0,0-1 0,6 0 0,-4 0 0,1 0 0,-1 0 0,0-1 0,0 0 0,12-3 0,-16 3 0,0 0 0,0-1 0,-1 1 0,1-1 0,0 0 0,-1 0 0,1 0 0,-1 0 0,1 0 0,-1 0 0,0-1 0,0 1 0,0-1 0,-1 0 0,3-3 0,3-8 0,-1 0 0,0 0 0,-1-1 0,0 0 0,-1 0 0,3-27 0,1-100 0,-5 74 0,-3 53 0,1-3 0,0 1 0,1-1 0,7-25 0,-9 40 0,1 0 0,0-1 0,0 1 0,0 1 0,0-1 0,1 0 0,-1 0 0,1 0 0,0 1 0,0-1 0,0 1 0,0-1 0,0 1 0,0 0 0,0 0 0,1 0 0,-1 0 0,1 0 0,0 0 0,-1 1 0,1-1 0,0 1 0,0 0 0,0 0 0,0 0 0,4-1 0,-4 2 0,-1 0 0,1-1 0,0 1 0,-1 0 0,1 0 0,-1 0 0,1 1 0,-1-1 0,1 1 0,-1-1 0,0 1 0,1 0 0,-1 0 0,0 0 0,1 0 0,-1 0 0,0 0 0,0 1 0,0-1 0,0 1 0,2 1 0,-1 2 0,0-1 0,-1 1 0,1-1 0,-1 1 0,0 0 0,0-1 0,-1 1 0,0 0 0,0 0 0,1 7 0,4 30 0,-3 0 0,-1 0 0,-2 0 0,-1 0 0,-3 0 0,-1 0 0,-15 55 0,16-76 0,4-21 0,0 0 0,0 0 0,0 0 0,1 0 0,-1 0 0,0 0 0,0 0 0,0 0 0,0 0 0,0 0 0,0-1 0,1 1 0,-1 0 0,0 0 0,0 0 0,0 0 0,0 0 0,0 0 0,1 0 0,-1 0 0,0 0 0,0 0 0,0 0 0,0 0 0,0 0 0,1 0 0,-1 1 0,0-1 0,0 0 0,0 0 0,0 0 0,0 0 0,0 0 0,1 0 0,-1 0 0,0 0 0,0 0 0,0 0 0,0 0 0,0 1 0,0-1 0,0 0 0,0 0 0,0 0 0,0 0 0,1 0 0,-1 0 0,0 1 0,0-1 0,0 0 0,0 0 0,0 0 0,0 0 0,0 0 0,0 1 0,0-1 0,0 0 0,0 0 0,0 0 0,8-10 0,9-26 0,-1 0 0,-3-1 0,0-1 0,13-75 0,-15 59 0,30-84 0,-40 137 0,11-25 0,-11 25 0,-1 0 0,1 0 0,0 0 0,-1 0 0,1 0 0,0 1 0,0-1 0,0 0 0,-1 0 0,1 1 0,0-1 0,0 0 0,0 1 0,0-1 0,0 1 0,0 0 0,0-1 0,0 1 0,0 0 0,1-1 0,0 1 0,-1 1 0,0-1 0,-1 1 0,1-1 0,0 1 0,0-1 0,0 1 0,-1 0 0,1-1 0,0 1 0,-1 0 0,1-1 0,-1 1 0,1 0 0,-1 0 0,1 0 0,-1 0 0,1 0 0,-1 0 0,0-1 0,0 1 0,1 0 0,-1 0 0,0 0 0,0 0 0,0 0 0,0 0 0,0 2 0,0-1 0,6 48 0,0 72 0,-5-70 0,12 80 0,-13-126 0,1 0 0,1-1 0,-1 1 0,1-1 0,0 1 0,0-1 0,1 0 0,4 8 0,-5-11 0,0 0 0,0 0 0,0 0 0,1 0 0,-1 0 0,0 0 0,1 0 0,-1-1 0,1 0 0,0 1 0,-1-1 0,1 0 0,0 0 0,0 0 0,0-1 0,0 1 0,0-1 0,4 1 0,3 0 0,-1-1 0,0 0 0,1 0 0,-1-1 0,0 0 0,11-3 0,-16 3 0,1-1 0,-1 1 0,0-1 0,0 0 0,0-1 0,-1 1 0,1-1 0,0 1 0,-1-1 0,1 0 0,-1-1 0,0 1 0,0 0 0,-1-1 0,4-4 0,3-7 0,-1-1 0,-1 1 0,0-1 0,-1 0 0,5-24 0,12-87 0,-18 90 0,1 0 0,21-68 0,-26 103 0,-1 0 0,1 0 0,0 0 0,0 0 0,0 1 0,0-1 0,0 0 0,0 0 0,0 1 0,1-1 0,-1 1 0,0-1 0,1 1 0,-1 0 0,1 0 0,0-1 0,3 0 0,-1 0 0,0 1 0,1 1 0,-1-1 0,0 0 0,1 1 0,7 0 0,-9 0 0,-2 0 0,0 1 0,1-1 0,-1 0 0,1 0 0,-1 1 0,1-1 0,-1 1 0,0-1 0,1 1 0,-1-1 0,0 1 0,0 0 0,1 0 0,-1 0 0,0-1 0,0 1 0,0 0 0,0 0 0,0 1 0,0-1 0,0 0 0,-1 0 0,1 0 0,0 1 0,-1-1 0,1 0 0,0 1 0,-1-1 0,0 0 0,1 3 0,0-1 0,0-1 0,0 1 0,0-1 0,1 1 0,-1-1 0,1 0 0,-1 1 0,4 2 0,-50-4 0,41-1 0,1 1 0,-1-1 0,0 1 0,1-1 0,-1 1 0,1 0 0,-1 0 0,1 1 0,-1-1 0,1 1 0,0 0 0,0 0 0,0 0 0,-4 4 0,1-1 0,1 0 0,0 0 0,1 1 0,-1 0 0,1 0 0,-7 13 0,5-5 0,0 1 0,0-1 0,2 1 0,0 1 0,0-1 0,-1 22 0,3-18 0,1 1 0,0 0 0,2 0 0,0-1 0,1 1 0,6 20 0,-6-33 0,0 0 0,0-1 0,1 1 0,0-1 0,0 0 0,1 0 0,0 0 0,0 0 0,0 0 0,1-1 0,0 0 0,0 0 0,0 0 0,0 0 0,1-1 0,0 0 0,0 0 0,0-1 0,0 0 0,10 4 0,-8-4 0,1 0 0,0 0 0,0-1 0,0 0 0,0-1 0,1 0 0,-1-1 0,0 1 0,0-2 0,1 1 0,-1-1 0,13-4 0,-16 4 0,0-1 0,0-1 0,-1 1 0,1-1 0,-1 0 0,1 0 0,-1 0 0,0-1 0,0 1 0,-1-1 0,1-1 0,-1 1 0,0-1 0,0 1 0,0-1 0,-1 0 0,1-1 0,-1 1 0,3-8 0,-1-1 0,0-1 0,-1 1 0,-1-1 0,0 0 0,1-23 0,-4-78 0,-2 85 0,1 0 0,2 0 0,7-43 0,-7 70 0,0 1 0,0-1 0,0 1 0,0-1 0,0 1 0,1 0 0,-1 0 0,1-1 0,0 1 0,0 0 0,0 1 0,0-1 0,1 0 0,-1 1 0,1-1 0,0 1 0,-1 0 0,1 0 0,0 0 0,0 0 0,1 0 0,-1 1 0,0-1 0,5 0 0,4-1 0,1 1 0,-1 0 0,1 1 0,-1 0 0,20 2 0,-28 0 0,-1-1 0,1 1 0,0 0 0,-1-1 0,1 2 0,-1-1 0,1 0 0,-1 1 0,1 0 0,-1-1 0,0 1 0,0 0 0,0 1 0,0-1 0,0 1 0,-1-1 0,1 1 0,-1 0 0,1 0 0,-1 0 0,0 0 0,0 0 0,-1 1 0,1-1 0,-1 0 0,1 1 0,-1-1 0,1 7 0,2 8 0,0 0 0,-2 0 0,0 0 0,-1 28 0,-2-30 0,-1 0 0,0 0 0,-1 0 0,-1 0 0,0-1 0,-1 0 0,-11 22 0,-12 41 0,25-66 0,1 0 0,0 0 0,0 0 0,1 17 0,1-27 0,0-1 0,0 1 0,0 0 0,1 0 0,-1 0 0,0-1 0,1 1 0,-1 0 0,1 0 0,0-1 0,-1 1 0,1 0 0,0-1 0,0 1 0,0-1 0,0 1 0,0-1 0,0 0 0,1 1 0,-1-1 0,0 0 0,1 0 0,-1 0 0,1 0 0,-1 0 0,1 0 0,0 0 0,-1 0 0,1-1 0,0 1 0,2 0 0,5 1 0,1-1 0,-1 0 0,1-1 0,18-1 0,-5 1 0,-12 0 0,0 0 0,0-1 0,1 0 0,-1-1 0,0 0 0,-1-1 0,1 0 0,0 0 0,-1-1 0,0-1 0,0 0 0,0 0 0,0-1 0,-1 0 0,0-1 0,0 1 0,-1-2 0,0 1 0,11-14 0,-7 7 0,0-1 0,-1-1 0,-1 0 0,-1-1 0,0 0 0,-1 0 0,0-1 0,9-36 0,-11 26 0,-1-1 0,-1 0 0,-1 0 0,-2-1 0,-3-33 0,3 60 0,-1 1 0,-1-1 0,1 1 0,0-1 0,-1 1 0,1-1 0,-1 1 0,0-1 0,0 1 0,0 0 0,0-1 0,0 1 0,0 0 0,-1 0 0,1 0 0,-1 0 0,1 0 0,-1 0 0,0 0 0,-3-2 0,1 2 0,0 0 0,0 1 0,0-1 0,-1 1 0,1 0 0,-1 0 0,1 0 0,-1 1 0,1 0 0,-9 0 0,8 0 0,1 0 0,-1 0 0,0 0 0,0 1 0,0 0 0,1 0 0,-1 0 0,0 0 0,1 1 0,-1-1 0,-6 5 0,8-4 0,1 1 0,-1-1 0,1 1 0,-1 0 0,1-1 0,0 1 0,0 0 0,0 0 0,0 1 0,1-1 0,-1 0 0,1 0 0,0 1 0,0-1 0,0 1 0,0 4 0,-4 16 0,2 0 0,0 1 0,2 0 0,1-1 0,3 28 0,-2-37 0,1-1 0,1 1 0,1-1 0,0 1 0,1-1 0,0 0 0,1 0 0,1-1 0,13 22 0,-13-26 0,0 1 0,1-1 0,0-1 0,1 1 0,0-1 0,0-1 0,0 0 0,1 0 0,0-1 0,1 0 0,-1 0 0,1-2 0,0 1 0,0-1 0,1-1 0,-1 0 0,1 0 0,0-1 0,-1-1 0,1 0 0,0-1 0,15-1 0,-22 1 0,0-1 0,-1 0 0,0-1 0,1 1 0,-1-1 0,0 1 0,0-1 0,1-1 0,-2 1 0,1-1 0,0 1 0,0-1 0,-1 0 0,0 0 0,1-1 0,-1 1 0,0-1 0,-1 1 0,1-1 0,-1 0 0,1 0 0,2-7 0,3-9 0,0 0 0,-1-1 0,5-30 0,-10 43 0,19-99 0,-15 66 0,2 0 0,2 0 0,24-60 0,-32 96 0,0 1 0,0 0 0,1-1 0,0 1 0,0 0 0,0 0 0,0 0 0,0 1 0,1-1 0,0 1 0,-1 0 0,1 0 0,0 0 0,1 0 0,-1 1 0,0 0 0,1 0 0,0 0 0,8-2 0,-9 3 0,1 0 0,-1 1 0,1 0 0,-1 0 0,0 0 0,1 0 0,-1 1 0,1 0 0,-1 0 0,0 0 0,1 0 0,-1 1 0,0 0 0,0-1 0,0 1 0,0 1 0,-1-1 0,1 1 0,0-1 0,-1 1 0,6 6 0,-9-9 0,0 1 0,1-1 0,-1 0 0,0 0 0,0 0 0,0 0 0,1 0 0,-1 1 0,0-1 0,0 0 0,0 0 0,0 0 0,0 0 0,0 1 0,1-1 0,-1 0 0,0 0 0,0 0 0,0 1 0,0-1 0,0 0 0,0 0 0,0 1 0,0-1 0,0 0 0,0 0 0,0 0 0,0 1 0,0-1 0,0 0 0,0 0 0,0 1 0,0-1 0,0 0 0,0 0 0,-1 0 0,1 1 0,-10 1 0,-19-4 0,25 1 0,-2 1 0,1-1 0,-1 1 0,1 0 0,-1 1 0,1-1 0,-1 1 0,1 0 0,-1 0 0,1 1 0,0-1 0,0 1 0,-1 0 0,2 1 0,-6 2 0,3 0 0,1 1 0,0-1 0,1 1 0,-1 0 0,1 1 0,0-1 0,1 1 0,-1 0 0,-3 9 0,-2 6 0,1 0 0,1 0 0,0 1 0,2 0 0,1 1 0,1-1 0,1 1 0,1 0 0,1 0 0,1 0 0,4 38 0,-3-56 0,1-1 0,-1 0 0,1 1 0,-1-1 0,2 0 0,-1 0 0,0 0 0,1 0 0,0-1 0,0 1 0,1-1 0,-1 0 0,1 0 0,0 0 0,0 0 0,0 0 0,0-1 0,1 0 0,-1 0 0,6 3 0,-3-3 0,0 0 0,1 0 0,-1 0 0,0-1 0,1 0 0,0-1 0,-1 0 0,1 0 0,0 0 0,0-1 0,-1 0 0,1-1 0,14-2 0,-17 2 0,-1-1 0,1-1 0,0 1 0,0 0 0,-1-1 0,0 0 0,1 0 0,-1-1 0,0 1 0,0-1 0,-1 0 0,1 0 0,-1 0 0,0 0 0,0-1 0,0 1 0,-1-1 0,1 1 0,-1-1 0,0 0 0,1-7 0,3-8 0,0-1 0,-2 1 0,0-1 0,0-21 0,3-227 0,-7 245 0,-2 121 0,5 145 0,-1-224 0,1 0 0,0-1 0,7 21 0,-7-30 0,0-1 0,0 1 0,0 0 0,1-1 0,0 0 0,0 0 0,1 0 0,10 11 0,-13-16 0,0 0 0,0-1 0,0 1 0,0-1 0,1 1 0,-1-1 0,0 0 0,1 0 0,-1 0 0,0 0 0,1 0 0,-1 0 0,1-1 0,0 1 0,-1-1 0,1 0 0,-1 1 0,1-1 0,0-1 0,-1 1 0,1 0 0,0-1 0,-1 1 0,4-2 0,-2 1 0,-1-1 0,1 0 0,-1 0 0,0 0 0,0 0 0,0 0 0,0 0 0,0-1 0,0 0 0,-1 1 0,1-1 0,-1 0 0,0 0 0,0-1 0,0 1 0,2-4 0,10-31 0,-1-1 0,-2 0 0,7-48 0,-10 46 0,1 1 0,2 0 0,17-43 0,-25 78 0,0-1 0,1 0 0,-1 1 0,1 0 0,0 0 0,1 0 0,-1 0 0,1 1 0,0-1 0,0 1 0,8-4 0,-10 6 0,-1 0 0,1 1 0,0-1 0,0 1 0,0 0 0,0 0 0,0 0 0,0 0 0,0 1 0,1-1 0,-1 1 0,0 0 0,0 0 0,0 0 0,0 0 0,1 0 0,-1 1 0,0 0 0,0-1 0,0 1 0,0 0 0,0 1 0,0-1 0,0 0 0,0 1 0,3 2 0,-1 1 0,0 0 0,0 0 0,0 1 0,0 0 0,-1 0 0,0 0 0,0 1 0,0-1 0,4 14 0,2 8 0,8 33 0,-8-20 0,6 49 0,-15-73 0,1-1 0,-2 1 0,0-1 0,-1 1 0,-1-1 0,-3 18 0,2-26 0,-1 1 0,1-1 0,-1 0 0,-1-1 0,1 1 0,-1-1 0,-1 0 0,1 0 0,-1 0 0,-1-1 0,1 0 0,-1 0 0,0-1 0,0 1 0,-1-2 0,-7 5 0,-3 1 0,1-2 0,-1 0 0,-1-1 0,1-1 0,-1 0 0,-23 3 0,40-9 0,0 1 0,1-1 0,-1 0 0,0 0 0,1 0 0,-1 0 0,0 0 0,0 0 0,1 0 0,-1 0 0,0-1 0,1 1 0,-1-1 0,0 1 0,1-1 0,-1 0 0,1 1 0,-1-1 0,1 0 0,-2-1 0,2 1 0,0-1 0,1 1 0,-1 0 0,1-1-1,-1 1 1,1 0 0,0-1 0,-1 1-1,1-1 1,0 1 0,0 0 0,0-1-1,0 1 1,0-1 0,0 1 0,0 0 0,1-1-1,-1 1 1,0-1 0,1 1 0,-1 0-1,1-1 1,0 1 0,1-2 0,-1 1-2,1-1 0,-1 1 1,1 0-1,0 0 0,-1 0 0,1 0 1,0 0-1,1 1 0,-1-1 1,0 1-1,0-1 0,1 1 1,-1 0-1,1 0 0,2-1 0,44-12-6,-38 12 4,116-25 2,-55 14 21,127-42 1,-190 51-19,0 0-1,0 0 1,0-1-1,-1 0 1,1-1 0,-1 0-1,0 0 1,-1 0 0,0-1-1,0-1 1,0 1-1,-1-1 1,6-10 0,-5 6-1,0 0 0,-2-1-1,1 0 1,-2 0 0,0 0 0,0-1 0,-1 1 0,2-26 0,-4-74 0,-1 111 0,0-1 0,0 0 0,0 1 0,0-1 0,-1 1 0,1-1 0,-1 0 0,0 1 0,0 0 0,0-1 0,0 1 0,0-1 0,-1 1 0,1 0 0,0 0 0,-1 0 0,0 0 0,1 0 0,-1 0 0,0 0 0,0 1 0,0-1 0,-1 1 0,-2-3 0,0 2 0,0 1 0,-1-1 0,1 1 0,0 0 0,0 0 0,0 1 0,-1-1 0,1 1 0,0 1 0,-1-1 0,-5 2 0,8-2 0,1 1 0,-1-1 0,1 1 0,0 0 0,-1 0 0,1 0 0,0 0 0,-1 0 0,1 0 0,0 1 0,0-1 0,0 1 0,0 0 0,1-1 0,-1 1 0,-2 3 0,1 0 0,0 0 0,0-1 0,1 1 0,0 0 0,0 0 0,0 1 0,-1 7 0,-1 8 0,2 0 0,0 1 0,2 22 0,0-33 0,0 10 0,1-1 0,0 1 0,2 0 0,1-1 0,0 1 0,1-1 0,1 0 0,10 21 0,-11-31 0,0-1 0,0 0 0,1 0 0,0-1 0,0 0 0,1 0 0,0 0 0,1-1 0,0 0 0,0 0 0,0-1 0,1 0 0,0-1 0,0 0 0,0 0 0,1 0 0,-1-2 0,14 5 0,-4-4 0,-1 0 0,1 0 0,25 0 0,-38-4 0,1 0 0,-1 0 0,0 0 0,0-1 0,0 0 0,0 0 0,0 0 0,0-1 0,0 0 0,0 0 0,-1 0 0,1-1 0,-1 0 0,8-5 0,-7 2 0,0-1 0,0-1 0,-1 1 0,1-1 0,-2 0 0,1 0 0,-1 0 0,-1 0 0,0-1 0,0 0 0,3-15 0,2-14 0,3-52 0,-10 77 0,2-51 0,-3 47 0,0-1 0,1 1 0,1 0 0,1 0 0,0 0 0,8-20 0,-10 36 0,-1 0 0,1 0 0,0 0 0,0 0 0,0 0 0,0 0 0,1 1 0,-1-1 0,0 0 0,0 0 0,0 1 0,1-1 0,-1 1 0,0-1 0,1 1 0,-1 0 0,0-1-1,1 1 1,-1 0 0,0 0 0,1 0 0,-1 0 0,0 0 0,1 0 0,-1 1 0,2-1 0,1 1-3,0-1 0,-1 1 1,1 0-1,0 0 0,0 0 0,-1 1 0,1-1 0,3 3 0,22 23-2,-24-21 5,1 0 0,0 0 0,0-1 0,8 5 0,-22-20 0,2 7 0,0 1 0,-1 0 0,1 1 1,-1 0-1,0 0 0,1 0 0,-1 0 0,0 1 0,-11 1 0,1 0 4,13-1-3,0 0 0,-1 1 1,1 0-1,0 0 0,-1 0 0,1 1 0,0-1 0,0 1 0,0 0 0,1 0 0,-1 1 0,0-1 0,1 1 0,-1-1 0,1 1 0,0 0 1,0 1-1,0-1 0,0 0 0,1 1 0,-1 0 0,1-1 0,0 1 0,0 0 0,0 0 0,-1 5 0,-2 6-1,0 0 0,1 1-1,0-1 1,2 1 0,0 0-1,0 20 1,1-21 0,3 60 0,-1-69 0,0 1 0,1-1 0,-1 1 0,1-1 0,1 0 0,-1 0 0,1 0 0,0 0 0,6 8 0,-4-7 0,0-1 0,0 1 0,1-1 0,0 0 0,1 0 0,-1-1 0,1 0 0,0 0 0,0 0 0,1-1 0,-1 0 0,1 0 0,0-1 0,0 0 0,0-1 0,0 0 0,1 0 0,-1 0 0,1-1 0,-1-1 0,1 1 0,10-2 0,-16 1 0,1 0 0,0-1 0,0 1 0,0-1 0,-1 0 0,1 0 0,0 0 0,-1-1 0,1 1 0,-1-1 0,1 0 0,-1 0 0,0 0 0,5-4 0,-2 0 0,-1 1 0,0-1 0,0 0 0,-1 0 0,1 0 0,6-14 0,-2 0 0,-1-1 0,-1 0 0,-1-1 0,5-26 0,-1-19 0,4-105 0,-15-72 0,-1 96 0,1 771 0,1-606-1,-6 92 3,5-99-3,-1 0-1,0 0 1,0 0 0,-1 0 0,-1-1-1,1 1 1,-1-1 0,-8 12-1,11-19-15,0 0-1,-1-1 1,1 1 0,-1 0-1,1 0 1,-1-1-1,1 0 1,-1 1-1,0-1 1,0 0-1,0 1 1,-2 0 0,-30 1-915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19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327 111 32319,'-2'-4'16,"0"0"1,-1 1-1,0-1 1,0 0-1,0 1 1,0 0 0,0 0-1,-1 0 1,1 0-1,-1 0 1,0 1-1,0-1 1,0 1-1,0 0 1,0 1-1,0-1 1,-1 1 0,1-1-1,-1 1 1,1 0-1,-1 1 1,1-1-1,-1 1 1,-5 0-1,-9 0-15,0 1-1,0 0 1,0 1-1,0 1 1,-24 8-1,38-10 0,0 1 0,0-1 0,1 2 0,-1-1 0,0 0 0,1 1 0,0 0 0,0 0 0,-1 0 0,2 0 0,-1 1 0,0 0 0,1-1 0,-1 1 0,1 1 0,0-1 0,1 0 0,-1 1 0,1-1 0,0 1 0,0 0 0,0 0 0,1 0 0,-1 0 0,0 6 0,2-7 0,-1-1 0,1 0 0,0 1 0,0-1 0,0 0 0,0 1 0,1-1 0,0 0 0,-1 1 0,1-1 0,0 0 0,0 0 0,1 0 0,-1 0 0,1 0 0,0 0 0,3 5 0,-2-5 0,1 0 0,-1 0 0,1 0 0,0 0 0,0 0 0,0-1 0,0 1 0,1-1 0,-1 0 0,1-1 0,4 2 0,13 2 5,-1-1 0,1-2 1,0 0-1,31-2 0,-43 0 1,-7 0-6,0 0 0,0 0 0,0 0 0,0-1 0,0 0 0,0 1 0,0-1 0,0 0 0,0 0 0,-1-1 0,1 1 0,0-1 0,-1 1 0,1-1 0,-1 0 0,0 0 0,1 0 0,-1 0 0,0 0 0,0-1 0,-1 1 0,1 0 0,0-1 0,-1 0 0,1 1 0,-1-1 0,0 0 0,0 0 0,0 1 0,0-1 0,0-5 0,2-8 0,-1 0 0,-1 0 0,0 0 0,-3-26 0,1 36 0,0-1 0,0 1 0,0-1 0,-1 1 0,0 0 0,0 0 0,-1 0 0,1 0 0,-1 0 0,-1 0 0,1 1 0,-5-6 0,6 9 0,0-1 0,0 1 0,-1 0 0,1-1 0,-1 1 0,1 0 0,-1 1 0,0-1 0,1 0 0,-1 1 0,0 0 0,0-1 0,0 1 0,0 0 0,0 1 0,-1-1 0,1 0 0,0 1 0,0 0 0,0 0 0,-1 0 0,1 0 0,0 0 0,0 1 0,0-1 0,-5 2 0,4 0-4,1 0-1,-1 0 1,1 0-1,0 1 1,0-1 0,0 1-1,0 0 1,1-1 0,-1 1-1,1 0 1,0 1-1,-1-1 1,2 0 0,-1 1-1,0-1 1,0 1-1,-1 5 1,1-3-24,-20 43-377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27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17 615 32479,'-8'-13'242,"3"21"-176,2 31-106,3-32 60,-1 156-20,29 238 0,-18-293 0,-6-49 0,15 68 0,-20-136 0,0-1 0,1 1 0,1-18 0,0-9 0,-23-174 0,1 46 0,15-96 0,6 229 0,0 21 0,0-1 0,1 0 0,0 1 0,1-1 0,0 0 0,1 1 0,0 0 0,1 0 0,7-16 0,-8 22 0,-1 0 0,1 0 0,0 0 0,0 0 0,0 1 0,1-1 0,-1 1 0,1 0 0,0 0 0,0 0 0,0 0 0,0 1 0,0 0 0,1 0 0,-1 0 0,1 0 0,-1 0 0,1 1 0,0 0 0,0 0 0,-1 1 0,1-1 0,7 1 0,-8 0 0,-1 1 0,0 0 0,0 0 0,1 0 0,-1 0 0,0 0 0,0 0 0,0 1 0,0 0 0,-1-1 0,1 1 0,0 0 0,-1 1 0,1-1 0,-1 0 0,0 1 0,0-1 0,0 1 0,0 0 0,0-1 0,0 1 0,-1 0 0,0 0 0,2 5 0,4 9 0,-1-1 0,-1 1 0,4 22 0,-5-20 0,-1 0 0,-1 0 0,-1 0 0,0 1 0,-1-1 0,-1 0 0,-4 21 0,2-28 0,0-1 0,0 0 0,-1-1 0,0 1 0,-1-1 0,0 1 0,-1-1 0,0-1 0,0 1 0,-1-1 0,0 0 0,-1-1 0,-9 8 0,4-6-8,-1-1 1,0 0-1,0-1 1,-1 0-1,-24 8 1,233-81 3,-165 53 4,0-1 1,-1-2-1,-1-1 0,40-30 0,-60 41 1,-1-1 0,1-1-1,-1 1 1,0-1 0,-1 0 0,0 0-1,0-1 1,0 1 0,-1-1 0,0 0-1,0 0 1,-1-1 0,0 1 0,-1-1-1,0 0 1,0 1 0,-1-1 0,0 0-1,0 0 1,-2-16 0,1-1-1,-1 1 0,-1 0 0,-5-25 0,5 42 0,0 1 0,0-1 1,0 1-1,-1 0 0,0 0 1,0 1-1,-1-1 1,0 0-1,0 1 0,0 0 1,-1 0-1,0 0 1,0 1-1,-9-8 0,11 11 2,0 0 0,0 0-1,0 0 1,-1 1 0,1-1-1,0 1 1,-1 0 0,1 0-1,-1 0 1,1 0 0,-1 0-1,1 1 1,-1 0 0,1 0-1,-1 0 1,-5 0 0,7 1-2,0-1-1,0 1 1,0-1 0,0 1 0,0 0 0,0 0 0,0 0 0,0 0 0,0 0 0,1 1 0,-1-1 0,0 0 0,1 1 0,-1-1 0,1 1 0,0 0 0,-1-1 0,1 1-1,0 0 1,0 0 0,0 0 0,0 0 0,0 0 0,1 0 0,-1 0 0,0 4 0,-3 18 0,1 1 0,2-1 0,0 1 0,2 0 0,0-1 0,2 1 0,1-1 0,10 36 0,-7-39 0,1 0 0,1-1 0,0 0 0,2 0 0,0-1 0,28 35 0,-32-47 0,-1 0 0,1 0 0,1-1 0,-1 1 0,1-2 0,0 1 0,1-1 0,9 4 0,-12-6 0,0-1 0,0 0 0,0-1 0,0 1 0,0-1 0,0 0 0,0-1 0,1 0 0,-1 0 0,0 0 0,1 0 0,-1-1 0,10-3 0,-12 3 0,1-1 0,-1 0 0,0 0 0,0-1 0,0 1 0,0-1 0,-1 0 0,1 0 0,-1 0 0,1 0 0,-1-1 0,0 0 0,0 1 0,-1-1 0,1 0 0,-1 0 0,0 0 0,0-1 0,0 1 0,-1 0 0,1-1 0,-1 1 0,1-8 0,2-11 0,-1 0 0,-1-1 0,-1-29 0,-1 46 0,0-241 0,0 245 0,0 0 0,0 0 0,0-1 0,0 1 0,1 0 0,0 0 0,-1 0 0,1 0 0,0 0 0,1 0 0,-1 0 0,0 0 0,1 0 0,-1 1 0,5-6 0,-3 5 0,0 1 0,1-1 0,-1 1 0,0 0 0,1 0 0,0 0 0,-1 1 0,1-1 0,0 1 0,0 0 0,0 0 0,6-1 0,-7 1 0,1 1 0,-1-1 0,1 1 0,-1-1 0,1 1 0,-1 0 0,0 0 0,1 1 0,-1-1 0,1 1 0,-1-1 0,0 1 0,1 0 0,-1 0 0,0 1 0,0-1 0,0 1 0,0 0 0,0-1 0,0 1 0,0 0 0,0 1 0,-1-1 0,1 0 0,-1 1 0,0 0 0,0-1 0,0 1 0,0 0 0,0 0 0,0 0 0,-1 0 0,0 0 0,1 1 0,0 5 0,4 10 0,-2-1 0,0 1 0,-1 0 0,1 30 0,-7 81 0,0-38 0,3-80 0,3 14 0,-3-25 0,1 0 0,0 0 0,0 0 0,0 0 0,-1-1 0,1 1 0,0 0 0,0-1 0,0 1 0,0 0 0,0-1 0,0 1 0,0-1 0,0 1 0,1-1 0,-1 0 0,0 0 0,0 1 0,0-1 0,0 0 0,1 0 0,0 0 0,8 0 0,0 1 0,0-1 0,0-1 0,0 0 0,-1-1 0,1 1 0,-1-2 0,1 0 0,-1 0 0,0 0 0,0-1 0,0 0 0,0-1 0,-1 0 0,0-1 0,0 1 0,0-2 0,-1 1 0,0-1 0,0 0 0,0 0 0,-1-1 0,10-16 0,-5 6 0,-1 0 0,-2-1 0,0 0 0,0-1 0,-2 1 0,0-1 0,-2-1 0,4-28 0,-3-18 0,-3-82 0,-2 142 0,-1-26 0,-2-1 0,-1 0 0,-2 1 0,-1 0 0,-2 0 0,-1 0 0,-2 1 0,-15-32 0,18 52 0,9 12 0,0-1 0,0 1 0,0 0 0,0 0 0,-1 0 0,1 0 0,0 0 0,0 0 0,0 0 0,0 0 0,-1 0 0,1 0 0,0 0 0,0 0 0,0 0 0,-1 0 0,1 0 0,0 0 0,0 0 0,0 0 0,-1 0 0,1 0 0,0 0 0,0 0 0,0 0 0,0 0 0,-1 0 0,1 0 0,0 0 0,0 1 0,0-1 0,0 0 0,0 0 0,-1 0 0,1 0 0,0 0 0,0 0 0,0 1 0,0-1 0,0 0 0,0 0 0,0 0 0,0 0 0,0 1 0,-1-1 0,1 0 0,0 0 0,0 0 0,0 1 0,0-1 0,0 0 0,0 0 0,0 0 0,0 0 0,0 1 0,1-1 0,-3 12 0,21 769 0,3-192 0,-22-439 0,0-149 0,0 0 0,0 1 0,0-1 0,0 0 0,0 0 0,0 1 0,0-1 0,0 0 0,-1 1 0,1-1 0,0 0 0,-1 0 0,1 0 0,-1 1 0,0-1 0,1 0 0,-1 0 0,0 0 0,0 0 0,-1 1 0,2-2 0,-1 1 0,0-1 0,0 0 0,0 0 0,0 1 0,0-1 0,0 0 0,0 0 0,0 0 0,1 0 0,-1 0 0,0 0 0,0 0 0,0 0 0,0-1 0,0 1 0,0 0 0,0-1 0,1 1 0,-1 0 0,-1-1 0,-3-2 0,1 0 0,-1 0 0,1 0 0,0-1 0,0 1 0,0-1 0,-6-7 0,-5-10 0,2 0 0,0 0 0,1-1 0,1-1 0,1 0 0,2 0 0,0-1 0,1 0 0,1-1 0,2 1 0,0-1 0,2 0 0,0 0 0,2 0 0,3-30 0,-1 42 0,1 0 0,0 0 0,0 1 0,1-1 0,1 1 0,0 0 0,9-16 0,56-76 0,-50 76 0,262-341 0,-266 346 0,70-90 0,-74 98 0,2 1 0,0 1 0,0 0 0,1 0 0,21-12 0,-29 20 0,-10 6 0,-17 9 0,9-3 0,0 1 0,1 0 0,-1 1 0,1 1 0,1-1 0,0 1 0,0 1 0,-8 14 0,3-3 0,1 0 0,1 1 0,-13 35 0,17-36 0,2 1 0,1 0 0,0 0 0,2 0 0,1 0 0,0 0 0,4 39 0,-2-56 0,1 0 0,0 0 0,0 0 0,0 0 0,1 0 0,-1 0 0,2 0 0,-1 0 0,1-1 0,-1 1 0,2-1 0,-1 0 0,0 0 0,1 0 0,0 0 0,0-1 0,1 1 0,-1-1 0,1 0 0,0 0 0,0-1 0,0 1 0,0-1 0,1-1 0,0 1 0,-1-1 0,1 1 0,0-2 0,0 1 0,0-1 0,9 1 0,-2 1 0,0-2 0,0 0 0,0 0 0,0-1 0,1-1 0,-1 0 0,0-1 0,0 0 0,-1-1 0,1 0 0,15-7 0,-20 6 0,1 0 0,-1-1 0,0 0 0,0 0 0,-1-1 0,0 0 0,0-1 0,0 1 0,-1-1 0,0 0 0,0-1 0,0 1 0,-1-1 0,0 0 0,-1-1 0,6-14 0,-4 2 0,-1 0 0,-1-1 0,-1 0 0,-1 0 0,-1 0 0,0 0 0,-2 0 0,-5-34 0,4 42 0,-1 0 0,-1 1 0,0-1 0,-1 1 0,0 0 0,-1 1 0,-1-1 0,1 1 0,-2 0 0,0 1 0,-16-19 0,19 24 0,-1 1 0,1 0 0,-1 0 0,0 0 0,0 0 0,0 1 0,-1 0 0,1 1 0,-1-1 0,0 1 0,0 0 0,0 1 0,-1 0 0,1 0 0,0 1 0,-1-1 0,1 2 0,-1-1 0,0 1 0,1 0 0,-1 1 0,1-1 0,-11 4 0,14-3 0,0 1 0,-1 0 0,1 0 0,0 0 0,0 1 0,1-1 0,-1 1 0,1 0 0,-1 0 0,1 0 0,0 1 0,0-1 0,0 1 0,0 0 0,1 0 0,0-1 0,0 2 0,0-1 0,0 0 0,0 0 0,1 1 0,0-1 0,0 0 0,-1 6 0,-1 11 0,1-1 0,0 0 0,2 0 0,2 22 0,-2-32 0,2 0 0,0-1 0,0 1 0,0 0 0,1-1 0,1 0 0,0 1 0,0-1 0,1-1 0,0 1 0,0-1 0,1 1 0,0-2 0,0 1 0,1-1 0,0 0 0,11 8 0,-7-6 0,0-2 0,0 1 0,1-1 0,0-1 0,0-1 0,1 1 0,0-2 0,0 0 0,0 0 0,0-1 0,1-1 0,16 1 0,-30-3 0,11 1 0,-1 0 0,0-1 0,1-1 0,-1 0 0,15-3 0,-22 3 0,0 0 0,0 0 0,0-1 0,0 1 0,0-1 0,0 0 0,0 1 0,-1-1 0,1-1 0,-1 1 0,0 0 0,1-1 0,-1 1 0,0-1 0,0 1 0,-1-1 0,1 0 0,0 0 0,-1 0 0,0 0 0,2-4 0,0-9 0,1 0 0,-2 0 0,0 0 0,-1 0 0,-1 0 0,-1-19 0,0-5 0,-8-220 0,9 258 0,0 1 0,0-1 0,0 0 0,0 0 0,0 1 0,0-1 0,1 0 0,-1 0 0,0 1 0,1-1 0,-1 0 0,1 1 0,0-1 0,0 0 0,-1 1 0,1-1 0,0 1 0,0 0 0,1-1 0,-1 1 0,0 0 0,2-2 0,0 2 0,0 0 0,1-1 0,-1 1 0,1 1 0,-1-1 0,1 0 0,-1 1 0,1 0 0,0 0 0,3 0 0,0 0 0,-1 0 0,1 0 0,0 0 0,-1 1 0,1 0 0,-1 0 0,1 1 0,-1 0 0,1 0 0,-1 1 0,0-1 0,0 1 0,0 0 0,-1 1 0,1 0 0,-1 0 0,1 0 0,-1 0 0,-1 1 0,1 0 0,-1 0 0,0 0 0,0 0 0,0 1 0,-1 0 0,6 11 0,-3-3 0,-1 0 0,-1 0 0,0 0 0,-1 0 0,-1 1 0,0 0 0,-1-1 0,-1 28 0,-1-22 0,0-1 0,-2 0 0,-1 0 0,0 0 0,-1 0 0,-9 20 0,6-22 0,-17 48 0,24-60 0,-1 0 0,1 0 0,0 0 0,1 0 0,-1 0 0,1 0 0,0 0 0,0 0 0,1 0 0,2 10 0,-3-14 0,1 0 0,0 0 0,0-1 0,0 1 0,0 0 0,0 0 0,0-1 0,0 1 0,0 0 0,0-1 0,0 1 0,0-1 0,0 1 0,0-1 0,0 0 0,1 1 0,-1-1 0,0 0 0,0 0 0,0 0 0,1 0 0,-1 0 0,0 0 0,0 0 0,1 0 0,-1-1 0,1 1 0,5-1 0,8 1 0,-1 0 0,1-1 0,-1-1 0,1-1 0,-1 0 0,0 0 0,0-2 0,0 0 0,-1 0 0,0-1 0,0-1 0,0 0 0,-1-1 0,0 0 0,0-1 0,13-13 0,-18 13 0,0 0 0,-1 0 0,0 0 0,0-1 0,-1 0 0,0 0 0,-1 0 0,0-1 0,-1 1 0,0-1 0,-1 0 0,2-21 0,-1-4 0,-2-1 0,-5-56 0,2 78 0,-1 0 0,0 1 0,-1-1 0,-1 1 0,-6-15 0,-8-21 0,19 49 0,0 1 0,0-1 0,0 1 0,-1 0 0,1-1 0,0 1 0,0-1 0,0 1 0,0 0 0,0-1 0,0 1 0,0-1 0,0 1 0,0 0 0,0-1 0,0 1 0,0-1 0,0 1 0,0-1 0,0 1 0,0 0 0,1-1 0,-1 1 0,0 0 0,0-1 0,0 1 0,1-1 0,5 1 0,-5 0 0,4 1 0,1 0 0,-1 0 0,0 0 0,1 0 0,-1 1 0,0 0 0,0 0 0,0 0 0,0 1 0,-1-1 0,1 1 0,-1 1 0,1-1 0,-1 0 0,0 1 0,0 0 0,-1 0 0,1 0 0,-1 1 0,5 8 0,5 7 0,-2 1 0,-1 0 0,11 34 0,-14-34 0,0 1 0,-2 0 0,-1 0 0,2 25 0,-2 92 0,-5-92 0,2-60 0,1 0 0,6-25 0,1-8 0,0-34 0,-5 36 0,2-1 0,1 1 0,3 1 0,16-47 0,-25 86 0,2-1 0,-1 1 0,0 0 0,1-1 0,0 1 0,0 0 0,4-3 0,-6 6 0,-1 0 0,1 0 0,0 0 0,0 0 0,0 1 0,0-1 0,0 0 0,0 1 0,0-1 0,0 1 0,0-1 0,0 1 0,0 0 0,0-1 0,0 1 0,0 0 0,1 0 0,-1-1 0,0 1 0,0 0 0,0 0 0,0 1 0,1-1 0,-1 0 0,0 0 0,0 0 0,0 1 0,0-1 0,0 1 0,0-1 0,0 1 0,0-1 0,0 1 0,0-1 0,1 2 0,3 4 0,-1-1 0,0 2 0,0-1 0,-1 0 0,0 1 0,0-1 0,0 1 0,-1 0 0,2 11 0,5 23 0,-2 1 0,-2-1 0,-2 1 0,-4 77 0,-1-97 0,0 1 0,-2-1 0,-7 25 0,1-1 0,9-34 0,2-26 0,1 0 0,1 0 0,0 0 0,1 0 0,0 1 0,11-22 0,4-12 0,4-21 0,-3 8 0,2 0 0,32-60 0,-49 112 0,0 0 0,0 0 0,11-13 0,-15 20 0,0 0 0,0 0 0,0 0 0,0-1 0,0 1 0,1 0 0,-1 0 0,0 1 0,1-1 0,-1 0 0,0 0 0,1 1 0,-1-1 0,1 1 0,-1-1 0,1 1 0,0-1 0,-1 1 0,1 0 0,-1 0 0,1 0 0,0 0 0,-1 0 0,1 0 0,-1 0 0,1 1 0,-1-1 0,1 1 0,2 0 0,-4-1 0,1 1 0,0-1 0,-1 1 0,1 0 0,-1-1 0,1 1 0,-1 0 0,1-1 0,-1 1 0,1 0 0,-1-1 0,0 1 0,1 0 0,-1 0 0,0 0 0,0-1 0,1 1 0,-1 1 0,6 33 0,-1 0 0,1 38 0,-4-29 0,10 45 0,-10-74 0,2 0 0,0 0 0,0-1 0,2 1 0,10 20 0,-13-30 0,0 0 0,0-1 0,0 0 0,1 0 0,0 0 0,-1 0 0,1 0 0,1-1 0,-1 1 0,1-1 0,-1 0 0,1-1 0,0 1 0,0-1 0,0 0 0,0 0 0,0-1 0,10 3 0,2-1 0,0-1 0,0-1 0,0 0 0,0-1 0,0-1 0,0 0 0,17-5 0,-23 4 0,0-1 0,-1-1 0,1 0 0,-1 0 0,0-1 0,-1 0 0,1-1 0,-1 0 0,0-1 0,0 0 0,13-14 0,-13 11 0,-1 0 0,0-1 0,0 0 0,-1 0 0,0-1 0,-1 0 0,-1 0 0,0-1 0,-1 0 0,4-15 0,-3 5 0,-2 0 0,0 0 0,-2-1 0,-2-44 0,0 58 0,-1 0 0,0 0 0,0 0 0,-1 1 0,0-1 0,0 1 0,-1-1 0,-1 1 0,1 1 0,-12-17 0,13 21 0,0 1 0,0-1 0,0 1 0,-1-1 0,1 1 0,-1 0 0,1 0 0,-1 1 0,0-1 0,0 1 0,0 0 0,-1 0 0,1 0 0,0 1 0,-1-1 0,1 1 0,-1 0 0,0 0 0,1 1 0,-1-1 0,0 1 0,1 0 0,-1 0 0,1 1 0,-9 1 0,8 0 0,1 0 0,-1 0 0,0 1 0,1-1 0,0 1 0,-1 0 0,1 0 0,0 1 0,1-1 0,-1 1 0,1 0 0,-1 0 0,1 0 0,0 0 0,1 1 0,-1-1 0,1 1 0,0 0 0,0-1 0,0 1 0,-1 7 0,-3 9 0,1 0 0,1 1 0,-3 36 0,5-33 0,1 0 0,1 0 0,1 0 0,1 0 0,6 27 0,-7-46 0,1 0 0,-1-1 0,1 1 0,0 0 0,0-1 0,1 0 0,0 0 0,0 1 0,0-2 0,0 1 0,1 0 0,0-1 0,0 1 0,0-1 0,0 0 0,1-1 0,0 1 0,-1-1 0,1 0 0,1 0 0,-1 0 0,0-1 0,1 0 0,-1 0 0,1 0 0,-1 0 0,11 0 0,-8-1 0,-1 0 0,0 0 0,0-1 0,1 0 0,-1-1 0,0 0 0,1 0 0,-1 0 0,13-5 0,-15 3 0,0 1 0,-1-1 0,1 0 0,-1 0 0,0 0 0,0 0 0,0-1 0,0 0 0,-1 0 0,1 0 0,-1 0 0,0 0 0,0-1 0,3-7 0,0-2 0,0 1 0,-2-1 0,1 0 0,-2 0 0,0-1 0,-1 1 0,1-16 0,-3-102 0,0 120 0,0-1 0,-1 0 0,0-1 0,-1 1 0,0 0 0,-1 0 0,0 0 0,-2 1 0,1-1 0,-1 1 0,-9-16 0,-4 12 0,18 16 0,0 0 0,-1 0 0,1-1 0,-1 1 0,1 0 0,-1 0 0,0 0 0,1-1 0,-1 1 0,1 0 0,-1 0 0,1 0 0,-1 0 0,1 0 0,-1 0 0,1 0 0,-1 0 0,0 1 0,1-1 0,-1 0 0,1 0 0,-1 0 0,1 0 0,-1 1 0,1-1 0,-1 0 0,1 1 0,0-1 0,-1 0 0,1 1 0,-1-1 0,1 0 0,0 1 0,-1-1 0,1 1 0,0-1 0,-1 1 0,1-1 0,0 1 0,-4 12 0,1-1 0,0 0 0,1 1 0,1-1 0,0 1 0,0 0 0,3 24 0,-1-1 0,-1-13 0,1 0 0,2-1 0,0 1 0,9 33 0,-9-46 0,0 1 0,1-1 0,1 0 0,-1-1 0,2 1 0,-1-1 0,1 0 0,1 0 0,-1 0 0,2-1 0,13 13 0,-16-18 0,0 0 0,1 0 0,-1 0 0,1 0 0,-1-1 0,1 0 0,0 0 0,0 0 0,0-1 0,0 0 0,12 1 0,-15-2 0,1 0 0,-1 0 0,1 0 0,-1 0 0,1 0 0,-1-1 0,1 0 0,-1 0 0,0 1 0,1-2 0,-1 1 0,0 0 0,0-1 0,0 0 0,0 1 0,0-1 0,0 0 0,-1-1 0,1 1 0,0 0 0,-1-1 0,2-2 0,1-4 0,-1 0 0,0-1 0,0 1 0,-1-1 0,-1 0 0,1 0 0,-2 0 0,2-13 0,-2-89 0,-2 69 0,1-177 0,0 219 0,0 1 0,0-1 0,0 1 0,0-1 0,0 1 0,0-1 0,0 1 0,0-1 0,0 1 0,0-1 0,0 1 0,0-1 0,0 1 0,0-1 0,0 1 0,1-1 0,-1 1 0,0-1 0,0 1 0,0-1 0,1 1 0,-1 0 0,0-1 0,1 1 0,-1-1 0,0 1 0,1 0 0,-1-1 0,1 1 0,-1 0 0,0-1 0,1 1 0,-1 0 0,1 0 0,0-1 0,9 5 0,-10-3 0,6 3 0,-1 0 0,0 1 0,-1-1 0,1 1 0,-1 0 0,0 0 0,0 1 0,0 0 0,-1-1 0,4 9 0,-1-3 0,8 16 0,-1 0 0,-1 1 0,-1 1 0,-2 0 0,-1 0 0,-1 0 0,-2 1 0,0 0 0,-3 0 0,0 0 0,-5 55 0,9-127 0,1 1 0,14-43 0,34-89 0,-47 147 0,-4 11 0,1 0 0,1 0 0,0 0 0,0 1 0,2-1 0,0 2 0,12-17 0,-19 28 0,0 1 0,0 0 0,0 0 0,0 0 0,0 0 0,0 0 0,0 0 0,0 0 0,0 0 0,0 1 0,1-1 0,-1 0 0,0 1 0,1-1 0,-1 1 0,3-1 0,-3 1 0,-1 0 0,1 0 0,-1 0 0,1 1 0,0-1 0,-1 0 0,1 0 0,-1 1 0,1-1 0,-1 1 0,1-1 0,-1 0 0,0 1 0,1-1 0,-1 1 0,1-1 0,-1 1 0,0-1 0,1 1 0,-1-1 0,0 1 0,0-1 0,1 1 0,-1 0 0,0-1 0,0 2 0,2 6 0,-1 0 0,0 0 0,-1 1 0,0 9 0,0-12 0,-1 78 0,-1-32 0,2 0 0,2 0 0,17 95 0,-17-139 0,0 0 0,1 1 0,0-1 0,0-1 0,9 14 0,-11-18 0,1-1 0,0 1 0,0-1 0,0 1 0,0-1 0,0 0 0,1 0 0,-1 0 0,1 0 0,-1-1 0,1 1 0,-1-1 0,1 1 0,0-1 0,0 0 0,0 0 0,0 0 0,0-1 0,3 1 0,1 0 0,-1 0 0,1-1 0,-1 0 0,1-1 0,-1 1 0,1-1 0,-1 0 0,10-3 0,-12 2 0,-1 0 0,1 0 0,0-1 0,0 1 0,-1-1 0,0 1 0,1-1 0,-1 0 0,0 0 0,0-1 0,-1 1 0,1 0 0,3-8 0,10-20 0,-1-2 0,-2 0 0,-1-1 0,-1 0 0,8-50 0,-11 43 0,3-1 0,1 2 0,18-40 0,-29 77 0,0 1 0,1-1 0,-1 1 0,0 0 0,1 0 0,0-1 0,-1 1 0,1 0 0,0 0 0,0 1 0,0-1 0,0 0 0,3-1 0,-4 3 0,1-1 0,-1 0 0,1 1 0,-1 0 0,1-1 0,-1 1 0,1 0 0,0 0 0,-1 0 0,1 0 0,-1 0 0,1 0 0,0 0 0,-1 0 0,1 1 0,2 0 0,4 3 0,0 0 0,0 1 0,-1 0 0,0 0 0,0 1 0,10 9 0,-11-9 0,1 0 0,0 0 0,1-1 0,8 6 0,-24-12 0,-1 0 0,1 1 0,-1 0 0,1 0 0,-1 1 0,-12 3 0,14-3 0,0 1 0,0 0 0,0 0 0,0 1 0,0 0 0,1 0 0,0 1 0,-1 0 0,1 0 0,1 0 0,-1 1 0,0-1 0,1 2 0,0-1 0,1 0 0,-1 1 0,1 0 0,0 0 0,0 0 0,-5 12 0,3-3 0,1 1 0,0 0 0,0 0 0,2 1 0,0 0 0,1-1 0,0 32 0,2-43 0,0 0 0,0 0 0,0 0 0,0 0 0,1 0 0,0 0 0,0 0 0,0 0 0,0-1 0,1 1 0,0 0 0,0-1 0,0 1 0,1-1 0,-1 1 0,1-1 0,0 0 0,0 0 0,1-1 0,-1 1 0,1-1 0,0 1 0,0-1 0,0 0 0,0 0 0,0-1 0,7 3 0,0 0 0,1 0 0,-1-1 0,1-1 0,1 0 0,-1-1 0,24 2 0,77-4 0,-95 0 0,-2-1 0,-1 0 0,0-1 0,1-1 0,-1 0 0,0-1 0,-1 0 0,1-2 0,-1 1 0,0-2 0,0 0 0,-1 0 0,0-2 0,0 1 0,-1-2 0,0 1 0,-1-2 0,0 0 0,0 0 0,-1-1 0,-1 0 0,0 0 0,-1-1 0,0 0 0,-1-1 0,0 0 0,-1 0 0,-1-1 0,5-16 0,-5-5 0,-1 1 0,-2-1 0,-2-37 0,0 35 0,0 34 0,0 0 0,0 0 0,0 0 0,-1 0 0,1 0 0,-1 0 0,0 1 0,0-1 0,0 0 0,-1 0 0,1 1 0,-1-1 0,0 1 0,0 0 0,-3-5 0,2 6 0,1 1 0,0-1 0,0 1 0,0-1 0,-1 1 0,1 0 0,-1 0 0,1 0 0,-1 0 0,1 1 0,-1-1 0,0 1 0,1-1 0,-1 1 0,0 0 0,1 0 0,-1 0 0,0 0 0,1 1 0,-1-1 0,0 1 0,1-1 0,-4 2 0,3-1 0,0 0 0,0 0 0,0 1 0,0-1 0,1 1 0,-1-1 0,0 1 0,1 0 0,-1 0 0,1 0 0,0 0 0,0 0 0,-1 1 0,-2 4 0,2-1 0,-1 0 0,1 0 0,1 0 0,-1 0 0,1 1 0,-2 10 0,0 6 0,1 1 0,1 46 0,2-63 0,0 27 0,5 42 0,-3-64 0,0 0 0,1-1 0,0 1 0,1-1 0,0 0 0,1 0 0,7 12 0,-5-10 0,2-1 0,-1 0 0,2 0 0,0-1 0,0 0 0,1 0 0,0-1 0,1-1 0,23 15 0,-26-19 0,1 0 0,0 0 0,0-1 0,0-1 0,1 0 0,-1 0 0,1-1 0,0 0 0,0-1 0,0 0 0,-1-1 0,1 0 0,0-1 0,13-2 0,-19 2-3,0 0 0,0-1 0,0 1 0,0-1 0,-1 0 0,1 0 0,7-6 0,32-30-117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28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420 359 32623,'19'-78'128,"-17"70"-126,-1 0 0,-1 1-1,0-1 1,0 0 0,0 0 0,-1 0-1,0 1 1,-3-11 0,4 16-2,-1 0 0,0 0 0,0 0 0,0 0 0,-1 0 0,1 0 0,0 1 0,-1-1 0,0 0 0,1 0 0,-1 1 0,0-1 0,1 1 0,-1 0 0,0 0 0,0-1 0,0 1 0,0 0 0,-1 1 0,1-1 0,0 0 0,-3 0 0,-6-1 0,1 1 0,-1 0 0,-17 0 0,19 1 0,-4 1 0,1-1 0,-1 2 0,1-1 0,-1 2 0,1 0 0,0 0 0,0 1 0,0 0 0,1 1 0,-17 10 0,14-6 0,1 0 0,0 1 0,1 0 0,1 1 0,-1 1 0,2 0 0,-18 25 0,19-25 0,1 1 0,1 1 0,0-1 0,1 1 0,0 0 0,2 1 0,-1-1 0,2 1 0,0 0 0,0 0 0,2 0 0,-1 30 0,3-39 0,-1-1 0,0 1 0,1-1 0,0 1 0,1-1 0,-1 1 0,1-1 0,0 0 0,0 1 0,1-1 0,0 0 0,-1-1 0,2 1 0,5 7 0,-3-6 0,0 0 0,1-1 0,-1 0 0,1 0 0,0 0 0,1-1 0,-1 0 0,16 5 0,3-1 0,0-1 0,0-2 0,1-1 0,-1-1 0,33 0 0,-24-2 0,-21 1 0,1-1 0,-1-1 0,0 0 0,1-1 0,-1 0 0,0-1 0,0-1 0,25-8 0,-38 11 0,0 0 0,-1 0 0,1 0 0,0-1 0,0 1 0,-1 0 0,1 0 0,0-1 0,0 1 0,-1 0 0,1-1 0,0 1 0,-1-1 0,1 1 0,-1-1 0,1 1 0,-1-1 0,1 0 0,-1 1 0,1-1 0,-1 1 0,1-1 0,-1 0 0,0 0 0,1 1 0,-1-1 0,0 0 0,0 0 0,1 1 0,-1-1 0,0 0 0,0-1 0,-1 1 0,-1 0 0,1 0 0,0 0 0,-1 0 0,1 0 0,-1 0 0,1 1 0,-1-1 0,1 0 0,-1 1 0,1 0 0,-1-1 0,0 1 0,1 0 0,-1 0 0,-2 0 0,-20-2 0,0 1 0,0 1 0,0 1 0,1 1 0,-1 1 0,-39 11 0,45-9 0,1 1 0,0 1 0,0 0 0,1 1 0,0 1 0,0 0 0,1 2 0,0-1 0,-21 21 0,32-27 0,0 1 0,0 0 0,0 0 0,1 0 0,0 0 0,0 1 0,0 0 0,0-1 0,1 1 0,-2 8 0,3-11 0,0 1 0,1 0 0,-1-1 0,1 1 0,0 0 0,0-1 0,0 1 0,0 0 0,1 0 0,0-1 0,-1 1 0,1-1 0,1 1 0,-1-1 0,0 1 0,1-1 0,0 1 0,2 3 0,1-2 0,0 0 0,0-1 0,0 1 0,0-1 0,1 0 0,0 0 0,0-1 0,0 1 0,0-1 0,0-1 0,1 1 0,12 2 0,2 0 0,0-1 0,0 0 0,24-1 0,-13-1-5,0-1 0,-1-2 1,1-2-1,36-6 0,-55 6 3,0-1 1,-1 0-1,1-1 0,-1 0 0,0 0 1,-1-2-1,0 1 0,0-1 1,0-1-1,-1 0 0,0-1 0,0 0 1,8-10-1,-1-3 4,-2 0 1,0-1-1,-1 0 1,-2-1-1,0-1 0,-2 0 1,-1 0-1,0-1 1,6-42-1,-3-2 6,-3-2 0,-1-98 0,-7 129-8,0 8 0,-3-37 0,2 61 0,-1 1 0,-1 0 0,0-1 0,0 1 0,0 0 0,-1 0 0,0 1 0,-1-1 0,-6-10 0,8 15 0,0 0 0,0 0 0,-1 1 0,1-1 0,-1 1 0,1 0 0,-1 0 0,0 0 0,0 0 0,0 0 0,0 0 0,0 1 0,0 0 0,-1 0 0,1-1 0,0 2 0,-1-1 0,1 0 0,-1 1 0,1 0 0,-1-1 0,1 1 0,-1 1 0,1-1 0,0 0 0,-1 1 0,1 0 0,-1 0 0,1 0 0,0 0 0,0 0 0,-1 1 0,1-1 0,0 1 0,0 0 0,1 0 0,-1 0 0,0 0 0,1 1 0,-1-1 0,1 1 0,0 0 0,-1-1 0,1 1 0,1 0 0,-1 0 0,-2 5 0,-2 7 0,1-1 0,0 1 0,1-1 0,1 1 0,0 0 0,1 0 0,0 21 0,8 111 0,3-80 0,3-1 0,33 104 0,6 26 0,-3 106 0,-48-300-17,11 39 85,-11-40-79,1-1 1,-1 1 0,0 0-1,0-1 1,0 1 0,1 0 0,-1-1-1,0 1 1,1-1 0,-1 1-1,0-1 1,1 1 0,-1-1-1,1 1 1,-1-1 0,1 1-1,-1-1 1,1 0 0,-1 1 0,1-1-1,-1 1 1,1-1 0,0 0-1,-1 0 1,1 0 0,-1 1-1,1-1 1,0 0 0,-1 0-1,1 0 1,0 0 0,-1 0-1,1 0 1,0 0 0,-1 0 0,1 0-1,0 0 1,-1 0 0,1-1-1,-1 1 1,1 0 0,0 0-1,-1-1 1,1 1 0,-1 0-1,1-1 1,-1 1 0,1 0 0,-1-1-1,1 1 1,-1-1 0,1 1-1,-1-1 1,1 1 0,-1-1-1,0 1 1,1-1 0,-1 0-1,19-32-2584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32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244 737 32639,'17'-39'73,"-14"32"-62,1 0 0,-1-1 0,0 0 0,3-12 0,-6 19-11,0-1 0,0 1 0,0 0 0,0 0 0,0-1 0,0 1 0,0 0 0,0 0 0,-1 0 0,1-1 0,0 1 0,-1 0 0,1 0 0,-1 0 0,1 0 0,-1 0 0,0 0 0,0 0 0,1 0 0,-1 0 0,-1-1 0,-1 0 0,1 0 0,-1 0 0,0 0 0,0 1 0,0-1 0,0 1 0,0 0 0,-3-1 0,-5-1 0,1 1 0,-1 0 0,0 1 0,-13 0 0,19 1 0,0 1 0,0-1 0,0 1 0,1 1 0,-1-1 0,1 1 0,-1-1 0,1 1 0,-1 1 0,1-1 0,0 1 0,0-1 0,0 1 0,0 0 0,1 1 0,-1-1 0,1 1 0,0-1 0,0 1 0,0 0 0,0 0 0,1 0 0,-3 6 0,-6 12 0,1 1 0,2 0 0,-9 33 0,14-45 0,-6 23 0,2 0 0,2 1 0,1 0 0,0 62 0,4-93 0,0 0 0,0 1 0,0-1 0,1 1 0,-1-1 0,1 1 0,0-1 0,0 0 0,1 0 0,-1 1 0,1-1 0,0 0 0,0 0 0,1-1 0,-1 1 0,1 0 0,-1-1 0,1 1 0,0-1 0,0 0 0,1 0 0,-1 0 0,1-1 0,-1 1 0,1-1 0,0 0 0,0 0 0,0 0 0,0 0 0,1-1 0,-1 1 0,0-1 0,9 1 0,0 0 0,0 0 0,0-1 0,0 0 0,0-1 0,1-1 0,-1 0 0,0-1 0,0 0 0,0-1 0,16-6 0,-22 7 0,-1-1 0,-1 0 0,1-1 0,0 1 0,-1-1 0,0 0 0,0 0 0,0-1 0,0 0 0,-1 1 0,0-2 0,0 1 0,0 0 0,0-1 0,-1 0 0,0 1 0,0-1 0,-1-1 0,0 1 0,0 0 0,0 0 0,1-11 0,1-15 0,-1 1 0,-2-1 0,-1 1 0,-2-1 0,-1 1 0,-1 0 0,-2-1 0,-1 2 0,-1-1 0,-2 1 0,-1 1 0,-16-31 0,27 60 0,0 0 0,0 0 0,0 1 0,0-1 0,0 0 0,0 0 0,0 0 0,0 1 0,0-1 0,0 0 0,0 0 0,0 0 0,0 0 0,0 0 0,0 1 0,-1-1 0,1 0 0,0 0 0,0 0 0,0 0 0,0 0 0,0 0 0,-1 1 0,1-1 0,0 0 0,0 0 0,0 0 0,0 0 0,-1 0 0,1 0 0,0 0 0,0 0 0,0 0 0,-1 0 0,1 0 0,0 0 0,0 0 0,0 0 0,0 0 0,-1 0 0,1 0 0,0 0 0,0 0 0,0 0 0,-1 0 0,1 0 0,0 0 0,0 0 0,0-1 0,0 1 0,0 0 0,-1 0 0,1 0 0,0 0 0,0 0 0,0 0 0,0-1 0,0 1 0,0 0 0,-1 0 0,1 0 0,0 0 0,0-1 0,-3 29 0,2 1 0,1-1 0,5 45 0,-4-63 0,1 19 0,3 0 0,0-1 0,2 0 0,11 33 0,-14-50 0,0 0 0,1 0 0,0 0 0,1-1 0,0 1 0,1-2 0,0 1 0,0-1 0,1 0 0,1 0 0,-1-1 0,1 0 0,11 7 0,-14-11 0,0-1 0,1 0 0,-1 0 0,1-1 0,0 0 0,-1 0 0,1-1 0,0 0 0,0 0 0,0 0 0,0-1 0,0 0 0,0 0 0,0-1 0,0 0 0,0 0 0,0-1 0,-1 0 0,1 0 0,0-1 0,-1 1 0,0-1 0,1-1 0,-1 1 0,0-1 0,-1 0 0,1 0 0,-1-1 0,0 0 0,0 0 0,4-6 0,1-4 0,0-1 0,-1 0 0,-1 0 0,-1-1 0,0 0 0,-1-1 0,4-21 0,16-131 0,-21 132 0,-1-3 0,-3 24 0,0 1 0,1 0 0,1-1 0,1 1 0,0 1 0,8-19 0,-10 31 0,0 1 0,0-1 0,0 1 0,1 0 0,-1-1 0,0 1 0,1 0 0,0 1 0,0-1 0,-1 0 0,1 1 0,0-1 0,0 1 0,0 0 0,0 0 0,1 0 0,-1 1 0,0-1 0,0 1 0,0 0 0,1 0 0,2 0 0,4 0 0,0 0 0,-1 0 0,1 2 0,-1-1 0,1 1 0,11 4 0,-13-2 0,1 0 0,-1 1 0,1 0 0,-2 0 0,1 1 0,11 11 0,-19-17 0,1 0 0,-1 0 0,0 0 0,0 0 0,0 0 0,0 0 0,1 1 0,-1-1 0,0 0 0,0 0 0,0 0 0,0 0 0,0 0 0,1 0 0,-1 0 0,0 1 0,0-1 0,0 0 0,0 0 0,0 0 0,0 0 0,0 1 0,0-1 0,0 0 0,0 0 0,0 0 0,1 0 0,-1 1 0,0-1 0,0 0 0,0 0 0,0 0 0,0 0 0,0 1 0,0-1 0,-1 0 0,1 0 0,0 0 0,0 0 0,0 1 0,0-1 0,0 0 0,0 0 0,0 0 0,0 0 0,0 1 0,0-1 0,0 0 0,-1 0 0,1 0 0,0 0 0,0 0 0,0 0 0,0 0 0,0 1 0,-1-1 0,1 0 0,0 0 0,0 0 0,0 0 0,0 0 0,-1 0 0,1 0 0,0 0 0,0 0 0,0 0 0,0 0 0,-1 0 0,1 0 0,-14 0 0,13 0 0,-11 0 0,0 0 0,1 1 0,-1 1 0,-12 2 0,19-2 0,0-1 0,0 1 0,0 0 0,0 1 0,1-1 0,-1 1 0,1 0 0,0 0 0,0 0 0,0 1 0,-6 6 0,2-1 0,1 1 0,1 0 0,0 0 0,0 0 0,1 1 0,0 0 0,1 0 0,0 0 0,1 0 0,-4 20 0,2 6 0,2-1 0,2 41 0,0-71 0,1-1 0,0 0 0,1 1 0,-1-1 0,1 0 0,0 1 0,0-1 0,1 0 0,0 0 0,0 0 0,0 0 0,0 0 0,1-1 0,-1 1 0,1 0 0,1-1 0,-1 0 0,1 0 0,-1 0 0,1 0 0,0-1 0,0 1 0,1-1 0,-1 0 0,1 0 0,-1-1 0,1 0 0,0 1 0,0-1 0,0-1 0,0 1 0,11 1 0,-4-1 0,1 0 0,-1-1 0,1 0 0,0-1 0,-1-1 0,1 0 0,0 0 0,-1-1 0,0-1 0,1 0 0,17-7 0,-22 6 0,1-1 0,-1 1 0,0-2 0,0 1 0,0-1 0,-1 0 0,0 0 0,0-1 0,0 0 0,-1 0 0,0-1 0,-1 0 0,1 0 0,-1 0 0,7-17 0,-4 0 0,-1 0 0,-1 0 0,5-39 0,-7 36 0,1 1 0,16-52 0,-18 71 0,1 1 0,-1-1 0,1 0 0,1 1 0,-1 0 0,1 0 0,1 0 0,-1 1 0,1-1 0,0 1 0,1 1 0,-1-1 0,13-7 0,-10 9 0,0 0 0,0 1 0,0 0 0,0 0 0,0 1 0,1 0 0,-1 1 0,1 0 0,-1 1 0,19 1 0,-16-1 0,-12 0 0,1-1 0,0 1 0,0 0 0,0 0 0,0 1 0,0-1 0,0 0 0,-1 0 0,1 0 0,0 1 0,0-1 0,0 0 0,0 1 0,-1-1 0,1 0 0,0 1 0,-1-1 0,1 1 0,0-1 0,-1 1 0,1 0 0,0-1 0,-1 1 0,1 0 0,-1-1 1,1 1-1,0 1 0,1 22-17,-2-17 6,0-6 11,0 0 0,-1 0 0,1 0-1,-1 0 1,1 0 0,-1 1 0,1-1-1,-1 0 1,0 0 0,1 0-1,-1 0 1,0-1 0,0 1 0,0 0-1,1 0 1,-1 0 0,0-1 0,0 1-1,0 0 1,-1-1 0,1 1 0,-1 0-1,-34 13 3,18-8 2,6 0-1,0 0-1,1 1 0,0 0 0,1 1 0,-1 0 1,1 0-1,1 1 0,0 1 0,0-1 1,1 2-1,0-1 0,-10 18 0,10-14-2,1 0 0,1 0 0,0 1-1,1 0 1,0 0 0,1 0 0,1 1-1,1-1 1,-2 31 0,4-36 0,0 3 0,0 0 0,1-1 0,3 19 0,-3-27 0,0 0 0,0 0 0,1 0 0,0-1 0,-1 1 0,1 0 0,1-1 0,-1 1 0,0-1 0,1 0 0,0 0 0,-1 0 0,1 0 0,5 3 0,-1-1 0,1 0 0,0 0 0,0-1 0,0 0 0,1-1 0,-1 0 0,1 0 0,0-1 0,0 0 0,13 1 0,11-1 0,52-3 0,-34 0 0,-35 1 0,-1 0 0,0-2 0,1 0 0,-1 0 0,0-2 0,21-7 0,-27 8 0,-1-1 0,-1 0 0,1 0 0,0-1 0,-1 0 0,0 0 0,0 0 0,-1-1 0,0 0 0,1-1 0,-2 1 0,11-16 0,-7 5 0,0 0 0,-1-1 0,0 0 0,-2 0 0,0 0 0,6-35 0,-6 11 0,-2-1 0,-2-43 0,-2 80 0,0 2 0,1-1 0,-1 0 0,-1 1 0,1-1 0,-1 0 0,0 1 0,-2-7 0,2 10 0,1-1 0,-1 1 0,0 0 0,0 0 0,0 0 0,-1-1 0,1 1 0,0 0 0,0 0 0,-1 1 0,1-1 0,0 0 0,-1 0 0,1 1 0,0-1 0,-1 1 0,1-1 0,-1 1 0,1 0 0,-1-1 0,0 1 0,1 0 0,-1 0 0,1 0 0,-2 0 0,-4 0 0,1 0 0,0 0 0,0 1 0,0 0 0,0 0 0,0 0 0,0 1 0,0 0 0,0 0 0,1 0 0,-1 1 0,1 0 0,-1 0 0,-8 7 0,7-4 0,1 0 0,0 1 0,0 0 0,1 0 0,-1 0 0,2 1 0,-1-1 0,1 1 0,-6 17 0,4-4 0,1 1 0,1 1 0,1-1 0,1 0 0,1 1 0,0-1 0,4 25 0,-2-40 0,-1 0 0,1 0 0,1 0 0,-1 0 0,1 0 0,0-1 0,0 1 0,1-1 0,0 0 0,0 0 0,1 1 0,0-2 0,0 1 0,0 0 0,0-1 0,10 8 0,-7-7 0,0-1 0,0 0 0,1 0 0,0-1 0,0 0 0,0 0 0,0-1 0,0 0 0,1-1 0,-1 0 0,1 0 0,17 1 0,-11-2 0,1 0 0,-1-1 0,1-1 0,28-5 0,-37 4 0,1 0 0,-1 0 0,0-1 0,0 0 0,0 0 0,-1-1 0,1 0 0,-1 0 0,0-1 0,0 1 0,0-1 0,5-7 0,-1 0 0,0-1 0,0 0 0,-1-1 0,-1 0 0,-1-1 0,0 0 0,0 0 0,-2 0 0,8-30 0,-3-9 0,5-87 0,-6 46 0,-9 90 0,1 0 0,-1 0 0,1 0 0,1 0 0,-1 0 0,1 0 0,2-5 0,-3 9 0,0 0 0,-1 0 0,1 0 0,0 0 0,0 0 0,0 0 0,0 0 0,0 1 0,0-1 0,0 0 0,0 1 0,1-1 0,-1 1 0,0-1 0,0 1 0,0-1 0,1 1 0,-1 0 0,0 0 0,0-1 0,1 1 0,-1 0 0,0 0 0,1 1 0,-1-1 0,0 0 0,0 0 0,1 0 0,-1 1 0,0-1 0,0 1 0,2 0 0,1 1 0,0 1 0,-1-1 0,1 1 0,-1-1 0,0 1 0,0 0 0,0 0 0,0 0 0,0 1 0,-1-1 0,0 1 0,1-1 0,-1 1 0,-1 0 0,1 0 0,2 7 0,-1-4 0,20 46 0,32 106 0,-49-137 0,-1 1 0,-1 0 0,-1 1 0,-1-1 0,-1 1 0,-1-1 0,-5 38 0,4-56 0,-1 0 0,0 1 0,0-1 0,0-1 0,0 1 0,-1 0 0,0 0 0,0-1 0,0 0 0,0 1 0,-1-1 0,1-1 0,-1 1 0,0 0 0,-1-1 0,1 0 0,-1 0 0,1 0 0,-1-1 0,0 1 0,0-1 0,0 0 0,0 0 0,-9 1 0,-9 2 0,1-1 0,-1-1 0,0 0 0,-30-2 0,51-1 0,1 0 0,-1 0 0,0 0 0,1 0 0,-1 0 0,0 0 0,1 0 0,-1 0 0,1-1 0,-1 1 0,0-1 0,1 1 0,-1-1 0,1 1 0,-1-1 0,1 0 0,-1 0 0,1 0 0,0 0 0,-1 0 0,1 0 0,0 0 0,0 0 0,0-1 0,0 1 0,0 0 0,0-1 0,0 1 0,0-1 0,0 1 0,1-1 0,-1 1 0,1-1 0,-1 1 0,1-1 0,0 0 0,-1 1 0,1-1 0,0 0 0,0 1 0,0-4 0,1 4 0,-1 0 0,1 0 0,-1 1 0,1-1 0,0 0 0,-1 0 0,1 1 0,0-1 0,-1 1 0,1-1 0,0 0 0,0 1 0,-1-1 0,1 1 0,0 0 0,0-1 0,0 1 0,0 0 0,0-1 0,0 1 0,-1 0 0,1 0 0,0 0 0,0 0 0,0 0 0,0 0 0,2 0 0,2-1 0,69-9-13,0 2 1,133 4-1,-145 4 19,-53 0-5,0 0 0,0-1 0,0 0 0,0-1 0,-1 0 0,1 0 0,0-1 0,-1 0 0,0 0 0,0-1 0,0 0 0,0-1 0,0 0 0,-1 0 0,0 0 1,0-1-1,-1 0 0,1 0 0,-1-1 0,-1 0 0,1 0 0,-1 0 0,0-1 0,-1 0 0,0 0 0,0 0 0,-1 0 0,0-1 0,0 1 0,2-12 0,0-12-1,-2 0 0,-1 1 0,-3-49 0,1 59 0,-1 3 0,-1 0 0,-1 1 0,0-1 0,-1 1 0,-1-1 0,-1 1 0,-13-27 0,29 48 0,7 12 0,31 33 0,69 95 0,-104-125 0,0 0 0,-2 1 0,0 0 0,-1 1 0,-1 0 0,-1 1 0,-1 0 0,0 0 0,3 25 0,-10-43 0,1 0 0,0-1 0,-1 1 0,0-1 0,0 1 0,0 0 0,0-1 0,-1 1 0,1-1 0,-1 1 0,0 0 0,0-1 0,0 0 0,0 1 0,-1-1 0,1 0 0,-1 1 0,0-1 0,0 0 0,0 0 0,-3 3 0,-1-3 0,0 1 0,0-1 0,-1 0 0,1 0 0,-1-1 0,1 1 0,-1-2 0,0 1 0,0-1 0,-9 1 0,-47 4 0,-99-5 0,120-1 0,207 4 0,145-5 0,-304 1 0,0-1 0,0 0 0,0 0 0,0-1 0,0 0 0,0 0 0,-1 0 0,1-1 0,-1 1 0,0-1 0,10-7 0,-12 7 0,0 0 0,0-1 0,0 1 0,0 0 0,0-1 0,-1 0 0,0 1 0,0-1 0,0 0 0,0 0 0,0 0 0,-1-1 0,0 1 0,0 0 0,0 0 0,0-1 0,-1-5 0,4-28 0,1 0 0,19-66 0,-19 78 0,-1 0 0,1-47 0,-3 41 0,6-40 0,-2 45 0,-9 36 0,-7 48 0,4 6 0,3 87 0,3-101 0,0-40 0,0 1 0,1-1 0,0 0 0,0 0 0,1 0 0,0 0 0,1 0 0,0-1 0,0 1 0,1-1 0,0 1 0,6 8 0,-6-12 0,0-1 0,0 1 0,0-1 0,1 0 0,0 0 0,-1 0 0,1-1 0,1 1 0,-1-1 0,0-1 0,1 1 0,0-1 0,-1 0 0,1 0 0,0 0 0,0-1 0,0 0 0,0 0 0,7 0 0,6 0 0,1 0 0,-1-1 0,0-1 0,1 0 0,29-7 0,-43 6 0,-1 1 0,0-1 0,0 0 0,0-1 0,0 1 0,0-1 0,-1 0 0,1 0 0,-1 0 0,1-1 0,-1 1 0,0-1 0,-1 0 0,1 0 0,-1-1 0,0 1 0,0-1 0,0 1 0,0-1 0,-1 0 0,0 0 0,0 0 0,0-1 0,1-7 0,2-18 0,-2 0 0,-1 0 0,-4-46 0,1 17 0,-2 0 0,-15-88 0,17 142 0,-2-8 0,0 0 0,-1 0 0,0 0 0,-7-14 0,11 29 0,0-1 0,0 0 0,0 0 0,0 0 0,0 0 0,0 0 0,0 0 0,0 0 0,0 0 0,0 1 0,0-1 0,0 0 0,0 0 0,0 0 0,0 0 0,0 0 0,0 0 0,0 0 0,0 0 0,0 0 0,0 1 0,0-1 0,0 0 0,-1 0 0,1 0 0,0 0 0,0 0 0,0 0 0,0 0 0,0 0 0,0 0 0,0 0 0,0 0 0,0 0 0,0 0 0,-1 0 0,1 0 0,0 0 0,0 0 0,0 0 0,0 0 0,0 0 0,0 0 0,0 0 0,0 0 0,-1 0 0,1 0 0,0 0 0,0 0 0,0 0 0,0 0 0,0 0 0,0 0 0,0 1 0,0-1 0,0 0 0,0 1 0,0-1 0,0 0 0,0 1 0,0-1 0,0 0 0,0 1 0,1-1 0,-1 0 0,0 1 0,0-1 0,0 0 0,1 1 0,-1-1 0,0 0 0,0 0 0,1 1 0,-1-1 0,0 0 0,1 0 0,-1 1 0,0-1 0,0 0 0,1 0 0,-1 0 0,1 0 0,-1 0 0,0 0 0,1 1 0,-1-1 0,0 0 0,1 0 0,0 0 0,0-3 0,0 1 0,0-1 0,0 1 0,0-1 0,0 1 0,-1-1 0,1 0 0,-1 0 0,1 1 0,-1-1 0,0-5 0,0 4 0,3-111 0,-3 85 0,-1 34 0,1 1 0,-1 0 0,0-1 0,0 1 0,0-1 0,-2 5 0,-6 21 0,-1 26 0,-6 104 0,14 64 0,2-143 0,0-69 0,1 0 0,0 0 0,0 0 0,2 0 0,-1 0 0,1-1 0,1 1 0,0-1 0,1 0 0,0 0 0,8 14 0,-8-19 0,-1 0 0,1 0 0,0-1 0,0 1 0,0-1 0,1-1 0,0 1 0,0-1 0,0 0 0,0 0 0,1 0 0,0-1 0,0 0 0,-1-1 0,2 1 0,-1-1 0,0-1 0,0 1 0,11 0 0,2 0 0,0-1 0,0-1 0,0-1 0,0 0 0,31-8 0,-45 8 0,1-1 0,-1 0 0,0-1 0,1 1 0,-1-1 0,0 0 0,-1-1 0,1 0 0,-1 1 0,0-2 0,1 1 0,-2-1 0,1 0 0,-1 0 0,1 0 0,-1 0 0,-1-1 0,1 1 0,-1-1 0,4-8 0,-3-4 0,1 1 0,-2-1 0,0 0 0,-1 0 0,-1 0 0,-1 0 0,-1 0 0,-3-23 0,4 32 0,-2 0 0,1 1 0,-1-1 0,-1 0 0,1 1 0,-1-1 0,-1 1 0,0 0 0,0 0 0,-6-9 0,7 13 0,0 0 0,0 0 0,-1 1 0,1-1 0,-1 1 0,0 0 0,1 0 0,-1 0 0,-1 1 0,1-1 0,0 1 0,0 0 0,-1 0 0,0 1 0,1-1 0,-1 1 0,0 0 0,1 0 0,-1 1 0,-7-1 0,9 1 0,-1 0 0,1 0 0,-1 0 0,1 1 0,0-1 0,-1 1 0,1-1 0,-1 1 0,1 0 0,0 1 0,-5 1 0,6-1 0,1-1 0,-1 1 0,1 0 0,-1 0 0,1 0 0,-1 0 0,1 0 0,0 0 0,0 0 0,0 0 0,0 0 0,1 0 0,-1 1 0,0-1 0,1 0 0,0 0 0,-1 3 0,-1 8 0,1 0 0,0-1 0,0 1 0,1 0 0,1 0 0,0-1 0,1 1 0,1-1 0,5 20 0,-5-26 0,-1 1 0,2-1 0,-1 0 0,0 0 0,1 0 0,0-1 0,1 1 0,-1-1 0,1 0 0,0 0 0,0-1 0,0 1 0,1-1 0,0 0 0,0-1 0,0 1 0,0-1 0,0-1 0,8 4 0,-1-2 0,-1-1 0,1 0 0,0-1 0,0 0 0,0-1 0,0 0 0,0-1 0,24-2 0,-30 0 0,1 1 0,-1-1 0,1 0 0,-1 0 0,0-1 0,0 0 0,0 0 0,0-1 0,-1 0 0,1 0 0,-1-1 0,0 1 0,-1-1 0,1-1 0,-1 1 0,7-9 0,-5 2 0,1 0 0,-2-1 0,0 1 0,0-2 0,-1 1 0,-1 0 0,0-1 0,-1 0 0,2-25 0,-1-13 0,-4-69 0,-1 54 0,1 10 0,-1-74 0,0 112 0,-2 1 0,1-1 0,-2 1 0,-10-32 0,-2 26 0,16 24 0,-1 0 0,1-1 0,-1 1 0,1-1 0,-1 1 0,1 0 0,-1 0 0,1-1 0,-1 1 0,1 0 0,-1 0 0,0-1 0,1 1 0,-1 0 0,1 0 0,-1 0 0,0 0 0,1 0 0,-1 0 0,1 0 0,-1 0 0,0 0 0,1 0 0,-1 0 0,1 1 0,-1-1 0,0 0 0,1 0 0,-1 0 0,1 1 0,-1-1 0,1 0 0,-1 1 0,1-1 0,-1 1 0,1-1 0,0 0 0,-1 1 0,1-1 0,-1 1 0,1-1 0,0 1 0,-1-1 0,1 1 0,0-1 0,-1 2 0,-4 7 0,1 1 0,0 0 0,0 1 0,1-1 0,0 0 0,-2 18 0,-6 73 0,9-72 0,-4 389 0,6-401 0,2-1 0,0 1 0,1-1 0,0 0 0,2 0 0,0 0 0,0-1 0,16 29 0,-17-37 0,0 0 0,1-1 0,-1 0 0,1 0 0,1 0 0,-1-1 0,1 1 0,0-1 0,0-1 0,0 1 0,1-1 0,0 0 0,0-1 0,0 1 0,0-1 0,0-1 0,1 1 0,-1-1 0,1-1 0,14 2 0,-6-1 0,-1-2 0,1 0 0,0 0 0,23-5 0,-32 4 0,-1-1 0,0 0 0,0 0 0,0 0 0,0-1 0,0 0 0,0 0 0,-1-1 0,1 1 0,-1-1 0,0 0 0,0-1 0,5-6 0,-2 2 0,-2 0 0,1-1 0,-1 0 0,-1 0 0,0 0 0,0-1 0,-1 0 0,-1 1 0,1-1 0,1-17 0,0-7 0,-3 0 0,-1-36 0,-1 56 0,1 8 0,-1 0 0,-1 0 0,0 0 0,0 0 0,-3-12 0,4 18 0,-1 0 0,1 0 0,-1-1 0,1 1 0,-1 0 0,0 0 0,1 0 0,-1 0 0,0 0 0,0 0 0,0 0 0,0 0 0,0 0 0,0 1 0,0-1 0,0 0 0,0 0 0,0 1 0,0-1 0,0 1 0,-1-1 0,1 1 0,0 0 0,0-1 0,0 1 0,-1 0 0,1 0 0,0 0 0,-1 0 0,1 0 0,0 0 0,0 0 0,-1 0 0,1 0 0,0 1 0,-1-1 0,-1 1 0,1 0 0,-1 1 0,1-1 0,0 0 0,0 0 0,0 1 0,0 0 0,0-1 0,1 1 0,-1 0 0,0 0 0,1 0 0,-1 0 0,1 0 0,0 0 0,0 0 0,0 0 0,0 0 0,0 1 0,0-1 0,0 1 0,0 2 0,-7 55 0,8-54 0,-3 17 0,2-1 0,1 1 0,1 0 0,1-1 0,5 24 0,-6-39 0,1-1 0,-1 0 0,2-1 0,-1 1 0,1 0 0,0-1 0,0 1 0,0-1 0,1 0 0,0 0 0,0 0 0,0-1 0,0 1 0,1-1 0,0 0 0,0 0 0,0-1 0,0 1 0,1-1 0,-1 0 0,1-1 0,0 1 0,6 1 0,4-1 0,1 0 0,0-1 0,0 0 0,0-2 0,27-2 0,-13 1 0,-24 1 0,1 0 0,-1-1 0,0 0 0,0-1 0,-1 1 0,1-1 0,0-1 0,0 1 0,-1-1 0,0 0 0,1-1 0,-1 1 0,0-1 0,-1 0 0,1-1 0,6-6 0,-4 1 0,0 0 0,0 0 0,-1-1 0,0 0 0,-1 0 0,0-1 0,-1 1 0,5-17 0,1-12 0,-1 0 0,-1-1 0,-3 0 0,2-42 0,-6-170 0,-3 144 0,2 60 0,0 22 0,-3-44 0,-2 65 0,-4 12 0,-5 15 0,-1 23 0,2 0 0,1 1 0,3 0 0,-3 59 0,4 192 0,7-233 0,0-48 0,0 1 0,1-1 0,1 1 0,1-1 0,0 0 0,7 20 0,-8-31 0,-1 1 0,1-1 0,1 1 0,-1-1 0,1 0 0,-1 0 0,1 0 0,0 0 0,0 0 0,1-1 0,-1 1 0,1-1 0,0 0 0,0 0 0,0 0 0,0-1 0,1 1 0,-1-1 0,0 0 0,1 0 0,0-1 0,-1 1 0,9 0 0,-4 0 0,0-1 0,0-1 0,0 0 0,0 0 0,0 0 0,0-1 0,12-3 0,-16 2 0,0 1 0,-1-1 0,1 0 0,-1 0 0,0-1 0,1 1 0,-1-1 0,0 0 0,-1 0 0,1-1 0,0 1 0,-1-1 0,0 1 0,5-8 0,1-5 0,0 1 0,-2-1 0,0 0 0,0 0 0,-2-1 0,0 0 0,-1 0 0,3-28 0,-2-14 0,-3-70 0,-2 87 0,0 42 0,0 0 0,0 0 0,0 0 0,1-1 0,-1 1 0,0 0 0,0 0 0,0 0 0,0 0 0,0-1 0,0 1 0,0 0 0,0 0 0,0 0 0,0-1 0,0 1 0,0 0 0,0 0 0,0 0 0,0 0 0,0-1 0,0 1 0,0 0 0,0 0 0,0 0 0,0 0 0,-1-1 0,1 1 0,0 0 0,0 0 0,0 0 0,0 0 0,0-1 0,0 1 0,0 0 0,-1 0 0,1 0 0,0 0 0,0 0 0,0 0 0,0 0 0,-1 0 0,1 0 0,0-1 0,0 1 0,0 0 0,0 0 0,-1 0 0,1 0 0,0 0 0,0 0 0,0 0 0,0 0 0,-1 0 0,1 0 0,0 0 0,0 0 0,0 0 0,-1 1 0,1-1 0,0 0 0,0 0 0,0 0 0,0 0 0,0 0 0,-1 0 0,1 0 0,0 0 0,-7 9 0,2 1 0,2 0 0,-1 1 0,2 0 0,-1-1 0,1 1 0,0 20 0,2 77 0,1-56 0,-1-38 0,0-1 0,1 1 0,1 0 0,0 0 0,1-1 0,1 0 0,0 1 0,9 20 0,-10-28 0,1 0 0,0 0 0,0 0 0,0-1 0,0 1 0,1-1 0,0 0 0,0-1 0,0 1 0,1-1 0,0 0 0,0 0 0,0 0 0,0-1 0,0 0 0,1-1 0,-1 1 0,14 2 0,-9-2 0,-1-2 0,1 1 0,0-1 0,15-1 0,-21 0 0,-1-1 0,1 1 0,-1-1 0,1 0 0,-1 0 0,0-1 0,1 1 0,-1-1 0,0 0 0,0 0 0,0 0 0,0-1 0,5-4 0,1-3 0,-2-1 0,1 0 0,-1 0 0,-1-1 0,0 0 0,-1-1 0,0 1 0,-1-1 0,5-20 0,25-126 0,-21 67 0,-7 37 0,20-72 0,-24 122 0,-2 12 0,0 17 0,-7 45 0,-3-1 0,-26 100 0,16-88 0,-49 198 0,-13 54 0,67-253 0,2 0 0,0 100 0,10-97 0,4 183 0,2-235 0,-31-92 0,18 29 0,1 0 0,2-1 0,1 0 0,1 0 0,2 0 0,2-1 0,1 1 0,6-37 0,-3 53 0,1-1 0,0 1 0,1 0 0,2 1 0,-1-1 0,2 2 0,0-1 0,1 1 0,1 1 0,0-1 0,22-20 0,-3 6 0,1 1 0,1 1 0,2 2 0,40-24 0,-36 29 0,1 0 0,1 3 0,78-25 0,129-19 0,-238 60 0,97-14 0,-73 13 0,64-16 0,-84 12 1,-14 6-2,1 1 0,-1-1 1,1 1-1,-1-1 0,1 1 0,-1 0 0,1-1 0,-1 1 0,0 0 0,1-1 0,-1 1 0,1 0 0,-1-1 0,0 1 0,1 0 0,-1 0 0,0 0 0,0 0 0,1 0 0,-1 0 0,0 0 1,1 0-1,-2 0 0,-48-4-197,-21-1-383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32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57 32031,'-5'-5'42,"0"0"1,-1 0 0,0 0 0,0 1-1,0 0 1,-1 0 0,1 0 0,-1 1-1,0 0 1,0 0 0,0 1 0,-8-2-1,4 2-35,0 0 0,-1 1 0,0 0 0,1 1 0,-1 1 0,1 0 0,-15 3 0,19-3-6,0 1 0,0 0 1,0 1-1,0 0 0,1 0 1,-1 1-1,1-1 0,0 1 1,0 1-1,0-1 0,0 1 1,1 0-1,-1 0 0,1 1 1,-8 11-1,8-9 0,0 0-1,0 0 1,1 1 0,0 0-1,1-1 1,0 1 0,0 1-1,1-1 1,0 0 0,0 1-1,0 16 1,2-23-1,0 0 0,0 1 0,1-1 0,-1 0 0,0 0 0,1 0 0,0 0 0,0 1 0,0-1 0,0 0 0,0 0 0,1-1 0,-1 1 0,1 0 0,0 0 0,0-1 0,3 4 0,-1-3 0,0 0 0,-1-1 0,2 1 1,-1-1-1,0 0 0,0 0 0,1-1 1,-1 1-1,1-1 0,-1 0 0,8 1 1,4 1 4,1-1 1,0-1-1,0 0 1,0-1-1,0-1 0,-1-1 1,34-7-1,-44 8-3,-1-1 0,0 0-1,1 0 1,-1 0-1,0-1 1,0 0 0,0 0-1,0 0 1,-1 0-1,1-1 1,-1 0-1,0 0 1,0 0 0,0 0-1,-1-1 1,1 1-1,-1-1 1,0 0-1,-1 0 1,1 0 0,-1-1-1,0 1 1,0 0-1,0-1 1,-1 1 0,0-1-1,0-5 1,0 3-2,0 1 1,0 0-1,-1-1 1,-1 1-1,1 0 1,-1 0-1,0-1 1,-1 1-1,0 0 1,0 0-1,0 0 0,-7-12 1,6 15-1,0 0-1,0 1 1,0-1 0,0 1-1,-1 0 1,1 0 0,-1 0 0,0 0-1,0 1 1,0-1 0,0 1-1,0 0 1,-1 0 0,1 1-1,0-1 1,-1 1 0,0 0 0,1 0-1,-1 1 1,-8-1 0,11 1-2,-2-1-5,0 1 0,-1-1 0,1 1 0,0 0 0,-1 0 0,1 1 0,0-1 0,0 1 0,-1 0-1,1 0 1,0 0 0,0 1 0,0-1 0,0 1 0,-4 3 0,4-1-34,0 1-1,1-1 1,0 1 0,0 0-1,-5 10 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3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37 32543,'-7'-4'21,"-1"-1"0,1 1 1,-1 0-1,0 1 0,0 0 1,0 0-1,0 1 0,0 0 0,-1 0 1,-12-1-1,-9 2-28,-49 3-1,73-2 13,2 1-5,1-1 0,-1 1 0,0-1 0,1 1 0,-1 0 0,0 0 0,1 1 0,-1-1 0,1 1 0,0 0 0,-1-1 0,1 2 0,0-1 0,0 0 0,0 1 0,1-1 0,-1 1 0,0 0 0,1 0 0,0 0 0,0 0 0,0 0 0,0 0 0,-3 7 0,2 1 0,-1 0 0,1 0 0,1 0 0,0 1 0,0-1 0,1 1 0,1 13 0,0-20 0,0 1 0,1-1 0,0 0 0,0 1 0,0-1 0,0 0 0,1 1 0,0-1 0,0 0 0,0 0 0,0 0 0,1-1 0,0 1 0,0-1 0,1 1 0,-1-1 0,1 0 0,0 0 0,0-1 0,0 1 0,0-1 0,1 0 0,-1 0 0,6 3 0,2-1 0,0 0 0,1 0 0,-1-1 0,1-1 0,0 0 0,0-1 0,0 0 0,0-1 0,14 0 0,-19-1 0,-1 0 0,0 0 0,0 0 0,-1 0 0,1-1 0,0 0 0,11-4 0,-16 4 0,0 0 0,0 0 0,0 0 0,0-1 0,0 1 0,0-1 0,-1 0 0,1 1 0,-1-1 0,1 0 0,-1 0 0,1 0 0,-1 0 0,0 0 0,0 0 0,0 0 0,0-1 0,0 1 0,-1 0 0,1 0 0,-1-1 0,1-3 0,0-2 0,1 0 0,-2 0 0,1-1 0,-1 1 0,-1 0 0,1 0 0,-1 0 0,-1 0 0,0 0 0,0 0 0,0 0 0,-1 0 0,0 0 0,0 1 0,-1 0 0,0 0 0,-1 0 0,1 0 0,-1 0 0,-1 1 0,1 0 0,-1 0 0,0 1 0,0-1 0,-1 1 0,0 1 0,1-1 0,-2 1 0,1 0 0,0 1 0,-1-1 0,0 2 0,1-1 0,-1 1 0,0 0 0,0 1 0,-12-1 0,14 1-6,3 1-2,0-1-1,0 1 0,1 0 0,-1-1 0,0 1 0,0 0 1,1 1-1,-1-1 0,0 1 0,1-1 0,-1 1 1,0 0-1,1 0 0,-1 0 0,-4 2 0,-1 22-468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12:3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32527,'0'0'176,"14"0"-144,33-3 0,22-12-32,12 5 0,-4-7 0,-2 12 0,-14-5 0,-12 10-32,-21-5-144,-20 0-1617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4.0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83 132 30062,'4'-3'121,"0"0"1,0-1-1,-1 1 0,1-1 1,-1 0-1,0 0 0,0-1 1,0 1-1,0-1 1,-1 1-1,0-1 0,0 0 1,0 0-1,-1 0 1,0 0-1,1 0 0,-2 0 1,1 0-1,-1 0 1,1 0-1,-2-8 0,0 12-120,1 0-1,-1 0 1,1 0-1,-1 1 1,0-1-1,0 0 0,1 0 1,-1 1-1,0-1 1,0 1-1,0-1 1,0 1-1,0-1 1,0 1-1,0-1 1,0 1-1,0 0 0,0-1 1,0 1-1,0 0 1,0 0-1,0 0 1,0 0-1,0 0 1,0 0-1,0 0 0,-1 1 1,-33 1 21,31 0-23,1-1-1,0 1 1,0 0 0,0 0-1,0 0 1,0 0 0,1 1-1,-1-1 1,1 1 0,-1 0-1,1-1 1,0 1 0,0 0-1,0 1 1,0-1 0,1 0-1,-1 0 1,1 1 0,0-1-1,-1 5 1,-2 7 0,0 1 0,1-1 0,-2 21 0,5-32 1,-2 15 0,1 0 0,0 0 0,2 0 0,3 21 0,-4-35 0,2 0 0,-1 0 0,0 0 1,1 0-1,0 0 0,0-1 1,1 1-1,-1-1 0,1 1 0,0-1 1,0 0-1,1 0 0,-1 0 1,1 0-1,0-1 0,-1 0 0,2 1 1,-1-1-1,8 4 0,-1-2 3,-1 0 0,2-1 0,-1-1 0,0 1 0,1-2 0,0 1-1,-1-2 1,1 1 0,19-2 0,-26 0-3,0 0 0,-1 0 0,1-1 0,0 1 0,0-1 0,-1 0-1,1-1 1,0 1 0,-1-1 0,0 0 0,1 0 0,-1 0 0,0-1 0,0 0 0,0 1 0,0-1 0,-1-1 0,1 1 0,-1 0-1,0-1 1,0 0 0,0 0 0,0 0 0,-1 0 0,4-7 0,-2-4 0,0 0 0,-2 0 0,0 0 0,0-1 0,-1 1 0,-1-1 0,-1 1 0,0 0 0,-5-23 0,4 30 0,0-1 0,-1 1 1,0 0-1,-1 0 0,0 0 0,0 0 0,0 1 0,-1-1 1,0 1-1,-1 0 0,1 1 0,-1-1 0,0 1 0,-11-8 1,11 10-3,0 0 0,0 0 0,0 0 0,0 1 1,-1 0-1,1 0 0,-1 1 0,0 0 0,0 0 0,0 0 1,0 1-1,0 0 0,0 0 0,0 1 0,0 0 0,-1 0 1,1 1-1,-9 2 0,11-2-44,0 1-1,0 0 1,1 1-1,-1-1 1,1 1-1,0 0 1,0 0-1,0 0 1,0 0-1,1 1 1,-1 0 0,1 0-1,0 0 1,0 0-1,0 0 1,-4 9-1,-21 38-2845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4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0 610 32159,'4'57'124,"2"0"0,2 0 0,21 72 0,-26-118-124,0 0 0,1-1 0,0 1 0,0-1 0,1 0 0,1 0 0,8 12 0,-12-20 0,0 1 0,0-1 0,1 0 0,-1 0 0,1 0 0,-1 0 0,1 0 0,0 0 1,-1 0-1,1-1 0,0 0 0,0 1 0,0-1 0,0 0 0,1 0 0,-1-1 0,0 1 0,0-1 1,0 0-1,1 0 0,-1 0 0,0 0 0,0 0 0,1 0 0,-1-1 0,0 0 0,0 0 0,0 0 0,0 0 1,3-2-1,0 1 1,-1-1 0,-1 0 0,1 0 0,0-1 0,-1 1 0,0-1 0,0 0 0,0-1 0,0 1 1,-1 0-1,1-1 0,-1 0 0,3-6 0,4-8 3,-2-1 0,8-24-1,-6 6-5,-1 1 0,-3-1 0,-1-1 0,0-53-1,10-68-31,-14 154 32,0 1-1,0-1 1,0 1 0,1 0-1,0 0 1,0-1 0,1 1-1,-1 1 1,1-1 0,0 0-1,6-6 1,-7 8 1,1 1 0,1-1-1,-1 1 1,0 0 0,1-1 0,-1 2 0,1-1 0,-1 0-1,1 1 1,0-1 0,0 1 0,0 0 0,0 1-1,0-1 1,-1 1 0,7-1 0,-4 1 0,0 0 1,1 0-1,-1 0 0,0 1 1,1 0-1,-1 0 1,0 1-1,0-1 0,0 1 1,0 1-1,0-1 1,0 1-1,-1 0 0,1 0 1,-1 1-1,0 0 0,0 0 1,0 0-1,0 0 1,-1 1-1,0 0 0,0 0 1,0 0-1,0 0 1,5 12-1,6 17-11,-9-18 11,-5-15 25,-1-6 26,0 1-49,0 0 0,-1 0 0,0 0 0,0 1 0,0-1 0,0 0 0,-1 0-1,1 1 1,-1-1 0,0 1 0,0-1 0,0 1 0,-1 0 0,1 0 0,-1 0 0,1 0 0,-1 0-1,0 1 1,-4-3 0,2 2-2,1 0 0,-1 1 0,0-1 0,0 1 0,0 1 0,-1-1 0,1 1 0,0 0-1,0 0 1,-1 0 0,1 1 0,-1 0 0,-10 0 0,13 1 1,-1 0 0,1 1 0,0-1 0,0 1 0,0-1 0,0 1 0,0 0 0,0 0 0,0 0 0,0 0 0,1 1 0,-1-1-1,1 1 1,0 0 0,-1-1 0,1 1 0,0 0 0,1 0 0,-1 1 0,1-1 0,-1 0 0,1 0 0,-2 8 0,-3 9-4,1 2 0,-4 33 0,9-53 4,-5 55-2,3 68 1,2-86 1,0-28 0,0-1 0,1 1 0,1 0 0,0 0 0,0-1 0,1 1 0,1-1 0,-1 0 0,2 0 0,10 19 0,-11-23 0,0 0 0,0 0 0,1-1 0,0 0 0,0 0 0,1 0 0,-1 0 0,1-1 0,0 0 0,0 0 0,1 0 0,-1-1 0,1 0 0,0 0 0,-1-1 0,1 0 0,9 2 0,-7-2 1,0-1 0,0 0 0,0-1 0,0 0 0,0 0 0,0-1 0,-1 0 0,1 0 0,0-1 0,-1 0 0,1-1 0,-1 0 0,1 0 0,-1-1 0,0 0 0,-1-1 0,12-7 0,-11 5 0,0 0 0,-1 0 0,0-1 0,0 0 0,-1-1 0,1 0 1,-2 1-1,0-2 0,0 1 0,0-1 0,-1 0 0,-1 0 0,1 0 0,2-17 1,-3 6-1,0-1 1,-1 0-1,-1 0 1,-1 0 0,-1 0-1,-1 1 1,-1-1-1,-9-34 1,9 47-2,0-1 0,-1 1-1,0 0 1,0 1 0,-1-1 0,0 1 0,0 0 0,-1 0-1,-10-10 1,11 13 0,-1 1 0,1 0 0,-1 0 0,0 0 0,0 0 1,0 1-1,0 0 0,-1 1 0,1-1 0,-1 1 0,1 0 0,-1 1 0,0 0 0,-11-1 0,15 2-1,0 0 0,-1 0 1,1 0-1,0 0 0,-1 1 0,1 0 1,0-1-1,0 1 0,0 1 0,-1-1 1,1 0-1,0 1 0,1-1 0,-1 1 1,0 0-1,0 0 0,1 0 0,-1 0 0,1 1 1,0-1-1,-1 1 0,1-1 0,0 1 1,1 0-1,-1 0 0,0 0 0,1 0 1,0 0-1,-1 0 0,1 0 0,0 0 1,1 1-1,-1-1 0,0 5 0,0 1 0,0 0-1,0 1 0,1-1 0,0 0 0,1 1 1,0-1-1,0 0 0,1 0 0,0 0 1,1 0-1,6 14 0,-7-17 2,2-1 0,-1 0 0,1 0 0,-1 0 0,2 0 0,-1 0 0,0-1 0,1 0 0,0 0 0,0 0 0,0-1 0,0 0 0,0 0 0,1 0 0,0 0 0,-1-1 0,12 3 0,-2-1 0,1-1 0,0-1 0,-1-1 0,1 0 0,30-3 0,-38 1 2,0-1-1,0 1 1,0-1 0,0-1-1,0 0 1,-1 0-1,1 0 1,-1-1 0,0 0-1,0-1 1,0 1 0,-1-1-1,0-1 1,0 1 0,0-1-1,0 0 1,-1 0 0,0-1-1,0 1 1,-1-1 0,5-9-1,1-5 6,0 0-1,-2-1 1,0 0 0,-2 0-1,0-1 1,4-32 0,-1-35 2,-4 0 1,-8-114 0,3 201-10,-1-4 0,1 0 0,-1 0 0,0 0 0,-3-10 0,4 16 0,-1 0 0,1 0 0,0 0 0,-1 1 0,1-1 0,0 0 0,-1 0 0,1 0 0,-1 0 0,0 1 0,1-1 0,-1 0 0,1 0 0,-1 1 0,0-1 0,0 1 0,1-1 0,-1 0 0,0 1 0,0 0 0,0-1 0,0 1 0,0-1 0,1 1 0,-1 0 0,0 0 0,0-1 0,0 1 0,0 0 0,0 0 0,0 0 0,0 0 0,0 0 0,0 0 0,0 0 0,0 1 0,0-1 0,0 0 0,-1 1 0,1 0 0,0-1 0,0 1 0,0-1 0,0 1 0,0 0 0,0-1 0,0 1 0,1 0 0,-1 0 0,0 0 0,0-1 0,1 1 0,-1 0 0,1 0 0,-1 0 0,0 0 0,1 1 0,-5 9 0,1-1 0,1 1 0,0 0 0,0 0 0,1 0 0,-1 14 0,1 75 0,2-70 0,4 305 0,-21 530 0,14-825 0,1-13 0,-1-1 0,-6 28 0,9-54 0,0 1 0,0-1 0,0 1 0,0-1 0,0 1 0,0 0 0,0-1 0,0 1 0,0-1 0,-1 1 0,1-1 0,0 1 0,0-1 0,-1 1 0,1 0 0,0-1 0,0 1 0,-1-1 0,1 0 0,-1 1 0,1-1 0,0 1 0,-1-1 0,1 0 0,-1 1 0,1-1 0,-1 0 0,1 1 0,-1-1 0,1 0 0,-1 0 0,1 1 0,-1-1 0,1 0 0,-1 0 0,0 0 0,1 0 0,-1 0 0,1 0 0,-1 0 0,0 0 0,1 0 0,-2 0 0,0-2 0,0 1 0,0-1 0,0 0 0,0 1 0,0-1 0,0 0 0,0 0 0,1-1 0,-3-3 0,-12-18 0,2-2 0,0 0 0,2-1 0,1 0 0,1-1 0,1 0 0,2 0 0,1-1 0,1 0 0,1 0 0,0-45 0,4 65-1,1 0 0,-1 0 1,2 1-1,-1-1 0,1 0 0,0 1 0,1-1 1,0 1-1,6-12 0,-3 9 0,1 0 0,1 1 0,0 0-1,0 1 1,0-1 0,12-8 0,56-43 9,158-96 0,-234 157-8,8-5-32,-5 3 7,-1 0-1,1 0 1,0 1-1,0-1 1,0 1-1,0 0 0,0 0 1,0 0-1,0 0 1,0 0-1,0 0 1,1 1-1,2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8.2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20 547 32223,'-6'24'46,"1"0"0,1 0 0,1 0 1,2 1-1,1 31 0,0-51-38,1 0 0,-1 0 0,1 0 0,0-1 0,1 1 0,-1 0 1,1 0-1,0-1 0,0 0 0,1 1 0,-1-1 0,1 0 0,0 0 0,0 0 0,0 0 0,1-1 0,-1 1 0,1-1 0,0 0 0,0 0 0,0 0 0,6 3 0,-4-3-6,0 0 0,0 0-1,0-1 1,0 0 0,0 0 0,1 0-1,-1-1 1,0 0 0,1 0 0,-1-1-1,1 0 1,-1 0 0,1 0-1,-1-1 1,1 0 0,-1 0 0,8-3-1,-9 2 0,-1-1-1,1 1 1,0-2 0,-1 1-1,0 0 1,1-1-1,-1 0 1,-1 1-1,1-2 1,-1 1-1,1 0 1,-1-1-1,0 1 1,-1-1 0,5-9-1,0-3 4,-1 0 0,0-1 0,5-28-1,6-102 25,-14 105-28,2 0-1,16-70 1,-20 109 0,1 0 0,-1-1 0,1 1-1,0 0 1,0 0 0,0 0 0,1 0 0,-1 0 0,1 1-1,0-1 1,0 1 0,0 0 0,0 0 0,1 0 0,-1 0 0,1 0-1,0 1 1,0 0 0,0-1 0,0 2 0,0-1 0,0 0 0,1 1-1,-1 0 1,1 0 0,-1 0 0,1 0 0,-1 1 0,1 0-1,-1 0 1,1 0 0,-1 0 0,1 1 0,6 1 0,-10-1-1,0-1 0,0 1 0,0-1 0,0 1 0,-1-1 1,1 1-1,0 0 0,-1 0 0,1-1 0,0 1 0,-1 0 1,1 0-1,-1 0 0,1-1 0,-1 1 0,1 0 0,-1 0 1,0 0-1,1 0 0,-1 0 0,0 0 0,0 0 0,0 0 1,0 0-1,0 0 0,0 0 0,0 0 0,0 0 0,0 0 1,0 0-1,-1 1 0,-3-1 1,0 0 0,0-1 0,1 0 0,-1 1 0,0-1 0,0-1 0,-4 0 0,1 1 0,3 0 0,0 0 0,-1 1 0,1 0 0,0-1 0,0 1 0,0 0 0,0 1 0,0-1 0,0 1 0,1 0 0,-1 0 0,0 0 0,1 0 0,-6 5 0,4-1 0,-1-1 0,1 1 0,0 0 0,1 0 0,0 0 0,0 1 0,-5 11 0,2-2 0,1 0 0,1 1 0,1 0 0,0 0 0,1 0 0,-1 26 0,2-16 0,2-1 0,1 1 0,1-1 0,1 1 0,11 40 0,-12-59 0,0 0 0,1 0 0,1 0 0,-1-1 0,1 1 0,0-1 0,1 0 0,-1-1 0,1 1 0,1-1 0,-1 0 0,1 0 0,0 0 0,1-1 0,-1 0 0,1 0 0,0-1 0,0 1 0,1-2 0,-1 1 0,1-1 0,10 3 0,-6-3 0,0 0 0,0-1 0,1-1 0,-1 0 0,0 0 0,0-1 0,20-3 0,-26 2 0,1 0 0,-1-1 0,1 0 0,-1 0 0,1 0 0,-1-1 0,0 0 0,0 0 0,0-1 0,-1 1 0,1-1 0,-1-1 0,0 1 0,0-1 0,5-6 0,-1-1-1,0-1 1,-1 0-1,-1 0 0,0-1 1,-1 0-1,7-24 0,14-89 19,-24 99-19,2 0-1,2 0 1,0 1 0,2 0 0,14-32-1,-21 55 2,1 0-1,-1 0 1,1 0 0,0 0-1,0 0 1,0 0-1,0 1 1,1-1 0,-1 1-1,1 0 1,0 0-1,0 1 1,6-4 0,-4 4 0,1-1 0,-1 1 0,1 1 0,0-1 0,0 1 0,0 0 0,0 1 0,8 0 0,-14-1 0,-1 1 0,0 0 0,0 0 0,0 0 0,1 0 0,-1 0 0,0 0 0,0 0 0,1 0 0,-1 0 0,0 0 0,0 0 0,0 0 0,1 0 0,-1 0 0,0 1 0,0-1 0,0 0 0,1 0 0,-1 0 0,0 0 0,0 0 0,0 0 0,0 0 0,1 1 0,-1-1 0,0 0 0,0 0 0,0 0 0,0 0 0,0 1 0,1-1 0,-1 0 0,0 0 0,0 0 0,0 0 0,0 1 0,0-1 0,0 0 0,0 0 0,0 0 0,0 1 0,0-1 0,0 0 0,0 0 0,0 1 0,0-1 0,0 0 0,0 0 0,0 0 0,0 1 0,0-1 0,0 0 0,0 0 0,-1 1 0,-5 8 0,-44 33 0,27-24 0,1 0 0,-30 34 0,46-44 0,0 0 0,0 0 0,1 1 0,0-1 0,0 1 0,1 0 0,0 0 0,1 1 0,0-1 0,1 1 0,-3 15 0,3-13 0,1 1 0,1 0 0,0-1 0,1 1 0,0 0 0,0 0 0,6 19 0,-3-23 0,-1 0 0,1 0 0,0 0 0,1-1 0,0 0 0,0 1 0,1-2 0,0 1 0,0-1 0,13 12 0,-9-11 0,0 0 0,1-1 0,-1 0 0,1 0 0,1-1 0,-1-1 0,1 0 0,0 0 0,19 4 0,-5-4 0,0-1 0,1-1 0,40-1 0,-63-2 0,0 0 0,0 0 0,-1-1 0,1 1 0,0-1 0,0 0 0,-1 0 0,1 0 0,-1 0 0,1-1 0,-1 0 0,0 1 0,1-1 0,-1 0 0,0-1 0,0 1 0,0-1 0,-1 1 0,1-1 0,-1 0 0,1 0 0,-1 0 0,0 0 0,0 0 0,0 0 0,0-1 0,-1 1 0,1-1 0,-1 1 0,0-1 0,1-6 0,1-8 0,-1 0 0,-1 0 0,0 0 0,-1 0 0,-4-27 0,0 17 0,-2 2 0,0-1 0,-2 1 0,-1 0 0,-1 0 0,-1 1 0,-1 1 0,-1 0 0,-2 1 0,0 0 0,-18-21 0,26 37 0,1 1 0,-1-1 0,0 1 0,-1 1 0,-10-8 0,16 12 0,1 0 0,0 0 0,-1 0 0,1 0 0,-1 0 0,0 1 0,1-1 0,-1 0 0,0 1 0,1-1 0,-1 1 0,0 0 0,1 0 0,-1 0 0,0-1 0,0 2 0,1-1 0,-1 0 0,0 0 0,0 0 0,1 1 0,-1-1 0,0 1 0,1-1 0,-1 1 0,0 0 0,1 0 0,-1 0 0,1 0 0,0 0 0,-1 0 0,1 0 0,0 0 0,-1 0 0,0 2 0,-1 3 0,0-1 0,1 1 0,-1-1 0,1 1 0,0 0 0,1 0 0,0 0 0,-1 0 0,1 8 0,0 63 0,1-48 0,0-12 0,1 1 0,1 0 0,0 0 0,1-1 0,1 1 0,0-1 0,12 27 0,-12-34 0,1-1 0,1 1 0,0-1 0,0 0 0,0-1 0,1 1 0,0-1 0,1-1 0,0 1 0,0-1 0,1-1 0,-1 0 0,20 11 0,-10-11 0,-1 1 0,1-2 0,0 0 0,1-2 0,-1 0 0,1-1 0,-1 0 0,1-2 0,0 0 0,-1-1 0,22-4 0,-35 4 0,1 0 0,-1 0 0,0-1 0,1 0 0,-1 0 0,0 0 0,0-1 0,0 1 0,0-1 0,-1 0 0,1-1 0,-1 1 0,0-1 0,5-5 0,-4 3 0,0-1 0,-1 0 0,0 1 0,0-2 0,0 1 0,-1 0 0,0-1 0,3-15 0,-1-7 0,-1 0 0,-2-1 0,-1 1 0,-3-37 0,1 44 0,0 1 5,-1 0-1,-1 1 1,-1 0-1,-1-1 1,-1 1-1,-13-33 1,19 54-5,0 0 0,0 0 0,0 0 0,0-1 0,0 1 0,0 0 0,0 0 0,0 0 0,0 0 0,0-1 0,0 1 0,0 0 0,0 0 0,0 0 0,-1 0 0,1 0 0,0-1 0,0 1 0,0 0 0,0 0 0,0 0 0,0 0 0,0 0 0,0 0 0,0-1 0,-1 1 0,1 0 0,0 0 0,0 0 0,0 0 0,0 0 0,0 0 0,0 0 0,-1 0 0,1 0 0,0 0 0,0 0 0,0 0 0,0 0 0,0 0 0,-1 0 0,1 0 0,0 0 0,0 0 0,0 0 0,0 0 0,-1 0 0,1 0 0,0 0 0,0 0 0,0 0 0,0 0 0,0 0 0,-1 0 0,1 0 0,-4 12-5,-1 38-2,3 0 0,1 0 1,6 50-1,-4-87 7,1 0 0,0 0 0,1 0 0,1 0 0,0-1 0,0 0 0,1 0 0,1 0 0,0 0 0,1-1 0,0 0 0,11 14 0,-11-18 0,0 0 0,-1 0 0,2-1 1,-1 1-1,1-2 0,0 1 1,0-1-1,1 0 0,0-1 1,-1 0-1,2-1 0,-1 1 1,0-2-1,0 1 0,1-1 1,0-1-1,12 1 0,-10-1 9,29-3 8,-39 2-17,0-1 0,0 0 0,0 1 0,0-1 0,-1 0 0,1 0 0,0 0 0,0 0 0,-1 0 0,1-1 1,-1 1-1,1 0 0,-1-1 0,1 1 0,-1-1 0,0 0 0,0 1 0,2-4 0,1-4-3,0-1 1,-1 0-1,0 0 0,0 0 0,-1 0 1,-1 0-1,1-16 0,-3-80-10,0 66 16,1 23-2,0-1-1,-2 1 1,0-1 0,0 1-1,-2 0 1,0 0 0,-8-19-1,11 69 0,0 31-5,-1-6-1,7 59 1,-3-101 4,0 0 1,1 0-1,0 0 1,2-1-1,0 1 1,0-1-1,2 0 1,12 22-1,-17-34 1,0 1 0,1-1 0,-1 0 0,1 0 0,0 0 0,0 0 0,0 0 0,0 0 0,0-1 0,1 1 0,-1-1 0,1 0 0,-1 0 0,1-1 0,0 1 0,0-1 0,0 1 0,0-1 0,0 0 0,0-1 0,0 1 0,0-1 0,0 0 0,8 0 0,-9-1 0,-1 1 1,1-1-1,-1 1 0,0-1 0,1 0 1,-1 0-1,0 0 0,0 0 0,0 0 1,0-1-1,0 1 0,0-1 0,0 1 1,0-1-1,0 0 0,-1 0 1,1 1-1,-1-1 0,1 0 0,-1 0 1,0-1-1,0 1 0,1 0 0,-2 0 1,1-1-1,0 1 0,0 0 0,-1-1 1,1-2-1,2-11 2,0 0 0,-1 0 0,0-20 0,0-201-2,-3 134 0,1 101 0,0 1 0,0-1 0,0 1 0,0-1 0,0 1 0,0-1 0,1 1 0,-1-1 0,0 0 0,1 1 0,-1-1 0,1 1 0,0 0 0,-1-1 0,1 1 0,0 0 0,0-1 0,0 1 0,0 0 0,1-2 0,0 3 0,-1-1 0,1 1 0,-1-1 0,1 1 0,-1 0 0,1-1 0,-1 1 0,1 0 0,0 0 0,-1 0 0,1 0 0,-1 0 0,1 1 0,-1-1 0,1 0 0,-1 1 0,1-1 0,-1 1 0,1-1 0,1 2 0,1 0 0,-1 0 0,1 1 0,-1-1 0,1 1 0,-1 0 0,0 0 0,0 0 0,0 0 0,-1 0 0,1 1 0,-1-1 0,1 1 0,2 7 0,19 54 0,-23-62 0,6 22 0,-1 0 0,-2 0 0,3 46 0,-8 76 0,-4-92 0,1-37 0,2-32 0,5-15-3,1 1 0,1 1 1,1-1-1,2 1 0,12-31 1,-7 19-1,-4 12-2,32-86-13,-36 103 16,-1 0-1,2 0 1,0 1 0,0-1 0,0 1 0,1 1 0,1-1 0,10-9 0,-14 15 1,0 1 1,0 0 0,0-1-1,1 1 1,-1 1 0,1-1-1,-1 0 1,8 0 0,-10 1 0,-1 1 0,1-1 0,0 1 0,-1 0 0,1 0 0,-1 0 0,1 0 0,0 0 0,-1 0 0,1 0 0,0 1 0,-1-1 0,1 0 0,-1 1 0,1-1 0,-1 1 0,1 0 0,-1-1 0,1 1 0,-1 0 0,0 0 0,1 0 0,-1 0 0,0 0 0,0 0 0,0 1 0,1-1 0,0 2 0,2 9 0,-1 0 0,-1 0 0,0 0 0,0 0 0,-1 1 0,-1-1 0,-1 20 1,0-4 1,-10 121 20,5-100-19,1 72 1,5-118-4,1 0 1,-1-1-1,0 1 0,1 0 0,-1-1 1,1 1-1,0-1 0,0 1 0,0-1 1,0 1-1,0-1 0,1 1 0,-1-1 1,1 0-1,-1 0 0,1 0 1,0 0-1,0 0 0,0 0 0,0 0 1,0-1-1,0 1 0,0-1 0,1 1 1,-1-1-1,1 0 0,-1 0 0,1 0 1,4 1-1,5 0 1,0 0 1,0-1-1,-1 0 0,1-1 1,17-2-1,-25 2-1,0-1 0,1 1 0,-1-1 0,0 0 0,0-1 0,-1 1 0,1-1 0,0 1 0,0-1 0,-1 0 0,1-1 0,-1 1 0,0 0 0,5-5 0,-3 2 0,0-1 0,0 0 0,-1 0 0,1-1 1,-2 1-1,1-1 0,4-9 0,-2-2-1,0-1 1,-1 1-1,-1-1 0,-1 0 1,2-29-1,-2-34-1,-3 1 0,-4 0 0,-3-1 0,-19-82 0,-5 30 18,31 217-18,20 422 17,-18-485-15,1 0 0,1-1 0,1 0 0,1 0 0,1 0 0,0 0 0,19 33 0,-22-46 0,0 0 0,1 0 0,-1 0 0,1-1 0,0 0 0,0 0 0,1 0 0,-1 0 0,1-1 0,0 0 0,1-1 0,-1 1 0,1-1 0,-1 0 0,1 0 0,0-1 0,0 0 0,0-1 0,0 1 0,0-1 0,0 0 0,1-1 0,-1 0 0,10-1 0,-15 1 0,0 0 0,0-1 0,0 1 0,0-1 0,0 0 0,0 1 0,0-1 0,0 0 0,-1 0 0,1 0 0,0 0 0,0-1 0,-1 1 0,1 0 0,-1-1 0,1 1 0,1-4 0,0 1 0,0-1 0,-1 1 0,1-1 0,-1 0 0,0 0 0,2-9 0,1-6 0,-2 0 0,2-34 0,-5 50 0,0-147 0,-3 97 0,9-90 0,-5 141 0,-1 1 0,0-1 0,1 1 0,-1 0 0,1-1 0,0 1 0,0-1 0,0 1 0,0 0 0,0 0 0,0 0 0,0 0 0,1 0 0,-1 0 0,1 0 0,0 0 0,0 0 0,-1 1 0,1-1 0,0 1 0,0-1 0,1 1 0,-1 0 0,0 0 0,0 0 0,3-1 0,4 0 0,0 0 0,1 1 0,-1 0 0,0 1 0,17 1 0,-26-1 0,4 0 0,1 1 0,-1 0 0,1 0 0,-1 1 0,0-1 0,1 1 0,-1 0 0,0 0 0,0 0 0,0 0 0,-1 1 0,1-1 0,0 1 0,-1 0 0,0 0 0,0 1 0,0-1 0,4 6 0,-3-4 0,-1 1 0,1 0 0,-1 0 0,0 0 0,0 0 0,-1 0 0,0 1 0,0-1 0,0 1 0,-1-1 0,0 1 0,0 8 0,-1-3 0,0 0 0,-1 0 0,-1 0 0,0 0 0,0 0 0,-1 0 0,0-1 0,-1 1 0,-1-1 0,0 0 0,-10 16 0,8-16 0,0 1 0,1-1 0,0 1 0,1 1 0,0-1 0,1 1 0,1-1 0,0 1 0,0 0 0,0 15 0,3-25 0,0-1 0,0 0 0,0 1 0,1-1 0,-1 0 0,1 0 0,0 1 0,0-1 0,0 0 0,0 0 0,0 0 0,0 0 0,0 0 0,0 0 0,1 0 0,-1 0 0,1-1 0,2 3 0,0-1 0,0 0 0,0 0 0,0-1 0,1 1 0,-1-1 0,1 0 0,0 0 0,5 1 0,6 0 0,0 0 0,1 0 0,-1-2 0,19 0 0,-18-1 0,-10 1 0,0-1 0,0 0 0,0-1 0,10-1 0,-15 1 0,1 0 0,0 0 0,-1 0 0,1-1 0,-1 1 0,0 0 0,0-1 0,1 1 0,-1-1 0,0 0 0,0 0 0,0 0 0,-1 0 0,4-4 0,2-5 0,-1-1 0,0 1 0,-1-1 0,0 0 0,-1 0 0,0-1 0,-1 1 0,-1-1 0,2-14 0,-1-21 0,-1-52 0,-3 62 0,0-134 0,-12 501 0,13-319 0,1 0 0,0 0 0,0 0 0,0 0 0,2 0 0,-1 0 0,1 0 0,0-1 0,1 0 0,6 11 0,-7-15 0,0-1 0,0 1 0,1-1 0,0 1 0,0-1 0,0 0 0,0 0 0,0-1 0,1 0 0,0 1 0,0-1 0,0-1 0,0 1 0,0-1 0,1 0 0,-1 0 0,0 0 0,1-1 0,6 1 0,3 0 0,1 0 0,0-1 0,30-2 0,-40 0 2,0 0 0,0 0 0,1 0 1,-1-1-1,0 0 0,0 0 0,-1-1 0,1 1 0,0-1 0,-1-1 0,0 1 0,7-7 0,1-2-2,-1-1 1,0 0-1,-1-1 1,-1 0-1,0-1 1,-1 0-1,-1-1 1,0 0-1,-1 0 0,-1-1 1,6-24-1,-6 13 0,-1 0 0,-1 0 0,-2 0 0,0 0 0,-2-1 0,-5-38 0,4 61 0,0 1 0,0-1 0,-1 1 0,1-1 0,-1 1 0,0 0 0,-1 0 0,-4-9 0,5 12 0,0 0 0,1-1 0,-1 1-1,0 0 1,0 0 0,-1 0 0,1 0-1,0 1 1,0-1 0,-1 1 0,1-1-1,-1 1 1,1 0 0,-1 0 0,0 0-1,1 0 1,-1 0 0,0 1-1,0-1 1,0 1 0,-3 0 0,5 0-2,0 0 1,-1 0 0,1 1-1,0-1 1,0 1-1,0-1 1,-1 1 0,1-1-1,0 1 1,0-1-1,0 1 1,0 0 0,0 0-1,0 0 1,0-1 0,0 1-1,0 0 1,1 0-1,-1 0 1,-1 2 0,-13 26 5,9-16-6,-10 15 2,9-19 0,2 0 0,-1 1 0,1 0 0,1 0 0,-1 0 0,2 0 0,-1 1 0,2 0 0,-1-1 0,-1 21 0,4-19 0,0 3 0,0-1 0,1 0 0,0 0 0,1 0 0,5 18 0,5 26 0,-10-43 0,1 0 0,9 27 0,-10-38 0,0 1 0,0-1 0,0 1 0,1-1 0,-1 0 0,1 0 0,0 0 0,1-1 0,-1 1 0,0-1 0,1 1 0,0-1 0,4 2 0,10 5 2,1-1 1,0 0-1,1-2 1,-1 0-1,1-2 1,1 0-1,-1-1 0,1-1 1,-1-1-1,32 0 1,-50-3-3,-1 1 0,1 0 0,0-1 1,0 0-1,0 1 0,-1-1 0,1 0 0,0 0 1,0 0-1,-1 0 0,1 0 0,-1 0 1,1-1-1,-1 1 0,0 0 0,1-1 1,-1 1-1,0-1 0,0 0 0,0 1 0,0-1 1,0 0-1,-1 1 0,1-1 0,1-3 1,2-9-2,0 1 1,3-22 0,-5 24 0,6-30 0,37-164 0,-36 173 0,1 1 0,2 0 0,1 0 0,22-36 0,-33 64 0,-1 0 0,1 1 0,0-1 0,-1 0 0,1 1 0,1 0 0,-1-1 0,0 1 0,0 0 0,1 0 0,-1 0 0,1 0 0,0 1 0,-1-1 0,1 1 0,0 0 0,0-1 0,0 1 0,0 1 0,0-1 0,0 0 0,0 1 0,1-1 0,-1 1 0,0 0 0,0 0 0,0 0 0,0 1 0,0-1 0,1 1 0,-1-1 0,4 3 0,0 0 0,0 1 0,0-1 0,0 1 0,-1 1 0,0-1 0,0 1 0,0 0 0,-1 0 0,0 1 0,0 0 0,0 0 0,5 7 0,1 8 0,0-1 0,-2 1 0,0 1 0,-1 0 0,-1 0 0,-1 0 0,-1 1 0,-1 0 0,-2 0 0,0 0 0,-1 1 0,-1-1 0,-6 45 0,3-56 0,-1-1 0,1 1 0,-2-1 0,0 0 0,0 0 0,-1 0 0,0 0 0,-1-1 0,-1 0 0,1-1 0,-1 0 0,-1 0 0,0 0 0,0-1 0,0-1 0,-1 1 0,0-2 0,-19 10 0,11-6 0,0-2 0,-1 0 0,0-1 0,0 0 0,0-2 0,-1 0 0,0-2 0,0 0 0,0-1 0,-32-1 0,51-1 0,0-1 0,0 1 0,1 0 0,-1-1 0,0 1 0,0-1 0,0 1 0,0-1 0,0 1 0,1-1 0,-1 1 0,0-1 0,0 0 0,1 1 0,-1-1 0,0 0 0,1 0 0,-1 0 0,1 0 0,-1 1 0,1-1 0,0 0 0,-1 0 0,1 0 0,0 0 0,-1 0 0,1 0 0,0 0 0,0 0 0,0-2 0,-1-38 0,2 27 0,0-6-1,1 1 0,0 0 0,2 0 0,0 0 0,1 1 0,1 0 0,10-21-1,-1 6-5,1 1-1,41-58 0,-55 88 8,-1 0 0,1 1 0,-1-1 0,1 0 0,-1 0 0,1 1 0,0-1 0,0 1 0,0-1 0,0 1 0,3-2 0,-4 3 0,0 0 0,0-1 0,-1 1 0,1 0 0,0 0 0,0 0 0,0 0 0,0 0 0,-1 0 0,1 0 0,0 0 0,0 1 0,0-1 0,-1 0 0,1 0 0,0 1 0,0-1 0,-1 0 0,1 1 0,0-1 0,-1 1 0,2 0 0,2 3 0,-1 1 0,1-1 0,-1 1 0,0 0 0,0 0 0,-1 0 0,4 8 0,-5-10 0,15 33-2,65 132 9,-68-145-3,2-1 1,0-1-1,1-1 1,1 0-1,25 23 1,-32-34-5,1 1 0,0-1 0,1-1 0,0 0 0,0 0 0,1-2 0,-1 1 0,2-2 0,-1 1 0,0-2 0,1 0 0,0 0 0,0-2 0,0 0 0,18 1 0,-30-3 0,0 0-1,0 0 1,0-1 0,1 1-1,-1 0 1,0-1 0,0 0-1,0 1 1,0-1 0,0 0 0,0 0-1,0 0 1,0 0 0,0-1-1,0 1 1,-1 0 0,1-1-1,-1 1 1,1-1 0,-1 0-1,1 0 1,-1 1 0,0-1-1,0 0 1,0 0 0,0 0-1,0 0 1,0 0 0,0 0-1,0-4 1,2-6-19,-1 0 0,-1-1-1,0 1 1,-1-19 0,0 23-3,0-6-308,0 0 0,-1 1-1,-4-19 1,-1 12-1414,-1 0 0,-10-20 0,17 39 1718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8.6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31 32175,'-2'-2'8,"1"-1"0,-1 1 0,0 0 0,-1 0 0,1 0 1,0 0-1,-1 0 0,1 0 0,-1 0 0,1 1 0,-1 0 0,0-1 0,0 1 1,0 0-1,0 0 0,0 0 0,0 1 0,0-1 0,0 1 0,0 0 1,0-1-1,0 2 0,0-1 0,0 0 0,0 0 0,0 1 0,0 0 0,0-1 1,0 1-1,-4 2 0,1 0 5,0 0 0,1 0-1,-1 0 1,1 1 0,0 0 0,0 0 0,0 0 0,0 1 0,1-1-1,0 1 1,0 0 0,0 1 0,-5 8 0,7-10-11,0 0-1,-1 1 1,1 0 0,1-1 0,-1 1-1,1 0 1,0 0 0,0 0 0,0 0-1,1 0 1,0 0 0,0 0-1,0 0 1,0 0 0,1 0 0,0 0-1,0 0 1,0 0 0,1 0 0,-1-1-1,1 1 1,1 0 0,-1-1-1,0 0 1,1 1 0,0-1 0,0 0-1,0 0 1,1-1 0,-1 1 0,1-1-1,0 1 1,0-1 0,0 0-1,0-1 1,9 5 0,2-2 4,1 0 0,0-1 0,0-1 0,0-1 0,0 0 0,1-1 0,29-2 0,-25 1-3,-19 0-3,-1 0 1,1 0-1,0 0 1,0 0-1,-1-1 1,1 1-1,0 0 1,-1-1 0,1 0-1,0 1 1,-1-1-1,1 0 1,-1 0-1,1 0 1,-1 0-1,0 0 1,1 0-1,-1 0 1,0 0 0,0-1-1,0 1 1,2-2-1,-2 0 0,1-1 1,-1 1-1,1-1 0,-1 1 0,0-1 0,0 1 0,0-1 1,-1 0-1,1 0 0,-1-4 0,0-1 0,-1 0 0,1 0 0,-2 0 0,1 1 0,-1-1-1,0 0 1,-1 0 0,-5-10 0,4 12 1,0 1 0,0 0-1,0 0 1,-1 0 0,0 1 0,0-1 0,0 1-1,-1 1 1,0-1 0,0 1 0,0 0 0,0 0-1,-1 0 1,-10-3 0,6 3-25,0 0 0,-1 1-1,0 1 1,0 0 0,0 1 0,0 0 0,0 0 0,-14 2 0,-7 6-1380,4 13-3998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8.9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31951,'2'0'240,"29"8"-160,16-6 64,16-2-64,12 3-16,11-1-16,5 1-32,6 2-16,-3 2-32,-6-7-320,-16 0-4562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9.3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1 32143,'0'0'443,"4"6"-379,22 38-44,72 128 33,-80-134-47,-2 0-1,22 73 1,-24-53 3,-4 0 0,7 91 1,-16 118-11,-3-232-2,-2-1 0,-2 0 0,0-1 1,-3 1-1,-1-2 0,-1 1 0,-1-1 0,-2-1 0,-2 0 1,0-1-1,-2-1 0,-1 0 0,-2-2 0,-1 0 0,-43 41 1,56-60-102,0 0 0,-1 0 0,-1-1-1,-10 6 1,-43 11-2115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1.0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482 20 32255,'0'0'14,"0"-1"0,-1 0 1,1 0-1,0 1 0,0-1 0,-1 0 1,1 1-1,0-1 0,-1 0 0,1 1 1,0-1-1,-1 1 0,1-1 1,-1 0-1,1 1 0,-1-1 0,0 1 1,1-1-1,-1 1 0,1 0 0,-1-1 1,0 1-1,1 0 0,-1-1 0,0 1 1,0 0-1,0-1 0,-32-3 53,21 4-75,0 0 0,0 1 1,-19 5-1,20-3 10,0 2 0,1 0 0,0 0 0,0 1 0,1 0 0,-1 0 1,1 1-1,1 0 0,-1 1 0,1 0 0,1 0 0,-12 17 0,-1 3-1,1 1 1,2 1-1,-14 32 0,3 1 0,3 2 1,3 1 0,2 1-1,4 0 1,2 1 0,3 1-1,-2 104 1,13-155-2,0 0 0,1-1 0,1 1 0,1 0 0,9 32 0,-8-40 0,0 0 0,1 0 0,0 0 0,0-1 0,1 0 0,1 0 0,-1 0 0,1-1 0,1 0 0,13 12 0,-10-11 0,1 0 0,1-1 0,-1-1 0,1 0 0,1 0 0,-1-1 0,1-1 1,0 0-1,19 3 0,-1-2-3,1-2 0,66 0 0,-90-4-63,-4 1-13,0-1 0,0 1 0,0-1 0,-1-1 1,1 1-1,0-1 0,0 1 0,-1-1 0,1 0 1,0-1-1,-1 1 0,1-1 0,-1 0 0,0 0 1,1-1-1,6-5 0,-8 5-607,-1 0 1,0 0-1,-1 0 0,1 0 1,0-1-1,-1 1 0,2-5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5.1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23 433 30990,'-1'20'511,"-1"1"-1,-6 27 1,4-29-536,1 1 0,-1 28 0,4-46 30,-1 1-1,1 0 1,0-1 0,1 1 0,-1 0-1,0-1 1,1 1 0,-1 0 0,1-1 0,0 1-1,0-1 1,0 1 0,0-1 0,0 1-1,3 3 1,-2-5 0,1 0-1,-1 1 1,1-1-1,-1 0 1,1 0 0,-1 0-1,1 0 1,-1 0-1,1-1 1,0 1-1,-1-1 1,1 0 0,0 0-1,0 0 1,3 0-1,0-1 4,0 1-1,0-1 0,0 0 1,0 0-1,0-1 1,0 1-1,-1-1 0,1-1 1,-1 1-1,1-1 1,7-5-1,-4 1-2,0 0 0,0-1 0,-1 0 0,1 0 0,9-15 0,-1-1-2,-2 0 1,0-1-1,-2-1 1,10-28-1,-6 9 2,-2-1-1,-2-1 0,-2-1 0,-2 1 0,-3-2 0,2-95 1,-17 217-32,10-63 27,0 0 0,0 0 0,0 0 0,1 0 0,1 0 0,0 0 0,0-1 0,1 1 0,5 8 0,6 8 0,31 41 0,-35-53 0,1 1 0,-2 0 0,0 1 0,-1 0 0,-1 1 0,0 0 0,-1 0 0,5 19 0,-10-25 0,0 0 0,-1 0 0,0 0 0,-1 0 0,0 0 0,-3 20 0,2-25 0,0 0 0,-1 0 0,0-1 0,0 1 0,0-1 0,-1 0 0,0 1 0,0-1 0,0 0 0,-1-1 0,1 1 0,-1-1 0,0 1 0,-7 5 0,2-3 0,-1-1 0,0 1 0,0-2 0,0 1 0,-1-1 0,0-1 0,0 0 0,-17 4 0,5-4 0,0 0 0,0-2 0,-30 0 0,49-2 0,1 0 0,-1 0 0,0-1 0,1 1 0,-1-1 0,1 0 0,-1 0 0,1 0 0,-1 0 0,1 0 0,-1-1 0,1 0 0,0 1 0,0-1 0,0 0 0,0-1 0,0 1 0,1 0 0,-1-1 0,0 0 0,1 1 0,0-1 0,0 0 0,0 0 0,0-1 0,0 1 0,1 0 0,-1 0 0,1-1 0,0 1 0,0-1 0,0 1 0,1-1 0,-1-5 0,1 9 0,1-1 0,0 0 0,0 1 0,0-1 0,0 0 0,0 1 0,-1-1 0,1 1 0,0 0 0,0-1 0,0 1 0,0 0 0,0 0 0,1-1 0,-1 1 0,0 0 0,0 0 0,0 0 0,0 0 0,0 0 0,0 0 0,0 1 0,0-1 0,1 1 0,4-1 0,8 1 0,0 1 0,-1 0 0,1 1 0,-1 0 0,21 8 0,-16-4 0,1-2 0,22 5 0,3-5 0,-1-2 0,1-2 0,62-6 0,-96 4 0,0-1 0,-1 0 0,1 0 0,0-1 0,-1 0 0,1 0 0,-1-1 0,0-1 0,0 1 0,-1-1 0,1-1 0,-1 0 0,0 0 0,-1 0 0,1-1 0,-1 0 0,-1-1 0,1 0 0,-1 0 0,-1 0 0,1 0 0,-2-1 0,1 0 0,-1 0 0,0 0 0,-1-1 0,3-12 0,0-18 0,-1 0 0,-3 0 0,-2-47 0,-1 35 0,1 48 0,1 0 0,-1 0 0,-1 0 0,1 0 0,-1-1 0,1 1 0,-1 0 0,-1 0 0,1 0 0,0 1 0,-1-1 0,0 0 0,-2-4 0,2 7 0,0-1 0,1 1 0,-1-1 0,0 1 0,0 0 0,0 0 0,0 0 0,-1 0 0,1 0 0,0 1 0,0-1 0,0 1 0,-1-1 0,1 1 0,0 0 0,0 0 0,-1 0 0,1 0 0,0 0 0,-1 0 0,1 1 0,0-1 0,0 1 0,-5 1 0,4-1 0,0 1 0,0-1 0,0 1 0,0 0 0,0 0 0,0 0 0,1 0 0,-1 1 0,1-1 0,-1 1 0,1 0 0,0-1 0,0 1 0,0 0 0,0 0 0,1 0 0,-1 0 0,1 1 0,0-1 0,0 0 0,0 1 0,0-1 0,0 6 0,-2 9 0,0 1 0,1 36 0,2-35 0,1 1 0,1-1 0,0 0 0,2 0 0,8 28 0,-7-34 0,0-1 0,1 1 0,1-2 0,0 1 0,1-1 0,0 0 0,1-1 0,15 16 0,-16-19 0,0-1 0,0 0 0,0-1 0,1 1 0,0-2 0,0 1 0,0-1 0,1-1 0,0 0 0,0 0 0,0-1 0,0 0 0,1 0 0,-1-2 0,1 1 0,-1-1 0,19-1 0,-27 0 0,0 0 0,0 0 0,0-1 0,0 1 0,0-1 0,0 0 0,0 1 0,0-1 0,0 0 0,0 0 0,-1 0 0,1 0 0,0 0 0,-1-1 0,1 1 0,-1 0 0,1-1 0,-1 1 0,1-1 0,-1 0 0,0 1 0,0-1 0,0 0 0,0 0 0,0 0 0,0 1 0,-1-1 0,1 0 0,0-4 0,2-7 0,-1 1 0,0-1 0,0-22 0,-2 24 0,1-83 0,-2 49 0,10-83 0,-8 123 0,0 0 0,0-1 0,0 1 0,1 0 0,0 0 0,0 0 0,0 1 0,0-1 0,1 0 0,5-6 0,-6 8 0,0 1 0,1 0 0,-1 0 0,1 0 0,-1 1 0,1-1 0,0 0 0,0 1 0,0 0 0,0 0 0,0 0 0,0 0 0,0 0 0,0 1 0,0-1 0,0 1 0,0 0 0,5 0 0,0-1 0,1 2 0,-1-1 0,0 1 0,1 0 0,-1 0 0,10 4 0,-14-3 0,-1-1 0,1 1 0,-1 0 0,0 0 0,1 1 0,-1-1 0,0 1 0,-1-1 0,1 1 0,0 0 0,-1 0 0,1 0 0,-1 0 0,0 1 0,3 6 0,-1-2 0,-1 0 0,0 0 0,-1 1 0,0-1 0,0 1 0,-1-1 0,0 1 0,0 0 0,-1 0 0,0-1 0,0 1 0,-1 0 0,-3 13 0,-4 6 0,0 0 0,-21 44 0,18-47 0,6-14 0,1 1 0,1-1 0,0 1 0,0 0 0,1 0 0,0 0 0,1 0 0,1 13 0,0-23 0,0 0 0,1 0 0,-1 0 0,1 0 0,-1 0 0,1 0 0,0 0 0,0 0 0,0-1 0,0 1 0,0 0 0,0-1 0,0 1 0,1 0 0,-1-1 0,0 0 0,1 1 0,0-1 0,-1 0 0,1 0 0,-1 0 0,1 0 0,0 0 0,0 0 0,0 0 0,0-1 0,0 1 0,-1 0 0,1-1 0,0 0 0,4 1 0,9 1 0,0-1 0,0 0 0,19-1 0,-17 0 0,-9 0 0,0-1 0,1 1 0,-1-1 0,0-1 0,1 0 0,-1 0 0,0 0 0,0-1 0,-1 0 0,14-7 0,-16 6 0,1 0 0,-1 0 0,0 0 0,0-1 0,-1 0 0,1 0 0,-1 0 0,0 0 0,0-1 0,-1 1 0,0-1 0,0 0 0,0 0 0,2-8 0,0-8-2,0 0-1,-1 0 1,-2-1-1,0 1 1,-3-42-1,1 28 2,0 19 3,-1 0-1,0 0 1,-1-1 0,0 1-1,-2 0 1,0 1 0,-12-30-1,9 23 3,5 18 8,2 24-19,0-18 6,8 199-4,-5-173 5,1 0 0,1 0 0,2-1 0,0 0 0,18 39 0,-23-59 0,1 0 0,0 0 1,0-1-1,0 1 0,1-1 0,0 1 0,0-1 1,0 0-1,0-1 0,1 1 0,0-1 0,0 0 0,0 0 1,1 0-1,-1-1 0,1 0 0,0 0 0,0 0 1,0-1-1,0 0 0,0 0 0,1 0 0,-1-1 1,1 0-1,-1 0 0,1-1 0,7 0 0,-9 0 2,-1 0 0,1 0 0,0 0 0,0-1 0,0 1 0,-1-1 0,1 0 0,0-1 0,-1 1 0,1-1 0,-1 0 0,1 0 0,6-5 0,-7 3-2,0 0 0,-1 0 0,1-1 0,-1 1 0,0-1 0,0 1 0,-1-1 0,1 0-1,-1 0 1,0 0 0,-1-1 0,2-6 0,5-22 0,-1 0 0,-2 0 0,1-39 0,-6-108 0,-2 83 0,2 97 0,1 0 0,-1-1 0,0 1 0,0 0 0,0 0 0,0 0 0,0 0 0,0 0 0,0 0 0,0 0 0,0 0 0,-1 0 0,1 0 0,0 0 0,-1 0 0,1 0 0,-1 0 0,1 0 0,-1 0 0,1 0 0,-1 0 0,0 0 0,1 0 0,-1 1 0,0-1 0,0 0 0,0 0 0,1 1 0,-1-1 0,-1 0 0,1 2 0,-1-1 0,1 1 0,0-1 0,0 1 0,0 0 0,0-1 0,0 1 0,1 0 0,-1 0 0,0 0 0,0 0 0,0 0 0,1 0 0,-1 0 0,0 0 0,1 0 0,-1 0 0,1 0 0,-1 0 0,1 0 0,0 0 0,0 0 0,-1 1 0,1-1 0,0 0 0,0 2 0,-3 14 0,1 1 0,0-1 0,1 1 0,1-1 0,1 1 0,0 0 0,1-1 0,1 1 0,10 31 0,-9-38 0,0-1 0,1 1 0,0-1 0,1 1 0,0-2 0,0 1 0,1-1 0,0 0 0,1 0 0,0-1 0,0 0 0,1 0 0,0-1 0,0 0 0,1-1 0,13 8 0,-14-11 0,0 1 0,0-1 0,0-1 0,0 0 0,1 0 0,9 0 0,-16-1 0,1-1 0,-1 1 0,0-1 0,1 0 0,-1-1 0,0 1 0,1 0 0,-1-1 0,0 0 0,1 0 0,-1 0 0,0 0 0,0 0 0,0-1 0,0 1 0,0-1 0,0 0 0,0 0 0,-1 0 0,4-3 0,-2-1 0,0-1 0,-1 0 0,1 0 0,-1 0 0,-1 0 0,0-1 0,0 1 0,0-1 0,1-12 0,-1-12 0,-1-32 0,-2 37 0,1-90 0,-7 187 0,-2 68 0,8-100 0,0-20 0,0 1 0,2 0 0,3 21 0,-4-36 0,1 1 0,1 0 0,-1 0 0,1 0 0,-1-1 0,1 1 0,1-1 0,-1 0 0,1 1 0,-1-1 0,1 0 0,1 0 0,-1-1 0,0 1 0,1-1 0,6 6 0,-1-4 0,0-1 0,0 0 0,0 0 0,0 0 0,0-1 0,1-1 0,0 0 0,-1 0 0,1-1 0,0 0 0,0 0 0,0-1 0,0-1 0,13-1 0,-21 1 0,1 0 0,0 0 0,-1 0 0,1 0 0,-1 0 0,1-1 0,-1 1 0,1-1 0,-1 1 0,0-1 0,0 0 0,0 0 0,0 0 0,0 0 0,0 0 0,0 0 0,-1-1 0,1 1 0,-1-1 0,0 1 0,0-1 0,0 1 0,0-1 0,0 0 0,0 0 0,0-3 0,2-11 0,0-1 0,-1 1 0,0-20 0,-2 24 0,1-12 0,1-13 0,9-66 1,-9 93-2,1 1 0,0-1 1,0 0-1,1 1 1,1 0-1,-1 0 1,2 0-1,-1 1 1,1-1-1,12-13 1,-14 20-2,-1 0 1,0 0-1,1 0 1,0 1-1,0-1 1,0 1-1,0 0 1,0 0-1,0 1 1,1-1 0,-1 1-1,1 0 1,-1 0-1,1 0 1,-1 1-1,1-1 1,-1 1-1,1 0 1,7 1-1,-12-1 2,1 0 0,0 0 0,0 0-1,-1 0 1,1 0 0,0 0-1,-1 1 1,1-1 0,0 0 0,0 0-1,-1 1 1,1-1 0,0 0 0,-1 1-1,1-1 1,0 0 0,-1 1-1,1-1 1,-1 1 0,1-1 0,-1 1-1,1-1 1,-1 1 0,1 0 0,-1-1-1,1 1 1,-1-1 0,1 2 0,1 21-6,-2-17 6,-2-4 0,0-1 0,0 1 0,0-1 0,0 1 0,-1-1 0,1 0 0,0 0 0,-1 0 0,1 0 0,-1 0 0,1 0 0,-5 0 0,1 1 0,-4 1 0,0 1 1,1 0-1,-1 1 1,1 0-1,1 0 1,-1 1-1,1 0 1,0 1-1,0 0 1,0 0-1,1 0 1,0 1-1,1 0 1,0 1-1,0-1 1,-7 16-1,6-9 1,1 0 0,1 0-1,1 1 1,0-1 0,1 1 0,1 0 0,0 0-1,1 0 1,2 32 0,-1-44 0,1 0 1,-1 0-1,1-1 1,0 1-1,0 0 1,0 0-1,1-1 1,-1 1-1,1-1 0,0 1 1,0-1-1,0 0 1,0 0-1,1 0 1,-1 0-1,6 4 1,-3-2-2,1-1 1,0 0 0,1-1 0,-1 1 0,0-1 0,1-1 0,0 1-1,9 2 1,11 0-1,0-1 0,-1-1 0,47-2 0,-69-1 0,12 0 0,0 0 0,0-1 0,0-1 0,0-1 0,0 0 0,22-9 0,-29 9 0,-1-1 0,0 0 0,0-1 0,0 1 0,-1-2 0,1 1 0,-1-1 0,-1 0 0,1-1 0,-1 1 0,0-1 0,9-15 0,-8 10 0,0-1 0,-1 1 0,-1-1 0,0 0 0,-1-1 0,0 1 0,-1-1 0,1-14 0,0-14 0,-3-55 0,-1 58 0,0 39 0,1-14 0,-2 0 0,1 0 0,-2 0 0,-5-24 0,6 35 0,0 0 0,0 1 0,0-1 0,0 1 0,0-1 0,0 1 0,-1-1 0,1 1 0,-1 0 0,0 0 0,0 0 0,0 0 0,0 0 0,0 0 0,0 0 0,0 0 0,0 1 0,-1 0 0,1-1 0,-1 1 0,1 0 0,-1 0 0,0 0 0,1 0 0,-1 1 0,0-1 0,0 1 0,1-1 0,-6 1 0,5 0 0,0 0 0,1 1 0,-1-1 0,1 1 0,-1-1 0,1 1 0,-1 0 0,1 0 0,-1 0 0,1 0 0,0 0 0,0 1 0,0-1 0,-1 1 0,1-1 0,-3 4 0,1 0 0,1 0 0,-1-1 0,1 1 0,0 0 0,0 1 0,0-1 0,-2 6 0,0 6 0,0 0 0,0 1 0,2-1 0,-2 21 0,2 73 0,4-77 0,-1-23 0,2 0 0,-1 0 0,1 0 0,1 0 0,0-1 0,1 1 0,-1-1 0,2 0 0,0 0 0,0 0 0,1-1 0,0 0 0,0 0 0,1 0 0,0-1 0,1 0 0,0 0 0,0-1 0,1 0 0,0 0 0,0-1 0,0 0 0,1-1 0,0 0 0,0-1 0,0 0 0,1 0 0,-1-1 0,1 0 0,0-1 0,0 0 0,13 0 0,-10-1-6,28-1 15,-41-1-13,1 1 0,-1 0-1,0 0 1,1-1 0,-1 1-1,0-1 1,1 1-1,-1-1 1,0 1 0,0-1-1,0 0 1,0 0 0,0 1-1,0-1 1,0 0-1,0 0 1,0 0 0,0 0-1,0 0 1,0 0 0,-1-1-1,1 1 1,0 0-1,-1 0 1,1-1 0,0 0-1,-1-32-502,-6-7-1048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5.4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268 11 32271,'-8'-3'39,"-1"1"0,1 0 0,-1 0 0,0 1 0,0 1 0,0-1 0,1 1 0,-1 1 0,0-1 0,-17 5 0,21-4-39,-1 1 0,1 0 1,0 0-1,0 0 0,0 0 0,0 1 0,0 0 0,1 0 0,-1 0 0,1 1 0,0-1 0,0 1 0,0 0 0,1 0 0,-1 0 1,1 1-1,0-1 0,0 1 0,0 0 0,1 0 0,0 0 0,0 0 0,0 0 0,0 1 0,1-1 0,0 0 0,0 1 0,0-1 1,1 1-1,0-1 0,0 1 0,0-1 0,2 7 0,-1-8 0,1 0 1,-1-1-1,1 1 0,0 0 1,0 0-1,1-1 1,-1 0-1,1 1 0,0-1 1,0 0-1,0 0 0,0 0 1,0-1-1,1 1 0,-1-1 1,1 0-1,-1 0 1,1 0-1,0 0 0,0-1 1,5 2-1,5 2 2,1-1-1,0 0 1,0-1-1,24 1 1,-18-3-1,-6 1 2,0-1-1,1 0 1,-1-1-1,0-1 1,25-5-1,-38 5-1,1 0 0,-1 0 0,0 0 0,1-1 0,-1 1 0,0-1 0,0 0 0,0 0 0,0 0 0,0 0 0,0 0 0,-1 0 0,1 0 0,-1 0 0,1-1 0,-1 1 0,0 0 0,0-1 0,0 0 0,0 1 0,0-1 0,-1 1 0,1-1 0,0-5 0,0-3 1,-1 0-1,1 1 0,-2-1 1,-2-20-1,2 27-1,0 0 0,0 0 0,0 1 0,0-1 0,-1 1 0,1-1 0,-1 1 0,0 0 0,0-1 0,0 1 0,0 0 0,-1 0 0,1 1 0,-1-1 0,0 0 0,-4-2 0,1 1 0,0 0 0,-1 0 0,1 1 0,-1 0 0,0 1 0,0-1 1,-14-2-1,-1 2-2,0 1 0,0 1 0,0 1 1,-38 4-1,51-3-25,0 0 1,1 1-1,-1 0 0,1 1 1,0 0-1,-1 0 0,1 0 1,1 1-1,-1 1 0,0-1 1,1 1-1,-7 6 0,-22 26-1187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9.2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127 394 32287,'-1'0'4,"-1"-4"277,-1 12-118,-18 106-151,-5 130 0,11 121-2,8-132-12,6-213 2,2-12 0,-1 0 0,-1 0 0,1 0 0,-1-1 0,-1 1 0,1 0 0,-1-1 0,-5 12 0,7-19 0,0 0 0,0 1 0,0-1 0,0 0 0,-1 0 0,1 1 0,0-1 0,0 0 0,0 0 0,0 1 0,-1-1 0,1 0 0,0 0 0,0 0 0,0 1 0,-1-1 0,1 0 0,0 0 0,0 0 0,-1 0 0,1 0 0,0 1 0,-1-1 0,1 0 0,0 0 0,0 0 0,-1 0 0,1 0 0,0 0 0,-1 0 0,1 0 0,0 0 0,0 0 0,-1 0 0,1 0 0,0 0 0,-1 0 0,1-1 0,0 1 0,0 0 0,-1 0 0,1 0 0,0 0 0,-1-1 0,-7-12 0,1-25 0,2 0 0,1 0 0,2 0 0,3-41 0,-1 33 0,2 1 0,2 0 0,1 0 0,3 1 0,1 0 0,19-52 0,95-205 0,-100 251 0,1 1 0,37-54 0,-59 99 0,1 1 0,-1 0 0,0-1 0,1 1 0,0 0 0,0 0 0,0 1 0,0-1 0,0 1 0,0-1 0,1 1 0,-1 0 0,1 0 0,-1 0 0,1 1 0,0-1 0,0 1 0,0 0 0,0 0 0,0 0 0,0 1 0,0 0 0,4-1 0,-5 2 0,-1-1 0,0 0 0,0 1 0,1 0 0,-1-1 0,0 1 0,0 0 0,0 0 0,0 0 0,0 1 0,0-1 0,0 0 0,0 1 0,0-1 0,-1 1 0,1 0 0,0-1 0,-1 1 0,0 0 0,1 0 0,-1 0 0,0 0 0,0 0 0,1 4 0,4 7 0,-2 1 0,1-1 0,1 15 0,-5-24 0,5 29 0,-1 0 0,-2 0 0,-1 1 0,-2-1 0,-5 47 0,3-66 0,-2-1 0,0 1-1,-1-1 1,0 0 0,-1 0 0,0 0-1,-1-1 1,-1 0 0,0 0 0,0-1-1,-2 0 1,1-1 0,-1 1 0,0-2 0,-1 0-1,0 0 1,-1-1 0,0 0 0,0-1-1,0 0 1,-1-1 0,-15 5 0,-9-4-30,36-7 17,23 0-43,2 0 54,0-1 0,-1 0-1,39-9 1,-52 8 2,-1-1 0,0 0 0,0-1 0,-1 0 1,1 0-1,-1-1 0,0 0 0,0-1 0,0 0 0,-1 0 0,0 0 0,8-10 0,-7 7 1,-1-1 0,1 0 0,-2-1 0,0 0 0,0 0 1,-1 0-1,0-1 0,-1 0 0,0 0 0,2-14 0,0-11-4,-2 0 0,-1-40 0,-3 42 8,2-1 1,9-45-1,-11 78-4,1 1 0,0-1 1,0 1-1,0-1 0,0 1 1,0-1-1,0 1 0,1 0 1,-1-1-1,1 1 1,0 0-1,0 0 0,0 0 1,0 1-1,0-1 0,0 0 1,0 1-1,4-3 0,-1 2 0,0 0 0,0 0-1,0 0 1,0 1-1,1 0 1,-1 0 0,1 0-1,9 0 1,-3 1-2,1 1 1,0 0 0,-1 1 0,1 0 0,-1 1-1,0 1 1,15 5 0,-19-5 0,0 0 0,0 1 0,0-1 0,-1 2 0,0-1 0,0 1 0,0 0 0,0 0 0,-1 1 0,0 0 0,-1 0 0,10 15 0,-12-17 0,-1 1 0,1 0 0,-1-1 0,-1 1 0,1 0 0,-1 0 0,0 1 0,0-1 0,0 0 0,-1 0 0,0 0 0,0 0 0,-1 1 0,0-1 0,0 0 0,0 0 0,-1 0 0,0 0 0,0 0 0,-3 5 0,-4 5 0,-1 0 0,0-1 0,-1-1 0,-23 25 0,18-23 0,2 2 0,-18 25 0,28-36 0,0 0 0,1 0-1,0 0 1,0 0 0,0 0 0,1 1-1,0-1 1,1 1 0,-1 0 0,1 14-1,1-19 0,0-1 1,1 1-1,-1-1 0,1 1 0,-1-1 0,1 0 0,0 1 0,0-1 0,0 0 0,0 0 0,0 1 1,1-1-1,-1 0 0,1 0 0,-1 0 0,1-1 0,0 1 0,-1 0 0,1-1 0,0 1 0,0-1 1,0 1-1,1-1 0,-1 0 0,0 0 0,0 0 0,1 0 0,-1-1 0,0 1 0,1 0 0,-1-1 0,5 1 1,11 1 0,-1-1 0,0 0 1,30-4-1,-27 2-1,-14 0 1,0 1 0,0-1 0,0 0 0,1-1 0,-1 0 0,0 0 0,-1 0 0,1-1 0,0 1 0,-1-1 0,1-1 0,-1 1 0,0-1 0,0 0 0,-1 0 0,1 0 0,-1-1 0,0 0 0,0 0 0,0 0 0,0 0 1,-1 0-1,0-1 0,0 1 0,-1-1 0,3-7 0,1-8-2,0 0 0,-1 0 0,-1-1 0,-1 0 0,-1 0 0,-1-28 0,-2-12-1,3-77 6,-2 136-3,0 1 1,0-1-1,0 0 1,0 1-1,1-1 1,-1 0 0,1 1-1,0-1 1,0 1-1,0-1 1,0 1 0,0-1-1,0 1 1,1 0-1,-1 0 1,1 0-1,0 0 1,0 0 0,0 0-1,-1 0 1,2 0-1,2-1 1,0 0-1,1 1 0,0 0 0,-1 1 0,1 0 0,0 0 0,0 0 0,0 0 0,10 1 0,4-1 1,34 0-6,-51 1 4,0 0 0,0 0 0,1 1 0,-1-1 0,0 1 0,0 0 0,0 0 0,0 0 1,0 0-1,0 1 0,-1-1 0,5 3 0,-6-4 1,-1 1 0,0-1-1,1 0 1,-1 0 0,1 0 0,-1 1-1,1-1 1,-1 0 0,0 1 0,1-1-1,-1 0 1,0 1 0,1-1 0,-1 1 0,0-1-1,0 0 1,1 1 0,-1-1 0,0 1-1,0-1 1,0 1 0,1-1 0,-1 1-1,0-1 1,0 0 0,0 1 0,0-1 0,0 1-1,0-1 1,0 1 0,0-1 0,0 1-1,0-1 1,0 1 0,0-1 0,-1 1 0,1-1-1,0 1 1,0-1 0,0 1 0,-1-1-1,1 0 1,0 1 0,-1-1 0,1 1-1,0-1 1,-1 0 0,1 1 0,0-1 0,-1 0-1,1 0 1,-1 1 0,1-1 0,0 0-1,-1 0 1,1 1 0,-1-1 0,1 0-1,-1 0 1,0 0 0,-33 6 7,28-5-3,-3 1-3,1 0 0,0 0 0,0 1-1,0 0 1,0 1 0,0 0 0,0 0 0,1 0-1,0 1 1,0 0 0,0 1 0,1 0 0,0 0-1,0 0 1,0 0 0,-5 10 0,-1 1 2,2 0 0,0 0 0,1 1 0,0 0 0,-11 37 0,17-42-2,-1 1-1,2-1 0,-1 0 1,2 1-1,0 0 0,1-1 1,2 24-1,-2-31 0,1 0 0,1 0 0,-1-1 0,1 1 1,0-1-1,0 1 0,0-1 0,1 0 0,0 1 0,0-2 0,0 1 1,1 0-1,0 0 0,0-1 0,0 0 0,0 0 0,1 0 0,-1-1 0,11 7 1,-3-4 1,0-1-1,0 0 1,1 0 0,0-2 0,0 1 0,22 2 0,81-1-2,-111-5 0,0 0 1,0 0-1,0-1 1,0 0-1,0 0 1,-1 0-1,1 0 1,0-1-1,-1 0 0,1 0 1,-1 0-1,1 0 1,-1-1-1,0 1 1,0-1-1,0 0 1,5-5-1,-5 2 1,0 1-1,0-1 1,0 0-1,-1 0 1,0 0 0,0 0-1,-1 0 1,0-1 0,0 1-1,0-1 1,-1 1-1,2-11 1,-1-9-1,0 0 0,-2 0 0,-1 0 0,-1 0 0,-10-50 0,8 60 0,-1 0 0,0 0 0,-1 1 0,0-1 0,-2 2 0,0-1 0,0 1 0,-1 0 0,-1 0 0,-15-15 0,22 26 0,0 0 0,0 1 0,0-1 0,0 1 0,-1 0 0,1 0 0,-1 0 0,0 1 0,1-1 0,-1 1 0,0 0 0,-7-2 0,9 3 0,0 0 0,0 0 0,0 0 0,0 0 0,0 0 0,0 0 0,1 0 0,-1 1 0,0-1 0,0 1 0,0-1 0,0 1 0,1 0 0,-1 0 0,0-1 0,1 1 0,-1 0 0,0 1 0,1-1 0,0 0 0,-1 0 0,1 1 0,0-1 0,-1 1 0,1-1 0,0 1 0,0 0 0,-1 1 0,-3 12-2,1 1 0,0-1 0,1 1 0,1-1 0,0 1 0,1 0 0,2 27 0,-1-31 2,0 0 1,1 1-1,0-1 1,1 0 0,0 1 0,1-1-1,0 0 1,1-1 0,0 1 0,1-1-1,11 20 1,-11-24-1,0 0 1,0 0-1,0-1 1,1 1-1,0-1 1,0-1-1,1 1 1,0-1-1,0 0 1,0-1-1,0 0 1,1 0-1,-1 0 1,1-1-1,0 0 1,13 3-1,-10-4 0,0 0 1,0-1 0,0 0-1,0 0 1,0-1-1,0-1 1,0 0-1,17-3 1,-20 2-1,-1-1 1,1 0 0,-1 0-1,0 0 1,0-1 0,0 0-1,0 0 1,-1-1 0,1 0-1,-1 0 1,0-1 0,7-8-1,-6 5 1,0-1-1,0 0 0,-1 0 0,0-1 1,-1 0-1,0 0 0,-1 0 0,0-1 1,-1 0-1,3-20 0,-1-7 0,-2-76 0,-4 77 0,0 15 0,0 21 0,0 8 0,-1 12 0,2 23 0,-2 7 0,3 1 0,2-1 0,17 92 0,-16-127 0,0 1 0,1-1 0,0 0 0,1 0 0,0 0 0,1-1 0,15 20 0,-16-25 0,1 0 0,0 0 0,0 0 0,0-1 0,1 0 0,0 0 0,0-1 0,1 0 0,-1-1 0,1 0 0,0 0 0,14 3 0,-10-3 0,0-2 0,0 1 0,1-1 0,22-1 0,-31-1 0,-1 0 0,1 0 0,-1 0 0,1-1 0,-1 0 0,1 0 0,-1 0 0,1-1 0,-1 1 0,0-1 0,0 0 0,0 0 0,0 0 0,0-1 0,0 0 0,-1 0 0,5-4 0,-2-1 2,0-1 0,-1 0 0,0 0 0,0-1 0,-1 0 0,-1 0 0,0 0-1,0 0 1,-1 0 0,0 0 0,1-16 0,-1-18-10,-4-62 0,0 68 6,2 24 4,-1 0 1,-1 0-1,0 0 0,-1 0 0,0 0 0,-1 0 0,-1 1 0,0 0 1,-12-23-1,15 34-5,1 0 1,-1-1 0,1 1-1,-1 0 1,0 0 0,0 0 0,0 0-1,0 0 1,-4-2 0,5 3 1,0 0 1,0 1 0,0 0 0,0-1-1,1 1 1,-1 0 0,0-1 0,0 1-1,0 0 1,0 0 0,0 0 0,-1 0-1,1 0 1,0 0 0,0 0-1,0 0 1,0 1 0,-1-1 0,0 1 0,0 1 0,0-1 0,1 0 0,-1 1 0,1-1 0,-1 1 0,1-1 0,0 1 0,-1 0 0,1-1 0,0 1 0,0 0 0,0 0 0,0 0 1,1 0-1,-1 0 0,0 0 0,1 0 0,-1 0 0,1 0 0,0 0 0,0 3 0,-3 50 0,6 71 0,-3-115 0,2 1 0,0-1 0,0 0 0,1 0 0,0 0 0,1 0 0,0 0 0,1-1 0,0 0 0,0 0 0,1 0 0,8 9 0,-9-13 0,1 1 0,0-2 0,0 1 0,0-1 0,0 0 0,1 0 0,0 0 0,0-1 0,1 0 0,-1-1 0,1 0 0,0 0 0,-1 0 0,1-1 0,0 0 0,1-1 0,9 1 0,-10-1 1,-1-1 0,0 1 1,0-2-1,1 1 0,-1-1 0,0 0 1,0-1-1,9-2 0,-12 2 0,-1 1 0,1-1 1,-1-1-1,0 1 0,0 0 0,1-1 1,-2 0-1,1 0 0,0 0 0,0 0 1,-1 0-1,0 0 0,0-1 0,0 1 1,0-1-1,2-5 0,3-10-1,0 1 0,-2-1 0,0 0 0,-1-1 0,1-28 0,-3-106 0,-2 83 0,-1 92-7,-1-1 0,-6 28-1,-3 28-2,11 102 10,1-172 1,-1 0-1,1 0 1,0 0 0,0-1-1,0 1 1,1 0 0,0-1-1,0 1 1,1-1 0,-1 1-1,1-1 1,1 0 0,-1 0-1,0-1 1,1 1 0,0-1-1,0 1 1,1-1 0,-1 0-1,10 6 1,-5-6 0,0 1 1,0-1-1,1-1 1,-1 0-1,1 0 1,0-1-1,0 0 1,0 0-1,0-1 1,0-1 0,15 0-1,-22-1-1,0 0-1,-1 1 1,1-1-1,0-1 1,0 1-1,-1 0 1,1-1-1,0 1 1,-1-1-1,0 0 1,1 0-1,-1 0 1,0 0-1,0 0 1,0 0-1,0-1 1,-1 1 0,1 0-1,0-1 1,-1 0-1,0 1 1,0-1-1,0 0 1,0 0-1,1-4 1,4-13-7,-1 0 0,4-33 0,-8 43 8,6-50-1,14-75 0,-18 121 0,1 1 0,0-1-1,1 1 1,0 0-1,1 0 1,1 0 0,10-14-1,-14 23 0,0 1 0,0 0 0,1-1 0,-1 1 0,1 1 0,-1-1-1,1 0 1,0 1 0,0 0 0,1 0 0,-1 0 0,0 0 0,1 1-1,-1 0 1,1 0 0,-1 0 0,1 0 0,0 1 0,-1-1 0,1 1-1,-1 0 1,1 1 0,0-1 0,-1 1 0,1 0 0,-1 0 0,1 1 0,-1-1-1,0 1 1,1 0 0,-1 0 0,0 0 0,0 1 0,0-1 0,-1 1-1,1 0 1,-1 0 0,1 0 0,2 5 0,-6-8 1,0-1 0,0 1 0,0 0 0,-1 0 0,1 0 0,0 0 0,0 0 0,0 0 0,-1 0 0,1 0 0,0 0 0,0 0 0,0 0 0,-1 0 0,1 0 0,0 0 0,0 0 0,0 0 0,0 0-1,-1 0 1,1 0 0,0 0 0,0 0 0,0 1 0,-1-1 0,1 0 0,0 0 0,0 0 0,0 0 0,0 0 0,0 0 0,-1 0 0,1 1 0,0-1 0,0 0 0,0 0 0,0 0 0,0 0 0,0 1 0,0-1 0,0 0 0,0 0 0,-1 0 0,1 1 0,0-1 0,0 0 0,0 0 0,0 0 0,0 0 0,0 1 0,0-1 0,0 0 0,0 0 0,0 0 0,1 1 0,-1-1 0,0 0 0,0 0 0,0 0 0,0 1 0,0-1 0,0 0-1,0 0 1,0 0 0,1 0 0,-3 0 2,-24 0 13,11-1-7,1 1 0,-26 3 0,36-2-7,0-1 0,0 2-1,0-1 1,0 0-1,0 1 1,0-1 0,0 1-1,0 0 1,0 1 0,1-1-1,-1 1 1,1-1-1,-6 7 1,0 2-1,0 1-1,0 0 1,2 0-1,-1 1 1,1 0 0,1 0-1,1 1 1,0-1-1,-4 17 1,4-6 1,1 1 0,1-1-1,1 1 1,1 38 0,1-60-1,1 1 0,-1 0 0,1 0 0,0-1 0,-1 1 0,1-1 0,1 1 0,-1-1 0,1 1 0,-1-1 0,1 0 0,0 0 0,0 0 0,0 0 0,1 0 0,-1 0 0,1 0 0,-1-1 0,1 1 0,0-1 0,0 0 0,0 0 0,0 0 0,1 0 0,-1 0 0,0-1 0,1 0 0,4 2 0,7 1 0,-1-1 0,1-1 0,0 0 0,0-1 0,27-1 0,-36-1 0,0 0 0,-1 0 0,1 0 0,0-1 0,0 0 0,-1 0 0,1 0 0,-1-1 0,0 0 0,1 0 0,-1 0 0,0-1 0,-1 1 0,1-1 0,-1-1 0,0 1 0,0 0 0,0-1 0,0 0 0,-1 0 0,0 0 0,5-10 0,1-4 0,-1 0 0,-1-1 0,0 1 0,-2-1 0,5-32 0,0-40 0,-5-178 0,-6 233 0,2 12 3,-2 1 1,-1-1-1,0 1 0,-2-1 1,-1 1-1,-1 0 0,-10-24 1,16 47-4,0 1 0,0 0 0,0 0 0,0 0 0,0 0-1,0-1 1,0 1 0,0 0 0,0 0 0,0 0 0,0 0 0,0 0 0,0-1 0,-1 1 0,1 0 0,0 0 0,0 0 0,0 0 0,0 0 0,0 0 0,0-1 0,-1 1 0,1 0 0,0 0 0,0 0 0,0 0 0,0 0 0,0 0 0,-1 0 0,1 0 0,0 0 0,0 0 0,0 0 0,0 0 0,-1 0-1,1 0 1,0 0 0,0 0 0,0 0 0,0 0 0,0 0 0,-1 0 0,1 0 0,0 0 0,0 0 0,0 0 0,0 0 0,-1 0 0,1 0 0,0 1 0,-6 10-20,-3 30 18,2 1 0,-3 53 0,4 93 3,6-165-1,-1 7 3,0 8 4,1 0-1,2-1 0,10 62 1,-9-88-7,0 0 0,0-1 0,1 1 0,0 0 1,1-1-1,0 0 0,1 0 0,0-1 0,1 1 1,0-1-1,0-1 0,1 1 0,0-1 0,0-1 1,1 0-1,14 10 0,-10-9 0,0-1 0,0-1 0,1 0 0,0-1 0,0-1 0,0 0 0,1-1 0,-1 0 0,1-1 0,0-1 0,-1 0 0,1-1 0,0-1 0,22-3 0,-33 3 0,1 0 0,-1 0 0,0-1 0,0 1 0,0-1 0,0 0 0,0 0 0,-1 0 0,1-1 0,-1 1 0,1-1 0,-1 0 0,0 0 0,4-5 0,-2 2 0,-1 0 0,0-1 0,-1 1 0,1-1 0,-1 0 0,-1 0 0,4-13 0,-1-6 0,-1-1 0,-1 1 0,-2-45 0,-1 60 0,0-10 0,0-18 0,-5-41 0,4 67 0,-2 1 0,1 0 0,-1 0 0,-1 0 0,0 1 0,-1-1 0,-9-16 0,12 26 0,1-1 0,-1 1 0,0-1 0,0 1 0,0 0 0,0 0 0,-1 0 0,1 0 0,0 0 0,-1 0 0,0 1 0,-3-2 0,5 2-1,0 1 1,0-1-1,-1 1 0,1 0 0,0 0 0,0 0 1,-1 0-1,1 0 0,0 0 0,-1 0 0,1 0 0,0 0 1,0 0-1,-1 1 0,1-1 0,0 0 0,0 1 1,0-1-1,0 1 0,-1 0 0,1-1 0,0 1 0,0 0 1,0-1-1,0 1 0,0 0 0,1 0 0,-1 0 1,0 0-1,0 0 0,0 0 0,0 2 0,-4 7 1,1-1-1,0 1 0,0 0 1,1 0-1,0 0 0,1 0 1,0 0-1,0 14 0,-1 94 2,4-79-1,-2-18 0,2 1 0,0-1 0,1 0 0,2 1 0,10 37 0,-12-52 0,1-1 0,0 1 0,0-1 0,1 1 0,0-1 0,0 0 0,0-1 0,1 1 0,-1-1 0,1 0 0,1 0 0,-1 0 0,1-1 0,0 1 0,0-2 0,0 1 0,0-1 0,1 1 0,-1-2 0,1 1 0,9 1 0,-5-1 4,1 0-1,1-1 1,-1-1-1,0 0 1,14 0 0,-22-1-4,0-1 1,0 1-1,1 0 1,-1-1-1,0 0 1,0 0-1,0 0 1,0-1 0,0 1-1,-1-1 1,1 0-1,0 0 1,-1 0-1,1-1 1,-1 1-1,0-1 1,0 0-1,4-4 1,0-3-1,-2 0 0,1-1 0,-2 1 0,1-1 0,-1 0 0,-1-1 0,0 1 0,2-16 0,5-99 0,-9 97 0,1-25 0,5-64 0,-5 104 0,0 0 0,1 0 0,1 1 0,0-1 0,1 1 0,6-13 0,-9 22-1,0 1 0,1 0 0,-1-1 0,1 1-1,0 0 1,0 0 0,0 1 0,0-1 0,0 1 0,0-1 0,1 1 0,-1 0-1,1 1 1,0-1 0,-1 0 0,1 1 0,0 0 0,0 0 0,0 0 0,0 0-1,0 1 1,0 0 0,0-1 0,0 1 0,0 1 0,8 0 0,-7 0 1,0 0 0,-1 0-1,1 0 1,0 1 0,0-1 0,-1 1 0,1 0 0,-1 0 0,0 1 0,1-1 0,-1 1 0,0 0 0,-1 0 0,1 1 0,0-1-1,-1 1 1,0 0 0,0 0 0,0 0 0,0 0 0,3 7 0,-1 7 0,-2 0 0,0 0 0,0 1 0,-2-1 0,0 1 0,-1-1 0,-5 35 0,2-35 1,-1 0-1,-1 0 1,-1 0 0,0-1-1,-1 1 1,-10 15 0,9-18 2,1-1 0,0 1 0,1 0 0,1 0 0,1 1 0,0-1 0,1 1 0,-2 26 0,5-39-3,0 0 0,0 0 0,0 0 0,0 0 0,1 0 0,0 0 0,-1-1 0,1 1 0,0 0 0,0-1 0,1 1 0,-1 0 0,0-1 0,1 1 0,0-1 0,-1 0 0,1 0 0,0 1 0,0-1 0,1 0 0,-1-1 0,0 1 0,0 0 0,1-1 0,-1 1 0,1-1 0,0 0 0,-1 0 0,6 2 0,5 0 0,0-1 0,1 0 0,-1 0 0,1-1 0,14-2 0,-21 1 0,-2 1 0,1-1 0,0 0 0,-1-1 0,1 1 0,-1-1 0,1 0 0,-1 0 0,1-1 0,-1 0 0,0 0 0,0 0 0,0-1 0,0 1 0,0-1 0,0 0 0,-1-1 0,1 1 0,-1-1 0,0 0 0,0 0 0,0 0 0,-1 0 0,0-1 0,1 1 0,2-7 0,3-6-4,0-1 0,-2 0-1,0 0 1,7-29 0,12-81-7,3-16 11,-19 112 0,14-33 0,-19 55 0,0 0 0,0 1 0,0-1 0,1 2 0,1-1 0,-1 0 0,12-10 0,-16 17 0,0 0 0,0 0 0,0 1 0,0-1 0,0 0 0,0 1 0,1-1 0,-1 1 0,0 0 0,1 0 0,-1 0 0,1 0 0,-1 0 0,1 1 0,0-1 0,-1 1 0,1-1 0,0 1 0,-1 0 0,1 0 0,0 0 0,-1 1 0,1-1 0,0 1 0,-1-1 0,1 1 0,-1 0 0,1 0 0,-1 0 0,1 0 0,-1 0 0,1 1 0,-1-1 0,0 1 0,0-1 0,0 1 0,0 0 0,0 0 0,2 3 0,4 5 0,0 1 0,-1 0 0,-1 0 0,0 0 0,0 1 0,7 21 0,-5-6 1,-1 0-1,-1 0 1,-1 0-1,-1 1 1,-1-1 0,-2 1-1,-1 0 1,-6 46-1,5-66 2,-1 0-1,0 0 0,-1 0 1,0-1-1,0 1 0,0-1 1,-1 0-1,0 0 0,-1 0 0,1-1 1,-1 1-1,-1-1 0,1 0 1,-1 0-1,0-1 0,0 0 1,-1 0-1,1 0 0,-1-1 1,0 0-1,-10 4 0,-1-1-1,0 0 0,-1-1-1,0-2 1,0 0 0,0 0 0,0-2-1,-35 0 1,51-2 0,0 0 0,0-1 0,-1 0 0,1 1 0,0-1 0,0 0 0,0-1 0,0 1 0,0 0 0,0-1 0,1 0 0,-1 0 0,0 1 0,1-2 0,-1 1 0,1 0 0,0 0 0,0-1 0,0 1 0,0-1 0,0 0 0,0 1 0,1-1 0,0 0 0,-1 0 0,1 0 0,0 0 0,0 0 0,0-5 0,-3-8 0,1 0 0,0 0 0,2 0 0,0-24 0,1 19-5,1 1 0,1-1 0,1 1 0,8-30 0,-9 40 5,1 1-1,1 0 0,0 0 1,0 1-1,1-1 1,0 1-1,0 0 0,1 0 1,0 0-1,0 1 1,12-10-1,-18 16 1,1 0 0,0 0 0,0 1 0,-1-1 0,1 0 0,0 1 0,0-1 0,0 1 0,0-1 0,0 1 0,0 0 0,0-1 0,0 1 0,0 0 0,0-1 0,0 1 0,1 0 0,-1 0 0,0 0 0,0 0 0,0 0 0,0 0 0,0 1 0,0-1 0,1 0 0,0 2 0,0-1 0,-1 0 0,1 0-1,-1 1 1,1-1 0,-1 1 0,1 0 0,-1-1-1,0 1 1,0 0 0,0 0 0,0-1 0,1 4-1,33 70-8,-9-18 13,56 93 0,-70-132-3,1-1 0,0 0 0,2-1 0,0 0 0,0-2 0,1 0 0,1 0-1,0-1 1,22 11 0,-21-15 1,1 0 0,0-2 0,0 0 1,0-1-1,1-1 0,0 0 0,0-2 0,1 0 0,-1-2 0,1 0 0,-1-1 0,26-4 0,-43 4-3,-1-1 0,1 1 1,-1-1-1,1 0 0,-1 0 0,0 0 1,1 0-1,-1 0 0,0-1 0,0 1 1,0-1-1,0 1 0,0-1 0,0 0 1,0 1-1,0-1 0,-1 0 0,1-1 1,-1 1-1,1 0 0,-1 0 0,0 0 0,2-5 1,-1-2-29,1 0 1,-1 0-1,-1 0 1,0 0-1,0-12 1,0-43-567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9.7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184 63 32399,'-14'0'24,"1"0"0,-1 1-1,1 1 1,-1 0 0,1 1 0,0 0 0,-20 8 0,29-9-24,1-1 1,-1 1-1,1 0 1,0 0-1,-1 1 1,1-1-1,0 0 0,1 1 1,-1 0-1,0 0 1,1 0-1,-1 0 1,1 0-1,0 0 1,0 1-1,0-1 1,1 1-1,-1-1 0,1 1 1,0 0-1,0 0 1,0-1-1,0 1 1,1 0-1,0 0 1,-1 0-1,1 0 0,1 0 1,-1-1-1,1 1 1,0 4-1,0-4 1,1-1 0,-1 1 0,1-1 0,-1 1 0,1-1 0,0 0 0,1 1 0,-1-1 0,0 0 0,1-1 0,0 1 0,0 0 0,0-1 0,0 1 0,0-1 0,0 0 0,0 0 0,1 0 0,-1-1 0,1 1 0,-1-1 0,7 2 0,5 1 5,0 0-1,0-1 1,1 0-1,21 0 1,-9-1 3,-16-1-2,-1 0 0,1 0 0,0-1 0,-1-1 0,1 0 1,21-5-1,-30 5-7,-1-1 1,1 0 0,-1 0 0,1 0 0,-1 0-1,0-1 1,0 1 0,0 0 0,0-1 0,-1 0 0,1 1-1,-1-1 1,1 0 0,-1 0 0,0 0 0,0 0-1,0 0 1,-1 0 0,1 0 0,-1 0 0,1 0-1,-1 0 1,-1-6 0,2-3-1,-1 1 1,-1 0-1,0 0 0,-1-1 1,-4-17-1,3 22 0,0 0 0,0 0 0,-1 0 0,0 0 0,0 1 0,0-1 0,-1 1 0,0 0 0,-11-10 0,12 12 0,0 1 0,-1-1 0,1 1 0,-1 0 0,0 0 0,0 1 0,0-1 0,0 1 0,-1 0 0,1 1 0,-1-1 0,1 1 0,-1 0 0,-9 0 0,13 1 0,0 0 0,-1 0-1,1 0 1,0 1 0,0-1 0,-1 1-1,1-1 1,0 1 0,0 0 0,0 0 0,0 0-1,0 0 1,0 0 0,0 0 0,0 1 0,1-1-1,-1 0 1,0 1 0,1 0 0,-1-1-1,-1 4 1,-1 1-149,1 0 0,0 0 0,1 1 0,0-1 0,0 0 0,-2 9-1,-3 34-3891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50.3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95 47 30862,'0'-10'506,"1"-12"472,-1 21-968,1 1 1,-1-1-1,0 0 1,1 0 0,-1 1-1,1-1 1,-1 1-1,1-1 1,-1 0-1,1 1 1,-1-1-1,1 1 1,0-1 0,-1 1-1,1 0 1,0-1-1,-1 1 1,1 0-1,0-1 1,0 1-1,-1 0 1,1 0 0,0-1-1,0 1 1,1 0-1,7-1-5,1 0 0,-1 0 0,1 1 0,-1 1 0,0-1-1,1 2 1,-1-1 0,0 1 0,1 0 0,-1 1 0,0 0 0,-1 1 0,1 0-1,-1 0 1,1 1 0,-1 0 0,-1 0 0,1 1 0,-1 0 0,0 0 0,0 1-1,8 10 1,4 6-5,-2 1 1,-1 1-1,0 1 0,-2 0 0,-2 0 0,0 1 0,-1 1 0,-2 0 0,-1 1 0,-1-1 0,3 32 0,1 43 8,-3 185 0,-8-214 5,0-43-13,-1 0 0,-2 0 1,-1 0-1,-1 0 0,-16 52 1,16-69-3,-1-1 0,0 1 0,-1-1 0,0 0 0,-1-1 0,0 1 0,-1-2 0,-1 1 0,1-1 1,-2-1-1,0 0 0,0 0 0,0-1 0,-17 9 0,7-6-13,-1-2 0,0 0-1,-1-1 1,0-2 0,0 0 0,-35 5-1,-56 1-389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9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1 698 27116,'7'16'872,"-5"-12"-443,0 0 0,0 0 0,-1 0 0,0 0 0,1 0 0,-1 1 0,0 7 549,5-37-263,-5 13-700,-1 10-15,1 1 0,-1 0 0,0 0 0,0-1 0,1 1 1,-1 0-1,0 0 0,0-1 0,0 1 0,0 0 1,0 0-1,-1-1 0,1 1 0,0 0 0,-1 0 0,1-1 1,0 1-1,-1 0 0,0 0 0,1 0 0,-1 0 1,0 0-1,1 0 0,-1 0 0,0 0 0,0 0 0,0 0 1,0 0-1,0 0 0,0 1 0,0-1 0,0 0 1,0 1-1,0-1 0,0 1 0,-1-1 0,1 1 0,-2-1 1,2 1 7,2 32-20,-1-24 12,0-1 0,1 0 1,0 1-1,0-1 0,4 14 0,9 18 0,45 112 0,-58-149 0,-1-1 0,1 1 1,0 0-1,0-1 0,0 1 0,0-1 0,0 1 1,0-1-1,0 1 0,1-1 0,-1 0 1,0 0-1,1 0 0,-1 0 0,1 0 0,-1 0 1,1 0-1,-1 0 0,1 0 0,0-1 0,0 1 1,-1-1-1,1 1 0,0-1 0,0 0 0,-1 1 1,1-1-1,0 0 0,0 0 0,0-1 1,0 1-1,-1 0 0,1 0 0,0-1 0,0 1 1,-1-1-1,3-1 0,1 0 1,-1-1-1,0 1 1,1-1-1,-1 0 1,-1 0 0,1-1-1,0 1 1,-1-1 0,0 1-1,0-1 1,0 0-1,5-9 1,2-12-1,-1 0 0,-1-1 0,-1 0 0,-2-1 0,0 0 0,1-49 0,-4 45 0,1 1 0,1 0 0,2 0 0,19-57 0,-23 82-1,0 0 1,0 0-1,1 0 1,0 0-1,0 1 1,0-1-1,0 1 1,1 0-1,0 0 1,-1 0-1,2 1 1,-1-1-1,0 1 1,1 0-1,-1 0 0,1 0 1,0 1-1,0 0 1,0 0-1,0 0 1,1 0-1,-1 1 1,0 0-1,1 0 1,-1 0-1,1 1 1,-1 0-1,0 0 1,10 1-1,-12 0 1,0-1 0,0 0 0,0 1 0,0 0 0,0 0 0,0 0 0,-1 0 0,1 0 0,0 1 0,0-1 0,-1 1 0,1 0 0,-1 0 0,1 0 0,-1 0 0,0 0 0,0 0 0,0 1 0,0-1 0,0 1 0,0-1 0,-1 1 0,2 3 0,4 8 0,-2 1 0,1 0 0,4 25 0,7 17 0,-14-53 0,0-21 0,-2-7 0,0-37 0,-1 58 0,-1-1 0,1 1 0,0-1 0,-1 1 0,0-1 0,0 1 0,0-1 0,0 1 0,0 0 0,-1 0 0,0 0 0,1-1 0,-4-2 0,4 5 0,0 0 0,0 0 0,0 0 0,-1 1 0,1-1 0,0 0 0,0 0 0,-1 1 0,1-1 0,-1 1 0,1-1 0,-1 1 0,1 0 0,-1-1 0,1 1 0,-1 0 0,1 0 0,-1 0 0,1 0 0,-1 0 0,1 0 0,-1 1 0,1-1 0,-1 0 0,1 1 0,0-1 0,-1 1 0,1 0 0,-1-1 0,0 2 0,-2 0 0,0 1 0,0 0 0,1 0 0,-1 0 0,1 0 0,0 0 0,0 1 0,-4 5 0,-1 4 0,0 2 0,1-1 0,1 1 0,0 0 0,1 1 0,1-1 0,0 1 0,-2 20 0,1 18-1,3 60 0,2-101 0,-1-7 0,1 0 0,1 0 0,-1-1 0,1 1 0,0 0 1,0 0-1,1-1 0,4 11 0,-5-13 0,0-1 1,1 0 0,0 0 0,-1 0 0,1 0-1,0 0 1,0-1 0,0 1 0,0 0 0,0-1-1,1 1 1,-1-1 0,0 0 0,1 0-1,-1 0 1,1 0 0,-1 0 0,1-1 0,0 1-1,-1-1 1,4 1 0,-1 0 0,0-1 1,1 1-1,-1-1 1,0 0-1,1 0 1,-1-1-1,0 0 1,0 0-1,0 0 0,0 0 1,1-1-1,-2 0 1,1 0-1,0 0 1,0-1-1,-1 1 1,6-6-1,-4 3 1,0-1-1,0 0 1,-1-1 0,0 0 0,-1 1-1,1-1 1,-1-1 0,0 1 0,-1-1-1,4-11 1,0-6-1,0 0 0,-2-1 0,0 1 0,0-37 0,-4-108 0,-3 86 0,0 28 4,-2 1 0,-3-1 0,-15-58 0,19 194-17,15 214 21,-5-230-6,3 0-1,28 98 1,-33-144-4,2 0 1,-1-1-1,2 0 1,11 18-1,-16-30 2,0 1-1,1-1 1,0 0-1,0-1 1,0 1-1,1-1 1,0 0-1,-1 0 1,1 0-1,1 0 1,-1-1-1,0 0 1,1 0-1,0-1 1,-1 0-1,8 3 1,-3-3 0,0-1 1,0 1-1,0-1 0,0-1 1,0 0-1,0 0 0,-1-1 1,1 0-1,0-1 0,0 0 1,0-1-1,-1 0 0,0 0 1,1-1-1,-1 0 0,0-1 1,-1 0-1,1 0 0,-1-1 1,0 0-1,-1 0 0,1-1 1,6-7-1,-3 1 1,-1-1-1,0 1 1,-1-2-1,0 1 1,-1-1 0,-1 0-1,0-1 1,-1 0 0,-1 0-1,0 0 1,-2-1-1,4-30 1,-7 46-1,2-15 0,0 0 0,-2 0 0,0 0 0,0 0 0,-6-26 0,5 38 0,0 0 0,-1 0 0,1 0 0,-1 0 0,0 0 0,0 0 0,0 1 0,-1-1 0,1 1 0,-1 0 0,0 0 0,0 0 0,0 0 0,0 0 0,-1 1 0,1-1 0,-1 1 0,0 0 0,1 0 0,-1 0 0,0 0 0,0 1 0,0 0 0,0 0 0,0 0 0,-5-1 0,1 1 0,1 0 0,-1 0 0,1 0 0,-1 1 0,-13 1 0,19-1 0,0 0 0,0 1 0,0-1 0,0 1 0,0 0 0,0 0 0,0 0 0,0 0 0,1 0 0,-1 0 0,0 0 0,1 0 0,-1 1 0,1-1 0,-1 0 0,1 1 0,0 0 0,-1-1 0,1 1 0,0 0 0,0 0 0,0-1 0,0 1 0,1 0 0,-2 2 0,-3 20 0,1 1 0,0 0 0,2-1 0,1 1 0,1 0 0,6 43 0,-5-59 0,0 0 0,1-1 0,0 1 0,1 0 0,0-1 0,0 1 0,1-1 0,0 0 0,8 12 0,-9-16 0,0 0 0,0 0 0,0-1 0,1 1 0,-1-1 0,1 0 0,0 0 0,0 0 0,0 0 0,0-1 0,1 1 0,-1-1 0,1 0 0,-1-1 0,1 1 0,0-1 0,0 0 0,8 1 0,-8-1 1,1 0-1,0-1 1,-1 0-1,1 0 1,0 0-1,-1-1 1,1 1-1,0-1 1,-1-1 0,1 1-1,-1-1 1,1 0-1,-1 0 1,0-1-1,0 1 1,0-1-1,0 0 1,-1-1-1,1 1 1,-1-1 0,0 0-1,0 0 1,0 0-1,0-1 1,-1 1-1,1-1 1,-1 0-1,3-6 1,1-3-1,0-1 0,-1 1 0,0-1 0,-2-1 0,1 1 0,-2-1 0,3-21 0,-3 6 0,-2 0 0,-5-57 0,4 88 0,0-1 0,0 1 0,0-1 0,0 1 0,0-1 0,-1 1 0,1-1 0,0 1 0,0-1 0,-1 1 0,1-1 0,0 1 0,-1 0 0,1-1 0,0 1 0,-1-1 0,1 1 0,-1 0 0,1 0 0,0-1 0,-1 1 0,1 0 0,-1 0 0,1-1 0,-1 1 0,1 0 0,-1 0 0,1 0 0,-1 0 0,1 0 0,-1 0 0,1 0 0,-1 0 0,1 0 0,-1 0 0,1 0 0,-1 0 0,1 0 0,-1 0 0,1 0 0,-1 0 0,1 1 0,-1-1 0,1 0 0,-1 0 0,1 1 0,-1-1 0,1 0 0,0 1 0,-1-1 0,1 0 0,0 1 0,-1-1 0,1 0 0,0 1 0,-1-1 0,1 1 0,0-1 0,0 1 0,-1-1 0,1 1 0,0-1 0,0 1 0,0 0 0,-3 11 0,0-1 0,1 1 0,0 0 0,1 0 0,0 0 0,1 0 0,2 15 0,-1 8 0,-2-14 0,2 1 0,1-1 0,7 34 0,-8-49 0,1 1 0,0 0 0,0-1 0,1 1 0,0-1 0,0 0 0,1 0 0,0 0 0,0-1 0,0 1 0,0-1 0,1 0 0,0 0 0,0 0 0,8 5 0,-9-8 0,1 1 0,0-1 0,-1 0 0,1 0 0,0 0 0,0-1 0,1 0 0,-1 0 0,0 0 0,0-1 0,0 1 0,1-1 0,-1 0 0,0-1 0,0 0 0,1 1 0,5-3 0,-4 1 0,0 0 0,0-1 0,0 0 0,0 0 0,-1 0 0,0-1 0,0 0 0,0 0 0,0-1 0,0 0 0,7-8 0,1-5 0,-2-1 0,0 1 0,-1-2 0,-1 0 0,-1 0 0,-1-1 0,0 1 0,-2-2 0,-1 1 0,6-41 0,-3-18 0,-4-130 0,-5 138 0,1 53-3,1 4 8,-1 0-1,0 0 0,-1 0 1,-1 0-1,-1 0 0,0 0 1,-8-25-1,7 37-4,-1 11 0,-2 40 0,1 1 0,3-1 0,4 75 0,0-45 0,-3 16 0,0-36 0,9 99 0,-6-148 0,1 0 0,0-1 0,0 1 0,1 0 0,0-1 0,0 0 0,1 0 0,7 12 0,-9-16 0,0-1 0,1 0 0,-1 0 0,1-1 0,0 1 0,0 0 0,0-1 0,0 0 0,1 1 0,-1-1 0,0-1 0,1 1 0,0 0 0,-1-1 0,1 0 0,0 0 0,0 0 0,-1 0 0,1 0 0,0-1 0,5 0 0,-4 0 0,-1 0 0,0 0 0,1 0 0,-1-1 0,1 0 0,-1 0 0,1 0 0,-1 0 0,0-1 0,0 1 0,0-1 0,0 0 0,0-1 0,0 1 0,4-4 0,-2-1 0,0 1 0,-1-1 0,0 1 0,0-2 0,-1 1 0,0 0 0,5-14 0,3-11 0,-1 0 0,9-48 0,-14 51 0,1 0 0,1 1 0,2 0 0,13-28 0,-21 53-1,-1 1 0,0-1 0,0 1 0,1-1 0,-1 1 0,1 0 1,0-1-1,0 1 0,0 0 0,0 0 0,0 1 0,0-1 0,0 0 0,1 1 0,-1-1 0,1 1 0,-1-1 0,1 1 0,0 0 1,-1 0-1,1 1 0,0-1 0,0 0 0,-1 1 0,1 0 0,0 0 0,0 0 0,0 0 0,0 0 0,-1 0 0,1 1 1,0-1-1,0 1 0,-1 0 0,4 1 0,0 1 1,0 0 0,0 0 0,0 1 0,-1-1 0,0 2 0,1-1 0,-1 0 0,-1 1 1,1 0-1,-1 0 0,0 0 0,0 1 0,5 9 0,16 49 0,-16-38 0,-7-52 27,-2 22-28,-1 0 0,0 0 0,0 1 1,0-1-1,0 1 0,-1-1 0,0 1 1,1-1-1,-1 1 0,0 0 0,-1 0 1,1 0-1,0 0 0,-1 0 0,0 1 0,0-1 1,1 1-1,-2-1 0,1 1 0,0 0 1,0 0-1,-1 1 0,1-1 0,-1 1 1,1-1-1,-1 1 0,1 0 0,-1 0 1,0 1-1,0-1 0,0 1 0,1 0 1,-1 0-1,-5 1 0,6-1 1,-1 1 0,1 0 0,0 0 0,0 1 0,0-1 0,0 1 0,0-1 0,0 1 0,0 0 0,0 0 0,1 0 0,-1 0 0,1 1 0,-1-1 0,1 1 0,0 0 0,0-1 0,0 1 0,1 0 0,-1 0 0,1 0 0,-1 0 0,1 0 0,-1 6 0,-3 6 0,0 0 0,2 0 0,0 0 0,-2 17 0,3-9 0,0 0 0,2-1 0,0 1 0,6 42 0,-5-61 0,0 1 0,0-1 0,0 1 0,1-1 0,-1 1 0,1-1 0,0 0 0,0 1 0,1-1 0,-1 0 0,1-1 0,0 1 0,0 0 0,0-1 0,1 1 0,-1-1 0,1 0 0,-1-1 0,1 1 0,0 0 0,0-1 0,1 0 0,-1 0 0,0 0 0,1-1 0,-1 1 0,1-1 0,-1 0 0,1 0 0,6 0 0,-5-1 1,1 1 0,0-1 1,-1 0-1,1-1 0,0 1 0,-1-1 0,1-1 0,-1 1 1,11-5-1,-12 4 0,-1-1 1,1 0-1,-1 0 1,0 0-1,0 0 0,0-1 1,-1 0-1,1 0 1,-1 0-1,0 0 1,0 0-1,0 0 1,2-6-1,2-6-1,-1 1 0,0-1 0,-1 0 0,-1 0 0,0 0 0,-1-1 0,1-28 0,-3-7 0,-5-56 0,4 108 0,0-8 0,0 0 0,-1 0 0,0 0 0,0 1 0,-1-1 0,0 1 0,0-1 0,-1 1 0,0 0 0,-5-11 0,8 18 0,0 1 0,0-1 0,0 0 0,0 0 0,0 0 0,0 0 0,0 1 0,0-1 0,0 0 0,0 0 0,0 0 0,0 0 0,0 0 0,0 1 0,0-1 0,0 0 0,0 0 0,0 0 0,0 0 0,0 1 0,0-1 0,0 0 0,0 0 0,0 0 0,0 0 0,-1 0 0,1 0 0,0 1 0,0-1 0,0 0 0,0 0 0,0 0 0,0 0 0,-1 0 0,1 0 0,0 0 0,0 0 0,0 0 0,0 0 0,0 0 0,-1 0 0,1 1 0,0-1 0,0 0 0,0 0 0,0 0 0,-1 0 0,1 0 0,0 0 0,0-1 0,0 1 0,0 0 0,0 0 0,-1 0 0,1 0 0,0 0 0,0 0 0,0 0 0,0 0 0,0 0 0,-1 0 0,1 0 0,0 0 0,0-1 0,0 1 0,0 0 0,0 0 0,0 0 0,0 0 0,-5 24 0,2 1 0,1 0 0,1 0 0,3 29 0,-1-7 0,-1-27 0,0 0 0,2 1 0,8 39 0,-7-52 0,-1 0 0,1 0 0,0-1 0,1 1 0,-1-1 0,1 1 0,1-1 0,0-1 0,0 1 0,0-1 0,1 1 0,8 7 0,-11-13 1,-1 1 0,0 0 1,1-1-1,-1 0 0,1 1 0,0-1 0,-1 0 1,1 0-1,0 0 0,0-1 0,0 1 0,-1-1 0,1 0 1,0 1-1,3-1 0,-4-1-18,-1 1 1,0 0-1,1 0 1,-1 0-1,0-1 0,1 1 1,-1-1-1,0 1 1,0-1-1,1 1 0,-1-1 1,0 0-1,0 0 1,0 0-1,0 1 0,0-1 1,0 0-1,0 0 1,0 0-1,0 0 0,-1-1 1,1 1-1,0 0 1,-1 0-1,1 0 0,-1-1 1,1 1-1,-1 0 1,1-1-1,-1 1 0,0-3 1,2-35-1729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 0 31807,'-3'3'75,"0"-1"0,0 1 1,0 0-1,1 0 1,0 0-1,-1 0 1,1 0-1,0 0 0,1 1 1,-1-1-1,-1 5 1,-9 13-53,-96 139-23,51-79 0,3 2 0,-42 90 0,96-172 0,-1 0 1,1 0-1,-1 0 1,1 0-1,0 0 1,-1 0-1,1 0 1,0 0-1,0 0 1,0 1-1,0-1 1,0 0-1,0 0 1,0 0-1,0 0 1,0 0-1,0 0 0,1 0 1,-1 0-1,0 0 1,1 0-1,-1 0 1,1 0-1,-1 0 1,1 0-1,0 0 1,-1 0-1,1-1 1,0 1-1,-1 0 1,1 0-1,0-1 1,0 1-1,0 0 1,0-1-1,0 1 0,0-1 1,0 1-1,0-1 1,0 0-1,0 1 1,0-1-1,0 0 1,2 1-1,8 1 4,0 0 0,0-1-1,19 1 1,-10-1-8,72 8 4,281 17-5,-372-26-33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2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29 31775,'1'-1'16,"-1"0"-1,0 0 1,0 0 0,0 0 0,0 0 0,0 0 0,0 0 0,0 0 0,-1 0 0,1 0 0,0 0 0,0 0 0,-1 0 0,1 0 0,-1 0 0,1 0 0,-1 0 0,1 0 0,-1 1 0,1-1 0,-1 0 0,0 0 0,1 1 0,-1-1 0,0 0 0,0 1-1,0-1 1,1 1 0,-1-1 0,0 1 0,0-1 0,0 1 0,0-1 0,0 1 0,0 0 0,0 0 0,0-1 0,0 1 0,0 0 0,0 0 0,0 0 0,0 0 0,0 0 0,0 1 0,0-1 0,0 0 0,0 0 0,0 1 0,0-1 0,0 0 0,0 1-1,0-1 1,1 1 0,-1-1 0,0 1 0,-1 1 0,-1 0-15,1 1-1,0-1 0,0 1 0,0 0 0,0 0 1,1 0-1,-1 0 0,1 0 0,-1 0 1,1 0-1,0 0 0,0 1 0,1-1 1,-1 0-1,1 6 0,-2 1 2,-8 65 6,3 0 1,6 129 0,2-105-6,-1 385-35,3-438-131,-3-45-221,3-1-558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3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801 76 31470,'-5'-7'53,"-1"1"0,0 0 0,-1 0-1,1 0 1,-1 1 0,0 0-1,0 0 1,-1 1 0,1-1 0,-1 2-1,0-1 1,0 1 0,-1 1 0,1-1-1,0 1 1,-1 1 0,0 0-1,1 0 1,-1 0 0,-15 2 0,6 0-49,-1 2 1,1-1 0,-1 2 0,1 1 0,0 0 0,0 1 0,1 1 0,0 0 0,0 2 0,1 0-1,0 1 1,0 0 0,1 1 0,-16 16 0,2 0 1,1 1-1,1 1 1,2 1-1,1 2 1,-35 60-1,33-45-3,3 1 0,1 1 0,3 1 0,2 1 0,3 0-1,1 1 1,3 1 0,2 0 0,-1 58 0,8-85-2,1 0 0,2-1 0,0 1 0,2-1 0,9 37 0,-7-44 0,0 0 0,1-1 0,1 1 0,1-2 0,1 1 0,0-1 0,24 29 0,-17-27 0,0-1 0,1-1 0,0 0-1,2-1 1,0-1 0,0-1 0,1-1 0,1-1 0,0-1-1,44 15 1,-29-15-4,0-2 0,0-1 0,1-2 0,0-2 1,0-1-1,49-4 0,-65-1 4,1 0 1,-1-2-1,0 0 1,-1-1-1,1-1 1,-2-2-1,1 0 1,-1-1-1,0 0 1,-1-2-1,0-1 1,-1 0-1,0-1 0,-1-1 1,27-31-1,-23 22 2,-1-1 0,-2-2 0,0 0-1,-2 0 1,0-2 0,-2 0-1,-2-1 1,0 0 0,-2 0 0,9-49-1,-13 40 0,0 0 0,-3-1-1,-2-65 1,-3 86-1,0-1 0,-1 0 0,-1 1 0,-1 0 0,0 0 0,-2 0 0,0 0 0,-1 1 0,-12-20 0,6 17 1,0 1 1,-1 1-1,-2 0 0,1 1 0,-2 1 1,-1 0-1,0 2 0,0 0 0,-2 1 1,0 1-1,-40-19 0,31 20 1,-1 1 0,-1 1 0,1 2 0,-1 1 0,-1 1-1,1 2 1,-1 2 0,-43 1 0,58 2-14,0 0 1,1 1-1,-1 1 1,1 1-1,0 1 1,0 0-1,0 1 1,1 1-1,0 0 0,0 2 1,0-1-1,1 2 1,1 0-1,0 1 1,0 0-1,1 1 0,-23 27 1,-35 56-554,69-93 554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4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23 32287,'-1'-19'235,"1"19"-233,0 0 1,0 0-1,0-1 1,0 1-1,0 0 1,0 0-1,0 0 1,0 0-1,0 0 1,0 0-1,0 0 1,0 0-1,0 0 1,0-1-1,0 1 1,0 0-1,0 0 0,0 0 1,0 0-1,0 0 1,0 0-1,0 0 1,0 0-1,0 0 1,0 0-1,0 0 1,-1-1-1,1 1 1,0 0-1,0 0 1,0 0-1,0 0 1,0 0-1,0 0 1,0 0-1,0 0 1,0 0-1,0 0 1,0 0-1,0 0 1,-1 0-1,1 0 1,0 0-1,0 0 1,0 0-1,0 0 1,0 0-1,0 0 1,0 0-1,0 0 0,0 0 1,-1 0-1,1 0 1,0 0-1,0 0 1,0 0-1,0 0 1,0 0-1,0 0 1,0 0-1,0 0 1,0 0-1,0 0 1,0 0-1,-1 0 1,1 1-1,-8 33 45,2 35-47,5 104 0,2-85 0,1 32 0,32 203 0,-33-315 0,5 23 1,-6-31-2,1 1 1,-1 0 0,0 0 0,0 0-1,1-1 1,-1 1 0,1 0 0,-1 0 0,0-1-1,1 1 1,0 0 0,-1 0 0,1-1-1,-1 1 1,1-1 0,0 1 0,-1-1 0,1 1-1,0-1 1,0 1 0,-1-1 0,1 0 0,0 1-1,0-1 1,0 0 0,1 1 0,-1-2-23,0 0 0,0 1 0,0-1 0,0 0 0,0 0 0,0 0 1,-1 0-1,1 0 0,0 0 0,0 0 0,-1 0 0,1 0 0,-1 0 1,1 0-1,-1 0 0,0 0 0,1 0 0,-1-1 0,0 1 0,0 0 0,1 0 1,-1-1-1,0 1 0,-1-2 0,2-2-256,5-52-3203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6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31294,'-1'-21'221,"2"-29"485,0 47-690,-1 1 0,1-1 0,0 1 0,-1 0 0,1-1 0,0 1 0,0 0 0,1 0 0,-1-1 0,0 1 0,1 0-1,-1 0 1,1 1 0,0-1 0,-1 0 0,1 0 0,3-1 0,7-4 3,1 1-1,0 0 1,0 0-1,0 1 0,1 1 1,14-3-1,10 0 19,41-2 0,-78 9-37,42-4 10,76 4 0,-107 1-9,0 0-1,0 1 0,0 0 1,0 1-1,0 0 0,-1 1 0,1 1 1,-1 0-1,0 0 0,0 1 1,10 7-1,-8-1 0,1-1 0,-2 2 0,0 0 0,0 0 0,-1 1 0,-1 1 0,0 0 0,-1 0 0,0 1 0,-2 0 0,0 0 0,8 28 0,-9-20 0,0 0 0,-2 0 0,-1 1 0,-1-1 0,-1 1 0,-1 0 0,-1 0 0,-7 38 0,4-47 0,0 0 0,-2 0 0,0 0 0,-1-1 0,0 0 0,-1 0 0,-1 0 0,0-1 0,-20 21 0,2-4 0,-1-2 0,-61 47 0,63-56-1,0-2 0,-2 0 0,-53 24 0,62-34-3,0-1 1,0-1-1,0-1 1,-1 0-1,1-2 1,-1 0-1,-28 0 1,36-3 3,-7 0 0,18 0 0,1 0 0,-1 0 0,1 0 0,0 0 0,-1 0 0,1 0 0,-1-1 0,1 1 0,0 0 0,-1 0 0,1 0 0,0-1 0,-1 1 0,1 0 0,0 0 0,-1-1 0,1 1 0,0 0 0,0-1 0,-1 1 0,1 0 0,0-1 0,0 1 0,0-1 0,-1 1 0,1 0 0,0-1 0,0 1 0,0-1 0,0 1 0,0 0 0,0-1 0,0 0 0,0 1 0,1-1-1,-1 1 1,0-1-1,1 1 1,-1 0-1,1-1 1,-1 1-1,1 0 1,-1-1-1,1 1 1,-1 0 0,1 0-1,-1-1 1,1 1-1,0 0 1,-1 0-1,1 0 1,-1 0-1,1 0 1,0 0-1,-1 0 1,1 0 0,-1 0-1,1 0 1,0 0-1,2 0 0,314 0-3,-84 2 18,-211-3-13,0-2-1,1 0 0,-1-1 0,-1-1 1,1-1-1,-1-1 0,0-1 1,0-1-1,-1-1 0,0 0 1,-1-2-1,0 0 0,20-18 0,-25 19 0,0-1-1,-1-1 0,-1 0 0,0-1 0,-1 0 0,-1-1 0,0 0 0,-1 0 1,0-1-1,-1-1 0,-1 1 0,-1-1 0,0 0 0,-1-1 0,-1 1 1,3-32-1,-6 34-4,0 4 8,0 0-1,-1 0 0,-1-18 0,1 27-2,-1 1 1,1-1-1,0 0 0,0 0 1,-1 1-1,1-1 0,-1 1 1,0-1-1,1 0 0,-1 1 0,0-1 1,0 1-1,0 0 0,0-1 1,0 1-1,0 0 0,-1-1 0,1 1 1,0 0-1,-1 0 0,1 0 1,0 0-1,-1 0 0,1 1 0,-1-1 1,0 0-1,1 1 0,-1-1 1,-1 0-1,-4 0 0,0 0 0,1 1 0,-1-1 0,1 1 0,-1 1 0,0-1 0,1 1 0,-1 0 0,1 1 0,-1-1 0,1 1 0,0 1 0,-1-1 0,-9 6 0,10-3 0,0 0 0,0 0 0,0 1 0,1-1 0,-1 1 0,1 0 0,1 0 0,0 1 0,-1 0 0,2-1 0,-1 1 0,-3 12 0,0 1 0,1 1 0,2 0 0,0 0 0,1 0 0,1 0 0,1 1 0,0-1 0,4 24 0,-3-39 0,1-1 0,0 1 0,0-1 0,1 1 0,-1-1 0,1 0 0,0 0 0,1 1 0,-1-2 0,1 1 0,0 0 0,0 0 0,0-1 0,8 8 0,-5-6 0,1-1 0,0 0 0,0-1 0,0 0 0,0 0 0,1 0 0,-1-1 0,17 5 0,5-1 0,0-2 0,1-1 0,-1-2 0,41-1 0,-63-1 0,0 0 0,-1-1 0,1 0 0,-1 0 0,1 0 0,0-1 0,-1 0 0,0-1 0,0 1 0,1-1 0,-2 0 0,1 0 0,0-1 0,7-6 0,-6 4 0,-1-1 0,0 1 0,0-1 0,-1 0 0,0 0 0,-1-1 0,1 0 0,-1 1 0,-1-1 0,6-17 0,-3-2 0,-2 0 0,0 0 0,-2 0 0,-1 0 0,-3-45 0,1 60 2,0 1 0,-1 0 0,0-1 0,0 1 0,-6-15-1,7 24 0,0 0 0,1-1-1,-1 1 1,0 0 0,0 0-1,-1-1 1,1 1 0,0 0-1,-1 0 1,1 0 0,-1 1-1,0-1 1,0 0 0,0 0-1,1 1 1,-2 0 0,1-1-1,0 1 1,0 0 0,0 0-1,0 0 1,-1 0 0,1 0-1,0 0 1,-1 1 0,1-1-1,-1 1 1,1 0 0,-1 0-1,-4 0 1,6 1-1,0 0 0,0 0 0,0 0 0,0 0 0,0 0 0,0 0 0,0 0 0,1 0 0,-1 0 0,0 0 0,1 1 0,-1-1 0,1 0 0,-1 1 0,1-1 0,-1 0 0,1 1 0,0-1 0,0 0 0,0 1 0,0-1 0,0 0 0,0 1 0,0-1 0,0 2 0,0 3 0,-2 22 0,1 1 0,2 0 0,0-1 0,2 1 0,1-1 0,2 1 0,0-1 0,14 35 0,-16-54 0,3 12 0,2-1 0,18 33 0,-24-48 0,0 0 0,1-1 0,-1 1 0,1-1 0,0 0 0,0 0 0,0 0 0,0-1 0,1 1 0,-1-1 0,1 0 0,0-1 0,0 1 0,0-1 0,0 0 0,6 2 0,-1-2 0,1 0 0,-1 0 0,0-1 0,0-1 0,19-1 0,-25 1 0,1-1 0,-1 0 0,0 0 0,1 0 0,-1-1 0,0 1 0,0-1 0,0 0 0,0 0 0,-1 0 0,1-1 0,0 0 0,-1 1 0,0-1 0,6-7 0,0-1 0,-1-1 0,-1-1 0,0 1 0,0-1 0,-1 0 0,-1-1 0,-1 1 0,0-1 0,0 0 0,1-17 0,1-17 0,-2-81 0,-4 116 0,0 2-2,-4-55 16,3 61-13,1 1 1,-2 0-1,1 0 1,0-1 0,-1 1-1,1 0 1,-1 0-1,0 0 1,-1 1-1,1-1 1,-1 0-1,-4-4 1,5 6-2,0 1 0,0 0 0,0-1 0,0 1 0,0 0 0,-1 0 0,1 0 0,0 0 0,-1 0 0,1 1 0,-1-1 0,1 1 0,-1-1 0,1 1 0,-1 0 0,1 0 0,-1 0 0,1 0 0,-1 1 0,1-1 0,0 1 0,-1-1 0,1 1 0,-1 0 0,1 0 0,0 0 0,0 0 0,-1 1 0,1-1 0,0 0 0,0 1 0,0-1 0,1 1 0,-1 0 0,0 0 0,0 0 0,1 0 0,0 0 0,-1 0 0,1 0 0,0 0 0,-2 4 0,0 8 0,1-1 0,0 1 0,1-1 0,1 1 0,0 0 0,0-1 0,1 1 0,1 0 0,1-1 0,0 0 0,0 1 0,1-1 0,1 0 0,0-1 0,1 1 0,0-1 0,15 20 0,-13-21 0,1 0 0,0-1 0,1 0 0,0 0 0,22 15 0,-25-21 0,0 1 0,0-1 0,1-1 0,-1 1 0,1-1 0,0-1 0,0 0 0,0 0 0,1 0 0,15 0 0,-16-1 0,2-1 0,-1 1 0,1-1 0,-1-1 0,1 0 0,10-2 0,-17 2 0,0 0 0,0 0 0,0-1 0,-1 1 0,1 0 0,-1-1 0,1 0 0,-1 1 0,0-1 0,1 0 0,-1 0 0,0-1 0,0 1 0,-1 0 0,1-1 0,0 1 0,-1-1 0,1 1 0,-1-1 0,2-5 0,2-11 0,-1 0 0,-1 0 0,0 0 0,-2 0 0,0-1 0,-2-19 0,1 12 0,0 9 0,0 1 0,-1 0 0,-1-1 0,-1 1 0,0 0 0,-2 0 0,1 0 0,-11-21 0,15 38 0,0 0 0,0 0 0,0 0 0,0 0 0,0 0 0,0 0 0,0 0 0,0 0 0,0 0 0,0 0 0,-1 1 0,1-1 0,0 0 0,0 0 0,0 0 0,0 0 0,0 0 0,0 0 0,0 0 0,0 0 0,0 0 0,-1 0 0,1 0 0,0-1 0,0 1 0,0 0 0,0 0 0,0 0 0,0 0 0,0 0 0,0 0 0,0 0 0,0 0 0,0 0 0,-1 0 0,1 0 0,0 0 0,0 0 0,0 0 0,0 0 0,0 0 0,0-1 0,0 1 0,0 0 0,0 0 0,0 0 0,0 0 0,0 0 0,0 0 0,0 0 0,0 0 0,0 0 0,0 0 0,0-1 0,0 1 0,0 0 0,0 0 0,0 0 0,0 10-3,0-6 1,-1 51-16,6 127 8,-3-162 10,1-1 0,0 1 0,2-1 0,0 0 0,2 0 1,0 0-1,11 20 0,-15-33 0,1 1 0,1-1 0,-1 1 0,1-1 0,0-1 0,0 1 0,1-1 0,0 0 0,0 0 0,0 0 0,13 7 0,-9-8 0,-1-1 0,0 0 0,1 0 0,-1 0 0,1-2 0,0 1 0,-1-1 0,19 0 0,-24-1 0,1 0 0,-1-1 0,1 0 0,-1 1 0,1-1 0,-1-1 0,0 1 0,0-1 0,0 1 0,0-1 0,0 0 0,0-1 0,0 1 0,4-4 0,-2 0 0,-1 1 0,0-1 0,0 0 0,0 0 0,0-1 0,-1 1 0,5-12 0,1-4 0,-2 0 0,-1-1 0,0 0 0,4-32 0,29-218 0,-40 271 0,0 0 0,1 0 0,-1 0 0,1 0 0,-1 0 0,1 0 0,0 0 0,0 0 0,-1 0 0,1 0 0,1 1 0,-1-1 0,0 0 0,0 0 0,1 1 0,-1-1 0,1 1 0,-1 0 0,1-1 0,0 1 0,1-1 0,1 0 0,0 1 0,0 0 0,0 1 0,0-1 0,0 1 0,0 0 0,0 0 0,0 0 0,8 2 0,-7-1 0,0 0 0,-1 0-1,1 1 1,-1-1 0,0 1 0,1 1 0,-1-1-1,0 0 1,0 1 0,-1 0 0,1 0 0,0 0 0,4 5-1,-10-7 2,0 0-1,1-1 0,-1 1 0,0-1 0,0 0 1,1 1-1,-1-1 0,0 0 0,0 0 1,1 0-1,-3 0 0,4 0 0,-10 0 0,1-1 0,-1 1 0,1 1 0,-1 0 0,-11 2 0,18-1 0,-1-1 0,0 0 0,1 1 0,-1 0 0,1 0 0,-1 0 0,1 0 0,0 1 0,0-1 0,0 1 0,0 0 0,0 0 0,-2 4 0,-4 4 0,1 1 0,1 0 0,0 0 0,1 1 0,0-1 0,1 2 0,1-1 0,-4 14 0,3-1 0,2 0 0,0 1 0,1 34 0,2-56 0,0 1 0,0-1 0,1 1 0,0-1 0,0 1 0,0-1 0,1 0 0,-1 1 0,1-1 0,0 0 0,1 0 0,-1 0 0,1-1 0,0 1 0,0-1 0,1 1 0,-1-1 0,1 0 0,0 0 0,0-1 0,0 1 0,1-1 0,-1 0 0,8 4 0,1 0 0,-1-1 0,1 0 0,1-1 0,-1 0 0,1-1 0,-1-1 0,20 3 0,7-2 2,52-1 1,-82-3-2,0-1 0,0 0 0,0 0 0,-1-1 0,1 0 0,0 0 1,0-1-1,-1-1 0,0 0 0,0 0 0,0 0 0,0-1 0,-1-1 0,1 0 0,-1 0 0,-1 0 0,1-1 0,-1 0 0,-1 0 0,1-1 0,-1 0 0,0 0 0,-1-1 0,0 1 0,6-15 0,-4 7-1,0 0 0,-2-1 0,0 0 0,-1 0 0,-1 0 0,2-24 0,-3-105 0,-2 120 0,0 19 0,0 0-1,-1 0 1,1 1-1,-1-1 1,-1 0-1,1 0 1,-1 1-1,0-1 1,-4-7-1,5 12 0,-1 0 0,1 0 0,-1 0 0,0 1 0,0-1 0,0 0 0,0 1 0,0-1 0,0 1 0,0-1 0,0 1 0,-1 0 0,1 0 0,0 0 0,-1 0 0,1 1 0,-1-1 0,1 1 0,-1-1 0,1 1 0,-1 0 0,1 0 0,-1 0 0,1 0 0,-1 0 0,-3 2 0,2-1 1,0 0 0,0 0 0,0 1 0,0-1 0,0 1 0,0 0 0,1 0 0,-1 1 0,1-1 0,-1 1 0,1 0 0,0 0 0,0 0 0,1 0 0,-1 0 0,0 0 0,1 1 0,0 0 0,0-1 0,0 1 0,0 0 0,1 0 0,-2 6 0,-3 7 0,2-1 0,0 1 0,1 0 0,-2 28 0,3-21 1,2 0 0,0 1-1,2-1 1,6 34 0,-6-48 1,1 1 0,0-1 0,1 0 1,0 0-1,1 0 0,0 0 0,1-1 0,0 0 0,0 0 1,1 0-1,0-1 0,10 9 0,-4-6-2,0 0 0,1-1 0,1 0 0,0-2 0,0 0 0,0 0 0,1-1 0,0-1 0,1-1 0,-1 0 0,1-1 0,0-1 0,0-1 0,0 0 0,29-1 0,-44-1 0,0 0-1,0 0 1,-1 0 0,1 0-1,0 0 1,0 0 0,-1-1-1,1 1 1,0-1 0,-1 1-1,1-1 1,0 0 0,-1 1 0,1-1-1,-1 0 1,1 0 0,-1 0-1,0 0 1,1 0 0,-1-1-1,0 1 1,0 0 0,0 0-1,2-3 1,-1 0-46,-1-1 0,0 1-1,1-1 1,-1 0 0,-1 1 0,1-1-1,-1 0 1,0-5 0,1-39-1531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9 32351,'-3'-1'12,"0"-1"0,0 1 0,0 0 0,0 0 1,0 0-1,0 1 0,0-1 0,0 1 0,0-1 0,0 1 1,0 0-1,0 0 0,0 1 0,0-1 0,0 1 0,-1-1 1,1 1-1,1 0 0,-1 0 0,-6 3 0,5-1-9,1 0 0,-1 0 0,1 0 0,-1 0 0,1 1 0,0-1 0,0 1 0,1 0 0,-1 0 0,1 0 0,0 0 0,-3 8 0,1-1-4,0 1 1,1-1-1,1 1 1,0 0-1,0 0 1,1 0-1,1 0 1,0 0-1,0 0 0,4 15 1,-3-22 1,1 0 0,-1 1 0,1-1 0,1 0 1,-1 0-1,1 0 0,0-1 0,0 1 0,0-1 0,1 0 0,0 1 0,-1-1 1,2-1-1,-1 1 0,0-1 0,1 1 0,-1-1 0,1-1 0,0 1 0,0-1 1,0 0-1,6 2 0,4 1 6,0-1 0,1-1 1,-1-1-1,1 0 1,0-1-1,23-1 0,-35 0-5,0 0-1,0 0 0,-1-1 1,1 0-1,0 0 1,-1 0-1,1 0 0,-1 0 1,1-1-1,-1 1 0,1-1 1,-1 0-1,0 0 1,0 0-1,0-1 0,0 1 1,-1-1-1,1 0 0,0 1 1,-1-1-1,0 0 1,0 0-1,0-1 0,0 1 1,0 0-1,-1-1 0,2-5 1,1-2-1,-2-1 1,1 1-1,-2-1 1,1 0-1,-2 0 1,1 0-1,-3-17 1,2 25-2,-1 0 0,1-1 0,-1 1 0,0-1 0,0 1 0,-1 0 0,1 0 0,-1 0 0,0 0 0,0 0 0,0 0 0,-1 0 0,1 1 0,-1-1 0,0 1 0,0 0 0,0-1 0,-1 2 0,1-1 0,-1 0 0,-6-3 0,2 2 0,-1 0 0,1 1 0,-1 0 0,0 1 0,0 0 0,0 0 0,0 1 0,0 0 0,-14 1 0,18-1 0,1 2 0,-1-1 0,1 0 0,-1 1 0,1 0 0,-1 0 0,1 0 0,0 1 0,0-1 0,-1 1 0,1 0 0,0 0 0,1 1 0,-1-1 0,-6 6 0,5-2-47,0-1 1,1 1-1,0 0 1,0 0 0,0 0-1,1 0 1,0 1 0,0-1-1,-3 12 1,-7 40-1539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0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0 668 31951,'1'-7'26,"-1"0"0,1 0 0,0 0 0,0 0 0,1 1 1,0-1-1,0 0 0,1 1 0,0-1 0,0 1 0,0 0 0,1 0 1,0 0-1,0 1 0,0-1 0,1 1 0,0 0 0,0 0 0,0 1 1,0-1-1,1 1 0,0 0 0,0 1 0,0 0 0,0 0 0,1 0 1,-1 0-1,1 1 0,9-2 0,-13 3-25,-1 0 1,1 0-1,-1 0 0,1 1 1,-1-1-1,1 1 0,0 0 1,-1 0-1,1 0 1,0 0-1,-1 0 0,1 0 1,-1 1-1,1-1 0,-1 1 1,1 0-1,-1-1 0,1 1 1,-1 0-1,1 1 0,-1-1 1,0 0-1,0 1 1,4 3-1,-3 0-1,0 0 0,0 0-1,0 1 1,-1-1 0,0 1 0,0-1 0,-1 1 0,1 0-1,-1 0 1,0 6 0,5 45 0,-3 0 0,-4 57 1,3 62-7,-2-172 3,4 22-16,-4-25 19,0 0 0,0 0 0,0-1-1,0 1 1,0 0 0,1 0 0,-1-1 0,0 1-1,1 0 1,-1 0 0,0-1 0,1 1 0,-1 0 0,1-1-1,-1 1 1,1-1 0,-1 1 0,1-1 0,-1 1-1,1-1 1,-1 1 0,1-1 0,0 1 0,-1-1-1,1 0 1,1 1 0,4-7 0,2-24 0,-2 0 0,-1 0 0,3-58 0,-2 17 0,-3 41 0,12-76 0,-13 94 0,1 0 0,0 0 0,1 0 0,1 0 0,0 1 0,7-12 0,-12 21 0,1 1 0,0 0 0,0 0 0,-1-1 0,1 1 0,0 0 0,1 0 0,-1 0 0,0 0 0,0 0 0,0 0 0,0 0 0,1 0 0,-1 1 0,0-1 0,1 0 0,1 0 0,-2 1 0,0 0 0,0 0 0,0 0 0,0 0 0,0 1 0,0-1 0,-1 0 0,1 0 0,0 1 0,0-1 0,0 0 0,0 1 0,0-1 0,0 1 0,-1-1 0,1 1 0,0-1 0,0 1 0,0 1 0,3 3 0,0 0 0,0 0 0,-1 0 0,0 0 0,0 1 0,2 5 0,20 55 0,-3 0 0,24 118 0,-46-182 0,1 0 0,-1 0 0,1 0 0,-1 0 0,1 0 0,0 0 0,-1 0 0,1 0 0,0 0 0,0 0 0,2 1 0,-3-3 1,0 1-1,1-1 1,-1 0-1,0 0 0,1 0 1,-1 0-1,0 0 0,1 0 1,-1 0-1,0 0 0,1 0 1,-1 0-1,0 0 1,1 0-1,-1 0 0,0 0 1,0 0-1,1 0 0,-1 0 1,0 0-1,1 0 0,-1-1 1,0 1-1,1 0 0,-1 0 1,0 0-1,0 0 1,1-1-1,-1 1 0,0 0 1,0 0-1,0-1 0,1 1 1,-1 0-1,0 0 0,0-1 1,0 1-1,1-1 0,3-7 5,0 0 0,0 0 0,3-14 0,-4 15-7,27-88 4,-7 23-19,42-93 0,-62 160 17,-1 0 0,0 1 0,0 0 0,0 0 0,1 0 0,-1 0 0,1 1 0,0-1 0,6-5 0,-9 8 0,0 1 0,1 0 0,-1 0 0,0-1 0,0 1 0,1 0 0,-1 0 0,0 0 0,0-1 0,1 1 0,-1 0 0,0 0 0,1 0 0,-1 0 0,0 0 0,1-1 0,-1 1 0,0 0 0,1 0 0,-1 0 0,1 0 0,-1 0 0,0 0 0,1 0 0,-1 0 0,0 1 0,1-1 0,-1 0 0,0 0 0,1 0 0,-1 0 0,0 0 0,1 0 0,-1 1 0,0-1 0,0 0 0,1 0 0,-1 0 0,0 1 0,1-1 0,-1 0 0,0 1 0,0-1 0,0 0 0,1 0 0,-1 1 0,0-1 0,0 0 0,0 1 0,0-1 0,0 0 0,0 1 0,1-1 0,-1 0 0,0 1 0,0-1 0,0 1 0,0 0 0,13 43 0,-2 1 0,7 63 0,-10-54 0,-3-14 0,-3-21 0,1 0 0,1 0 0,0 0 0,9 23 0,-11-39 0,0-1 0,0 1 0,0 0 0,0-1 0,0 1 0,1-1 0,-1 1 0,1-1 0,-1 0 0,1 0 0,0 0 0,0-1 0,0 1 0,0-1 0,0 1 0,0-1 0,1 0 0,-1 0 0,0 0 0,1-1 0,5 1 0,-3 0 0,-1-1 0,1 0 0,-1 0-1,1 0 1,-1-1 0,1 0 0,-1 0-1,1 0 1,-1-1 0,0 0 0,0 0 0,9-5-1,-6 2 0,-1-2-1,0 1 0,0-1 0,-1 0 0,0 0 0,0-1 1,0 0-1,-1 0 0,-1 0 0,7-14 0,3-11-12,13-49 0,28-134-15,-55 216 30,0 0-1,0 0 1,-1 0 0,1 0-1,0 0 1,0 0 0,0 0 0,0 0-1,-1 1 1,1-1 0,0 0-1,0 0 1,0 0 0,-1 0-1,1 0 1,0 0 0,0 0-1,0 0 1,-1 0 0,1 0 0,0-1-1,0 1 1,0 0 0,-1 0-1,1 0 1,0 0 0,0 0-1,0 0 1,0 0 0,-1 0-1,1-1 1,0 1 0,0 0 0,0 0-1,0 0 1,0 0 0,0 0-1,-1-1 1,1 1 0,0 0-1,0 0 1,0 0 0,0 0-1,0-1 1,0 1 0,0 0 0,0 0-1,0 0 1,0-1 0,0 1-1,0 0 1,0 0 0,0 0-1,0-1 1,0 1 0,0 0-1,-16 16 6,7-5-6,1 1 1,1-1-1,-1 1 0,2 1 0,0-1 0,0 1 1,1 0-1,1 1 0,-3 15 0,1 1 4,2 1-1,1 0 1,0 36-1,4-60-3,-1 0 1,1 0-1,0 0 0,0 0 0,0 0 0,1 0 0,0 0 0,1 0 0,0-1 0,0 1 0,0-1 1,1 0-1,0 1 0,0-2 0,0 1 0,1 0 0,0-1 0,0 0 0,0 0 0,1-1 0,-1 1 0,1-1 1,0 0-1,1-1 0,-1 0 0,8 3 0,2 0 0,0-2 0,0 0 0,1-1 0,-1 0 0,1-1 0,0-1 0,20-2 0,-32 2 0,-1-2 1,1 1-1,-1 0 1,1-1-1,-1 0 1,0 0-1,1 0 1,-1 0-1,0-1 0,0 0 1,0 0-1,0 0 1,0 0-1,0-1 1,0 1-1,-1-1 1,7-6-1,-6 3 1,0 1-1,0-1 1,-1 0 0,0 0-1,0 0 1,0 0 0,-1 0-1,0-1 1,0 1 0,-1-1-1,2-11 1,-1-2-1,0 0 0,-1 0 0,-2 0 0,0 0 0,-1 0 0,0 0 0,-2 0 0,0 1 0,-2-1 0,0 1 0,-1 0 0,-1 1 0,-1 0 0,0 0 0,-1 1 0,-1 0 0,-1 0 0,-15-15 0,22 26 0,-1 0 0,0 1 0,-1 0 0,1 0 0,-1 1 0,0-1 0,0 1 0,-1 1 0,-10-4 0,15 5 0,1 2 0,-1-1 0,0 0 0,0 1 0,0-1 0,0 1 0,0 0 0,1 0 0,-1 0 0,0 0 0,0 0 0,0 1 0,0-1 0,0 1 0,0 0 0,1 0 0,-1 0 0,0 0 0,1 0 0,-1 1 0,1-1 0,-1 1 0,1-1 0,0 1 0,0 0 0,-1 0 0,1 0 0,1 1 0,-4 2 0,1 2 0,1 1 0,-1-1 0,1 1 0,0 0 0,1 0 0,0 0 0,0 0 0,1 0 0,-1 9 0,1 6 0,1-1 0,2 29 0,0-41 0,0 1 0,0-1 0,1 0 0,0 0 0,0 0 0,1 0 0,1-1 0,0 1 0,0-1 0,1 0 0,0-1 0,0 1 0,1-1 0,0-1 0,0 1 0,1-1 0,15 11 0,-11-10 0,0 0 0,1-1 0,1-1 0,-1 0 0,1 0 0,0-1 0,0-1 0,1-1 0,-1 0 0,1 0 0,-1-2 0,18 1 0,-22-2 0,1 0 0,0-1 0,0 0 0,-1-1 0,1 0 0,-1 0 0,1-1 0,13-6 0,-17 5 0,1-1 0,-1 1 0,0-1 0,-1-1 0,1 1 0,-1-1 0,0 0 0,0-1 0,-1 0 0,0 1 0,6-11 0,3-9 0,-2 0 0,0 0 0,-1-1 0,-2-1 0,-1 1 0,-1-2 0,-1 1 0,2-30 0,-2-26 0,-5-122 0,-2 190 3,0 0 1,-1 0-1,-1 0 0,-5-20 1,7 33-4,1 0 1,-1 0-1,0 0 1,0 0-1,0 0 1,-1 1-1,1-1 1,-1 0 0,0 1-1,1-1 1,-1 1-1,0-1 1,-1 1-1,1 0 1,0 0-1,-1 0 1,1 0-1,-1 0 1,1 1-1,-1-1 1,0 1-1,0 0 1,1 0-1,-1 0 1,0 0-1,0 0 1,0 0-1,-5 0 1,7 2-1,-1-1 0,1 0-1,0 0 1,-1 1 0,1-1 0,0 1 0,-1-1-1,1 1 1,0-1 0,-1 1 0,1 0 0,0 0-1,0 0 1,0 0 0,0 0 0,0 0-1,0 0 1,0 0 0,0 0 0,0 0 0,1 0-1,-1 1 1,0-1 0,1 0 0,-1 0 0,1 1-1,-1-1 1,0 3 0,-6 46-19,7-47 17,-4 80 7,12 155 1,-2-186-3,3 0 0,2 0 0,1-1 1,23 55-1,-30-93-5,0 0 1,2-1-1,-1 0 1,1 0-1,1-1 1,0 0-1,1 0 0,0-1 1,11 10-1,-12-13 3,0-1 0,0 0 0,1-1 0,0 0-1,0 0 1,0-1 0,1 0 0,0 0-1,-1-1 1,1-1 0,0 1 0,17 0 0,-15-1-1,-1-2 1,1 1 0,0-1 0,0-1 0,0 0 0,19-5-1,-26 4 0,0 0 0,0 0 0,0 0 0,0-1 0,0 0 0,0 0 0,-1 0 0,0 0 0,1-1 0,-1 1 0,0-1 0,-1 0 0,1-1 0,-1 1 0,0-1 0,4-5 0,-2 0 0,-1 0 0,0 0 0,0 0 0,-1 0 0,0-1 0,-1 0 0,1-11 0,1-76-4,-4 88 3,0-6-4,0 1 1,-2-1 0,0 0 0,-1 1-1,-6-20 1,7 29 4,0-1 0,-1 1 0,1 0 0,-2 0 0,1 0 0,-1 0 0,0 1 0,0-1-1,0 1 1,-1 0 0,1 0 0,-1 0 0,-1 1 0,-9-7 0,13 10 0,0 0 0,0 0 0,0 0 0,0 0 0,0 0 0,0 0 0,-1 0 0,1 1 0,0-1 0,-1 1 0,1-1 0,-1 1 0,1 0 0,0 0 0,-1 0 0,1 1 0,-4 0 0,5-1 0,-1 1 0,1 0 0,0 0 0,-1-1 0,1 1 0,0 0 0,0 0 0,0 1 0,0-1 0,0 0 0,0 0 0,0 1 0,0-1 0,0 0 0,1 1 0,-1-1 0,0 0 0,1 1 0,-1-1 0,1 1 0,0-1 0,-1 1 0,1 0 0,0-1 0,0 4 0,-1 5 0,1 0 0,1 0 0,-1 0 0,2 0 0,-1 0 0,1 0 0,1 0 0,0-1 0,0 1 0,8 16 0,-4-14 0,1 0 0,0-1 0,0 0 0,1 0 0,0-1 0,1 0 0,16 13 0,-19-17 0,1 0 0,1-1 0,-1 0 0,1 0 0,-1-1 0,1 0 0,1-1 0,11 3 0,-4-2 0,0-1 0,1-1 0,29-1 0,-45-1 1,1 0 0,0 0 1,-1 0-1,1-1 0,0 1 0,-1-1 0,1 0 1,-1 0-1,1 0 0,-1 0 0,0 0 0,1 0 1,-1-1-1,0 1 0,0-1 0,0 0 0,3-2 1,-2 0-1,0 0 0,0 0 0,-1 0 0,1-1 0,-1 1 0,0-1 0,0 1 0,2-10 0,0-5-1,0-1 0,-2-1 1,0-31-1,-2 43 0,2-29 0,-1 17 0,0-1 0,-6-40 0,-2 45-1,7 16 0,-1 1 1,1 0-1,0 0 1,-1 0-1,1-1 1,0 1-1,-1 0 1,1 0-1,-1 0 0,1 0 1,0 0-1,-1 0 1,1 0-1,-1 0 1,1 0-1,0 0 1,-1 0-1,1 0 0,-1 0 1,1 0-1,0 0 1,-1 0-1,1 0 1,0 1-1,-1-1 0,1 0 1,-1 0-1,-1 2 0,1-1 0,-1 0 0,1 1 0,-1-1 0,1 1 0,0 0 0,-1 0 0,1-1 0,0 1 0,0 0 0,0 0 0,1 0 0,-1 0 0,0 3 0,-5 27 1,2 0 0,2 1 0,1-1 0,6 61 0,-4-84 0,0 0 0,1 0 0,0 0 0,0-1 0,1 1 0,0 0 0,1-1 0,0 0 0,0 0 0,0 0 0,1 0 0,1-1 0,-1 0 0,1 0 0,0 0 0,11 8 0,-11-10 0,0 0 0,0-1 0,1 0 0,0 0 0,0-1 0,0 0 0,0 0 0,0-1 0,1 0 0,-1 0 0,1 0 0,-1-1 0,1 0 0,-1-1 0,1 0 0,0 0 0,-1-1 0,1 1 0,13-5 0,-18 4 0,0 0 0,0 0 1,0-1-1,0 1 0,0-1 0,-1 0 0,1 0 0,-1 0 1,1 0-1,-1 0 0,0-1 0,0 1 0,0-1 0,0 1 1,0-1-1,-1 0 0,1 0 0,1-5 0,3-6 7,-1-1 0,4-25 0,-7 34-4,11-64 0,6-123 0,-15-73-4,-4 223 1,0 26 0,0 1 0,-2 0 0,0 0 0,-1 0 0,0 0 0,-8-21 0,11 37 0,0-1 0,-1 0 0,1 0 0,0 1 0,-1-1 0,1 0 0,0 1 0,-1-1 0,1 0 0,-1 1 0,1-1 0,-1 1 0,1-1 0,-1 1 0,1-1 0,-1 1 0,0-1 0,1 1 0,-1-1 0,0 1 0,1 0 0,-1-1 0,0 1 0,0 0 0,1 0 0,-1 0 0,0-1 0,0 1 0,1 0 0,-1 0 0,0 0 0,0 0 0,1 0 0,-1 1 0,0-1 0,0 0 0,1 0 0,-1 0 0,0 1 0,0-1 0,1 0 0,-1 1 0,0-1 0,1 0 0,-1 1 0,0-1 0,1 1 0,-1-1 0,1 1 0,-1-1 0,1 1 0,-1 0 0,1-1 0,-1 1 0,1 0 0,0-1 0,-1 2 0,-3 13-4,1-1-1,1 1 1,0 0-1,2 0 1,-1 0-1,3 23 1,0 8 8,-2 384 23,-1-411-27,2-1 0,1 0 0,0 0 0,1 0 0,1 0 0,1 0 0,0-1 0,9 20 0,-10-29 0,-1-1 0,1 0 0,1-1 0,-1 1 0,1-1 0,0 0 0,1 0 0,-1 0 0,1-1 0,0 0 0,1 0 0,-1-1 0,1 1 0,0-1 0,0-1 0,0 1 0,1-1 0,-1-1 0,1 1 0,0-1 0,8 1 0,-11-2 0,-1 0 0,0 0 0,1-1 0,0 1 0,-1-1 0,1 0 0,-1 0 0,1-1 0,-1 1 0,1-1 0,-1 0 0,1 0 0,-1-1 0,0 1 0,0-1 0,0 0 0,0 0 0,0 0 0,0-1 0,0 1 0,0-1 0,-1 0 0,0 0 0,1 0 0,-1-1 0,0 1 0,-1-1 0,1 0 0,-1 0 0,1 1 0,-1-2 0,0 1 0,2-7 0,2-7 0,0-1 0,-1 0 0,-1 0 0,-1 0 0,1-31 0,-4-100 0,-2 107 0,2 36 0,0 1 0,0 0 0,-1 0 0,0 0 0,0 0 0,-1 0 0,-3-9 0,5 14 0,0 1 0,0-1 0,0 1 0,0 0 0,-1-1 0,1 1 0,0 0 0,0 0 0,-1-1 0,1 1 0,0 0 0,0-1 0,-1 1 0,1 0 0,0 0 0,-1 0 0,1-1 0,0 1 0,-1 0 0,1 0 0,0 0 0,-1 0 0,1 0 0,-1 0 0,1-1 0,0 1 0,-1 0 0,1 0 0,0 0 0,-1 0 0,1 0 0,-1 1 0,1-1 0,0 0 0,-1 0 0,1 0 0,0 0 0,-1 0 0,1 0 0,0 1 0,-1-1 0,1 0 0,0 0 0,-1 0 0,1 1 0,0-1 0,-1 0 0,1 1 0,0-1 0,0 0 0,0 0 0,-1 1 0,1-1 0,0 1 0,-4 17 0,0 0 0,2 1 0,0-1 0,2 1 0,2 32 0,-2-8 0,1-26 0,-1-1 0,2 0 0,0 1 0,1-1 0,0 0 0,10 24 0,-12-35 0,1 0 0,1 0 0,-1 0 0,1 0 0,0 0 0,0-1 0,0 1 0,0-1 0,1 0 0,0 0 0,0-1 0,0 1 0,0-1 0,1 1 0,-1-1 0,1-1 0,0 1 0,0-1 0,0 1 0,0-2 0,0 1 0,0 0 0,8 0 0,-3 0 0,1-1 0,0-1 0,0 1 0,0-2 0,0 0 0,18-3 0,-24 2 0,0 1 0,0-1 0,0 0 0,0 0 0,0-1 0,-1 1 0,1-1 0,-1 0 0,1-1 0,-1 1 0,0-1 0,0 1 0,-1-1 0,1-1 0,4-6 0,0-3 0,0-1-1,-1 0 1,0-1 0,-2 0-1,0 1 1,0-2 0,-1 1-1,2-26 1,-2-16-12,-3-65 0,-2 60 7,-1 4 14,-3 0 0,-15-79 0,14 101-8,2 1 1,2-62 0,2 96-2,-15 34 0,8-3 0,0 0 0,2 0 0,-2 37 0,4 92 0,3-125 0,0 9 0,3-1 0,1 1 0,2-1 0,1 0 0,15 42 0,-15-61 0,1 0 0,1-1 0,1 0 0,1 0 0,0-1 0,2 0 0,1-1 0,0-1 0,1 0 0,26 24 0,-35-37 0,1 0 0,0 0 0,-1-1 0,2 0 0,-1 0 0,0 0 0,11 3 0,-16-6 0,1-1 0,-1 1 0,1 0 0,-1-1 0,0 0 0,1 1 0,-1-1 0,1 0 0,-1 0 0,1 0 0,-1-1 0,1 1 0,-1-1 0,0 1 0,1-1 0,-1 0 0,0 0 0,1 0 0,-1 0 0,0 0 0,0-1 0,0 1 0,0 0 0,0-1 0,0 0 0,-1 1 0,1-1 0,0 0 0,1-2 0,4-8 0,-1 0 0,-1 0 0,1 0 0,-2-1 0,0 0 0,0 0 0,2-24 0,6-101 0,-11 117 0,2-163 0,-6 163 0,3 21 0,0-1 0,0 1 0,0 0 0,0 0 0,0 0 0,0 0 0,0 0 0,0 0 0,0-1 0,0 1 0,0 0 0,0 0 0,0 0 0,-1 0 0,1 0 0,0 0 0,0 0 0,0-1 0,0 1 0,0 0 0,0 0 0,-1 0 0,1 0 0,0 0 0,0 0 0,0 0 0,0 0 0,0 0 0,-1 0 0,1 0 0,0 0 0,0 0 0,0 0 0,0 0 0,0 0 0,-1 0 0,1 0 0,0 0 0,0 0 0,0 0 0,0 0 0,0 0 0,-1 0 0,1 0 0,0 0 0,0 1 0,-9 11 0,9-11 0,-5 9 0,1 1 0,1 0 0,0 1 0,0-1 0,1 0 0,-1 23 0,3 2 0,3 38 0,-3-67 0,1-1 0,0 1 0,0 0 0,1 0 0,0 0 0,0 0 0,1-1 0,0 1 0,0-1 0,0 0 0,1 0 0,0 0 0,0-1 0,0 1 0,1-1 0,0 0 0,7 7 0,-4-7 0,0 0 0,1 0 0,-1 0 0,1-1 0,0 0 0,0-1 0,0 0 0,0 0 0,1-1 0,-1 0 0,1-1 0,10 0 0,-10 0 0,-1-1 0,1 0 0,-1 0 0,0-1 0,14-3 0,-18 2 0,-1 1 0,0-1 0,0 0 0,0 0 0,0 0 0,-1 0 0,1-1 0,-1 1 0,1-1 0,-1 0 0,0 0 0,0-1 0,5-6 0,0-2 0,-1 0 0,0-1 0,-1 0 0,0 0 0,-1-1 0,-1 0 0,0 0 0,-1 0 0,3-24 0,-2-14 0,-3-71 0,-2 60 0,-6 49 0,7 13 0,-1 1 0,1 0 0,0 0 0,-1 0 0,1 0 0,0 0 0,-1-1 0,1 1 0,-1 0 0,1 0 0,0 0 0,-1 0 0,1 0 0,-1 0 0,1 0 0,0 1 0,-1-1 0,1 0 0,-1 0 0,1 0 0,0 0 0,-1 0 0,1 0 0,0 1 0,-1-1 0,1 0 0,0 0 0,-1 1 0,1-1 0,0 0 0,0 0 0,-1 1 0,1-1 0,0 0 0,0 1 0,-1-1 0,1 0 0,0 1 0,0-1 0,0 1 0,0-1 0,0 0 0,-1 1 0,1-1 0,0 1 0,-10 22 0,2 1 0,0 0 0,-6 33 0,-11 84 0,23-128 0,-36 346 0,9-52 0,18-231 0,-42 147 0,46-201 0,0 1 0,-2-1 0,0-1 0,-2 0 0,0 0 0,-1-1 0,-1 0 0,-1-1 0,-31 31 0,44-48 0,-1-1 0,0 1 0,1-1 0,-1 0 0,0 1 0,0-1 0,0 0 0,0 0 0,-4 1 0,5-2 0,1 0 0,-1 0 0,0 0 0,0 0 0,0 0 0,1-1 0,-1 1 0,0 0 0,0 0 0,1-1 0,-1 1 0,0 0 0,0-1 0,1 1 0,-1-1 0,1 1 0,-1-1 0,0 1 0,1-1 0,-1 1 0,1-1 0,-1 0 0,1 1 0,-1-1 0,1 0 0,0 0 0,-1 1 0,1-1 0,0 0 0,-1 1 0,1-1 0,0 0 0,0 0 0,0-1 0,-5-19 0,0 0 0,2-1 0,-1-35 0,5-76 0,1 51 0,-2 76 0,8-210 0,-5 192 0,1 0 0,1-1 0,1 2 0,1-1 0,1 1 0,19-39 0,-20 50 0,1 0 0,1 1 0,0 0 0,0 1 0,1 0 0,1 0 0,0 1 0,0 0 0,0 1 0,1 1 0,0-1 0,1 2 0,23-10 0,15-1 0,0 1 0,69-11 0,-72 17 0,94-18 0,155-39 0,-295 66-1,-1 1 1,1-1-1,-1 1 1,1-1-1,0 1 1,-1-1-1,1 0 1,-1 0-1,0 0 0,1 0 1,-1 0-1,2-2 1,-3 3-1,0 0 0,0-1 0,1 1 0,-1 0-1,0 0 1,0-1 0,0 1 0,0 0 0,0-1 0,0 1 0,0 0 0,0-1 0,0 1 0,-1 0 0,1-1-1,0 1 1,0 0 0,0-1 0,0 1 0,0 0 0,0-1 0,-1 1 0,1 0 0,0 0 0,0-1 0,-1 1-1,1 0 1,0 0 0,0 0 0,-1-1 0,1 1 0,0 0 0,0 0 0,-1 0 0,1-1 0,-42-14-252,38 14 203,-64-20-898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0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211 109 31791,'-5'-4'37,"0"1"0,1 0 1,-1-1-1,-1 1 0,1 1 1,0-1-1,-1 1 0,1 0 1,-1 0-1,0 1 0,1 0 1,-1 0-1,0 0 0,0 0 1,0 1-1,0 0 1,0 1-1,0-1 0,0 1 1,1 0-1,-1 0 0,0 1 1,-10 4-1,12-3-37,-1 1 0,1-1 0,-1 1 0,1 1 0,0-1 0,1 0 0,-1 1 0,1 0 0,0 0 0,0 0 0,0 0 0,1 0 0,0 1 0,0-1 0,0 1 0,-1 8 0,-1 7 0,1 0 0,1 0 0,1 27 0,0-43 0,1 0 0,0 0 0,1 1 0,-1-1 0,1 0 0,0 0 0,0 0 1,1-1-1,-1 1 0,1 0 0,0 0 0,1-1 0,-1 1 0,1-1 0,0 0 0,0 0 0,0 0 0,0 0 0,1 0 0,-1-1 1,1 1-1,0-1 0,0 0 0,1 0 0,-1-1 0,1 1 0,-1-1 0,1 0 0,0 0 0,-1-1 0,1 1 0,0-1 0,0 0 0,0 0 1,10 0-1,-1 1 2,0-1 1,1 0 0,-1-1-1,1-1 1,28-4 0,-39 4-2,-1 0 0,1-1 0,0 1 0,0-1 0,-1 0 0,1 0 0,-1 0 0,1-1 0,-1 1 0,0-1 0,0 1 0,0-1 0,0 0 0,-1-1 0,1 1 0,-1 0 0,0-1 0,0 1 0,0-1 0,0 1 0,0-1 0,-1 0 0,0 0 0,0 0 0,1-6 0,1-8 4,0-1-1,-1 1 0,-1-1 1,-1 0-1,0 1 0,-5-31 1,3 38-5,-1 0 0,1 0 1,-2 0-1,0 1 0,0-1 1,-1 1-1,0 0 1,0 0-1,-1 0 0,-1 1 1,-14-17-1,18 23 0,-1 0 0,1 0 0,-1 0 0,1 0 0,-1 1 0,0-1 0,0 1 0,0 0 0,0 1 0,-1-1 0,1 1 0,0-1 0,-1 1 0,1 0 0,-1 1 0,-6-1 0,8 1-1,0 1-1,0-1 1,0 1 0,1-1-1,-1 1 1,0 0 0,0 0-1,1 0 1,-1 1 0,0-1-1,1 0 1,-1 1 0,1 0-1,0 0 1,0 0 0,-1 0-1,1 0 1,1 0 0,-1 0-1,0 0 1,0 1 0,1-1-1,-1 1 1,1 0 0,-2 5-1,-1 3-20,0 1 0,1 0 0,-2 21 0,0 51-239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0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67 32543,'0'-3'7,"-1"-1"0,-1 1 1,1-1-1,-1 1 0,1 0 0,-1 0 0,0 0 1,0-1-1,0 2 0,-1-1 0,1 0 1,-1 0-1,1 1 0,-1-1 0,0 1 1,0 0-1,0 0 0,0 0 0,0 0 0,-1 1 1,1-1-1,0 1 0,-1 0 0,1 0 1,-1 0-1,0 0 0,1 1 0,-1 0 1,0-1-1,-6 2 0,5-2-7,0 1 0,1 0 0,-1 0 0,1 0 0,-1 1 0,1-1 0,-1 1 0,1 0 0,-1 1 0,1-1 0,0 1 0,-1 0 0,1 0 0,0 0 0,0 0 0,0 1 0,1-1 0,-1 1 0,1 0 0,-1 1 0,1-1 0,0 0 0,0 1 0,0 0 0,1-1 0,0 1 0,-1 0 0,1 0 0,0 1 0,-2 6 0,1 2 0,0 0 0,0-1 0,1 1 0,0 0 0,2 0 0,-1 1 0,2 13 0,0-24 0,-1 0 0,1 0 0,0-1 0,-1 1 0,1 0 0,0 0 0,1-1 0,-1 1 0,0-1 0,1 1 0,-1-1 0,1 1 0,0-1 0,0 0 0,0 0 0,0 0 0,0 0 0,0 0 0,1 0 0,-1-1 0,1 1 0,-1-1 0,1 0 0,-1 1 0,1-1 0,0 0 0,0-1 0,0 1 0,-1 0 0,5-1 0,11 3 0,1-1 0,-1-1 0,31-1 0,-33-1 0,-9 1 0,1-1 0,-1 0 0,1-1 0,-1 1 0,1-1 0,-1-1 0,0 1 0,0-2 0,0 1 0,0 0 0,0-1 0,-1-1 0,0 1 0,0-1 0,0 0 0,8-9 0,-10 10 0,-1-1 0,1 1 0,-1-1 0,0 1 0,-1-1 0,1 0 0,-1 0 0,0-1 0,0 1 0,0 0 0,-1-1 0,0 1 0,0-1 0,0 1 0,-1-1 0,0 1 0,0-1 0,0 0 0,-1 1 0,0-1 0,0 1 0,0-1 0,-4-8 0,3 10 0,0 0 0,-1 0 0,1 0 0,-1 0 0,0 1 0,0-1 0,-1 1 0,1 0 0,-1 0 0,1 0 0,-1 0 0,0 1 0,0-1 0,0 1 0,0 0 0,-1 0 0,1 1 0,-1-1 0,-5 0 0,-2-1 0,0 0 0,0 2 0,0-1 0,0 2 0,0-1 0,-18 3 0,28-2-6,-1 0 0,0 1 0,0 0 0,1-1 0,-1 1 0,0 0 0,1 0 0,-1 0 0,1 1 0,-1-1 0,1 1 0,0-1 0,-1 1 0,1 0 0,0 0 0,0 0 0,0 0 0,1 0 0,-1 0 0,0 0 0,1 1 0,-1-1 0,1 1 0,0-1 0,0 1 0,0-1 0,-1 5 0,-11 43-514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32319,'0'0'400,"36"0"-384,17 0-16,8 0 32,-1 0-32,-1 0 0,-7 0 0,-8 0 0,-8 0 0,-11 0 0,-14 0-32,-19 0-1793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0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32415,'0'0'256,"31"0"-224,24 0-16,14 0-16,6-5 16,-9-2-16,-13-1 0,-17 6 0,-14 2 0,-8 0 0,-11 0-16,-9 0-1105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07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1 32191,'0'0'11,"0"0"0,0 0-1,0 0 1,0 0 0,-1 0 0,1 0 0,0 0 0,0 0 0,0 0 0,0 0 0,0 1 0,0-1-1,0 0 1,0 0 0,0 0 0,0 0 0,0 0 0,0 0 0,0 0 0,0 0 0,0 0 0,0 0-1,0 0 1,0 1 0,0-1 0,0 0 0,0 0 0,0 0 0,0 0 0,0 0 0,0 0 0,0 0 0,0 0-1,0 0 1,0 0 0,0 1 0,0-1 0,0 0 0,0 0 0,0 0 0,0 0 0,0 0 0,0 0-1,0 0 1,0 0 0,0 0 0,0 0 0,0 0 0,0 0 0,0 1 0,0-1 0,1 0 0,-1 0-1,0 0 1,-14 3-34,-26-3 23,-1 2 0,1 1 0,0 2 0,-60 16 0,16 5 0,83-25 0,1 0 0,-1 0 0,1 0 0,-1 0 0,1-1 0,0 1 0,-1 0 0,1 0 0,0 0 0,0 0 0,0 0 0,-1 0 0,1 0 0,0 0 0,0 0 0,0 0 0,1 0 0,-1 0 0,0 2 0,1-2 0,-3 66 0,0-29 0,2 0 0,6 49 0,-5-82 0,-2-4 0,1 0 0,0 1 0,1-1 0,-1 0 0,0 1 0,0-1 0,1 0 0,-1 1 0,0-1 0,1 0 0,-1 0 0,1 1 0,0-1 0,-1 0 0,1 0 0,0 0 0,0 0 0,0 0 0,-1 0 0,3 1 0,-3-1 0,1-1 0,-1 0 0,0 0 0,1 1 0,-1-1 0,0 0 0,1 0 0,-1 0 0,1 0 0,-1 1 0,1-1 0,-1 0 0,0 0 0,1 0 0,-1 0 0,1 0 0,-1 0 0,1 0 0,-1 0 0,0 0 0,1 0 0,-1 0 0,1-1 0,-1 1 0,1 0 0,-1 0 0,0 0 0,1 0 0,-1-1 0,0 1 0,1 0 0,-1 0 0,1-1 0,-1 1 0,1-1 0,10-13 0,-9 10 0,2-1 0,0 0 0,0 0 0,0 0 0,1 1 0,0 0 0,0-1 0,0 2 0,0-1 0,0 0 0,1 1 0,-1 0 0,1 1 0,8-4 0,-2 3 0,1 1 0,-1 0 0,1 1 0,0 0 0,23 2 0,-31-1 0,0 1 0,-1 0 0,1 1 0,0-1 0,-1 1 0,1-1 0,-1 1 0,0 1 0,0-1 0,1 1 0,-2-1 0,1 1 0,0 1 0,0-1 0,-1 0 0,0 1 0,0-1 0,0 1 0,0 0 0,0 0 0,3 8 0,-1-2 0,0 0 0,-1 0 0,-1 0 0,0 0 0,0 1 0,0 0 0,-2-1 0,1 1 0,-1 11 0,-1-14 0,0-2 0,0 1 0,0 0 0,0-1 0,-1 1 0,0-1 0,-3 10 0,3-13 0,0-1 0,-1 0 0,1 0 0,0 0 0,-1 0 0,1 0 0,-1 0 0,0 0 0,0 0 0,0-1 0,0 1 0,0 0 0,0-1 0,0 0 0,0 0 0,-1 1 0,1-1 0,-1-1 0,1 1 0,-5 1 0,-9 2 0,1-1 0,-29 1 0,39-3 0,1-1 0,-1 0 0,1 0 0,-1 0 0,1-1 0,-1 1 0,1-1 0,0 0 0,-1 0 0,1-1 0,0 0 0,0 1 0,0-1 0,-5-4 0,-19-25 230,28 30-321,-1-1-1,0 1 0,0 0 1,1 0-1,-1 0 1,1 0-1,-1 0 1,1-1-1,-1 1 0,1 0 1,0 0-1,0-1 1,0 1-1,0 0 1,-1-1-1,2 1 1,-1 0-1,0 0 0,0-1 1,0 1-1,1 0 1,-1-1-1,0 1 1,1 0-1,-1 0 0,1 0 1,0 0-1,-1-1 1,1 1-1,0 0 1,1-1-1,17-10-11871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08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834 27 31134,'-21'-7'129,"1"2"-1,-1 0 0,0 1 1,0 1-1,-1 1 1,1 1-1,0 1 0,-42 5 1,36 0-96,0 0-1,0 2 1,0 1 0,1 1-1,0 1 1,-34 20 0,33-14-26,0 2 0,1 0 0,1 2 1,1 1-1,0 1 0,2 1 0,1 1 0,0 1 1,2 0-1,1 2 0,1 0 0,-18 41 0,21-36-6,1 1 0,1 0 0,2 1 0,2 1 0,1-1 0,1 1-1,2 1 1,2-1 0,1 0 0,2 1 0,5 35 0,-3-53-1,0-1 1,1 1-1,2-1 0,-1 0 1,2 0-1,0-1 1,1 0-1,1 0 0,17 23 1,-11-20-1,2 0 0,0 0 1,1-2-1,1 0 0,1-1 0,27 17 1,-11-12-3,0-1 1,2-3 0,0 0 0,0-3-1,1-1 1,1-2 0,0-2 0,51 6 0,-44-10-6,1-2 0,0-2 0,59-6 0,-88 3 9,1-1 0,-1-1 0,0-1 0,0 0 0,-1-2 0,0 0 0,0-1 0,0-1 0,-1 0 0,27-21 0,-26 15 4,-1-2 0,0 0 0,-1-1 0,-1 0 0,-1-1-1,0-1 1,-2 0 0,0-1 0,-1-1 0,-2 1 0,0-2 0,-1 1 0,9-44-1,-12 41-3,-1 0 0,-2 0-1,0 0 1,-1 0 0,-2-1 0,-1 1-1,0 0 1,-2 0 0,-1 0-1,-1 1 1,-1 0 0,-20-46-1,12 41 1,-2 1 0,-1 1 0,-1 0 0,-1 2 1,-1 0-1,-45-40 0,34 38-2,-1 1 1,-1 2 0,-1 2 0,-71-34 0,82 46-1,0 0 1,0 2-1,-1 2 1,0 0-1,0 1 1,-32-2-1,44 6-3,1 1-1,-1 0 0,0 1 1,0 0-1,1 1 1,-1 0-1,1 1 0,0 0 1,0 1-1,0 1 1,0 0-1,0 0 0,1 1 1,-13 9-1,12-5-46,1 0-1,0 1 0,0 0 1,-9 14-1,-31 53-734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11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2 911 32095,'-2'17'365,"2"-16"-365,0-1-1,0 1 1,0 0 0,1 0 0,-1 0 0,0-1-1,0 1 1,1 0 0,-1-1 0,0 1 0,1 0-1,-1 0 1,0-1 0,1 1 0,-1-1-1,1 1 1,-1 0 0,1-1 0,0 1 0,-1-1-1,1 1 1,-1-1 0,1 0 0,0 1 0,0-1-1,-1 0 1,1 1 0,0-1 0,-1 0-1,1 0 1,0 1 0,0-1 0,0 0 0,-1 0-1,3 0 1,3-1 11,0 0 1,-1-1-1,1 1 0,0-1 0,0 0 0,-1 0 1,1-1-1,-1 0 0,0 0 0,0 0 0,0-1 1,0 1-1,0-1 0,-1 0 0,0-1 0,0 1 1,0-1-1,4-5 0,11-16-7,-2-1 0,17-32-1,-27 46 8,36-77 3,51-148 0,25-54 3,-110 274-16,1 0 0,0 1-1,20-23 1,-27 36-1,0 0 0,0 1 0,0 0 0,0-1 0,1 1 0,0 0 0,0 1 0,0-1 0,0 1 0,0-1 0,0 1 0,0 0 0,1 1 0,-1-1 0,1 1 0,0 0 0,-1 0 0,1 0 0,0 1 0,5 0 0,-7 0 0,-1 1 0,1 0 0,-1 0 0,1 0 0,-1 0 0,0 0 0,0 0 0,1 1 0,-1-1 0,0 1 0,0 0 0,0-1 0,-1 1 0,1 0 0,0 0 0,-1 0 0,1 0 0,-1 1 0,0-1 0,1 0 0,1 5 0,2 7 0,0 0 0,5 25 0,-6-24 0,7 41 0,-3 1 0,-1 0 0,-4 0 0,-5 85 0,1-123 0,0-1 0,-2 0 0,0 0 0,-1 0 0,-1 0 0,0 0 0,-1-1 0,-1 0 0,-1 0 0,-1-1 0,0 0 0,-12 16 0,13-22 0,0 0 0,-1-1 0,0 0 0,-1 0 0,0-1 0,0 0 0,-1 0 0,0-1 0,0-1 0,0 0 0,-1-1 0,0 0 0,0 0 0,-1-2 0,1 1 0,-1-1 0,-23 1 0,26-3 0,0 0 0,0-1 0,0-1 0,0 0 0,0 0 0,-13-4 0,17 3 0,0 0 0,0-1 0,1 0 0,-1 0 0,1 0 0,0 0 0,0-1 0,0 0 0,0 0 0,0 0 0,-5-7 0,-4-9-1,0 0 0,1 0 0,1-2 0,1 1 0,1-1 0,1-1 0,1 0 0,1 0 0,1-1 0,1 1 0,1-1 0,2 0 0,0-1 0,1 1 0,3-33 0,-1 54 1,-1 0 0,1 0 0,0 0 0,-1 0 0,2 0 0,-1 1 0,0-1 0,0 0 0,1 0 0,-1 1 0,1-1 0,0 1 0,0 0 0,0-1 0,0 1 0,0 0 0,1 0 0,-1 0 0,1 0 0,-1 1 0,1-1 0,0 1 0,-1 0 0,1-1 0,0 1 0,0 0 0,0 1 0,3-2 0,7 0 0,0-1 0,0 2 0,0 0 0,0 1 0,18 1 0,-23 0 0,-1 1 0,0-1 0,0 2 0,0-1 0,0 1 0,0 0 0,0 1 0,-1-1 0,1 1 0,-1 1 0,0-1 0,0 1 0,-1 0 0,0 0 0,1 1 0,6 10 0,7 9 0,-2 1 0,24 46 0,-10-8 0,34 60 0,-57-111 0,0-1 0,1-1 0,0 1 0,1-1 0,0-1 0,1 0 0,14 11 0,-16-16 1,0 0-1,0-1 1,0 0-1,1-1 1,0 0-1,-1 0 1,1-1-1,0 0 1,0 0 0,1-1-1,-1-1 1,0 0-1,0 0 1,0-1-1,0 0 1,0-1-1,0 0 1,0-1-1,0 0 1,-1 0 0,1-1-1,-1 0 1,0-1-1,0 0 1,0 0-1,-1-1 1,0 0-1,9-9 1,-7 4-2,0 0 1,-1-1-1,0 0 0,-1 0 0,0-1 1,-1 0-1,-1-1 0,0 0 0,0 0 1,5-26-1,-4 6-1,-2-1 0,-1 0 0,-2-52 0,-2 77 2,0 0 0,-1 1 0,0-1 0,-1 0 0,0 0 0,0 1 0,-1-1 0,0 1 0,-9-16 0,10 21 0,-1 0 0,1 0 0,-1 1 0,0-1 0,0 1 0,0 0 0,-1 0 0,1 0 0,-1 0 0,0 0 0,1 1 0,-1 0 0,-1 0 0,1 0 0,0 0 0,0 0 0,-1 1 0,1 0 0,0 0 0,-1 0 0,0 1 0,1-1 0,-7 1 0,7 0 0,-1 0 0,1 0 0,0 1 0,-1-1 0,1 1 0,0 0 0,0 0 0,0 0 0,-1 1 1,1-1-1,-4 4 0,5-3-1,0 0 1,1 0 0,-1 1 0,1-1 0,0 1-1,0 0 1,0-1 0,0 1 0,0 0 0,1 0-1,-1 0 1,1 1 0,0-1 0,0 0 0,-1 4-1,-3 15 2,1 0-1,1 0 0,2 1 0,0 0 0,1-1 1,1 1-1,1-1 0,1 0 0,1 1 1,1-1-1,10 26 0,-8-28 0,2 0 0,0-1 0,1 0 0,1-1 0,1 0 0,0-1 0,16 17 0,-20-26 0,0 0 0,0-1 0,1 0 0,0-1 0,0 0 0,0 0 0,1-1 0,0 0 0,0 0 0,0-1 0,1-1 0,0 0 0,-1 0 0,1-1 0,15 1 0,-13-1 0,1-2 0,0 0 0,23-3 0,-32 2 0,0 0 0,0 0 0,0-1 0,0 0 0,-1 0 0,1 0 0,-1 0 0,1-1 0,-1 0 0,0 0 0,1 0 0,6-8 0,0-2 0,0-1 1,-1-1-1,-1 0 1,0 0-1,-1-1 1,-1 0-1,0-1 0,-1 1 1,-1-1-1,3-20 1,4-28 3,4-84 0,-15 147-4,0-42 3,-1 32-3,0 0 0,1 0 0,0-1 0,1 1 0,0 0 0,1 0 0,8-22 0,-9 32 1,-1 0 1,1-1-1,0 1 0,1 0 0,-1 0 1,0 0-1,0 0 0,1 0 1,0 1-1,-1-1 0,1 1 0,0-1 1,-1 1-1,1 0 0,0 0 1,0 1-1,0-1 0,0 0 1,0 1-1,5 0 0,-1-1 0,1 1-1,-1 0 1,1 0 0,0 1-1,-1 0 1,0 0-1,12 4 1,-11-1-1,0 0 0,0 0-1,0 1 1,0 0 0,-1 0 0,0 1 0,0 0-1,0 0 1,5 8 0,1 1-6,-2 0 0,0 1-1,13 23 1,-17-24 6,0 1-1,-2 1 1,1-1-1,-2 1 1,0 0-1,-1 0 1,-1 0-1,0 0 1,-2 29-1,0-34 1,-1 1 0,-1-1 0,0 0 0,-1 0 0,0 0 0,-1-1 0,0 1 0,0-1 0,-2 0 0,1 0 0,-1 0 0,-13 16 0,8-13 0,0-1 0,-1 0 0,-1-1 0,0 0 0,-1-1 0,0 0 0,-1-1 0,-18 10 0,28-18 1,1 0-1,0 0 1,-1 0 0,1 0-1,-1-1 1,0 1 0,0-1-1,1 0 1,-1-1 0,0 1-1,0-1 1,0 0 0,-7-1-1,9 0 1,0 0 1,0 0-1,0 0 0,0-1 0,0 1 0,0-1 0,0 1 0,1-1 0,-1 0 0,1 0 0,-1 0 0,1-1 0,0 1 0,0 0 1,0-1-1,0 0 0,0 1 0,1-1 0,-1 0 0,-1-5 0,-7-16-1,1-1 0,2 0 0,0 0 0,2 0 0,-4-36 0,3-132 0,6 192 0,0 1 0,-1-1 0,1 0 0,0 0 0,1 0 0,-1 0-1,0 1 1,0-1 0,0 0 0,0 0 0,1 0 0,-1 1 0,0-1 0,1 0 0,-1 0 0,0 1 0,1-1 0,-1 0-1,1 1 1,-1-1 0,1 1 0,0-1 0,-1 0 0,1 1 0,-1-1 0,1 1 0,0 0 0,0-1 0,-1 1 0,1-1 0,0 1-1,1 0 1,-1-1-1,1 1 0,-1 1-1,1-1 1,-1 0 0,1 0-1,-1 0 1,1 1 0,-1-1-1,1 1 1,-1-1 0,1 1-1,-1 0 1,0-1 0,1 1-1,-1 0 1,0 0 0,2 2-1,5 6 1,0 0 0,-1 1-1,12 19 1,-2-3 1,17 24 0,65 72 0,-85-107 0,0-1 0,2 0 0,-1-1 0,2 0 0,0-2 0,0 0 0,1-1 0,29 13 0,-36-20 0,1 1 0,-1-2 0,1 1 0,16 0 0,-24-3 0,0 1 0,0-1 0,0 0 0,1-1 0,-1 1 0,0-1 0,0 1 0,0-1 0,0 0 0,0-1 0,0 1 0,0-1 0,0 0 0,-1 0 0,7-4 0,-5 1 0,-1 0 0,0-1 0,0 1 0,-1-1 0,0 0 0,0 0 0,0 0 0,0 0 0,-1 0 0,2-12 0,2-9 0,2-34 0,-7 56 0,5-123 0,-6 84 0,3 0 0,9-52 0,-12 91 0,1 1 0,0 0 0,1-1 0,-1 1 0,1 0 0,-1 0 0,1 0 0,1 0 0,-1 0 0,0 1 0,1-1 0,0 1 0,4-5 0,-4 6 0,0 0 0,0 0 0,0 1 0,0-1 0,0 1 0,0 0 0,0 0 0,0 0 0,1 0 0,-1 0 0,0 1 0,1 0 0,-1 0 0,0-1 0,1 2 0,-1-1 0,6 1 0,-5 0 0,0 0 0,0 1 0,0-1 0,0 1 0,0 0 0,0 0 0,-1 0 0,1 0 0,-1 0 0,0 1 0,1 0 0,-1 0 0,0 0 0,-1 0 0,1 0 0,3 5 0,4 7 0,-1 0 0,11 25 0,-15-29 0,5 12 0,-2-1 0,0 1 0,-2 0 0,0 1 0,-2 0 0,-1 0 0,0 0 0,-2 0 0,-2 28 0,0-42 0,0 1 0,-1 0 0,-1 0 0,1-1 0,-2 1 0,0-1 0,0 0 0,0 0 0,-2-1 0,1 1 0,-1-1 0,0 0 0,-1-1 0,0 1 0,0-1 0,-1-1 0,0 1 0,-1-1 0,1-1 0,-1 1 0,0-2 0,-16 9 0,23-14 0,0 1 0,0 0 0,0 0 0,0-1 0,-1 1 0,1-1 0,0 1 0,0-1 0,0 0 0,0 0 0,0 0 0,-1 0 0,1 0 0,0-1 0,0 1 0,0-1 0,0 1 0,0-1 0,0 0 0,0 0 0,0 0 0,0 0 0,0 0 0,0 0 0,1 0 0,-1-1 0,0 1 0,1-1 0,-1 1 0,1-1 0,0 1 0,-1-1 0,0-2 0,-4-6 0,1-1 0,0 1-1,1-1 1,0 0 0,-3-11-1,4 12 0,-6-31-8,1 0 0,1 0 0,3-1 0,1-69 0,3 110 9,0 1 0,0-1 1,0 1-1,0-1 0,1 1 0,-1-1 0,0 1 0,0 0 1,0-1-1,1 1 0,-1-1 0,0 1 0,0 0 1,1-1-1,-1 1 0,0-1 0,1 1 0,-1 0 1,0-1-1,1 1 0,-1 0 0,1 0 0,-1-1 0,0 1 1,1 0-1,-1 0 0,1 0 0,-1 0 0,1-1 1,-1 1-1,1 0 0,-1 0 0,1 0 0,-1 0 1,0 0-1,1 0 0,-1 0 0,1 0 0,-1 0 0,1 0 1,-1 1-1,1-1 0,-1 0 0,1 0 0,-1 0 1,0 1-1,1-1 0,-1 0 0,1 0 0,-1 1 1,0-1-1,1 0 0,-1 1 0,0-1 0,1 0 0,-1 1 1,0-1-1,10 9-2,-2 0 1,1 0 0,-1 1 0,-1 0 0,1 0-1,-2 1 1,11 22 0,-2-6 0,-1-2 1,1 0 0,1-1 0,29 33 0,-37-49 0,0 0 0,0-1 0,0 0 0,1 0 0,0-1 0,0-1 0,1 1 0,-1-1 0,1-1 0,0 0 0,1 0 0,18 3 0,-14-4 1,0 0 0,0-1 0,1-1 1,-1-1-1,0 0 0,24-3 0,-34 2-1,1-1 1,-1 1-1,1-1 0,-1 0 1,0 0-1,0 0 1,0-1-1,0 0 0,0 0 1,-1 0-1,0-1 1,1 1-1,-1-1 0,0 0 1,-1 0-1,1-1 0,-1 1 1,1-1-1,-1 1 1,4-11-1,0-1 0,-2-1 0,1 0 0,-2 0 0,0 0 0,-1-1 0,0-19 0,-2-109 0,-2 75 0,1 60 4,0 0-1,-1 0 1,0 0 0,-1 0-1,0 0 1,-1 0 0,-3-11-1,4 78 0,2-3-3,-1 2 0,7 64 0,-4-102 0,1-1 0,0 1 0,2-1 0,0 1 0,0-1 0,2-1 0,0 1 0,10 17 0,-14-29 0,1 1 0,-1 0 0,1-1 0,0 1 0,0-1 0,1 0 0,-1-1 0,1 1 0,0-1 0,0 0 0,0 0 0,0 0 0,0-1 0,8 3 0,0-2 0,-1 0 0,1-1 0,0 0 0,0-1 0,16-1 0,-26 0 0,0 0 0,0-1 0,0 0 0,0 1 0,0-1 0,0-1 0,0 1 0,-1 0 0,1-1 0,0 1 0,-1-1 0,1 0 0,-1 1 0,0-1 0,0-1 0,1 1 0,-1 0 0,0 0 0,-1-1 0,1 1 0,0-1 0,-1 0 0,0 1 0,1-1 0,-1 0 0,0 0 0,1-4 0,2-9 0,0 0 0,0 0 0,1-32 0,-1-167 0,-4 144 5,0 54 3,1 12-6,-1 0 0,1 0 0,-2 0 0,1-1 0,0 1 0,-1 0-1,0 0 1,0 0 0,-3-7 0,4 12-2,0 0 0,0 0 0,0 0 0,-1 0 0,1 0 0,0 0 0,0 0 0,0 0 0,0 0 0,0 0 0,0 0 0,0 0 0,-1-1 0,1 1 0,0 0 0,0 0 0,0 0 0,0 0 0,0 0 0,-1 0 0,1 0 0,0 0 0,0 0 0,0 0 0,0 0 0,0 1 0,0-1 0,-1 0 0,1 0 0,0 0 0,0 0 0,0 0 0,0 0 0,0 0 0,0 0 0,0 0 0,-1 0 0,1 0 0,0 0 0,0 1 0,0-1 0,0 0 0,0 0 0,0 0 0,0 0 0,0 0 0,0 0 0,0 1 0,0-1 0,0 0 0,0 0 0,0 0 0,0 0 0,0 0 0,0 0 0,0 1 0,0-1 0,0 0 0,0 0 0,0 0 0,0 0 0,0 0 0,0 0 0,0 1 0,-5 32 0,2-1 0,1 1 0,4 54 0,0-13 0,-1-56 0,0-1 0,0 1 0,2-1 0,0 0 0,1 0 0,1 0 0,9 23 0,-10-31 0,1 0 0,-1-1 0,1 0 0,0 1 0,1-2 0,0 1 0,0-1 0,1 0 0,0 0 0,0 0 0,1-1 0,0 0 0,0-1 0,16 9 0,-9-8 0,1-1 0,-1 0 0,1-1 0,0-1 0,-1-1 0,1 0 0,28 0 0,-39-2 0,-1-1 0,1 1 0,-1-1 0,1 0 0,-1 0 0,1 0 0,-1-1 0,0 1 0,1-1 0,-1 0 0,0-1 0,0 1 0,0-1 0,-1 1 0,1-1 0,-1 0 0,1 0 0,-1-1 0,0 1 0,0-1 0,0 0 0,-1 1 0,0-1 0,1 0 0,-1-1 0,0 1 0,-1 0 0,1-1 0,1-6 0,2-10 0,-1-1 0,-1 0 0,0 0 0,-2-40 0,-1 43 0,-2 0 0,0 0 0,-1 0 0,-1 1 0,-1-1 0,0 1 0,-1 0 0,-1 0 0,-1 1 0,-1 0 0,0 1 0,-1-1 0,-1 2 0,0-1 0,-1 2 0,-1-1 0,0 2 0,-1 0 0,0 0 0,-1 2 0,-22-14 0,29 20 0,-1 1 0,0 1 0,0-1 0,0 1 0,0 1 0,0-1 0,-1 2 0,-14-2 0,20 3 0,1-1 0,-1 1 0,1 0 0,-1 1 0,0-1 0,1 1 0,-1-1 0,1 1 0,-1 0 0,1 0 0,0 1 0,-1-1 0,1 1 0,0 0 0,0-1 0,0 2 0,0-1 0,0 0 0,1 0 0,-1 1 0,1-1 0,-1 1 0,1 0 0,-3 5 0,1 1 0,0 0 0,1 1 0,0-1 0,1 1 0,0 0 0,0-1 0,1 1 0,0 10 0,6 82 0,-3-85 0,2-1 0,-1 1 1,2-1-1,0 0 0,1 0 0,1 0 1,0-1-1,1 0 0,16 22 0,-18-28-1,0-1-1,0 0 1,1-1-1,-1 0 0,2 0 1,-1 0-1,1-1 0,0 0 1,1 0-1,-1-1 1,1 0-1,0-1 0,0 1 1,1-2-1,-1 0 1,1 0-1,14 2 0,-17-4 2,0 0-1,1-1 1,-1 0-1,1 0 0,-1-1 1,1 0-1,-1 0 1,0-1-1,10-3 1,-12 2 0,0 1 0,0-1 0,-1 0 0,1 0 0,-1-1 0,0 0 0,0 1 0,0-1 0,0-1 0,-1 1 0,1 0 0,-1-1 0,3-6 0,9-20 0,-2 0 0,-1-1 0,-1-1 0,-2 0 0,8-52 0,1 1 5,-17 78-2,1 1 0,-1 0 0,1 0 0,0 0 0,1 0 1,-1 0-1,1 0 0,5-7 0,-7 11-4,0 0 0,0 0 0,0 0 1,1 0-1,-1 0 0,0 0 0,0 1 1,0-1-1,1 0 0,-1 0 0,0 1 1,1-1-1,-1 1 0,1 0 1,-1-1-1,1 1 0,-1 0 0,1 0 1,-1 0-1,1 0 0,-1 0 0,0 0 1,1 0-1,-1 0 0,1 0 0,-1 1 1,1-1-1,-1 1 0,0-1 0,1 1 1,-1 0-1,0-1 0,1 1 0,-1 0 1,0 0-1,2 1 0,2 3 1,-1 0-1,1-1 1,-1 2-1,0-1 0,0 0 1,0 1-1,-1 0 1,0-1-1,3 10 1,20 60 0,-17-30 3,-1 1 0,-3 0-1,-1 0 1,-4 64 0,0-74 15,1-56-18,1-1 0,0 1-1,11-34 1,24-67-19,-30 101 12,5-18 6,2-1 1,2 2-1,2 0 0,1 1 0,35-49 0,-36 66 1,-17 18 0,-1 1 0,0 0 0,1-1 0,-1 1 0,0 0 0,1-1 0,-1 1 0,1 0 0,-1-1 0,1 1 0,-1 0 0,1 0 0,-1-1 0,1 1 0,-1 0 0,1 0 0,-1 0 0,1 0 0,-1 0 0,1 0 0,-1 0 0,1 0 0,-1 0 0,1 0 0,-1 0 0,1 0 0,-1 0 0,1 0 0,-1 0 0,1 1 0,-1-1 0,1 0 0,-1 0 0,1 1 0,-1-1 0,1 0 0,-1 1 0,0-1 0,1 0 0,-1 1 0,1-1 0,-1 0 0,0 1 0,0-1 0,1 1 0,-1-1 0,1 2 0,3 11 0,0 0 0,0 1 0,-2-1 0,3 24 0,-1 66 0,-3-57 0,5 295 27,-6-340-28,0-1 1,0 1-1,0 0 1,0 0-1,0 0 0,0 0 1,0 0-1,0 0 1,-1 0-1,1 0 1,0 0-1,-1 0 1,1 0-1,-1 0 1,1-1-1,-1 1 1,1 0-1,-1 0 1,1-1-1,-1 1 0,0 0 1,1 0-1,-1-1 1,0 1-1,0-1 1,0 1-1,-1 0 1,-1 0-141,0-1-1,1 1 1,-1-1 0,0 0 0,0 1-1,0-2 1,0 1 0,0 0 0,-3-1-1,-21-5-5132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11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32 32239,'-8'-5'18,"1"1"0,-1 0 1,0 1-1,0-1 0,0 2 1,0-1-1,-1 1 0,1 0 0,0 1 1,-1 0-1,0 0 0,1 1 1,-18 2-1,21-1-9,-1 0-1,1 0 1,-1 1 0,1 0 0,0 0-1,0 0 1,0 0 0,0 1-1,0 0 1,0 0 0,1 0 0,-1 1-1,1 0 1,0 0 0,0 0 0,1 0-1,-1 0 1,1 1 0,0-1-1,0 1 1,-4 10 0,3-7-8,1 0 0,0 1 0,1 0 0,0-1 0,0 1 0,1 0 0,0 0 0,0 0 0,1 0 0,0 0 0,1 0 0,2 13 0,-1-15 0,0 0 0,0-1 0,1 1 0,-1-1 0,1 1 0,1-1-1,-1 0 1,1 0 0,1 0 0,-1-1 0,1 0 0,-1 1 0,1-2 0,1 1 0,-1 0 0,7 3 0,-3-3 0,-1 0 0,1-1 0,0 0-1,0 0 1,0-1 0,1 0 0,13 2 0,0-2 5,46 0 0,-66-3-5,-1 0 0,0-1 0,1 1 0,-1 0 0,0-1 0,0 1 0,1-1 0,-1 0 0,0 1 0,0-1 0,0 0 0,0-1 0,0 1 0,0 0 0,0 0 0,0-1 0,0 1 0,2-4 0,-2 2 0,0 0 0,1-1 0,-1 1 0,0-1 0,-1 0 0,1 0 0,-1 1 0,0-1 1,2-8-1,-2 0-1,0-1 0,0 1 1,-1 0-1,-1 0 0,0-1 1,-4-17-1,3 21 0,-1 1 0,0 0 0,0 0 0,-1 1 0,0-1 0,0 1 0,-1 0 0,0 0 0,0 0 0,-1 1 0,0-1 0,-12-9 0,14 13 0,1 0 0,-1 0 0,0 1 0,0-1-1,-1 1 1,1 0 0,0 0 0,-1 0-1,1 1 1,-1-1 0,0 1 0,1 0-1,-1 1 1,0-1 0,0 1 0,1 0 0,-1 0-1,0 0 1,0 1 0,1 0 0,-1 0-1,0 0 1,1 0 0,-9 4 0,9-2-4,0-1 0,1 1 1,-1 0-1,1 0 1,-1 0-1,1 0 0,0 1 1,0-1-1,1 1 1,-1 0-1,-2 5 0,-20 48-192,1 12-487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8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22 876 31102,'-3'-7'131,"0"1"0,1 0-1,-1-1 1,1 0 0,0 1 0,1-1-1,-1 0 1,1 0 0,1 0 0,-1 0-1,2-12 1,-2-16-105,0 13-14,1-1 0,1 0-1,5-33 1,-6 51-11,1 1 0,0 0 0,0-1 0,1 1 0,-1 0 0,1 0 0,0 0-1,0 0 1,0 0 0,0 0 0,1 0 0,0 1 0,-1-1 0,1 1 0,1 0 0,-1 0 0,0 0 0,1 0 0,0 1 0,-1-1 0,1 1 0,0 0 0,7-3 0,-9 5-1,-1 0 0,0-1 0,1 1 0,-1 0 0,0 0 0,1 0 0,-1 0 0,0 0 0,0 0 0,1 0 0,-1 0 0,0 1 0,1-1 0,-1 0 0,0 1 0,0-1 0,0 1 0,1-1 0,-1 1 0,0 0 0,0 0 0,0-1 0,0 1 0,0 0 0,0 0 0,0 0 0,0 0 0,-1 0 0,1 0 0,0 0 0,0 0 0,-1 1 0,1 1 0,3 4 0,-2 1 0,1 0 0,-1-1 0,2 12 0,-3-11 0,8 49 0,-4 0 0,-1 66 0,-3-63 0,15 106 0,-11-152 0,-4-14 0,-1 0 0,1 0 0,-1-1 0,1 1 0,-1 0 0,1-1 0,-1 1 0,1-1 0,-1 1 0,1 0 0,-1-1 0,0 1 0,1-1 0,-1 1 0,0-1 0,0 1 0,1-1 0,-1 1 0,0-1 0,0 1 0,0-1 0,1 1 0,-1-1 0,0 0 0,0 1 0,0-1 0,0 0 0,33-146 0,-25 104 0,1 0 0,2 0 0,3 1 0,18-42 0,-29 78 0,1 1 0,-1-1 0,1 1 0,0-1 0,0 1 0,1 1 0,0-1 0,10-8 0,-14 12 0,0 0 0,1 0 0,-1 0 0,1 1 0,-1-1 0,1 0 0,-1 0 0,1 1 0,0-1 0,-1 1 0,1 0 0,0-1 0,-1 1 0,1 0 0,0 0 0,0 0 0,-1 0 0,1 0 0,0 0 0,-1 1 0,1-1 0,0 0 0,-1 1 0,1 0 0,0-1 0,-1 1 0,1 0 0,-1 0 0,1 0 0,-1 0 0,0 0 0,1 0 0,-1 0 0,0 0 0,0 0 0,0 1 0,0-1 0,0 0 0,2 3 0,3 7 0,-1 0 0,1 0 0,-2 1 0,0 0 0,0 0 0,-1 0 0,0 0 0,1 21 0,-1 108 0,-3-92 0,0-85 0,3 1 0,1-1 0,1 1 0,2 1 0,2-1 0,1 1 0,1 1 0,29-58 0,-35 81 0,1 1 0,0-1 0,1 1 0,0 1 0,0-1 0,1 1 0,8-7 0,-12 11 0,0 1 0,0 0 0,0 1 0,1-1 0,-1 1 0,1 0 0,-1 0 0,1 0 0,0 0 0,0 1 0,0 0 0,0 0 0,0 0 0,0 1 0,0 0 0,0 0 0,7 1 0,-10-1 0,1 1 0,-1 0 0,1 0 0,-1 1 0,0-1 0,0 0 0,0 1 0,0-1 0,0 1 0,0 0 0,0 0 0,0-1 0,-1 1 0,1 0 0,-1 1 0,1-1 0,-1 0 0,0 0 0,0 1 0,0-1 0,2 5 0,1 7 0,0 0 0,4 22 0,-8-32 0,6 45 0,-3 0 0,-4 76 0,0-85 0,-7 148 0,8-186-1,0-1 0,0 0 0,1 0 0,-1 0 0,0 1 1,1-1-1,-1 0 0,0 0 0,1 0 0,-1 0 0,1 0 0,0 0 0,-1 0 0,1 0 0,0 0 1,0 0-1,-1 0 0,1 0 0,0 0 0,0 0 0,0-1 0,2 2 0,0 0 0,0-1 0,1 1 0,-1-1 0,0 0 0,1 0 0,-1 0 0,1-1 0,3 1-1,1 0 2,-1-1 0,1 0 0,-1 0 0,1-1 0,-1 0-1,0-1 1,14-3 0,-14 1-1,-1 0 1,1 0-1,-1-1 1,0 0-1,0 0 1,-1 0-1,1-1 1,-1 1-1,0-1 1,-1-1-1,1 1 1,-1-1-1,-1 0 1,1 1-1,3-14 0,0 2-3,-1-2 0,0 1 0,-2 0 0,4-41 0,-8-17-7,-2 59 13,1 1-1,2-1 0,-1 1 0,2 0 1,4-18-1,-5 31-1,0 1 0,0 0 1,1 0-1,0 0 0,-1 0 0,1 0 0,1 1 1,-1-1-1,0 0 0,0 1 0,1 0 0,0-1 0,-1 1 1,1 0-1,0 1 0,0-1 0,0 0 0,0 1 1,0-1-1,0 1 0,1 0 0,2-1 0,7-1 2,0 1 0,0 0 0,0 0 0,22 1-1,-35 1-9,-15 0 19,10 0-11,1 0 0,-1 1 1,0 0-1,1 0 0,-1 0 0,1 0 0,-1 1 0,1 0 1,0-1-1,0 2 0,0-1 0,0 0 0,-5 5 0,2-2 1,1 1 0,-1 1 0,1-1 0,1 1-1,-1 0 1,-6 13 0,3-3 0,0 0 0,2 0 0,0 1 1,1 0-1,1 0 0,-3 22 0,4-2-1,1 0 0,4 63 0,-1-96 0,1 1 0,0-1 0,0 1 0,0-1 0,1 1 0,-1-1 0,1 1 0,1-1 0,-1 0 0,1 0 0,0 0 0,0-1 0,0 1 0,1-1 0,-1 1 0,1-1 0,0 0 0,1-1 0,-1 1 0,0-1 0,1 1 0,0-2 0,0 1 0,0 0 0,0-1 0,10 3 0,5 1 0,1-1 0,-1-1 0,1-1 0,0 0 0,38-2 0,-50-1 0,0 0 0,0 0 0,0-1 0,0-1 0,-1 1 0,1-1 0,0-1 0,-1 1 0,0-2 0,1 1 0,-1-1 0,-1 0 0,1-1 0,-1 0 0,1 0 0,-1 0 0,-1-1 0,1 0 0,-1-1 0,0 1 0,0-1 0,-1 0 0,0-1 0,0 1 0,-1-1 0,0 0 0,-1 0 0,1-1 0,-1 1 0,-1 0 0,0-1 0,0 0 0,1-10 0,-1 4 0,-1 0 0,-1-1 0,0 1 0,-1-1 0,0 1 0,-1 0 0,-1 0 0,-1 0 0,0 0 0,-1 0 0,0 1 0,-1-1 0,-1 2 0,0-1 0,-1 1 0,0 0 0,-1 0 0,-1 1 0,0 0 0,0 1 0,-1 0 0,-14-9 0,20 15 0,-1 1 0,0 0 0,-1 1 0,1-1 0,-1 1 0,1 0 0,-1 1 0,0 0 0,0 0 0,0 0 0,-1 1 0,1 0 0,0 1 0,0-1 0,-11 2 0,15-1 0,1 0 0,0 0 0,0 1 0,0-1 0,0 1 0,0-1 0,0 1 0,0 0 0,0 0 0,0 0 0,1 0 0,-1 0 0,0 0 0,0 0 0,1 0 0,-1 1 0,1-1 0,-1 1 0,1-1 0,0 1 0,-1 0 0,1-1 0,0 1 0,0 0 0,0 0 0,0 0 0,1 0 0,-1 0 0,0 0 0,1 0 0,0 0 0,-1 3 0,-1 8 0,1 1 0,0-1 0,2 27 0,0-28 0,0 1 0,1 0 0,1 0 0,0-1 0,0 1 0,1-1 0,1 0 0,0 0 0,1 0 0,0-1 0,1 0 0,0 0 0,9 10 0,-7-10 0,0 0 0,1-1 0,1 0 0,0 0 0,0-1 0,1-1 0,0 0 0,0 0 0,1-1 0,23 9 0,-29-13 0,1-1 0,-1 0 0,1 0 0,-1-1 0,1 0 0,0-1 0,0 1 0,-1-1 0,1-1 0,0 0 0,-1 0 0,1 0 0,0-1 0,-1 0 0,11-4 0,-10 2 0,0-1 0,-1 0 0,1 0 0,-1 0 0,0 0 0,-1-1 0,1-1 0,-1 1 0,-1-1 0,1 0 0,-1 0 0,0 0 0,4-11 0,0-1 2,0 0-1,-2-1 1,-1 0 0,0 0-1,-2 0 1,5-40 0,-4-130 21,-6 129-26,2 45 3,-1 1 0,0-1 0,-2 1 0,1-1 0,-2 1 0,0 0 0,-1-1 0,0 2 0,-12-26 0,16 39 0,0 1 0,0-1 0,-1 1 0,1-1 0,0 1-1,-1-1 1,1 1 0,0-1 0,-1 1 0,1 0 0,0-1 0,-1 1 0,1-1 0,-1 1 0,1 0 0,0-1-1,-1 1 1,1 0 0,-1 0 0,1-1 0,-1 1 0,0 0 0,1 0 0,-1 0 0,1 0 0,-1 0 0,1 0-1,-1 0 1,1 0 0,-1 0 0,0 0 0,1 0 0,-1 0 0,1 0 0,-1 0 0,0 0 0,0 1-2,-1 0 0,1 0 1,0 0-1,0 0 0,0 0 1,0 1-1,0-1 0,0 0 1,0 0-1,0 1 0,0-1 1,0 1-1,0 1 0,-4 9 1,1 1 0,0 0 0,0 0 0,2 0 0,-3 26 0,4 72 2,1-65-1,0 0 0,1-1 0,2 0 0,18 85 0,-18-116 0,1-1 0,1 1 0,0-1 0,1 0 0,0 0 0,1 0 0,1-1 0,0 0 0,0-1 0,1 1 0,1-2 0,0 1 0,0-1 0,1-1 0,0 0 0,21 12 0,-16-13 0,0-1 0,1 0 0,-1-1 0,1-1 0,0-1 0,0 0 0,1-1 0,-1-1 0,1-1 0,0 0 0,-1-1 0,20-3 0,-33 2 1,0 1 0,0-1 0,0 0 1,0 0-1,0 0 0,0-1 0,-1 1 0,1-1 0,0 0 0,-1 0 1,1 0-1,-1 0 0,0-1 0,0 0 0,4-4 0,-3 3 0,0-1 0,-1-1 1,1 1-1,-1 0 0,-1-1 0,1 0 0,-1 0 0,0 0 0,2-7 0,-1-9 0,0 0-1,-1 0 1,-1 0-1,-3-35 1,0 39-1,0 2 0,-1-1 0,-1 0 0,-1 1 0,-1-1 0,0 1 0,0 1 0,-2-1 0,0 1 0,-1 0 0,0 1 0,-1 0 0,-15-15 0,22 26 0,0 0 0,-1 0 0,1 0 0,-1 0 0,1 1 0,-1 0 0,0 0 0,-4-2 0,7 4 0,0-1 0,0 1 0,0 0 0,1-1 0,-1 1 0,0 0 0,0 0-1,0-1 1,0 1 0,0 0 0,0 0 0,0 0 0,0 0 0,0 1-1,0-1 1,0 0 0,0 0 0,0 0 0,0 1 0,1-1 0,-1 0 0,0 1-1,0-1 1,0 1 0,0-1 0,1 1 0,-1 0 0,0-1 0,0 1-1,1 0 1,-1-1 0,1 1 0,-1 0 0,1 0 0,-1-1 0,1 1-1,-1 0 1,1 0 0,0 0 0,-1 0 0,1 0 0,0 1 0,-3 10-2,1 0 0,0 1-1,1-1 1,1 1 0,0-1 0,0 1 0,1-1 0,1 0 0,0 1 0,1-1 0,0 0 0,1 0 0,6 12 0,-5-11 2,2 0 0,0-1 0,1 1 0,0-1 1,0-1-1,1 0 0,1 0 0,0-1 0,0 0 1,1 0-1,15 9 0,-18-14 0,-1-1 0,1-1 0,-1 1 0,1-1 0,0 0 0,0-1 0,1 0 0,-1-1 0,0 1 0,1-1 0,-1-1 0,14 0 0,-16-1 0,0 1 0,0-1 0,0 0 1,-1 0-1,1-1 0,0 0 1,0 0-1,-1 0 0,0-1 1,1 0-1,-1 0 0,0 0 1,0 0-1,-1-1 0,1 0 1,-1 0-1,8-9 0,-5 2 3,0 0 0,-1 0 0,0 0 0,-1-1 0,-1 0 0,0 0-1,0 0 1,-1-1 0,2-17 0,-1-12-5,-3-63 0,-1 61 4,0 43-2,0 0 0,0 0 0,0 0 0,1 0 0,-2 0 0,1 0 0,0 0 0,0 0 0,0 0 0,0 0 0,-1 0 0,1 0 0,0 0 0,-1 0 0,1 0 0,0 0 0,-1 1 0,0-1 0,1 0 0,-1 0 0,1 0 0,-1 1 0,0-1 0,1 0 0,-1 1 0,0-1 0,0 1 0,0-1 0,0 1 0,1-1 0,-1 1 0,0 0 0,-2-1 0,2 1 0,0 0 0,0 0 0,0 1 0,0-1 0,0 1 0,0-1 0,0 0 0,0 1 0,0 0 0,0-1 0,1 1 0,-1 0 0,0-1 0,0 1 0,0 0 0,1 0 0,-1-1 0,0 1 0,1 0 0,-1 0 0,1 0 0,-1 0 0,1 0 0,0 0 0,-1 0 0,1 0 0,0 0 0,0 0 0,-1 0 0,1 2 0,-3 19 0,1-1 0,1 0 0,0 0 0,2 1 0,1-1 0,0 0 0,1 0 0,2 0 0,0 0 0,1-1 0,1 0 0,1 0 0,1 0 0,11 18 0,-18-34 0,1 0 0,0 0 0,0-1 0,0 1 0,0-1 0,1 1 0,-1-1 0,1 0 0,0-1 0,0 1 0,0-1 0,0 1 0,0-1 0,0 0 0,8 2 0,-2-2 0,0 0 0,1-1 0,-1 0 0,1-1 0,19-1 0,-26 1 0,0-1 0,1 0 0,-1 1 0,0-1 0,0-1 0,0 1 0,0-1 0,0 1 0,0-1 0,0-1 0,0 1 0,-1 0 0,1-1 0,-1 0 0,5-4 0,-2 1 0,-1-1 0,-1 1 0,1-1 0,-1 0 0,0 0 0,-1 0 0,6-14 0,-2-5 0,-1-1 0,-1 1 0,-1-1 0,0-28 0,0 1 0,-3 0 0,-2 0 0,-3 0 0,-2 0 0,-2 0 0,-20-69 0,-27-57 0,52 176 0,0 11 0,-4 83 0,6 121 0,1-170 0,1-3 0,2 0 0,1-1 0,2 1 0,1-1 0,2 0 0,2-1 0,1 0 0,32 64 0,-39-90 0,1-1 0,0 0 0,0 0 0,1 0 0,1-1 0,-1 0 0,2 0 0,-1-1 0,1 0 0,0 0 0,17 9 0,-13-10 0,0-1 0,0 0 0,0-1 0,0-1 0,1 0 0,-1-1 0,1 0 0,27-1 0,-37 0 0,0-1 0,0 0 0,0-1 0,0 1 0,0-1 0,0 0 0,0 0 0,0 0 0,0 0 0,0-1 0,-1 1 0,1-1 0,0 0 0,-1 0 0,0-1 0,1 1 0,-1-1 0,0 1 0,0-1 0,-1 0 0,1 0 0,0 0 0,-1-1 0,0 1 0,0-1 0,0 1 0,0-1 0,-1 1 0,1-1 0,-1 0 0,2-7 0,2-12 0,-1 0 0,-1-1 0,-1 1 0,-1-1 0,-4-40 0,3 52 0,-2-6 0,0 0 0,-2 0 0,0 0 0,-13-34 0,0-2 0,18 110 0,1-34 0,1 1 0,1-2 0,1 1 0,1 0 0,0-1 0,2 0 0,1 0 0,0-1 0,2-1 0,19 30 0,-26-45 0,0 0 0,0 0 0,0 0 0,0 0 0,1-1 0,-1 1 0,1-1 0,0 0 0,0-1 0,0 1 0,1-1 0,-1 0 0,8 1 0,2 0 0,1 0 0,-1-2 0,26 0 0,-38-1 0,0 0 0,0 0 0,0 0 0,0 0 0,0-1 0,0 0 0,0 1 0,0-1 0,0 0 0,0-1 0,-1 1 0,1 0 0,0-1 0,-1 1 0,1-1 0,4-4 0,-4 3 0,0-1 0,0 0 0,-1-1 0,1 1 0,-1 0 0,0-1 0,0 1 0,0-1 0,-1 0 0,1-5 0,6-28 0,-3-2 0,-1 1 0,-2-1 0,-4-47 0,1 19 0,2-53 0,-2-145 0,1 262 0,0-1 0,0 0 0,0 0 0,-1 0 0,1 0 0,-1 1 0,0-1 0,-1 0 0,1 0 0,-1 1 0,0-1 0,0 1 0,0 0 0,-6-8 0,8 12 0,-1-1 0,1 1 0,-1 0 0,1-1 0,0 1 0,-1 0 0,1-1 0,-1 1 0,1 0 0,-1-1 0,1 1 0,-1 0 0,0 0 0,1 0 0,-1-1 0,1 1 0,-1 0 0,1 0 0,-1 0 0,1 0 0,-1 0 0,0 0 0,1 0 0,-1 0 0,1 1 0,-1-1 0,1 0 0,-1 0 0,0 0 0,1 0 0,-1 1 0,1-1 0,-1 0 0,1 1 0,0-1 0,-1 0 0,1 1 0,-1-1 0,1 1 0,-1-1 0,1 0 0,0 1 0,-1-1 0,1 1 0,0-1 0,0 1 0,-1-1 0,1 1 0,0 0 0,0-1 0,0 1 0,0 0 0,-9 34 0,9-32 0,-5 42 0,3 89 0,2-74 0,1-9 0,2 0 0,2-1 0,2 1 0,3-1 0,1 0 0,3-1 0,22 51 0,-31-88 0,1 0 0,1-1 0,0 0 0,0 0 0,1 0 0,0-1 0,1 0 0,0-1 0,1 0 0,0 0 0,0-1 0,16 9 0,-17-11 0,0-2 0,1 1 0,-1-1 0,1 0 0,0-1 0,0-1 0,0 1 0,1-1 0,-1-1 0,1 0 0,-1-1 0,1 0 0,-1 0 0,1-1 0,18-4 0,-25 4 0,0-1 0,-1 1 0,1-1 0,-1 0 0,1 0 0,-1 0 0,0-1 0,0 1 0,0-1 0,0 0 0,-1 1 0,1-1 0,-1-1 0,1 1 0,-1 0 0,0 0 0,0-1 0,-1 1 0,1-1 0,-1 0 0,1 1 0,-1-1 0,-1 0 0,2-5 0,1-11 0,0-1 0,-1 0 0,-2-26 0,0 40 0,2-34 0,-2-40 0,0 74 0,-1 0 0,1 0 0,-2 0 0,1 0 0,-1 0 0,0 1 0,-1-1 0,-4-9 0,7 15 0,0 1 0,0-1 0,-1 1 0,1-1 0,0 1 0,-1-1 0,1 1 0,0-1 0,-1 1 0,1-1 0,-1 1 0,1-1 0,-1 1 0,1 0 0,-1-1 0,1 1 0,-1 0 0,1-1 0,-1 1 0,1 0 0,-1 0 0,1-1 0,-1 1 0,0 0 0,1 0 0,-1 0 0,1 0 0,-1 0 0,0 0 0,1 0 0,-1 0 0,0 0 0,1 0 0,-1 0 0,1 1 0,-1-1 0,0 0 0,1 0 0,-1 0 0,1 1 0,-1-1 0,1 0 0,-1 1 0,1-1 0,-1 1 0,1-1 0,-1 0 0,1 1 0,0-1 0,-1 1 0,1-1 0,0 1 0,-1-1 0,1 1 0,0-1 0,-1 1 0,1 0 0,0-1 0,0 1 0,0 1 0,-4 8 0,1 1 0,1 0 0,0 0 0,0 0 0,0 21 0,5 63 0,-2-81 0,0-5 0,0 0 0,1-1 0,-1 1 0,2 0 0,-1-1 0,1 1 0,1-1 0,0 0 0,7 12 0,-8-15 0,0-1 0,0 1 0,1-1 0,-1 0 0,1 0 0,0-1 0,0 1 0,0-1 0,1 0 0,-1 0 0,1 0 0,0 0 0,0-1 0,0 0 0,0 0 0,0 0 0,6 0 0,1 0 0,0 0 0,0-1 0,0-1 0,-1 0 0,23-3 0,-29 2 0,0 0 0,0 0 0,0-1 0,0 0 0,0 0 0,0 0 0,-1 0 0,1-1 0,-1 1 0,1-1 0,-1 0 0,0-1 0,0 1 0,-1-1 0,6-6 0,-2-1 0,0-1 0,0 0 0,-1 0 0,-1-1 0,0 0 0,-1 0 0,0 0 0,-1 0 0,2-23 0,-1-14 0,-2-64 0,-3 66 0,1 45 0,1-5 0,-1-1 0,0 1 0,0 0 0,-1 0 0,0 0 0,0 0 0,-1 1 0,0-1 0,-1 0 0,1 0 0,-1 1 0,-8-13 0,11 20 0,-1 0 0,0 1 0,1-1 0,-1 1 0,1-1 0,-1 1 0,1-1 0,-1 1 0,1 0 0,-1-1 0,1 1 0,0-1 0,-1 1 0,1 0 0,0-1 0,0 1 0,-1 0 0,1 0 0,0-1 0,0 1 0,0 0 0,0 1 0,-21 164 0,8-52 0,-52 535 0,63-603 0,2 6 0,-3 0 0,-3 0 0,-15 70 0,19-115 0,0-1 0,0 1 0,0 0 0,-1-1 0,0 0 0,-1 0 0,1 0 0,-1 0 0,0 0 0,-9 9 0,10-12 0,-1-1 0,0 1 0,1-1 0,-1 0 0,0 0 0,0 0 0,0 0 0,0-1 0,-1 0 0,1 0 0,0 0 0,0 0 0,-1 0 0,1-1 0,-1 0 0,1 0 0,0 0 0,-6-1 0,6 0 0,0 0 0,0 0 0,0 0 0,0-1 0,0 1 0,0-1 0,0 0 0,0 0 0,1-1 0,-1 1 0,1-1 0,-1 1 0,1-1 0,0 0 0,0-1 0,1 1 0,-5-6 0,-3-7 0,0 0 0,-12-32 0,18 39 0,-13-28 0,3-1 0,1 0 0,2 0 0,1-2 0,2 1 0,2-1 0,2 0 0,1 0 0,5-78 0,0 110 0,0 0 0,0-1 0,1 1 0,0 0 0,0 0 0,0 1 0,1-1 0,1 1 0,-1-1 0,1 1 0,1 1 0,-1-1 0,1 1 0,0 0 0,0 0 0,12-8 0,8-4 0,1 1 0,1 2 0,33-15 0,280-106 0,19-9 0,-346 138 0,-4 3 0,0-1 0,1-1 0,-2 1 0,14-11 0,-20 10-7,-13 5-27,6 1 19,-42-1-270,-20-6-559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8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8 32063,'-17'-3'82,"1"1"0,-1 0 0,1 2 0,-1-1 0,-20 4-1,31-3-77,1 1 0,0 0-1,0 0 1,0 1-1,0-1 1,0 1-1,0 0 1,0 1-1,1-1 1,-1 1 0,1 0-1,0 0 1,-1 0-1,1 1 1,1-1-1,-1 1 1,0 0-1,1 0 1,-5 9 0,4-4-3,0 1 0,0 0 1,1 0-1,0 0 0,1 0 1,0 0-1,1 0 0,0 1 1,1 16-1,0-23-1,0-1 1,0 0-1,1 0 1,-1 0-1,1 0 1,0 0 0,0 0-1,0 0 1,0 0-1,0 0 1,1-1-1,-1 1 1,1 0-1,0-1 1,-1 1-1,1-1 1,1 1-1,1 1 1,1 0 2,-1-1 0,1 0 1,0 0-1,0 0 1,1-1-1,-1 1 0,0-1 1,1-1-1,6 3 1,4-1 3,0-1 0,-1-1 0,1 0 0,0-1 0,0-1 0,24-3 0,-36 3-5,0-1-1,1 1 0,-1-1 0,0 0 0,0 0 0,-1 0 1,1 0-1,0-1 0,-1 0 0,1 0 0,-1 0 1,0 0-1,0 0 0,0 0 0,-1-1 0,1 0 1,-1 1-1,0-1 0,0 0 0,0 0 0,0 0 0,-1 0 1,1-1-1,-1 1 0,0 0 0,0-5 0,0 3 0,0 0-1,0 1 0,-1-1 0,1 0 0,-1 0 0,-1 0 0,1 0 0,-1 0 1,0 0-1,-1 1 0,1-1 0,-1 0 0,0 1 0,0-1 0,-1 1 0,0 0 1,0 0-1,0 0 0,-4-5 0,1 5 0,0 0 0,0 0 0,0 1 0,-1 0 0,0 0 0,0 1 0,0 0 0,0 0-1,0 0 1,-1 1 0,-10-2 0,14 3-3,1 1 1,-1-1-1,1 1 0,-1-1 0,1 1 0,-1 0 0,1 1 1,-1-1-1,1 0 0,-1 1 0,1 0 0,0 0 0,-1 0 1,1 0-1,0 1 0,0-1 0,0 1 0,0 0 0,0 0 1,0 0-1,0 0 0,0 0 0,1 0 0,-1 1 0,1 0 1,0-1-1,-2 4 0,0 1-47,1 0 0,0 0-1,1 0 1,-3 12 0,-2 33-772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31390,'0'0'1137,"39"0"-1057,25 0-32,19-7-32,13-3 16,-2 5-16,-16 0-16,-23-5 0,-30 5 0,-17 0 0,-8 2 0,-14 1-48,-38-1-192,-28-4-2385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9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272 105 19209,'-19'-23'7910,"-3"2"-3377,16 16-4178,0 0 1,0 1-1,-1 0 1,0 0-1,-12-5 1,15 8-398,0-1 0,-1 1 0,1 0 0,-1 0 0,1 0 0,-1 1 0,1 0 0,-1-1 0,1 2 0,-1-1 0,1 0 0,-1 1 0,1 0 0,-1 0 0,1 0 0,0 1 0,-1-1 0,1 1 0,0 0 0,0 0 0,0 1 0,1-1 0,-1 1 0,-5 4 0,2 0 42,1 1 0,-1 0 0,1 0 0,1 1 0,-1 0 0,1 0 0,1 0 0,0 0 0,0 1 0,1-1 0,0 1 0,1 0 0,0 0 0,0 0 0,1 0 0,1 0 0,0 17 0,0-22 0,0-1 0,0 0 0,1 1 0,0-1 0,-1 1 0,2-1-1,-1 0 1,0 0 0,1 0 0,0 0 0,0 0 0,0 0 0,0 0 0,1 0 0,-1-1 0,1 1 0,0-1 0,0 0 0,0 0 0,1 0 0,-1 0-1,1-1 1,-1 1 0,1-1 0,0 0 0,0 0 0,0 0 0,0-1 0,6 2 0,9 2 5,0-1-1,0-1 1,1 0 0,-1-2 0,26-1 0,-42 1-5,1-1 0,0 0 0,0 0 0,0 0 0,0 0 1,0-1-1,0 0 0,-1 0 0,1 0 0,0 0 0,0 0 0,-1-1 1,1 1-1,-1-1 0,0 0 0,1 0 0,-1-1 0,0 1 0,0-1 1,0 1-1,0-1 0,-1 0 0,1 0 0,-1 0 0,0 0 0,0-1 1,0 1-1,0-1 0,-1 1 0,1-1 0,-1 0 0,0 1 0,0-1 1,0 0-1,0 0 0,-1-4 0,3-7 0,-2 0 0,0-1 0,-1 1 0,0 0 0,-1-1 0,-1 1 0,0 0 0,-1 0 0,-7-18 0,9 27 0,-1 1 0,0-1 0,-1 1 0,1 0 0,-1 0 0,0 0 0,0 1 0,-1-1 0,1 1 0,-1-1 0,0 1 0,0 0 0,-1 1 0,1-1 0,-1 1 0,1 0 0,-1 0 0,0 0 0,0 0 0,-1 1 0,1 0 0,0 0 0,-1 1 0,0-1 0,1 1 0,-1 0 0,-10 0 0,13 2 0,0-1 0,0 0 1,0 1-1,0-1 0,1 1 0,-1 0 1,0 0-1,1 0 0,-1 1 0,0-1 1,1 0-1,-1 1 0,1 0 0,0-1 1,0 1-1,-1 0 0,1 0 0,0 0 1,1 1-1,-1-1 0,-2 5 0,-3 4-61,1 1 0,0 0 1,-5 20-1,6-20-64,-18 59-1305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3.4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345 73 31919,'49'-72'763,"-112"172"-710,-4 1-53,-64 125 0,108-178 0,2 1 0,2 0 0,2 2 0,2 0 0,-10 64 0,18-52 0,2 1 0,5 72 0,0-118 0,2 1 0,0 0 0,1-1 0,1 0 0,1 0 0,0 0 0,2-1 0,0 1 0,0-1 0,2-1 0,0 0 0,1 0 0,1 0 0,0-2 0,1 1 0,0-1 0,1-1 0,1 0 0,0-1 0,27 17 0,-28-21-12,1 0-1,0 0 1,1-2-1,-1 1 1,1-2-1,0 0 1,1-1-1,-1 0 1,1-2-1,0 0 1,0 0 0,0-1-1,0-1 1,27-4-1,-5-10-504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4.8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20 469 32351,'-1'1'12,"0"0"0,0 0 1,0 0-1,1 1 0,-1-1 0,1 0 1,-1 0-1,1 0 0,-1 1 0,1-1 1,0 0-1,-1 1 0,1-1 0,0 0 0,0 0 1,0 3-1,0-2 4,-6 42-8,2-1 0,3 1 0,5 70 0,-4-110-8,1-1-1,0 1 1,0 0 0,0 0-1,0 0 1,0-1 0,1 1-1,0-1 1,0 1 0,0-1 0,0 0-1,0 0 1,1 0 0,-1 0-1,1 0 1,0 0 0,0-1-1,0 1 1,0-1 0,0 0 0,0 0-1,1 0 1,-1 0 0,1 0-1,0-1 1,-1 0 0,1 0-1,0 0 1,0 0 0,0 0-1,-1-1 1,1 0 0,0 0 0,7 0-1,-8-1 3,-1 0 0,1 0 0,-1 1 0,1-2 0,-1 1 0,1 0 0,-1 0 0,1-1 0,-1 0 0,0 1 0,0-1 0,0 0 1,0 0-1,0 0 0,0 0 0,0 0 0,-1 0 0,1-1 0,-1 1 0,0-1 0,0 1 0,1-1 0,-2 1 0,2-5 0,4-10 4,-1-1 0,5-28 0,-8 35-3,14-125 6,-13 98-7,1 1 0,2 0 0,1 0 0,13-39 0,-18 73-3,0-1 1,-1 1-1,1-1 1,0 1-1,1 0 1,-1 0-1,1 0 1,-1 0-1,1 0 0,0 0 1,0 1-1,0-1 1,0 1-1,1 0 1,-1 0-1,1 0 1,-1 0-1,1 1 0,0-1 1,-1 1-1,1 0 1,5-1-1,0 1-1,1 0 1,-1 1-1,0 0 0,1 0 0,-1 1 0,1 0 0,-1 0 0,12 4 1,-13-2-2,0 0 1,0 0 0,-1 1-1,1 0 1,-1 0 0,0 1-1,10 8 1,-17-13 2,0 0 0,0 1 0,0-1 0,-1 0 0,1 0 0,0 0 0,0 0 0,0 0 0,-1 0 0,1 0 0,0 0 0,0 0 0,0 0 0,0 0 0,0 0 0,-1 1 0,1-1 0,0 0 1,0 0-1,0 0 0,0 0 0,0 0 0,0 1 0,0-1 0,-1 0 0,1 0 0,0 0 0,0 0 0,0 1 0,0-1 0,0 0 0,0 0 0,0 0 0,0 0 0,0 1 0,0-1 0,0 0 0,0 0 0,0 0 0,0 1 0,0-1 0,0 0 0,0 0 0,0 0 0,0 0 0,0 1 0,1-1 0,-1 0 0,0 0 0,0 0 0,0 0 0,0 1 0,0-1 1,-14-3 13,-4-3-5,-24-6 6,40 12-15,-1 0 0,0 0 1,1 0-1,-1 0 0,1 1 1,-1-1-1,1 1 0,0-1 1,-1 1-1,1 0 0,-1 0 1,1 0-1,0 1 0,0-1 1,0 0-1,-3 3 0,-3 4-1,0 0-1,0 1 1,1 0 0,0 0-1,1 1 1,0-1 0,1 2-1,0-1 1,-5 13-1,-1 7 7,2 1 0,-7 34-1,10-28-4,2 1 0,2 0 0,2 46 0,0-79 0,0-1-1,1 1 0,-1-1 0,1 1 1,0-1-1,1 0 0,-1 1 0,1-1 1,-1 0-1,1 0 0,1 0 1,-1 0-1,0 0 0,1-1 0,0 1 1,0-1-1,0 0 0,4 4 1,-2-3 0,1 0 0,0-1 0,0 1 1,0-1-1,0-1 0,0 1 0,1-1 1,-1 0-1,1 0 0,-1-1 0,12 1 1,-3 0 0,0-1 1,1-1-1,-1 0 0,0-1 1,19-4-1,-26 3 0,0-1-1,0 1 0,0-1 1,0-1-1,0 1 1,-1-1-1,0-1 0,0 1 1,0-1-1,0 0 1,6-7-1,3-6 0,0 0 0,-1-1 0,-2-1 0,0 0 0,0-1-1,-2 0 1,12-32 0,-11 18 1,-1 1 0,-1-2-1,-2 1 1,4-43 0,-11 69 2,0-1 1,1 0 0,-2-1-1,0 1 1,0 0 0,-3-18 0,3 27-3,-1 0-1,1 1 1,-1-1-1,1 1 1,-1-1-1,0 1 1,1-1 0,-1 1-1,1-1 1,-1 1-1,0-1 1,1 1-1,-1 0 1,0 0-1,1-1 1,-1 1-1,0 0 1,0 0-1,1 0 1,-1 0-1,0-1 1,0 1-1,1 0 1,-1 1 0,0-1-1,-1 0 1,-20 5 3,19-2-5,0 0 0,0 0 1,1 1-1,-1-1 0,1 1 0,-1 0 1,1 0-1,1 0 0,-1 0 0,0 0 1,1 0-1,0 0 0,0 0 0,0 1 1,0-1-1,1 5 0,-1-6 1,-4 38-1,2 0 0,2 54 0,1-58 1,0-22 0,1-1 0,0 1 0,1 0 0,1 0 0,0-1 0,1 1 0,1-1 0,0 0 0,10 18 0,-12-25 0,1-1 0,0 1 0,1-1 0,0 0 0,0 0 0,0-1 0,0 0 0,1 1 0,0-2 0,0 1 0,1-1 0,-1 0 0,1 0 0,0-1 0,0 1 0,0-2 0,0 1 0,1-1 0,-1 0 0,9 1 0,-1-1 1,-1-1 0,1 0 0,0-1 0,-1 0 0,1-1 0,-1-1 1,26-6-1,-31 5-1,-1 0 0,1-1 1,-1 0-1,0 0 0,0-1 1,-1 0-1,1 0 0,-1-1 1,0 0-1,-1 0 0,1 0 1,-1-1-1,9-13 0,-4 1-2,0 0 0,-1-1 0,-1 0 0,-1-1 0,-1 0 0,7-32 0,-4 3 4,6-87 0,-11 53 4,-11-147 1,6 226-7,0 2 2,0 1 0,0-1 0,0 1 0,-1-1 1,1 1-1,-1-1 0,1 1 0,-1 0 0,0-1 0,0 1 0,0 0 1,0 0-1,0-1 0,-2-1 0,3 4-2,0 0 0,-1 0 0,1 0 0,0 0 0,0 0 0,-1 0 0,1 0 0,0 0 0,0 0 0,-1 0 0,1 0 0,0 0 0,0 0 0,-1 0 0,1 0 0,0 1 0,0-1 0,-1 0 0,1 0 0,0 0 0,0 0 0,0 1 0,-1-1 0,1 0 0,0 0 0,0 0 0,0 1 0,0-1 0,0 0 0,-1 0 0,1 0 0,0 1 0,0-1 0,0 0 0,0 0 0,0 1 0,-4 15 0,-3 63 0,4 150 0,5-116 0,-3-37 0,4 96 0,-3-162 0,1 0 0,1 0 0,0 0 0,0 0 0,1 0 0,0-1 0,7 15 0,-8-20 0,1 0 0,-1-1 0,0 1 0,1 0 0,0-1 0,0 0 0,0 0 0,0 0 0,1 0 0,-1 0 0,1 0 0,-1-1 0,1 0 0,0 0 0,0 0 0,0 0 0,0-1 0,0 1 0,7 0 0,-3 0 0,0-1 0,0 0 0,0-1 0,0 1 0,0-2 0,0 1 0,1-1 0,-1 0 0,0-1 0,8-2 0,-11 1 0,1 1 0,-1-1 0,0 0 0,0 0 0,0 0 0,0-1 0,0 0 0,-1 0 0,0 0 0,0 0 0,0-1 0,0 1 0,-1-1 0,5-8 0,3-8 0,-1 0 0,-1-1 0,-1-1 0,-1 0 0,-1 0 0,-1 0 0,3-33 0,-1-173 0,-7 174 0,0 52 0,-11-296 0,8 404 0,2 23 0,8 266 0,-6-378 1,0 0 0,1 0 0,1 0 1,9 26-1,-11-39-4,0 1 0,1-1 1,-1 1-1,1-1 1,-1 0-1,1 0 1,0 0-1,1 0 0,-1 0 1,0 0-1,1-1 1,0 1-1,-1-1 0,1 0 1,0 0-1,0 0 1,0 0-1,1 0 1,-1 0-1,0-1 0,1 0 1,-1 0-1,1 0 1,-1 0-1,1 0 1,4 0-1,19-1-1219,-2 0-4151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2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32527,'0'0'112,"0"2"-112,0 8 0,0 8 0,14 6 0,5 6 0,6-2 16,-3-1-16,-2-2 0,-7 2 0,-7-4 0,-6-1 0,0 1 0,-19-1 0,-17 0 0,0-4-80,8-13-304,6-5-2225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6.8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51 380 32527,'1'-13'41,"-1"9"-17,1 0-1,-1-1 1,0 1 0,0 0 0,-1 0 0,0-6 0,0 10-23,1 0-1,0 0 1,0 0 0,-1 0-1,1 0 1,0 0 0,0 0-1,-1 0 1,1 0 0,0 0-1,0 0 1,0 1 0,-1-1 0,1 0-1,0 0 1,0 0 0,0 0-1,-1 0 1,1 1 0,0-1-1,0 0 1,0 0 0,0 0-1,0 1 1,-1-1 0,1 0-1,0 0 1,0 0 0,0 1-1,0-1 1,0 0 0,0 0-1,0 1 1,0-1 0,0 0 0,0 0-1,0 1 1,0-1 0,0 0-1,0 0 1,0 1 0,0-1-1,0 0 1,0 0 0,0 0-1,1 1 1,-7 180-1,6-74 0,-21 215 0,3-29 0,18-373 0,3 1 0,23-137 0,37-39 0,-45 198-1,2 0-1,37-71 0,-52 118-1,32-53-16,-34 58 18,1 0 1,-1 0-1,1 0 1,0 1-1,1 0 1,-1 0-1,1 0 1,0 1-1,7-5 1,-11 8 0,-1-1 0,0 1 0,1 0 0,-1 0 0,0-1 0,1 1 0,-1 0 0,1 0 0,-1 0 0,1 0 0,-1 0 0,0 0 0,1 0 0,-1 0 0,1-1 0,-1 1 0,1 1 0,-1-1 0,0 0 0,1 0 0,-1 0 0,1 0 0,-1 0 0,1 0 0,-1 0 0,0 1 0,1-1 0,-1 0 0,1 0 0,-1 1 0,0-1 0,1 0 0,-1 0 0,0 1 0,0-1 0,1 0 0,-1 1 0,0-1 0,1 0 0,-1 1 0,4 21 0,-3-17 0,4 86 0,-9 112 0,4-189 0,-2 0 0,0 0 0,-1-1 0,0 1 0,-1-1 0,0 0 0,-1 0 0,-1 0 0,0-1 0,-15 23 0,9-19 0,0-1 0,-2 0 0,0-1 0,0-1 0,-1 0 0,-32 20 0,37-24-8,16-9 1,-5 0 3,32-4-39,-1-1-1,0-1 1,47-16 0,-56 15 22,-10 4 24,0-1 0,-1 0 1,1-1-1,-1 0 1,0-1-1,-1-1 1,1 1-1,-1-2 1,-1 0-1,1 0 0,-2-1 1,1 0-1,-1-1 1,0 1-1,-1-2 1,0 0-1,-1 0 1,0 0-1,-1 0 1,0-1-1,-1-1 0,0 1 1,5-23-1,1-11 9,-2 0 1,3-66-1,-6-98 28,-4 115-34,-2 6 23,0 89-29,0 0 0,0 0 0,0 1 0,0-1 1,0 0-1,0 0 0,0 1 0,0-1 0,-1 0 0,1 0 0,0 1 0,0-1 0,0 0 0,0 0 0,0 0 0,-1 0 0,1 1 0,0-1 0,0 0 0,0 0 0,0 0 0,-1 0 0,1 0 0,0 1 0,0-1 0,-1 0 0,1 0 0,0 0 0,0 0 0,0 0 1,-1 0-1,1 0 0,0 0 0,0 0 0,-1 0 0,1 0 0,0 0 0,0 0 0,-1 0 0,1 0 0,0 0 0,0 0 0,-1 0 0,1 0 0,0-1 0,0 1 0,0 0 0,-1 0 0,1 0 0,0 0 0,0 0 0,0-1 0,0 1 0,-1 0 0,1 0 0,0 0 1,0 0-1,0-1 0,0 1 0,0 0 0,-1 0 0,1-1 0,0 1 0,0 0 0,0 0 0,0 0 0,0-1 0,0 1 0,0-1 0,-3 9 0,1-1 0,-1 1 0,1 0 0,1 0 0,0 0 0,0-1 0,0 1 0,2 15 0,-1-15 0,3 336 10,2-82-4,-6-242-6,0-13 0,1-1 0,0 1 0,0 0 0,0 0 0,1 0 0,0-1 0,1 1 0,-1 0 0,1-1 0,4 9 0,-5-14 0,1 0 0,-1 0 0,1 0 0,0 0 0,-1-1 0,1 1 0,0 0 0,0-1 0,0 1 0,0-1 0,0 1 0,-1-1 0,1 0 0,0 0 0,0 0 0,0 0 0,0 0 0,0-1 0,0 1 0,0 0 0,0-1 0,-1 1 0,1-1 0,2-1 0,0-1 0,1 0 0,-1 0 0,0 0 0,-1-1 0,1 1 0,0-1 0,-1 0 0,0-1 0,0 1 0,0 0 0,-1-1 0,5-9 0,-3 6 0,18-37-6,19-57 0,-30 68 0,3 0-1,1 1 0,1 0 0,21-30 1,-34 58 3,1 1 1,0 0 0,0 0 0,1 0 0,-1 1 0,1-1-1,-1 1 1,1 0 0,0 1 0,10-5 0,-13 6 1,0 0 0,0 1 1,0-1-1,-1 1 0,1-1 1,0 1-1,0 0 0,0-1 1,0 1-1,0 0 0,0 0 0,0 0 1,0 1-1,0-1 0,0 0 1,0 1-1,0-1 0,-1 1 1,1 0-1,0 0 0,0 0 1,-1 0-1,1 0 0,0 0 0,-1 0 1,1 0-1,-1 0 0,1 1 1,-1-1-1,0 1 0,1-1 1,-1 1-1,0 0 0,1 1 1,1 6-1,1 0 1,-2 0-1,1 0 1,-1 0-1,0 0 1,0 18 0,-2 64 1,-1-48 1,0-7 7,-1-26-8,1 0-1,1 0 1,0 1-1,1-1 1,0 0-1,0 0 0,5 17 1,-5-25-1,1 0 0,-1 0-1,1-1 1,-1 1 0,1-1 0,0 1 0,-1-1-1,1 1 1,0-1 0,0 0 0,0 0 0,0 0-1,0 0 1,1 0 0,-1-1 0,0 1 0,0 0-1,0-1 1,1 0 0,-1 1 0,0-1 0,5-1-1,-3 2 1,-1-1-1,1-1 1,0 1-1,0-1 0,-1 1 1,1-1-1,-1 0 1,1 0-1,-1 0 1,1-1-1,-1 1 0,0-1 1,1 0-1,2-3 1,2-3 1,-1-1 1,0 0-1,-1 0 1,0-1-1,-1 1 1,0-2 0,0 1-1,5-20 1,20-92-3,-15 33 6,-8 40 8,2-1 1,18-52-1,-20 89-10,-5 22-3,-5 24 0,0-20 1,-2 0-1,0-1 1,-1 1 0,-11 18-1,-8 16 13,16-26-11,1 1 0,0-1 0,2 1 0,0 1 0,2-1 0,0 1 0,-1 42 0,5-59-2,1-1 0,-1 0 0,1 1 0,0-1 0,0 0 0,1 1 0,-1-1 0,1 0 0,1 0 0,-1 0 0,0 0 0,1-1 0,0 1 0,0-1 0,1 1 0,-1-1 0,1 0 0,0 0 0,0-1 0,0 1 0,1-1 0,-1 0 0,1 0 0,-1 0 0,1-1 0,0 0 0,0 0 0,0 0 0,1 0 0,6 1 0,6 0 4,0 1 1,0-2-1,1-1 1,-1 0-1,33-3 1,-47 2-5,1-1 0,0 0 1,0 0-1,0 0 0,-1 0 0,1-1 1,-1 0-1,1 0 0,-1 0 1,0 0-1,1-1 0,-1 1 1,-1-1-1,1 0 0,0-1 0,4-4 1,-3 2-1,0-1 0,-1 0 0,0 0 0,0 0 0,-1-1 0,0 1 0,0-1 0,0 1 0,1-10 0,0-9 0,-1-1 0,-1 0 0,-1 0 0,-4-49 0,1 57 0,-1 1 0,-1-1 0,0 1 0,-2 0 0,-10-25 0,13 35 0,-1 0 0,0 0 0,-1 0 0,1 0 0,-2 1 0,1 0 0,-1 0 0,0 0 0,0 1 0,-1 0 0,1 0 0,-1 1 0,-11-7 0,15 10 0,0 1 0,0-1 0,0 1 0,0 0 0,-1 0 0,1 0 0,0 0 0,-1 0-1,1 1 1,0 0 0,-1 0 0,1 0 0,-1 0 0,1 0 0,0 0 0,-1 1 0,1 0 0,0 0 0,-1 0 0,1 0 0,-4 2 0,3-1-2,1 1 1,0 0-1,0-1 1,0 1-1,0 0 1,1 0-1,-1 1 1,1-1-1,-1 0 1,1 1-1,1 0 1,-1-1-1,0 1 1,1 0-1,0 0 1,-2 8-1,0 3 0,0 0-1,1 1 0,1 0 1,0-1-1,1 1 0,1 0 1,4 25-1,-3-30 2,1-1-1,0 0 1,1 0 0,0 0 0,0 0 0,1-1-1,1 0 1,-1 1 0,1-2 0,1 1-1,0-1 1,8 8 0,-8-10 2,1 1 0,0-1 0,0 0 0,0-1 0,1 0 0,-1 0 0,2-1 0,-1 0 0,0-1 0,1 1 0,-1-2 0,1 0 0,0 0 0,0 0 1,0-2-1,-1 1 0,15-2 0,-22 1-1,0 0 1,0 0-1,0-1 1,0 1-1,0-1 1,-1 0-1,1 0 1,0 1-1,0-1 1,0 0-1,-1 0 1,1-1-1,0 1 1,-1 0-1,0-1 1,1 1-1,-1-1 1,1 1 0,-1-1-1,0 1 1,0-1-1,0 0 1,0 0-1,0 1 1,-1-1-1,1 0 1,0-2-1,3-10 0,0 1-1,-1 0 0,1-16 1,-1 7 1,1-3-1,7-40-8,30-94 0,-40 153 8,2 1 0,-1 0 0,0 0 0,1 1 0,0-1 0,0 0 0,0 1 0,1 0 0,4-5 0,-8 9 0,2-1 0,-1 0 0,0 0 0,0 0 0,0 1 0,0-1 0,0 0 0,1 1 0,-1-1 0,0 1 0,0 0 0,1-1 0,-1 1 0,0 0 0,1 0 0,-1 0 0,3 0 0,-2 0 0,-1 1 0,1 0 0,0-1 0,-1 1 0,1 0 0,0 0 0,-1 0 0,1 0 0,-1 0 0,0 0 0,1 1 0,-1-1 0,0 0 0,0 1 0,1-1 0,-1 1 0,1 1 0,6 12 0,0 1 0,0 0 0,-2 1 0,0 0 0,-1 0 0,6 29 0,-4-3 0,2 74 0,-9-98 0,0 138 0,-5-133 5,3-27-1,1-16 0,2 0-3,1-1-1,0 1 1,2-1 0,6-22-1,32-79 0,-33 95 0,6-15 0,24-45 0,-33 74 0,1 0 0,0 1 0,1 0 0,0 0 0,0 1 0,1 0 0,0 1 0,13-11 0,2 9 0,-24 11 0,1 0 0,-1 0 0,1 0 0,-1 0 0,1 0 0,-1 0 0,1 0 0,-1 0 0,1 0-1,-1 0 1,1 1 0,-1-1 0,1 0 0,-1 0 0,1 0 0,-1 1 0,1-1 0,-1 0 0,0 1-1,1-1 1,-1 0 0,0 1 0,1-1 0,-1 1 0,0-1 0,1 1 0,0 2-1,0 1-1,0 0 1,0 0 0,0 0 0,-1-1 0,0 1 0,0 0-1,0 5 1,0-6 1,0 366 13,0-363-13,0-1 0,0 1 0,0 0 0,1-1 0,0 1 0,0-1 0,0 0 0,1 1 0,0-1 0,0 0 0,0 0 0,1 0 0,-1 0 0,1 0 0,0-1 0,1 1 0,-1-1 0,1 0 0,0 0 0,0 0 0,0-1 0,0 1 0,1-1 0,0 0 0,-1 0 0,1 0 0,0-1 0,0 0 0,1 0 0,-1 0 0,0-1 0,1 1 0,8 0 0,-6-1 0,0 0 0,0 0 0,0-1 0,0 1 0,0-2 0,0 1 0,0-1 0,0-1 0,-1 1 0,1-2 0,0 1 0,-1-1 0,1 0 0,-1 0 0,0-1 0,0 0 0,0 0 0,0 0 0,-1-1 0,0 0 0,0-1 0,0 1 0,7-11 0,-2 1 0,-1 0 0,-1 0 0,0-1 0,-1-1 0,-1 0 0,-1 0 0,0 0 0,-1 0 0,3-23 0,-1-9 0,-3 0 0,-1-56 0,-3 96 0,0 0 0,-1 0 0,0-1 0,-1 1 0,0 0 0,0 1 0,-1-1 0,0 0 0,0 1 0,-9-16 0,10 21 0,0 0 0,0 0 0,-1 1 0,1-1 0,-1 0 0,0 1 0,0 0 0,0 0 0,0 0 0,0 0 0,0 0 0,0 0 0,-1 1 0,1-1 0,0 1 0,-1 0 0,0 0 0,1 1 0,-1-1 0,1 1 0,-1-1 0,0 1 0,1 0 0,-1 0 0,0 1 0,1-1 0,-1 1 0,0 0 0,-6 2 0,7-2 0,1 1 0,-1-1 0,1 0 0,-1 0 0,1 1 0,0 0 0,-1-1 0,1 1 0,0 0 0,0 0 0,0 0 0,0 0 0,1 1 0,-1-1 0,1 0 0,-1 1 0,1-1 0,0 1 0,0-1 0,0 1 0,0 0 0,-1 3 0,0 7 0,0 0 0,0 0 0,1 20 0,1-27 0,-1 17 2,1 0 1,2 0-1,0 0 1,1-1-1,2 1 1,0-1-1,1 1 1,1-2-1,1 1 1,1-1-1,1 0 1,22 32-1,-23-39 0,1-1 1,0 0-1,1-1 0,0 0 1,1 0-1,0-1 1,27 18-1,-31-25-16,0 0 0,-1 0 0,1 0 1,1-1-1,-1-1 0,0 1 0,1-1 0,-1 0 1,1-1-1,0 0 0,-1-1 0,1 1 0,0-2 0,-1 1 1,1-1-1,12-3 0,17-13-746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7.1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34 32095,'0'-34'621,"21"36"-597,-12 0-21,-1 1-1,0 0 1,1 1-1,-1 0 1,-1 0 0,1 0-1,-1 1 1,1 1-1,-1-1 1,9 10-1,9 11-2,28 37-1,-23-22 1,-1 1 0,-2 2 0,-2 1 0,-1 0 0,-3 2 0,-2 1 0,13 52 0,-16-38 0,-3 0 0,-3 0 0,-3 1 0,-2 1 0,-5 86 0,-2-126 0,-1 0 1,0 0-1,-2 0 1,-1-1-1,-1 0 0,-1 0 1,-1 0-1,-21 38 1,15-36-9,-2 0 1,-1-1-1,0 0 1,-2-2 0,-1 0-1,-39 31 1,-17 2-105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8.2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396 50 32431,'1'-2'17,"-1"-1"0,0 0-1,0 0 1,-1 0 0,1 0 0,-1 0 0,1 0 0,-1 0 0,0 1 0,0-1-1,-1-3 1,0 5-13,1 0-1,0-1 0,-1 1 0,1 0 0,-1 0 0,1 0 1,-1 0-1,1 1 0,-1-1 0,0 0 0,1 1 1,-1-1-1,0 1 0,0 0 0,1-1 0,-1 1 1,0 0-1,0 0 0,0 0 0,-2 1 0,-3-1-2,1 0 1,-1 1-1,1 0 0,0 1 0,-1-1 0,1 1 0,0 0 0,0 1 0,0 0 0,0 0 0,0 0 0,1 0 1,0 1-1,-1 0 0,1 0 0,1 0 0,-7 7 0,-4 7 2,1 1 0,1 0 0,-19 36 0,10-12 3,1 1-1,3 2 1,2 0 0,-11 50-1,-23 195 2,37-8-7,13-261 0,0 0 0,2 0 0,1-1 0,8 33 0,-8-43 0,0-1 0,2 0 0,-1 0 0,1-1 0,0 1 0,1-1 0,0 0 0,1-1 0,0 1 0,14 12 0,-11-12 0,1 0 1,-1-1-1,2-1 0,-1 0 1,1-1-1,0 0 1,0 0-1,1-1 0,23 5 1,-8-4-20,0-2 0,0-1 0,44-1 0,-4-5-680,-57 0-13,-1 0 1,1-1-1,12-5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8.6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461 115 32239,'0'-14'158,"1"7"-111,-1 1-1,0-1 0,-1 0 0,0 1 1,1-1-1,-5-11 0,4 16-45,0 0-1,0 0 1,-1 0 0,1-1-1,-1 1 1,0 1 0,1-1-1,-1 0 1,0 0-1,0 1 1,0-1 0,0 1-1,0-1 1,-1 1 0,1 0-1,0 0 1,-1 0-1,1 0 1,-1 0 0,1 1-1,-4-1 1,-5-2 1,0 0 0,-1 2-1,1-1 1,-1 1 0,1 1 0,-1 0-1,1 1 1,-1 0 0,1 1 0,-1 0 0,1 1-1,0 0 1,0 0 0,0 1 0,0 1-1,1 0 1,-15 10 0,9-4-2,1 2 0,1 0 0,0 0 0,1 2 0,1-1 0,0 2 0,1 0 0,0 0 0,2 1 0,0 0 0,-9 22 0,9-13 0,1 0 0,1 1 0,2 0 0,0 0 0,2 0 0,1 0 0,2 39 0,0-58 0,1 0 0,0-1 0,0 1 0,1 0 0,0-1 0,0 0 0,1 1 0,0-1 0,0 0 0,0 0 0,1 0 0,0-1 0,1 1 0,-1-1 0,1 0 0,0 0 0,1-1 0,0 0 0,-1 0 0,2 0 0,-1 0 0,0-1 0,1 0 0,0 0 0,8 2 0,5 3 0,1-1 0,1-2 0,0 0 0,0-1 0,0-1 0,34 2 0,1-4 0,76-6 0,-129 4 1,0-1-1,-1 1 1,1-1 0,0 1-1,-1-1 1,1 0 0,-1 0-1,1-1 1,-1 1-1,0-1 1,1 1 0,3-4-1,-5 3-26,0 0 0,-1 0-1,1 0 1,-1 0-1,0 0 1,1 0-1,-1 0 1,0 0 0,0-1-1,-1 1 1,1 0-1,0-1 1,-1 1 0,1-1-1,-1 1 1,0-1-1,0 1 1,0-4-1,0-28-1688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9.1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21 32431,'0'-20'266,"0"20"-216,1 20-30,9 604-20,-16-779 0,-1-31 0,8 157 0,1 1 0,1-1 0,1 1 0,11-35 0,-14 61 0,3-12 0,0 1 0,12-24 0,-14 34 0,-1 1 0,0 0 0,1-1 0,-1 1 0,1 0 0,0 0 0,0 0 0,-1 0 0,1 0 0,1 0 0,-1 0 0,0 1 0,0-1 0,1 1 0,-1 0 0,0 0 0,1 0 0,0 0 0,-1 0 0,1 0 0,3 0 0,-2 1 0,0 0 0,0 0 0,-1 0 0,1 1 0,0 0 0,0 0 0,0 0 0,-1 0 0,1 0 0,0 1 0,-1 0 0,0-1 0,1 1 0,-1 1 0,0-1 0,0 0 0,0 1 0,0-1 0,0 1 0,3 5 0,4 5 0,-1 1 0,-1 0 0,12 25 0,-13-24 0,7 15 0,-2 1 0,-1 0 0,-1 1 0,-2 0 0,-1 1 0,-2 0 0,-1 0 0,0 59 0,-4-85 0,-1 1 0,1-1 0,-1 1 0,0-1 0,-1 0 0,0 1 0,0-1 0,-1 0 0,1 0 0,-2 0 0,1-1 0,-1 1 0,-8 11 0,6-11 0,-1 0 0,0 0 0,-1-1 0,0 0 0,0 0 0,0 0 0,0-1 0,-1-1 0,0 1 0,-10 2 0,4-2 1,1 0 1,-30 4-1,37-8-21,0 0 0,0 0 0,1-1 0,-1 0 0,0 0 0,0-1 0,0 0 0,-11-3 0,-1-10-444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9.9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60 32207,'0'-25'368,"0"29"-200,0 42-144,1 405-24,-2-437 0,2 0 0,0 0 0,0 0 0,2 0 0,0-1 0,0 1 0,1-1 0,8 19 0,-12-32 0,0 0 0,0 0 0,1 0 0,-1 0 0,0 0 0,0 0 0,1 0 0,-1 0 0,0 0 0,0 0 0,0 0 0,1 0 0,-1 0 0,0 0 0,0 0 0,0 0 0,1 0 0,-1 0 0,0 0 0,0 0 0,0 0 0,1-1 0,-1 1 0,0 0 0,0 0 0,0 0 0,0 0 0,0 0 0,1-1 0,-1 1 0,0 0 0,0 0 0,0 0 0,0 0 0,0-1 0,0 1 0,0 0 0,0 0 0,0 0 0,1-1 0,-1 1 0,0 0 0,0 0 0,0-1 0,0 1 0,0 0 0,0 0 0,0 0 0,0-1 0,-1 1 0,1 0 0,5-18 0,2-57 0,-3-112 0,-3 62 0,0 87 0,0-15 0,2 1 0,10-54 0,-13 105 0,0 0 0,0 0 0,0 0 0,0 1 0,1-1 0,-1 0 0,0 0 0,1 0 0,-1 0 0,0 0 0,1 0 0,-1 1 0,1-1 0,0 0 0,-1 0 0,1 1 0,-1-1 0,1 0 0,1 0 0,-2 1 0,1 0 0,-1 0 0,1 0 0,-1 0 0,1 0 0,-1 0 0,1 0 0,-1 1 0,1-1 0,-1 0 0,1 0 0,-1 0 0,0 1 0,1-1 0,-1 0 0,1 0 0,-1 1 0,0-1 0,1 0 0,-1 1 0,0-1 0,1 1 0,-1-1 0,1 1 0,16 32 0,125 360 0,-124-359 0,-18-33 0,1-1 0,-1 1 0,1 0 0,-1-1 0,1 1 0,-1-1 0,1 1 0,-1-1 0,1 0 0,0 1 0,-1-1 0,1 1 0,0-1 0,-1 0 0,1 0 0,0 1 0,-1-1 0,1 0 0,0 0 0,-1 0 0,1 0 0,0 0 0,0 0 0,-1 0 0,1 0 0,0 0 0,-1 0 0,1 0 0,0-1 0,0 1 0,-1 0 0,1 0 0,0-1 0,-1 1 0,1 0 0,-1-1 0,1 1 0,0-1 0,-1 1 0,1-1 0,-1 1 0,1-1 0,-1 1 0,1-1 0,-1 1 0,0-1 0,1 0 0,-1 1 0,0-1 0,1 0 0,-1 0 0,12-22 0,-2-1 0,0 1 0,-2-1 0,0-1 0,4-28 0,1 1 0,-9 38 0,2-10 0,0 0 0,2 0 0,1 1 0,1 0 0,14-24 0,-24 47 0,0-1 0,0 1 0,0 0-1,0 0 1,0 0 0,0 0 0,0-1 0,0 1 0,0 0 0,0 0 0,0 0-1,0 0 1,0 0 0,0 0 0,1-1 0,-1 1 0,0 0 0,0 0-1,0 0 1,0 0 0,0 0 0,0 0 0,0 0 0,1-1 0,-1 1 0,0 0-1,0 0 1,0 0 0,0 0 0,0 0 0,1 0 0,-1 0 0,0 0-1,0 0 1,0 0 0,0 0 0,1 0 0,-1 0 0,0 0 0,0 0 0,0 0-1,0 0 1,0 0 0,1 0 0,-1 0 0,0 0 0,0 0 0,0 0 0,0 0-1,0 0 1,1 1 0,0 7-17,0-4 14,18 119-2,7 70 37,-22 10-34,-4-135-36,0-67-138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0.4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97 84 19033,'4'-19'9665,"3"-8"-6007,-1 10-3228,-5 18-557,0 9 235,-3 16-108,-1 0 0,-2-1 0,-1 1 0,-12 34 0,-8 36 0,21-71 0,-12 55 0,3 1 0,-6 129 0,23-238 0,1 1 0,1-1 0,2 1 0,11-31 0,3-15 0,0-13 0,25-87 0,-36 140 0,2 1 0,2 0 0,18-33 0,-31 63 0,-1 1 0,1-1 0,0 1 0,0 0 0,-1-1 0,1 1 0,0 0 0,0-1 0,1 1 0,-1 0 0,0 0 0,0 0 0,0 0 0,1 0 0,-1 0 0,0 1 0,1-1 0,-1 0 0,1 1 0,-1-1 0,1 1 0,2-1 0,-2 1 0,-1 0 0,1 1 0,-1-1 0,0 1 0,1 0 0,-1-1 0,0 1 0,0 0 0,1 0 0,-1 0 0,0 0 0,0 0 0,0 0 0,0 0 0,0 0 0,0 1 0,0-1 0,-1 0 0,2 2 0,4 9 0,-1 0 0,0 0 0,7 26 0,43 230 0,5 17 0,-43-220-45,-16-63-166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0.7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 32447,'0'-5'208,"14"0"-128,28 3-80,18 2 32,4 0-32,0 0 0,-9 0 0,-5 0-80,-3 0-704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1.5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39 220 32175,'6'-38'553,"-6"81"-516,-1 2-35,-10 516-2,11-561 0,1 0 0,-1 0 0,0 1 0,0-1 0,0 0 0,0 0 0,0 1 0,0-1 0,0 0 0,0 0 0,0 1 0,1-1 0,-1 0 0,0 0 0,0 1 0,0-1 0,0 0 0,-1 0 0,1 1 0,0-1 0,0 0 0,0 0 0,0 1 0,0-1 0,0 0 0,0 0 0,0 1 0,0-1 0,-1 0 0,1 0 0,0 0 0,0 1 0,0-1 0,0 0 0,-1 0 0,1 0 0,0 0 0,0 1 0,-1-1 0,1 0 0,0 0 0,0 0 0,0 0 0,-1 0 0,1 0 0,0 0 0,-1 0 0,1 0 0,0 0 0,0 0 0,-1 0 0,1 0 0,0 0 0,0 0 0,-1 0 0,1 0 0,0 0 0,0 0 0,-1 0 0,1 0 0,0 0 0,-12-17 0,8 1 0,1 0 0,0 0 0,1 0 0,1-1 0,1 1 0,1-21 0,0-1 0,0 1 0,2 1 0,2-1 0,1 1 0,19-61 0,63-136 0,-88 233 0,1 0 0,-1 0 0,0 0 0,0 0 0,0 0 0,0 0 0,0 0 0,0 0 0,0 0 0,0 0 0,0-1 0,0 1 0,0 0 0,0 0 0,1 0 0,-1 0 0,0 0 0,0 0 0,0 0 0,0 0 0,0 0 0,0 0 0,0 0 0,0 0 0,1 0 0,-1 0 0,0 0 0,0 0 0,0 0 0,0 0 0,0 0 0,0 0 0,0 0 0,0 0 0,0 0 0,1 0 0,-1 0 0,0 0 0,0 0 0,0 1 0,0-1 0,0 0 0,0 0 0,0 0 0,0 0 0,0 0 0,0 0 0,0 0 0,0 0 0,1 0 0,-1 0 0,0 0 0,0 1 0,0-1 0,0 0 0,0 0 0,0 0 0,0 0 0,0 0 0,0 0 0,0 0 0,0 0 0,0 1 0,0-1 0,0 0 0,0 0 0,0 0 0,5 16 0,8 31 0,-8-27 0,62 201 0,-52-180 0,2-1 0,2 0 0,30 49 0,-45-84 0,0 0 0,0 0 0,0 0 0,1-1 0,-1 1 0,1-1 0,0 0 0,1 0 0,6 3 0,-10-6 0,-1 0 0,1 0 0,0 0 0,0-1 0,0 1 0,0-1 0,0 1 0,0-1 0,0 1 0,0-1 0,0 0 0,0 0 0,0 0 0,0 0 0,0-1 0,0 1 0,0 0 0,0-1 0,0 0 0,-1 1 0,1-1 0,0 0 0,0 0 0,0 0 0,-1 0 0,1 0 0,0 0 0,-1 0 0,1-1 0,-1 1 0,1-1 0,-1 1 0,0-1 0,2-2 0,4-8 0,0 0 0,-1-1 0,-1 0 0,1 0 0,-2 0 0,0 0 0,2-16 0,1-12 0,2-47 0,-8-250 0,-15 225 0,11 88 0,8 133-507,3-51-1643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1.8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220 116 29149,'35'-116'3613,"-43"143"-3612,-1 0 1,-18 36 0,0 0-2,-102 339 0,112-326-1,3 0 0,3 1-1,-1 112 1,12-186-24,0-2 15,0-1 1,0 0-1,0 1 1,0-1-1,0 0 1,0 1-1,0-1 0,0 0 1,0 1-1,0-1 1,0 1-1,0-1 0,0 0 1,0 1-1,0-1 1,0 0-1,0 1 1,0-1-1,0 0 0,1 1 1,-1-1-1,0 0 1,0 1-1,0-1 0,1 0 1,-1 0-1,0 1 1,0-1-1,1 0 1,-1 0-1,0 1 0,1-1 1,-1 0-1,0 0 1,1 0-1,-1 0 0,0 1 1,1-1-1,-1 0 1,0 0-1,1 0 1,-1 0-1,0 0 0,1 0 1,-1 0-1,0 0 1,1 0-1,-1 0 0,0 0 1,1 0-1,0 0 1,16 0-1768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5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29 554 32431,'-3'-20'229,"-4"27"-154,-4 35-75,8-21 0,0 0-1,2 0 1,1-1-1,0 1 1,5 26-1,-3-43 1,-1 0-1,1 0 0,-1-1 1,1 1-1,1-1 0,-1 1 1,0-1-1,1 0 1,-1 0-1,1 0 0,0 0 1,0-1-1,4 3 0,-6-4 2,0 0-1,0 0 0,0 0 0,0-1 1,1 1-1,-1 0 0,0-1 1,0 1-1,1-1 0,-1 1 0,1-1 1,-1 0-1,0 1 0,1-1 0,-1 0 1,0 0-1,1 0 0,-1 0 1,1 0-1,-1 0 0,0-1 0,1 1 1,-1 0-1,0-1 0,1 1 1,-1-1-1,0 1 0,1-1 0,-1 0 1,0 0-1,0 1 0,0-1 0,0 0 1,0 0-1,0 0 0,0 0 1,0 0-1,0 0 0,0 0 0,-1-1 1,2 0-1,7-18-2,-1 0-1,-1 0 1,-1-1-1,0 0 1,-2 0-1,2-23 1,0 10 0,7-53-8,-7 41 9,2 1 0,1-1 1,19-50-1,-26 90 0,1 1 1,0 0-1,0 0 1,0 0-1,0 0 1,1 0-1,0 1 1,0-1-1,0 1 1,1 0-1,-1 0 1,1 1-1,0 0 1,8-5-1,-11 7 1,0 0 0,1 0-1,-1 0 1,0 0 0,1 1 0,-1-1-1,1 1 1,-1-1 0,1 1 0,0 0-1,-1 0 1,1 0 0,-1 0 0,1 1 0,-1-1-1,1 1 1,-1-1 0,1 1 0,-1 0-1,1 0 1,-1 0 0,0 0 0,0 0-1,1 1 1,-1-1 0,0 1 0,0 0 0,0-1-1,-1 1 1,1 0 0,0 0 0,-1 0-1,1 0 1,1 4 0,4 8 2,-1 0-1,0 1 1,-1 0-1,-1 0 1,0 0 0,-1 1-1,-1-1 1,0 1-1,-1 29 1,-1-65-2,1 10 0,-1 0 0,0-1 0,-1 1 0,0 0 0,0 0 0,-4-11 0,4 18 0,0 1 0,0 0 0,0 0 0,0 0 0,0-1 0,0 1 0,-1 1 0,1-1 0,-1 0 0,0 0 0,0 0 0,1 1 0,-1-1 0,0 1 0,0 0 0,0-1 0,-1 1 0,1 0 0,0 0 0,0 0 0,-1 0 0,1 1 0,0-1 0,-1 1 0,1-1 0,-1 1 0,1 0 0,0 0 0,-1 0 0,1 0 0,-1 1 0,-2-1 0,3 1 0,-1-1 0,1 1 0,0 0 0,-1-1 0,1 1 0,0 0 0,-1 0 0,1 1 0,0-1 0,0 0 0,0 1 0,0-1 0,0 1 0,0 0 0,-3 3 0,1 0 0,0 1 0,1-1 0,-1 1 0,1 0 0,-4 12 0,1 1 0,0 1 0,2-1 0,-3 25 0,3 13 0,5 89 0,-1-137-1,1 1 0,0-1 1,1 1-1,0-1 0,0 0 0,1 0 0,0 0 1,1 0-1,7 14 0,-8-19 1,0 0-1,0 0 1,0 0-1,1-1 1,-1 1 0,1-1-1,0 1 1,0-1-1,0 0 1,0-1 0,0 1-1,1-1 1,-1 0-1,1 0 1,0 0 0,-1-1-1,1 1 1,0-1-1,9 1 1,-7-2 1,1 1 0,1-1-1,-1 0 1,0 0 0,0-1 0,-1 0 0,1-1-1,0 1 1,10-5 0,-12 3 0,0 0-1,-1 0 1,1-1-1,-1 1 1,0-1 0,0-1-1,0 1 1,-1-1 0,1 1-1,-1-1 1,0 0-1,4-9 1,-2 3 0,0 0 0,-1 0-1,-1-1 1,0 0 0,0 0 0,-1 0 0,-1 0-1,2-17 1,-1-101 8,-4 115-9,0-5 0,-1 0 0,-1 0 0,-1 0 0,-1 0 0,0 1 0,-2 0 0,-9-20 0,13 108 0,3-17 0,11 67 0,-8-95 0,2 0 0,1 0 0,0 0 0,2 0 0,11 22 0,-17-43 0,0 0 0,0 0 0,0 0 0,0 0 0,0-1 0,1 1 0,-1-1 0,1 1 0,0-1 0,-1 0 0,1 0 0,0 0 0,0 0 0,0-1 0,1 1 0,-1-1 0,0 0 0,1 0 0,-1 0 0,1 0 0,-1-1 0,1 1 0,-1-1 0,1 0 0,-1 0 0,1 0 0,-1 0 0,1-1 0,-1 0 0,1 1 0,-1-1 0,0 0 0,1-1 0,-1 1 0,0-1 0,0 1 0,0-1 0,0 0 0,0 0 0,0 0 0,-1-1 0,1 1 0,-1 0 0,1-1 0,-1 0 0,0 0 0,3-4 0,3-8 0,0-1 0,0 0 0,-2 0 0,0-1 0,-1 0 0,0 0 0,-2 0 0,3-25 0,-2-21 0,-3-65 0,-2 59 0,-1 145 0,0-22 0,8 89 0,-4-129 0,0-1 0,1 0 0,0 1 0,1-1 0,1-1 0,0 1 0,1-1 0,0 0 0,0 0 0,2 0 0,12 15 0,-18-25 0,0 0 0,0 0 1,1 0-1,-1-1 0,0 1 0,1-1 0,-1 0 0,1 0 1,0 0-1,-1 0 0,1 0 0,0-1 0,0 1 0,-1-1 1,1 1-1,0-1 0,0 0 0,0 0 0,-1 0 1,1-1-1,0 1 0,0-1 0,-1 1 0,1-1 0,3-2 1,-1 1-1,0 0 1,-1 0 0,0-1-1,1 0 1,-1 0-1,0 0 1,0 0 0,-1-1-1,1 1 1,-1-1-1,0 0 1,0 0 0,3-5-1,2-6 1,-1-1-1,0-1 0,-1 1 1,-1-1-1,-1 0 1,0 0-1,1-27 0,-1-126 0,-5 104 0,-2 184-5,1 91-6,3-195 11,0 0 0,1-1 0,1 1 0,0 0 0,1-1-1,0 0 1,7 14 0,-9-23 0,0 1 1,0-1-1,0 0 0,1 0 0,-1-1 0,1 1 0,0 0 0,0-1 1,0 0-1,1 0 0,-1 0 0,1 0 0,0 0 0,0-1 0,0 1 0,0-1 1,0 0-1,0 0 0,1-1 0,-1 1 0,0-1 0,1 0 0,0 0 1,7 0-1,-6-1 2,1 0-1,-1 0 1,0-1 0,1 0 0,-1 0 0,7-2 0,-9 1-2,-1 1 0,0-1 0,0 0 0,0 0 0,0 0 0,0-1 0,0 1 0,0-1 0,-1 1 0,0-1 0,1 0 0,1-4 0,7-9 0,-1-2 0,0 1 0,-2-1 0,0-1 0,-1 1 0,5-23 0,18-118 0,-17 82 0,-13 73 0,1-1 0,0 1 0,0-1 0,0 1 0,0 0 0,1-1 0,0 1 0,0 0 0,4-7 0,-4 9 0,0 1 0,0-1 0,0 1 0,0-1 0,1 1 0,-1 0 0,0 0 0,0 0 0,1 0 0,-1 1 0,0-1 0,1 1 0,-1-1 0,1 1 0,-1 0 0,1 0 0,-1 0 0,4 0 0,-1 0-1,0-1 1,0 2-1,0-1 1,0 0-1,0 1 0,0 0 1,0 0-1,0 1 1,0-1-1,-1 1 0,1 0 1,0 0-1,-1 1 1,0-1-1,1 1 0,-1 0 1,0 0-1,0 0 1,-1 1-1,1-1 1,-1 1-1,0 0 0,0 0 1,0 0-1,0 1 1,3 7-1,-3-5 3,5 8 7,-5-13-6,-2-10-1,-2 5-2,0 0 0,0 0 0,0 0 0,0 0 0,0 0 0,-1 0 0,1 0 0,-1 1 0,0-1 0,0 1 0,0-1 0,0 1 0,0 0 0,0-1 0,-1 1 0,1 0 0,-1 1 0,1-1 0,-1 0 0,0 1 0,0-1 0,0 1 0,0 0 0,0 0 0,-4-1 0,2 1 0,1-1 0,-1 1 0,0 1 0,0-1 0,0 1 0,0 0 0,0 0 0,0 0 0,1 0 0,-1 1 0,0 0 0,0 0 0,0 0 0,1 1 0,-1 0 0,1 0 0,-5 2 0,3 1 0,0-1 0,1 1 0,0 1 0,0-1 0,1 1 0,0-1 0,0 1 0,0 1 0,0-1 0,1 0 0,0 1 0,0 0 0,1-1 0,-3 14 0,1 2-1,0 0 1,1 0-1,1 35 0,2-41 0,0 0 0,2 0 0,0 0-1,0 0 1,2-1 0,9 30 0,-11-40 0,0 0 1,1 0 0,0 0 0,-1 0 0,2 0-1,-1-1 1,0 1 0,1-1 0,0 0 0,0 0 0,0-1-1,1 1 1,-1-1 0,1 0 0,0 0 0,0 0-1,0 0 1,0-1 0,0 0 0,1 0 0,-1-1-1,1 1 1,5 0 0,-5-1 1,0-1-1,0 1 1,0-1 0,0 0 0,0 0-1,0-1 1,0 0 0,0 0 0,0 0-1,8-4 1,-10 3 0,0 0-1,0 0 1,0-1-1,-1 1 1,1-1-1,-1 0 1,0 0-1,0 0 1,0-1-1,0 1 1,0-1-1,-1 0 1,1 0-1,3-7 1,1-7-1,-1 1 0,0-1 0,-1 0 0,-1-1 0,0 1 0,0-26 0,-2-119 0,-4 88 0,-15-230 0,16 299 0,-2 9 0,0 13 0,-3 574 0,7-577 0,-1-1 0,2 1 0,-1 0 0,2-1 0,0 1 0,8 21 0,-10-30 0,1-1 0,0 1 0,0-1 0,0 1 0,0-1 0,0 0 0,1 0 0,-1 0 0,1 0 0,0-1 0,0 1 0,0-1 0,0 1 0,0-1 0,0 0 0,1 0 0,-1-1 0,1 1 0,-1-1 0,1 0 0,0 0 0,0 0 0,0 0 0,-1 0 0,1-1 0,5 0 0,-5 0 0,0-1 0,0 0 0,0 0 0,0-1 0,0 1 0,0-1 0,0 0 0,-1 0 0,1 0 0,-1 0 0,1-1 0,-1 1 0,0-1 0,0 0 0,0 0 0,0 0 0,0-1 0,-1 1 0,0-1 0,1 1 0,1-6 0,6-10 0,-1 0 0,14-40 0,-14 27 0,-1 0 0,-1 0 0,3-46 0,-4-105 0,-16 298 0,1-12 0,9 58 0,0-156 0,0-1 0,0 0 0,1 1 0,-1-1 0,1 0 0,0 1 0,0-1 0,1 0 0,-1 0 0,1 0 0,0 0 0,0 0 0,1 0 0,-1-1 0,1 1 0,-1-1 0,1 1 0,5 4 0,-3-5 0,1 0 0,-1 0 0,0 0 0,1-1 0,0 1 0,0-1 0,0-1 0,0 1 0,0-1 0,0 0 0,0 0 0,11-1 0,-3 1 0,0-1 0,0-1 0,0 0 0,-1-1 0,27-6 0,-33 5 0,0 1 0,-1-2 1,1 1-1,-1-1 1,0 1-1,0-2 0,0 1 1,-1-1-1,1 0 1,-1 0-1,0 0 0,-1-1 1,6-7-1,-3 1 3,0 0 0,0 0 0,-2-1 0,1 0 0,-2 0 0,0 0 0,0 0 0,-1-1 0,1-14 0,0-19-9,-3-64-1,-2 54-10,0 71 16,-1 1 0,0 0 0,-1-1 0,-9 26 0,-5 28 1,12-30 0,3 65 0,2-82 0,0-17 0,0 0 0,0 0 0,0 0 0,1 0 0,0 0 0,-1 0 0,2 0 0,-1 0 0,0-1 0,1 1 0,0 0 0,-1-1 0,2 1 0,-1-1 0,0 0 0,1 0 0,-1 0 0,1 0 0,0 0 0,0 0 0,0-1 0,0 1 0,0-1 0,1 0 0,-1 0 0,1 0 0,-1-1 0,1 1 0,0-1 0,0 0 0,0 0 0,0 0 0,6 0 0,1 1 0,0 0 0,1-1 0,-1-1 0,0 0 0,1 0 0,-1-1 0,22-5 0,-27 4 0,-1 0 0,0 0 0,0 0 0,0 0 0,-1-1 0,1 0 0,0 0 0,-1 0 0,0 0 0,0-1 0,0 1 0,0-1 0,-1 0 0,1-1 0,-1 1 0,0-1 0,0 1 0,3-9 0,-1 1 0,-1 0 0,0 0 0,-1 0 0,-1 0 0,0-1 0,0 1 0,-2-1 0,1 1 0,-1-1 0,-1 1 0,-1-1 0,1 1 0,-2-1 0,0 1 0,0 0 0,-1 0 0,-1 1 0,0-1 0,0 1 0,-1 0 0,-1 0 0,0 1 0,-9-11 0,9 13 0,0 1 0,0 0 0,-1 1 0,0-1 0,-1 2 0,1-1 0,-1 1 0,0 0 0,0 1 0,-1 0 0,1 1 0,-1 0 0,0 0 0,0 1 0,0 0 0,0 1 0,0 0 0,-17 1 0,25 0 0,0 0 0,0 0 0,0 0 0,0 0 0,0 0 0,0 0 0,0 1 0,0-1 0,0 1 0,0-1 0,0 1 0,0 0 0,0 0 0,0 0 0,0 0 0,0 0 0,1 0 0,-1 1 0,1-1 0,-1 1 0,1-1 0,-2 3 0,1 0 0,0 0 0,0 0 0,1 0 0,0 0 0,0 1 0,0-1 0,0 1 0,1-1 0,0 9 0,0-3 0,1 1 0,0-1 0,1 0 0,0 0 0,1 1 0,0-2 0,0 1 0,1 0 0,0-1 0,1 1 0,0-1 0,1-1 0,0 1 0,0-1 0,0 0 0,1 0 0,1-1 0,-1 1 0,1-2 0,0 1 0,1-1 0,-1-1 0,1 1 0,0-1 0,1-1 0,-1 0 0,18 5 0,-15-6 4,0 0-1,0-1 1,0 0-1,0-1 1,0-1-1,0 0 1,0 0-1,15-3 1,-25 2-4,0 0 1,-1 1-1,1-1 1,-1 0-1,1 0 1,-1 0-1,0-1 1,1 1-1,-1 0 1,0 0-1,0-1 1,0 1-1,0 0 1,0-1-1,0 1 1,0-1-1,-1 0 1,1 1-1,0-1 1,-1 0-1,1 1 0,-1-1 1,0 0-1,1-1 1,-1 0-13,0 1-1,1 0 1,-1 0 0,0-1-1,0 1 1,0 0 0,0-1-1,-1 1 1,1 0 0,-1 0-1,1 0 1,-1-1 0,0 1-1,0 0 1,0 0 0,0 0-1,0 0 1,0 0 0,-3-3-1,-25-14-744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2.3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81 37 32495,'-1'-13'141,"-1"11"-40,-6 26-71,-12 51-30,3 0 0,4 0 0,4 2 0,-1 124 0,10-199 0,0 0 0,0 1 0,0-1 0,0 1 0,0-1 0,1 0 0,-1 1 0,1-1 0,0 0 0,0 0 0,-1 1 0,2-1 0,-1 0 0,0 0 0,0 0 0,1 0 0,-1 0 0,1 0 0,-1-1 0,1 1 0,2 1 0,-1-1 0,1 0 0,0 0 0,-1-1 0,1 1 0,0-1 0,0 0 0,0 0 0,0-1 0,0 1 0,0-1 0,7 0 0,-7 0 0,0-1 0,0 1 0,-1-1 0,1 0 0,0 0 0,0-1 0,-1 1 0,1-1 0,-1 1 0,1-1 0,-1 0 0,0-1 0,0 1 0,0 0 0,0-1 0,0 0 0,0 0 0,-1 0 0,1 0 0,-1 0 0,0 0 0,0 0 0,0-1 0,-1 1 0,3-6 0,4-10 0,-2-2 0,0 1 0,6-32 0,-7 27 0,23-143 0,-12 66 0,-13 206 0,-4-53-3,-1-22 5,2 0-1,2 0 0,7 47 1,-7-68-4,0 1 0,0-1 0,1 0 1,0 0-1,1-1 0,-1 1 0,1-1 1,1 0-1,0 0 0,0 0 0,0 0 0,1-1 1,0 0-1,0 0 0,0-1 0,1 0 0,8 6 1,-7-7-2,1 0 1,-1-1-1,1 0 1,0 0-1,-1 0 1,1-1-1,1-1 1,-1 0-1,0 0 1,0-1 0,0 0-1,11-1 1,-16 0 2,-1 1 1,1-1 0,-1 0 0,1 0 0,-1-1 0,1 1 0,-1-1-1,1 0 1,-1 0 0,0 0 0,0 0 0,0-1 0,0 1-1,-1-1 1,1 1 0,-1-1 0,1 0 0,-1 0 0,0 0-1,0-1 1,0 1 0,-1 0 0,1-1 0,-1 1 0,2-8-1,2-6 2,0-1-1,-2 1 1,0-1-1,0-20 1,0-303 30,-3 336-32,-1-6 0,1 1 0,-1 0 0,-5-20 0,6 29 0,-1-1 0,1 0 0,-1 1 0,1-1 0,-1 1 0,0-1 0,0 1 0,0-1 0,0 1 0,0-1 0,0 1 0,0 0 0,0 0 0,0-1 0,0 1 0,-1 0 0,1 0 0,-1 0 0,1 0 0,-1 1 0,1-1 0,-1 0 0,1 0 0,-1 1 0,0-1 0,1 1 0,-1 0 0,0-1 0,-2 1 0,2 1 1,0-1-1,1 1 1,-1-1-1,0 1 1,0 0-1,0-1 1,1 1-1,-1 0 1,1 0-1,-1 1 1,0-1-1,1 0 1,0 0-1,-1 1 1,1-1-1,0 1 1,0-1-1,0 1 1,0 0-1,0-1 1,0 1-1,0 0 1,0 2-1,-16 45-967,10-4-3200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2.8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6 113 31150,'-3'-31'806,"1"-47"0,3 78-806,1-1 0,-1 1 1,1-1-1,-1 1 0,1-1 1,-1 1-1,1 0 0,-1 0 1,1 0-1,-1 0 0,1 0 1,0 0-1,1 0 1,2 0-1,4 1 0,1 0 0,-1 0 0,1 1 0,-1 0 0,0 0 0,1 1 0,-1 1 0,0-1 0,-1 1 0,1 1 0,-1 0 0,12 9 0,2 3 0,-1 2 0,0 0 0,20 27 0,-17-19 0,-2 2 0,-1 0 0,-1 2 0,-2 0 0,-1 1 0,-1 0 0,-2 2 0,-2 0 0,-1 0 0,-1 1 0,-2 0 0,-1 1 0,2 54 0,-7-49 0,-7 71 0,2-92 0,0-1 0,-2 0 0,0 0 0,-1 0 0,-14 30 0,0-11-1,-3-1 0,0-1 0,-3-1 0,-1-2 1,-1 0-1,-2-2 0,-1-1 0,-39 29 0,25-29-154,6-15-466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54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15 31022,'0'-1'34,"0"1"1,0-1-1,0 1 0,0-1 1,0 1-1,0-1 0,0 0 0,0 1 1,0-1-1,0 1 0,-1-1 0,1 1 1,0-1-1,0 1 0,-1-1 0,1 1 1,0 0-1,-1-1 0,1 1 0,-1-1 1,1 1-1,0 0 0,-1-1 1,1 1-1,-1 0 0,1-1 0,-1 1 1,1 0-1,-1 0 0,1 0 0,-1-1 1,1 1-1,-1 0 0,1 0 0,-1 0 1,1 0-1,-1 0 0,0 0 0,1 0 1,-1 0-1,1 0 0,-1 0 0,1 0 1,-1 0-1,1 1 0,-1-1 1,1 0-1,-1 0 0,1 1 0,-1-1 1,1 0-1,-1 0 0,1 1 0,-1 0 1,-31 18-175,-15 26 140,2 2 0,2 2 0,-52 75 0,77-98 0,2 0 0,0 1 0,-18 44 0,27-53 0,0 0 0,2 1 0,1 0 0,0 0 0,1 0 0,-1 35 0,4-49 0,0 0 0,0 0 0,0 1 0,0-1 0,1 0 0,0 0 0,0 0 0,0 0 0,1 0 0,-1-1 0,1 1 0,1 0 0,-1-1 0,0 1 0,1-1 0,0 0 0,0 0 0,1 0 0,-1 0 0,1 0 0,-1-1 0,1 0 0,0 1 0,0-2 0,1 1 0,-1 0 0,1-1 0,-1 0 0,1 0 0,8 3 0,6 0 0,0-1 0,1-1 0,-1-1 0,0 0 0,1-1 0,-1-1 0,29-4 0,-44 3 0,0 1 0,0-1 0,1 0 0,-1 0 0,0 0 0,0-1 0,0 0 0,0 0 0,0 0 0,-1 0 0,1 0 0,0-1 0,-1 1 0,0-1 0,0 0 0,0 0 0,0 0 0,0-1 0,0 1 0,-1-1 0,0 0 0,0 1 0,0-1 0,3-7 0,-3 3 0,1 0 0,-2 1 0,1-1 0,-1 0 0,0 0 0,-1 0 0,0 0 0,0 0 0,-1 0 0,0 0 0,0 0 0,-4-14 0,3 17 0,-1-1 0,1 1 0,-1 0 0,0 0 0,0 0 0,0 0 0,-1 1 0,0-1 0,0 1 0,0 0 0,0 0 0,-1 0 0,0 0 0,1 1 0,-1 0 0,0 0 0,-1 1 0,1-1 0,-10-2 0,-1 0 0,0 1 0,0 0 0,0 2 0,0 0 0,-30 0 0,43 2 0,-1 0 0,1 0 0,-1 0 0,0 0 0,1 1 0,-1 0 0,1 0 0,-1 0 0,1 0 0,0 0-1,-5 3 1,6-3-2,0 1 0,1 0 0,-1-1 0,1 1 0,-1 0 0,1 0 0,0-1 0,-1 1 0,1 0 0,0 0 0,0 0-1,1 1 1,-1-1 0,0 0 0,1 0 0,-1 0 0,1 1 0,-1 2 0,0 27-195,1 0-510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54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739 56 30926,'-8'-7'133,"-1"1"0,0 1 0,-1 0 0,1 0-1,-1 1 1,0 0 0,0 0 0,0 1 0,-14-2 0,-6 1-46,0 2 0,-31 1 0,57 1-81,-10 0 1,-1 0 0,1 1 1,0 1-1,0 0 1,0 1-1,0 0 0,0 2 1,1-1-1,0 2 1,0-1-1,0 2 0,0 0 1,1 0-1,0 1 1,1 1-1,0 0 1,-13 13-1,3 1 0,1 1-1,2 0 1,0 2 0,2 0-1,1 0 1,-20 49 0,10-12-7,-30 127 1,44-141-1,2 0 0,3 0 0,1 1 0,3-1 0,2 1 0,9 78 0,-4-107 0,0 0 0,1 0 0,1-1 0,1 0 0,0 0 0,2-1 0,0 0 0,1-1 0,1 0 0,1-1 0,0 0 0,2-1 0,0-1 0,0 0 0,1-1 0,1-1 0,22 14 0,-9-8 0,2-2 0,0 0 0,1-3 0,0 0 0,1-3 0,1 0 0,-1-2 0,2-2 0,52 4 0,-27-6 0,75-5 0,-114-1 0,-1-1 0,1-2 0,-1 0 0,0-1 0,-1-1 0,1-1 0,20-10 0,-19 6 1,-1-2-1,-1 0 1,0-2-1,-1 0 1,0-1-1,-1 0 1,-1-2-1,-1 0 1,0-1-1,-2-1 1,0 0-1,-1-1 1,-1 0-1,15-39 1,-13 22 0,-1-1 0,-2 0 0,-2-1 0,-2 0-1,-2 0 1,-1 0 0,-2-1 0,-4-46 0,0 60 0,-1 0 0,-2 1 0,0 0 0,-2-1 0,-1 2 0,-1-1 0,-1 1 0,-1 1 0,-1 0 0,-2 1 0,0 0 0,-1 1 0,-2 0 0,0 1 0,-35-33 0,26 31-1,-1 0 0,0 1 0,-2 2 0,0 1 0,-2 1 0,0 2 0,-51-20 0,40 22 0,-1 2 0,0 1 0,0 3 0,-1 1 0,-71-1 0,93 7-1,-1 2 0,1 0 0,0 1 0,-33 9 0,40-7-6,0 1 0,1 1 0,0 0 0,-1 1 0,2 0 0,-1 1 0,-12 10 0,6-1-983,0 0 0,1 1 0,-25 30 0,-42 70-18048,86-117 18966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0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17 32159,'-10'-17'395,"5"34"-189,2-2-263,-9 58 61,2 2 0,4-1 0,5 96 0,1-143-4,1-10 0,0 0 0,2 0 0,4 18 0,-3-19 0,-1 1 0,0 0 0,0 17 0,-3-29 0,17-4 0,842-1-83,-858-1 82,0 0 0,-1 0 0,1 0-1,0-1 1,-1 1 0,1 0-1,-1 0 1,1 0 0,-1-1 0,0 1-1,0 0 1,1 0 0,-1-1 0,0 1-1,0 0 1,0 0 0,0-1 0,-1 1-1,1-2 1,0 1-3,-1-2 1,1 1 0,-1-1 0,0 0 0,0 1 0,0-1 0,-1 0 0,1 1 0,-1 0 0,0-1 0,0 1 0,0 0 0,0 0 0,-1 0 0,1 0 0,-1 1 0,0-1 1,1 1-1,-1-1 0,-1 1 0,1 0 0,-5-3 0,-11-5 4,0 0 0,-35-10 1,33 11-5,-93-35 19,137 52-2,1 2-1,-1 1 1,-1 1 0,0 1 0,-1 1-1,35 30 1,-51-40-13,-1 1 0,0 0 0,0 0 0,0 0 0,-1 0 0,0 1 0,0-1 0,0 1 0,-1 0 0,0 0 0,0 0 0,0 0 0,-1 0 0,0 0 0,0 1-1,-1-1 1,0 0 0,0 1 0,0-1 0,-1 0 0,1 0 0,-2 1 0,1-1 0,-1 0 0,0 0 0,0 0 0,0 0 0,-1-1 0,0 1 0,0-1 0,0 1 0,-7 6 0,-5 4-63,-1 0-1,-35 27 1,31-30-487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2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33 451 32447,'0'0'7,"-1"0"0,0-1 0,0 1 0,1 0 0,-1 0 0,0 0 0,0 0 0,1 0 0,-1 0 0,0 0 0,0 0 0,0 0 0,1 1 0,-1-1 0,0 0 0,1 0 0,-1 1 0,0-1 0,0 0 0,1 1 0,-1-1 0,0 0 0,1 1 0,-1-1 0,1 1 0,-1 0 0,-9 22 27,6 35-80,4-52 61,0-2-15,0 0 0,0 0 0,1 0 0,-1 0 0,1 0 0,0 0 0,0 0 0,1 0 0,-1 0 0,1-1 0,0 1 0,0 0 0,0-1 0,0 0 0,0 1 0,1-1 0,0 0-1,0 0 1,-1 0 0,2-1 0,-1 1 0,0-1 0,0 0 0,1 1 0,4 1 0,0-1-1,0 0 0,1 0 1,-1-1-1,1 0 0,-1-1 0,1 1 0,0-2 0,0 1 0,0-1 0,16-2 0,-21 1 3,0 0 0,0 0-1,-1-1 1,1 1 0,0-1-1,-1 0 1,1 0 0,-1 0-1,1 0 1,-1 0 0,0-1-1,0 1 1,0-1 0,0 0 0,-1 0-1,1 0 1,-1-1 0,0 1-1,0 0 1,3-6 0,2-5-1,-1-1 1,-1 0 0,7-30 0,-4 0 1,-2 1 0,-3-1 1,-1 0-1,-7-80 0,2 101 1,-1 1 0,-13-41 0,12 46 0,0 61-1,4-16-4,-1 40 0,7 70 0,-3-117 1,1 1 0,1-1 0,0 0 0,2 0 0,0-1 0,1 1 0,19 34 0,-23-50 0,-1 1 0,1-1 0,0-1 0,0 1 0,1 0 0,-1-1 0,1 1 0,-1-1 0,1 0 0,0 0 0,0-1 0,1 1 0,7 3 0,-3-3 0,0-1 0,0 0 0,0-1 0,0 1 0,0-2 0,14 0 0,-18 0-1,0 0 0,0-1 0,0 1 0,0-1 1,0-1-1,0 1 0,-1-1 0,1 0 0,0 0 0,-1 0 0,1 0 0,7-7 1,-5 3-4,0 0 0,0 0 0,-1-1 0,0 0 0,0-1 0,8-12 0,-2-1-1,-1-2-1,-1 0 1,-1 0-1,9-37 0,-7 9 18,-1-1 0,-4 1 0,2-99 0,-9 150-11,1-1 0,0 1-1,0-1 1,0 1 0,-1 0 0,1-1-1,0 1 1,0-1 0,-1 1-1,1 0 1,0-1 0,-1 1-1,1 0 1,0 0 0,-1-1 0,1 1-1,0 0 1,-1 0 0,1-1-1,-1 1 1,1 0 0,-1 0 0,1 0-1,0 0 1,-1 0 0,1 0-1,-1 0 1,1 0 0,-1 0 0,1 0-1,-1 0 1,1 0 0,-1 0-1,1 0 1,0 0 0,-1 0-1,1 0 1,-1 0 0,1 1 0,-1-1-1,1 0 1,0 0 0,-1 1-1,1-1 1,0 0 0,-1 0 0,1 1-1,-1 0 1,-1 2-1,0 1 0,0 0 0,0-1 0,1 1 0,-1 0 0,1 0 0,0 0 0,0 0 0,0 0 0,1 0 0,-1 1 0,1 4 0,0-5 0,-2 45 0,2-1 0,2 0 0,2 0 0,3 0 0,1 0 0,3-1 0,17 47 0,-27-90 0,3 9 0,0-1 0,1 1 0,7 11 0,-11-22 0,0 1 0,1-1 0,-1 1 0,1-1 0,0 0 0,0 1 0,0-1 0,0 0 0,0 0 0,1-1 0,-1 1 0,0 0 0,1-1 0,-1 1 0,1-1 0,0 0 0,0 0 0,-1 0 0,6 1 0,-4-2 0,-1 1 0,1-1 0,0 0 0,-1 0 0,1 0 0,-1 0 0,1-1 0,-1 0 0,1 1 0,-1-1 0,1-1 0,-1 1 0,1 0 0,-1-1 0,0 0 0,0 1 0,0-1 0,0-1 0,5-4 0,-1 0 0,-1-1 0,-1-1 0,1 0 0,-1 1 0,0-1 0,3-11 0,2-4 0,-1-1 0,-1-1 0,9-51 0,-1-78 0,-9 65 0,-6 78 1,1 0 0,0 1 0,0-1 0,1 0 0,1 1 0,0-1 0,7-12 0,-9 20-1,0 0 1,1 0-1,-1 1 0,1-1 1,0 1-1,0 0 0,1 0 1,-1 0-1,1 0 0,-1 0 1,1 1-1,0 0 0,0 0 1,0 0-1,0 0 1,0 0-1,0 1 0,1 0 1,-1 0-1,0 0 0,1 0 1,4 0-1,-4 1 0,0 0 0,0-1 0,0 2 0,-1-1 0,1 0 0,0 1 0,0 0 0,0 0 0,-1 0 0,1 1 0,0 0 0,-1 0 0,1 0 0,-1 0 0,0 1 0,6 4 0,-4-1 0,0 0 0,-1 1 0,0 0 0,0 0 0,0 0 0,-1 0 0,0 1 0,5 13 0,0 4 0,-2 0 0,-1 0 0,-1 1 0,-1 0 0,-1 0 0,-1 0 0,-2 0 0,-2 30 0,0-40 0,-1 0 0,0 0 0,-1-1 0,0 1 0,-2-1 0,0 0 0,0 0 0,-2-1 0,1 0 0,-2 0 0,0-1 0,-1 0 0,0 0 0,0-1 0,-2-1 0,1 0 0,-2 0 0,1-1 0,-21 12 0,29-19 0,-1-1 0,0 1 0,0-1 0,0 0 0,-11 3 0,15-5 0,-1 0 0,1 0 0,0 1 0,0-1 0,-1 0 0,1 0 0,0 0 0,0 0 0,-1-1 0,1 1 0,0 0 0,0 0 0,0-1 0,-1 1 0,1-1 0,0 1 0,0-1 0,0 1 0,0-1 0,0 0 0,0 1 0,0-1 0,0 0 0,0 0 0,0 0 0,0 0 0,1 0 0,-1 0 0,0 0 0,1 0 0,-1 0 0,0 0 0,0-2 0,-6-24-3,1-1-1,2 1 1,0-1 0,1-49-1,0 3 2,0 42-4,-3-77-4,7 111 9,0 0 0,0 1 0,0-1 0,0 0 0,0 0 0,0 0 0,1 0 0,-1 0 0,1-1 0,-1 1 0,4 2 0,4 6 3,15 22 5,8 11-5,1-2-1,3-1 1,65 58-1,-92-92 0,0 0 0,1 0 0,-1-1 0,2-1 0,-1 1 0,0-1 0,1-1 0,0 0 0,0-1 0,0 0 0,0 0 0,0-1 0,0-1 0,0 0 0,20-2 0,-24 1-1,-1 0 0,0 0 1,1 0-1,-1-1 0,0 0 0,0 0 0,0 0 0,0-1 1,-1 0-1,1 0 0,-1-1 0,1 1 0,5-7 0,-4 3 1,0 0 0,-1 0-1,0-1 1,0 0 0,-1 0-1,0 0 1,0-1-1,3-9 1,0-4 0,-1 1 0,-1-1 0,-1 0 1,-1-1-1,-1 1 0,0-41 0,-3 49-1,-1 0 0,0 1 0,-1-1 0,-1 1 0,0-1 0,-1 1 0,-8-21 0,10 30 0,0 0 0,0 0 0,0 0 0,0 0 0,-1 1 0,1-1 0,-1 1 0,0-1 0,0 1 0,0 0 0,0 0 0,-1 0 0,1 1 0,-1-1 0,0 1 0,0 0 0,0 0 0,0 0 0,0 0 0,0 1 0,0 0 0,-1 0 0,1 0 0,0 0 0,-1 1 0,1-1 0,-5 1 0,7 1 0,1-1 0,0 0 0,-1 1 0,1-1 0,0 1 0,0-1 0,0 1-1,0 0 1,0-1 0,-1 1 0,1 0 0,0 0 0,0 0 0,1 0 0,-1 0 0,0 0 0,0 0 0,0 0 0,1 0 0,-1 0 0,0 0 0,1 0 0,-1 1-1,1-1 1,0 0 0,-1 0 0,1 3 0,-5 42-9,4-38 7,0 23 1,1-1 0,2 1 1,0 0-1,11 43 0,-9-56 1,1 0 0,1 0 1,1-1-1,0 0 0,1-1 0,1 1 0,0-2 0,21 28 0,-27-41 0,0 1 0,0-1 0,0 0 0,0 1 0,1-2 0,-1 1 0,1 0 0,-1-1 0,1 1 0,0-1 0,0 0 0,-1 0 0,1 0 0,0-1 0,0 1 0,0-1 0,0 0 0,0 0 0,-1-1 0,1 1 0,0-1 0,0 0 0,0 0 0,0 0 0,-1 0 0,1-1 0,-1 1 0,1-1 0,-1 0 0,0 0 0,1 0 0,-1-1 0,0 1 0,3-4 0,2-3-1,-1-1 0,0 1 0,-1-1 1,0 0-1,0-1 0,-2 0 0,1 1 0,-1-2 1,4-18-1,0-8-7,3-64 0,-9 66 4,14-65 0,-15 98 4,-1 1 1,1 0-1,0-1 0,0 1 1,0 0-1,0 0 0,0 0 1,0 0-1,1 0 0,-1 0 1,1 0-1,0 1 0,-1-1 1,1 0-1,0 1 0,0-1 1,0 1-1,0 0 0,0 0 1,0-1-1,0 1 0,4-1 1,3 0 0,-1 1 0,0-1 1,0 2-1,1-1 1,8 1-1,-14 0-1,-1 0 0,1 0 0,0 1 0,0-1 0,0 1 0,0-1 0,-1 1 0,1 0 0,0 0 0,-1 0 0,1 0 0,0 1 0,-1-1 0,0 1 0,1-1 0,-1 1 0,4 3 0,-2 0 0,-1-1 0,0 0 0,0 1 0,0 0 0,0 0 0,-1-1 0,1 2 0,1 5 0,0 7 3,0-1-1,0 0 1,-2 1 0,1 28-1,-3 219 14,0-263-16,1 1 1,-1-1-1,1 0 0,-1 1 0,1-1 0,0 0 0,0 0 0,0 0 0,0 1 0,0-1 0,0 0 0,1 0 1,-1-1-1,1 1 0,-1 0 0,1 0 0,0-1 0,-1 1 0,1-1 0,0 1 0,0-1 0,0 0 1,0 0-1,1 0 0,-1 0 0,0 0 0,0 0 0,1-1 0,-1 1 0,0-1 0,1 0 0,3 1 0,0-1 0,-1 1 0,1-1 0,0 0 0,0 0-1,0-1 1,-1 1 0,1-1 0,0 0-1,-1-1 1,1 0 0,-1 0 0,1 0 0,5-4-1,-6 3-6,-1-1 0,0 1 0,0-1-1,0-1 1,-1 1 0,6-8 0,17-34-196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5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74 570 31230,'-6'3'50,"1"1"1,0 0-1,0 0 0,1 1 0,-1 0 0,1-1 0,0 1 0,1 0 0,-1 1 0,1-1 1,0 1-1,0 0 0,-3 8 0,3-7-33,1-1 0,0 1 0,0 0-1,0 0 1,1 0 0,0 0 0,1 0 0,-1 0 0,1 0 0,0 0 0,3 13 0,-3-19-15,1 0 0,-1 0 0,1 0 0,-1-1 0,1 1 0,-1 0 0,1-1 0,-1 1 0,1 0 0,0-1 0,-1 1 0,1-1 0,0 1 0,0-1 0,-1 1 0,1-1 0,0 0 0,0 1 0,0-1 0,-1 0 0,1 0 0,0 1 1,0-1-1,0 0 0,1 0 0,28 0 49,-19-1-9,-6 1-33,0-1-1,0 0 1,-1 0-1,1 0 0,0-1 1,-1 1-1,0-1 1,1 0-1,-1-1 0,0 1 1,0-1-1,0 1 1,0-1-1,0 0 0,-1-1 1,1 1-1,-1-1 1,4-5-1,6-9 29,0-1-1,17-33 1,-29 49-32,14-27 17,-1-1-1,-2-1 1,-1 1-1,-2-2 0,-1 1 1,4-37-1,-6 11-11,-2 0-1,-7-98 1,3 155-10,-4-32 0,4 32 0,0 0 0,0 0 0,0 0 0,0 0 0,-1 0 0,1 0 0,0 1 0,0-1 0,-1 0 0,1 0 0,-1 0 0,1 0 0,-1 0 0,1 0 0,-1 1 0,0-1 0,1 0 0,-1 1 0,0-1 0,1 0 0,-1 1 0,0-1 0,0 1 0,0-1 0,1 1 0,-2-1 0,1 1 0,1 0 0,-1 1 0,1-1 0,0 1 0,-1-1 0,1 1 0,-1-1 0,1 0 0,0 1 0,0-1 0,-1 1 0,1-1 0,0 1 0,0 0 0,0-1 0,0 1 0,-1-1 0,1 1 0,0-1 0,0 1 0,0-1 0,0 1 0,0 0 0,0-1 0,1 2 0,-1 0 0,-2 11 0,1 2 0,1-1 0,0 0 0,1 0 0,0 0 0,1 0 0,1-1 0,0 1 0,1 0 0,0-1 0,1 0 0,1 0 0,13 22 0,71 75 0,-59-75 0,38 55 0,-66-86 0,-1 0 0,1 0 0,-1 0 0,0 0 0,0 0 0,-1 1 0,1-1 0,-1 0 0,0 1 0,0 0 0,0-1 0,-1 1 0,0-1 0,0 1 0,0 0 0,0-1 0,-1 1 0,1 0 0,-3 7 0,0-7 0,1-1 0,0 1 0,-1-1 0,0 1 0,0-1 0,-1 0 0,1 0 0,-1-1 0,1 1 0,-1-1 0,0 1 0,-1-1 0,1-1 0,-1 1 0,1 0 0,-9 2 0,-3 1 0,0-1 0,-1 0 0,1-2 0,-1 0 0,-28 2 0,-84-6 0,126 2 0,0-1 0,1 0 0,-1 0 0,0-1 0,1 1 0,-1-1 0,0 1 0,1-1 0,-1 0 0,1 0 0,-1 0 0,1 0 0,-1 0 0,1-1 0,0 1 0,0-1 0,-3-2 0,28 1 0,-3 5 0,-1 1 0,33 9 0,-31-6 0,1-1 0,24 1 0,-27-4 0,93 1 0,-102-3 0,0-1 0,0 0 0,0-1 0,0 0 0,-1 0 0,1-1 0,0-1 0,14-7 0,-10 3 0,-1-1 0,0-1 0,0 0 0,-1-1 0,0 0 0,-1 0 0,-1-2 0,0 1 0,0-1 0,9-18 0,-5 5 0,-2 0 0,-1-1 0,-2 0 0,12-50 0,-17 56 0,-2 0 0,0 1 0,-2-37 0,-1 23 0,1 31 0,0 0 0,0 0 0,-1 0 0,1 1 0,-1-1 0,0 0 0,0 0 0,0 1 0,0-1 0,0 0 0,0 1 0,-1-1 0,0 1 0,1 0 0,-1-1 0,0 1 0,0 0 0,0 0 0,0 0 0,0 0 0,-1 1 0,1-1 0,-1 0 0,1 1 0,-1 0 0,1 0 0,-1 0 0,0 0 0,0 0 0,-4-1 0,5 3 0,1 0 0,-1-1 0,0 1 0,0 0 0,1 0 0,-1 0 0,1 0 0,-1 1 0,1-1 0,-1 0 0,1 0 0,0 1 0,-1-1 0,1 1 0,0 0 0,0-1 0,0 1 0,0 0 0,1-1 0,-1 1 0,0 0 0,1 0 0,-1 0 0,1 2 0,-12 50 0,8-12 0,4 51 0,0-50 0,1-32 0,0 0 0,0 0 0,2 0 0,-1 0 0,1-1 0,1 1 0,0-1 0,0 0 0,1 0 0,0 0 0,1 0 0,0-1 0,0 0 0,1-1 0,0 1 0,1-1 0,0-1 0,0 1 0,1-1 0,0-1 0,0 1 0,0-2 0,1 1 0,0-1 0,0-1 0,0 0 0,1 0 0,-1-1 0,1 0 0,0-1 0,0 0 0,18 0 0,-21-2 0,-4 0 0,0 0 0,0 0 0,0 0 0,-1 0 0,1-1 0,6-1 0,-8 1 0,-1 1 0,0-1 0,0 0 0,0 0 0,0 1 0,0-1 0,0 0 0,0 0 0,-1 0 0,1 0 0,0 0 0,0 0 0,-1 0 0,1 0 0,-1 0 0,1 0 0,-1-1 0,1 1 0,-1 0 0,0 0 0,1 0 0,-1-1 0,0 1 0,0-1 0,2-44 0,-2 37 0,0 0 0,0 0 0,1 1 0,0-1 0,1 0 0,5-16 0,11-21 0,-9 27 0,0-1 0,-2 0 0,-1-1 0,0 0 0,-2 0 0,5-42 0,-9-135 0,6 210 0,53 104 0,12 31 0,-64-129 0,-1 0 0,-1 1 0,0 0 0,-1-1 0,-2 2 0,2 29 0,-4-36 0,0 0 0,-1 0 0,-3 17 0,3-25 0,-1-1 0,1 0 0,-1 0 0,0 0 0,0 0 0,0 0 0,0 0 0,-1-1 0,1 1 0,-1-1 0,0 0 0,0 1 0,-5 2 0,-1 1 0,0 0 0,0 0 0,-1-2 0,0 1 0,0-1 0,0 0 0,-1-1 0,-17 4 0,7-3 0,-1-2 0,1-1 0,-35 0 0,51-5 0,15 1 0,30 2 0,0 1 0,0-1 0,0-2 0,73-14 0,-104 14 0,0 0 0,1-1 0,-1 0 0,0-1 0,-1 1 0,1-2 0,-1 1 0,0-1 0,0-1 0,0 1 0,0-1 0,-1-1 0,0 1 0,-1-1 0,1 0 0,-1-1 0,-1 0 0,1 1 0,-1-2 0,-1 1 0,7-16 0,-6 6 0,0-1 0,-1 0 0,-1 0 0,1-25 0,-3-80 0,-2 66 0,1-81 27,0 138-27,1 1 0,-1-1 0,0 1 0,1-1 0,-1 1 1,1-1-1,-1 1 0,1-1 0,-1 1 0,1 0 0,-1-1 0,1 1 1,-1 0-1,1-1 0,-1 1 0,1 0 0,0 0 0,-1-1 0,1 1 1,-1 0-1,1 0 0,0 0 0,-1 0 0,1 0 0,0 0 0,-1 0 1,1 0-1,0 0 0,-1 0 0,1 0 0,-1 1 0,1-1 0,0 0 1,1 1-1,4-1 0,0 1 0,0 1 0,0-1 0,0 1 0,-1 0 0,1 0 0,-1 1 0,1 0 0,-1 0 0,0 0 0,0 1 0,0-1 0,0 1 0,-1 0 0,6 7 0,1 1 0,0 0 0,-1 1 0,-1 0 0,14 26 0,-17-27-3,-1 0 0,-1 0 0,0 0 0,-1 1 0,0 0 0,1 18 0,-2 4 13,-2 41 1,-1-70-11,1 0 0,-1 0 0,-1 1 0,1-1 0,-1 0 0,-1 0 0,1 0 0,-1-1 0,0 1 0,0-1 0,0 1 0,-1-1 0,0 0 0,0 0 0,0 0 0,0-1 0,-1 0 0,0 0 0,-9 6 0,5-4 0,0-1 0,0 0 0,0 0 0,-1-1 0,1-1 0,-1 0 0,0 0 0,0-1 0,0 0 0,0 0 0,-15-1 0,0-1 0,40 0 0,17 0-5,29 2-22,-33 0 27,1-2 0,-1-1 0,30-4 0,-52 3 0,1 1 0,-1-1 0,1 0 0,-1-1 0,1 0 0,-1 0 0,0 0 0,-1 0 0,1-1 0,0 0 0,-1 0 0,0-1 0,8-8 0,-6 4 0,0-1 0,-1 1 0,0-1 0,-1 0 0,0 0 0,-1-1 0,6-16 0,-2-6 0,-2 0 0,-1 0 0,-1 0 0,-2-52 0,-1 53 0,0 23 0,0 0 0,-1 0 0,0 0 0,0 0 0,-1 0 0,0 0 0,-4-12 0,4 20 0,0 0 0,1-1 0,-1 1 0,0 0 0,0 0 0,0-1 0,0 1 0,-1 0 0,1 0 0,0 0 0,0 0 0,-1 1 0,1-1 0,0 0 0,-1 0 0,1 1 0,-1-1 0,1 1 0,-2-1 0,2 1 0,1 1 0,-1-1 0,1 1 0,-1 0 0,1-1 0,0 1 0,-1-1 0,1 1 0,0 0 0,0-1 0,-1 1 0,1 0 0,0-1 0,0 1 0,0 0 0,0 0 0,0-1 0,0 1 0,0 0 0,0-1 0,0 1 0,0 0 0,1 1 0,-1 0 0,1 35 0,3-1 0,11 54 0,26 74 0,-37-150 0,0 0 0,1 0 0,1 0 0,0-1 0,1 0 0,0 0 0,1-1 0,13 16 0,-16-23 0,0 0 0,0 0 0,1 0 0,0 0 0,-1-1 0,2 0 0,-1 0 0,0-1 0,1 0 0,0 0 0,0 0 0,0-1 0,0 0 0,0 0 0,0-1 0,1 0 0,13 1 0,-18-2 0,0-1 1,-1 1-1,1 0 1,-1-1-1,1 1 1,-1-1-1,0 0 1,1 0-1,-1 0 1,0 0-1,1 0 0,-1 0 1,0-1-1,0 1 1,0-1-1,0 1 1,0-1-1,-1 0 1,1 0-1,0 0 1,-1 0-1,1 0 1,-1 0-1,0 0 0,0-1 1,0 1-1,1-4 1,2-6 3,0 0 0,-1-1 0,-1 0 0,1-16 1,-2 19-7,9-164 2,2-28 0,-9 189 0,-2 20 0,-3 22 0,-8 24 0,4-24 0,2-1 0,-2 47 0,6-67 0,0 7 0,0-1 0,4 22 0,-3-31 0,0 0 0,1 0 0,-1 0 0,1 0 0,0 0 0,1-1 0,-1 1 0,1-1 0,0 0 0,5 7 0,0-3 0,0 0 0,0-1 0,1 0 0,0-1 0,0 0 0,1 0 0,-1-1 0,1 0 0,0 0 0,1-1 0,12 3 0,-9-4 0,0 0 0,1-1 0,-1 0 0,1-1 0,-1-1 0,1 0 0,28-5 0,-39 5 0,-1-1 0,0 0 0,1 0 0,-1 0 0,0-1 0,1 1 0,-1-1 0,0 1 0,0-1 0,0 0 0,0-1 0,-1 1 0,1 0 0,-1-1 0,1 1 0,-1-1 0,0 0 0,0 0 0,0 0 0,0 0 0,-1 0 0,1 0 0,-1-1 0,0 1 0,2-5 0,0-7 0,0 0 0,-1 0 0,-1 0 0,-1-24 0,0 35 0,-1-11 0,0 0 0,-1 1 0,0-1 0,-2 1 0,0-1 0,0 1 0,-1 0 0,-1 1 0,0-1 0,-1 1 0,-12-17 0,8 14 0,0 1 0,-1 1 0,-1 0 0,0 1 0,-1 0 0,-1 1 0,1 1 0,-28-17 0,33 24 0,1 0 0,-1 0 0,0 1 0,1-1 0,-1 2 0,-1 0 0,1 0 0,0 0 0,-1 1 0,1 1 0,0-1 0,-1 2 0,1-1 0,-10 3 0,15-2 0,2 0 0,-1 0 0,0 0 0,0 0 0,0 1 0,0 0 0,1-1 0,-1 1 0,1 0 0,-1 0 0,1 0 0,0 1 0,0-1 0,0 0 0,0 1 0,0 0 0,1-1 0,-1 1 0,1 0 0,-1 0 0,1 0 0,0 0 0,0 0 0,1 0 0,-1 0 0,1 0 0,-1 4 0,0 7 0,0 0 0,1-1 0,0 1 0,1 0 0,3 14 0,-2-18 0,1-1 0,0 1 0,1 0 0,0-1 0,0 0 0,1 0 0,1 0 0,-1 0 0,1-1 0,1 0 0,-1 0 0,10 8 0,2 0-1,0-1 0,1 0 0,0-2 0,25 14 0,-37-24-2,1 1 1,-1-2-1,1 1 1,-1-1 0,1 0-1,0-1 1,0 0-1,0 0 1,0 0-1,12-2 1,-17 1 2,-1 0 0,1-1 0,0 1 0,-1-1 0,1 1 0,0-1 0,-1 0 0,1 0 0,-1 0 0,0-1 0,1 1 0,-1 0 0,0-1 0,0 0 0,1 1 0,-1-1 0,-1 0 0,1 0 0,0 0 0,0 0 0,-1 0 0,1-1 0,-1 1 0,2-5 0,2-5 0,0 0 0,-1 0 0,5-25 0,-7 28 0,3-24 0,3-42 0,-8 55 1,2-1-1,0 1 1,2-1 0,0 1 0,1 0 0,10-24-1,-14 42 1,0 0 0,0 0 0,0 0 0,1 1 0,-1-1 0,1 0 1,-1 1-1,1-1 0,-1 1 0,1 0 0,0-1 0,0 1 0,0 0 0,0 0 0,0 0 0,0 0 0,0 1 0,0-1 0,0 0 0,0 1 0,0 0 0,0-1 0,0 1 0,1 0 0,-1 0 0,0 0 0,2 1 0,0-1-1,0 1 0,-1-1 0,1 1 0,-1 0-1,1 0 1,-1 1 0,1-1 0,-1 1 0,0 0 0,0-1 0,1 1-1,-1 1 1,-1-1 0,1 0 0,3 5 0,10 14 0,-2 1 0,0 1 0,-2 0 0,0 1 0,-2 1 0,0 0 0,-2 0 0,10 50 0,-15-49 0,-2 50 0,-1-48 0,1-48 0,1 1 0,1 0 0,0 0 0,2 0 0,8-26 0,43-89-4,-51 121 3,2-4-4,1 0 1,1 0-1,0 1 1,1 0-1,21-25 1,-31 41 5,1-1 0,-1 0-1,1 1 1,-1-1 0,1 1 0,-1-1 0,1 1-1,-1-1 1,1 1 0,-1-1 0,1 1 0,-1-1-1,1 1 1,0 0 0,-1-1 0,1 1 0,0 0-1,0 0 1,-1-1 0,1 1 0,0 0 0,-1 0-1,1 0 1,0 0 0,0 0 0,-1 0 0,1 0-1,0 0 1,0 0 0,1 1 0,-1 0-1,0 0 1,0 1-1,0-1 1,0 0-1,0 1 1,0-1-1,-1 1 1,1-1-1,0 1 1,-1-1-1,1 1 1,-1-1-1,1 3 1,81 413-1,-78-393-112,1 46 0,-5-63-528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5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44 32287,'-8'-2'61,"1"1"-1,-1-1 1,0 2 0,-12-1 0,18 2-59,0-1 1,0 0-1,0 1 0,0-1 0,0 1 1,0 0-1,0-1 0,0 1 1,0 0-1,0 0 0,0 1 0,0-1 1,0 0-1,1 1 0,-1-1 1,0 1-1,1-1 0,0 1 0,-1 0 1,-1 3-1,-1 2-1,0 2 1,1-1 0,0 0-1,0 1 1,1-1-1,0 1 1,0 0-1,1 0 1,0 10-1,0-14 1,1 1 0,0-1 0,1 1 0,-1-1 0,1 1 0,0-1 0,1 0 0,-1 0 0,1 1 0,0-1-1,0 0 1,0-1 0,1 1 0,0 0 0,0-1 0,5 6 0,-2-4 0,1 0 0,0-1 0,1 0 1,-1 0-1,1-1 0,0 0 0,0-1 0,1 1 0,-1-1 0,18 3 1,-14-4 0,1 0 0,0-1 0,0 0 0,0-1 0,0-1 0,25-4 0,-34 4-1,0 0-1,-1 0 0,1-1 0,-1 0 1,1 0-1,-1 0 0,0 0 0,1 0 1,-1-1-1,0 1 0,-1-1 0,1 0 0,0 0 1,-1 0-1,0 0 0,1 0 0,-1-1 1,-1 1-1,1-1 0,0 1 0,-1-1 1,0 0-1,0 1 0,0-1 0,1-8 1,0 3-2,-1 0 0,-1-1 0,1 1 1,-1 0-1,-1-1 0,0 1 0,0 0 0,-1 0 1,0 0-1,-4-10 0,3 11 0,-1 0 0,-1 1 0,0-1 0,0 1 0,0 1 0,-1-1 0,1 1 0,-2 0 0,1 0 0,-1 0 0,-11-6 0,14 9 0,-1 0 0,1 0 0,-1 1 0,0-1 0,0 1 0,0 0 0,0 1 0,0-1 0,-1 1 0,1 0 0,0 1 0,-1-1 0,1 1 0,0 0 0,-1 0 0,1 1 0,0-1 0,-1 1 0,1 1 0,-8 1 0,9 0-4,0 1 1,-1-1-1,1 1 0,1 0 1,-1 0-1,0 0 0,1 0 1,0 1-1,0-1 0,0 1 1,1 0-1,-1 0 0,1 0 1,0 0-1,-1 7 0,-17 45-161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7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2410 31582,'0'0'35,"-1"0"-1,0 0 1,1 0-1,-1-1 1,1 1-1,0 0 1,-1 0-1,1-1 1,-1 1-1,1 0 1,-1-1-1,1 1 1,0-1-1,-1 1 1,1 0-1,0-1 1,-1 1-1,1-1 1,0 1-1,0-1 1,-1 1-1,1-1 1,0 1-1,0-1 1,0 1-1,0-1 1,0 1-1,-1-1 1,1 1-1,0-1 1,0 1-1,1-1 0,-1 0 1,0 0-1,2-24-199,-2 21 244,5-23-70,2 1 0,19-52 0,2-6 1,13-71 17,61-197-27,-93 328 0,54-158 0,98-196 0,-133 324 0,2 1 0,2 1 0,2 2 0,3 1 0,2 2 0,1 2 0,88-76 0,-69 77 0,2 3 0,2 2 0,1 4 0,91-38 0,-26 24 0,184-44 0,-310 92 0,111-27 0,212-82 0,-326 109 0,0 1 0,-1-1 0,1 1 0,0 0 0,0-1 0,-1 1 0,1 0 0,0 0 0,-1-1 0,1 1 0,0 0 0,-1 0 0,1-1 0,-1 1 0,1 0 0,0 0 0,-1 0 0,1 0 0,0 0 0,-1-1 0,1 1 0,-1 0 0,1 0 0,-1 0 0,1 0 0,0 0 0,-1 0 0,1 0 0,-1 1 0,1-1 0,-1 0 0,1 0 0,-24-2 0,-10 0 0,0-1 0,0-2 0,0-1 0,1-1 0,0-2 0,-44-19 0,70 23 0,12 3 0,12 1 0,-16 1 0,16 0 0,9-1 0,0 1 0,0 2 0,0 1 0,42 9 0,-61-10 0,-1 0 0,0 0 0,0 1 0,0-1 0,0 1 0,0 1 0,0-1 0,-1 1 0,0 0 0,0 0 0,0 1 0,0-1 0,-1 1 0,0 0 0,0 0 0,0 1 0,0-1 0,-1 1 0,0 0 0,0 0 0,0 0 0,-1 0 0,0 0 0,1 8 0,1 15 0,-1 0 0,-1 1 0,-4 42 0,1-16 0,1-51-3,0-1-1,0 0 1,0 0 0,-1 0 0,1 0-1,-1 0 1,0 0 0,0 0-1,-1 0 1,1 0 0,-1-1-1,0 1 1,0 0 0,0-1 0,0 1-1,-5 4 1,-27 19-149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9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0 814 31406,'1'0'37,"-1"1"0,0-1 0,1 0 0,-1 1 0,1-1 0,-1 0 0,1 0 0,-1 0 0,1 1 0,-1-1 0,0 0 0,1 0 0,-1 0 0,1 0 0,-1 0 0,1 0 0,-1 0 0,1 0 0,-1 0 0,1 0 0,-1 0 0,1 0 0,-1 0 0,2 0 0,2-1 42,13 2-59,0-1 2,0 0-1,31-5 1,-42 3-15,1 0 1,0 0-1,-1 0 0,0-1 0,1 0 1,-1 0-1,0 0 0,-1-1 0,1 0 1,8-7-1,0-3-1,-1-1 0,0-1 0,0 0 0,-2-1-1,0 0 1,-1 0 0,-1-1 0,0-1 0,-2 1 0,6-22 0,6-28 17,14-105 1,-29 152-24,6-59 25,2-136 1,-12 216-26,0-1 1,0 1-1,0 0 0,0-1 1,0 1-1,0 0 1,0-1-1,-1 1 1,1 0-1,0-1 1,0 1-1,0 0 1,0 0-1,-1-1 0,1 1 1,0 0-1,0-1 1,-1 1-1,1 0 1,0 0-1,0 0 1,-1-1-1,1 1 0,0 0 1,0 0-1,-1 0 1,1 0-1,0 0 1,-1 0-1,1-1 1,0 1-1,-1 0 1,1 0-1,0 0 0,-1 0 1,1 0-1,0 0 1,-1 0-1,1 0 1,0 1-1,-1-1 1,1 0-1,0 0 1,-1 0-1,1 0 0,0 0 1,-1 0-1,1 1 1,0-1-1,0 0 1,-1 0-1,1 0 1,0 1-1,0-1 0,-1 0 1,1 0-1,0 1 1,0-1-1,0 0 1,-1 1-1,1-1 1,0 0-1,0 1 1,0-1-1,-6 8 0,0 1 0,0-1 0,1 1 0,0 0 0,1 0 0,0 1 0,0-1 0,1 1 0,0 0 0,1 0 0,-1 11 0,-2 18 0,-1 62 0,27 709 0,-15-487 0,-6-317 0,-1 0 0,1 0 0,-1 0 0,0-1 0,-1 1 0,1 0 0,-1-1 0,0 1 0,-1-1 0,1 0 0,-5 8 0,5-11 0,0 1 0,-1-1 0,1 1 0,0-1 0,-1 0 0,0 1 0,1-1 0,-1-1 0,0 1 0,0 0 0,0-1 0,0 1 0,0-1 0,0 0 0,-1 0 0,1 0 0,0-1 0,-1 1 0,1-1 0,-6 0 0,6 0 0,0-1 0,0 0 0,0 1 0,0-1 0,0-1 0,0 1 0,0 0 0,0-1 0,1 0 0,-1 1 0,1-1 0,-1 0 0,1 0 0,0 0 0,0-1 0,0 1 0,0 0 0,0-1 0,0 0 0,1 1 0,-1-1 0,1 0 0,-1 0 0,0-3 0,-5-12-1,0-1 0,-6-30-1,11 41 1,-4-22-5,1 0 1,2-1 0,0 1-1,4-44 1,0 65 5,0 0 0,1 1 0,0-1 0,0 1 0,1-1 0,0 1 0,1 0 0,0 0 0,0 0 0,1 0 0,0 1 0,0 0 0,7-8 0,12-10 0,0 1 0,32-23 0,-15 13 0,-16 12 4,-1-1 1,-1-1-1,-1-1 0,35-55 0,-45 61-2,-2-1-1,0 0 0,-1-1 0,-2 0 0,0-1 0,-1 0 1,-1 1-1,3-27 0,-1-121-1,23 251 0,-22-63 0,0 1 0,-1 0 0,-1 0 0,5 31 0,-8-2 0,-3 54 0,-1-40 0,1-62 0,0 0 0,0 0 0,1 0 0,-1 1 0,0-1 0,1 0 0,-1 0 0,0 0 0,1 0 0,-1 0 0,1 0 0,0 0 0,-1 0 0,1 0 0,0 0 0,0 0 0,-1-1 0,1 1 0,0 0-1,0 0 1,0-1 0,0 1 0,0-1 0,0 1 0,0 0 0,0-1 0,0 0 0,0 1 0,1-1 0,-1 0 0,1 1 0,41 2-18,-36-4 10,2 1 6,-4 1 2,1-1-1,-1 0 0,1-1 1,-1 1-1,11-4 1,-14 3 0,0 0 0,0 0 0,0 0 0,-1 0 0,1 0 0,0 0 0,-1-1 0,1 1 0,0-1 0,-1 1 0,0-1 0,1 0 0,-1 0 0,0 1 0,0-1 0,0 0 0,0 0 0,1-4 0,6-19 0,-1-1 0,6-46 0,7-26 0,17-12 0,-30 94 0,0 0 0,1 1 0,1 0 0,18-25 0,-30 58 0,-8 3 0,2 0 0,0 0 0,1 1 0,1 0 0,1 1 0,1-1 0,1 1 0,-2 40 0,6-50 0,-1 1 0,1 0 0,1 0 0,1 0 0,2 15 0,-2-24 0,-1 0 0,1 0 0,0-1 0,1 1 0,-1 0 0,1-1 0,0 1 0,0-1 0,0 0 0,0 0 0,1 0 0,0-1 0,0 1 0,7 4 0,-4-3 0,1-1 0,-1 0 0,0 0 0,1-1 0,0 0 0,0 0 0,0-1 0,14 2-1,3-1 11,39-1 0,-50-3-2,-10 2-8,1-2 0,-1 1 1,1 0-1,-1-1 0,0 0 0,0 0 1,1 0-1,-1 0 0,0-1 1,0 0-1,0 0 0,0 0 1,-1 0-1,1-1 0,0 1 1,-1-1-1,0 0 0,6-5 0,-5 2 0,-1 1 0,1-1 0,-1 0 0,0 0 0,0 0 0,-1-1 0,1 1 0,-2-1 0,1 1 0,-1-1 0,2-12 0,-2 6 0,1 0 0,-2-1 0,0 1 0,0 0 0,-1 0 0,-1 0 0,0 0 0,-1 0 0,0 0 0,-1 0 0,-1 1 0,0 0 0,-12-22 0,6 16 0,-1 1 0,-1 0 0,0 0 0,-23-20 0,30 31 0,0 1 0,0 1 0,0-1 0,-1 1 0,1 0 0,-1 0 0,0 1 0,0 0 0,-1 0 0,1 1 0,0 0 0,-1 0 0,0 1 0,1 0 0,-15-1 0,19 3 0,1-1-1,-1 1 1,1 0-1,0-1 1,-1 1 0,1 0-1,0 0 1,0 1-1,-1-1 1,1 0 0,0 1-1,0-1 1,1 1-1,-1 0 1,0-1 0,0 1-1,1 0 1,-1 0-1,1 0 1,0 0 0,-1 0-1,1 1 1,0-1-1,0 0 1,1 1-1,-1-1 1,0 0 0,1 1-1,-1-1 1,1 5-1,-2 10-4,0 0 0,2 0 0,1 22 0,-1-33 6,1 6-1,1-1 0,0 1 0,1-1 0,0 0 0,1 1 0,0-2 0,1 1 0,0 0 0,1-1 0,0 0 0,1 0 0,-1-1 0,2 0 0,-1 0 0,14 11 0,-11-11 0,0 0 0,1-1 0,0 0 0,0-1 0,1 0 0,0-1 0,0 0 0,0-1 0,0 0 0,1-1 0,0-1 0,0 0 0,20 2 0,-21-4 0,32 0-1,-41-1 2,-1 0-1,0-1 1,1 1-1,-1-1 0,0 1 1,1-1-1,-1 0 0,0 0 1,0 0-1,0 0 0,0 0 1,0 0-1,0-1 1,0 1-1,2-3 0,1-3 3,0 0 0,0-1 0,-1 1 0,0-1-1,-1 0 1,0 0 0,0 0 0,-1-1 0,2-9 0,10-84-7,-12 85 6,1-18-2,5-44 0,-6 71 0,0 0 0,0 0 0,0 0 0,1 0 0,0 1 0,0-1 0,6-7 0,-8 13 0,-1 1 0,1 0 0,0 0 0,0 0 0,0 0 0,1 0 0,-1 0 0,0 0 0,0 0 0,0 0 0,1 1 0,-1-1 0,0 0 0,1 1 0,-1-1 0,1 1 0,-1-1 0,1 1 0,-1 0 0,1 0 0,-1 0 0,1 0 0,-1 0 0,1 0 0,-1 0 0,1 0 0,-1 0 0,2 1 0,0 0 0,0 0 0,0 0 0,-1 0 0,1 1 0,0-1 0,-1 1 0,1 0 0,-1-1 0,0 1 0,1 0 0,-1 0 0,0 1 0,3 3 0,4 8 0,0 1 0,-2 0 0,1 0 0,-2 1 0,0 0 0,0 0 0,-2 1 0,0-1 0,2 22 0,-1 22 0,-3 80 0,-2-85 0,1-70 0,2 0 0,0 0 0,0 1 0,2-1 0,-1 1 0,14-26 0,0-4 0,-3 4 0,3-11 0,2 2 0,39-69 0,-59 119 0,0-1 0,0 0 0,0 0 0,0 0 0,0 0 0,0 0 0,1 0 0,-1 0 0,0 1 0,0-1 0,0 0 0,0 0 0,0 0 0,0 0 0,0 0 0,1 0 0,-1 0 0,0 0 0,0 0 0,0 0 0,0 0 0,0 0 0,0 0 0,1 0 0,-1 0 0,0 0 0,0 0 0,0 0 0,0 0 0,0 0 0,1 0 0,-1 0 0,0 0 0,0 0 0,0 0 0,0 0 0,0 0 0,1 0 0,-1 0 0,0 0 0,0 0 0,0 0 0,0 0 0,0 0 0,0-1 0,0 1 0,1 0 0,-1 0 0,0 0 0,0 0 0,0 0 0,0 0 0,0 0 0,0-1 0,0 1 0,0 0 0,0 0 0,0 0 0,0 0 0,0 0 0,0-1 0,0 1 0,0 0 0,0 0 0,0 0 0,0 0 0,1 14 0,-1-9 0,3 37 0,2 1 0,1-1 0,3 0 0,1-1 0,20 53 0,-29-91 0,-1-2 0,0 0 0,0 0 0,0-1 0,0 1 0,1 0 0,-1 0 0,0-1 0,1 1 0,-1 0 0,0-1 0,1 1 0,-1 0 0,1-1 0,-1 1 0,1-1 0,-1 1 0,1-1 0,-1 1 0,1-1 0,0 1 0,-1-1 0,2 1 0,-2-1 0,1 0 0,-1 0 0,1 1 0,-1-1 0,0 0 0,1 0 0,-1 0 0,0 0 0,1 0 0,-1 0 0,1 0 0,-1 0 0,0 0 0,1-1 0,-1 1 0,0 0 0,1 0 0,-1 0 0,1 0 0,-1 0 0,0-1 0,1 1 0,-1 0 0,0 0 0,0-1 0,1 1 0,-1 0 0,0-1 0,0 1 0,1 0 0,-1 0 0,0-1 0,0 1 0,0 0 0,1-1 0,-1 1 0,0-1 0,0 1 0,7-15 0,-1 0 0,-1 0 0,5-20 0,7-21 0,45-91 0,-55 132 0,1 0 0,1 1 0,0 0 0,1 0 0,1 1 0,0 1 0,17-16 0,-26 26 0,-1 1 0,1-1 0,-1 1 0,1 0 0,0-1 0,-1 1 0,1 0 0,0 0 0,0 0 0,0 1 0,0-1 0,0 0 0,0 1 0,0-1 0,0 1 0,0 0 0,1 0 0,-1 0 0,0 0 0,0 0 0,0 0 0,0 0 0,0 1 0,0-1 0,0 1 0,0-1 0,4 3 0,-3-1 0,0 0 0,-1 1 0,1-1 0,-1 1 0,0 0 0,1 0 0,-1 0 0,0 0 0,-1 0 0,1 0 0,0 1 0,-1-1 0,0 0 0,2 6 0,3 26 0,0 1 0,-3 0 0,0 0 0,-6 64 0,2-25 0,0-62-6,3 16-220,5-22-679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5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26 32431,'-4'-3'11,"0"0"0,0 1 1,0-1-1,0 1 0,0 0 0,0 0 1,-1 0-1,1 1 0,-1 0 0,0-1 1,1 1-1,-1 1 0,0-1 0,1 1 1,-1 0-1,0 0 0,0 0 0,1 1 1,-7 1-1,6-1-11,-1 0 0,0 1 0,0 0 0,1 0-1,-1 0 1,1 1 0,0 0 0,0 0 0,0 0 0,0 1 0,0 0 0,1 0 0,-1 0 0,-5 7 0,4-1 0,0 1 0,1-1 0,0 1 0,1 0 0,0 1 0,1-1 0,0 1 0,1-1 0,0 1 0,1 0 0,0 0 0,1 0 0,0-1 0,3 19 0,-2-26 1,0 0 0,0 0 0,0 0 1,1 0-1,0 0 0,-1 0 0,1-1 0,0 1 0,1-1 0,-1 1 0,1-1 1,-1 0-1,1 0 0,0 0 0,0 0 0,0-1 0,1 1 0,-1-1 1,1 0-1,-1 0 0,1 0 0,0 0 0,0-1 0,0 1 0,0-1 1,5 1-1,6 1 6,0 0 1,1-1 0,-1-1 0,0-1 0,27-1-1,-40 0-6,0 1 0,1 0 0,-1-1 1,0 1-1,0-1 0,1 0 0,-1 0 0,0 0 0,0 0 0,0 0 0,0 0 0,0 0 0,0-1 0,-1 1 0,1-1 0,0 1 0,-1-1 0,1 0 0,-1 0 0,1 0 1,-1 0-1,0 0 0,0 0 0,0 0 0,0 0 0,0 0 0,0 0 0,0-4 0,1-5 0,0 0 0,-1 0 0,0 0 0,-2-19 0,1 14-2,0 10 1,0 0 0,0 1 0,-1-1 0,0 0 0,0 1 0,-1-1 0,1 1 0,-1-1 0,0 1 0,-1-1 0,1 1 0,-1 0 0,0 0 0,-6-7 0,6 8 0,-1 1 0,0 0 0,1 0-1,-1 0 1,0 1 0,0-1-1,0 1 1,-1 0 0,1 0-1,-1 0 1,1 0 0,-1 1-1,1 0 1,-1 0 0,0 0-1,1 1 1,-10 0 0,12-1-1,0 2-1,-1-1 1,1 0 0,0 0 0,0 1 0,0-1 0,0 1 0,0 0-1,0 0 1,0 0 0,0-1 0,0 2 0,0-1 0,0 0 0,1 0-1,-1 1 1,0-1 0,1 1 0,-1-1 0,1 1 0,0 0 0,-3 3-1,1 1-104,0 0 0,1 1-1,-1-1 1,1 1-1,0 0 1,0 7 0,-3 39-2832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0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77 31566,'1'-4'79,"-1"0"1,-1 1-1,1-1 0,0 0 0,-1 0 0,0 1 0,0-1 0,0 0 0,-1 1 0,1-1 0,-1 1 0,-3-6 0,3 7-73,0 0 1,0 0-1,0 0 1,0 0-1,0 0 1,0 1-1,-1-1 0,1 1 1,-1 0-1,1 0 1,-1-1-1,1 2 1,-1-1-1,0 0 1,0 0-1,1 1 0,-1 0 1,-4-1-1,3 1-5,0 0 1,0 0-1,0 1 0,0-1 0,0 1 0,0 0 0,0 0 0,0 0 0,0 0 0,0 1 0,1 0 0,-1-1 1,1 1-1,-1 1 0,-6 4 0,5-2-1,-1 1 1,0 0-1,1 1 0,0-1 1,1 1-1,0 0 0,-6 11 1,0 6-2,1 1 1,1 0 0,1 0-1,-3 28 1,4-18 0,2 0 0,2 1 0,1-1 0,6 68 0,-4-95 0,1-1 0,0 1 0,0-1 0,0 1-1,1-1 1,0 0 0,0 0 0,1 0 0,-1 0 0,2-1 0,-1 0 0,1 1 0,0-2-1,0 1 1,1 0 0,-1-1 0,1 0 0,0-1 0,9 6 0,-4-5 2,-1 0 1,1 0-1,0-1 0,1-1 1,-1 1-1,1-2 1,0 0-1,-1 0 0,1-1 1,0-1-1,22-1 1,-29 0-3,1 1 0,0-1 1,-1 0-1,1-1 0,-1 1 1,1-1-1,-1 0 0,0-1 1,1 1-1,-1-1 0,-1 0 1,1 0-1,0-1 0,7-6 1,-6 3-1,-1 1 0,0-1 0,0 0 0,-1 0 0,0 0 0,0-1 0,-1 1 0,0-1 0,3-10 0,0-13 0,0 0 0,-3 0 0,0 0 0,-3-41 0,0 70 0,-1-23 0,-1 0 0,-1 1 0,-1-1 0,-1 1 0,-2 0 0,0 0 0,-2 1 0,0 0 0,-21-35 0,27 52 0,0 0 0,-1 1 0,1-1 0,-1 1 0,-7-6 0,10 10 0,0-1 0,-1 1 0,1 0 0,-1 0 0,1 0 0,-1 1 0,1-1 0,-1 0 0,1 0 0,-1 1 0,0-1 0,0 1 0,1-1 0,-1 1 0,0 0 0,0 0 0,1 0 0,-1 0 0,0 0 0,0 0 0,1 0 0,-1 1 0,-2 0 0,3 0 0,-1 0 0,1 0 0,-1 0 0,1 0 0,0 1 0,-1-1 0,1 1 0,0-1 0,0 1 0,0-1 0,0 1 0,0-1 0,0 1 0,1 0 0,-1 0 0,0-1 0,1 1 0,0 0 0,-1 0 0,1 0 0,0 0 0,0 0 0,0 2 0,-1 3 0,-3 22 0,2-1 0,1 1 0,4 54 0,-1-64 0,2 1 0,-1-1 0,2-1 0,1 1 0,0-1 0,15 30 0,-18-42 0,0-1 0,1 1 0,0-1 0,0 0 0,0 0 0,0-1 0,1 1 0,-1-1 0,1 0 0,1 0 0,-1 0 0,0-1 0,1 0 0,8 4 0,-6-4 0,0-1 0,0 0 0,0-1 0,0 1 0,1-1 0,-1-1 0,0 0 0,0 0 0,1 0 0,11-3 0,-17 2 0,0 0 0,0 0 0,-1 0 0,1 0 0,0 0 0,-1-1 0,1 1 0,-1-1 0,0 0 0,1 0 0,-1 1 0,0-2 0,0 1 0,0 0 0,-1 0 0,1 0 0,0-1 0,-1 1 0,1-1 0,-1 0 0,0 1 0,0-1 0,1-3 0,2-8 0,-1 0 0,0 1 0,1-22 0,-4 33 0,3-96 0,-4 76 0,1 0 0,1 0 0,1 0 0,1 0 0,7-31 0,-9 51 0,-1 0 0,1-1 0,0 1 0,0 0 0,0-1 0,0 1 0,0 0 0,0 0 0,0 0 0,1 0 0,-1 0 0,1 0 0,-1 0 0,1 1 0,0-1 0,0 1 0,0-1 0,0 1 0,0 0 0,0-1 0,0 1 0,0 0 0,0 0 0,1 1 0,-1-1 0,0 0 0,1 1 0,-1-1 0,1 1 0,-1 0 0,4 0 0,-5 0 0,1 0 0,0 1 0,-1-1 0,1 1 0,-1-1 0,1 1 0,-1 0 0,1 0 0,-1-1 0,1 1 0,-1 0 0,0 0 0,1 1 0,-1-1 0,0 0 0,0 0 0,0 0 0,0 1 0,0-1 0,0 1 0,0-1 0,-1 1 0,1-1 0,0 2 0,15 45 0,-14-38 0,7 26 0,-2 1 0,4 65 0,-9 76 0,-3-112 0,2-65 0,-1-1 0,0 1 0,0-1 0,0 1 0,1-1 0,-1 0 0,0 1 0,1-1 0,-1 0 0,0 1 0,1-1 0,-1 0 0,0 1 0,1-1 0,-1 0 0,1 1 0,-1-1 0,0 0 0,1 0 0,-1 0 0,1 0 0,-1 1 0,1-1 0,-1 0 0,1 0 0,-1 0 0,1 0 0,-1 0 0,0 0 0,1 0 0,-1 0 0,1 0 0,-1 0 0,1 0 0,-1-1 0,1 1 0,-1 0 0,1 0 0,-1 0 0,0-1 0,1 1 0,-1 0 0,1 0 0,-1-1 0,0 1 0,1 0 0,-1-1 0,0 1 0,1 0 0,-1-1 0,0 1 0,1-1 0,6-10 0,-1 0 0,0 0 0,-1 0 0,0-1 0,0 0 0,5-22 0,4-11 0,2 2 0,41-103 0,-48 128 0,0 1 0,1 0 0,0 1 0,2 0 0,22-25 0,-34 41 0,0-1 0,0 1 0,0 0 0,0 0 0,0 0 0,0 0 0,0-1 0,1 1 0,-1 0 0,0 0 0,0 0 0,0 0 0,0-1 0,0 1 0,0 0 0,0 0 0,1 0 0,-1 0 0,0 0 0,0 0 0,0 0 0,0-1 0,1 1 0,-1 0 0,0 0 0,0 0 0,0 0 0,0 0 0,1 0 0,-1 0 0,0 0 0,0 0 0,0 0 0,0 0 0,1 0 0,-1 0 0,0 0 0,0 0 0,0 0 0,1 0 0,-1 0 0,0 0 0,0 0 0,0 1 0,0-1 0,1 0 0,-1 0 0,0 0 0,0 0 0,0 0 0,0 0 0,0 0 0,0 1 0,1-1 0,-1 11 0,0-7 0,0 229 0,1-221 0,0 1 0,0-1 0,1 1 0,1-1 0,0 1 0,0-1 0,1 0 0,1-1 0,0 1 0,7 11 0,-8-18 0,-1 0 0,1 0 0,-1 0 0,1-1 0,1 1 0,-1-1 0,1 0 0,0 0 0,0 0 0,0-1 0,0 0 0,0 0 0,1 0 0,-1-1 0,1 1 0,0-1 0,0-1 0,0 1 0,0-1 0,0 0 0,0 0 0,7-1 0,-6 1 0,-1-1 0,1 0 0,0-1 0,-1 1 0,1-1 0,-1 0 0,1-1 0,-1 1 0,0-2 0,1 1 0,-1 0 0,0-1 0,0 0 0,-1-1 0,1 1 0,-1-1 0,1 0 0,-1-1 0,0 1 0,-1-1 0,1 0 0,-1 0 0,0 0 0,0-1 0,4-7 0,-1-1 0,1 0 0,-2 0 0,0-1 0,-1 0 0,0 0 0,-1 0 0,-1 0 0,2-29 0,-2-7 0,-5-67 0,2 111 0,0 0 0,0 0 0,-1 0 0,0 1 0,0-1 0,-1 1 0,0-1 0,0 1 0,0-1 0,-1 1 0,0 0 0,0 0 0,0 0 0,-9-10 0,12 15 0,-1 1 0,0-1 0,0 0 0,0 1 0,0-1 0,0 0 0,0 1 0,0-1 0,0 1 0,-1-1 0,1 1 0,0 0 0,0-1 0,0 1 0,0 0 0,-1 0 0,1 0 0,0 0 0,0 0 0,0 0 0,0 0 0,-1 0 0,1 1 0,0-1 0,0 0 0,0 1 0,0-1 0,0 1 0,0-1 0,0 1 0,0-1 0,0 1 0,0 0 0,-1 1 0,-1 3 0,0 2 0,0-1 0,1 0 0,0 0 0,0 1 0,1-1 0,0 1 0,-1 8 0,1 60 0,1-53 0,0-12 0,-1 10 0,1 0 0,1 0 0,0-1 0,2 1 0,0-1 0,12 39 0,-8-43 0,-1 0 0,2 0 0,0 0 0,0-1 0,17 21 0,-21-30 0,1 0 0,0-1-1,0 1 1,0-1 0,1 0-1,-1 0 1,1-1 0,0 1-1,0-1 1,0-1 0,1 1-1,-1-1 1,1 0 0,-1 0-1,1-1 1,8 1 0,29-1-80,0-1-219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0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32319,'0'2'224,"14"-2"-176,16 0 0,9 0-32,-1 0-16,-2 0 16,-5 0-16,-6 0 0,-11 0-144,-9 0-1089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2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6 521 28445,'-6'70'4189,"7"-70"-4185,1-1 0,-1 1 0,0-1 1,1 1-1,-1-1 0,0 1 1,1-1-1,-1 0 0,0 1 1,0-1-1,0 0 0,0 0 0,0 0 1,0 0-1,0 0 0,0 0 1,0 0-1,-1 0 0,1-1 0,0 1 1,0-2-1,14-31-10,-12 27 16,8-29-6,0 1-1,-3-2 1,8-65-1,-3-114 19,-12 193-23,-1-22 1,0 45 0,0 3 0,-5 329 0,5-316 0,1 0 0,0 0 0,1-1 0,1 1 0,0-1 0,1 1 0,11 24 0,-13-35 0,0 0 0,1 0 0,-1 0 0,1 0 0,1-1 0,-1 0 0,0 0 0,1 0 0,0 0 0,0 0 0,0-1 0,1 1 0,-1-1 0,1 0 0,-1 0 0,1-1 0,0 0 0,0 0 0,0 0 0,1 0 0,-1-1 0,0 0 0,1 0 0,-1 0 0,9 0 0,-10-1 0,-1 0 0,1 0 0,0 0 0,-1-1 0,1 1 0,-1-1 0,1 0 0,-1 0 0,1 0 0,-1 0 0,1-1 0,-1 1 0,0-1 0,0 0 0,0 0 0,5-4 0,-4 1 0,0 0 0,-1 0 0,0 0 0,0 0 0,0-1 0,-1 1 0,1-1 0,-1 0 0,2-9 0,5-30 0,-2 0 0,-1-1 0,-1-54 0,4-40 0,-6 115 0,-1 2 0,-1 42 0,-2 43 0,-1-19 0,2 1 0,11 78 0,-9-111 0,0 0 0,1 0 0,0 0 0,1-1 0,0 1 0,0-1 0,1 0 0,1 0 0,0 0 0,0-1 0,1 0 0,0 0 0,0-1 0,1 1 0,17 13 0,-21-19 0,0-1 0,0 1 0,1-1 0,-1 0 0,1 0 0,-1 0 0,1-1 0,-1 1 0,1-1 0,0 0 0,-1-1 0,1 1 0,10-1 0,-13 0 0,1-1 0,0 1 0,0-1 0,-1 0 0,1 1 0,-1-1 0,1-1 0,-1 1 0,1 0 0,-1-1 0,1 1 0,-1-1 0,0 1 0,0-1 0,0 0 0,0 0 0,0 0 0,0 0 0,-1-1 0,1 1 0,-1 0 0,1-1 0,-1 1 0,2-5 0,11-36 0,-2-1 0,-2 0 0,5-48 0,-8 43 0,2-1 0,18-52 0,-25 97 0,0 0 0,0 1 0,0-1 0,0 1 0,1 0 0,0 0 0,-1 0 0,2 0 0,3-4 0,-6 7 0,0 0 0,0 0 0,0 0 0,1 1 0,-1-1 0,0 0 0,1 0 0,-1 1 0,0-1 0,1 1 0,-1-1 0,1 1 0,-1 0 0,1 0 0,-1-1 0,1 1 0,-1 0 0,1 0 0,-1 1 0,1-1 0,-1 0 0,1 0 0,-1 1 0,1-1 0,-1 1 0,1-1 0,-1 1 0,0-1 0,1 1 0,-1 0 0,0 0 0,0 0 0,1 0 0,0 2 0,5 3 0,-1 1 0,0 0 0,0 1 0,-1 0 0,0 0 0,-1 0 0,0 0 0,0 1 0,3 10 0,1 5 0,-1 1 0,5 31 0,-8-36 0,-2 0 0,0 0 0,-1 1 0,-1-1 0,-5 35 0,3-45 0,0-1 0,-1 1 0,0-1 0,0 0 0,-1 0 0,0-1 0,-1 1 0,0-1 0,0 0 0,-1 0 0,0-1 0,0 1 0,-1-1 0,-7 6 0,6-6 0,0-1 0,0 0 0,-1 0 0,0-1 0,0 0 0,-1 0 0,1-1 0,-1-1 0,0 1 0,0-2 0,0 1 0,0-1 0,-1-1 0,1 0 0,-13 0 0,21-1 0,0-1 0,0 1 0,1 0 0,-1 0 0,0-1 0,1 1 0,-1-1 0,0 0 0,1 0 0,-1 1 0,1-1 0,-1 0 0,1 0 0,-1 0 0,1 0 0,0-1 0,-1 1 0,1 0 0,0-1 0,0 1 0,0 0 0,0-1 0,0 1 0,1-1 0,-1 0 0,0 1 0,1-1 0,-1 1 0,1-1 0,-1 0 0,1 0 0,0-2 0,-2-9 0,1 1 0,1 0 0,1-22 0,0 13 0,-1 17 0,0 0 0,0 0 0,1 0 0,-1 0 0,1 0 0,0 0 0,0 0 0,0 1 0,1-1 0,-1 0 0,1 0 0,0 1 0,0-1 0,0 1 0,1 0 0,4-6 0,-4 7 0,-1 0 0,0 1 0,1-1 0,0 1 0,-1-1 0,1 1 0,0 0 0,-1 0 0,1 1 0,0-1 0,0 0 0,0 1 0,0 0 0,0-1 0,0 1 0,0 1 0,-1-1 0,1 0 0,0 1 0,0-1 0,0 1 0,0 0 0,-1 0 0,6 2 0,6 4 0,0 1 0,0 0 0,14 13 0,18 11 0,-27-21 0,1-2 0,0 0 0,0 0 0,1-2 0,0-1 0,0 0 0,1-2 0,-1 0 0,1-2 0,0 0 0,0-2 0,0 0 0,28-4 0,-44 3 0,1 0 0,-1 0 0,0-1 0,0 0 0,0 0 0,-1 0 0,1-1 0,0 0 0,-1 0 0,0-1 0,1 1 0,-1-1 0,7-8 0,-6 6 0,0-1 0,-1-1 0,0 1 0,0-1 0,-1 0 0,0 0 0,0 0 0,4-15 0,-1-6 0,-2 0 0,-1-1 0,-1 1 0,-1-51 0,-2 61 0,0-1 0,-2 1 0,0 0 0,-9-36 0,10 51 0,0 0 0,0 0 0,-1 0 0,1 0 0,-1 1 0,0-1 0,0 0 0,-1 1 0,1 0 0,-1-1 0,1 1 0,-1 0 0,0 0 0,0 0 0,0 1 0,-1-1 0,1 1 0,-1 0 0,1 0 0,-1 0 0,0 0 0,1 1 0,-1-1 0,0 1 0,0 0 0,0 0 0,-1 0 0,1 1 0,-5-1 0,7 1 0,0 0 0,0 1 0,-1-1 0,1 0 0,0 1 0,0-1 0,0 1 0,0 0 0,0 0 0,1 0 0,-1 0 0,0 0 0,0 0 0,0 0 0,1 0 0,-1 1 0,1-1 0,-3 3 0,1 0 0,1 0 0,-1 0 0,1 0 0,-1 0 0,1 0 0,1 1 0,-4 8 0,1 6 0,1-1 0,1 1 0,-1 23 0,2-19 0,-1 8 0,1 0 0,2 0 0,1 1 0,7 34 0,-7-57 0,0-1 0,1 1 0,0-1 0,0 1 0,1-1 0,0 0 0,0 0 0,1-1 0,0 1 0,0-1 0,1 0 0,0 0 0,0-1 0,1 0 0,0 0 0,0-1 0,0 1 0,1-1 0,11 5 0,-3-4 0,1-1 0,-1 0 0,2-1 0,-1-1 0,0 0 0,1-2 0,-1 0 0,0-1 0,24-2 0,-39 1 0,1 0 0,0 1 0,-1-1 0,1 0 0,0 0 0,-1-1 0,1 1 0,-1-1 0,0 1 0,0-1 0,1 0 0,-1 1 0,0-1 0,0 0 0,-1 0 0,1-1 0,0 1 0,-1 0 0,1-1 0,-1 1 0,0-1 0,1 1 0,-1-1 0,-1 1 0,1-1 0,0 0 0,0-5 0,3-11 0,-2 0 0,2-38 0,-4 42 0,1-86 0,-3 64 0,2 0 0,2 0 0,2 1 0,10-50 0,-14 84 0,1-1 0,-1 1 0,1 0 0,0-1 0,0 1 0,0-1 0,0 1 0,0 0 0,0 0 0,1 0 0,-1 0 0,1 0 0,0 0 0,-1 0 0,1 0 0,0 0 0,0 1 0,0-1 0,0 1 0,0-1 0,1 1 0,-1 0 0,0 0 0,1 0 0,-1 0 0,1 1 0,-1-1 0,1 1 0,-1-1 0,1 1 0,-1 0 0,1 0 0,-1 0 0,5 0 0,-3 1 0,1 0 0,-1 1 0,1-1 0,-1 1 0,0 0 0,0 0 0,0 0 0,0 1 0,0 0 0,0-1 0,-1 1 0,1 0 0,-1 1 0,0-1 0,0 1 0,0-1 0,4 8 0,0 4 0,0 0 0,-1 0 0,-1 1 0,0 0 0,-1 0 0,-1 0 0,0 0 0,0 22 0,-3-14 0,0 0 0,-1 0 0,-1 0 0,-1-1 0,-8 27 0,7-31 0,0-1 0,1 1 0,1 0 0,1-1 0,1 29 0,1-45 0,-1 0 0,1 0 0,0 0 0,-1 0 0,1 0 0,0 0 0,0 0 0,0 0 0,0-1 0,0 1 0,1 0 0,-1-1 0,1 1 0,-1-1 0,1 1 0,-1-1 0,1 0 0,0 1 0,0-1 0,-1 0 0,1 0 0,0 0 0,0-1 0,0 1 0,0 0 0,0-1 0,0 1 0,0-1 0,1 0 0,1 1 0,12 1 0,0-1 0,0 0 0,16-2 0,-13 0 0,-16 2-16,0-1 0,1 0 0,-1 0 0,0 0 0,1 0 0,-1-1-1,0 0 1,1 1 0,-1-1 0,0 0 0,0-1 0,0 1 0,0 0 0,0-1 0,0 0 0,0 0 0,0 0 0,0 0 0,-1 0-1,1 0 1,-1-1 0,0 1 0,0-1 0,0 1 0,0-1 0,0 0 0,0 0 0,-1 0 0,1 0 0,-1 0 0,0-1 0,0 1 0,0 0-1,-1 0 1,1-1 0,-1 1 0,1 0 0,-1-5 0,0-26-2542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4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96 31791,'-1'-3'82,"0"-1"27,0 0 0,-1-1 1,0 1-1,0 0 0,0 0 1,-3-5-1,4 9-102,1-1 1,0 1-1,-1-1 0,1 1 0,-1-1 0,1 1 0,-1-1 1,0 1-1,1 0 0,-1-1 0,1 1 0,-1 0 1,0 0-1,1-1 0,-1 1 0,1 0 0,-1 0 0,0 0 1,1 0-1,-1 0 0,0 0 0,-1 0-9,1 1 0,0-1 1,0 1-1,-1-1 0,1 1 0,0-1 0,0 1 1,0 0-1,0 0 0,0 0 0,0-1 0,0 1 0,0 0 1,0 0-1,0 2 0,-6 7 2,0 0 0,1 0 0,1 0 0,0 1 0,0 0 0,1 0 0,1 1 0,0-1 0,-2 15 0,2-5 0,1 0 0,0 0 0,2 0 0,3 32 0,-3-50 0,1 0 0,-1-1 0,1 1 0,-1-1 0,1 1 0,0-1 0,0 1 0,0-1 0,0 0 0,0 1 0,1-1 0,-1 0 0,1 0 0,-1 0 0,1 0 0,0 0 0,0 0 0,0-1 0,0 1 0,0-1 0,0 1 0,1-1 0,-1 0 0,0 0 0,5 2 0,3 0 0,-1-1 0,1-1 0,0 0 0,0 0 0,14-1 0,-21 0 0,0 0 0,-1 0 0,1-1 0,0 1 0,0-1 0,0 1 0,-1-1 0,1 0 0,0 0 0,-1 0 0,1-1 0,-1 1 0,1-1 0,-1 1 0,0-1 0,0 0 0,4-3 0,-3 2 0,0-1 0,0-1 0,-1 1 0,1 0 0,-1-1 0,0 1 0,0-1 0,-1 1 0,2-8 0,1-10 0,-1 1 0,-1-1 0,-2-38 0,0 39 0,0 10 0,0 0 0,0-1 0,-1 1 0,-1-1 0,0 1 0,0 0 0,-1 0 0,-1 0 0,0 1 0,0-1 0,-7-11 0,10 20 0,0 1 0,0-1 0,0 0 0,0 1 0,0-1 0,0 1 0,-1 0 0,1-1 0,0 1 0,-1 0 0,1 0 0,-1 0 0,1 0 0,-1 0 0,1 0 0,-1 0 0,0 0 0,0 1 0,1-1 0,-4 0 0,3 1 0,0 0 0,0 1 0,0-1 0,1 0 0,-1 1 0,0-1 0,0 1 0,1 0 0,-1 0 0,0 0 0,1-1 0,-1 1 0,1 1 0,-1-1 0,1 0 0,-3 3 0,-2 3 0,0 0 0,1 1 0,-1 0 0,2 0 0,-1 0 0,-5 15 0,-1 9 0,2 1 0,1 0 0,2 0 0,1 0 0,2 1 0,1-1 0,1 1 0,6 44 0,-4-72 0,0 0 0,0 1 0,0-1 0,1 0 0,0 1 0,0-1 0,1 0 0,0-1 0,0 1 0,0 0 0,1-1 0,0 0 0,0 0 0,0 0 0,1 0 0,-1 0 0,1-1 0,0 0 0,0 0 0,1-1 0,-1 1 0,12 4 0,-6-3 0,1-1 0,0 0 0,0-1 0,0-1 0,0 0 0,1 0 0,-1-1 0,1-1 0,-1 0 0,0 0 0,14-4 0,-21 3 0,1 0 0,-1-1 0,0 0 0,0 0 0,0 0 0,0-1 0,0 1 0,0-1 0,-1-1 0,1 1 0,-1-1 0,0 1 0,0-1 0,0 0 0,-1-1 0,1 1 0,-1-1 0,0 1 0,0-1 0,-1 0 0,1 0 0,2-9 0,2-7 0,0 0 0,-2-1 0,0 0 0,1-27 0,0-50 0,-5 63 0,2 1 0,7-41 0,-9 73 0,0 0 0,-1 0 0,1-1 0,0 1 0,1 0 0,-1 0 0,0 0 0,1 0 0,0 1 0,0-1 0,0 0 0,0 1 0,0-1 0,0 1 0,1 0 0,-1 0 0,5-3 0,-2 2 0,-1 1 0,1 1 0,0-1 0,0 1 0,0 0 0,0 0 0,0 0 0,0 0 0,0 1 0,6 0 0,-9 0 0,1 1 0,-1-1 0,1 0 0,-1 1 0,1-1 0,-1 1 0,0 0 0,1-1 0,-1 1 0,0 0 0,1 1 0,-1-1 0,0 0 0,0 1 0,0-1 0,0 1 0,2 2 0,-1 0 0,0 0 0,0 0 0,0 0 0,-1 1 0,0-1 0,0 1 0,0-1 0,2 7 0,0 6 0,-1 1 0,0-1 0,0 35 0,-1 6 0,-2 0 0,-3 0 0,-11 62 0,79-288 0,-41 94 0,-17 48 0,1 0 0,1 1 0,2 1 0,0-1 0,18-26 0,-29 51 0,0 0 0,0-1 0,0 1-1,0 0 1,0-1 0,0 1 0,0 0 0,0-1 0,1 1-1,-1 0 1,0 0 0,0-1 0,0 1 0,1 0 0,-1 0-1,0-1 1,0 1 0,1 0 0,-1 0 0,0 0 0,0 0-1,1-1 1,-1 1 0,0 0 0,1 0 0,-1 0 0,0 0-1,1 0 1,-1 0 0,0 0 0,0 0 0,1 0 0,-1 0-1,0 0 1,1 0 0,-1 0 0,0 0 0,1 0 0,-1 0-1,0 0 1,1 0 0,-1 0 0,0 1 0,0-1 0,1 0-1,-1 0 1,0 0 0,1 1 0,5 14-19,13 126 13,-14-88 7,24 97-1,-28-145 0,0-1 0,0 1 0,1-1 0,0 1 0,0-1 0,0 0 0,1 0 0,-1 0 0,1 0 0,0-1 0,0 1 0,0-1 0,1 1 0,-1-1 0,1 0 0,4 2 0,-2-2 0,0 0 0,1 0 0,0-1 0,-1 0 0,1-1 0,0 0 0,0 0 0,0 0 0,0 0 0,8-2 0,-13 1 0,-1 0 0,1-1 0,0 1 0,-1-1 0,1 1 0,-1-1 0,1 1-1,-1-1 1,1 0 0,-1 0 0,1 0 0,-1 0 0,0 0 0,0 0 0,1 0 0,-1-1 0,1-1 0,21-32 17,-4 8-1,-11 16-16,0 1-1,-1-1 1,0-1-1,-1 1 1,0-1-1,-1-1 1,-1 1-1,1-1 1,-2 1-1,0-1 1,2-18 0,-1-15 3,-4-90 1,-2 60-6,2 124 2,-2-18 0,2 0 0,1-1 0,1 1 0,2-1 0,8 35 0,-3-34 0,1-1 0,1 0 0,30 53 0,-37-75 0,0-1 0,0 1 0,1-1 0,0 0 0,0 0 0,1-1 0,-1 1 0,1-1 0,0 0 0,1-1 0,-1 1 0,1-1 0,0-1 0,0 1 0,0-1 0,0-1 0,1 1 0,-1-1 0,1 0 0,0-1 0,8 1 0,-11-1 0,1-1 0,-1 0 0,1 0 0,-1-1 0,1 1 0,-1-1 0,0 0 0,1-1 0,-1 1 0,6-4 0,-8 3 0,1 0 0,-1 0 0,0-1 0,-1 0 0,1 0 0,0 0 0,-1 0 0,0 0 0,1 0 0,-1 0 0,-1-1 0,1 1 0,0-1 0,-1 1 0,2-6 0,5-23 0,-1 0 0,-2 0 0,-1 0 0,-1-1 0,-2 1 0,-3-34 0,2 15 0,0 48 0,0-4 0,1 1 0,-1 0 0,0 0 0,-1 0 0,0-1 0,0 1 0,0 0 0,0 0 0,-1 0 0,0 0 0,0 0 0,-1 1 0,-6-11 0,9 15 0,-1 1 0,1-1 0,0 1 0,-1-1 0,1 1 0,-1 0 0,1-1 0,-1 1 0,1-1 0,-1 1 0,1 0 0,-1 0 0,1-1 0,-1 1 0,1 0 0,-1 0 0,0 0 0,1 0 0,-1 0 0,1 0 0,-1-1 0,1 1 0,-1 0 0,0 1 0,1-1 0,-1 0 0,1 0 0,-1 0 0,1 0 0,-1 0 0,0 1 0,1-1 0,-1 0 0,1 0 0,-1 1 0,1-1 0,-1 0 0,1 1 0,-1-1 0,1 1 0,0-1 0,-1 0 0,1 1 0,0-1 0,-1 1 0,1-1 0,0 1 0,-1-1 0,1 2 0,-12 24 0,10-14-1,1 1 0,-1-1 0,2 0 0,0 0 0,1 17 0,0-25 0,0 1-1,-1-1 1,1 0-1,1 0 1,-1 0 0,1 0-1,-1 0 1,1 0 0,0-1-1,0 1 1,1-1 0,-1 1-1,1-1 1,0 0-1,0 0 1,0 0 0,0 0-1,6 4 1,4-1 3,1 0 1,0-1-1,0-1 0,0 0 0,1-1 1,-1 0-1,1-1 0,0-1 1,0 0-1,-1-1 0,1 0 0,0-2 1,17-3-1,-24 3-2,0 0 0,0 0 0,-1-1 0,1 0 0,-1 0 0,8-6 0,-13 8 0,1 0 0,-1-1 0,1 1-1,-1-1 1,0 0 0,0 0 0,0 0-1,0 0 1,0 0 0,0 0-1,-1 0 1,1-1 0,-1 1 0,1 0-1,-1-1 1,0 0 0,0 1-1,0-1 1,0 0 0,0-4 0,-1 6-30,-2 1-103,-7 0-355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31 32511,'0'-1'12,"0"0"1,0 0-1,0 0 1,0 0-1,0-1 1,0 1-1,0 0 0,0 0 1,-1 0-1,1 0 1,0 0-1,-1 0 1,1 0-1,-1 0 1,1 0-1,-1 1 0,1-1 1,-2-2-1,1 3-11,0 0 0,0 0 0,0 0 0,0 0-1,0 0 1,0 0 0,0 0 0,1 0 0,-1 0-1,0 1 1,0-1 0,0 0 0,0 1 0,0-1 0,0 0-1,0 1 1,1-1 0,-1 1 0,0-1 0,0 1-1,1 0 1,-1-1 0,-1 2 0,-1 1-1,0 1 0,-1-1 0,1 1 0,0 0 0,1 0 0,-1 0 0,1 0 0,0 1 0,0-1 0,0 0 0,0 1 0,1 0 0,0-1 0,0 1 0,0 0 0,0 0 0,1-1 0,0 7 0,0-10 0,1-1 0,-1 1 0,0-1 0,0 0 0,1 1 0,-1-1 0,0 1 0,1-1 0,-1 1 0,1-1 0,-1 0 0,1 1 0,-1-1 0,1 0 0,-1 0 0,1 1 0,-1-1 0,1 0 0,-1 0 0,1 0 0,-1 1 0,1-1 0,-1 0 0,1 0 0,-1 0 0,1 0 0,0 0 0,0 0 0,22 0 0,-18 0 0,7 0 0,-6 0 0,-1 1 0,0-2 0,1 1 0,-1-1 0,7-1 0,-10 2 0,-1-1 0,1 1 0,-1-1 0,0 0 0,1 1 0,-1-1 0,0 0 0,1 0 0,-1 0 0,0 0 0,0 0 0,0 0 0,0 0 0,0-1 0,0 1 0,-1 0 0,1 0 0,0-1 0,0 1 0,-1-1 0,1 1 0,-1 0 0,1-3 0,1-8 0,-1 0 0,0 0 0,-1-18 0,0 13 0,0 17 0,0 1 0,0-1 0,0 0-1,0 1 1,0-1 0,-1 0 0,1 1 0,0-1 0,0 0 0,0 0 0,0 1-1,0-1 1,-1 0 0,1 1 0,0-1 0,0 0 0,0 0 0,-1 0-1,1 1 1,0-1 0,0 0 0,-1 0 0,1 0 0,0 1 0,-1-1 0,1 0-1,0 0 1,0 0 0,-1 0 0,1 0 0,0 0 0,-1 0 0,1 0-1,0 0 1,-1 0 0,1 0 0,0 0 0,-1 0 0,1 0 0,0 0-1,-1 0 1,1 0 0,0 0 0,0 0 0,-1 0 0,1 0 0,0-1 0,-1 1-1,1 0 1,0 0 0,0 0 0,-1-1 0,1 1 0,0 0 0,0 0-1,0-1 1,-1 1 0,1-1 0,0 35-1113,0-28-3609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6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38 775 32063,'-2'-1'45,"1"0"0,0 0 1,0 0-1,-1 0 0,1 0 0,0 0 1,-1 1-1,1-1 0,-1 0 1,1 1-1,-1-1 0,0 1 0,1 0 1,-3-1-1,4 2-44,-1 0 1,0 1-1,0-1 1,0 0-1,1 1 1,-1-1-1,1 1 1,-1-1-1,1 0 1,-1 1-1,1-1 1,0 1-1,0-1 1,0 1-1,0-1 1,0 3-1,-3 19-1,0 0 0,2 0 0,1 0 0,3 25 0,-2-46 0,-1 0 0,1 0 0,0 0 0,-1-1 0,1 1 0,0 0 0,0 0 0,1-1 0,-1 1 0,0 0 0,1-1 0,-1 0 0,0 1 0,1-1 0,0 0 0,-1 1 0,1-1 0,0 0 0,-1 0 0,1-1 0,0 1 0,0 0 0,0 0 0,0-1 0,2 1 0,0 0 0,-1-1 0,1 1 0,-1-1 0,0 0 0,1 0 0,-1 0 0,1 0 0,-1 0 0,0-1 0,1 0 0,-1 0 0,0 0 0,1 0 0,2-2 0,-1 0 0,0-1 0,-1 1 0,1-1 0,-1-1 0,0 1 0,0-1 0,-1 1 0,0-1 0,1 0 0,2-8 0,4-6 0,11-35 0,-4-3 0,-3-1 0,-2 0 0,7-111 0,-13-185 0,-7 221 0,0 133 0,1 0 0,0 0 0,0 0 0,0 0 0,0 0 0,0 0 0,0 0 0,0 0 0,0 0 0,0 0 0,0 0 0,0 0 0,0 0 0,0 0 0,0 0 0,0 0 0,-1 0 0,1 0 0,0 0 0,0 0 0,0 0 0,0 0 0,0 0 0,0 0 0,0 0 0,0 0 0,0 0 0,0 0 0,0 0 0,0 0 0,0 0 0,0-1 0,0 1 0,-1 0 0,1 0 0,0 0 0,0 0 0,0 0 0,0 0 0,0 0 0,0 0 0,0 0 0,0 0 0,0 0 0,-3 9 0,-7 46 0,3 0 0,2 0 0,3 70 0,1-35 0,-1 280 0,2-360 0,1-1 0,0 1 0,1 0 0,0-1 0,0 1 0,1-1 0,0 0 0,5 10 0,-6-15 0,0 0 0,0-1 0,1 1 0,-1-1 0,1 0 0,0 0 0,0 0 0,0 0 0,1 0 0,-1-1 0,0 1 0,1-1 0,0 0 0,0 0 0,-1 0 0,1-1 0,0 1 0,0-1 0,1 0 0,6 1 0,-3-1 0,1 1 0,0-2 0,-1 1 0,1-1 0,0 0 0,0-1 0,-1 0 0,1 0 0,0-1 0,-1 0 0,1-1 0,-1 0 0,0 0 0,0 0 0,0-1 0,0-1 0,-1 1 0,0-1 0,1 0 0,-2-1 0,1 0 0,-1 0 0,0 0 0,0-1 0,-1 0 0,1 0 0,-2 0 0,1-1 0,6-15 0,-4 6 0,-1-1 0,0 1 0,-1-1 0,-1-1 0,2-27 0,-2-96 0,-4 122 0,0 19 0,0 0 0,0 1 0,0-1 0,0 0 0,0 0 0,0 1 0,0-1 0,-1 0 0,1 1 0,0-1 0,-1 0 0,1 1 0,0-1 0,-1 0 0,1 1 0,-1-1 0,1 1 0,-1-1 0,1 0 0,-1 1 0,1 0 0,-1-1 0,0 1 0,1-1 0,-1 1 0,1 0 0,-1-1 0,0 1 0,0 0 0,1 0 0,-1-1 0,0 1 0,1 0 0,-1 0 0,0 0 0,0 0 0,1 0 0,-1 0 0,0 0 0,0 0 0,1 0 0,-1 1 0,-1-1 0,0 1 0,-1-1 0,1 1 0,-1 0 0,1 0 0,0 0 0,0 0 0,-1 0 0,1 0 0,0 0 0,0 1 0,0-1 0,0 1 0,1 0 0,-3 1 0,0 5 0,0-1 0,0 1 0,0 0 0,1 0 0,0 0 0,1 1 0,0-1 0,0 0 0,1 1 0,-1 11 0,0 17 0,4 40 0,-1-69 0,-1-2 0,0 1 0,1 0 0,0-1 0,0 1 0,1-1 0,0 0 0,0 1 0,1-1 0,-1 0 0,1 0 0,0 0 0,1-1 0,-1 1 0,1-1 0,1 0 0,-1 0 0,1 0 0,-1 0 0,1-1 0,1 0 0,-1 0 0,0 0 0,1-1 0,0 1 0,0-2 0,0 1 0,0 0 0,0-1 0,1 0 0,-1-1 0,1 0 0,-1 0 0,8 1 0,0-1 0,0-1 0,0 0 0,0-1 0,17-3 0,-26 3 0,-1 0 0,0 0 0,0 0 0,0-1 0,0 0 0,0 0 0,0 0 0,-1 0 0,1-1 0,-1 0 0,1 1 0,-1-1 0,0 0 0,0-1 0,0 1 0,-1 0 0,1-1 0,2-4 0,-1-1 0,0-1 0,0 1 0,-1 0 0,0-1 0,-1 0 0,0 1 0,1-19 0,-2-4 0,-2-34 0,0 55 0,0 0 0,-1 1 0,0 0 0,0-1 0,-1 1 0,0 0 0,-1 0 0,0 1 0,-1-1 0,0 1 0,0 0 0,-1 0 0,-1 0 0,1 1 0,-1 0 0,0 0 0,-1 1 0,0 0 0,0 0 0,-1 1 0,1 0 0,-1 1 0,-1-1 0,1 2 0,-1-1 0,0 2 0,0-1 0,0 1 0,0 1 0,0-1 0,-15 0 0,21 3 0,-3-1 0,0 1 0,-1-1 0,1 2 0,-1-1 0,-12 3 0,19-3 0,-1 1 0,0 0 0,1-1 0,-1 1 0,0 0 0,1 0 0,-1 0 0,1 0 0,-1 0 0,1 1 0,0-1 0,0 0 0,-1 1 0,1-1 0,0 0 0,0 1 0,0 0 0,0-1 0,1 1 0,-1-1 0,0 1 0,1 0 0,-1 0 0,1-1 0,-1 1 0,1 0 0,0 2 0,-1 3 0,0 0 0,0-1 0,1 1 0,0 0 0,0 0 0,1 0 0,0 0 0,0-1 0,1 1 0,0 0 0,0-1 0,5 12 0,-2-11 0,-1-1 0,1 1 0,0-2 0,0 1 0,0 0 0,1-1 0,0 0 0,0-1 0,1 1 0,-1-1 0,12 5 0,-1-1 0,2-1 0,-1 0 0,1-2 0,0 0 0,0-1 0,0-1 0,0-1 0,1-1 0,31-2 0,-48 1 0,41-4 0,-42 4 0,0 0 0,-1-1 0,1 0 0,-1 1 0,1-1 0,0 0 0,-1 0 0,1 0 0,-1 0 0,0 0 0,1 0 0,-1 0 0,0-1 0,0 1 0,1 0 0,-1-1 0,0 1 0,-1-1 0,1 1 0,0-1 0,0 1 0,0-4 0,0 1-56,0-1 1,0 1-1,0-1 1,-1 1-1,0-1 0,0 0 1,-1 1-1,1-1 0,-1 0 1,0 1-1,0-1 1,-3-6-1,-1 2-730,-1 0 0,1 0 0,-11-10 0,16 19 763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7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32463,'47'0'176,"19"0"-128,20 0-32,5 0 0,-8 0 0,-14-2-16,-19 0 0,-22-1-64,-26-7-784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8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289 172 30766,'-1'-1'70,"0"-1"1,0 0-1,0 0 0,0 0 0,0 1 0,0-1 1,0 0-1,-1 1 0,1-1 0,0 1 1,-1-1-1,0 1 0,1 0 0,-1 0 0,0 0 1,1 0-1,-1 0 0,0 0 0,0 0 1,0 0-1,0 1 0,0-1 0,0 1 0,0-1 1,0 1-1,0 0 0,-3 0 0,-5-1-69,0 0-1,0 1 1,0 0-1,0 1 0,1 0 1,-13 3-1,17-3 0,-1 1 0,0 0 0,1 1 0,0-1 0,-1 1 0,1 0 0,0 0 0,1 1 0,-1 0 0,0-1 0,-6 9 0,2-1 0,0 1 0,0 1 0,1-1 0,1 1 0,0 1 0,1-1 0,0 1 0,1 0 0,1 0 0,-5 22 0,3 5 0,2 0 0,1 62 0,3-92 0,0-1 0,1 0 0,0 0 0,1 0 0,0 1 0,0-2 0,1 1 0,1 0 0,-1 0 0,10 15 0,-9-19 0,-1-1 0,1 0 0,0-1 1,1 1-1,-1-1 0,1 0 1,0 0-1,0 0 0,0-1 1,1 1-1,-1-1 0,1 0 1,-1-1-1,1 0 0,0 0 0,0 0 1,0 0-1,12 0 0,-9 0 1,-1-1 0,0-1 0,1 0 0,-1 0 0,1-1 0,-1 0 0,1 0-1,-1-1 1,0 0 0,1 0 0,-1-1 0,-1 0 0,1-1 0,0 1 0,-1-2 0,1 1-1,-1-1 1,-1 0 0,1 0 0,-1-1 0,0 0 0,0 0 0,0 0 0,-1-1 0,0 0-1,0 0 1,-1 0 0,0-1 0,5-11 0,-4 5-1,-1 0 0,0 1 0,-1-1 0,0 0 0,0-25 0,-2 3 0,-4-42 0,1 62 0,0 1 0,-1-1 0,-1 1 0,0 0 0,-1 0 0,-1 0 0,0 1 0,-16-27 0,18 35 0,0 0 0,0 0 0,0 1 0,0 0 0,-1 0 0,0 0 0,0 0 0,-1 1 0,1 0 0,-1 0 0,0 0 0,0 1 0,0-1 0,-1 2 0,1-1 0,-1 1 0,1 0 0,-1 0 0,0 1 0,0 0 0,0 0 0,-11 0 0,16 1 0,0 0 0,1 0 0,-1 1 0,0-1 0,1 1 0,-1-1 0,1 1 0,-1-1 0,1 1 0,-1 0 0,1 0 0,-1 0 0,1 0 0,-1 0 0,1 0 0,0 0 0,0 0 0,0 0 0,-2 2 0,1 0 0,0 1 0,0-1 0,1 1 0,-1-1 0,1 1 0,0 0 0,0 0 0,-1 4 0,-1 11 0,2-1 0,1 37 0,1-33 0,-1-8 0,2 1 0,0-1 0,0 1 0,1-1 0,1 0 0,0 0 0,1 0 0,1 0 0,0-1 0,1 0 0,0-1 0,12 17 0,-12-21 0,-1 1 0,1-1 0,1 0 0,0-1 0,0 0 0,0 0 0,1 0 0,0-1 0,0-1 0,0 0 0,1 0 0,0 0 0,0-1 0,0-1 0,0 0 0,1 0 0,17 1 0,-15-3 0,1 0 0,-1-1 0,16-2 0,-24 1 0,0 0 0,0 0 0,0 0 0,-1-1 0,1 0 0,0 0 0,-1 0 0,1 0 0,-1-1 0,0 0 0,7-5 0,-4 1 0,0-1 0,-1 0 0,1 0 0,-2 0 0,1 0 0,-1-1 0,-1 0 0,1 0 0,-1-1 0,-1 1 0,0-1 0,0 1 0,1-17 0,0-10 0,-1 0 0,-3-51 0,-1 58 0,1 11 0,-1 0 0,0 0 0,-2 0 0,0 0 0,-1 0 0,-1 0 0,0 1 0,-2-1 0,-14-28 0,13 38 0,8 8 0,-1 0 0,1 0 0,0 0 0,-1 0 0,1 0 0,0 0 0,0 0 0,-1 0 0,1 0 0,0 0 0,-1 0 0,1 1 0,0-1 0,0 0 0,-1 0 0,1 0 0,0 0 0,0 1 0,-1-1 0,1 0 0,0 0 0,0 1 0,-1-1 0,1 0 0,0 0 0,0 1 0,0-1 0,0 0 0,0 0 0,0 1 0,-1-1 0,1 0 0,0 1 0,0-1 0,0 0 0,0 0 0,0 1 0,0-1 0,0 0 0,0 1 0,0-1 0,-5 40 0,1 0 0,2 1 0,4 55 0,-1-20 0,-2-26 0,0-10 0,7 70 0,-4-98 0,0-1 0,0 0 0,1 0 0,0 0 0,1 0 0,1 0 0,-1-1 0,2 1 0,-1-1 0,14 16 0,-15-21 0,1-1 0,0 1 0,1-1 0,-1 0 0,1-1 0,0 1 0,0-1 0,0 0 0,0 0 0,0-1 0,1 0 0,-1 0 0,1-1 0,-1 0 0,1 0 0,0 0 0,0-1 0,12 0 0,-13-1 0,0 1 0,0-1 0,0 0 0,0 0 0,0 0 0,-1-1 0,1 0 0,0 0 0,-1 0 0,1-1 0,-1 0 0,0 0 0,0 0 0,0-1 0,0 0 0,-1 0 0,0 0 0,1 0 0,-1-1 0,6-9 0,-3-1 0,-1 0 0,-1 0 0,0 0 0,-1-1 0,0 0 0,-2 0 0,2-29 0,-6-117 0,1 141 0,-6-36 0,-2-1 0,-2 1 0,-26-73 0,31 109 0,5 21 0,1 0 0,0 0 0,0 1 0,0-1 0,0 0 0,0 0 0,0 1 0,0-1 0,0 0 0,-1 0 0,1 0 0,0 0 0,0 1 0,0-1 0,0 0 0,-1 0 0,1 0 0,0 0 0,0 1 0,0-1 0,-1 0 0,1 0 0,0 0 0,0 0 0,-1 0 0,1 0 0,0 0 0,0 0 0,-1 0 0,1 0 0,0 0 0,0 0 0,-1 0 0,1 0 0,0 0 0,0 0 0,-1 0 0,1 0 0,0 0 0,0 0 0,0 0 0,-1 0 0,1-1 0,0 1 0,0 0 0,0 0 0,-1 0 0,1 0 0,0-1 0,0 1 0,0 0 0,0 0 0,-1 0 0,1 0 0,0-1 0,0 1 0,-5 45 0,1 0 0,4 60 0,0-54 0,-1 57 0,4 132 0,-3-235 0,0 0 0,1 0 0,0 0 0,1 0 0,-1 0 0,1 0 0,0 0 0,0 0 0,0-1 0,0 1 0,7 7 0,-7-9 0,0-1 0,0 0 0,1 0 0,-1 0 0,1 0 0,-1 0 0,1-1 0,0 1 0,0-1 0,0 0 0,0 0 0,0 0 0,0 0 0,0 0 0,0 0 0,0-1 0,0 0 0,0 1 0,0-1 0,5-1 0,-7 1 0,1-1 0,0 1 0,-1-1 0,1 1 0,-1-1 0,1 0 0,-1 0 0,1 0 0,-1 0 0,1 0 0,-1 0 0,0 0 0,0 0 0,1-1 0,-1 1 0,0 0 0,0-1 0,0 1 0,-1-1 0,1 1 0,0-1 0,0 1 0,-1-1 0,1 0 0,-1 1 0,1-4 0,8-52 0,-9 49 0,4-63-1,-4 48-2,1 0-1,0 0 0,2 1 1,1-1-1,1 1 0,13-39 0,-15 56 4,-1 0-1,1 1 0,0-1 0,0 1 0,1 0 0,-1 0 1,1 0-1,0 0 0,0 0 0,1 1 0,-1 0 0,0 0 1,1 0-1,0 1 0,0-1 0,0 1 0,0 0 1,0 1-1,0-1 0,0 1 0,1 0 0,-1 0 0,0 1 1,1-1-1,7 2 0,-11-1 1,0 0 0,0 0 0,-1 0 0,1 1 0,0-1 0,-1 1 0,1-1 0,0 1 0,-1 0 0,1-1 0,-1 1 0,1 0 0,-1 0 0,1 0 0,-1 0 0,0 1 0,1-1 0,-1 0 0,0 0 0,0 1 0,0-1 0,0 1 0,0-1 0,0 1 0,0-1 0,-1 1 0,1 0 0,-1-1 0,1 1 0,-1 0 0,1 2 0,1 8 0,-1 0 0,0-1 0,-1 23 0,-1-17 0,0 15 2,-3-1 1,-11 55 0,8-58-1,2 1 0,1-1 0,-1 47 0,5-71-2,1 0 0,-1 0-1,1-1 1,-1 1 0,1 0 0,0-1-1,1 1 1,-1-1 0,1 1 0,-1-1 0,1 0-1,0 1 1,0-1 0,0 0 0,1 0 0,-1-1-1,1 1 1,3 2 0,-1-1 1,0-1 1,0 1-1,0-1 0,1-1 0,-1 1 1,1-1-1,0 0 0,0 0 1,0-1-1,9 2 0,-5-2 1,0 0-1,0-1 1,-1 0-1,1 0 1,0-1 0,0-1-1,0 1 1,-1-2-1,1 1 1,-1-1-1,1-1 1,-1 1-1,16-11 1,-16 8-2,-1-1 0,0 0 0,-1-1 0,1 0 0,-2 0 0,1-1 0,-1 1 0,0-1 0,-1-1 0,0 1 0,0-1 0,-1 0 0,-1 0 0,4-14 0,-2-1 0,0-1 0,-2-1 0,-1 1 0,-3-42 0,1 53 0,-1 0 0,-1 0 0,0 0 0,-1 0 0,-1 0 0,0 0 0,-1 1 0,-1 0 0,0 0 0,-1 0 0,0 1 0,-13-18 0,20 31 0,-1-1 0,1 0 0,0 1 0,-1-1 0,1 1 0,0-1 0,-1 1 0,1-1 0,-1 1 0,1-1 0,-1 1 0,1-1 0,-1 1 0,1 0 0,-1-1 0,1 1 0,-1 0 0,0 0 0,1-1 0,-1 1 0,1 0 0,-1 0 0,0 0 0,1 0 0,-1 0 0,0-1 0,1 1 0,-1 0 0,0 1 0,1-1 0,-1 0 0,1 0 0,-1 0 0,0 0 0,1 0 0,-1 1 0,0-1 0,1 0 0,-1 1 0,1-1 0,-1 0 0,1 1 0,-1-1 0,1 0 0,-1 1 0,1-1 0,-1 1 0,1-1 0,-1 2 0,-12 28 0,6 4 0,2 1 0,2-1 0,1 1 0,1-1 0,7 55 0,-4-75 0,0 0 0,0 0 0,2-1 0,-1 0 0,2 1 0,0-1 0,0-1 0,2 1 0,8 13 0,-11-19 0,0-1 0,0-1 0,1 1 0,0 0 0,0-1 0,0 0 0,1 0 0,0-1 0,0 0 0,0 0 0,0 0 0,1 0 0,-1-1 0,1 0 0,0-1 0,0 0 0,0 0 0,13 2 0,-14-3 0,1 0 0,0-1 0,0 0 0,0 0 0,0-1 0,0 0 0,-1 0 0,1 0 0,0-1 0,6-3 0,-8 3 0,-1-1 0,1 0 0,-1 0 0,0 0 0,0 0 0,0-1 0,0 0 0,-1 0 0,0 0 0,1 0 0,-2 0 0,1-1 0,4-8 0,0-3 0,0 0 0,-1 0 0,-1-1 0,0 1 0,-2-1 0,3-21 0,0-106 0,0 3 0,-6 140 0,0 0 0,0 0 0,0 0 0,0 0 0,1-1 0,-1 1 0,0 0 0,1 0 0,-1 0 0,1 0 0,-1 0 0,1 0 0,0 0 0,-1 0 0,1 1 0,0-1 0,0 0 0,0 0 0,-1 0 0,1 1 0,0-1 0,0 1 0,0-1 0,0 0 0,0 1 0,0-1 0,0 1 0,0 0 0,0-1 0,1 1 0,-1 0 0,0 0 0,0 0 0,0 0 0,0 0 0,0 0 0,0 0 0,1 0 0,-1 0 0,0 0 0,0 1 0,0-1 0,1 1 0,3 0 0,0 1 0,-1 0 0,1 0 0,-1 0 0,0 0 0,1 1 0,-1 0 0,7 6 0,-2 1 0,0 0 0,-1 1 0,0 0 0,0 0 0,-1 1 0,-1 0 0,0 0 0,0 1 0,-2 0 0,1 0 0,-2 0 0,4 22 0,-1 10 0,-3 1 0,-3 65 0,-1-45 0,1-65-1,0 1 0,0 0 0,0-1-1,0 1 1,1-1 0,-1 1 0,1-1 0,-1 1 0,1-1-1,-1 1 1,1-1 0,0 0 0,0 1 0,0-1 0,0 0-1,0 0 1,0 1 0,0-1 0,0 0 0,0 0 0,0 0-1,1 0 1,0 0 0,2 1 8,0 0 0,-1-1 0,1 0 0,0 1 0,0-2 0,0 1 0,0 0 0,0-1 0,5 1 0,-2-1-53,-1 0 1,0-1 0,1 1 0,-1-1-1,0 0 1,0-1 0,1 0-1,-1 0 1,0 0 0,-1 0 0,1-1-1,9-6 1,25-38-2241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9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31951,'0'0'736,"20"0"-720,18 0 0,12 3-16,-3-3 0,3 0 0,-6 0-16,-5 0-80,-11 0-432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00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22 479 28157,'-2'2'294,"0"1"0,-1 0 0,1-1 0,1 1 0,-1 0 0,0 0 0,1 0 0,-1 0 1,1 1-1,0-1 0,0 0 0,1 1 0,-1-1 0,0 5 0,1 50-692,0-55 541,1 0-140,-1-1 0,1 0 0,-1 0 0,1 0-1,0 0 1,-1 0 0,1 0 0,0 0 0,0 0-1,1 0 1,-1 0 0,0-1 0,1 1-1,-1 0 1,1-1 0,-1 1 0,1-1 0,0 1-1,-1-1 1,1 0 0,0 0 0,0 0 0,0 0-1,0 0 1,0 0 0,0-1 0,1 1-1,-1-1 1,2 1 0,9 1 6,0 0-1,0-1 1,22 0-1,-24-1 3,-7-1-5,-1 0 1,1 1 0,-1-1 0,1-1 0,-1 1 0,0 0-1,1-1 1,-1 0 0,0 0 0,0 0 0,0 0 0,0 0-1,0 0 1,-1-1 0,1 1 0,-1-1 0,1 0 0,-1 0 0,0 0-1,0 0 1,0 0 0,1-5 0,7-11 11,-2 0 1,10-33-1,-16 46-14,6-25 7,-1-1 1,-1 0 0,3-43 0,-6-97 8,-3 131-10,-16 70-10,7-4 0,2 2 0,1-1 0,1 1 0,-2 31 0,2 111 0,5-163 0,0 7-1,0 0 0,1 0 0,1 0 0,0-1 0,1 1 0,0 0 0,6 12 0,-7-20 1,-1-1-1,1 0 1,1 0 0,-1-1-1,0 1 1,1 0 0,0-1-1,0 1 1,0-1 0,0 0-1,0 0 1,1 0 0,-1-1-1,1 1 1,0-1 0,0 0-1,0 0 1,0 0 0,0 0-1,0-1 1,0 0 0,1 0-1,7 1 1,-3-1 0,0 0 0,1-1 0,-1 0 0,0-1 0,1 1 0,-1-2 0,14-3 0,-17 3 0,-1 0 0,0-1 0,1 0 0,-1 0 0,-1 0 0,1 0 0,0-1 0,-1 1 0,1-1 0,-1 0 0,0-1 0,-1 1 0,6-9 0,2-5 0,-2 0 0,0-1 0,-1 0 0,0 0 0,-2-1 0,0 0 0,3-24 0,-1-12 0,2-79 0,-7-28 16,-14 216-16,6 4 0,2 1 0,8 106 0,-3-149 0,1 0 0,0 0 0,1-1-1,0 1 1,1-1 0,1 0 0,10 17 0,-14-26-1,0-1 1,1 0-1,0 0 1,0 0-1,0 0 1,1-1 0,-1 1-1,1-1 1,0 0-1,0 0 1,0 0-1,0-1 1,0 1-1,1-1 1,-1 0-1,1 0 1,-1 0-1,1-1 1,0 0-1,0 0 1,0 0 0,0 0-1,0-1 1,-1 0-1,9-1 1,-10 1 0,0-1 1,0 0 0,0 0-1,0 0 1,-1-1-1,1 1 1,0-1 0,0 0-1,-1 0 1,1 0 0,-1 0-1,0 0 1,0 0 0,1 0-1,-1-1 1,-1 1 0,1-1-1,0 0 1,-1 1-1,1-1 1,0-3 0,6-11-5,-2 0 1,7-27-1,-8 27 1,17-75 0,-16 62 3,1 1 0,0 1 0,3-1 0,0 1 0,27-50 0,-34 75 0,-1-1 0,1 1 0,0 0 0,0 0 0,1 0 0,-1 0 0,1 0 0,-1 1 0,1 0 0,0 0 0,4-2 0,-6 3 0,0 0 0,1 0 0,-1 0 0,0 1 0,1-1 0,-1 1 0,0-1 0,1 1 0,-1 0 0,1 0 0,-1 0 0,0 0 0,1 1 0,-1-1 0,0 1 0,1-1 0,-1 1 0,0 0 0,0 0 0,1 0 0,-1 0 0,2 2 0,0 1 0,0 0 0,0 0 0,0 1 0,-1-1 0,0 1 0,0 0 0,0 0 0,-1 0 0,1 0 0,-1 0 0,0 1 0,1 6 0,1 7 0,0 1 0,2 25 0,-6-39 0,3 31 0,-2 46-1,-1-73 2,-1-1-1,0 1 0,0-1 1,-1 1-1,-1-1 0,1 0 0,-2 0 1,1 0-1,-1 0 0,-6 9 1,2-6 1,-1-1 0,0 0 0,0 0 0,-1-1 0,-1 0 0,-14 10 0,19-15-2,-1-1-1,0 1 1,-1-2 0,1 1 0,0-1 0,-1 0 0,0-1 0,0 0 0,0 0 0,0-1 0,0 0 0,-10 0 0,15-1 0,1 0 0,-1 0 0,1-1 0,-1 1 0,1-1 0,0 1 0,-1-1 0,1 0 0,0 0 0,0 0 0,-1 0 0,1 0 0,0-1 0,0 1 0,0 0 0,0-1 0,1 0 0,-3-2 0,1 0 0,0 0 0,0-1 0,0 0 0,0 1 0,1-1 0,0 0 0,0 0 0,-1-5 0,-1-9 0,1 0 0,0 0 0,0-31 0,2 19 0,0 18-2,0 1 0,1-1 0,0 0 0,1 1 0,1-1 1,5-22-1,-7 34 1,1-1 1,-1 0 0,1 1-1,0-1 1,-1 1-1,1 0 1,0-1 0,0 1-1,0 0 1,0-1-1,0 1 1,0 0 0,0 0-1,1 0 1,-1 0 0,0 0-1,1 0 1,-1 0-1,0 0 1,1 1 0,-1-1-1,1 0 1,-1 1 0,1-1-1,0 1 1,-1 0-1,1 0 1,-1-1 0,1 1-1,0 0 1,-1 0 0,1 1-1,0-1 1,2 1-1,-1 0 1,1 0 0,-1 0-1,1 0 1,-1 1-1,0 0 1,0-1 0,1 1-1,-1 0 1,-1 1 0,1-1-1,0 1 1,0-1-1,3 6 1,38 59 2,-28-40 0,1 0 0,1-2 0,29 32 0,-41-51-1,1 0-1,-1 0 0,1-1 1,0 0-1,1 0 0,-1 0 1,1-1-1,0 0 0,0-1 1,0 1-1,1-2 0,-1 1 1,1-1-1,-1-1 0,1 1 1,14-1-1,-9 0 0,-1-2 0,1 1 0,-1-2 0,21-4 0,-29 4 0,1 0 0,-1 0 0,0-1 0,1 1 0,-1-1 0,-1 0 0,1-1 0,0 1 0,-1-1 0,1 0 0,-1 0 0,0-1 0,4-5 0,-1 0 1,-1-1-1,1 0 1,-2-1 0,0 1-1,0-1 1,-1 0-1,0 0 1,-1-1 0,-1 1-1,2-14 1,0-18 3,-4-67 1,-1 86-5,2 15 0,-1 0 0,-1 0 0,0 0 0,0 0 0,-1 1 0,0-1 0,-1 0 0,0 1 0,0 0 0,-1 0 0,0 0 0,-1 0 0,-10-15 0,14 22 0,0 1 0,0 0 0,0-1 0,-1 1 0,1-1 0,-1 1 0,1 0 0,-1 0 0,1 0 0,-1 0 0,1 0 0,-1 0 0,0 0 0,1 1 0,-1-1 0,0 1 0,0-1 0,0 1 0,0-1 0,1 1 0,-1 0 0,0 0 0,0 0 0,0 0 0,0 0 0,0 1 0,1-1 0,-4 1 0,2 1 0,1-1 0,-1 1 0,1-1 0,-1 1 0,1 0 0,0 0 0,0 0 0,0 0 0,0 0 0,0 1 0,0-1 0,0 1 0,1-1 0,-1 1 0,1-1 0,-2 5 0,-3 17 0,0 0 0,1 0 0,2 1 0,0-1 0,2 1 0,2 44 0,0-22 0,-1-35 0,1 0 0,0 0 0,1 0 0,0 0 0,1 0 0,0 0 0,1-1 0,0 0 0,1 1 0,1-2 0,-1 1 0,11 14 0,-11-20 0,-1 1 0,0-1 0,1 0 0,0 0 0,0-1-1,1 1 1,-1-1 0,1-1 0,0 1 0,0-1 0,0 0 0,0 0 0,1 0 0,-1-1-1,1 0 1,0-1 0,0 1 0,-1-1 0,1-1 0,0 1 0,0-1 0,0 0-1,8-2 1,-11 1-1,-1 0-1,0-1 1,1 1-1,-1-1 1,0 0-1,0 1 1,0-2 0,0 1-1,0 0 1,-1 0-1,1-1 1,-1 0-1,0 1 1,1-1-1,-1 0 1,0 0-1,-1 0 1,1-1-1,-1 1 1,3-7-1,4-12-9,0 0 0,4-24 1,-8 28 9,16-67-11,-11 44 16,0 1-1,3 0 1,1 0-1,28-54 1,-38 89-3,0 0 0,1 0 1,-1 0-1,1 1 1,0 0-1,1-1 0,7-5 1,-11 9-2,0 0 1,1 0-1,-1 0 1,1 0 0,-1 1-1,1-1 1,-1 0-1,1 0 1,-1 1-1,1-1 1,0 1 0,-1 0-1,1-1 1,0 1-1,-1 0 1,1 0-1,0 0 1,-1 0 0,1 0-1,0 1 1,0-1-1,-1 0 1,1 1-1,-1-1 1,1 1 0,0 0-1,-1-1 1,1 1-1,-1 0 1,1 0-1,1 1 1,-1 1 0,0 0 0,0-1 0,0 1 0,0 0 0,-1 0 1,1 0-1,-1 1 0,1-1 0,-1 0 0,1 7 0,6 39 3,-4-3-1,-1 0-1,-3 0 1,-1 0 0,-14 85-1,10-111 7,2 1 0,1 0-1,0 22 1,2-41-10,0 0 1,0 0-1,1 1 1,-1-1-1,0 0 1,1 0-1,0 0 0,-1 0 1,1 0-1,0-1 1,0 1-1,0 0 0,0 0 1,0 0-1,1-1 1,-1 1-1,0-1 1,1 1-1,-1-1 0,1 1 1,3 1-1,-1 0 4,0-1 1,1 0-1,0 0 0,-1-1 0,1 1 0,0-1 0,0 0 1,-1 0-1,8 0 0,-3-1-28,0 1 0,0-2 0,-1 1 0,1-1 0,0 0 0,0-1 0,-1 0 0,1-1 0,-1 0 0,16-7 0,19-28-872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5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72 27485,'1'-3'562,"6"-66"4131,-15 89-4667,2-11-25,-28 57-1,3 2 0,3 2 0,3 0 0,-18 87 0,-40 300 0,52-261 0,23-149-5,-5 21-14,4 1 0,-1 75 1,13-153-471,11-27-1506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02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89 275 32047,'-2'1'22,"1"-1"0,-1 0 1,1 1-1,0 0 0,-1-1 1,1 1-1,0 0 0,-1-1 0,1 1 1,0 0-1,0 0 0,0 0 1,0 0-1,0 1 0,0-1 1,0 0-1,0 0 0,0 0 1,0 1-1,1-1 0,-1 0 1,0 1-1,1-1 0,-1 1 0,1-1 1,0 1-1,-1-1 0,1 3 1,-7 49-99,7-48 110,-1 7-34,-1 2 2,2 0 1,-1 0-1,2 0 1,0 0-1,3 15 1,-4-26-3,1 1 1,0-1 0,0 0 0,1 0 0,-1 0-1,0 0 1,1-1 0,0 1 0,0 0 0,0 0 0,0-1-1,0 0 1,0 1 0,1-1 0,-1 0 0,1 0 0,-1 0-1,1 0 1,0-1 0,0 1 0,0-1 0,0 1-1,0-1 1,0 0 0,0-1 0,0 1 0,5 0 0,2 1 2,-1-1 1,0 0 0,0 0 0,1-1 0,-1-1-1,0 0 1,13-2 0,-18 2-3,0-1-1,0 1 1,-1-1 0,1 0 0,-1 0-1,1 0 1,-1 0 0,0-1 0,0 1-1,0-1 1,0 0 0,0 0 0,0 0-1,-1 0 1,0 0 0,0-1 0,0 1-1,0-1 1,2-5 0,1-3-1,-2 0 0,1 0 0,-2 0 0,0 0 0,0 0 0,0-14 0,-4-75 0,1 89 0,1 6 0,-1 0 0,0-1 0,0 1 0,0 0 0,-1 0 0,0-1 0,0 1 0,0 1 0,-6-10 0,7 12 0,-1 0 0,-1 0 0,1 1 0,0-1 0,-1 1 0,1 0 0,-1-1 0,0 1 0,0 0 0,1 1 0,-2-1 0,1 0 0,0 1 0,0 0 0,0 0 0,0 0 0,-1 0 0,1 0 0,-6 0 0,3 0 0,0 0 0,0 1 0,0-1 0,0 1 0,0 1 0,0-1 0,0 1 0,0 0 0,0 1 0,0-1 0,0 1 0,0 0 0,1 1 0,-1-1 0,1 1 0,-1 0 0,1 0 0,0 1 0,0 0 0,1 0 0,-1 0 0,1 0 0,0 1 0,0-1 0,0 1 0,1 0 0,-1 1 0,-4 9 0,1 0 0,0 1 0,0 0 0,2 0 0,0 1 0,-5 31 0,5-11-7,0 63 1,5-89 6,1 0-1,0 0 1,1 0 0,0 0 0,1 0 0,0 0 0,1-1 0,0 1 0,0-1 0,1 0 0,0 0-1,1-1 1,0 1 0,1-1 0,0-1 0,0 1 0,1-1 0,0-1 0,0 1 0,1-1 0,0-1-1,0 1 1,1-2 0,0 1 0,13 4 0,-9-5 2,0-1-1,0 0 1,1-1-1,-1-1 1,1 0-1,-1-1 1,28-1-1,-33 0 0,-4 0-1,1-1 1,0 1-1,-1-1 0,1 0 0,-1 0 0,0 0 0,1-1 0,-1 0 0,0 0 0,0 0 0,0-1 1,0 1-1,0-1 0,-1-1 0,1 1 0,-1 0 0,0-1 0,0 0 0,0 0 0,0 0 0,-1-1 1,0 1-1,0-1 0,0 0 0,0 0 0,-1 0 0,0 0 0,3-10 0,2-10 0,-1-1 0,-2 1 0,-1-1 0,1-46 0,-4 68 0,8-133 0,-5 114 0,1 1 0,0 0 0,15-43 0,-18 63 0,0-1 0,-1 1 0,1-1 0,0 1 0,1-1 0,-1 1 0,0 0 0,1-1 0,-1 1 0,1 0 0,0 0 0,0 0 0,-1 0 0,1 1 0,1-1 0,-1 0 0,0 1 0,0-1 0,1 1 0,-1 0 0,0 0 0,1 0 0,-1 0 0,1 0 0,0 0 0,-1 1 0,1 0 0,-1-1 0,1 1 0,0 0 0,-1 0 0,6 1 0,-6-1 0,1 1 0,-1 0 0,1 0 0,-1 0 0,0 0 0,1 0 0,-1 0 0,0 0 0,0 1 0,0-1 0,0 1 0,0 0 0,0 0 0,-1 0 0,1-1 0,-1 1 0,1 1 0,-1-1 0,1 0 0,-1 0 0,0 0 0,0 1 0,0-1 0,-1 1 0,2 2 0,3 12 0,0 0 0,3 23 0,-2 13 0,-2 1 0,-4 59 0,0-57 0,0-51 0,0 0 0,1 0 0,-2 0 0,1 0 0,-1 0 0,1 0 0,-1 0 0,-1 0 0,1 0 0,-1 0 0,0 0 0,0-1 0,0 1 0,-1-1 0,1 1 0,-1-1 0,-4 5 0,7-9 0,0 0 0,0 0 0,0 0 0,-1 0 0,1 0 0,0 0 0,0 0 0,0 0 0,0 0 0,0 0 0,0 0 0,-1 0 0,1 0 0,0 0 0,0 0 0,0 0 0,0 0 0,0 0 0,0 0 0,0 0 0,-1-1 0,1 1 0,0 0 0,0 0 0,0 0 0,0 0 0,0 0 0,0 0 0,0 0 0,0 0 0,0 0 0,0 0 0,0-1 0,-1 1 0,1 0 0,0 0 0,0 0 0,0 0 0,0 0 0,0 0 0,0 0 0,0-1 0,0 1 0,0 0 0,0 0 0,0 0 0,0 0 0,0 0 0,0 0 0,0-1 0,0 1 0,0 0 0,0 0 0,0 0 0,1 0 0,-1 0 0,0 0 0,0 0 0,0-1 0,0 1 0,0 0 0,0 0 0,0 0 0,0-1 0,2-21-1,0 0 0,2 0 1,0 0-1,1 0 0,2 1 1,0 0-1,15-31 0,82-137-12,-100 183 12,39-58-11,-35 58 12,-5 10 0,-2 10 0,-1-12 0,-1 64 11,3 92-7,-1-134-1,2 0 0,1 0 0,1-1-1,11 36 1,-14-55-3,0 0 1,0 0-1,0 0 0,0 0 0,1 0 0,-1 0 0,1 0 0,0-1 0,0 1 0,1-1 1,-1 0-1,1 0 0,-1 0 0,1-1 0,0 1 0,0-1 0,0 0 0,0 0 0,1 0 0,-1 0 1,0-1-1,1 0 0,-1 0 0,1 0 0,-1 0 0,6-1 0,-4 0 0,0 0 0,0-1 0,0 1 0,0-1 0,0 0 0,0-1 0,0 0 0,-1 0 0,1 0 0,0-1 0,-1 1 0,0-1 0,1-1 0,-1 1 0,-1-1 0,1 1 0,0-2 0,-1 1 0,5-6 0,-1-1-1,-1 1 1,-1-1-1,0 0 0,-1-1 1,0 1-1,0-1 0,-1 0 1,-1 0-1,4-25 0,-3-4-3,-2-69-1,-2 76 5,-1 3 4,-2 0-1,-12-54 1,-1-6 1,27 286 28,-3-24-34,-7-159 1,0 0 0,1 0 0,0-1 0,1 1 0,0-1 0,1 1 0,0-1 0,10 17 0,-12-24 0,1 1 0,0-1 0,1-1 0,-1 1 0,1 0 0,-1-1 0,1 1 0,0-1 0,1 0 0,-1-1 0,0 1 0,1-1 0,-1 1 0,1-2 0,0 1 0,0 0 0,0-1 0,0 0 0,0 0 0,0 0 0,0-1 0,9 0 0,-10 0 0,0-1 0,0 0 0,0-1 0,0 1 0,0-1 0,0 1 0,0-1 0,0-1 0,0 1 0,-1 0 0,0-1 0,1 0 0,-1 0 0,0 0 0,0 0 0,0 0 0,-1 0 0,4-6 0,7-10 0,-2 1 0,14-29 0,-12 17 0,-1-1 0,-1-1 0,-2 0 0,10-59 0,-12 26 0,0-95 0,-7 159 0,0 1 0,0 0 0,0-1 0,0 1 0,0-1 0,0 1 0,0-1 0,0 1 0,0-1 1,0 1-1,0 0 0,0-1 0,0 1 0,0-1 0,0 1 0,-1-1 0,1 1 0,0 0 0,0-1 0,0 1 0,-1-1 0,1 1 0,0 0 0,-1-1 0,1 1 0,0 0 0,-1 0 1,1-1-1,0 1 0,-1 0 0,1 0 0,-1-1 0,1 1 0,0 0 0,-1 0 0,1 0 0,-1 0 0,1 0 0,-1 0 0,1-1 0,-1 1 0,1 0 0,-1 0 0,1 0 0,0 1 1,-1-1-1,1 0 0,-1 0 0,0 0 0,0 1-10,0-1 0,-1 1 0,1 0 1,0-1-1,0 1 0,0 0 0,0 0 0,0 0 1,0 0-1,0 0 0,0 0 0,0 0 1,0 0-1,1 0 0,-1 0 0,0 0 0,0 3 1,-6 27-538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02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21 31582,'0'0'894,"-7"2"-603,4 2-291,0 1 0,0-1 0,0 1 0,1 0 0,0 0 0,0 0 0,0 0 0,0 0 0,1 1 0,-1 9 0,-2 58 0,4-72 0,1 1 0,0-1 0,-1 1 0,1-1 0,0 1 0,0-1 0,0 0 0,0 1 0,0-1 0,0 0 0,1 0 0,-1 0 0,0 0 0,0 0 0,1 0 0,-1 0 0,1 0 0,-1-1 0,1 1 0,-1-1 0,1 1 0,-1-1 0,1 1 0,0-1 0,-1 0 0,1 0 0,0 0 0,-1 0 0,3 0 0,-2 1 0,0-1 0,1 0 0,-1 0 0,0 0 0,1 0 0,-1 0 0,0 0 0,0 0 0,0-1 0,1 1 0,-1-1 0,0 0 0,0 0 0,0 1 0,0-1 0,0-1 0,0 1 0,0 0 0,0 0 0,0-1 0,-1 1 0,3-3 0,-1-8 0,-1 0 0,0 0 0,0 0 0,-1-1 0,-1 1 0,0-1 0,-1 1 0,-3-19 0,4 30 0,0-1-1,-1 0 1,1 1-1,0-1 1,-1 0-1,0 1 1,1-1-1,-1 0 1,0 1-1,0-1 1,0 1 0,0-1-1,0 1 1,0 0-1,0-1 1,0 1-1,0 0 1,-1 0-1,1 0 1,-1 0-1,1 0 1,-1 0 0,-1-1-1,-2 1-2,0 0 0,0 0 0,0 0 0,0 0 0,0 1 0,-8 0 0,12 0 3,0 0 0,1 0 1,-1 0-1,0 0 0,1 1 0,-1-1 1,0 0-1,1 0 0,-1 0 0,0 1 1,1-1-1,-1 0 0,0 1 0,1-1 1,-1 1-1,1-1 0,-1 1 0,1-1 1,-1 1-1,1-1 0,-1 1 0,1-1 1,-1 1-1,1 0 0,0-1 0,0 1 1,-1 0-1,1-1 0,0 1 0,0 0 1,-1-1-1,1 2 0,-1 27-112,2-19-107,-1 3-995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3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5 714 32223,'-3'46'512,"3"-10"-512,-1-3 0,6 57 0,-4-81 0,1 0 0,0 0 0,0-1 0,1 1 0,0-1 0,0 1 0,1-1 0,0 0 0,0 0 0,1-1 0,8 11 0,-11-16 0,-1 0 0,1 0 0,0-1 0,0 1 0,0 0 0,0-1 0,1 1 0,-1-1 0,0 1 0,1-1 0,-1 0 0,1 0 0,-1 0 0,1 0 0,-1-1 0,1 1 0,0-1 0,-1 0 0,1 1 0,0-1 0,0 0 0,-1-1 0,1 1 0,0 0 0,-1-1 0,1 1 0,-1-1 0,1 0 0,-1 0 0,1 0 0,-1 0 0,1-1 0,-1 1 0,0 0 0,0-1 0,0 0 0,1 1 0,-2-1 0,1 0 0,0 0 0,0 0 0,-1-1 0,1 1 0,-1 0 0,1 0 0,-1-1 0,0 1 0,1-4 0,12-31 0,-2-1 0,-2-1 0,9-60 0,1-7 0,6 10 0,3 2 0,5 1 0,4 1 0,4 3 0,74-120 0,-112 203 0,4-4 0,-7 29 0,-2 205-3,3 277 38,0-447-35,2 0 0,2 0 0,14 57 0,-9-93 0,-11-18 0,1 0 0,-1 1 0,1-1 0,-1 0 0,0 0 0,1 0 0,-1 1 0,1-1 0,-1 0 0,1 0 0,-1 0 0,1 0 0,-1 0 0,1 0 0,-1 0 0,0 0 0,1 0 0,-1 0 0,1 0 0,-1 0 0,1 0 0,-1-1 0,1 1 0,-1 0 0,0 0 0,1 0 0,-1-1 0,1 1 0,-1 0 0,0 0 0,1-1 0,-1 1 0,0 0 0,1-1 0,-1 1 0,0-1 0,0 1 0,1 0 0,-1-1 0,0 1 0,0-1 0,0 1 0,1 0 0,-1-1 0,0 1 0,0-1 0,0 1 0,0-1 0,0 0 0,4-14 0,0-1 0,-1 1 0,0-1 0,-2 0-1,0 0 1,0 0 0,-3-22 0,1-4-4,1 29 2,-1-1 1,0 0 0,0 1 0,-2 0-1,0-1 1,0 1 0,-1 0 0,-1 0-1,0 1 1,-1-1 0,0 1-1,-1 0 1,0 1 0,-1 0 0,0 0-1,-1 0 1,0 1 0,0 0 0,-1 1-1,-18-13 1,18 17 1,0 0 0,0 1 0,0 0 0,0 1 0,0 0 0,-1 0 0,0 1 0,1 1 0,-1-1 0,0 2 0,0 0 0,-18 2 0,24-2 0,-1 1 0,1-1 0,0 1 0,0 0 0,0 1 0,0-1 0,0 1 0,1 0 0,-1 1 0,0-1 0,1 1 0,0 0 0,0 0 0,-1 0 0,2 0 0,-1 1 0,0-1 0,1 1 0,0 0 0,-1 0 0,2 1 0,-1-1 0,0 1 0,1-1 0,0 1 0,0 0 0,0 0 0,-1 7 0,-2 7 0,2 1 0,0 0 0,1 0 0,1 1 0,1-1 0,2 21 0,-1-32 0,0 0 0,1 0 0,0 0 0,0-1 0,1 1 0,0-1 0,0 1 0,1-1 0,0 0 0,1 0 0,-1-1 0,2 1 0,-1-1 0,1 0 0,0 0 0,0-1 0,1 0 0,10 8 0,-5-7 0,-1 1 0,2-2 0,-1 1 0,1-2 0,-1 0 0,2 0 0,-1-1 0,0-1 0,1 0 0,-1-1 0,22 0 0,-9 0 0,1-2 0,-1-1 0,34-5 0,-51 4 0,0 0 0,0-1 0,-1 0 0,1 0 0,-1-1 0,0 0 0,0 0 0,0-1 0,0 0 0,-1 0 0,0-1 0,0 0 0,7-8 0,-4 2-1,0-1 1,0-1-1,-1 0 1,-1 0-1,0 0 0,-1-1 1,6-21-1,2-11-3,8-54 0,1-6 1,-23 105 3,-1-1 0,1 1-1,0 0 1,-1 0 0,1 0 0,0 0 0,1 0-1,-1 0 1,0 1 0,1-1 0,-1 0-1,1 1 1,-1-1 0,1 1 0,-1-1 0,1 1-1,0 0 1,0-1 0,0 1 0,0 0 0,0 0-1,0 1 1,0-1 0,0 0 0,0 1-1,1-1 1,-1 1 0,0 0 0,0-1 0,0 1-1,1 0 1,-1 1 0,0-1 0,0 0 0,0 1-1,1-1 1,2 2 0,3 0-1,0 1 0,0 0 0,-1 0 0,1 1 1,-1 0-1,1 0 0,-2 0 0,12 10 0,-10-6 1,0 0 1,0 0-1,-1 1 0,0 0 1,0 1-1,-1-1 0,6 13 1,-15-27-1,0 1 1,0-1-1,0 1 1,0-1-1,-1 1 1,0 0-1,0 0 1,0 1 0,0-1-1,-1 1 1,1 0-1,-1 0 1,0 0-1,0 1 1,-7-3-1,4 2 1,0 1-1,0 0 1,0 0-1,0 0 0,-1 1 1,1 1-1,0-1 1,-1 1-1,1 1 1,-9 1-1,13-1 0,-1 0 0,1 1 0,0-1 0,0 1 0,0 0 0,0 0 0,0 1 0,0-1 0,0 1 0,1 0 0,-1 0 0,1 0 0,0 0 0,0 1 0,0-1 0,1 1 0,-1 0 0,1 0 0,0 0 0,0 0 0,0 0 0,0 0 0,1 0 0,-1 1 0,0 8 0,-3 10 0,2 0 0,1 0 0,0 39 0,2-57 0,0 3 0,0 0 0,1 0 0,0 0 0,0 0 0,0-1 0,1 1 0,0 0 0,0-1 0,1 1 0,0-1 0,1 0 0,0 0 0,0 0 0,0-1 0,1 1 0,-1-1 0,2 0 0,-1 0 0,1-1 0,0 1 0,0-1 0,0-1 0,10 6 0,-9-6 0,0 0 0,1-1 0,-1 0 0,1 0 0,0-1 0,0 0 0,0-1-1,0 0 1,9 1 0,-14-2 0,1 0 1,0 0-1,-1 0 0,1 0 0,0-1 0,-1 1 0,1-1 1,-1 0-1,1 0 0,-1-1 0,1 1 0,-1 0 0,0-1 0,0 0 1,0 0-1,0 0 0,0 0 0,0-1 0,0 1 0,-1-1 1,5-4-1,-3-1 1,1-1 1,-1 1-1,-1-1 1,0 0-1,0 0 1,0 0 0,-1-1-1,1-15 1,-1-10-3,-2-37 0,-1 30 2,2 1 1,0 26 1,0 0 0,-1 0 0,-1 0 0,0 0 0,-1 0 0,-1 0 1,-6-21-1,9 36-3,0 0 0,0 0 0,0 0 0,0 0 0,0 0 0,-1 0 0,1 0 0,0-1 0,0 1 1,0 0-1,0 0 0,0 0 0,0 0 0,0 0 0,0 0 0,-1 0 0,1 0 0,0 0 0,0 0 0,0 0 0,0 0 1,0 0-1,0 0 0,0 0 0,-1 0 0,1 0 0,0 0 0,0 0 0,0 0 0,0 0 0,0 0 0,0 0 1,-1 0-1,1 0 0,0 0 0,0 0 0,0 0 0,0 0 0,0 0 0,0 1 0,0-1 0,0 0 0,0 0 0,-1 0 1,1 0-1,0 0 0,0 0 0,0 0 0,0 0 0,0 0 0,0 1 0,0-1 0,0 0 0,0 0 0,0 0 0,0 0 1,0 0-1,0 0 0,0 0 0,0 1 0,0-1 0,0 0 0,0 0 0,0 0 0,0 0 0,0 0 0,-3 11 0,-5 71 0,6 128 0,3-112 0,-3 38 0,-6-1 0,-32 166 0,37-279 0,-2 1 0,0-1 0,-1 0 0,-2 0 0,0 0 0,-17 31 0,24-52 0,1 0 0,-1 0 0,0 0 0,1 0 0,-1 0 0,0 0 0,0 0 0,0 0 0,0 0 0,0 0 0,0 0 0,0-1 0,0 1 0,0 0 0,0-1 0,0 1 0,0-1 0,0 1 0,-1-1 0,1 1 0,0-1 0,0 0 0,-3 1 0,3-2 0,0 1 0,-1-1 0,1 0 0,0 1 0,-1-1 0,1 0 0,0 0 0,0 1 0,0-1 0,0 0 0,0 0 0,0 0 0,0 0 0,0-1 0,0 1 0,1 0 0,-2-2 0,-4-9 0,1 0 0,1 0 0,-6-21 0,9 29 0,-7-32 0,3 0 0,0 0 0,3 0 0,0 0 0,5-37 0,-2 62 0,1 1 0,0 1 0,0-1 0,1 0 0,0 0 0,1 1 0,0 0 0,0 0 0,1 0 0,1 0 0,-1 1 0,13-15 0,8-5 0,1 1 0,32-25 0,-26 24 0,172-165 0,-178 163 0,0-1 0,-2-1 0,-1-1 0,35-67 0,-54 89 0,-1-1 0,0 0 0,0 0 0,-1 0 0,-1-1 0,0 1 0,-1-1 0,0 1 0,-2-18 0,1 27 0,0 1 0,0-1 0,0 0 0,-1 1 0,1-1 0,-1 1 0,0-1 0,0 1 0,0-1 0,0 1 0,0 0 0,0 0 0,-1-1 0,1 1 0,-1 0 0,0 0 0,1 0 0,-1 0 0,0 1 0,0-1 0,0 1 0,0-1 0,0 1 0,-1-1 0,1 1 0,0 0 0,-1 0 0,-2-1 0,-2 0 0,0 0 0,-1 1 0,1 0 0,0 0 0,-1 0 0,1 1 0,-1 0 0,-14 2 0,18 0 0,0-1 0,0 0 0,0 1 0,0 0 0,1 0 0,-1 0 0,1 0 0,-1 1 0,1-1 0,0 1 0,0 0 0,0 0 0,0 0 0,0 0 0,1 1 0,-1-1 0,1 1 0,0 0 0,0-1 0,1 1 0,-1 0 0,1 0 0,-2 6 0,-2 8 0,0 1 0,2 0 0,-4 36 0,5-21 0,1 1 0,1-1 0,2 1 0,9 47 0,-8-69 0,0 0 0,1 0 0,1 0 0,0-1 0,0 1 0,1-1 0,1 0 0,0-1 0,0 1 0,2-2 0,-1 1 0,1-1 0,0 0 0,15 11 0,-17-16 0,1-1 0,0 0 0,0 0 0,0 0 0,0-1 0,1 0 0,-1-1 0,1 0 0,14 2 0,-18-3 0,0-1 0,0 1 0,0-1 0,0 0 0,0 0 0,0-1 0,0 1 0,0-1 0,0 0 0,0 0 0,-1-1 0,1 0 0,0 0 0,-1 0 0,1 0 0,-1-1 0,0 1 0,6-5 0,-5 0 0,0 1 0,-1-1 0,1 0 0,-1-1 0,-1 1 0,1-1 0,-1 0 0,0 0 0,-1 0 0,0 0 0,0 0 0,0-11 0,1-17 0,-2-55 0,-1 59 0,0-159 0,0 189-1,0-1 0,0 1 1,1-1-1,-1 1 0,0-1 0,1 1 1,0 0-1,-1-1 0,1 1 0,0 0 1,0-1-1,0 1 0,0 0 0,1 0 1,-1 0-1,1 0 0,-1 0 0,1 0 1,2-2-1,-1 3 0,-1 0 0,0 0 0,1 0 0,-1 0 0,1 0 1,-1 1-1,1-1 0,0 1 0,-1 0 0,1 0 0,-1 0 0,1 0 0,0 0 0,-1 0 1,1 1-1,-1-1 0,1 1 0,4 1 0,-3 0 2,0 0 1,0 1-1,-1-1 1,1 1-1,0-1 1,-1 1-1,0 0 0,0 0 1,0 1-1,0-1 1,0 1-1,0-1 1,-1 1-1,0 0 1,0 0-1,0 0 0,1 5 1,4 7-7,-2 0 0,0 0-1,3 22 1,-3-1 4,-2 1-1,-3 52 1,-1-41 5,-3-21 23,6-54-27,14-46-9,3 2 0,35-84 0,-52 148 8,2-7 1,1 1-1,0-1 1,1 1-1,1 0 1,-1 1-1,2 0 1,0 0-1,16-18 1,-23 28 0,0 0 0,0 1 0,0-1 0,0 0 0,0 0 0,0 1 0,0-1 0,0 1 0,0-1 0,0 1 0,0-1 0,1 1 0,-1 0 0,0 0 0,0-1 0,2 1 0,-2 0 0,-1 0 0,1 1 0,0-1 0,-1 0 0,1 0 0,-1 1 0,1-1 0,-1 0 0,1 1 0,-1-1 0,1 1 0,-1-1 0,0 1 0,1-1 0,-1 1 0,0-1 0,1 1 0,-1-1 0,0 1 0,1-1 0,-1 1 0,0-1 0,0 2 0,2 4 0,-1 0 0,0 1 0,-1-1 0,1 14 0,-1-6 0,2 67 0,-3-47 0,2 0 0,2 0 0,1 0 0,13 52 0,-15-78 0,1 1 0,0-1 0,1 0 0,0 0 0,0-1 0,1 1 0,-1-1 0,2 0 0,-1 0 0,1 0 0,0-1 0,0 0 0,1 0 0,0 0 0,0-1 0,0 0 0,1-1 0,0 1 0,0-2 0,0 1 0,0-1 0,14 4 0,-12-4 0,0-1 0,1-1 0,-1 1 0,1-1 0,-1-1 0,1 0 0,-1-1 0,14-1 0,-18 0 0,0 1 0,0-1 0,0 0 0,0 0 0,0-1 0,0 0 0,0 0 0,-1 0 0,1-1 0,-1 0 0,0 0 0,0 0 0,-1-1 0,6-5 0,3-8 0,-2 1 0,0-2 0,0 0 0,-2 0 0,0 0 0,-2-1 0,0-1 0,-1 1 0,-1-1 0,3-27 0,0-26 0,-4-119 0,-4 144 0,0 32 3,0 0 0,-1-1 0,-1 1 0,-1 0 0,-1 0 0,0 1 0,-1-1 0,-14-31 0,17 43-1,2 4-2,-1 0 0,1 0 1,0 0-1,-1 0 0,1 0 0,-1 0 0,1 0 0,-1 0 0,1 0 0,-1 0 0,0 1 1,0-1-1,1 0 0,-1 0 0,0 1 0,0-1 0,0 0 0,0 1 0,0-1 0,0 1 1,0-1-1,0 1 0,0 0 0,-2-1 0,3 1 0,-1 1 0,1-1 0,0 0 0,-1 1 0,1-1 0,0 0 0,-1 1 0,1-1 0,0 1 0,0-1 0,-1 1 0,1-1 0,0 1 0,0-1 0,0 1 0,0-1 0,-1 1 0,1-1 0,0 1 0,0-1 0,0 1 0,0-1 0,0 1 0,0-1 0,1 1 0,-1 0 0,0-1 0,0 1 0,0 0 0,1 4 0,21 602 0,-21-589 0,7 57 1,-7-70-2,0 0 1,0-1-1,0 1 1,1 0-1,0-1 1,0 1-1,0-1 1,0 0-1,1 0 1,-1 0 0,1 0-1,4 4 1,-7-8-1,0 1 0,0-1-1,0 0 0,0 0 0,0 0 0,1 0 0,-1 1 0,0-1 0,0 0 0,0 0 0,0 0 0,0 0 0,1 0 0,-1 0 0,0 1 0,0-1 0,0 0 0,1 0 1,-1 0-1,0 0 0,0 0 0,0 0 0,1 0 0,-1 0 0,0 0 0,0 0 0,0 0 0,0 0 0,1 0 0,-1 0 0,0 0 0,0 0 0,0 0 0,1 0 0,-1 0 1,0 0-1,0 0 0,0-1 0,1 1 0,-1 0 0,0 0 0,0 0 0,0 0 0,0 0 0,0 0 0,1-1 0,-1 1 0,0 0 0,0 0 0,0 0 0,0 0 0,0-1 1,0 1-1,0 0 0,0 0 0,1 0 0,-1 0 0,0-1 0,0 1 0,0 0 0,0 0 0,0 0 0,0-1 0,0 1 0,0 0 0,0 0 0,0 0 0,0-1 0,-1 1 1,1 0-1,1-29-353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38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31855,'0'0'576,"17"-5"-464,24 0-16,15-5-48,4 2-16,12 1-32,3-3 16,-6 2-16,-11 1-48,-19-8-288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1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1 347 31983,'0'-34'728,"0"33"-701,0 5-3,22 714-19,-20-704-5,0 0 0,0 0 0,5 15 0,-6-30 0,-1 1 0,0 0 0,0 0 0,0-1 0,0 1 0,0 0 0,0 0 0,0 0 0,0-1 0,1 1 0,-1 0 0,0 0 0,0 0 0,0 0 0,0-1 0,0 1 0,1 0 0,-1 0 0,0 0 0,0 0 0,0 0 0,1 0 0,-1-1 0,0 1 0,0 0 0,1 0 0,-1 0 0,0 0 0,0 0 0,1 0 0,-1 0 0,0 0 0,0 0 0,0 0 0,1 0 0,-1 0 0,0 0 0,0 0 0,1 0 0,-1 1 0,0-1 0,0 0 0,0 0 0,1 0 0,-1 0 0,0 0 0,0 0 0,0 1 0,1-1 0,-1 0 0,0 0 0,0 0 0,0 0 0,0 1 0,0-1 0,1 0 0,-1 0 0,0 0 0,0 1 0,0-1 0,0 0 0,0 0 0,0 1 0,3-121 0,-19-193 0,-3 180 0,17 122 0,2 1 0,-1-1 0,1 1 0,1 0 0,2-19 0,-1 23 0,-1 0 0,1 1 0,0-1 0,1 1 0,-1-1 0,1 1 0,0 0 0,0 0 0,1 0 0,-1 1 0,6-5 0,-9 8 0,1 0 0,0 0 0,0 1 0,-1-1 0,1 0 0,0 1 0,0-1 0,0 0 0,0 1 0,0-1 0,0 1 0,0 0 0,0-1 0,0 1 0,0 0 0,0 0 0,0 0 0,1-1 0,-1 1 0,0 0 0,0 1 0,0-1 0,0 0 0,0 0 0,0 0 0,0 0 0,0 1 0,0-1 0,0 1 0,0-1 0,0 1 0,2 0 0,0 1 0,0 1 0,-1-1 0,1 1 0,-1-1 0,1 1 0,-1 0 0,0 0 0,3 4 0,31 55 0,-2 2 0,-3 2 0,-3 0 0,25 87 0,-53-152 0,16 43-1,-15-43 1,-1 0-1,1 0 1,-1 0-1,1 0 1,-1 0-1,1-1 1,0 1-1,-1 0 1,1 0 0,0-1-1,0 1 1,-1 0-1,1-1 1,0 1-1,0-1 1,0 1-1,1 0 1,-1-2-1,0 1 0,0 0 0,0 0 0,0 0 0,-1-1 0,1 1 1,0 0-1,0-1 0,-1 1 0,1-1 0,0 1 0,0-1 0,-1 1 0,1-1 1,-1 1-1,1-1 0,0 0 0,-1 1 0,1-1 0,-1 0 0,0 0 0,1 1 1,-1-1-1,0 0 0,1-1 0,8-22 1,-1-1 0,-1 0 0,-1-1 0,-1 1 0,2-41 0,-3 26 0,2-7 0,-4 17 1,2 1 0,1-1 0,1 1 0,16-42 0,-22 70 0,1 1 0,-1-1-1,1 0 1,0 1 0,-1-1-1,1 0 1,0 1 0,0-1-1,-1 1 1,1-1 0,0 1-1,0-1 1,0 1 0,0 0-1,0-1 1,0 1 0,-1 0-1,1 0 1,0 0 0,0 0-1,0-1 1,0 1 0,0 1-1,0-1 1,0 0 0,0 0-1,0 0 1,0 0 0,0 1-1,0-1 1,0 0 0,-1 1-1,1-1 1,0 1 0,0-1-1,0 1 1,-1-1 0,1 1-1,1 1 1,4 5-2,-1 1-1,0 0 1,0 0 0,0 1-1,-1-1 1,-1 1-1,0 0 1,5 18 0,11 80-19,-12-21 28,-3 85 0,-4-150 3,0-16-12,0 0 1,0 1 0,1-1 0,-1 0 0,1 0-1,1 0 1,-1 0 0,1 0 0,3 8-1,-4-10 0,1-1 0,0 0 0,-1 0 0,1 0 0,0 0-1,0 0 1,0 0 0,0-1 0,0 1 0,1-1 0,-1 1-1,0-1 1,1 0 0,-1 0 0,1 0 0,-1 0 0,1 0-1,-1-1 1,1 1 0,5 0 0,-2 0 1,1-1 0,0 1 0,0-1 0,0-1 0,0 1 0,-1-1 0,1 0 0,0 0 0,-1-1 0,1 0 0,12-6 0,-12 4 0,-1 0 0,0-1-1,1 0 1,-2 0 0,1-1 0,-1 1-1,1-1 1,-1 0 0,-1-1 0,6-9-1,4-9-3,-1 1 0,-1-2-1,-2 0 1,10-36-1,18-112 9,-36 163-2,-2 10-2,1 1 1,-1-1-1,0 0 0,1 1 0,-1-1 0,0 1 0,1 0 0,-1-1 0,1 1 0,-1-1 1,1 1-1,-1-1 0,1 1 0,-1 0 0,1 0 0,-1-1 0,1 1 0,-1 0 0,1 0 1,0-1-1,-1 1 0,1 0 0,-1 0 0,1 0 0,0 0 0,0 0 0,23 0-1,-15 0-1,12-2-11,-7 0-12,-30 6 23,5-1 7,0 1 0,1 0-1,-1 1 1,1 0 0,0 1 0,1 0-1,-1 0 1,1 1 0,0 0 0,-11 13-1,8-8 1,0 1 0,1 0 0,1 0-1,0 2 1,0-1 0,-10 23 0,15-19-5,-1-1 1,2 1 0,0 0-1,2 0 1,0 1 0,0-1-1,3 24 1,-1-36-1,0-1 0,0 1 0,1-1 0,0 1 0,0-1 0,1 1 0,-1-1 0,1 0 0,1 1 0,-1-1 0,1 0 0,-1 0 0,1-1 0,1 1 0,-1-1 0,6 6 0,-2-3 0,1-1 0,0 0 0,0 0 0,0-1 0,1 0 0,-1-1 0,1 0 0,18 6 0,2-3 0,0-1 0,1-2 0,-1-1 0,1-1 0,32-2 0,-62 0 0,10 0 0,-1-1 0,1 1 0,-1-1 0,1-1 0,-1 0 0,1 0 0,14-7 0,-19 7 0,1-1 0,-2 0 0,1 0 0,0 0 0,-1-1 0,1 0 0,-1 0 0,0 0 0,0 0 0,-1-1 0,1 1 0,-1-1 0,0 0 0,3-5 0,-1-2 0,-1 0 0,0 0 0,-1 0 0,0 0 0,-1-1 0,0 1 0,-1-1 0,0 0 0,-3-22 0,1 18 0,-1 0 0,-1 0 0,0 0 0,-2 1 0,0 0 0,-12-28 0,9 27 0,-2 1 0,0 0 0,0 0 0,-2 1 0,-17-18 0,24 27 0,-1 1 0,0 0 0,0 0 0,0 0 0,0 1 0,-1 0 0,0 0 0,0 1 0,0 0 0,0 0 0,0 1 0,0-1 0,-1 2 0,0-1 0,1 1 0,-9-1 0,14 2 0,0 0 0,0 0 0,0 0 0,-1 1 0,1-1 0,0 0 0,0 1 0,0-1 0,0 1 0,0 0 0,0-1 0,0 1 0,1 0 0,-1 0 0,0 1 0,0-1 0,1 0 0,-4 3 0,3-1 0,0 0 0,1 0 0,-1 1 0,1-1 0,0 0 0,0 1 0,0-1 0,0 0 0,0 1 0,1-1 0,-1 7 0,0 7 0,0 0 0,2 0 0,0 0 0,1 0 0,0 0 0,1 0 0,1-1 0,1 1 0,0-1 0,2 0 0,-1-1 0,2 1 0,0-1 0,1-1 0,0 1 0,1-1 0,1-1 0,0 0 0,1-1 0,24 20 0,-29-27-1,1-1-1,-1-1 1,1 1 0,0-1 0,-1-1-1,1 0 1,0 0 0,0 0-1,1-1 1,-1 0 0,0 0 0,0-1-1,1 0 1,-1-1 0,0 0 0,0 0-1,0-1 1,1 0 0,-2 0-1,1-1 1,0 0 0,0 0 0,-1-1-1,13-8 1,-6-2 2,0 0 0,-1-1 0,-1 0 0,0-1 0,-1-1 0,-1 0 0,0 0 0,-2-1 0,0 0 0,0 0 0,-2-1 0,0 0 0,4-30 0,0-19-6,-3 0 1,-3-104-1,-3 152 9,-2 1-1,0-1 1,-2 1-1,0-1 1,-1 1-1,-1 0 1,0 0-1,-9-18 1,13 34-4,0 1 0,-1-1 0,1 1 0,0 0 0,-1-1 0,1 1 0,-1 0 0,0 0 0,0 0 0,0 0 0,0 1 0,0-1 0,-4-2 0,5 4 0,1-1 0,-1 1 0,1 0 0,-1 0 0,0 0 0,1 0 0,-1-1 0,0 1 0,0 0 0,1 0 0,-1 0 0,0 0 0,1 1 0,-1-1 0,0 0 0,1 0 0,-1 0 0,0 0 0,1 1 0,-1-1 0,0 1 0,-1 0 0,1 0 0,0 0 0,0 1 0,0-1 0,0 0 0,0 1 0,0-1 0,0 0 0,0 1 0,1-1 0,-1 1 0,-1 2 0,-3 16 0,0-1 0,1 1 0,1-1 0,0 27 0,3 87 0,1-66 0,-2 5 0,-1-21 0,10 99 0,-6-135 0,1 0 0,0 0 0,1 0 0,1-1 0,0 0 0,1 0 0,1 0 0,0 0 0,1-1 0,18 24 0,-21-32 0,0 1 0,1-1 0,-1 0 0,1-1 0,0 1 0,1-1 0,-1 0 0,1-1 0,-1 1 0,1-1 0,12 3 0,-4-2 0,1-1 0,-1-1 0,1 0 0,24-1 0,-34-1 0,-1 0 0,1-1 0,0 1 0,-1-1 0,1-1 0,-1 1 0,1-1 0,-1 0 0,0 0 0,1 0 0,-1-1 0,0 1 0,-1-1 0,1-1 0,0 1 0,-1-1 0,0 0 0,0 0 0,0 0 0,0 0 0,-1-1 0,1 1 0,-1-1 0,0 0 0,-1 0 0,1 0 0,2-7 0,-1 0 0,0 0 0,0-1 0,-1 1 0,0-1 0,-1 0 0,0-16 0,-1-3 0,-5-44 0,3 63 0,-1 0 0,-1 0 0,0 0 0,0 1 0,-1-1 0,-1 1 0,0 0 0,-1 0 0,0 0 0,-1 1 0,0 0 0,-10-11 0,16 20 0,-1 0 0,0 0 0,0 0 0,0 1 0,0-1 0,0 0 0,0 1 0,-1-1 0,1 1 0,0 0 0,-1 0 0,1 0 0,-1 0 0,-4-1 0,5 2 0,1 0 0,0 0 0,0 0 0,0 0 0,0 1 0,0-1 0,-1 0 0,1 1 0,0-1 0,0 0 0,0 1 0,0-1 0,0 1 0,0 0 0,0-1 0,0 1 0,0 0 0,1-1 0,-1 1 0,0 0 0,0 0 0,1 0 0,-1 0 0,0 0 0,1 0 0,-1 0 0,1 0 0,-1 0 0,1 0 0,-1 0 0,1 0 0,0 0 0,0 0 0,0 1 0,-1 0 0,-1 15 0,0-1 0,0 1 0,2-1 0,0 1 0,1 0 0,0-1 0,1 1 0,1-1 0,9 27 0,-8-30 0,1 1 0,1-1 0,0 0 0,1 0 0,0-1 0,1 0 0,1 0 0,-1-1 0,2 0 0,0-1 0,19 17 0,-21-22-3,0 0 1,1 0-1,0-1 0,-1 0 1,2 0-1,-1-1 0,0-1 1,0 1-1,15 1 0,-17-3 3,-1-1 0,0 1 0,1-1 0,-1 0 0,1 0 0,-1-1 0,1 0 0,-1 0 0,0-1 0,0 0 0,1 0 0,-1 0 0,-1-1 0,1 1 0,8-6 0,-7 1 2,0 0-1,0 0 1,-1 0-1,0-1 0,0 0 1,0-1-1,-1 1 0,-1-1 1,1 0-1,-1 0 1,-1 0-1,0-1 0,0 1 1,2-20-1,0-10-6,-1-1 1,-3-54-1,-2 62 20,-1 5-10,-3 55-5,0 14 0,2 1 0,2-1 0,5 60 0,-2-92 0,-1 0 0,1 1 0,1-1 0,-1 0 0,2 0 0,0 0 0,0 0 0,0-1 0,2 1 0,7 10 0,-10-15 0,1 0 0,0 0 0,1-1 0,-1 0 0,1 0 0,-1 0 0,1-1 0,0 1 0,1-1 0,-1 0 0,0 0 0,1-1 0,0 0 0,-1 0 0,1 0 0,0-1 0,0 0 0,0 0 0,7 0 0,-7-1 0,7 1 0,1-1 0,-1 0 0,19-4 0,-26 3 0,-1-1 0,0 1 0,0-1 0,0 0 0,-1 0 0,1-1 0,0 0 0,-1 1 0,0-2 0,1 1 0,-1 0 0,4-5 0,7-10 0,-1 0 0,0-1 0,-2 0 0,0-1 0,-1 0 0,-1-1 0,-1 0 0,11-40 0,-8 17 0,-2-2 0,-1 1 0,2-68 0,-6-91 0,-7 159 0,-1-1 0,-14-64 0,7 85 0,10 24 0,0 1 0,-1 0 0,1-1 0,0 1 0,0 0 0,0-1 0,-1 1 0,1 0 0,0-1 0,-1 1 0,1 0 0,0 0 0,-1-1 0,1 1 0,0 0 0,-1 0 0,1 0 0,-1-1 0,1 1 0,0 0 0,-1 0 0,1 0 0,-1 0 0,1 0 0,0 0 0,-1 0 0,1 0 0,-1 0 0,1 0 0,-1 0 0,1 0 0,0 0 0,-1 0 0,1 0 0,-1 1 0,1-1 0,0 0 0,-1 0 0,1 0 0,0 1 0,-1-1 0,1 0 0,0 0 0,-1 1 0,1-1 0,0 0 0,0 1 0,-1-1 0,1 0 0,0 1 0,0-1 0,-1 0 0,1 1 0,0-1 0,0 1 0,0-1 0,0 0 0,0 1 0,-5 10 0,2 0 0,0-1 0,0 1 0,1 0 0,0 0 0,-1 16 0,2-18 0,-22 600 0,23-592 0,1-1 0,0 1 0,1 0 0,1 0 0,0-1 0,1 0 0,13 32 0,-14-42 0,0 1 0,1-1 0,0 1 0,1-1 0,-1 0 0,1-1 0,0 1 0,0-1 0,1 0 0,0 0 0,0-1 0,0 1 0,0-1 0,1-1 0,-1 1 0,1-1 0,0 0 0,0-1 0,0 1 0,10 0 0,-5 0 0,1-1 0,0-1 0,-1 0 0,1-1 0,0 0 0,0-1 0,13-2 0,-20 2 0,0-1 0,0 1 0,1-1 0,-2-1 0,1 1 0,0-1 0,0 0 0,-1 0 0,0-1 0,1 1 0,-1-1 0,-1 0 0,1-1 0,0 1 0,6-10 0,-4 2 0,0 0 0,0-1 0,-1 0 0,-1 0 0,0 0 0,-1-1 0,-1 1 0,0-1 0,1-18 0,0-18 0,-3-63 0,-2 54 0,1 49 0,0 2 0,1-1 0,-2 1 0,1-1 0,-1 1 0,0 0 0,-1-1 0,0 1 0,-6-15 0,3 17 0,4 14 0,1-7 0,0 350 0,0-340 0,1-1 0,-1 0 0,2 1 0,-1-1 0,2 0 0,-1 0 0,5 11 0,-6-17 0,1-1 0,0 1 0,0 0 0,0-1 0,1 1 0,-1-1 0,1 0 0,0 0 0,0 0 0,0 0 0,0 0 0,0-1 0,1 1 0,-1-1 0,1 0 0,0 0 0,0 0 0,-1 0 0,1-1 0,5 2 0,-2-1 0,1-1 0,-1 1 0,0-1 0,0-1 0,1 1 0,-1-1 0,0-1 0,1 1 0,-1-1 0,0 0 0,0-1 0,0 0 0,0 0 0,0 0 0,0-1 0,0 0 0,8-6 0,-7 3 0,0 0 0,0-1 0,-1 0 0,0-1 0,0 1 0,-1-1 0,0-1 0,0 1 0,-1-1 0,0 0 0,6-16 0,5-20-6,-1-1 0,-3-1 0,-2 0 0,9-94 0,-10-176 33,-9 268-24,-2 162-3,7 178 0,-1-255 0,0 0 0,3 0 0,1-1 0,1 0 0,2 0 0,15 32 0,-20-57 0,-1 1 0,1-2 0,1 1 0,0-1 0,0 0 0,1 0 0,0 0 0,1-2 0,0 1 0,0-1 0,1 0 0,-1-1 0,1 0 0,1 0 0,-1-1 0,1 0 0,0-1 0,0-1 0,0 0 0,1 0 0,-1-1 0,1 0 0,-1-1 0,21-1 0,-28 1 0,0-1 0,0-1 0,0 1 0,-1 0 0,1-1 0,0 0 0,-1 0 0,1 0 0,0 0 0,-1-1 0,1 1 0,-1-1 0,0 0 0,1 0 0,-1 0 0,0 0 0,5-6 0,-4 3 0,0-1 0,0 0 0,0-1 0,-1 1 0,0 0 0,0-1 0,-1 0 0,1 0 0,0-7 0,5-32 0,-1-1 0,-3 1 0,-2-1 0,-4-48 0,1 22 0,-1 53 0,-2 14 0,0 10 0,-5 14 0,3 14 0,2-1 0,2 0 0,1 1 0,3 36 0,-2-51 0,1-8 0,0 1 0,0 0 0,1-1 0,0 1 0,1-1 0,0 1 0,1-1 0,-1 0 0,7 9 0,-9-15 0,1 0 0,0 0 0,0 0 0,0-1 0,0 1 0,0 0 0,0-1 0,1 0 0,-1 1 0,1-1 0,0 0 0,0 0 0,0-1 0,-1 1 0,2 0 0,-1-1 0,0 0 0,0 0 0,0 0 0,1 0 0,-1 0 0,0-1 0,1 1 0,-1-1 0,0 0 0,1 0 0,-1 0 0,1-1 0,4 0 0,-6 0 0,0 0 0,1 0 0,-1-1 0,0 1 0,0 0 0,0-1 0,0 0 0,0 1 0,0-1 0,-1 0 0,1 0 0,0 0 0,-1 0 0,0 0 0,1 0 0,-1 0 0,0-1 0,0 1 0,1-4 0,13-53 0,-13 51 0,20-184 0,-13 87 0,-9 102 0,0 2 0,-1 1 0,1-1 0,0 1 0,0-1 0,0 0 0,0 1 0,0-1 0,1 1 0,-1-1 0,0 1 0,0-1 0,0 1 0,0-1 0,0 0 0,1 1 0,-1-1 0,0 1 0,1-1 0,-1 1 0,0-1 0,1 1 0,-1 0 0,1-1 0,-1 1 0,0-1 0,1 1 0,-1 0 0,1-1 0,-1 1 0,1 0 0,3 5 0,2 52 0,-3 1 0,-3 64 0,-1-46 0,-12 270 0,1-7 0,12 70 0,0-396 0,1-2 0,-1 0 0,-1 0 0,0-1 0,-4 21 0,5-29 0,-1-1 0,1 1 0,-1 0 0,0 0 0,0-1 0,1 1 0,-1-1 0,0 1 0,0 0 0,-1-1 0,1 0 0,0 1 0,0-1 0,-1 0 0,1 0 0,-1 1 0,1-1 0,-1 0 0,1-1 0,-1 1 0,1 0 0,-1 0 0,0-1 0,0 1 0,1-1 0,-1 1 0,0-1 0,0 0 0,0 0 0,0 1 0,1-1 0,-1-1 0,0 1 0,-2 0 0,2-1 0,1 1 0,-1 0 0,1-1 0,-1 1 0,1-1 0,-1 1 0,1-1 0,-1 0 0,1 0 0,0 0 0,-1 1 0,1-1 0,0-1 0,0 1 0,0 0 0,0 0 0,0 0 0,0 0 0,-1-3 0,-12-29 0,12 27 0,-53-229 0,35 136 0,15 75 0,-16-90 0,19 98 0,0 1 0,2 0 0,0-1 0,1 1 0,3-21 0,-2 30 0,0 0 0,0 1 0,0-1 0,0 1 0,1 0 0,0-1 0,0 1 0,0 1 0,1-1 0,0 0 0,-1 1 0,2 0 0,7-7 0,5-2 0,1 1 0,28-14 0,-36 20 0,83-40 0,106-38 0,104-22 0,-236 83 0,-17 8 0,-28 9 0,-1-1 0,25-11 0,-46 18 0,-1 0-1,1 0 1,0 0 0,0 0 0,0 0-1,0 0 1,0 0 0,-1 0-1,1 0 1,0 0 0,0 0-1,0 0 1,0 0 0,0 0 0,-1 0-1,1 0 1,0-1 0,0 1-1,0 0 1,0 0 0,0 0-1,0 0 1,0 0 0,0 0 0,-1 0-1,1-1 1,0 1 0,0 0-1,0 0 1,0 0 0,0 0 0,0 0-1,0 0 1,0-1 0,0 1-1,0 0 1,0 0 0,0 0-1,0 0 1,0 0 0,0-1 0,0 1-1,0 0 1,0 0 0,0 0-1,0 0 1,0 0 0,0-1-1,0 1 1,0 0 0,1 0 0,-1 0-1,0 0 1,0 0 0,0 0-1,0 0 1,0-1 0,0 1-1,0 0 1,0 0 0,1 0 0,-1 0-1,-34-10-193,-20-2-425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2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29 31662,'-2'1'16,"-1"-1"0,1 1 0,0-1 0,0 1 0,0 0 0,0-1 0,0 1 0,0 0 0,1 0 0,-1 1 0,0-1 0,0 0 0,1 1 0,-1-1 0,1 1 0,-1-1 0,1 1 0,0 0 0,-1-1 0,1 1 0,0 0 0,0 0 0,0 0 0,1 0 0,-1 0 0,0 0 0,1 0 0,-1 0 0,1 0 0,0 0 0,0 4 0,-2 3 18,1 0 1,1 1-1,0-1 0,0 1 1,1-1-1,2 12 1,-1-16-30,-1 0 1,1-1-1,0 1 0,0-1 1,0 1-1,1-1 0,0 0 1,0 0-1,0 0 0,0 0 1,0-1-1,1 1 0,0-1 1,-1 0-1,1 0 0,1 0 1,-1-1-1,0 1 0,1-1 1,-1 0-1,1 0 1,6 1-1,2 1 5,1-1 0,-1 0-1,1-1 1,0-1 0,-1 0 0,27-2 0,-37 1-7,0-1 0,0 0 1,-1 1-1,1-1 0,0 0 1,-1 0-1,1-1 0,-1 1 0,1 0 1,-1-1-1,1 0 0,-1 1 0,0-1 1,0 0-1,0 0 0,0 0 0,0-1 1,-1 1-1,1 0 0,-1-1 1,1 1-1,-1-1 0,0 1 0,0-1 1,0 1-1,0-1 0,0 0 0,-1 0 1,1-4-1,1-6 1,-1 1 1,0-1 0,-1 0-1,0 0 1,-3-16-1,2 24-3,0 0-1,-1 0 0,1 0 0,-1 0 1,0 1-1,0-1 0,-1 1 0,1-1 1,-1 1-1,0 0 0,0 0 0,-1 0 1,1 1-1,-1-1 0,0 1 0,-7-6 1,8 7-2,-1 0 0,0 0 0,1 0 0,-1 0 1,0 0-1,0 1 0,0 0 0,0 0 0,0 0 1,0 0-1,0 0 0,0 1 0,0 0 0,0 0 1,0 0-1,0 0 0,-1 1 0,1 0 0,0 0 1,0 0-1,-6 2 0,8-2-10,1 0 0,-1 0 0,0 0 0,1 1 0,-1-1 0,1 0 0,0 1 0,-1-1 0,1 1-1,0-1 1,0 1 0,0 0 0,-2 3 0,-10 36-458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2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32399,'55'0'176,"26"0"-64,4-3-80,-2 3-16,-11 0-16,-25 0 0,-13 0 0,-23 0-16,-17 0-1041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2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27 31502,'1'-1'22,"-1"1"0,0-1 0,0 1-1,0-1 1,0 0 0,0 1-1,0-1 1,0 0 0,0 1 0,0-1-1,0 1 1,0-1 0,0 0 0,-1 1-1,1-1 1,0 1 0,0-1-1,-1 1 1,1-1 0,0 0 0,-1 1-1,1-1 1,-1 1 0,1 0-1,0-1 1,-1 1 0,1-1 0,-1 1-1,1 0 1,-1-1 0,1 1-1,-1 0 1,0-1 0,1 1 0,-1 0-1,1 0 1,-1 0 0,0 0 0,1-1-1,-1 1 1,1 0 0,-1 0-1,0 0 1,1 0 0,-1 0 0,1 0-1,-1 1 1,0-1 0,1 0-1,-1 0 1,0 1 0,-3-1-50,1 0 30,-1 0-1,1 0 0,-1 0 1,1 1-1,-1 0 0,0-1 1,1 1-1,0 1 1,-1-1-1,1 0 0,0 1 1,0 0-1,0 0 0,0 0 1,0 0-1,0 0 1,0 0-1,1 1 0,-1-1 1,1 1-1,0 0 0,0 0 1,0 0-1,0 0 1,-2 5-1,0 1 1,1 0 0,0 0 0,1 0 0,0 0 0,1 0 0,-1 0 0,2 1 0,0 17 0,0-23-1,1 0 0,-1 0 0,1 0 1,0-1-1,0 1 0,1 0 0,-1 0 1,1-1-1,0 1 0,0-1 1,0 0-1,0 1 0,0-1 0,1 0 1,0 0-1,-1 0 0,1-1 0,0 1 1,0-1-1,1 1 0,-1-1 0,0 0 1,1 0-1,-1-1 0,1 1 1,5 1-1,5 1 1,0 0 0,0-1 0,1 0 0,-1-1 0,0-1 0,16-1 0,-28 1-2,0-2 1,0 1 0,0 0 0,1 0 0,-1-1 0,0 1 0,0-1-1,0 0 1,0 1 0,0-1 0,0 0 0,0 0 0,0-1-1,0 1 1,-1 0 0,1 0 0,0-1 0,-1 1 0,1-1-1,1-3 1,0 2 0,-1-1 0,0 0-1,0 0 1,-1 0 0,1 0 0,-1 0-1,0-1 1,0 1 0,0 0-1,0-5 1,-1-1 2,0 1 0,0 0 0,0-1 0,-2 1 0,1 0 0,-1 0 1,0 0-1,-1 0 0,-7-16 0,7 19-3,-1 0 1,0 0-1,0 0 1,-1 1-1,0 0 1,0 0-1,0 0 1,0 0-1,-1 1 0,1 0 1,-1 0-1,0 1 1,-9-5-1,11 7 0,0-1-1,-1 1 1,1 0-1,0 0 1,0 0-1,-1 1 1,1-1-1,0 1 1,-1 0-1,1 0 1,0 1-1,-1-1 1,1 1-1,0 0 1,0 0-1,-1 0 1,1 1-1,0 0 1,0 0-1,1 0 1,-1 0-1,0 0 1,-6 6-1,3-2-23,1 1 0,0-1 0,0 1 0,-7 13 0,-19 36-373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6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0 31134,'-49'0'1254,"48"0"-960,3 0-273,580 0 11,-591 1-32,1 0 0,-1 0 0,0 1 0,1 1 0,-1-1 0,1 1 0,0 1 0,0-1 0,0 2 0,-8 5 0,0 0 0,0 1 0,1 1 0,-22 23 0,26-23 0,0 1 0,1 0 0,1 1 0,0 0 0,1 0 0,0 1 0,-7 21 0,1 8 0,-12 57 0,17-59 0,-29 80 0,37-119 0,0 0 0,0 0 0,0 0 0,0-1 0,0 1-1,-1-1 1,1 1 0,-1-1 0,0 1 0,1-1 0,-1 0 0,0 0 0,-1 0 0,1 0 0,0 0-1,0-1 1,-1 1 0,1 0 0,-1-1 0,0 0 0,1 0 0,-1 0 0,0 0 0,0 0 0,1 0 0,-1-1-1,-3 1 1,5-2-2,0 1-1,0-1 1,0 1-1,0-1 0,0 1 1,0-1-1,0 0 1,0 0-1,1 1 0,-1-1 1,0 0-1,1 0 1,-1 0-1,0 0 0,1 0 1,-1 0-1,1 0 1,0 0-1,-1 0 0,1 0 1,0 0-1,-1 0 1,1 0-1,0 0 0,0-1 1,0 0-1,-4-39-207,4 34 93,-3-37-796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6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32287,'0'0'272,"36"0"-144,22-5-96,20-12-16,10 2-16,4 3 0,-12-1 0,-17 11 0,-18-1-32,-23 3-96,-19 0-368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17 304 32271,'-2'-7'142,"-7"-30"139,5 31-223,2 24-43,3 23-15,2-1 0,1 1 0,2-1 0,2 0 0,1 0 0,3-1 0,1-1 0,1 0 0,26 48 0,-37-81 0,-1-1 0,1 1 0,0 0 0,0-1 0,0 1 0,0-1 0,1 0 0,0 0 0,0 0 0,0 0 0,0-1 0,1 0 0,-1 0 0,1 0 0,0 0 0,0-1 0,0 0 0,0 0 0,0 0 0,0 0 0,1-1 0,-1 0 0,0 0 0,1-1 0,-1 1 0,7-1 0,-9-1 0,1 1 0,-1-1 0,0 0 0,1 0 0,-1 0 0,0-1 0,0 1 0,0-1 0,0 1 0,0-1 0,0 0 0,-1 0 0,1 0 0,-1-1 0,1 1 0,-1-1 0,0 1 0,0-1 0,0 0 0,0 0 0,0 0 0,-1 0 0,3-5 0,4-11 0,0 0 0,8-35 0,-15 48 0,9-46 0,-2 0 0,-2-1 0,-3 0 0,-2 0 0,-7-59 0,6 110 0,0 0 0,0 0 0,0 0 0,-1 0 0,1 0 0,-1-1 0,1 1 0,-1 0 0,0 0 0,0 0 0,0 0 0,0 1 0,0-1 0,0 0 0,0 0 0,-1 1 0,1-1 0,-1 1 0,1-1 0,-1 1 0,0-1 0,1 1 0,-5-2 0,3 2 0,0 0 0,0 0 0,0 0 0,-1 1 0,1-1 0,0 1 0,0 0 0,-1 0 0,1 0 0,0 1 0,0-1 0,-1 1 0,1-1 0,0 1 0,-3 2 0,2-2 0,1 1 0,0 0 0,-1 0 0,1 0 0,0 0 0,0 1 0,0-1 0,1 1 0,-1 0 0,1 0 0,-1 0 0,1 0 0,0 0 0,0 1 0,0-1 0,1 1 0,-1-1 0,1 1 0,0-1 0,0 1 0,0 0 0,0 4 0,-2 11 0,1 1 0,0 39 0,2-47 0,0 3-3,1 0 0,0 0 0,2 1 0,-1-1 0,2-1 0,0 1 0,0 0 0,14 26-1,-14-33 4,0-1 0,1 0 0,0 0-1,0 0 1,0 0 0,1-1 0,0 0-1,1 0 1,-1-1 0,1 0 0,0 0-1,0 0 1,0-1 0,1 0 0,0-1-1,0 1 1,13 3 0,-10-5 1,-1 1 0,1-1 1,0-1-1,-1 0 0,1-1 0,0 0 1,0 0-1,0-1 0,-1 0 0,21-6 0,-24 4 0,0 1 0,-1-1 0,1-1 0,-1 1-1,0-1 1,0 0 0,0-1 0,-1 1-1,0-1 1,1 0 0,-2 0 0,1-1 0,0 0-1,-1 0 1,0 0 0,5-12 0,-4 6-5,0 0 0,-1 0 0,0 0 0,-2 0 0,1-1 0,0-17 1,-1-78 4,-3 60-2,1 48 1,0 0 0,0-1 0,0 1 0,0 0 0,0 0 0,-1-1 0,1 1 0,0 0 0,0 0 0,0 0 0,0 0 0,0-1 0,-1 1 0,1 0 0,0 0 0,0 0 0,0 0 0,-1 0 0,1-1 0,0 1 0,0 0 0,0 0 0,-1 0 0,1 0 0,0 0 0,0 0 0,-1 0 0,1 0 0,0 0 0,0 0 0,0 0 0,-1 0 0,1 0 0,0 0 0,0 0 0,-1 0 0,1 0 0,0 0 0,0 0 0,-1 0 0,1 0 0,0 1 0,0-1 0,0 0 0,-1 0 0,1 0 0,0 0 0,0 0 0,0 1 0,0-1 0,-1 0 0,1 0 0,0 0 0,0 1 0,0-1 0,0 0 0,0 0 0,0 0 0,0 1 0,0-1 0,0 0 0,0 0 0,-1 1 0,1-1 0,0 0 0,0 0 0,0 1 0,0-1 0,-5 21 0,1-1 0,1 1 0,1 1 0,0-1 0,2 0 0,2 22 0,-2-3 0,-1 18 0,-1-31 0,1 0 0,2-1 0,7 47 0,-7-70 0,-1 1 0,1-1 0,0 0 0,1 0 0,-1 0 0,1-1 0,-1 1 0,1 0 0,0 0 0,0-1 0,0 1 0,0-1 0,0 0 0,1 0 0,-1 1 0,1-2 0,-1 1 0,1 0 0,0 0 0,0-1 0,0 1 0,-1-1 0,2 0 0,-1 0 0,0 0 0,0-1 0,0 1 0,0-1 0,0 1 0,1-1 0,-1 0 0,0 0 0,0-1 0,1 1 0,-1-1 0,0 1 0,0-1 0,0 0 0,0 0 0,0 0 0,0-1 0,0 1 0,0-1 0,-1 0 0,1 0 0,3-3 0,1-3 0,0 0 0,-1 0 0,0-1 0,-1 0 0,1 0 0,-2 0 0,1-1 0,5-18 0,19-89 0,-25 96 0,6-29 0,-2 7 0,18-53 0,-26 94-1,1 0 1,-1 0-1,1 1 0,-1-1 0,1 0 1,0 0-1,0 0 0,0 1 1,0-1-1,0 0 0,1 1 0,-1-1 1,0 1-1,1-1 0,-1 1 1,1 0-1,-1-1 0,1 1 0,0 0 1,-1 0-1,1 0 0,0 1 1,0-1-1,0 0 0,0 1 0,0-1 1,0 1-1,0-1 0,0 1 0,0 0 1,0 0-1,0 0 0,0 0 1,0 0-1,0 0 0,-1 1 0,1-1 1,0 1-1,4 1 0,0 1 1,1 0 0,-1 0-1,0 1 1,0 0 0,0 0-1,0 1 1,-1-1 0,0 1-1,8 9 1,69 92 0,-76-98 3,-9-31 26,1 19-29,-1 1 0,1 0 0,-1-1 0,0 1 0,0 0 0,0 0 0,-1 0 0,1 1 0,-1-1 0,1 1 0,-1 0 0,0 0 0,0 0 0,0 0 0,0 1 0,0 0 0,0-1 0,-8 0 0,2 1 0,-1-1 0,1 1 0,-1 1 0,0 0 0,0 0 0,-16 4 0,23-3 0,0 0 0,-1 1 0,1 0 0,1 0 0,-1 0 0,0 0 0,0 1 0,1-1 0,-1 1 0,1 0 0,0 0 0,0 0 0,0 0 0,0 1 0,1-1 0,-1 1 0,1-1 0,0 1 0,0 0 0,0 0 0,1 0 0,-1 0 1,1 1-1,0-1 0,-1 6 0,-2 12-4,1 1 1,1-1 0,1 34 0,1-51 2,0 2 1,0 0 0,1 0 0,0 0 0,0 0 0,1 0 0,0-1 0,0 1 0,1 0 0,-1-1 0,2 0 0,-1 1 0,0-1 0,1 0 0,0-1 0,1 1 0,-1-1 0,1 0 0,0 0 0,0 0 0,1-1 0,-1 0 0,1 0 0,0 0 0,0-1 0,1 1 0,-1-2 0,0 1 0,1-1 0,0 0 0,0 0 0,-1 0 0,1-1 0,0 0 0,11-1 0,-10 1 1,0-1 1,1 0-1,-1-1 1,0 0-1,0 0 1,0-1 0,0 0-1,9-3 1,-12 2-2,1 0 0,-1 0-1,0 0 1,0-1 0,0 0 0,0 0 0,-1 0 0,1-1 0,-1 1 0,-1-1 0,7-9 0,-1-2 0,0 0 0,-1-1 0,-1 0 0,0-1 0,-1 1 0,-1-1 0,-1-1 0,4-35 0,-4-14 0,-3-75 0,-3 68 0,4 1 0,0 33 0,-2 1 0,-7-50 0,7 90 0,0 0 0,0 0 0,0 0 0,0 0 0,0 0 0,0 0 0,0 1 0,0-1 0,0 0 0,0 0 0,0 0 0,0 0 0,0 0 0,0 0 0,0 1 0,0-1 0,0 0 0,0 0 0,0 0 0,0 0 0,0 0 0,0 0 0,0 0 0,0 1 0,0-1 0,-1 0 0,1 0 0,0 0 0,0 0 0,0 0 0,0 0 0,0 0 0,0 0 0,0 0 0,0 0 0,-1 0 0,1 1 0,0-1 0,0 0 0,0 0 0,0 0 0,0 0 0,0 0 0,-1 0 0,1 0 0,0 0 0,0 0 0,0 0 0,0 0 0,0 0 0,0-1 0,-1 1 0,1 0 0,0 0 0,0 0 0,0 0 0,0 0 0,0 0 0,0 0 0,0 0 0,-1 0 0,1 0 0,0 0 0,0 0 0,0-1 0,0 1 0,0 0 0,-6 14 0,-3 33 0,1 0 0,-1 64 0,7 102 0,3-121 0,-2-72 0,2 0 0,0 1 0,2-1 0,0 0 0,1 0 0,9 29 0,-10-42 0,1 0 0,-1 1 0,1-1 0,0-1 0,1 1 0,-1 0 0,2-1 0,-1 0 0,0 0 0,1-1 0,0 0 0,1 0 0,-1 0 0,1 0 0,0-1 0,0-1 0,0 1 0,0-1 0,10 3 0,-8-3 0,-1-1 0,1 1 0,0-2 0,-1 1 0,1-1 0,0-1 0,0 0 0,0 0 0,0 0 0,0-1 0,12-3 0,-16 2 0,1 0 0,-1 0 0,0 0 0,0-1 0,0 1 0,0-1 0,0-1 0,-1 1 0,1-1 0,-1 1 0,0-1 0,0-1 0,0 1 0,-1 0 0,1-1 0,-1 0 0,0 0 0,3-6 0,-1-3 0,0 0 0,0 1 0,-1-2 0,-1 1 0,0 0 0,0-18 0,-1-89 0,-3 70 0,1 24 0,1 14 0,0 0 0,-1 0 0,-1 0 0,0 0 0,-1 0 0,-1 1 0,0-1 0,-6-15 0,9 27 0,0-1 0,-1 1 0,1 0 0,-1 0 0,0 0 0,1 0 0,-1 0 0,0 0 0,0 0 0,0 1 0,1-1 0,-1 0 0,0 0 0,0 0 0,0 1 0,0-1 0,0 1 0,-1-1 0,1 1 0,0-1 0,0 1 0,0-1 0,0 1 0,-1 0 0,1 0 0,0 0 0,0 0 0,0 0 0,-1 0 0,1 0 0,0 0 0,0 0 0,0 0 0,-2 1 0,1 0 0,-1 0 0,1 0 0,0 0 0,0 1 0,-1-1 0,1 1 0,0-1 0,0 1 0,1 0 0,-1-1 0,0 1 0,0 0 0,1 0 0,-1 1 0,-1 2 0,-1 5 0,0 1 0,0-1 0,1 1 0,0 0 0,1 0 0,1 0 0,-1 13 0,2 84 0,1-74 0,-1-21 0,1 1 0,1-1 0,0 0 0,1 0 0,0 0 0,1 0 0,1-1 0,0 0 0,0 1 0,2-2 0,-1 1 0,9 11 0,-11-18 0,1 1 0,0-1 0,-1 0 0,2 0 0,-1 0 0,0-1 0,1 1 0,0-1 0,0-1 0,0 1 0,1-1 0,-1 0 0,1-1 0,-1 0 0,1 0 0,0 0 0,0-1 0,0 1 0,0-2 0,0 1 0,0-1 0,0 0 0,0-1 0,7-1 0,-12 2 0,0-1 0,0 1 0,0-1 0,-1 0 0,1 0 0,0 0 0,-1 0 0,1 0 0,-1 0 0,1-1 0,-1 1 0,0 0 0,1-1 0,-1 1 0,0-1 0,0 0 0,0 1 0,0-1 0,0 0 0,-1 1 0,1-1 0,0-2 0,11-48 0,-10 40 0,9-52-1,-6 24-2,2 1 0,2 0 0,2 0 0,28-69 0,-37 103 1,-1 1-1,2 0 1,-1-1-1,0 1 1,1 0 0,0 0-1,0 0 1,0 0 0,0 1-1,1-1 1,0 1-1,-1 0 1,1 0 0,0 0-1,1 1 1,-1-1-1,0 1 1,1 0 0,-1 0-1,1 1 1,0-1 0,-1 1-1,1 0 1,0 0-1,0 1 1,0-1 0,4 1-1,-6 1-7,-3-1 10,0 0 0,0 1 0,0-1 0,0 0 0,0 0 0,0 0 0,0 0 0,0 0-1,0 1 1,0-1 0,0 0 0,0 0 0,0 0 0,0 0 0,0 0 0,0 1 0,0-1 0,0 0 0,0 0 0,0 0 0,0 0 0,0 0 0,0 1 0,0-1 0,0 0 0,0 0 0,0 0 0,-1 0 0,1 0 0,0 0 0,0 0 0,0 1 0,0-1 0,0 0 0,0 0 0,0 0 0,-1 0 0,1 0 0,0 0 0,0 0 0,0 0 0,0 0 0,0 0 0,-1 0 0,1 0 0,0 0 0,0 0 0,0 0 0,0 0 0,0 0 0,-1 0 0,1 0 0,0 0 0,0 0 0,-1 0 1,-9 3 3,0 1 0,1 0 0,-1 0 0,1 1 0,0 1 0,0-1-1,0 1 1,1 1 0,0-1 0,0 2 0,1-1 0,-1 1 0,2 0 0,-1 0 0,1 1 0,1 0 0,-1 0 0,-4 12 0,2-2-3,0 1-1,1 0 1,1 0-1,1 1 1,1-1-1,1 1 1,0 0-1,2 24 1,1-38-1,0-1 0,1 1 1,0 0-1,0-1 1,1 1-1,-1-1 0,2 1 1,-1-1-1,1 0 1,0 0-1,0 0 1,0 0-1,1-1 0,0 1 1,0-1-1,0 0 1,1 0-1,0 0 0,0-1 1,0 0-1,0 0 1,1 0-1,0 0 0,-1-1 1,1 0-1,1 0 1,-1-1-1,0 0 0,1 0 1,-1 0-1,1-1 1,12 1-1,1 1 0,1-1 0,-1-1 0,1 0 0,23-4 0,-37 2 0,-1 0 0,0 0 0,0-1 0,0 1 0,-1-1 0,1-1 0,0 1 0,-1-1 0,1 0 0,-1 0 0,0 0 0,0-1 0,0 0 0,-1 0 0,1 0 0,-1-1 0,0 1 0,5-9 0,-4 5 0,-1-1 0,0 1 0,0-1 0,-1 0 0,0-1 0,-1 1 0,0 0 0,1-13 0,-1-11 0,-1-34 0,-2 64 0,1-11 0,-2 0 0,0-1 0,0 1 0,-1 0 0,-1 0 0,0 1 0,-1-1 0,-1 1 0,0 0 0,-1 0 0,0 1 0,-16-21 0,18 27 0,0 0 0,0 0 0,-1 0 0,0 1 0,0 0 0,0 0 0,-1 0 0,0 1 0,0 0 0,0 0 0,0 1 0,-1 0 0,1 0 0,-1 1 0,0 0 0,0 0 0,0 1 0,0 0 0,0 0 0,0 1 0,0 0 0,0 0 0,0 1 0,-10 2 0,16-2 0,-1 0 0,0 0 0,1 0 0,-1 1 0,1-1 0,-1 1 0,1 0 0,0-1 0,0 1 0,-1 0 0,1 0 0,1 1 0,-1-1 0,0 0 0,0 1 0,1-1 0,0 1 0,-1-1 0,1 1 0,0 0 0,0-1 0,0 1 0,1 0 0,-1 0 0,1 0 0,-1-1 0,1 5 0,-1 9 0,1-1 0,0 1 0,4 27 0,-3-35 0,1-1 1,0 1-1,0-1 0,1 0 0,-1 0 1,2 0-1,-1 0 0,1-1 0,0 1 1,0-1-1,1 0 0,0 0 0,0 0 1,0-1-1,1 0 0,-1 0 1,1 0-1,9 5 0,-4-4 2,0 0 1,0-1-1,0 0 1,0-1-1,1 0 1,0-1-1,0 0 1,0-1-1,0 0 1,22 0-1,-32-2-2,1 1 0,-1-1 0,1 0 0,-1 0 0,0-1 0,1 1 0,-1 0 0,1-1-1,-1 1 1,0-1 0,1 0 0,-1 0 0,0 0 0,0 0 0,0 0 0,3-2 0,-4 1-2,0-1 0,0 1 0,1-1 0,-1 1 0,-1-1 0,1 0 0,0 1-1,-1-1 1,1 0 0,-1 0 0,0 1 0,0-1 0,0 0 0,0-3 0,0 2-58,-1-1 0,1 1 0,-1 0 0,1-1 1,-1 1-1,0 0 0,-1 0 0,1 0 0,-1-1 0,0 2 0,0-1 0,0 0 1,0 0-1,-1 1 0,1-1 0,-1 1 0,-6-6 0,-38-35-4016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6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856 69 31711,'-4'-5'50,"-1"0"1,1 0 0,-1 0 0,0 0 0,0 1 0,0 0 0,-1 0 0,1 0 0,-1 1 0,0 0 0,0 0 0,-9-3 0,2 3-21,0 0 1,-1 1 0,0 0-1,1 1 1,-17 1-1,25 0-28,-21-1 10,-1 1-1,0 1 1,0 2-1,1 0 1,-1 2-1,-49 15 1,53-10-8,0 2 0,1 0 0,1 1 0,0 1 0,1 1 0,1 1 0,0 0 0,1 2 1,0 0-1,2 1 0,0 1 0,2 0 0,0 1 0,-18 37 0,13-18-4,2 0 1,2 2-1,1 0 0,2 0 1,3 1-1,1 0 1,-4 69-1,11-84 0,0 0 0,2 1 0,1-1 0,9 41 0,-8-55 0,1 0 0,1 0-1,0 0 1,1 0 0,0-1 0,1 0-1,1 0 1,0-1 0,1 0 0,11 13-1,-3-8-1,1-1-1,1-1 1,0-1-1,0 0 1,2-1-1,0-1 0,0-2 1,1 0-1,0-1 1,1 0-1,40 8 1,-21-9-3,0-2 0,0-2 1,0-1-1,0-2 0,78-9 1,-94 4 5,1-2 1,-1 0-1,-1-2 1,1 0-1,-1-2 1,-1-1-1,0-1 0,0-1 1,-1-1-1,-1-1 1,-1-1-1,0-1 1,32-33-1,-33 29 3,-1-2-1,-1 0 0,-1-1 1,-1-1-1,-1-1 0,-1 0 1,-1 0-1,-2-2 0,0 1 1,-2-1-1,-1-1 0,5-37 1,-9 35-3,-1-1 1,-2 0-1,-1 1 0,-1-1 1,-8-40-1,6 53 0,-2 0-1,0 1 1,-1 0-1,-1 0 0,0 1 1,-2 0-1,0 0 1,-1 1-1,0 0 1,-15-16-1,8 13 1,0 1-1,-2 1 1,0 0 0,-1 2-1,0 0 1,-2 2 0,1 0-1,-2 1 1,0 1 0,0 1-1,-39-11 1,10 9 1,-1 2-1,0 2 1,0 2-1,-79 3 1,94 3-2,0 1 1,0 3-1,1 1 0,-46 12 1,61-11-10,1 1 1,0 2-1,1 0 1,0 1-1,0 0 1,1 2-1,0 1 1,-24 20-1,30-21-70,1 0 0,0 1 0,1 0 0,0 0 0,-11 20-1,7-5-751,-20 54-1,35-81 820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8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42 117 31759,'0'-12'266,"0"-34"295,-1 35-400,-2 23-141,-18 169-20,4 259 0,17-413 0,7 49 0,-6-69 0,0 0 0,1 0 0,-1 0 0,2 0 0,-1-1 0,1 1 0,0-1 0,0 1 0,1-1 0,-1 0 0,10 11 0,-12-17-1,-1 1 1,0-1-1,1 1 1,-1 0-1,1-1 1,-1 1-1,1-1 1,-1 1-1,1-1 1,-1 0-1,1 1 1,0-1-1,-1 1 1,1-1-1,-1 0 1,1 0-1,0 1 1,-1-1-1,1 0 1,0 0-1,-1 0 1,1 0-1,0 0 1,0 1-1,-1-1 1,1-1-1,0 1 1,-1 0-1,1 0 1,0 0-1,-1 0 1,1 0-1,0-1 1,-1 1-1,1 0 1,0-1-1,-1 1 1,1 0-1,-1-1 1,1 1-1,0-1 1,1-1 1,-1-1 1,0 1-1,0 0 1,0-1 0,0 1-1,0-1 1,0 1-1,0-1 1,0-3 0,5-57-9,-2 0-1,-6-98 1,0 131 5,-8-43-1,9 61 3,6 10 0,7 12 0,-10-8 0,15 11-1,1 0 1,0-1-1,0-1 1,1 0-1,23 8 0,-28-14 1,0 0 1,1-1-1,-1-1 0,1 0 0,0-1 0,0-1 0,-1 0 0,25-2 0,-36 0 0,0 1 1,0-1-1,-1 0 0,1 1 0,0-1 0,0 0 0,-1-1 1,1 1-1,-1 0 0,1-1 0,-1 1 0,0-1 0,0 0 0,1 0 1,2-4-1,-1 1 0,0 0 0,0-1 0,-1 1 0,0-1 0,0 0 0,4-10 0,-2-2 7,0-1-1,0 0 1,2-34 0,-3-147-2,-4 134-5,-5 21 0,5 44 0,0 0 0,0 1 0,0-1 0,0 0 0,-1 1 0,1-1 0,0 0 0,0 1 0,0-1 0,-1 0 0,1 1 0,0-1 0,0 1 0,-1-1 0,1 0 0,-1 1 0,1-1 0,0 1 0,-1-1 0,1 1 0,-1-1 0,1 1 0,-1-1 0,0 1 0,1 0 0,-1-1 0,1 1 0,-1 0 0,0 0 0,1-1 0,-1 1 0,0 0 0,1 0 0,-1 0 0,0 0 0,1 0 0,-1 0 0,0 0 0,1 0 0,-1 0 0,0 0 0,1 0 0,-1 0 0,0 0 0,1 0 0,-1 1 0,0-1 0,1 0 0,-1 1 0,1-1 0,-1 0 0,0 1 0,1-1 0,-1 1 0,1-1 0,-1 1 0,1-1 0,-1 1 0,-2 2 0,1 0 0,0 0 0,0 0 0,0 0 0,0 1 0,0-1 0,1 0 0,-1 1 0,1-1 0,0 1 0,0 0 0,0 4 0,-6 52 0,6-46 0,-3 280 0,5-182 0,-1-90 0,1 0 0,0 0 0,2-1 0,1 1 0,0 0 0,2-1 0,0 0 0,1 0 0,19 36 0,-23-53-1,0 0 0,0 0 0,0 0 0,0 0 0,1-1 0,-1 1 0,1-1 0,0 0 0,0 0 0,0-1 0,1 1 0,-1-1 0,1 0 0,-1 0 0,1 0 0,-1-1 1,1 0-1,0 1 0,0-2 0,0 1 0,0-1 0,0 1 0,0-1 0,0-1 0,0 1 0,0-1 0,-1 1 0,1-2 0,0 1 0,0 0 0,-1-1 0,8-3 0,-7 1 1,1 1 0,-1-1 0,0-1 0,0 1 0,0-1 0,0 0 0,-1 0 0,0 0 0,0-1 0,0 1 0,3-9 0,3-6 0,-1-1 0,8-25 0,-7 7 0,-1 0 0,3-44 0,-7 44 0,2 1 0,15-53 0,-21 88 0,0 1 0,0-1 0,0 0 0,0 1 0,1-1 0,0 0 0,-1 1 0,1 0 0,0-1 0,0 1 0,0 0 0,0 0 0,0 0 0,1 0 0,-1 1 0,1-1 0,-1 0 0,4-1 0,1 1 0,-1 0-1,1 1 1,-1 0 0,1 0-1,-1 0 1,1 1 0,6 0-1,-20 1 3,1-1-1,-1 2 0,0-1 0,1 1 0,-1 0 1,1 0-1,-1 1 0,1 0 0,0 0 1,0 1-1,0-1 0,1 1 0,-1 1 1,1-1-1,0 1 0,0 0 0,0 0 0,1 0 1,0 0-1,0 1 0,-4 7 0,0 1 0,1 0 0,0 0 0,0 1 0,2-1 0,0 1-1,1 0 1,0 1 0,-2 22 0,4-21-1,1 0 0,0 1 0,2-1 0,0 0 0,6 33 0,-6-44 0,1-1 0,1 1 0,-1 0 0,1 0 0,-1-1 0,2 0 0,-1 0 0,1 0 0,-1 0 0,1 0 0,1 0 0,-1-1 0,0 0 0,1 0 0,0 0 0,0-1 0,0 0 0,1 0 0,8 4 0,4-1 0,1 0 0,0-2 0,0 0 0,1-1 0,-1-1 0,1-1 0,0 0 0,-1-2 0,1 0 0,21-5 0,-35 5 0,0 0 0,-1-1 0,1 0 0,0 0 0,-1 0 0,0-1 0,1 0 0,-1 0 0,0 0 0,-1-1 0,1 1 0,-1-1 0,1 0 0,4-6 0,-3 2 0,-1 0 0,0 0 0,0 0 0,-1-1 0,0 0 0,0 0 0,-1 0 0,3-11 0,-2-2 0,0 0 0,-1 0 0,-2-1 0,0 1 0,-2-1 0,-5-39 0,3 47 0,0 1 0,-2-1 0,1 1 0,-2 0 0,0 1 0,-1-1 0,0 1 0,-17-22 0,20 28 0,-2 1 0,1-1 0,0 1 0,-1 0 0,0 1 0,-1-1 0,1 1 0,-1 1 0,0-1 0,0 1 0,-1 0 0,1 1 0,-1 0 0,0 0 0,1 0 0,-1 1 0,-11-1 0,17 2 0,-1 1 0,1 0 0,0 0 0,-1 0 0,1 1 0,0-1 0,-1 1 0,1-1 0,0 1 0,-1 0 0,1 0 0,0 0 0,0 0 0,0 0 0,0 0 0,0 1 0,0-1 0,0 1 0,0-1 0,0 1 0,1 0 0,-1-1 0,1 1 0,-1 0 0,1 0 0,0 0 0,0 1 0,0-1 0,0 0 0,0 0 0,0 0 0,0 5 0,-2 6 0,1 1 0,0-1 0,1 1 0,1 22 0,0-21 0,0 9 0,0-1 0,2 1 0,1-1 0,0 0 0,2 0 0,1 0 0,1 0 0,11 27 0,-10-33-2,1 1 0,1-2 1,0 1-1,17 19 0,-22-31 1,-1 0-1,1 0 1,0 0 0,0-1-1,0 0 1,1 0 0,0 0-1,0-1 1,0 1-1,0-2 1,0 1 0,0-1-1,1 1 1,-1-2 0,1 1-1,7 0 1,-10-1 1,0-1 0,0 0 0,0 0 0,0 0 0,0 0 0,0-1 0,0 1 0,0-1 0,-1 0 0,1 0 0,0-1 0,0 1 0,-1-1 0,1 0 0,-1 0 0,5-3 0,-3 0 0,0 0 0,0-1 0,0 0 0,-1 0 0,0 0 0,0-1 0,0 0 0,2-7 0,16-37 14,20-73-1,-32 87-12,1 1 0,2 1 0,2 0-1,1 1 1,23-37 0,-35 67-1,-1-1 0,1 1 0,0-1 0,1 1 0,-1 0 0,1 1 0,-1-1 0,1 1 0,8-4 0,-10 5 0,-1 1 0,1 0 0,-1 0 0,1 1 0,-1-1 0,1 0 0,-1 1 0,1 0 0,0-1 0,-1 1 0,1 0 0,0 0 0,-1 1 0,1-1 0,-1 1 0,1-1 0,0 1 0,-1 0 0,1 0 0,-1 0 0,0 0 0,1 0 0,-1 0 0,3 3 0,2 3 0,0 0 0,-1 0 0,0 1 0,0 0 0,-1 0 0,0 1 0,0-1 0,-1 1 0,5 16 0,1 1 0,-2 1 0,6 37 0,-10-34 0,-1 1 0,-2 0 0,-4 58 0,2-80 0,-1 1 0,-1-2 0,0 1 0,0 0 0,-1 0 0,0-1 0,0 0 0,-1 0 0,-5 8 0,7-12 0,0 0 0,0 0 0,0 0 0,0-1 0,0 1 0,-1-1 0,1 0 0,-1 0 0,0 0 0,0-1 0,0 1 0,0-1 0,-1 0 0,1 0 0,0 0 0,-1-1 0,0 0 0,-8 2 0,9-3 0,0 1 0,1-1 0,-1 0 0,0 0 0,0 0 0,0-1 0,0 0 0,1 1 0,-1-1 0,0 0 0,1-1 0,-1 1 0,1-1 0,-1 1 0,1-1 0,0 0 0,0-1 0,0 1 0,0 0 0,0-1 0,0 0 0,0 1 0,1-1 0,0 0 0,-1 0 0,1-1 0,0 1 0,-2-6 0,-4-12 0,0 0 0,2-1 0,0 0 0,2 0 0,0-1 0,1 1 0,2-1 0,1-29 0,3 36 0,9 14 0,-6 2 0,-1 1 0,0 0 0,0 1 0,-1-1 0,1 1 0,0 0 0,0 0 0,-1 0 0,1 1 0,-1 0 0,0 0 0,0 0 0,0 0 0,0 1 0,-1-1 0,6 8 0,10 7 0,13 10 0,1-1 0,1-1 0,54 30 0,-70-46 0,0-1 0,1-1 0,0-1 0,0-1 0,1 0 0,-1-2 0,1 0 0,0-1 0,30 0 0,-44-3 0,-1-1 0,0 1 0,0-2 0,0 1 0,0 0 0,0-1 0,-1 0 0,1 0 0,0 0 0,-1-1 0,1 0 0,-1 0 0,0 0 0,0 0 0,0-1 0,0 1 0,-1-1 0,0 0 0,1 0 0,-1 0 0,-1-1 0,1 1 0,3-9 0,4-8 0,-1-1 0,-1 0 0,9-43 0,-7 15 0,-3-1 0,3-67 0,-12-101 0,2 206 0,-1 0 0,-1 0 0,0 0 0,0 0 0,-1 1 0,-1-1 0,0 1 0,-9-18 0,5 19 0,7 17 0,1-4 0,-4 139 0,6-1 0,22 147 0,19-71-5,-42-209-286,-1-12-518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9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32351,'0'-10'288,"14"8"-208,28-3-64,10 0 16,15-5-32,-4 5 0,1-2 0,-6 2 0,-14 0 0,-19 2-48,-25-2-352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2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92 383 31967,'0'-9'192,"0"-9"204,-1 18-390,1-1-1,0 1 0,0-1 0,-1 1 0,1-1 1,0 1-1,0-1 0,-1 1 0,1 0 0,0-1 1,-1 1-1,1 0 0,-1-1 0,1 1 0,0 0 0,-1-1 1,1 1-1,-1 0 0,1 0 0,-1 0 0,1-1 1,-1 1-1,1 0 0,-1 0 0,1 0 0,-1 0 1,1 0-1,-1 0 0,1 0 0,-1 0 0,0 0-5,0 1 0,0-1 1,0 0-1,1 1 0,-1-1 0,0 1 0,0-1 0,1 1 0,-1 0 0,0-1 0,1 1 0,-1 0 1,1-1-1,-1 1 0,1 0 0,-1-1 0,1 1 0,0 0 0,-1 0 0,1 0 0,0 0 0,0-1 1,-1 1-1,1 0 0,0 0 0,0 0 0,0 0 0,0 1 0,-1 3 0,-9 63 4,2 1 0,2 99 0,2-27 0,-12 31-4,-3 82 0,19-254 0,0 0 0,0 0 0,0 0 0,0 0 0,0 0 0,0 0 0,0 0 0,0 0 0,1 0 0,-1 0 0,0 0 0,0-1 0,0 1 0,0 0 0,0 0 0,0 0 0,0 0 0,1 0 0,-1 0 0,0 0 0,0 0 0,0 0 0,0 0 0,0 0 0,0 0 0,1 0 0,-1 0 0,0 0 0,0 0 0,0 0 0,0 1 0,0-1 0,0 0 0,0 0 0,1 0 0,-1 0 0,0 0 1,0 0-1,0 0 0,0 0 0,0 0 0,0 0 0,0 0 0,0 1 0,0-1 0,8-16 4,5-27 4,-1 0-1,-3 0 0,7-71 1,-3-139-13,-10 160 7,4-167-2,-5 256 0,3 8 0,3 11 0,179 451 0,-186-465 0,16 33 0,-16-33 0,-1-1 0,0 1 0,1-1 0,-1 1 0,0-1 0,1 1 0,-1-1 0,1 0 0,-1 1 0,1-1 0,-1 1 0,1-1 0,-1 0 0,1 1 0,0-1 0,-1 0 0,1 0 0,-1 0 0,1 1 0,0-1 0,-1 0 0,1 0 0,0 0 0,-1 0 0,1 0 0,-1 0 0,1 0 0,0 0 0,-1 0 0,1 0 0,0-1 0,-1 1 0,1 0 0,-1 0 0,1-1 0,-1 1 0,1 0 0,0-1 0,-1 1 0,1 0 0,-1-1 0,1 1 0,-1-1 0,0 1 0,1-1 0,-1 1 0,1-1 0,-1 1 0,0-1 0,0 1 0,1-1 0,-1 1 0,0-1 0,0 0 0,1 1 0,-1-1 0,0-1 0,12-30 0,-1 0 0,-2-1 0,-1 0 0,4-44 0,-2 19 0,-1 11 0,-3 3 0,2 2 0,3-1 0,1 1 0,24-55 0,-36 97 0,0-1 0,0 0 0,0 1 0,0-1-1,0 0 1,1 1 0,-1-1 0,0 1 0,0-1 0,1 0 0,-1 1 0,0-1 0,1 1 0,-1-1-1,1 1 1,-1-1 0,1 1 0,-1-1 0,1 1 0,-1 0 0,1-1 0,-1 1 0,1 0-1,-1-1 1,1 1 0,0 0 0,-1 0 0,1-1 0,0 1 0,-1 0 0,2 0 0,-1 1-2,0 1 0,-1-1 1,1 1-1,0-1 0,-1 1 1,1 0-1,-1-1 0,1 1 1,-1-1-1,0 1 0,0 0 1,1 0-1,-2 2 0,8 195-1,-6-106 18,17 122 0,-14-183-15,2 1 0,1-1 0,1 0 0,2-1 0,15 32 0,-23-59-1,0 0 1,0-1-1,0 0 1,1 1-1,0-1 0,0 0 1,0 0-1,4 3 0,-6-5 1,0 0-1,0 0 0,0-1 0,0 1 0,1 0 0,-1-1 0,0 1 1,0-1-1,1 1 0,-1-1 0,0 0 0,1 0 0,-1 1 0,0-1 1,1 0-1,-1 0 0,0 0 0,1 0 0,-1-1 0,0 1 1,1 0-1,-1 0 0,0-1 0,1 1 0,-1-1 0,0 1 0,0-1 1,1 0-1,-1 1 0,1-2 0,3-3 1,0 0 0,0 0 0,-1-1-1,1 1 1,-2-1 0,1 0 0,0 0 0,2-7 0,22-57-10,-23 57 8,28-88 6,-20 55 0,39-84 1,-49 124-5,-1 1 0,2 0 0,-1 0 0,1 0 0,-1 0 0,1 0 0,0 1 0,1 0 0,-1-1 0,1 2 0,0-1 0,0 1 0,0-1 0,10-3 0,-4 3 0,-1 1 0,1 0 0,-1 1 0,1 0 0,0 1 0,0 0 0,13 1 0,-15 0 0,24 2 0,-32-2 0,1 0 0,-1 0 0,0 1 0,0-1 0,0 0 0,0 1 0,0-1 0,-1 0 0,1 1 0,0-1 0,0 1 0,0 0 0,0-1 0,0 1 0,-1 0 0,1-1 0,0 1 0,0 0 0,-1 0 0,1 0 0,-1 0 0,1 0 0,-1 0 0,1-1 0,0 3 0,-1-3 1,0 1-1,-1-1 1,1 0-1,0 0 1,0 0-1,0 1 1,0-1-1,0 0 1,0 0 0,-1 1-1,1-1 1,0 0-1,0 0 1,0 0-1,-1 0 1,1 1-1,0-1 1,0 0-1,0 0 1,-1 0 0,1 0-1,0 0 1,0 0-1,-1 0 1,1 0-1,0 0 1,0 1-1,-1-1 1,1 0 0,0 0-1,0 0 1,-1 0-1,1-1 1,0 1-1,0 0 1,-1 0-1,1 0 1,0 0 0,0 0-1,-1 0 1,1 0-1,0 0 1,-2-1 2,-43-9 3,37 7-7,-1 1 1,1 0 0,-1 0 0,-18-1 0,22 3 0,0 0 0,-1 1 0,1 0 0,-1-1 0,1 1 0,0 1 0,0-1 0,0 1 0,0 0 0,0 0 0,0 1 0,0-1 0,0 1 0,-6 6 0,5-3 0,0 0 0,0 1 0,0 0 0,1 0 0,0 0 0,1 1 0,-1-1 0,-4 14 0,1 2 0,1 1 0,1 0 0,0 0 0,2 0 0,1 0 0,2 0 0,0 1 0,1-1 0,7 49 0,-5-65 0,0 1 0,1-1 0,0 0 0,0 1 0,1-1 0,0-1 0,0 1 0,1-1 0,0 1 0,0-1 0,1-1 0,0 1 0,0-1 0,0 0 0,1 0 0,0-1 0,0 0 0,0 0 0,12 5 0,-4-2 0,1-2 0,0 1 0,0-2 0,1 0 0,-1-1 0,1-1 0,0-1 0,33 1 0,-43-3 0,0 0 0,-1 0 0,1-1 0,-1 0 0,1 0 0,-1-1 0,1 0 0,-1 0 0,0 0 0,0-1 0,0 0 0,0 0 0,0-1 0,-1 0 0,1 1 0,-1-2 0,0 1 0,0-1 0,-1 0 0,1 0 0,-1 0 0,0 0 0,-1-1 0,1 1 0,-1-1 0,0 0 0,0 0 0,-1-1 0,0 1 0,3-12 0,-1-4 0,0 1 0,-1-1 0,-1 0 0,-1 0 0,-1-1 0,-1 1 0,-1 0 0,-7-33 0,2 28 0,-1-1 0,-1 1 0,-1 1 0,-2 0 0,0 0 0,-18-26 0,8 23 0,21 28 0,0 0 0,-1 0 0,1 0 0,0 0 0,0 0 0,-1 0 0,1 0 0,0 0 0,-1 1 0,1-1 0,-1 1 0,1-1 0,-1 1 0,1-1 0,-1 1 0,1 0 0,-1 0 0,1 0 0,-3 0 0,3 0 0,1 0 0,0 0 0,-1 0 0,1 0 0,0 0 0,0 1 0,-1-1 0,1 0 0,0 0 0,0 0 0,-1 0 0,1 1 0,0-1 0,0 0 0,-1 0 0,1 1 0,0-1 0,0 0 0,0 0 0,0 1 0,-1-1 0,1 0 0,0 0 0,0 1 0,0-1 0,0 0 0,0 1 0,0-1 0,0 0 0,0 1 0,0-1 0,0 0 0,0 1 0,-3 21 0,1 1 0,1-1 0,3 29 0,-1-15 0,0-15 0,1 0 1,0-1-1,2 1 0,1-1 0,0 0 1,1 0-1,14 29 0,-15-39 0,0-1-1,0 0 1,1 0-1,0-1 1,1 0-1,0 0 1,12 10-1,-14-13-1,0-2 1,0 1-1,1 0 0,0-1 0,0 0 0,0-1 0,0 1 0,0-1 0,1 0 0,-1 0 0,0-1 0,13 1 0,-6-1 5,-1 0 0,1-1 0,19-3 0,-27 2-2,0 0 0,-1-1 0,1 1 1,-1-1-1,0 0 0,1 0 0,-1 0 0,0-1 0,0 1 1,0-1-1,0 0 0,6-7 0,2-5-1,-1 0 0,0 0 0,-1-1 0,0-1 0,-2 0 0,0 0 0,-1 0 0,0-1 0,6-30 0,-3 0 0,-2 1 0,3-80 0,-12-167 0,1 282 0,-1 0 0,0 1 0,-1-1 0,0 1 0,-1-1 0,0 1 0,-1 0 0,0 0 0,-9-17 0,12 27 0,1 1 0,0 0 0,0-1 0,0 1 0,-1-1 0,1 1 0,0 0 0,0-1 0,-1 1 0,1 0 0,0-1 0,-1 1 0,1 0 0,0 0 0,-1-1 0,1 1 0,0 0 0,-1 0 0,1 0 0,0-1 0,-1 1 0,1 0 0,-1 0 0,1 0 0,-1 0 0,1 0 0,0 0 0,-1 0 0,1 0 0,-1 0 0,1 0 0,-1 0 0,1 0 0,0 0 0,-1 0 0,1 0 0,-1 1 0,1-1 0,0 0 0,-1 0 0,-9 20 0,5 8 0,1 1 0,1-1 0,2 1 0,2 30 0,-1-14 0,1 16 0,3 0 0,13 73 0,-10-99 0,2-1 0,0 1 0,3-2 0,0 0 0,23 41 0,-29-64 0,0 0 0,1 0 0,0-1 0,0 1 0,1-2 0,17 15 0,-20-18 0,1-1 0,0 0 0,0 0 0,0-1 0,1 0 0,-1 0 0,1-1 0,0 1 0,0-1 0,0-1 0,0 1 0,10 0 0,-6-1 0,-1-1 0,1 0 0,0-1 0,-1 1 0,1-2 0,16-4 0,-22 4 0,-1 0 0,1 0 0,0 0 0,-1-1 0,1 0 0,-1 0 0,0 0 0,0-1 0,0 1 0,0-1 0,-1 0 0,1 0 0,-1 0 0,0-1 0,4-6 0,0-3 0,-1 1 0,0-2 0,-1 1 0,0-1 0,-1 1 0,3-29 0,-3 9 0,-3 0 0,-2-35 0,1 61 0,-1 0 0,0 0 0,-1 0 0,0 1 0,0-1 0,0 0 0,-1 1 0,-1-1 0,1 1 0,-9-13 0,10 17 0,-1 0 0,1 0 0,-1 0 0,0 0 0,1 0 0,-1 1 0,0-1 0,-1 1 0,1 0 0,0 0 0,-1 0 0,1 0 0,-1 1 0,1-1 0,-1 1 0,0 0 0,0 0 0,0 0 0,1 1 0,-1 0 0,0-1 0,0 1 0,0 0 0,-6 1 0,9 0 0,-1-1 0,1 1 0,-1 0 0,1-1 0,-1 1 0,1 0 0,0 0 0,-1 0 0,1 0 0,0 0 0,0 0 0,0 0 0,0 0 0,0 1 0,0-1 0,0 0 0,0 1 0,0-1 0,0 0 0,1 1 0,-1-1 0,1 1 0,-1-1 0,1 1 0,-1 0 0,1-1 0,0 3 0,-2 52 0,2-42 0,1-1 0,1 0 0,0 0 0,0 0 0,2 0 0,-1-1 0,2 1 0,-1-1 0,2 0 0,0 0 0,0-1 0,1 0 0,0 0 0,1 0 0,1-1 0,-1 0 0,1-1 0,1 0 0,0 0 0,0-1 0,20 12 0,-21-15 0,1-1 0,-1-1 0,1 0 0,0 0 0,0-1 0,0 0 0,0 0 0,0-1 0,1-1 0,-1 0 0,0 0 0,0-1 0,11-2 0,-17 2 0,0 0 0,0 0 0,-1-1 0,1 1 0,0-1 0,-1 0 0,1 0 0,-1 0 0,1-1 0,-1 1 0,0-1 0,0 0 0,0 0 0,-1 0 0,1 0 0,-1 0 0,1-1 0,-1 1 0,0-1 0,2-6 0,4-7 0,-2 1 0,0-1 0,6-27 0,-4-2 0,-2-1 0,-2 0 0,-2-62 0,3 282 0,-2-143 0,1 0 0,2 0 0,17 54 0,-17-67 0,1 0 0,0 0 0,14 22 0,-18-35 0,-1 0 0,1-1 0,0 1 0,0 0 0,0-1 0,1 0 0,-1 0 0,1 0 0,0 0 0,-1-1 0,1 1 0,1-1 0,-1 0 0,0 0 0,0-1 0,1 1 0,-1-1 0,7 1 0,-7-1 0,1 0 0,-1-1 0,1 1 0,-1-1 0,1-1 0,-1 1 0,1 0 0,-1-1 0,1 0 0,-1 0 0,0-1 0,1 1 0,-1-1 0,0 0 0,0 0 0,0 0 0,0 0 0,-1-1 0,1 1 0,-1-1 0,1 0 0,-1 0 0,0-1 0,0 1 0,0-1 0,-1 1 0,1-1 0,-1 0 0,0 0 0,0 0 0,3-8 0,6-18 0,0 0 0,-2-1 0,-1 0 0,-2 0 0,3-39 0,1-164 0,-10 215 0,1-32 0,-3-134 0,0 160 0,0 1 0,-2-1 0,-2 1 0,0-1 0,-11-27 0,17 50 0,-1 1 0,1-1 0,-1 1 0,1-1 0,-1 1 0,0 0 0,0-1 0,0 1 0,0 0 0,0-1 0,0 1 0,0 0 0,0 0 0,0 0 0,0 0 0,-1 0 0,1 0 0,0 0 0,-1 1 0,1-1 0,0 0 0,-1 1 0,1-1 0,-1 1 0,1-1 0,-1 1 0,-3-1 0,4 2 0,-1 0 0,0-1 0,1 1 0,-1 0 0,1 0 0,-1 0 0,1 0 0,-1 0 0,1 0 0,0 0 0,-1 0 0,1 0 0,0 1 0,0-1 0,0 1 0,0-1 0,0 1 0,0-1 0,0 1 0,1-1 0,-1 1 0,0 0 0,1-1 0,-1 1 0,1 2 0,-6 27 0,1 0 0,2 1 0,1-1 0,3 39 0,0-26 0,1 33 0,4 0 0,3-1 0,4 0 0,3 0 0,34 99 0,-44-158 0,0-1 0,1 0 0,1 0 0,0-1 0,1 0 0,20 26 0,-24-35 0,1 0 0,0 0 0,0 0 0,1-1 0,0 0 0,0 0 0,0-1 0,0 0 0,1 0 0,-1 0 0,1-1 0,0 0 0,0-1 0,0 0 0,16 2 0,-19-3 0,-1 0 0,1-1 0,0 0 0,0 0 0,0 0 0,0-1 0,-1 1 0,1-1 0,0 0 0,0-1 0,-1 1 0,1-1 0,-1 0 0,7-4 0,-6 3 0,-1-1 0,-1 0 0,1 0 0,0-1 0,-1 1 0,0 0 0,0-1 0,0 0 0,-1 0 0,0 0 0,0 0 0,0 0 0,1-7 0,3-11 0,-1 0 0,-1 0 0,2-43 0,-7-77 0,0 62 0,1 6 0,-2 65 0,-2 9 0,-1 7 0,2 3 0,0 0 0,1 1 0,0-1 0,0 1 0,1 0 0,0-1 0,1 1 0,0 0 0,2 12 0,-2 7 0,0-6 0,1 0 0,1 0 0,0 0 0,2 0 0,1-1 0,12 38 0,-14-53 0,0 0 0,0 0 0,1 0 0,0 0 0,0-1 0,1 0 0,-1 0 0,1 0 0,0 0 0,1-1 0,0 0 0,0 0 0,0-1 0,0 1 0,0-1 0,1 0 0,0-1 0,0 0 0,0 0 0,0 0 0,1-1 0,-1 0 0,0-1 0,9 2 0,-4-2 0,-1 0 0,0 0 0,1-1 0,-1-1 0,1 0 0,12-2 0,-20 1 0,1 1 0,-1-1-1,1 1 1,-1-1 0,0-1 0,0 1-1,0 0 1,0-1 0,0 0-1,-1 0 1,1 0 0,-1 0-1,0-1 1,0 1 0,0-1-1,0 0 1,2-5 0,6-13-4,-1 0 0,-1 0 1,-1-1-1,-1 0 0,-1 0 1,-1 0-1,2-35 0,-1-174 9,-7 151-7,2 40 2,-3 0 0,0 0 0,-3 1 0,-14-62 0,18 99 0,1 2 0,0 1 0,0-1 0,0 0 0,0 0 0,0 1 0,-1-1 0,1 0 0,0 0 0,0 1 0,-1-1 0,1 0 0,0 1 0,-1-1 0,1 0 0,-1 1 0,1-1 0,-1 1 0,1-1 0,-1 1 0,1-1 0,-1 1 0,1-1 0,-1 1 0,0-1 0,0 0 0,-3 9 0,-3 51 0,1 108 1,6-109 3,-1 239 23,2-268-27,0 0 0,2 0 0,1-1 0,2 1 0,16 52 0,-16-66 0,0 1 0,1-1 0,1 0 0,0-1 0,1 0 0,0 0 0,2-1 0,-1 0 0,1-1 0,1 0 0,21 16 0,-26-23 0,1 0 0,-1-1 0,1 0 0,0-1 0,1 0 0,-1 0 0,16 3 0,-20-5 0,0 0 0,0 0 0,0-1 0,0 0 0,0 0 0,0 0 0,0 0 0,-1 0 0,1-1 0,0 0 0,0 0 0,0 0 0,0 0 0,-1-1 0,1 1 0,-1-1 0,1 0 0,-1 0 0,1 0 0,3-4 0,-1-1 0,-1-1 0,0 0 0,0 0 0,0 0 0,-1-1 0,0 1 0,-1-1 0,0 0 0,0 0 0,-1 0 0,0-1 0,0-9 0,2-22 0,-1-57 0,-3 80 0,0-154 0,-1 155 0,-1 17 0,-1 11 0,0 31 0,1 0 0,7 84 0,-4-118 0,0 1 0,1 0 0,1-1 0,-1 1 0,1-1 0,0 0 0,1 0 0,0 0 0,0 0 0,10 11 0,-11-14 0,1-2 0,-1 1 0,1 0 0,0-1 0,1 0 0,-1 0 0,0 0 0,1 0 0,0-1 0,-1 1 0,1-1 0,0 0 0,0-1 0,0 1 0,0-1 0,1 0 0,-1-1 0,0 1 0,6-1 0,-3 0 0,0 0 0,0-1 0,0 1 0,0-2 0,0 1 0,-1-1 0,1 0 0,0-1 0,-1 0 0,0 0 0,1-1 0,-1 0 0,-1 0 0,1 0 0,0-1 0,-1 0 0,0-1 0,0 1 0,-1-1 0,0 0 0,0 0 0,0-1 0,0 1 0,-1-1 0,5-11 0,0 0 0,-2-1 0,0 0 0,0 0 0,-2 0 0,0-1 0,3-32 0,-2-123 0,-6 156 0,0 19 0,0 0 0,0 1 0,0-1 0,0 0 0,-1 0 0,1 0 0,0 0 0,0 0 0,0 0 0,0 1 0,-1-1 0,1 0 0,0 0 0,0 0 0,0 0 0,-1 0 0,1 0 0,0 0 0,0 0 0,0 0 0,-1 0 0,1 0 0,0 0 0,0 0 0,0 0 0,-1 0 0,1 0 0,0 0 0,0 0 0,0 0 0,-1 0 0,1 0 0,0 0 0,0-1 0,0 1 0,-1 0 0,1 0 0,0 0 0,0 0 0,0 0 0,0 0 0,0-1 0,-1 1 0,1 0 0,0 0 0,0 0 0,0 0 0,0-1 0,0 1 0,0 0 0,0 0 0,0 0 0,0-1 0,0 1 0,0 0 0,0 0 0,-1 0 0,1-1 0,1 1 0,-1 0 0,0 0 0,0 0 0,0-1 0,0 1 0,0 0 0,0 0 0,0 0 0,0-1 0,-12 17 0,2 5 0,1 0 0,2 0 0,0 1 0,-5 25 0,-13 98 0,22-119 0,-33 538 0,27-278 0,8-257 0,-2-1 0,0 0 0,-2 0 0,-16 54 0,18-75 0,1 0 0,-1 0 0,-1 0 0,1 0 0,-1-1 0,0 1 0,-1-1 0,0 0 0,0 0 0,0-1 0,0 1 0,-1-1 0,0 0 0,0-1 0,0 1 0,-1-1 0,1-1 0,-1 1 0,0-1 0,0 0 0,0-1 0,-1 1 0,-10 1 0,9-3 0,-1 0 0,0 0 0,1 0 0,-1-1 0,0-1 0,1 0 0,-1 0 0,-16-5 0,19 4 0,1-1 0,-1 0 0,1 0 0,0 0 0,0-1 0,1 0 0,-1 0 0,1 0 0,-1-1 0,2 0 0,-1 0 0,-7-11 0,0 0 0,2-1 0,0-1 0,1 0 0,1 0 0,0-1 0,2 0 0,0 0 0,1-1 0,1 1 0,1-1 0,-2-34 0,5 38 0,0-1 0,1 0 0,1 0 0,1 1 0,0-1 0,1 1 0,0 0 0,2 0 0,0 1 0,0-1 0,2 1 0,0 0 0,0 1 0,17-21 0,-2 11 0,0 0 0,2 1 0,1 2 0,0 1 0,2 1 0,41-23 0,187-73 0,-99 59 0,203-43 0,-333 88 11,-26 11-17,0-1 0,-1 1 0,1-1 0,0 1 1,-1-1-1,1 0 0,0 1 0,-1-1 1,1 0-1,-1 0 0,0 1 0,1-1 0,-1 0 1,1 0-1,-1 0 0,0 1 0,0-1 1,0 0-1,1 0 0,-1 0 0,0 0 0,0 0 1,0 0-1,0 1 0,0-1 0,0 0 1,-1 0-1,1 0 0,0-1 0,-7-12-487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2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24 31807,'-1'-1'21,"1"-1"1,-1 1-1,0-1 1,0 1-1,1 0 1,-1-1-1,0 1 1,0 0-1,0 0 1,-1 0-1,1 0 1,0 0-1,0 0 1,-1 0-1,1 0 1,0 0-1,-1 1 1,1-1-1,-1 1 1,1-1-1,-1 1 1,1-1-1,-1 1 1,1 0-1,-1-1 1,1 1-1,-1 0 1,0 0-1,1 0 1,-1 1-1,1-1 1,-1 0-1,1 1 1,-1-1-1,1 0 1,-1 1-1,1 0 1,-2 0-1,-1 1-22,1 1-1,-1-1 1,1 1-1,0 0 0,0 0 1,0 0-1,0 0 1,1 0-1,-1 1 0,1-1 1,0 1-1,-1-1 1,-1 7-1,-1 8 2,1 0 0,0 1 0,1 0 0,1 0 0,1 0 0,1 0 0,3 29 0,-3-45 0,0 0 0,1 0 1,-1 0-1,1 0 0,0 0 0,-1 0 1,1 0-1,0 0 0,1 0 0,-1 0 1,1-1-1,-1 1 0,1-1 0,0 1 1,0-1-1,0 1 0,0-1 0,0 0 1,0 0-1,1 0 0,4 3 0,-2-3 4,1 1 0,0-1 0,0 0 0,0-1 0,0 0 0,0 1 0,0-2 0,0 1 0,10-1 0,-13 0-1,0-1-1,0 1 0,0-1 0,0 1 1,0-1-1,0 0 0,0 0 1,-1-1-1,1 1 0,0 0 0,-1-1 1,1 0-1,-1 1 0,1-1 0,-1 0 1,0 0-1,0-1 0,0 1 1,0 0-1,0-1 0,-1 1 0,1-1 1,-1 1-1,1-1 0,-1 0 1,0 0-1,0 1 0,0-1 0,0-6 1,2-5 3,0-1 0,-1 0 0,-1 0 0,0-25 0,-2 34-6,1 1 0,-1-1 0,1 1 0,-1 0 0,-1-1 0,1 1 0,-1 0 0,0 0 0,0 0 0,-1 0 0,1 0 0,-1 0 0,0 1 0,0-1 0,-1 1 0,0 0 0,1 0 0,-1 0 0,0 1 0,-8-6 0,4 5 0,0-1 0,0 1 0,-1 0 0,0 1 0,1 0 0,-1 1 0,-1-1 0,1 2 0,0-1 0,0 1 0,-14 1 0,21-1-1,-1 1 0,1 0-1,-1 0 1,0 1 0,1-1 0,-1 0-1,1 1 1,-1 0 0,1-1 0,-1 1-1,1 0 1,-1 0 0,1 1 0,0-1 0,-1 0-1,1 1 1,0 0 0,0-1 0,0 1-1,0 0 1,-1 2 0,0 1-9,1-1-1,0 1 1,0-1-1,1 1 1,-1 0 0,1 0-1,0 0 1,0 0-1,1 0 1,-1 5 0,0 49-665,1 11-1823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3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32127,'0'-8'464,"36"-2"-352,19 3-96,17 2 0,5 2-16,1 1 32,-9 2-32,-14 0 0,-13 0 0,-20 0 0,-14 0 0,-25 0-224,-30 0-1361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3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17 31759,'-1'-2'20,"0"1"0,-1-1 0,1 1 0,-1 0 0,1 0 0,-1 0 0,1 0 0,-1 0 0,1 0 0,-1 0 0,0 0 0,0 1 0,1-1 0,-1 1 0,0-1 0,0 1 0,0 0 0,0 0 0,0 0 0,1 0 0,-1 0 0,0 0 0,0 0 0,0 0 0,0 1 0,0-1 0,1 1 0,-4 0 0,3 1-1,-1-1 0,0 1 1,0-1-1,1 1 1,-1 0-1,1 0 0,-1 0 1,1 0-1,0 1 0,0-1 1,0 0-1,0 1 0,0 0 1,1-1-1,-1 1 0,1 0 1,-2 3-1,0 4-19,1 0 0,0 0 0,0 1 0,1-1 0,0 1 0,1-1 0,0 0 0,2 15 0,-1-18 0,0-1 0,0 0 0,1 1 0,0-1 0,0 0 0,0 0 0,1 0 0,0 0 0,0-1 0,0 1 0,1-1 0,0 0 0,0 0 0,8 8 0,-6-8 1,1-1 1,0 1-1,0-1 1,0 0 0,0-1-1,1 0 1,-1 0-1,1-1 1,0 0-1,0 0 1,0-1-1,0 0 1,0 0-1,9-1 1,-13 0-1,0 0 0,0 0 0,0-1 0,-1 1 0,1-1 0,0 0 0,0 0 0,-1-1 0,1 1 0,-1-1 0,1 0 0,-1 0 0,0 0 0,0 0-1,0 0 1,0-1 0,0 1 0,0-1 0,0 0 0,-1 0 0,0 0 0,1 0 0,-1 0 0,0-1 0,-1 1 0,1-1 0,-1 1 0,1-1 0,-1 0 0,1-7 0,1 1 2,-2-1 0,0-1 0,0 1 0,0 0 0,-2 0 0,1 0 0,-2 0-1,1 0 1,-5-13 0,5 20-3,0 0 0,-1 0 0,1 1 0,-1-1 0,0 0 0,-1 1 0,1-1 0,0 1 0,-1 0-1,0 0 1,0 0 0,0 0 0,0 1 0,0-1 0,0 1 0,-1-1 0,1 1 0,-1 0 0,0 1 0,0-1 0,1 1 0,-1-1-1,0 1 1,0 0 0,0 1 0,-1-1 0,-5 0 0,4 1-7,0 0-1,1 1 1,-1-1 0,0 1-1,0 0 1,1 1-1,-1-1 1,1 1 0,0 0-1,-1 1 1,1-1 0,0 1-1,0 0 1,0 0 0,1 1-1,-1-1 1,1 1-1,0 0 1,0 0 0,0 0-1,0 1 1,1 0 0,0-1-1,-3 6 1,-28 48-497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8.4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406 238 29293,'10'-26'489,"-2"0"0,-1 0 0,-1-1 0,-1 0 0,-1 0 0,0-42 0,-4 69-488,0-1-1,0 1 1,0-1 0,-1 1-1,1-1 1,0 1-1,0-1 1,-1 1-1,1-1 1,0 1-1,-1-1 1,1 1 0,-1-1-1,1 1 1,0 0-1,-1-1 1,1 1-1,-1 0 1,1 0-1,-1-1 1,1 1 0,-1 0-1,1 0 1,-1-1-1,0 1 1,1 0-1,-1 0 1,1 0 0,-1 0-1,1 0 1,-1 0-1,1 0 1,-1 0-1,0 0 1,0 1-1,-24 2 4,18 0-1,0 0 0,0 0-1,1 0 1,0 1 0,0 0 0,0 0-1,0 0 1,0 1 0,-5 6 0,-46 54-5,43-47 3,-23 28-1,2 2 1,3 2-1,1 1 1,-38 88-1,55-106-3,2 1 0,2 1 0,1-1-1,2 1 1,1 1 0,1-1 0,3 1 0,3 70-1,1-87 6,1-1-1,1 0 1,1-1-1,0 1 1,1-1-1,1 0 0,1 0 1,1-1-1,0 0 1,11 14-1,-6-11-3,0-1 0,1-1 0,1 0 0,1-1 0,0-1 0,1 0 0,31 18 0,-39-28-39,1 1-1,0-1 0,0-1 0,0 0 1,0-1-1,1 0 0,0-1 1,-1 0-1,1 0 0,21-1 0,2-1-1281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1.0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77 99 30798,'0'-13'677,"-3"-26"373,3 38-1042,-1-1-1,0 0 1,0 1-1,1-1 1,-1 0-1,0 1 1,0-1-1,-1 1 1,1-1 0,0 1-1,0 0 1,-1 0-1,1-1 1,-1 1-1,1 0 1,-1 0-1,1 0 1,-4-1-1,-11-4 9,13 5-12,0 0 1,0 0-1,0 0 0,0-1 1,0 1-1,0-1 1,-3-2-1,5 4-4,1 0 1,0 0-1,-1 0 0,1 0 1,0 1-1,0-1 1,-1 0-1,1 0 0,0 0 1,0 1-1,-1-1 0,1 0 1,0 0-1,0 1 0,0-1 1,-1 0-1,1 0 1,0 1-1,0-1 0,0 0 1,0 1-1,0-1 0,0 0 1,0 1-1,0-1 0,0 0 1,-1 1-1,1-1 1,1 0-1,-1 1 0,0-1 1,0 0-1,0 1 0,0-1 1,0 0-1,0 0 0,0 1 1,0-1-1,0 0 1,1 1-1,-1 1 1,-2 153 31,5 192-32,11-241 0,-8-70 0,3 62 0,-9-98 0,0 0-1,0 1 1,0-1 0,0 0 0,0 0-1,0 0 1,0 1 0,0-1-1,0 0 1,0 0 0,0 0 0,0 1-1,0-1 1,1 0 0,-1 0 0,0 0-1,0 0 1,0 1 0,0-1-1,0 0 1,0 0 0,0 0 0,1 0-1,-1 1 1,0-1 0,0 0-1,0 0 1,0 0 0,0 0 0,1 0-1,-1 0 1,0 0 0,0 0 0,0 1-1,1-1 1,-1 0 0,0 0-1,0 0 1,0 0 0,1 0 0,-1 0-1,0 0 1,0 0 0,0 0-1,1 0 1,-1 0 0,1-1-5,-1 1-1,1-1 1,-1 1 0,1 0 0,-1-1 0,1 1-1,-1-1 1,0 1 0,1-1 0,-1 0-1,1 1 1,-1-1 0,0 1 0,1-1 0,-1 0-1,0 1 1,0-1 0,0 0 0,0 1-1,1-1 1,-1 0 0,3-34-283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3.9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10 375 31086,'-2'-4'101,"1"1"0,0-1 0,-1 0-1,1 0 1,0 0 0,1 0 0,-1 0-1,1 0 1,-1 0 0,1 0 0,1 0 0,-1 0-1,0 0 1,3-7 0,-2 8-99,0 1 0,0-1 1,1 1-1,-1-1 0,1 1 0,-1-1 0,1 1 1,0 0-1,0 0 0,0 0 0,0 0 0,1 0 1,-1 0-1,0 0 0,1 1 0,0-1 0,-1 1 1,1 0-1,0 0 0,4-1 0,8-2 4,1 1 0,0 1 0,0 1 0,0 0-1,24 3 1,-19-2-1,-10 1-5,0 1 1,0 0-1,0 0 0,0 1 0,0 1 0,-1 0 1,1 0-1,-1 1 0,0 0 0,0 1 0,-1 0 0,0 1 1,0-1-1,0 2 0,-1-1 0,0 1 0,0 1 0,6 9 1,-4-4-1,0 0 0,0 0-1,-2 2 1,0-1 0,0 1 0,-2 0 0,0 0 0,0 1 0,-2-1 0,0 1 0,1 21 0,-3-25 0,-1 0 0,0 0 0,-1 0 0,-1 0 0,0 0 0,0 0 0,-1 0 0,-1 0 0,-1-1 0,1 1 0,-2-1 0,0 0 0,0 0 0,-10 14 0,-4 1 0,-1 0 0,-1-1 0,-1 0 0,-2-2 0,0-1 0,-2-1 0,0-2 0,-1 0 0,-38 20 0,48-34 0,0-1 0,1-1 0,-2-1 0,1 0 0,-23 0 0,145-1-2,132-5-12,-207 1 11,0-2 1,-1-1-1,0-1 0,0-2 1,51-20-1,-70 23 2,1-1 0,-1 0 0,0-1-1,-1 0 1,0 0 0,0-1 0,0 0 0,-1-1 0,0 0 0,-1 0 0,0-1 0,0 0-1,-1 0 1,0-1 0,-1 1 0,-1-1 0,1 0 0,-2-1 0,4-15 0,2-17 1,-3 0 1,-1 0 0,-3-77 0,-2 118-1,0-1 2,0 1 0,-1 0-1,1 0 1,-1 0 0,0 0 0,0 0-1,0 0 1,0 0 0,0 0-1,-1 1 1,-3-6 0,5 7-2,-1 0 0,0 0 0,0 0 0,1 0 0,-1 1 0,0-1 0,0 0 0,0 0 0,0 1 0,0-1 0,0 1 0,0-1 0,0 1 0,0-1 0,-1 1 0,1-1 0,0 1 0,0 0 0,0 0 0,0 0 0,-1 0 0,1 0 0,0 0 0,0 0 0,0 0 0,0 0 0,-1 0 0,1 1 0,0-1 0,0 0 0,0 1 1,0-1-1,0 1 0,0-1 0,-2 2 0,2-1 0,0 1-1,0-1 1,-1 1 0,1 0 0,0-1 0,0 1 0,1 0 0,-1-1 0,0 1-1,0 0 1,1 0 0,-1 0 0,1 0 0,0 0 0,0 0 0,-1 0 0,1 0-1,0-1 1,1 4 0,-1 1 0,-4 151 11,4-140-10,2 0-1,0 0 1,1-1-1,1 1 1,0-1 0,1 0-1,9 19 1,-11-30-2,-1 0 1,1 0-1,0 0 1,1-1-1,-1 0 0,1 1 1,0-1-1,0 0 1,0-1-1,0 1 0,1-1 1,-1 0-1,1 0 1,0 0-1,0 0 0,5 1 1,2-1 1,0 0 1,0 0-1,1-2 1,-1 1-1,0-2 0,13 0 1,-20 0-2,0 0 0,0 0 0,0-1 1,0 0-1,0 0 0,0-1 0,0 1 0,0-1 0,0 0 1,-1 0-1,1-1 0,-1 1 0,1-1 0,-1 0 0,4-4 0,-1 0 1,-1 0 0,0 0 0,0 0-1,0-1 1,-1 0 0,-1 0-1,7-16 1,1-6 1,-3-1 0,0-1 0,7-57 0,-7-6 4,-3-142-1,-7 178 0,1 50 0,1 5-4,-1 0 1,1 0-1,-1 0 1,-1 0-1,1 0 1,0 0-1,-1 0 1,0 0-1,0 0 1,0 0-1,0 0 1,-1 0-1,0 1 1,1-1-1,-1 0 1,-1 1-1,-2-4 1,5 7-2,0-1 0,-1 1 0,1 0 0,-1 0 0,1-1 0,-1 1 0,1 0 0,-1 0 0,1 0 0,-1 0 0,1-1 0,-1 1 0,1 0 0,-1 0 0,1 0 0,-1 0 0,1 0 0,-1 0 0,1 0 0,-1 0 0,1 1 0,-1-1 0,1 0 0,-1 0 0,1 0 0,-1 1 0,1-1 0,-1 0 0,1 0 0,-1 1 0,1-1 0,0 0 0,-1 1 0,1-1 0,-1 0 0,1 1 0,0-1 0,0 1 0,-1-1 0,1 1 0,0-1 0,0 1 0,-1-1 0,1 0 0,0 1 0,0-1 0,0 1 0,0 0 0,0-1 0,0 1 0,0-1 0,0 1 0,-9 30 0,2-1 0,1 1 0,-3 33 0,0 101 13,8-114 1,-16 894-9,14-962-5,0 0-1,0 0 1,-11-28-1,8 25-2,-7-22-3,2 10-1,2 0 1,0-1 0,3 0 0,0-1 0,0-37 0,6 65 6,1 0 0,-1 0 0,1-1 0,0 1 0,1 0 0,0 0 0,0 0 0,0 1 0,0-1 0,1 0 0,0 1 0,1-1 0,-1 1 0,1 0 0,6-7 0,5-3 0,1 2 0,0-1 0,25-14 0,-24 16 0,49-32 3,-3-3-1,112-107 1,-155 132-2,-1-1 0,-1-1 0,-1 0 0,20-40 0,-27 46 0,-2-2-1,-1 1 0,0-1 1,-1 0-1,-1-1 0,-1 1 1,1-28-1,-4 42 0,1-31 0,-1 0 0,-4-46 0,2 74 0,0-1 0,0 1 0,-1 0 0,-1 0 0,0 0 0,0 1 0,0-1 0,-1 1 0,0-1 0,-1 1 0,0 0 0,0 1 0,-1-1 0,-9-9 0,14 16 0,1 1 0,0-1 0,-1 1 0,1 0 0,-1-1 0,1 1 0,-1-1 0,0 1 0,1 0 0,-1-1 0,1 1 0,-1 0 0,1 0 0,-1-1 0,0 1 0,1 0 0,-1 0 0,0 0 0,1 0 0,-1 0 0,0 0 0,1 0 0,-1 0 0,0 0 0,1 0 0,-1 0 0,1 1 0,-1-1 0,0 0 0,1 0 0,-1 0 0,1 1 0,-1-1 0,0 0 0,1 1 0,-1-1 0,1 1 0,-1-1 0,1 1 0,0-1 0,-1 1 0,1-1 0,-1 1 0,1-1 0,0 1 0,-1-1 0,1 1 0,0-1 0,0 1 0,-1 1 0,-9 33 0,10-33 0,-8 67 0,3-1 0,7 126 0,-1-186 0,34 318 20,-5-80-8,-19 110-12,-11-352 0,0 1 0,-1 0 0,1 0 0,-1 0 0,0 0 0,0-1 0,0 1 0,-1 0 0,0-1 0,0 1 0,0-1 0,0 0 0,-1 1 0,0-1 0,-5 5 0,6-6 0,-1 0 0,0-1 0,0 0-1,0 0 1,-1 0 0,1 0-1,0 0 1,-1 0 0,1-1 0,-1 0-1,0 0 1,1 0 0,-1 0-1,0 0 1,0-1 0,0 0 0,1 0-1,-1 0 1,-7-1 0,9 1-1,0-1 0,0 0-1,1 1 1,-1-1 0,0 0 0,0 0 0,1 0 0,-1 0 0,0-1 0,1 1 0,-1 0 0,1-1 0,0 1 0,-1-1-1,1 1 1,0-1 0,0 0 0,0 1 0,0-1 0,0 0 0,0 0 0,1 0 0,-1 0 0,1 0 0,-1-2 0,-2-7 1,1-1 1,-2-22-1,2 20 0,1 0 0,1 0 0,0-1 0,0 1 0,2 0 0,0 0 0,0 0 0,2 0 0,-1 1 0,2-1 0,0 1 0,0 0 0,1 0 0,8-12 0,182-226 0,-192 246 0,17-20 0,2 1 0,0 0 0,2 2 0,0 0 0,1 2 0,2 1 0,56-30 0,-79 47 0,0-1 0,-1 0 0,1 0 0,-1 0 0,0 0 0,0-1 0,0 0 0,0 0 0,-1 0 0,0 0 0,0 0 0,0-1 0,0 1 0,-1-1 0,1 0 0,-1 0 0,2-7 0,-1-2 0,0-1 0,0 0 0,-2 0 0,1-29 0,-2 42 0,-1 0 0,1 0 0,0 0 0,0 0 0,-1 1 0,1-1 0,0 0 0,-1 0 0,0 1 0,0-1 0,1 0 0,-1 1 0,0-1 0,0 0 0,0 1 0,-1 0 0,1-1 0,0 1 0,0 0 0,-1-1 0,1 1 0,-1 0 0,1 0 0,-1 0 0,0 0 0,1 0 0,-1 1 0,-2-2 0,-4 0 0,1 0 0,-1 1 0,0 0 0,0 0 0,-13 1 0,20-1 0,0 1 0,0 0 0,-1 1 0,1-1 0,0 0 0,0 0 0,0 0 0,0 1 0,0-1 0,0 0 0,0 1 0,1-1 0,-1 1 0,0-1 0,0 1 0,0 0 0,0-1 0,0 1 0,1 0 0,-1 0 0,0-1 0,1 1 0,-1 0 0,0 0 0,1 0 0,-1 0 0,0 1 0,-4 30 0,4-23 0,-2 155 0,3-107 0,0-51 0,0 0 0,0 0 0,0 0 0,1 0 0,0 0 0,0 0 0,1-1 0,0 1 0,0 0 0,0-1 0,1 1 0,-1-1 0,1 0 0,0 1 0,1-1 0,0-1 0,-1 1 0,1-1 0,1 1 0,-1-1 0,1 0 0,-1-1 0,1 1 0,0-1 0,1 0 0,-1 0 0,0 0 0,1-1 0,0 0 0,-1 0 0,1 0 0,0-1 0,0 0 0,0 0 0,11 0 0,-6-1 0,-4 1 0,1-1 0,-1 0 0,1 0 0,-1-1 0,9-2 0,-14 3 0,0-1 0,0 1 0,-1-1 0,1 0 0,0 0 0,0 0 0,-1 0 0,1 0 0,-1 0 0,1 0 0,-1-1 0,1 1 0,-1-1 0,0 1 0,0-1 0,0 1 0,0-1 0,0 0 0,0 1 0,0-1 0,0 0 0,-1 0 0,1 0 0,0-2 0,3-23-2,-1 1-1,-1-1 1,-2 0 0,-2-30-1,0-23-1,2 75 4,0 0-1,0 0 1,1 0-1,0 0 1,0 0 0,0 1-1,0-1 1,1 0 0,0 0-1,0 1 1,0-1 0,0 1-1,1-1 1,0 1-1,-1 0 1,2 0 0,-1 0-1,0 1 1,1-1 0,0 1-1,0 0 1,0 0-1,0 0 1,0 0 0,1 1-1,-1 0 1,1 0 0,-1 0-1,1 0 1,0 1-1,0 0 1,0 0 0,0 0-1,0 0 1,9 1 0,-11 0-1,9-2 1,1 1 0,-1 1-1,0 0 1,1 1-1,23 5 1,-33-5 0,0 0 0,0 0 0,-1 0 0,1 1 0,0-1 0,-1 1 0,1 0 0,-1-1 0,1 1 0,-1 0 0,0 1 0,0-1 0,0 0 0,0 1 0,0-1 0,-1 1 0,1-1 0,-1 1 0,0 0 0,1 0 0,-1-1 0,0 1 0,-1 0 0,1 0 0,0 0 0,-1 0 0,0 0 0,0 0 0,0 4 0,1 1 0,-1 0 0,1 0 0,-2 0 0,1 0 0,-1 0 0,-1 0 0,1 0 0,-1 0 0,-1 0 0,1 0 0,-1-1 0,-8 13 0,3-5 0,1 1 0,0-1 0,-7 29 0,12-35 0,0-1 0,0 0 0,1 1 0,0 0 0,1-1 0,0 1 0,0-1 0,1 1 0,3 11 0,-4-18 0,1 0 0,0 0 0,0 0 0,0 0 0,0 0 0,0 0 0,1-1 0,-1 1 0,0 0 0,1-1 0,-1 1 0,1-1 0,0 0 0,-1 0 0,1 1 0,0-1 0,0 0 0,0 0 0,0-1 0,0 1 0,0 0 0,0-1 0,0 1 0,3 0 0,6 0 0,1 1 0,0-2 0,15 0 0,-10 0 0,-7-1 0,1 0 1,-1 0-1,0-1 0,1 0 0,-1 0 1,0-1-1,0-1 0,-1 0 1,1 0-1,-1-1 0,0 0 1,0-1-1,0 1 0,-1-2 0,0 1 1,0-1-1,-1-1 0,1 1 1,9-15-1,-7 8 0,-1 0-1,-1-1 1,0 0 0,0-1 0,-2 0-1,0 0 1,-1 0 0,0-1-1,-1 1 1,-1-1 0,1-23 0,-3 21-1,0 0 0,-1 0 1,-1 0-1,-6-31 1,5 44 0,1 0 0,-1 0 0,0 0 0,-1 1 0,1-1 0,-1 1 1,-1 0-1,1 0 0,-1 0 0,1 0 0,-1 0 0,-1 1 1,1 0-1,-1 0 0,1 0 0,-1 0 0,0 1 0,-7-4 1,4 3 0,0 1 1,0 0-1,0 0 0,0 1 1,-12-2-1,16 3 0,1 0-1,-1 1 0,0 0 1,1 0-1,-1 0 0,0 0 0,1 0 1,-1 1-1,1-1 0,-1 1 1,1 0-1,-1 0 0,1 1 1,-7 2-1,8-1 0,-1 0 0,0 0 0,1 0 0,-1 0 0,1 1 0,0-1 0,0 1 0,0-1 0,0 1 0,1 0 0,0 0 0,0 0 0,0 0 0,0 0 0,0 7 0,-2 11 0,3 38 0,0-40 0,0-5 0,1 1 0,1-1 0,0 0 0,1 1 0,1-1 0,1 0 0,0-1 0,0 1 0,2-1 0,0 0 0,0-1 0,1 1 0,1-1 0,0-1 0,1 0 0,0 0 0,1-1 0,0 0 0,1-1 0,0 0 0,20 11 0,-27-18 0,1 1 1,0-2-1,0 1 0,0-1 1,0 0-1,1 0 1,-1-1-1,1 0 0,-1 0 1,1 0-1,-1-1 0,1 0 1,-1 0-1,1-1 1,-1 0-1,0 0 0,1 0 1,-1-1-1,0 0 0,1 0 1,-1-1-1,-1 0 1,1 0-1,0 0 0,-1 0 1,1-1-1,-1 0 0,0 0 1,0-1-1,-1 1 0,1-1 1,-1 0-1,0 0 1,0-1-1,4-8 0,0-1-1,-2 1 0,0-1-1,0 0 1,-1-1 0,-1 1-1,-1-1 1,3-30 0,-5-120 0,-2 88 15,1 77-14,0 1 0,0-1 0,1 1 0,-1 0 0,0-1 0,1 1 0,-1-1 0,1 1 0,-1 0 0,0-1 0,1 1 0,-1 0 0,1 0 0,-1-1 0,1 1 0,-1 0 0,1 0 0,-1 0 0,1 0 0,-1-1 0,1 1 0,-1 0 0,1 0 0,-1 0 0,1 0 0,-1 0 0,1 0 0,0 0 0,22 1 0,-16-1 0,-1 0 0,1 0 0,0 1 0,-1 0 0,1 0 0,-1 1 0,1 0 0,-1 0 0,0 0 0,0 1 0,1 0 0,-2 0 0,1 0 0,0 1 0,-1 0 0,0 0 0,1 0 0,-2 1 0,1-1 0,0 1 0,-1 1 0,0-1 0,0 1 0,-1-1 0,0 1 0,0 0 0,3 7 0,0 3 0,-1 0 0,0 1 0,-1-1 0,-1 1 0,0 0 0,-2 0 0,0 0 0,-1 0 0,-2 23 0,0-30 0,0-1 0,0 0 0,-1 0 0,0 0 0,-1 0 0,0 0-1,0-1 1,-8 11 0,0 2-2,27-67-11,11-23 13,43-96 0,-59 145 0,0 2 0,1-1 0,1 2 0,1 0 0,0 0 0,18-17 0,-24 28-1,0 0-1,1 0 1,-1 1 0,2 0-1,10-6 1,-15 9 0,0 1 1,-1-1-1,1 1 1,0 0-1,0 0 1,0 0-1,0 1 1,0-1-1,-1 1 1,1 0-1,0 0 1,0 1-1,0-1 1,8 2-1,-11-1 1,1 0 0,-1 1 0,0-1 0,0 0 0,0 0 0,0 1 0,0-1 0,0 0 0,0 1 0,0-1 0,0 1 0,-1-1 0,1 1 0,-1 0 0,1-1 0,-1 1 0,0 0 0,1-1 0,-1 1 0,0 0 0,0-1 0,0 1 0,0 0 0,0-1 0,-1 4 0,1 3 0,-1 216 0,-1-86 0,2-134 0,0 0 0,0 0 0,0 0 0,1 0 0,-1 0 0,1 0 0,0 0 0,0 0 0,0 0 0,1 0 0,3 6 0,-4-8 0,1 0 0,0 0 0,0 0 0,0-1 0,1 1 0,-1-1 0,0 1 0,1-1 0,-1 0 0,1 0 0,-1 0 0,1 0 0,0 0 0,-1 0 0,1-1 0,0 0 0,5 1 0,0 0 0,-1 0 0,1-1-1,0 0 1,0 0 0,0 0 0,-1-1-1,1-1 1,0 1 0,-1-1 0,1 0 0,-1-1-1,1 0 1,-1 0 0,0-1 0,0 1-1,-1-1 1,1-1 0,-1 0 0,0 1 0,0-2-1,-1 1 1,1-1 0,5-8 0,0 0-6,-1-1 0,0 0 0,-2-1 1,0 0-1,0 0 0,-2 0 0,0-1 1,-1 0-1,5-30 0,-3-4-10,-3 0-1,-2-56 1,-3 70 29,-2 1 0,-1 0-1,-2 0 1,-14-45 0,3 13 39,15 60-28,7 32-13,-1-6-13,3 16 14,4 23-4,9 106-1,-19 180-7,-1-331 0,0 0 1,2-1-1,2 15 0,-4-25 0,0 1-1,0 0 1,1 0-1,-1 0 1,0-1-1,1 1 1,0 0-1,-1 0 1,1-1-1,0 1 1,0 0-1,0-1 1,0 1-1,0-1 1,1 0-1,-1 1 1,0-1-1,1 0 1,-1 0 0,0 0-1,1 1 1,0-2-1,-1 1 1,1 0-1,-1 0 1,1 0-1,0-1 1,0 1-1,2 0 1,3-5-130,-6-9-624,-1 11 637,1-42-3783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8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6 30910,'-6'-1'206,"0"-1"1,-1 1-1,1 0 0,-1 1 1,1-1-1,-1 1 0,1 1 0,-14 1 1,17-1-215,-1-1 1,1 1-1,-1 1 1,1-1-1,0 0 1,-1 1-1,1-1 1,0 1-1,0 0 1,0 0-1,0 0 0,0 1 1,1-1-1,-1 1 1,1-1-1,-5 6 1,2 3 7,1 0 0,-1 1 0,2-1 0,-1 1 0,2-1 0,-1 1 0,2 0 0,0 0 0,0 0 0,1 0 0,1 13 0,-1-13 0,1-8 0,-1 1 1,1 0-1,-1-1 1,1 1-1,1-1 1,-1 1-1,1-1 1,-1 1-1,1-1 1,1 0-1,-1 0 0,1 0 1,-1 0-1,1 0 1,0-1-1,0 1 1,1-1-1,-1 0 1,1 0-1,0 0 1,-1 0-1,1 0 0,7 2 1,-4-1 4,-1-1 1,1-1-1,1 1 1,-1-1-1,0 0 1,1-1-1,-1 0 1,0 0-1,1 0 1,0-1-1,-1 0 1,1-1-1,-1 0 1,12-2-1,-17 2-4,0 1-1,0-1 0,0 0 1,-1 0-1,1 0 0,0 0 1,-1 0-1,1 0 1,-1 0-1,1-1 0,-1 1 1,1-1-1,-1 1 0,0-1 1,0 1-1,0-1 0,2-2 1,-1-1 1,0 0 1,0 0-1,-1 0 0,1 0 1,-1 0-1,0-8 1,1-5 0,-2 0 1,-3-31 0,2 44-4,0 0 0,0 0 0,0 1 0,0-1 0,-1 1 0,0-1 0,0 1 0,0 0 0,-1-1 0,1 1 0,-1 0 0,0 1 0,0-1 0,0 0 0,-1 1 0,1 0 0,-6-4 0,6 5-3,0 0 0,0 1-1,0-1 1,0 1 0,0-1 0,0 1-1,0 0 1,0 1 0,-1-1 0,1 0-1,0 1 1,0 0 0,-1 0 0,1 0-1,0 0 1,-1 0 0,1 1 0,0-1-1,-1 1 1,1 0 0,0 0 0,0 0 0,0 0-1,0 1 1,0-1 0,0 1 0,-3 2-1,0 1-82,1 0 1,0 0-1,0 0 0,0 1 0,-4 6 0,-22 34-1853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4.3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92 30798,'47'-12'1505,"14"-3"-1217,8 5-176,20 0-96,-3 3 0,-9-1-16,-13 6 0,-28-6 0,-20 6 0,-16-1-16,0-4-176,-44-1-2321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4.8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295 60 32159,'-7'-5'14,"1"1"0,-2 0 0,1 1 0,0-1 0,-1 1 0,0 1 0,1 0 0,-1 0 0,0 0 0,0 1 0,0 0 0,0 0 0,-1 1 1,1 0-1,0 1 0,0 0 0,0 0 0,0 0 0,0 1 0,0 1 0,1-1 0,-1 1 0,1 0 0,-1 1 0,1 0 0,0 0 0,1 1 0,-1-1 0,1 1 0,0 1 0,0-1 1,0 1-1,1 0 0,0 1 0,0-1 0,0 1 0,1 0 0,0 0 0,1 0 0,-6 16 0,6-15-14,1 0 0,0 1 0,1-1 0,-1 0 0,2 1 0,-1-1 0,1 1 0,0 0 0,1-1 0,0 1 0,1-1 0,2 11 0,-1-13 0,-1 0 0,1 0 0,0 0 0,0-1 0,1 1 0,0-1 0,0 0 0,0 0 0,1 0 0,-1 0 0,1-1 0,0 0 0,1 0 0,-1 0 0,1 0 0,8 3 0,-1-1 0,0-1 0,0-1 0,1 0 0,-1 0 0,28 2 0,-4-3 0,38-2 0,-70-1 1,1-1 0,-1 1 1,1-1-1,-1 0 0,1 0 0,-1 0 1,0-1-1,1 1 0,-1-2 0,0 1 0,7-4 1,-8 3-1,-1 0 0,0 0 0,0 0 0,0-1 0,0 1 1,0-1-1,0 0 0,-1 1 0,0-1 0,0 0 0,0 0 1,0-1-1,-1 1 0,2-7 0,0 0-1,-1 0 0,-1 0 0,0-1 0,-1 1 0,0 0 0,0 0 0,-1-1 0,-1 1 0,0 0 0,0 0 0,-1 0 0,-1 0 0,0 1 0,0-1 0,-1 1 0,-7-12 0,6 13 0,1 1 0,-1-1 0,-1 2 0,1-1 0,-1 0 0,0 1 0,-1 1 0,0-1 0,0 1 0,-1 0 0,1 1 0,-1 0 0,0 0 0,0 1 0,-1 1 0,1-1 0,-1 1 0,-13-2 0,20 5 0,-1-1 0,0 1 0,1 0 1,-1 0-1,0 0 0,1 0 0,-1 1 0,0-1 0,1 1 0,-1 0 1,1 0-1,-1 0 0,1 1 0,-1-1 0,1 1 0,0 0 0,0 0 1,0 0-1,0 0 0,0 1 0,0-1 0,1 1 0,-1 0 0,1-1 1,-1 1-1,1 0 0,0 0 0,1 1 0,-3 2 0,-2 9-23,1 0 0,0 0-1,1 0 1,0 0-1,-2 26 1,-3 54-465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7.5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3 244 31679,'-1'-26'424,"0"16"-291,1-1 1,0 0 0,3-17 0,-3 25-129,1 1-1,0-1 0,0 0 1,0 0-1,0 1 1,0-1-1,0 1 0,1-1 1,-1 1-1,1 0 1,0-1-1,-1 1 0,1 0 1,0 0-1,0 0 0,1 0 1,-1 1-1,3-3 1,6-3 3,-9 6-7,-1 0-1,0 0 0,1 0 1,0 0-1,-1 0 0,1 0 1,-1 0-1,1 1 0,0-1 1,0 1-1,-1-1 0,1 1 1,3-1-1,-4 3 0,0-1 0,0 1 0,0 0 0,0-1 0,0 1 0,0 0 0,-1 0 0,1-1 0,-1 1 0,1 0 0,-1 0 0,1 0 0,-1 0 0,0 3 0,0-2 0,8 78 0,-5 163 0,-5-125 0,2 15 0,0-134 0,0 0 0,0 0 0,0 0 0,0 1 0,0-1 0,0 0 0,0 0 0,0 0 0,0 0 0,0 0 0,1 0 0,-1 0 0,0 0 0,0 1 0,0-1 0,0 0 0,0 0 0,0 0 0,0 0 0,0 0 0,0 0 0,0 0 0,1 0 0,-1 0 0,0 0 0,0 0 0,0 0 0,0 1 0,0-1 0,0 0 0,0 0 0,1 0 0,-1 0 0,0 0 0,0 0 0,0 0 0,0 0 0,0 0 0,0 0 0,0 0 0,1 0 0,-1 0 0,0-1 0,0 1 0,0 0 0,0 0 0,0 0 0,0 0 0,0 0 0,1 0 0,-1 0 0,0 0 0,0 0 0,0 0 0,0 0 0,0 0 0,0-1 0,0 1 0,0 0 0,0 0 0,0 0 0,8-7 0,0-5 4,-1-1 0,0 1 0,0-1 0,-2-1-1,0 1 1,6-21 0,16-93 1,-17 67-5,-5 24 0,1 1 0,1 0 0,3 1 0,17-45 0,-24 74 0,-1 0 0,1 1 1,0-1-1,1 1 0,-1-1 0,1 1 0,0 1 0,0-1 1,0 0-1,8-4 0,-10 7-1,-1 0 0,1 0 1,0 0-1,-1 0 0,1 0 0,0 1 0,0-1 1,-1 1-1,1-1 0,0 1 0,0 0 0,0 0 1,0-1-1,-1 1 0,1 1 0,0-1 0,0 0 1,0 0-1,0 1 0,0-1 0,-1 1 0,1-1 1,0 1-1,0 0 0,-1 0 0,1 0 0,-1 0 1,1 0-1,-1 0 0,1 0 0,-1 0 1,1 1-1,-1-1 0,0 0 0,1 3 0,4 4 1,-1 1-1,0 0 0,-1 1 1,0-1-1,-1 1 0,0 0 1,0 0-1,2 20 1,-1 4 0,-1 47 0,-3 135 5,1-236-1,1 0 0,1 0 0,0 0 0,11-32 0,34-78-31,-40 111 29,4-12-2,27-47 0,-35 71 0,0 0 0,1 0 0,0 0 0,0 1 0,0-1 0,1 1 0,0 1 0,0-1 0,0 1 0,1 0 0,-1 1 0,11-6 0,-16 9 0,0 1-1,0-1 1,0 0 0,0 1 0,0-1-1,0 1 1,0 0 0,0-1 0,0 1-1,0 0 1,0 0 0,0-1 0,1 1-1,-1 0 1,0 0 0,0 0 0,0 0-1,0 1 1,0-1 0,0 0 0,0 0-1,0 1 1,1-1 0,-1 0 0,0 1-1,0-1 1,0 1 0,-1 0 0,1-1-1,1 2 1,-1 1-1,1 0 0,-1 0 1,-1 0-1,1 1 0,0-1 0,-1 1 0,0-1 1,1 0-1,-2 5 0,2 150 8,0 29 2,-1-175-10,1 0 0,1 0 0,0 0 0,1-1 0,0 1 0,0-1 0,10 20 0,-11-27 1,0 0-1,0-1 1,0 1 0,1-1-1,0 1 1,-1-1 0,1 0-1,1 0 1,-1 0 0,0 0-1,1-1 1,-1 1 0,1-1-1,0 0 1,-1 0 0,1 0 0,0-1-1,1 1 1,-1-1 0,0 0-1,0 0 1,0-1 0,1 1-1,5-1 1,-7 0 0,1 0 1,0 0-1,-1-1 0,1 1 0,-1-1 1,1 0-1,-1 0 0,1 0 1,-1-1-1,0 1 0,1-1 0,-1 0 1,0 0-1,0 0 0,0 0 1,-1 0-1,1-1 0,0 1 0,-1-1 1,0 0-1,1 0 0,-1 0 1,0 0-1,1-3 0,4-8 2,-2-1 0,1 1-1,-2-1 1,5-22 0,-6 23-2,19-101-7,6-22-2,-27 132 9,7-21 1,-7 25-2,-1 0 1,1 0 0,-1 0 0,0 0 0,1 1 0,-1-1 0,1 0 0,0 0-1,-1 1 1,1-1 0,0 1 0,-1-1 0,1 0 0,0 1 0,-1-1-1,1 1 1,0-1 0,0 1 0,0 0 0,0-1 0,0 1 0,-1 0 0,1 0-1,1-1 1,-1 11-13,-2-1 14,0-1 0,-1 1 0,0-1 0,0 1 0,-1-1 0,0 0 0,0 0 0,-1 0-1,0 0 1,-6 7 0,3-2 1,0-1 0,-9 28 0,11-20 0,2 1 0,0-1 1,1 1-1,1 0 0,3 39 0,-1-53-2,0-1 1,0 1-1,0 0 0,1-1 0,0 1 0,0-1 0,1 1 0,0-1 0,0 0 0,0 0 1,1 0-1,0-1 0,0 1 0,0-1 0,1 0 0,0 0 0,0-1 0,0 1 1,0-1-1,1 0 0,0 0 0,0-1 0,0 0 0,9 4 0,1-1 0,1 0 0,-1-1 0,1-1 0,0-1 0,0 0 0,1-1 0,-1-1 0,28-2 0,-41 1 0,-1 0 0,1-1 0,-1 0 0,0 0 0,0 0 0,1 0 0,-1 0 0,0-1 0,0 1 0,0-1 0,0 0 0,-1 0 0,1 0 0,0 0 0,-1 0 0,1-1 0,-1 1 0,0-1 0,0 1 0,0-1 0,0 0 0,0 0 0,-1 0 0,1 0 0,-1 0 0,0 0 0,1-5 0,2-6 0,-1-1 0,0 0 0,-1 0 0,0-28 0,-3 22 0,0 1 0,-2-1 0,0 1 0,-1 0 0,-1 0 0,-1 0 0,-1 1 0,0-1 0,-2 2 0,0-1 0,-1 1 0,-1 1 0,0 0 0,-2 0 0,0 1 0,0 1 0,-31-27 0,40 39 0,0 0 0,0 0 0,0 0 0,-1 0 0,1 1 0,-1 0 0,1 0 0,-1 0 0,0 0 0,0 1 0,1 0 0,-1 0 0,0 0 0,0 1 0,-7 0 0,11-1 0,-1 2 0,1-1 0,-1 0 0,1 0 0,-1 0 0,1 1 0,-1-1 0,1 1 0,-1-1 0,1 1 0,-1 0 0,1-1 0,0 1 0,-1 0 0,1 0 0,0 0 0,0 0 0,0 0 0,-1 0 0,1 0 0,0 2 0,-1 0 0,0 0 0,0 1 0,1-1 0,-1 1 0,1-1 0,0 1 0,0-1 0,0 8 0,0 5 0,0 1 0,2 0 0,2 19 0,-3-32 0,3 10 0,0 1 0,1-1 0,0 0 0,1 0 0,1-1 0,0 1 0,1-1 0,1 0 0,0-1 0,0 0 0,1 0 0,1-1 0,-1 0 0,2-1 0,11 10 0,-12-12 0,0 1 0,1-2 0,0 0 0,0 0 0,0-1 0,1 0 0,0-1 0,0 0 0,0-1 0,0 0 0,1-1 0,0-1 0,0 0 0,-1 0 0,1-2 0,0 1 0,20-3 0,-29 1 0,0 0 0,-1-1 0,1 1 0,0-1 0,0 0 0,-1 0 0,1 0 0,-1-1 0,0 1 0,0-1 0,0 0 0,0 1 0,0-2 0,0 1 0,-1 0 0,1 0 0,2-6 0,4-8 0,0-1 0,9-25 0,-9 21 0,1-3 1,-3 6-3,1 0 1,1 0-1,13-19 0,-20 35 1,0-1 0,1 0 0,0 1 0,0-1-1,0 1 1,0 0 0,0 0 0,1 0 0,0 0 0,-1 1-1,1-1 1,0 1 0,0 0 0,0 0 0,0 1-1,1-1 1,-1 1 0,0 0 0,9-1 0,-9 2 0,-1-1 1,1 1 0,0 0 0,-1 0 0,1 1-1,-1-1 1,1 1 0,-1 0 0,1 0 0,-1 0 0,1 0-1,-1 1 1,0-1 0,5 4 0,-3-1 0,-1 0 0,-1 1 0,1-1 0,0 1 0,-1 0 0,0 0 0,0 0 0,2 6 0,22 59 29,-29-74-28,0 0-1,0-1 0,0 1 0,-1 1 0,1-1 0,-1 0 1,0 1-1,0-1 0,0 1 0,-1 0 0,1 0 1,-1 0-1,1 0 0,-1 1 0,-8-5 0,9 6 0,0-1 0,0 1 0,-1 0 0,1 0 0,0 0 0,0 0 0,-1 1 0,1-1 0,0 1 0,-1 0 0,1 0 0,0 0 0,-1 0 0,1 1 0,0 0 0,0-1 0,-1 1 0,1 0 0,0 0 0,0 1 0,0-1 0,0 1 0,0-1 0,-4 5 0,2-1 0,0 0 0,1 0 0,-1 1 0,1-1 0,1 1 0,-1 0 0,1 0 0,0 1 0,1-1 0,-1 1 0,1-1 0,1 1 0,-2 9 0,-1 8 0,1 1 0,1 36 0,1-48 0,2 0 0,0 0 0,0-1 0,1 1 0,1 0 0,6 19 0,-7-27 0,0-1 0,0 1 0,0-1 0,1 0 0,0 0 0,0 0 0,0 0 0,0 0 0,1-1 0,-1 1 0,1-1 0,0 0 0,0 0 0,0 0 0,0-1 0,1 1 0,-1-1 0,1 0 0,-1-1 0,9 3 0,-6-2 0,1 0 0,0-1 0,0 0 0,0-1 0,0 1 0,10-2 0,-14 1 0,-1-1 0,0 1 0,1-1 0,-1 0 0,0 0 0,0 0 0,0 0 0,0-1 0,0 1 0,0-1 0,0 0 0,0 1 0,-1-1 0,1-1 0,-1 1 0,1 0 0,2-5 0,2-4 0,-1 0 0,0-1 0,-1 0 0,0 0 0,0 0 0,-2-1 0,0 1 0,3-21 0,-1-12 0,-1-52 0,-3-341 0,-3 579 0,5 184 0,-2-311 2,0 0-1,1 0 1,1 0 0,0-1 0,1 1-1,0-1 1,1 0 0,1 0-1,0 0 1,1-1 0,0 0 0,10 13-1,-11-18 0,1 1-1,0-1 1,0 0 0,1-1-1,0 0 1,0 0-1,0-1 1,1 0-1,0 0 1,0-1-1,0 0 1,0-1-1,1 0 1,0 0-1,-1-1 1,1 0-1,17 1 1,-19-3-1,0 1 0,0-1 0,0 0 0,0-1 0,0 0 0,0 0 0,-1-1 0,1 0 0,0 0 0,13-7 0,-16 6 0,0-1 0,0 0 0,0 0 0,-1 0 0,1 0 0,-1-1 0,0 0 0,-1 0 0,1 0 0,-1 0 0,0-1 0,0 1 0,0-1 0,2-9 0,1-8 0,-1 1 0,-1-1 0,-1 0 0,-1 0 0,-1 0 0,-2-32 0,0 13 0,2 25 0,-1 1 0,-1-1 0,-1 1 0,0-1 0,-8-27 0,9 42 0,1 0 0,-1 0 0,0 0 0,0 0 0,0 0 0,0 1 0,0-1 0,-1 0 0,1 1 0,0-1 0,-1 0 0,0 1 0,1 0 0,-1-1 0,0 1 0,1 0 0,-1 0 0,0 0 0,0 0 0,0 0 0,0 0 0,-2 0 0,2 1 0,0 0 0,0 0 0,0 0 0,0 0 0,0 1 0,1-1 0,-1 0 0,0 1 0,0-1 0,1 1 0,-1 0 0,0 0 0,1 0 0,-1-1 0,0 2 0,1-1 0,0 0 0,-1 0 0,1 0 0,0 1 0,-1-1 0,1 0 0,0 1 0,0-1 0,-2 4 0,-2 6 0,-1 0 0,2 1 0,-1-1 0,2 1 0,-1 0 0,2 0 0,-1 0 0,0 19 0,2 106 0,2-102 0,0-25 0,-1-1 0,1 1 0,1 0 0,0-1 0,0 1 0,1-1 0,0 0 0,1 0 0,0 0 0,0 0 0,10 14 0,-10-18 0,0 0 0,1 0 0,-1 0 0,1-1 0,0 0 0,0 1 0,1-2 0,-1 1 0,1-1 0,0 1 0,0-2 0,0 1 0,0-1 0,0 0 0,1 0 0,-1 0 0,0-1 0,9 1 0,-2-1 0,0 0 0,1-1 0,-1-1 0,1 0 0,16-3 0,-24 3 0,0-1 0,0 0 0,0-1 0,-1 1 0,1-1 0,0 0 0,-1 0 0,0-1 0,0 0 0,0 1 0,0-2 0,-1 1 0,7-8 0,0-2 0,-1-2 0,0 1 0,-1-1 0,0-1 0,9-26 0,22-92 0,-28 89 0,22-58 0,-32 100 0,0 0 0,0 0 0,0 0 0,1 0 0,-1 1 0,1-1 0,0 1 0,0 0 0,0 0 0,0 0 0,1 0 0,0 0 0,-1 1 0,1-1 0,7-2 0,-9 4 0,1 0 0,-1 0 0,1 1 0,-1-1 0,1 1 0,-1 0 0,1-1 0,-1 1 0,1 0 0,0 1 0,-1-1 0,1 0 0,-1 1 0,1 0 0,-1-1 0,0 1 0,1 0 0,-1 0 0,0 0 0,1 1 0,-1-1 0,0 0 0,0 1 0,0 0 0,0-1 0,0 1 0,-1 0 0,1 0 0,1 3 0,5 6 0,-1 0 0,0 1 0,-1 1 0,-1-1 0,0 1 0,0 0 0,-2 0 0,1 0 0,1 20 0,-1-4 0,-2 0 0,-1 0 0,-4 44 0,2-64 0,-1 0 0,0-1 0,-1 1 0,0-1 0,0 0 0,0 1 0,-1-2 0,-1 1 0,1 0 0,-1-1 0,-1 0 0,1 0 0,-1-1 0,0 1 0,-1-1 0,-10 8 0,3-4 0,-1 0 0,0 0 0,-1-2 0,0 0 0,0 0 0,-1-2 0,-20 6 0,28-10 0,-1 0 0,1-1 0,-1 0 0,-13 0 0,21-1 0,1-1 0,-1 1 0,0-1 0,1 1 0,-1-1 0,1 1 0,-1-1 0,1 0 0,-1 0 0,1 0 0,-1 0 0,1 0 0,0 0 0,-1 0 0,1 0 0,0 0 0,0-1 0,0 1 0,0 0 0,0-1 0,0 1 0,1-1 0,-1 1 0,0-1 0,1 0 0,-1 1 0,1-1 0,-1 1 0,1-1 0,0 0 0,0 1 0,0-3 0,-2-11 0,1 0 0,2-28 0,0 23 0,-1 5-2,1 0-1,0 0 1,1 0 0,1 1 0,0-1-1,1 1 1,1-1 0,0 1-1,1 0 1,0 1 0,1 0 0,1 0-1,9-13 1,-16 25 2,0-1 0,0 1 0,1-1 0,-1 1 0,0 0 0,1-1 0,-1 1 0,1 0 0,-1 0 0,1 0 0,0 0 0,-1 0 0,4 0 0,-5 1 0,1-1 0,0 1 0,0 0 0,0 0 0,0 0 0,0 0 0,0 1 0,-1-1 0,1 0 0,0 0 0,0 0 0,0 1 0,0-1 0,-1 0 0,1 1 0,0-1 0,0 1 0,-1-1 0,1 1 0,1 0 0,2 4 0,0 0 0,-1 0 0,1 0 0,-1 0 0,0 1 0,3 8 0,3 4 0,5 8 17,2-1 0,0-1 0,2-1 0,1-1 0,0 0 0,2-1 0,28 23 0,-36-35-50,0 1 1,1-2-1,1 1 1,-1-2-1,1 0 0,20 6 1,-24-10-101,0 0 0,0-1 0,0-1 1,0 1-1,0-2 0,0 0 0,0 0 1,0-1-1,0 0 0,12-3 0,14-11-5998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7.8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47 26 32303,'0'-2'18,"0"1"0,0 0 1,0 0-1,0 0 0,0 0 1,0 0-1,0-1 0,1 1 1,-1 0-1,0 0 0,1 0 1,-1 0-1,0 0 0,1 0 0,-1 0 1,1 0-1,0 0 0,-1 0 1,2-1-1,0 1-14,-1 1-1,0 0 1,0-1-1,1 1 1,-1 0-1,0 0 1,1 0-1,-1 0 1,0 0-1,1 0 1,-1 0-1,0 0 1,1 1-1,-1-1 1,0 0-1,1 1 1,1 0-1,4 2-2,-1 1-1,1-1 0,-1 1 0,1 0 1,-1 0-1,0 1 0,-1 0 0,1 0 0,-1 0 1,0 0-1,5 8 0,6 9 0,22 42 0,-22-31 4,-1 0 0,-1 1 0,-2 0 0,-2 1 0,-1 0 0,4 37 0,-5-5-2,-3 0-1,-5 92 0,-1-148-1,0 0 1,0-1-1,-2 1 1,1-1-1,-1 0 1,-1 0-1,0 0 0,0 0 1,-1 0-1,0-1 1,0 0-1,-1 0 1,-1 0-1,-13 14 0,8-11-11,-1-1 0,0 0-1,-1-1 1,0 0 0,-1-1-1,0-1 1,0 0-1,-28 9 1,-44 7-277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39.1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361 161 31038,'3'-7'215,"3"-9"-26,0 0-1,-1 0 1,-1 0-1,0-1 1,-1 1 0,-1-1-1,1-19 1,-3 36-189,0-1 0,0 1 0,0 0 0,0 0 0,0 0 0,0 0 0,0 0 0,0 0 0,0 0 1,0 0-1,0-1 0,0 1 0,0 0 0,0 0 0,0 0 0,0 0 0,0 0 0,0 0 0,0 0 0,0 0 0,0-1 1,0 1-1,0 0 0,0 0 0,0 0 0,0 0 0,0 0 0,-1 0 0,1 0 0,0 0 0,0 0 0,0 0 1,0 0-1,0-1 0,0 1 0,0 0 0,0 0 0,0 0 0,0 0 0,-1 0 0,1 0 0,0 0 0,0 0 0,0 0 1,0 0-1,0 0 0,0 0 0,0 0 0,0 0 0,-1 0 0,1 0 0,0 0 0,0 0 0,0 0 0,0 0 0,0 0 1,0 0-1,0 0 0,0 0 0,-1 0 0,1 0 0,0 0 0,0 1 0,0-1 0,0 0 0,0 0 0,0 0 1,0 0-1,-8 8-1,7-7 1,-33 40 0,3 2 0,-40 68 0,-42 105 0,90-170 0,3 1 0,1 1 0,2 1 0,3 0 0,1 1 0,3 1 0,2 0 0,-2 79 0,10-108 0,0 0 0,1 1 0,9 41 0,-8-57 0,0 0 0,1 0 0,0 1 0,0-2 0,1 1 0,0 0 0,0-1 0,0 1 0,1-1 0,0-1 0,0 1 0,1-1 0,-1 1 0,1-2 0,7 6 0,-2-4 0,0 1 1,0-2-1,1 1 1,-1-2-1,1 0 1,0 0-1,17 3 1,-2-3-23,-1-1 0,38-1 1,-60-2-93,1 0 1,0 0-1,-1 0 1,1-1 0,0 1-1,-1-1 1,9-3 0,-7 0-529,0 1 0,-1-1 1,1 0-1,-1-1 0,7-6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1.0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28 548 32271,'0'0'7,"0"-1"1,0 1-1,0 0 0,-1 0 1,1 0-1,0 0 1,0 0-1,0 0 1,-1-1-1,1 1 0,0 0 1,0 0-1,0 0 1,-1 0-1,1 0 1,0 0-1,0 0 0,-1 0 1,1 0-1,0 0 1,0 0-1,-1 0 1,1 0-1,0 0 0,0 0 1,-1 0-1,1 0 1,0 0-1,0 1 1,0-1-1,-1 0 0,1 0 1,0 0-1,0 0 1,0 0-1,-1 1 1,1-1-1,0 0 0,0 0 1,0 0-1,0 0 1,0 1-1,-1-1 1,-5 16 47,-1 18-89,7-34 38,-4 38-3,2 0 0,4 57 0,-2-92-1,0-1 1,0 1-1,1 0 1,-1 0 0,1 0-1,0 0 1,0-1-1,0 1 1,0 0 0,0-1-1,0 1 1,1-1 0,-1 1-1,1-1 1,0 0-1,0 0 1,0 0 0,0 0-1,0 0 1,0 0-1,5 3 1,-3-3 2,1-1 0,0 1 0,0-1 0,0 1-1,-1-1 1,1-1 0,0 1 0,0-1 0,0 0 0,0 0 0,9-1 0,-11 0-2,1 0 0,-1-1 0,1 1 1,-1-1-1,0 1 0,0-1 0,1 0 0,-1 0 1,0 0-1,-1-1 0,1 1 0,0-1 1,-1 1-1,1-1 0,-1 0 0,0 0 1,0 0-1,0 0 0,-1-1 0,3-3 1,5-13 4,-1 0 0,7-25 0,-10 29-5,25-116-1,-1 8 0,-28 121 0,0 0-1,0 0 1,0 0-1,0 0 1,1 0 0,0 0-1,-1 1 1,1-1 0,0 0-1,0 1 1,1 0-1,-1 0 1,0-1 0,1 1-1,-1 0 1,1 1 0,0-1-1,0 1 1,0-1-1,0 1 1,-1 0 0,2 0-1,-1 0 1,0 0-1,0 0 1,0 1 0,0 0-1,0-1 1,1 1 0,-1 0-1,0 1 1,0-1-1,0 0 1,1 1 0,-1 0-1,0 0 1,0 0 0,0 0-1,0 0 1,0 1-1,4 2 1,-2-1 0,-1 1 0,1 0 0,0 0 0,-1 0 0,0 1 0,0-1 0,0 1 0,-1 0 0,0 0 0,0 0 0,3 7 0,-10-28 2,4 13-2,0 0 1,0 1-1,-1-1 1,0 0-1,1 1 1,-1-1 0,0 0-1,0 1 1,0-1-1,-1 1 1,1 0 0,0-1-1,-1 1 1,0 0-1,1 0 1,-1 0-1,0 0 1,0 0 0,0 0-1,0 1 1,-1-1-1,1 1 1,0-1-1,-5-1 1,3 2-1,0-1 0,0 1 0,0-1 0,-1 1 0,1 1 0,0-1 0,0 0 0,-1 1 0,1 0 0,-1 0 0,1 1 0,0-1 0,0 1 0,-1 0 0,1 0 0,0 0 0,-7 3 0,6-1 0,0 0 0,0 0 0,0 1 0,1 0 0,0 0 0,0 0 0,0 0 0,0 1 0,0-1 0,1 1 0,-5 9 0,0 2 0,1 1 0,1-1 0,0 1 0,1 1 0,1-1 0,1 1 0,-2 29 0,3-23-1,2 0 0,0 0 1,2 1-1,1-1 0,0-1 0,13 41 1,-14-55-1,1-1 1,1 0 0,-1 0 0,2-1-1,-1 1 1,1-1 0,0 0 0,0 0 0,1 0-1,-1-1 1,2 1 0,-1-2 0,1 1-1,0-1 1,0 0 0,0 0 0,1-1-1,0 0 1,-1 0 0,1-1 0,1 0 0,9 2-1,-8-2 2,-1-1-1,1-1 0,0 0 0,0 0 1,0-1-1,-1 0 0,1 0 1,0-1-1,0-1 0,-1 0 1,1 0-1,-1-1 0,1 0 0,-1 0 1,0-1-1,0-1 0,13-7 1,-11 3-1,1-1 1,-2 0-1,1 0 0,-1-1 1,-1 0-1,0 0 1,0-1-1,-1-1 1,-1 0-1,0 0 1,6-17-1,-2 0 0,-1-1 0,-1-1 0,-2 0 0,-1 0 0,2-49 0,-8-165 0,0 242 0,-3-43 0,-12-57 0,-1-6 0,16 110 0,0 0 0,0-1 0,0 1 0,0 0 0,0-1 0,0 1 0,0 0 0,0-1 0,0 1 0,0 0 0,0-1 0,0 1 0,0 0 0,0-1 0,0 1 0,-1 0 0,1-1 0,0 1 0,0 0 0,0 0 0,0-1 0,-1 1 0,1 0 0,0 0 0,0-1 0,0 1 0,-1 0 0,1 0 0,0 0 0,-1-1 0,1 1 0,0 0 0,0 0 0,-1 0 0,1 0 0,0 0 0,-1 0 0,1 0 0,0 0 0,-1-1 0,1 1 0,0 0 0,-1 0 0,1 0 0,0 0 0,-1 1 0,1-1 0,0 0 0,-1 0 0,1 0 0,0 0 0,-1 0 0,-14 15 0,7-2 0,1 0 0,1 1 0,0-1 0,1 2 0,1-1 0,-5 25 0,-11 95 0,19-131 0,-10 313 11,11-276-9,0-26-1,0 0-1,1 0 0,1 0 0,0 0 1,1 0-1,0-1 0,1 0 1,1 1-1,8 15 0,-9-21 0,1 0 0,1 0 0,-1-1 0,1 1 0,1-1 0,-1-1 0,1 0 0,1 1 0,-1-2 0,1 1 0,0-1 0,0-1 0,0 1 0,16 5 0,-14-7 0,0 1 0,1-1 0,-1-1 0,1 0 0,0 0 0,-1-1 0,1-1 0,13 0 0,-20 0 0,1-1 0,0 0 0,-1 0 0,1 0 0,-1 0 0,1 0 0,-1-1 0,1 0 0,-1 0 0,0 0 0,0-1 0,0 1 0,0-1 0,0 0 0,-1 0 0,1 0 0,-1-1 0,0 1 0,0-1 0,0 0 0,3-4 0,1-8 0,-1-1 0,0 1 0,-1-1 0,0 0 0,-2-1 0,0 1 1,1-26-1,-3-124-4,-2 116-6,1 80 8,-1-11 2,0-1-1,2 0 1,0 1 0,1-1 0,1 0 0,0 0 0,8 20 0,-1-13 0,1-1 0,19 29 0,-24-42 0,1 0 0,1-1 0,0 0 0,0 0 0,1 0 0,0-1 0,13 9 0,-18-15 0,0 1 0,0-1 1,1 0-1,-1 0 0,1-1 0,-1 1 0,1-1 1,0 0-1,0 0 0,-1 0 0,1-1 0,0 0 1,0 0-1,0 0 0,0-1 0,-1 1 0,1-1 1,0 0-1,0 0 0,-1-1 0,1 1 0,7-5 1,-5 2-1,-1 0 1,1 0 0,-1-1-1,0 0 1,0 0-1,-1 0 1,0-1 0,0 0-1,0 0 1,0 0-1,-1 0 1,0-1 0,5-12-1,-2 3 0,-2-1-1,0 0 0,-1-1 1,-1 1-1,2-19 0,-1-91-8,-4 110 9,0 9 0,0 1 0,-1-1 0,0 0 0,0 1 0,0 0 0,-1-1 0,0 1 0,-4-9 0,4 14 0,1-1 0,0 1 0,-1 0 0,1-1 0,-1 1 0,0 0 0,0 0 0,0 0 0,0 0 0,0 1 0,0-1 0,-1 0 0,1 1 0,-1 0 0,1-1 0,-1 1 0,1 0 0,-1 0 0,1 1 0,-1-1 0,0 0 0,0 1 0,1 0 0,-1 0 0,-4 0 0,5-1 0,0 1 0,0 0 0,-1 0 0,1 1 0,0-1 0,0 0 0,-1 1 0,1-1 0,0 1 0,0 0 0,0 0 0,0 0 0,0 0 0,0 0 0,0 0 0,0 0 0,0 1 0,1-1 0,-1 1 0,0-1 0,1 1 0,-2 2 0,0 1 0,0 1 0,1 0 0,0 0 0,0 0 0,0 0 0,1 0 0,-1 12 0,-2 14 0,1 1 0,2-1 0,1 1 0,6 42 0,-4-60 0,1 1 0,0-1 0,1 0 0,1 0 0,0 0 0,1-1 0,1 0 0,0 0 0,1 0 0,0-1 0,12 14 0,-15-22 0,0 0 0,1 0 0,-1-1 0,1 0 0,0 0 0,0 0 0,0-1 0,0 0 0,1 0 0,-1 0 0,1-1 0,12 3 0,-7-3 0,0-1 0,0 0 0,1 0 0,-1-1 0,0-1 0,18-2 0,-26 2 0,-1 0 0,1 0 0,0 0 0,-1 0 0,1-1 0,-1 1 0,1-1 0,-1 0 0,0 0 0,0 0 0,0-1 0,0 1 0,0-1 0,4-5 0,-3 2 0,0 1 0,0-1 0,-1 0 0,0-1 0,0 1 0,0-1 0,2-10 0,0-8 0,-1 0 0,-1 0 0,-1-36 0,-2 53 0,-1-97 0,3-66 0,-2 169 0,0 1-1,1 0 1,-1 0 0,1 0 0,-1-1-1,1 1 1,0 0 0,-1 0 0,1 0-1,0 0 1,0 0 0,-1 0 0,1 0-1,0 0 1,0 0 0,0 0-1,0 1 1,1-1 0,-1 0 0,0 1-1,0-1 1,0 1 0,0-1 0,1 1-1,-1-1 1,0 1 0,1 0-1,-1 0 1,3 0 0,-1-1-1,1 1 0,0 0 1,0 0-1,0 0 0,0 0 0,0 1 0,-1-1 1,1 1-1,6 2 0,-7-1 1,1 0 0,-1 0 0,0 1 0,0-1 0,1 1 0,-2 0 0,1 0 0,0 0 0,-1 0 0,1 1 0,-1-1 0,0 1 0,3 6 0,1 4 0,0 0 0,5 21 0,-4 1 0,-1 1 0,-3-1 0,0 1 0,-5 63 0,0-19 0,3-92 2,1 1 0,0 0-1,0 0 1,1 1 0,0-1 0,6-10 0,2-12 1,13-49-6,20-55-11,-36 115 11,1 1 0,1 0 0,0 1 0,19-25 0,-25 39 2,0-1 1,1 1-1,0 0 1,0 0-1,1 1 1,7-6-1,-11 9 1,0 0 0,1-1 1,-1 1-1,0 0 0,1 0 0,-1 0 0,1 0 1,-1 1-1,1-1 0,-1 1 0,1-1 0,0 1 1,-1 0-1,1 0 0,0 0 0,-1 1 0,1-1 1,-1 0-1,4 2 0,-4-1 0,-1 1 0,1-1 0,0 0 0,-1 1 0,1-1 0,-1 1 0,0 0 0,1 0 0,-1-1 0,0 1 0,0 0 0,0 0 0,0 0 0,-1 0 0,1 0 0,-1 0 0,1 0 0,-1 0 0,1 1 0,-1-1 0,0 4 0,1 0 0,9 113 4,0 3 4,-8-105-7,2 0-1,0 0 1,0-1 0,2 0-1,7 16 1,-11-27-1,1-1-1,-1 0 1,1-1 0,0 1-1,0 0 1,1-1 0,-1 0-1,1 0 1,-1 0 0,1 0-1,0 0 1,0-1 0,0 0-1,0 0 1,1 0 0,-1 0 0,1-1-1,-1 1 1,1-1 0,-1 0-1,1-1 1,0 1 0,-1-1-1,9 0 1,-6 0-1,0-1 1,0 0-1,0 0 1,1 0-1,-1-1 1,-1 0-1,1 0 1,0-1-1,0 0 1,-1 0-1,0-1 1,1 1-1,-1-1 1,-1-1-1,9-6 1,-1-5-1,-1 1-1,0-2 1,-1 0 0,-1 0 0,0-1-1,-1 0 1,-1 0 0,-1-1-1,-1 0 1,-1-1 0,0 1 0,2-21-1,0-23-2,-3 1 0,-6-97 0,1 142 12,-1-1 0,0 1 0,-1 0 0,-1 0 0,-11-30 0,15 75 5,8 471 3,-8-484-17,4 65 3,-4-75-3,1 1 0,0 0 1,1-1-1,-1 1 0,1-1 0,0 0 1,1 1-1,-1-1 0,1 0 0,0-1 1,5 7-1,-7-10-36,0 1-1,1-1 1,-1 0-1,1 0 1,0 0-1,-1 0 1,1 0-1,0 0 1,-1 0-1,1 0 1,0-1-1,0 1 1,0 0-1,0-1 1,0 0-1,0 0 1,0 1-1,0-1 1,3-1-1,16 1-2486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1.3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48 31550,'53'0'689,"16"0"-369,14-5-192,2-5-96,-7 2-16,-14 6-16,-20-6 0,-11 8 0,-16 0 0,-17-7-256,-25-1-2385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1.8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138 9 32319,'-6'-2'30,"1"0"0,-1 1 1,0-1-1,0 1 0,0 1 1,0-1-1,0 1 0,-10 1 1,13-1-28,1 1-1,-1 0 1,1 0 0,-1 0 0,1 0 0,-1 1 0,1-1 0,0 1 0,0-1-1,0 1 1,0 0 0,0 0 0,0-1 0,0 2 0,1-1 0,-1 0 0,1 0-1,-1 0 1,1 1 0,0-1 0,-1 4 0,-4 9-3,0 0 0,2 0 0,0 1 0,1 0 0,-3 31 0,5-11 0,4 57 0,-2-86 0,0 1 0,0-1 0,0 0 0,1 0 0,0 0-1,1 0 1,-1 0 0,1-1 0,1 1 0,-1-1 0,1 1 0,0-1 0,1 0 0,-1-1 0,1 1 0,0-1 0,1 0-1,6 5 1,-4-5 2,0 0-1,0-1 1,1 0-1,-1 0 1,1-1-1,0 0 0,0 0 1,0-1-1,1-1 1,-1 1-1,0-1 1,1-1-1,15-1 1,-21 1-1,-1 0 1,1-1 0,0 1 0,-1-1 0,1 0-1,-1 0 1,1 0 0,-1-1 0,1 1 0,-1-1 0,0 0-1,1 0 1,-1 0 0,0 0 0,-1-1 0,1 1-1,0-1 1,-1 1 0,1-1 0,-1 0 0,0 0-1,0 0 1,0-1 0,0 1 0,0 0 0,-1-1-1,0 1 1,2-6 0,0-7 0,0 0-1,-1 0 1,0 0-1,-2-1 0,0-18 1,-1 26-2,1 0 0,-2-1 0,1 1 0,-1 0 0,0 0 0,-1 0 0,0 0 0,0 0 0,-1 1 0,0-1 0,-1 1 0,-10-15 0,10 18 0,1 1 0,0-1 0,-1 1 0,0 0 0,0 0 0,0 0 0,-1 1 0,1-1 0,-1 1 0,0 1 0,0-1 0,0 1 0,0 0 0,0 0 0,0 1 0,-1 0 0,1 0 0,-1 0 0,-10 1 0,14 0-1,1 0 1,-1 1-1,0-1 1,0 1-1,0 0 1,1-1-1,-1 1 1,0 0-1,1 1 1,-1-1-1,1 0 1,-1 1-1,1-1 1,0 1-1,0 0 1,-1 0-1,1 0 1,0 0-1,1 0 1,-1 0-1,0 1 0,1-1 1,-1 0-1,1 1 1,0 0-1,-2 4 1,-1 4-31,1 1-1,0 1 1,1-1 0,-1 24-1,1 43-421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2.1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382 49 31951,'0'-49'747,"-16"91"-744,1 0 1,-10 47-1,-13 99 5,3-19-5,-88 251 6,12-47-2,106-354-521,0 0 0,2 0-1,-2 33 1,5-71-8794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4.04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23 501 31182,'-4'11'115,"0"0"1,0 0-1,1 0 0,1 1 0,0-1 1,0 1-1,1-1 0,0 1 0,1-1 0,2 14 1,-1-24-112,-1 1 1,1 0-1,0-1 1,0 1 0,0-1-1,0 0 1,0 1 0,1-1-1,-1 0 1,0 0 0,0 1-1,1-1 1,-1 0 0,1 0-1,-1 0 1,1-1 0,0 1-1,-1 0 1,1-1 0,0 1-1,-1-1 1,1 1 0,0-1-1,-1 0 1,1 0 0,0 0-1,2 0 1,5 1 10,-1-1 0,1 0 0,-1 0 0,16-4 0,-20 3-13,0-1 0,0 0 0,0 1-1,0-2 1,0 1 0,-1 0 0,1-1 0,-1 0 0,1 1 0,-1-1 0,0-1-1,0 1 1,0 0 0,-1-1 0,1 1 0,-1-1 0,0 0 0,2-5-1,5-12 4,0 0 0,7-29 0,-11 33-4,23-99 4,2-7 1,-24 104-6,1 1 1,0 0-1,1 0 1,14-21-1,-19 35 0,0 0 1,0 0-1,0 0 1,1 1-1,0-1 1,-1 1-1,1 0 1,1 0-1,-1 1 1,0-1-1,1 1 1,-1 0-1,1 0 1,-1 0-1,1 1 1,0 0-1,0-1 1,0 2-1,0-1 1,0 1-1,0-1 1,0 1-1,0 1 1,0-1-1,-1 1 1,1 0-1,0 0 1,0 0-1,0 1 1,-1-1-1,1 1 0,6 4 1,-2 1-1,-1 0 0,0 0 0,0 1 0,-1 0 0,0 1 0,-1-1 0,0 1 0,0 0 0,-1 1 0,0-1 0,7 19 0,-5-7 0,0 1 0,-1-1 0,-1 1 0,3 42 0,-6-47 0,-2 1 0,0-1 0,-1 1 0,-5 30 0,4-40 0,-1 0 0,0 0 0,0 0 0,0 0 0,-1 0 0,0-1 0,-1 1 0,0-1 0,0 0 0,0-1 0,-11 11 0,2-5 0,1-1 0,-1 0 0,-1-1 0,0-1 0,-1 0 0,1-1 0,-2-1 0,1 0 0,-1-1 0,0-1 0,0 0 0,0-2 0,-1 0 0,0-1 0,-20 1 0,36-4 0,-1 1 0,1 0 0,-1 0 0,1-1 0,0 0 0,0 1 0,-1-1 0,1 0 0,0 0 0,0 0 0,0 0 0,0-1 0,0 1 0,0-1 0,0 1 0,0-1 0,0 1 0,1-1 0,-1 0 0,1 0 0,-1 0 0,1 0-1,0 0 1,0 0 0,0 0 0,0-1 0,0 1 0,0 0 0,1-1 0,-1-2 0,-2-10-2,0-1 0,2 1-1,-1-28 1,2 28-1,-2-36-1,0 24 2,1 1-1,1-1 1,2 0-1,0 0 1,9-39-1,-10 65 3,-1-1 0,0 1 0,1-1 0,-1 1-1,1 0 1,0-1 0,-1 1 0,1 0 0,0 0 0,0-1 0,0 1 0,0 0 0,0 0 0,0 0-1,0 0 1,0 0 0,0 0 0,0 0 0,1 1 0,1-2 0,-2 2 0,0 0-1,0 0 1,1 0 0,-1 0 0,0 0-1,1 0 1,-1 0 0,0 0 0,0 1-1,1-1 1,-1 0 0,0 1 0,0-1-1,0 1 1,0 0 0,1-1 0,-1 1-1,1 1 1,6 5-2,0 0 1,-1 1-1,0 0 0,9 13 0,-10-13 2,38 53 0,-13-18 0,40 44 0,-61-76 0,1 0 0,0-1 0,1-1 0,0 1 0,0-2 0,1 0 0,0 0 0,23 9 0,-26-13 0,-1-2 1,1 1-1,0-1 0,0 0 1,0-1-1,0 0 0,0-1 0,1 0 1,-1 0-1,0-1 0,0-1 1,0 0-1,0 0 0,0-1 1,-1 0-1,1 0 0,-1-1 1,0-1-1,0 0 0,0 0 0,-1 0 1,1-1-1,-1 0 0,-1-1 1,14-14-1,-9 7 1,0 0-1,-1-1 1,-1 0-1,-1 0 1,0-1-1,-1-1 1,0 1 0,-1-1-1,-1 0 1,-1-1-1,-1 1 1,0-1-1,2-29 1,-6 40-1,1-8 0,0-1 0,-1 0 0,0 1 0,-2-1 0,-4-24 0,5 36 0,-1 0 0,1 0 0,-1 1 0,1-1 0,-1 1 0,0 0 0,0-1 0,0 1 0,-1 0 0,1 0 0,-1 0 0,0 1 0,0-1 0,0 1 0,0-1 0,0 1 0,-1 0 0,1 0 0,0 1 0,-1-1 0,0 1 0,1-1 0,-1 1 0,0 0 0,0 0 0,1 1 0,-1-1 0,-4 1 0,5 0 0,1-1 0,0 1 0,0 0 0,-1 0 0,1 0 0,0 0 0,-1 0 0,1 0 0,0 1 0,0-1 0,0 1 0,-1 0 0,1-1 0,0 1 0,0 0 0,0 0 0,0 1 0,0-1 0,0 0 0,1 0 0,-1 1 0,0 0 0,1-1 0,-1 1 0,1 0 0,-2 1 0,0 3 0,1 1 0,0-1 0,0 0 0,1 0 0,0 1 0,0-1 0,0 1 0,1 8 0,0-13 0,-3 45 0,2 0 0,8 63 0,-6-98 0,1 1 0,0-1 0,1-1 0,0 1 0,1 0 0,0-1 0,1 0 0,0 0 0,1 0 0,0-1 0,1 1 0,0-2 0,1 1 0,14 14 0,-17-21 1,0 1-1,0-1 1,0 0 0,1 0 0,0 0-1,-1-1 1,1 0 0,0 0 0,0 0-1,7 0 1,-9-1-1,1-1 1,-1 1-1,0-1 1,0 0-1,1 0 1,-1-1-1,0 1 1,0-1-1,1 0 1,-1 0-1,0 0 1,0-1-1,0 1 1,0-1-1,-1 0 1,7-4-1,-3-1 0,1-1 0,-1 0 0,-1 0 0,1-1 0,-1 0 0,-1 0 0,0 0 0,0-1 0,-1 0 0,0 0 0,0 0 0,-1 0 0,3-20 0,1-14 0,2-84 0,-9 123 0,1-28 0,-2 19 0,1 1 0,1-1 0,0 0 0,1 0 0,1 1 0,0-1 0,5-13 0,-7 26 0,0-1-1,0 1 1,0-1 0,0 1 0,0-1-1,0 1 1,1 0 0,-1-1-1,0 1 1,1 0 0,-1 0 0,1 0-1,0 0 1,-1 0 0,1 1-1,0-1 1,-1 0 0,1 1 0,0-1-1,0 1 1,2-1 0,43 1-9,-35 1 8,-7-1 1,0 1 0,0 1 0,-1-1 0,1 1 0,0-1 0,-1 1 0,1 1 0,-1-1 0,0 1 0,0-1 0,0 1 0,0 0 0,0 1 0,-1-1 0,0 1 0,1-1 0,-1 1 0,0 0 0,-1 0 0,1 0 0,-1 1 0,0-1 0,2 6 0,3 5 0,-2 0 0,0 0 0,-1 0 0,0 0 0,-1 0 0,1 19 0,-3-17 0,0 1 0,-2-1 0,0 1 0,-1-1 0,0 1 0,-2-1 0,0 0 0,-1 0 0,0-1 0,-12 25 0,13-33 0,0 0 0,1 0 0,0 1 0,1 0 0,0-1 0,0 1 0,0 0 0,1 18 0,1-26 0,0 0 0,1 1 1,-1-1-1,1 0 0,-1 0 0,1 0 0,-1 0 0,1 1 1,0-1-1,0 0 0,-1 0 0,1 0 0,0 0 0,0-1 1,0 1-1,0 0 0,0 0 0,0 0 0,0-1 1,1 1-1,-1-1 0,0 1 0,0-1 0,0 1 0,1-1 1,-1 0-1,0 1 0,0-1 0,1 0 0,-1 0 1,0 0-1,2 0 0,55 0 9,-40-1-8,-11 1-2,1 0 1,-1-1-1,0 0 0,1 0 1,-1-1-1,0 0 0,0 0 1,0-1-1,-1 0 0,1 0 1,-1-1-1,9-5 0,-6 2-1,-1 0-1,0 0 1,0-1-1,-1 0 1,0-1-1,0 1 1,9-17-1,-5 3-1,0 0-1,-2-1 0,0-1 1,-1 1-1,-2-1 0,7-44 1,-9 24 13,-1 0 1,-4-66 0,-6 68 21,7 41-30,-1 0 1,1-1-1,0 1 1,-1 0 0,1 0-1,-1-1 1,1 1 0,-1 0-1,0 0 1,1 0 0,-1 0-1,0-1 1,0 1-1,0 0 1,0 1 0,0-1-1,0 0 1,0 0 0,0 0-1,0 1 1,0-1 0,-1 0-1,1 1 1,0-1-1,0 1 1,-3-1 0,4 2-3,-1 0 0,1 0 0,-1 0 0,1 0 0,-1 0 0,1 0 0,0 0 0,-1 1 0,1-1 0,0 0 0,0 0 0,0 0 0,0 0 0,0 1 0,0-1 0,0 0 0,1 1 0,-1 4-3,0 18-1,-1 46 13,3-1 0,3 0 0,18 92 0,-21-150-8,1 0 0,1 0 0,0-1 0,0 1 0,1-1 0,0 0 0,1-1 0,0 1 0,1-1 0,0 0 0,0-1 0,14 12 0,-15-15 0,0 0 0,0-1 0,1 0 0,0 0 0,0 0 0,0-1 0,0 0 0,0-1 0,1 0 0,-1 0 0,1 0 0,0-1 0,0 0 0,-1-1 0,1 1 0,0-2 0,0 1 0,14-3 0,-19 2 0,0 0 0,0 0 0,0 0 0,0-1 0,0 1 0,0-1 0,0 0 0,0 0 0,-1 0 0,1 0 0,-1 0 0,1 0 0,-1-1 0,0 1 0,0-1 0,0 1 0,0-1 0,-1 0 0,1 0 0,2-6 0,1-4 0,-1-2 0,0 1 0,3-20 0,-6 33 0,5-50 0,-2 0 0,-2-62 0,-2 80 0,0 13 0,-1-1 0,-5-30 0,5 45 0,0 0 0,-1 0 0,0 1 0,0-1 0,0 0 0,-1 1 0,0 0 0,0-1 0,0 1 0,0 0 0,-1 1 0,-7-9 0,10 12 0,0 0 0,0 0 0,0 1 0,0-1 0,0 0 0,0 0 0,0 0 0,0 1 0,0-1 0,0 1 0,0-1 0,-1 1 0,1-1 0,0 1 0,0 0 0,-1-1 0,1 1 0,0 0 0,-2 0 0,2 0 0,0 1 0,0-1 0,1 1 0,-1-1 0,0 1 0,1-1 0,-1 1 0,0-1 0,1 1 0,-1 0 0,1-1 0,-1 1 0,1 0 0,-1-1 0,1 1 0,-1 0 0,1 0 0,0 0 0,0-1 0,-1 1 0,1 2 0,-2 6 0,1 0 0,0 1 0,1 0 0,1 10 0,-1-9 0,-1 4 0,2 0 0,0-1 0,0 1 0,1-1 0,1 1 0,1-1 0,0 0 0,0 0 0,2 0 0,0-1 0,0 0 0,1 0 0,1 0 0,0-1 0,1 0 0,0-1 0,15 16 0,-17-21 0,1 0 0,0 0 0,0 0 0,0-1 0,1 0 0,-1-1 0,1 0 0,0 0 0,0-1 0,1 0 0,-1-1 0,1 0 0,-1 0 0,1-1 0,0-1 0,-1 1 0,1-1 0,0-1 0,0 0 0,11-2 0,-16 1 0,-1 0 0,1 0 0,0 0 0,-1 0 0,1-1 0,-1 0 0,0 1 0,0-2 0,0 1 0,0 0 0,0-1 0,-1 0 0,0 0 0,1 0 0,-1 0 0,-1 0 0,1-1 0,-1 1 0,0-1 0,3-8 0,2-5 0,-1 0 0,-1 0 0,-1-1 0,2-24 0,-1-85 0,-5 119 0,0 3 0,0 0 0,-1 0 0,1 0 0,-1 0 0,0 0 0,-1 1 0,1-1 0,-1 0 0,-1 0 0,-2-6 0,3 10 0,1 0 0,-1 0 0,1 0 0,-1 0 0,0 0 0,0 0 0,0 1 0,0-1 0,0 1 0,0-1 0,0 1 0,-1 0 0,1 0 0,0 0 0,-1 0 0,1 0 0,-1 0 0,1 1 0,-1 0 0,1-1 0,-1 1 0,1 0 0,-1 0 0,1 0 0,-5 1 0,5-1 0,0 1 0,0-1 0,0 1 0,0 0 0,0 0 0,0 0 0,0 0 0,0 0 0,0 1 0,0-1 0,1 0 0,-1 1 0,0-1 0,1 1 0,0 0 0,-1-1 0,1 1 0,0 0 0,0 0 0,0 0 0,0 0 0,0 0 0,0 0 0,0 3 0,-3 7 0,1 0 0,1 0 0,-2 13 0,4-22 0,-4 50 0,4 67 0,0-104 0,1-5 0,-1-1 0,2 0 0,-1 0 0,1 0 0,1 0 0,0 0 0,0 0 0,1-1 0,0 1 0,1-1 0,8 12 0,-9-16 0,0 1 0,0-1 0,1 0 0,0 0 0,0-1 0,0 0 0,0 0 0,1 0 0,0 0 0,0-1 0,0 0 0,0 0 0,0 0 0,0-1 0,1 0 0,-1 0 0,1-1 0,8 1 0,-6-1 0,-1 0 0,1-1 0,-1 0 0,1-1 0,-1 0 0,0 0 0,1 0 0,-1-1 0,15-6 0,-17 5 0,-1 0 0,1 0 0,-1-1 0,1 0 0,-1 0 0,0-1 0,-1 1 0,1-1 0,-1 0 0,0 0 0,0-1 0,0 1 0,3-8 0,0-1 0,-1 0 0,-1 0 0,0-1 0,0 0 0,-2 0 0,0 0 0,2-24 0,-4-114 0,-3 81 0,1 54 0,2-27 0,-1 43 0,0 1 0,0 0 0,1-1 0,-1 1 0,0 0 0,1-1 0,-1 1 0,1 0 0,0-1 0,-1 1 0,1 0 0,0 0 0,0 0 0,0 0 0,0 0 0,0 0 0,0 0 0,0 0 0,0 0 0,0 0 0,0 0 0,0 1 0,1-1 0,-1 0 0,2 0 0,12-1 0,-1 0 0,0 1 0,1 1 0,-1 0 0,1 0 0,25 6 0,-34-4 0,0 0 0,0 0 0,0 1 0,0-1 0,0 2 0,-1-1 0,1 0-1,-1 1 1,0 0 0,0 1 0,0-1 0,-1 1 0,1-1 0,-1 2 0,0-1 0,-1 0 0,1 1 0,-1-1 0,0 1 0,-1 0 0,1 0 0,-1 0-1,0 0 1,1 10 0,0-4-2,-1 0 0,0 0-1,-1 0 1,-1 1 0,0-1-1,0 1 1,-1-1 0,-1 0-1,0 0 1,-1 0 0,0 0-1,-6 14 1,-11 17 7,14-31-2,-1 1 0,2 0 0,-1 0 0,2 0 0,0 1 0,0-1 0,2 1 0,-3 27 0,5-39-3,0-1 0,0 1 0,0-1 0,1 0 0,-1 1 0,0-1 0,1 0 0,-1 1 0,1-1 0,0 0 0,-1 1 0,1-1 0,0 0 0,0 0 0,0 0 0,0 0 0,0 1 0,0-2 0,0 1 0,0 0 0,0 0 0,0 0 0,2 0 0,1 2 0,0-2 0,1 1 0,-1 0 0,1-1 0,-1 0 0,1 0 0,6 1 0,2-1 0,-1-1 0,0 0 0,1 0 0,-1-2 0,15-2 0,-17 0-15,0-1 0,0 0 0,0-1 0,0 0 0,-1 0 0,0-1 0,0 0 0,-1-1 0,0 0 0,0 0 0,0-1 0,-2 1 0,1-2 0,-1 1 0,9-20 0,-6-6-801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1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29421,'0'-72'3023,"0"72"-2881,0 5-126,-1 310-7,3 361 19,1-623-28,14 74 0,-8-77 0,3 85 0,-12-98 3,13-54-27,-12 14-24,0 0 1,0 0-1,-1 0 1,1 0 0,-1 0-1,0-1 1,0 1-1,0 0 1,-1-5-1,1-1-486,-2-18-2182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49.3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342 11 32575,'0'-1'1,"0"1"1,-1-1-1,1 1 1,0-1-1,0 1 1,-1-1-1,1 1 1,0-1-1,-1 1 1,1-1-1,0 1 1,-1-1-1,1 1 1,-1 0-1,1-1 1,-1 1-1,1 0 1,-1-1-1,1 1 1,-1 0-1,1 0 1,-1-1 0,1 1-1,-1 0 1,1 0-1,-1 0 1,1 0-1,-1 0 1,1 0-1,-1 0 1,0 0-1,1 0 1,-1 0-1,1 0 1,-1 0-1,1 0 1,-1 0-1,1 1 1,-1-1-1,0 0 1,1 0-1,-1 1 1,1-1-1,0 0 1,-2 1-1,-26 15 7,8 9 2,0 0-1,2 2 1,1 0 0,-14 31-1,-7 15 3,4 1 1,-33 100-1,55-135-13,2 1 1,1 0 0,2 0 0,2 0-1,2 1 1,3 66 0,2-94 1,0 0-1,2 0 1,-1 0 0,2 0 0,-1 0-1,2-1 1,0 0 0,0 0 0,1-1-1,1 1 1,0-1 0,0-1 0,1 0-1,0 0 1,21 16 0,-16-14-15,1-1 1,0 0 0,0-1-1,1-1 1,1-1-1,-1 0 1,1-1-1,1-1 1,-1-1-1,1 0 1,21 3 0,18-6-334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6.5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23 30974,'0'-1'48,"0"0"0,0 0 1,1 0-1,-1 0 0,0-1 0,1 1 0,-1 0 0,1 0 0,0 1 0,-1-1 1,1 0-1,0 0 0,-1 0 0,1 0 0,0 0 0,0 1 0,0-1 0,0 0 1,0 1-1,0-1 0,0 1 0,0-1 0,0 1 0,0-1 0,0 1 0,0 0 1,0 0-1,0-1 0,0 1 0,0 0 0,0 0 0,2 0 0,48-1-230,-35 2 329,-5-2-128,1 1 0,-1 1-1,0 0 1,12 3 0,-19-3-15,1 1-1,-1 0 1,1 0 0,-1 0-1,0 1 1,0-1 0,0 1-1,0 0 1,0 0-1,-1 0 1,1 1 0,3 4-1,10 14 2,-1 1-1,-1 1 0,-1 0 1,-1 1-1,-1 0 0,15 48 1,-7-3-3,16 102 0,-23-88-2,-3 0 0,-4 1 0,-9 140 0,1-203 0,-2 0 0,-1 0 0,-1 0 1,-1 0-1,0-1 0,-2 0 0,0 0 0,-2-1 1,0-1-1,-1 0 0,-15 18 0,12-18-2,0 0-1,-2-2 1,0 0 0,-2 0-1,1-2 1,-2 0-1,0-2 1,-1 0 0,0-1-1,-25 10 1,13-14-241,4-6-514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1.4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 0 28157,'0'13'974,"1"33"81,-3-1 1,-8 54-1,2-54-991,3 1 1,1-1-1,2 1 0,6 61 0,-1-93-62,0-1 0,0 1 0,2-1 0,-1 0 0,1 0 0,1-1 0,1 1 0,0-1 0,14 19 0,-10-17-1,0-1 1,1 0 0,0 0 0,1-2 0,0 1 0,0-2-1,22 13 1,-9-10 0,0-1 0,1-2 1,0 0-1,0-2 0,1-1 0,0-1 0,30 2 0,203 1 15,-199-10-16,-27 0-1,0-2 0,-1-1 0,61-16 0,99-41 0,-147 45 0,-14 5 0,86-29 1,188-89 1,-253 100 3,-2-3 1,69-55-1,-97 68-3,-1-2 0,0 0 0,-2-2 0,-1 0-1,-1-2 1,25-41 0,-39 58-1,-1-1 0,0 1 0,-1-1 1,0 0-1,0 0 0,-1 0 0,0 0 0,-1 0 0,0 0 0,0-1 1,-1 1-1,0 0 0,-3-17 0,3 24-1,-1 1 0,0-1 0,0 1 0,0-1 0,0 1 0,0-1 0,0 1 0,0 0 0,0 0 0,-1-1 0,1 1 0,-1 0 0,1 0 0,0 0 0,-1 0 0,0 0 0,1 1 0,-1-1 0,1 0 0,-1 1 0,0-1 0,-2 1 0,-41-7 0,43 7 0,-141-2 0,80 3 0,63-1 0,0 0 0,-1 0 0,1-1 0,0 1 0,0 0 0,0 0 0,0 0 0,-1 0 0,1 0 0,0 0 0,0 0 0,0 0 0,-1 0 0,1 0 0,0 0 0,0 0 0,0 0 0,0 0 0,-1 0 0,1 0 0,0 0 0,0 0 0,0 0 0,-1 0 0,1 0 0,0 0 0,0 1 0,0-1 0,0 0 0,-1 0 0,1 0 0,0 0 0,0 0 0,0 0 0,0 1 0,0-1 0,0 0 0,-1 0 0,1 0 0,0 0 0,0 1 0,0-1 0,0 0 0,0 0 0,0 0 0,0 0 0,0 1 0,0-1 0,0 0 0,0 0 0,0 0 0,0 1 0,0-1 0,0 0 0,0 0 0,7 7 0,11-2 0,0 0 0,0-2 0,1 0 0,-1-1 0,38 0 0,-15 0 0,8-1 0,-33-2 0,0 1 0,0 1 0,0 1 0,23 5 0,-39-7 0,0 0 0,1 1 0,-1-1 0,0 0 0,1 0 0,-1 0 0,0 1 0,1-1 0,-1 0 0,0 1 0,0-1 0,1 0 0,-1 1 0,0-1 0,0 0 0,0 1 0,1-1 0,-1 0 0,0 1 0,0-1 0,0 0 0,0 1 0,0-1 0,0 1 0,0-1 0,0 0 0,0 1 0,0-1 0,0 1 0,-1 6 0,0-4 0,0 1 0,-1-1 0,1 1 0,0-1 0,-1 0 0,0 1 0,0-1 0,0 0 0,0 0 0,-1 0 0,-2 3 0,-11 14 0,11-11 4,1-1 0,1 1 0,-1 0 0,2 0 0,-1 0 0,1 0 0,-2 18 0,3 5-5,2 32 1,-1 10-34,0-72 18,0 0-1,0 1 1,0-1-1,-1 0 1,1 1-1,-1-1 1,1 0-1,-1 0 0,-2 3 1,-18 15-632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4.9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3 645 32303,'-2'51'400,"2"-38"-400,2 1 0,0 0 0,8 26 0,-9-36 0,0 1 0,1-1 0,-1 0 0,1 1 0,1-1 0,-1 0 0,0 0 0,1 0 0,0-1 0,0 1 0,0 0 0,0-1 0,1 0 0,-1 0 0,7 4 0,-5-5 1,0-1 0,0 1-1,0-2 1,0 1 0,-1 0 0,1-1 0,0 0-1,0 0 1,0-1 0,0 1 0,0-1 0,0 0-1,0 0 1,0-1 0,-1 1 0,1-1 0,-1 0-1,1 0 1,5-4 0,-3-1-1,-1-1 0,1 1 0,-1-1 0,-1 0 0,1 0 0,-1-1 0,-1 1 0,0-1 0,0 0 0,-1 0 0,0-1 0,0 1 0,-1-1 0,1-11 0,2-21 0,0-80 0,-5 105 0,0-12 0,1-6 0,-2 1 0,0 0 0,-3-1 0,-12-54 0,5 50 3,-2 1 0,-2 0 1,-1 1-1,-37-61 0,53 98-3,0 0 0,0 0 0,-1-1 0,1 1 0,0 0 0,0 0 0,0 0 0,0 0 0,0 0 0,0 0 0,0 0 0,0 0 0,0-1 0,0 1 0,0 0 0,0 0 0,-1 0 0,1 0 0,0 0 0,0 0 0,0 0 0,0 0 0,0 0 0,0 0 0,0 0 0,-1 0 0,1 0 0,0 0 0,0 0 0,0 0 0,0 0 0,0 0 0,0 0 0,0 0 0,-1 0 0,1 0 0,0 0 0,0 0 0,0 0 0,0 0 0,0 0 0,0 0 0,0 0 0,-1 0 0,1 0 0,0 0 0,0 0 0,0 0 0,0 1 0,0-1 0,0 0 0,0 0 0,0 0 0,0 0 0,0 0 0,-1 0 0,1 0 0,0 0 0,0 1 0,0-1 0,0 0 0,0 0 0,0 0 0,0 0 0,0 0 0,0 0 0,0 1 0,0-1 0,0 0 0,-2 17 0,0 27 0,2-42 0,11 628 0,-11-518 0,0-108 0,0 0 0,0 0 0,1 0 0,-1-1 0,1 1 0,0 0 0,0-1 0,0 1 0,0 0 0,0-1 0,3 5 0,-2-6 0,-1 0 0,1 0 0,0 0 0,0 0 0,0-1 0,1 1 0,-1 0 0,0-1 0,0 1 0,1-1 0,-1 0 0,1 0 0,-1 0 0,1 0 0,0 0 0,3 0 0,5 1 0,0 0-1,0 0 1,0-1-1,0-1 1,0 0-1,0 0 1,0-1 0,0-1-1,0 0 1,-1 0-1,1-1 1,14-5 0,-16 3-2,0 1 0,-1-1 1,0 0-1,0-1 1,0 1-1,-1-2 0,0 1 1,0-1-1,0 0 1,-1 0-1,0-1 0,-1 0 1,0 0-1,8-17 1,-6 9 0,0-1 1,-2 0-1,0 0 1,-1-1-1,2-21 1,2-91 0,-1 12 0,-7 115 0,0 0 0,0 0-1,1 0 1,-1 0 0,1 0 0,0 0 0,0 0 0,0 0-1,0 0 1,0 1 0,1-1 0,-1 0 0,1 1 0,0-1-1,-1 1 1,1 0 0,3-3 0,-2 4-1,0-1 0,1 0-1,0 1 1,-1 0 0,1 0 0,0 0 0,0 0-1,-1 0 1,1 1 0,0 0 0,0-1 0,5 2-1,-3-2-2,-1 1 0,1 0 0,0 0 0,-1 1-1,1 0 1,-1 0 0,1 0 0,-1 0 0,0 1-1,1 0 1,-1 0 0,0 0 0,0 1 0,0 0-1,-1 0 1,1 0 0,-1 0 0,1 1 0,-1 0-1,5 5 1,-3 1-4,-6-10 8,-1 0 1,1 0-1,0 0 0,0 0 0,0 0 0,0-1 1,0 1-1,-1 0 0,1 0 0,0 0 0,0 0 0,0 0 1,0 0-1,0 0 0,-1 0 0,1 0 0,0 1 1,0-1-1,0 0 0,0 0 0,0 0 0,-1 0 0,1 0 1,0 0-1,0 0 0,0 0 0,0 0 0,0 0 1,0 0-1,0 1 0,-1-1 0,1 0 0,0 0 0,0 0 1,0 0-1,0 0 0,0 0 0,0 1 0,0-1 1,0 0-1,0 0 0,0 0 0,0 0 0,0 0 1,0 1-1,0-1 0,0 0 0,0 0 0,0 0 0,0 0 1,0 0-1,0 1 0,0-1 0,0 0 0,0 0 1,0 0-1,0 0 0,0 0 0,0 1 0,0-1 0,0 0 1,0 0-1,0 0 0,0 0 0,1 0 0,-1 0 1,0 0-1,0 1 0,0-1 0,0 0 3,-7-1 2,0 1 0,0-1 0,1 0-1,-1-1 1,1 0 0,-1 0 0,1 0 0,0-1-1,-11-5 1,13 6-5,0-1 0,0 2 1,0-1-1,-1 1 0,1-1 0,0 1 0,-1 0 0,0 1 0,1-1 0,-1 1 0,1 0 0,-1 0 0,1 0 0,-1 1 1,0-1-1,1 1 0,-1 1 0,1-1 0,0 0 0,-1 1 0,1 0 0,0 0 0,0 0 0,0 1 0,0-1 1,1 1-1,-1 0 0,1 0 0,-1 0 0,1 0 0,0 1 0,0-1 0,-3 6 0,-3 4 0,1 1 0,1 0 0,0 0 0,1 0 0,0 0 0,1 1 0,1 0 0,-4 24 0,4-20 0,1 0 0,2 1 0,0 0 0,1-1 0,0 1 0,5 25 0,-3-39 1,-1 0 0,1 0-1,0-1 1,0 1 0,0 0-1,1-1 1,0 0 0,0 1 0,0-1-1,1 0 1,0-1 0,0 1 0,0-1-1,0 1 1,1-1 0,0-1 0,0 1-1,0-1 1,0 0 0,0 0 0,1 0-1,-1 0 1,1-1 0,6 2 0,-2-2 2,0 1 1,-1-1-1,1 0 1,0-1 0,0-1-1,0 1 1,0-1 0,0-1-1,14-2 1,-19 2-4,0-1 1,0 1 0,0-1-1,0 0 1,0 0 0,0-1-1,0 1 1,-1-1-1,1 0 1,-1-1 0,0 1-1,0-1 1,0 1 0,0-1-1,-1-1 1,0 1-1,0 0 1,5-10 0,-2 1 1,-1 0 0,0 0 0,-1-1 0,0 0 0,-1 1 0,1-26-1,-2-87-2,-3 100 2,1 13-1,0 1 0,-2-1 0,1 0 0,-2 1 0,0-1 0,0 1 0,-1 0 0,-6-15 0,7 25 0,1 8 0,1 12 0,7 164 0,-3-156 0,1 0 0,1-1 0,1 1 0,1-1 0,12 27 0,-17-47 0,0-1 0,0-1 0,1 1 0,-1 0 0,1 0 0,0-1 0,-1 1 0,2-1 0,-1 0 0,0 0 0,1 0 0,-1-1 0,1 1 0,0-1 0,0 0 0,0 0 0,0 0 0,0 0 0,1-1 0,-1 0 0,0 1 0,1-2 0,-1 1 0,1 0 0,-1-1 0,1 0 0,-1 0 0,1 0 0,-1-1 0,0 0 0,1 1 0,-1-2 0,1 1 0,3-2 0,0-2 0,-1 1 0,1-2 0,-1 1 0,-1-1 0,1 0 0,-1 0 0,0-1 0,0 0 0,-1 0 0,0-1 0,0 1 0,-1-1 0,0 0 0,0 0 0,-1 0 0,0-1 0,2-12 0,3-9 0,-2-1 0,-2 1 0,2-55 0,-5 72 0,-4-327 0,2 331 0,0-3 0,0 1 0,-1 0 0,0-1 0,0 1 0,-5-12 0,7 23 0,0 1 0,0-1 0,0 0 0,0 0 0,0 0 0,0 0 0,0 0 0,0 0 0,0 1 0,0-1 0,0 0 0,0 0 0,0 0 0,0 0 0,0 0 0,0 1 0,0-1 0,-1 0 0,1 0 0,0 0 0,0 0 0,0 0 0,0 0 0,0 0 0,0 1 0,0-1 0,0 0 0,-1 0 0,1 0 0,0 0 0,0 0 0,0 0 0,0 0 0,0 0 0,0 0 0,-1 0 0,1 0 0,0 0 0,0 0 0,0 0 0,0 0 0,0 0 0,-1 0 0,1 0 0,0 0 0,0 0 0,0 0 0,0 0 0,0 0 0,-1 0 0,1 0 0,0 0 0,0 0 0,0 0 0,0 0 0,0 0 0,0-1 0,-1 1 0,-3 40 0,2 1 0,5 71 0,-1-63 0,4 26 0,4-1 0,21 84 0,-8-48 0,-15-80 0,-1-17 0,-7-13 0,0 0 0,0 0 0,0 1 0,0-1 0,0 0 0,0 0 0,1 0 0,-1 0 0,0 0 0,0 0 0,0 0 0,0 0 0,0 0 0,0 1 0,1-1 0,-1 0 0,0 0 0,0 0 0,0 0 0,0 0 0,0 0 0,0 0 0,1 0 0,-1 0 0,0 0 0,0 0 0,0 0 0,0 0 0,0 0 0,1 0 0,-1 0 0,0 0 0,0-1 0,0 1 0,0 0 0,0 0 0,0 0 0,1 0 0,-1 0 0,0 0 0,0 0 0,0 0 0,0 0 0,0 0 0,0-1 0,0 1 0,0 0 0,0 0 0,0 0 0,1 0 0,-1 0 0,0 0 0,0-1 0,0 1 0,0 0 0,0 0 0,0 0 0,0 0 0,0-1 0,34-91 0,23-53 0,-41 111 0,35-52 0,-44 75 0,2 0 0,-1 1 0,1 0 0,1 0 0,0 1 0,0 0 0,0 1 0,14-8 0,-20 14 0,0 0 0,0 0 0,0 0 0,0 1 0,1-1 0,-1 1 0,1 0 0,-1 0 0,1 1 0,6-1 0,-10 1 0,0 1 0,0-1 0,0 0 0,0 1 0,-1-1 0,1 1 0,0-1 0,0 1 0,0-1 0,-1 1 0,1 0 0,0-1 0,-1 1 0,1 0 0,0 0 0,-1-1 0,1 1 0,-1 0 0,1 0 0,-1 0 0,0 0 0,1 0 0,-1 0 0,0 0 0,0 0 0,0-1 0,1 1 0,-1 0 0,0 0 0,0 0 0,-1 2 0,2 39 0,-2-30 0,1 5 0,-1 0 0,-1 0 0,-1-1 0,0 1 0,-2 0 0,-10 28 0,11-34 0,-1 0 0,-1-1 0,0 1 0,0-1 0,-1 0 0,0-1 0,-1 0 0,0 0 0,-1 0 0,-15 11 0,19-17 0,1 0 0,-2-1 0,1 1 0,0-1 0,0 0 0,-1-1 0,1 0 0,-1 0 0,1 0 0,-1 0 0,0-1 0,1 0 0,-9 0 0,9 0 0,3 0 0,0-1 0,0 1 0,0 0 0,0 0-1,0-1 1,0 1 0,0-1 0,0 0 0,0 1 0,0-1 0,1 0 0,-1 0 0,0 0-1,0 0 1,1-1 0,-1 1 0,1 0 0,-3-3 0,2 1-1,-1 0 1,1-1 0,0 1-1,0-1 1,1 0-1,-1 1 1,1-1-1,0 0 1,-1-4-1,-1-10-1,1 0 0,0 0 0,3-26-1,-1 26 3,0 18 0,0-1 0,0 1-1,0-1 1,0 1 0,0-1 0,0 1 0,0-1 0,0 0-1,0 1 1,0-1 0,0 1 0,0-1 0,0 1 0,1-1-1,-1 1 1,0-1 0,0 1 0,1-1 0,-1 1 0,0 0-1,1-1 1,-1 1 0,0-1 0,1 1 0,-1 0 0,0-1-1,1 1 1,-1 0 0,1-1 0,-1 1 0,1 0 0,-1 0-1,1-1 1,-1 1 0,1 0 0,-1 0 0,1 0 0,-1 0-1,1 0 1,0 0 0,-1 0 0,1 0 0,-1 0-1,1 0 1,-1 0 0,2 0 0,0 1-1,0 0 1,0 0-1,0 0 0,1 0 1,-1 0-1,0 0 0,-1 0 1,1 1-1,0-1 0,0 1 1,2 3-1,6 8 1,0 1 0,10 23 0,-10-20 0,21 31 0,-21-35 0,0-1 0,2 0 0,-1 0 0,2-1 0,-1 0 0,26 15 0,-27-20 0,-1-1 0,1-1 0,0 1 0,0-2 0,0 1 0,1-2 0,-1 1 0,1-2 0,-1 1 0,15-1 0,-15-1 0,-5 0 0,1 0 0,0 0 1,-1-1-1,1 0 0,6-1 1,-10 1-1,0 0 1,-1-1 0,1 1 0,-1 0 0,1-1-1,-1 0 1,0 1 0,0-1 0,0 0-1,0 0 1,0 0 0,0-1 0,0 1 0,2-4-1,4-8 1,-1-1-1,0 0 1,0 0-1,-2 0 1,0-1-1,5-30 1,7-101-2,-15 114 1,1-90 16,-12 171-16,4-25 0,-4 44 0,8-51 0,-1 23 0,2 0 0,4 45 0,-2-73 0,0 0 0,0 0 0,1 1 0,0-1 0,1-1 0,0 1 0,1-1 0,0 1 0,1-1 0,0-1 0,0 1 0,9 8 0,-11-14 0,0-1 0,0 1 0,1-1 0,-1 0 0,1 0 0,0 0 0,0-1 0,0 0 0,0 0 0,1 0 0,-1-1 0,0 1 0,7-1 0,-8 0 0,0 0 0,0-1 0,0 0 0,0 0 0,0 0 0,0 0 0,0-1 0,0 1 0,0-1 0,0 0 0,0 0 0,-1-1 0,1 1 0,0-1 0,-1 0 0,1 0 0,-1 0 0,7-5 0,-5 0 0,1 0 0,-1 0 0,-1 0 0,1-1 0,-1 0 0,0 0 0,-1 0 0,0 0 0,0 0 0,2-15 0,2-15 0,2-43 0,-6 51 0,2-29 0,-2 21 0,12-61 0,-14 96 0,0 0 0,0-1 0,0 1 0,1 0 0,-1-1 0,1 1 0,0 0 0,0 0 0,0 1 0,0-1 0,1 0 0,-1 1 0,1-1 0,5-3 0,-6 5 0,-1 0 0,1 0 0,-1 0 0,1 1 0,0-1 0,-1 1 0,1-1 0,0 1 0,0 0 0,-1-1 0,1 1 0,0 0 0,0 0 0,-1 0 0,1 1 0,0-1 0,0 0 0,-1 0 0,1 1 0,0 0 0,-1-1 0,1 1 0,0 0 0,-1-1 0,1 1 0,-1 0 0,1 0 0,-1 0 0,0 1 0,1-1 0,-1 0 0,0 0 0,2 3 0,3 5 0,1 1 0,-1 0 0,-1 0 0,1 0 0,-2 1 0,0 0 0,0 0 0,-1 0 0,3 18 0,0 6 0,2 68 0,-7 36 0,-1-186-3,2 1 0,12-66 0,-10 92 0,1 0 1,1 0 0,0 1 0,2 0 0,0 0-1,1 1 1,0 0 0,16-20 0,-23 34 1,0 1 0,0 0 0,0-1 1,1 1-1,-1 1 0,1-1 1,0 0-1,0 0 0,0 1 0,0 0 1,0 0-1,1 0 0,-1 0 0,1 0 1,-1 0-1,1 1 0,0 0 1,-1 0-1,1 0 0,0 0 0,7 0 1,-11 1 0,1 0-1,0 0 1,0 1 0,0-1 0,0 0 0,0 1 0,0-1 0,0 0 0,-1 1 0,1-1 0,0 1-1,0-1 1,-1 1 0,1 0 0,0-1 0,-1 1 0,1 0 0,0 0 0,-1-1 0,1 1 0,-1 0-1,0 0 1,1 0 0,-1-1 0,1 1 0,-1 0 0,0 0 0,0 0 0,0 0 0,1 0 0,-1 0-1,0 1 1,1 39 1,-1-29-1,-4 103 5,3 79 6,2-190-11,-1 0 0,1-1 0,0 1 0,1-1 0,-1 1 0,0-1 0,1 0 0,0 1 0,0-1 0,0 0 0,0 0 0,0 0 0,1 0 0,-1-1 0,1 1 0,0-1 0,-1 1 0,1-1 0,0 0 0,1 0 0,-1-1 0,0 1 0,1 0 0,-1-1 0,0 0 0,1 0 0,0 0 0,4 0 0,11 3 3,1-1 0,0-1 1,36 0-1,-54-2-3,7 0 0,1-1 1,0 0-1,0 0 0,-1-1 0,1 0 0,-1 0 0,0-1 0,1-1 0,-1 0 0,-1 0 0,1 0 1,0-1-1,-1-1 0,0 1 0,0-1 0,-1-1 0,0 1 0,0-1 0,0 0 0,-1-1 1,0 0-1,-1 0 0,1 0 0,5-15 0,-2 4 0,-2-1 0,0 0 0,-1-1 0,-1 0 0,-1 0 0,-1 0 0,-1 0 0,-1 0 0,-1-1 0,0 1 0,-6-34 0,5 49 0,0 0 0,-1 1 0,0-1 0,0 1 0,0 0 0,0-1 0,-1 1 0,0 0 0,0 1 0,0-1 0,0 0 0,-1 1 0,-8-8 0,9 9 0,0 1 0,0 0 0,-1-1 0,1 1 0,-1 0 0,0 1 0,1-1 0,-1 1 0,0-1 0,0 1 0,0 0 0,0 0 0,0 1 0,0 0 0,0-1 0,0 1 0,0 0 0,0 1 0,-8 1 0,9-1 0,1 0 0,-1 0 0,0 0 0,1 0 0,0 1 0,-1-1 0,1 1 0,0 0 0,0 0 0,-1 0 0,2 0 0,-1 0 0,0 0 0,0 1 0,1-1 0,-1 0 0,1 1 0,0-1 0,-1 1 0,1 0 0,0-1 0,1 1 0,-1 0 0,1 0 0,-1 5 0,-1 9 0,0 1 0,2-1 0,1 20 0,-1-19 0,1-5 0,1 0 0,0-1 0,0 1 0,1-1 0,1 1 0,0-1 0,1 0 0,7 14 0,-7-17 0,0-1 0,0 0 0,0 0 0,1 0 0,1 0 0,-1-1 0,1 0 0,0-1 0,1 0 0,-1 0 0,14 8 0,-21-14 0,1 1 0,0-1 0,0 1 0,0-1 1,-1 1-1,1-1 0,0 0 0,0 1 0,0-1 0,0 0 0,0 0 0,0 1 0,0-1 1,0 0-1,0 0 0,0 0 0,0 0 0,0 0 0,0-1 0,-1 1 0,1 0 0,0 0 0,0-1 1,0 1-1,0 0 0,0-1 0,0 1 0,0-1 0,-1 1 0,1-1 0,0 1 0,0-1 1,-1 0-1,1 1 0,1-2 0,0-2 1,-1 0 0,1 0 0,0 0 0,-1 0 0,0 0 1,1-7-1,0 4 0,17-77 3,14-156 0,-33 222 18,0 18-22,0 0 0,0 0 0,0 0 0,0 0 0,0-1 0,0 1 0,0 0 0,0 0 0,0 0 1,0 0-1,0 0 0,0-1 0,0 1 0,0 0 0,-1 0 0,1 0 0,0 0 0,0 0 0,0 0 0,0 0 0,0 0 1,0 0-1,0-1 0,-1 1 0,1 0 0,0 0 0,0 0 0,0 0 0,0 0 0,0 0 0,0 0 0,-1 0 0,1 0 1,0 0-1,0 0 0,0 0 0,0 0 0,0 0 0,-1 0 0,1 0 0,0 0 0,0 0 0,0 0 0,0 0 0,0 0 1,-1 1-1,1-1 0,0 0 0,0 0 0,0 0 0,0 0 0,0 0 0,0 0 0,0 0 0,0 0 0,-1 0 0,1 1 1,0-1-1,0 0 0,0 0 0,0 0 0,0 0 0,0 0 0,0 0 0,0 1 0,0-1 0,0 0 0,0 0 0,-9 11 0,0 4 0,2 0 0,-1 1 0,2 0 0,0 1 0,1-1 0,0 1 0,-2 28 0,-7 130 0,13-146 0,-9 139 0,-7-1 0,-41 177 0,53-325 0,0 0 0,-1 0 0,0 0 0,-19 35 0,21-48 0,1 1 0,-1-2 0,-1 1 0,1 0 0,-1-1 0,0 0 0,0 0 0,-1 0 0,0-1 0,1 0 0,-1 0 0,-1 0 0,1-1 0,0 1 0,-1-2 0,-13 5 0,11-5 0,0 0 0,0 0 0,-1-1 0,1-1 0,0 1 0,0-1 0,-1-1 0,1 0 0,0 0 0,-11-4 0,15 4 0,-1-1 0,1-1-1,-1 1 1,1-1 0,0 0-1,0 0 1,0-1 0,0 0-1,0 0 1,1 0 0,0 0-1,0 0 1,0-1 0,0 0-1,1 0 1,-5-8 0,-1-6-5,1 0 0,1 0 1,1 0-1,0-1 1,2 0-1,-5-40 0,7 17-3,1-1 1,6-54-1,-4 86 8,1-1 0,1 1 0,0 0 0,0 0 0,2 0 0,-1 0 0,1 1 0,14-22 0,-8 17 1,0 1 0,2 0 0,0 0 0,0 1 0,19-14 0,16-7 5,1 2 0,96-47 1,-121 67-6,63-28-11,2 4-1,173-48 0,-215 71-247,-24 5-618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5.25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200 11 31951,'-13'-4'66,"-1"2"1,0 0 0,0 0 0,0 2-1,0-1 1,-18 3 0,28-1-63,1-1 1,-1 1-1,0 0 1,1 0 0,-1 1-1,1-1 1,-1 1-1,1-1 1,0 1-1,0 0 1,0 0 0,0 1-1,0-1 1,0 1-1,0-1 1,1 1-1,0 0 1,-1 0-1,1 0 1,0 0 0,0 0-1,1 1 1,-1-1-1,1 0 1,-1 1-1,1-1 1,-1 8 0,0-3-2,0 0 1,1 0-1,0 0 1,0 0 0,1 0-1,0 0 1,1 0 0,-1 0-1,2 0 1,-1 0-1,1 0 1,0 0 0,1-1-1,0 1 1,0-1 0,0 0-1,1 0 1,0 0 0,1 0-1,-1 0 1,1-1-1,1 0 1,-1 0 0,7 5-1,-3-4 0,-1 0 0,1-1 0,0 0 0,1-1-1,-1 0 1,1-1 0,0 1 0,0-2 0,1 0-1,-1 0 1,1 0 0,-1-2 0,1 1 0,0-1 0,0-1-1,0 0 1,11-2 0,-20 2-2,1 0 1,-1 0-1,1-1 0,-1 0 1,1 1-1,-1-1 0,1 0 1,-1 0-1,0-1 0,0 1 1,1 0-1,-1-1 0,0 1 1,0-1-1,0 0 0,-1 1 1,1-1-1,2-2 0,-1-1 1,0 0 0,-1 1 0,1-1 0,-1 0-1,0 0 1,0-1 0,-1 1 0,2-7 0,-1 0-2,0 0 1,-1 0 0,-1-1 0,0 1 0,-1 0-1,0 0 1,-4-17 0,4 25-1,0 0 0,-1 0 0,1 0 0,-1 0 0,0 0 0,-1 0 0,1 1 0,0-1 0,-1 1 0,0-1 0,0 1 0,0 0 0,0 0 0,0 1 0,-1-1 0,1 1 0,-1-1 0,0 1 0,0 0 0,0 1 0,0-1 0,0 1 0,0-1 0,0 1 0,-8-1 0,5 1-10,-1 1 0,1-1-1,0 1 1,-1 1 0,1 0-1,-1 0 1,1 0 0,0 1-1,-1 0 1,1 0 0,0 1-1,1 0 1,-1 0 0,-11 7-1,-41 40-1032,0 10-3041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5.6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35 32063,'0'0'560,"14"0"-544,24 0 0,12-10 16,14 0-16,8 3 0,0 2-16,-6 2 0,-11 3 0,-16 0-48,-25 0-352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7.6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0 283 26492,'0'13'592,"0"32"1460,9 64-1,-8-96-1923,1 0-1,1 0 1,1 0-1,-1 0 1,2 0 0,0-1-1,1 0 1,0 0 0,0 0-1,11 13 1,-14-22-127,-1 0 0,1 0 0,-1-1 0,1 1 0,0-1 1,0 0-1,0 0 0,0 0 0,0 0 0,0 0 0,1-1 0,-1 0 0,1 1 0,-1-1 0,1-1 1,-1 1-1,1 0 0,0-1 0,-1 0 0,1 0 0,0 0 0,-1 0 0,1 0 0,0-1 0,-1 1 1,1-1-1,-1 0 0,1-1 0,-1 1 0,0 0 0,1-1 0,-1 0 0,0 0 0,0 0 0,0 0 1,0 0-1,0 0 0,-1-1 0,1 0 0,-1 1 0,1-1 0,-1 0 0,0 0 0,0 0 0,2-5 1,11-28 1,-1-1-1,-2-1 1,-1 0 0,8-60 0,-13 58-3,2 2 0,1-1-1,3 1 1,26-61 0,-34 91 0,1-1 0,0 1 0,0 1 0,1-1 0,9-9 0,-13 15 0,1-1 0,0 1 0,-1 0 0,1 0 0,1 0 0,-1 0 0,0 0 0,0 1 0,1-1 0,-1 1 0,0 0 0,1 0 0,0 0 0,-1 1 0,1-1 0,4 1 0,0 0 1,-5-1-2,-1 1 0,0 0 0,0 0 0,0 0 0,0 0 0,1 1 0,-1-1 0,0 0 0,0 1 0,4 1 0,-5-1 0,0 0 1,0 1 0,0-1-1,-1 0 1,1 0 0,0 1 0,-1-1-1,1 0 1,-1 1 0,1-1-1,-1 0 1,0 1 0,1-1 0,-1 1-1,0-1 1,0 1 0,0-1 0,0 0-1,-1 3 1,1-4 0,0 0 1,0 1-1,0-1 0,0 0 1,0 0-1,0 0 0,-1 0 1,1 1-1,0-1 0,0 0 1,0 0-1,0 0 0,0 0 1,-1 0-1,1 0 0,0 1 1,0-1-1,0 0 0,-1 0 1,1 0-1,0 0 0,0 0 1,0 0-1,-1 0 0,1 0 1,0 0-1,0 0 0,0 0 1,-1 0-1,1 0 0,0 0 0,0 0 1,0 0-1,-1 0 0,1 0 1,0 0-1,0 0 0,-3-1 4,-20 1 1,8-1 1,0 2 0,-29 3 0,39-4-6,1 1 1,0 1-1,-1-1 1,1 1 0,0-1-1,0 1 1,0 0 0,0 1-1,0-1 1,0 1-1,1-1 1,-1 1 0,1 0-1,-5 6 1,3-2-2,0 1 1,0-1-1,1 1 0,0 0 1,1 1-1,-1-1 0,2 1 1,-1-1-1,1 1 0,-1 10 1,0 12-5,1 49 1,2-66 4,0 3 0,1-1 0,0 0 0,1 1-1,1-1 1,1 0 0,1 0 0,0 0 0,1-1 0,14 27 0,-14-30 1,1-1 0,1-1 0,0 1 0,1-1 0,0-1 0,0 0 1,1 0-1,0 0 0,1-2 0,0 1 0,0-1 0,23 10 0,-22-12 0,0-1 0,0-1-1,0 0 1,0 0 0,1-1-1,-1-1 1,25 0 0,-34-1-1,0 0 1,0-1 0,0 1 0,0-1-1,0 0 1,0 1 0,0-1 0,0-1-1,0 1 1,0 0 0,0-1-1,-1 1 1,1-1 0,0 0 0,-1 0-1,5-4 1,-3 1-1,0-1 1,0 1-1,0-1 0,0 0 0,-1 1 1,0-2-1,3-9 0,1-7 0,-2 0 0,0 0-1,2-37 1,-4-29 0,2-35 0,-3 113 0,0-1 0,0 1 0,1 0 0,0 0 0,1 0 0,0 0 0,0 1 0,8-11 0,-10 18-1,0 0 1,1 0-1,0 0 1,-1 0-1,1 1 0,0 0 1,0-1-1,1 1 0,-1 0 1,0 1-1,1-1 1,-1 0-1,1 1 0,0 0 1,-1 0-1,1 0 1,0 0-1,4 0 0,3 0-3,1 1-1,0 0 1,0 0-1,19 4 0,-30-4 3,1 0 0,0 1 0,0-1 0,0 0-1,0 1 1,0 0 0,0-1 0,-1 1 0,1 0 0,0 0 0,-1 0-1,1 0 1,0 0 0,-1 0 0,1 1 0,-1-1 0,0 0-1,1 1 1,-1-1 0,2 3 0,-4-3 2,1-1 1,-1 1-1,1-1 1,-1 1-1,1-1 1,-1 0-1,1 1 1,-1-1-1,0 0 0,1 1 1,-1-1-1,1 0 1,-1 0-1,0 1 1,1-1-1,-1 0 1,0 0-1,1 0 1,-1 0-1,0 0 0,1 0 1,-1 0-1,0 0 1,1 0-1,-1 0 1,-1-1-1,2 1 1,-22-1 0,-31 3 10,50-2-11,0 1 1,0 0-1,0 0 1,1 0-1,-1 0 0,0 0 1,0 1-1,1-1 1,-1 1-1,1 0 1,-1-1-1,1 1 1,0 0-1,-1 1 1,-1 2-1,-3 5 0,1 1 0,0-1 0,1 1 0,0 0 0,1 0 0,0 1 0,1-1 0,0 1 0,-2 22 0,1 13 0,2 54 0,2-72 0,0-22 0,0 1 0,1 0 0,0 0 0,0-1 0,0 1 0,1-1 0,0 1 0,1-1 0,0 1 0,0-1 0,0 0 0,8 10 0,-8-13 0,0 0 0,1 0 0,0 0 0,0-1 0,0 1 1,1-1-1,-1 0 0,1 0 0,-1-1 0,1 1 0,0-1 1,0 0-1,0-1 0,1 1 0,-1-1 0,0 0 0,0 0 0,10 0 1,-5 0 1,0-1 0,-1 0 0,1 0 0,0-1 0,-1 0 0,1-1 0,14-4 0,-20 4-1,0 0 0,0 0-1,0 0 1,0-1 0,0 1 0,-1-1-1,1 0 1,-1 0 0,1-1-1,-1 1 1,0-1 0,-1 1-1,1-1 1,-1 0 0,1 0 0,-1 0-1,3-9 1,0-2 0,-1 0-1,0-1 1,-1 1-1,-1-1 1,0 0-1,-1 0 1,-2-26 0,-1 20 0,-1-1 1,0 1 0,-2-1 0,-12-34-1,-19-21 2,11 27 0,24 95-3,7 0 3,1-1 1,22 74 0,-13-58-2,-15-53-2,4 13-2,0 0 0,1-1 0,15 31 0,-19-45 1,0 0 1,1 0 0,-1 0-1,1 0 1,0 0-1,0 0 1,0-1 0,1 1-1,0-1 1,-1 0 0,1 0-1,0-1 1,0 1 0,0-1-1,1 0 1,-1 0-1,1 0 1,-1 0 0,1-1-1,8 2 1,-8-2 0,-1-1 0,0 0 0,1 1 0,-1-1 0,0-1 0,1 1 0,-1-1 0,0 1 0,0-1 0,1 0 0,-1-1 0,0 1 0,0-1 0,6-3 0,-6 2 0,-1 0 0,0-1 0,1 1 0,-1-1 0,-1 1 0,1-1 0,0 0 0,-1 0 0,0 0 0,0 0 0,0-1 0,-1 1 0,1-1 0,0-4 0,2-13-1,0 0-1,-2-1 1,0 1 0,-3-38 0,0 18-6,0 6 5,-9-45 0,5 46 3,-1-44-1,6 78 0,0 0 0,0 0 0,0 0 0,0 0 0,0 0 0,0 0 0,0 1 0,0-1 0,1 0 0,-1 0 0,0 0 0,1 0 0,-1 0 0,0 0 0,1 0 0,-1 0 0,1 1 0,0-1 0,-1 0 0,1 0 0,0 1 0,-1-1 0,1 0 0,0 1 0,0-1 0,-1 1 0,1-1 0,0 1 0,1-1 0,29 0 0,-15 1 0,-11 0 0,0 1 0,0-1 0,0 1 0,-1 0 0,1 0 0,0 0 0,-1 0 0,1 1 0,-1 0 0,0 0 0,1 0 0,-1 1 0,0-1 0,0 1 0,4 4 0,-2-1 0,-1 0 0,1 0 0,-2 0 0,1 1 0,-1 0 0,0 0 0,0 0 0,4 12 0,-1 2 0,-2 0 0,0 0 0,-1 1 0,-1-1 0,0 44 0,-3-30 0,-1 0 0,-2 1 0,-11 47 0,14-80 0,-4 13 3,1 0 0,-2 23-1,5-37-1,-1 1-1,1-1 0,0 1 1,0-1-1,0 1 0,0-1 0,0 1 1,1-1-1,-1 0 0,1 1 1,0-1-1,0 1 0,-1-1 1,1 0-1,1 0 0,-1 0 1,0 1-1,0-1 0,1 0 0,0-1 1,-1 1-1,1 0 0,0 0 1,3 2-1,6-1 1,1 0 0,0 0 0,-1-1 0,1 0 0,0-1 0,0-1 0,0 0 0,0-1 0,0 0 0,0 0 0,0-2 0,-1 1 0,1-1 0,-1-1 0,19-8 0,-19 5-1,0 0-1,-1-1 1,0 0 0,0 0 0,-1-1-1,0 0 1,0-1 0,-1 0 0,0 0-1,-1-1 1,0 0 0,-1-1-1,0 1 1,-1-1 0,0 0 0,5-23-1,-1-3 0,-3-1-1,0 0 0,-3 0 0,-2-48 1,0 74 0,-2-1 0,0 1 1,-1-1-1,0 1 1,-1 0-1,-6-20 1,8 29 0,-1 1 1,1-1-1,-1 1 1,0-1-1,0 1 1,0 0-1,0 0 1,-1 0-1,1 0 1,-1 0-1,0 1 1,1-1-1,-1 1 1,-1 0-1,1 0 1,0 0 0,0 0-1,-1 0 1,1 1-1,-1-1 1,1 1-1,-1 0 1,0 0-1,0 0 1,1 1-1,-1-1 1,-5 1-1,7 0 0,0 0 1,0 1-1,0-1 0,0 1 0,0-1 0,0 1 0,0 0 0,0-1 0,0 1 1,0 0-1,1 0 0,-1 1 0,0-1 0,1 0 0,-1 0 0,1 1 0,-1-1 0,1 1 1,-1 0-1,1-1 0,0 1 0,0 0 0,0 0 0,0-1 0,0 1 0,1 0 1,-2 3-1,-1 6 0,0-1-1,1 1 1,0-1 0,0 14 0,-1 13 1,2 0 0,2-1-1,1 1 1,1-1 0,10 40 0,-9-60-1,0 0 1,1 0 0,1-1-1,0 0 1,1 0-1,0 0 1,2-1 0,-1 0-1,2-1 1,0 0-1,0 0 1,1-1 0,25 21-1,-29-28 1,0-1-1,0 1 1,1-1-1,0-1 0,0 1 1,0-1-1,0-1 1,16 4-1,-4-3-4,-1-2 0,36 0 0,-50-1-25,0 0-1,0-1 0,0 1 0,0-1 1,0 0-1,8-3 0,-7 1-109,-1-1-1,1 1 0,-1-1 1,0 0-1,5-6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8.7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52 539 32511,'-2'1'6,"1"-1"-1,0 0 1,0 1 0,-1-1 0,1 1-1,0-1 1,0 1 0,-1-1 0,1 1-1,0 0 1,0 0 0,0 0 0,0-1-1,0 1 1,0 0 0,0 0 0,1 0-1,-1 1 1,0-1 0,0 0 0,1 0-1,-1 0 1,0 3 0,-11 32-25,11-31 28,-3 11-9,1 0 0,0 0 0,1 1 0,1-1 0,1 1 0,0-1 0,1 0 0,5 24 0,-5-36 0,0 0 0,1 0 0,0 0 0,0 0 0,0 0 0,0-1 0,0 1 0,1-1 0,-1 0 0,1 1 0,0-1 0,0 0 0,0-1 0,1 1 0,-1 0 0,0-1 0,1 0 0,0 0 0,6 3 0,-1-2 0,1 0 0,0 0 0,-1-1 0,1 0 0,0-1 0,0 0 0,11-1 0,-18 0-1,0-1 1,-1 1-1,1-1 1,0 1-1,0-1 1,-1 0-1,1 0 0,-1-1 1,1 1-1,-1 0 1,1-1-1,-1 1 1,0-1-1,1 0 1,-1 0-1,0 0 0,0 0 1,-1 0-1,1 0 1,0-1-1,-1 1 1,1-1-1,-1 1 1,0-1-1,1-3 0,4-9 1,-1 1 0,0-1-1,2-22 1,-6 36 0,6-49 0,1-77 1,-6 77-8,12-78 0,-14 124 6,1 0 1,0 0 0,0 0 0,0 0 0,0 0-1,1 1 1,0-1 0,-1 1 0,1-1 0,1 1-1,-1-1 1,5-4 0,-4 6-14,0 0 0,-1 0 0,1 1 1,0-1-1,0 1 0,1 0 0,-1 0 0,0 0 0,0 0 0,0 1 0,1-1 0,-1 1 1,0 0-1,7 0 0,0 0-68,-1 1-1,1 1 1,-1-1 0,1 2 0,-1-1 0,1 1-1,-1 0 1,0 1 0,10 6 0,3 0 26,-21-9 352,-24-1 88,-16-1-237,24-1-97,1 2 0,-1 0 1,0 1-1,-21 3 0,33-2-48,-1 0 0,1-1 0,-1 1 1,1 1-1,0-1 0,0 0 0,0 1 0,0 0 0,0-1 1,0 1-1,1 0 0,-1 1 0,1-1 0,0 0 0,0 1 1,0-1-1,0 1 0,1-1 0,0 1 0,-1 0 0,1 0 1,0 6-1,-4 11 0,2 0 0,-2 39 0,4-31 1,0 0 0,2 0 1,5 32-1,-4-51-3,0 0 0,1 0 0,0-1 0,1 1 0,0-1 0,0 0 0,1 0 0,0 0 0,0-1 0,1 1 0,0-1 0,13 12 0,-11-13 1,0-1 0,0 0 0,1 0 0,0-1 0,0 0 0,0 0 0,1-1 0,0 0 0,0-1 0,0 0 0,0-1-1,0 0 1,1 0 0,-1-1 0,0-1 0,1 0 0,-1 0 0,1-1 0,16-3 0,-23 3 0,0 0-1,0-1 1,0 0 0,0 0 0,-1 0-1,1 0 1,-1 0 0,1-1-1,-1 0 1,0 0 0,0 0 0,0 0-1,0 0 1,-1 0 0,1-1-1,-1 1 1,0-1 0,0 1 0,0-1-1,0 0 1,-1 0 0,0 0-1,2-5 1,1-9-1,-1 0 0,-1 0-1,1-36 1,-3 31 2,0 1-1,-2 0 1,0-1-1,-10-34 1,8 42-1,-1 1 0,-1-1 0,0 1 0,-1 0 0,-1 1 0,0 0 0,-15-19 0,19 27-1,-1 0 0,0 0 0,0 0 0,0 1 0,-1 0 0,0 0 0,0 1 0,-7-4 0,12 6 0,-1 0 0,1 0 0,-1 1 0,1-1 0,-1 0 0,1 1 0,-1 0 0,0-1 0,1 1 0,-1 0 0,1 0 0,-1 0 0,0 0 0,1 0 0,-1 0 0,0 0 0,1 0 0,-1 1 0,1-1 0,-1 1 0,0-1 0,1 1 0,-1 0 0,1 0 0,0-1 0,-1 1 0,1 0 0,0 0 0,-1 0 0,1 1 0,0-1 0,0 0 0,0 0 0,0 1 0,0-1 0,0 0 0,0 1 0,0-1 0,0 3 0,-2 7-1,0-1 0,0 1 1,1 0-1,1 0 0,0 0 0,0 0 0,1 0 1,0 0-1,3 13 0,-1-7 0,1-1-1,1 0 1,0 0 0,2 0-1,9 23 1,-5-20 1,0 0 0,1-1 0,1 0 0,15 17 0,-23-30 0,1 0 0,0 0 0,0-1 0,0 0 0,0 0 0,1 0 0,-1 0 0,1-1 0,0 0 0,0 0 0,0 0 0,1-1 0,-1 0 0,1 0 0,-1-1 0,14 1 0,-13-1 1,0-1-1,0 0 1,0 0-1,0-1 1,0 0 0,0 0-1,0-1 1,-1 0-1,1 0 1,9-4-1,-11 2 1,0 0 0,1 0 0,-2 0 0,1 0 0,-1-1 0,1 0 0,-1 1 0,0-2 0,-1 1 0,1 0 0,-1-1 0,3-6 0,4-11 1,-1 0 0,-1-1 0,-1 1 0,-2-1 0,0-1 0,3-34 0,-4-153-4,-5 184 3,1 0 3,-2 0 0,-1 0-1,-2 0 1,0 0 0,-2 0 0,-19-48 0,17 63 1,2 14-11,5 1 4,1 1 0,0-1 0,0 0 0,0 0 0,0 1 0,1-1 0,-1 0-1,0 1 1,1 2 0,-7 60 10,3 0 0,5 72 0,0-45-5,-29 732-3,25-794 0,1 8 0,-1 0 0,-18 71 0,20-104 0,-1-1 0,0 0 0,1 0 0,-2 0 0,1 0 0,0 0 0,-1 0 0,0 0 0,0-1 0,0 1 0,0-1 0,0 0 0,-1 0 0,-7 5 0,5-5 0,-1 1 0,0-1 0,1-1 0,-1 1 0,0-1 0,0-1 0,0 1 0,0-1 0,-8 0 0,5 0 0,-1-1 0,0 0 0,0-1 0,1 0 0,-1-1 0,1 0 0,-1-1 0,1 0 0,0-1 0,0 0 0,0 0 0,-17-11 0,19 8 0,-1 1 0,1-2 0,0 1 0,0-1 0,1-1 0,0 1 0,1-1 0,0 0 0,0-1 0,1 1 0,0-1 0,1 0 0,0 0 0,0-1 0,1 1 0,1-1 0,0 0 0,0 0 0,1 1 0,0-1 0,1-12 0,1 14 0,0 1 0,1-1 0,0 1 0,0-1 0,1 1 0,0-1 0,1 1 0,0 0 0,0 1 0,0-1 0,1 1 0,0 0 0,1 0 0,-1 0 0,14-11 0,10-7 0,0 1 0,48-28 0,-38 27 0,241-150-17,-149 97-900,-73 43-2023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9.0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40 32207,'-3'-5'496,"3"0"-464,11-2 0,30-1-32,20-4 0,6 10 0,-7 2 0,-4 0 0,-15 0 0,-5 0 0,-11 0 0,-11 7-32,-11 3-32,-3 0-160,-9 2-416,-21-4-6276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9.5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263 10 31823,'3'-10'838,"0"24"-764,-1 513-74,-2-526 0,0 0 0,-1-1 0,1 1 0,-1-1 0,0 1 0,1-1 0,-1 1 0,1-1 0,-1 1 0,0-1 0,1 0 0,-1 1 0,0-1 0,0 0 0,1 1 0,-1-1 0,0 0 0,0 0 0,1 0 0,-1 0 0,0 0 0,0 0 0,1 0 0,-1 0 0,0 0 0,0 0 0,0 0 0,1 0 0,-1-1 0,0 1 0,0-1 0,-1 1 0,-13-2-3,1-1 0,-29-8 0,-18-4-4,48 13 7,-14-3 0,-46-1 0,521 19 21,-442-13-25,1 0-1,-1 0 1,0 0-1,0 0 1,0-1-1,0 0 1,0-1-1,0 1 1,0-1-1,-1 0 1,1 0-1,5-4 1,-10 6-5,0-1 1,-1 1 0,1-1-1,-1 1 1,1-1 0,-1 1-1,1-1 1,-1 0 0,1 1-1,-1-1 1,0 0 0,1 1-1,-1-1 1,0 0 0,1 1 0,-1-1-1,0 0 1,0 1 0,0-1-1,0 0 1,0 0 0,0 1-1,0-1 1,0 0 0,0 0-1,0-1 1,0-1-109,0-8-721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2:00.0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26 31919,'-5'-20'752,"5"54"-656,5 563-96,-5-543 0,-3-48 0,1-18 0,0-170 0,3 97 0,-1 39 0,1 1 0,3 0 0,1 1 0,3-1 0,1 1 0,19-53 0,-27 94-1,1 0 0,-1 0 0,0 0 1,1 0-1,0 1 0,-1-1 0,1 0 0,0 1 0,0 0 0,1-1 1,-1 1-1,0 0 0,1 0 0,-1 0 0,1 1 0,0-1 0,0 0 1,-1 1-1,1 0 0,4-2 0,1 2-1,-1 0 0,0 0 1,1 0-1,-1 1 0,1 0 0,-1 1 1,12 1-1,-16-1 2,1 0 0,0 0 0,0 0 0,-1 0 0,1 0 0,-1 1 0,0 0 0,1 0 0,-1 0 0,0 0 0,0 0 0,0 0 0,0 1 0,0 0 0,3 4 0,-2-1 0,0 0 0,0 1 0,0 0 0,0-1 0,-1 1 0,-1 1 0,4 9 0,-2 0 0,-1 0 0,-1 0 0,0 0 0,-1 0 0,-1 1 0,-2 21 0,0-31 0,0 0 0,0 0 0,-1 0 0,0-1 0,0 1 0,-1-1 1,0 0-1,0 0 0,-1 0 0,0-1 0,0 1 0,-1-1 0,0-1 0,0 1 0,0-1 0,0 0 0,-1 0 0,-12 6 0,-1 1-3,-1-2 1,0 0-1,-1-1 0,1-2 0,-32 8 0,41-14-344,8-1-1083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0.4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0 107 31919,'0'-94'787,"1"93"-786,0 0 0,0 0 1,0 1-1,1-1 0,-1 1 1,0-1-1,0 1 0,0-1 0,1 1 1,-1-1-1,0 1 0,0 0 1,1 0-1,-1 0 0,0 0 1,1 0-1,-1 0 0,0 0 1,1 0-1,-1 0 0,2 1 0,2-1 0,-3 0-1,0 1 0,-1-1 0,1 0 0,0 1 0,0-1 0,-1 1 0,1-1 0,0 1 0,-1 0 0,1-1 0,-1 1 0,1 0 0,-1 0 0,1 0 0,-1 1 0,0-1 0,0 0 0,1 0 0,0 2 0,1 2 0,0 0 0,0 0 0,0 0 0,-1 0 0,0 0 0,2 6 0,2 11 0,-1 1 0,2 26 0,-7-45 0,5 51 0,-2 1 0,-2-1 0,-11 79 0,9-121 0,2-18 0,4-12 5,94-293 22,-93 290-27,-2 3 0,1 0 0,11-24 0,-16 41 0,0-1 0,0 1 0,1 0 0,-1-1 0,0 1-1,0-1 1,1 1 0,-1 0 0,0-1 0,1 1 0,-1 0 0,0-1 0,1 1 0,-1 0 0,0-1-1,1 1 1,-1 0 0,0 0 0,1 0 0,-1-1 0,1 1 0,-1 0 0,1 0 0,-1 0 0,1 0 0,-1 0-1,1 0 1,-1 0 0,0 0 0,1 0 0,-1 0 0,1 0 0,-1 0 0,1 0 0,-1 0 0,1 0-1,0 1 0,0 0-1,0-1 1,1 1-1,-1 0 1,0 0-1,-1 0 1,1 0-1,0 0 1,0 0-1,0 0 0,0 0 1,-1 0-1,1 0 1,0 2-1,29 69 0,33 130-1,-41-92 3,1 7 0,-22-115 0,0-1 0,-1 1 0,1 0 0,0-1 0,0 1 0,0 0 0,0-1 0,1 1 0,-1-1 0,0 1 0,1-1 0,-1 0 0,1 0 0,-1 1 0,1-1 0,-1 0 0,1 0 0,0-1 0,0 1 0,-1 0 0,1-1 0,0 1 0,0-1 0,0 1 0,0-1 0,0 0 0,3 0 0,0 1 0,0-2 0,-1 1 0,1-1 0,0 1 0,0-1 0,-1 0 0,1-1 0,0 1 0,-1-1 0,9-5 0,-2-1-1,1 0 1,-1-2-1,-1 1 1,1-1-1,-2-1 1,1 0-1,-2 0 0,1-1 1,-2 0-1,1 0 1,-2-1-1,0 0 1,5-15-1,1-5-1,-2 0 1,-1-1-1,-2 0 1,4-47-1,-8-33 2,-2 111 0,0 0 0,0 0 0,1 0 0,-1 0 0,1 0 0,0 0 0,0 0 0,0 0 0,0 1 0,0-1 0,1 1 0,-1-1 0,1 1 0,-1 0 0,1 0 0,0 0 0,0 1 0,0-1 0,6-2 0,-6 4-3,-7 1 3,1 0 0,-1 1 0,1 0 0,-1-1 0,1 1 0,0 0 0,0 1 0,0-1 0,0 1 0,0-1 0,0 1-1,1 0 1,-5 6 0,2-4 1,-8 11 0,1 0 0,0 0 0,1 1 0,1 1 0,1 0 0,0 0 0,1 1 0,2 0 0,-1 0 0,2 0 0,1 1 0,0 0 0,1 0 0,2 0 0,0 1 0,1-1 0,0 0 0,5 23 0,-4-37-1,1-1 0,0 1 0,-1 0 0,2 0 0,-1-1 0,1 1 0,0-1 0,0 0 0,0 0 0,1 0 0,0 0 0,0-1 0,0 1 0,0-1 0,1 0 0,-1-1 0,1 1 0,0-1 0,1 1 0,-1-2 0,0 1 0,1 0 0,0-1 0,-1 0 0,11 1 0,10 3 0,1-1 0,0-2 0,0-1 0,34-2 0,-54 0 0,1 1 0,0-2 0,0 1 0,0-1 0,0 0 0,0-1 0,0 0 0,0 0 0,0 0 0,-1-1 0,0-1 0,1 1 0,-1-1 0,0 0 0,11-9 0,-13 7 0,1 1 0,-2-1 0,1 0 0,-1 0 0,1-1 0,-2 1 0,1-1 0,-1 0 0,0 0 0,0 0 0,-1 0 0,0 0 0,0 0 0,-1-1 0,0 1 0,0-9 0,0 1 0,-2 1 0,0 0 0,0-1 0,-1 1 0,-1 0 0,0 0 0,-1 1 0,-1-1 0,0 1 0,-1 0 0,-11-20 0,0 6 0,-1 0 0,-1 2 0,-2 0 0,-26-24 0,37 39 0,-1-1 0,0 2 0,-22-15 0,29 22 0,1 0 0,0 0 0,-1 0 0,1 1 0,-1-1 0,0 1 0,1 0 0,-1 0 0,0 1 0,0-1 0,0 1 0,1 0 0,-1-1 0,0 2 0,0-1 0,0 0 0,0 1 0,1 0 0,-6 1 0,8-1 0,-1 0 0,1 0 0,-1 0 0,1-1 0,0 1 0,-1 1 0,1-1 0,0 0 0,0 0 0,0 0 0,0 1 0,0-1 0,0 0 0,0 1 0,1-1 0,-1 1 0,0-1 0,1 1 0,-1 1 0,-5 33 0,6-32 0,-2 16 0,2 1 0,0 0 0,1-1 0,1 1 0,1-1 0,7 27 0,-7-36 0,1 0 0,0 0 0,1-1 0,0 1 0,1-1 0,0-1 0,0 1 0,1-1 0,0 0 0,1-1 0,0 0 0,18 15 0,-17-18 0,-1-1 0,1 1 0,0-2 0,0 1 0,0-1 0,1-1 0,-1 1 0,1-2 0,0 1 0,-1-1 0,1-1 0,0 0 0,12-1 0,-19 1 0,-2 0 1,0 0-1,0 0 1,0-1 0,0 1-1,0 0 1,0-1-1,0 1 1,0-1 0,0 1-1,0-1 1,0 1 0,0-1-1,0 0 1,0 1 0,0-1-1,-1 0 1,1 0 0,0 0-1,0 1 1,-1-1-1,1 0 1,-1 0 0,1 0-1,-1 0 1,1 0 0,-1 0-1,0 0 1,1 0 0,-1-1-1,0 1 1,0-1 0,3-41-227,-3 36 39,0-18-1454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2:02.4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39 859 32127,'-2'2'40,"0"0"0,1 0 0,-1 1 1,0-1-1,1 1 0,-1-1 0,1 1 0,0-1 1,0 1-1,0 0 0,-1 5 0,-2 3-13,0 2-24,0 1 0,1-1-1,1 1 1,0-1 0,1 1-1,0 24 1,1-38-3,1 1 1,-1 0-1,0-1 0,0 1 1,0 0-1,0 0 1,1-1-1,-1 1 0,0 0 1,0-1-1,1 1 0,-1-1 1,1 1-1,-1 0 0,0-1 1,1 1-1,-1-1 1,1 1-1,-1-1 0,1 1 1,0-1-1,-1 0 0,1 1 1,-1-1-1,1 0 0,0 1 1,-1-1-1,1 0 1,0 0-1,-1 0 0,1 1 1,1-1-1,26 1 17,-20-1-11,3 0-5,0 0 1,0-1 0,0 0-1,0 0 1,-1-1-1,1-1 1,0 0 0,-1 0-1,0-1 1,1 0 0,-1-1-1,-1 0 1,1-1-1,-1 0 1,0 0 0,0-1-1,9-10 1,2-3-1,0-1 0,-2 0 0,-1-2 0,0 0 0,-2-1 0,-1-1 0,12-26 0,-1-8 2,-2 0-1,15-67 1,-25 70-3,-2 0 0,4-73 0,-8-115 0,-7 243 0,0 0 0,0 0 0,0-1 0,0 1 0,0 0 0,0 0 0,0 0 0,-1 0 0,1-1 0,0 1 0,-1 0 0,1 0 0,-1 0 0,1 0 0,-1 0 0,0 0 0,1 0 0,-1 0 0,0 0 0,0 0 0,1 1 0,-1-1 0,0 0 0,0 0 0,0 1 0,0-1 0,0 1 0,0-1 0,0 1 0,0-1 0,-3 0 0,3 1 0,-1 0 0,0 0 0,0 0 0,1 1 0,-1-1 0,0 0 0,1 1 0,-1-1 0,0 1 0,1 0 0,-1-1 0,1 1 0,-1 0 0,1 0 0,-1 0 0,1 0 0,0 0 0,0 0 0,-1 1 0,1-1 0,0 0 0,0 1 0,0-1 0,-1 2 0,-5 10 0,0 0 0,1 0 0,1 1 0,0 0 0,1 0 0,0 0 0,-2 22 0,-6 113 0,10-115 0,-7 124 0,-9 235 0,16-349 0,0 22 0,2-66 0,0 0 0,0-1 0,0 1 0,0 0 0,1 0 0,-1 0 0,0 0 0,0 0 0,0 0 0,0 0 0,0 0 0,0 0 0,0 0 0,0 0 0,1 0 0,-1 0 0,0 0 0,0 0 0,0 0 0,0 0 0,0 0 0,0 0 0,0 0 0,0 0 0,1 0 0,-1 0 0,0 0 0,0 0 0,0 1 0,0-1 0,0 0 0,0 0 0,0 0 0,9-40 0,5-47 0,-8 42 0,2 0 0,2 1 0,21-60 0,-28 97-1,0 1 0,1-1 0,-1 1 0,1 0 1,0 0-1,1 0 0,-1 1 0,11-9 0,-13 12 1,0 0-1,1 0 1,-1 1 0,1-1-1,-1 1 1,1-1 0,-1 1-1,1 0 1,0 0 0,0 0-1,-1 1 1,1-1 0,0 1-1,0-1 1,0 1 0,0 0-1,0 0 1,0 0 0,0 0-1,0 1 1,-1-1 0,1 1-1,5 2 1,-6-2 0,0 1 0,0-1 0,-1 1 0,1 0 0,-1-1 0,1 1 0,-1 0 0,0 0 0,0 0 0,0 0 0,0 0 0,0 0 0,0 0 0,0 0 0,-1 1 0,1-1 0,-1 0 0,0 0 0,1 1 0,-1-1 0,0 3 0,0 1 0,3 39 0,-4 76 0,-1-78 0,2 0 0,6 51 0,-5-87 0,1 0 0,0 1 0,0-1 0,1 0 0,0 0 0,0 0 0,1-1 0,5 9 0,-8-13 0,0 0 0,0 0 0,1 0 0,-1-1 0,1 1 0,-1-1 0,1 1 0,0-1 0,-1 1 0,1-1 0,0 0 0,0 0 0,0 0 0,0 0 0,0 0 0,0 0 0,0-1 0,1 1 0,-1-1 0,0 1 0,0-1 0,0 0 0,1 0 0,-1 0 0,0 0 0,0 0 0,0 0 0,1-1 0,-1 1 0,0-1 0,0 1 0,0-1 0,3-2 0,-1 1 0,0-1-1,-1 1 1,0-1 0,1 0-1,-1-1 1,-1 1 0,1 0-1,0-1 1,-1 1 0,1-1-1,-1 0 1,2-7 0,20-55-9,-22 60 9,87-334-3,-70 258 3,-18 79-1,9-25 5,-9 28-6,0-1 1,0 0-1,0 0 1,0 0-1,0 0 1,0 1-1,0-1 0,0 1 1,0-1-1,0 0 1,0 1-1,1 0 1,-1-1-1,0 1 1,0 0-1,1 0 1,-1 0-1,0-1 1,0 1-1,3 1 1,-4-1-2,1 1-1,0 0 1,0 0 0,0 0 0,-1 0 0,1 0 0,0 0 0,-1 0 0,1 0 0,-1 0-1,1 0 1,-1 0 0,0 0 0,1 0 0,-1 0 0,0 0 0,0 1 0,0-1 0,1 0-1,-1 0 1,-1 0 0,1 0 0,0 2 0,0 1 0,0-1 1,0 1-1,0-1 0,-1 1 1,1-1-1,-1 0 0,0 1 1,-2 5-1,-41 52 39,30-45-18,2 1-1,0 0 1,2 0-1,-1 1 1,-10 28-1,16-25-16,0 0-1,1 0 1,1 0-1,1 0 1,1 37-1,1-54 0,0 0 0,0 0 0,0 0 1,1 0-1,0 0 0,0 0 0,0 0 0,1 0 0,-1 0 1,1-1-1,0 1 0,0 0 0,0-1 0,0 0 0,6 7 0,-4-6 1,1 0 0,0 0-1,0-1 1,0 1-1,0-1 1,1 0-1,0 0 1,-1-1-1,10 3 1,6 1 1,1-2-1,0-1 1,0 0-1,39-2 1,-53 0-2,0-2 0,0 1 0,0-1 0,0 0 0,0-1 0,-1 1 0,1-2 0,0 1 0,-1-1 0,0 0 0,9-6 0,-11 6 0,0-1 0,0 0 0,-1 0 0,0-1 0,0 1 0,0-1 0,0 0 0,-1 0 0,1 0 0,-1 0 0,-1-1 0,1 1 0,-1-1 0,0 0 0,2-8 0,0-7 0,-1 0 0,-1 0 0,-1-42 0,-1 49 0,0-4 0,-2 1 0,0 0 0,-1 0 0,0 0 0,-2 0 0,0 1 0,-1-1 0,0 1 0,-2 1 0,1-1 0,-2 1 0,0 1 0,-1 0 0,0 0 0,-2 0 0,1 2 0,-1-1 0,-1 2 0,0-1 0,-22-13 0,29 22 0,1 0 0,0 1 0,-1 0 0,0 0 0,1 0 0,-1 1 0,0-1 0,0 1 0,0 1 0,0-1 0,0 1 0,-7 1 0,11-1 0,0 0 0,0 1 0,0-1 0,0 1 0,0-1 0,0 1 0,1 0 0,-1-1 0,0 1 0,0 0 0,1 0 0,-1 0 0,1 1 0,-1-1 0,1 0 0,-1 1 0,1-1 0,0 1 0,-1-1 0,1 1 0,0-1 0,0 1 0,0 0 0,1 0 0,-1-1 0,0 1 0,1 0 0,-2 3 0,0 5 0,1 1 0,0-1 0,0 0 0,1 14 0,1-12 0,-1 8 0,0 1 0,2-1 0,5 21 0,-5-30 0,1-2 0,0 1 0,1 0 0,0-1 0,1 1 0,0-1 0,11 15 0,-5-9 0,2 0 0,-1-2 0,2 1 0,0-2 0,0 0 0,18 12 0,-21-18 0,0 1 0,0-1 0,1-1 0,0 0 0,0-1 0,0 0 0,0-1 0,1 0 0,23 2 0,-19-4 0,34 0 0,-47-1 0,-1-1 0,0 1 0,0-1 0,0 0 0,0 0 0,0 0 0,0 0 0,0 0 0,-1-1 0,1 1 0,0-1 0,-1 0 0,1 0 0,2-2 0,2-4 0,-1-1 0,0 1 0,0-1 0,0 0 0,-1-1 0,-1 1 0,4-11 0,22-79 0,-1 5 0,-26 86 0,1-1 0,0 2 0,0-1 0,1 0 0,0 1 0,0 0 0,1 0 0,0 0 0,0 1 0,14-11 0,-16 14 0,0 1 0,0-1 0,1 1 0,-1 0 0,1 0 0,-1 0 0,1 1 0,-1 0 0,1-1 0,0 2 0,0-1 0,0 1 0,0-1 0,0 1 0,-1 1 0,1-1 0,0 1 0,0 0 0,0 0 0,-1 0 0,8 3 0,-6-1 0,-1 0 0,0 0 0,0 1 0,0-1 0,0 1 0,-1 0 0,0 0 0,1 1 0,-1 0 0,-1-1 0,1 1 0,-1 0 0,5 10 0,0 1 0,-1 1 0,0 0 0,6 23 0,-8-19 0,-1 0 0,-1 0 0,-1 0 0,-1 1 0,0-1 0,-2 0 0,-4 33 0,3-47 0,-1 0 0,1 1 0,-1-1 0,0 0 0,-1-1 0,0 1 0,0 0 0,0-1 0,-1 0 0,0 0 0,0 0 0,-1-1 0,1 0 0,-1 0 0,0 0 0,-1-1 0,-6 5 0,-1-2 0,0 0 0,0 0 0,0-1 0,-1-1 0,0-1 0,0 0 0,-24 3 0,16-3 0,0-2 0,0-1 0,0 0 0,0-2 0,-27-3 0,46 3 0,1 0 0,0-1 0,-1 1 0,1-1 0,0 1 0,0-1 0,0 0 0,0 0 0,0 0 0,1 0 0,-1-1 0,1 1 0,-1-1 0,1 1 0,0-1 0,0 0 0,0 0 0,0 0 0,1 0 0,-1 0 0,1-1 0,0 1 0,0 0 0,-1-7 0,-1-5 0,1 0 0,1 0 0,0 0 0,3-21 0,-2 27-1,1 1 0,1 0 0,-1 0 0,1 0 0,1 0 0,0 0 0,0 0 0,0 0 0,1 1 0,9-14 0,-9 16 0,-1 1 0,1-1 0,0 1 0,0 0 0,0 0 0,1 0 0,-1 1 0,1 0 0,0 0 0,0 0 0,0 0 0,1 1 0,-1 0 0,0 0 0,1 0 0,0 1 0,7-2 0,-11 3 1,-1 0 0,1 0 1,0 0-1,0 0 0,0 0 1,0 1-1,0-1 1,-1 0-1,1 1 0,0 0 1,0-1-1,-1 1 0,1 0 1,0 0-1,-1 0 1,1 0-1,-1 0 0,1 0 1,1 2-1,20 29 5,-16-21-4,9 13-1,1 0 0,1-1 0,1-1 0,2-1 0,30 26 0,-37-36 0,1 0 0,0-2 0,0 1 0,1-2 0,0 0 0,1-1 0,0-1 0,0 0 0,0-1 0,19 2 0,-27-5 1,0-1 1,0 0-1,0-1 0,0 0 1,18-2-1,-24 2-1,0-1 1,-1 0-1,1 0 0,0 0 1,-1 0-1,1 0 1,-1 0-1,1-1 0,-1 1 1,1-1-1,-1 0 0,0 0 1,0 0-1,0 0 0,0 0 1,0 0-1,-1 0 1,1-1-1,0 1 0,-1-1 1,2-4-1,4-12 0,0-1 0,-2-1 0,0 1 0,-2-1 0,2-24 0,-2-109 0,-4 101 0,2-49 0,-3-130 0,2 226-2,-4-39 14,3 43-11,1-1 1,-1 1-1,1 0 0,-1 0 0,1 0 1,-1 0-1,0 0 0,0 0 1,0 1-1,0-1 0,0 0 1,-1 0-1,1 1 0,-1-1 0,1 1 1,-4-3-1,5 3-1,-1 1 0,0 0 0,1 0 0,-1-1 0,0 1 0,1 0 0,-1 0 0,0 0 0,1 0 0,-1 0 0,0 0 0,0 0 0,1 0 0,-1 0 0,0 1 0,1-1 0,-1 0 0,0 0 0,1 1 0,-1-1 0,1 0 0,-1 1 0,0-1 0,1 0 0,-1 1 0,1-1 0,-1 1 0,1-1 0,-1 1 0,1-1 0,-1 1 0,1 0 0,0-1 0,-1 1 0,1-1 0,0 1 0,-1 0 0,1-1 0,0 1 0,0 0 0,0-1 0,0 1 0,-1 0 0,1-1 0,0 2 0,-6 39 0,6-38 0,-6 105 0,11 147 0,31 113 0,-32-351 41,-4-17-53,0 0 1,0 0 0,0 1 0,0-1-1,0 0 1,0 0 0,0 1 0,0-1-1,0 0 1,0 0 0,0 1 0,0-1-1,0 0 1,0 0 0,0 0 0,0 1-1,0-1 1,1 0 0,-1 0 0,0 1 0,0-1-1,0 0 1,0 0 0,1 0 0,-1 0-1,0 1 1,0-1 0,0 0 0,1 0-1,-1 0 1,0 0 0,0 0 0,1 0-1,-1 0 1,0 1 0,0-1 0,0 0-1,1 0 1,-1 0 0,0 0 0,1 0-1,-1 0 1,0 0 0,0 0 0,1 0-1,-1 0 1,0 0 0,0-1 0,0 1-1,1 0 1,-1 0 0,0 0 0,0 0-1,1 0 1,-1 0 0,0-1 0,3-7-2318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2:02.7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 32479,'20'-10'208,"35"3"-160,17 2-48,8 5 32,-2 0-32,-15 0 0,-21 0-32,-20-5-32,-22 0-320,-3 0-1729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06.6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7 349 31855,'-1'-2'52,"0"1"1,0 0 0,0-1-1,1 1 1,-1-1 0,1 1-1,-1-1 1,1 1 0,0-1-1,0 0 1,-1 1 0,1-1-1,0 1 1,1-4-1,0 3-42,1 0 0,-1 0-1,1 0 1,0 0-1,-1 0 1,1 1 0,0-1-1,0 1 1,4-3-1,10-8-4,0 0 0,-1-1 0,-1-1 0,0-1 0,21-28-1,-28 33-4,-1-1 0,0 0 0,-1 0 0,0 0-1,-1-1 1,0 1 0,-1-1 0,0 0-1,-1 0 1,1-23 0,-2-10 0,-1 45-12,0 9-8,-14 261 20,15-186 0,1-19 0,-3 1 0,-15 104 0,15-165 0,0-1 0,0 1 0,0-1 0,-1 0 0,1 1 0,-1-1 0,0 0 0,-1 0 0,1 0 0,-5 5 0,6-8 0,0 0 0,0 0 0,0-1 0,0 1 0,-1 0 0,1 0 0,0-1 0,-1 1 0,1-1 0,0 1 0,-1-1 0,1 0 0,-1 0 0,1 1 0,-1-1 0,1 0 0,0 0 0,-1 0 0,1 0 0,-1-1 0,1 1 0,-1 0 0,1-1 0,0 1 0,-1-1 0,1 1 0,0-1 0,-1 0 0,1 1 0,0-1 0,0 0 0,-1 0 0,1 0 0,0 0 0,0 0 0,-1-2 0,-77-79 0,79 82 0,0 0 0,0 0 0,0 0 0,0 0 0,0 0 0,-1-1 0,1 1 0,0 0 0,0 0 0,0 0 0,0-1 0,0 1 0,0 0 0,0 0 0,0 0 0,0-1 0,0 1 0,0 0 0,0 0 0,0 0 0,0-1 0,0 1 0,0 0 0,0 0 0,0 0 0,0-1 0,0 1 0,0 0 0,0 0 0,0 0 0,0 0 0,0-1 0,1 1 0,-1 0 0,0 0 0,0 0 0,0 0 0,0-1 0,0 1 0,1 0 0,-1 0 0,0 0 0,0 0 0,0 0 0,0 0 0,1-1 0,-1 1 0,0 0 0,0 0 0,1 0 0,16-3 0,0 0 0,1 1 0,-1 1 0,1 1 0,19 1 0,1 0 0,21 1-1,-37 0-3,0-1 0,1-2 0,-1 0 1,1-1-1,26-6 0,-49 8-47,0 0-1,0-1 1,0 1 0,0 0-1,0 0 1,0-1 0,0 1-1,1 0 1,-1 0 0,0 0-1,0-1 1,0 1 0,0 0-1,-1 0 1,1-1-1,0 1 1,0 0 0,0 0-1,0-1 1,0 1 0,0 0-1,0 0 1,0-1 0,0 1-1,-1 0 1,1 0 0,0 0-1,0-1 1,0 1 0,0 0-1,-1 0 1,1 0 0,0 0-1,0 0 1,0-1 0,-1 1-1,1 0 1,0 0 0,0 0-1,0 0 1,-1 0 0,1 0-1,0 0 1,0 0 0,-1 0-1,1 0 1,0 0 0,-1 0-1,-22-7-9157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07.1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654 55 31246,'-2'-4'63,"-1"0"-1,0 0 0,0 1 1,0-1-1,0 1 0,0 0 0,-1 0 1,0 0-1,1 1 0,-1-1 1,0 1-1,0 0 0,-1 0 1,-7-3-1,4 3-24,-1 0 0,1 1 0,0 0 1,-1 0-1,1 1 0,-1 0 0,-14 2 0,6 1-32,1 0 0,0 1-1,0 1 1,1 0 0,-1 1-1,1 1 1,1 1 0,-15 9 0,1 4-4,2 0 0,0 2 1,2 1-1,1 1 0,1 1 1,1 1-1,1 0 0,1 2 1,2 0-1,1 1 1,1 1-1,-17 52 0,14-27 1,3 1 1,3 0-1,2 1 0,3 0 0,2 1 1,4 92-1,1-132-3,1-1 0,2 1 0,-1 0 0,2-1 0,1 0 0,0 0 0,1 0 0,1 0 0,0-1 0,2 0 0,0-1 0,1 0 0,0 0 0,1-1 0,1 0 0,0-1 0,23 19 0,-17-18 1,1-2 0,0 0 1,1-1-1,0-2 0,0 0 1,2 0-1,-1-2 0,1-1 0,23 5 1,-11-5 0,1-2 1,0-1 0,0-2 0,0-1-1,42-4 1,-57 0-1,-1 0-1,1 0 0,0-2 0,-1-1 1,0 0-1,-1-1 0,1-1 0,-1-1 1,23-15-1,-20 9 2,-1-1 0,0 0 1,-1-2-1,-1 0 0,-1-1 0,26-36 1,-21 21-1,-2-1 0,-1-1 0,-1-1 0,-3-1 0,0 0 0,-3-1 1,-1 0-1,-2-1 0,4-46 0,-8 47-5,-3 0 0,-1-1 0,-8-75 0,4 99 1,0 0 1,0 0-1,-2 0 0,0 0 1,-1 0-1,0 1 0,-1 0 1,-1 1-1,-1-1 0,0 2 1,-19-24-1,13 22 2,-1 1-1,0 0 1,-1 1-1,-1 1 1,0 1 0,-1 0-1,0 1 1,0 2-1,-1-1 1,0 2 0,-1 1-1,-23-4 1,-15-1 2,-1 4-1,-120 0 1,140 7 24,1 2 0,-66 11 0,85-9-136,0 2 1,1 0-1,0 1 0,0 1 0,1 0 0,0 2 0,-18 11 0,-34 33-2927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09.6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2 620 31855,'0'0'640,"0"3"-597,-1 37-43,0-12 5,1-1 1,5 37-1,-4-57-6,0 0 1,0-1-1,1 1 0,0 0 0,0-1 1,1 0-1,0 1 0,0-1 0,0 0 1,1 0-1,0-1 0,0 1 0,0-1 1,9 8-1,-9-11 3,1 0-1,-1 0 1,1 0 0,0 0 0,0-1-1,0 0 1,0 0 0,0 0 0,0-1-1,0 1 1,0-1 0,0 0-1,0-1 1,0 1 0,0-1 0,0 0-1,0-1 1,-1 1 0,9-4 0,-8 1-1,0 0 0,1-1 1,-2 1-1,1-1 1,-1 0-1,1-1 0,-1 1 1,-1-1-1,1 0 0,-1 0 1,3-6-1,4-13 6,11-39-1,-8 15-6,-3-1 0,8-98-1,-12-104 2,-3 41 2,-1 193 18,-1 39-26,0 138 11,32 252 1,-28-381-7,13 42 0,-16-63 0,2 0 0,-1 0 0,1-1 0,0 1 0,1-1 0,0 0 0,1 0 0,10 12 0,-14-17 0,1-1 1,-1 0-1,1 0 0,0 0 1,0-1-1,0 1 0,0-1 1,0 1-1,0-1 0,0 0 1,1 0-1,-1 0 0,0-1 1,1 1-1,-1-1 0,0 0 0,1 0 1,-1 0-1,0 0 0,6-2 1,-3 1 0,-1 0-1,0-1 1,0 1 0,0-1-1,0-1 1,0 1 0,-1-1-1,1 0 1,-1 0 0,1 0 0,-1 0-1,5-6 1,1-4-2,0 0 0,-1 0 0,-1-1 0,0 0 0,-1 0 0,0-1 0,-1 0 0,-1 0 1,0 0-1,-1-1 0,3-26 0,-1-18-10,-3-107 1,-4 106 10,1-20 93,0 438-90,1-330-5,0-1 1,9 46-1,-9-63 2,1-1-1,1 1 0,-1-1 1,1 1-1,1-1 0,0 0 1,0 0-1,0 0 0,1-1 1,0 0-1,1 1 0,6 5 1,-11-11 0,1-1 0,0 1 0,-1-1 0,1 1 0,0-1 0,0 0 1,0 0-1,0 0 0,0 0 0,0 0 0,0 0 0,0 0 0,0-1 0,0 1 1,0-1-1,1 0 0,-1 1 0,0-1 0,0 0 0,1 0 0,-1-1 0,0 1 1,0 0-1,0-1 0,0 1 0,1-1 0,-1 0 0,0 0 0,0 0 1,0 0-1,0 0 0,0 0 0,-1 0 0,1-1 0,2-1 0,2-3 1,0 0 0,-1-1 0,0 1 0,0-1 0,-1 0 0,0 0 0,0-1 0,4-10 0,4-22-4,-1 0 1,-2-1-1,-2-1 0,4-81 1,-2 22-1,-9 99 3,0 1 0,0-1 0,0 0 0,0 1 0,1-1 0,-1 1 0,0-1 0,1 0 0,0 1 0,-1-1 0,1 1 0,0-1 0,0 1 0,0 0 0,0-1 0,1-1 0,-1 3 0,-1 0 0,1 0 0,0-1 0,-1 1 0,1 0 0,0 0 0,0 0 0,-1 0 0,1 0 0,0 0 0,-1 0 0,1 0 0,0 0 0,-1 0 0,1 0 0,0 0 0,-1 1 0,1-1 0,0 0 0,-1 0 0,1 1 0,0-1 0,-1 0 0,1 1 0,0 0 0,6 5 0,-1-1 0,0 2 0,0-1 0,8 12 0,-6-8 0,41 41 0,-28-29 0,26 32 0,-42-47 0,0-1 0,-1 1 0,0 0 0,0 0 0,-1 0 0,0 1 0,0-1 0,-1 1 0,0 0 0,2 8 0,-3-5 0,1 0 0,-2 0 0,1 1 0,-1-1 0,-1 0 0,0 0 0,-1 0 0,0 0 0,-1 0 0,0 0 0,0 0 0,-10 19 0,3-13 0,0-1 0,-1-1 0,-1 1 0,0-2 0,-19 17 0,26-26 0,0-1 0,-1 0 0,0 0 0,1-1 0,-1 1 0,-1-1 0,1-1 0,0 1 0,-1-1 0,1 0 0,-1 0 0,0-1 0,1 0 0,-1 0 0,0-1 0,0 0 0,0 0 0,-7-1 0,11 0 0,0 0 0,0-1 0,-1 1 0,1-1 0,1 1 0,-1-1 0,0 0 0,0 0 0,1 0 0,-1 0 0,1-1 0,-1 1 0,1-1 0,0 1 0,0-1 0,0 0 0,1 0 0,-1 0 0,1 0 0,-1 0 0,1 0 0,-2-7 0,-1-3 0,1-1 0,0 0 0,0-1 0,0-14 0,3 21-2,-1 1 1,0 0 0,1 0 1,0 0-1,0 1 0,1-1 0,2-10 1,-2 16 0,-1 0-1,1-1 1,-1 1 0,1 0 0,0 0 0,0-1 0,0 1-1,0 0 1,0 0 0,0 0 0,0 0 0,0 0 0,0 0-1,0 0 1,0 1 0,1-1 0,-1 0 0,0 1 0,1-1-1,-1 1 1,0-1 0,1 1 0,-1-1 0,1 1 0,-1 0-1,1 0 1,-1 0 0,1 0 0,-1 0 0,1 0-1,-1 0 1,0 1 0,1-1 0,-1 0 0,2 1 0,1 1-1,0 0 1,0 1 0,0-1 0,0 1 0,-1-1-1,1 1 1,-1 0 0,0 0 0,0 1-1,0-1 1,0 1 0,0 0 0,3 6 0,7 8 0,-3-7 0,0-1 1,0 0-1,1 0 1,0-1-1,1-1 1,0 0-1,0 0 0,1-2 1,0 1-1,16 5 1,-13-7 0,1-1 0,0 0 0,1-1 0,-1-1 0,1-1 0,-1 0 0,35-4 0,-46 2 0,1 0-1,-1 0 0,1-1 0,-1 0 0,0 0 0,0-1 1,0 0-1,0 0 0,0 0 0,0-1 0,8-7 1,-5 3-1,0 0 0,-1-1 0,0 0 0,-1 0 0,0-1 0,6-11 0,0-4 0,-1-1-1,-1 0 1,-1 0-1,10-51 0,-14 51-3,-1-2 0,-2 1 0,0 0 0,-2-1-1,-1 1 1,-4-31 0,3 57 4,1 0 0,0 0 0,-1 0 0,1 0 0,0 0 0,-1 0 0,0 0 0,1 0 0,-1 0 0,1 0 0,-1 0 0,0 0 0,0 1 0,0-1 0,1 0 0,-1 0 0,0 1 0,0-1 0,0 1 0,0-1 0,0 1 0,-1-1-1,-2 0 2,1 0 0,-1 0 0,0 0 0,1 0 0,-1 1 0,0 0 0,-3 0 0,1 0-1,0 0 1,0 1 0,0-1-1,0 1 1,0 1 0,0-1-1,0 1 1,1 0 0,-6 3-1,7-1-1,-1-1 1,2 1-1,-1-1 0,0 1 0,1 0 0,-1 1 1,1-1-1,0 1 0,1-1 0,-1 1 0,1 0 1,0 0-1,0 0 0,0 0 0,1 0 0,-2 8 1,0 9 0,1 1 0,1 37 0,1-46 0,0 4 1,2-1 0,0 0-1,0 0 1,2 0 0,0-1 0,1 1 0,1-1-1,0 0 1,16 26 0,-18-33-1,2 0 1,-1-1-1,1 0 1,0-1-1,1 1 0,-1-1 1,2 0-1,-1-1 1,1 0-1,0 0 1,0 0-1,0-1 0,1-1 1,0 1-1,0-1 1,0-1-1,1 1 1,14 2-1,-12-4 1,-1-1 0,0 0 0,1-1 1,-1 0-1,1-1 0,15-3 0,-22 3-1,0 0 1,0-1-1,0 1 1,0-1-1,-1 0 1,1-1-1,-1 1 1,1-1-1,-1 0 1,0 0-1,0 0 1,0-1-1,-1 1 1,1-1-1,-1 0 0,4-6 1,0-1-2,-1-1 1,-1 0-1,0-1 1,0 1-1,-1-1 0,-1 0 1,0 0-1,2-23 1,-2-11-9,-4-53 1,0 37-2,1-53-9,0 114 19,0 1-1,0-1 1,0 0-1,0 0 0,1 0 1,-1 0-1,1 0 1,-1 0-1,1 0 0,0 1 1,0-1-1,0 0 1,0 1-1,0-1 0,0 0 1,0 1-1,1 0 1,-1-1-1,0 1 0,3-2 1,0 1 0,-1 0 0,1 0-1,-1 0 1,1 1 0,0-1 0,-1 1 0,1 0-1,0 0 1,0 1 0,4-1 0,-1 0 0,0 1 0,0 0 0,1 0 0,-1 1 0,0 0 0,0 0 0,0 1 1,0 0-1,0 0 0,0 1 0,11 5 0,-13-4 0,0 0 0,0 0 0,-1 1 0,1 0 0,-1-1 0,0 2 0,0-1 0,-1 0 0,1 1 0,-1-1 0,0 1 0,-1 0 0,1 0 0,-1 0 0,2 11 0,0 4 0,-1 0 0,-1 1 0,-1 31 0,-2-38 0,-1 0 0,0 0 0,-1 0 0,-1-1 0,0 1 0,-1-1 0,-1 0 0,-11 22 0,5-12 7,-13 42-1,23-59-5,0 0 1,0 0-1,0 1 0,1-1 0,0 0 0,1 0 0,-1 1 0,2-1 0,-1 0 1,2 10-1,-1-14 0,0 0 0,1-1 1,-1 1-1,1 0 1,-1-1-1,1 1 0,0-1 1,0 0-1,0 0 0,0 0 1,0 0-1,0 0 0,0 0 1,1 0-1,-1-1 1,1 1-1,-1-1 0,1 0 1,0 0-1,0 0 0,-1 0 1,1 0-1,0 0 0,0-1 1,0 1-1,0-1 1,4 0-1,17 3 4,0-2 1,0 0-1,31-3 0,-50 2-8,1-1 1,-1 0-1,1 0 0,-1 0 0,0 0 0,0-1 0,1 0 0,-1 0 0,0-1 0,-1 1 0,1-1 0,0 0 0,-1 0 0,1-1 1,-1 1-1,0-1 0,0 0 0,-1 0 0,1 0 0,3-6 0,3-23-368,-8 3-899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3.0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1 545 31630,'0'-22'301,"0"30"59,1 38 68,0-33-428,0 0 0,0-1 0,2 1 0,-1-1 0,6 13 0,-7-21 0,1-1 0,-1 0 0,1-1 0,-1 1 0,1 0 0,0 0 0,0-1 0,0 1 0,0-1 0,1 1 0,-1-1 0,1 0 0,-1 0 0,1 0 0,0-1 0,0 1 0,0 0 0,0-1 0,0 0 0,0 0 0,0 0 0,0 0 0,1 0 0,4 0 0,-4 0 0,0-1 1,0 0-1,0 1 1,0-1-1,0-1 1,0 1-1,0-1 1,0 1-1,0-1 1,0 0-1,-1 0 1,1-1-1,0 1 1,-1-1-1,1 0 1,-1 0-1,1 0 1,-1 0-1,0-1 1,0 1-1,0-1 1,0 0-1,0 0 1,-1 0-1,1 0 1,-1 0-1,0 0 1,0-1-1,0 1 1,-1-1-1,1 0 0,1-5 1,2-7-1,-1 0 0,0 0 0,-1-1 0,-1 1 0,0-1 0,-1 0-1,-3-29 1,1 5-2,-11-252-11,10 263 8,3 73-3,-4 93 5,4 121 3,-1-246 0,2 0 0,-1 0 0,1-1 0,7 21 0,-8-28 0,0 0 0,0 0 0,0 0 0,1 0 0,-1-1-1,1 1 1,0 0 0,-1-1 0,1 0 0,1 1 0,-1-1 0,0 0-1,0 0 1,1 0 0,-1 0 0,1 0 0,-1-1 0,1 1 0,0-1 0,0 0-1,5 2 1,-3-2 0,-1 0-1,1-1 0,0 1 1,-1-1-1,1 0 0,0 0 0,0-1 1,-1 1-1,1-1 0,0 0 1,-1-1-1,1 1 0,-1-1 1,1 0-1,-1 0 0,0 0 0,0 0 1,4-4-1,-2 1 1,0-1 0,-1 1 0,0-1 0,0 0 0,0-1 0,-1 1 0,0-1 0,0 0 0,0 0 0,2-8 0,2-9-3,-1-1 0,-1 0 1,-1 0-1,-2 0 1,2-46-1,-5-111-29,0 176 31,1 6 2,-1-1-1,0 0 1,0 0-1,1 0 0,-1 0 1,0 0-1,0 0 1,0 1-1,0-1 1,0 0-1,0 0 1,0 0-1,0 0 1,-1 0-1,1 0 1,0 1-1,0-1 1,-1 0-1,1 0 0,0 0 1,-1 1-1,1-1 1,-1 0-1,1 0 1,-1 1-1,0-1 1,1 0-1,-1 1 1,0-1-1,1 1 1,-1-1-1,0 1 1,0-1-1,1 1 0,-2-1 1,0 2-1,1 0 0,0-1 0,0 1 0,0 0 0,0 0 0,0 0 0,0 1 0,0-1 0,0 0 0,0 0 0,0 0 0,0 1 0,1-1 0,-1 0 0,0 1 0,1-1 0,0 1 0,-1-1 0,1 1 0,0-1 0,-1 1 0,1-1 0,0 2 0,-5 41 0,5-44 0,-3 38 2,2 0 0,2 0 0,11 72 0,-8-86-3,2-1 0,0 0 0,2 0 0,0 0 0,2-1 0,0 0 0,19 27 0,-25-43 2,-1-1 0,1 0-1,0 0 1,1 0 0,-1 0 0,1-1-1,0 0 1,0 0 0,1 0 0,-1 0 0,1-1-1,0 0 1,-1 0 0,1-1 0,1 1-1,-1-1 1,0-1 0,1 1 0,-1-1 0,0 0-1,1-1 1,-1 1 0,14-2 0,-15 1 0,0-1 0,-1 1 0,1-1 0,0 0 0,0 0 0,-1 0 0,1-1 0,-1 0 0,1 0 0,-1 0 0,0 0 0,1-1 0,6-5 0,-4 1 1,0 1-1,-1-1 1,0 0-1,0-1 1,0 1-1,7-16 0,-3 4 0,-1-1 0,-1 0 0,-1-1-1,-1 0 1,6-38 0,-7 19-1,-1 0 0,-2 0 0,-3-1 0,-4-43 0,4 76 0,-1 0 0,0 0 0,0 1 0,-1-1 0,1 1 0,-2-1 0,-4-8 0,7 14 0,-1-1 0,0 1 0,1 0 0,-1-1 0,0 1 0,0 0 0,0 0 0,-1 1 0,1-1 0,0 0 0,-1 1 0,1-1 0,-1 1 0,0 0 0,1 0 0,-1 0 0,0 0 0,1 0 0,-1 0 0,0 1 0,0-1 0,-3 1 0,4 0 0,0 0 0,0 1 0,0-1 0,0 0 0,1 1 0,-1-1 0,0 1 0,0 0 0,0 0 0,1-1 0,-1 1 0,0 0 0,1 1 0,-1-1 0,1 0 0,-1 0 0,1 1 0,0-1 0,-2 3 0,0 0 0,0 1 0,0 0 0,0 0 0,1 0 0,0 0 0,-3 10 0,0 4 0,2 0 0,0 1 0,0 22 0,2-20 0,1 1 0,1-1 0,0 1 0,2-1 0,9 37 0,-9-50 0,0 0 0,1-1 0,-1 1 0,1-1 0,1 1 0,0-1 0,0-1 0,1 1 0,0-1 0,0 0 0,0 0 0,1-1 0,0 1 0,0-2 0,1 1 0,12 6 0,-12-8 0,1-1 0,-1 0 0,1 0 0,0-1 0,0 0 0,0-1 0,0 0 0,0 0 0,0-1 0,0 0 0,0-1 0,0 0 0,0 0 0,0-1 0,-1 0 0,1-1 0,0 0 0,-1 0 0,0-1 0,0 0 0,0 0 0,0-1 0,0 0 0,-1 0 0,7-7 0,-5 3-1,-1-1 1,0 1-1,-1-1 0,0-1 1,-1 1-1,0-1 0,0 0 1,-1-1-1,-1 1 0,0-1 1,3-15-1,-1-5-1,-2-1 0,-2 1 0,-1-35 0,-1 61 2,0 1 1,0 1 0,0-1 0,0 1 0,-1-1 0,1 1 1,-1-1-1,-2-5 0,2 9-1,1 0 0,-1 0 0,0-1 1,0 1-1,0 0 0,0 0 1,0 0-1,0 0 0,0 1 0,0-1 1,-1 0-1,1 0 0,0 1 0,0-1 1,-1 1-1,1-1 0,0 1 1,-1-1-1,1 1 0,-1 0 0,1 0 1,0-1-1,-1 1 0,1 0 0,-1 0 1,-1 1-1,2-1 0,0 0 0,0 0 0,0 0 0,0 1 0,0-1 0,0 0 0,0 0 0,0 1 0,0-1 0,0 1 0,0-1 0,0 1 0,1-1 0,-1 1 0,0 0 0,0-1 0,1 1 0,-1 0 0,0 0 0,1-1 0,-1 1 0,0 0 0,1 0 0,-1 0 0,1 0 0,0 0 0,-1 0 0,1 0 0,0 0 0,-1 0 0,1 2 0,-2 38 0,2-30 0,1 46 0,3-1 0,2 0 0,20 83 0,-18-98 0,11 38 0,-16-72 0,-1 0-1,1 0 1,1 0 0,-1 0-1,1 0 1,0-1 0,10 12-1,-10-15 1,0 0-1,0 0 1,1 0-1,-1-1 1,1 1-1,0-1 0,-1-1 1,1 1-1,0-1 1,0 1-1,0-1 1,0-1-1,0 1 1,7-1-1,-4 1 2,0-1 0,0 0 0,0-1 0,-1 0 0,1 0 1,0-1-1,0 0 0,-1 0 0,8-4 0,-8 2-1,0-1 0,0 0 0,0-1 0,-1 0 0,1 0 0,-2 0 0,1 0 0,-1-1 0,0 0 0,0 0 0,0-1 0,-1 1 0,-1-1 0,1 0 0,2-9 0,2-8 0,-1-1 0,-1 0 0,4-45 0,-4-6-4,-3 1 0,-4-1 0,-17-127 0,14 182 19,0-38-1,4 527-27,0-434 15,2 0 1,1 0-1,10 49 1,-10-70-4,1 0 0,0 0 1,1-1-1,0 1 1,9 14-1,-10-21 0,0 1 1,0-1-1,0 0 1,1 0-1,0 0 1,0-1-1,0 0 1,0 0-1,0 0 1,13 6-1,-14-8 1,1 0 0,0 0 0,0 0 0,0-1 0,0 1 0,0-1 0,0-1 0,0 1 0,0-1 0,0 1 0,0-2 0,0 1 0,0 0 0,0-1 0,0 0 0,0 0 0,0-1 0,0 1 0,0-1 0,-1 0 0,1 0 0,-1-1 0,1 1 0,-1-1 0,0 0 0,0 0 0,0-1 0,0 1 0,-1-1 0,1 0 0,-1 0 0,0 0 0,0 0 0,3-6 0,7-17 0,-2-1 0,0 0 0,-2 0 0,-1-1 0,-1 0 0,-2 0 0,2-35 0,-2-214 0,-6 218 0,1 53 1,1-7 0,-2-1 1,1 0 0,-2 0-1,0 1 1,0-1 0,-1 0 0,-1 1-1,-6-15 1,3 19 10,2 11-12,-1 21-9,2 244 7,5-153 14,-2-17-9,3 109-3,-2-202 0,0-1-1,0 0 1,0 0 0,1 1 0,-1-1-1,1 0 1,-1 0 0,1 0-1,0 1 1,2 2 0,-3-4 0,0-1-1,1 1 1,-1-1 0,1 0-1,-1 1 1,0-1 0,1 1 0,-1-1-1,1 0 1,-1 1 0,1-1 0,-1 0-1,1 0 1,0 1 0,-1-1 0,1 0-1,-1 0 1,1 0 0,-1 0 0,1 0-1,0 0 1,-1 0 0,1 0 0,-1 0-1,1 0 1,0 0 0,2-1 0,-1 0 1,0-1-1,1 1 1,-1-1-1,0 1 0,0-1 1,0 0-1,0 0 1,0 0-1,0 0 1,-1 0-1,1 0 1,-1 0-1,1 0 0,-1-1 1,2-3-1,19-50-3,30-115 0,-38 116-4,3 1 0,35-82 1,-48 130 5,-1 0 1,1 0-1,0 0 1,1 0-1,6-6 1,-10 11 0,0 0 0,-1 0 0,1 1 0,-1-1 0,1 0 0,0 1 0,0-1 0,-1 0 0,1 1 0,0-1 0,0 1 0,0 0 0,0-1 0,-1 1 0,1-1 0,0 1 0,0 0 0,0 0 0,0 0 0,0 0 0,0-1 0,0 1 0,0 0 0,0 1 0,0-1 0,0 0 0,0 0 0,0 0 0,0 0 0,-1 1 0,1-1 0,0 0 0,0 1 0,0-1 0,0 1 0,0-1 0,-1 1 0,1 0 0,0-1 0,0 1 0,-1 0 0,1-1 0,-1 1 0,1 0 0,0 0 0,-1-1 0,1 1 0,-1 0 0,0 0 0,1 0 0,-1 0 0,1 1 0,3 9 1,-1 1 0,0-1 0,0 1 0,-1 0 0,1 21-1,-3 70 9,-1-49-7,1-31-2,-1 12 2,2 0 0,1 1 1,8 38-1,-8-65-2,0 0 1,1 0-1,0 0 0,0-1 1,0 1-1,1-1 1,1 0-1,-1 0 0,1-1 1,1 1-1,-1-1 1,1 0-1,1 0 0,-1-1 1,1 0-1,0 0 1,11 6-1,-16-10 0,0-1 0,1 1-1,-1-1 1,0 0 0,1 0 0,0 0-1,-1 0 1,1 0 0,0-1 0,-1 1 0,1-1-1,0 0 1,0 1 0,-1-1 0,1-1-1,0 1 1,4-1 0,-5 0 0,0 0-1,0 0 1,1 0 0,-2-1-1,1 1 1,0 0 0,0-1-1,0 0 1,-1 1 0,1-1 0,-1 0-1,1 0 1,-1 0 0,0 0-1,1 0 1,0-3 0,2-7-34,0-1 1,-1 1 0,0-1-1,-1 1 1,0-1 0,0-16-1,-1-57-635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3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119 20 32095,'-2'-2'25,"-1"0"1,0 0 0,0 0 0,0 0 0,-1 1-1,1-1 1,0 1 0,-1 0 0,1 0-1,-1 0 1,1 0 0,-1 0 0,1 1 0,-1 0-1,1 0 1,-6 0 0,6 1-23,1-1 0,0 1-1,-1 0 1,1-1 0,0 1 0,0 0 0,0 1 0,0-1 0,0 0-1,0 0 1,0 1 0,0 0 0,0-1 0,1 1 0,-1 0 0,0 0-1,1 0 1,0 0 0,-1 0 0,1 0 0,0 0 0,0 0 0,0 0-1,-1 5 1,-1 4-3,0 1 1,1-1-1,0 1 0,0 0 0,1 0 1,1 0-1,0 0 0,1 0 0,2 15 0,-1-19 1,0 0 0,0 0 0,1-1 0,0 0 0,0 1 0,1-1 0,0 0 0,0 0 0,0-1 0,1 0 0,0 1-1,1-1 1,-1-1 0,12 10 0,-9-9 1,1 0-1,-1-1 1,1 0-1,0-1 1,1 0-1,-1 0 0,1-1 1,13 3-1,-1-2 7,1-2 1,37 0-1,-55-2-6,-1 0 0,1 0 0,-1 0 0,1-1 0,-1 1 0,0-1 0,1 0 0,-1-1 0,0 1 0,0-1 0,0 0 0,0 0 0,0 0 0,0 0 0,0-1 0,-1 1 0,1-1 0,-1 0 0,0 0 0,0 0 0,0-1 0,0 1 0,-1-1 0,1 0 0,-1 0 0,0 1 0,0-1 0,0-1 0,0 1 0,-1 0 0,0 0 0,0-1 0,0 1 0,0 0 0,-1-1 0,0-5 0,1 2-1,0-1-1,-1 0 0,-1 0 0,1 1 0,-1-1 1,-1 0-1,0 1 0,0-1 0,-1 1 1,0 0-1,0 0 0,-6-11 0,5 14 0,1 0 0,-1 0 0,0 0 0,0 1 0,0-1 0,-1 1 0,1 0 0,-1 0 0,0 1 0,0 0 0,-1 0 0,1 0 0,-1 0 0,1 1 0,-1 0 0,0 0 0,0 0 0,-10-1 0,12 3-3,0-1 1,1 0-1,-1 1 1,0 0-1,0 0 1,0 0-1,0 0 1,0 1-1,0-1 1,0 1-1,0 0 1,1 0-1,-1 1 1,0-1-1,1 1 1,-1 0-1,1 0 1,-1 0-1,-3 3 1,3 0-39,0 0 0,0 0 0,0 0 0,1 1 0,0-1 0,0 1 0,0 0 0,1 0 0,-1 0 0,2 0 0,-2 6 0,-9 42-890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3.7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23 32063,'33'7'256,"28"-2"-80,13-5-80,9 0-32,-8 0-32,-12 0-32,-16 0 0,-19-12 0,-20 2-64,-8-3-496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6.0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1 517 31855,'-1'18'518,"3"78"-181,-2-81-346,2-1 0,0 0 0,0 0-1,2 0 1,6 18 0,-1-11 3,2-1 0,13 21 0,-20-34 5,0-1-1,1 0 1,0 0 0,0-1-1,0 1 1,1-1-1,-1 0 1,1-1-1,13 8 1,-17-11 2,0 0-1,0 0 1,1 0-1,-1 0 1,0 0-1,1-1 1,-1 1 0,1-1-1,-1 0 1,1 1-1,-1-1 1,1 0-1,-1-1 1,1 1 0,-1 0-1,1-1 1,-1 1-1,0-1 1,1 0 0,-1 0-1,0 0 1,1 0-1,-1 0 1,0 0-1,0-1 1,0 1 0,0-1-1,0 1 1,0-1-1,-1 0 1,1 0 0,-1 0-1,1 0 1,-1 0-1,1 0 1,-1 0-1,0 0 1,1-4 0,4-9 0,-1 0 0,0 0 1,-1 0-1,3-29 0,-6 36-1,14-132-25,2-17-8,-16 152 32,-1 1 1,1-1-1,0 1 1,1-1-1,-1 1 1,1 0-1,0 0 1,0 0-1,0 0 1,0 0-1,6-7 1,-6 9-1,1 0 0,0 0 0,0 1 1,0-1-1,0 0 0,0 1 0,0 0 1,0 0-1,0 0 0,0 0 0,1 1 1,-1-1-1,0 1 0,1-1 0,-1 1 1,5 1-1,-3-1 1,1 1 0,-1 0 0,1 0 0,-1 1 0,0-1 0,0 1 0,0 0 0,0 0 0,0 1 0,0 0 0,0 0 0,-1 0 0,8 7 0,1 1 0,-1 2 0,0-1 0,12 19 0,-21-26 5,-10-5 62,-29-11-60,27 8-7,-1 0 1,1 0-1,-1 1 0,-13-1 0,20 2 0,0 1 0,0 1 0,0-1 0,0 0 0,0 1 0,0-1 0,0 1 0,0 0 0,0 0 0,0 0 0,0 0 0,1 0 0,-1 1 0,0 0 0,1-1 0,-1 1 0,1 0 0,0 0 0,-3 3 0,-1 3-1,0 0 1,0 1-1,0 0 0,1 0 1,1 1-1,0 0 0,0-1 1,0 1-1,2 1 0,-1-1 0,-1 16 1,0 15-5,1 65 0,3-87 7,0-10-2,0 0 0,0 0 0,1 1 0,1-1 0,0 0 0,0 0 0,1 0 0,0-1 0,0 1 0,1-1 0,0 1 0,5 7 0,-5-11 0,0-1 0,0 0 0,0 1 0,0-2 0,0 1 0,1 0 0,0-1 0,0 0 0,0 0 0,0 0 0,0-1 0,0 1 0,1-1 0,-1-1 0,1 1 0,0-1 0,-1 0 0,1 0 0,0 0 0,6-1 0,-5 0 0,-1 1 1,1-1 0,-1-1-1,1 1 1,0-1-1,-1 0 1,1-1-1,-1 0 1,0 0-1,0 0 1,1 0-1,-1-1 1,-1 0-1,1-1 1,0 1-1,-1-1 1,0 0 0,0 0-1,0-1 1,0 1-1,-1-1 1,1 0-1,-1-1 1,-1 1-1,1-1 1,-1 1-1,0-1 1,0 0-1,3-11 1,4-9-2,-2 0 0,-1 0 0,-1-1-1,-2 0 1,3-32 0,-5-143-10,-3 117 13,-15-249-2,14 314 2,3 37-3,0 13 0,-12 213 1,0 63 16,12-287-16,1-1 0,1 1 0,0-1-1,1 0 1,1 0 0,1 0 0,0 0 0,18 31 0,-20-40 1,1-1-1,0-1 1,1 1 0,0-1-1,0 0 1,0 0 0,1-1 0,0 1-1,0-2 1,1 1 0,0-1-1,0 0 1,0 0 0,0-1 0,1-1-1,0 1 1,-1-1 0,1-1 0,15 3-1,-13-3 1,1-1-1,-1 0 0,0-1 0,0 0 1,0-1-1,0 0 0,1-1 1,-2 0-1,14-4 0,-17 3 0,0-1 0,0 1 0,-1-1 0,1 0 0,-1-1 0,0 0 0,0 0 0,0 0 0,-1 0 0,0-1 0,0 0 0,0 0 0,-1 0 0,5-9 0,-2 1-1,1-2 1,-2 1-1,0-1 1,-1 0-1,-1 0 0,0 0 1,2-29-1,-3 6-7,-2 0 0,-5-43 0,3 71 7,0 0 1,-1 0-1,0 1 1,-1-1 0,0 0-1,-1 1 1,-7-16-1,9 23 2,1 0 0,-1 1-1,1-1 1,-1 0-1,0 1 1,0 0-1,0-1 1,0 1-1,-1 0 1,1 0-1,0 0 1,-1 0-1,0 1 1,1-1-1,-1 1 1,0 0-1,0-1 1,0 1 0,1 0-1,-1 1 1,0-1-1,0 0 1,-1 1-1,1 0 1,0 0-1,0 0 1,0 0-1,0 0 1,0 0-1,-4 2 1,5-2-1,1 1 0,-1-1 0,1 1 0,-1 0 0,1-1 0,0 1 0,-1 0 0,1 0 0,0 0 0,0 0 0,0 0 0,0 0 0,0 0 0,0 0 0,0 0 0,0 1 0,0-1 0,0 0 0,0 1 0,0 2 0,-7 32-2,8-32 1,-5 41 0,3 1 0,5 76 0,0-92 1,1 0 1,1 0 0,2 0-1,1-1 1,12 30-1,-16-50-1,0 0-1,1 1 0,0-2 1,1 1-1,-1 0 0,2-1 1,11 12-1,-14-16 2,1 0 0,0 0 0,0-1 1,0 1-1,1-1 0,-1-1 0,1 1 0,0-1 1,-1 0-1,1 0 0,0-1 0,0 1 0,12 0 1,-6-1 1,-1 0-1,1-1 1,0 0 0,0-1 0,0-1 0,21-4 0,-27 4-2,-1 0 0,1-1 1,-1 0-1,0 1 0,0-2 0,0 1 0,-1 0 0,1-1 1,-1 0-1,1 0 0,-1 0 0,-1-1 0,1 0 0,-1 1 0,6-11 1,0-3 1,0-1 0,-2 0 0,0 0 0,-1-1 0,-1 1 0,3-30 0,-2-5-3,-3-62 1,-3 106 0,0-12 0,-4-39 0,3 55 0,0 0 0,-1 0 1,0 0-1,0 0 0,0 0 0,0 0 1,-1 0-1,0 1 0,-1-1 0,-6-8 1,9 13-1,1-1 0,-1 1 0,0 0 1,0 0-1,0 0 0,0 0 1,-1 0-1,1 0 0,0 0 0,0 0 1,-1 0-1,1 0 0,0 1 0,-1-1 1,1 1-1,-1-1 0,1 1 1,-1-1-1,1 1 0,-1 0 0,1 0 1,-1 0-1,1 0 0,-1 0 0,1 0 1,-1 0-1,1 0 0,-1 0 1,1 1-1,-1-1 0,-2 2 0,2-1 1,0 1-1,0-1 0,0 1 0,1 0 1,-1 0-1,0 0 0,1 0 0,-1 0 1,1 0-1,0 0 0,0 1 0,0-1 1,0 0-1,0 1 0,0-1 0,0 0 1,0 5-1,-2 16 0,1 1 0,1-1 0,0 1 0,2 0 0,1 0 0,1-1 0,1 1 0,1-1 0,1 0 0,1 0 0,18 38 0,-23-57 0,8 21 1,2-2-1,1 1 1,24 33 0,-33-52-1,0 1 0,0-1 0,1-1 0,0 1 0,0 0 0,0-1 1,1 0-1,-1-1 0,1 1 0,0-1 0,0 0 0,0 0 0,0-1 1,1 0-1,-1 0 0,1 0 0,-1-1 0,1 0 0,9 0 0,-11 0 1,-1-1-1,0 0 0,1 0 1,-1-1-1,0 1 1,1-1-1,-1 0 0,0 0 1,0 0-1,1-1 1,-1 1-1,0-1 0,0 0 1,-1 0-1,1 0 0,0-1 1,-1 0-1,1 1 1,-1-1-1,0 0 0,0-1 1,0 1-1,0 0 0,-1-1 1,0 0-1,1 1 1,1-7-1,5-8 1,-1-1 0,0 0 0,-2 0 0,0 0 0,-2-1 0,5-35 0,-3-123 8,-6 151-9,0 21 1,1 1-1,-2 0 1,1-1 0,-1 1-1,1 0 1,-2 0 0,1 0-1,0 0 1,-1 0 0,0 0-1,-5-8 1,5 10-1,0 1 1,0 0-1,0 0 1,0 0-1,-1 0 0,1 0 1,-1 1-1,1-1 0,-1 1 1,0 0-1,0-1 1,1 1-1,-1 0 0,0 1 1,0-1-1,0 1 0,0-1 1,0 1-1,0 0 1,-6 0-1,4 0 0,1 0 0,0 0 0,-1 0-1,1 1 1,0 0 0,-1 0 0,1 0 0,-5 2 0,7-2-1,1 0 1,-1 0-1,0 0 0,1 0 1,-1 1-1,1-1 0,0 1 1,-1-1-1,1 1 1,0-1-1,0 1 0,0 0 1,0 0-1,0 0 1,0-1-1,1 1 0,-1 0 1,0 0-1,0 3 1,0 3-1,-1 0 1,1 0 0,0 0 0,1 0 0,0 0 0,0 0 0,1 0-1,0 0 1,1 0 0,-1 0 0,1 0 0,1 0 0,0-1-1,0 1 1,0-1 0,1 0 0,0 0 0,0 0 0,1-1-1,8 11 1,-6-10 0,0 0 0,1-1 0,0 0 0,0 0 0,1 0 1,-1-1-1,1 0 0,0-1 0,1 0 0,-1-1 0,1 1 0,-1-2 0,1 1 0,0-2 0,0 1 0,14-1 0,-14 0 0,5 0 2,0-1 0,0-1 1,22-3-1,-32 3-2,-1 0 1,0 0-1,1-1 0,-1 1 1,0-1-1,0 0 1,0 0-1,0-1 1,-1 1-1,1-1 0,-1 0 1,1 0-1,-1 0 1,0 0-1,0 0 1,2-5-1,0 1 0,-1 0 0,-1 0 0,1 0 0,-1-1 0,0 0 0,-1 0 0,0 1 0,0-1 0,0-9 0,0-10 0,-1-37 0,-1 34 0,0 21 0,-2-30 0,2 37 0,0 0 0,-1 1 0,1-1 0,0 0 0,-1 0 0,0 0 0,1 1 0,-1-1 0,0 0 0,0 1 0,0-1 0,0 0 0,0 1 0,-1-1 0,-2-2 0,4 4 0,0 0 0,-1-1 0,1 1 0,-1 0 0,1-1 0,0 1 0,-1 0 0,1 0 0,-1 0 0,1-1 0,-1 1 0,1 0 0,-1 0 0,0 0 0,1 0 0,-1 0 0,1 0 0,-1 0 0,1 0 0,-1 0 0,1 0 0,-1 0 0,1 0 0,-1 0 0,1 0 0,-1 1 0,1-1 0,-1 0 0,0 1 0,-8 15 0,4 23-2,5-37 1,-4 58 1,9 96-1,-3-135 0,1 1 0,1 0-1,1-1 1,1 0 0,1 0 0,1 0 0,19 36 0,-23-51 0,1 1 1,-1-1 0,2 0-1,-1 0 1,1 0 0,-1-1-1,2 0 1,-1 0 0,0 0-1,1-1 1,9 4 0,-14-7 0,0 1 1,1-1-1,-1 0 0,1 0 1,0-1-1,-1 1 1,1-1-1,0 1 0,-1-1 1,1 0-1,0 0 1,0 0-1,-1 0 0,1 0 1,0-1-1,-1 1 1,1-1-1,0 0 0,-1 0 1,1 0-1,-1 0 1,1 0-1,-1 0 0,0-1 1,1 1-1,-1-1 1,0 0-1,0 0 1,0 0-1,0 0 0,0 0 1,-1 0-1,1 0 1,-1 0-1,3-5 0,2-5 1,0-2-1,0 1 1,-2-1-1,1 1 1,3-28-1,5-78 0,-7 51-3,-4 47 0,0-2-1,1 0 0,0 1 0,2-1 0,0 1 1,17-42-1,-21 62 3,0-1 0,1 1 0,-1-1 1,1 1-1,-1 0 0,1 0 0,0-1 1,-1 1-1,1 0 0,0 0 0,1 1 1,-1-1-1,0 0 0,0 1 0,1-1 1,-1 1-1,1 0 0,-1 0 0,1 0 1,0 0-1,-1 0 0,1 1 0,0-1 1,0 1-1,-1 0 0,1 0 0,0 0 1,4 0-1,-2 1-1,0 0 0,-1 1 1,1-1-1,-1 1 0,1 0 0,-1 0 1,1 1-1,-1-1 0,0 1 0,0 0 1,0 0-1,-1 0 0,1 1 0,5 5 1,4 6-2,-10-12 3,1 1 0,-1-1 0,0 1 0,0 0 0,-1 0 0,1 0 0,2 5 0,-5-9 0,0 0 1,0 1 0,0-1-1,-1 0 1,1 0-1,0 0 1,0 0-1,0 0 1,0 1-1,0-1 1,0 0-1,0 0 1,0 0-1,-1 0 1,1 0 0,0 0-1,0 1 1,0-1-1,0 0 1,0 0-1,-1 0 1,1 0-1,0 0 1,0 0-1,0 0 1,0 0-1,-1 0 1,1 0 0,0 0-1,0 0 1,0 0-1,-1 0 1,1 0-1,0 0 1,0 0-1,0 0 1,0 0-1,-1 0 1,1 0 0,0 0-1,0 0 1,0 0-1,0-1 1,0 1-1,-1 0 1,1 0-1,0 0 1,0 0-1,0 0 1,-6-2-1,1 0 1,-1 1 0,1-1 0,-1 2 0,1-1 0,-1 0-1,-11 1 1,15 1-1,-1-1 0,0 1 0,0 0 0,1-1 0,-1 1 0,1 0 0,-1 1 0,1-1 0,-1 0 0,1 1 0,0-1-1,-1 1 1,1 0 0,0 0 0,0-1 0,0 2 0,0-1 0,-2 4 0,-3 6 0,0 0 0,1 0 0,1 1 0,0 0 0,1 0 0,0 1 0,1-1 0,-2 21 0,0 15 0,3 50 0,2-95 0,0 6 0,0 1 0,1-1 0,0 0 0,1 0 0,0 1 0,1-1 0,0 0 0,5 12 0,-5-16 0,1 0 0,-1-1 0,1 1 0,0-1 0,0 0 0,1 0 0,-1 0 0,1-1 0,0 1 0,0-1 0,1-1 0,-1 1 0,1-1 0,7 4 0,4-1 1,1-1 1,-1-1-1,1-1 1,-1 0-1,1-1 1,0-1-1,32-2 0,-29 1 1,-11 0-2,-1 0 1,1 0-1,0-1 0,-1-1 0,0 1 0,1-2 0,-1 1 0,0-1 0,0 0 1,0-1-1,-1 0 0,1-1 0,-1 1 0,0-2 0,0 1 0,-1-1 0,1 0 1,-1-1-1,-1 1 0,9-11 0,-5 3 0,-1-1 0,0 0 0,0 0 0,-2-1 0,0 0 0,-1 0 0,0-1 0,-1 1 0,5-35 0,-6 12 0,-1-1 0,-2 1 0,-4-50 0,2 75 0,-1 0 0,0 0 0,-1 1 0,-7-22 0,9 32 0,0 0 0,0 0 0,0 0 0,-1 1 0,1-1 0,-1 0 0,0 0 0,0 1 0,1-1 0,-2 1 0,1-1 0,0 1 0,0 0 0,-1 0 0,1 0 0,-1 0 0,0 1 0,1-1 0,-1 1 0,0-1 0,0 1 0,0 0 0,0 0 0,0 0 0,-4 0 0,5 1 0,0 0 0,0 0 0,0 0 0,0 0 0,0 1 0,0-1 0,0 1 0,0-1 0,1 1 0,-1 0 0,0 0 0,0-1 0,1 1 0,-1 0 0,0 1 0,1-1 0,-1 0 0,1 0 0,-3 4 0,1-1 0,0 0 0,0 0 0,1 1 0,0-1 0,0 1 0,0-1 0,-2 9 0,-1 7 0,1 1 0,-1 38 0,5-57 0,-3 40 3,3 1 1,1-1-1,7 45 1,-5-71-3,0 0 1,1-1-1,1 1 1,0-1-1,1 0 1,1-1-1,0 1 1,1-1-1,0 0 1,1-1-1,14 15 1,-17-21 0,1-1 0,0 0 0,1 0 1,0 0-1,0-1 0,0 0 0,0-1 0,1 0 0,0 0 1,0-1-1,0 0 0,16 3 0,-6-3-1,-1-1-1,1-1 1,-1 0 0,1-2-1,27-3 1,-41 3-14,0 1-1,0-2 1,-1 1 0,1 0-1,-1-1 1,1 0 0,-1 0-1,0 0 1,0-1 0,0 0-1,0 1 1,0-1 0,-1-1-1,1 1 1,-1 0 0,0-1-1,0 0 1,0 1 0,0-1-1,0-1 1,-1 1 0,0 0-1,0 0 1,0-1 0,-1 1-1,1-1 1,-1 0 0,0 1-1,-1-1 1,1 0-1,-1 0 1,0 1 0,0-1-1,0 0 1,0 0 0,-1 0-1,0 1 1,-2-8 0,0 4-381,-1 0-1,0 0 1,-8-13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6.4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143 25 32255,'-1'-2'10,"0"0"0,-1 1 0,1-1 0,0 0 0,-1 1 0,1-1 0,-1 1 0,1 0 0,-1-1 0,1 1 0,-1 0 0,0 0 0,0 0 0,0 0 0,0 1 0,0-1 0,0 0 0,0 1 0,0-1 0,0 1 0,0 0 0,0 0 0,0-1 0,0 1 0,0 1 1,0-1-1,0 0 0,0 0 0,0 1 0,-3 0 0,0 1-10,1-1 1,0 1 0,0 0-1,0 0 1,0 0 0,0 0-1,0 1 1,1 0 0,-1-1-1,1 2 1,0-1 0,-1 0-1,-2 5 1,2-2 0,1 0-1,-1 0 1,1 1 0,0-1 0,1 1 0,0-1-1,0 1 1,0 0 0,1 0 0,0 0 0,0 0-1,1 0 1,0 0 0,0 1 0,0-1-1,1 0 1,0 0 0,1 0 0,0 0 0,0-1-1,0 1 1,1 0 0,0-1 0,0 0 0,0 1-1,1-1 1,0-1 0,0 1 0,1 0-1,-1-1 1,1 0 0,1 0 0,9 7 0,-4-5 3,0-1 0,1 0-1,0-1 1,0 0 0,0-1 0,1 0 0,21 3 0,-1-3 16,59 0 1,-85-4-17,-1 0-1,0-1 1,1 1 0,-1-1 0,0 0 0,0-1 0,1 1 0,8-5 0,-12 4-3,-1 1 0,1-1 0,-1 0 0,0 0 0,1 1 1,-1-2-1,0 1 0,0 0 0,0 0 0,-1-1 0,1 1 0,0-1 0,-1 1 1,0-1-1,0 0 0,0 1 0,0-1 0,0 0 0,0 0 0,0-3 0,0-2-1,1 0 1,-2 0-1,1 0 0,-1 0 0,0 0 0,-1 0 0,0 0 1,0 0-1,-1 0 0,0 1 0,0-1 0,-1 0 0,0 1 1,0 0-1,-1-1 0,1 1 0,-9-10 0,6 10 0,0 0 0,0 1 0,-1 0 0,0 0 0,0 0 0,-1 1 0,1 0 0,-1 0 0,0 1 0,-1 0 0,1 0 0,-1 1 0,1 1 0,-1-1 0,-12-1 0,0 1-30,-1 1 0,1 1-1,-1 1 1,1 1 0,-24 4 0,30-2-153,0 1 1,-19 8 0,30-10 142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1.9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10 520 32111,'-2'-7'44,"0"1"0,0-1 0,1 0 0,0 0 0,0 0-1,1 0 1,0-1 0,0 1 0,1 0 0,0 0 0,2-8 0,-2 10-39,2 0 0,-1 1 0,0-1 0,1 1 0,0-1 1,0 1-1,0 0 0,0 0 0,1 1 0,0-1 0,0 1 0,0-1 0,0 1 0,0 0 0,8-3 0,28-14 10,-38 19-15,1 0 0,-1 0 0,0 1 0,1-1 0,0 1 0,-1-1 0,1 1 0,-1 0 1,1 0-1,-1 0 0,1 0 0,0 1 0,-1-1 0,1 1 0,2 0 0,-4 0 0,1 1 0,-1-1 0,1 1 0,-1-1 0,0 1 0,0-1 0,0 1 0,0 0 0,0-1 0,0 1 0,0 0 0,-1 0 0,1 0 0,-1 0 0,1 0 0,-1-1 0,0 1 0,0 0 0,0 0 0,0 0 0,0 0 0,0 2 0,1 8 0,5 245 0,-4-61 0,4-171 0,-6-25 0,1-1 0,-1 1 0,0 0 0,0-1 0,0 1 0,0 0 0,0-1 0,0 1 0,1 0 0,-1-1 0,0 1 0,0 0 0,0 0 0,1-1 0,-1 1 0,0 0 0,0 0 0,1-1 0,-1 1 0,0 0 0,1 0 0,-1 0 0,0 0 0,0 0 0,1-1 0,-1 1 0,0 0 0,1 0 0,-1 0 0,0 0 0,1 0 0,-1 0 0,0 0 0,1 0 0,-1 0 0,0 0 0,1 0 0,-1 0 0,0 0 0,1 0 0,-1 1 0,0-1 0,1 0 0,-1 0 0,0 0 0,1 0 0,-1 1 0,0-1 0,0 0 0,1 0 0,-1 1 0,0-1 0,0 0 0,1 0 0,-1 1 0,0-1 0,0 0 0,0 0 0,0 1 0,1-1 0,-1 0 0,0 1 0,0-1 0,0 0 0,0 1 0,0-1 0,0 0 0,0 1 0,5-15 5,0 0 1,-1 0-1,-1 0 1,-1-1-1,2-23 1,0 4-7,5-50 3,11-69-10,-16 132 3,1 0-1,1 1 1,0-1 0,19-37 0,-23 55 5,-1 0 0,0 0 0,1 0 0,0 0 0,0 0 0,0 0 0,0 1 0,0-1 0,1 1 0,-1-1 0,1 1 0,-1 0 0,1 0 0,0 0 0,0 0 0,0 1 0,0-1 0,0 1 0,0 0 0,0 0 0,1 0 0,-1 0 0,0 0 0,1 1 0,5-1 0,-8 1 0,0 1 0,1 0 0,-1-1 0,0 1 0,0-1 0,1 1 0,-1 0 0,0 0 0,0 0 0,0 0 0,0 0 0,0 0 0,0 0 0,0 0 0,0 0 0,-1 0 0,1 1 0,0-1 0,-1 0 0,1 0 0,-1 1 0,1-1 0,-1 0 0,1 2 0,11 45 0,-9-35 0,8 45 0,5 77 0,7 44 0,-21-170 0,0 0 0,1-1 0,-1 1 0,2-1 0,6 13 0,-9-18 0,1 0 0,0 0 0,0-1 0,1 1 0,-1-1 0,0 0 0,1 1 0,-1-1 0,1 0 0,0 0 0,0-1 0,0 1 0,0-1 0,0 1 0,0-1 0,0 0 0,7 2 0,-3-2 0,0 0 0,0 0 0,0-1 0,1 0 0,-1 0 0,0 0 0,0-1 0,0 0 0,1-1 0,-1 1 0,0-1 0,-1-1 0,1 1 0,13-8 0,-12 5 0,1-2 0,-1 1 0,0-1 0,-1 0 0,1 0 0,-2-1 0,1 0 0,-1 0 0,8-15 0,-3 2 0,0 0 0,-2-1 0,-1 0 0,-1-1 0,0 0 0,-2 0 0,-1 0 0,2-35 0,-4 32 0,0-2 0,-3-49 0,1 71 0,-1 0 0,0 1 0,0-1 0,0 0 0,-1 0 0,1 0 0,-2 1 0,1-1 0,0 1 0,-1 0 0,0 0 0,0 0 0,-1 0 0,-4-5 0,4 7 3,1 0-1,-1 1 1,-1-1-1,1 1 1,0 0-1,-1 0 1,1 0-1,-8-1 1,10 2-3,1 1 0,-1-1 1,1 1-1,-1 0 0,1-1 0,-1 1 1,1 0-1,-1 0 0,1 0 1,-1 0-1,1 0 0,-1 0 1,1 1-1,-1-1 0,1 0 0,-1 1 1,1-1-1,-1 1 0,1 0 1,0-1-1,-1 1 0,1 0 0,0 0 1,0 0-1,-1 0 0,1 0 1,0 0-1,0 0 0,0 0 0,0 0 1,-1 2-1,-1 9-4,1-1 0,0 1 0,0-1 0,1 1 0,0 0 0,1-1 0,3 22 0,-2 10 4,-1-13 0,1 1 0,2-1 0,1 0 0,1 0 0,1-1 0,14 39 0,-17-58 0,1 0 0,1 0 0,0-1 0,0 0 0,1 0 0,0 0 0,0 0 0,1-1 0,0 0 0,0-1 0,1 1 0,0-1 0,1-1 0,-1 0 0,1 0 0,0-1 0,1 0 0,-1 0 0,1-1 0,0 0 0,17 4 0,-14-6 4,1 1 0,0-1-1,0-1 1,0-1 0,23-1 0,-31 0-4,0 0 1,0 0 0,0 0-1,0-1 1,-1 0-1,1 0 1,0-1-1,-1 1 1,1-1 0,-1 0-1,0-1 1,0 1-1,0-1 1,-1 0-1,5-5 1,0-2-1,-1-1 0,-1 0 0,0 0 0,0 0 0,-1-1 0,-1 0 0,0 0 0,-1-1 0,0 1 0,-1-1 0,1-18 0,-1-1 0,-1-1 0,-2 1 0,-7-55 0,6 74 0,-1 1 0,-1-1 0,0 1 0,-1 0 0,0 0 0,-1 1 0,-1-1 0,0 1 0,0 0 0,-11-15 0,16 26 0,0 0 0,0 0 0,0 0 0,1-1 0,-1 1 0,0 0 0,-1 0 0,1 1 0,0-1 0,0 0 0,0 0 0,0 0 0,-1 1 0,1-1 0,0 1 0,-1-1 0,1 1 0,0-1 0,-1 1 0,1 0 0,-1-1 0,1 1 0,0 0 0,-1 0 0,1 0 0,-1 0 0,1 1 0,-1-1 0,1 0 0,0 1 0,-1-1 0,1 0 0,0 1 0,-1 0 0,1-1 0,0 1 0,0 0 0,-1 0 0,1-1 0,0 1 0,0 0 0,0 0 0,0 0 0,0 0 0,-1 3 0,-2 1 0,0 1 0,0 0 0,1 0 0,0 0 0,0 0 0,0 1 0,1-1 0,-2 8 0,0 14 0,1 0 0,1 0 0,3 36 0,0-20 0,-1-30 0,1 1 0,0-1 0,1 0 0,1 1 0,0-1 0,1 0 0,1 0 0,0-1 0,1 1 0,0-1 0,10 15 0,-10-19 0,0-1 0,0 0 0,1-1 0,0 0 0,0 0 0,1 0 0,0-1 0,0 0 0,0 0 0,1-1 0,0 0 0,0-1 0,0 0 0,0 0 0,1-1 0,-1 0 0,11 1 0,-3 0 0,-1-2 0,1 0 0,0-1 0,-1-1 0,18-2 0,-30 2 0,1-1 0,-1 0 0,0 0 0,0 0 0,1 0 0,-1-1 0,0 0 0,0 0 0,0 0 0,-1 0 0,1-1 0,0 1 0,-1-1 0,0 0 0,1 0 0,-1 0 0,0 0 0,-1-1 0,1 1 0,-1-1 0,1 0 0,-1 1 0,3-8 0,-1-4 0,-1 1 0,0-1 0,-1 1 0,0-1 0,-1 0 0,-1 0 0,-1-17 0,0-7 0,-1-31 0,0 31-9,2 1 0,5-42 0,-5 79 9,1 0 0,-1 0 0,0 0-1,1 0 1,-1 0 0,1 0 0,-1 0 0,1 0-1,-1 0 1,1 0 0,0 0 0,0 0-1,-1 0 1,1 0 0,0 1 0,0-1 0,0 0-1,0 1 1,0-1 0,0 0 0,0 1 0,1-1-1,2 0 1,-1 0 0,1 0 0,0 0 0,-1 0 0,1 1 0,0-1 0,4 1 0,-1 1 0,1-1 0,-1 1 0,1 0 0,-1 0 0,1 1 0,10 4 0,-15-5-1,0 0 1,-1 0-1,1 1 1,0-1-1,0 1 1,0 0-1,-1 0 1,1 0-1,-1 0 1,0 0-1,1 1 1,-1-1-1,0 1 1,0-1-1,-1 1 1,1 0-1,0-1 1,-1 1-1,0 0 1,0 0-1,0 0 1,0 0-1,0 1 1,0-1-1,0 6 1,-9-8 13,-21-3-13,19 1 0,-1 0 0,1 1 0,-16 2 0,24-2 0,-1 0 0,1 1 0,-1 0 0,1-1 0,0 1 0,-1 0 0,1 0 0,0 0 0,-1 0 0,1 1 0,0-1 0,0 1 0,0-1 0,0 1 0,0 0 0,0 0 0,1 0 0,-4 4 0,-1 6 0,1 0 0,0 0 0,0 1 0,1 0 0,1 0 0,0 0 0,1 0 0,-1 18 0,3 109 0,0-137 0,0-1 0,0 1 0,0-1 0,0 0 0,0 0 0,1 0 0,-1 0 0,1 0 0,-1 0 0,1 0 0,0 0 0,0 0 0,0 0 0,0 0 0,0 0 0,0-1 0,1 1 0,-1 0 0,0-1 0,1 1 0,0-1 0,-1 1 0,1-1 0,0 0 0,-1 0 0,1 0 0,0 0 0,3 2 0,3-1 0,1-1 0,-1 1 0,0-1 0,0-1 0,17 0 0,-12 0 0,-10 0 0,1 0 0,-1-1 0,1 1 0,0-1 0,-1 0 0,1 0 0,-1 0 0,1-1 0,-1 1 0,0-1 0,0 0 0,0 1 0,0-2 0,6-3 0,-4 1 0,0-1 0,0 1 0,0-1 0,-1 0 0,0-1 0,7-12 0,-3 0 0,-1-1 0,-1 1 0,0-1 0,4-33 0,-2-31 1,-4-1 0,-7-88-1,1 129 3,1 7 6,-1-1 0,-16-70 0,18 106-10,0 1 1,0-1-1,-1 1 0,1 0 0,-1-1 1,1 1-1,-1 0 0,1-1 0,-1 1 1,0 0-1,0 0 0,0 0 0,0 0 1,-2-2-1,3 3 0,0-1 1,-1 1-1,1 0 1,-1 0-1,1 0 1,-1 0-1,1 0 1,-1-1-1,1 1 0,-1 0 1,1 0-1,-1 0 1,1 1-1,-1-1 1,1 0-1,-1 0 1,1 0-1,-1 0 1,1 0-1,-1 1 1,1-1-1,-1 0 1,1 0-1,-1 1 0,1-1 1,0 0-1,-1 1 1,-2 2-1,1-1 1,-1 1-1,1 0 1,0 1-1,-1-1 0,2 0 1,-1 1-1,0-1 1,-1 6-1,-4 19 1,1 2 0,1-1 1,2 1-1,0-1 0,4 56 0,0-36 4,2 13 5,3 0 0,23 100 0,1 6-9,-29-143-53,-1-24-86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7.6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124 233 31198,'-3'-40'707,"4"-66"0,0 101-701,0 0 0,0 0-1,1 0 1,0 1-1,0-1 1,0 0 0,0 1-1,1-1 1,0 1 0,0 0-1,0 0 1,6-5 0,-8 7-5,1 0 0,0 0 0,0 0 0,-1 1 1,1-1-1,0 1 0,0-1 0,1 1 0,-1 0 1,0 0-1,0 0 0,0 0 0,1 0 0,-1 0 1,1 1-1,-1-1 0,0 1 0,1 0 0,-1 0 0,1 0 1,-1 0-1,1 0 0,-1 0 0,1 0 0,-1 1 1,0-1-1,5 3 0,-5-2-1,-1 0 0,0 0 0,1 0 0,-1 0 0,0 1 0,1-1 0,-1 0 0,0 1 0,0-1 0,0 1 0,0-1 0,-1 1 0,1-1 0,0 1 0,-1 0 0,1-1 0,0 3 0,4 33 0,-5-29 0,2 19 0,-1 0 0,-1-1 0,-1 1 0,-1 0 0,-2-1 0,-1 1 0,-1-1 0,-1 0 0,-1-1 0,-1 0 0,-15 28 0,-4-4 0,-52 69 0,6-12 0,88-167 13,23-68-10,-37 128-3,0 1 0,0 0 0,0 0 0,0-1 0,0 1 0,1 0 0,-1 0 0,0-1 0,0 1 0,0 0 0,0 0 0,1 0 0,-1-1 0,0 1 0,0 0 0,1 0 0,-1 0 0,0 0 0,0 0 0,1-1 0,-1 1 0,0 0 0,1 0 0,-1 0 0,0 0 0,0 0 0,1 0 0,-1 0 0,0 0 0,1 0 0,-1 0 0,0 0 0,0 0 0,1 0 0,-1 0 0,0 1 0,1-1 0,-1 0 0,0 0 0,0 0 0,1 0 0,-1 0 0,0 0 0,0 1 0,1-1 0,-1 0 0,0 0 0,0 0 0,0 1 0,0-1 0,1 0 0,-1 0 0,0 1 0,0-1 0,1 1 0,92 114 0,-72-93 0,0-1-1,2-1 1,0 0-1,2-2 1,0-1 0,31 16-1,-48-29 0,1-1-1,0 0 1,1-1-1,14 3 0,-22-5-39,0 1 1,1-1-1,-1 0 0,0 0 0,0 0 0,1 0 0,-1 0 0,0 0 0,0-1 1,1 1-1,-1-1 0,0 1 0,0-1 0,0 0 0,0 0 0,0 0 0,0 0 1,0 0-1,0 0 0,0-1 0,0 1 0,-1-1 0,1 1 0,2-4 1,10-32-1905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7.9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876 130 31791,'-13'-10'83,"-1"1"1,-1 0-1,1 1 1,-2 1-1,1 0 1,-1 1 0,0 0-1,-29-5 1,7 5-63,-1 2 1,-64 0-1,85 4-18,-1 1 1,1 0-1,0 1 0,-1 1 1,1 1-1,0 0 1,1 2-1,-1 0 0,1 1 1,0 0-1,1 2 0,-1 0 1,2 0-1,-28 23 1,22-13-1,0 0 1,2 2-1,0 0 1,1 1 0,2 1-1,0 1 1,1 0 0,1 1-1,2 1 1,-10 28-1,10-19-2,1 1 0,3 1 0,1 0-1,1 0 1,2 0 0,2 1-1,3 44 1,0-60-1,0-1 0,2 0 0,1 1 0,1-1 0,0 0 0,1-1 0,2 1 0,0-2 0,1 1 0,1-1 0,1 0 0,0-1 0,1 0 0,2-1 0,-1 0 0,2-2 0,22 20 0,-18-19 0,1-1 0,0-1 0,2-1 0,-1-1 0,1-1 0,1-1 0,0-1 0,44 11 0,-24-11 0,1-1 0,0-3 0,0-2 0,47-2 0,-70-1 1,-1-2 0,1 0 0,-1-1 1,0-1-1,0-1 0,31-11 0,-36 9 0,0-1 0,-1 0 0,1-1 0,-1 0-1,-1-1 1,0 0 0,-1-1 0,18-20 0,-13 10-1,-1-1 0,-1-1 0,-1 0 0,-1-1 0,-1-1 0,-1 0 0,-1 0 0,-1-1 0,-2 0 0,-1-1 0,0 1 0,-2-1 0,-1-1 0,-2 1 0,0 0 0,-2 0 0,-1-1 0,-1 1 0,-1 0 0,-1 1 0,-2-1 0,-1 1 0,-13-30 0,3 20 0,-2 0 0,-2 2 0,-1 1 0,-1 0 0,-2 2 0,-1 1 0,-1 1 0,-2 1 0,-1 2 0,-1 1 0,-1 1 0,-1 2 0,-1 2 0,-64-28 0,78 40 1,1 1 0,-1 2 1,-1 0-1,1 1 0,-1 1 0,0 1 0,1 1 0,-40 3 1,47-1-68,-1 1 1,1 1-1,0 1 0,0 0 1,0 1-1,1 0 1,0 1-1,0 1 1,0 0-1,1 0 1,0 1-1,0 1 0,-19 19 1,-26 38-2157,44-48 1541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2.7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92 182 31022,'-1'-55'679,"2"-63"323,1 110-946,-1 14-45,-1 25-14,-31 117 3,2-10 0,10 12 0,4 271 0,15-421 0,0 0 0,0 0 0,0 0 0,0 0 0,0 0 0,0 0 0,0 0 0,0 0 0,0-1 0,0 1 0,0 0 0,0 0 0,0 0 0,1 0 0,-1 0 0,0 1 0,0-1 0,0 0 0,0 0 0,0 0 0,0 0 0,0 0 0,0 0 0,0 0 0,0 0 0,0 0 0,0 0 0,0 0 0,1 0 0,-1 0 0,0 0 0,0 0 0,0 0 0,0 0 0,0 0 0,0 0 0,0 0 0,0 0 0,0 1 0,0-1 0,0 0 0,0 0 0,0 0 0,0 0 0,0 0 0,0 0 0,0 0 0,0 0 0,0 0 0,0 0 0,0 0 0,0 0 0,0 0 0,0 1 0,0-1 0,0 0 0,0 0 0,0 0 0,3-7 0,6-45 0,-2 1 0,-1-80 0,-3 59 0,1-18 0,-1-9 0,26-158 0,-16 211 0,-13 46 0,0-1 0,1 1 0,-1 0 0,0 0 0,0-1 0,0 1 0,0 0 0,0 0 0,1-1 0,-1 1 0,0 0 0,0 0 0,0-1 0,1 1 0,-1 0 0,0 0 0,0 0 0,1 0 0,-1-1 0,0 1 0,1 0 0,-1 0 0,0 0 0,0 0 0,1 0 0,-1 0 0,0 0 0,1 0 0,-1 0 0,0 0 0,1 0 0,-1 0 0,0 0 0,1 0 0,-1 0 0,0 0 0,0 0 0,1 0 0,-1 0 0,0 0 0,1 1 0,-1-1 0,0 0 0,0 0 0,1 0 0,-1 0 0,0 1 0,0-1 0,0 0 0,1 0 0,-1 1 0,1-1 0,5 8 0,1-1 0,-1 1 0,0 1 0,-1-1 0,1 1 0,-2 0 0,0 0 0,7 19 0,-1-4 0,47 116 0,42 161 0,-94-285 0,-3-6 0,0 0 0,1-1 0,1 1 0,0 0 0,0-1 0,0 0 0,8 10 0,-12-19 0,1 1 0,-1 0 0,1 0 0,0-1 0,-1 1 0,1 0 0,0-1 0,0 1 0,-1 0 0,1-1 0,0 1 0,0-1 0,0 0 0,0 1 0,0-1 0,0 0 0,0 1 0,0-1 0,0 0 0,0 0 0,0 0 0,0 0 0,0 0 0,0 0 0,0 0 0,0 0 0,0 0 0,0-1 0,-1 1 0,1 0 0,0-1 0,0 1 0,0 0 0,1-2 0,1 1 0,-1-1 0,1 0 0,-1 0 0,0 0 0,0-1 0,0 1 0,0 0 0,0-1 0,-1 0 0,3-3 0,6-18 0,-1 0 0,0-1 0,-2 0 0,-1 0 0,5-49 0,-1-134-5,-12 94-18,4-73 24,-22 353-6,20 234 5,1-373 0,1-1 0,1 0 0,2 0 0,0 0 0,15 39 0,-17-56 0,1 0 0,1-1 0,0 1 0,0-1 0,0 0 0,1-1 0,0 1 0,8 6 0,-10-10 0,1 0 0,1 0 0,-1 0 0,1-1 0,-1 0 0,1 0 0,0 0 0,0-1 0,0 0 0,0 0 0,0 0 0,1-1 0,6 1 0,-1-1 0,0 0 0,-1-1 0,1 0 0,-1-1 0,1 0 0,0-1 0,-1 0 0,12-4 0,-15 3 0,-1 0 0,0-1 0,0 1 0,0-2 0,-1 1 0,1-1 0,-1 0 0,0 0 0,0 0 0,-1-1 0,1 0 0,7-12 0,-4 3 0,0 0 0,-2-1 0,0 0 0,0 0 0,-2 0 0,0-1 0,-1 0 0,4-26 0,-3-7-7,-3-80 1,-2 118 5,0 1 1,-1 0-1,-1 0 1,0 0 0,0 0-1,-1 1 1,-7-19-1,8 25 1,0 0 0,-1 0 0,1 0 0,-1 0 0,1 1 0,-1-1 1,0 1-1,-1 0 0,1 0 0,0 0 0,-1 0 0,0 1 0,1-1 0,-1 1 0,0 0 0,0 0 0,-1 1 0,1-1 0,0 1 0,-1 0 0,-5-1 0,6 1 0,0 0-1,0 1 1,0-1 0,0 1 0,0 0-1,0 0 1,0 1 0,1-1-1,-1 1 1,0 0 0,0 0-1,0 0 1,1 0 0,-1 1 0,-4 2-1,5-2 1,0 1-1,1-1 1,0 1-1,-1 0 1,1 0 0,0-1-1,1 1 1,-1 0-1,0 1 1,1-1-1,0 0 1,-1 0-1,1 1 1,1-1-1,-1 0 1,0 1 0,1-1-1,0 5 1,-3 20-1,2 0 1,1 0 0,1 0 0,1 0 0,2-1 0,1 1-1,1-1 1,1 1 0,1-2 0,2 1 0,1-1 0,0-1-1,2 0 1,27 39 0,-34-57 0,-1 0 0,1 0 0,1-1 0,-1 1 1,1-1-1,0-1 0,0 0 0,1 0 0,0 0 0,0-1 0,0 0 0,0 0 0,0-1 1,1 0-1,0-1 0,-1 0 0,1 0 0,0-1 0,0 0 0,0 0 0,0-1 0,0 0 1,17-3-1,-21 1 0,0 1 0,0-1 1,0 0-1,0-1 1,0 1-1,0-1 1,-1 0-1,1 0 0,-1-1 1,0 1-1,0-1 1,0 0-1,-1 0 0,1 0 1,-1-1-1,0 1 1,0-1-1,0 0 0,-1 1 1,3-7-1,3-9 1,-1 0 1,-1 0-1,7-41 0,-3-27-1,-3 0 0,-7-117 0,-2 88 0,2-58 16,-14 523-16,12-261 0,0-25 0,8 81 0,-5-125 0,2-1 0,0 0 0,1 0 0,1 0 0,0-1 0,1 0 0,1 0 0,1 0 0,13 21 0,-18-32 0,1-1 0,0 1 0,1 0 0,-1-1 0,1 0 0,-1 0 0,1 0 0,0-1 0,1 0 0,-1 0 0,0 0 0,10 3 0,-5-3 0,0-1 0,0 1 0,0-2 0,0 0 0,1 0 0,15-1 0,-22 0 0,0 0 0,1-1 0,-1 1 0,0-1 0,1 0 0,-1-1 0,0 1 0,0-1 0,0 1 0,0-1 0,0-1 0,0 1 0,-1 0 0,1-1 0,-1 0 0,4-3 0,-2 0 0,0 0 0,-1 0 0,1-1 0,-1 1 0,-1-1 0,1 0 0,-1 0 0,4-12 0,-1-6 0,-1 0 0,-1 0 0,-1-1 0,0-38 0,-2 15 0,1 22 0,-1 1 0,-2-1 0,-1 0 0,-5-27 0,7 53 0,0-1 0,0 0 0,-1 1 0,1-1 0,0 1 0,-1-1 0,1 1 0,-1-1 0,1 1 0,-1 0 0,0-1 0,1 1 0,-1 0 0,0-1 0,0 1 0,0 0 0,0 0 0,0 0 0,0 0 0,-1 0 0,1 0 0,0 0 0,-1 0 0,1 0 0,0 1 0,-1-1 0,1 0 0,-1 1 0,1-1 0,-1 1 0,1 0 0,-1-1 0,-2 1 0,3 0 0,0 0 0,1 0 0,-1 0 0,0 0 0,1 1 0,-1-1 0,0 0 0,0 0 0,1 0 0,-1 1 0,0-1 0,1 0 0,-1 1 0,1-1 0,-1 1 0,1-1 0,-1 1 0,0-1 0,1 1 0,0-1 0,-1 1 0,1-1 0,-1 1 0,1 0 0,0-1 0,-1 1 0,1 0 0,-1 0 0,-3 25-1,4-18-1,-5 36-1,3 0 1,5 70-1,-1-95 2,0 1 1,2 0-1,0-1 1,2 0-1,0 0 1,0 0-1,2 0 1,12 20-1,-16-33 2,0-1-1,0 1 1,0-1-1,1 0 1,0 0-1,0-1 1,0 1-1,0-1 1,1 0-1,0-1 1,0 1-1,0-1 1,0 0-1,12 3 1,-13-5-1,-1 1 1,1-1-1,0-1 0,0 1 1,0-1-1,0 0 1,0 0-1,0 0 0,-1-1 1,1 0-1,0 1 0,0-2 1,0 1-1,-1-1 0,1 1 1,-1-1-1,1-1 1,-1 1-1,0-1 0,0 1 1,5-5-1,0-2 0,-1-1 0,0 0 0,0 0 0,-1 0 0,-1-1 0,0 0 0,0 0 0,-1-1 0,0 1 0,-1-1 0,-1 0 0,0-1 0,0 1 0,1-19 0,0-20 0,-2 0 0,-5-57 0,3 99 0,0 9 0,0-9 0,-1 0 0,0-1 0,-1 1 0,-2-11 0,4 19 0,-1-1 0,1 1 0,0 0 0,-1 0 0,1 0 0,-1 0 0,1 0 0,-1 0 0,1 0 0,-1-1 0,0 2 0,0-1 0,1 0 0,-1 0 0,0 0 0,0 0 0,0 0 0,0 1 0,0-1 0,0 0 0,0 1 0,0-1 0,0 1 0,0-1 0,-1 1 0,1 0 0,0-1 0,0 1 0,0 0 0,0 0 0,-1 0 0,1 0 0,0 0 0,0 0 0,-1 0 0,1 0 0,0 0 0,0 1 0,0-1 0,0 0 0,-2 2 0,1-1 0,0 1 0,0 0 0,0-1 0,0 1 0,1 0 0,-1 0 0,1 0 0,-1 1 0,1-1 0,0 0 0,0 0 0,0 1 0,0-1 0,0 1 0,1-1 0,-1 1 0,1-1 0,0 1 0,-1-1 0,1 1 0,0 3 0,0 2 0,-4 25 0,2-1 0,1 1 0,1 1 0,8 49 0,-5-66 0,0 0 0,2 0 0,0-1 0,0 1 0,2-1 0,0 0 0,0-1 0,2 0 0,0 0 0,16 20 0,-22-31 0,1-1 0,-1 1 0,1-1 0,0 0 0,0 0 0,0 0 0,0-1 0,0 1 0,1-1 0,-1 0 0,1-1 0,-1 1 0,1-1 0,0 1 0,0-2 0,-1 1 0,1 0 0,0-1 0,0 0 0,0 0 0,7-1 0,-10 1 0,0 0 0,0-1 0,0 1 0,1-1 0,-1 1 0,0-1 0,0 0 0,0 0 0,-1 1 0,1-1 0,0-1 0,0 1 0,0 0 0,-1 0 0,1-1 0,0 1 0,-1-1 0,2-1 0,0-1 0,-1 0 0,1 0 0,-1-1 0,0 1 0,0 0 0,0-1 0,1-8 0,1-7 0,-1-1 0,-1 1 0,-1-21 0,-1 34 0,1-43 0,-1 0 0,-3 0 0,-18-93 0,19 134 0,1 6 0,0 0 0,0 0 0,0 0 0,1 0 0,-1-1 0,1 1 0,0-6 0,1 8 0,-1 0 0,0 0 0,1 1 0,-1-1 0,1 0 0,-1 0 0,1 0 0,-1 0 0,1 1 0,0-1 0,-1 0 0,1 1 0,0-1 0,0 0 0,0 1 0,-1-1 0,1 1 0,0 0 0,0-1 0,0 1 0,0-1 0,0 1 0,0 0 0,0 0 0,0 0 0,0-1 0,0 1 0,0 0 0,1 0 0,265-6 0,-170 7 0,-81-4 0,-14-6 0,-3 8 0,0 0 0,0 0 0,0 0 0,0 0 0,0 0 0,0 0 0,0 0 0,-1 0 0,1 0 0,0 0 0,0 0 0,-1 1 0,1-1 0,0 1 0,-1-1 0,-1 0 0,-5-1 0,0 0 0,0 1 0,0 0 0,0 1 0,-13 0 0,17 0 0,1 0 0,0 1 0,0 0 0,-1-1 0,1 1 0,0 0 0,0 1 0,0-1 0,0 0 0,0 1 0,0 0 0,1 0 0,-1 0 0,1 0 0,-1 0 0,1 0 0,-3 3 0,-4 9 0,0 0 0,1 0 0,1 1 0,0 0 0,1 0 0,0 0 0,1 1 0,-3 21 0,0 7 0,-4 82 0,12-113 0,-2 6 0,2 1 0,0-1 0,1 0 0,1 0 0,6 27 0,-7-42 0,1 1 0,-1-1 0,1 1 0,0-1 0,1 0 0,-1 1 0,1-1 0,0 0 0,0-1 0,0 1 0,0 0 0,1-1 0,-1 0 0,1 0 0,0 0 0,0 0 0,0-1 0,0 1 0,1-1 0,-1 0 0,0 0 0,1-1 0,0 1 0,-1-1 0,1 0 0,7 0 0,4 2 0,-1-1 0,0-1 0,1-1 0,-1 0 0,1-1 0,19-4 0,-28 4 0,-1-1 0,0 0 0,0 0 0,0-1 0,-1 0 0,1 0 0,0 0 0,-1 0 0,0-1 0,0 0 0,0 0 0,0-1 0,-1 1 0,0-1 0,0 0 0,0 0 0,6-10 0,-3-1 0,0 0 0,0 0 0,-2-1 0,0 0 0,-1 0 0,0 0 0,-2 0 0,1-20 0,-5-139 0,2 173 0,-1-12 0,-1 0-1,0 0 1,-1 0 0,0 0 0,-1 1-1,-12-28 1,13 37 1,1 0 1,-1 0-1,0 0 0,0 0 1,-1 0-1,1 1 0,-1 0 1,0 0-1,0 0 0,-1 0 0,1 1 1,-1-1-1,0 1 0,1 0 1,-1 1-1,-1-1 0,1 1 1,0 0-1,-1 0 0,1 1 0,-7-2 1,7 2-3,1 0 1,-1 1 0,1-1-1,-1 1 1,0 0 0,1 0-1,-1 1 1,1 0 0,-1-1-1,1 1 1,-1 1 0,1-1-1,0 1 1,-1-1 0,1 1-1,0 1 1,0-1 0,0 0-1,-4 4 1,4-1-1,0 0-1,1 0 1,-1 0 0,1 0-1,0 1 1,1-1 0,-1 1-1,1 0 1,0-1 0,0 1-1,1 0 1,0 0 0,0 0-1,0 8 1,-1 8 1,1 1 0,1-1 0,1 0 0,1 0 0,1 0 0,1 0 0,1-1 0,1 1 0,9 22 0,-10-32 0,1 0 0,-1-1 0,2 0 0,0 0 0,0 0 0,1 0 0,0-1 0,0-1 0,2 0 0,-1 0 0,1 0 0,0-1 0,0-1 0,1 0 0,0 0 0,1-1 0,13 6 0,-12-9 0,0 0 0,0 0 0,0-1 0,0-1 0,1 0 0,-1-1 0,27-2 0,-37 1 0,0 0 0,1 0 0,-1 0 0,0 0 0,0-1 0,0 1 0,0-1 0,0 1 0,0-1 0,-1 0 0,1-1 0,-1 1 0,1 0 0,-1-1 0,0 1 0,0-1 0,0 0 0,0 1 0,0-1 0,0 0 0,-1 0 0,0-1 0,1 1 0,-1 0 0,0 0 0,0-5 0,4-12 0,-1 0 0,-1 0 0,0-25 0,-2 32 0,1-77 0,-2 58 0,1-1 0,1 0 0,2 1 0,11-47 0,-15 76 0,1 0-1,0 0 1,0 1-1,0-1 1,1 0 0,-1 0-1,1 1 1,0-1-1,-1 1 1,1 0 0,0-1-1,0 1 1,1 0-1,-1 0 1,0 0 0,1 0-1,-1 1 1,1-1-1,2-1 1,1 1-1,0 1 0,-1 0 0,1 0 0,0 0 1,0 0-1,0 1 0,0 0 0,10 1 0,-12 0 1,0 0 0,0 0-1,1 0 1,-1 0 0,0 1 0,-1 0-1,1 0 1,0 0 0,0 0 0,-1 0 0,0 1-1,1-1 1,-1 1 0,0 0 0,0 0 0,0 1-1,-1-1 1,1 0 0,-1 1 0,0 0 0,2 3-1,3 7 0,-1 0-1,0 1 0,-1-1 0,5 24 1,-6-17 0,-1 0 1,0 0 0,-2 1 0,-1-1 0,0 0-1,-1 1 1,-2-1 0,0 0 0,-1 0 0,-1-1-1,-1 1 1,-10 23 0,12-37 0,1 0 0,1 0 0,-1 1 0,2-1 0,-1 1 0,1 0 0,0-1 0,0 1 0,1 0 0,0 0 0,1 9 0,0-15 0,-1 0 0,1 0 0,0-1 0,0 1 0,0 0 0,0 0 0,0-1 0,0 1 0,0-1 0,0 1 0,1-1 0,-1 0 0,1 1 0,-1-1 0,1 0 0,-1 0 0,1 0 0,0 0 0,0 0 0,-1-1 0,1 1 0,0 0 0,0-1 0,2 1 0,51 7 0,-49-8 0,13 2 0,0-2 0,1 0 0,37-5 0,-51 4 0,0 0 0,0-1 0,0 0 0,0 0 0,0-1 0,0 1 0,-1-1 0,1 0 0,-1-1 0,0 0 0,0 1 0,0-2 0,0 1 0,-1 0 0,8-11 0,-4 3 1,-1 0-1,-1-1 1,1 1 0,-2-1-1,0-1 1,-1 1 0,0-1 0,-1 0-1,2-14 1,-1-19 3,-1-64 1,-4 82-5,0-5 0,-1 0 0,-2 1 0,-16-62 0,-40-92 0,44 136 3,3 9 5,11 42-6,1 6 0,3 28-1,18 118-1,3 45 0,-4 227 32,-19-419-32,2 22 0,-2-26 0,0-1 0,0 1 0,0 0 0,0-1 0,0 1 0,0-1 0,0 1 0,1 0 0,-1-1 0,0 1 0,0-1 0,1 1 0,-1-1 0,0 1 0,0-1 0,1 1 0,-1-1 0,1 1 0,-1-1 0,1 0 0,-1 1 0,0-1 0,1 1 0,-1-1 0,1 0 0,-1 0 0,1 1 0,0-1 0,-1 0 0,1 0 0,-1 1 0,1-1 0,-1 0 0,1 0 0,0 0 0,1-1 0,-1 0 0,0 0 0,0 0 0,0 0 0,0 0 0,0-1 0,0 1 0,0 0 0,0 0 0,0-1 0,-1 1 0,1-1 0,0 1 0,-1 0 0,0-1 0,1 1 0,-1-1 0,0 0 0,1 1 0,-1-1 0,0 1 0,0-1 0,-1-2 0,3-9 0,12-62-11,35-108 0,-42 161 8,1 1 1,1 0-1,1 0 1,1 0-1,1 2 0,1-1 1,0 2-1,1 0 1,24-24-1,-31 37 2,0-1 0,1 1 0,-1 0 0,1 0 1,0 1-1,1 0 0,-1 1 0,1 0 0,-1 0 0,1 1 0,0 0 0,0 0 0,0 1 1,0 0-1,0 1 0,0 0 0,13 1 0,-19-1 1,1 0 1,-1 1-1,1-1 0,-1 1 1,0-1-1,1 1 0,-1 0 1,0 1-1,1-1 0,-1 0 1,0 1-1,0 0 0,0 0 1,-1 0-1,1 0 1,0 0-1,-1 0 0,1 1 1,-1-1-1,0 1 0,1 0 1,2 5-1,-2 0 1,0-1 0,0 0-1,-1 1 1,0 0 0,-1-1 0,0 1 0,0 0-1,0 0 1,-2 8 0,1-10-1,0-1 0,-1 0 1,0 1-1,0-1 0,0 0 0,0 0 0,-1 0 0,0 0 1,0 0-1,-1 0 0,1 0 0,-1-1 0,-6 8 0,3-4 1,-1-1 0,0-1 0,-1 1-1,1-1 1,-1 0 0,-1-1-1,-9 6 1,0-3 0,0 0 0,-1-1 0,0 0 0,0-2 0,0 0 0,-1-1 0,-20 1 0,33-5-1,-18 3 0,0-2 0,-1-1 0,-38-4 0,62 3 0,0 1 0,1-1-1,-1 0 1,0 0 0,1 0 0,-1 0-1,1 0 1,-1 0 0,1-1 0,0 1-1,0 0 1,-1-1 0,1 1 0,0-1-1,0 1 1,0-1 0,0 1 0,1-1 0,-1 0-1,0 1 1,1-1 0,-1 0 0,1 0-1,-1 1 1,1-1 0,0 0 0,0 0-1,0 0 1,0 0 0,0 1 0,0-1-1,1 0 1,0-3 0,-1 2 0,0 0-1,1 0 1,-1 0-1,1 0 1,0 0 0,0 0-1,0 1 1,0-1-1,0 0 1,1 0 0,-1 1-1,1-1 1,0 1-1,-1-1 1,1 1 0,0 0-1,1-1 1,-1 1-1,4-2 1,-5 3 0,1 0 0,1 0 0,-1 0 0,0 1 0,0-1 0,0 0 0,0 1 0,0 0 0,1-1 0,-1 1 0,0 0 0,0 0 0,1 0 0,-1 1 0,0-1 0,0 0 0,0 1 0,1 0 0,-1-1 0,0 1 0,0 0 0,0 0 0,0 0 0,0 0 0,0 1 0,-1-1 0,1 0 0,0 1 0,-1-1 0,1 1 0,2 3 0,1 3 0,-1 1 0,1 0 0,-2 0 0,1 0 0,-1 0 0,2 11 0,-2-7 0,-1-6 0,10 37 4,29 71 0,-34-101-3,0 0 0,1 0 0,0-1 0,2 0 0,-1-1-1,1 1 1,1-2 0,20 18 0,-13-15-1,1-1 0,0-1 0,0-1 0,1-1 0,0 0 0,1-2 0,0 0 0,23 4 0,-6-3 0,1-3 0,0-1 0,67 0 0,-100-5 0,1 0 0,-1-1 0,0 1 0,1-1 0,-1 0 0,0-1 0,10-3 0,-13 4 0,-1 0 0,0-1 0,1 1-1,-1-1 1,0 0 0,0 0-1,0 1 1,0-1 0,0-1 0,0 1-1,0 0 1,-1 0 0,1-1-1,-1 1 1,0-1 0,0 1 0,0-1-1,0 1 1,1-5 0,0-4-58,0 0 0,-1 0 0,0 0 0,-1-1 0,0 1 0,-3-16 0,-8-21-1068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3.32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0 30382,'-13'0'768,"7"0"-400,6 3-31,0 4-81,14-2-176,27 0 80,12 0-32,13-3-64,1-2-32,-6 0-32,-12 0 16,-13 0-16,-11 0 0,-19 0-16,-15 0-768,-35-5-20042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4.5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35 110 31695,'-1'-5'106,"0"0"1,0-1 0,1 0 0,0 1 0,0-1 0,0 1 0,1-1 0,1-7 0,-1 11-105,0 0 0,0 0 1,0 0-1,0 0 0,0 0 0,0 0 0,1 1 0,-1-1 0,1 0 0,0 1 0,-1-1 0,1 1 1,0-1-1,0 1 0,0 0 0,0 0 0,0 0 0,0 0 0,0 0 0,0 0 0,0 0 1,3 0-1,22-5 0,-1 1 1,1 2 0,0 0-1,38 2 1,-63 1-3,1-1 0,-1 1 0,1 0 0,-1 0 0,1 0 0,-1 1 0,1-1 0,-1 1 0,0-1 0,1 1 0,-1 0 0,0 0 0,1 0 0,-1 0 0,0 0 0,0 0 0,0 1 0,0-1 0,0 1 0,0-1 0,-1 1 0,1 0 0,0 0 0,-1 0 0,1 0 0,-1 0 0,0 0 0,0 0 0,0 0 0,0 1 0,0-1 0,0 0 0,0 1 0,-1-1 0,1 0 0,-1 4 0,1-1 0,0 1 0,-1 0 0,1-1 0,-1 1 0,-1-1 0,1 1 0,-1 0 0,0-1 0,0 1 0,-1-1 0,1 0 0,-1 1 0,-1-1 1,1 0-1,-1 0 0,-3 5 0,-4 2-1,0 0 0,-1-1 1,-1 0-1,-20 15 0,3-4-6,-31 26-12,56-45 16,1 0 0,-1 1 1,1 0-1,0 0 0,0 0 1,0 0-1,1 0 0,-1 0 1,1 1-1,0-1 0,-2 10 1,3-11 2,1 0-1,0-1 1,0 1 0,0-1 0,0 1 0,0-1 0,1 1 0,-1-1-1,1 1 1,0-1 0,-1 1 0,1-1 0,0 0 0,1 1 0,-1-1 0,0 0-1,1 0 1,-1 0 0,1 0 0,-1 0 0,1 0 0,4 3 0,3 2 0,1 0 0,0-1 0,20 10 0,-7-4 0,-2 1 1,-1-3 3,-1 1-1,-1 1 0,33 28 0,-46-35-3,0 0 0,-1 0 0,1 1 0,-1 0 1,-1-1-1,1 1 0,-1 0 0,0 0 0,0 1 0,-1-1 0,0 1 0,0-1 0,0 1 1,-1 0-1,0 0 0,0 0 0,-1 7 0,0-11 0,0 0 0,0 0 0,-1 0 1,1 1-1,-1-1 0,0 0 0,0 0 0,0 0 0,0 0 0,-1 0 0,1-1 1,-1 1-1,0 0 0,1-1 0,-1 1 0,0-1 0,-3 3 0,0-1 1,0 0 0,0 0-1,0-1 1,-1 0 0,1 0-1,-1 0 1,1-1-1,-9 3 1,-5 0 1,0-1-1,-1-1 1,1 0-1,-35-1 1,38-2-2,6 1 2,-1-1 0,0-1 0,1 0-1,-17-3 1,24 3-1,-1 0-1,1-1 0,0 1 1,0-1-1,-1 0 0,1 1 1,0-1-1,1-1 1,-1 1-1,0 0 0,0-1 1,1 1-1,0-1 0,-1 0 1,1 0-1,0 0 1,-2-4-1,-1-4-43,0 0 0,1 0 0,1-1 0,0 1-1,0-1 1,1 0 0,1 1 0,0-1 0,0 0 0,1 0 0,1 0 0,2-12 0,6-16-1830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4.9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877 71 31310,'-15'-9'82,"1"0"-1,-2 1 1,1 0 0,-1 1-1,0 1 1,0 1-1,-1 0 1,1 1-1,-1 1 1,0 0 0,0 1-1,0 1 1,-20 1-1,18 0-71,-1 0 0,0 1 0,1 1 1,-1 1-1,1 1 0,0 0 0,0 2 0,0 0 0,1 1 0,0 1 0,0 0 0,1 2 0,-18 11 1,7 1-5,1 0 0,1 2 0,1 1 0,1 0 0,2 2 0,0 1 0,2 1 0,-24 45 0,26-39-5,1 2 0,2 0 0,2 0 0,1 1-1,2 1 1,2 0 0,-5 49 0,9-34-1,1-1 0,5 54 0,0-89 0,0 0 0,1 0 0,1 0 0,0-1 0,2 1 0,0-1 0,1-1 0,0 1 0,15 23 0,-6-19-1,0-1 0,2 0 0,0-1 1,1-1-1,1-1 0,0-1 0,1 0 0,1-2 0,1 0 1,0-2-1,0 0 0,1-2 0,30 9 0,-16-7 2,1-2 1,0-2-1,0-2 0,1-1 0,0-2 0,0-1 0,79-9 0,-97 4 1,-1-1-1,1-1 0,-1-1 1,0-1-1,0-1 1,-1-1-1,0-1 0,0 0 1,-1-2-1,-1 0 0,0-1 1,-1-1-1,0 0 0,-1-1 1,22-27-1,-20 19 3,-1-2 0,0 0 0,-2-1 0,-1 0-1,-1-1 1,-1-1 0,-2 0 0,-1 0 0,-1-1-1,8-59 1,-9 37-3,-4-1 1,-3-80-1,-2 108-1,-1 1-1,0-1 1,-2 1 0,-1 0 0,-1 1 0,-1 0 0,-20-41 0,14 39 0,-1 2 0,-1 0 0,-1 0 0,0 2-1,-2 0 1,-1 1 0,0 1 0,-1 1 0,-1 0 0,-1 2 0,0 1 0,-1 0 0,0 2-1,-1 1 1,0 1 0,-1 1 0,0 1 0,0 2 0,-1 0 0,0 2 0,0 1 0,0 1-1,-49 2 1,62 2-26,0-1-1,0 2 0,0 0 1,1 0-1,-1 2 0,1-1 1,0 2-1,0 0 0,1 0 1,0 1-1,0 1 0,-15 11 0,-37 44-936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9.84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26 715 30910,'0'-69'1758,"0"68"-1726,-4 4-13,1 2-19,1 0 0,-1 0 0,1 0 0,0 0 0,0 0 0,1 1 0,0-1 0,0 0 0,-1 9 0,0 54 0,2-58 0,0 1 0,-1-3 0,1 0 0,1 0 0,-1 0 0,1 0 0,0-1 0,3 9 0,-3-14 0,0 1 0,1-1 0,-1 1 0,0-1 0,1 0 0,0 0 0,-1 0 0,1 0 0,0 0 0,0 0 0,0 0 0,1-1 0,-1 1 0,0-1 0,0 1 0,1-1 0,-1 0 0,1 0 0,-1 0 0,1 0 0,3 0 0,2 1 1,-1 0-1,1 0 1,0-1 0,0-1 0,0 1-1,0-1 1,0 0 0,0-1 0,0 0-1,8-2 1,-10 2 0,-1-1-1,1 0 1,-1-1-1,0 1 1,0-1-1,0 0 1,0 0-1,0-1 1,-1 1-1,0-1 1,1 0-1,-1 0 1,-1-1-1,5-5 1,4-8-1,-1-1 0,-2 0 0,0-1 0,0 0 0,-2 0 0,-1 0 0,0-1 0,3-28 0,-1-20 0,0-83 0,-6 91-1,1-37-7,-11-106 1,8 202 7,-5-32 0,5 33 0,0 0 0,-1 0 0,1 0 0,0 0 0,0 0 0,0 0 0,-1 0 0,1 0 0,-1 0 0,1 0 0,-1 0 0,1 0 0,-1 1 0,1-1 0,-1 0 0,0 0 0,1 0 0,-1 1 0,0-1 0,0 0 0,0 1 0,1-1 0,-3 0 0,2 1 0,0 1 0,0 0 0,0-1 0,0 1 0,0 0 0,0 0 0,0 0 0,0-1 0,0 1 0,0 0 0,0 0 0,1 1 0,-1-1 0,0 0 0,1 0 0,-1 0 0,1 0 0,-1 0 0,1 1 0,0-1 0,-1 0 0,1 1 0,0-1 0,0 0 0,0 0 0,0 2 0,-2 3 0,-7 51 0,3 0 0,2 0 0,4 74 0,0-70 0,0-10 0,3 0 0,11 71 0,-10-103 0,0-1 0,1 1 0,1-1 0,1 0 0,0-1 0,1 0 0,1 0 0,1-1 0,22 29 0,-27-39 0,1 0 0,0-1 0,1 0 0,-1 0 0,1 0 0,0-1 0,0 0 0,0-1 0,1 1 0,-1-1 0,1-1 0,0 1 0,-1-1 0,1-1 0,0 1 0,0-1 0,1-1 0,-1 0 0,0 0 0,0 0 0,11-3 0,-14 2 0,1 0 1,-1-1-1,0 0 1,0 0-1,0 0 0,-1 0 1,1-1-1,0 0 1,-1 0-1,0 0 0,1 0 1,-1-1-1,-1 0 1,1 0-1,-1 0 0,1 0 1,-1 0-1,0-1 1,4-9-1,2-3 2,-2 0-1,0 0 1,-1-1-1,6-28 1,-5-3-2,-2 0 0,-1 0 0,-5-50 0,1 50 0,0 42 0,-1-14 0,1 20 0,0 1 0,0 0 0,0-1 0,0 1 0,-1 0 0,1-1 0,0 1 0,0 0 0,0-1 0,-1 1 0,1 0 0,0-1 0,0 1 0,-1 0 0,1 0 0,0-1 0,0 1 0,-1 0 0,1 0 0,0-1 0,-1 1 0,1 0 0,0 0 0,-1 0 0,1 0 0,0 0 0,-1 0 0,1-1 0,-1 1 0,1 0 0,0 0 0,-1 0 0,1 0 0,0 0 0,-1 0 0,1 0 0,-1 1 0,1-1 0,0 0 0,-1 0 0,1 0 0,-1 0 0,0 1 0,1-1 0,-1 0 0,0 1 0,1-1 0,-1 1 0,1-1 0,-1 1 0,1-1 0,-1 1 0,0-1 0,1 1 0,0 0 0,-1-1 0,1 1 0,-1 0 0,1-1 0,0 1 0,-1 0 0,1-1 0,0 1 0,0 0 0,0 1 0,-6 18 0,2 2 0,0-1 0,-1 38 0,5 76 0,2-61 0,-3 585 32,1-613-33,-2 1 0,-2-1 0,-2 0 0,-15 58 0,19-98-3,0-1 1,0 1-1,0 0 1,-1-1-1,0 0 1,-4 7-1,6-11 4,0 0 0,0 0 0,1 0 0,-1 0 0,0-1 0,0 1 0,0 0 0,0 0 0,0 0 0,0-1 0,0 1 0,0-1 0,0 1 0,-1-1-1,1 1 1,0-1 0,0 1 0,0-1 0,-1 0 0,1 0 0,0 0 0,0 0 0,-1 0 0,1 0 0,0 0 0,0 0 0,-1 0 0,1 0 0,0-1-1,0 1 1,0-1 0,-1 1 0,1-1 0,0 1 0,0-1 0,-1 0 0,-2-3 0,0-1 0,0 1 0,0-1 0,1 1 0,0-1 0,0 0 0,0 0 0,1 0 0,0-1 0,0 1 0,-2-9 0,1 6 0,-8-27 0,3 0-1,1 0 1,1 0 0,2-1-1,2 0 1,1 0 0,5-48-1,-3 73 1,0 1-1,2-1 1,-1 1-1,1-1 1,1 1-1,-1 0 1,2 0-1,0 0 1,0 1-1,0 0 1,9-11-1,9-8-1,1 2 0,29-26 1,28-31-1,-63 60 2,-1-1 0,-1 0 0,-1-2 0,-2 1 0,21-55 0,27-140 0,-51 181 0,-9 35 0,2-12 1,1 0-1,1 0 1,1 1 0,9-19-1,-13 30 0,0 0 0,0 1 0,1-1 0,-1 1 0,1 0 0,0 0 0,0 0 0,0 0 0,0 0 0,0 1 0,1 0 0,-1-1 0,1 1 0,0 0 0,-1 1 0,1-1 0,0 1 0,0-1 0,0 1 0,0 0 0,8 0 0,-3 0-2,1 0 2,0 0 0,0 1 0,-1 0 0,1 1 0,11 1 0,-19-1 0,-1-1-1,1 1 1,0-1-1,0 1 1,-1 0-1,1-1 1,0 1 0,-1 0-1,1 0 1,-1 0-1,1 1 1,-1-1-1,0 0 1,1 0-1,-1 1 1,0-1 0,0 1-1,0-1 1,0 1-1,0-1 1,0 1-1,0 0 1,-1 0 0,1-1-1,-1 1 1,1 0-1,-1 0 1,0-1-1,1 1 1,-1 0-1,0 0 1,0 2 0,0-3 0,-1-1-1,1 1 1,0 0 0,0-1 0,0 1 0,-1 0 0,1-1 0,0 1 0,-1-1 0,1 1 0,0-1 0,-1 1-1,1-1 1,-1 1 0,1-1 0,-1 1 0,1-1 0,-1 1 0,1-1 0,-1 0 0,1 1 0,-1-1 0,0 0-1,1 1 1,-1-1 0,1 0 0,-1 0 0,-1 0 0,-29 6 0,26-6 0,-1 1 0,1 0 0,-1 0 0,1 0 0,-1 0 0,-9 5 0,6 1 0,0 0 0,0 0 0,1 1 0,0 0 0,0 0 0,1 1 0,0 0 0,0 0 0,1 1 0,0-1 0,1 1 0,0 1 0,1-1 0,-5 18 0,3-4 0,1 0 0,0 0 0,2 0 0,1 0 0,2 46 0,1-64 0,-1 0 1,1-1-1,0 0 1,0 1-1,0-1 1,1 1-1,0-1 0,0 0 1,0 0-1,1 0 1,0 0-1,0-1 1,0 1-1,0-1 0,1 0 1,0 0-1,0 0 1,0 0-1,0 0 1,0-1-1,1 0 0,-1 0 1,1 0-1,0-1 1,0 1-1,0-1 1,0 0-1,1-1 0,-1 1 1,11 1-1,-5-2 1,-1 1-1,1-2 1,0 1-1,0-1 1,18-3-1,-25 2 1,0 0 0,0 0-1,0 0 1,0-1 0,-1 1 0,1-1-1,0 0 1,-1 0 0,1 0-1,-1 0 1,0-1 0,0 0 0,0 1-1,0-1 1,0 0 0,0 0 0,3-7-1,-1 1 1,0-1-1,-1-1 0,0 1 1,0-1-1,-1 1 0,-1-1 1,0 0-1,1-15 0,-3-92-7,-1 78 1,1 19 5,-1 0 1,-1 0 0,-1 0-1,-1 0 1,-1 0-1,-11-30 1,7 37-2,5 21-3,2 27-4,2-29 9,3 204 8,0-181-7,0 0 1,2 0-1,1-1 0,2 0 1,16 42-1,-23-67-1,0 1 0,0-1 0,1 1 0,-1-1 0,1 0 0,-1 1 0,1-1 0,0 0 0,0 0 0,0 0 0,0-1 0,0 1 0,0 0 0,0-1 0,1 1 0,-1-1 0,4 2 0,-1-2 0,0 0 0,0 0 0,0 0 0,0-1 0,1 0 0,-1 0 0,0 0 0,8-1 0,-8-1 0,0 1 0,0-1 0,0 0 0,0 0 0,0 0 0,0 0 0,0-1 0,-1 0 0,0 0 0,1 0 0,-1-1 0,0 1 0,0-1 0,-1 0 0,1 0 0,-1-1 0,0 1 0,4-7 0,4-9 0,0-1 0,16-43 0,-13 19 0,-1 0 0,-3-1 0,-1-1 0,3-69 1,-8-197-3,-5 186 0,1 127 2,0 0 0,0-1 0,0 1-1,0 0 1,0 0 0,-1 0 0,1 0-1,0 0 1,0 0 0,0-1 0,0 1 0,0 0-1,0 0 1,-1 0 0,1 0 0,0 0-1,0 0 1,0 0 0,0 0 0,0 0 0,-1 0-1,1 0 1,0 0 0,0 0 0,0 0-1,0 0 1,0 0 0,-1 0 0,1 0 0,0 0-1,0 0 1,0 0 0,0 0 0,-1 0-1,1 0 1,0 0 0,0 0 0,0 0-1,0 0 1,0 0 0,-1 0 0,1 1 0,0-1-1,0 0 1,0 0 0,0 0 0,0 0-1,0 0 1,0 0 0,0 0 0,0 1 0,-1-1-1,1 0 1,0 0 0,0 0 0,0 0-1,0 1 1,0-1 0,0 0 0,0 0-1,0 0 1,0 0 0,0 1 0,-10 13 1,4 4-1,0 0 0,1 0 0,1 1 0,1 0 0,-2 20 0,1 104 0,4-98 0,-3 365 16,3-397-16,0-1 0,1 1 0,0 0 0,1-1 0,1 1 0,6 18 0,-8-27 0,1 1 0,0-1 0,1 0 0,-1 0 0,1 0 0,0 0 0,0 0 0,0-1 0,1 1 0,-1-1 0,1 0 0,0 0 0,-1 0 0,1-1 0,1 1 0,-1-1 0,0 0 0,1 0 0,-1-1 0,7 3 0,-2-2 0,0 1 1,0-1 0,1-1-1,-1 0 1,1 0-1,-1 0 1,0-2-1,1 1 1,-1-1-1,1 0 1,-1-1-1,0 0 1,0 0-1,0-1 1,0-1-1,0 1 1,-1-1-1,0-1 1,1 0-1,-1 0 1,-1 0-1,1-1 1,-1 0-1,0 0 1,-1-1-1,1 0 1,-1 0-1,-1-1 1,1 0-1,4-8 1,-3-1-2,0 1 1,0-1-1,-2 0 1,0-1-1,-1 1 1,-1-1-1,1-22 1,-2 0-9,-2 0 1,-5-45 0,5 80 8,0 1 0,-1 0-1,1-1 1,-1 1 0,0 0 0,0-1 0,-1 1 0,1 0 0,-1 0 0,0 0 0,0 0 0,0 0 0,-1 1 0,1-1 0,-1 1 0,0-1 0,0 1-1,0 0 1,0 0 0,-1 0 0,1 1 0,-1-1 0,0 1 0,0 0 0,1 0 0,-1 0 0,-1 0 0,1 1 0,0 0 0,0-1 0,-1 2 0,1-1 0,0 0-1,-1 1 1,1 0 0,0 0 0,-1 0 0,1 1 0,-1-1 0,-4 2 0,6-1 0,0 0 0,0 0-1,0 0 1,0 0 0,0 1 0,1-1-1,-1 1 1,0 0 0,1 0 0,0 0-1,-1 0 1,1 0 0,0 0 0,0 1-1,0-1 1,0 1 0,0-1 0,1 1 0,-1 0-1,1 0 1,0-1 0,-1 1 0,1 0-1,1 0 1,-1 0 0,0 1 0,0 3-1,-1 13-1,0-1 0,1 1 0,3 26 0,-1-23 1,0-4 1,1 0 0,0 0 0,2 0 0,0 0 0,1-1 0,1 0 0,1 0 0,1 0 0,0-1 0,1 0 0,1 0 0,23 29 0,-30-43 0,0 0 1,0 0-1,0 0 0,0-1 1,1 0-1,-1 1 0,0-1 1,1 0-1,0-1 0,0 1 1,-1-1-1,1 1 0,0-1 1,0 0-1,0-1 0,0 1 1,1-1-1,-1 1 0,0-1 1,0-1-1,0 1 0,0 0 1,4-2-1,-2 1 0,-1-1 1,0 0-1,1 0 1,-1 0-1,0-1 1,0 0-1,-1 0 1,1 0-1,-1 0 1,1-1-1,-1 1 1,0-1-1,0 0 1,-1-1-1,1 1 0,2-6 1,5-10 0,-1 0-1,0-1 1,-2 0 0,-1-1 0,0 1-1,-2-2 1,5-41 0,-2-165 2,-8 171-12,0 58 9,-1-1 0,1 1 0,0 0 0,0-1 0,0 1 0,0 0 0,0 0 0,-1-1 0,1 1 0,0 0 0,0 0 0,0-1 0,0 1 0,-1 0 0,1 0 0,0 0 0,0 0 0,-1-1 0,1 1 0,0 0 0,-1 0 0,1 0 0,0 0 0,0 0 0,-1 0 0,1 0 0,0-1 0,-1 1 0,1 0 0,0 0 0,0 0 0,-1 0 0,1 0 0,0 1 0,-1-1 0,1 0 0,0 0 0,-1 0 0,1 0 0,0 0 0,0 0 0,-1 0 0,1 1 0,0-1 0,0 0 0,-1 0 0,1 0 0,0 0 0,0 1 0,0-1 0,-1 0 0,1 0 0,0 1 0,0-1 0,0 0 0,0 0 0,-1 1 0,1-1 0,-3 6 0,1 1 0,0-1 0,0 0 0,0 1 0,1-1 0,0 1 0,0-1 0,0 1 0,1 8 0,0-4 0,-4 45 0,6 82 0,-1-120 0,2 1 0,0 0 0,1-1 0,1 0 0,0 0 0,1 0 0,1-1 0,12 21 0,-16-33 1,1 0-1,-1 0 1,1-1-1,0 1 1,0-1 0,1 0-1,-1 0 1,1-1 0,0 0-1,0 1 1,0-1-1,10 3 1,-12-4-1,-1-1 1,1 0-1,0 0 0,1-1 1,-1 1-1,0-1 0,0 0 0,0 1 1,0-1-1,0 0 0,0-1 1,1 1-1,-1-1 0,0 1 1,0-1-1,0 0 0,0 0 0,0 0 1,0-1-1,-1 1 0,1-1 1,0 1-1,-1-1 0,1 0 1,3-3-1,0-2 0,-1 0 0,0 0 0,0-1 0,-1 0 0,0 1 0,0-1 0,-1-1 0,0 1 0,0 0 0,-1-1 0,3-15 0,-1-11 0,1-55 0,-4 42 0,1 0 0,-6-54 0,-1 75 0,5 26 0,0 0 0,0 0 0,0 0 0,0 0 0,0 0 0,-1 0 0,1 0 0,0 1 0,-1-1 0,1 0 0,-1 0 0,1 0 0,-1 0 0,0 0 0,1 1 0,-1-1 0,0 0 0,1 0 0,-1 1 0,-1-2 0,1 3 0,1-1 0,-1 0 0,1 0 0,-1 1 0,1-1 0,-1 1 0,1-1 0,-1 0 0,1 1 0,0-1 0,-1 1 0,1-1 0,0 1 0,-1-1 0,1 1 0,0-1 0,0 1 0,-1 0 0,1-1 0,0 1 0,0-1 0,0 1 0,0 0 0,0-1 0,0 1 0,0-1 0,0 1 0,0 0 0,-4 42 0,2 0 0,1 0 0,7 46 0,-4-70 0,1 0 0,1 0 0,12 37 0,-13-48 0,0-1 0,0 1 0,1-1 0,0 1 0,0-1 0,1-1 0,0 1 0,0 0 0,0-1 0,1 0 0,12 10 0,-13-13 0,0-1 0,1 1 0,-1-1 0,1 0 0,-1 0 0,1-1 0,0 0 0,-1 0 0,1 0 0,0 0 0,0-1 0,11-1 0,-13 1 0,0-1 0,0 1 0,-1-1 0,1 0 0,0 0 0,0 0 0,0-1 0,-1 1 0,1-1 0,0 0 0,-1 0 0,0 0 0,1-1 0,-1 1 0,0-1 0,0 1 0,-1-1 0,1 0 0,2-4 0,0-3 0,-1 1 0,0-1 0,0-1 0,-1 1 0,0 0 0,-1-1 0,0 1 0,0-21 0,-4-91 0,0 99 0,0 0 0,-2 1 0,-9-35 0,7 34 0,-6-43 0,12 65 0,1 0 0,-1-1 0,0 1 0,0 0 0,1 0 0,-1 0 0,1 0 0,-1 0 0,1-1 0,-1 1 0,1 0 0,0 0 0,0 1 0,-1-1 0,1 0 0,0 0 0,0 0 0,0 0 0,0 1 0,0-1 0,0 0 0,0 1 0,0-1 0,0 1 0,0-1 0,1 1 1,-1 0-1,0-1 0,0 1 0,0 0 0,0 0 0,2 0 0,51-6-2,-38 5 0,45-2 0,-16 0 4,0-1-1,52-11 1,-58 1-2,-37 13 0,-1 0 0,0 1 0,0-1 0,0 0 0,1 0 0,-1 0 0,0 0 0,0 0 0,-1 0 0,1 0 0,0 0 0,0-1 0,0 1 0,-1 0 0,1-1 0,-1 1 0,1 0 0,-1-1 0,1 1 0,-1 0 0,0-1 0,0 1 0,1-3 0,-2 4 0,1-1 0,-1 1 0,1-1 0,-1 1 0,1-1 0,-1 1 0,1-1 0,-1 1 0,1-1 0,-1 1 0,0 0 0,1-1 0,-1 1 0,0 0 0,1 0 0,-1 0 0,0-1 0,1 1 0,-1 0 0,0 0 0,1 0 0,-1 0 0,0 0 0,1 0 0,-1 0 0,0 0 0,1 1 0,-1-1 0,0 0 0,0 0 0,-3 1 0,0-1-1,0 1 1,0 0 0,0 0-1,1 1 1,-1-1 0,0 1-1,1 0 1,-1 0 0,1 0-1,0 0 1,-1 0 0,1 1-1,0-1 1,1 1 0,-1 0-1,0 0 1,1 0 0,0 0-1,-1 1 1,1-1 0,0 1-1,-1 4 1,-6 11-2,1 0 0,1 1 0,-5 21 0,12-40 2,-10 47 0,3 0 0,1 0 0,3 96 0,3-140 0,0 0 0,0 1 0,0-1 0,1 0 0,-1 0 0,1 0 0,0 0 0,0-1 0,1 1 0,-1 0 0,1 0 0,2 3 0,-3-5 0,1 0 0,0 0 0,0-1 0,0 1 0,0 0 0,0-1 0,0 0 0,0 1 0,1-1 0,-1 0 0,0 0 0,1 0 0,-1 0 0,1-1 0,-1 1 0,1-1 0,-1 0 0,1 1 0,4-1 0,0 0 0,0 0 0,0 0 0,0 0 0,0-1 0,0 0 0,0 0 0,0-1 0,0 1 0,9-5 0,-12 3 0,1 0 0,-1 0 0,0 0 0,0 0 0,0-1 0,0 1 0,-1-1 0,1 0 0,-1 0 0,0-1 0,0 1 0,-1-1 0,5-8 0,-1-1 1,-1 0 0,0-1 0,-1 0-1,0 1 1,-2-1 0,2-19 0,-2-92 8,-2 76-8,0 38-1,0 1 0,0 1 0,0-1 0,-4-17 0,4 27 0,0-1 0,0 1 0,-1-1 0,1 0 0,-1 1 0,1-1 0,-1 1 0,0 0 0,1-1 0,-1 1 0,0-1 0,0 1 0,0 0 0,0 0 0,0 0 0,0-1 0,0 1 0,-1 0 0,1 0 0,0 1 0,0-1 0,-1 0 0,1 0 0,-1 1 0,1-1 0,-1 0 0,1 1 0,-1 0 0,1-1 0,-1 1 0,-2 0 0,3 0 0,0 0 0,0 1 0,0-1 0,0 1 0,0-1 0,0 1 0,0-1 0,0 1 0,0 0 0,0 0 0,0-1 0,0 1 0,0 0 0,0 0 0,1 0 0,-1 0 0,0 0 0,1 0 0,-1 0 0,0 0 0,1 0 0,0 0 0,-1 0 0,1 1 0,0-1 0,-1 0 0,1 0 0,0 0 0,0 3 0,-3 42 0,3-39 0,-2 32 0,3-1 0,7 56 0,-5-80 0,0 1 0,1-1 0,0 0 0,1 0 0,1 0 0,0-1 0,1 1 0,0-1 0,15 19 0,-17-27 0,0-1 1,0 1-1,0-1 1,1 0-1,-1 0 1,1-1-1,0 0 1,0 0-1,0 0 1,1-1-1,-1 1 1,1-1-1,-1-1 1,1 0-1,-1 0 1,8 1-1,-8-2 0,0 1 1,0-1-1,0 0 1,0 0-1,0-1 1,0 0-1,0 0 0,0 0 1,0-1-1,-1 0 1,1 0-1,-1 0 0,1-1 1,-1 0-1,0 0 1,0 0-1,0-1 1,5-4-1,-2-2 0,-1 0 0,0-1 0,0 0 0,-1 0 0,0 0 0,-1-1 0,0 0 0,-1 0 0,-1 0 0,0-1 0,2-17 0,1-17 0,-2-79 0,-4 111 0,0 0 0,1 6 0,-1 1 0,0-1 0,0 1 0,-2-10 0,2 18 0,0-1 0,0 0 0,0 0 0,-1 0 0,1 1 0,0-1 0,0 0 0,-1 0 0,1 1 0,0-1 0,-1 0 0,1 0-1,-1 1 1,1-1 0,-1 1 0,1-1 0,-1 0 0,1 1 0,-1-1 0,0 1 0,1-1 0,-1 1 0,0-1 0,1 1 0,-1 0 0,0-1 0,0 1 0,1 0-1,-1 0 1,0-1 0,0 1 0,0 0 0,1 0 0,-1 0 0,0 0 0,0 0 0,0 0 0,1 0 0,-1 0 0,0 1 0,0-1 0,0 0 0,1 0 0,-1 1 0,0-1-1,0 0 1,1 1 0,-2 0 0,0 1 0,-1-1 0,1 1-1,0-1 1,0 1-1,0 0 1,0 0 0,1 0-1,-1 0 1,1 1-1,-1-1 1,1 0 0,0 1-1,-1-1 1,1 1-1,0-1 1,1 1 0,-1-1-1,0 1 1,0 4-1,-2 55-4,3-50 5,0 6 0,1-1 0,1 1 0,1-1 0,0 1 0,1-1 0,1 0 0,0 0 0,1-1 0,14 25 0,-16-33 0,1 1 0,1-1 0,-1-1 0,1 1 0,1-1 0,-1 0 0,1 0 0,1-1 0,-1 0 0,1 0 0,0-1 0,0 0 0,1 0 0,-1-1 0,1 0 0,0 0 0,0-1 0,1-1 0,9 3 0,-11-4 0,1 0 1,-1 0 0,1 0-1,-1-1 1,1-1-1,-1 1 1,1-1-1,13-4 1,-17 4-1,-1-1 1,1 0-1,0-1 1,-1 1-1,0-1 1,1 0-1,-1 0 1,0 0 0,-1-1-1,1 1 1,-1-1-1,1 0 1,-1 0-1,0 0 1,4-7-1,2-7 1,-1 0-1,0-1 0,-2 0 1,0 0-1,-1 0 0,-1-1 1,3-34-1,-3-8 0,-5-70 0,1 122 2,0-1 0,-1 1 1,0 0-1,-1-1 0,1 1 0,-2 0 1,0 0-1,0 0 0,-1 0 0,0 1 0,-9-16 1,13 24-3,-1 1 0,0-1 0,1 0 0,-1 1 0,1-1 0,-1 1 0,0-1 0,1 1 0,-1-1 1,0 1-1,1-1 0,-1 1 0,0-1 0,0 1 0,0 0 0,1 0 0,-1-1 0,0 1 0,0 0 1,0 0-1,0 0 0,1 0 0,-1 0 0,0 0 0,0 0 0,0 0 0,0 0 0,1 1 0,-1-1 0,0 0 1,0 0-1,0 1 0,1-1 0,-1 1 0,0-1 0,0 0 0,1 1 0,-1-1 0,0 1 0,1 0 0,-1-1 1,1 1-1,-1 0 0,1-1 0,-1 1 0,1 0 0,-1-1 0,1 1 0,0 0 0,-1 0 0,1 0 0,0-1 1,0 1-1,-1 0 0,1 0 0,0 0 0,0 0 0,-5 24 0,1-1 0,1 1 0,2 0 0,2 48 0,0-19 0,-2 213 0,6 529 0,-3-760 0,-1-9 0,0 1 0,-2-1 0,-5 31 0,5-50 0,0-1 0,-1 0 0,0 0 0,-1 0 0,1 0 0,-1 0 0,-1-1 0,1 1 0,-1-1 0,0 0 0,-1 0 0,1 0 0,-1-1 0,0 0 0,-1 0 0,-8 7 0,2-5 0,0 0 0,0-1 0,0-1 0,-1 0 0,0-1 0,0 0 0,-1-1 0,1 0 0,-17 1 0,5-2 0,1-1 0,-1-1 0,0-1 0,-30-6 0,45 5 0,0-1 0,-1 0 0,1-1 0,0 0 0,1 0 0,-1-1 0,1 0 0,0-1 0,0 0 0,1 0 0,-1-1 0,1 0 0,1-1 0,-11-12 0,9 8 0,1 1 0,0-2 0,1 1 0,0-1 0,1 0 0,0 0 0,1-1 0,1 0 0,0 0 0,-2-19 0,3 9 0,1 1-1,1-1 1,1 0-1,5-43 1,-2 52-2,0 1-1,1 0 1,0 0-1,1 0 1,0 1-1,1-1 1,1 1-1,0 1 1,10-14-1,1 4 3,1 0-1,1 2 0,1 0 0,1 2 0,1 0 1,0 1-1,29-15 0,186-84 6,-205 102-4,205-84 24,158-75-23,-365 158-1,0-2 0,-2-1 0,49-39-1,-69 49 0,-1 0-1,0-1 0,-1 0 0,1 0 0,-2-1 0,9-14 1,-12 18-4,0 0 1,-1 0 0,1-1 0,-1 1 0,-1-1 0,1 0 0,-1 0 0,-1 0-1,1 1 1,-1-1 0,-1-13 0,1 19-6,0-1 0,-1 0-1,1 1 1,-1-1 0,1 1 0,-1-1 0,1 1 0,-1-1-1,0 1 1,1-1 0,-1 1 0,0 0 0,0-1 0,0 1-1,0 0 1,0 0 0,-1 0 0,1 0 0,0 0-1,-1 0 1,-2-2 0,-33-6-969,35 9 864,-64-5-4139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0.6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14 30702,'0'0'1873,"3"0"-1828,166 1 3,424-13-13,-575 10-107,-40 2-158,-2 1-7,-27-1-729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2.2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367 62 32031,'13'-17'333,"28"-27"1,-93 102-296,18-19-39,-22 23 1,-89 101 0,119-129 0,1 0 0,1 2 0,-19 41 0,40-73 0,1 0 0,0 0 0,0 1 0,1-1 0,-1 0 0,1 1 0,0 0 0,0-1 0,1 1 0,-1 7 0,2-10 0,-1-1 0,1 1 0,-1-1 0,1 1 0,0-1 0,0 1 0,-1-1 0,1 0 0,0 1 0,0-1 0,1 0 0,-1 1 0,0-1 0,0 0 0,1 0 0,-1 0 0,0 0 0,1-1 0,-1 1 0,1 0 0,-1 0 0,1-1 0,-1 1 0,1-1 0,0 0 0,-1 1 0,1-1 0,0 0 0,2 0 0,80 9 10,0-3-1,91-7 1,-67 0-47,-188 0-654,21-3-1187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2.5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43 31695,'4'-7'205,"-3"4"-154,0 1 0,1-1 0,-1 1 0,0 0 0,1-1 0,0 1 0,0 0 0,0 0 0,0 0 0,0 0 0,0 0 0,0 0 0,0 1 0,1-1 0,3-1 0,-5 7-35,-12 319 20,0 2-37,11-114-1613,0-248-3303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6.42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39 650 32383,'0'-1'5,"0"1"-1,-1-1 1,1 1 0,0-1 0,0 1-1,-1-1 1,1 1 0,0-1 0,-1 1-1,1-1 1,-1 1 0,1-1 0,-1 1 0,1 0-1,-1-1 1,1 1 0,-1 0 0,1-1-1,-1 1 1,1 0 0,-1 0 0,1 0-1,-1-1 1,1 1 0,-1 0 0,0 0-1,1 0 1,-1 0 0,1 0 0,-1 0 0,0 0-1,1 0 1,-1 0 0,1 0 0,-1 1-1,1-1 1,-1 0 0,0 0 0,1 0-1,-1 1 1,1-1 0,-1 0 0,1 1 0,-1-1-1,1 0 1,0 1 0,-1-1 0,1 1-1,-1-1 1,1 1 0,0-1 0,-1 1-1,1-1 1,0 1 0,-1-1 0,1 1-1,0-1 1,0 1 0,0-1 0,0 1 0,-1 1-1,-1 3-8,1 0 1,-1 1-1,1-1 0,0 1 0,0 6 0,0 4 4,-1 0 2,2 0 0,0 0 1,1 1-1,0-1 0,4 16 0,-4-28-2,0-1 0,0 1 0,0-1 1,0 0-1,1 0 0,-1 0 0,1 0 0,0 0 0,0 0 0,0 0 0,0-1 0,0 1 0,1-1 0,-1 1 1,1-1-1,0 0 0,0 0 0,-1 0 0,1 0 0,0-1 0,1 1 0,-1-1 0,0 0 0,0 1 1,1-2-1,-1 1 0,0 0 0,1-1 0,5 1 0,-6-1 1,1 0 0,-1 0 0,1 0 0,-1 0 0,1 0 0,-1-1 0,1 0 0,-1 0 0,0 0 0,1 0 0,-1 0 0,0 0 0,0-1 0,0 0 0,6-4 0,-4 1 1,0 0 0,0-1 0,-1 1-1,0-1 1,0-1 0,6-11 0,-1 0-1,-2 1-1,0-1 1,-1-1-1,-1 1 0,0-1 1,2-24-1,1-116 0,-2 14 0,-5 138 0,0 0 0,0 0 0,1 1 0,-1-1 1,2 0-1,-1 1 0,1-1 0,0 1 0,0 0 0,6-9 0,-6 12-2,0-1 0,1 1 0,-1 0 1,1-1-1,0 2 0,0-1 0,0 0 0,0 1 0,0 0 0,0 0 0,1 0 0,-1 0 0,1 1 0,-1 0 1,10-2-1,8 0-6,0 1 1,0 1-1,0 1 1,32 4-1,-30 4-2,-23-7 9,0-1 1,0 1-1,0-1 0,-1 1 0,1-1 1,0 1-1,0 0 0,0 0 1,0-1-1,0 1 0,-1 0 0,1 0 1,0 0-1,-1 0 0,1 0 1,-1 0-1,1 0 0,-1 0 0,1 0 1,-1 0-1,0 0 0,1 1 1,-1-1 29,-15-2 16,9 1-41,-47-1 11,50 1-15,-1 1 0,1-1 0,0 1 0,0 0 0,-1 0 0,1 0 0,0 1 0,0-1 0,0 1 0,0 0 0,1 0 0,-1 0 0,-4 4 0,-1 3 0,0 1 0,1 0 0,0 0 0,1 0 0,0 1 0,0 0 0,2 0 0,-1 0 0,1 1 0,1 0 0,-3 14 0,1 6 0,2 1 0,0 64 0,3-88 0,1 0 0,0 1 0,0-1 0,1 0 1,0 0-1,1 0 0,0 0 0,0-1 0,0 1 0,2-1 0,-1 0 0,1 0 0,0 0 0,0-1 1,1 1-1,0-1 0,0 0 0,1-1 0,0 0 0,0 0 0,0 0 0,1-1 0,0 0 1,15 6-1,-11-6 2,0-1 0,0 0 0,0-2 1,0 1-1,1-1 0,-1-1 0,1 0 1,-1-1-1,16-1 0,-18 0-1,0 0-1,0 0 1,0-1-1,-1-1 1,1 0-1,0 0 1,-1-1 0,0 0-1,0 0 1,0-1-1,14-10 1,-16 7 0,1 0 1,-1 0-1,-1 0 0,0-1 1,0 0-1,0 0 0,-1-1 1,-1 1-1,1-1 0,-2 0 1,1-1-1,-1 1 0,-1 0 1,2-20-1,0-2 2,-3-1 0,0 0 0,-7-48 0,5 68-3,-1 1 0,-1-1 0,0 1 0,0 0 0,-2 0 0,1 0 0,-1 0 0,-7-11 0,9 19 0,1-1 0,-1 1 0,0 0 0,-1 0 0,1 0 0,-1 0 0,0 1 0,0 0 0,0-1 0,0 1 0,0 0 0,-1 1 0,1-1 0,-1 1 0,0 0 0,1 0 0,-1 1 0,0-1 0,0 1 0,0 0 0,-1 0 0,-6 1 0,10 0 0,-1 0 0,1 0 0,-1 1 0,1-1 0,0 1 0,-1-1 0,1 1 0,0 0 0,-1 0 0,1 0 0,0 1 0,0-1 0,0 0 0,0 1 0,0-1 0,0 1 0,0 0 0,0 0 0,1 0 0,-1 0 0,1 0 0,-1 0 0,1 0 0,0 0 0,0 0 0,0 1 0,0-1 0,0 0 0,0 1 0,0 3 0,-2 9 0,1-1 0,0 1 0,1 0 0,1 15 0,0-23 0,1 9-3,-1-1 1,2 0-1,0 0 1,1 0-1,0 0 1,1 0-1,1-1 1,0 1-1,1-1 1,13 21-1,-14-28 3,0 1 0,0-1-1,1 0 1,0 0 0,0-1 0,1 0 0,-1 0-1,1-1 1,1 1 0,-1-1 0,1-1 0,0 0-1,0 0 1,0 0 0,0-1 0,1 0 0,0-1-1,-1 0 1,15 2 0,-12-3 3,0 0 0,1-1 0,-1 0 0,0-1 0,0 0 0,0-1-1,12-2 1,-17 1-2,-1 1 0,1 0-1,0-1 1,-1 0-1,1 0 1,-1-1 0,0 0-1,0 0 1,0 0 0,-1 0-1,1-1 1,-1 1-1,7-11 1,-3 1-1,-1-1 0,0 1 0,-1-1 0,0-1 0,-1 1 0,-1-1 0,0 1 0,-1-1 0,1-25 0,-2-20 0,-5-68 0,3 119 0,-1-9 0,-1-1 0,-1 1 0,-1-1 0,0 1 0,-1 0 0,-1 0 0,-1 1 0,-1 0 0,-14-24 0,8 28 0,14 14 0,-1 0 0,1 0 0,-1 0 0,1 0 0,-1 0 0,0 0 0,1 0 0,-1 0 0,1 0 0,-1 0 0,1 1 0,-1-1 0,1 0 0,-1 0 0,1 0 0,-1 1 0,1-1 0,0 0 0,-1 1 0,1-1 0,-1 0 0,1 1 0,0-1 0,-1 1 0,1-1 0,0 1 0,-1-1 0,1 1 0,0-1 0,0 0 0,0 1 0,-1 0 0,1-1 0,0 1 0,0-1 0,0 1 0,0-1 0,0 1 0,0 0 0,-7 30 0,2 1 0,2-1 0,1 1 0,1 0 0,4 35 0,-2 5 0,8 365 0,-2 163 0,-7-597 0,0 4 0,1-1 0,-2 1 0,1-1 0,-1 1 0,0-1 0,0 1 0,-1-1 0,0 0 0,0 0 0,-5 10 0,7-15 0,0-1 0,-1 0 0,1 0 0,0 1 0,-1-1 0,1 0 0,0 0 0,-1 0 0,1 1 0,0-1 0,-1 0 0,1 0 0,0 0 0,-1 0 0,1 0 0,0 0 0,-1 0 0,1 0 0,0 0 0,-1 0 0,1 0 0,-1 0 0,1 0 0,0 0 0,-1 0 0,1 0 0,0 0 0,-1 0 0,1-1 0,0 1 0,-1 0 0,1 0 0,0 0 0,-1-1 0,1 1 0,0 0 0,0 0 0,-1-1 0,1 1 0,0 0 0,0 0 0,0-1 0,-1 1 0,1 0 0,0-1 0,0 0 0,-4-7 0,0-2 0,1 1 0,0 0 0,1-1 0,0 0 0,-1-10 0,-1-1 0,-7-66 0,4 0 0,3-95 0,4 166 0,1-1 1,1 1-1,0 0 1,1-1-1,0 1 1,2 0-1,0 1 1,12-27-1,-13 34-3,0 1 1,0 0-1,1 0 0,0 0 0,1 1 1,-1-1-1,1 1 0,0 1 0,0-1 1,1 1-1,0 0 0,0 1 0,0-1 1,0 1-1,1 1 0,0-1 0,0 2 1,16-5-1,11 2-293,-1 1-753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2.9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802 189 29469,'-11'-16'1017,"-2"-5"-323,-1 1-1,-20-21 0,28 35-684,1 1-1,-1 0 1,0 0-1,0 0 1,0 1-1,0 0 1,-1 1-1,0-1 1,0 1-1,0 0 1,-11-2-1,4 1-7,0 2 0,0 0 0,0 1 0,-1 0 0,1 1 0,0 1 0,0 0 0,-1 1 0,1 0 0,0 1 0,1 1 0,-1 0 0,1 1 0,-1 0 0,1 1 0,1 1 0,-1 0 0,-17 13 0,1 4-1,1 1 0,1 1 0,1 2 0,1 0 0,2 2 0,1 1 0,1 0 0,2 1 0,-23 51 0,22-35 0,2 1 0,3 0 0,1 1 0,3 0 0,1 1 0,-2 70 0,10-93 0,2 0 0,1 0 0,1-1-1,10 51 1,-8-62 1,1-1-1,0 0 0,1-1 1,1 1-1,0-1 0,1 0 1,0-1-1,1 1 0,20 21 1,-15-21 0,1 0 0,0-2 0,1 1 1,0-2-1,1 0 0,0-1 0,1-1 1,0-1-1,0 0 0,33 9 0,-12-8-1,1-2 0,0-1 0,0-2 0,51-1 0,-70-3 1,0-1 0,-1 0 0,1-1 0,0-1 0,-1-2 0,0 0 0,0 0 0,0-2-1,0-1 1,-1 0 0,-1-2 0,1 0 0,-2 0 0,1-2 0,-1 0 0,23-24 0,-18 14 0,-1-1 0,-1-1 0,-1 0 0,-2-2-1,0 0 1,-2-1 0,0 0 0,13-39 0,-13 22 1,-1-1-1,-3 0 1,-1 0-1,6-88 1,-15 105-2,0 0 0,-2 0 0,-1 0 0,-1 0 0,-1 0 0,-12-37 0,9 43 0,-1 1 0,-1 1 0,-1 0 0,0 0 0,-2 1 0,0 0 0,-1 1 0,-24-25 0,18 22-2,-1 1 0,-1 2 1,-1 0-1,0 1 0,-1 1 0,0 1 0,-2 1 0,0 2 1,0 0-1,-1 1 0,0 2 0,-1 1 0,0 1 0,0 1 1,-1 1-1,0 2 0,0 1 0,-36 1 0,50 2-27,0 0-1,0 1 0,0 1 0,0 0 0,-16 7 1,13-3-90,2 2 1,-1 0 0,-19 15 0,34-23 116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2.0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48 170 30974,'0'-106'1694,"0"105"-1643,-1 7-38,-2 16-11,-10 37-1,-2 11-1,4 35 0,6 208 0,6-271 0,2-1 0,10 55 0,-2-18 0,-13-118 0,3-46 0,0 10 0,12-370 0,-9 360 0,-3 61 0,1 0 0,6-32 0,-8 57 0,0-1 0,0 1 0,0-1 0,1 1 0,-1 0 0,0-1 0,0 1 0,0-1 0,1 1 0,-1-1 0,0 1 0,0 0 0,1-1 0,-1 1 0,0-1 0,1 1 0,-1 0 0,1-1 0,-1 1 0,0 0 0,1 0 0,-1-1 0,1 1 0,-1 0 0,1 0 0,-1 0 0,1 0 0,-1-1 0,1 1 0,-1 0 0,1 0 0,-1 0 0,1 0 0,-1 0 0,1 0 0,-1 0 0,1 0 0,-1 1 0,0-1 0,1 0 0,0 0 0,1 1 0,0 0 0,0 0 0,0 0 0,0 0 0,-1 0 0,1 0 0,0 1 0,-1-1 0,1 0 0,1 3 0,14 18 0,-2 1 0,0 1 0,-2 0 0,17 40 0,34 112 0,-59-161 0,6 21 0,-5-17 0,0-1 0,1 0 0,13 26 0,-20-43 0,1 1 0,0-1 0,0 1 0,0-1 0,0 1 0,0-1 0,0 0 0,0 1 0,1-1 0,-1 0 0,0 0 0,1 0 0,-1 0 0,1 0 0,-1 0 0,1 0 0,-1-1 0,1 1 0,-1-1 0,4 2 0,-3-3 0,-1 1 0,1 0 0,0 0 0,-1-1 0,1 1 0,-1-1 0,1 1 0,-1-1 0,1 0 0,-1 0 0,1 1 0,-1-1 0,1 0 0,-1 0 0,0 0 0,0-1 0,2 0 0,4-8 0,1 1 0,-2-1 0,0 0 0,9-18 0,-14 25 0,15-33 0,-1-1 0,-2-1 0,-2 0 0,7-42 0,-8 24 0,-3 0 0,0-72 0,-7 114-3,-13 134-10,10-51 14,3 1-1,3-1 1,15 81 0,-6-81 7,-7-31-7,2 1-1,1-1 1,3 0-1,26 65 0,-35-100 0,0 1-1,0-1 0,0 0 0,0 0 1,1 0-1,-1 0 0,1 0 1,0-1-1,0 1 0,0-1 0,0 1 1,0-1-1,6 3 0,-7-4 2,0-1-1,0 1 0,0-1 1,0 0-1,0 0 1,0 1-1,0-1 1,0 0-1,0-1 0,0 1 1,0 0-1,0-1 1,-1 1-1,1-1 0,0 1 1,0-1-1,0 0 1,0 0-1,-1 0 0,1 0 1,0 0-1,-1 0 1,1 0-1,-1 0 1,0-1-1,1 1 0,-1-1 1,0 1-1,0-1 1,2-2-1,6-10 0,-1-1 0,0 0 0,-1 0 0,0-1 0,-2 0 0,0 0 0,0 0 0,3-32 0,-1-12-6,-2-65-1,-4-7-9,-10 529 29,9-386-13,1-1 0,0 1 0,0 0 0,1-1 0,0 1 0,1-1 0,0 0 0,6 12 0,-7-18 0,0 1 0,0-1 0,1 0 0,0 0 0,0 0 0,0-1 0,0 1 0,1-1 0,-1 0 0,1 0 0,0 0 0,0 0 0,0 0 0,0-1 0,0 0 0,0 0 0,1 0 0,-1 0 0,1-1 0,6 2 0,-3-2 0,-1 1 0,0-2 0,1 1 0,-1-1 0,0 0 0,1 0 0,-1-1 0,10-2 0,-14 2 0,1 0 0,-1-1 0,0 1 0,0-1 0,0 1 0,0-1 0,0 0 0,0-1 0,0 1 0,-1 0 0,1-1 0,-1 1 0,1-1 0,-1 0 0,0 0 0,0 0 0,-1 0 0,1 0 0,1-4 0,8-24-1,-1-1 0,-1 0-1,-2-1 1,5-46 0,-6 32-3,15-52 1,-20 93 2,1 0 0,0 1 1,0-1-1,1 0 1,-1 1-1,1-1 0,0 1 1,1 0-1,7-9 0,-9 12 0,0 1 0,0-1 0,0 1 0,1-1 0,-1 1 0,1 0 0,-1 0 0,1 0 0,-1 0 0,1 0 0,0 0 0,-1 1-1,1-1 1,0 1 0,-1 0 0,1 0 0,0 0 0,0 0 0,-1 1 0,1-1 0,0 1 0,-1-1 0,6 3 0,-6-2-1,1 0 1,-1 0 0,1 0-1,-1 1 1,0-1 0,1 1-1,-1-1 1,0 1 0,0 0-1,0 0 1,0 0 0,-1 0-1,1 0 1,0 1 0,-1-1-1,0 0 1,1 1 0,-1-1-1,0 1 1,0-1 0,0 1-1,-1 0 1,2 4 0,-21-7 14,10-2-11,0 1 0,0 0-1,0 1 1,0 0 0,0 1 0,0 0-1,0 0 1,-9 3 0,13-2-1,1 0 0,0 0 0,0 0 0,0 1-1,0 0 1,1-1 0,-1 1 0,1 1 0,-1-1 0,1 0 0,0 1 0,0 0 0,1 0-1,-1-1 1,1 2 0,0-1 0,-3 8 0,-2 8-1,0 0 0,2 0 0,1 0 0,0 1 0,2-1 0,0 1 0,2 0 0,0 0 0,5 37 0,-4-51 0,1 0 1,0 0-1,0 0 1,0-1-1,1 1 0,0 0 1,0-1-1,1 0 0,0 0 1,0 0-1,0 0 1,1-1-1,0 1 0,0-1 1,0 0-1,0-1 1,1 1-1,7 4 0,-5-5 1,0 0 0,1 0 0,-1 0 0,1-1-1,0-1 1,-1 1 0,1-1 0,0-1 0,1 0-1,-1 0 1,0 0 0,0-1 0,18-3 0,-24 3-1,-1-1 0,1 0 0,0 0 1,0 0-1,0 0 0,-1 0 1,1-1-1,0 1 0,-1-1 0,1 0 1,-1 1-1,0-1 0,0 0 0,0 0 1,4-5-1,-2 1 1,0 0-1,-1 0 1,0 0-1,0 0 1,0-1 0,3-9-1,-1-6 1,-1 0 1,0 0-1,0-32 0,-2-158-1,-27-229 0,23 424-2,3 30-3,-1 10-1,0 475 19,0-472-13,1-1 0,1 1 0,1-1 0,2 1 0,12 40 0,-15-58 0,1-1 0,0 0 0,0 1 0,0-1 0,1-1 0,0 1 0,1-1 0,-1 1 0,1-1 0,1 0 0,-1-1 0,1 0 0,0 1 0,0-2 0,0 1 0,1-1 0,-1 0 0,1 0 0,0-1 0,1 0 0,-1 0 0,14 3 0,-7-3 1,0-1 1,1-1-1,0 0 0,-1-1 1,16-1-1,-23 0 0,-1 0-1,0 0 1,0 0-1,0-1 1,-1 0-1,1 0 1,0 0-1,-1-1 1,1 0-1,-1 0 1,0 0-1,0-1 1,0 0-1,5-5 1,1-4-1,-2 0 0,0 0 0,0-1 0,-2 0 0,1-1 0,-2 1 0,0-1 0,-1-1 0,0 1 0,-1-1 0,-1 1 0,0-1 0,-2 0 0,1-1 0,-2 1 0,0 0 0,-1 0 0,-6-30 0,5 38 0,0 0 0,-1 0 0,0 1 0,0-1 0,-1 1 0,0-1 0,0 1 0,-1 0 0,0 1 0,0-1 0,-1 1 0,1 0 0,-2 0 0,1 1 0,-9-7 0,7 6 0,-1 1 0,0 0 0,0 0 0,0 1 0,-1 0 0,1 1 0,-1 0 0,0 0 0,0 1 0,0 1 0,-20-2 0,28 3 0,-1 1 0,1-1 0,-1 1 0,1-1 0,0 1 0,-1 0 0,1 0 0,0 0 0,0 0 0,0 0 0,-1 0 0,1 1 0,0-1 0,1 1 0,-1-1 0,0 1 0,0 0 0,1 0 0,-1-1 0,1 1 0,-1 0 0,1 1 0,0-1 0,0 0 0,0 0 0,0 0 0,0 1 0,1-1 0,-1 1 0,1-1 0,-1 4 0,-2 12-2,1-1 0,1 1 0,2 26 0,-1-22-3,1-5 4,1 0 1,0-1 0,1 1-1,1 0 1,0-1 0,1 0-1,1 0 1,1-1 0,9 17-1,-9-19 1,0-1 0,1 0 0,1 0 1,0-1-1,0 0 0,1 0 0,0-1 0,1 0 0,1-1 0,23 15 0,-28-20 1,1-1 1,0 0-1,-1-1 0,1 0 1,12 2-1,-17-3-1,0-1 1,0 1-1,-1-1 1,1 0-1,0 0 0,0 0 1,0 0-1,0 0 1,0-1-1,-1 1 0,1-1 1,0 0-1,0 0 1,-1 0-1,1 0 0,0-1 1,-1 1-1,1 0 1,1-3-1,1-4 0,0 0 0,-1-1 0,0 0 0,-1 1 0,0-2 0,0 1 0,-1 0 0,2-18 0,6-52 0,-4 0 0,-6-95 0,0 90 0,0-289-3,-9 412-7,1-12 7,1 29 8,2 1 0,5 103 0,1-99-4,1-12-1,1 1 0,16 73 0,-12-92 0,1-1 0,1 0 0,2-1 0,1 0 0,19 33 0,-26-54 0,-1 0 0,1-1 0,0 0 0,1 1 0,0-2 0,0 1 0,1-1 0,-1 0 0,1 0 0,0-1 0,1 0 0,0 0 0,-1-1 0,1 0 0,1 0 0,-1-1 0,0 0 0,1 0 0,0-1 0,0 0 0,-1-1 0,1 0 0,0 0 0,0-1 0,13-1 0,-17 0 0,0 1 0,0-1 0,0 0 0,1 0 0,-2-1 0,1 0 0,0 0 0,0 0 0,-1 0 0,1-1 0,-1 0 0,1 0 0,-1 0 0,0 0 0,0 0 0,-1-1 0,1 0 0,-1 0 0,0 0 0,0 0 0,0-1 0,0 1 0,2-6 0,5-12 0,-1 0 0,-1-1 0,9-40 0,-16 62 0,14-69 0,-3-1 0,5-92 0,-11-144 0,-6 301 0,0 2 0,1 0 0,-1 0 0,0 0 0,0 0 0,-1-1 0,1 1 0,-1 0 0,-2-7 0,2 9 0,0 1 0,0 0 0,0 0 0,0 0 0,0 1 0,0-1 0,0 0 0,0 0 0,-1 0 0,1 1 0,0-1 0,0 1 0,-1-1 0,1 1 0,0-1 0,-1 1 0,1 0 0,-1 0 0,1 0 0,0 0 0,-1 0 0,1 0 0,-1 0 0,-1 0 0,1 0 0,-1 1 0,0-1 0,1 1 0,-1 0 0,0 0 0,1 0 0,-1 0 0,1 0 0,-1 0 0,1 0 0,0 1 0,-1 0 0,1-1 0,0 1 0,0 0 0,0 0 0,0 0 0,1 0 0,-1 0 0,0 1 0,1-1 0,-1 0 0,1 1 0,0-1 0,-1 5 0,-3 5 0,1 0 0,1 0 0,0 0 0,-2 20 0,-1 45 0,4 102 0,3-88 0,0-52 0,1-1 0,9 52 0,-9-75 0,2 0 0,0 0 0,1 0 0,0-1 0,1 0 0,1 0 0,0 0 0,18 23 0,-21-32 0,0 0 0,0-1 0,1 1 0,0-1 0,0 0 0,0-1 0,0 1 0,0-1 0,1 0 0,0-1 0,-1 1 0,1-1 0,9 2 0,2-1 0,0 0 0,0-2 0,28 0 0,-38 0 0,-1-1 0,1-1 0,0 1 0,-1-1 0,1 0 0,0-1 0,-1 0 0,1 0 0,-1 0 0,0-1 0,0 0 0,0 0 0,0 0 0,0-1 0,-1 0 0,1 0 0,-1 0 0,0-1 0,-1 0 0,1 0 0,-1 0 0,0 0 0,7-12 0,-3 3 0,-1-1 0,0 0 0,-1 0 0,-1-1 0,0 1 0,-1-1 0,4-30 0,-1-114 0,-7 152 0,0-9 0,-1 1 0,0-1 0,-1 1 0,-4-17 0,6 30 0,-1 0 0,0 0 0,0 0 0,0 0 0,0 1 0,0-1 0,0 0 0,-1 0 0,1 1 0,-1-1 0,0 1 0,0-1 0,0 1 0,0 0 0,0 0 0,0 0 0,-1 0 0,1 0 0,-1 0 0,1 1 0,-1-1 0,0 1 0,0 0 0,0 0 0,1 0 0,-1 0 0,0 0 0,-5 0 0,6 1 0,0 0 0,0 0 0,1 0 0,-1 0 0,0 1 0,0-1 0,1 0 0,-1 1 0,0 0 0,0-1 0,1 1 0,-1 0 0,1 0 0,-1 0 0,1 0 0,-1 0 0,1 0 0,0 0 0,-1 1 0,0 1 0,-1 1 0,0 0 0,1 0 0,0 0 0,-1 0 0,2 1 0,-1-1 0,-2 9 0,0 7 0,1 0 0,0 38 0,2-50 0,0 18 0,2 0 0,0 1 0,6 30 0,-4-41 0,1-1 0,1 1 0,0-1 0,1-1 0,1 1 0,12 20 0,-14-26 0,1 1 0,1-1 0,-1-1 0,1 1 0,0-1 0,1 0 0,0-1 0,1 1 0,-1-2 0,1 1 0,0-1 0,1-1 0,0 0 0,0 0 0,0-1 0,0 0 0,0 0 0,1-1 0,0-1 0,-1 0 0,1-1 0,0 1 0,0-2 0,0 0 0,21-2 0,-27 1 0,0 0 0,-1 1 0,1-2 0,0 1 0,-1 0 0,1-1 0,-1 0 0,0 0 0,1 0 0,-1-1 0,0 0 0,-1 1 0,1-1 0,5-6 0,-3 3 0,0-2 0,0 1 0,-1-1 0,0 1 0,-1-1 0,1-1 0,2-8 0,1-6-3,-1 0 1,-1-1-1,-1 0 0,3-46 1,-2-97-2,-7 142 4,-1 0 1,-1 0-1,-1 0 0,-12-38 0,11 51 0,3 13 0,1 12 0,1-12 0,-2 76 0,4 106 0,0-164 0,1-1 0,0 0 0,1 0 0,1-1 0,0 1 0,1-1 0,17 30 0,-18-39 0,1 0 0,0-1 0,0 0 0,1 0 0,0 0 0,0-1 0,0 0 0,1-1 0,0 1 0,0-2 0,1 1 0,-1-1 0,1 0 0,0-1 0,0 0 0,0 0 0,0-1 0,1 0 0,-1-1 0,0 0 0,1 0 0,12-2 0,-18 1 0,-1 0 0,1 0 1,0 0-1,0-1 0,0 0 0,0 0 1,-1 0-1,1 0 0,0-1 0,-1 1 1,1-1-1,-1 0 0,0 0 0,1 0 0,-1 0 1,0-1-1,0 1 0,0-1 0,-1 0 1,1 0-1,-1 0 0,1 0 0,-1 0 1,0 0-1,0-1 0,-1 1 0,1-1 1,-1 1-1,1-1 0,0-4 0,2-11 2,-1-1 0,0 1-1,-1-1 1,-2-34 0,0 38-2,0-20 0,1 8 0,0 0 0,-3 0 0,0 1 0,-1-1 0,-14-48 0,17 75 0,0 0 0,0 0 0,0 0 0,-1 0 0,1 0 0,0 0 0,-1 0 0,1 0 0,0 0 0,-1 0 0,1 0 0,-1 1 0,0-1 0,1 0 0,-1 0 0,0 0 0,1 1 0,-1-1 0,0 1 0,0-1 0,1 0 0,-1 1 0,0-1 0,0 1 0,0 0 0,0-1 0,0 1 0,-1-1 0,1 2 0,0 0 0,0 0 0,0-1 0,0 1 0,1 0 0,-1 0 0,0 0 0,0 0 0,1 0 0,-1 0 0,1 0 0,-1 1 0,1-1 0,-1 0 0,1 0 0,0 0 0,-1 0 0,1 1 0,0-1 0,0 0 0,0 0 0,0 1 0,0 0 0,-2 25 0,2 0 0,0 0 0,2 0 0,1 0 0,1 0 0,1-1 0,2 0 0,10 28 0,-13-42 0,2 0 0,-1-1 0,2 0 0,-1-1 0,1 1 0,1-1 0,0 0 0,15 13 0,-16-17 0,1 0 0,0 0 0,0-1 0,1 0 0,0 0 0,-1-1 0,1-1 0,1 1 0,-1-1 0,0-1 0,1 0 0,12 2 0,-14-3 0,40 2 0,-45-3 0,-1 0 0,0-1 0,0 1 0,0 0 0,0-1 0,0 1 0,0-1 0,0 1 0,0-1 0,0 0 0,0 0 0,0 0 0,0 0 0,-1 0 0,1 0 0,0-1 0,-1 1 0,1 0 0,1-3 0,0-4 2,0 0 1,0 0-1,-1 0 0,-1-1 1,1 1-1,-1-1 1,0 1-1,-1 0 0,-1-10 1,1 8 0,1-33-2,-2-1 0,-2 0 0,-2 1 0,-11-45 0,6 49-1,1 7 0,2-1 0,1 0 0,-4-56 0,11 88-1,-1-1 0,0 1 0,0 0 0,1 0 1,-1 0-1,0 0 0,1 0 0,-1 0 0,1 0 0,-1 0 0,1 0 0,0 0 0,-1 0 1,1 1-1,0-1 0,0 0 0,-1 0 0,1 0 0,0 1 0,0-1 0,0 1 0,0-1 0,0 1 1,0-1-1,0 1 0,0-1 0,0 1 0,0 0 0,0-1 0,0 1 0,1 0 0,0 0 1,46-1-3,-33 2 3,257-2 27,-272 1-27,34-4 6,-33 4-6,0-1-1,0 1 1,0 0 0,0-1 0,0 1 0,-1-1-1,1 1 1,0-1 0,0 1 0,0-1 0,-1 0-1,1 1 1,0-1 0,-1 0 0,1 1 0,0-1-1,-1 0 1,1 0 0,-1 0 0,0 0 0,1 0-1,-1 1 1,1-1 0,-1 0 0,0 0-1,0 0 1,0 0 0,0 0 0,1-1 0,-19 2-27,15 0 27,0 1 0,0 0 0,0 0 0,1 1 0,-1-1 0,0 0 0,1 1 0,-1 0 0,1-1 0,-1 1 0,1 0 0,0 0 0,0 1 0,0-1 0,0 0 0,0 1 0,0-1 0,1 1 0,-1 0 0,-2 5 0,-4 9 0,1 1 0,-6 21 0,11-33 0,-10 40 0,3 0 0,1 0 0,3 1 0,1 0 0,6 87 0,-2-128 0,0 1 0,1-1 0,0 1 0,0-1 0,1 0-1,0 1 1,0-1 0,0 0 0,1 0 0,-1 0 0,2 0 0,-1-1 0,1 1 0,-1-1 0,1 0 0,1 0 0,-1 0-1,1-1 1,0 1 0,0-1 0,0 0 0,1 0 0,-1-1 0,1 0 0,0 0 0,0 0 0,0-1 0,0 0 0,0 0-1,1 0 1,11 1 0,-9-2 1,1 0-1,0 0 0,-1-1 1,1-1-1,-1 1 1,1-2-1,10-1 0,-16 1 0,0 1 0,0-1 0,-1 1 0,1-1 0,-1 0 0,0 0 0,1 0 0,-1-1 0,0 1 0,0-1 0,-1 0 0,1 0 0,0 0 0,-1 0 0,0 0 0,0-1 0,0 1 0,0-1 0,3-6 0,1-12 0,0 0 0,-2 0 0,0 0 0,-2-1 0,0 0 0,-3-39 0,1 36 0,-2-22 0,-2 1 0,-2 0 0,-2 0 0,-21-70 0,28 112 0,0 3 0,1 1 0,0 0 0,0-1 0,0 1 0,-1 0 0,1 0 0,-1-1 0,1 1 0,-1 0 0,0 0 0,1 0 0,-1-1 0,0 1 0,0 0 0,0 0 0,-1-1 0,2 3 0,-1 1 0,0-1 0,1 0 0,0 1 0,-1-1 0,1 0 0,0 1 0,0-1 0,0 0 0,-1 1 0,1-1 0,1 0 0,-1 1 0,0 1 0,0 4 0,0 1 0,5 180 0,-2-149 0,2 0 0,19 72 0,-17-86 0,1 1 0,2-2 0,0 1 0,15 24 0,-22-44 0,0 1 0,0-1 0,1 0 0,0 0 0,0 0 0,1 0 0,-1-1 0,1 0 0,0 0 0,0 0 0,0 0 0,0-1 0,1 0 0,0 0 0,-1 0 0,1-1 0,0 0 0,0 0 0,1 0 0,-1-1 0,0 0 0,9 0 0,-14-1 0,1 0 0,-1 0 0,1 0 0,-1 0 0,0-1 0,1 1 0,-1-1 0,1 1 0,-1-1 0,0 1 0,1-1 0,-1 0 0,0 1 0,0-1 0,1 0 0,-1 0 0,0 0 0,0 0 0,0 0 0,0 0 0,0-1 0,-1 1 0,1 0 0,0 0 0,0-1 0,-1 1 0,1 0 0,0-3 0,1-3 0,0-1 0,-1 1 0,0-1 0,0-10 0,0 13 0,1-251 1,-2 61-15,0 179 13,1 0 0,1 1 0,0-1 1,9-27-1,-10 39 0,0 1 0,0-1 1,0 1-1,1 0 1,0-1-1,-1 1 0,1 0 1,0 0-1,1 0 0,-1 1 1,0-1-1,1 0 0,0 1 1,0 0-1,-1-1 0,1 1 1,0 0-1,1 1 0,-1-1 1,0 0-1,0 1 1,1 0-1,-1 0 0,1 0 1,-1 0-1,6 0 0,-4 0 1,0 1-1,0 0 1,0 0-1,0 0 1,0 1-1,-1 0 1,1 0-1,0 0 1,0 0-1,0 1 1,-1 0-1,1 0 1,-1 0-1,1 1 1,-1-1-1,4 4 1,0 1-1,-2 0 0,1 0 1,-1 1-1,0 0 1,0 0-1,-1 0 1,6 13-1,-2-1 2,-1-1 0,-1 1 0,-1 1 0,-1-1 0,0 1-1,-2 0 1,2 27 0,-4-20 2,-1 1-1,-1-1 0,-1 0 0,-12 55 1,9-63 1,1 0 0,1 1 0,0 38 0,3-57-4,0 0 1,0 0-1,1 0 1,-1 0 0,0 0-1,1 0 1,-1 0 0,1 0-1,0 0 1,0 0-1,0 0 1,0 0 0,0 0-1,0-1 1,0 1-1,0 0 1,1-1 0,-1 1-1,3 1 1,-1-1-1,0 1 0,1-2 1,-1 1-1,1 0 0,0-1 0,-1 1 1,1-1-1,0 0 0,7 1 0,6-1 0,1 0-1,0-1 1,29-4-1,-41 3 2,2 0-1,0 0 0,0-1 0,0 0 0,0 0 0,0-1 0,-1 0 0,1 0 0,-1-1 0,0 0 0,0 0 0,0-1 0,-1 0 0,7-6 0,-3 2 0,-2-1 0,1 0 0,-1-1 0,-1 0 0,0 0 0,0 0 0,7-20 0,-3 1 0,-1 0-1,-2-1 1,-1-1-1,-1 1 1,2-64-1,-8-90-12,0 176 14,-1-1 0,0 1 0,0 0 1,-1 0-1,-1 0 0,-5-15 0,7 21-1,0 1 1,-1 0-1,1-1 0,-1 1 1,1 0-1,-1 0 0,0 0 0,0 0 1,0 0-1,0 0 0,0 1 1,0-1-1,-1 1 0,1-1 1,0 1-1,-1 0 0,1 0 1,-1 0-1,1 0 0,-1 0 0,0 1 1,1-1-1,-1 1 0,0 0 1,-4 0-1,5 0 0,1 0 0,-1 1 0,1-1 0,-1 1 0,1-1 0,-1 1 0,1 0 0,-1 0 0,1 0 0,0-1 0,-1 1 0,1 1 0,0-1 0,0 0 0,0 0 0,0 0 0,0 1 0,0-1 0,0 0 0,0 1 0,0-1 0,0 1 0,1-1 0,-1 1 0,1-1 0,-1 1 0,1-1 0,0 1 0,-1 0 0,1 1 0,-2 12 0,0-1 0,1 23 0,0-24 0,-1 32 6,3-1 0,1 1 1,2-1-1,19 87 0,-19-115-6,1 0 0,0-1 0,2 1 0,0-1 0,0-1 0,1 1 0,1-1 0,1 0 1,0-1-1,0 0 0,1-1 0,1 0 0,0-1 0,1 0 0,0-1 0,27 16 0,-23-18-4,1-1 0,0 0 0,0-1 0,0-2 0,1 1 0,-1-2 0,1-1 0,0 0 0,29-2 0,-39 1-47,1-1 0,-1-1-1,0 0 1,11-2 0,-15 1-92,0 0 0,-1 0 0,1-1 0,0 1 0,-1-1 0,7-6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3.0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299 71 31807,'-2'-4'52,"-1"0"0,0 1 0,0-1 1,0 1-1,0 0 0,-1 0 0,1 0 0,-1 0 1,0 1-1,0-1 0,0 1 0,0 0 1,0 0-1,0 1 0,0-1 0,-6-1 1,-5 1-60,0 0 0,0 1 1,-24 0-1,25 1 45,9 1-38,-1-1 0,1 1 1,-1 0-1,0 0 1,1 0-1,0 1 0,-1 0 1,1 0-1,0 1 1,0-1-1,0 1 0,0 0 1,1 0-1,-1 1 1,1-1-1,0 1 0,0 0 1,0 0-1,0 1 1,1-1-1,-6 9 0,6-7 1,-1 1-1,1-1 0,0 1 0,1 0 1,-1 0-1,1 0 0,1 0 0,-1 0 1,1 0-1,1 0 0,-1 1 1,1-1-1,0 0 0,1 1 0,0-1 1,3 12-1,-3-16 0,0-1 1,0 0-1,1 1 0,-1-1 0,1 0 1,-1 0-1,1 0 0,0 0 1,0 0-1,0 0 0,0-1 0,0 1 1,0-1-1,1 1 0,-1-1 1,0 0-1,1 0 0,-1 0 0,1 0 1,-1 0-1,1 0 0,-1-1 1,5 1-1,8 1 3,0 0 0,29-2 0,-32 0-3,-3 0 0,-1 0 1,0 0-1,0-1 1,1 0-1,-1-1 1,0 0-1,0 0 0,0 0 1,12-7-1,-16 7 2,0-1-1,-1 1 0,0-1 1,1 0-1,-1 0 0,0 0 1,-1 0-1,1-1 0,-1 1 1,1-1-1,-1 1 0,0-1 0,0 0 1,0 0-1,-1 0 0,0 0 1,1 0-1,-1 0 0,-1 0 1,2-9-1,-1 5-1,-1 0 0,0-1 0,0 1 0,0 0 0,-1 0 0,0 0 0,-1 0 0,1 0 0,-2 0 0,-5-14 0,6 19 0,0-1 0,0 1 0,0-1 0,-1 1 0,1 0 0,-1 0 0,0 0 0,0 0 0,0 0 0,-1 1 0,1 0 0,0-1 0,-1 1 0,0 0 0,1 1 0,-1-1 0,0 1 0,0-1 0,0 1 0,0 0 0,0 1 0,0-1 0,-5 1 0,4-1-9,1 1 0,-1 0 0,0 0 0,0 0 0,1 1 0,-1 0 0,0 0 0,1 0 0,-1 0 0,1 1 0,0-1 0,-1 1 0,1 0 0,0 1 0,0-1 0,0 1 0,0 0-1,1 0 1,-1 0 0,1 0 0,-1 1 0,1-1 0,0 1 0,1 0 0,-4 5 0,-28 42-684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4.2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527 20 32287,'11'-17'387,"-16"14"-361,-15 4-25,0 0-1,0 1 1,0 0-1,-25 8 1,-27 4-1,-176 2 0,193-14 0,47-3 0,7 1 0,-1 0 0,1 0 0,0-1 0,-1 1 0,1 0 0,0 1 0,-1-1 0,1 0 0,0 0 0,-1 1 0,1-1 0,0 0 0,-1 1 0,1-1 0,0 1 0,0 0 0,-2 0 0,27 23 0,-21-19 0,1 0 1,-1 0-1,0 0 1,0 0-1,-1 0 1,0 1-1,0-1 1,0 1-1,0-1 1,-1 1-1,0 0 1,0 0-1,0 7 1,0 13 3,-4 42 1,2-53-5,-7 52 0,0 25 0,7-58 0,2 37 0,-1-70 0,0 0 0,0-1 0,0 1 0,0-1 0,0 1 0,0 0 0,1-1 0,-1 1-1,0-1 1,0 1 0,0-1 0,0 1 0,1 0 0,-1-1 0,0 1 0,1-1 0,-1 1 0,0-1 0,1 0 0,-1 1 0,1-1 0,-1 1 0,1-1 0,-1 0 0,0 1-1,1-1 1,0 0 0,-1 1 0,1-1 0,-1 0 0,1 0 0,-1 1 0,1-1 0,-1 0 0,1 0 0,0 0 0,-1 0 0,1 0 0,-1 0 0,1 0 0,0 0 0,-1 0-1,1 0 1,-1 0 0,1-1 0,0 1 0,-1 0 0,1 0 0,-1 0 0,1-1 0,-1 1 0,1 0 0,-1-1 0,1 1 0,0-1 0,25-22 0,-22 17 1,1 1-1,0 0 0,-1 0 0,2 1 0,-1-1 1,0 1-1,1 0 0,0 1 0,0 0 1,0-1-1,0 2 0,0-1 0,1 1 0,7-2 1,1 1-1,1 1-1,-1 0 1,1 2 0,0 0 0,16 1 0,-29 0 0,1 0 0,-1-1 0,0 1 0,1 0 0,-1 1 0,0-1 0,1 0 0,-1 1 0,0 0 0,0 0 0,0 0 0,-1 0 0,1 0 0,0 1 0,-1-1 0,1 1 0,-1 0 0,0-1 0,0 1 0,0 0 0,0 0 0,-1 1 1,1-1-1,-1 0 0,0 0 0,0 1 0,0-1 0,1 6 0,1 10-1,0 1 0,0-1 0,-2 37 1,-1-52-1,-1 6 1,0-1 0,0 1 0,-1 0 0,0 0-1,-1-1 1,0 1 0,0-1 0,-1 0 0,0 0 0,-1 0-1,0-1 1,0 0 0,-1 0 0,-13 15 0,13-17 1,1 0 0,-1-1 0,-1 0 0,1 0 0,-1 0 0,0-1 1,0 0-1,0 0 0,0-1 0,-1 0 0,0 0 0,1 0 0,-1-1 0,0-1 1,0 1-1,0-1 0,-1-1 0,-13 0 0,21 0-1,0 0 0,0-1 0,0 1 0,0-1 0,0 1 0,0-1 0,0 0 0,0 1 0,0-1 0,0 0 0,0 1 0,1-1-1,-1 0 1,0 0 0,1 0 0,-1 0 0,0 0 0,1 0 0,-1 0 0,1 0 0,0 0 0,-1 0 0,1 0 0,0 0 0,-1 0 0,1 0 0,0-2 0,-3-35-48,2 33 25,1-33-535,0 4-1341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4.5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884 75 31630,'-15'-10'88,"-1"1"0,-1 1 0,0 0 0,0 2 0,0-1 0,-1 2 0,-33-6 0,3 5 31,-85 1 0,113 5-109,-1 1 0,0 1 0,1 1-1,0 0 1,-37 12 0,43-9-8,-1 0 1,2 1-1,-1 0 0,1 1 1,0 1-1,0 0 1,1 0-1,-18 19 0,10-5-1,1 1 0,1 0 0,0 2 0,2 0 0,1 1 0,2 0 1,-17 48-1,9-11 2,2 1 0,-12 93 1,21-85-8,4 1-1,3 79 1,4-130 3,0 0 1,2-1-1,0 1 1,1-1 0,2 0-1,13 36 1,-11-41 0,0 0 0,1-1 0,1 0 0,0-1 0,1 0 0,1-1 0,0 0 0,24 20 0,-18-19-1,1-1 0,1-1-1,0-1 1,1-1 0,0 0 0,0-1 0,1-2-1,1 0 1,36 7 0,-18-7 3,0-3 0,1-1 0,-1-2-1,66-5 1,-85 1-2,0-1 0,0-1 0,0-1 0,-1-1 0,1-1 0,-1-1 0,-1-1 0,0 0 0,25-16 0,-22 9 3,-1 0 0,-1-2 0,0 0 1,-1-1-1,-1-1 0,31-44 1,-28 31 1,-1-2 0,-2 0 0,-2-1 1,-1-1-1,-1 0 0,-3-1 0,-1-1 1,-2 0-1,-1 0 0,3-61 0,-9 76-5,-2 0 1,0-1-1,-2 1 0,-1 0 0,-1 0 0,-1 1 0,0-1 0,-2 1 1,-1 0-1,-1 0 0,-1 1 0,-1 1 0,0 0 0,-2 0 0,-1 1 1,0 0-1,-1 2 0,-35-34 0,33 37 0,-2 0 0,0 0 0,-1 2 0,0 0 0,-1 2 1,0 0-1,-1 1 0,-34-10 0,23 11-2,-1 2 0,0 1 0,0 1 0,-1 2 0,-41 2 0,52 1-31,-1 1 0,0 1 0,1 2-1,-1 0 1,1 1 0,0 1 0,0 2 0,1 0-1,0 2 1,-28 15 0,-62 52-760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8.6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49 806 31711,'-1'0'20,"0"-1"0,0 0 0,0 1 1,0-1-1,0 1 0,0-1 0,0 1 1,0-1-1,0 1 0,0 0 0,0 0 1,0-1-1,-1 1 0,1 0 0,0 0 1,0 0-1,0 0 0,0 0 0,-1 1 1,1-1-1,0 0 0,0 0 0,0 1 1,0-1-1,0 1 0,0-1 0,0 1 1,0-1-1,0 1 0,0 0 0,0-1 1,0 1-1,0 0 0,0 0 0,0 0 1,1 0-1,-1 0 0,0 0 0,1 0 1,-1 0-1,1 0 0,-1 0 0,0 2 1,-1 4-48,1 1 0,0 0 1,0-1-1,1 1 1,1 12-1,-1-5 99,0 12-64,-1-13-6,0 1 0,2-1 1,0 0-1,5 28 0,-6-40 0,1 1-1,0 0 1,0-1 0,0 1 0,0 0 0,1-1-1,-1 1 1,1-1 0,-1 0 0,1 0 0,0 1-1,0-1 1,0 0 0,0 0 0,0-1-1,0 1 1,0 0 0,1-1 0,-1 1 0,1-1-1,-1 0 1,1 0 0,-1 0 0,1 0 0,0 0-1,0-1 1,-1 1 0,1-1 0,0 0-1,5 0 1,-4 0 0,0-1 0,0 0 0,0 0 0,-1 0 1,1 0-1,0-1 0,-1 1 0,1-1 0,-1 0 0,1 0 0,-1-1 0,0 1 0,0 0 0,0-1 0,0 0 0,0 0 0,-1 0 0,1 0 0,-1 0 0,0-1 0,0 1 0,0 0 0,2-6 0,5-12 3,0 1-1,9-43 0,-16 56-2,15-69-1,-4 0 0,4-91 0,-10 79-2,21-96-1,-25 170 0,1 1 0,0 0 0,0 0 0,1 0 0,14-24 1,-17 33 0,1 0 0,0 1 0,0-1 0,0 1 0,0-1 0,1 1 1,-1 0-1,1 0 0,0 0 0,0 1 0,0-1 0,0 1 1,0 0-1,1 0 0,-1 1 0,1-1 0,-1 1 0,1 0 1,-1 0-1,9 0 0,-9 1 1,0-1-1,0 0 0,0 1 0,0 0 0,0 0 0,0 0 0,-1 0 0,1 1 0,0-1 0,0 1 0,0 0 1,0 0-1,-1 1 0,1-1 0,0 1 0,-1-1 0,6 5 0,-8-5 2,-1-1 0,0 0-1,0 0 1,0 1 0,0-1 0,1 0 0,-1 0 0,0 1 0,0-1-1,1 0 1,-1 0 0,0 0 0,0 0 0,1 1 0,-1-1-1,0 0 1,1 0 0,-1 0 0,0 0 0,1 0 0,-1 0-1,0 0 1,1 0 0,-1 0 0,0 0 0,1 0 0,-1 0 0,0 0-1,1 0 1,-1 0 0,0 0 0,0 0 0,1 0 0,-1 0-1,0 0 1,1-1 0,-1 1 0,0 0 0,0 0 0,1 0-1,-1 0 1,0-1 0,0 1 0,1 0 0,-1 0 0,0-1-1,0 1 1,0 0 0,1-1 0,-1 1 0,0 0 0,0 0 0,0-1-1,0 1 1,0 0 0,0-1 0,0 0 0,1 1 1,-1-1 0,0 0-1,0 1 1,0-1-1,0 0 1,0 1-1,0-1 1,-1 1-1,1-1 1,0 0 0,0 1-1,0-1 1,-1 1-1,1-1 1,0 0-1,0 1 1,-1-1-1,1 1 1,0-1-1,-1 1 1,1-1 0,-1 1-1,1 0 1,-1-1-1,1 1 1,-1-1-1,1 1 1,-1 0-1,0-1 1,-2 0-2,0 0 0,1 0 0,-1 0 0,0 0 0,0 0 0,0 1 0,0 0 0,0-1 0,0 1 0,0 0 0,0 0 0,0 1 0,0-1 0,1 0 0,-1 1 0,0 0 0,0 0 0,0 0 0,0 0 0,1 0 0,-1 1 0,1-1 0,-1 1 0,1-1 0,-1 1 0,1 0 0,0 0 0,0 0 0,0 0 0,0 1 0,0-1 0,0 0 0,1 1 0,-1 0 0,1-1 0,-2 4 0,-6 20 0,0 2 0,2-1 0,1 1 0,1 0 0,-2 36 0,5 149 0,3-123 0,-2-59 0,2 0 0,2 0 0,7 38 0,-8-59 0,1 0 0,0 0 0,0-1 0,1 1 0,1-1 0,0 0 0,0 0 0,0 0 0,1-1 0,0 0 0,1 0 0,0 0 0,13 10 0,-13-13 0,0-1 0,0 0 0,0-1 0,0 0 0,1 0 0,0 0 0,-1-1 0,1 0 0,14 2 0,-18-4 0,0 1 0,0-1 0,-1 1 0,1-1 0,0 0 0,0-1 0,0 1 0,0-1 0,0 1 0,0-1 0,-1 0 0,1 0 0,0-1 0,-1 1 0,1-1 0,-1 0 0,1 0 0,-1 0 0,0 0 0,0-1 0,5-4 0,-5 1 0,1 0 0,-1-1 0,0 0 0,0 0 0,-1 1 0,1-1 0,-2-1 0,1 1 0,0-15 0,0-9-3,-3-33-1,0 20-8,0-22-11,4-98-18,-3 158 38,1 0 0,0 0 0,0 1-1,0-1 1,1 0 0,0 1 0,0 0 0,0-1-1,1 1 1,-1 0 0,1 0 0,1 0 0,-1 1-1,1-1 1,0 1 0,6-7 0,-3 6-4,0 1 1,-1 0 0,1 0-1,1 0 1,-1 1 0,1 0-1,-1 0 1,1 1 0,0 0-1,0 0 1,10-1 0,91-5-5,-115 8 13,1 1 0,-1-1 0,1 1 0,-1 0 0,1 1 0,0 0 0,-1 0 0,1 0 0,0 0 0,0 1 0,-8 5 0,4-1 7,0 0-1,1 1 1,0 0 0,0 0 0,-11 17 0,8-10 1,2 1 0,0 0 0,0 0 0,2 1 0,0 1 0,1-1 0,-7 33 0,8-14-9,1 1 0,2 0-1,5 55 1,-3-84-1,1 0 0,0 0 0,1 0 0,0 0 0,0 0 0,1-1 0,0 1 0,0-1 0,9 14 0,-9-17 0,0 0 0,0 0 0,0 0 0,1-1 1,0 1-1,-1-1 0,1 0 0,1 0 0,-1 0 0,0-1 0,1 1 1,-1-1-1,1 0 0,0 0 0,-1-1 0,1 0 0,5 1 1,2 1 4,1-2 1,0 0 0,-1 0-1,1-1 1,-1-1 0,1 0-1,-1-1 1,20-4 0,-25 4-5,0-1 0,-1 0 1,1 0-1,-1 0 1,1-1-1,-1 0 0,0 0 1,-1 0-1,1-1 1,-1 0-1,0 0 0,0 0 1,0-1-1,-1 0 1,1 0-1,2-7 0,0-2 0,0 1-1,-2-2 1,0 1-1,-1-1 0,0 1 1,-1-1-1,1-27 1,-3 14-2,-1-1 1,-1 1 0,-7-38 0,5 51-1,0 1 0,-2 0 1,0 0-1,0 0 0,-1 1 0,-1 0 0,-1 0 1,0 1-1,-10-14 0,13 21 1,0-1-1,0 2 1,-1-1-1,1 0 1,-1 1 0,-1 0-1,1 1 1,0-1-1,-1 1 1,0 1 0,0-1-1,0 1 1,-1 0-1,1 1 1,-1-1 0,1 2-1,-1-1 1,0 1-1,-14-1 1,18 2 0,1 1 0,-1-1 0,1 1 0,-1 0 0,1 0 0,-1 0 0,1 0 0,-1 0 0,1 1 0,0-1 0,0 1 0,0 0 0,0 0 0,0 0 0,0 1 0,0-1 0,1 1 0,-1-1 0,1 1 0,0 0 0,0 0 0,0 0 0,0 0 0,0 0 0,1 1 0,-1-1-1,1 1 1,0-1 0,-1 4 0,-2 10-2,1 1-1,0 0 1,2 0-1,0 29 1,1-30 1,0-1 1,1 1 0,1-1-1,0 1 1,1-1 0,1 0-1,1 0 1,0 0 0,1-1-1,1 0 1,0 0 0,1 0 0,1-1-1,0 0 1,1-1 0,11 13-1,-12-17 1,0 0 0,0 0 0,0-1 0,1 0 0,1-1 0,-1 0 0,14 6 0,-15-9 0,-1-1 0,1 0 1,0-1-1,-1 0 0,1 0 0,0-1 1,0 0-1,0 0 0,0-1 1,16-2-1,-21 1 0,-1 0 0,1 0 1,0 0-1,-1-1 0,0 0 0,1 0 0,-1 0 0,0 0 1,0 0-1,0 0 0,0-1 0,-1 0 0,1 1 1,-1-1-1,1 0 0,-1 0 0,0 0 0,0-1 0,0 1 1,-1 0-1,3-8 0,4-9 3,-1-1-1,6-33 1,-10 41-2,19-115 2,-15 79-4,18-67-1,-23 109 0,0 1 0,0 0 0,1 0 0,5-10 0,-7 14 2,0 1 0,0-1-1,0 1 1,1-1 0,-1 1 0,0 0-1,0 0 1,1 0 0,-1 0-1,1 0 1,-1 0 0,1 0 0,0 0-1,-1 1 1,1-1 0,0 0 0,-1 1-1,1 0 1,0-1 0,0 1 0,3 0-1,-4 0 1,1 1-1,0-1 1,0 1-1,-1-1 0,1 1 1,0 0-1,-1 0 1,1 0-1,-1 0 1,1 0-1,-1 0 1,0 0-1,1 0 0,-1 1 1,0-1-1,0 1 1,0-1-1,0 1 1,0-1-1,0 1 0,0-1 1,-1 1-1,1 0 1,0 2-1,15 51 3,-13-43-3,5 37 4,-1 1 1,-3 0 0,-5 90-1,0-61-1,1-79-2,0 1 0,0-1 0,0 0 0,0 1 0,0-1 0,0 0 0,0 1 0,0-1 0,0 0 0,0 1 0,0-1 0,0 0 0,0 1 0,0-1 0,1 0 0,-1 1 0,0-1 0,0 0 0,0 1 0,0-1 0,1 0 0,-1 0 0,0 1 0,0-1 0,1 0 0,-1 0 0,0 1 0,0-1 0,1 0 0,-1 0 0,0 0 0,0 0 0,1 1 0,-1-1 0,0 0 0,1 0 0,-1 0 0,0 0 0,1 0 1,-1 0-1,0 0 0,1 0 0,-1 0 0,0 0 0,1 0 0,-1 0 0,0 0 0,1 0 0,-1 0 0,0 0 0,1 0 0,-1-1 0,0 1 0,1 0 0,-1 0 0,2-1 2,1 0-2,0 0 1,0 0 0,0 0 0,0 0 0,0-1 0,0 0-1,0 0 1,-1 1 0,1-2 0,-1 1 0,1 0-1,-1 0 1,0-1 0,0 1 0,0-1 0,3-5 0,27-53-2,-31 60 1,12-35 0,16-66 0,-23 76 0,1-1 0,2 1 0,0 0 0,1 0 0,18-30 0,-27 55-1,0-1 1,-1 1-1,1 0 1,0-1-1,0 1 1,0 0-1,1-1 1,-1 1-1,0 0 1,0 0-1,1 0 1,-1 0-1,1 0 1,-1 1-1,0-1 1,1 0-1,0 1 1,-1-1-1,1 1 1,-1-1-1,4 0 1,-4 2-1,1-1 0,-1 1 1,0-1-1,0 1 0,0-1 0,0 1 1,0 0-1,0 0 0,0-1 1,0 1-1,0 0 0,0 0 0,0 0 1,-1 0-1,1 0 0,0 0 1,-1 0-1,1 0 0,-1 1 0,1-1 1,-1 0-1,1 0 0,-1 0 1,0 1-1,0-1 0,1 0 0,-1 0 1,0 3-1,7 68-7,-3 85 0,-3-63 11,-1-80-1,1 1 1,1-1 0,0-1-1,5 20 1,-6-30-3,0 0 0,0 0 0,0 0 0,1 0 0,-1 1 0,1-2 0,-1 1 0,1 0 0,0 0 0,0-1 0,0 1 0,1-1 0,-1 1 0,1-1 0,-1 0 0,1 0 0,0 0 0,-1 0 0,1-1 0,0 1 0,0-1 0,0 0 0,1 0 0,2 1 0,1-1 0,0 0 1,0 0-1,0-1 0,0 0 1,0 0-1,0-1 1,0 0-1,-1 0 0,1 0 1,0-1-1,0 0 1,-1 0-1,1-1 0,-1 0 1,0 0-1,0-1 0,0 0 1,0 0-1,-1 0 1,9-8-1,-5 2 1,-1 0-1,1-1 1,-2 0 0,0-1 0,0 0-1,-1 0 1,0 0 0,-1-1 0,0 1-1,2-15 1,1-16-1,-1-1 0,-2 0 0,-3-1 0,-3-48 0,1 45 0,-3-76 1,-21-126 1,20 207 11,4 43-13,0 0 0,0 0-1,0-1 1,0 1 0,0 0 0,0 0 0,0 0-1,0-1 1,-1 1 0,1 0 0,0 0 0,0 0-1,0 0 1,0-1 0,0 1 0,-1 0 0,1 0-1,0 0 1,0 0 0,0 0 0,-1 0 0,1 0-1,0 0 1,0 0 0,0-1 0,-1 1 0,1 0-1,0 0 1,0 0 0,0 0 0,-1 0 0,1 0-1,0 0 1,0 0 0,-1 0 0,1 1 0,0-1-1,0 0 1,0 0 0,-1 0 0,1 0 0,0 0-1,0 0 1,0 0 0,0 0 0,-1 1 0,1-1-1,0 0 1,0 0 0,0 0 0,0 0 0,0 0-1,-1 1 1,1-1 0,0 0 0,0 0 0,0 0-1,0 1 1,0-1 0,0 0 0,0 0-1,0 0 1,0 1 0,0-1 0,0 0 0,-4 18-1,0 0 1,2-1-1,0 1 1,2 0-1,0 19 1,0-1 0,-1 35 1,4 244 14,-1-292-14,0-1 0,2 1 0,0-1 0,2 0 0,0 0 0,2-1 0,19 41 0,-22-54-1,0 0 1,0 0-1,1 0 0,0-1 1,0 1-1,1-1 1,0-1-1,0 0 0,0 0 1,1 0-1,0-1 0,0 0 1,1 0-1,-1-1 0,1 0 1,0 0-1,0-1 1,1-1-1,-1 1 0,0-2 1,11 2-1,-5-1 0,0-2 0,0 1 0,20-3 0,-30 1 0,0 0 0,1 0 0,-1-1 0,-1 1 0,1-1 0,0 0 0,0 0 0,-1-1 0,1 0 0,-1 1 0,0-1 0,1-1 0,4-4 0,-1-1 0,0-1 0,-1 0 0,0 0 0,-1 0 0,0-1 0,0 0 0,-1 0 0,-1-1 0,0 1 0,0-1 0,-1 0 0,1-13 0,1-17 0,-1-1 0,-4-48 0,0 50 0,0 27 0,0-3 0,0-1 0,-1 0 0,-4-20 0,5 35 0,-1 0 0,1 0 0,-1 0 0,0 1 0,0-1 0,0 0 0,0 0 0,0 1 0,0-1 0,-1 1 0,1-1 0,-1 1 0,0 0 0,0-1 0,0 1 0,0 0 0,0 0 0,0 0 0,-1 1 0,1-1 0,-1 1 0,1-1 0,-1 1 0,1 0 0,-1-1 0,-3 0 0,3 2 0,1 0 0,-1 0-1,1 0 1,-1 1 0,1-1 0,0 0-1,-1 1 1,1 0 0,0-1 0,-1 1-1,1 0 1,0 0 0,0 0 0,0 1-1,0-1 1,0 0 0,0 1 0,0 0-1,0-1 1,1 1 0,-1 0 0,1 0-1,-1 0 1,1 0 0,0 0 0,-1 0 0,1 0-1,0 0 1,1 0 0,-1 1 0,-1 2-1,-3 10-1,1 0 0,0 0 0,-2 24 0,6-35 2,-5 49 0,3 71 0,2-81 0,0-30 0,1 0 0,0 1 0,1-1 0,1-1 0,0 1 0,0 0 0,1-1 0,1 1 0,0-1 0,1 0 0,12 18 0,-13-23 0,-1-1 0,2 0 0,-1 0 0,1 0 0,0 0 0,0-1 0,0 0 0,1 0 0,0-1 0,0 0 0,0 0 0,1 0 0,-1-1 0,1 0 0,-1-1 0,1 0 0,0 0 0,0 0 0,16 0 0,-19-1 0,0-1 1,-1 0-1,1 0 1,0 0-1,-1 0 1,1-1-1,0 1 1,-1-1-1,1-1 1,-1 1-1,1-1 1,-1 1-1,1-1 1,-1 0-1,0-1 1,0 1-1,0-1 0,-1 0 1,1 0-1,0 0 1,-1 0-1,0-1 1,0 1-1,0-1 1,0 0-1,-1 0 1,1 0-1,-1 0 1,0 0-1,0-1 1,0 1-1,-1-1 1,2-6-1,8-32-3,-2-1 1,6-74-1,-11 74 0,2 0 1,20-72-1,-25 113 2,0-1 1,1 1-1,-1 0 0,1 0 0,0 0 1,0 1-1,0-1 0,0 0 0,1 1 1,3-4-1,-6 5 1,1 1 0,0-1-1,0 1 1,0-1 0,0 0 0,-1 1 0,1-1-1,0 1 1,0 0 0,0-1 0,0 1 0,0 0-1,0 0 1,0-1 0,0 1 0,1 0-1,-1 0 1,0 0 0,0 0 0,0 0 0,0 1-1,0-1 1,0 0 0,0 0 0,0 1 0,0-1-1,0 1 1,0-1 0,0 1 0,-1-1 0,1 1-1,0-1 1,0 1 0,0 0 0,-1-1 0,1 1-1,0 0 1,1 1 0,3 8 0,0 0 0,0 0 0,-1 1 0,0-1 0,0 1 0,-2 0 0,1 0 0,-1 0 0,0 13 0,3 4 0,2 18 3,-1 1-1,-2 0 1,-3 0 0,-1 0-1,-9 60 1,9-95-2,4-16 3,8-20 4,5-23-10,-2 0 0,-2-2 0,11-82 1,15-59-5,-39 190 6,4-14 0,1 0 0,0 0 0,12-23 0,-15 34 0,0 0 0,-1 1 0,1-1 0,1 1 0,-1-1 0,0 1 0,0 0 0,1 0 0,0 0 0,3-3 0,-5 5 0,1-1 0,0 0 0,-1 1 0,1-1 0,-1 1 0,1 0 0,0 0 0,-1-1 0,1 1 0,0 0 0,-1 0 0,1 1 0,-1-1 0,1 0 0,0 0 0,-1 1 0,1-1 0,-1 1 0,1 0 0,-1-1 0,3 2 0,1 2-1,-1 0 0,0 0 0,0 0 0,-1 1 1,1 0-1,-1-1 0,0 1 0,0 0 0,-1 0 0,1 1 0,-1-1 0,0 1 1,1 5-1,-1-4 0,11 32 4,-2 1 1,11 77 0,-4 85-1,-15-169-4,-3-27 1,0 0 0,1 0 0,0 0 0,0 0 0,0 0 0,1 0 0,0-1 0,0 1 0,0 0 0,1-1 0,0 0 0,5 8 0,-4-9 0,-1-1 0,1 0 0,-1 0 0,1-1 1,0 1-1,0-1 0,0 0 0,0 0 0,1 0 0,-1 0 1,0-1-1,1 1 0,-1-1 0,1-1 0,0 1 0,7 0 1,3 0 0,0 0 1,0-1-1,0-1 0,0 0 1,20-5-1,-27 5 0,-1-2-1,0 1 0,0-1 1,0 0-1,-1-1 0,1 1 1,-1-1-1,1-1 0,-1 1 1,-1-1-1,1 0 0,-1 0 1,5-7-1,0 0 0,-2-1 0,1-1 0,-2 1 0,0-1 0,-1-1 0,0 1 0,-1-1 0,0 0 0,-2 0 0,4-25 0,-1-16 0,-3-90 0,-3 101 0,0-19 0,-2-1 0,-4 1 0,-2 0 0,-17-67 0,19 117 0,3 14 0,0 13 0,-4 382 30,8-242-17,-1-116-11,2-1 0,6 42-1,-6-66-1,0-1 0,2 0 0,-1 0 0,1 0 0,1 0 0,-1-1 0,2 1 0,0-1 0,0 0 0,14 16 0,11-3 65,-31-22-86,1-1 0,-1 1 1,1-1-1,-1 0 0,1 1 1,-1-1-1,1 0 0,0 1 0,-1-1 1,1 0-1,0 0 0,-1 0 1,1 1-1,0-1 0,-1 0 0,1 0 1,0 0-1,-1 0 0,1 0 1,0 0-1,-1 0 0,1 0 0,0-1 1,-1 1-1,1 0 0,0 0 1,-1-1-1,1 1 0,0 0 0,-1-1 1,1 1-1,-1 0 0,1-1 1,-1 1-1,1-1 0,-1 1 0,1-1 1,-1 1-1,1-1 0,-1 1 0,0-1 1,1 0-1,-1 1 0,0-1 1,1 1-1,-1-1 0,0 0 0,0 1 1,0-1-1,0 0 0,0 1 1,1-1-1,-2-1 0,2-35-3615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8.95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25 31486,'0'0'689,"19"0"-481,25 0-48,23 0-64,13 0-48,17 0-16,5 0-16,-11 0 16,-16 0-32,-33 0 0,-26 0-32,-16-7 32,-5 2-48,-45 0-336,-28-3-3010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9.3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13 30750,'0'0'1265,"19"0"-961,25 0-144,23 0-80,7 0-16,4 0-32,2-5 0,-14 2-16,-16 1-16,-17-1 0,-19 3 0,-47 0-416,-20 0-1041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0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98 31775,'1'-21'101,"0"14"-9,-1 0-1,0 1 1,0-1 0,0 0 0,-3-9 0,3 14-85,-1 1-1,1-1 1,-1 1 0,1 0 0,-1-1 0,0 1 0,1 0-1,-1 0 1,0 0 0,0-1 0,0 1 0,0 0 0,0 0 0,0 0-1,0 1 1,-1-1 0,1 0 0,0 0 0,0 0 0,-1 1-1,1-1 1,0 1 0,-1-1 0,1 1 0,-1 0 0,1-1 0,-1 1-1,1 0 1,-1 0 0,-1 0 0,-6 0-4,-1 1 0,1 0-1,-1 1 1,1 0 0,0 0 0,0 1-1,-1 0 1,2 1 0,-1 0 0,0 0 0,1 1-1,0 0 1,0 1 0,0 0 0,1 0 0,0 0-1,0 1 1,-6 7 0,-11 15 0,2 0 1,1 1-1,-23 44 1,27-42-3,1 1 0,2 1 0,1 0 0,2 1 1,1 0-1,2 0 0,1 1 0,2 1 1,2-1-1,1 46 0,1-67-1,2-1 0,0 1 0,1-1 0,0 0 0,1 1 0,0-1 0,7 15 0,-7-23 0,-1-1 0,1 1 0,1 0 0,-1-1 0,1 0 0,0 0 0,0 0 0,0 0 0,1-1 0,0 0 0,0 0 0,0 0 0,0 0 0,0-1 0,1 0 0,0 0 0,0 0 0,8 2 0,-2-1 1,0-1 0,1 0-1,-1-1 1,0-1 0,1 0 0,-1 0 0,1-1-1,-1-1 1,21-3 0,-25 2 0,0 0-1,1 0 1,-1-1-1,-1 0 1,1-1-1,0 0 1,-1 0-1,0 0 1,0-1-1,0 0 1,0 0-1,-1-1 1,0 0-1,10-12 1,-5 2-2,-1 0 1,0-1-1,-1 0 1,-1-1-1,-1 1 1,11-38-1,-7-1-3,6-57 0,-10 60 2,16-68 0,-22 118 1,-1 1 1,1-1-1,0 0 0,0 1 1,0 0-1,0-1 0,0 1 1,0-1-1,0 1 0,1 0 0,0 0 1,-1 0-1,1 0 0,0 0 1,0 0-1,0 0 0,0 1 1,0-1-1,0 0 0,0 1 1,1 0-1,-1 0 0,1 0 1,-1 0-1,1 0 0,-1 0 1,1 0-1,-1 1 0,1-1 1,0 1-1,-1 0 0,1 0 0,-1 0 1,1 0-1,0 0 0,-1 1 1,1-1-1,0 1 0,-1 0 1,1 0-1,-1 0 0,3 1 1,0 0-1,1 1-1,-1 0 1,0 1 0,0-1 0,0 1 0,-1 0 0,1 0 0,-1 0 0,0 1 0,0 0 0,-1-1 0,1 1 0,-1 1 0,4 6 0,-7-11 1,0-1 0,0 0 0,0 1 0,0-1 0,0 0 0,0 1 0,0-1-1,0 0 1,0 1 0,0-1 0,0 1 0,0-1 0,0 0 0,0 1 0,0-1 0,0 0 0,-1 1 0,1-1 0,0 0 0,0 1 0,0-1 0,0 0 0,-1 0 0,1 1 0,0-1 0,0 0 0,-1 1 0,1-1 0,0 0 0,-1 0 0,1 0 0,0 1 0,-1-1 0,1 0 0,0 0 0,-1 0 0,1 0 0,0 0 0,-1 0 0,1 0 0,0 0 0,-1 0 0,-19 1 8,12-2-5,0 2-2,1-1 0,-1 1 0,1 1 1,-1-1-1,1 1 0,0 1 0,0-1 0,0 1 0,0 0 0,0 1 0,0 0 0,1 0 0,0 0 0,-10 9 0,7-4-1,1 1 1,-1 0-1,2 1 1,-1 0-1,1 0 0,1 0 1,-9 22-1,7-10 0,2 0 0,0 1 0,1 0 0,1 0 0,2 0 0,0 0 0,2 1 0,3 36 0,-3-54 0,1 0 0,1 0 0,-1 0 0,1 0 0,0 0 0,1 0 0,-1-1 0,2 1 0,-1-1 0,0 0 0,1 1 0,0-2 0,1 1 0,-1 0 0,1-1 0,0 0 0,1 0 0,-1 0 0,1-1 0,0 0 0,0 0 0,0 0 0,13 4 0,-1 0 0,1-2 0,-1 0 1,1-2-1,1 0 1,-1-1-1,0 0 0,33-2 1,-45 0 0,1-2 0,-1 1 0,0-1-1,0 0 1,0 0 0,0-1 0,-1 0 0,12-4 0,-14 4 0,0-1-1,-1 1 0,1-1 1,-1 0-1,1 0 0,-1 0 0,0 0 1,0-1-1,0 1 0,0-1 1,-1 0-1,1 1 0,-1-1 1,3-8-1,0-1 0,-1 0 0,-1-1 0,0 1 0,-1-1 0,0 0 0,-1 0 0,0 0 0,-3-20 0,0 12 0,-1-1 0,-1 2 0,0-1 0,-14-33 0,7 26 0,-1 0 0,-1 1 0,-2 1 0,-1 0 0,-29-36 0,43 60 0,0 1-1,-1-1 1,0 1 0,1-1-1,-1 1 1,0 0 0,0 0-1,0 0 1,-1 1 0,1-1 0,0 1-1,-1 0 1,1 0 0,-5-1-1,6 1 1,0 1 0,0 0-1,1 0 1,-1 0 0,0 1 0,0-1-1,0 0 1,1 1 0,-1-1-1,0 1 1,1-1 0,-1 1 0,0 0-1,1 0 1,-1 0 0,1 0-1,-1 0 1,1 0 0,-1 0 0,1 0-1,0 0 1,0 1 0,0-1-1,-1 1 1,1-1 0,0 1 0,1-1-1,-1 1 1,-1 2 0,-3 11-1,0 0 1,1 0-1,0 0 1,2 1 0,-1-1-1,1 16 1,1 5 0,6 56 0,-4-83 0,0 0 0,1-1 0,0 1 0,1 0 0,-1-1 0,2 0 0,-1 0 0,1 0 0,0 0 0,1 0 0,0-1 0,0 0 0,0 0 0,1 0 0,0 0 0,0-1 0,1 0 0,0-1 0,12 8 0,-6-6 0,0 0 0,1-1 0,0 0 0,0-2 0,1 1 0,-1-2 0,1 0 0,0 0 0,0-2 0,25 0 0,-37-1 0,1 0 0,0 0 0,-1 0 1,1-1-1,-1 0 0,1 0 0,-1 0 0,1 0 0,-1-1 0,1 1 1,-1-1-1,0 0 0,0 0 0,0 0 0,5-4 0,-4 2 1,0-1 0,0 1-1,-1-1 1,1 0-1,-1 0 1,0-1 0,-1 1-1,4-10 1,1-7 1,-2-1 0,0 1 0,2-45 0,-6 63-2,3-64 0,-4 43 0,1 1 0,1-1 0,1 1 0,2 0 0,0 0 0,12-32 0,-17 54 0,1 0 0,0 0 0,1 0 0,-1 1 0,0-1 0,0 0 0,1 0 0,-1 1 0,1-1 0,0 1 0,-1-1 0,1 1 0,0 0 0,0-1 0,0 1 0,0 0 0,0 0 0,0 1 0,0-1 0,0 0 0,0 1 0,0-1 0,1 1 0,-1 0 0,0-1 0,0 1 0,1 0 0,-1 0 0,4 1 0,-5 0 0,1-1 0,-1 0 0,1 1 0,-1-1 0,1 1 0,-1 0 0,1 0 0,-1-1 0,1 1 0,-1 0 0,0 0 0,0 0 0,0 0 0,1 1 0,-1-1 0,0 0 0,0 0 0,0 1 0,-1-1 0,1 0 0,0 1 0,0-1 0,-1 1 0,1-1 0,-1 1 0,1-1 0,-1 1 0,0 0 0,0-1 0,0 4 0,3 4 0,4 17 0,-2 1 0,0 0 0,0 42 0,-5 87 0,-2-64 0,2 28 0,0-120 0,0 0 0,1 1 0,-1-1 0,0 0 0,0 1 0,1-1 0,-1 0 0,0 1 0,1-1 0,-1 0 0,1 0 0,-1 1 0,0-1 0,1 0 0,-1 0 0,1 0 0,-1 1 0,1-1 0,-1 0 0,1 0 0,-1 0 0,0 0 0,1 0 0,-1 0 0,1 0 0,-1 0 0,1 0 0,-1 0 0,1 0 0,-1-1 0,1 1 0,-1 0 0,1 0 0,19-9 0,-14 2 0,-1 0 0,0-1 0,0 1 0,0-1 0,-1-1 0,0 1 0,-1-1 0,4-13 0,17-83 0,-15 61 0,-3 17 0,23-97 0,-23 104 0,1 0 0,0 0 0,20-35 0,-26 54 0,0 0 0,-1-1 0,1 1 0,0 0 0,0 0 0,0 0 0,0 0 0,0 0 0,0 0 0,0 0 0,0 0 0,0 0 0,0 1 0,0-1 1,1 0-1,-1 1 0,0-1 0,3 0 0,-3 1 0,0 0-1,0 1 1,0-1 0,-1 0 0,1 1 0,0-1 0,0 1 0,0-1 0,-1 1 0,1-1-1,0 1 1,-1-1 0,1 1 0,0 0 0,-1 0 0,1-1 0,-1 1 0,1 0 0,-1 0 0,1-1-1,-1 1 1,0 0 0,1 0 0,-1 0 0,0 0 0,0 0 0,0 0 0,1-1 0,-1 1-1,0 2 1,5 38 0,-1 1 0,-2-1 0,-4 49 0,1-39 1,7 87 1,-6-138-2,1 0 0,-1 0 0,0-1 0,0 1 0,0 0 0,0 0 0,0-1 0,0 1 0,1 0 0,-1 0 0,0 0 0,0-1 0,0 1 0,0 0 0,1 0 0,-1 0 0,0 0 0,0-1 0,1 1 0,-1 0 0,0 0 0,0 0 0,1 0 0,-1 0 0,0 0 0,0 0 0,1 0 0,-1 0 0,0 0 0,0 0 0,1 0 0,-1 0 0,0 0 0,1 0 0,-1 0 0,0 0 0,0 0 0,1 0 0,-1 0 0,0 0 0,0 0 0,1 0 0,-1 1 0,0-1 0,0 0 0,0 0 0,1 0 0,-1 0 0,0 1 0,0-1 0,0 0 0,1 0 0,-1 0 0,0 1 0,0-1 0,0 0 0,0 0 0,0 1 0,0-1 0,0 0 0,1 0 0,-1 1 0,0-1 0,0 0 0,0 1 0,0-1 0,0 0 0,0 0 0,0 1 0,12-21 0,29-100 0,-30 81 0,2 0 0,1 0 0,3 2 0,38-67 0,-23 66 0,-30 36 0,0 0 0,0 1 0,0-1 0,1 0 0,-1 1 0,0 0 0,1 0 0,-1 0 0,1 0 0,0 0 0,-1 0 0,1 0 0,0 1 0,-1 0 0,4-1 0,-5 1 0,0 0 0,-1 1-1,1-1 1,0 0 0,0 0 0,-1 1 0,1-1-1,0 0 1,-1 1 0,1-1 0,-1 1 0,1-1 0,0 1-1,-1-1 1,1 1 0,-1-1 0,1 1 0,-1-1-1,0 1 1,1 0 0,-1-1 0,1 1 0,-1 0 0,0 0-1,0-1 1,1 1 0,-1 0 0,0-1 0,0 1-1,0 0 1,0 0 0,0 0 0,1 32-9,-2-25 8,0 116 6,0 78 6,1-198-11,0 0 0,1 0 0,-1 0 0,1 0 0,0 0 0,0 0 0,0 0 0,1 0 0,-1 0 0,1-1 0,0 1 0,0-1 0,0 1 0,1-1 0,-1 1 0,1-1 0,0 0 0,0 0 0,0-1 0,0 1 0,0-1 0,6 4 0,-3-3 0,-1-1 0,1 0 0,0 0 0,-1 0 0,1-1 0,0 0 0,0 0 0,0 0 0,1-1 0,-1 0 0,0 0 0,0 0 0,0-1 0,0 0 0,6-2 0,-8 1 0,0 1 0,0-1 0,-1 0 0,1 0 0,0-1 0,-1 1 0,0-1 0,0 0 0,1 0 0,-2 0 0,1 0 0,0 0 0,-1-1 0,1 1 0,-1-1 0,0 0 0,0 0 0,0 1 0,-1-1 0,2-5 0,2-7 0,0-1 0,-1 0 0,3-29 0,-2-35 1,-7-120 1,2 195-1,-4-33 8,4 37-9,0 0 1,-1 0-1,1 1 0,-1-1 0,1 0 0,-1 0 0,0 0 1,1 1-1,-1-1 0,0 0 0,0 1 0,0-1 0,0 1 1,0-1-1,-3-1 0,3 3 0,1 0 0,0 0 0,-1 0 0,1 0 0,-1 0 0,1 0 0,0 1 0,-1-1 0,1 0 0,-1 0 0,1 0 0,0 1 0,-1-1 0,1 0 0,0 0 0,-1 1 0,1-1 0,0 0 0,0 1 0,-1-1 0,1 1 0,0-1 0,0 0 0,0 1 0,-1-1 0,1 1 0,0-1 0,0 0 0,0 1 0,0-1 0,0 1 0,0-1 0,0 0 0,0 1 0,0-1 0,0 1 0,0-1 0,0 1 0,0-1 0,0 0 0,1 1 0,-9 86 0,6 129 0,3-116 0,0 6 0,-11 240 32,10-341-32,-6 30 0,5-34 0,1 0 0,0 0 0,0 0 0,-1 0 0,1 0 0,-1 0 0,1-1 0,-1 1 0,1 0 0,-1 0 0,1 0 0,-1 0 0,0-1 0,1 1 0,-1 0 0,0-1 0,0 1 0,1-1 0,-1 1 0,0 0 0,0-1 0,0 0 0,0 1 0,0-1 0,0 0 0,0 1 0,0-1 0,-1 0 0,1 0 0,0-1 0,0 1 0,0-1 0,0 0 0,0 0 0,0 1 0,0-1 0,0 0 0,0 0 0,0 0 0,0 0 0,0 0 0,1 0 0,-1 0 0,0 0 0,1 0 0,-1-1 0,1 1 0,-1 0 0,1 0 0,0-1 0,-1 1 0,1 0 0,0 0 0,0-1 0,0 1 0,0-2 0,-1-3 0,-7-40 0,3-1 0,1 0 0,3 1 0,9-92 0,0 90 0,2 2 0,2-1 0,2 1 0,3 1 0,1 1 0,2 0 0,2 1 0,2 2 0,52-71 0,-40 73 0,-34 37 0,0 0 0,1 0 0,-1 1 0,1-1 0,0 0 0,0 1 0,-1 0 0,1 0 0,0 0 0,0 0 0,0 0 0,0 1 0,0-1 0,5 1 0,-7 0 0,0 0 0,0 0 0,1 1 0,-1-1 0,0 1 0,0-1 0,0 1 0,0-1 0,0 1 0,0-1 0,0 1 0,0 0 0,0 0 0,0 0 0,0-1 0,0 1 0,0 0 0,0 0 0,-1 0 0,1 0 0,0 0 0,-1 1 0,1-1 0,-1 0 0,1 0 0,-1 0 0,0 0 0,1 1 0,-1 0 0,6 45 0,-6-39 0,0 216 0,0-212 0,-1 0 0,-1-1 0,0 1 0,-1-1 0,0 0 0,-1 0 0,0 0 0,-1 0 0,0 0 0,0-1 0,-1 0 0,-14 17 0,15-21 0,-1 0 0,0 0 0,-1 0-1,1-1 1,-1 0 0,0 0-1,0-1 1,-1 0 0,1 0-1,-1-1 1,0 0 0,0 0-1,0-1 1,0 0 0,0 0 0,-1-1-1,1 0 1,-11 0 0,19-2-1,0 1 0,0 0 0,0 0 0,0-1 0,0 1 0,0 0 0,0 0 0,0-1 0,0 1 0,0 0 0,0 0 0,0 0 0,0-1 0,0 1 0,0 0 0,0 0 0,0-1 0,0 1 0,1 0 0,-1 0 0,0 0 0,0 0 0,0-1 0,0 1 0,1 0 0,-1 0 0,0 0 0,0 0 1,0 0-1,0-1 0,1 1 0,-1 0 0,0 0 0,0 0 0,1 0 0,-1 0 0,0 0 0,0 0 0,0 0 0,1 0 0,-1 0 0,0 0 0,1 0 0,28-3-9,36 0 0,31-3-2,-79 4 12,0-1 0,-1 0 0,1-2 0,-1 0 0,18-8 0,-28 10 0,1-1 0,-1 0 0,0 0 0,0 0 0,0-1 0,-1 0 0,1 0 0,-1 0 0,-1-1 0,1 0 0,-1 0 0,0 0 0,0 0 0,5-13 0,-1-1 2,-1-1 0,-1 0 0,-1 0 1,2-28-1,4-89 17,-10 121-17,0 0 12,-1 17-14,-1 23 2,-1 281-2,2-295 0,0-1 0,0 1 0,1-1 0,1 1 0,0-1 0,0 0 0,0 0 0,7 15 0,-7-20 0,0 0 0,0 0 0,0 1 0,0-1 0,1 0 0,-1-1 0,1 1 0,0 0 0,0-1 0,0 0 0,0 1 0,0-1 0,0 0 0,1-1 0,-1 1 0,1-1 0,-1 1 0,1-1 0,0 0 0,-1 0 0,7 0 0,-3 0 0,0 0 0,-1-1 0,1 0 0,0 0 0,0 0 0,0-1 0,-1 0 0,1-1 0,9-2 0,-12 2 0,0 0 0,0-1 0,0 1 0,-1-1 0,1 1 0,0-1 0,-1 0 0,0-1 0,0 1 0,0 0 0,0-1 0,-1 0 0,1 0 0,-1 1 0,3-7 0,3-8 0,-2 0 0,1 0 0,-2 0 0,-1-1 0,0 0 0,1-22 0,-1-119 0,-5 106 0,0 36 0,-1 15 0,0 9 0,-3 16 0,1 0 0,2 1 0,0-1 0,1 1 0,3 28 0,-1-7 0,-2-23 0,2 1 0,1-1 0,0 0 0,1 0 0,9 28 0,-11-44 0,1 1 0,0-1 0,1 0 0,-1 0 0,1 0 0,0 0 0,0 0 0,0 0 0,1-1 0,0 1 0,0-1 0,0 0 0,0-1 0,1 1 0,-1-1 0,1 1 0,0-1 0,0-1 0,0 1 0,0-1 0,0 0 0,1 0 0,-1 0 0,11 1 0,-11-2 0,-1 0 0,0 0 0,0-1 0,1 1 0,-1-1 0,0 0 0,1 0 0,-1-1 0,0 1 0,1-1 0,-1 0 0,0 0 0,0-1 0,0 1 0,0-1 0,0 0 0,0 0 0,0 0 0,-1 0 0,1-1 0,-1 0 0,0 1 0,1-1 0,-1 0 0,-1-1 0,1 1 0,0 0 0,-1-1 0,1 0 0,-1 1 0,0-1 0,-1 0 0,1 0 0,2-7 0,5-17 0,-1-1 0,-1 0 0,-1 0 0,3-50 0,-5-124 0,-5 129 0,1 24 0,-2 1 0,-3 1 0,-1-1 0,-13-48 0,18 95 0,1 1 0,0-1 0,-1 0 0,1 1 0,-1-1 0,0 1 0,1 0 0,-1-1 0,0 1 0,0 0 0,0-1 0,0 1 0,0 0 0,-2-2 0,-4 6 0,1 14 0,-2 46 0,3 0 0,5 111 0,2-72 0,7 96 0,-6-172 0,1 0 0,1 0 0,2-1 0,0 0 0,17 37 0,-21-56 0,0 0 0,0 1-1,1-1 1,0-1 0,1 1 0,-1 0-1,1-1 1,0 0 0,7 6 0,-8-9 1,-1 0 1,1 0 0,-1 0-1,1 0 1,0-1-1,0 1 1,0-1 0,0 0-1,0 0 1,0-1-1,0 1 1,0-1 0,0 0-1,0 0 1,0 0-1,0 0 1,6-2 0,-7 1-2,-1 0 0,1 0 1,0 0-1,-1 0 0,1 0 0,-1-1 1,1 0-1,-1 1 0,0-1 1,0 0-1,0 0 0,1 0 0,-2 0 1,1 0-1,0-1 0,0 1 1,-1 0-1,0-1 0,2-3 1,3-7-2,-1 0 1,6-25 0,-9 31 0,15-78 0,-3 0 0,5-150 0,-17 551-5,-1-300 5,0 0 1,2 0 0,0 0 0,0 0-1,2-1 1,0 0 0,8 18-1,-11-29 0,1 1 0,-1 0 0,1-1 0,0 1 0,1-1 0,-1 0 0,1 0 0,-1 0 0,1-1 0,1 1 0,-1-1 0,0 0 0,1 0 0,-1 0 0,1-1 0,0 0 0,0 0 0,0 0 0,0 0 0,0-1 0,0 0 0,1 0 0,-1 0 0,9 0 0,-11-2 0,0 1 0,0-1 0,0 0 0,-1 1 0,1-1 0,0-1 0,-1 1 0,1 0 0,-1-1 0,1 1 0,-1-1 0,1 0 0,-1 1 0,0-1 0,0 0 0,0-1 0,0 1 0,0 0 0,-1 0 0,1-1 0,-1 1 0,1-1 0,-1 0 0,0 1 0,1-6 0,4-9 0,0 0 0,4-36 0,-9 48 0,17-149 0,-14 104 0,1 1 0,24-92 0,-29 141 0,0-1 0,0 0 0,0 1 0,0-1 0,0 0 0,0 1 0,0-1 0,1 1 0,-1-1 0,0 0 0,0 1 0,1-1 0,-1 1 0,1-1 0,-1 0 0,0 1 0,1-1 0,-1 1 0,1-1 0,-1 1 0,1 0 0,-1-1 0,1 1 0,0-1 0,-1 1 0,1 0 0,-1 0 0,1-1 0,0 1 0,0 0 0,0 1 0,0-1 0,0 1 0,0 0 0,0 0 0,0 0 0,-1 0 0,1 0 0,0 0 0,0 0 0,-1 0 0,1 0 0,-1 0 0,1 0 0,-1 1 0,1-1 0,-1 0 0,1 2 0,10 47 0,-1 0 0,-3 0 0,2 91 0,-2-23 0,-7-117 0,0-1 0,-1 1 0,1-1 0,0 1 0,0-1 0,0 1 0,0-1 0,0 1 0,0-1 0,0 1 0,1-1 0,-1 1 0,0-1 0,0 1 0,0-1 0,0 0 0,1 1 0,-1-1 0,0 1 0,0-1 0,1 1 0,-1-1 0,0 0 0,1 1 0,-1-1 0,0 0 0,1 1 0,-1-1 0,1 0 0,-1 1 0,0-1 0,1 0 0,-1 0 0,1 1 0,-1-1 0,1 0 0,-1 0 0,1 0 0,-1 0 0,1 0 0,-1 0 0,1 0 0,-1 0 0,1 0 0,-1 0 0,1 0 0,-1 0 0,1 0 0,-1 0 0,1 0 0,-1-1 0,2 1 0,0-2 0,0 1 0,1-1 0,-1 0 0,0 1 0,0-1 0,0 0 0,0-1 0,0 1 0,2-3 0,19-34 0,-1-2 0,26-69 0,10-20 0,-47 107 0,-7 13 0,1 0 0,0 0 0,1 0 0,0 1 0,1-1 0,0 1 0,0 1 0,12-11 0,-19 19 0,0-1 0,1 1 0,-1 0 0,1 0 0,-1-1 0,0 1 0,1 0 0,-1 0 0,1-1 0,-1 1 0,1 0 0,-1 0 0,1 0 0,-1 0 0,1 0 0,-1 0 0,1 0 0,-1 0 0,1 0 0,-1 0 0,1 0 0,-1 0 0,1 0 0,-1 0 0,1 0 0,-1 1 0,0-1 0,1 0 0,-1 0 0,1 1 0,-1-1 0,1 0 0,-1 0 0,0 1 0,1-1 0,-1 0 0,0 1 0,1-1 0,-1 1 0,0-1 0,1 0 0,-1 1 0,0-1 0,0 1 0,0-1 0,1 1 0,-1-1 0,0 1 0,0-1 0,0 1 0,0-1 0,0 1 0,0-1 0,0 1 0,0-1 0,0 1 0,0 0 0,1 36 0,-1-31 0,-1 49 0,0-9 0,2 1 0,11 78 0,-11-121 0,-1 1 0,1 0 0,0-1 0,1 1 0,-1 0 0,1-1 0,0 0 0,0 1 0,1-1 0,-1 0 0,1 0 0,0 0 0,0-1 0,0 1 0,0-1 0,1 1 0,-1-1 0,1 0 0,0 0 0,0-1 0,0 1 0,0-1 0,1 0 0,-1 0 0,1 0 0,-1-1 0,1 0 0,-1 0 0,1 0 0,0 0 0,0-1 0,-1 1 0,10-2 0,-3 2 0,0-1 0,1 0 0,-1-1 0,0-1 0,-1 1 0,1-2 0,11-3 0,-15 3 0,-1 0 0,1-1 0,0 1 0,-1-2 0,0 1 0,0-1 0,0 0 0,-1 0 0,0 0 0,1-1 0,4-7 0,-1 1 0,-1-1 0,-1 1 0,0-1 0,-1-1 0,0 1 0,-1-1 0,6-22 0,-6 11 0,-1 0 0,-2-1 0,1-36 0,-3 57 0,0-1 0,0 0 0,-1 1 0,1-1 0,-1 0 0,0 1 0,-1-1 0,1 1 0,-1 0 0,0-1 0,-1 1 0,-5-9 0,6 11 0,0 1 0,-1 0 0,1 0 0,-1 0 0,0 0 0,1 0 0,-1 1 0,0-1 0,0 1 0,0 0 0,0 0 0,0 0 0,-1 0 0,1 0 0,0 1 0,0-1 0,0 1 0,-1 0 0,1 0 0,0 0 0,0 0 0,-1 1 0,-4 1 0,5-2 0,-1 1 0,1 0 0,-1 0 0,1 0 0,0 1 0,0-1 0,-1 1 0,1-1 0,0 1 0,1 0 0,-1 0 0,0 1 0,0-1 0,1 0 0,-3 4 0,1 0 0,0-1 0,1 1 0,0-1 0,0 1 0,1 0 0,-1 0 0,-2 11 0,1 7 0,1 0 0,1-1 0,0 37 0,2-54 0,0 6 0,1 0 0,-1-1 0,2 1 0,0 0 0,0-1 0,5 14 0,-6-21 0,0-1 0,1 1 0,0-1 0,0 0 0,0 1 0,0-1 0,0 0 0,1 0 0,-1 0 0,1-1 0,0 1 0,0-1 0,0 1 0,0-1 0,0 0 0,0 0 0,1 0 0,-1-1 0,1 1 0,-1-1 0,1 0 0,0 0 0,4 1 0,-4-1 0,0-1 0,0 1 0,0-1 0,0 0 0,1 0 0,-1 0 0,0 0 0,0-1 0,0 0 0,0 0 0,0 0 0,0 0 0,0 0 0,0-1 0,3-2 0,-3 1 0,0 0 0,0 0 0,0-1 0,-1 0 0,1 1 0,-1-1 0,0-1 0,0 1 0,0 0 0,-1-1 0,4-8 0,3-10 0,-1 0 0,-1 0 0,-1-1 0,4-34 0,-5 6 0,-1-53 0,-9 193 0,-29 156 0,12-114 0,-7 123 0,-20 115 0,44-344 0,-1-1 0,0 0 0,-2 0 0,-1 0 0,-12 21 0,17-37 0,1-1 0,-1 1 0,-1-1 0,1 0 0,-1 0 0,0-1 0,0 1 0,-1-1 0,1 0 0,-1-1 0,-1 1 0,1-1 0,0 0 0,-1-1 0,0 1 0,0-1 0,0-1 0,0 1 0,-14 2 0,16-4 0,-1-1 0,1 1 0,0-1 0,-1 0 0,1 0 0,-1-1 0,1 1 0,0-1 0,-1-1 0,1 1 0,0-1 0,0 0 0,0 0 0,0 0 0,0 0 0,0-1 0,-4-4 0,1 0 0,1-1 0,-1 0 0,2 0 0,-1-1 0,1 0 0,1 0 0,-1 0 0,-3-10 0,-8-19 0,2 0 0,2 0 0,1-1 0,2-1 0,1 0 0,3 0 0,1-1 0,2 1 0,2-47 0,1 71 0,1-1 0,1 1 0,0 0 0,1 0 0,0 0 0,1 0 0,1 1 0,1-1 0,0 1 0,1 1 0,1-1 0,0 1 0,1 0 0,0 1 0,1 0 0,1 1 0,0 0 0,16-14 0,-2 6 0,0 1 0,2 2 0,0 0 0,1 2 0,1 0 0,0 2 0,47-13 0,221-42 0,-227 55 0,-18 4 0,-31 6 0,1 0 0,-1-2 0,32-11 0,-45 9-33,-14 2-30,-19-1-207,22 5 193,-48-10-1001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1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3 31550,'-12'-1'101,"3"0"-1,0 1 0,0 0 0,1 0 0,-18 3 0,24-3-89,0 1-1,-1 0 1,1 0-1,0 0 1,-1 0 0,1 0-1,0 0 1,0 0-1,0 1 1,0-1-1,0 1 1,0 0-1,1-1 1,-1 1-1,1 0 1,-1 0-1,1 0 1,-1 0-1,1 0 1,0 1-1,0-1 1,-1 3 0,-1 4 7,0 2 1,1-1 0,0 0-1,1 0 1,0 1 0,0-1 0,1 1-1,0-1 1,4 18 0,-3-20-13,1 0 1,0 0 0,0 0 0,1 0-1,0 0 1,0-1 0,1 1 0,0-1-1,1 0 1,-1 0 0,1 0 0,8 8-1,-4-8-4,0 0 0,0 0 0,1-1 0,0 0 0,0-1 0,0 0-1,0 0 1,1-1 0,0-1 0,0 0 0,0 0 0,0-1 0,1 0 0,-1-1 0,0 0-1,17-2 1,-24 1-1,0 0 0,0 0 0,0-1 0,-1 1 0,1-1 0,0 0 0,0 0 0,-1 0 0,1-1 0,0 1 0,-1-1 0,1 0 0,-1 0-1,0 0 1,0-1 0,0 1 0,0-1 0,0 1 0,0-1 0,-1 0 0,1 0 0,-1 0 0,0-1 0,0 1 0,0 0 0,0-1 0,2-5 0,-1-2 0,0 0-1,0-1 1,-1 1 0,0-1 0,-1 0 0,-1 0 0,0 1 0,-1-14 0,0 19 2,0 0-1,0 0 1,-1 0-1,0 1 1,0-1-1,0 0 1,-1 1-1,0 0 1,0 0-1,0 0 1,0 0-1,-1 0 1,0 1-1,0-1 1,0 1-1,-1 0 1,1 0 0,-1 1-1,0-1 1,0 1-1,0 0 1,-1 0-1,-9-3 1,7 3-62,-1 0-1,0 0 1,0 1 0,0 0 0,0 1 0,0 0 0,0 0 0,0 1-1,-1 0 1,1 0 0,0 1 0,0 1 0,0 0 0,0 0-1,-11 4 1,-25 20-3009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7.1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48 295 32431,'0'-1'4,"0"1"0,0 0 0,0-1 1,0 1-1,0-1 0,0 1 0,0-1 0,0 1 0,0-1 1,0 1-1,0 0 0,0-1 0,0 1 0,-1-1 0,1 1 1,0-1-1,0 1 0,0 0 0,0-1 0,-1 1 1,1-1-1,0 1 0,-1 0 0,1-1 0,0 1 0,-1 0 1,1 0-1,0-1 0,-1 1 0,1 0 0,0 0 0,-1-1 1,1 1-1,-1 0 0,1 0 0,0 0 0,-1 0 1,1 0-1,-1-1 0,1 1 0,-1 0 0,1 0 0,-1 0 1,1 0-1,0 0 0,-1 1 0,1-1 0,-1 0 0,1 0 1,-1 0-1,1 0 0,-1 0 0,1 1 0,0-1 1,-1 0-1,1 0 0,0 0 0,-1 1 0,1-1 0,0 0 1,-1 1-1,1-1 0,0 0 0,-1 1 0,1-1 0,0 0 1,0 1-1,-1 0 0,-3 6-4,1 0 0,0 0 0,0 1 0,0-1 0,1 1 0,0 0 0,0 0 0,0 13 0,-1 68 0,3-87 0,-1 4 0,1 0 0,1 0 0,-1 0 0,1 0 0,0 0 0,0 0 0,1 0 0,0 0 0,0-1 0,5 11 0,-5-13 0,0-1 0,0 0 0,1 1 0,-1-1 0,0 0 0,1 0 0,-1 0 0,1 0 0,0-1 0,-1 1 0,1-1 0,0 1 0,0-1 0,0 0 0,0 0 0,0 0 0,0-1 0,1 1 0,-1-1 0,0 0 0,0 0 0,4 0 0,0 0 1,1 0 0,-1 0 0,0-1 0,1 0 0,-1 0 0,14-4 0,-17 3 0,-1 0 0,1-1 0,0 1 0,-1-1 0,1 1 0,-1-1 0,0 0 0,0 0 0,0 0 0,-1-1 0,1 1 0,-1-1 0,4-6 0,3-7 5,-1-1 0,-1 0-1,0-1 1,6-26-1,10-81-8,-15 74 5,-2 17-2,-5 18 0,2 0 0,0 0 0,1 1 0,0-1 0,2 1 0,0 0 0,12-22 0,-17 36-1,0 0 1,0 1-1,0-1 1,0 0-1,0 1 1,0-1-1,1 1 0,-1 0 1,1-1-1,-1 1 1,1 0-1,-1 0 0,1 0 1,0 0-1,0 0 1,-1 0-1,1 0 0,0 1 1,0-1-1,0 1 1,0-1-1,0 1 1,0 0-1,0-1 0,0 1 1,0 0-1,0 0 1,0 1-1,0-1 0,0 0 1,-1 1-1,4 0 1,-1 1-1,0 0 0,0 1 0,0-1 0,0 1 0,-1-1 0,1 1 0,-1 0 0,0 1 0,0-1 0,0 0 0,0 1 0,2 4 0,62 114 1,-67-122 0,0-1 0,0 1 0,0 0 0,0 0 0,0 0 0,0 0 0,0 0 0,0 0 0,0 0 0,0-1 0,0 1 0,0 0 0,0 0 0,0 0 0,0 0 0,0 0 0,1 0 0,-1 0 0,0 0 0,0 0 0,0 0 0,0-1 0,0 1 0,0 0 0,0 0 0,0 0 0,0 0 0,1 0 0,-1 0 0,0 0 0,0 0 0,0 0 0,0 0 0,0 0 0,0 0 0,0 0 0,1 0 0,-1 0 0,0 0 0,0 0 0,0 0 0,0 0 0,0 0 0,0 0 0,0 0 0,0 0 0,1 0 0,-1 0 0,0 0 0,0 0 0,0 1 0,0-1 0,0 0 0,0 0 0,0 0 0,0 0 0,0 0 0,0 0 0,1 0 0,-1 1 0,0-11 0,0 10 0,1-3 0,-1-1 0,0 1 0,0-1 0,0 1 0,-1 0 0,1-1 0,-1 1 0,1 0 0,-1-1 0,0 1 0,-1 0 0,1 0 0,-1 0 0,1 0 0,-1 0 0,0 0 0,0 0 0,0 1 0,0-1 0,0 1 0,-1-1 0,1 1 0,-1 0 0,0 0 0,0 0 0,1 0 0,-1 1 0,0-1 0,-1 1 0,1 0 0,0-1 0,0 2 0,0-1 0,-1 0 0,1 0 0,0 1 0,-1 0 0,1 0 0,-7 0 0,6 1 0,0-1 0,-1 1 0,1 0 0,0 0 0,0 1 0,0-1 0,0 1 0,0 0 0,0 0 0,0 0 0,1 0 0,-1 1 0,1-1 0,-1 1 0,1 0 0,0 0 0,0 0 0,1 1 0,-1-1 0,0 1 0,1-1 0,-2 6 0,-3 3 0,1 0 0,1 1 0,0 0 0,1 0 0,0 0 0,-2 15 0,1 10 0,2 0 0,2 0 0,4 60 0,-2-92 0,0-1 0,0 1 0,0-1 0,0 1 0,1-1 0,0 0 0,0 1 0,0-1 0,1 0 0,0 0 0,0-1 0,0 1 0,1-1 0,-1 1 0,1-1 0,0 0 0,0-1 0,0 1 0,7 3 0,-5-3 0,0-1 0,0 0 0,1 0 0,0-1 0,-1 1 0,1-1 0,0-1 0,0 0 0,0 0 0,0 0 0,0-1 0,1 0 0,-1 0 0,11-2 0,-14 1 0,-1 0 0,1 0 0,-1 0 0,1-1 0,-1 0 0,0 1 0,1-1 0,-1 0 0,0-1 0,0 1 0,-1 0 0,1-1 0,0 0 0,-1 1 0,1-1 0,-1 0 0,0 0 0,0-1 0,0 1 0,-1 0 0,1-1 0,-1 1 0,1-4 0,3-8 0,-1 0 0,-1-1 0,0 1 0,1-20 0,0-174 0,-5 143 5,1 56 0,1 6-3,-1 0 1,0 1-1,0-1 1,-1 0-1,1 0 1,-1 1-1,0-1 1,-2-6-1,3 10-2,0 1 0,0-1 0,0 0 0,0 0 0,0 0 0,0 0 0,0 0 0,0 0 0,0 0 0,0 0 0,0 0 0,0 0 0,-1 0 0,1 0 0,0 1 0,0-1 0,0 0 0,0 0 0,0 0 0,0 0 0,0 0 0,0 0 0,-1 0 0,1 0 0,0 0 0,0 0 0,0 0 0,0 0 0,0 0 0,0 0 0,0 0 0,0 0 0,-1 0 0,1 0 0,0 0 0,0-1 0,0 1 0,0 0 0,0 0 0,0 0 0,0 0 0,0 0 0,0 0 0,0 0 0,-1 0 0,1 0 0,0 0 0,0 0 0,0 0 0,0 0 0,0-1 0,0 1 0,0 0 0,0 0 0,0 0 0,0 0 0,0 0 0,0 0 0,0 0 0,0 0 0,0-1 0,0 1 0,0 0 0,0 0 0,0 0 0,0 0 0,0 0 0,-2 8 0,-2 63 0,5 90 0,0-117 0,-1-30 1,1-1 0,1 0 0,0 0 0,0 0 0,6 15 0,-7-24-4,0-1 0,0 0 0,0 1 0,1-1 0,0 0 0,0 0-1,-1 0 1,2 0 0,-1 0 0,0 0 0,1-1 0,-1 1 0,1-1-1,0 0 1,0 1 0,0-1 0,0-1 0,0 1 0,0 0 0,0-1 0,1 1-1,-1-1 1,1 0 0,4 1 0,24-1-229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1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31278,'0'2'993,"8"-2"-753,42 0-128,25 0-48,16 0-64,0 0 0,-13 0 0,-20-2-64,-25-8-752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4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152 226 29485,'21'-79'2981,"-17"53"-2892,0 1 0,0-45-1,-4 70-87,0-1-1,0 1 1,0 0-1,0 0 1,0-1-1,0 1 1,0 0-1,0 0 1,0-1-1,0 1 1,0 0-1,0 0 1,0-1-1,-1 1 1,1 0-1,0 0 1,0-1 0,0 1-1,0 0 1,-1 0-1,1 0 1,0-1-1,0 1 1,0 0-1,-1 0 1,1 0-1,0 0 1,0-1-1,-1 1 1,1 0-1,0 0 1,0 0-1,-1 0 1,1 0-1,0 0 1,0 0-1,-1 0 1,1 0-1,0 0 1,-1 0-1,1 0 1,0 0-1,0 0 1,-1 0-1,1 0 1,0 0-1,0 0 1,-1 1-1,-2-1 5,0 0-5,0 0 0,-1 1 1,1 0-1,0-1 0,0 1 1,0 0-1,0 1 1,-1-1-1,2 0 0,-1 1 1,0 0-1,0-1 0,-3 4 1,-1 1-1,1 0 0,-1 1 0,1-1 0,-8 14 0,2-1 0,1 0 0,1 1 0,-11 30 0,12-22 0,2 1 0,1 1 0,1-1 0,2 1 0,0 0 0,3 39 0,1-59 0,-1 0 0,1 0 0,1-1 0,-1 1 0,2 0 0,-1-1 0,1 0 0,1 1 0,0-1 0,0-1 0,1 1 0,0-1 0,0 1 0,1-1 0,0-1 0,0 1 0,1-1 0,0 0 0,1-1 0,-1 0 0,1 0 0,0 0 0,1-1 0,-1 0 0,1-1 0,0 0 0,0 0 0,18 4 0,-17-6 0,1 0 0,-1-1 0,1 0 0,-1-1 0,1 0 0,11-1 0,-18 0 0,0 0 0,0 1 0,0-2 0,0 1 0,0 0 0,0-1 0,-1 1 0,1-1 0,0 0 0,-1-1 0,0 1 0,1 0 0,-1-1 0,0 0 0,0 0 0,-1 0 0,1 0 0,3-4 0,-1-4 0,1 0 0,-1 0 0,-1-1 0,0 1 0,-1-1 0,0 0 0,3-24 0,-2-90 0,-4 98 0,-2-60 0,5-109 0,-2 194 0,0 0 0,0 0 0,0 0 0,0 0 0,0 0 0,1 0 0,-1 0 0,1 0 0,0 1 0,0-1 0,0 1 0,0-1 0,0 1 0,1 0 0,-1 0 0,1 0 0,-1 0 0,1 0 0,0 1 0,0-1 0,0 1 0,0 0 0,0 0 0,0 0 0,0 0 0,0 0 0,5 0 0,4-1 0,-1 0 0,1 1 0,0 0 0,-1 1 0,1 1 0,16 2 0,-26-3 0,-1 0 0,1 1 0,0-1 0,0 1-1,-1-1 1,1 1 0,0 0 0,-1 0 0,1-1 0,-1 1 0,1 0 0,-1 1 0,1-1-1,-1 0 1,0 0 0,1 1 0,-1-1 0,0 0 0,0 1 0,1 1 0,-1 1-3,1-1 0,-1 0 0,0 1 0,0-1 0,-1 1 0,1 0 0,-1-1 0,0 1 0,0 3 0,-1-6 5,-1 0 1,0-1-1,0 1 0,1-1 0,-1 0 1,0 1-1,0-1 0,0 0 1,1 0-1,-1 0 0,0 0 1,-2-1-1,1 1 0,1 0-2,0 1 0,0-1 0,0 0 0,-1 1 0,1-1 0,0 1 0,0 0 0,0 0 0,0 0 0,0 0 0,1 0 0,-1 0 0,0 1 0,0-1 0,1 1 0,-1-1 0,1 1 0,-1-1 0,1 1 0,-1 0 0,-1 3 0,-2 4 0,0 1 0,1 0 0,-5 13 0,3-6 0,-3 7-4,1 1 0,1 0 0,1 0 0,2 0 0,0 1 0,2 0 0,0 30 0,2-51 4,0 0 0,0 0 0,1 0 1,-1 1-1,1-1 0,0 0 0,0 0 0,1 0 0,0 0 0,0-1 1,0 1-1,0 0 0,1-1 0,-1 1 0,1-1 0,0 0 0,1 0 1,-1 0-1,1-1 0,-1 1 0,1-1 0,0 1 0,1-1 0,-1-1 1,0 1-1,1-1 0,0 1 0,-1-1 0,1 0 0,0-1 0,0 1 1,0-1-1,0 0 0,0-1 0,0 1 0,7-1 0,-8 0 4,4 1 0,1-1 0,-1 0 0,0 0 0,0-1 0,12-2 0,-18 2-4,0 0 0,1 0 0,-1 0 0,0 0 0,1-1-1,-1 1 1,0-1 0,0 1 0,0-1 0,0 0 0,-1 1 0,1-1 0,0 0 0,-1 0 0,1 0 0,-1-1 0,0 1 0,0 0 0,0 0 0,0-1 0,1-3 0,3-13 0,-1 0 0,-1 0 0,-1 0 0,-1-1 0,-2-33 0,0 16 0,0 3 0,-1 0 0,-1 1 0,-3-1 0,-14-52 0,16 121 0,4 18 0,11 80 0,-8-113 0,1 0 0,1 0 0,1-1 0,0 1 0,2-1 0,0-1 0,14 23 0,-19-35 0,1-1 0,0 1 0,0-1 0,0 0 0,1-1 0,0 1 0,-1-1 0,9 5 0,-10-7 0,0 0 0,0 0 0,0-1 0,0 0 0,1 1 0,-1-1 0,1-1 0,-1 1 0,1 0 0,-1-1 0,1 1 0,-1-1 0,1 0 0,-1-1 0,1 1 0,5-2 0,-6 1 0,-1 0 0,1 0 0,-1 0 0,0-1 0,1 1 0,-1-1 0,0 1 0,0-1 0,0 0 0,0 0 0,-1 0 0,1 0 0,0 0 0,-1-1 0,1 1 0,-1 0 0,0-1 0,1-2 0,17-51 0,-17 49 0,9-44 0,7-78 0,6-30 0,-23 155 0,0 1 0,0-1 0,0 1 0,0 0 0,0-1 0,1 1 0,0 0 0,0 0 0,0 0 0,2-3 0,-3 5 0,-1 1 0,0 0 0,0 0 0,1 0 0,-1-1 0,0 1 0,1 0 0,-1 0 0,0 0 0,1 0 0,-1-1 0,0 1 0,1 0 0,-1 0 0,1 0 0,-1 0 0,0 0 0,1 0 0,-1 0 0,0 0 0,1 0 0,-1 0 0,1 0 0,-1 0 0,0 0 0,1 1 0,-1-1 0,0 0 0,1 0 0,-1 0 0,0 0 0,1 1 0,-1-1 0,2 2 0,-1-1 0,0 1 0,0 0 0,0 0 0,0-1 0,0 1 0,0 0 0,0 0 0,0 0 0,0 3 0,6 29 0,-1-1 0,-1 1 0,-1 62 0,-3-58 0,1 0 0,2 0 0,8 37 0,-11-72 0,1 1 0,-1-1 0,0 1 0,1-1 0,0 1 0,0-1 0,0 0 0,0 0 0,4 4 0,-5-6 0,-1 0 0,1-1 0,0 1 0,0 0 0,0-1 0,-1 1 0,1-1 0,0 1 0,0-1 0,0 1 0,0-1 0,0 0 0,0 1 0,0-1 0,0 0 0,0 0 0,0 0 0,0 0 0,0 0 0,0 0 0,0 0 0,0 0 0,0 0 0,0-1 0,0 1 0,0 0 0,0 0 0,0-1 0,0 1 0,0-1 0,0 1 0,0-1 0,0 1 0,0-1 0,-1 0 0,1 1 0,0-1 0,0 0 0,-1 0 0,2-1 0,7-11 0,-1-1 0,0 1 0,-1-1 0,-1-1 0,0 0 0,0 1 0,3-23 0,-2 13 0,-2 8 0,17-56 0,52-120 0,-69 183 0,-4 6 0,0 1 0,0 0 0,0 0 0,0-1 0,1 1 0,-1 0 0,1 0 0,-1 0 0,1 0 0,0 1 0,3-4 0,-5 5 0,0 0 0,0 0 0,0 0 0,1 0 0,-1 0 0,0 0 0,0 0 0,0 0 0,0 0 0,0 0 0,0 0 0,0 0 0,0 0 0,1 0 0,-1-1 0,0 1 0,0 0 0,0 1 0,0-1 0,0 0 0,0 0 0,0 0 0,0 0 0,1 0 0,-1 0 0,0 0 0,0 0 0,0 0 0,0 0 0,0 0 0,0 0 0,0 0 0,0 0 0,0 0 0,0 0 0,0 0 0,1 0 0,-1 0 0,0 1 0,0-1 0,0 0 0,0 0 0,0 0 0,0 0 0,0 0 0,0 0 0,0 0 0,0 0 0,0 1 0,0-1 0,0 0 0,0 0 0,0 0 0,0 0 0,0 0 0,0 0 0,0 0 0,0 0 0,0 1 0,0-1 0,0 0 0,0 0 0,0 0 0,0 0 0,0 0 0,0 0 0,0 0 0,-1 0 0,7 190 0,-5-79 0,-1-83-1,-1-19 0,1 1 0,0-1 0,1 1-1,0 0 1,0-1 0,1 1 0,0-1 0,0 0 0,1 0 0,5 9 0,4-7-245,3-9-728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5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2 793 31791,'-1'32'489,"0"-16"-411,1 1 0,3 23 0,-3-36-76,1 0 0,0 1 0,0-1-1,0 0 1,1 0 0,-1 0 0,1 0 0,0 0 0,0-1 0,1 1 0,-1 0 0,1-1 0,0 0 0,3 4 0,-4-5 1,1-1 0,0 1 0,0-1 0,0 1 0,0-1 1,1 0-1,-1 0 0,0 0 0,0 0 0,1-1 0,-1 1 0,0-1 0,1 0 0,-1 0 1,0 0-1,1 0 0,2-2 0,-1 2 1,-1-1 0,1 0 1,-1 0-1,0 0 0,1-1 1,-1 0-1,0 1 0,0-2 1,0 1-1,0 0 0,0-1 1,3-3-1,1-4-2,0 0 0,0 0 1,-1-1-1,-1 0 0,0-1 0,0 1 1,-1-1-1,4-14 0,22-103 10,-16 37-5,5-126-1,-16-94 14,-4 248-18,-4 48 8,0 14-11,-1 10-8,-2 15 8,1 0 1,2 0-1,0 0 1,1 1-1,1 30 1,1-25 0,-1 385 16,4-390-16,0 0 0,2 0 0,0 0 0,2-1 0,1 0 0,12 29 0,-16-44 0,1 0 0,0 0 0,1 0 0,-1-1 0,1 0 0,1 1 0,0-2 0,0 1 0,0-1 0,0 0 0,1 0 0,0-1 0,0 1 0,1-2 0,0 1 0,0-1 0,0 0 0,0-1 0,16 5 0,-14-5 2,1-2 1,-1 1-1,0-1 0,0-1 0,1 1 1,-1-2-1,0 0 0,1 0 0,-1-1 1,0 0-1,12-4 0,-17 4-2,0-1 1,0 1-1,0-1 0,0 0 0,0 0 0,-1-1 1,0 0-1,0 1 0,0-1 0,0-1 1,0 1-1,-1 0 0,0-1 0,0 0 0,0 0 1,-1 0-1,1 0 0,-1 0 0,0 0 1,-1 0-1,3-11 0,-1 1-2,-1-1 0,0 0 1,-1 0-1,-1 0 0,0 0 0,-1 0 1,-1 0-1,0 1 0,-1-1 0,-1 0 0,-1 1 1,0 0-1,-1 0 0,0 1 0,-1-1 1,-1 1-1,-16-23 0,22 35 2,1 0 0,0 0 0,-1 0 0,0 0 0,1 1 0,-1-1 0,0 0 0,0 1 0,0 0 0,0-1 0,0 1 0,0 0 0,0 0 0,-1 0 0,1 0 0,-4-1 0,6 3 0,-1-1 0,1 0 0,-1 1 0,1-1 0,-1 0 0,1 1 0,-1-1 0,1 1 0,0-1 0,-1 1 0,1-1 0,0 1 0,-1-1 0,1 1 0,0-1 0,-1 1 0,1-1 0,0 1 0,0-1 0,0 1 0,0 0 0,0-1 0,0 1 0,0-1 0,0 1 0,0 0 0,0-1 0,0 1 0,0 0 0,0 28 0,0-22 0,1 1 0,0 0 0,0-1 0,0 1 0,1 0 0,0-1 0,1 1 0,0-1 0,0 1 0,0-1 0,1 0 0,0-1 0,0 1 0,1-1 0,0 1 0,0-1 0,11 9 0,-8-8 0,0-1 0,-1 0 0,2 0 0,-1-1 0,1 0 0,0-1 0,0 1 0,0-2 0,0 1 0,1-2 0,0 1 0,-1-1 0,16 1 0,-17-2 0,1-1 0,0 0 0,0 0 0,0 0 0,-1-2 0,1 1 0,0-1 0,-1 0 0,1-1 0,9-4 0,-13 4 0,-1 1 0,0-2 0,1 1 0,-1-1 0,-1 1 0,1-1 0,0 0 0,-1 0 0,0-1 0,0 1 0,0-1 0,-1 1 0,0-1 0,1 0 0,-2 0 0,1 0 0,0 0 0,0-8 0,2-9 0,-2-1 0,0 1 0,-2-29 0,0 26 0,0 23 0,0 0 0,0 0 0,0 0 0,-1 0 0,1 0 0,0 0 0,-1 0 0,1 0 0,-1 0 0,0 0 0,0 1 0,0-1 0,1 0 0,-2 0 0,1 0 0,0 1 0,0-1 0,-1 1 0,1-1 0,0 1 0,-1-1 0,0 1 0,1 0 0,-1 0 0,0 0 0,0 0 0,1 0 0,-1 0 0,0 0 0,0 1 0,0-1 0,0 1 0,0-1 0,0 1 0,0 0 0,0-1 0,0 1 0,0 0 0,0 1 0,0-1 0,0 0 0,0 1 0,0-1 0,0 1 0,0-1 0,0 1 0,0 0 0,0 0 0,0 0 0,-2 1 0,2 0 0,-1 1 0,0-1 0,1 1 0,-1 0 0,1 0 0,0 0 0,0 0 0,0 0 0,0 0 0,1 0 0,-1 1 0,1-1 0,0 0 0,0 1 0,0-1 0,-1 8 0,0 6 1,1 1 0,0 20 0,1-28 1,0 13 5,0 0 0,2-1-1,5 26 1,-5-39-7,1 0 0,0 0 0,1 1 0,-1-2 0,2 1 0,-1 0 0,1-1 0,1 0 0,12 14 0,-12-15-23,0 0 0,1 0 0,0-1 0,0 0 0,0-1 0,1 0 1,0 0-1,0 0 0,0-1 0,1 0 0,-1-1 0,1 0 0,0 0 0,0-1 0,0 0 0,0-1 0,0 0 0,0 0 1,0-1-1,1 0 0,17-3 0,14-9-2178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22 771 30926,'-1'2'38,"-1"-1"0,1 0 0,-1 0-1,1 1 1,0-1 0,-1 1 0,1-1 0,0 1 0,0-1 0,0 1-1,0 0 1,0 0 0,0-1 0,1 1 0,-1 0 0,1 0-1,-1 0 1,1 0 0,-1 0 0,1 2 0,-2 44 472,2-39-457,0-8-47,1 0 0,-1 0 0,0 0 0,1 0 0,-1 0 0,1 0 0,-1 1 0,1-1 0,-1 0 0,1-1 0,0 1 0,-1 0 0,1 0 0,0 0 0,0 0 0,0 0 0,0-1 0,-1 1 0,1 0 0,0-1 0,0 1 0,0-1 0,1 1 0,-1-1 0,0 0 0,0 1 0,0-1 0,0 0 0,0 0 0,2 1 0,37 2 16,-39-3-19,4 0-1,-1 0 0,1 0 0,0-1 0,-1 1 0,1-1 0,-1 0 0,1-1 0,-1 1 0,0-1 0,1 0 0,-1 0 0,0 0 0,0 0 0,4-4 0,-3 2-1,-1-1-1,0 0 1,0 1 0,0-1-1,-1-1 1,1 1 0,-1 0-1,-1-1 1,1 0 0,2-8-1,5-17 17,-2-1-1,-1 1 0,4-60 1,-4-102 15,-7 138-23,1-316 68,-15 435-90,-4 115 21,5 191 0,13-348-7,1 0 0,0 0 0,2 0 1,1 0-1,0-1 0,10 27 0,-12-41-1,1 0 1,0-1-1,0 1 0,1-1 1,-1 0-1,1 0 0,1 0 1,-1-1-1,1 1 0,0-1 1,0 0-1,1-1 0,-1 1 1,1-1-1,0 0 0,0-1 1,1 1-1,-1-1 0,1 0 1,-1-1-1,1 1 0,0-2 1,9 3-1,-9-3 0,0 0 0,0 0 0,0-1 0,0 0 0,0 0 0,0 0 0,0-1 0,11-3 0,-15 3-1,0 0 0,1-1 0,-1 1 1,0-1-1,0 0 0,0 0 1,-1 0-1,1 0 0,0 0 1,-1-1-1,1 1 0,-1-1 1,0 0-1,0 0 0,0 0 1,0 0-1,-1 0 0,3-5 1,8-26-4,-1-1 0,-1 0 1,8-72-1,-13 68 3,3 0 0,0 1 0,15-38 0,-22 72 1,1 0 0,-1 0 0,1 0 0,0 0 0,1 1 0,-1-1 1,0 1-1,1-1 0,0 1 0,0 0 0,0 0 0,0 0 0,6-4 0,-4 5-1,0 0-1,-1 0 1,1 0 0,0 1-1,0 0 1,1 0 0,-1 0 0,0 1-1,0-1 1,7 2 0,-6-1-1,-4-1 2,0 1 0,0 0 0,0 0 0,-1-1 0,1 1 0,0 1 0,0-1 0,0 0 0,0 0 0,0 1-1,0-1 1,-1 1 0,1 0 0,0-1 0,0 1 0,-1 0 0,1 0 0,0 0 0,-1 0 0,1 1 0,1 1 0,-23 0 3,11-1-3,0 0 1,1 0 0,-1 1 0,1 0 0,0 0 0,-1 1-1,1 0 1,1 1 0,-1 0 0,1 0 0,0 0 0,0 1-1,0 0 1,1 0 0,0 1 0,0 0 0,0 0 0,1 0-1,-7 14 1,4-7 1,1 1-1,0 0 0,1 0 0,1 1 1,0 0-1,1 0 0,1 0 0,0 1 1,0 28-1,2-25-1,1-8 0,0-1 0,1 1 0,1 11 0,-1-20 0,0 1 0,0 0 0,0-1 0,1 1 0,-1 0 0,1-1 0,0 0 0,0 1 0,0-1 0,1 0 0,-1 0 0,5 4 0,1 0 1,-1-1-1,1-1 1,0 0-1,0 0 1,1 0 0,-1-1-1,1-1 1,0 1 0,0-1-1,1-1 1,17 3-1,6-2 3,0-1 0,36-2 0,-55 0-3,-9 0 0,0-1 0,-1 1 0,1 0 0,0-1 0,0 0 0,0 0 0,0-1 0,0 1 0,-1-1 0,1 0 0,-1-1 0,1 1 0,-1-1 0,0 1 0,0-1 0,0 0 0,0-1 0,-1 1 0,1-1 0,-1 0 0,0 1 0,0-1 0,0-1 0,-1 1 0,1 0 0,-1-1 0,0 1 0,0-1 0,-1 0 0,3-9 0,0-6 0,0 0 0,-1 0 0,-1-1 0,-1 1 0,0 0 0,-2-1 0,0 1 0,-2 0 0,0-1 0,-1 1 0,-1 1 0,-1-1 0,-15-34 0,12 38 0,1 1 0,-2 0 0,0 0 0,-21-21 0,27 31 0,-1 1 0,1 0 0,-1 0 0,0 0 0,0 0 0,0 1 0,-1 0 0,1 0 0,-1 1 0,0 0 0,0 0 0,0 0 0,0 0 0,0 1 0,0 0 0,-9 0 0,12 1 0,1 0 0,0 0 0,-1 0 0,1 1 0,-1-1 0,1 1 0,0-1 0,-1 1 0,1 0 0,0 0 0,-1 0 0,1 0 0,0 0 0,0 1 0,0-1 0,0 1 0,0-1 0,1 1 0,-1 0 0,0 0 0,1 0 0,-1 0 0,1 0 0,0 0 0,-1 0 0,1 0 0,0 0 0,0 1 0,1-1 0,-2 3 0,0 7 0,-1 0 0,2 1 0,0-1 0,1 23 0,0-22 0,1 0 0,0 0 0,1-1 0,0 0 0,1 1 0,1-1 0,0 0 0,1 0 0,0-1 0,0 0 0,1 0 0,1 0 0,0 0 0,0-1 0,1 0 0,1-1 0,-1 0 0,1 0 0,1 0 0,0-2 0,0 1 0,1-1 0,-1 0 0,1-1 0,1-1 0,-1 0 0,1 0 0,0-1 0,0-1 0,0 0 0,1 0 0,24 1 0,-34-4 0,1-1 0,-1 1 0,0-1 0,1 0 0,-1 0 0,0-1 0,0 1 0,0 0 0,0-1 0,0 0 0,0 0 0,-1 0 0,1 0 0,0 0 0,-1 0 0,0-1 0,1 1 0,-1-1 0,0 0 0,0 1 0,-1-1 0,1 0 0,0 0 0,-1 0 0,0-1 0,0 1 0,1-4 0,4-13 0,0-1 0,-2 0 0,3-25 0,-4 24 0,0-1 0,13-63 0,-14 77 0,1 0 0,0 1 0,0-1 0,1 0 0,0 1 0,0 0 0,7-8 0,-10 14 0,1 1-1,-1-1 1,1 1-1,0-1 1,0 1 0,0 0-1,0-1 1,0 1 0,0 0-1,0 0 1,0 0 0,0 1-1,0-1 1,0 0-1,1 1 1,-1 0 0,0-1-1,1 1 1,-1 0 0,4 0-1,3 1-1,0 1 0,0-1 0,15 6 0,-23-7 2,2 1 3,-6-1-3,0 1 1,0-1-1,0 1 1,0 0-1,1 0 1,-1 0-1,0 0 1,1 0-1,-1 1 1,0-1-1,1 1 1,0 0-1,-1 0 1,1 0-1,0 0 1,0 0-1,0 0 1,0 0-1,1 1 1,-1-1 0,0 1-1,1-1 1,0 1-1,0 0 1,-1-1-1,2 1 1,-2 4-1,-2 7 0,0 0 0,1 0-1,1 0 1,-1 21 0,3 122 0,0-151 0,1 1 0,0-1 0,0 1 0,1-1 0,0 1 0,0-1 0,0 0 0,1 0 0,-1 0 0,2 0 0,6 9 0,-8-12 0,1 0 0,0 0 0,0 0 0,0 0 0,0-1 0,1 1 0,-1-1 0,1 0 0,-1 0 0,1 0 0,0 0 0,0-1 0,0 1 0,0-1 0,0 0 0,0-1 0,0 1 0,0 0 0,5-1 0,-7 0 0,0-1 0,0 1 0,-1 0 0,1-1 0,0 0 0,-1 1 0,1-1 0,-1 0 0,1 0 0,0 0 0,-1 0 0,0 0 0,1 0 0,-1 0 0,0 0 0,1 0 0,-1-1 0,0 1 0,0-1 0,0 1 0,0-1 0,-1 1 0,1-1 0,0 1 0,0-1 0,-1 0 0,1 0 0,-1 1 0,0-1 0,1-3 0,1-8 0,0-1 0,-1 1 0,-1-15 0,0 14 0,0-279 32,14 730-32,-22-161 0,3-216 0,-3 0 0,-24 91 0,28-136 0,0-1 0,-2 0 0,0-1 0,0 1 0,-1-1 0,-1 0 0,0-1 0,-18 22 0,19-27 0,0 0 0,-1 0 0,0-1 0,0 0 0,0 0 0,-1-1 0,0 0 0,0-1 0,-1 0 0,1 0 0,-1-1 0,1 0 0,-17 2 0,7-2 0,0-1 0,0 0 0,0-2 0,-21-1 0,35 0 0,0 1 0,0-1 0,1 0 0,-1 0 0,0 0 0,0-1 0,1 0 0,-1 0 0,1 0 0,-1 0 0,1-1 0,0 1 0,0-1 0,0 0 0,0-1 0,1 1 0,-1-1 0,1 1 0,0-1 0,-4-5 0,3-1 0,0 1 0,0-1 0,1 0 0,0 0 0,0 0 0,1-1 0,-1-18 0,3 7-1,0 0-1,5-36 0,-3 45 0,1 0 0,1 1 0,0 0 0,1 0 0,0 0 0,1 0 0,0 1 0,1 0 0,0 0 0,1 0 0,0 1 0,1 0 0,0 1 0,17-14 0,14-8 4,2 1 0,62-34-1,-60 38-3,33-21 2,112-88 0,-165 114 0,0 0 0,-2-1 0,0-1 0,-1-2 0,-2 0 0,0 0 0,-2-2 0,15-30 0,-28 45 3,0 1 0,-1 0 0,0-1 0,-1 0 0,0 0-1,-1 0 1,0 0 0,-1 0 0,0 0 0,-2-13 0,2 25-3,0-1 0,0 0 0,-1 1 0,1-1 0,0 1 0,0-1 0,0 0 0,-1 1 0,1-1 0,0 1 0,0-1 0,-1 1 0,1-1 0,-1 1 0,1-1 0,0 1 0,-1-1 0,1 1 0,-1-1 0,1 1 0,-1 0 0,-1-1 0,2 1 0,-1 0 0,1 0 0,-1 0 0,0 0 0,1 0 0,-1 0 0,1 0 0,-1 1 0,1-1 0,-1 0 0,1 0 0,-1 1 0,1-1 0,-1 0 0,1 1 0,-1-1 0,1 0 0,-1 1 0,1-1 0,0 1 0,-1-1 0,1 1 0,0-1 0,-1 1 0,1-1 0,0 1 0,0-1 0,-1 1 0,1 0 0,0-1 0,0 1 0,0 0 0,-7 19 0,2-1 0,0 1 0,1 0 0,-2 31 0,3 89 0,3-123 0,0-5 0,0 0 0,1-1 0,1 1 0,0-1 0,0 1 0,1-1 0,1 0 0,0 0 0,9 18 0,-10-24 0,0 1 0,1-1 0,-1-1 0,1 1 0,0 0 0,1-1 0,-1 0 0,1 0 0,0 0 0,0-1 0,0 0 0,0 0 0,0 0 0,1 0 0,0-1 0,-1 0 0,1 0 0,0 0 0,0-1 0,8 1 0,-11-1 0,1-1 0,0 1 0,0-1 0,-1 0 0,1 0 0,0 0 0,-1-1 0,1 1 0,0-1 0,-1 0 0,1 0 0,-1 0 0,1-1 0,-1 1 0,1-1 0,-1 0 0,4-2 0,-3 0 0,0-1 0,-1 1 0,0-1 0,0 1 0,0-1 0,0 0 0,-1 0 0,0 0 0,0 0 0,0 0 0,1-7 0,5-22 0,-2 0 0,-2 0 0,-1-1 0,-2-50 0,-1 45 0,2-1 0,11-67 0,-13 106 0,0 0 0,0 0-1,1 0 1,-1 0 0,1 0 0,0 1-1,-1-1 1,1 0 0,0 0 0,0 0 0,0 1-1,0-1 1,0 1 0,1-1 0,-1 1-1,0-1 1,3-1 0,-1 2-3,0 0 1,-1 0-1,1 1 1,0-1-1,0 1 1,0-1-1,0 1 0,0 0 1,5 1-1,0-1 1,0 0 2,0 2 0,0-1 0,0 1 0,0 0 0,-1 1 0,1-1 0,14 9 0,-10-5 0,-8-5 5,-21-2 14,12 1-19,0-1 1,0 1-1,0 0 1,1 0-1,-1 0 0,0 1 1,0 0-1,1 0 1,-1 0-1,0 0 1,1 1-1,-1-1 1,1 1-1,0 1 1,0-1-1,0 0 1,-6 5-1,3 1 0,0 0 0,0 0 0,1 1 0,0 0 0,0 0 0,1 1 0,0 0 0,1-1 0,0 2 0,0-1 0,1 0 0,-2 14 0,0 10 0,1 0 0,2 54 0,2-79 0,0 1 0,1-1 0,0 0 0,1 1 0,0-1 0,0 0 0,1 0 0,5 13 0,-5-17 0,1 1 0,-1 0 0,1-1 0,0 1 0,0-1 0,1 0 0,-1-1 0,1 1 0,0-1 0,1 0 0,-1 0 0,10 5 0,-3-4 0,-1 0 0,1 0 0,-1-2 0,1 1 0,0-1 0,1-1 0,13 1 0,1-2 0,0 0 0,30-4 0,-48 2 0,0-1 0,-1 0 0,0 0 0,1-1 0,-1 0 0,0 0 0,0-1 0,0 0 0,-1 0 0,1-1 0,-1 1 0,0-2 0,-1 1 0,1-1 0,-1 0 0,0-1 0,0 1 0,-1-1 0,0 0 0,0-1 0,4-8 0,-1-1 0,0 0 0,-1-1 0,-1 1 0,-1-1 0,-1-1 0,0 1 0,-1 0 0,1-35 0,-3 16 0,1 22 0,-2 0 0,0 0 0,0 0 0,-1 0 0,-1 1 0,-7-28 0,8 40 0,0 0 0,0-1 0,0 1 0,0 0 0,0 0 0,-1 0 0,1 0 0,-1 0 0,0 0 0,1 0 0,-1 1 0,0-1 0,0 1 0,0-1 0,0 1 0,0 0 0,0-1 0,-1 1 0,1 0 0,0 1 0,-1-1 0,1 0 0,0 1 0,-1-1 0,1 1 0,-1 0 0,1-1 0,-1 1 0,1 1 0,-1-1 0,1 0 0,-1 0 0,1 1 0,0 0 0,-1-1 0,1 1 0,0 0 0,-1 0 0,1 0 0,0 1 0,0-1 0,0 0 0,0 1 0,0-1 0,-2 3 0,-2 4 0,0 1 0,1-1 0,0 1 0,1 0 0,-1 0 0,2 1 0,-1-1 0,1 1 0,1-1 0,-2 15 0,-1 9 0,1 61 0,4-86 0,0-1 0,0 0 0,1 1 0,0-1 0,0 0 0,1 0 0,-1 1 0,2-1 0,4 10 0,-5-13 0,0-1 0,1 0 0,-1 0 0,1 0 0,0 0 0,0 0 0,0-1 0,0 0 0,0 1 0,0-1 0,1 0 0,-1 0 0,1-1 0,0 1 0,-1-1 0,1 0 0,0 0 0,0 0 0,5 1 0,-5-1 0,0-1 0,0 1 0,0-1 0,0 1 0,0-1 0,0-1 0,0 1 0,0 0 0,0-1 0,0 0 0,0 0 0,0 0 0,0 0 0,0-1 0,-1 0 0,1 1 0,0-1 0,-1-1 0,5-2 0,-4 0 0,0 1 0,0-1 0,0 0 0,-1-1 0,0 1 0,1-1 0,-2 1 0,1-1 0,-1 0 0,0 0 0,2-8 0,1-5 0,-2 0 0,0 0 0,1-35 0,-4 54 0,0 0 0,-1 1 0,1-1 0,0 1 0,0-1 0,-1 0 0,1 1 0,0-1 0,-1 0 0,1 0 0,-1 1 0,1-1 0,0 0 0,-1 0 0,1 1 0,-1-1 0,1 0 0,0 0 0,-1 0 0,1 0 0,-1 0 0,1 0 0,-1 0 0,1 0 0,-1 0 0,1 0 0,-1 0 0,1 0 0,0 0 0,-1 0 0,1 0 0,-1 0 0,1 0 0,-1-1 0,1 1 0,0 0 0,-1 0 0,1-1 0,-1 1 0,1 0 0,0 0 0,-1-1 0,1 1 0,0 0 0,-1-1 0,1 1 0,0-1 0,0 1 0,-1 0 0,1-1 0,0 1 0,0-1 0,0 1 0,0 0 0,0-1 0,-1 1 0,1-1 0,0 1 0,0-1 0,0 1 0,0-1 0,0 1 0,0-1 0,0 1 0,1-1 0,-1 1 0,-3 4 0,0 0 0,1 0 0,-1 1 0,1-1 0,0 1 0,0 0 0,1-1 0,-1 1 0,1 0 0,0 0 0,1 0 0,-1 9 0,2 67 0,0-80 0,-1 5 0,1 0 0,1 0 0,-1 0 0,1-1 0,0 1 0,0 0 0,1-1 0,0 0 0,0 1 0,0-1 0,1 0 0,-1-1 0,1 1 0,0-1 0,0 1 0,1-1 0,0-1 0,-1 1 0,1 0 0,0-1 0,1 0 0,-1 0 0,0-1 0,1 0 0,0 0 0,-1 0 0,1 0 0,0-1 0,0 0 0,0 0 0,12 0 0,-15-1 0,3 0 0,0 0 0,-1 0 0,1-1 0,0 0 0,9-2 0,-12 2 0,-1 0 0,1 0 0,-1-1 0,0 1 0,0-1 0,0 0 0,1 0 0,-2 1 0,1-1 0,0 0 0,0-1 0,-1 1 0,1 0 0,1-4 0,6-10 0,-1-1 0,-1 0 0,-1 0 0,0 0 0,3-20 0,12-95 0,-15 90 0,7-89-8,-6-171-1,-7 269-1,-1 62 8,-9 53-1,-1-6 3,5 244 16,6-218 0,0-88-16,1 0 0,0-1 0,0 1 0,1 0 0,1-1 0,6 19 0,-7-28 0,0 1 0,0-1 0,0 0 0,1 0 0,-1 0 0,1 0 0,0 0 0,0 0 0,0-1 0,1 1 0,-1-1 0,1 0 0,0 0 0,0 0 0,0-1 0,0 1 0,0-1 0,1 0 0,-1 0 0,1-1 0,6 2 0,-4-1 0,1 0 0,-1-1 0,1 0 0,0 0 0,-1-1 0,1 0 0,0-1 0,-1 0 0,14-2 0,-16 1 0,-1 0 0,1 1 0,-1-2 0,0 1 0,0 0 0,0-1 0,0 0 0,0 0 0,0 0 0,-1 0 0,1 0 0,-1-1 0,0 0 0,0 0 0,0 0 0,3-6 0,4-10 0,-1-1 0,-1-1 0,-1 1 0,-1-1 0,-1 0 0,0-1 0,1-24 0,0-165 0,-6 159 0,0-269 0,-1 327 0,1 0 0,-1 0 0,-1 0 0,1 1 0,-4 7 0,-5 18 0,0 32 0,1 0 0,4 0 0,2 1 0,7 70 0,-3-116 0,2 1 0,0-1 0,1 0 0,1 0 0,0-1 0,2 1 0,0-1 0,0-1 0,12 18 0,-15-26 0,1-1 0,0 0 0,0 0 0,0-1 0,1 1 0,0-1 0,0 0 0,1-1 0,0 1 0,0-1 0,0-1 0,0 1 0,1-1 0,-1-1 0,1 1 0,0-1 0,0-1 0,1 1 0,-1-1 0,0-1 0,16 1 0,-21-2 0,1 0 0,-1 0 0,1-1 0,-1 0 0,1 0 0,-1 0 0,1 0 0,-1 0 0,0-1 0,0 1 0,1-1 0,-1 0 0,0 0 0,-1 0 0,1 0 0,0-1 0,-1 1 0,1-1 0,-1 0 0,0 1 0,0-1 0,0 0 0,0 0 0,0 0 0,-1-1 0,1 1 0,-1 0 0,0-1 0,1-3 0,3-11 0,-1-1 0,-1 0 0,-1 1 0,0-24 0,-2 33 0,0-111 0,-3 144 0,-5 78 0,8-89 0,0 0 0,0 0 0,2 0 0,0 0 0,6 23 0,-6-30 0,0-1 0,1 0 0,-1 0 0,1 0 0,0 0 0,0-1 0,1 1 0,-1-1 0,1 0 0,0 0 0,0 0 0,0 0 0,1-1 0,-1 0 0,1 0 0,0 0 0,0 0 0,8 2 0,-3-1 0,1-1 0,-1-1 0,1 0 0,0 0 0,-1-1 0,1-1 0,0 0 0,18-2 0,-26 2 0,0-1 0,-1 0 0,1 1 0,-1-1 0,1 0 0,-1 0 0,0-1 0,1 1 0,-1 0 0,0-1 0,0 1 0,0-1 0,0 0 0,0 0 0,0 0 0,0 0 0,0 0 0,-1 0 0,1 0 0,-1-1 0,0 1 0,0 0 0,0-1 0,1-2 0,2-7 0,0-1 0,-1 0 0,2-21 0,-4 28 0,7-157 0,-1 7 0,-4 267 0,-29 196 0,7-134 0,-14 295 0,31-452 0,0 14 0,-8 38 0,8-62 0,1 1 0,-1-1 0,0 0 0,-1 1 0,1-1 0,-1 0 0,0 0 0,-1-1 0,1 1 0,-1-1 0,-8 9 0,9-12 0,1-1 0,-1 1 0,1-1 0,-1 1 0,0-1 0,0 0 0,0 0 0,0 0 0,1 0 0,-1-1 0,0 1 0,-1-1 0,1 0 0,0 0 0,0 0 0,0 0 0,0 0 0,0-1 0,0 1 0,0-1 0,0 0 0,0 0 0,1 0 0,-1 0 0,0-1 0,0 1 0,1-1 0,-1 1 0,-3-4 0,0-5 0,-1 0 0,1 0 0,0-1 0,1 0 0,1 0 0,0 0 0,0-1 0,1 1 0,-2-16 0,-2-16 0,-1-54 0,6 59 0,1 0 0,2 0 0,2 0 0,10-54 0,-10 81 0,0-1 0,0 1 0,1 0 0,1 0 0,0 0 0,1 0 0,0 1 0,0 0 0,1 0 0,0 1 0,1 0 0,0 0 0,1 1 0,0 0 0,0 0 0,0 1 0,1 0 0,13-7 0,-1 4 0,0 0 0,1 2 0,0 1 0,0 0 0,1 2 0,35-4 0,143 1 0,-180 8 0,-10-1 4,-11-2-83,-9-2-190,-24-8-652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9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26 31711,'-16'-4'116,"0"1"1,0 1 0,0 1 0,-1 0 0,-19 2 0,34 0-114,0-1 1,0 1-1,0 0 0,0-1 1,0 1-1,0 0 0,0 0 1,0 0-1,0 1 0,0-1 0,0 0 1,1 1-1,-1-1 0,1 1 1,-1-1-1,1 1 0,-1 0 1,1 0-1,0 0 0,0-1 0,0 1 1,0 0-1,0 0 0,0 1 1,1-1-1,-1 0 0,1 0 1,-1 0-1,1 0 0,0 4 0,-1 6 10,0 0-1,1 0 0,0 0 0,3 15 0,-3-22-8,1-1-1,0 1 1,1-1 0,-1 1-1,1-1 1,0 0 0,0 0-1,0 1 1,0-1 0,1-1-1,0 1 1,0 0 0,0-1-1,5 5 1,-1-2 1,0-1-1,0 0 0,0 0 1,1-1-1,0 0 0,0 0 1,10 3-1,3-1 5,1 0 0,0-2 0,0-1 0,0 0 0,28-1 0,-44-2-7,0 0 1,0 0-1,0 0 0,0 0 1,0-1-1,9-2 1,-13 2-2,-1 0 0,1 0 0,-1 1 0,1-1 0,-1 0 0,1 0 0,-1 0 0,0 0 0,1-1 0,-1 1 1,0 0-1,0 0 0,0-1 0,0 1 0,0-1 0,0 1 0,0-1 0,-1 1 0,1-1 0,0 1 0,-1-1 0,0 0 1,1-2-1,1-8-1,-1 0 1,0 1-1,0-1 1,-2 0-1,1 1 1,-2-1-1,1 0 1,-2 1-1,1-1 1,-2 1-1,1 0 1,-6-11-1,7 18 0,0-1 0,-1 1-1,1-1 1,-1 1 0,0 0-1,0 0 1,0 0 0,-1 0 0,1 1-1,-1-1 1,0 1 0,0 0-1,0 0 1,0 0 0,-1 1-1,1 0 1,-1 0 0,0 0 0,1 0-1,-1 0 1,0 1 0,0 0-1,0 0 1,0 1 0,0-1-1,0 1 1,0 0 0,0 0 0,0 1-1,-7 1 1,6-1-16,0 1 0,0 0-1,0 0 1,0 1 0,0-1 0,1 1-1,-1 1 1,-8 6 0,-21 21-3136,-12 18-12431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3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61 712 26012,'-1'0'444,"-11"-25"5593,12 25-6034,0-1 1,0 1 0,-1 0 0,1-1 0,0 1-1,0-1 1,-1 1 0,1 0 0,0-1 0,-1 1-1,1 0 1,-1-1 0,1 1 0,0 0 0,-1 0-1,1-1 1,-1 1 0,1 0 0,-1 0-1,1 0 1,0 0 0,-1 0 0,1-1 0,-1 1-1,1 0 1,-1 0 0,1 0 0,-1 0 0,1 0-1,-1 0 1,1 1 0,-1-1 0,1 0 0,-1 0-1,1 0 1,-1 0 0,1 0 0,0 1 0,-1-1-1,1 0 1,-1 0 0,1 1 0,0-1-1,-1 0 1,1 1 0,0-1 0,-1 0 0,1 1-1,0-1 1,-1 1 0,1-1 0,0 0 0,0 1-1,0-1 1,-1 1 0,1-1 0,0 1 0,0 0-1,-5 10-3,1 1 0,0-1 0,1 1 0,0-1 0,1 1 0,-2 18 0,3-5 1,0-1 0,5 36 0,-4-57-1,1 1 1,0 0-1,0 0 1,1 0-1,-1-1 0,1 1 1,0 0-1,0-1 0,0 0 1,0 1-1,0-1 1,1 0-1,-1 0 0,1 0 1,0-1-1,0 1 0,0-1 1,0 1-1,1-1 1,5 3-1,-7-4 0,0 0 0,1 0 1,-1 0-1,1 0 0,-1-1 0,1 1 1,-1-1-1,1 0 0,-1 0 0,1 1 1,0-1-1,-1-1 0,1 1 0,-1 0 1,1-1-1,-1 1 0,1-1 0,-1 0 1,1 0-1,-1 0 0,0 0 0,1 0 1,-1-1-1,0 1 0,0-1 0,0 1 1,0-1-1,0 0 0,0 0 0,0 0 0,-1 0 1,2-2-1,5-9 0,0 0 0,-1 0 0,-1-1 0,0 1 0,7-29 0,12-80 0,-14 61 0,-10 57 0,28-112 0,-26 107 0,0 0 0,1 0 0,0 0 0,0 0 0,1 1 0,0-1 0,1 1 0,0 0 0,12-12 0,-14 18-1,0-1 0,0 1 1,0 0-1,0 0 0,1 1 0,-1-1 0,1 1 1,-1 0-1,6-1 0,-9 2 1,1-1-1,-1 1 1,1 0 0,0-1-1,-1 1 1,1 0 0,0 0 0,-1 0-1,1 0 1,0 1 0,-1-1-1,1 0 1,-1 1 0,1-1 0,0 1-1,-1-1 1,1 1 0,-1 0-1,0-1 1,1 1 0,-1 0-1,1 0 1,-1 0 0,0 0 0,0 1-1,2 1 1,-1 3-3,-1-1 1,1 1-1,-1 0 0,-1 0 1,1 11-1,-2-17 3,-1 1 0,1-1 0,0 1 0,-1-1 0,1 1 0,0-1 0,-1 0 0,1 0 0,0 0 0,-1 0 0,1 0 0,0 0 0,-1 0 0,-1 0 0,1 0 0,-8-1 0,0 2 0,0-1 0,0 1 0,-20 5 0,25-4 0,1 0 0,0 0 0,-1 0 0,1 0 0,0 1 0,0-1 0,0 1 0,0 0 0,0 0 0,1 1 0,0-1 0,-6 8 0,2-1 0,1 0 0,1 1 0,-1 0 0,2 0 0,-1 0 0,1 0 0,1 1 0,0-1 0,-2 23 0,3-8-1,1 0 1,1 1-1,5 38 0,-4-56 0,1 0 0,0 0 0,1 0 0,-1-1-1,2 1 1,-1-1 0,1 0 0,0 0 0,1 0 0,0-1-1,0 1 1,11 10 0,-11-13 2,0 0 0,1 0 0,-1-1 0,1 0 0,0 0-1,0 0 1,1-1 0,-1 0 0,1 0 0,-1 0 0,1-1 0,0 0 0,0-1 0,0 1 0,0-1-1,11 0 1,-14-1 0,2 0-1,-1 0 1,1 0-1,0 0 0,-1-1 1,11-2-1,-13 1 0,0 1 0,-1 0 0,0-1 0,1 0 0,-1 1 0,0-1 0,0 0 0,0 0 0,0 0 0,0 0 0,0 0 0,-1-1 0,1 1 0,1-3 0,4-9 0,-1 1 0,0-1 0,0-1 0,-2 1 0,0-1 0,0 1 0,1-18 0,4-111 2,-9 130-1,-10-568 25,10 581-26,0 0 0,0 0 1,-1 0-1,1 1 0,0-1 0,0 0 0,0 0 0,0 0 0,0 0 0,0 0 0,0 0 0,0 0 0,-1 0 0,1 0 0,0 0 0,0 0 1,0 0-1,0 0 0,0 0 0,0 0 0,0 0 0,-1 0 0,1 0 0,0 0 0,0 0 0,0 0 0,0 0 0,0 0 0,0 0 0,0-1 1,0 1-1,-1 0 0,1 0 0,0 0 0,-4 17-3,-3 332 5,8-216-1,0-105-1,0 1 0,2-1 0,10 43 0,-9-55 0,1 0 0,0 0 0,1-1 0,1 0 0,0 0 0,2-1 0,13 21 0,-18-31 0,0 0 0,0 1 0,0-1 0,1-1 0,-1 1 0,1-1 0,0 0 0,-1 0 0,2 0 0,-1-1 0,0 1 0,0-1 0,1 0 0,-1-1 0,9 2 0,-10-2 0,1-1 0,-1 0 0,0 0 0,0 0 0,1 0 0,-1-1 0,0 1 0,0-1 0,1 0 0,-1 0 0,0-1 0,0 1 0,0-1 0,0 0 0,-1 0 0,1 0 0,0-1 0,-1 1 0,0-1 0,0 0 0,4-3 0,3-6 0,-1-1 0,0 0 0,-1-1 0,-1 0 0,0 0 0,0 0 0,-1-1 0,-1 0 0,-1 0 0,0-1 0,1-17 0,1-21 1,-2-103 0,-4 109 2,-2 32 3,-3 13-12,-2 13 1,2 6 5,1-1 0,1 1 0,0-1 0,0 30 0,3 74 0,2-54 0,-2-53 0,0 0 0,2 0 0,-1 0 0,2-1 0,-1 1 0,2-1 0,-1 1 0,2-1 0,-1 0 0,8 11 0,-9-16 0,1-1 0,-1 1 0,2-1 0,-1 0 0,1 0 0,-1 0 0,1 0 0,1-1 0,-1 0 0,1 0 0,-1 0 0,1-1 0,0 0 0,0 0 0,1 0 0,-1-1 0,1 0 0,-1 0 0,8 0 0,-8-1 0,0 0 0,0 0 0,0-1 0,1 0 0,-1 0 0,0-1 0,0 0 0,0 0 0,12-3 0,-14 2 0,-1 0 0,0 0 0,0 0 0,1 0 0,-1 0 0,-1-1 0,1 1 0,0-1 0,0 0 0,-1 0 0,0 0 0,0 0 0,0 0 0,0-1 0,0 1 0,0-1 0,1-3 0,2-10 0,0 1 0,-1-1 0,0 0 0,-2 0 0,2-24 0,-5-87 0,0 109 0,0 3 4,0 1-1,0 0 1,-2 0-1,1 1 1,-2-1-1,0 0 1,-1 1-1,-12-25 1,17 40-4,0-1 0,0 0 0,0 0 0,0 0 0,0 0-1,0 0 1,0 0 0,0 1 0,0-1 0,0 0 0,0 0 0,0 0 0,0 0 0,0 0 0,0 1 0,0-1 0,0 0-1,0 0 1,0 0 0,0 0 0,0 0 0,0 0 0,-1 0 0,1 1 0,0-1 0,0 0 0,0 0 0,0 0-1,0 0 1,0 0 0,0 0 0,0 0 0,-1 0 0,1 0 0,0 0 0,0 0 0,0 0 0,0 1 0,0-1-1,0 0 1,-1 0 0,1 0 0,0 0 0,0 0 0,0 0 0,0 0 0,0 0 0,-1 0 0,1-1 0,0 1 0,0 0-1,0 0 1,0 0 0,0 0 0,0 0 0,-1 0 0,1 0 0,0 0 0,0 0 0,0 0 0,-2 29-4,2 1-1,1 0 1,1-1 0,1 1 0,2-1 0,15 52 0,-13-59 4,1 1 0,1-1 0,1-1 1,1 1-1,1-2 0,0 0 0,2 0 1,1-1-1,18 19 0,-28-33 0,0-2 0,0 1 0,0-1 0,0 1-1,1-1 1,0-1 0,-1 1 0,1-1 0,0 0 0,0 0 0,0-1 0,11 2 0,-13-3 1,1 1 0,-1-1 1,0 0-1,1 0 1,-1 0-1,0-1 0,1 0 1,-1 0-1,0 0 1,0 0-1,1 0 0,-1-1 1,0 0-1,-1 0 1,1 0-1,0 0 0,-1-1 1,1 1-1,3-4 1,-2-1-2,1 0 1,-1 0-1,-1-1 1,1 0-1,-2 0 1,1 0-1,-1 0 1,0 0-1,0-1 0,-1 1 1,2-16-1,0-10-9,-2-58-1,-2 71 2,0-7 6,-1 1 0,-6-29 1,6 46 1,-1 1 0,-1-1 0,0 1 0,0 0 0,-1 0 0,0 0 0,0 0 0,-1 1 0,-7-10 0,12 17 0,-1 0 0,0 0 0,0 0 0,1 0 0,-1 1 0,0-1 0,0 0 0,0 0 0,0 1 0,0-1 0,0 1 0,0-1 0,0 1 0,-2-2 0,3 2 0,-1 0 0,1 0 0,-1 0 0,1 1 0,-1-1 0,1 0 0,-1 0 0,1 0 0,0 0 0,-1 0 0,1 1 0,-1-1 0,1 0 0,0 0 0,-1 0 0,1 1 0,0-1 0,-1 0 0,1 1 0,0-1 0,-1 0 0,1 1 0,0-1 0,-1 1 0,0 2 0,0 0 0,-1-1 0,1 1 0,1 0 0,-1 0 0,0 0 0,1 0 0,-1 4 0,0 15 0,0-1 0,2 1 0,1-1 0,0 1 0,10 38 0,-9-50 0,0 0 0,1 0 0,0 0 0,0-1 0,1 0 0,0 0 0,1 0 0,0 0 0,0-1 0,1 0 0,0 0 0,0-1 0,1 0 0,11 8 0,-16-13 0,0 0 0,1 0 0,-1-1 0,0 1 0,0-1 0,1 0 0,-1 0 0,1 0 0,-1 0 0,1-1 0,-1 1 0,1-1 0,0 0 0,-1 0 0,1-1 0,-1 1 0,1-1 0,-1 1 0,1-1 0,-1 0 0,1 0 0,-1-1 0,0 1 0,1-1 0,-1 1 0,0-1 0,0 0 0,0 0 0,-1-1 0,1 1 0,0-1 0,-1 1 0,1-1 0,-1 0 0,0 0 0,3-5 0,4-8 0,-1-2 0,-1 1 0,0-1 0,-1 0 0,-1-1 0,0 1 0,1-21 0,-1-18 0,-2-61 0,-3 106 0,-2 82 0,3 82 0,0-133 0,1 0 0,1 0 0,1-1 0,0 1 0,14 33 0,-11-35 0,2 0 0,0-1 0,1 1 0,18 21 0,-25-33 0,1-1 0,-1 0 0,1 0 0,1 0 0,-1 0 0,0-1 0,1 0 0,0 0 0,0 0 0,0 0 0,0-1 0,0 0 0,0 0 0,1 0 0,-1-1 0,1 0 0,-1 0 0,1 0 0,9 0 0,-14-2 0,1 1-1,0 0 1,-1-1-1,1 1 1,-1-1-1,1 1 1,-1-1-1,1 0 1,-1 1 0,1-1-1,-1 0 1,0 0-1,1 0 1,-1 0-1,0-1 1,0 1-1,0 0 1,2-2 0,0-2-2,-1 1 1,1-1 0,-1 0 0,0 1 0,3-11 0,1-6-3,-2 0 0,2-22 0,-5 33 2,6-54-6,9-65-2,-14 119 9,0-1 0,1 1 1,1 0-1,0 0 0,0 0 0,1 0 0,0 1 0,1-1 0,7-9 0,-9 15-10,0 1-1,0-1 1,1 1 0,-1 0 0,1 1-1,0-1 1,-1 1 0,1 0-1,0 0 1,0 0 0,1 0 0,-1 1-1,0 0 1,0 0 0,1 1 0,-1 0-1,0 0 1,1 0 0,-1 0-1,0 1 1,7 1 0,-10-2 11,0 1 0,-1 0 0,1 0 0,0-1 0,0 1 0,0 0 0,-1 0 0,1 1 1,0-1-1,-1 0 0,1 1 0,-1-1 0,0 1 0,1-1 0,-1 1 0,0-1 0,0 1 0,0 0 0,0 0 0,0-1 1,-1 1-1,1 0 0,0 0 0,-1 0 0,1 0 0,-1 0 0,0 0 0,0 0 0,0 0 0,0 0 0,0 0 0,0 3 1,-14-5 97,-18-5-67,-27-1 14,56 6-44,0 0 0,-1 0 0,1 0 0,0 1 0,-1 0 0,1 0 0,0 0-1,0 0 1,0 0 0,0 0 0,0 1 0,0-1 0,0 1 0,1 0 0,-4 2 0,1 2 0,0 0 0,0 1 0,0-1 1,1 1-1,0 0 0,0 0 0,1 0 0,0 1 0,0-1 1,1 1-1,0-1 0,0 1 0,0 10 0,-1 14 7,2 61 0,1-88-8,0 2 0,0-1 1,1 1-1,-1-1 0,1 1 1,1-1-1,-1 1 1,1-1-1,0 0 0,1 1 1,-1-1-1,1 0 0,1-1 1,-1 1-1,1-1 1,0 1-1,0-1 0,0 0 1,1 0-1,0-1 0,0 1 1,0-1-1,0 0 0,1-1 1,-1 1-1,1-1 1,0 0-1,0-1 0,0 1 1,0-1-1,1 0 0,-1-1 1,1 0-1,-1 0 1,1 0-1,7 0 0,-8-1 1,2 0 1,-1 0 1,1-1-1,0 1 0,13-4 0,-18 3-1,0 0-1,0-1 0,0 1 1,0-1-1,0 1 1,-1-1-1,1 0 1,-1 0-1,1 0 0,-1 0 1,0-1-1,1 1 1,-1-1-1,-1 1 1,3-4-1,2-5 0,0-1 0,-1 0 0,0 0 0,-1 0 0,0-1 0,-1 1 0,-1-1 0,2-17 0,0-111 0,-5 101 0,2-75 4,-7-292 27,4 391-21,0 22-11,-3 26-8,-4 96 14,9 174 0,2-280-4,0 0-1,2 0 0,0 0 0,2 0 1,0 0-1,2-1 0,0-1 0,1 1 1,1-1-1,16 23 0,-20-33 0,1 0 0,0-1 0,1 0 0,0 0 0,0-1 0,1 0 0,0-1 0,0 1 0,1-2 0,-1 1 0,2-1 0,-1-1 0,1 0 0,0-1 0,0 1 0,0-2 0,0 0 0,1 0 0,-1-1 0,22 1 0,-27-3 2,-1 0-1,1-1 1,-1 1-1,1-1 1,-1 0-1,0 0 1,1-1 0,-1 1-1,0-1 1,0-1-1,0 1 1,-1-1-1,1 1 1,0-1 0,-1-1-1,8-5 1,-7 2-2,1 0 0,-1 0 0,-1 0 0,1 0 0,-1-1 0,0 0 0,-1 0 0,0 0 0,0 0 0,1-9 0,2-17-5,-1-1 0,-2 0 1,-1 0-1,-5-50 0,3 68 7,-1-5 2,-1 1-1,-1-1 0,-1 1 1,-1 0-1,0 0 0,-2 0 1,-15-34-1,21 53-4,0 0 0,0 0 0,0 0 0,0 0 0,0 1 0,0-1 1,-1 0-1,1 0 0,0 1 0,-1-1 0,0 1 0,1-1 0,-1 1 0,0-1 0,0 1 0,0 0 0,0 0 0,0 0 0,0 0 1,0 0-1,0 1 0,0-1 0,-4 0 0,4 1 0,0 1 1,0-1 0,0 1-1,0-1 1,0 1 0,0 0-1,0 0 1,0 0-1,1 0 1,-1 0 0,0 0-1,1 0 1,-1 1 0,0-1-1,1 1 1,0-1-1,-1 1 1,1 0 0,0-1-1,0 1 1,0 0-1,0 0 1,0 0 0,0 0-1,0 2 1,-5 13 0,1 0 0,1 0 0,0 0 0,1 0 0,1 0 0,0 19 0,6 107 0,-4-139 0,1 13 0,2 0 0,-1-1 0,2 1 0,0-1 0,1 0 0,1 0 0,0 0 0,1-1 0,11 17 0,-13-24 0,-1-1 0,1 0 0,1 0 0,-1 0 0,1-1 0,1 1 0,-1-2 0,1 1 0,0-1 0,0 0 0,1 0 0,-1-1 0,1 0 0,0 0 0,0-1 0,0 0 0,1 0 0,-1-1 0,10 2 0,-12-4 1,0 1 0,-1-1 0,1 0 0,0 0 1,0 0-1,-1-1 0,1 0 0,0 0 0,-1-1 0,7-1 0,-8 1 0,-1 0 0,1-1 0,-1 1 0,0-1 0,1 1 0,-1-1 0,0 0 0,-1 0 0,1 0 0,-1-1 0,1 1 0,-1-1 0,0 1 0,3-8 0,5-16-7,-1 0 1,-1 0 0,-1-1-1,-2 0 1,0 0 0,-3 0-1,0-48 1,-1 72 5,-1 0 0,0 1 0,1-1 0,0 0 0,-1 0 0,2 0 0,-1 0 0,0 1 0,1-1 0,0 0 0,0 1 0,0-1 0,0 1 0,0 0 0,1 0 0,4-5 0,3-1 0,0 1 0,0 1 0,20-12 0,-25 16 0,-2 2 0,-1-1 0,1 1 0,-1 0 0,1 0 0,0 0 0,0 0 0,0 1 0,-1-1 0,1 1 0,0 0 0,0 0 0,0 0 0,0 0 0,0 0 0,0 1 0,-1-1 0,1 1 0,0-1 0,0 1 0,-1 0 0,1 0 0,0 1 0,3 1 0,23 7 0,-23-9 3,-17-14 7,4 10-11,0 0 0,0 1 0,-1 0 0,1 0 0,-1 1 0,1-1 0,-1 2-1,1-1 1,-1 1 0,0 0 0,-8 2 0,16-2 1,-4 0 0,1 0 0,0 1 0,-1-1 0,1 1 0,0 0 0,-1 0 0,1 0 0,0 0 0,0 1 0,0 0 0,0-1 0,0 1 0,0 0 0,0 0 0,-4 5 0,3-2 0,0 0 0,0 0 0,0 1 0,1-1 0,-1 1 0,1 0 0,-3 11 0,0 1 0,1 0 0,2 1 0,0-1 0,-1 38 0,3-39 1,1-1 0,0 1 0,2 0 1,0-1-1,0 1 0,10 29 0,-9-40-1,0 0 1,0 1-1,0-1 1,1 0-1,0-1 0,0 1 1,0-1-1,1 0 1,0 0-1,0 0 0,0 0 1,1-1-1,-1 0 1,1 0-1,0-1 0,0 1 1,1-1-1,-1-1 1,8 3-1,-4-2 0,-1 0 0,1-1 0,0 0 0,0-1 0,14 0 0,-20-1 0,-1 0 0,1 0 0,0 0 0,-1 0 0,1-1 0,-1 0 0,0 0 0,1 0 0,-1 0 0,0 0 0,1-1 0,-1 1 0,0-1 0,0 0 0,0 0 0,0 0 0,-1 0 0,6-6 0,-3-1 0,1 0 0,-2 0 0,1 0 0,-1-1 0,-1 0 0,0 1 0,0-1 0,-1-1 0,2-16 0,-1-16 0,-2-44 0,-2 52 0,1-540 0,1 549 0,1 152 0,-2-5-4,16 422 40,-7-412-92,-11-120-171,-7-9-562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3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87 32175,'1'-6'28,"-1"1"0,-1-1 0,1 0 0,-1 0 0,0 0 0,0 1 0,-1-1 0,1 1 0,-4-8 0,4 11-20,-1 1-1,1-1 1,0 0 0,-1 1 0,1-1-1,-1 1 1,0 0 0,1-1-1,-1 1 1,0 0 0,0 0 0,0 0-1,1 0 1,-1 1 0,0-1 0,0 0-1,0 1 1,-1 0 0,1-1 0,0 1-1,0 0 1,0 0 0,0 0 0,0 0-1,0 0 1,0 1 0,0-1-1,0 0 1,-3 2 0,2-1-8,0 0 0,0 1 0,0-1 0,0 1 0,1 0 0,-1-1 0,1 1 0,-1 0 0,1 1 0,0-1 0,0 0 0,0 1 0,0-1 0,0 1 0,0-1-1,1 1 1,0 0 0,-1 0 0,1 0 0,0 0 0,0 0 0,-1 5 0,-1 5 1,1 0 0,0 0-1,0 0 1,1 16 0,1-10 4,-1-6-4,1 0 1,1 0-1,0 0 1,0-1-1,5 15 0,-6-24-1,1 0 0,1 0 0,-1 0 0,0 0 0,1-1 0,-1 1 0,1 0 0,0-1 0,0 1 0,0-1 0,0 0 0,0 0 0,0 0 0,1 0 0,-1 0 0,1 0 0,-1-1 0,1 1 0,0-1 0,0 0 0,-1 1 0,1-1 0,0 0 0,0-1 0,0 1 0,6 0 0,-3 0 1,0 0 1,0-1-1,0 0 0,1 0 1,-1-1-1,0 1 1,0-1-1,0 0 0,0-1 1,0 0-1,0 0 1,9-4-1,-11 3 0,-1 1-1,1-1 1,-1 0 0,0 0 0,0 0-1,0 0 1,0-1 0,-1 1 0,1-1-1,-1 0 1,0 0 0,0 0 0,0 0-1,-1 0 1,1 0 0,-1 0 0,0-1-1,1-5 1,0-1-1,-1 0 0,0-1 0,0 1 0,-1 0 0,0 0 0,-1-1 1,0 1-1,-5-15 0,5 21-1,0 1 1,-1 0 0,1 0-1,-1 0 1,0 0 0,0 1-1,-1-1 1,1 0 0,-1 1-1,0 0 1,0 0 0,0 0-1,0 0 1,0 0-1,-1 0 1,1 1 0,-1-1-1,0 1 1,0 0 0,0 0-1,0 1 1,0-1 0,0 1-1,-6-1 1,-4 0-159,0 1-1,-1 0 1,-25 3-1,-1 2-1867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3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23 32159,'-11'-5'49,"1"1"0,-1 1 0,0 0 1,0 0-1,0 1 0,-1 1 0,1 0 0,-21 0 1,29 1-49,1 1 0,0-1 0,-1 1 0,1-1 0,0 1 1,-1 0-1,1 0 0,0 0 0,0 0 0,0 0 0,0 0 0,0 0 1,0 1-1,0-1 0,0 1 0,0 0 0,1-1 0,-1 1 0,1 0 1,-1 0-1,1 0 0,0 0 0,0 0 0,0 0 0,0 1 1,0-1-1,0 0 0,1 0 0,-1 1 0,1-1 0,-1 1 0,1-1 1,0 0-1,0 4 0,-1 0-1,1 1 0,0-1 0,0 1 0,1-1 0,0 1 0,0-1 0,0 0 0,1 1 0,0-1 0,0 0 0,1 0 0,4 8 0,-1-6 2,1 0 1,-1-1-1,1 0 1,1 0-1,-1 0 1,1-1-1,1 0 1,-1-1-1,1 0 1,0 0-1,0-1 1,0 0-1,19 5 1,-8-4 4,0-1 0,1 0 0,-1-2 0,1 0 0,39-3 0,-57 1-6,0-1 0,0 1 0,0-1-1,0 0 1,0 0 0,0 0 0,0 0 0,0 0 0,-1-1 0,1 1 0,-1-1 0,1 0-1,-1 0 1,1 0 0,-1 0 0,0 0 0,0 0 0,0-1 0,0 1 0,-1-1-1,1 1 1,-1-1 0,1 0 0,-1 0 0,0 0 0,0 1 0,1-6 0,0 2 0,-1 1 1,0-1 0,-1 0-1,1-1 1,-1 1 0,0 0-1,0 0 1,-1 0 0,0 0-1,0 0 1,0 0 0,-1 1-1,-3-9 1,3 9-3,-1 0 0,0 0 0,0 1 0,-1-1 1,1 1-1,-1 0 0,0 0 0,0 0 0,0 0 0,-1 1 0,1 0 0,-1 0 1,1 0-1,-10-4 0,4 4-23,1-1 0,-1 1 0,0 1 0,0 0 0,0 0 0,0 1 0,-14 0 0,-11 1-443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5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2 254 31695,'0'0'17,"0"0"0,0 0 0,0 0 0,0 0 0,1 0 0,-1 0 0,0 0 0,0 0 0,0 0 0,0 0 0,0 0 0,1 0 0,-1 0 0,0 0 0,0 0 0,0 0 0,0 0 0,0 1 0,0-1 0,0 0 0,1 0 0,-1 0 0,0 0 0,0 0 0,0 0 0,0 1 0,0-1 0,0 0 1,0 0-1,0 0 0,0 0 0,0 0 0,0 1 0,0-1 0,0 0 0,0 0 0,0 0 0,0 0 0,0 0 0,0 1 0,0-1 0,0 0 0,0 0 0,0 0 0,0 0 0,0 0 0,0 1 0,0-1 0,0 0 0,0 0 0,-1 0 0,1 3-54,-1 39 37,-1-24 0,2 0 0,0 0 0,1 1 0,4 22 0,-4-37 3,0-1 0,0 0 1,1 0-1,-1 0 0,1 0 0,0 0 0,0 0 1,0 0-1,1 0 0,-1-1 0,0 1 1,1-1-1,0 0 0,-1 1 0,1-1 0,0-1 1,0 1-1,0 0 0,1-1 0,-1 1 0,0-1 1,0 0-1,1 0 0,-1 0 0,1-1 1,-1 1-1,1-1 0,-1 0 0,1 0 0,-1 0 1,1 0-1,-1-1 0,5-1 0,-6 2-2,0-1 1,0 0-1,-1 0 0,1 0 0,0 0 0,0 0 0,-1-1 0,1 1 0,-1-1 0,1 1 1,-1-1-1,0 1 0,0-1 0,0 0 0,1 1 0,-2-1 0,1 0 0,1-3 0,10-41 12,-10 36-12,6-45 7,-3 0-1,-4-104 1,-2 81-4,0 112-10,-8 37 0,-2 39 7,11-105-1,-1 21 0,1 0 0,5 37 0,-3-55 0,0 1 0,0 0 0,1-1 0,0 0 0,0 0 0,1 0 0,0 0 0,0 0 0,1-1 0,11 14 0,-12-16 0,1 0 0,0 0 0,-1-1-1,1 0 1,1 0 0,-1 0 0,1 0 0,-1-1 0,1 0 0,0 0-1,0-1 1,0 1 0,1-1 0,-1-1 0,1 1 0,-1-1 0,1 0-1,10 0 1,-15-2 0,1 1-1,-1-1 0,0 1 0,1-1 0,-1 0 1,0 0-1,1 0 0,-1 0 0,0-1 0,0 1 1,0-1-1,0 1 0,0-1 0,0 1 0,-1-1 1,1 0-1,-1 0 0,1 0 0,-1 0 1,1 0-1,-1-1 0,0 1 0,0 0 0,0 0 1,0-1-1,-1 1 0,1-1 0,0-2 0,3-12-5,-1 0-1,3-33 1,-6 49 6,4-161-5,0 5 23,-4 155-17,0 0 0,0 0 0,0 0 0,0 0 0,0 0-1,0 1 1,1-1 0,-1 0 0,1 0 0,0 0 0,-1 1 0,1-1 0,0 0 0,0 1 0,1-3 0,-1 4-2,-1 0 1,1 0 0,0 0 0,-1 1 0,1-1 0,-1 0-1,1 0 1,-1 0 0,1 1 0,0-1 0,-1 0-1,1 1 1,-1-1 0,0 0 0,1 1 0,-1-1 0,1 0-1,-1 1 1,1-1 0,-1 1 0,0-1 0,1 1-1,-1-1 1,0 1 0,0-1 0,1 1 0,-1 0 0,0 0-1,6 11-2,-1 0 0,6 22 0,-2 17 7,-2-1 0,-3 1 0,-2 80 0,-2-119-4,0-9 0,0 1 0,1 0 0,-1-1 0,1 1 0,0-1 0,0 1 0,2 6 0,-2-10 0,-1 1 0,0 0 0,1-1 0,-1 1 0,1-1 0,-1 1 0,0-1 0,1 1 0,0-1 0,-1 1 0,1-1 0,-1 1 0,1-1 0,-1 1 0,1-1 0,0 0 0,-1 0 0,1 1 0,0-1 0,0 0 0,-1 0 0,1 0 0,0 1 0,-1-1 0,1 0 0,0 0 0,0 0 0,-1 0 0,1-1 0,0 1 0,-1 0 0,1 0 0,0 0 0,0 0 0,-1-1 0,1 1 0,0 0 0,-1-1 0,1 1 0,-1 0 0,1-1 0,0 1 0,-1-1 0,1 1 0,-1-1 0,1 1 0,0-2 0,3-3 0,-1 1 0,1-1 0,-1-1 0,1 1 0,-2 0 0,1-1 0,0 1 0,2-12 0,0 5 0,39-120 3,-30 85-1,2 0 1,2 1 0,26-49-1,-32 82 10,-12 13-12,1 0 0,-1 0 0,1-1 0,-1 1 0,0 0 1,1 0-1,-1 0 0,1 0 0,-1 0 0,0 0 0,1 0 0,-1 1 1,0-1-1,1 0 0,-1 0 0,0 0 0,1 0 0,-1 0 0,1 0 1,-1 1-1,0-1 0,0 0 0,1 0 0,-1 1 0,0-1 0,1 0 1,-1 0-1,0 1 0,0-1 0,1 0 0,-1 1 0,0-1 0,0 0 1,0 1-1,0-1 0,1 0 0,-1 1 0,0-1 0,0 1 0,0-1 1,0 0-1,0 1 0,0-1 0,0 0 0,0 1 0,0-1 1,0 1-1,0-1 0,0 1 0,6 49 0,-2 0 0,-2 0 0,-4 53 0,0-9 0,1-70 10,1 27-12,0-48-15,1 0 0,-1 0 1,1 1-1,-1-1 1,1 0-1,0 0 0,0 0 1,0 0-1,1-1 1,-1 1-1,1 0 0,2 3 1,1-4-768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22 31502,'-14'-5'109,"-1"1"-1,0 0 0,0 1 0,0 1 0,0 0 1,-1 1-1,1 1 0,-17 1 0,26-1-105,0 1-1,0-1 1,0 1-1,0 1 1,0-1-1,0 1 1,0 0-1,1 0 1,-1 0-1,1 1 1,-1 0-1,1 0 1,0 1-1,0-1 1,1 1-1,-1 0 1,1 0-1,-1 1 1,1-1-1,1 1 1,-1 0-1,1 0 1,0 0-1,0 0 1,0 1 0,0-1-1,1 1 1,0 0-1,1 0 1,-1 0-1,1 0 1,0 0-1,0 8 1,0-4-1,0 0 1,0 1 0,2-1 0,-1 0 0,1 0 0,0 0 0,1 1 0,1-1 0,6 18-1,-7-23 0,1 0-1,-1 0 1,1-1-1,1 1 1,-1-1-1,1 1 1,0-1-1,0 0 1,0-1-1,0 1 1,1-1-1,-1 1 1,1-1-1,0-1 1,0 1-1,0-1 1,0 0-1,0 0 1,9 2-1,-7-2 0,1 0 1,0-1-1,0 0 0,0 0 0,1 0 0,-1-1 1,0-1-1,0 1 0,0-1 0,10-3 0,-13 3 1,-1-1-1,1 0 1,-1 0-1,0 0 0,1-1 1,-1 1-1,0-1 1,-1 0-1,1 0 0,0 0 1,-1-1-1,0 1 1,0-1-1,0 0 1,0 0-1,0 0 0,-1 0 1,3-7-1,0-2 4,-1-1-1,-1 1 1,0-1-1,-1 0 1,-1 0 0,0 0-1,-2-23 1,1 23-2,1 10-3,-1 0 0,0 0 1,-1 0-1,1-1 0,-1 1 0,1 0 0,-1 0 0,0 0 0,-1 0 0,1 0 0,-1 0 0,0 1 0,0-1 1,0 0-1,0 1 0,0-1 0,-1 1 0,0 0 0,0 0 0,0 0 0,0 0 0,0 1 0,0-1 0,-1 1 1,1 0-1,-1-1 0,0 2 0,1-1 0,-7-2 0,2 2-1,1-1 1,-1 1-1,0 0 1,0 1-1,0 0 1,0 0-1,0 0 0,0 1 1,-8 1-1,13 0-10,-1-1 0,1 1 0,-1-1 0,1 1 0,-1 0-1,1 1 1,0-1 0,-1 0 0,1 1 0,0 0 0,0 0 0,0 0-1,0 0 1,1 0 0,-1 1 0,0-1 0,1 1 0,0 0 0,0-1-1,-1 1 1,-1 6 0,-13 38-426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9.2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129 701 32575,'0'6'112,"-2"28"-112,1-20 0,1 1 0,0 0 0,0 0 0,4 17 0,-3-29 1,0-1-1,1 0 1,-1 1 0,0-1 0,1 0-1,-1 0 1,1 0 0,0 0 0,-1 0-1,1 0 1,0 0 0,0-1 0,1 1-1,-1-1 1,0 1 0,0-1 0,1 0-1,-1 0 1,0 0 0,1 0-1,-1-1 1,1 1 0,0 0 0,-1-1-1,1 0 1,-1 0 0,6 0 0,-2 1 1,-1-1-1,1-1 1,0 1 0,0-1 0,-1 0 0,1 0 0,0-1 0,-1 1 0,1-1 0,-1 0 0,0-1-1,6-2 1,-3-2-1,0-1-1,0 0 0,-1 0 0,0 0 1,0-1-1,-1 0 0,0 0 1,0 0-1,7-20 0,-1 1 0,-2-2 0,9-40 0,-7 2 8,-4-2-1,-3 1 1,-4-82 0,-1 121-7,0-7-1,-5-39 0,4 67 0,0 0 0,-1-1 0,0 1 0,-1 0 0,0 0 0,-1 0 0,1 0 0,-2 1 0,-6-12 0,11 19 0,-1 1 0,1-1 0,-1 0 0,1 0 0,0 1 0,-1-1 0,1 0 0,-1 1 0,0-1 0,1 0 0,-1 1 0,1-1 0,-1 1 0,0-1 0,0 1 0,1 0 0,-1-1 0,0 1 0,0 0 0,1-1 0,-1 1 0,0 0 0,0 0 0,0 0 0,0-1 0,1 1 0,-1 0 0,0 0 0,0 0 0,0 1 0,0-1 0,1 0 0,-2 0 0,1 1 0,-1 1 0,1-1 0,0 0 0,0 1 0,0-1 0,0 0 0,0 1 0,1-1 0,-1 1 0,0 0 0,1-1 0,-1 1 0,1 0 0,-1-1 0,1 1 0,0 1 0,-10 75 0,5 0 0,5 106 0,1-77 0,2 723 0,-3-819 0,0 0 0,-1 0 0,-1 0 0,0 0 0,0 0 0,-1-1 0,0 1 0,-7 15 0,7-21 0,1 0 0,-1-1 0,0 1 0,-1-1 0,1 0 0,-1 0 0,1 0 0,-1 0 0,0-1 0,-1 1 0,1-1 0,0 0 0,-1 0 0,0-1 0,0 1 0,0-1 0,0 0 0,0-1 0,-8 3 0,7-3 0,1-1 0,-1 1 0,0-1 0,0 0 0,0-1 0,0 1 0,0-1 0,0 0 0,0 0 0,0-1 0,0 0 0,1 0 0,-1-1 0,1 1 0,0-1 0,-1 0 0,1 0 0,1-1 0,-1 0 0,0 0 0,1 0 0,0 0 0,0 0 0,0-1 0,-4-6 0,-1-3 0,0 0 0,1-1 0,1 1 0,0-2 0,1 1 0,0-1 0,1 0 0,-3-19 0,6 19 0,-1-1 0,2 0 0,0 1 0,1-1 0,4-27 0,-3 35 0,1-1 0,1 1 0,-1-1 0,1 1 0,1 0 0,0 0 0,0 0 0,1 1 0,0-1 0,11-13 0,0 5 0,0 1 0,2 0 0,0 1 0,0 1 0,36-20 0,109-46 0,-107 56 0,79-47 0,-118 60 0,-1-1 0,0 0 0,0-1 0,-1-1 0,-1-1 0,0 0 0,-1 0 0,17-28 0,-25 32 0,1 1 0,-2-2 0,0 1 0,0 0 0,-1-1 0,0 0 0,-1 0 0,0 1 0,-1-1 0,-1-1 0,0-15 0,-8 4 0,8 23 0,0 1 0,0 0 0,0-1 0,-1 1 0,1 0 0,0-1 0,0 1 0,0-1 0,0 1 0,0 0 0,-1-1 0,1 1 0,0 0 0,0-1 0,-1 1 0,1 0 0,0 0 0,0-1 0,-1 1 0,1 0 0,0 0 0,-1-1 0,1 1 0,0 0 0,-1 0 0,1 0 0,0 0 0,-1 0 0,1 0 0,-1-1 0,1 1 0,0 0 0,-1 0 0,1 0 0,-1 0 0,1 0 0,0 0 0,-1 0 0,1 1 0,0-1 0,-1 0 0,1 0 0,-1 0 0,1 0 0,0 0 0,-1 1 0,1-1 0,0 0 0,-1 0 0,1 0 0,0 1 0,0-1 0,-1 0 0,1 1 0,0-1 0,0 0 0,-1 0 0,1 1 0,0-1 0,0 1 0,-5 10 0,1 1 0,0 0 0,1 0 0,1 0 0,0 0 0,1 0 0,-1 17 0,1-8 0,-3 136 0,4-117 0,0-31 0,0 1 0,1-1 0,0 1 0,1-1 0,0 1 0,0-1 0,1 0 0,0 0 0,1 0 0,6 11 0,-7-15 0,0-1 0,0 1 0,0-1 0,1 0 0,0-1 0,-1 1 0,1-1 0,1 1 0,-1-1 0,1 0 0,-1-1 0,1 1 0,0-1 0,0 0 0,0 0 0,0 0 0,0-1 0,0 0 0,0 0 0,7 0 0,-8 0 0,-1-1 0,0 1 0,1-1 0,-1 0 0,1-1 0,-1 1 0,0 0 0,1-1 0,-1 0 0,0 0 0,0 0 0,1 0 0,-1 0 0,0-1 0,0 1 0,5-5 0,-4 3 0,-1-1 0,0-1 0,0 1 0,0 0 0,0-1 0,-1 0 0,1 0 0,-1 0 0,0 1 0,-1-2 0,2-4 0,6-29 0,-2 0 0,4-79 0,4-32 0,-14 144 0,0 0 0,1 0 0,0 0 0,-1 0 0,2 0 0,-1 1 0,1-1 0,0 1 0,0 0 0,6-8 0,-6 10 0,0 0 0,0 1 0,0 0 0,0-1 0,1 1 0,-1 0 0,0 1 0,1-1 0,0 1 0,-1-1 0,1 1 0,0 0 0,0 1 0,0-1 0,-1 1 0,1-1 0,7 1 0,-5 0 0,-1 0 0,0 0 0,0 1 0,0-1 0,0 1 0,0 0 0,0 0 0,0 1 0,0 0 0,5 2 0,-7-2 0,-1 0 0,1 0 0,0 1 0,-1-1 0,1 1 0,-1-1 0,0 1 0,0 0 0,0 0 0,-1 0 0,1 0 0,0 0 0,-1 1 0,0-1 0,0 0 0,1 6 0,2 14 0,0 1 0,-2-1 0,-1 1 0,0 0 0,-5 36 0,1-44 0,0 1 0,-1-2 0,-1 1 0,0 0 0,-2-1 0,1 0 0,-2 0 0,-12 18 0,9-13 0,0 0 0,1 0 0,-13 40 0,24-64 0,0 1 0,1-1 0,-1 1 0,1-1 0,0 1 0,0 0 0,0 0 0,4-4 0,8-13 0,88-168 0,-48 83 0,36-61 0,-85 158 0,-4 7 0,0 0 0,-1 0 0,1 0 0,0-1 0,0 1 0,-1 0 0,1-1 0,-1 1 0,1-1 0,-1 1 0,0 0 0,1-1 0,-1-2 0,-1 3 0,1 1 0,-1-1 0,0 1 0,1 0 0,-1-1 0,0 1 0,1 0 0,-1 0 0,0-1 0,0 1 0,1 0 0,-1 0 0,0 0 0,0 0 0,0 0 0,1 0 0,-1 0 0,0 0 0,0 0 0,1 0 0,-2 0 0,0 1 0,-2-1 0,0 1 0,0-1 0,1 1 0,-1 1 0,0-1 0,0 0 0,0 1 0,1 0 0,-1 0 0,1 0 0,-1 0 0,1 1 0,0-1 0,0 1 0,0 0 0,0 0 0,1 0 0,-1 0 0,1 0 0,0 1 0,-1-1 0,2 1 0,-1-1 0,-2 8 0,-4 7 0,2 1 0,0-1 0,-5 38 0,4-4 0,2 0 0,3 0 0,5 65 0,-3-114 0,0-1 0,1 1 0,-1 0 0,1-1 0,0 1 0,0-1 0,0 1 0,0-1 0,0 0 0,0 1 0,1-1 0,-1 0 0,1 0 0,0 0 0,-1 0 0,1 0 0,0 0 0,0 0 0,0-1 0,1 1 0,-1-1 0,0 1 0,0-1 0,1 0 0,-1 0 0,1 0 0,-1 0 0,5 0 0,6 2 0,1-1 0,-1-1 0,1 0 0,19-2 0,-12 1 0,-1 0 0,1-1 0,0 0 0,-1-2 0,26-6 0,-35 6 0,-1-1 0,0 0 0,0 0 0,0-1 0,-1 0 0,1-1 0,-1 0 0,-1-1 0,1 0 0,7-8 0,-6 5 0,-1-1 0,-1 0 0,0-1 0,0 1 0,-1-2 0,0 1 0,-1-1 0,-1 0 0,0 0 0,0 0 0,-2-1 0,3-17 0,0-10 0,-3-1 0,-4-76 0,1 115 0,0 0 0,0-1 0,-1 1 0,0 0 0,1-1 0,-1 1 0,0 0 0,-1 0 0,1 0 0,-1 0 0,1 0 0,-1 0 0,-4-5 0,5 7 0,0 0 0,-1-1 0,1 1 0,-1 0 0,1 0 0,-1 0 0,0 0 0,0 0 0,1 0 0,-1 1 0,0-1 0,0 0 0,0 1 0,0 0 0,0-1 0,1 1 0,-1 0 0,0 0 0,0 0 0,0 0 0,0 0 0,0 1 0,0-1 0,0 0 0,-2 2 0,1-1 0,0 0 0,1 1 0,-1 0 0,0-1 0,1 1 0,-1 0 0,1 0 0,0 1 0,0-1 0,0 0 0,0 1 0,0-1 0,0 1 0,1 0 0,-1-1 0,1 1 0,-2 4 0,-17 56 0,18-55 0,-5 23 0,1 0 0,2 0 0,1 0 0,2 0 0,1 0 0,6 53 0,-5-76 0,1-1 0,0 1 0,0-1 0,1 0 0,0 0 0,0 0 0,0 0 0,1 0 0,0-1 0,1 0 0,-1 1 0,1-2 0,0 1 0,1 0 0,-1-1 0,1 0 0,0-1 0,0 1 0,1-1 0,-1 0 0,1-1 0,0 1 0,0-1 0,0-1 0,1 1 0,13 1 0,-8-2 0,0-1 0,1 0 0,-1-1 0,1-1 0,-1 0 0,19-5 0,-26 4 0,0 0 0,-1 0 0,1-1 0,-1 1 0,1-1 0,-1-1 0,0 1 0,0-1 0,-1 0 0,1 0 0,-1 0 0,0-1 0,0 1 0,0-1 0,-1 0 0,5-8 0,2-5 0,-1-1 0,-1 0 0,-1 0 0,-1-1 0,4-21 0,14-107 0,-3 11 0,-21 134 0,1 1 0,-1 0 0,1 0 0,-1 0 0,1 0 0,0 0 0,0 0 0,0 0 0,0 1 0,0-1 0,0 0 0,0 0 0,1 1 0,-1-1 0,1 0 0,-1 1 0,1 0 0,-1-1 0,4 0 0,-4 1 0,1 1 0,0-1 0,-1 1 0,1 0 0,0 0 0,0 0 0,-1 0 0,1 0 0,0 0 0,-1 1 0,1-1 0,0 0 0,-1 1 0,1-1 0,0 1 0,-1 0 0,1 0 0,-1-1 0,1 1 0,-1 0 0,1 0 0,-1 0 0,2 2 0,38 40 0,-36-36 0,2 0 0,-1 1 0,1-2 0,0 1 0,0-1 0,1 0 0,13 8 0,-20-14 0,-1 0 0,0 0 0,0 0 0,0-1 0,1 1 0,-1 0 0,0 0 0,0 0 0,0 0 0,1 0 0,-1 0 0,0 0 0,0-1 0,0 1 0,1 0 0,-1 0 0,0 0 0,0 0 0,0-1 0,0 1 0,0 0 0,0 0 0,1 0 0,-1-1 0,0 1 0,0 0 0,0 0 0,0-1 0,0 1 0,0 0 0,0 0 0,0 0 0,0-1 0,0 1 0,0 0 0,0 0 0,0-1 0,0 1 0,0 0 0,0 0 0,0 0 0,-1-1 0,1 1 0,0 0 0,0-1 0,0-2 0,-1 1 0,1 0 0,-1 0 0,1-1 0,-1 1 0,0 0 0,0 0 0,0 0 0,0 0 0,-1 0 0,1 0 0,0 0 0,-1 0 0,1 1 0,-1-1 0,0 0 0,0 1 0,1-1 0,-1 1 0,0 0 0,0 0 0,0 0 0,0 0 0,-1 0 0,1 0 0,0 0 0,0 1 0,-1-1 0,-2 0 0,-1 0 0,0 0 0,0 0 0,0 0 0,-1 1 0,1 0 0,0 0 0,0 0 0,-1 1 0,1 0 0,-11 3 0,12-1 0,0 0 0,-1 0 0,1 0 0,0 1 0,1 0 0,-1 0 0,1 0 0,0 0 0,0 1 0,0 0 0,0-1 0,1 1 0,0 1 0,0-1 0,0 0 0,-3 11 0,0-1 0,1 0 0,1 0 0,0 1 0,2-1 0,-2 21 0,2-16 0,1 1 0,1-1 0,1 1 0,6 38 0,-6-53 0,1-1 0,-1 0 0,1 0 0,0 0 0,0 0 0,1 0 0,0 0 0,-1-1 0,2 1 0,-1-1 0,0 0 0,1 0 0,0 0 0,0 0 0,0-1 0,0 1 0,1-1 0,-1 0 0,1 0 0,0-1 0,0 0 0,0 1 0,8 1 0,-3-1 0,-1-1 0,1 0 0,-1-1 0,1 0 0,12 0 0,-19-1 0,1-1 0,-1 1 0,1 0 0,-1-1 0,0 0 0,1 0 0,-1 0 0,0 0 0,1 0 0,-1-1 0,0 1 0,0-1 0,0 0 0,0 0 0,-1 0 0,1 0 0,0-1 0,1-2 0,3-5 0,-1 0 0,0-1 0,0 0 0,-2 0 0,1-1 0,-1 1 0,-1-1 0,0 0 0,1-17 0,7-115 0,-11 131 0,2-367 0,-3 203 0,1 1032 0,-2-845-31,-3-11-5,-3-9-124,8 10 150,-21-39-793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1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80 31166,'0'-2'93,"0"0"-1,0 0 1,0-1-1,0 1 1,0 0-1,0 0 0,-1 0 1,1-1-1,-1 1 1,0 0-1,1 0 1,-1 0-1,0 0 1,0 0-1,0 0 1,0 0-1,-2-2 1,0 2-118,-1 0 1,1 1 0,0-1 0,0 1 0,-1 0 0,1-1-1,-1 1 1,1 1 0,-5-2 0,-6-1 135,-18-4-111,0 1 0,-1 2 0,-42-1 0,75 12-10,-3 39 17,-12 74 0,7-73-7,-2 75-1,10-61 1,0-61 0,0 0 0,0 0 0,0 1 1,0-1-1,0 0 0,0 0 0,0 0 0,0 0 0,0 1 1,0-1-1,0 0 0,0 0 0,0 0 0,0 0 0,0 1 0,0-1 1,1 0-1,-1 0 0,0 0 0,0 0 0,0 0 0,0 0 1,0 1-1,0-1 0,1 0 0,-1 0 0,0 0 0,0 0 1,0 0-1,0 0 0,1 0 0,-1 0 0,0 0 0,0 0 0,0 0 1,1 0-1,-1 0 0,0 0 0,0 0 0,0 0 0,0 0 1,1 0-1,-1 0 0,0 0 0,0 0 0,0 0 0,0 0 0,1 0 1,-1 0-1,0 0 0,0-1 0,0 1 0,8-4 5,32-35 8,-28 27-11,1 0 1,23-18-1,-31 26-3,0 1 0,0 0 0,0 1 0,1-1 0,0 1 0,-1 0-1,1 0 1,0 1 0,0 0 0,0 0 0,-1 0 0,8 0 0,-10 1 0,0 0 1,0 0 0,0 1 0,0-1 0,0 1 0,0-1-1,-1 1 1,1 0 0,0 0 0,0 0 0,0 0-1,-1 1 1,1-1 0,-1 1 0,1-1 0,-1 1-1,4 3 1,-1 2 0,0-1 1,-1 1-1,1 0 0,-1 0 0,4 13 0,3 7 0,-1 0 0,-2 0 0,-1 1 0,-1 0 0,-1 0 0,-2 0 0,0 50 0,-2-75 0,-2 1 0,1-1 0,0 0 0,-1 0 0,1 0 0,-1 0 0,0 0 0,0 0 0,0 0 0,-1 0 0,1 0 0,-1 0 0,1 0 0,-1-1 0,0 1 0,0-1 0,-4 4 0,2-2 0,-1-1 0,0 0 0,1 0 0,-1 0 0,0 0 0,-1-1 0,1 0 0,0 0 0,-8 2 0,-10 0 0,0-1 0,0 0 0,-43-2 0,53-1 0,6 0 1,-1 0 0,1 0 1,-1-1-1,1 0 0,-1 0 1,1-1-1,-1 0 0,-11-5 0,16 6-15,1-1-1,-1 0 1,1 0 0,-1 0-1,1 0 1,0 0-1,0 0 1,0 0-1,0-1 1,1 1 0,-1-1-1,0 0 1,1 1-1,0-1 1,0 0-1,0 0 1,0 0 0,0 1-1,0-1 1,1 0-1,0 0 1,-1 0-1,1 0 1,1-6-1,-1-4-1140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4:53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41 641 32175,'-14'-64'525,"12"62"-490,2 1-35,-1 1 0,1 0 0,0 0 1,0 0-1,-1 0 0,1 0 0,0 0 0,0 0 0,-1 0 0,1 0 1,0 0-1,0 0 0,-1 0 0,1 0 0,0 0 0,0 0 0,-1 0 1,1 0-1,0 1 0,0-1 0,-1 0 0,1 0 0,0 0 0,0 0 1,0 0-1,-1 1 0,1-1 0,0 0 0,0 0 0,0 0 0,-1 1 0,1-1 1,0 0-1,0 0 0,0 0 0,0 1 0,0-1 0,-4 12 0,1 0-1,0 0 1,0 0-1,2 0 1,0 0-1,0 0 1,1 1-1,1 11 0,-1-4 1,0-13-1,0-2 2,0 1-1,0-1 0,0 1 0,1-1 0,0 1 1,0-1-1,3 10 0,-3-13-1,0 0 1,0-1-1,1 1 1,-1-1-1,0 1 1,1-1-1,-1 0 1,1 1-1,0-1 0,-1 0 1,1 0-1,0 0 1,0-1-1,0 1 1,-1 0-1,1 0 1,0-1-1,0 0 0,0 1 1,0-1-1,0 0 1,0 0-1,0 0 1,0 0-1,3 0 1,0 0 0,0 0 1,-1 0 0,1-1 0,0 1 0,0-1 0,0 0-1,-1-1 1,1 1 0,0-1 0,-1 0 0,9-4-1,-8 2-1,0 0 0,-1 0 1,0-1-1,0 0 0,0 1 0,0-1 0,-1-1 0,0 1 0,5-9 0,4-15-4,-1-1 1,-1 1 0,10-49 0,-12 42-29,24-63 0,-29 92 27,0 1 0,0 0 0,1 0 0,0 0 0,0 1 0,1-1 1,9-8-1,-13 12 5,0 1 1,1 0-1,-1 0 1,1-1-1,-1 1 1,1 0-1,-1 1 1,1-1-1,-1 0 1,1 0 0,0 1-1,0-1 1,-1 1-1,1-1 1,0 1-1,0 0 1,0 0-1,-1 0 1,1 0-1,0 0 1,0 0-1,0 0 1,-1 0 0,1 1-1,0-1 1,0 1-1,-1-1 1,1 1-1,0 0 1,-1 0-1,1 0 1,-1 0-1,1 0 1,-1 0-1,3 2 1,0 3-2,0-1 1,0 1-1,0-1 0,-1 1 1,0 0-1,0 0 0,3 11 1,-4-9 0,1 0 1,0-1-1,1 0 1,0 0-1,7 10 1,-11-17 0,0 0 0,0-1 0,-1 1 0,1 0 0,0-1 0,0 1 0,0 0 0,0 0 0,0-1 0,0 1 0,0 0 0,1-1 0,-1 1 0,0 0 0,0 0 0,0-1 0,0 1 0,0 0 0,0-1 0,0 1 0,1 0 0,-1 0 0,0-1 0,0 1 0,0 0 0,1 0 0,-1 0 0,0-1 0,0 1 0,1 0 0,-1 0 0,0 0 0,0 0 0,1 0 0,-1-1 0,0 1 0,0 0 0,1 0 0,-1 0 0,0 0 0,1 0 0,-1 0 0,0 0 0,0 0 0,1 0 0,-1 0 0,0 0 0,1 0 0,-1 0 0,0 0 0,1 0 0,-1 1 0,0-1 0,0 0 0,1 0 0,-1 0 0,0 0 0,0 0 0,1 1 0,-1-1 0,0 0 0,0 0 0,0 1 0,1-1 0,-1 0 0,0 0 0,0 0 0,0 1 0,1-1 0,0-23 0,-1 22 0,0-14-1,1 6 5,-1 0 0,0 1 0,-1-1 0,0 1 0,-3-11 0,4 17-4,-1 0 0,0 0 0,0 0-1,0 0 1,0 0 0,0 1 0,0-1 0,0 0 0,-1 0-1,1 1 1,0-1 0,-1 1 0,0-1 0,1 1-1,-1 0 1,0-1 0,0 1 0,0 0 0,1 0 0,-1 0-1,0 1 1,-1-1 0,1 0 0,0 1 0,-3-1 0,0 0-4,1 1 1,0 0 0,0 0-1,-1 0 1,1 0 0,0 1-1,0-1 1,-1 1 0,1 0 0,0 1-1,0-1 1,0 1 0,0 0-1,-5 3 1,2 0-5,0 0 1,1 0-1,-1 1 0,1 0 0,1 0 1,-1 0-1,-4 8 0,-4 7-7,2 1-1,0 1 0,2 0 1,-9 27-1,11-25 9,1 0 1,1 1-1,1 0 0,2 1 1,0-1-1,2 1 0,3 35 1,-2-59 5,0 0-1,0 0 1,1 1 0,0-1 0,-1 0-1,1 0 1,1 0 0,-1 0 0,0 0-1,1 0 1,-1 0 0,1 0 0,0 0-1,0-1 1,0 1 0,0-1 0,0 1-1,1-1 1,-1 0 0,1 0 0,0 0 0,-1 0-1,1 0 1,0-1 0,0 1 0,0-1-1,6 2 1,4 0-2,0-1-1,0 0 0,0 0 1,0-1-1,22-2 1,-30 1 7,0-1 0,-1 1-1,1-1 1,0 0 0,0 0 0,-1 0 0,1-1 0,-1 0 0,1 0-1,-1 0 1,0 0 0,1-1 0,-1 0 0,-1 1 0,8-7 0,-6 3-3,0 0 1,0-1 0,-1 1-1,1-1 1,-2 0-1,1 0 1,-1-1 0,5-13-1,-2-4-4,0 0-1,-2-1 1,-1 0-1,-1-47 0,-1 40 4,-2-43-13,0 70 17,1 0-1,-1 1 0,-1-1 0,1 1 0,-1-1 0,0 1 0,0 0 0,-1-1 1,1 1-1,-6-7 0,8 12-1,0 0-1,0-1 1,0 1 0,-1-1-1,1 1 1,0 0 0,0-1 0,0 1-1,-1 0 1,1-1 0,0 1-1,0 0 1,-1 0 0,1-1 0,0 1-1,-1 0 1,1 0 0,0-1 0,-1 1-1,1 0 1,0 0 0,-1 0-1,1 0 1,-1 0 0,1 0 0,0-1-1,-1 1 1,1 0 0,-1 0-1,1 0 1,0 0 0,-1 0 0,1 0-1,0 1 1,-1-1 0,1 0-1,-1 0 1,1 0 0,0 0 0,-1 0-1,1 0 1,0 1 0,-1-1 0,1 0-1,0 0 1,-1 1 0,1-1-1,-7 20 5,3 14-9,2 0-1,1 0 1,2 0 0,4 35 0,-2-57 2,-1-1 0,1-1 0,1 1 0,0 0 0,1-1 1,0 0-1,0 0 0,11 15 0,-13-21 0,0 1 1,0-1 0,1 0-1,0 0 1,0 0-1,0-1 1,0 1 0,0-1-1,1 0 1,-1 0-1,1 0 1,0-1 0,0 0-1,0 0 1,0 0-1,1 0 1,-1-1 0,0 0-1,9 1 1,-10-2 1,1 0 1,-1 0-1,1-1 0,-1 1 1,1-1-1,-1 0 1,0 0-1,8-3 1,-9 2-1,0 0 0,-1 0 1,1 0-1,-1 0 0,1-1 1,-1 1-1,0-1 1,0 1-1,0-1 0,0 0 1,3-6-1,10-21 1,-1 0-1,-2-1 1,15-59-1,12-102 14,-37 179-14,11-75 54,-3-2 0,-4-90 0,-7 205-60,-2 1 0,-8 35-1,-3 32-2,11 170 20,5-151-8,-3-89-4,2 0 0,1 0 0,8 42 1,-9-60-3,0 1 1,1-1 0,-1 0 0,1-1-1,0 1 1,1 0 0,-1 0 0,1-1-1,0 1 1,0-1 0,0 0 0,0 0-1,1 0 1,0-1 0,0 1 0,0-1-1,0 0 1,0 0 0,1 0 0,0 0-1,-1-1 1,1 0 0,6 2 0,-4-2 0,-1-1 1,1 1 0,0-1-1,0 0 1,0-1 0,0 0 0,0 0-1,0-1 1,0 0 0,0 0 0,0 0-1,-1-1 1,1 0 0,0 0-1,9-5 1,-7 2-2,-1-1-1,-1 1 0,1-1 1,-1-1-1,0 1 1,0-1-1,-1 0 1,0-1-1,0 0 1,5-10-1,3-8-4,-1-1 0,-2-1 0,-1 0-1,-1 0 1,-1-1 0,5-39 0,-2-16-8,-3-1 0,-7-137 0,-1 213 16,-4-42 23,3 48-18,1 0 1,-1 0 0,0 0-1,0 0 1,0 0 0,0 0-1,-1 0 1,1 0 0,-1 0 0,1 1-1,-1-1 1,-3-3 0,4 5-6,1 1-1,-1 0 1,1-1 0,-1 1 0,1 0 0,-1 0 0,1-1 0,-1 1 0,1 0 0,-1 0 0,1 0 0,-1 0 0,1 0 0,-1 0 0,1 0 0,-1 0 0,1 0 0,-1 0-1,1 0 1,-1 0 0,1 0 0,-1 0 0,1 0 0,-1 0 0,1 1 0,-1-1 0,1 0 0,-1 0 0,1 1 0,-1-1 0,1 0 0,-1 1 0,1-1 0,0 0 0,-1 1-1,1-1 1,0 1 0,-1-1 0,1 1 0,0-1 0,0 0 0,-1 1 0,1-1 0,0 1 0,0-1 0,-1 2 0,-9 26-13,3 3 11,1 1 0,-3 62 0,8 71 2,2-89 1,-1-76-2,-1 49 7,11 81 0,-7-116-8,-1 1 1,2-1 0,0 0-1,1 0 1,0 0 0,1-1-1,0 0 1,1 0 0,1 0 0,10 13-1,-17-25-19,1 1 1,-1 0-1,0-1 0,1 1 0,-1-1 0,1 1 1,0-1-1,0 0 0,-1 0 0,1 0 1,0 0-1,0 0 0,0 0 0,0 0 0,0-1 1,0 1-1,0 0 0,3-1 0,9 1-1282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4:55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37 674 31759,'-4'3'11,"1"1"1,0 0-1,1-1 0,-1 1 1,1 0-1,-1 0 1,1 1-1,0-1 1,1 0-1,-1 1 1,0 4-1,-1 2 26,2 0 0,-1 0 0,1 17 0,1-25-33,0-1 0,0 1 0,0-1 0,1 0 0,-1 1 0,1-1-1,-1 0 1,1 0 0,0 1 0,0-1 0,0 0 0,0 0 0,0 0 0,1 0 0,-1 0 0,1 0 0,-1-1 0,1 1-1,0 0 1,0-1 0,-1 1 0,1-1 0,0 0 0,0 1 0,1-1 0,-1 0 0,0 0 0,0-1 0,0 1 0,1 0-1,3 0 1,7 1 16,0 0-1,1-1 0,0 0 0,19-3 0,-18 2-8,-11 0-8,0-1 0,0 1-1,0-1 1,0 0 0,0 0-1,0 0 1,0-1 0,-1 1 0,1-1-1,0 0 1,-1 0 0,1 0-1,-1 0 1,4-4 0,-2 1 1,0-1 1,0 1-1,0-1 1,-1 1-1,0-2 0,-1 1 1,6-10-1,-1-5 8,-1 0-1,-1-1 1,-1 1-1,4-33 1,1-67 23,-7-167 1,-4 153 154,-6 139-177,1 10-16,1 1-1,0-1 0,1 1 1,0 1-1,1-1 0,1 0 1,0 17-1,-1-7 4,-4 198 0,8-164 0,-1-40 0,0 1 0,2 0 0,1-1 0,0 0 0,1 1 0,2-1 0,0-1 0,0 1 0,10 17 0,-12-28 0,0-1 0,1 0 0,0 0 0,0 0 0,0-1 0,1 1 0,0-1 0,0-1 0,0 1 0,1-1 0,0 0 0,0 0 0,0-1 0,1 0 0,0-1 0,-1 1 0,1-1 0,0-1 0,1 0 0,-1 0 0,0 0 0,0-1 0,12 0 0,-12 0 0,0-1 0,0-1 0,-1 1 1,1-1-1,-1 0 0,1-1 0,14-5 0,-18 5 1,1-1 0,0 1 0,-1-1 0,1 0 0,-1-1 0,0 1 0,0-1 0,0 0 0,-1 0 0,1 0-1,-1 0 1,3-7 0,4-5-2,-2-2 0,0 1 0,-1-1 0,-1 0-1,0-1 1,-1 0 0,-2 0 0,3-26 0,-1-162-3,-6 132 5,-2 21 0,-2 1-1,-17-74 1,11 67 10,9 45-8,1 7 3,0 23-9,17 366 0,-8-275 3,-6-64 0,1-1 0,15 67 0,-18-106 0,0 0-1,1 0 1,-1-1-1,1 1 1,-1-1 0,1 1-1,-1 0 1,1-1 0,0 1-1,0-1 1,0 1-1,0-1 1,0 0 0,0 1-1,0-1 1,0 0 0,1 0-1,-1 0 1,2 1 0,-2-2 0,0 0 0,0 1 0,0-1 0,0 0 0,0-1 0,0 1 0,0 0 0,0 0 0,0 0 0,0-1 0,0 1 0,0 0 0,0-1 0,-1 1 0,1-1 1,0 1-1,0-1 0,0 1 0,0-1 0,-1 1 0,1-1 0,0 0 0,0-1 0,5-4 1,-1-1-1,0-1 1,0 1-1,-1 0 1,6-15-1,10-32-7,11-56-1,18-46-19,-34 124 20,-14 31 7,0 0-1,-1-1 0,1 1 1,0 0-1,0 0 0,0 0 0,0 0 1,0 0-1,0 0 0,0 1 0,1-1 1,-1 0-1,0 0 0,0 1 1,1-1-1,-1 1 0,0-1 0,1 1 1,-1 0-1,3-1 0,-3 2 0,0-1 0,0 1 0,0 0 0,0-1 0,0 1 0,0 0 0,0 0 0,0 0 0,0 0 0,0 0 0,0 0 0,0 0-1,-1 0 1,1 0 0,0 0 0,-1 1 0,1-1 0,-1 0 0,0 0 0,1 1 0,-1-1 0,0 0 0,1 0 0,-1 1 0,0 1 0,6 41 0,-6-38 0,4 181-4,-4-66 10,0-117-5,1 1 0,-1 0 0,1-1 0,0 1 0,0-1 0,0 1 0,0-1 0,1 1 0,0-1 0,0 0 0,0 0 0,0 0 0,1 0 0,0 0 0,-1-1 0,1 1 0,1-1 0,-1 0 0,0 0-1,1 0 1,0 0 0,0 0 0,-1-1 0,1 0 0,1 1 0,-1-2 0,0 1 0,1 0 0,5 1 0,9 1 3,0-1-1,0-1 0,0 0 1,0-1-1,34-3 0,-43 1-2,0 0-1,0-1 1,0 0 0,-1-1-1,1 0 1,-1 0 0,0-1-1,0 0 1,0-1 0,0 0-1,-1 0 1,1-1-1,-1 0 1,-1 0 0,1-1-1,-1 0 1,0 0 0,-1-1-1,0 0 1,0 0-1,-1 0 1,0-1 0,0 0-1,4-11 1,-1-1-5,-1 0 0,0 0-1,-2 0 1,-1-1 0,0 0 0,-2 0 0,0 0-1,-2 0 1,-4-43 0,3 58 4,0 0 0,0 1 0,-1-1 0,1 0-1,-2 1 1,1 0 0,-1 0 0,0 0 0,0 0 0,-1 0 0,1 0 0,-6-5 0,6 7 3,-1 1-1,1 0 1,-1 1 0,1-1-1,-1 0 1,0 1 0,0 0 0,0 0-1,0 0 1,0 1 0,0-1-1,-1 1 1,1 0 0,0 0 0,-1 0-1,1 1 1,-1 0 0,-5 0 0,6 0-1,1 0 0,-1 1 0,1 0 0,-1 0 0,1 0 0,0 0 0,-1 0 0,1 0 1,0 1-1,0 0 0,0 0 0,0 0 0,0 0 0,1 0 0,-1 0 0,1 1 0,-1-1 0,1 1 1,0 0-1,0-1 0,0 1 0,0 0 0,0 1 0,1-1 0,-1 0 0,1 0 0,0 0 1,-1 5-1,-2 8 1,1 1 0,0 0 0,1 0 0,0 27 0,2-18 5,1 0-1,2 0 1,0 0-1,1-1 1,2 1-1,13 36 0,-13-45-2,1-1-1,1 0 1,0 0-1,1-1 0,1 0 1,0-1-1,1 0 1,1-1-1,0 0 1,22 19-1,-28-28-9,-1 0 0,1-1 0,0 1 0,0-1 0,0 0 1,0-1-1,1 0 0,-1 0 0,1 0 0,-1 0 0,1-1 0,0 0 0,10 0 0,-17-1 6,1 0-50,0 0 0,0 0 0,1 0-1,-1 0 1,0 0 0,1 0 0,-1-1 0,0 1-1,0 0 1,0 0 0,1-1 0,-1 1-1,0-1 1,0 1 0,0-1 0,2-1 0,10-25-3368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4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31454,'17'0'32,"38"-10"241,22-5 159,15 0-272,4 5-128,-4 5-32,-18 3-192,-27 2-4066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1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0 644 31134,'1'0'24,"-1"0"-1,1 0 0,-1 1 1,1-1-1,-1 0 1,1 1-1,-1-1 1,1 1-1,-1-1 0,1 0 1,-1 1-1,0-1 1,1 1-1,-1-1 0,0 1 1,1-1-1,-1 1 1,0 0-1,0-1 0,1 1 1,-1-1-1,0 1 1,0-1-1,0 1 1,0 0-1,0-1 0,0 1 1,0 0-1,0-1 1,0 2-1,0 25 635,-1-19-569,1 20-88,0 47 8,1-70-8,-1-1-1,1 1 0,0-1 1,0 0-1,0 1 1,1-1-1,-1 0 0,1 0 1,0 0-1,0 0 1,1 0-1,-1 0 1,5 4-1,-4-6 0,0 0 1,1 0 0,-1-1-1,1 1 1,-1-1-1,1 0 1,-1 0-1,1 0 1,0 0 0,0-1-1,-1 0 1,1 1-1,0-1 1,0-1-1,-1 1 1,8-2 0,5 1 8,-7 1-6,-1-1-1,1 0 1,0-1 0,-1 0 0,1-1 0,-1 1 0,0-1 0,0-1 0,0 0 0,11-7 0,-7 2-1,0 0 0,-1 0 0,0-1 0,-1 0 0,18-22 0,-13 10-2,-1 0 1,0-1-1,-2-1 1,-1 0 0,0 0-1,11-44 1,-13 29 3,-2-1 1,3-77-1,-10-82-5,-2 147 2,-6-53 15,-11 589-16,0 8 0,19 70 0,0-559 0,-4 42-5,4-44 5,0 0 0,-1 0-1,1 1 1,0-1 0,-1 0 0,1 0-1,0 0 1,-1 0 0,1 0 0,-1 0-1,0 0 1,1 0 0,-1 0 0,0 0-1,0 0 1,1-1 0,-1 1 0,0 0-1,0 0 1,0-1 0,0 1 0,0-1-1,0 1 1,0-1 0,0 1 0,0-1-1,0 1 1,0-1 0,-1 0 0,1 0-1,0 0 1,0 0 0,-2 1 0,1-2 0,0 0-1,0 0 1,0 0 0,0 0 0,0 0 0,0 0 0,0 0 0,1-1 0,-1 1 0,0-1 0,1 1-1,-1-1 1,1 0 0,-1 1 0,1-1 0,0 0 0,0 0 0,0 0 0,0 0 0,0 0 0,0 0-1,1 0 1,-2-5 0,-3-5 0,-10-23-10,2 0-1,1-1 1,1-1 0,2 0-1,2 0 1,1-1 0,0-67-1,6 97 10,1-1 1,0 1-1,1 0 0,-1 0 0,2-1 0,-1 1 1,1 1-1,0-1 0,1 0 0,0 1 0,0 0 0,1 0 1,0 0-1,10-11 0,7-4 8,0 0 0,43-29 1,-31 24-2,10-7-2,-2-2 0,-1-2-1,69-86 1,-96 106-4,-2 0 1,0-1-1,-1 0 1,-1-1-1,-1 0 1,-1-1 0,-1 1-1,0-2 1,-2 1-1,0-1 1,-1 0-1,1-40 1,-5-17 25,0 79-26,0-1 0,-1 1 0,1 0 0,0-1 1,0 1-1,0 0 0,0-1 0,-1 1 0,1-1 0,0 1 0,0 0 0,0 0 0,-1-1 0,1 1 0,0 0 0,-1-1 0,1 1 0,0 0 0,-1 0 0,1 0 0,0-1 0,-1 1 0,1 0 0,0 0 1,-1 0-1,1 0 0,-1 0 0,1-1 0,0 1 0,-1 0 0,1 0 0,-1 0 0,1 0 0,0 0 0,-1 0 0,1 0 0,-1 1 0,1-1 0,0 0 0,-1 0 0,1 0 0,0 0 0,-1 0 0,1 1 0,0-1 1,-1 0-1,1 0 0,0 1 0,-1-1 0,1 0 0,0 0 0,-1 1 0,1-1 0,0 1 0,-3 2 0,1 1 0,1 0 0,-1-1 0,0 1 0,1 0 0,0 0 0,0 0 0,0 0 0,0 0 0,1 0 0,0 0 0,-1 0 0,2 5 0,-2 0 0,-1 195 8,4-178-7,1 1 1,0-1-1,2 0 0,2 0 1,14 41-1,-19-62-1,1 1 0,-1-1 0,1 0 0,0 0 0,0 0 0,1-1 0,0 1 0,-1-1 0,1 0 0,1 0 0,-1 0 0,1 0 0,-1-1 0,1 0-1,0 0 1,10 4 0,-6-4 2,-1 0-1,1-1 0,0-1 0,0 1 1,0-2-1,-1 1 0,1-1 1,0 0-1,0-1 0,10-2 0,-12 2-1,0-1 1,-1-1-1,1 1 0,-1-1 0,1 0 0,-1 0 0,0-1 1,0 0-1,-1 0 0,1 0 0,-1-1 0,0 1 0,0-1 0,-1-1 1,1 1-1,-1-1 0,0 1 0,0-1 0,-1 0 0,0-1 1,3-8-1,3-7 0,-1-1-1,-1 0 1,-2 0 0,6-46 0,-4-93 0,-8 233 0,2 83 0,1-130 0,0 0 0,2 0 0,1 0 0,10 30 0,-14-50 0,1 0 0,0 0 0,0 0 0,0 0 0,0-1 0,1 1 0,-1-1 0,1 1 0,0-1 0,0 0 0,3 2 0,-4-3 0,-1-2 0,1 1 0,-1 0 0,1 0 0,-1 0 0,1-1 0,0 1 0,-1-1 0,1 1 0,0-1 0,-1 0 0,1 1 0,0-1 0,0 0 0,-1 0 0,1 0 0,0 0 0,-1-1 0,1 1 0,0 0 0,0-1 0,-1 1 0,1-1 0,-1 0 0,1 0 0,-1 1 0,1-1 0,-1 0 0,1 0 0,1-2 0,4-4 0,0 0 0,-1 0 0,0 0 0,-1 0 0,0-1 0,0 0 0,0 0 0,-1-1 0,5-13 0,24-89 0,-26 84 0,5-22 0,-8 28 0,1 1 0,1-1 0,14-30 0,-18 47 0,0 1 0,0 0 0,0 0 0,0 1 0,1-1 0,-1 0 0,6-4 0,-7 7 0,-1-1 0,1 1 0,-1 0 0,1-1 0,-1 1 0,1-1 0,0 1 0,-1 0 0,1 0 0,0-1 0,-1 1 0,1 0 0,-1 0 0,1 0 0,0 0 0,0 0 0,-1 0 0,1 0 0,0 0 0,-1 0 0,1 0 0,0 0 0,-1 0 0,1 0 0,0 0 0,-1 1 0,1-1 0,-1 0 0,1 1 0,0-1 0,-1 0 0,1 1 0,-1-1 0,1 1 0,-1-1 0,1 0 0,-1 1 0,1 0 0,-1-1 0,0 1 0,1-1 0,-1 1 0,0-1 0,1 1 0,-1 0 0,0-1 0,0 1 0,1 0 0,-1 0 0,5 21 0,-1-1 0,0 0 0,-2 1 0,0 0 0,-3 35 0,1-7 0,-1 21 0,0-42 0,0 1 0,2 0 0,8 41 0,-9-69 0,1-1 0,-1 0 0,1 0 0,0 0 0,0 0 0,-1 0 0,1 0 0,0 0 0,0 0 0,0 0 0,0 0 0,0 0 0,0-1 0,0 1 0,1 0 0,-1-1 0,0 1 0,0-1 0,1 1 0,-1-1 0,0 0 0,0 1 0,1-1 0,-1 0 0,0 0 0,1 0 0,-1 0 0,0 0 0,1 0 0,-1 0 0,0-1 0,1 1 0,-1 0 0,0-1 0,0 1 0,1-1 0,-1 1 0,0-1 0,0 0 0,0 1 0,0-1 0,0 0 0,0 0 0,1-1 0,6-5 0,-1 0 0,0 0 0,0-1 0,0 0 0,-1 0-1,10-18 1,26-62 4,-41 87-4,39-102 6,-23 58-8,1 1 0,31-54 0,-44 90 10,-4 28-19,-7 61 11,-2 47 0,8-98 0,-1-11 0,4 41 0,-3-55 0,1 0 0,0 0 0,0 0 0,1-1 0,-1 1 0,1 0 0,0-1 0,0 1 0,1-1 0,-1 1 0,1-1 0,7 7 0,-9-9 0,0-1 0,1 0 0,-1 0 1,0 1-1,1-1 0,-1 0 0,1 0 0,0-1 0,-1 1 0,1 0 0,0-1 1,0 1-1,-1-1 0,1 1 0,0-1 0,0 0 0,0 1 0,-1-1 1,1 0-1,0 0 0,0-1 0,0 1 0,-1 0 0,1-1 0,0 1 0,0-1 1,-1 1-1,1-1 0,0 0 0,-1 0 0,1 1 0,0-1 0,-1 0 0,2-2 1,2-1 0,1-1 0,-1 0 0,-1 0 0,1-1 0,-1 1 0,0-1 0,6-9 0,10-27 0,-1-1 0,14-50 0,4-10-1,-36 100-1,0 0 1,1 0-1,-1 0 1,1 0-1,-1 0 1,1 0-1,0 1 0,0-1 1,0 0-1,0 1 1,1-1-1,-1 1 1,4-3-1,-2 4 0,0-1 0,0 1 1,0 0-1,0 0 0,1 0 0,-1 1 0,0-1 1,1 1-1,7 0 0,-8 0 1,0 0 0,0 0 0,0 1 0,1-1 0,-1 1 0,0 0 0,0 0 0,0 0 0,6 3 0,-2 1 0,0 1 0,0 0 0,10 11 0,-17-17 0,-3-3 0,1 2 0,1 1 0,0-1 0,0 1 0,-1 0 0,1-1 0,0 1 0,0 0 0,-1 0 0,1-1 0,0 1 0,-1 0 0,1 0 0,-1-1 0,1 1 0,0 0 0,-1 0 0,1 0 0,0 0 0,-1 0 0,1 0 0,-1-1 0,1 1 0,-1 0 0,1 0 0,0 0 0,-1 0 0,1 0 0,-1 1 0,1-1 0,0 0 0,-1 0 0,0 0 0,-4 0 0,1 1 0,-1-1 0,0 1 0,0 0 0,1 0 0,-1 0 0,0 1 0,1-1 0,0 1 0,-1 0 0,1 1 0,0-1 0,-7 6 0,5-2 0,0-1 0,0 1 0,1 0 0,0 0 0,0 1 0,1-1 0,-7 15 0,4-7 0,2 1 0,-1 1 0,2-1 0,0 1 0,1 0 0,0 0 0,0 32 0,3-39 0,0-1 0,0 1 0,1 0 0,1 0 0,-1-1 0,2 1 0,-1 0 0,1-1 0,7 15 0,-7-18 0,1 0 0,-1-1 0,1 1 0,-1-1 0,1 0 0,0 0 0,1 0 0,-1-1 0,1 1 0,0-1 0,-1 0 0,1-1 0,1 1 0,-1-1 0,0 0 0,10 2 0,-4-1 1,1 0 0,0-1 0,0-1 0,0 0-1,0-1 1,0 0 0,0-1 0,20-3 0,-24 2 0,0 0-1,0 0 1,0-1-1,0 0 1,-1-1-1,0 1 1,1-1 0,-1-1-1,-1 1 1,1-1-1,-1-1 1,0 1-1,8-9 1,-3-1-1,0-1 0,-2 0 0,1-1 0,-2 1 0,0-2 0,-1 1 0,-1-1 0,-1 0 0,0 0 0,3-29 0,-1-19 0,-3-109 0,-5 125 0,1-208 0,-1 247 0,-1 13 0,-3 12 0,-1 27 0,2 0 0,1 1 0,4 48 0,0-32 0,-1 348 0,0-395 0,0 0 0,1 1 0,0-1 0,1 1 0,0-1 0,4 12 0,-4-19 0,-1 0 0,1 0 0,0-1 0,0 1 0,1 0 0,-1-1 0,1 1 0,0-1 0,0 0 0,0 0 0,0 0 0,1 0 0,-1 0 0,1-1 0,-1 0 0,1 0 0,0 0 0,6 2 0,-1-1 0,0 0 0,0-1 0,0 0 0,0 0 0,1-1 0,-1-1 0,0 1 0,14-2 0,-18 0 0,1 1 0,-1-1 0,1 0 0,-1-1 0,1 1 0,-1-1 0,0 0 0,0-1 0,0 1 0,0-1 0,0 0 0,-1 0 0,1 0 0,7-8 0,-4 1 0,-1-1 0,0 0 0,0 0 0,-1 0 0,-1-1 0,0 0 0,0 0 0,-2 0 0,1 0 0,-1-1 0,1-14 0,1-21 1,-3-78 0,-2 84 2,0-50 23,0 80-24,0 58-3,5 114 1,-3-135 0,2 1 0,0-1 0,2 0 0,12 31 0,-17-52 0,0-1 0,0 0 0,1 0 0,0 0 0,-1 0 0,1 0 0,0 0 0,0-1 0,0 1 0,1 0 0,-1-1 0,1 0 0,-1 0 0,1 1 0,0-2 0,4 4 0,-1-3 0,0 0 0,0-1 0,0 0 0,0 0 0,0 0 0,0 0 0,12-1 0,-13-1 0,0 1 0,0-1 0,0 0 0,-1-1 0,1 1 0,0-1 0,-1 0 0,1 0 0,-1 0 0,0-1 0,0 0 0,0 1 0,0-1 0,0-1 0,-1 1 0,1 0 0,-1-1 0,0 0 0,0 0 0,0 0 0,-1 0 0,1 0 0,2-8 0,3-4 0,-2 0 0,0 0 0,0-1 0,-2 0 0,4-25 0,-3-5 0,-3-60 0,-2 88 0,0 18 0,0 1 0,0 0 0,0 0 0,0-1 0,0 1 0,0 0 0,-1 0 0,1-1 0,0 1 0,0 0 0,0 0 0,0 0 0,0-1 0,-1 1 0,1 0 0,0 0 0,0 0 0,0-1 0,-1 1 0,1 0 0,0 0 0,0 0 0,-1 0 0,1 0 0,0-1 0,0 1 0,-1 0 0,1 0 0,0 0 0,0 0 0,-1 0 0,1 0 0,0 0 0,0 0 0,-1 0 0,1 0 0,0 0 0,-1 0 0,1 0 0,0 0 0,0 0 0,-1 1 0,1-1 0,0 0 0,0 0 0,-1 0 0,1 0 0,0 0 0,0 1 0,0-1 0,-1 0 0,1 0 0,0 0 0,-1 2 0,-1-1 0,1 0 0,0 0 0,0 1 0,0-1 0,0 1 0,0-1 0,0 1 0,0-1 0,1 1 0,-1 0 0,0-1 0,1 1 0,-1 0 0,1 0 0,0-1 0,0 1 0,0 3 0,0 40 0,0-30 0,0 3 0,1 0 0,1-1 0,0 1 0,1 0 0,1-1 0,1 0 0,9 24 0,-11-35 0,0 1 0,0-1 0,0 0 0,1 0 0,0-1 0,0 1 0,1-1 0,-1 1 0,1-1 0,0-1 0,1 1 0,-1-1 0,1 0 0,0 0 0,0-1 0,0 1 0,0-1 0,1-1 0,-1 1 0,1-1 0,0 0 0,6 1 0,-2-2 0,0 0 0,0 0 0,0-1 0,20-2 0,-27 2 0,-1-1 0,0 1 0,1-1 0,-1 0 0,0 0 0,0-1 0,0 1 0,0-1 0,0 1 0,0-1 0,0 0 0,-1 0 0,1 0 0,-1 0 0,1-1 0,-1 1 0,0-1 0,0 1 0,3-5 0,0-4 0,-1 0 0,0 0 0,0-1 0,-1 1 0,-1-1 0,0 0 0,0 0 0,-1-19 0,-1 12 0,-1 1 0,0-1 0,-2 1 0,-8-36 0,6 39 0,-1 0 0,-1 1 0,0-1 0,-1 1 0,0 1 0,-17-22 0,20 30 0,1-1 0,-1 1 0,0 0 0,0 0 0,0 1 0,0-1 0,-1 1 0,0 0 0,0 1 0,0 0 0,0 0 0,-1 0 0,1 0 0,-1 1 0,0 0 0,1 1 0,-14-2 0,17 3 0,1 0 0,0 0 0,-1 0 0,1 1 0,-1-1 0,1 1 0,0-1 0,-1 1 0,1 0 0,0 0 0,0 0 0,0 0 0,0 0 0,0 1 0,0-1 0,0 1 0,0-1 0,0 1 0,1 0 0,-1-1 0,1 1 0,-1 0 0,1 0 0,0 0 0,-1 0 0,1 0 0,0 1 0,0-1 0,1 0 0,-2 3 0,0 7 0,0 0 0,0 0 0,1 0 0,1 22 0,0-25 0,0 3 0,0 1 0,2 0 0,-1-1 0,2 1 0,-1-1 0,2 0 0,0 0 0,0 0 0,1 0 0,10 17 0,-10-22 0,0 1 0,0-2 0,1 1 0,0 0 0,0-1 0,0 0 0,1 0 0,0-1 0,0 0 0,1 0 0,-1-1 0,1 0 0,0 0 0,0-1 0,0 0 0,10 2 0,-8-2 0,0-1 0,1 0 0,-1-1 0,0 0 0,1 0 0,-1-1 0,18-3 0,-24 2 0,0 1 0,0-2 0,0 1 0,0 0 0,0-1 0,0 0 0,-1 0 0,1 0 0,-1 0 0,1-1 0,-1 1 0,0-1 0,0 0 0,0 0 0,0 0 0,0 0 0,-1 0 0,1-1 0,-1 1 0,0-1 0,2-5 0,1-3 0,-1 0 0,0-1 0,-1 0 0,-1 0 0,2-25 0,-4-71 0,-1 55 0,1 42 0,2-13 0,-1 25 0,-1-1 0,1 0 0,-1 1 0,1-1 0,0 1 0,-1-1 0,1 1 0,0-1 0,-1 1 0,1-1 0,0 1 0,0 0 0,0-1 0,-1 1 0,1 0 0,0-1 0,0 1 0,0 0 0,0 0 0,0 0 0,-1 0 0,1 0 0,0 0 0,0 0 0,0 0 0,1 1 0,2 0 0,0 0 0,0 0 0,1 1 0,-1-1 0,0 1 0,-1 0 0,1 1 0,0-1 0,-1 0 0,1 1 0,-1 0 0,0 0 0,1 0 0,-2 0 0,1 1 0,0-1 0,-1 1 0,3 4 0,6 10 0,0 0 0,10 29 0,-13-24 0,-1 0 0,-1 1 0,-1 0 0,-1 0 0,-1 0 0,-1 0 0,-2 0 0,-2 26 0,2-47 0,0 1 0,0-1 0,0 0 0,-1 1 0,0-1 0,1 0 0,-1 1 0,-1-1 0,1 0 0,0 0 0,-1 0 0,1 0 0,-1 0 0,0 0 0,-4 4 0,3-14 0,5-8 0,12-31 0,1 2 0,27-51 0,-11 25 0,-20 42 0,13-30 0,36-63 0,-50 110 0,-5 15 0,-2 21 0,-2-19 0,4 271 0,-5-219 0,0-57 0,0 11 0,0 1 0,1-1 0,4 22 0,-4-32 0,-1 0 0,1 1 0,0-1 0,-1 0 0,1 0 0,0 1 0,0-1 0,0 0 0,1 0 0,-1 0 0,0 0 0,1-1 0,0 1 0,-1 0 0,1-1 0,0 1 0,0-1 0,-1 1 0,1-1 0,0 0 0,1 0 0,-1 0 0,0 0 0,0 0 0,0 0 0,1 0 0,1 0 0,1-1 0,-1 0 0,1 0 0,0 0 0,-1 0 0,1 0 0,-1-1 0,1 0 0,-1 0 0,1 0 0,-1-1 0,0 0 0,1 0 0,-1 0 0,4-2 0,-2-1 0,0 1 0,0-1 0,0-1 0,-1 1 0,1-1 0,-1 0 0,7-11 0,-1-3 0,0-1 0,-1 0 0,-1-1 0,10-38 0,-12 27 0,-1-1 0,-1 0 0,-1-54 0,0 6 0,-3 81 0,-1 1 0,0-1 0,0 0 0,0 1 0,1-1 0,-1 0 0,0 1 0,1-1 0,-1 0 0,0 1 0,1-1 0,-1 0 0,1 1 0,-1-1 0,1 1 0,-1-1 0,1 1 0,0 0 0,-1-1 0,1 1 0,0-1 0,-1 1 0,1 0 0,0 0 0,-1-1 0,1 1 0,0 0 0,-1 0 0,1 0 0,0 0 0,0 0 0,-1 0 0,1 0 0,0 0 0,0 0 0,-1 0 0,1 0 0,0 0 0,-1 1 0,2-1 0,1 1 0,0-1 0,0 1 0,1 0 0,-1 1 0,0-1 0,0 0 0,0 1 0,4 3 0,4 5 0,-1 0 0,-1 0 0,1 1 0,-2 1 0,0 0 0,0 0 0,-1 0 0,0 1 0,-1 0 0,-1 0 0,6 21 0,-4-6 0,0 1 0,-2 1 0,-1-1 0,0 49 0,-4-70 0,-1 0 0,0 0 0,0 0 0,0-1 0,-1 1 0,0 0 0,0-1 0,-1 1 0,0-1 0,0 0 0,-1 0 0,0 0 0,0 0 0,-1 0 0,0-1 0,0 0 0,0 0 0,-1-1 0,0 1 0,0-1 0,0 0 0,-1-1 0,1 0 0,-1 0 0,0 0 0,-1-1 0,1 0 0,-10 3 0,10-4-26,0 0-1,0 0 1,0-1-1,0 0 1,-1 0-1,1-1 1,0 0-1,-1 0 1,1-1-1,0 0 1,0 0-1,-1-1 1,-6-2-1,6-1-356,-1 0-1,1 0 1,-13-13-1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2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43 31807,'-9'-6'55,"0"1"1,0 0-1,0 0 1,-1 1 0,0 0-1,0 1 1,0 0 0,0 1-1,0 0 1,-1 0 0,1 1-1,0 1 1,-20 0 0,26 1-54,0-1 0,1 1 0,-1-1 0,1 1 0,-1 0 0,1 0 0,-1 1 1,1-1-1,0 1 0,-1-1 0,1 1 0,0 0 0,0 0 0,0 1 0,1-1 0,-1 1 1,-3 4-1,2-2-1,1 0 0,-1 0 0,1 1 1,1-1-1,-1 1 0,1 0 1,0 0-1,0 0 0,1 0 0,-1 6 1,1-3-2,0 1 0,0-1 0,1 1 0,0-1 0,1 1 0,0-1 0,1 0 0,0 0 0,0 1 1,1-1-1,0 0 0,0-1 0,1 1 0,6 9 0,-6-13 0,0 1 1,0-1-1,1 0 0,0-1 0,0 1 1,0-1-1,0 0 0,1 0 1,-1-1-1,1 1 0,0-1 0,11 3 1,-5-2 1,1-1 1,-1-1-1,1 0 1,0-1-1,21 0 1,-30-1-2,0 0 1,0 0 0,0 0-1,0-1 1,0 0 0,0 0-1,0 0 1,0 0 0,0-1-1,0 1 1,0-1 0,-1 0-1,1 0 1,0 0 0,-1-1-1,0 1 1,4-5 0,-3 3 0,-1 0 0,0-1 0,0 1 1,-1-1-1,1 0 0,-1 0 0,0 0 1,0 0-1,-1 0 0,1 0 0,-1-1 1,0 1-1,0-7 0,0 0 1,0 0-1,-1 0 1,0 0-1,-1 0 1,0 0-1,-1 0 1,-1 1-1,-6-22 1,8 30-6,-1-1 0,0 1 0,0 0 0,0-1 0,0 1 0,0 0 0,-1 0 0,0 0 0,1 0 0,-1 1 0,0-1 0,0 1 0,0 0 0,-1 0 0,1 0 0,-1 0 0,1 0 0,-1 1 0,1 0 0,-1 0 0,0 0 0,1 0 0,-1 0 0,0 1 0,0-1 1,0 1-1,0 0 0,0 0 0,1 1 0,-8 1 0,6-2-35,1 1 0,0 0 1,0 0-1,1 0 0,-1 1 1,0-1-1,-5 4 0,-27 23-872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31470,'0'0'689,"6"0"-401,49 0-96,23 0-160,27-8 0,0 6-16,-11 2-16,-22 0 0,-25 0-160,-31-5-1633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4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1 555 31582,'0'0'20,"1"0"-1,-1 1 0,1-1 1,0 0-1,-1 1 0,1-1 1,-1 1-1,1-1 0,-1 1 1,1-1-1,-1 1 0,0 0 1,1-1-1,-1 1 0,0-1 1,1 1-1,-1 0 0,0-1 1,0 1-1,1 0 0,-1 0 1,0-1-1,0 1 0,0 0 1,0-1-1,0 1 0,0 0 1,0 1-1,-1 30 485,1-22-432,0 16-72,-1-4 0,1-1 0,6 38 0,-4-52 0,-1-1 0,1 1 0,0-1 0,0 1 0,1-1 0,0 0 0,0 0 0,1 0 0,0-1 0,-1 1 0,2-1 0,-1 0 0,6 6 0,-5-8 1,0-1 0,0 1-1,0-1 1,0 0 0,1 0 0,-1 0 0,0-1-1,1 0 1,-1 0 0,1 0 0,-1-1 0,1 1 0,0-1-1,-1-1 1,9-1 0,-12 2-1,0 0 0,0 0 1,0 0-1,0-1 0,0 1 0,-1-1 0,1 0 0,0 1 0,0-1 1,-1 0-1,1 0 0,0 0 0,-1 0 0,1 0 0,-1-1 0,0 1 1,1 0-1,1-3 0,0 0 0,0 0 0,0-1 0,-1 0 0,1 1 0,-1-1 0,2-6 0,2-10 0,-1 1 0,3-29 0,-7 43 0,8-97 0,5-31 0,-11 118 0,0 0 0,2 1 0,-1-1 0,2 1 0,0 0 0,9-15 0,-13 26 0,0 0 0,1 1 0,-1 0 0,1-1 0,0 1 0,-1 0 0,1 0 0,1 0 0,-1 1 0,0-1 0,1 1 0,-1 0 0,8-4 0,-4 4 0,0 0 0,0 1 0,1-1 0,-1 1 0,1 1 0,12 0 0,-17 0 0,0 1-1,1 0 1,-1 0-1,0 0 1,0 0-1,0 0 1,0 1 0,0 0-1,0-1 1,0 1-1,0 0 1,-1 0-1,1 1 1,-1-1 0,0 0-1,1 1 1,-1 0-1,0-1 1,0 1-1,-1 0 1,1 0 0,-1 0-1,1 0 1,-1 0-1,0 0 1,0 1-1,0-1 1,-1 0 0,1 1-1,0 5 1,-23-8 13,15-1-13,0 0 0,-1 0 0,1 1 0,0 0 0,0 0 0,0 1 0,0 0 0,-11 4 0,13-3 0,1 0 0,-1 0 0,0 1 0,1-1 0,0 1 0,0 0 0,0 0 0,0 1 0,0-1 0,1 1 0,-5 9 0,0 2 0,1 1 0,0 1 0,2-1 0,0 1 0,1 0 0,0 0 0,2 0 0,0 1 0,1-1 0,1 0 0,3 28 0,-2-39 0,0 1 0,1-1 0,0 0 0,0 0 0,0 0 0,1 0 0,0 0 0,1 0 0,-1-1 0,1 1 0,1-1 0,-1 0 0,1 0 0,0-1 0,0 1 0,1-1 0,-1 0 0,1-1 0,0 1 0,1-1 0,-1 0 0,1-1 0,-1 0 0,14 5 0,-5-3 0,0 0 0,1-1 0,-1-1 0,1 0 0,0-1 0,0-1 0,0 0 0,1-1 0,-1-1 0,27-5 0,-39 6 0,1-2 0,-1 1 0,0 0 0,0-1 0,0 0 0,0 0 0,0 0 0,0 0 0,-1-1 0,1 1 0,-1-1 0,0 0 0,1 0 0,3-6 0,-2 3 0,-2 0 0,1-1 0,-1 1 0,0-1 0,0 1 0,-1-1 0,1 0 0,0-9 0,0-6 0,0 1 0,-2-1 0,-1 0 0,-4-41 0,1 46 0,0 1 0,0 0 0,-2 0 0,0 0 0,-13-27 0,14 35 0,0 0 0,0 1 0,-1-1 0,0 1 0,0 0 0,0 0 0,-1 1 0,-1 0 0,1 0 0,-1 0 0,0 1 0,-12-8 0,17 12 0,-1-1 0,1 1 0,-1 0 0,0 0 0,1 0 0,-1 0 0,0 1 0,1-1 0,-1 1 0,0 0 0,0 0 0,0 0 0,1 0 0,-1 0 0,0 0 0,-5 2 0,6-1 0,1 0 0,-1 0 0,0 0 0,0 0 0,0 0 0,1 1 0,-1-1 0,1 1 0,-1-1 0,1 1 0,0 0 0,-1-1 0,1 1 0,0 0 0,0 0 0,0 0 0,0 2 0,-3 7 0,2 1 0,-1 0 0,2-1 0,-1 1 0,1 0 0,2 14 0,-1-12 0,2 1 0,0-1 0,0 1 0,2-1 0,-1 0 0,2 0 0,0 0 0,1 0 0,0-1 0,1 0 0,13 18 0,-15-22 0,2-1 0,-1 0 0,1 0 0,0 0 0,1-1 0,0 0 0,0-1 0,0 0 0,1 0 0,0-1 0,0 0 0,0 0 0,0-1 0,1 0 0,0-1 0,0 0 0,16 2 0,-18-3 0,0-2 0,0 1 0,1-1 0,-1 0 0,0-1 0,0 0 0,0 0 0,0-1 0,13-4 0,-17 4 0,0-1 0,1 1 0,-1-1 0,0 0 0,0 0 0,-1 0 0,1 0 0,0-1 0,-1 0 0,0 1 0,0-1 0,0-1 0,-1 1 0,1 0 0,-1 0 0,0-1 0,2-6 0,3-15 0,-1-1 0,-1 1 0,-1-1 0,-2 0 0,0 0 0,-4-35 0,2 25 0,0-29 6,-3-1 1,-2 2-1,-4-1 1,-26-100-1,32 160-6,-1 7 0,-1 17 0,-7 86 0,4-1 0,6 111 0,2-145 0,-1 81 0,16 342 0,10-160 0,-25-328 0,0 1 0,0-1 0,0 1 0,-1-1 0,0 0 0,0 1 0,0-1 0,0 0 0,-1 1 0,-2 5 0,2-8 0,1 0 0,-1 0 0,0 0 0,0 0 0,0 0 0,0 0 0,0-1 0,0 1 0,-1-1 0,1 1 0,-1-1 0,1 0 0,-1 0 0,1 0 0,-1 0 0,1 0 0,-5 0 0,3 0 0,0 0 0,0 0 0,-1-1 0,1 1 0,0-1 0,0 0 0,0 0 0,0 0 0,-1-1 0,1 0 0,0 1 0,0-2 0,0 1 0,0 0 0,0-1 0,0 1 0,1-1 0,-1 0 0,0-1 0,-5-4 0,3 1 0,0-1 0,1 0 0,0 0 0,1 0 0,0-1 0,0 1 0,0-1 0,1 0 0,-4-13 0,-4-24 0,2 0 0,2 0 0,1 0 0,3-1 0,1 0 0,9-77 0,-6 110-2,0 1 1,2 0-1,-1 0 0,2 0 0,0 0 1,0 0-1,1 1 0,0 0 1,1 0-1,14-20 0,-9 16 9,1 2 0,0 0-1,1 0 1,1 1 0,0 1-1,28-18 1,-4 9-78,1 1 0,0 2 0,1 1 0,1 3 0,66-14 0,-58 15-908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6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4 115 31582,'0'-39'1113,"-3"683"-1073,3-631-40,0-7 0,-1 0 0,1 0 0,1-1 0,-1 1 0,1 0 0,0 0 0,0-1 0,1 1 0,2 7 0,-4-13 0,0-1 0,0 1 0,0 0 0,0 0 0,0 0 0,0 0 0,1 0 0,-1-1 0,0 1 0,0 0 0,0 0 0,0 0 0,0 0 0,0 0 0,0 0 0,0-1 0,1 1 0,-1 0 0,0 0 0,0 0 0,0 0 0,0 0 0,0 0 0,1 0 0,-1 0 0,0 0 0,0 0 0,0 0 0,0 0 0,0 0 0,1 0 0,-1 0 0,0 0 0,0 0 0,0 0 0,0 0 0,1 0 0,-1 0 0,0 0 0,0 0 0,0 0 0,0 0 0,0 0 0,1 0 0,-1 0 0,0 0 0,0 0 0,0 0 0,0 0 0,0 1 0,0-1 0,1 0 0,-1 0 0,0 0 0,0 0 0,0 0 0,0 0 0,0 1 0,0-1 0,0 0 0,0 0 0,0 0 0,0 0 0,0 0 0,0 1 0,0-1 0,1 0 0,-1 0 0,3-18 0,3-358 0,-6 145 0,0 209 0,1 0 0,8-38 0,-9 66 0,0 1 0,0-1 0,1 0 0,0 1 0,0-1 0,3 8 0,1 8 0,5 24 0,2 0 0,2 0 0,1-1 0,3-1 0,2-1 0,28 48 0,-46-88 0,0 1 0,0-1 0,0 0 0,0 0 0,1 0 0,-1 0 0,1 0 0,0 0 0,0 0 0,0-1 0,0 0 0,0 0 0,1 0 0,-1 0 0,1 0 0,-1 0 0,1-1 0,0 0 0,-1 0 0,1 0 0,0 0 0,0 0 0,5 0 0,-8-2 0,1 1 0,0 0 0,0-1 0,-1 0 0,1 1 0,-1-1 0,1 0 0,0 1 0,-1-1 0,1 0 0,-1 0 0,0 0 0,1-1 0,-1 1 0,0 0 0,0 0 0,0-1 0,0 1 0,0-1 0,0 1 0,0-1 0,0 1 0,0-3 0,18-45 0,-16 37 0,43-174 0,-33 119 0,36-102 0,-47 164 0,9-21 0,-11 25 0,1 0 0,-1 0 0,1 0 0,-1 1 0,1-1 0,0 0 0,-1 0 0,1 0 0,0 1 0,-1-1 0,1 0 0,0 1 0,0-1 0,0 0 0,0 1 0,0-1 0,-1 1 0,1 0 0,0-1 0,0 1 0,1-1 0,2 8 0,10 242 0,-10-115 0,-1-64 0,-3-35 0,1 0 0,2-1 0,2 1 0,12 45 0,-17-77 0,1 0 0,0 0 0,1 0 0,-1 0 0,0 0 0,1 0 0,0 0 0,0-1 0,0 1 0,0-1 0,0 1 0,0-1 0,0 0 0,1 0 0,3 3 0,-2-3 0,1-1 0,-1 1 0,0-1 0,1 1 0,-1-1 0,1 0 0,0-1 0,-1 1 0,1-1 0,5 0 0,-6-1 0,1 1 0,0-1 0,-1 0 0,1 0 0,-1-1 0,1 0 0,-1 1 0,1-1 0,-1-1 0,0 1 0,0-1 0,0 1 0,-1-1 0,1 0 0,0 0 0,-1-1 0,0 1 0,0-1 0,0 0 0,0 0 0,-1 0 0,0 0 0,1 0 0,0-5 0,8-14 0,-2 0 0,-1-1 0,7-31 0,-11 36 0,12-57 0,-13 55 0,0 1 0,2 0 0,0 0 0,1 1 0,1-1 0,13-24 0,-19 44-1,-1-1 1,0 1-1,0-1 0,0 1 1,1 0-1,-1-1 1,0 1-1,1-1 0,-1 1 1,0 0-1,1-1 0,-1 1 1,1 0-1,-1-1 1,0 1-1,1 0 0,-1 0 1,1 0-1,-1-1 0,1 1 1,-1 0-1,1 0 1,-1 0-1,1 0 0,-1 0 1,1 0-1,-1 0 0,1 0 1,-1 0-1,1 0 1,0 0-1,3 0-8,-3 0 9,-1 1-1,1-1 1,-1 0 0,0 0 0,1 1 0,-1-1 0,0 0 0,1 1 0,-1-1 0,0 0 0,1 1 0,-1-1-1,0 0 1,0 1 0,1-1 0,-1 1 0,0-1 0,0 0 0,0 1 0,0-1 0,0 1 0,1-1-1,-1 1 1,0-1 0,0 0 0,0 1 0,0-1 0,0 1 0,0-1 0,-1 1 0,1 16 0,-1-15 0,0 5 0,-1 1 0,-1-1 1,0 0-1,0 0 0,0 0 0,0 0 1,-1-1-1,-1 0 0,1 1 0,-7 5 0,-20 36 11,23-28-9,1 1 0,0 0 1,2 0-1,0 1 0,2 0 0,0 0 0,1 0 0,2 34 0,0-51-2,1 1 0,-1-1 0,1 0 0,-1 0 0,1 1 0,1-1 0,-1 0 0,1 0 0,0 0 0,0 0 0,1-1 0,-1 1 0,1 0 0,0-1 0,0 0 0,1 0 0,-1 0 0,1 0 0,0 0 0,0-1 0,0 1 0,0-1 0,1 0 0,-1-1 0,10 5 0,0 0 0,1 0 0,0-2 0,0 1 0,0-2 0,1 0 0,0-1 0,-1 0 0,1-2 0,0 1 0,22-3 0,-35 1 0,0 0 0,-1 0 0,1-1 0,0 0 0,0 1 0,0-1 0,-1 0 0,1 0 0,0-1 0,-1 1 0,1 0 0,-1-1 0,0 0 0,1 0 0,-1 1 0,0-1 0,0 0 0,0-1 0,0 1 0,0 0 0,-1 0 0,1-1 0,-1 1 0,0-1 0,1 0 0,-1 1 0,0-1 0,-1 0 0,2-3 0,2-10 0,-1-1 0,-1 1 0,1-32 0,-3 46 0,2-37 0,-5-48 0,1 71 0,-1 0 0,0 0 0,-1 0 0,-1 0 0,-10-24 0,-31-49 0,41 81 0,-1-1 0,0 1 0,0 0 0,-1 0 0,0 1 0,0 0 0,-14-10 0,19 15 0,0 1 0,-1-1 0,1 1 0,0-1 0,-1 1 0,0 0 0,1 0 0,-1 0 0,0 0 0,1 1 0,-1-1 0,0 1 0,0 0 0,1 0 0,-1 0 0,-3 0 0,4 0 0,0 1 0,0 0 0,0 0 0,1-1 0,-1 1 0,0 0 0,1 0 0,-1 1 0,1-1 0,-1 0 0,1 0 0,-1 1 0,1-1 0,0 1 0,0-1 0,0 1 0,-2 2 0,-1 4 0,1 1 0,1-1 0,-1 0 0,1 1 0,0-1 0,1 1 0,0 0 0,0 10 0,1-3 0,0 0 0,2-1 0,-1 1 0,2-1 0,0 1 0,1-1 0,0 0 0,2 0 0,6 15 0,-6-20 0,-1 0 0,2 0 0,-1 0 0,1-1 0,1 0 0,0-1 0,0 1 0,0-1 0,1-1 0,1 0 0,-1 0 0,1-1 0,12 6 0,-11-7 0,1-1 0,0-1 0,0 0 0,0 0 0,1-1 0,-1-1 0,0 0 0,24-1 0,-31-1 0,0 1 0,0-1 0,0 0 0,0 0 0,0 0 0,0-1 0,0 1 0,-1-1 0,1-1 0,-1 1 0,1-1 0,-1 1 0,0-1 0,0 0 0,0-1 0,0 1 0,0-1 0,-1 0 0,0 1 0,0-1 0,0-1 0,0 1 0,0 0 0,-1-1 0,4-9 0,2-8 0,-1-1 0,0 0 0,-2 0 0,4-30 0,1-56 0,-3-144 0,-7 222 0,0 24 0,-2-23 0,2 30 0,0-1 0,0 0 0,0 1 0,0-1 0,0 1 0,0-1 0,0 1 0,-1-1 0,1 1 0,0-1 0,0 1 0,-1-1 0,1 1 0,0-1 0,0 1 0,-1-1 0,1 1 0,-1 0 0,1-1 0,0 1 0,-1 0 0,1-1 0,-1 1 0,1 0 0,-1-1 0,1 1 0,-1 0 0,1 0 0,-1 0 0,1-1 0,-1 1 0,1 0 0,-1 0 0,0 0 0,1 0 0,-1 0 0,1 0 0,-1 0 0,0 0 0,0 0 0,1 1 0,-1-1 0,1 0 0,-1 0 0,0 1 0,1-1 0,-1 0 0,1 1 0,-1-1 0,1 1 0,-1-1 0,1 1 0,-1-1 0,1 1 0,-1-1 0,1 1 0,0-1 0,-1 1 0,1-1 0,0 1 0,0 0 0,-1-1 0,1 2 0,-5 13 0,0 1 0,2 0 0,0 0 0,0 0 0,1 18 0,0 92 0,3-76 0,-1 7 0,2 0 0,18 103 0,-17-143 0,1 1 0,1-1 0,1 1 0,0-2 0,1 1 0,1-1 0,1 0 0,0 0 0,1-1 0,1-1 0,0 1 0,1-2 0,16 15 0,-20-21 0,2 0 1,-1-1-1,1-1 0,0 1 1,0-2-1,0 1 0,1-2 1,-1 1-1,1-1 0,0-1 1,0 0-1,0 0 0,0-1 1,0-1-1,20-1 0,-27 1 1,0-1 1,0 0-1,0 0 0,0 0 0,0 0 0,0-1 0,-1 1 0,1-1 1,0 0-1,-1 0 0,0 0 0,1-1 0,-1 1 0,0-1 0,0 0 1,-1 0-1,1 0 0,0 0 0,-1 0 0,0-1 0,0 1 0,0-1 0,0 1 1,2-8-1,1-3-2,-1 0 1,0 0 0,-1-1 0,0 1-1,0-25 1,-3 39 0,3-43 0,-5-54 0,1 85 0,0 0 0,-1 1 0,0-1 0,-1 1 0,-1 0 0,1 0 0,-2 0 0,0 0 0,-9-16 0,12 24-1,0 1 0,1-1-1,-1 1 1,0-1 0,0 1 0,0 0-1,-1 0 1,1 0 0,0 0 0,-1 0-1,1 1 1,-1-1 0,0 1 0,0-1 0,1 1-1,-1 0 1,0 0 0,0 1 0,0-1-1,0 0 1,0 1 0,0 0 0,0 0-1,0 0 1,-5 0 0,6 1 1,1-1 0,0 0 0,0 1 0,-1 0 0,1-1 0,0 1 0,0 0 0,0 0 0,0-1 0,0 1 0,0 0 0,0 0 0,0 0 0,0 0 0,1 0 0,-1 0 0,0 1 0,1-1 0,-1 0 0,1 0 0,-1 0 0,1 1 0,-1-1 0,1 0 0,0 0 0,0 1 0,-1-1 0,1 0 0,0 2 0,-1 48 0,1-39 0,0 13 0,1 0 0,1 0 0,2 0 0,0 0 0,9 26 0,-11-41 0,2-1 0,-1 0 0,1 0 0,1 0 0,0-1 0,0 1 0,0-1 0,1 0 0,1 0 0,-1-1 0,1 0 0,0 0 0,1-1 0,-1 0 0,1 0 0,13 7 0,-11-10 0,0 1 0,0-1 0,0-1 0,1 0 0,-1-1 0,1 0 0,-1 0 0,1-1 0,10-1 0,-17 1 0,-1 0 0,0-1 0,0 1 0,0-1 0,0 0 0,0 0 0,0 0 0,0 0 0,0 0 0,0-1 0,0 1 0,0-1 0,-1 0 0,1 0 0,-1 0 0,1 0 0,2-4 0,-1 1 0,0 0 0,-1 0 0,0 0 0,0-1 0,0 1 0,-1-1 0,0 0 0,2-9 0,1-8 0,-2-1 0,0 0 0,-2-38 0,-1 59 0,0-147 0,0 149 0,1 1 0,-1-1 0,0 0 0,0 0 0,0 1 0,0-1 0,0 0 0,0 0 0,0 1 0,0-1 0,0 0 0,0 0 0,0 1 0,0-1 0,0 0 0,0 1 0,-1-1 0,1 0 0,0 0 0,-1 1 0,1-1 0,0 1 0,-1-1 0,0-1 0,-2 7 0,0 6 0,1-1 0,0 1 0,0 0 0,1 0 0,1 0 0,-1 0 0,3 17 0,-1 4 0,-1-26 0,-1 19 0,2 1 0,0-1 0,2 1 0,9 41 0,-10-60 0,1 0 0,-1-1 0,1 1 0,0-1 0,1 1 0,-1-1 0,1 0 0,1 0 0,-1-1 0,1 1 0,0-1 0,0 0 0,0 0 0,1-1 0,0 1 0,-1-1 0,2-1 0,-1 1 0,0-1 0,1 0 0,12 4 0,-9-5 0,0 1 0,0-1 0,0 0 0,0-1 0,0 0 0,14-2 0,-20 1 1,1 0 1,0-1 0,-1 1-1,1-1 1,-1-1-1,1 1 1,-1-1-1,0 1 1,1-1 0,-1 0-1,0-1 1,0 1-1,-1-1 1,1 0 0,0 0-1,3-4 1,3-6-2,-1 0 1,0-1 0,-1 0 0,-1-1-1,0 1 1,-1-2 0,9-29-1,16-116 0,-20 55 0,-4-158 0,-8 208 0,2 48 0,-1 2 0,0 0 0,0-1 0,-1 1 0,0-1 0,-3-11 0,4 17 0,0 1 0,0 0 0,0-1 0,0 1 0,0 0 0,0 0 0,0-1 0,-1 1 0,1 0 0,0 0 0,0-1 0,0 1 0,-1 0 0,1 0 0,0-1 0,0 1 0,-1 0 0,1 0 0,0 0 0,0 0 0,-1-1 0,1 1 0,0 0 0,0 0 0,-1 0 0,1 0 0,0 0 0,-1 0 0,1 0 0,0 0 0,-1 0 0,1 0 0,0 0 0,-1 0 0,1 0 0,0 0 0,0 0 0,-1 0 0,1 0 0,0 0 0,-1 0 0,1 1 0,0-1 0,0 0 0,-1 0 0,1 0 0,0 0 0,0 1 0,-1-1 0,1 0 0,0 0 0,0 1 0,0-1 0,-1 0 0,1 1 0,-13 18 0,2 10 0,1 2 0,1-1 0,2 1 0,-7 59 0,3 136 0,9-162 0,0-28 0,1 0 0,9 71 0,-7-100 0,1 0 0,0 0 0,0 0 0,0 0 0,1 0 0,0-1 0,1 1 0,-1-1 0,1 1 0,0-1 0,1-1 0,0 1 0,0-1 0,0 1 0,0-1 0,1-1 0,-1 1 0,1-1 0,8 4 0,-3-2 0,1-1 0,0-1 0,0 0 0,0-1 0,0 0 0,1 0 0,-1-2 0,1 1 0,-1-2 0,14 0 0,-20 0 0,-1-1 0,0 1 0,0-1 0,0 0 0,0-1 0,0 1 0,0-1 0,-1 0 0,1 0 0,0 0 0,-1-1 0,1 0 0,-1 0 0,5-4 0,-2 0 0,-1 0 0,0 0 0,0 0 0,0-1 0,-1 0 0,0 0 0,4-10 0,3-11 0,-1-1 0,-2 0 0,9-48 0,-8 20 0,-2 0 0,0-89 0,-11 131 0,-4 13 0,-5 11 0,12-7 0,-5 4 0,1 1 0,0 1 0,0-1 0,0 0 0,1 1 0,0 0 0,0 0 0,1 0 0,-2 9 0,-1 6 0,-5 45 0,7-31 0,2 1 0,1-1 0,6 49 0,-4-76 0,0 0 0,1-1 0,0 1 0,1-1 0,0 0 0,0 0 0,0 0 0,1 0 0,1-1 0,-1 0 0,9 8 0,-10-10 0,1-1 0,0 1 0,0-1 0,0 0 0,0 0 0,1-1 0,-1 0 0,1 0 0,0 0 0,0-1 0,0 0 0,0 0 0,1 0 0,-1-1 0,0 0 0,7 1 0,-12-2-3,0 0 0,0 0 0,0 0 0,-1 0 0,1 1 0,0-1 0,0 0 0,0-1 0,0 1 0,-1 0 0,1 0 0,0 0 0,0 0 0,0-1 0,-1 1 0,1 0 1,0-1-1,0 1 0,-1-1 0,1 1 0,0 0 0,-1-1 0,1 0 0,0 1 0,-1-1 0,1 1 0,-1-1 0,1 0 0,-1 1 0,1-1 0,-1 0 0,1 0 0,-1 1 0,0-1 0,0 0 0,1 0 0,-1 0 0,0 1 0,0-1 0,0 0 0,0 0 0,0 0 0,0-1 0,2-40-330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6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150 107 31967,'0'-5'58,"-1"0"1,1 1-1,-1-1 1,0 0-1,0 0 1,-1 1-1,-3-8 1,4 11-47,0-1 0,0 1-1,0 0 1,-1 0 0,1-1 0,0 1 0,-1 0 0,1 0-1,-1 0 1,0 0 0,1 0 0,-1 1 0,0-1 0,1 0-1,-1 1 1,0 0 0,0-1 0,1 1 0,-1 0 0,0 0-1,0 0 1,0 0 0,-2 0 0,1 0-12,0 0 0,0 0 0,0 0 0,0 1 0,0-1 0,0 1 0,0 0 0,1 0 0,-1 0 0,0 0 0,0 1 0,0-1 0,1 1 0,-1-1 0,1 1 0,0 0 0,-1 0 0,1 0 0,0 0 0,0 1 0,0-1 0,0 1 0,1-1 0,-1 1 0,0-1 0,1 1 0,0 0 0,-2 5 0,0 4 0,0 1 0,1-1 0,0 1 0,1-1 0,0 22 0,2-28 0,-1 0 1,1 1-1,0-1 0,0 0 1,1 0-1,-1 0 0,2 0 1,-1 0-1,0 0 0,1-1 1,0 1-1,1-1 0,-1 0 0,1 0 1,0 0-1,0 0 0,0-1 1,1 1-1,0-1 0,0 0 1,0-1-1,0 1 0,1-1 1,9 5-1,-3-3 1,-1-1-1,1 0 1,1 0 0,-1-1-1,0-1 1,1 0 0,-1 0-1,1-2 1,0 1 0,-1-2-1,23-3 1,-32 4-1,0-1 0,-1 1 0,1-1 0,-1 0 0,1 0 0,-1-1 0,1 1 0,-1 0 0,0-1 0,1 1 0,-1-1 0,0 0 0,0 0 0,0 0 0,-1 0 0,1 0 0,0 0 0,-1 0 0,2-3 0,0-1 0,-1 0 0,1 0 0,-1 0 0,-1-1 0,1 1 0,-1 0 0,0-1 0,0-6 0,-1 0 3,0 1 0,0-1 0,-2 0 0,1 1 0,-2-1 0,0 1 0,0 0 0,-5-13 0,3 16-2,-1 0 0,1 1 0,-1 0 0,0-1 0,-1 2 0,0-1 0,-1 1 0,1 0 1,-1 1-1,0 0 0,-1 0 0,0 1 0,1 0 0,-2 0 0,1 1 0,-15-5 0,19 7-6,0 1 0,0-1 1,0 1-1,-1 1 0,1-1 0,0 1 0,-1-1 0,1 1 0,0 1 0,0-1 0,-1 1 0,1 0 0,0 0 0,0 1 0,0-1 0,0 1 0,0 0 1,0 1-1,1-1 0,-1 1 0,1 0 0,-1 0 0,1 0 0,0 1 0,0-1 0,1 1 0,-1 0 0,1 0 0,0 1 0,0-1 0,0 1 1,-4 8-1,-13 48-550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9.5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307 51 31759,'-10'-6'62,"-1"0"1,-1 0 0,1 1 0,-1 0-1,0 1 1,0 0 0,-1 1 0,1 0 0,-1 1-1,1 1 1,-1 0 0,0 0 0,1 2 0,-26 2-1,33-2-61,0 0-1,1 0 1,-1 0-1,0 0 1,0 1-1,1 0 1,0 0-1,-1 0 1,1 1-1,0-1 0,0 1 1,0 0-1,0 0 1,0 0-1,1 1 1,0-1-1,-1 1 1,1 0-1,1 0 1,-1 0-1,0 0 1,1 1-1,0-1 1,0 0-1,0 1 1,1 0-1,0-1 0,-1 1 1,2 0-1,-1 0 1,0 0-1,1 0 1,1 7-1,-1-10 1,0 0-1,0 0 0,0 0 0,1 0 1,-1 0-1,1 1 0,0-1 0,-1 0 1,1 0-1,0 0 0,0-1 1,0 1-1,1 0 0,-1 0 0,0 0 1,1-1-1,-1 1 0,3 1 1,0 0-1,1 1 1,-1-2 0,1 1 0,0 0 0,0-1 0,0 0 0,7 2 0,3 0 5,1-1 1,-1 0 0,1-1-1,21-1 1,-18 0-4,-10-1-2,0 1-1,-1-2 0,1 1 1,10-3-1,-17 3 0,0-1 0,0 1 0,0-1 0,0 0 0,0 0 0,0 0 0,0 0 0,-1 0 0,1 0 0,0 0 0,0-1 0,-1 1 0,1-1 0,-1 1 0,1-1 0,-1 1 0,0-1 0,0 0 0,0 0 0,0 0 0,2-3 0,-1 0 0,0 0 0,0 0 0,-1 1 0,0-1 0,0 0 0,0 0 0,0 0 0,-1 0 0,0-1 0,0 1 0,0 0 0,-1 0 0,0 0 0,1 0 0,-2 0 0,1 0 0,-1 0 0,1 1 0,-2-1 0,1 0 0,0 1 0,-1 0 0,0-1 0,0 1 0,0 0 0,0 0 0,-1 1 0,1-1 0,-1 1 0,0 0 0,0 0 0,0 0 0,-1 0 0,1 1 0,-1-1 0,1 1 0,-1 0 0,0 1 0,0-1 0,0 1 0,0 0 0,-8-1 0,4 1 0,0 0 0,0 1 0,0 0 0,-1 0 1,-8 2-1,15-2-1,0 1 1,0 0-1,0 0 1,1 0-1,-1 0 1,0 1 0,1-1-1,-1 0 1,1 1-1,0 0 1,0 0-1,-1 0 1,1 0 0,0 0-1,0 0 1,1 0-1,-1 1 1,0-1-1,-1 4 1,0 0-25,0 1 1,0 0-1,1 0 1,-3 11-1,0 29-436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6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28 468 32095,'-4'7'11,"1"-1"0,0 1 0,1 0 0,-1 0 1,1 0-1,0 1 0,1-1 0,0 0 0,0 1 1,0 12-1,0 2-6,-3 90 20,4-87-18,1-24-4,-1 0 0,1 0 1,-1-1-1,1 1 0,-1 0 1,1 0-1,0 0 0,-1-1 1,1 1-1,0 0 0,0-1 1,0 1-1,-1-1 0,1 1 1,0-1-1,0 1 0,0-1 1,0 0-1,0 1 0,0-1 1,0 0-1,0 0 0,0 0 1,0 1-1,0-1 0,0 0 1,0 0-1,0-1 0,0 1 1,1 0-1,36-5 70,-31 3-66,-1-1 1,1-1-1,-1 1 1,0-1-1,0 0 1,0-1-1,0 1 1,-1-1-1,6-6 1,41-55 34,-47 59-36,25-36 7,-1-2 0,-3-1 1,-2-1-1,-2-1 0,-2-2 1,-3 1-1,-1-2 0,-3 0 1,8-61-1,-17 56-13,-4 56 0,-1 1 0,1-1 0,0 0 0,0 0 0,0 0 0,0 0 0,0 1 0,-1-1 0,1 0 0,0 0 0,0 0 0,0 0 0,0 0 0,-1 0 0,1 1 0,0-1 0,0 0 0,0 0 0,-1 0 0,1 0 0,0 0 0,0 0 0,-1 0 0,1 0 0,0 0 0,0 0 0,0 0 0,-1 0 0,1 0 0,0 0 0,0 0 0,0-1 0,-1 1 0,1 0 0,0 0 0,0 0 0,0 0 0,-1 0 0,1 0 0,0 0 0,0-1 0,0 1 0,0 0 0,0 0 0,-1 0 0,1 0 0,0-1 0,0 1 0,0 0 0,0 0 0,0 0 0,0-1 0,0 1 0,0 0 0,0 0 0,0 0 0,0-1 0,-1 1 0,-2 6 0,0 0 0,0 1 0,0 0 0,1-1 0,0 1 0,0 0 0,0 0 0,1 0 0,0 0 0,1 12 0,2 77 0,-1-92 0,0 9 0,1 0 0,1 0 0,0 0 0,0-1 0,1 1 0,9 17 0,43 68 0,-44-81 0,0 1 0,-2 1 0,0-1 0,-1 2 0,-1 0 0,0 0 0,8 41 0,-14-50 0,-1 0 0,0 0 0,-1 0 0,0 0 0,-1 0 0,0 0 0,-1 0 0,0 0 0,-6 14 0,5-17 0,0-2 0,-1 1 0,0 0 0,0-1 0,-1 0 0,1 0 0,-1 0 0,-1 0 0,1-1 0,-1 0 0,0 0 0,0-1 0,-1 0 0,-7 5 0,1-3 0,1 0 0,-1-1 0,0-1 0,0 0 0,-1-1 0,1 0 0,-1-1 0,0 0 0,1-1 0,-1-1 0,0 0 0,0-1 0,1 0 0,-24-6 0,33 6 0,0-1 0,1 1 0,0 0 0,-1-1 0,1 1 0,0-1 0,0 0 0,0 0 0,0-1 0,0 1 0,0 0 0,0-1 0,1 0 0,-1 0 0,-1-3 0,4 6 0,1-1-1,-1 1 1,1-1-1,-1 1 1,1-1 0,-1 1-1,1 0 1,-1-1-1,1 1 1,-1 0 0,1-1-1,0 1 1,-1 0-1,1 0 1,-1-1-1,1 1 1,0 0 0,-1 0-1,1 0 1,0 0-1,-1 0 1,1 0 0,0 0-1,-1 0 1,1 0-1,0 0 1,-1 0 0,2 1-1,-1-1 0,300 7 1,-291-8 0,0 0 1,0-1-1,0 0 1,-1-1 0,1 0-1,-1-1 1,1 0-1,-1 0 1,0-1-1,-1 0 1,1-1 0,-1 0-1,0 0 1,14-14-1,1-3 1,-2-1 1,0-1-1,24-39 0,-34 47 0,-1 0 0,-1-1 0,-1-1 1,0 1-1,-1-2 0,6-30 0,-7 16 2,-1-1-1,0-67 1,-5 95-3,0 0 0,0-1 0,-1 1 0,0 0 0,-1-1 0,1 1 0,-1 0 0,-6-13 0,7 18 0,-1-1 0,1 1 0,-1-1 0,0 1 0,0 0 0,0 0 0,0 0 0,-1 0 0,1 0 0,0 0 0,-1 1 0,1-1 0,-1 1 0,0-1 0,0 1 0,1 0 0,-1 0 0,0 1 0,0-1 0,0 0 0,0 1 0,0 0 0,-5 0 0,3-1 0,0 1 0,0 1 0,0-1 0,0 1 0,0 0 0,0 0 0,0 0 0,0 1 0,0-1 0,1 1 0,-1 0 0,1 1 0,-1-1 0,1 1 0,0 0 0,0 0 0,0 0 0,0 1 0,1-1 0,-1 1 0,1 0 0,0 0 0,0 0 0,0 1 0,1-1 0,-1 1 0,1-1 0,0 1 0,-2 7 0,-2 9 0,1 0-1,1 0 1,1 0-1,1 1 1,1 35-1,1-30 0,2 1-1,0 0 0,2 0 0,9 31 1,-10-45 0,2 0 1,0-1-1,1 0 1,0 0-1,1 0 1,0-1-1,1 0 1,0 0-1,19 20 1,-22-28 0,0 0 0,0 0 0,1 0 0,-1 0 0,1-1 0,0 0 0,0 0 0,0 0 0,0-1 0,0 0 0,1 0 0,-1-1 0,9 1 0,4 0 0,0-1 0,1-1 0,23-4 0,-35 3 0,0 0 0,0 0 0,-1-1 0,1 0 0,0-1 0,-1 0 0,1 0 0,-1-1 0,0 0 0,0 0 0,-1 0 0,9-8 0,-6 4 0,0-1 0,0 0 0,-2-1 0,1 0 0,-1 0 0,0-1 0,6-14 0,-1-2 0,-2-1 0,0-1 0,-2 1 0,-2-2 0,7-53 0,-13 81 0,0 1 0,0-1-1,0 1 1,0-1 0,0 1 0,1 0 0,-1-1-1,0 1 1,1-1 0,-1 1 0,1 0 0,0-1-1,-1 1 1,1 0 0,0 0 0,0 0 0,0 0-1,0-1 1,0 1 0,0 0 0,0 1 0,0-1-1,2-1 1,0 1 0,0 0-1,0 1 0,0 0 0,-1-1 0,1 1 1,0 0-1,0 0 0,0 1 0,0-1 0,6 2 1,9 3 1,0 1-1,0 0 1,20 11 0,-25-11 6,-12-5-15,-4-2 9,-1 1-1,0-1 1,1 0-1,0 0 1,-1 0 0,1 0-1,-1 0 1,1-1-1,-3-1 1,2 1-1,1 0 1,-1 0-1,0 1 1,0-1 0,1 1-1,-1 0 1,0 0-1,-4 0 1,1 1-1,1 1 0,-1-1 0,1 1 0,-1 1 0,1-1 0,-1 1 0,1 0 0,0 1 0,0 0 0,0 0 0,0 0 0,0 0 0,1 1 0,0 0 0,-1 0 0,1 0 0,1 1 0,-1 0 0,1 0 0,0 0 0,0 0 0,-7 12 0,3-2 0,0 0 0,1 0 0,1 1 0,0 0 0,1 0 0,1 1 0,0-1 0,-1 18 0,3-7-4,1 0-1,3 34 1,-2-58 4,1 0 0,-1-1 0,1 1 0,-1-1 0,1 1 0,0-1 0,0 1 0,0-1 0,1 1 0,-1-1 0,0 0 0,1 0 0,0 0 0,-1 1 0,1-2 0,0 1-1,0 0 1,4 3 0,-2-3 1,0 0-1,0 0 1,1 0-1,-1 0 1,1 0-1,-1-1 1,1 0-1,0 0 0,-1 0 1,6 0-1,-3-1 1,0 1-1,0-1 1,0-1-1,-1 1 1,1-1 0,0-1-1,0 1 1,-1-1-1,1 0 1,-1-1-1,0 1 1,1-1-1,-1 0 1,-1-1-1,7-4 1,0-5 1,-1 0 0,-1 0 0,0-1 0,-1-1 0,0 0 0,-2 0 0,1 0 0,-2-1 0,0 0 0,-1 0 0,5-28 0,-2 2 6,-2-1 0,0-79 0,-8 152-8,-1 0 0,-8 35 0,0-1 0,-79 643 0,89-688-4,-2-1 0,0 0 0,-1 0 0,-1 0 0,-9 22 0,13-37 3,0 1 1,-1-1-1,1 0 0,-1 0 0,0 0 1,0 0-1,0 0 0,0 0 1,-1 0-1,1 0 0,-1-1 0,0 0 1,1 1-1,-1-1 0,0 0 1,-1 0-1,1-1 0,0 1 1,0-1-1,-1 1 0,1-1 0,-1 0 1,1 0-1,-1-1 0,1 1 1,-1-1-1,0 1 0,1-1 0,-1 0 1,1-1-1,-1 1 0,0-1 1,-6-1-1,9 1 1,-1 0 0,1 0 0,0 1 0,0-1 0,-1 0 0,1 0 0,0 0 0,0-1 0,0 1 0,0 0 0,0 0 0,0 0 0,0-1 0,1 1 0,-1-1 0,0 1 0,1 0 0,-1-1 0,1 1 0,0-1 0,-1 1 0,1-1 0,0 0 0,0-2 0,-1-46 0,2 35 0,1-12 2,1 1 0,2-1 0,0 1 0,2 1 0,1-1 0,18-39 1,-7 16-2,-1 1-1,2 1-1,37-61 1,-43 84 2,2 1 0,1 1 0,1 0 0,0 1 0,2 1 0,22-17 0,51-32 2,17-14-5,-100 74 1,-8 7 0,1-1 0,-1 1 0,1-1 0,0 1 0,0 0 0,0 0 0,0 0 0,0 0 0,0 1 0,1-1 0,-1 1 0,6-2 0,-8 4 0,0 0 0,-1 0 0,1 0 0,-1 0 0,1 1 0,-1-1 0,1 0 0,-1 0 0,0 0 0,1 1 0,-1-1 0,0 0 0,0 0 0,0 0 0,0 2 0,0 2 0,27 220 0,-24-171 0,-2 0 0,-7 67 0,23-242 0,41-149 0,-56 258 0,1 0 0,1 1 0,0-1 0,0 1 0,1 0 0,1 0 0,-1 0 0,2 1 0,0 0 0,11-14 0,-17 23 0,0 0 0,0 0 0,0 1 0,0-1 0,0 0 0,0 0 0,1 1 0,-1-1 0,0 1 0,0-1 0,0 1 0,1-1 0,-1 1 0,0 0 0,3-1 0,-3 1 0,-1 0 0,1 1 0,0-1 0,-1 0 0,1 0 0,0 0 0,-1 1 0,1-1 0,0 0 0,-1 1 0,1-1 0,-1 1 0,1-1 0,0 1 0,-1-1 0,1 1 0,-1-1 0,0 1 0,1-1 0,0 2 0,1 3 0,0-1 0,-1 1 0,1 0 0,-1 0 0,0 0 0,1 5 0,-2-7 0,23 197 0,1 6 0,-24-206 0,0 0 0,0 0 0,0 0 0,0 0 0,0 0 0,1-1 0,-1 1 0,0 0 0,0 0 0,0 0 0,0 0 0,1 0 0,-1 0 0,0 0 0,0 0 0,0-1 0,1 1 0,-1 0 0,0 0 0,0 0 0,1 0 0,-1 0 0,0 0 0,0 0 0,0 0 0,1 0 0,-1 1 0,0-1 0,0 0 0,0 0 0,1 0 0,-1 0 0,0 0 0,0 0 0,0 0 0,0 0 0,1 0 0,-1 1 0,0-1 0,0 0 0,0 0 0,0 0 0,0 0 0,1 1 0,-1-1 0,0 0 0,0 0 0,0 0 0,0 0 0,0 1 0,0-1 0,0 0 0,0 0 0,0 1 0,0-1 0,0 0 0,0 0 0,9-21 0,11-56-2,23-76-6,-35 131 6,1 0 1,0 1-1,2 0 0,21-31 0,-29 47 1,0 1-1,0-1 1,1 1-1,0 0 1,0 0-1,0 0 1,0 1-1,8-6 1,-12 9 1,0 0 0,0 0 0,0 0 0,0 0 0,1-1 0,-1 1 0,0 0 0,0 0 0,0 0 0,0 0 0,1 0 0,-1 0 0,0 0 0,0 0 0,0 0 0,1 0 0,-1 0 0,0 0 0,0 0 0,1 0 0,-1 0 0,0 0 0,0 0 0,0 0 0,1 0 0,-1 0 0,0 0 0,0 0 0,0 0 0,1 0 0,-1 1 0,0-1 0,0 0 0,0 0 0,0 0 0,1 0 0,-1 0 0,0 0 0,0 1 0,0-1 0,0 0 0,0 0 0,0 0 0,1 1 0,-1-1 0,0 0 0,0 0 0,2 12 0,-1-1 0,-1 0 0,1 0 0,-2 1 0,1-1 0,-2 0 0,1 0 0,-7 20 0,-1 16 0,7-28 0,0 0 0,1 0 0,1 23 0,1-37 0,-1 1 0,1-1 0,0 0 0,1 1 0,-1-1 0,1 0 0,0 0 0,0 0 0,1 0 0,-1 0 0,1 0 0,0-1 0,1 1 0,-1-1 0,6 5 0,0-1 1,0-1 0,0 0-1,1-1 1,0 0 0,0 0 0,1-1 0,-1-1-1,1 0 1,19 5 0,-8-5 1,1 0 0,0-2 0,45-1 0,-62-1-2,0-1 0,0 1 0,0-1 0,0 0 0,0-1 0,0 1 0,0-1 0,-1 0 0,1-1 0,-1 1 0,1-1 0,-1 0 0,0-1 0,0 1 0,8-9 0,-6 5 0,-1 0 0,-1-1 0,1 0 0,-1 0 0,-1 0 0,1 0 0,-1-1 0,-1 0 0,4-11 0,0-12 0,-1 1 0,-2-1 0,-1 0 0,-2-60 0,-1 82 1,0 0 0,-1 0 0,-1 0 0,0 0-1,0 1 1,-1-1 0,0 1 0,-7-16 0,9 23-1,-1-1 0,1 1 1,-1-1-1,0 1 0,0 0 0,1 0 1,-2 0-1,1 0 0,0 0 0,0 0 0,0 1 1,-1-1-1,1 1 0,-1-1 0,1 1 1,-1 0-1,0 0 0,0 0 0,1 0 1,-1 1-1,0-1 0,0 1 0,0-1 0,0 1 1,1 0-1,-1 0 0,0 1 0,0-1 1,0 0-1,0 1 0,0 0 0,1 0 1,-1 0-1,-4 2 0,3-1 0,0 0 0,0 1 0,0 0 0,0 0 0,0 0 0,1 0 0,-1 1 0,1-1 0,0 1 0,0 0 0,0 0 0,0 0 0,1 0 0,0 1 0,0-1 0,0 0 1,0 1-1,1 0 0,0-1 0,-2 10 0,-1 12-1,1-1 0,0 44 0,3-56 0,0-8 0,-1 32-5,6 55 0,-4-79 6,2-1 0,0 0 0,0 0 0,1 0 0,0 0 0,1-1 0,0 1 0,9 12 0,-9-16 0,1 0 0,0 0 0,0-1 0,1 1 0,0-1 0,0-1 0,1 0 0,-1 0 0,13 7 0,-15-10 0,0-1 0,1 1 0,-1-1 0,0 0 1,1-1-1,0 1 0,-1-1 0,1 0 0,0-1 0,0 0 1,0 1-1,-1-2 0,1 1 0,0-1 0,0 0 0,10-3 1,-11 2-1,-1 0 1,0-1 0,0 1 0,0-1-1,0 0 1,-1 0 0,1 0-1,-1-1 1,0 1 0,0-1 0,0 0-1,0 0 1,0 0 0,-1 0-1,0 0 1,0 0 0,0-1 0,0 1-1,1-9 1,3-11-2,-1 0 0,4-36-1,-9 59 2,8-172 0,-4 36 3,-4 132-3,1 0 0,-1 0 0,1 0 0,0 0 0,0 0 0,0 0 0,1 0 0,-1 1 0,1-1 0,1 1 0,2-6 0,-4 9 0,1-1 0,0 1 0,0-1 0,0 1 0,0 0 0,0 0 0,0 0 0,0 0 0,0 0 0,0 0 0,0 0 0,0 1 0,1-1 0,-1 1 0,0 0 0,1-1 0,-1 1 0,0 0 0,0 0 0,1 1 0,-1-1 0,0 0 0,1 1 0,-1 0 0,2 0 0,2 1 0,0 1 0,0 0 0,-1 0 0,1 0 0,-1 0 0,0 1 0,0 0 0,-1 0 0,1 0 0,-1 1 0,1-1 0,-1 1 0,-1 0 0,1 1 0,-1-1 0,0 0 0,0 1 0,2 6 0,3 7 0,0 0 0,-2 1 0,0-1 0,4 25 0,-4 0 0,-2 0 0,-1 0 0,-7 81 0,-3-89 0,5-53 0,8-16-4,21-63 0,-8 33-1,0-10 2,-8 24 3,3 1 0,2 1 0,23-50 0,-36 91-1,0 0-1,1 0 1,0 0 0,0 0-1,5-5 1,-7 9 0,0 1 1,0-1 0,0 1-1,0-1 1,0 1-1,0-1 1,0 1-1,0 0 1,1 0-1,-1 0 1,1 1-1,-1-1 1,0 1-1,1-1 1,-1 1-1,5-1 1,-5 2 0,0-1 0,-1 0 0,1 1 0,0 0 0,-1-1 0,1 1 0,0 0 0,-1 0 0,1-1 0,-1 1 0,1 1 0,-1-1 0,0 0 0,0 0 0,1 0 0,-1 1 0,0-1 0,0 1 0,0-1 0,0 0 0,0 1 0,0 0 0,0 2 0,17 46 0,-14-36 0,29 135 0,-1-3 0,-30-140 0,-1-1 0,2 0 0,-1 1 0,0-1 0,1 0 0,0 0 0,0 0 0,1-1 0,-1 1 0,1-1 0,0 0 0,0 0 0,0 0 0,1 0 0,0-1 0,-1 0 0,1 0 0,7 3 0,-4-3 0,0 0 0,0-1 0,1 0 0,-1 0 0,1-1 0,0 0 0,-1-1 0,1 0 0,0 0 0,-1-1 0,13-2 0,-15 2 0,0-1 0,0 0 0,-1 0 0,1-1 0,-1 0 0,0 0 0,0 0 0,0 0 0,0-1 0,0 0 0,-1 0 0,1 0 0,-1-1 0,0 1 0,-1-1 0,1 0 0,-1 0 0,5-9 0,0-4 0,0 1 0,-1-1 0,0-1 0,6-32 0,-3-15 0,-3-1 1,-3-122-1,-4 142 2,0 21 1,0 0 0,-2 1 1,-1-1-1,-1 1 0,-1 0 1,-1 0-1,-12-30 0,18 54-3,0 1 1,-1-1-1,1 0 0,0 1 0,-1-1 0,1 0 0,0 1 0,-1-1 0,1 1 1,-1-1-1,1 1 0,-1-1 0,1 1 0,-1-1 0,1 1 0,-1-1 0,1 1 1,-1-1-1,0 1 0,1 0 0,-1-1 0,0 1 0,1 0 0,-1 0 0,0 0 1,-1-1-1,1 2 0,0-1 0,1 1 0,-1-1 0,0 1 0,0-1-1,0 1 1,1-1 0,-1 1 0,0 0 0,1-1 0,-1 1 0,0 0 0,1 0 0,-1-1 0,1 1 0,0 0 0,-1 0 0,1 0 0,-1 0 0,1 0 0,0-1 0,0 1 0,-1 2 0,-5 35 0,1 0 0,2 0 0,3 74 0,1-53 0,-3 41 0,0-19 0,11 96 0,-8-165 0,1 0 0,0 0 0,1-1 0,1 1 0,0-1 0,0 0 0,1 0 0,1 0 0,-1-1 0,2 0 0,0 0 0,8 10 0,-8-13 0,1 1 0,0-1 0,0-1 0,1 1 0,0-1 0,0-1 0,0 0 0,1 0 0,0-1 0,0 0 0,0 0 0,0-1 0,15 2 0,-13-3 1,0 0 0,1-1 0,-1 0 1,0-1-1,1 0 0,21-4 0,-29 3-1,0 0 1,0 0-1,-1-1 1,1 0-1,0 0 0,-1 0 1,0-1-1,1 1 1,-1-1-1,0 0 0,-1 0 1,1 0-1,0-1 1,-1 1-1,0-1 0,0 0 1,0 0-1,0 0 1,3-6-1,1-7-1,0 0 0,-1 0 0,-1 0 1,-1 0-1,3-21 0,5-93-8,-6 50 7,-4 69 2,-1-10 0,1 1 0,1 0 0,0 0 0,2 0 0,1 1 0,0-1 0,16-31 0,-20 48 0,1 1 0,-1 0 0,1 0 0,0 0 0,0 0 0,0 0 0,0 0 0,0 1 0,1 0 0,-1-1 0,1 1 0,0 1 0,-1-1 0,1 0 0,0 1 0,0 0 0,0 0 0,0 0 0,0 0 0,0 1 0,0 0 0,1-1 0,-1 1 0,5 1 0,-2 0 0,1 0 0,-1 0 0,1 1 0,-1 0 0,0 0 0,1 1 0,-1 0 0,-1 0 0,1 1 0,0-1 0,11 10 0,-8-4 1,-1 0-1,0 1 1,0 1 0,-1-1-1,0 1 1,-1 0 0,0 1-1,-1 0 1,0 0 0,-1 0-1,5 18 1,-5-7 0,0 0 1,-1 1-1,-1-1 0,-1 1 1,-2 36-1,-1-49-1,-1 0 0,0-1 0,0 1 0,-1-1 0,-1 0 0,1 0 0,-2 0 0,1-1 0,-1 1 0,-1-1 0,0 0 0,0 0 0,-1-1 0,0 0 0,0 0 0,-1-1 0,0 0 0,0 0 0,-16 9 0,12-8 0,0-1 0,0 0 0,0-1 0,-1-1 0,0 0 0,-1-1 0,1 0 0,-1-1 0,0 0 0,1-1 0,-1-1 0,0 0 0,0-1 0,-25-2 0,36 1 0,1 0 0,-1 0 0,0 0 0,0 0 0,0 0 0,1 0 0,-1-1 0,1 1 0,-1-1 0,1 0 0,-1 1 0,1-1 0,0-1 0,0 1 0,-3-4 0,1 1 0,1-1 0,-1 0 0,1 0 0,0 0 0,1 0 0,-4-11 0,1-5-1,1 0 1,1-1-1,-1-23 0,1-154-12,3 197 13,0-1 1,0 1-1,0-1 1,1 1-1,-1 0 1,1-1-1,0 1 1,0 0-1,0-1 1,1 1-1,-1 0 1,1 0-1,-1 0 1,1 0-1,3-3 1,-4 4-1,1 1 1,-1 0-1,1 0 0,0 0 0,0 0 1,0 0-1,0 0 0,0 1 1,0-1-1,0 1 0,0-1 0,0 1 1,0 0-1,0 0 0,0-1 1,0 1-1,0 1 0,0-1 0,0 0 1,0 0-1,0 1 0,0-1 1,0 1-1,0 0 0,0 0 0,-1 0 1,4 1-1,6 5 0,0 1 0,-1 0 0,0 0 0,0 1 0,-1 0 0,0 1 0,-1 0 0,0 0 0,8 14 0,2 1 0,9 12 0,0 0 0,2-1 0,63 62 0,-82-88 0,2-1 0,-1-1 0,1 0 0,1 0 0,-1-1 0,1-1 0,0 0 0,1-1 0,-1 0 0,1-1 0,0 0 0,0-2 0,24 3 0,-32-4-1,-1-1 0,1 0 0,0 0 1,0-1-1,0 1 0,-1-1 0,11-3 0,-14 3-10,0 0 0,0 0 0,0 0-1,0-1 1,-1 1 0,1-1 0,0 1-1,-1-1 1,1 0 0,-1 1 0,1-1 0,-1 0-1,0 0 1,1 0 0,-1 0 0,0 0 0,-1 0-1,1-1 1,0 1 0,-1 0 0,1-4 0,5-48-728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7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30366,'0'0'1873,"14"0"-1665,30 0-80,20 0-48,5 0-48,-3 0-32,-5 0 0,-11 0 0,-12 0-112,-7 0-704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52 32415,'1'-2'16,"1"0"0,-1 0 0,0 0 0,1 0 0,-1 0 0,0 0 0,0 0 0,0 0 0,-1-1 0,1 1 0,0 0 0,-1 0 0,0-1 0,1 1 0,-1 0 0,0-1 0,0 1 0,0-1 0,-1-2 0,0 4-16,0 1 0,0-1 0,0 1 0,0-1 0,0 1 0,0 0 0,0-1 0,0 1 0,0 0 0,-1 0 0,1 0 0,0 0 0,0 0 0,0 0 0,0 0 0,0 0 0,0 0 0,-2 1 0,0-1 0,0-1 0,1 1 0,-1 0 0,0 0 0,1 0 0,-1 1 0,0-1 0,1 0 0,-1 1 0,1 0 0,-1 0 0,1-1 0,-1 2 0,1-1 0,-1 0 0,1 0 0,0 1 0,0-1 0,0 1 0,0 0 0,0-1 0,0 1 0,0 0 0,0 0 0,1 1 0,-1-1 0,1 0 0,0 0 0,-1 1 0,1-1 0,0 1 0,0-1 0,1 1 0,-1-1 0,0 1 0,1-1 0,-1 4 0,0 1 0,0 1 0,0-1 0,0 1 0,1 0 0,0-1 0,1 1 0,1 7 0,-2-12 0,1-1 0,-1 0 0,1 1 0,0-1 0,0 0 0,0 0 0,0 0 0,1 1 0,-1-1 0,0 0 0,1-1 0,0 1 0,-1 0 0,1 0 0,0-1 0,0 1 0,0-1 0,0 1 0,0-1 0,0 0 0,0 0 0,1 0 0,-1 0 0,4 1 0,2 0 0,1 0 0,-1-1-1,1 1 1,-1-2 0,1 1 0,-1-1 0,1-1-1,0 1 1,-1-2 0,12-2 0,-16 3 1,-1 0 0,1 0 0,-1-1 0,0 1 0,0-1 0,0 0 0,0 0 0,0 0 0,0 0 0,0 0 0,-1-1 1,1 1-1,-1-1 0,1 0 0,-1 0 0,0 0 0,0 0 0,-1 0 0,1 0 0,-1 0 0,1-1 0,-1 1 0,0 0 0,0-1 1,0 1-1,0-8 0,0 4 0,-1 1 0,1-1-1,-1 1 1,-1-1 0,1 1 0,-1-1 0,-2-9 0,2 14-2,0 0 0,0 1 0,0-1 0,0 0 0,0 1 0,0-1 0,0 0 0,0 1 0,-1-1 1,1 1-1,-1 0 0,1 0 0,-1-1 0,0 1 0,1 0 0,-1 0 0,0 1 0,0-1 0,1 0 0,-1 0 0,0 1 0,0-1 0,0 1 0,0 0 0,0-1 0,0 1 0,0 0 0,0 0 0,-2 1 0,-5-1-1,5-1 2,0 1-1,0 0 1,0 0-1,0 1 1,0-1 0,0 1-1,0 0 1,-5 2 0,7-3 0,1 1 0,0 0 0,0 1 0,0-1 0,0 0 0,-1 0 0,2 0 0,-1 1 0,0-1 0,0 0 0,0 1 0,0-1 0,1 1 0,-1-1 0,1 1 0,-1-1 0,1 1 0,0-1 0,-1 1 0,1-1 0,0 1 0,0 0 0,0-1 0,1 4 0,-1-4 0,0 0 0,0 1 0,0-1 0,0 0 0,1 1 0,-1-1 0,0 0 0,1 0 0,-1 1 0,1-1 0,-1 0 0,1 0 0,0 0 0,0 1 0,-1-1 0,1 0 0,0 0 0,0 0 0,0 0 0,0-1 0,0 1 0,0 0 0,0 0 0,1-1 0,-1 1 0,0 0 0,0-1 0,0 1 0,1-1 0,-1 0 0,0 1 0,2-1 0,5 1 0,1 0 0,-1 0 0,0-1 0,11-1 0,-2 0 0,-5-2 5,-12 3-6,1 0 0,-1 0 0,0 0 1,0 0-1,0 0 0,0 0 0,0 0 0,1 0 0,-1 0 0,0 0 0,0 0 0,0 0 0,0 0 0,0 0 0,1 0 0,-1 0 0,0 0 0,0 0 0,0 0 0,0 0 0,0 0 0,1 0 0,-1 0 0,0-1 0,0 1 0,0 0 0,0 0 0,0 0 0,0 0 0,0 0 0,1 0 0,-1 0 0,0 0 1,0-1-1,0 1 0,0 0 0,0 0 0,0 0 0,0 0 0,0 0 0,0 0 0,0-1 0,0 1 0,0 0 0,0 0 0,0 0 0,0 0 0,0-1 0,0 1 0,0 0 0,0 0 0,0 0 0,0 0 0,0 0 0,0-1 0,0 1 0,0 0 0,0 0 0,0 0 0,0 0 0,0 0 0,0 0 0,0-1 0,-1 1 1,1 0-1,0 0 0,0 0 0,0 0 0,-7-1-242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63 31807,'-15'0'148,"8"-1"-80,0 1-1,0 1 1,0-1 0,0 1-1,-9 2 1,14-2-63,-1 0 1,0 0-1,1 1 1,-1-1-1,0 1 1,1 0 0,0-1-1,-1 1 1,1 0-1,0 0 1,0 1-1,0-1 1,0 0-1,1 1 1,-3 4 0,1-1-2,0 0 0,0 1 0,1 0 0,0-1 0,1 1 0,-1 0 0,1 0 1,1 0-1,-1 0 0,2 11 0,-1-17-2,0 0-1,0 0 1,0 0 0,0 1-1,1-1 1,-1 0 0,1 0-1,-1 0 1,1 0 0,-1 0-1,1 0 1,0 0 0,-1 0-1,1 0 1,0 0 0,0 0-1,0 0 1,-1-1 0,1 1-1,0 0 1,0-1 0,0 1-1,0 0 1,0-1 0,1 0 0,-1 1-1,0-1 1,0 1 0,0-1-1,0 0 1,0 0 0,2 0-1,44 2 32,-36-3-25,-8 1-6,-1 0 1,0 0-1,1-1 0,-1 1 0,0-1 1,1 0-1,-1 0 0,0 0 1,0 0-1,0 0 0,0 0 0,0 0 1,0-1-1,0 1 0,0-1 1,0 1-1,-1-1 0,1 0 1,0 0-1,-1 0 0,0 0 0,1 0 1,-1 0-1,0 0 0,0 0 1,0 0-1,-1-1 0,1 1 1,0 0-1,-1-1 0,1 1 0,-1-4 1,2-6 5,-1 0 0,-1 0 1,0 0-1,-1 0 0,-2-16 0,2 23-6,0 1-1,-1-1 0,0 0 0,0 1 1,0-1-1,0 1 0,-1 0 1,1 0-1,-6-7 0,7 9-1,-1 1 1,1-1-1,0 1 0,-1 0 0,1-1 0,0 1 1,-1 0-1,0 0 0,1 0 0,-1 0 0,0 0 1,1 0-1,-1 0 0,0 1 0,0-1 0,0 0 1,0 1-1,0 0 0,0-1 0,0 1 1,0 0-1,0 0 0,1 0 0,-1 0 0,0 1 1,0-1-1,-2 1 0,3 0 0,0-1-1,0 1 1,0 0 0,0 0-1,1 0 1,-1-1 0,0 1 0,1 0-1,-1 0 1,0 0 0,1 0-1,-1 0 1,1 0 0,0 1-1,-1-1 1,1 0 0,0 0 0,0 0-1,-1 0 1,1 0 0,0 2-1,0 30-95,0-24-30,0 17-685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6:46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0 199 31534,'124'0'586,"152"-20"0,-193 8-583,-1-3 0,0-4 1,98-37-1,-160 45-3,-20 11 0,0 0 0,0 0 0,0-1 0,1 1 0,-1 0 0,0 0 0,0 0 0,0-1 0,0 1 0,0 0 0,0 0 0,0 0 0,0-1 0,0 1 0,0 0 0,0 0 0,0 0 0,0-1 0,0 1 0,0 0 0,0 0 0,0 0 0,0-1 0,0 1 0,0 0 1,0 0-1,0 0 0,-1 0 0,1-1 0,0 1 0,0 0 0,0 0 0,0 0 0,0 0 0,0-1 0,-1 1 0,1 0 0,0 0 0,0 0 0,0 0 0,0 0 0,-1 0 0,1 0 0,0-1 0,0 1 0,-39-8-3,36 7 2,-176-14-42,62 8 9,71-1 34,43 5 15,10-1-8,8-1 0,22 1 0,1 2-1,66 4 0,-95-1-5,0-1 1,-1 1-1,1 1 0,0 0 1,0 0-1,-1 1 0,1 0 1,-1 1-1,0-1 0,0 2 1,10 6-1,-13-8 0,-1 1 0,0 0-1,0 0 1,0 0 0,0 1 0,-1-1 0,0 1 0,1 0 0,-2 0-1,1 0 1,-1 0 0,1 0 0,-2 1 0,1-1 0,0 1-1,-1-1 1,0 1 0,0 9 0,0-4-1,-1 0 0,0 0 0,0 0 0,-1 0 0,-1 0 0,-5 18 0,5-23-9,0 0 0,-1-1 0,1 0-1,-1 1 1,-1-1 0,1 0 0,-1-1 0,1 1 0,-1-1 0,-1 0-1,1 1 1,-1-2 0,-9 7 0,-18 7-375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8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0 666 32319,'0'10'192,"0"0"-181,0 1 1,1 0-1,0 0 1,1-1-1,0 1 1,1-1-1,6 17 1,-8-24-9,0 0 0,1 0 1,0 0-1,0 0 0,0-1 0,0 1 1,0-1-1,0 0 0,0 1 0,1-1 0,0 0 1,-1 0-1,1-1 0,0 1 0,0 0 1,0-1-1,0 0 0,0 0 0,0 0 0,0 0 1,0 0-1,0 0 0,1-1 0,-1 0 1,0 1-1,0-1 0,1-1 0,-1 1 1,0 0-1,6-2 0,-7 1-2,0 1 0,0-1 0,0 0 0,0 0 0,0 0 0,-1 0 0,1 0 0,0 0 0,-1-1 0,1 1 0,-1-1 0,1 1 0,-1-1 0,0 1 0,1-1 0,-1 0 0,0 0 0,1-2 0,16-39 6,-15 35-4,6-23-2,-1-1 0,-1 1 0,4-52-1,-3-101-1,-7 121-1,4-254 5,-8 826-3,5-468 0,13 68 0,-12-90 0,2-1 0,0 0 0,2-1 0,0 1 0,17 31 0,-21-44 0,0-1 0,1 1 0,-1-1 0,1 0 0,-1 0 0,1 0 0,0-1 0,1 1 0,-1-1 0,1 0 0,-1 0 0,1 0 0,0-1 0,6 2 0,-3-1 0,1-1 0,0 0 0,0-1 0,0 0 0,0-1 0,0 1 0,15-3 0,-20 1 0,0 1 0,0-1 0,0 0 0,0 0 0,0 0 0,0 0 0,-1-1 0,1 0 0,-1 0 0,1 0 0,-1 0 0,0 0 0,1-1 0,-1 1 0,4-6 0,-2 3 0,-1-1 0,0 0 0,0 0 0,-1 0 0,0-1 0,0 1 0,0-1 0,1-8 0,2-9 0,-2-1 0,-1 0 0,1-46 0,-4 52 0,1-10 0,-5-47 0,3 68 0,0 1 0,-1 0 0,1 0 0,-1 0 0,-1 0 0,0 0 0,0 0 0,0 1 0,0-1 0,-1 1 0,-8-10 0,-10 3 0,21 13 0,1 0 0,-1-1 0,1 1 0,0 0 0,-1-1 0,1 1 0,-1 0 0,1 0 0,-1 0 0,1 0 0,-1 0 0,1-1 0,-1 1 0,1 0 0,-1 0 0,1 0 0,-1 0 0,1 1 0,-1-1 0,1 0 0,-1 0 0,1 0 0,-1 0 0,1 0 0,-1 1 0,1-1 0,-1 0 0,1 0 0,-1 1 0,1-1 0,-1 0 0,1 1 0,0-1 0,-1 0 0,1 1 0,0-1 0,-1 1 0,1-1 0,0 0 0,0 1 0,-1-1 0,1 1 0,0-1 0,0 1 0,0 0 0,-1 7 0,1 0-1,0 0 1,0-1-1,1 1 1,0 0-1,0 0 1,1-1-1,0 1 1,1-1-1,-1 1 1,1-1-1,1 0 1,-1 0 0,1 0-1,1-1 1,-1 1-1,1-1 1,0 0-1,0-1 1,1 1-1,0-1 1,0 0-1,0 0 1,0-1-1,1 0 1,0 0 0,0 0-1,11 4 1,-4-5 2,0 0-1,-1 0 1,1-1 0,0-1 0,0 0 0,25-3 0,-24 2-2,-10 0 0,0 0 0,0 0 0,0-1 0,0 0 0,0 0 0,0 0 0,-1 0 0,1-1 0,0 1 0,-1-1 0,0-1 0,1 1 0,-1 0 0,0-1 0,0 0 0,0 0 0,0 0 0,-1-1 0,1 1 0,-1-1 0,0 0 0,0 0 0,0 0 0,-1 0 0,1 0 0,-1-1 0,0 1 0,0-1 0,-1 1 0,1-1 0,-1 0 0,0 0 0,0-5 0,1 0 0,-1-1 0,-1 0 0,0 0 0,0 1 0,-1-1 0,0 0 0,-1 0 0,-4-10 0,5 17 0,0 0 0,-1 0 0,0 0 0,0 1 0,0-1 0,0 1 0,0-1 0,-1 1 0,1 0 0,-1 0 0,0 0 0,0 0 0,0 1 0,-1-1 0,1 1 0,-1 0 0,1 0 0,-1 0 0,1 0 0,-1 1 0,0-1 0,0 1 0,0 0 0,-5 0 0,4-1 0,-1 1 0,0 1 0,1-1 0,-1 1 0,0 0 0,0 0 0,0 1 0,1 0 0,-9 2 0,11-2 0,1 0 0,0 0 0,-1 0 0,1 1 0,0-1 0,0 1 0,0-1 0,0 1 0,0 0 0,0 0 0,1 0 0,-1 0 0,1 0 0,-1 0 0,1 0 0,0 1 0,0-1 0,0 0 0,0 1 0,0-1 0,0 1 0,1-1 0,-1 4 0,-4 27 0,2 1 0,2 0 0,3 43 0,-1-67 0,0 11 0,1 0 0,1 0 0,1 0 0,0 0 0,2-1 0,11 29 0,-13-41 0,-1 0 0,2 0 0,-1 0 0,1 0 0,0-1 0,0 0 0,1 0 0,0 0 0,0-1 0,1 0 0,-1 0 0,1 0 0,1-1 0,-1 0 0,1-1 0,0 0 0,12 5 0,-8-5 0,0 0 0,1-1 0,-1-1 0,0 0 0,1-1 0,-1 0 0,1-1 0,-1 0 0,1-1 0,-1-1 0,24-5 0,-28 4 0,-1 0 0,1 0 0,-1 0 0,0-1 0,0 0 0,0-1 0,0 0 0,-1 0 0,1 0 0,-1 0 0,-1-1 0,1 0 0,-1-1 0,0 1 0,0-1 0,-1 0 0,0 0 0,0 0 0,3-10 0,0-3-1,-1-1 0,-1 0 1,0 0-1,-2 0 0,1-27 0,-3-112-16,-3 77 7,2 82 10,0-1 0,0 1-1,0 0 1,0-1 0,0 1 0,0-1-1,0 1 1,1 0 0,-1-1 0,0 1-1,1 0 1,-1-1 0,1 1 0,0 0-1,-1-1 1,1 1 0,0 0 0,0 0-1,0 0 1,0 0 0,0 0 0,0 0-1,0 0 1,0 0 0,0 0 0,0 1 0,2-2-1,1 1 0,1 0 0,-1 0 0,1 0 0,-1 1 0,1-1 0,-1 1 0,6 1-1,1-1 2,-8 0-1,1 0 0,0 0 1,-1 0-1,1 1 0,-1 0 0,1-1 0,-1 1 1,1 1-1,-1-1 0,1 0 0,-1 1 0,0-1 1,0 1-1,0 0 0,0 0 0,0 1 0,0-1 1,0 0-1,-1 1 0,1 0 0,-1 0 1,0-1-1,0 1 0,0 1 0,0-1 0,-1 0 1,1 0-1,-1 1 0,1-1 0,-1 1 0,0-1 1,-1 1-1,1-1 0,-1 1 0,1-1 0,-1 6 1,-17-9 13,11 0-12,1-1 0,0 1-1,0 1 1,0-1 0,0 1 0,0 0 0,0 0-1,0 0 1,0 0 0,0 1 0,0 0 0,0 0-1,1 1 1,-1-1 0,1 1 0,0 0 0,0 0-1,0 0 1,-7 8 0,3-3-1,1 1 0,1 0 0,-1 0 0,1 0 0,1 1 0,0 0 0,0 0 0,1 0 0,0 1 0,-3 15 0,3-3 0,0 0 0,2 1 0,2 44 0,0-62 1,0 0-1,1 1 1,0-1-1,0 0 1,1 0-1,0 1 1,0-1 0,0-1-1,1 1 1,0 0-1,0 0 1,0-1-1,1 0 1,0 0 0,0 0-1,0 0 1,1 0-1,-1-1 1,1 0-1,0 0 1,10 6 0,-6-5 0,0-1 0,0 0 0,0-1 0,0 0 1,0 0-1,1-1 0,-1 0 0,1 0 0,0-1 1,-1-1-1,1 0 0,0 0 0,17-3 0,-24 2 0,0 0-1,0 0 1,0-1-1,0 1 0,0-1 1,0 1-1,0-1 1,-1 0-1,1 0 0,-1 0 1,1-1-1,-1 1 1,0-1-1,0 1 0,0-1 1,0 0-1,0 1 1,-1-1-1,1 0 0,-1 0 1,0 0-1,0-1 1,0 1-1,1-5 0,2-10 3,-1 1-1,-1-1 0,1-22 0,-1 11-2,-1-1 0,-2 1 0,0 0 0,-2-1 0,-2 1 0,0 0 0,-2 0 0,-11-30 0,18 59 0,0 0 0,-1 0 0,1 0 0,0 1 0,0-1 0,0 0 0,0 0 0,0 0 0,0 0 0,0 0 0,0 0 0,0 0 0,-1 0 0,1 1 0,0-1 0,0 0 0,0 0 0,0 0 0,0 0 0,-1 0 0,1 0 0,0 0 0,0 0 0,0 0 0,0 0 0,0 0 0,-1 0 0,1 0 0,0 0 0,0 0 0,0 0 0,0 0 0,0 0 0,-1 0 0,1 0 0,0 0 0,0 0 0,0-1 0,0 1 0,0 0 0,0 0 0,0 0 0,-1 0 0,1 0 0,0 0 0,-1 17 0,5 37 0,2 0 0,20 86 0,-9-60 0,-15-70 0,0 0 0,1-1 0,0 1 0,0-1 0,9 17 0,-11-24 0,0-1 0,0 1 0,0 0 0,0-1 0,0 1 0,0-1 0,1 1 0,-1-1 0,0 0 0,1 0 0,-1 1 0,1-1 0,0 0 0,-1 0 0,1 0 0,0 0 0,-1-1 0,1 1 0,0 0 0,0-1 0,0 1 0,-1-1 0,1 0 0,0 0 0,0 0 0,0 0 0,0 0 0,0 0 0,0 0 0,0 0 0,-1-1 0,1 1 0,0-1 0,0 1 0,0-1 0,-1 0 0,1 0 0,0 0 0,2-1 0,1-2 0,-1 0 0,0-1 0,0 1 0,0-1 0,0 1 0,-1-1 0,0 0 0,0 0 0,0-1 0,-1 1 0,1-1 0,-1 1 0,-1-1 0,2-6 0,4-18 0,5-41 0,-12 66 0,5-80 0,-5 65 0,1-1 0,1 1 0,0-1 0,9-32 0,-10 51 0,1-1 0,-1 1 0,1-1 0,-1 1 0,1 0 0,0-1 0,0 1 0,0 0 0,0 0 0,0 0 0,1 1 0,-1-1 0,0 0 0,1 1 0,0-1 0,-1 1 0,1 0 0,0 0 0,-1 0 0,1 1 0,0-1 0,0 0 0,4 1 0,-3-1 0,0 1 0,-1-1 0,1 1 0,0 0-1,0 1 1,0-1 0,-1 1 0,1-1 0,0 1 0,0 0 0,-1 1-1,1-1 1,-1 0 0,1 1 0,-1 0 0,0 0 0,0 0-1,4 3 1,-2 2 0,1 0-1,-1 0 0,-1 0 1,1 1-1,-1 0 0,0 0 1,-1 0-1,0 0 0,0 1 1,-1-1-1,0 1 0,1 15 1,0 7-2,-2-1 1,-3 44-1,0-60 2,0 0 0,-1-1 0,-9 25 0,9-30 0,0 0 0,0 0 0,1 0 0,0 1 0,0-1 0,1 1 0,0-1 0,1 1 0,0-1 0,0 1 0,3 14 0,-3-22 0,1 0 0,-1 0 0,1 0 0,-1 0 0,1 0 0,0 0 0,-1-1 0,1 1 0,0 0 0,0 0 0,0-1 0,0 1 0,0 0 0,0-1 0,0 1 0,0-1 0,0 1 0,0-1 0,0 0 0,0 1 0,0-1 0,0 0 0,0 0 0,2 1 0,31 0 0,-26-1 0,0 0 0,-1 0 0,1-1 0,-1 1 0,1-1 0,-1-1 0,1 1 0,9-5 0,-12 4 0,-1 0 0,0-1 0,-1 1 0,1-1 0,0 0 0,-1 0 0,0 0 0,1-1 0,-1 1 0,-1-1 0,1 0 0,0 0 0,3-7 0,1-3 0,-1 0 0,-1-1 0,0 1 0,-1-1 0,0 0 0,2-19 0,1-95 0,-4 58 0,-3 69 0,0-1 0,0 0 0,1 0 0,0 1 0,-1-1 0,1 0 0,0 1 0,0-1 0,0 0 0,1 1 0,-1 0 0,0-1 0,1 1 0,0 0 0,0 0 0,-1-1 0,1 1 0,1 1 0,-1-1 0,0 0 0,0 0 0,5-2 0,16-13 0,-23 15 1,0 0-1,1 0 1,-1 1 0,0-1-1,0 0 1,-1 0 0,1 1 0,0-1-1,-1 0 1,1 0 0,-1 1-1,1-1 1,-1 0 0,0 1-1,1-1 1,-1 1 0,0-1-1,0 1 1,0-1 0,0 1 0,-1 0-1,-1-3 1,-1 5-1,1 0 0,-1 0 0,1 0 0,-1 0 0,1 0 0,0 1 0,0 0 0,-1-1 0,1 1 0,1 0 0,-1 1 0,0-1 0,0 0 0,1 1 0,-1 0 0,1-1 0,0 1 0,0 0 0,0 0 0,0 0 0,1 1 0,-1-1 0,-1 5 0,-2 4 0,0 1 0,1-1 0,0 1 0,1 0 0,-2 18 0,3-15 0,1 1 0,1-1 0,0 1 0,1-1 0,4 20 0,-3-27 0,1 1 0,0-1 0,0 0 0,1 0 0,0-1 0,1 1 0,0-1 0,0 0 0,0 0 0,10 10 0,-9-12 0,0 1 0,0-1 0,0 0 0,1 0 0,-1-1 0,1 0 0,1 0 0,-1 0 0,1-1 0,0 0 0,0-1 0,0 0 0,0 0 0,0-1 0,1 1 0,-1-2 0,1 0 0,0 0 0,-1 0 0,18-2 0,-24 1 0,-1-1-1,1 1 1,0-1 0,-1 1 0,1-1-1,-1 0 1,1 0 0,-1 0 0,1 0-1,-1 0 1,0 0 0,1 0 0,-1 0-1,0-1 1,0 1 0,0 0 0,0-1-1,0 1 1,0-1 0,-1 1-1,2-3 1,14-41-9,-10 28 8,35-115 5,-26 80-1,1 0 0,3 1 0,27-49 0,-44 99-3,0 0 0,0 1 0,0-1 0,1 0 0,-1 1 0,0 0 0,1-1 0,-1 1 0,0 0 0,1 0 0,-1 0 0,0 1 0,4-1 0,2 1 0,-4-1 0,-1 0 0,1 0 0,0 1 0,-1-1 0,1 1 0,-1 0 0,1 0 0,-1 1 0,1-1 0,-1 1 0,0-1 0,0 1 0,0 0 0,0 0 0,0 0 0,0 1 0,3 2 0,-2 0 0,0 1 0,0-1 0,0 1 0,-1 0 0,1 0 0,-2 0 0,1 0 0,3 12 0,-2 1 0,0-1 0,-1 1 0,-2 0 0,0 0 0,-2 36 0,-1-42-2,-1 1 1,0-1-1,-8 20 0,7-22 1,0 0-1,1 0 0,1 1 1,-1-1-1,0 22 1,3-32 1,1 1 0,-1-1 0,0 1 0,1 0 0,-1-1 0,1 1 0,0-1 0,0 1 0,0-1 0,-1 0 0,1 1 0,0-1 1,1 0-1,-1 0 0,0 1 0,0-1 0,0 0 0,1 0 0,-1 0 0,0-1 0,1 1 0,-1 0 0,1 0 0,-1-1 0,1 1 0,0-1 0,-1 1 0,1-1 0,-1 0 0,4 1 0,7 1-1,1-1-1,24 0 1,-30-1-1,-1 0-1,1 0 0,0 0-1,0-1 1,0 0 0,-1 0 0,9-2 0,-12 1 4,0 1 0,0-1-1,0 0 1,-1 1 0,1-1-1,-1 0 1,1 0 0,-1-1-1,0 1 1,0-1 0,0 1-1,0-1 1,0 1 0,0-1-1,2-6 1,2-4-1,-1-1 0,-1 1 0,0-1 0,-1 0 0,3-22 0,1-77 0,-5 61 0,-1 47 0,1-44 1,2 0 0,19-83 0,-23 132-1,0-1 0,0 1 0,0-1 0,0 1 0,1 0 0,-1-1 0,0 1 0,0-1 0,0 1 0,0 0 0,1-1 0,-1 1 0,0-1 0,0 1 0,0 0 0,1-1 0,-1 1 0,0 0 0,1 0 0,-1-1 0,0 1 0,1 0 0,-1 0 0,0-1 0,1 1 0,-1 0 0,1 0 0,-1 0 0,0 0 0,1 0 0,-1-1 0,1 1 0,-1 0 0,0 0 0,1 0 0,-1 0 0,1 0 0,-1 0 0,1 0 0,-1 1 0,0-1 0,1 0 0,-1 0 0,1 0 0,-1 0 0,0 0 0,1 1 0,-1-1 0,0 0 0,1 0 0,-1 1 0,0-1 0,1 0 0,-1 0 0,0 1 0,0-1 0,1 0 0,-1 1 0,0-1 0,1 1 0,14 19 0,-2 1 1,-1 1 0,-2 0 0,0 0 0,-1 1 1,-1 0-1,-1 1 0,-1 0 0,-1 0 1,-2 0-1,2 28 0,-5-36-1,1 12 3,-2 0 1,0-1-1,-2 1 0,-11 48 0,8-54-3,5-15 0,0-1 0,-1 1 0,0-1 0,-1 1 0,-4 7 0,6-12 0,0-1 0,0 1 0,0-1 0,-1 1 0,1-1 0,-1 0 0,1 1 0,-1-1 0,1 0 0,-1 0 0,0 0 0,1 0 0,-1 0 0,0 0 0,0-1 0,0 1 0,0-1 0,1 1 0,-1-1 0,0 1 0,0-1 0,-4 0 0,-35-2-85,16-6-214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3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31 823 31855,'-1'0'36,"0"1"1,0 0 0,0-1 0,0 1 0,0 0 0,0-1 0,1 1 0,-1 0 0,0 0-1,1 0 1,-1-1 0,0 1 0,1 0 0,-1 0 0,1 0 0,-1 0 0,1 0 0,0 0-1,-1 0 1,1 0 0,0 0 0,0 2 0,-8 31-150,7-27 191,-2 13-66,0-1-1,1 36 1,2-55-12,1 1 1,-1-1-1,0 0 0,0 0 1,1 1-1,-1-1 0,0 0 1,1 0-1,-1 1 1,0-1-1,1 0 0,-1 0 1,1 0-1,-1 0 0,0 0 1,1 0-1,-1 1 0,0-1 1,1 0-1,-1 0 0,1 0 1,-1 0-1,0 0 1,1-1-1,-1 1 0,1 0 1,-1 0-1,0 0 0,1 0 1,-1 0-1,0 0 0,1-1 1,-1 1-1,1 0 1,0 0-1,5-3 1,0 0 0,1 0 0,-1-1 0,0 0 0,-1 0-1,1 0 1,-1-1 0,0 0 0,0 0 0,0 0 0,0 0-1,5-11 1,6-7 3,23-49 0,-21 30-4,-2-1 0,-1 0 0,-3-1 0,10-63 0,5-182 0,-26 137 27,-1 152-27,0-1 0,0 1 0,0-1 0,0 1 0,0-1 0,0 1 1,0-1-1,0 1 0,0-1 0,0 1 0,-1-1 0,1 1 0,0-1 1,0 1-1,-1 0 0,1-1 0,0 1 0,-1-1 0,1 1 0,0 0 0,-1-1 1,1 1-1,-1 0 0,1-1 0,0 1 0,-1 0 0,1 0 0,-1-1 1,1 1-1,-1 0 0,1 0 0,-1 0 0,1 0 0,-1 0 0,1-1 1,-1 1-1,1 0 0,-1 0 0,1 0 0,-1 0 0,1 1 0,-2-1 0,1 0 0,0 0 0,0 1 0,-1-1 0,1 1 0,0-1 0,0 1 0,0-1 0,0 1 0,-1 0 0,1 0 0,0-1 0,0 1 0,0 0 0,1 0 0,-1 0 0,0 0 0,0 0 0,0 0 0,0 2 0,-3 7 0,0 0 0,1 0 0,0 0 0,0 1 0,1-1 0,-1 19 0,3 73 0,0-57 0,1 18 0,15 103 0,-10-132 0,1-1 0,2 1 0,1-1 0,24 52 0,-31-78-4,1 0 0,0 0 0,0-1 0,7 8 0,-11-13 3,1-1 0,-1 1 1,1-1-1,0 1 1,-1 0-1,1-1 0,-1 1 1,1-1-1,0 0 0,-1 1 1,1-1-1,0 0 1,0 1-1,-1-1 0,1 0 1,0 0-1,0 1 0,0-1 1,-1 0-1,1 0 1,1 0-1,-1-1 1,0 0 0,0 1 0,0-1 0,0 0 0,0 0 0,0 1 1,-1-1-1,1 0 0,0 0 0,-1 0 0,1 0 0,-1 0 0,1 0 0,-1 0 0,1 0 0,-1-1 1,0 1-1,1 0 0,-1 0 0,0 0 0,0-1 0,5-28 0,0-41 0,5-27 0,-8 87 0,0 0 0,1 0 0,0 1 0,0-1 0,2 1 0,8-16 0,-11 22 0,0 1 0,1 0 0,-1 0 0,1 0 0,0 0 0,-1 1 0,1-1 0,1 1 0,-1 0 0,0-1 0,1 2 0,-1-1 0,1 0 0,-1 1 0,1-1 0,0 1 0,0 0 0,-1 0 0,1 0 0,0 1 0,0 0 0,0-1 0,0 1 0,0 1 0,0-1 0,0 0 0,4 2 0,-6-1 0,0 0 0,0 0 0,0 0 0,-1 0 0,1 0 0,0 1 0,0-1 0,-1 1 0,1-1 0,-1 1 0,1-1 0,-1 1 0,0 0 0,0 0 0,0-1 0,0 1 0,0 0 0,0 0 0,0 0 0,0 3 0,11 47 0,-11-43 0,6 41 0,-6-34 0,1-1 0,0 1 0,1 0 0,1-1 0,9 23 0,-11-34 0,0 0 0,1 0 0,-1 0 0,1 0 0,0-1 0,0 1 0,0-1 0,0 0 0,1 0 0,0 0 0,-1 0 0,1 0 0,0-1 0,0 0 0,0 0 0,0 0 0,1 0 0,-1-1 0,1 1 0,-1-1 0,1 0 0,-1-1 0,9 1 0,-2 0 0,0 0 0,1-1 0,-1-1 0,1 0 0,-1 0 0,1-2 0,-1 1 0,0-1 0,0-1 0,0 0 0,-1 0 0,1-1 0,-1 0 0,0-1 0,-1 0 0,1-1 0,-1 0 0,0 0 0,-1-1 0,0 0 0,0-1 0,-1 0 0,8-12 0,-7 10 0,-1 0 0,0-1 0,-1 0 0,-1 0 0,0 0 0,0-1 0,-1 0 0,-1 0 0,2-15 0,0-11 0,-2-67 0,-3 104 0,0 0 0,0 1 0,0-1 0,0 0 0,-1 1 0,1-1 0,0 0 0,-1 1 0,0-1 0,1 1 0,-1-1 0,0 1 0,0-1 0,0 1 0,0-1 0,0 1 0,0 0 0,0 0 0,0-1 0,0 1 0,-1 0 0,1 0 0,0 0 0,-1 0 0,1 0 0,-1 1 0,1-1 0,-1 0 0,0 1 0,1-1 0,-4 0 0,-4 0 0,0 0 0,0 0 0,0 1 0,-17 1 0,19 0 0,3-1 0,0 1 0,1-1 0,-1 1 0,0 0 0,1 0 0,-1 0 0,1 1 0,-1-1 0,1 1 0,0 0 0,-1 0 0,1 0 0,0 0 0,0 1 0,1-1 0,-1 1 0,0-1 0,1 1 0,0 0 0,-1 0 0,1 0 0,0 1 0,1-1 0,-1 0 0,1 1 0,-1-1 0,1 1 0,-1 5 0,-2 10 0,1 0 0,0 0 0,2 0 0,1 26 0,0-40 0,0 8-1,1 1 1,1 0-1,0-1 0,1 1 0,0-1 1,1 1-1,1-1 0,0-1 0,1 1 1,7 12-1,-9-18 1,0-1-1,0 0 1,1 0-1,0 0 1,0-1 0,0 1-1,0-1 1,1 0 0,0-1-1,0 1 1,0-1-1,1 0 1,-1-1 0,1 0-1,0 0 1,0 0 0,0-1-1,0 0 1,1 0-1,8 1 1,-11-2 0,0-1 1,0 1 0,0-1-1,0 0 1,-1 0-1,1-1 1,0 1-1,0-1 1,0 0-1,0 0 1,-1-1-1,1 1 1,0-1-1,-1 0 1,1-1-1,-1 1 1,0-1-1,0 0 1,0 0-1,0 0 1,0 0-1,-1 0 1,0-1-1,1 0 1,-1 0-1,-1 0 1,1 0-1,0 0 1,-1-1 0,2-4-1,1-2 0,0-1 0,0 0 0,-2 0 0,1 0 0,-2 0 0,0 0 0,1-17 0,-3-87 0,-1 105 0,2 5 0,-1 0 0,-1 0 0,1 0 0,-1 0 0,0 0 0,0 0 0,-1 0 0,0 0 0,0 0 0,0 1 0,-1-1 0,1 0 0,-1 1 0,-1 0 0,-5-7 0,9 12 0,0-1 0,0 1 0,0 0 0,0 0 0,0-1 0,0 1 0,-1 0 0,1 0 0,0-1 0,0 1 0,0 0 0,-1 0 0,1-1 0,0 1 0,0 0 0,-1 0 0,1 0 0,0 0 0,0 0 0,-1-1 0,1 1 0,0 0 0,-1 0 0,1 0 0,0 0 0,0 0 0,-1 0 0,1 0 0,0 0 0,-1 0 0,1 0 0,0 0 0,0 0 0,-1 0 0,1 0 0,0 0 0,-1 0 0,1 1 0,0-1 0,0 0 0,-1 0 0,1 0 0,0 0 0,0 0 0,-1 1 0,1-1 0,0 0 0,0 0 0,-1 0 0,1 1 0,0-1 0,0 0 0,0 0 0,0 1 0,0-1 0,-1 0 0,1 1 0,-1 19 0,1-14 0,-1 53 0,0-13 0,4 46 0,-2-78 0,1-1 0,0 0-1,1 0 1,1 0 0,0 0-1,1-1 1,0 0 0,8 14-1,-12-23 1,1-1 0,-1 0-1,1 1 1,-1-1 0,1 0 0,0 0-1,0 0 1,0 0 0,0 0 0,1 0-1,-1-1 1,0 1 0,1-1 0,-1 1-1,1-1 1,0 0 0,-1 0-1,1 0 1,0-1 0,0 1 0,-1 0-1,1-1 1,0 0 0,0 0 0,0 0-1,-1 0 1,1 0 0,0-1-1,0 1 1,0-1 0,2 0 0,0-1-1,0 0 1,0-1 0,0 1-1,-1-1 1,1 0 0,-1 0 0,0 0-1,0-1 1,0 1 0,-1-1-1,1 0 1,-1 0 0,0 0 0,0-1-1,5-8 1,-1-4 1,0 0 0,-2-1-1,0 0 1,0-1 0,-2 1 0,2-29 0,-4-119 7,-3 86-6,2 80-2,0-1 0,0 1 0,0-1 0,0 1 0,0-1 0,1 1 0,-1-1 0,0 1 0,0-1 0,0 1 0,1 0 0,-1-1 0,0 1 0,0-1 0,1 1 0,-1 0 0,0-1 0,1 1 0,-1-1 0,0 1 0,1 0 0,-1 0 0,1-1 0,-1 1 0,0 0 0,1 0 0,-1-1 0,1 1 0,-1 0 0,1 0 0,-1 0 0,1 0 0,-1 0 0,1 0 0,-1 0 0,1 0 0,-1 0 0,1 0 0,20 7 0,-14-1 0,-1 0 0,1 1 0,-1 0 0,-1 0 0,0 0 0,0 1 0,0-1 0,-1 1 0,5 13 0,2 7 0,12 45 0,-15-34 0,-1 1 0,-2-1 0,0 77 0,-5-117 0,1 1 0,-1 0 0,0 0 0,0 0 0,0 0 0,0 0 0,0 0 0,1 0 0,-1 0 0,0 0 0,0 0 0,0 0 0,0 0 0,0 0 0,1 0 0,-1 0 0,0 0 0,0 0 0,0 0 0,0 0 0,1 0 0,-1 0 0,0 0 0,0 0 0,0 0 0,0 0 0,0 0 0,1 0 0,-1 0 0,0 0 0,0 0 0,0 1 0,0-1 0,0 0 0,0 0 0,0 0 0,1 0 0,-1 0 0,0 0 0,0 1 0,0-1 0,0 0 0,0 0 0,0 0 0,0 0 0,0 0 0,0 1 0,0-1 0,0 0 0,0 0 0,0 0 0,0 0 0,0 1 0,0-1 0,0 0 0,0 0 0,2-4 0,0 1 0,0-1 0,0 1 0,-1-1 0,0 0 0,0 0 0,0 0 0,0 0 0,0 0 0,-1-4 0,3-8 0,10-65-1,14-68-11,-21 124 8,1 0 0,1 1 0,21-42 0,-29 64 4,1 1 1,0-1 0,0 1 0,-1-1 0,1 1-1,0-1 1,0 1 0,1 0 0,-1 0 0,0-1-1,0 1 1,0 0 0,1 0 0,1-1-1,-2 2 1,-1 0-1,1 0 0,-1 0 0,1 0 0,-1 0 0,0 0 0,1 0 0,-1 0 0,1 1 0,-1-1 0,1 0 0,-1 0 0,1 0 1,-1 1-1,0-1 0,1 0 0,-1 0 0,0 1 0,1-1 0,-1 0 0,0 1 0,1-1 0,-1 0 0,0 1 0,1-1 1,-1 0-1,0 1 0,0-1 0,0 1 0,1-1 0,-1 1 0,2 5-1,0-1 1,-1 1-1,1 0 1,-1 0-1,0 12 0,1 172-12,-3-104 13,1-81 0,0 0 0,0 0 0,0 0 0,1 0 0,-1 0 0,1 0 0,1 0 0,-1 0 0,1 0 0,-1 0 0,2 0 0,-1 0 0,0-1 0,1 0 0,0 1 0,0-1 0,0 0 0,0 0 0,1 0 0,-1-1 0,1 1 0,0-1 0,0 0 0,1 0 0,-1 0 0,1-1 0,-1 1 0,1-1 0,0 0 0,0-1 0,7 2 0,3 1 1,0-1-1,0-1 1,1-1-1,-1 0 1,1-1-1,0 0 1,-1-2 0,1 0-1,-1 0 1,0-1-1,0-1 1,0-1-1,27-12 1,-32 13-1,-1-1 1,0 0-1,-1-1 0,1 0 1,-1 0-1,0-1 0,-1 0 1,1 0-1,-1-1 0,-1 0 1,0 0-1,0 0 0,0-1 1,-1 0-1,0 0 1,-1 0-1,0-1 0,-1 0 1,0 0-1,0 1 0,-1-2 1,1-10-1,-1 10 1,-1 0 0,-1-1 0,0 1 1,-1-1-1,0 1 0,-4-17 0,4 23-1,0 1 1,-1 0-1,0 0 1,0 0-1,0 1 0,0-1 1,-1 0-1,0 1 0,1-1 1,-1 1-1,0 0 1,-1 0-1,1 0 0,0 1 1,-1-1-1,0 1 0,1 0 1,-1 0-1,0 0 1,-4-2-1,-1 2 0,0-1 0,0 1 0,0 0 0,-1 1 0,-12-1 0,19 1 0,-1 1 0,1 0 0,-1 0 0,1 0 0,-1 1 0,1-1 0,-1 1 0,1 0 0,-1 0 0,1 0 0,0 0 0,0 1 0,-1-1 0,1 1 0,0 0 0,0 0 0,-3 3 0,2 1 0,1 0 0,0-1 0,0 1 0,0 1 0,1-1 0,0 0 0,0 1 0,1-1 0,0 1 0,0-1 0,0 13 0,0 6-1,6 45-1,-4-61 0,1 0 0,0-1 0,1 1 0,0-1 0,0 1 0,1-1 0,0 0 0,0 0 0,1-1 0,0 0 0,7 8 0,-9-11 1,1 1 0,-1-1 0,1-1 0,0 1-1,1-1 1,-1 1 0,1-1 0,-1 0 0,1-1 0,0 1 0,0-1 0,0 0 0,0 0 0,1-1 0,-1 0 0,0 1 0,1-2 0,-1 1 0,6 0 0,-8-2 1,-1 1 0,0-1 0,0 1 0,0-1 0,0 0 0,0 0 0,0 0 0,0 0 0,0 0 0,0 0 0,0 0 0,0-1 0,-1 1 0,1-1 0,-1 1 0,1-1 0,-1 0 0,1 1 0,-1-1 0,0 0 0,2-3 0,2-5 0,-1 0 0,0-1 0,3-11 0,-4 15 0,6-28 1,-1-1 1,-1-1-1,2-60 1,-7-114 6,-4 112-6,4 66-2,-1 24 5,-1 1-1,0 0 0,0-1 1,0 1-1,-3-12 1,3 20-5,0-1 0,-1 1 0,1 0 0,0 0 0,0 0 0,0 0 0,0 0 0,0 0 1,-1-1-1,1 1 0,0 0 0,0 0 0,0 0 0,0 0 0,-1 0 0,1 0 0,0 0 0,0 0 0,0 0 1,-1 0-1,1 0 0,0 0 0,0 0 0,0 0 0,-1 0 0,1 0 0,0 0 0,0 0 0,0 0 1,0 0-1,-1 0 0,1 0 0,0 1 0,0-1 0,0 0 0,0 0 0,-1 0 0,1 0 0,0 0 0,0 0 1,0 1-1,0-1 0,0 0 0,0 0 0,-1 0 0,1 0 0,0 1 0,0-1 0,0 0 0,0 0 1,0 0-1,0 0 0,0 1 0,0-1 0,0 0 0,-3 10 0,1 1 0,0-1 0,0 1 0,1-1 0,0 1 0,1 0 0,2 16 0,-1 4 0,-3 73 0,2 102 0,2-179 0,1 0 0,1 0 0,2-1 0,0 0 0,15 36 0,-19-55 0,1 0 0,0-1 0,1 0 0,0 1 0,0-2 0,0 1 0,0 0 0,1-1 0,0 0 0,0 0 0,1 0 0,-1 0 0,1-1 0,0 0 0,8 3 0,-6-3 0,2-1 0,-1 0 0,0 0 0,0-1 0,1-1 0,-1 0 0,1 0 0,0 0 0,-1-1 0,15-2 0,-16 0 0,-1 1 0,1-1 0,-1 0 0,0 0 0,0-1 0,0 0 0,0-1 0,-1 1 0,1-1 0,-1-1 0,0 1 0,0-1 0,0 0 0,-1 0 0,0-1 0,0 1 0,0-1 0,0 0 0,-1-1 0,0 1 0,5-14 0,0 0 0,-1 0 0,-1-1 0,0 0 0,-2 0 0,-1 0 0,3-33 0,-1-22 0,-4-83 0,-4 129 0,-1 0 0,-1 0 0,-1 1 0,-2 0 0,-19-54 0,26 83 0,0 0 0,0-1 0,0 1 0,0 0 0,-1-1 0,1 1 0,0 0 0,0 0 0,0-1 0,0 1 0,0 0 0,0-1 0,-1 1 0,1 0 0,0 0 0,0-1 0,-1 1 0,1 0 0,0 0 0,0 0 0,-1-1 0,1 1 0,0 0 0,0 0 0,-1 0 0,1 0 0,0-1 0,-1 1 0,1 0 0,0 0 0,-1 0 0,1 0 0,0 0 0,0 0 0,-1 0 0,1 0 0,0 0 0,-1 0 0,1 0 0,0 0 0,-1 0 0,1 1 0,-11 14 0,6 0 0,0 0 0,1 0 0,1 0 0,0 0 0,0 27 0,3 87 0,2-58 0,-4-12 0,1-19 0,5 69 0,-2-98 0,-1-1 0,1 1 0,1-1 0,0 1 0,0-1 0,1 0 0,1 0 0,-1-1 0,1 1 0,1-1 0,9 12 0,-11-17 0,1 1 0,0-1 0,1 0 0,-1 0 0,1 0 0,0-1 0,-1 0 0,1 0 0,1-1 0,-1 1 0,0-1 0,1-1 0,-1 1 0,1-1 0,-1 0 0,1-1 0,0 1 0,-1-1 0,1-1 0,-1 1 0,1-1 0,0 0 0,-1-1 0,0 0 0,1 0 0,-1 0 0,0 0 0,0-1 0,0 0 0,0-1 0,-1 1 0,1-1 0,-1 0 0,0 0 0,8-9 0,-5 2 0,0 0 0,-1 0 0,-1-1 0,0 1 0,0-1 0,-1-1 0,-1 1 0,0-1 0,-1 0 0,2-14 0,0-14 0,-1-76 0,-3 113 0,-1 1 1,0-1-1,0 1 1,-1 0-1,1-1 1,-1 1-1,1-1 0,-1 1 1,0 0-1,0 0 1,0-1-1,-3-2 0,3 4 2,-1 1-1,0 0 0,1-1 1,-1 1-1,0 0 0,0 0 0,0 0 1,0 1-1,0-1 0,0 0 0,0 1 1,0-1-1,0 1 0,0 0 0,0 0 1,0-1-1,0 1 0,0 1 0,0-1 1,-4 1-1,5-1-1,-1 0 0,0 0 0,1 1 0,-1-1 0,1 1 0,-1-1 0,1 1 0,-1-1 0,1 1 0,-1 0 0,1 0 0,0 0 0,-1 0 0,1 0 0,0 0 0,0 0 0,0 0 0,-1 1 0,0 1 0,0 0-2,0 1 1,0 0-1,0 0 1,0 1-1,1-1 0,-1 0 1,0 5-1,-1 10-5,1 0 0,0 29 0,2-37 9,-1 12-2,1 0 0,1 0 0,2 0 0,0-1 0,1 1 0,8 24 0,-10-41 0,0 0 0,1 1 0,-1-1 0,1 0 0,1 0 0,-1-1 0,1 1 0,0-1 0,0 0 0,1 0 0,-1 0 0,1-1 0,0 1 0,0-1 0,1 0 0,-1 0 0,1-1 0,0 0 0,0 0 0,0 0 0,0-1 0,1 0 0,-1 0 0,1-1 0,10 2 0,-11-2 0,0 0 0,-1-1 0,1 1 0,0-1 0,-1 0 0,1-1 0,0 1 0,-1-1 0,1-1 0,-1 1 0,1-1 0,-1 1 0,1-2 0,-1 1 0,0-1 0,0 1 0,0-1 0,-1-1 0,1 1 0,-1-1 0,1 1 0,-1-1 0,-1 0 0,1-1 0,0 1 0,-1-1 0,0 0 0,0 0 0,4-8 0,3-8 0,-1-1 0,-1 0 0,-1 0 0,-1-1 0,4-24 0,10-124 0,-7 38 0,-12 126 0,0 1 0,0-1 0,1 1 0,0-1 0,0 1 0,0 0 0,4-7 0,-5 11 0,0 1 0,0-1 0,1 1 0,-1 0 0,0 0 0,1-1 0,-1 1 0,1 0 0,-1 0 0,1 0 0,-1 1 0,1-1 0,0 0 0,-1 1 0,1-1 0,0 1 0,0-1 0,0 1 0,-1 0 0,1 0 0,0-1 0,0 1 0,0 1 0,-1-1 0,1 0 0,0 0 0,0 1 0,0-1 0,1 2 0,1-1 0,-1 0 0,1 1 0,-1-1 0,0 1 0,0 0 0,0 0 0,0 0 0,0 1 0,0-1 0,0 1 0,-1 0 0,1-1 0,-1 1 0,0 0 0,0 0 0,0 1 0,2 4 0,3 6 0,-1 1 0,7 24 0,-12-37 0,5 19 0,-1 1 0,-1 0 0,0 0 0,-2 0 0,0 0 0,-2 0 0,0 0 0,-6 38 0,3-51 0,0 0 0,-1 0 0,1-1 0,-2 1 0,1-1 0,-1 0 0,0-1 0,-1 1 0,0-1 0,0 0 0,-1 0 0,0-1 0,-11 9 0,10-9 0,0 0 0,0-1 0,-1 0 0,1 0 0,-1-1 0,0 0 0,-1 0 0,1-1 0,-1-1 0,1 1 0,-1-2 0,-15 2 0,23-3 0,1 0 0,-1 0 0,1 0 0,-1-1 0,1 1 0,-1 0 0,1-1 0,0 1 0,-1-1 0,1 0 0,0 1 0,-1-1 0,1 0 0,0 0 0,0 0 0,0 0 0,-1 0 0,1 0 0,-1-2 0,-1-1 0,1 1 0,0-1 0,0 0 0,1 0 0,-1 1 0,1-1 0,-2-5 0,0-9 0,1 0 0,-1-28 0,2 37 0,0-180 0,1 189 0,0-1 0,0 0 0,0 1 0,0-1 0,0 1 0,0-1 0,0 1 0,0-1 0,0 0 0,0 1 0,0-1 0,0 1 0,1-1 0,-1 1 0,0-1 0,0 0 0,1 1 0,-1-1 0,0 1 0,1-1 0,-1 1 0,0 0 0,1-1 0,0 0 0,10 6 0,11 22 0,3 8 0,1 0 0,1-1 0,60 56 0,-75-80 0,0 0 0,1-1 0,0 0-1,0-1 1,1 0 0,-1-1 0,2-1 0,-1 0-1,1-1 1,0-1 0,0 0 0,0-1 0,1 0 0,23 0-1,-6-5-73,-5-6-249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7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31 147 31775,'-29'0'803,"28"0"-774,1 1-16,0-1-12,0 1-1,0-1 0,1 1 1,-1 0-1,0-1 1,1 1-1,-1-1 0,1 1 1,-1-1-1,1 1 1,-1-1-1,1 1 0,-1-1 1,1 0-1,-1 1 1,1-1-1,0 0 0,-1 1 1,1-1-1,0 0 1,-1 0-1,1 1 0,0-1 1,-1 0-1,2 0 1,-2 0-1,27 4 19,1-1 0,0-1 0,46-3 1,-20 0-12,377 1-5,-431 0-3,1 0 0,-1 0-1,1 0 1,-1 0 0,0 0 0,1 0 0,-1 0-1,1 0 1,-1-1 0,0 1 0,1 0 0,-1 0-1,0 0 1,1 0 0,-1 0 0,1-1 0,-1 1-1,0 0 1,1 0 0,-1-1 0,0 1 0,0 0-1,1-1 1,-1 1 0,0 0 0,0-1 0,1 1 0,-1 0-1,0-1 1,0 1 0,0 0 0,0-1 0,1 1-1,-1 0 1,0-1 0,0 1 0,0-1 0,0 1-1,0 0 1,0-2 0,0 1-1,-1 0 1,1 0-1,0 0 1,-1-1-1,1 1 1,-1 0-1,1 0 1,-1 0-1,1 0 1,-1 0-1,0 0 1,0 0-1,0 0 1,-1-2-1,-17-11 1,-1 0 0,-1 1 0,0 1-1,-37-14 1,-14-10 14,39 20-8,33 16-6,0 0 0,0 0 0,1 0 1,-1 0-1,0 1 0,0-1 0,0 0 0,0 0 1,1 0-1,-1 0 0,0 0 0,0-1 1,0 1-1,0 0 0,0 0 0,1 0 0,-1 0 1,0 0-1,0 0 0,0 0 0,0 0 1,0 0-1,0 0 0,1 0 0,-1 0 0,0 0 1,0-1-1,0 1 0,0 0 0,0 0 1,0 0-1,0 0 0,0 0 0,1 0 0,-1-1 1,0 1-1,0 0 0,0 0 0,0 0 1,0 0-1,0 0 0,0-1 0,0 1 0,0 0 1,0 0-1,0 0 0,0 0 0,0 0 1,0-1-1,0 1 0,0 0 0,0 0 0,0 0 1,0 0-1,-1-1 0,2 1 1,13 0 2,-1 1 0,0 1 0,1 0 0,-1 0-1,0 1 1,0 1 0,0 0 0,15 8 0,-23-10-3,0 1 0,0 0 1,0 0-1,0 0 0,0 1 1,-1-1-1,1 1 0,-1 0 0,0 1 1,0-1-1,-1 1 0,1-1 0,-1 1 1,0 0-1,0 0 0,-1 1 0,0-1 1,0 1-1,0-1 0,0 1 0,-1-1 1,1 8-1,-1-6 0,0 1 0,-1-1 0,0 1 0,0 0 0,0-1 0,-1 1 0,-1 0 0,1-1 0,-1 0 0,0 1 0,-1-1 0,0 0 0,0 0 0,0 0 0,-6 8 0,4-8-19,-62 77 75,58-74-137,0-2 0,0 1 0,-1-1 0,-1-1-1,1 0 1,-18 9 0,-16 2-2029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35 251 28061,'0'-5'477,"-1"1"0,0 0 0,0 0-1,0 0 1,0 0 0,-1 0 0,1 0 0,-1 0 0,-4-5 0,4 5-491,-1 0 0,1-1 0,0 0-1,0 1 1,1-1 0,-1 0 0,1 0 0,-1-5 0,1-3 22,1-1-1,0 1 1,3-25 0,-2 34-7,-1 1 0,1 0 1,0 0-1,0 0 1,0 0-1,0 0 1,1 0-1,-1 0 1,1 1-1,-1-1 1,1 0-1,0 1 0,0-1 1,0 1-1,1 0 1,-1-1-1,1 1 1,-1 0-1,1 1 1,-1-1-1,1 0 1,3-1-1,-4 3-2,-1-1 0,1 1 0,-1-1 0,1 1-1,-1 0 1,1 0 0,-1 0 0,1 0 0,-1 0 0,1 0 0,-1 0 0,1 0 0,-1 0-1,1 1 1,-1-1 0,1 1 0,-1-1 0,1 1 0,-1-1 0,0 1 0,1 0 0,-1 0 0,0 0-1,0 0 1,1 0 0,-1 0 0,0 0 0,1 2 0,2 2 1,0 0 0,-1 1 0,0-1 0,0 1 0,2 6 0,7 21 0,-2 0 0,-1 0 0,-1 1 0,5 68 0,-6 144 0,-7-203 0,2-34 0,2-13 0,-4 4 0,6-12 4,-1 0 0,0-1 0,-1 1 1,0-1-1,-1 0 0,-1 0 0,2-21 0,1 1-5,8-60 1,-6 37 0,26-100 0,-30 148 0,0 0 1,0 0-1,1 0 0,0 1 0,0-1 1,1 1-1,10-12 0,-14 18 0,0 0 0,1-1 0,-1 1-1,0 0 1,1 0 0,-1 0 0,1 0 0,-1 0-1,1 1 1,-1-1 0,1 0 0,0 1-1,-1-1 1,1 1 0,0 0 0,-1-1 0,4 1-1,-3 0 0,0 1 0,0 0 0,0-1 0,-1 1-1,1 0 1,0 0 0,-1 0 0,1 0 0,-1 0-1,1 0 1,-1 1 0,1-1 0,-1 0 0,0 1-1,0-1 1,0 1 0,0-1 0,0 1 0,0 0 0,1 2-1,7 13 1,-2 1 0,0 0 0,0 1 0,-2-1 0,4 27 0,9 101 2,-16-126-1,-2-20 0,0 1 0,0-1 0,0 1 0,0-1 0,0 1 1,0-1-1,0 1 0,0-1 0,1 1 0,-1-1 0,0 1 0,0-1 0,0 1 0,1-1 0,-1 1 0,0-1 0,1 1 1,-1-1-1,0 0 0,1 1 0,-1-1 0,1 0 0,-1 1 0,0-1 0,1 0 0,-1 0 0,1 1 0,-1-1 1,1 0-1,-1 0 0,1 0 0,-1 0 0,1 1 0,-1-1 0,1 0 0,-1 0 0,1 0 0,-1 0 0,1 0 1,-1 0-1,1-1 0,0 1 0,-1 0 0,1 0 0,-1 0 0,0 0 0,1-1 0,-1 1 0,1 0 0,-1 0 0,1-1 1,-1 1-1,1 0 0,-1-1 0,0 1 0,1 0 0,-1-1 0,0 1 0,1-1 0,-1 0 0,9-12 5,-1 0-1,0-1 0,-1 1 1,-1-2-1,9-28 1,2-2-5,35-72 0,-45 104 0,0 0 0,2 0 0,-1 1 0,1 0 0,1 1 0,15-15 0,-23 25-1,-1-1-1,0 1 1,1 0 0,-1 0-1,1 0 1,0 0 0,-1 0-1,1 0 1,0 0 0,0 1-1,-1-1 1,1 1 0,0-1-1,0 1 1,2-1 0,-3 2 0,-1-1 1,1 0-1,0 0 1,0 0 0,0 1-1,-1-1 1,1 1 0,0-1-1,0 0 1,-1 1-1,1-1 1,0 1 0,-1-1-1,1 1 1,-1 0-1,1-1 1,-1 1 0,1 0-1,-1-1 1,1 1 0,-1 0-1,1 0 1,-1 1-1,3 5 1,-2 1 0,1-1 0,-1 1-1,0 0 1,0 13 0,-1-13 0,0 112 0,-2-68 0,7 67 0,-5-115 0,1 1 0,0 0 0,-1-1 0,2 1 0,-1-1 0,0 1 0,1-1 0,0 0 0,0 0 0,0 1 0,1-1 0,-1-1 0,1 1 0,0 0 0,0-1 0,0 1 0,1-1 0,-1 0 0,1 0 0,0 0 0,0-1 0,0 1 0,0-1 0,0 0 0,0 0 0,1-1 0,-1 1 0,0-1 0,1 0 0,0 0 0,-1 0 0,7 0 0,1 0 0,-1-1 0,1 0 0,0-1 0,-1 0 0,1-1 0,-1 0 0,15-4 0,-19 3 0,0 0 0,0-1 0,-1 1 0,1-1 0,-1-1 0,0 1 0,0-1 0,0 0 0,0-1 0,-1 1 0,0-1 0,5-7 0,0-2-1,-2 1 0,1-2 0,-2 1 0,0-1 0,-1 0 0,0 0 0,6-32 0,-7 16-5,-2-1 0,0 1 0,-3-40 0,0 69 6,0 1 0,0-1 0,-1 0 0,1 1 0,-1-1 0,0 1 0,0-1 0,0 1 0,0-1 0,0 1 0,0-1 0,-1 1 0,1 0 0,-1 0 0,1 0 0,-1 0 0,0 0 0,0 0 0,0 0 0,0 1 0,0-1 0,0 1 0,-1-1 0,1 1 0,0 0 0,-1 0 0,1 0 0,-1 0 0,-4-1 0,-2 0 0,0 1 0,0 0 0,-1 0 0,1 1 0,0 0 0,0 1 0,-14 2 0,19-2 0,1 0 0,-1 1 0,1-1 0,-1 1 0,1-1 0,-1 1 0,1 0 0,0 0 0,0 1 0,0-1 0,0 1 0,0-1 0,1 1 0,-1 0 0,1 0 0,-1 0 0,1 0 0,0 1 0,1-1 0,-1 0 0,0 1 0,1 0 0,0-1 0,0 1 0,0 0 0,0 4 0,-3 13 0,1 0 0,2 0 0,0 32 0,2-33 0,-1-6 0,1 1 0,1-1 0,1 1 0,0-1 0,1 0 0,0 0 0,1 0 0,1-1 0,0 1 0,1-1 0,10 15 0,-13-22 0,0 0 0,1 1 0,0-1 0,0-1 0,1 1 0,-1-1 0,1 0 0,0 0 0,0-1 0,1 1 0,0-1 0,-1-1 0,1 1 0,1-1 0,-1-1 0,0 1 0,1-1 0,-1 0 0,1-1 0,-1 0 0,1 0 0,12-1 0,-16-1 0,-1 0 0,0 0 0,1 0 0,-1 0 0,0-1 0,0 1 0,0-1 0,0 0 0,0 0 0,0 0 0,-1-1 0,1 1 0,-1 0 0,1-1 0,-1 0 0,0 0 1,0 1-1,0-1 0,0 0 0,-1-1 0,1 1 0,-1 0 0,0 0 0,0-1 0,1-4 0,3-9 3,-1 0 0,-1 0 0,2-31 0,-4-153 3,-2 191 2,-1 12-9,-3 13-6,2 23 6,1 0 0,6 75 0,-4-108 1,1 0 0,-1 1 0,2-1 0,-1 1 0,0-1 0,1 0 0,0 0 0,1 0 0,-1 0 0,1 0 0,0 0 0,0-1 0,0 1 0,0-1 0,1 0 0,0 0 0,0 0 0,8 6 0,-5-6 0,1 0 0,-1-1 0,1 1 0,0-1 0,0-1 0,0 0 0,0 0 0,0 0 0,0-1 0,0 0 0,14-1 0,-18 0 0,0 0 0,-1 0 0,1-1 1,-1 0-1,1 0 0,-1 0 0,1 0 0,-1 0 0,1 0 1,-1-1-1,0 0 0,0 0 0,0 0 0,0 0 0,4-4 0,-2 1 1,0-1 0,0 1 0,-1-1-1,0 0 1,0 0 0,-1 0-1,5-11 1,-1-2 1,-1-1-1,0 0 1,-2-1-1,4-34 1,-5-26-2,-2 81 0,-1-1 0,0 1 0,0-1 0,0 1 0,0-1 0,0 1 0,0-1 0,0 0 0,0 1 0,0-1 0,0 1 0,0-1 0,0 0 0,0 1 0,0-1 0,-1 1 0,1-1 0,0 1 0,0-1 0,-1 1 0,1-1 0,0 1 0,-1-1 0,1 1 0,0-1 0,-1 1 0,1 0 0,-1-1 0,0 0 0,-5 5 0,5-4 0,-2 3 0,0 1 0,1-1 0,-1 0 0,1 1 0,-1 0 0,1-1 0,0 1 0,0 0 0,1 0 0,-1 0 0,1 1 0,0-1 0,0 0 0,0 0 0,1 1 0,-1 6 0,0 6 0,1 1 0,4 32 0,-2-42 0,-1-1 0,1 1 0,1-1 0,0 1 0,0-1 0,0 0 0,1 0 0,0-1 0,0 1 0,0-1 0,1 0 0,0 0 0,1 0 0,-1-1 0,1 1 0,0-1 0,0-1 0,1 1 0,8 4 0,-5-4 0,0 0 0,0-1 0,1 0 0,-1 0 0,1-1 0,0-1 0,0 1 0,0-2 0,1 0 0,-1 0 0,0-1 0,20-2 0,-28 1 0,-1 1 0,1-1 0,0 0 0,0-1 0,-1 1 0,1 0 0,0-1 0,-1 0 0,0 1 0,1-1 0,-1 0 0,0 0 0,0 0 0,0 0 0,0-1 0,0 1 0,0-1 0,-1 1 0,1-1 0,-1 1 0,0-1 0,0 0 0,0 0 0,0 1 0,0-1 0,-1 0 0,1-3 0,2-12 0,-1 0 0,-1 1 0,-1-26 0,0 26 0,0-3 4,0 0-1,-2 0 1,0 0-1,-2 0 1,0 1-1,-1-1 1,-1 1-1,-8-19 1,9 30-4,5 13 0,1 0 0,1 171 0,2-27 0,-19 167 0,-1-150 0,-12 88 0,27-250 0,0 7 0,-1 0 0,-1 0 0,-4 14 0,6-23 0,0-1 0,1 1 0,-1 0 0,0-1 0,0 1 0,0-1 0,0 0 0,0 1 0,0-1 0,0 0 0,-1 0 0,1 0 0,-2 2 0,2-3 0,1 0 0,-1 0 0,0 1 0,0-1 0,0 0 0,0 0 0,0 0 0,0 0 0,0 0 0,1 0 0,-1 0 0,0 0 0,0 0 0,0 0 0,0-1 0,0 1 0,0 0 0,1-1 0,-1 1 0,0 0 0,0-1 0,0 1 0,1-1 0,-1 0 0,0 1 0,0-2 0,-4-4 0,1 1 0,-1-2 0,2 1 0,-1 0 0,1-1 0,0 0 0,0 1 0,0-1 0,1 0 0,1-1 0,-2-6 0,2 11 0,-9-41 0,3 0 0,-3-60 0,6-91 0,4 188 0,0-10 0,1-1 0,0 1 0,2 0 0,0 0 0,1 0 0,11-31 0,-10 37 0,0-1 0,1 1 0,1 0 0,0 0 0,1 0 0,-1 1 0,2 1 0,0-1 0,0 1 0,11-8 0,-12 11-16,0 0 0,1 1-1,0 0 1,0 1 0,0 0 0,0 0 0,0 1-1,1 0 1,0 1 0,-1 0 0,1 0 0,0 1-1,17 0 1,6 1-765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1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3 743 31406,'0'0'43,"0"3"13,-1 14 160,0-7-125,1 0-1,0 0 1,1 0-1,1 13 1,-1-22-86,-1 1 1,0 0 0,1 0 0,-1-1-1,1 1 1,0 0 0,-1-1-1,1 1 1,0-1 0,0 1 0,0-1-1,0 1 1,0-1 0,0 1-1,1-1 1,-1 0 0,0 0 0,1 0-1,-1 0 1,1 0 0,-1 0-1,1 0 1,0 0 0,-1-1 0,1 1-1,0 0 1,-1-1 0,1 0-1,0 1 1,2-1 0,0 1-2,0-1 0,0 0 0,0 0 0,0 0 0,0-1 0,0 1 0,0-1 0,0 0 0,0 0 0,0 0 0,0-1 0,0 0 0,-1 1 0,1-1 0,0 0 1,-1-1-1,0 1 0,1-1 0,-1 1 0,0-1 0,-1 0 0,1 0 0,0 0 0,-1-1 0,0 1 0,1-1 0,-1 1 0,-1-1 0,1 0 0,1-4 0,4-8 1,-1-1 0,-1 0 0,0 0 1,-2 0-1,0 0 0,1-21 0,-2-111 10,-2 91-15,0 15 6,1-36 28,-3 1 1,-24-150-1,26 226-31,-1 0 1,1 0-1,-1 0 0,0 0 0,1 0 1,-1 0-1,0 1 0,0-1 0,0 0 0,-2-2 1,-4 4 7,0 15-7,0 21-5,2-1 0,1 1 0,2 0 0,4 52 1,-2-28 1,1 10 1,14 115 0,-11-160-2,1-1-1,1 1 1,1-1 0,1 0 0,2 0 0,0-1 0,1 0 0,16 22 0,-22-37 0,0-1 1,1-1-1,0 1 0,1-1 1,-1 0-1,1 0 1,1-1-1,-1 0 0,1 0 1,-1-1-1,1 0 0,1 0 1,-1-1-1,0 0 0,1 0 1,0-1-1,-1 0 0,1-1 1,0 0-1,0 0 1,10-1-1,-9-1 0,1 1 1,-1-2-1,0 1 1,0-2-1,0 1 1,0-1-1,0-1 1,-1 0-1,0 0 0,1-1 1,-1 0-1,-1 0 1,1-1-1,-1 0 1,0-1-1,-1 0 1,14-15-1,-13 11 0,0-1 0,-1 1 0,0-2 0,-1 1 0,-1-1 0,0 1 0,0-1 0,3-18 0,-3 6 0,-2 1 0,0-1 0,-2-44 0,-1 67 0,0 0 0,0-1 0,0 1 0,0-1 0,-1 1 0,1 0 0,-1-1 0,1 1 0,-1-1 0,0 1 0,0 0 0,0 0 0,0 0 0,-1 0 0,1 0 0,0 0 0,-1 0 0,1 0 0,-1 0 0,0 0 0,0 1 0,0-1 0,0 1 0,0-1 0,0 1 0,-2-1 0,-2 0 0,1 1 0,0 0 0,0 0 0,-1 0 0,1 1 0,-1 0 0,1 0 0,0 0 0,-1 1 0,-9 1 0,12-1 0,1 0-1,-1 0 1,1 0 0,-1 1 0,1-1-1,-1 0 1,1 1 0,0 0-1,0 0 1,0-1 0,0 1 0,0 0-1,0 0 1,1 1 0,-1-1-1,0 0 1,1 1 0,0-1 0,0 1-1,0-1 1,0 1 0,0-1-1,0 1 1,0 0 0,1-1 0,0 1-1,-1 5 1,0 5-2,1 0 1,0 0-1,0 0 1,5 24-1,-3-28 2,1 1 1,1-1-1,-1 1 1,1-1-1,1 0 1,0-1-1,0 1 1,0-1-1,1 0 0,1 0 1,-1 0-1,1-1 1,0 0-1,1-1 1,0 0-1,0 0 1,12 7-1,-7-5 1,2-1-1,-1 0 1,1-1 0,0-1 0,0 0-1,0-1 1,1 0 0,0-1 0,0-1-1,19 0 1,-27-2-1,1 0 0,0 0 0,-1-1 1,1-1-1,-1 1 0,1-1 0,9-4 0,-13 3 1,0 1 0,0-1 0,0 0 0,-1 0 0,1-1 0,-1 1 0,0-1 0,0 0 0,0 0-1,-1 0 1,1-1 0,3-5 0,-1-2 0,0 0-1,0 0 0,-1-1 1,-1 1-1,0-1 1,-1 0-1,0 0 0,1-18 1,-2 7-2,-1-1 1,-2 1 0,-5-41 0,6 61 0,-1 0 0,0 0 0,0 0 0,0 0 0,-1 0 0,0 0 0,0 0 0,0 0 0,0 1 0,0-1 0,-1 1 0,1-1 0,-1 1 0,0 0 0,0 0 0,-5-4 0,5 6 0,1-1 0,-1 1 0,0-1 0,1 1 0,-1 0 0,0 0 0,0 0 0,0 0 0,0 1 0,0-1 0,0 1 0,0 0 0,0 0 0,0 0 0,0 0 0,-1 0 0,1 1 0,0 0 0,0-1 0,1 1 0,-1 0 0,0 0 0,-4 3 0,1-1 0,1 1 0,1 0 0,-1 1 0,1-1 0,-1 1 0,1-1 0,1 1 0,-1 0 0,1 1 0,0-1 0,0 1 0,0-1 0,1 1 0,-1 0 0,2 0 0,-1 0 0,1 0 0,-2 9 0,1 2 0,0 0 0,1-1 0,0 1 0,2-1 0,0 1 0,3 16 0,-2-24 1,1-1 1,0 1-1,0-1 0,1 0 1,0 0-1,1 0 0,-1 0 1,2-1-1,-1 0 0,1 0 1,0 0-1,0-1 0,1 0 1,-1 0-1,2 0 0,-1-1 1,9 5-1,-4-3 1,1 0 0,0-1 1,0-1-1,0 0 0,1-1 0,-1 0 0,1-1 0,0 0 1,0-1-1,16 0 0,-13-2-64,26 0 190,-42 0-166,1-1 0,-1 1 1,1 0-1,-1 0 0,1-1 1,-1 1-1,1-1 0,-1 0 1,0 1-1,1-1 0,-1 0 1,0 0-1,0 0 0,0 0 1,0 0-1,1 0 1,-1 0-1,0 0 0,-1 0 1,1 0-1,0-1 0,1-1 1,1-27-3645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3.2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56 331 30574,'0'-34'2126,"0"33"-2107,0 12-3,-25 777 16,22-687-32,-3 31 0,3-121 0,1-16 0,2 5 0,-7-42 0,1 0 0,3 0 0,2-61 0,2 69 0,5-208 0,-1 188 0,2-1 0,19-72 0,-22 115 0,5-24 0,2 0 0,18-39 0,-25 66 0,0 0 0,1 0 0,0 1 0,0 0 0,1 0 0,0 0 0,1 1 0,-1 0 0,1 0 0,1 1 0,-1 0 0,1 0 0,13-7 0,-18 11 0,1 0 0,0 0 0,-1 1-1,1-1 1,0 1 0,0 0 0,0 0 0,0 0 0,0 1-1,0-1 1,0 1 0,0 0 0,0 0 0,0 1 0,0-1 0,0 1-1,0 0 1,0 0 0,-1 0 0,1 0 0,0 1 0,0-1-1,-1 1 1,1 0 0,-1 0 0,0 1 0,1-1 0,-1 1-1,0-1 1,0 1 0,-1 0 0,1 0 0,3 6 0,3 7-4,0 0 1,-1 1-1,-2 0 0,1 0 1,-2 0-1,0 1 1,4 33-1,-5-8 5,-1-1-1,-4 54 1,0-88 0,0 0 0,0-1 0,-1 1 0,0-1 0,0 0-1,-1 0 1,0 1 0,0-2 0,0 1 0,-1 0 0,0-1 0,-1 1 0,1-1 0,-1-1 0,0 1 0,-1-1-1,1 1 1,-1-1 0,0-1 0,-8 6 0,2-4-4,1 1 0,-1-1 0,0-1-1,-1 0 1,1-1 0,-1 0 0,0-1 0,0-1-1,0 0 1,-25 1 0,37-4 0,1 1 1,-1-1-1,0 1 1,1-1-1,-1 1 1,1-1-1,0 1 1,-1-1-1,1 0 1,-1 1-1,1-1 1,0 1-1,-1-1 1,1 0-1,0 0 1,0 1-1,0-1 1,-1 0-1,1 1 1,0-1-1,0 0 1,0 0-1,0 1 1,0-1-1,0 0 1,1 0-1,-1 1 1,0-1-1,0 0 1,0 1-1,1-1 1,-1 0-1,0 1 1,1-1-1,-1 0 1,1 1-1,-1-1 1,0 1-1,1-1 1,-1 1-1,1-1 1,0 1-1,-1-1 1,1 1-1,-1-1 1,1 1-1,1-1 1,13-3-1,0 0 1,1 2 0,0-1-1,15 1 1,25-4 19,-4-1-13,-22 3 5,-1 0-1,1-2 0,43-15 0,-65 18-5,1-1 0,-1 0-1,0 0 1,-1-1 0,1 0 0,-1 0-1,0-1 1,0 0 0,0 0-1,-1 0 1,0-1 0,0 0-1,-1 0 1,0-1 0,0 0-1,4-9 1,-2-1 0,0 1 0,-2-1-1,0-1 1,-1 1 0,3-35 0,-4-98 11,-3 101-13,0 31-1,-3-65 6,2 78-6,0 0 1,0 0 0,0 0-1,-1 0 1,1 1-1,-2-1 1,1 0 0,0 1-1,-1 0 1,0-1 0,-4-4-1,6 9 0,1 1 0,-1-1 1,1 0-1,-1 0 0,0 1 0,1-1 0,-1 0 0,0 1 0,1-1 0,-1 1 0,0-1 0,0 1 0,0-1 0,1 1 0,-1 0 0,0-1 0,0 1 0,0 0 1,0-1-1,0 1 0,0 0 0,0 0 0,0 0 0,1 0 0,-1 0 0,0 0 0,0 0 0,0 0 0,0 1 0,0-1 0,0 0 0,0 0 0,0 1 1,1-1-1,-1 1 0,0-1 0,0 1 0,0-1 0,1 1 0,-1-1 0,0 1 0,1 0 0,-2 0 0,-1 3 0,0 0 0,0 0 0,1 1 0,-1-1 0,1 0 0,-3 8 0,-3 13 0,1 1 0,1 0 0,1 0 0,-2 38 0,4 110 0,4-110 0,-1-37 0,-1 8 0,7 54 0,-5-79 0,1-1 0,0 1 0,1-1 0,0 1 0,0-1 0,1 0 0,0 0 0,0 0 0,1-1 0,8 11 0,-12-17 0,0-1 0,0 1 0,0-1 0,0 0 0,0 0 0,0 1 0,0-1 0,1 0 0,-1 0 0,0 0 0,1 0 0,-1 0 0,1-1 0,-1 1 0,1 0 0,-1 0 0,1-1 0,-1 1 0,1-1 0,0 0 0,-1 0 0,1 1 0,0-1 0,-1 0 0,1 0 0,0 0 0,-1-1 0,1 1 0,0 0 0,-1-1 0,1 1 0,-1-1 0,1 1 0,-1-1 0,1 0 0,-1 1 0,1-1 0,-1 0 0,1 0 0,-1 0 0,0 0 0,0 0 0,0-1 0,1 1 0,-1 0 0,0-1 0,1-1 0,5-7 0,0-1 0,0-1 0,-1 1 0,8-22 0,29-106-6,-34 102 4,1 1-1,2 0 1,26-53-1,-37 88 3,-1-1 0,1 1 0,0-1 0,-1 1 0,1-1 0,0 1 0,0 0 0,0-1 0,0 1 0,0 0 0,0 0 0,0 0 0,0-1 0,1 1 0,-1 0 0,0 1 0,1-1 0,-1 0 0,1 0 0,-1 1 0,1-1 0,-1 0 0,1 1 0,-1 0 0,1-1 0,0 1 0,2 0 0,0 7-3,-1 29-2,-2-1 1,-4 49-1,1-53 5,1-1 0,1 1 0,2-1 1,8 47-1,-8-69 1,0 0 0,1-1 0,0 1 0,0-1-1,1 0 1,0 0 0,0 0 0,10 12 0,-11-16-1,0 1 1,1-1-1,-1 0 1,1 0-1,0 0 1,-1-1-1,1 1 1,0-1-1,1 0 1,-1 0-1,0-1 1,1 1-1,-1-1 1,0 0-1,1 0 1,8 1-1,-2-2 2,0 1-1,1-1 1,-1-1-1,20-4 1,-27 4-2,1 0 1,-1-1-1,0 0 1,0 0-1,0 0 1,-1 0-1,1 0 1,-1-1-1,1 0 1,-1 0-1,0 0 1,0 0-1,0 0 1,0 0-1,3-7 1,2-3-1,-1 0 0,-1 0-1,0-1 1,-1 0 0,0 0 0,-1-1 0,-1 1-1,2-23 1,-1-14 7,-3-58 0,-1 62 13,-6 154-20,3-73 0,1 0 0,1 0 0,7 61 0,-5-90 0,0 0 0,1 0 0,-1 0 0,1 0 0,0 0 0,0-1 0,0 1 0,1 0 0,-1-1 0,1 0 0,0 0 0,1 0 0,-1 0 0,1 0 0,-1 0 0,1-1 0,0 0 0,1 0 0,-1 0 0,0 0 0,7 2 0,1-1 0,-1 0 0,1 0 0,0-1 0,0-1 0,1 0 0,-1-1 0,22 0 0,-31-2 0,0 1 0,0 0 0,0-1 0,0 1 0,0-1 0,0 0 0,0 0 0,0 0 0,0 0 0,-1-1 0,1 1 0,0-1 0,-1 0 0,1 0 0,-1 0 0,1 0 0,-1 0 0,0 0 0,0-1 0,0 1 0,0-1 0,-1 1 0,1-1 0,-1 0 0,1 0 0,-1 1 0,1-5 0,2-5 0,0-1 0,-1 0 0,0 0 0,-1 0 0,0-17 0,0-176 0,-3 116 0,-1 81 0,-2 16 0,-7 38 0,2 0 0,2 1 0,-2 59 0,5-58 0,-12 412 0,14-335 0,2-105 0,0 10 0,-7 47 0,6-69 0,0-1 0,0 1 0,-1-1 0,0 0 0,0 0 0,0 0 0,-1 0 0,0 0 0,0 0 0,-1-1 0,0 0 0,0 0 0,-5 6 0,6-9 0,-1 1 0,0-1 0,1 0 0,-1 0 0,0 0 0,0 0 0,-1-1 0,1 1 0,0-1 0,0-1 0,-1 1 0,1 0 0,0-1 0,-1 0 0,1 0 0,0 0 0,-1-1 0,-5 0 0,4 0 0,-1-1 0,1 1 0,0-1 0,0 0 0,0-1 0,0 1 0,1-1 0,-1-1 0,1 1 0,0-1 0,-8-6 0,6 3 0,1 0 0,0 0 0,1-1 0,0 0 0,0 0 0,0 0 0,1-1 0,0 0 0,-2-9 0,4 12 0,0 0 0,1-1 0,0 1 0,0-1 0,1 1 0,0-1 0,0 1 0,0-1 0,1 1 0,0 0 0,0-1 0,1 1 0,0 0 0,3-10 0,6-1 0,1 0 0,0 1 0,1 0 0,0 0 0,1 2 0,1 0 0,17-13 0,-6 5 0,32-32 0,86-103 0,-115 120 0,-1-2 0,-3 0 0,-1-2 0,22-52 0,-8-1 0,27-106 0,-77 343 0,11-113 0,-1 84 0,3-100 0,0 1 0,2 0 0,-1 0 0,2-1 0,7 22 0,9 9 0,-13-33 0,-1 0 0,-1 0 0,0 1 0,-1 0 0,0 0 0,-1 0 0,3 25 0,-6-36 0,0 1 0,0-1 0,-1 0 0,1 0 0,-1 0 0,0 0 0,0 0 0,0 0 0,0 0 0,0 0 0,0-1 0,0 1 0,0 0 0,-1 0 0,1-1 0,-1 1 0,1-1 0,-1 0 0,0 1 0,0-1 0,1 0 0,-1 0 0,0 0 0,0 0 0,0 0 0,0 0 0,0-1 0,-3 1 0,-7 3 0,0-2 0,0 0 0,-19 2 0,-3-2 0,-64-3 0,98 1 0,0 0 0,0 0 0,-1 0 0,1 0 0,0 0 0,0 0 0,0 0 0,-1 0 0,1 0 0,0 0 0,0 0 0,0 0 0,-1 0 0,1 0 0,0 0 0,0 0 0,0 0 0,0 0 0,-1 0 0,1 0 0,0 0 0,0 0 0,0-1 0,-1 1 0,1 0 0,0 0 0,0 0 0,0 0 0,0 0 0,0 0 0,-1-1 0,1 1 0,0 0 0,0 0 0,0 0 0,0 0 0,0-1 0,0 1 0,0 0 0,0 0 0,-1 0 0,1-1 0,0 1 0,0 0 0,0 0 0,12-3 0,312 2 0,-317 1 0,0 0 0,0-1 0,0 0 0,-1 0 0,1-1 0,0 0 0,-1 0 0,0 0 0,1-1 0,-1 0 0,0 0 0,0-1 0,-1 0 0,9-6 0,-7 3 0,-1 1 0,-1-1 0,1 0 0,-1 0 0,0-1 0,-1 0 0,1 0 0,-2 0 0,6-16 0,-1-8 0,-1 0 0,-2-1 0,-1 0 0,0-59 0,-6 18 0,0 40 0,6-55 0,-9 126 0,-9 122 0,12-109 0,1-22 0,0 1 0,2-1 0,6 34 0,-6-56 0,0 1 0,0-1 0,1 0 0,0 1 0,0-1 0,1 0 0,0-1 0,0 1 0,0 0 0,1-1 0,-1 0 0,1 0 0,1 0 0,-1 0 0,1 0 0,0-1 0,0 0 0,0 0 0,8 4 0,-9-6 0,0 0 0,0 0 0,1 0 0,-1-1 0,1 1 0,0-1 0,-1 0 0,1-1 0,0 1 0,0-1 0,-1 0 0,1 0 0,0-1 0,0 1 0,-1-1 0,1 0 0,0 0 0,-1 0 0,1-1 0,-1 0 0,1 0 0,-1 0 0,0 0 0,0-1 0,0 0 0,0 1 0,0-1 0,-1-1 0,0 1 0,1 0 0,-1-1 0,5-7 0,6-19 0,0-1 0,-2-1 0,-2 0 0,0 0 0,7-53 0,-8 40 0,1 1 0,18-44 0,-28 87 0,1 0 0,-1 0 0,1 0 0,0 1 0,-1-1 0,1 0 0,0 0 0,-1 1 0,1-1 0,0 0 0,0 1 0,0-1 0,0 0 0,0 1 0,0 0 0,0-1 0,0 1 0,0-1 0,0 1 0,0 0 0,0 0 0,0 0 0,0 0 0,0 0 0,0 0 0,0 0 0,0 0 0,0 0 0,0 0 0,0 0 0,0 0 0,0 1 0,0-1 0,0 1 0,0-1 0,0 1 0,0-1 0,1 2 0,33 19 0,-3 4 0,-62-24 0,22 0 0,0 1 0,0-1 0,1 1 0,-1 0 0,1 1 0,-1 0 0,1 0 0,0 0 0,0 1 0,0 0 0,1 1 0,-1 0 0,1 0 0,0 0 0,0 0 0,1 1 0,0 0 0,0 0 0,0 1 0,-6 10 0,3-3 0,1-1 0,0 2 0,1-1 0,1 1 0,0-1 0,1 2 0,0-1 0,1 0 0,-1 28 0,4-29 0,-1-1 0,1 1 0,3 25 0,-2-34 0,0-1 0,0 0 0,1 1 0,-1-1 0,1 0 0,0 0 0,0 0 0,0 0 0,1 0 0,-1-1 0,1 1 0,5 5 0,1-2 0,-1 0 0,1-1 0,0 0 0,1 0 0,-1-1 0,1 0 0,0-1 0,0 0 0,1 0 0,-1-1 0,21 3 0,7-2 0,0-1 0,40-2 0,-53-1 0,-9 0 0,-1 0 0,0-1 0,0-1 0,0-1 0,0 0 0,24-8 0,-32 8 0,0 0 0,0-1 0,0 0 0,-1 0 0,0 0 0,1-1 0,-1 0 0,-1 0 0,1-1 0,-1 1 0,0-1 0,0-1 0,-1 1 0,0 0 0,4-9 0,-3 3 0,0 0 0,0 0 0,-2-1 0,0 0 0,0 0 0,1-20 0,-2-81 0,-2 102 0,0-10 0,-2 0 0,-5-30 0,5 43 0,0-1 0,-1 1 0,0 0 0,-1 1 0,0-1 0,0 0 0,-11-14 0,13 20 0,0 1 0,0-1 0,0 1 0,0 0 0,-1 0 0,1 0 0,0 0 0,-1 1 0,0-1 0,1 1 0,-1-1 0,0 1 0,0 0 0,1 0 0,-1 0 0,0 0 0,0 1 0,0-1 0,0 1 0,0 0 0,0 0 0,0 0 0,-1 0 0,-4 1 0,4 0 0,-1 0 0,1 0 0,0 1 0,0 0 0,0-1 0,0 1 0,1 1 0,-1-1 0,0 0 0,1 1 0,0 0 0,0 0 0,-1 0 0,2 0 0,-1 1 0,-2 3 0,-3 5 0,1 2 0,0-1 0,1 1 0,1 0 0,0 0 0,1 0 0,-3 18 0,2 1 0,2 1 0,1 37 0,2-65 0,0-1 0,0 0 0,1 1 0,0-1 0,0 0 0,0 1 0,1-1 0,-1 0 0,1 0 0,1 0 0,-1 0 0,1 0 0,-1-1 0,1 1 0,1-1 0,-1 0 0,1 0 0,-1 0 0,1 0 0,0-1 0,1 1 0,-1-1 0,0 0 0,1 0 0,0-1 0,0 1 0,0-1 0,0 0 0,0 0 0,0-1 0,0 0 0,1 0 0,4 1 0,-3-1 0,0 0 0,-1 0 0,1-1 0,0 0 0,-1 0 0,1 0 0,0-1 0,-1 0 0,8-2 0,-11 1 0,-1 1 0,1 0 0,0-1 0,-1 1 0,1-1 0,-1 0 0,1 0 0,-1 0 0,0 0 0,0-1 0,0 1 0,0 0 0,0-1 0,-1 1 0,1-1 0,-1 0 0,1 0 0,-1 1 0,0-1 0,0 0 0,0-4 0,4-17 0,-2 0 0,-1 0 0,0 0 0,-5-43 0,2 11 0,-1 45 0,-2 10 0,-4 19 0,3 8 0,2-1 0,0 1 0,3 43 0,0-46 0,0-20 0,-1 0 0,1 0 0,0 0 0,0 0 0,1 1 0,-1-1 0,1 0 0,-1 0 0,1 0 0,0 0 0,0-1 0,0 1 0,1 0 0,-1 0 0,1 0 0,-1-1 0,1 1 0,0-1 0,0 0 0,0 1 0,0-1 0,0 0 0,1 0 0,-1 0 0,1 0 0,-1-1 0,1 1 0,0-1 0,0 1 0,0-1 0,-1 0 0,1 0 0,0-1 0,0 1 0,0 0 0,1-1 0,-1 0 0,0 0 0,0 0 0,0 0 0,3 0 0,0 0 0,0 0 0,-1 0 0,1 0 0,0-1 0,0 1 0,-1-1 0,1-1 0,0 1 0,-1-1 0,0 0 0,1 0 0,-1 0 0,0-1 0,0 0 0,0 0 0,0 0 0,-1-1 0,1 0 0,-1 0 0,0 0 0,0 0 0,0 0 0,-1-1 0,0 0 0,5-7 0,4-8 0,-2-1 0,0 0 0,-1-1 0,-1 1 0,9-40 0,13-119 0,-21 100 0,-3-1 0,-8-128 0,1 199 0,-1-1 0,0 0 0,0 1 0,-1-1 0,0 1 0,-10-20 0,11 26 0,1 1 0,-1 0 0,0-1 0,-1 1 0,1 0 0,0 0 0,-1 0 0,0 0 0,0 1 0,0-1 0,0 1 0,0-1 0,0 1 0,-1 0 0,1 0 0,-1 1 0,1-1 0,-1 1 0,1 0 0,-1 0 0,-8-1 0,11 1 0,0 1 0,0 0 0,0 0 0,-1 0 0,1 1 0,0-1 0,0 0 0,-1 0 0,1 1 0,0-1 0,0 1 0,0-1 0,0 1 0,0-1 0,0 1 0,0 0 0,0-1 0,0 1 0,0 0 0,0 0 0,0 0 0,0 0 0,1-1 0,-1 1 0,0 0 0,0 1 0,1-1 0,-1 0 0,0 2 0,-1 2 0,1 1 0,-1 0 0,1 0 0,0 12 0,0-8 0,-6 273 0,8-181 0,-1-92 0,6 218 0,-3-190 0,2 0 0,1 0 0,23 71 0,-27-103 0,14 29 0,-15-33 0,0-1 0,1 0 0,-1 0 0,0 0 0,0 0 0,0 0 0,1 0 0,-1 0 0,1 0 0,-1 0 0,0-1 0,1 1 0,-1 0 0,1-1 0,0 0 0,-1 1 0,1-1 0,-1 0 0,1 0 0,2 0 0,-3 0 0,0 0-1,0-1 1,-1 1 0,1-1-1,0 1 1,0-1-1,-1 1 1,1-1 0,0 1-1,-1-1 1,1 0 0,-1 1-1,1-1 1,-1 0 0,1 0-1,-1 1 1,1-1-1,-1 0 1,0 0 0,1 0-1,-1 0 1,0 1 0,0-1-1,0 0 1,0 0 0,1 0-1,-1 0 1,-1 0-1,1-1 1,1-35-845,-1 30 60,0-41-6426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7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42 728 32175,'0'0'10,"0"-1"1,0 1-1,0-1 1,0 1 0,0-1-1,0 1 1,0-1-1,0 0 1,0 1-1,0-1 1,-1 1-1,1-1 1,0 1 0,0-1-1,-1 1 1,1-1-1,0 1 1,-1-1-1,1 1 1,0 0-1,-1-1 1,1 1 0,-1-1-1,1 1 1,0 0-1,-1-1 1,1 1-1,-1 0 1,1 0-1,-1-1 1,0 1 0,0 0-1,1 0-8,-1 0 0,0 0 0,0 0 0,0 0 0,0 1 0,1-1 0,-1 0 0,0 0 0,0 1 0,1-1 0,-1 1 0,0-1 0,1 0 0,-1 1 0,0-1 0,1 1 0,-1 0 0,0-1 0,1 1 0,-1-1 0,1 1 0,0 0 0,-1-1 0,1 1 0,-1 1 0,-2 8 1,0 0 0,0 0 0,1 0 1,0 1-1,1-1 0,1 1 0,-1-1 0,2 1 0,-1-1 0,4 16 1,-3-24-3,0 1-1,0-1 1,0 0 0,0 1 0,0-1 0,1 0 0,-1 0 0,1 1 0,0-1 0,0 0 0,0-1 0,0 1 0,0 0 0,0-1-1,0 1 1,0-1 0,1 1 0,-1-1 0,0 0 0,1 0 0,-1 0 0,1 0 0,0-1 0,-1 1 0,4 0 0,2 0 0,0 0 0,-1 0 0,1-1 0,0 0 0,0 0 0,0 0 0,12-4 0,-15 2 0,0 0 0,0 0 0,0-1 1,0 0-1,-1 0 0,1 0 0,-1-1 0,0 1 1,0-1-1,0 0 0,0 0 0,-1 0 1,1-1-1,-1 1 0,0-1 0,-1 0 1,1 0-1,-1 0 0,2-6 0,4-11 4,-1 0 1,0-1-1,3-28 0,0-41 0,-4 1 1,-9-154-1,-1 181 11,-20-89 0,27 194-16,-5 49 0,0-6 0,3 74-6,-6 359 27,-37-3-9,40-502-19,0-1 0,0 1 1,-5 13-1,7-25 7,0 1 0,0-1 0,0 0 1,-1 1-1,1-1 0,0 0 0,0 0 0,0 1 0,0-1 0,0 0 0,0 1 1,0-1-1,0 0 0,-1 0 0,1 1 0,0-1 0,0 0 0,0 0 1,0 1-1,-1-1 0,1 0 0,0 0 0,0 0 0,-1 0 0,1 1 0,0-1 1,0 0-1,-1 0 0,1 0 0,0 0 0,-1 0 0,1 0 0,0 0 1,0 0-1,-1 1 0,1-1 0,0 0 0,-1 0 0,1 0 0,0-1 1,0 1-1,-1 0 0,1 0 0,0 0 0,-1 0 0,1 0 0,0 0 0,0 0 1,-1 0-1,1-1 0,0 1 0,0 0 0,-1 0 0,1 0 0,0 0 1,0-1-1,-1 1 0,1 0 0,0 0 0,0-1 0,0 1 0,0 0 0,-1 0 1,1-1-1,0 1 0,-10-25 18,-9-45-25,4-1-1,3 0 1,3-1 0,3 0 0,4-87 0,2 152 7,1 1 0,-1-1-1,1 1 1,0-1 0,1 1 0,0 0-1,0 0 1,0 0 0,0 0 0,1 0 0,0 0-1,1 0 1,-1 1 0,1-1 0,0 1 0,0 0-1,1 1 1,-1-1 0,1 1 0,0 0-1,0 0 1,1 0 0,-1 0 0,12-4 0,8-2-2,1 1 0,0 1 0,1 1 1,48-5-1,19-6 0,-86 16 3,-1 0-1,1 0 1,-1 0-1,1-1 1,-1-1 0,0 1-1,0-1 1,0 0 0,-1-1-1,1 1 1,-1-1-1,0-1 1,-1 1 0,1-1-1,-1 0 1,0 0 0,-1-1-1,1 1 1,-1-1-1,-1 0 1,1 0 0,-1 0-1,0-1 1,-1 1 0,0-1-1,0 1 1,0-1-1,-1 0 1,0-9 0,2-132 12,-3 110-13,-1 132 0,3 123 0,0-193 0,1 0 0,1 0 0,1 0 0,1 0 0,1-1 0,0 0 0,13 22 0,-19-42 0,0 0 0,0 0 0,0 0 0,1 0 0,-1 0 0,0 0 0,1 0 0,0-1 0,-1 1 0,1-1 0,0 1 0,0-1 0,0 0 0,0 1 0,0-1 0,0 0 0,1 0 0,-1-1 0,0 1 0,0 0 0,1-1 0,-1 1 0,0-1 0,1 0 0,2 0 0,-1 0 0,-1-1 0,0 1 0,0-1 0,0 0 0,0 0 0,0 0 0,0-1 0,0 1 0,0-1 0,0 0 0,0 1 0,-1-1 0,1 0 0,-1-1 0,1 1 0,-1 0 0,3-5 0,5-7 0,-1-1 0,-1 0 0,-1 0 0,0-1 0,0 0 0,3-18 0,21-105-1,-26 114-1,5-41-4,-7 41 4,1 0-1,14-46 1,-18 69 2,1 0 0,0 0 0,-1 0-1,1 0 1,0 0 0,0 0 0,0 1 0,0-1 0,1 0-1,-1 1 1,0-1 0,1 1 0,-1-1 0,1 1 0,-1 0 0,1 0-1,0 0 1,-1 0 0,1 0 0,0 0 0,0 0 0,0 0 0,0 1-1,0-1 1,0 1 0,0-1 0,0 1 0,0 0 0,0 0-1,2 0 1,0 0 0,0 1-1,-1 0 1,1 0-1,-1 0 1,1 0-1,-1 1 1,1-1-1,-1 1 0,0 0 1,0 0-1,0 0 1,0 1-1,0-1 1,0 0-1,3 6 1,4 4-1,-2 2 1,1-1 0,-1 2-1,-1-1 1,-1 1 0,0 0 0,-1 0-1,0 0 1,4 27 0,-5-14 0,-1-1 0,-1 1 0,-1 0 0,-6 50 0,4-68 0,-1 1 0,0-1 1,-1 1-1,0-1 0,-1 0 0,0 0 1,0 0-1,-1-1 0,0 1 0,-1-1 0,-13 16 1,18-33 12,3-7-13,1 1 0,0-1 0,1 1 0,0-1 0,1 1 0,1 0 0,13-24 0,-6 10 0,20-38-6,3 1 0,76-105-1,-112 170 7,0 0 0,0 0 1,0-1-1,0 1 0,-1 0 0,1 0 0,0 0 0,0-1 0,0 1 0,0 0 0,0 0 0,-1 0 0,1 0 0,0-1 0,0 1 0,0 0 0,-1 0 1,1 0-1,0 0 0,0 0 0,0 0 0,-1 0 0,1 0 0,0 0 0,0-1 0,0 1 0,-1 0 0,1 0 0,0 0 0,0 0 0,-1 0 0,1 0 1,0 1-1,0-1 0,-1 0 0,1 0 0,0 0 0,0 0 0,0 0 0,-1 0 0,1 0 0,0 1 0,-14 0 0,7 2 0,0 1 0,0-1 0,1 1 0,-1 1 0,1-1 0,0 1 0,0 0 0,0 0 0,1 1 0,0-1 0,0 1 0,0 1 0,1-1 0,0 0 0,0 1 0,1 0 0,0 0 0,0 0 0,0 0 0,-2 12 0,0 3 0,1 0 0,1 0 0,1 0 0,1 1 0,4 40 0,-3-56 0,1 0 1,0-1-1,1 1 1,0-1-1,0 0 1,0 0-1,1 1 1,0-1-1,0-1 1,0 1-1,1 0 1,0-1-1,0 0 1,0 0-1,1 0 1,0 0-1,0-1 1,0 0-1,0 0 1,1 0-1,-1-1 1,1 1-1,0-1 1,0-1-1,0 1 1,1-1-1,-1 0 1,1-1-1,-1 1 1,1-1-1,10 0 1,-14-1-1,14 1 0,0-1 0,25-3 0,-35 1 0,-1 1 0,0-1 0,0 0 0,-1 0 0,1 0 0,0-1 0,-1 0 0,1 0 0,-1-1 0,6-4 0,-2 0 0,0-1-1,-1 1 1,0-1 0,0-1-1,-1 0 1,0 0-1,-1 0 1,0-1 0,-1 1-1,0-1 1,-1-1 0,6-20-1,-4 2-1,-1 0 0,-2 0 0,0-55 0,-3 81 1,0 0 1,0 0 0,0 0 0,0 0 0,-1 0 0,1 0-1,-1 0 1,0 0 0,0 1 0,-1-1 0,1 0 0,-1 1-1,0-1 1,0 1 0,0-1 0,-4-4 0,2 5 0,1 1 0,-1 0 0,1 0 0,-1 0 0,0 0 0,0 1 0,1-1 0,-1 1 0,0 0 0,0 1 0,-1-1 0,1 0 0,0 1 0,0 0 0,-6 1 0,8-1 0,-1 0 0,0 0 0,0 0 0,1 0 0,-1 1 0,1 0 0,-1-1 0,0 1 0,1 0 0,-1 0 0,1 0 0,0 1 0,-1-1 0,1 1 0,0-1 0,0 1 0,0 0 0,-2 2 0,1-1 0,0 1 0,1 0 0,0 0 0,0 0 0,0 0 0,0 0 0,1 0 0,-1 0 0,1 1 0,-1 4 0,0 11 0,0 0 0,2 0 0,3 39 0,-2-51 0,1 7 0,0-1 0,1 0 0,0 0-1,2 0 1,-1 0 0,2-1 0,0 0 0,0 0 0,1 0-1,1-1 1,0 0 0,0 0 0,1-1 0,1 0 0,0-1 0,1 0-1,18 14 1,-23-21-1,0 0 0,0 0 0,0 0-1,1-1 1,-1 0 0,1 0 0,0 0 0,-1-1-1,1 0 1,0-1 0,12 0 0,-15 0 1,0 0 0,1 0 0,-1-1 1,0 0-1,0 0 0,0 0 0,0 0 0,0-1 1,0 1-1,0-1 0,0 0 0,0-1 0,-1 1 1,1 0-1,-1-1 0,0 0 0,0 0 0,0 0 0,3-4 1,4-10 1,0 0 0,-1-1 0,0-1 0,-2 1 0,0-1 0,6-31 0,14-125-4,-19 106 3,-8 67-1,0 0 0,0 0 0,0 0 0,1 0 0,-1 0 0,1 0 0,-1 0 0,1 0 0,0 0 0,-1 0 0,1 1 0,0-1 0,0 0 0,1 0 0,-1 1 0,0-1 0,1 0 0,1-1 0,0 2 0,1 0 0,-1 0-1,1 0 1,-1 0 0,1 1 0,-1-1 0,1 1-1,-1 0 1,6 1 0,-5-1-1,12 1-2,-1 1 0,1 1 0,-1 0-1,0 1 1,0 1 0,-1 0-1,1 1 1,23 14 0,-34-17 6,-13-3 13,-1-1-13,1 0 0,-1-1 1,1 0-1,-10-3 0,12 2 0,0 1-1,0 0 0,-1 0 0,1 1 0,0 0 0,0 0 1,-1 1-1,1 0 0,-1 0 0,1 1 0,-9 1 0,13 0-2,0 0 0,0 0 0,0 0-1,0 0 1,0 0 0,0 1 0,0-1 0,1 1-1,0 0 1,-1 0 0,1 0 0,0 0-1,0 0 1,1 0 0,-1 1 0,1-1 0,-1 1-1,1-1 1,0 1 0,0 6 0,-3 9-3,0 0 0,1 29 0,2-34 3,-1 0 0,2 0 0,0 0 0,0 0 0,5 27 0,-4-37 0,0-1 0,0 0 0,0 0 0,1 1 0,-1-1 0,1 0 0,0 0 0,-1 0 0,1-1 0,1 1 0,-1 0 0,0-1 0,1 1 0,-1-1 0,1 0 0,0 0 0,-1 0 0,1 0 0,0 0 0,0-1 0,1 1 0,-1-1 0,0 0 0,0 0 0,5 1 0,3 0 0,0 0 0,1 0 0,-1-1 0,0 0 0,19-2 0,-26 0 0,1 1 0,-1-1 0,1 0 0,-1 0 0,0-1 0,0 1 0,0-1 0,1 0 0,-2 0 0,1 0 0,0-1 0,0 1 0,-1-1 0,1 0 0,-1 0 0,5-6 0,0-2 0,-1 0 0,-1-1 0,0 0 0,0 0 0,-2-1 0,1 1 0,-1-1 0,-1 0 0,0 0 0,1-16 0,0-21 0,-4-70 0,-1 64 0,-2-26 0,-30-161 1,23 185 1,9 168 11,16 43-13,3 36 5,-16-69 17,-3-76-53,2-1-1,1 1 0,3-1 1,11 49-1,-15-91-429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37 32175,'-2'-2'14,"-1"1"0,0-1 0,0 0 0,0 1 0,0 0-1,0 0 1,0 0 0,0 0 0,0 0 0,0 1 0,0 0 0,0-1 0,-1 1 0,1 0 0,0 0 0,0 1 0,0-1 0,-1 1 0,1-1 0,0 1 0,0 0 0,0 0 0,0 1 0,0-1 0,0 1 0,1-1 0,-1 1-1,0 0 1,1 0 0,-1 0 0,1 0 0,0 0 0,0 1 0,0-1 0,0 1 0,0-1 0,0 1 0,-2 5 0,0 4-16,-1 0 0,2 0 1,-1 1-1,2 0 0,0-1 0,0 1 1,2 0-1,0 18 0,-1-27 2,1 0 0,1 0 0,-1 0 0,0-1 0,1 1 0,0 0 0,0 0 0,0 0 0,0-1 0,1 1 0,0-1 0,-1 1 0,1-1 0,0 0 0,1 1 0,-1-1 0,0 0 0,1 0 0,0-1 0,0 1 0,0 0 0,0-1 0,0 0 0,0 0 0,1 0 0,-1 0 0,0 0 0,1-1 0,0 1 0,4 0 0,4 2 1,0-1 0,0-1-1,0 0 1,0 0 0,1-1 0,-1-1 0,0 0 0,1-1-1,12-2 1,-20 2 1,0 1 0,-1-1 0,1 0 0,-1-1 0,1 1-1,-1-1 1,1 0 0,-1 0 0,0 0 0,0-1 0,0 1 0,0-1 0,0 0-1,-1 0 1,1-1 0,-1 1 0,0-1 0,0 1 0,0-1 0,-1 0-1,1 0 1,-1 0 0,0-1 0,0 1 0,0-1 0,1-4 0,-1-1-2,-1 0 0,0 0 1,0 0-1,-1-1 1,0 1-1,-1 0 1,0 0-1,0 0 0,-1 0 1,-1 0-1,0 1 1,0-1-1,-6-10 0,7 15 0,-1 0 0,1 1 0,-1 0 0,0-1 0,0 1 0,-1 0 0,1 1 0,-1-1 0,0 0 0,0 1 0,0 0 0,-1 0 0,1 0 0,-1 1 0,1 0 0,-1-1 0,0 2 0,0-1 0,0 0 0,0 1 0,0 0 0,0 0 0,-1 1 0,1-1 0,0 1 0,-10 1 0,11-1 0,1 1-1,-1 0 1,0 0-1,0 0 1,1 0 0,-1 1-1,1 0 1,-1-1-1,1 1 1,0 0-1,0 1 1,0-1 0,0 0-1,0 1 1,0 0-1,1 0 1,-1 0 0,1 0-1,-3 4 1,-1 3-112,1-1 0,0 2 0,1-1 0,0 1 0,-3 14 0,-5 39-2409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8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34 316 32143,'-1'-1'12,"0"1"0,0 0 1,0 0-1,0-1 0,0 1 1,0 0-1,0 0 0,0 0 1,0 0-1,0 1 0,0-1 1,0 0-1,0 0 0,0 0 1,0 1-1,0-1 0,0 1 1,0-1-1,0 1 0,0-1 1,0 1-1,0-1 0,1 1 1,-1 0-1,0-1 0,0 1 1,1 0-1,-1 0 0,0 0 1,1-1-1,-1 1 0,1 0 1,-1 0-1,1 0 0,0 0 1,-1 0-1,1 0 0,0 0 1,0 0-1,-1 2 1,0 6-28,1-1 0,-1 1 1,1 0-1,2 11 1,-1 3 58,-1-15-43,0 0 0,0-1 0,0 1 0,1 0 0,0 0 0,1-1 0,-1 1 0,2-1 0,-1 1 0,1-1 0,0 0-1,0 0 1,1 0 0,0 0 0,0-1 0,1 0 0,0 0 0,0 0 0,7 7 0,-11-12-1,-1-1-1,1 1 1,0 0 0,0-1-1,0 1 1,0 0 0,-1-1 0,1 1-1,0-1 1,0 1 0,0-1-1,0 1 1,0-1 0,0 0 0,0 0-1,0 1 1,0-1 0,1 0-1,-1 0 1,0 0 0,0 0 0,0 0-1,0 0 1,0-1 0,0 1-1,0 0 1,0 0 0,0-1 0,0 1-1,0-1 1,0 1 0,0-1-1,0 1 1,0-1 0,-1 0-1,1 1 1,0-1 0,0 0 0,0 0-1,-1 1 1,1-1 0,0-1-1,2-4 1,0 0-1,0 0 1,0 0-1,-1 0 0,2-10 1,-3 16 0,9-49 0,9-86 0,-16 100 3,1-1-1,2 1 1,1 0 0,2 0-1,14-36 1,-21 66-3,0 0 0,1 0 0,0 0 0,0 0 0,1 1 0,-1 0 0,1-1 0,0 1 0,0 0 0,0 1 0,1-1 0,-1 1 0,1 0 0,0 0 0,0 0 0,0 1 0,6-3 0,-1 2 0,0 0 0,1 1 0,-1 1 0,0 0 0,1 0 0,-1 1 0,1 0 0,13 2 0,-22-2-1,0 1 0,0-1 0,-1 1 0,1 0 1,0-1-1,0 1 0,0 0 0,0 0 0,-1 0 0,1 0 0,-1 1 1,1-1-1,-1 0 0,1 1 0,-1-1 0,0 1 0,1-1 0,-1 1 1,0 0-1,0 0 0,0-1 0,0 1 0,-1 0 0,1 0 0,0 0 0,-1 0 1,1 0-1,-1 0 0,0 0 0,0 0 0,0 0 0,0 0 0,0 0 1,0 0-1,0 0 0,-1 3 0,-21-4 1,19-1 5,-6 0-1,-1 0 0,1 1-1,0 0 1,0 1-1,1 0 1,-1 0 0,0 1-1,0 0 1,1 1 0,0-1-1,-14 10 1,13-7-4,0 2 0,1-1 0,0 1-1,0 0 1,0 1 0,1-1 0,0 2 0,1-1 0,-6 13 0,3-3 0,1 0 0,1 1 0,1-1 0,0 2 0,2-1 0,0 0 0,2 1 0,0 0 0,1 0 0,4 38 0,-2-50 0,0 0 0,0 0 0,2-1 0,-1 1 0,1-1 0,0 0 0,0 0 0,1 0 0,0 0 0,1 0 0,0-1 0,0 0 0,1 0 0,-1 0 0,1-1 0,1 1 0,-1-2 0,1 1 0,0-1 0,1 0 0,-1 0 0,1-1 0,0 0 0,0 0 0,0-1 0,0 0 0,1-1 0,-1 1 0,1-2 0,0 1 0,11 0 0,-5-1 1,0 0-1,1-1 1,-1 0 0,0-1-1,19-4 1,-29 4 0,1-1 0,-1 1 0,0-1-1,0 0 1,1-1 0,-2 0 0,1 1 0,0-2-1,-1 1 1,1 0 0,-1-1 0,0 0 0,0 0-1,0 0 1,-1 0 0,0-1 0,5-6 0,-3 0 1,0-1 1,-1 1-1,0-1 0,0 0 1,-2 0-1,1 0 1,-1 0-1,-1-1 1,0 1-1,-2-15 1,0 6-3,-1 0 0,0-1 1,-2 1-1,-1 1 1,-8-25-1,6 24 2,-2 1 0,-1 0-1,0 0 1,-2 1 0,0 0 0,-1 1-1,0 0 1,-23-21 0,34 36-2,0 1 0,0 0 0,-1 0 0,1 1 0,-1-1 0,0 0 0,1 1 0,-1 0 0,0-1 0,0 1 0,0 0 0,0 1 0,0-1 0,0 0 0,0 1 0,0 0 0,0-1 0,0 1 0,-6 1 0,7 0 0,0-1 0,0 1 0,0 0 0,-1 0 0,1 1 0,1-1 0,-1 0 0,0 0 0,0 1 0,0 0 0,1-1 0,-1 1 0,1 0 0,-1-1 0,1 1 0,0 0 0,0 0 0,0 0 0,0 0 0,0 1 0,0-1 0,0 0 0,1 0 0,-1 4 0,-3 16-2,1-1 0,0 1-1,2 0 1,1-1 0,1 1 0,1 0-1,0-1 1,8 28 0,-6-31-1,1 0 1,1-1-1,1 0 1,0-1-1,1 1 1,1-1-1,1-1 1,0 1-1,1-2 1,16 19-1,-21-28 0,0 1 0,1-1 0,0-1 0,-1 1 0,1-1 0,1 0 0,-1 0 0,1-1 1,-1 0-1,17 3 0,-19-5 2,0 0 0,-1 0 0,1-1 1,0 1-1,0-1 0,0-1 0,0 1 0,0-1 1,0 1-1,0-1 0,0-1 0,0 1 0,0-1 1,-1 0-1,1 0 0,-1 0 0,1-1 1,-1 1-1,5-5 0,0-2 4,0-1 0,-1 1 0,-1-1 0,0 0 0,0-1 0,-1 0 0,0 0 0,-1 0 0,0-1 0,-1 0 0,4-19-1,3-18 10,6-76 0,-14 97-10,-2 6-1,1 3 3,0 1 0,7-28 0,-9 43-4,1 1 0,0-1 1,-1 0-1,1 0 0,1 1 0,-1-1 1,0 0-1,1 1 0,-1-1 0,1 1 1,0 0-1,-1-1 0,1 1 1,0 0-1,1 0 0,-1 0 0,0 1 1,1-1-1,-1 0 0,0 1 0,1 0 1,5-2-1,-6 2 0,0 1 0,1 0 0,-1 0 0,0 0 0,1 0 0,-1 0 0,0 1 0,1-1 0,-1 1 0,0-1 0,1 1 0,-1 0 0,0 0 0,0 0 0,0 0 0,0 0 0,0 1 0,0-1 0,0 1 0,0-1 0,-1 1 0,1-1 0,-1 1 0,1 0 0,-1 0 0,1 0 0,-1 0 0,0 0 0,0 0 0,1 4 0,3 6 0,0-1 0,-1 1 0,-1 1 0,4 17 0,-3 8 0,-2 1 0,-1-1 0,-1 0 0,-3 1 0,-1-1 0,-15 65 0,15-84 0,1-1 0,0 37 0,3-53 0,0 0 0,0 1 0,0-1 0,1 0 0,-1 0 0,0 0 0,1 0 0,0 0 0,-1 0 0,1 0 0,0 0 0,0 0 0,0 0 0,0-1 0,1 1 0,-1 0 0,0-1 0,1 1 0,-1 0 0,1-1 0,0 0 0,-1 1 0,1-1 0,0 0 0,0 0 0,0 0 0,0 0 0,0 0 0,0-1 0,3 2 0,6 0 2,1 0 0,-1-1-1,0 0 1,21-2 0,-15 1 2,-1 0-3,-1 0-1,0-2 1,0 0-1,1 0 1,14-6-1,-23 6-33,0 0 0,0-1 0,-1 0-1,0-1 1,1 1 0,-1-1-1,-1 0 1,1-1 0,0 1 0,-1-1-1,0 0 1,8-11 0,4-14-1216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14 567 32079,'0'-29'597,"0"28"-570,0 3-14,8 320-9,-3 163-5,-19-385 1,9-74 0,-2 53 0,21-312 9,1 18-2,-14-253-7,0 456 0,-2 0 0,2 0 0,0 0 0,3-19 0,-3 29 0,-1 0 0,1 0 0,-1 0 0,1 0 0,0 0 0,0 0 0,0 1 0,0-1 0,0 0 0,0 0 0,0 1 0,1-1 0,-1 0 0,0 1 0,1-1 0,0 1 0,-1 0 0,1-1 0,0 1 0,0 0 0,-1 0 0,1 0 0,0 1 0,0-1 0,0 0 0,3 0 0,3 0 0,1 0 0,-1 1 0,1 0 0,-1 0 0,1 1 0,-1 0 0,0 0 0,0 1 0,1 0 0,-1 1 0,0-1 0,-1 2 0,1-1 0,0 1 0,-1 0 0,0 1 0,0 0 0,0 0 0,-1 0 0,0 1 0,0 0 0,0 0 0,8 12 0,-6-7 0,-2 0 0,1 0 0,-1 0 0,-1 1 0,0 0 0,-1 0 0,0 1 0,-1-1 0,0 1 0,-1-1 0,-1 1 0,0 0 0,0 0 0,-1 0 0,-2 13 0,-1-15 0,0 0 0,0-1 0,0 1 0,-2-1 0,1 0 0,-1 0 0,-1 0 0,0-1 0,0 0 0,0 0 0,-1-1 0,-1 1 0,0-1 0,-9 7 0,-5 3 0,0-1-1,-1-1 0,-1-1 1,-37 18-1,54-30-4,-9 2-48,15-5 18,6 0-16,24 1 11,-1-2-1,1-1 0,-1-1 1,1-2-1,27-8 1,-48 11 44,0-1 1,1 0 0,-1-1-1,0 0 1,-1 0 0,1 0-1,-1-1 1,0 0 0,0-1-1,0 1 1,-1-2-1,0 1 1,0 0 0,0-1-1,-1 0 1,0-1 0,-1 1-1,1-1 1,-1 0 0,-1 0-1,4-10 1,0-11 7,-1 1 1,3-46-1,-6 39 0,10-39 0,-12 69-12,0 1 1,0 0-1,0 0 0,1 0 0,0 0 0,-1 0 0,2 0 1,-1 1-1,0-1 0,1 1 0,0-1 0,-1 1 0,1 0 1,1 0-1,-1 0 0,0 0 0,1 1 0,-1 0 0,7-4 1,-1 3-2,-1 0 1,1 0 0,0 1 0,0 1 0,0-1 0,1 1 0,-1 1 0,9 0 0,9-1-3,-19 0 0,-1 1 1,1-1-1,-1 2 0,1-1 1,12 3-1,-20-3 3,1 1-1,-1-1 0,1 0 1,-1 0-1,1 1 1,-1-1-1,0 0 0,1 1 1,-1-1-1,1 0 1,-1 1-1,0-1 0,1 1 1,-1-1-1,0 1 1,0-1-1,1 1 1,-1-1-1,0 1 0,0-1 1,0 1-1,0-1 1,0 1-1,1-1 0,-1 1 1,0-1-1,0 1 1,0-1-1,0 1 0,0-1 1,-1 1-1,1-1 1,0 1-1,0-1 0,0 1 1,0-1-1,-1 1 1,1-1-1,0 1 0,0-1 1,-1 1-1,1-1 1,0 1-1,-1-1 0,1 0 1,0 1-1,-1-1 1,1 0-1,-1 1 1,1-1-1,-1 0 0,1 0 1,-1 1-1,1-1 1,-1 0-1,1 0 0,-1 0 1,1 1-1,-1-1 1,1 0-1,-1 0 0,0 0 1,-54 17 48,41-14-41,0 1 1,0 0-1,0 1 1,1 1-1,-1 0 1,2 0-1,-1 2 1,1-1-1,-15 13 1,20-13-5,1 0 1,-1 1 0,1 0 0,1 0-1,-1 1 1,1-1 0,1 1 0,0 0 0,0 0-1,1 1 1,-5 18 0,5-11-4,1-1 0,0 1 0,2 0 0,0 0 0,0 0 0,4 21 0,-3-32 1,1 0 0,-1 0-1,1 0 1,0 0 0,0 0 0,1-1 0,0 1-1,0-1 1,0 0 0,1 1 0,-1-1 0,1-1-1,6 7 1,-2-4 0,-1-1-1,1-1 0,1 1 1,-1-1-1,1 0 0,-1-1 1,18 6-1,-1-3-4,0-1 0,1-1 0,0-1 0,0-1-1,37-1 1,-55-2 6,1 0-1,0-1 0,0 0 1,-1 0-1,1-1 0,-1 0 1,1 0-1,-1-1 1,0 0-1,11-5 0,-15 5 0,1 0-1,-1-1 1,0 1 0,-1-1-1,1 0 1,-1 1 0,1-2-1,-1 1 1,0 0-1,-1-1 1,1 1 0,-1-1-1,0 0 1,0 1-1,0-1 1,-1 0 0,1 0-1,0-9 1,0-2-1,0 0 0,-1-1 0,-1 1-1,-1 0 1,0 0 0,-1 0 0,0-1 0,-2 2 0,0-1 0,-12-30 0,12 36 1,-1 0-1,0 1 1,-1-1 0,1 1 0,-2 1 0,0-1 0,0 1 0,0 0 0,-1 1 0,0-1 0,0 2 0,-1-1 0,0 1 0,0 1 0,0-1 0,-1 1 0,-15-5 0,18 8 1,0 0 0,0 0 0,-1 1 0,1 0 1,0 0-1,-10 1 0,15 0-2,-1 0 0,1 0 0,-1 0 0,1 1 0,-1-1 0,1 1 0,0 0 0,-1-1 0,1 1 0,0 0 0,-1 0 0,1 1 1,0-1-1,0 0 0,0 1 0,0 0 0,0-1 0,0 1 0,1 0 0,-1 0 0,-1 3 0,-1 2-1,1 0 0,1 1 0,-1-1 0,1 1 0,1 0 0,-1-1 0,1 1 0,0 15 0,1 3-3,5 38 1,-3-54 1,1 1 0,-1 0-1,2-1 1,-1 0 0,2 1 0,-1-2 0,1 1 0,1 0 0,0-1-1,0 0 1,1 0 0,0-1 0,0 0 0,1 0 0,0-1 0,1 0-1,-1 0 1,1-1 0,1 0 0,-1 0 0,1-1 0,0-1-1,0 0 1,0 0 0,1-1 0,-1 0 0,1 0 0,0-2 0,0 1-1,15-1 1,-19-1 0,1 1 1,-1-1-1,1-1 1,-1 1-1,1-1 1,9-3 0,-14 3 2,-1 0 1,1 0-1,-1 0 1,0-1-1,1 1 1,-1-1-1,0 0 0,0 1 1,0-1-1,0 0 1,0 0-1,0-1 1,-1 1-1,1 0 1,-1 0-1,1-1 1,1-4-1,2-5 2,-1 0 1,0-1-1,-1 1 0,0-1 0,-1 0 0,1-13 0,-2-81 28,-2 83-26,0 0 0,2 0 0,0 0 0,2 0 0,7-28 0,-10 50-5,1 0 0,-1-1 0,1 1 0,0 0 0,0 0 0,0 0 0,0 0 0,1 0 0,-1 0 0,1 1 0,-1-1 0,1 0 0,-1 1 0,1-1 0,0 1 0,0-1 0,0 1 0,-1 0 0,1 0 0,1 0 0,-1 0 0,0 0 0,0 0 0,0 0 1,0 1-1,1-1 0,-1 1 0,0 0 0,0 0 0,5 0 0,-3 0-1,0 1 1,0-1 0,1 1 0,-1 0 0,0 1-1,0-1 1,0 1 0,0 0 0,0 0-1,0 0 1,-1 0 0,1 0 0,-1 1 0,7 6-1,-1 1 0,0 1-1,-1 0 1,0 0-1,-1 1 0,0 0 1,-1 0-1,0 1 1,-1 0-1,-1 0 0,0 0 1,5 27-1,-8-28 1,0-1 1,0 1-1,-1 0 0,0-1 1,-1 1-1,-1-1 0,0 1 1,0-1-1,-1 1 0,-1-1 1,1 0-1,-2 0 0,0-1 1,-8 15-1,5-14 1,6-7 0,-1-1 0,1 1 0,-1-1 0,1 1 0,0 0 0,1 0 0,-1 0 0,1 0 0,-1 0 0,1 0 0,0 1 0,0 4 0,1-9 0,0 1 0,0-1-1,0 1 1,1-1 0,-1 1 0,0-1 0,0 1-1,0-1 1,1 1 0,-1-1 0,0 1 0,0-1 0,1 0-1,-1 1 1,0-1 0,1 1 0,-1-1 0,0 0-1,1 1 1,-1-1 0,1 0 0,-1 0 0,1 1-1,-1-1 1,1 0 0,-1 0 0,0 0 0,1 1 0,-1-1-1,2 0 1,17 2-7,-13-2 4,12 1-10,0 0-1,1-2 1,-1 0-1,0-1 1,30-7 0,-40 7 11,1-1 0,-1 0 0,0-1 0,0 0 0,-1 0 0,1 0 0,-1-1 0,0 0 0,0-1 0,-1 0 0,1 0 0,-1 0 0,0 0 0,6-10 1,-4 3 4,-1 0-1,-1 0 1,0 0 0,0-1 0,-1 0 0,-1 0 0,0 0 0,2-25 0,-1-9 8,-2-61-1,-3 106-9,-2-38 18,-2-1 0,-1 1 1,-2 0-1,-2 0 0,-2 1 1,-2 0-1,-22-48 0,32 118-29,3-28 10,15 533-3,-13-515 3,0-1 0,1 1 0,1-1 0,1 0 0,0 0 0,2 0 0,11 24 0,-14-36 0,0-1 0,0 1 0,1-1 0,0 0 0,0 0 0,0 0 0,1-1 0,0 0 0,0 0 0,0-1 0,0 1 0,1-1 0,0 0 0,0-1 0,0 0 0,0 0 0,0 0 0,1-1 0,-1 0 0,1-1 0,11 1 0,6 1 0,1-2 0,0 0 0,43-6 0,-59 4 0,-1-1 0,1 0 0,0-1 0,-1 0 0,0-1 0,1 1 0,-1-2 0,-1 1 0,1-1 0,-1-1 0,0 0 0,12-10 0,-11 6 0,1-1 0,-2 0 0,1 0 0,-2-1 0,0 0 0,0 0 0,-1-1 0,0 0 0,-1 0 0,5-23 0,-4 5 0,-1 0 0,-1 0 0,-1-51 0,-3 70 1,-1 0 0,0-1-1,0 1 1,-1 0 0,-1 0 0,0 0 0,-1 0-1,0 1 1,-11-22 0,11 27-1,1 1 1,-1 0-1,0 0 0,0 0 1,0 0-1,0 1 1,-1 0-1,0 0 0,0 0 1,0 0-1,-1 1 0,1 0 1,-1 0-1,1 1 0,-1-1 1,0 1-1,0 0 1,0 1-1,-1-1 0,1 1 1,-10 0-1,11 0 0,-1 1 0,1 0 0,-1 0 0,0 1 0,1-1 0,-1 1 0,1 1 0,-1-1 0,-7 3 0,10-2 0,0 0 0,0 0 0,1 0 0,-1 0 0,0 0 0,1 1 0,-1-1 0,1 1 0,0 0 0,0-1 0,0 1 0,0 0 0,0 0 0,1 1 0,-1-1 0,0 4 0,-3 7-1,1 0 0,0 0 1,2 1-1,-1 0 0,2 0 0,0-1 0,1 1 1,0 0-1,3 15 0,0-7 0,2-1-1,0 0 1,1-1 0,1 1-1,12 24 1,-14-34 1,1 0 0,1 0 0,0 0 0,0-1 0,1 0 0,14 13 0,-19-20 0,1-1 0,-1 0 0,1 0 0,0 0 0,0-1 0,1 0 0,-1 1 0,0-2 0,1 1 0,-1 0 0,1-1 0,0 0 0,-1 0 0,1 0 0,0 0 0,0-1 0,0 0 0,-1 0 0,1 0 0,0-1 0,5-1 0,-6 2 0,0-2 0,0 1 0,-1 0 1,1-1-1,0 1 0,-1-1 0,1 0 0,-1-1 0,1 1 1,-1 0-1,0-1 0,0 0 0,0 0 0,4-5 0,-2 2 1,-1-1 0,0 0 0,0 0 0,-1-1-1,1 1 1,3-15 0,-2-3 1,0 1 0,-2-1 0,1-43 0,-3 40-2,0-39 0,-1 63 0,-1 0 0,1 0 0,-1-1 0,0 1 0,0 0 0,0 0 0,-1 0 0,1 0 0,-1 0 0,0 0 0,-5-6 0,6 9 0,0-1 0,-1 1 0,1 0 0,0 0 0,-1 0 0,1 0 0,-1 0 0,0 0 0,1 1 0,-1-1 0,0 1 0,1-1 0,-1 1 0,0-1 0,0 1 0,1 0 0,-1 0 0,0 0 0,0 0 0,1 0 0,-1 0 0,0 0 0,0 1 0,1-1 0,-1 1 0,0-1 0,1 1 0,-1 0 0,0 0 0,1-1 0,-1 1 0,1 0 0,-1 0 0,1 1 0,-3 1 0,2 2 0,-1 0 0,0 1 0,1-1 0,0 1 0,1 0 0,-1 0 0,1 0 0,0 0 0,0 6 0,-1 63 0,3-51 0,-1-12 0,1 1 0,0 0 0,1-1 0,0 1 0,1-1 0,0 0 0,1 0 0,1 0 0,0 0 0,9 16 0,-10-22 0,0 0 0,0 0 0,1-1 0,0 1 0,0-1 0,0 0 0,1 0 0,-1-1 0,1 1 0,0-1 0,1-1 0,-1 1 0,0-1 0,1 0 0,0 0 0,0-1 0,0 0 0,0 0 0,13 1 0,-11-2 0,0-1 0,0 1 0,0-2 0,12 0 0,-17 0 0,-1 0 0,1 0 0,-1 0 0,0-1 0,1 1 0,-1-1 0,0 1 0,0-1 0,0 0 0,0 0 0,-1 0 0,1-1 0,0 1 0,3-5 0,3-6 0,-1 0 0,0 0 0,0-1 0,-2 0 0,0 0 0,0-1 0,-1 0 0,-1 0 0,-1 0 0,3-23 0,0-20 0,-3-84 0,-3 104 0,1-44 0,-2-86 0,-1 137 0,-2 1 0,0 0 0,-13-43 0,17 72 0,-1-1 0,1 1 0,0 0 0,-1 0 0,1 0 0,-1 0 0,1-1 0,-1 1 0,0 0 0,0 0 0,1 0 0,-1 0 0,0 0 0,-2-1 0,3 2 0,-1 0 0,1 0 0,0-1 0,-1 1 0,1 0 0,-1 0 0,1 0 0,-1 0 0,1 0 0,0 0 0,-1 0 0,1 0 0,-1 0 0,1 1 0,0-1 0,-1 0 0,1 0 0,-1 0 0,1 0 0,0 1 0,-1-1 0,1 0 0,-1 0 0,1 1 0,0-1 0,0 0 0,-1 1 0,-2 2 0,1 0 0,0 0 0,0 0 0,0 0 0,1 0 0,-1 1 0,1-1 0,-2 5 0,-6 33 0,2 1 0,2 1 0,1-1 0,4 72 0,0-72 0,1-10 0,0 0 0,2 0 0,2 0 0,1 0 0,1-1 0,1 0 0,22 51 0,-23-67 0,1-1 0,0 0 0,1-1 0,0 0 0,1 0 0,1-1 0,17 16 0,-19-20 0,1 0 0,0-1 0,0-1 0,1 1 0,0-2 0,0 0 0,0 0 0,1-1 0,0 0 0,21 4 0,-20-6 0,-1 0 0,1-1 0,0-1 0,0 0 0,0 0 0,18-4 0,-25 3 0,-1 0 0,0-1 0,0 1 0,0-1 0,0 0 0,0-1 0,0 1 0,0-1 0,-1 0 0,0 0 0,1-1 0,-1 1 0,0-1 0,-1 0 0,1 0 0,-1 0 0,6-9 0,-4 3 0,0 0 0,-1-1 0,0 1 0,-1-1 0,0 0 0,-1 0 0,2-16 0,-2 2 0,-1-1 0,-3-29 0,1 45 0,0 0 0,-1 0 0,0 1 0,-1-1 0,0 1 0,0 0 0,-1-1 0,0 2 0,-6-11 0,8 15 0,-1 0 0,0 0 0,0 0 0,-1 0 0,1 1 0,-1-1 0,0 1 0,0 0 0,0 0 0,0 0 0,0 0 0,-1 1 0,0 0 0,1 0 0,-1 0 0,0 0 0,0 1 0,1 0 0,-7-1 0,6 2 0,1-1 0,0 1 0,-1 0 0,1 0 0,0 0 0,-1 0 0,1 1 0,-8 2 0,10-2 0,1-1 0,-1 1 0,1 0 0,-1 0 0,1 1 0,0-1 0,-1 0 0,1 0 0,0 1 0,0-1 0,0 1 0,0-1 0,0 1 0,0-1 0,0 1 0,0-1 0,1 1 0,-1 0 0,1 0 0,-1-1 0,1 1 0,-1 3 0,0 4 0,0-1 0,1 1 0,0 0 0,0 0 0,1-1 0,0 1 0,1-1 0,-1 1 0,2-1 0,-1 1 0,1-1 0,1 0 0,-1 0 0,1 0 0,1-1 0,5 9 0,-1-4 0,1 0 0,0-1 0,0 0 0,1-1 0,1 0 0,0-1 0,0 0 0,23 12 0,-23-16 0,0 1 0,1-1 0,-1-1 0,1-1 0,0 0 0,0 0 0,0-1 0,0-1 0,0 0 0,0-1 0,15-1 0,-18 0 0,0 0 0,-1-1 0,1 0 0,-1 0 0,0-1 0,0-1 0,0 1 0,0-2 0,-1 1 0,1-1 0,-1 0 0,0-1 0,0 0 0,-1 0 0,11-12 0,-2-3 0,-1-1 0,0 0 0,-2-1 0,-1-1 0,0 0 0,-2 0 0,-1-1 0,-1-1 0,-1 0 0,6-42 0,-3-22 0,-3-159 0,-7 204 0,0 37 0,0-4 0,0-1 0,0 0 0,-2 1 0,-4-23 0,6 33 0,-1 1 0,1-1 0,-1 1 0,1-1 0,-1 0 0,0 1 0,1-1 0,-1 1 0,0-1 0,0 1 0,0 0 0,0-1 0,0 1 0,0 0 0,-1 0 0,1 0 0,0 0 0,-1 0 0,1 0 0,0 0 0,-1 0 0,1 1 0,-1-1 0,0 0 0,1 1 0,-1-1 0,1 1 0,-1 0 0,0-1 0,1 1 0,-1 0 0,0 0 0,1 0 0,-1 0 0,0 1 0,1-1 0,-1 0 0,0 1 0,1-1 0,-1 1 0,1-1 0,-1 1 0,1 0 0,-1 0 0,-2 2 0,1-2 0,0 1 0,1 0 0,-1 0 0,0 0 0,1 1 0,0-1 0,-1 1 0,1-1 0,0 1 0,0 0 0,-2 5 0,-16 40 0,19-48 0,-11 39 0,1 1 0,1 0 0,-6 72 0,11-37 0,5 90 0,1-148 0,1-1 1,0 1-1,1 0 1,1-1-1,1 0 1,0 0-1,1 0 1,1 0-1,0-1 1,1 0-1,1-1 0,0 0 1,12 15-1,-12-19 2,0-1-1,0 0 1,1-1-1,0 0 0,0 0 1,1-1-1,0 0 1,0-1-1,1 0 1,0-1-1,0-1 0,0 1 1,0-2-1,1 0 1,-1 0-1,1-1 1,22 0-1,-35-2-1,19 1 0,0-1 0,34-5 0,-47 4 0,-1-1 0,1 1 0,0-1 0,-1 0 0,1 0 0,-1-1 0,1 0 0,-1 0 0,0 0 0,0-1 0,-1 1 0,9-9 0,-6 4 0,-1-1 0,0 1 0,0-1 0,-1 0 0,0-1 0,-1 1 0,0-1 0,-1 0 0,1 0 0,-2 0 0,3-21 0,-2 2 0,-1-1 0,-5-56 0,2 72 0,-1 1 0,0-1 0,-1 1 0,-1 0 0,0-1 0,-10-19 0,12 29 0,0 0 0,0 1 0,0-1 0,-1 1 0,0-1 0,0 1 0,0 0 0,0 0 0,0 0 0,-7-4 0,7 5 0,1 1 0,-1 0 0,1 0 0,-1 0 0,0 1 0,1-1 0,-1 0 0,0 1 0,1 0 0,-1 0 0,0 0 0,0 0 0,1 0 0,-1 0 0,0 1 0,1 0 0,-1-1 0,-4 3 0,3-1 0,1-1 0,-1 2 0,1-1 0,0 0 0,0 0 0,0 1 0,0 0 0,1 0 0,-1 0 0,1 0 0,-1 0 0,1 0 0,0 0 0,0 1 0,1-1 0,-1 1 0,1-1 0,-2 8 0,-1 4 0,0 0 0,2 0 0,-2 20 0,2-14 0,1 0 0,1 0 0,1 0 0,1 0 0,6 31 0,-5-41 0,1-1 0,-1 1 0,2-1 0,-1 0 0,2 0 0,-1-1 0,1 1 0,0-1 0,1 0 0,0-1 0,1 0 0,10 9 0,-8-9 0,-1-1 0,1 0 0,1-1 0,-1 0 0,1 0 0,0-1 0,0-1 0,1 0 0,-1 0 0,1-1 0,0-1 0,0 0 0,0-1 0,0 0 0,0-1 0,0 0 0,0 0 0,19-5 0,-29 5-1,0 0 1,1-1-1,-1 0 1,1 0-1,-1 1 1,0-1-1,0-1 1,1 1-1,-1 0 1,0 0-1,0-1 1,0 0-1,-1 1 1,1-1-1,0 0 1,0 0-1,-1 0 1,1 0-1,1-2 1,-2 0-35,1 0 0,-1 0 0,1 0 0,-1-1 0,-1 1 0,1 0 0,0 0 0,-1-1 0,0 1 0,0-5 0,-3-26-1251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2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43 31390,'-14'0'529,"9"0"207,24 0-704,31 0-16,16 0 0,6-10-16,-3 3 0,-11-1 0,-19-2 0,-9 8 0,-19-3 0,-19 5-272,-44 0-1729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0 157 32399,'623'13'291,"-652"-30"-278,-28-11-13,33 17 0,0-1 0,0-1 0,1-1 0,1-1 0,0-1 0,-20-19 0,42 35 0,-1 0 1,1-1-1,0 1 1,0 0-1,0 0 1,0 0-1,0 0 1,0 0-1,-1-1 1,1 1-1,0 0 1,0 0-1,0 0 1,0-1-1,0 1 1,0 0-1,0 0 1,0 0-1,0-1 1,0 1-1,0 0 1,0 0-1,0 0 1,0-1-1,0 1 1,0 0-1,0 0 1,0 0-1,0 0 1,0-1-1,0 1 1,0 0-1,0 0 1,0 0-1,0-1 1,1 1-1,-1 0 1,0 0-1,0 0 1,0 0-1,0 0 1,0-1-1,1 1 1,-1 0-1,0 0 1,0 0-1,0 0 1,0 0-1,1 0 1,-1 0-1,0 0 1,0-1-1,0 1 1,1 0-1,-1 0 1,0 0-1,0 0 1,0 0-1,1 0 1,-1 0-1,0 0 1,0 0-1,0 0 1,1 1-1,-1-1 1,0 0-1,0 0 1,20 0-5,-18 0 6,22 4 2,1 0 0,-1 2-1,-1 1 1,1 0 0,-1 2 0,26 14 0,-44-21-4,-1 0 1,1 0-1,-1 1 1,0 0-1,0 0 1,0 0-1,0 0 1,0 1-1,-1-1 0,1 1 1,2 5-1,-4-6 0,0 0 0,-1 1 0,0-1 0,0 0 0,0 1 0,0-1 0,0 1 0,-1-1 0,0 1 0,1 0 0,-1-1 0,-1 1 0,1-1 0,0 1 0,-1-1 0,0 1 0,-1 3 0,-2 4 0,-1 0 0,0-1 0,0 0 0,-1-1 0,0 1 1,-1-1-1,-10 11 0,-24 37-9,17-16-66,-3 2-146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5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1 182 31406,'204'17'868,"24"1"-423,-200-17-445,-19 0 0,0-1 0,0 1 0,0-2 0,17-2 0,-24 3 0,0-1 0,0 1 0,-1-1 0,1 1 0,0-1 0,0 0 0,-1 0 0,1 0 0,-1 0 0,1 0 0,-1 0 0,1-1 0,-1 1 0,0 0 0,1-1 0,-1 1 0,0-1 0,0 1 0,0-1 0,0 1 0,-1-1 0,1 0 0,0 0 0,-1 1 0,1-1 0,-1 0 0,1 0 0,-1-3 0,1 2 0,-1-1 0,0 0-1,0 0 1,-1 0 0,1 0 0,-1 0 0,1 0 0,-1 0-1,-1 0 1,1 1 0,0-1 0,-1 0 0,0 1 0,-4-7-1,2 4 1,-1 1-1,0-1 0,0 1 1,0 0-1,-1 0 0,0 0 1,-9-5-1,-4 0-1,-1 0 1,0 1-1,-1 1 1,-30-8-1,24 7 4,25 7 1,7 1 0,45 5 5,-35-2-7,0 1 0,0 0 0,-1 1 1,0 1-1,0 0 0,18 10 0,-26-12-1,-1 0 1,0 0-1,0 0 1,-1 0-1,1 1 0,-1 0 1,0 0-1,0 0 1,0 0-1,0 1 0,-1-1 1,0 1-1,1 0 1,-2 0-1,1 0 0,-1 1 1,0-1-1,0 1 1,2 8-1,-3-3 4,0-1-1,0 1 1,-1 0 0,0 0-1,-1-1 1,0 1 0,-1 0-1,0-1 1,-1 1 0,-6 15-1,5-18-9,0 0 0,0 0 0,-1-1 0,0 1 0,-1-1 0,0 0-1,0-1 1,0 1 0,-1-1 0,0-1 0,0 1 0,0-1 0,-9 4 0,-27 12-189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6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1 174 31006,'0'1'57,"0"0"53,0 0 1,-1 1 0,1-1 0,0 0 0,0 1 0,0-1-1,1 0 1,-1 1 0,0-1 0,0 0 0,1 1 0,-1-1-1,1 0 1,-1 0 0,2 2 0,0-2-123,0-1-1,0 1 1,0 0 0,0-1 0,0 1 0,0-1 0,0 0-1,0 1 1,0-1 0,4-1 0,-4 2 45,331 2-1,-191-4-32,-142 1 0,1 0 0,-1 0 0,0 0 0,1 0 0,-1 0 0,0 0 0,1 0 0,-1 0 0,0 0 0,1 0 0,-1 0 0,0 0 0,1 0 0,-1 0 0,0 0 0,1 0 0,-1 0 0,0 0 0,1-1 0,-1 1 0,0 0 0,1 0 0,-1 0 0,0-1 0,0 1 0,1 0 0,-1 0 0,0-1 0,0 1 0,0 0 0,1-1 0,-1 1 0,0 0 0,0-1 0,0 1 0,0 0 0,0-1 0,0 1 0,1 0 0,-1-1 0,0 1 0,0 0 0,0-1 0,0 1 0,0 0 0,0-1 0,-1 1 0,1 0 0,0-1 0,0 1 0,0 0 0,0-1 0,0 1 0,0 0 0,-1-1 0,-14-18-5,-18-4-6,-1 1 1,-57-27 0,-41-25 41,129 71-26,25 1-5,-4 4 0,-1 1 0,0 0 0,0 1 0,-1 1 0,32 13 0,-13-2 0,55 35 0,-83-46 0,1-1 0,-1 2 0,-1-1 0,1 1 0,10 12 0,-14-14 0,-1-1 0,1 1 0,-1 0 0,0 0 0,-1 0 0,1 0 0,0 0 0,-1 0 0,0 0 0,0 1 0,-1-1 0,1 0 0,-1 7 0,0-5 0,1-1 0,-1-1 0,1 1 0,-1-1 0,-1 1 0,1-1 0,-1 1 0,1-1 0,-1 1 0,-1-1 0,1 1 0,-1-1 0,1 0 0,-1 0 0,0 0 0,-1 0 0,1 0 0,-1 0 0,-4 5 0,-28 26-45,-42 35-1,33-37-215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6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41 32175,'-7'-5'46,"0"0"1,-1 1-1,0-1 1,0 2-1,0-1 1,0 1-1,0 0 1,-1 1-1,-12-2 0,16 3-42,-1 0 0,1 1 0,0 0-1,-1 0 1,1 0 0,-1 1 0,1-1-1,0 1 1,-1 1 0,1-1 0,0 1-1,0 0 1,0 0 0,0 0 0,0 1-1,-8 5 1,1 4 0,0 0 0,0 0 1,2 1-1,-1 1 0,1-1 0,-11 23 0,-43 96 3,60-123-6,-7 16 2,1 0 0,1 0-1,1 1 1,1 0 0,2 1-1,0 0 1,2 0 0,1 0-1,3 54 1,-1-76-3,1 1 0,0-1 0,1 0 0,-1 1 0,1-1 0,0 0 0,0 0 0,1 0 0,0 0 0,0 0 0,0-1 0,0 1 0,1-1 0,-1 0 0,6 4 0,-3-3 0,0 0 0,1 0 0,-1-1 0,1 0 0,1-1 0,-1 1 0,0-1 0,1-1 0,14 4 0,-12-4 0,0 0 0,0-1 0,0 0 0,1-1 0,-1 0 0,0-1 0,0 0 0,0 0 0,0-1 0,0 0 0,0-1 0,-1 0 0,1-1 0,-1 0 0,0 0 0,0-1 0,9-6 0,-9 3 0,0 0 0,-1-1 0,0 0 0,0 0 0,-1-1 0,0 1 0,-1-1 0,0-1 0,-1 0 0,0 1 0,0-1 0,-1-1 0,4-17 0,-3 2 0,-1 1 0,-2-1 0,0 0 0,-5-52 0,3 71 0,-1-1 0,0 1 0,-1 0 0,-3-11 0,4 16 0,0 0 0,0 1 0,-1-1 0,1 1 0,0-1 0,-1 1 0,1 0 0,-1 0 0,0 0 0,0 0 0,0 0 0,0 0 0,0 0 0,0 0 0,-1 1 0,-3-3 0,6 4 0,0 0 0,-1 0 0,1 0 0,-1 0 0,1-1 0,-1 1 0,1 0 0,-1 0 0,1 0 0,0 0 0,-1 0 0,1 0 0,-1 1 0,1-1 0,-1 0 0,1 0 0,-1 0 0,1 0 0,0 0 0,-1 1 0,1-1 0,-1 0 0,1 0 0,0 1 0,-1-1 0,1 0 0,0 1 0,-1-1 0,1 0 0,0 1 0,-1-1 0,1 0 0,0 1 0,0-1 0,0 1 0,-1-1 0,1 0 0,0 1 0,0-1 0,0 1 0,0-1 0,0 1 0,0-1 0,0 1 0,0-1 0,0 1 0,0-1 0,0 1 0,-1 30 0,2-23 0,2 70 0,23 121 0,2 47 0,-24-175 0,-1-65-6,5-13-31,2-32-387,-1-20-1366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88 18344,'9'-14'7887,"0"-1"-3542,-7 12-4133,0-1 0,-1 0 0,1-1 0,-1 1-1,0 0 1,0 0 0,0-1 0,0 1 0,0-6 0,-2 10-211,1-1 1,0 0-1,-1 1 1,1-1-1,0 0 0,-1 1 1,1-1-1,-1 1 1,1-1-1,-1 1 0,1-1 1,-1 1-1,1-1 1,-1 1-1,0-1 0,1 1 1,-1 0-1,0-1 1,1 1-1,-1 0 0,0 0 1,1-1-1,-1 1 0,0 0 1,0 0-1,1 0 1,-1 0-1,0 0 0,0 0 1,0 0-1,-32 0-5,25 0 10,-5 1-3,1-1-1,0 2 1,-1 0-1,1 0 0,0 1 1,0 0-1,1 1 1,-1 1-1,1 0 0,0 0 1,-18 12-1,22-12-2,0 0 0,0 1 0,1 0 0,0 0 0,0 0 0,0 1-1,1 0 1,0 0 0,0 1 0,0-1 0,1 1 0,1 0 0,-1 0 0,1 0-1,1 1 1,-1-1 0,-1 14 0,2-9 0,1 1 0,0 0 0,1 0 0,2 14 0,-1-22 0,0 0 0,0 0 0,1 0 0,0-1 0,0 1 0,0-1 0,1 1 0,0-1 0,0 0 0,0 0 0,8 9 0,8 4 0,1-1 0,1-1 0,0 0 0,1-2 0,1-1 0,42 19 0,-36-19 0,-2 1 0,0 1 0,-1 2 0,32 25 0,-54-39 0,-1 0 0,0 0 0,0 0 0,0 1 0,-1-1 0,1 1 0,-1 0 0,0-1 0,0 1 0,0 0 0,-1 0 0,1 0 0,-1 1 0,0-1 0,0 0 0,0 0 0,-1 1 0,0-1 0,0 0 0,0 1 0,0-1 0,0 0 0,-1 1 0,0-1 0,0 0 0,0 0 0,0 0 0,-1 0 0,0 0 0,0 0 0,0 0 0,0 0 0,-4 5 0,-3-1 0,-1 0 0,0 0 0,0-1 0,-1 0 0,0-1 0,0 0 0,0-1 0,-1 0 0,-17 5 0,6-4 0,0 0 0,-1-1 0,0-2 0,-24 2 0,47-5 0,-3 0 0,0 1 0,0-1 0,0 0 0,0 0 0,0-1 0,0 1 0,0-1 0,0 0 0,-5-1 0,8 1-2,0-1 1,0 1-1,0 0 1,0 0-1,1-1 1,-1 1-1,0 0 1,0-1-1,1 1 1,-1-1-1,1 1 1,-1-1-1,1 1 0,0-1 1,0 1-1,0-1 1,-1 1-1,1-1 1,1 1-1,-1-1 1,0 1-1,0-1 1,0 0-1,1 1 1,0-2-1,-1-1-15,1 0-1,0 1 1,0-1 0,0 0-1,0 0 1,1 1 0,3-7-1,29-33-395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3.6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203 31 32543,'0'-1'7,"0"0"-1,-1 0 1,1 0 0,0 0-1,0 0 1,-1 0 0,1 0-1,0 0 1,-1 0 0,1 0 0,-1 0-1,1 0 1,-1 0 0,1 0-1,-1 1 1,0-1 0,0 0-1,1 0 1,-1 1 0,0-1-1,0 0 1,0 1 0,1-1 0,-3 0-1,-1-1-1,0 1 0,0 0 0,0 0 0,0 0 0,0 0 0,-7 0 0,-4 1-8,0 0-1,-26 4 1,37-3 3,0 1 0,0-1 0,1 0 0,-1 1 0,0 0 0,1 0 0,-1 0 0,1 0 0,0 0 0,0 1 0,0 0 0,0-1 0,0 1 0,0 0 0,1 1 0,-1-1 0,1 0 0,0 1 0,0-1 0,0 1 0,1-1 0,-1 1 0,1 0 0,-2 6 0,0 2 0,1 0 0,0 1 0,0 0 0,1-1 0,1 1 0,1 21 0,0-30 1,-1 0 1,1 0-1,0 1 1,0-1-1,1 0 0,-1 0 1,1 0-1,0 0 1,0-1-1,0 1 1,0 0-1,1-1 0,0 0 1,-1 1-1,6 3 1,-2-2-1,0-1 0,0 1-1,1-1 1,-1-1 0,1 1 0,0-1 0,0 0 0,9 1 0,7 2-1,2-2 1,-1 0-1,0-2 0,34 0 0,-54-2 0,1 0 0,-1 0 0,1-1 0,-1 1 0,1-1 0,-1 0 0,1 0 0,-1 0 0,0-1 0,5-2 0,-7 3 0,0 0 0,0-1 0,0 0 0,-1 1 0,1-1 0,-1 0 0,1 0 0,-1 0 0,0 0 0,1 0 0,-1-1 0,0 1 0,0 0 0,-1 0 0,1-1 0,0 1 0,-1 0 0,1-1 0,-1 1 0,0-4 0,1-3 0,0 0 0,-1 1 0,0-1 0,0 0 0,-1 0 0,0 0 0,-1 0 0,0 1 0,0-1 0,-1 1 0,0-1 0,0 1 0,-1 0 0,0 0 0,-1 0 0,0 1 0,0 0 0,0 0 0,-1 0 0,0 0 0,0 1 0,-1 0 0,0 0 0,0 1 0,0 0 0,-1 0 0,0 1 0,1 0 0,-2 0 0,-7-2 0,8 3 0,0 0 0,0 1 0,0 1 1,0-1-1,0 1 0,0 1 0,-1-1 0,1 1 0,-10 2 0,15-2 0,-1 1-1,0 0 0,1 0 0,-1 0 0,1 0 1,0 0-1,-1 1 0,1-1 0,0 1 1,0 0-1,0 0 0,0 0 0,0 1 0,0-1 1,1 1-1,-1-1 0,1 1 0,-1 0 0,1 0 1,0 0-1,-2 6 0,-10 37-322,9 1-987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8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44 165 31935,'1'-3'479,"0"8"-206,0 18-148,-3 37-175,-16 109 55,-7 142-5,24-270 0,0-21 0,1 0 0,3 26 0,-3-45 0,0 0 0,0-1 0,1 1 0,-1 0 0,0 0 0,0-1 0,1 1 0,-1 0 0,0-1 0,1 1 0,-1 0 0,0-1 0,1 1 0,-1-1 0,1 1 0,-1-1 0,1 1 0,0-1 0,-1 1 0,1-1 0,-1 1 0,1-1 0,0 0 0,-1 1 0,1-1 0,0 0 0,0 0 0,-1 0 0,1 1 0,0-1 0,0 0 0,-1 0 0,1 0 0,0 0 0,0 0 0,-1 0 0,1 0 0,0 0 0,-1-1 0,1 1 0,0 0 0,0 0 0,-1-1 0,1 1 0,0 0 0,-1-1 0,1 1 0,-1-1 0,1 1 0,1-1 0,1-5 0,0 1 0,-1 0 0,1-1 0,-1 1 0,0-1 0,0 0 0,-1 0 0,0 1 0,0-1 0,1-9 0,0 1 0,8-98 0,-5-184 0,-6 179 0,1 90 0,1 3 0,-1 1 0,-1-1 0,-9-45 0,9 97 0,8 0 0,1 0 0,2 0 0,1-1 0,1-1 0,17 28 0,1 6 0,-18-35 0,10 21 0,39 62 0,-61-107 0,1 1 0,0-1 0,0 0 0,-1 1 0,1-1 0,0 0 0,0 0 0,0 1 0,1-1 0,-1 0 0,0 0 0,0 0 0,0-1 0,1 1 0,-1 0 0,1 0 0,-1-1 0,0 1 0,1-1 0,-1 1 0,1-1 0,-1 0 0,1 1 0,0-1 0,-1 0 0,1 0 0,-1 0 0,1 0 0,-1 0 0,1-1 0,-1 1 0,1 0 0,2-2 0,-1 1 0,0-1 0,-1 0 0,1-1 0,-1 1 0,1 0 0,-1-1 0,0 1 0,0-1 0,0 0 0,0 1 0,0-1 0,-1 0 0,1 0 0,1-6 0,6-20 0,-1 1 0,-2-2 0,4-34 0,2-93 0,-1 2 0,-10 144 0,0 7 0,-1 0 0,0 0 0,1 0 0,0 0 0,0 0 0,0 0 0,0 0 0,1 1 0,-1-1 0,4-5 0,-5 9 0,1 0 0,-1-1 0,0 1 0,0 0 0,0 0 0,0 0 0,0 0 0,0 0 0,1-1 0,-1 1 0,0 0 0,0 0 0,0 0 0,0 0 0,1 0 0,-1 0 0,0 0 0,0-1 0,0 1 0,1 0 0,-1 0 0,0 0 0,0 0 0,1 0 0,-1 0 0,0 0 0,0 0 0,0 0 0,1 0 0,-1 0 0,0 0 0,0 0 0,0 0 0,1 1 0,-1-1 0,0 0 0,0 0 0,0 0 0,1 0 0,-1 0 0,0 0 0,0 0 0,0 1 0,0-1 0,0 0 0,1 0 0,-1 0 0,0 0 0,0 1 0,0-1 0,0 0 0,0 0 0,0 0 0,0 1 0,0-1 0,0 0 0,1 0 0,-1 0 0,0 1 0,0-1 0,0 0 0,0 0 0,0 0 0,0 1 0,0-1 0,-1 0 0,1 1 0,3 17 0,6 129 0,11 112 0,-13-211 0,1 0 0,3 0 0,20 57 0,-26-91 0,0-1 0,1 1 0,1-1 0,12 18 0,-14-26 15,-5-4-18,1-1 0,-1 0 0,0 0 0,0 0 1,0 0-1,0 0 0,0 0 0,1 0 1,-1 0-1,0 0 0,0 0 0,0 0 1,0 0-1,0 0 0,1 0 0,-1 0 0,0 0 1,0 0-1,0 0 0,0 0 0,1 0 1,-1 0-1,0 0 0,0 0 0,0 0 1,0 0-1,0 0 0,1 0 0,-1 0 0,0 0 1,0-1-1,0 1 0,0 0 0,0 0 1,0 0-1,1 0 0,-1 0 0,0 0 1,0-1-1,0 1 0,0 0 0,0 0 1,0 0-1,0 0 0,0 0 0,0-1 0,0 1 1,0 0-1,0 0 0,0 0 0,0 0 1,0-1-1,0 1 0,0 0 0,0 0 1,0 0-1,0 0 0,0 0 0,0-1 0,0 1 1,0 0-1,0 0 0,0 0 0,0 0 1,0-34-505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19 32063,'0'-6'56,"-1"-7"420,-11 32-371,12-17-121,-31 61 24,4 1 1,2 1-1,3 1 0,-23 117 0,-20 286 26,56-385-26,-35 306-8,43-359-29,1-30-3,0-7-163,0-27-461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9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468 82 31807,'-1'-4'35,"0"0"0,0 1 1,0-1-1,0 1 0,-1-1 1,1 1-1,-1 0 0,0 0 1,0 0-1,0 0 0,0 0 1,-1 0-1,1 0 1,-1 1-1,0-1 0,0 1 1,0 0-1,0-1 0,0 1 1,0 1-1,0-1 0,-1 0 1,1 1-1,-7-2 0,-3-1-28,0 1 0,0 1 0,-1 0 0,1 1 0,-25 0 0,31 2-6,0-1-1,0 1 1,-1 1 0,1 0-1,0 0 1,0 0-1,1 1 1,-1 0-1,1 0 1,-8 5 0,2 0 2,1 0 0,0 1 1,0 1-1,-17 19 0,11-7 0,0 1-1,1 0 0,2 1 1,-22 47-1,27-47-2,1 1 0,1 0 0,1 0 0,1 1 0,1 0 0,1 0 0,2 40 0,0-57 0,1-1 0,0 1 0,1-1 0,0 1 0,0-1 0,1 1 0,0-1 0,1 0 0,0 0 0,0 0 0,0 0 0,1-1 0,0 1 0,1-1 0,0 0 0,0 0 0,0 0 0,1-1 0,0 0 0,0 0 0,1 0 0,0-1 0,8 6 0,-3-5 0,-1 1 0,2-1 0,-1-1 0,0 0 0,1-1 0,0 0 0,0-1 0,18 2 0,11-1 0,55-2 0,-77-2 0,-13 0 1,1 0-1,-1 0 1,0-1 0,1 0-1,-1-1 1,0 1-1,0-2 1,0 1 0,0-1-1,11-6 1,-14 7-6,-1-1-1,0 1 1,0-1 0,0 0 0,0 0-1,0 0 1,-1 0 0,1 0-1,-1-1 1,0 1 0,0-1 0,0 0-1,0 1 1,-1-1 0,1 0-1,-1 0 1,0 0 0,-1 0 0,1 0-1,0-6 1,0-28-259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9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47 31807,'-5'-8'118,"4"5"-78,0 1-1,0-1 0,0 1 1,0 0-1,0 0 1,-1-1-1,1 1 1,-1 0-1,1 0 0,-1 0 1,0 1-1,0-1 1,0 0-1,0 1 1,0-1-1,0 1 0,-1 0 1,1-1-1,-4 0 1,1 8-22,2 11-17,0 0-1,2 0 1,0-1-1,0 1 1,3 18-1,-1 11 5,-1 438 22,5-466-27,-1-20 0,-2-13 0,-3-167 2,0-7-23,3 151 17,1 0-1,17-70 1,-19 102 4,1 0 0,0 0 0,0 0 0,1 0 0,-1 0 0,1 0 0,1 1 0,6-9 0,-9 13 0,0-1 0,1 1 0,-1 0 0,1 0 0,-1-1 0,1 1 0,0 0 0,-1 0 0,1 1 0,0-1 0,0 0 0,0 0 0,0 1 0,0-1 0,-1 1 0,1 0 0,0 0 0,0-1 0,0 1 0,0 0 0,0 1 0,0-1 0,0 0 0,0 1 0,0-1 0,0 1 0,0-1 0,0 1 0,-1 0 0,1 0 0,0 0 0,1 1 0,4 2 2,0 1 0,-1 0 0,1 0 0,-1 1 0,-1 0 0,1 0 0,5 8 0,33 53 16,-31-45-20,6 8-3,-2 2 0,-1-1 0,21 62 0,-31-76 6,-2 0 1,0 0-1,-1 0 1,0 1-1,-2-1 1,0 1-1,-1-1 1,0 1-1,-6 31 1,3-41-2,0 0 0,-1 0 1,1 0-1,-1 0 1,-1-1-1,0 0 1,0 0-1,0 0 0,-1 0 1,0-1-1,0 0 1,0 0-1,-1-1 1,-14 9-1,9-6-1,0 0 1,-1-2-1,0 1 0,0-2 0,0 1 1,-1-2-1,0 0 0,-17 3 1,29-7-3,-1 1-1,1-1 1,0 0 0,0 0 0,0 0 0,0 0 0,0 0 0,0 0 0,-1-1 0,1 1-1,0 0 1,0-1 0,0 0 0,0 0 0,0 1 0,0-1 0,-2-2 0,2 1-68,1 0 1,-1 0 0,1 0 0,0 0-1,0 0 1,0-1 0,0 1 0,0 0-1,0-1 1,1 1 0,-1 0 0,1-1-1,0 1 1,0-6 0,-2-50-3889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0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18 31967,'-8'-15'587,"6"24"-401,6 34-191,42 194 10,-28-11 23,-7-59-34,-11-163 2,0-3 3,0 0 1,0 0-1,-1 0 0,1-1 0,0 1 1,0 0-1,0 0 0,1 0 0,-1 0 0,0 0 1,0 0-1,0-1 0,1 1 0,-1 0 1,0 0-1,1 0 0,-1-1 0,1 1 1,-1 0-1,1 0 0,-1-1 0,1 1 0,-1 0 1,1-1-1,0 1 0,-1-1 0,1 1 1,0-1-1,1 2 0,3-9 6,1-26-2,-2 0 1,-1 0-1,-1 0 0,-4-43 0,0 8-19,2-311 11,2 387 5,-1-1 0,1 1 0,0-1 0,1 1 0,0-1 0,5 10 0,2 6 0,80 249 0,-70-204 0,-17-60 0,8 24 0,-11-31 0,0 0 0,1 0 0,0 0 0,-1 0 0,1 0 0,-1 0 0,1 0 0,0 0 0,0 0 0,0-1 0,-1 1 0,1 0 0,0 0 0,0-1 0,0 1 0,0-1 0,0 1 0,0-1 0,0 1 0,0-1 0,1 1 0,-1-1 0,2 0 0,-2 0 0,1-1 0,-1 0 0,0 0 0,0 0 0,1 0 0,-1 0 0,0 0 0,0 0 0,0 0 0,0 0 0,0 0 0,0 0 0,0-1 0,-1 1 0,1 0 0,0-1 0,-1 1 0,1-1 0,-1 1 0,1-1 0,-1 1 0,0-1 0,0-2 0,3-5 0,47-192 1,-41 151-5,2 1 1,2 0-1,30-70 1,-42 117 3,-1 1-1,1-1 1,0 1 0,-1-1 0,1 1 0,0-1 0,0 1-1,0-1 1,0 1 0,0 0 0,0 0 0,0 0 0,1 0 0,-1 0-1,0 0 1,1 0 0,1-1 0,-2 2 0,-1 0 0,1 0 0,0 0 0,-1 0 0,1 0 0,-1 1 0,1-1 0,0 0 0,-1 0 0,1 1 0,0-1 0,-1 0 0,1 1 0,-1-1 0,1 1 0,-1-1 0,1 1 0,-1-1 0,1 1 0,-1-1-1,0 1 1,1-1 0,-1 1 0,0-1 0,1 1 0,-1 0 0,0 0 0,4 8 0,-1 0 1,0 0-1,3 19 0,3 44 11,-3 0 1,-6 120-1,0-7 3,0-180-13,1-1-1,-1 1 1,1-1-1,0 0 1,1 1-1,-1-1 1,1 0-1,3 6 1,-4-9-4,-1 0 0,1 0 0,-1 0 0,1 0 0,-1-1 1,1 1-1,-1 0 0,1 0 0,0-1 0,0 1 0,-1-1 1,1 1-1,0 0 0,0-1 0,0 1 0,0-1 1,0 0-1,-1 1 0,1-1 0,0 0 0,0 0 0,0 1 1,0-1-1,0 0 0,0 0 0,0 0 0,0 0 0,0 0 1,0 0-1,0-1 0,0 1 0,0 0 0,0 0 0,0-1 1,0 1-1,0 0 0,-1-1 0,1 1 0,0-1 1,0 1-1,0-1 0,0 0 0,-1 1 0,1-1 0,1-1 1,14-23-337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1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97 27821,'0'-42'4268,"0"1"-3622,-7 51-614,-36 115-32,-37 173 0,77-288 0,-5 26 0,2 0 0,1 0 0,-1 59 0,7-95 0,-1 1 0,0-1 0,1 1 0,-1-1 0,1 0 0,-1 1 0,1-1 0,0 0 0,-1 1 0,1-1 0,-1 0 0,1 0 0,0 1 0,-1-1 0,1 0 0,-1 0 0,1 0 0,0 0 0,-1 0 0,1 0 0,0 0 0,-1 0 0,1 0 0,0 0 0,-1 0 0,1 0 0,-1-1 0,1 1 0,0 0 0,-1 0 0,2-1 0,-2 1 0,3-2-1,-1 1 0,1 0 0,-1-1 0,1 0-1,-1 1 1,0-1 0,0 0 0,0 0 0,0 0 0,0-1 0,0 1 0,0 0 0,-1-1-1,1 1 1,-1-1 0,0 0 0,2-4 0,16-57-13,-15 45 16,30-118-2,-16 55 0,3 2 0,39-93 0,-58 166 0,2 0 1,-1 0-1,1 1 1,0-1-1,5-5 1,-7 10 0,-1 1 1,1-1-1,0 0 1,0 1-1,0-1 1,0 1-1,0 0 1,0 0 0,0-1-1,0 2 1,0-1-1,1 0 1,-1 0-1,0 1 1,1-1-1,-1 1 1,1-1-1,2 1 1,-3 0-2,0 1 0,0-1 0,-1 1 0,1 0 0,0-1 0,0 1 0,-1 0 0,1 0 0,-1 0 0,1 0 0,-1 0 0,1 1 0,-1-1 0,0 0 0,1 1 0,-1-1 0,0 0 0,0 1 0,0 0 0,0-1 0,0 1 0,0 0 0,0 1 0,17 49 0,-15-42 0,12 47 2,-2 1 0,7 88 0,-9 120-80,-13-264-218,-5-2-537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1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32271,'0'0'240,"11"0"-192,27 0 32,12 0-64,5-5-16,-2-7 0,-9-1-320,-8-6-9797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1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26 31999,'11'-26'763,"-14"103"-761,-2-2-1,-20 94 1,-49 151-2,-4 29 0,37-23 0,26-196-56,13-116-149,2-12-478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7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56 486 31662,'0'-55'777,"0"34"-507,0 31-244,-52 615 6,49-585-32,3-24 0,-1-36 0,24-570 0,-21 569 0,0 1 0,2 0 0,0 0 0,9-25 0,-12 40 0,1 0 0,0 1 0,1-1 0,-1 0 0,1 1 0,0 0 0,0 0 0,0 0 0,0 0 0,1 0 0,0 1 0,0-1 0,0 1 0,0 0 0,0 0 0,1 1 0,-1-1 0,1 1 0,0 0 0,-1 0 0,1 0 0,6 0 0,-2 0 0,0 0 0,0 1 0,0 0 0,0 1 0,1 0 0,-1 1 0,12 2 0,-17-2 0,1 0 0,-1 0 0,0 1 0,0-1 0,0 1 0,0 0 0,0 1 0,0-1 0,0 1 0,0-1 0,-1 1 0,0 0 0,1 1 0,-1-1 0,4 7 0,0 0-3,-1 0 0,-1 0 0,0 0 0,0 1 0,-1 0 0,-1 0 0,0 0 1,3 23-1,-5-27 2,0 0 1,-1 0-1,0 0 1,0 1-1,-1-1 0,0 0 1,0 0-1,-1 0 1,0 0-1,0 0 1,0-1-1,-1 1 1,0-1-1,0 1 1,-8 9-1,-7 4-1,-1 0-1,0-2 1,-2 0-1,-33 21 1,19-13 1,21-12 1,14-14 0,0 0 0,-1 0 0,1 1 0,0-1 0,0 0 0,0 0 0,0 0 0,0 1 0,0-1 0,0 0 0,0 0 0,0 1 0,0-1 0,0 0 0,0 0 0,0 0 0,0 1 0,0-1 0,0 0 0,0 0 0,1 0 0,-1 1 0,0-1 0,0 0 0,0 0 0,0 0 0,0 0 0,0 1 0,1-1 0,-1 0 0,0 0 0,0 0 0,0 0 0,0 0 0,1 1 0,-1-1 0,0 0 0,0 0 0,0 0 0,1 0 0,32 3 0,-24-4 0,50 0 0,60 1 0,-108 0 0,0 2 0,0-1 0,-1 2 0,1-1 0,0 1 0,-1 1 0,1 0 0,11 6 0,-20-9 0,0 0 0,0 0 0,0 0 1,-1 0-1,1 1 0,0-1 0,0 1 0,-1-1 0,1 1 0,-1-1 0,1 1 1,-1 0-1,0 0 0,1 0 0,-1 0 0,0 0 0,0 0 0,0 0 1,-1 0-1,1 0 0,0 0 0,-1 0 0,0 1 0,1-1 0,-1 0 1,0 0-1,0 0 0,0 1 0,0-1 0,-1 0 0,1 0 0,-1 1 0,-1 3 1,0-1-1,-1-1 1,1 1 0,-1 0-1,-1-1 1,1 1 0,-1-1-1,0 0 1,0 0 0,0-1-1,0 1 1,0-1 0,-7 4-1,-61 31 0,-2-4 1,-101 33-1,161-62-1,58 6-12,-6-6 13,1-1 0,-1-2 0,70-5 0,-95 2 0,0-1 0,0 0 0,0-1 0,-1-1 0,1 0 0,-1 0 0,0-1 0,0-1 0,0 0 0,-1-1 0,0 0 0,0-1 0,-1 0 0,0 0 0,0-1 0,-1 0 0,0-1 0,0 0 0,-2-1 0,14-22 0,-7 6 0,-1 0 0,-1-1 0,-2-1 0,-1 0 0,-1 0 0,-1-1 0,-2 0 0,2-31 0,-1-192 3,-6 242-1,-1 0-1,0 0 1,-1-1 0,0 1 0,-4-11 0,6 20-1,-1-1 0,0 1 1,0 0-1,0-1 0,0 1 0,0 0 0,0 0 0,-1 0 1,1 0-1,-1 0 0,1 0 0,-1 0 0,0 1 0,0-1 1,0 0-1,0 1 0,0 0 0,0-1 0,0 1 0,0 0 1,0 0-1,-1 0 0,1 0 0,0 1 0,-1-1 0,1 0 1,-1 1-1,-2 0 0,5 0-1,-1 0 0,1 0 0,0 0 0,0 0 0,-1 0 0,1 0 0,0 1 0,0-1 0,-1 0 0,1 0 0,0 0 0,0 1 0,0-1 0,-1 0 0,1 0 0,0 0 0,0 1 0,0-1 0,0 0 0,0 0 0,0 1 0,-1-1 0,1 0 0,0 1 0,0-1 0,0 0 0,0 0 0,0 1 0,0-1 0,0 0 0,0 1 0,0-1 0,0 0 0,0 0 0,0 1 0,0-1 0,1 0 0,-1 0 0,0 1 0,0-1 0,0 6 0,6 260 0,-1-187 0,22 108 0,-23-168 0,0 0 0,2 0 0,1 0 0,0-1 0,13 24 0,-16-36 0,-1 1 0,2-1 0,-1 0 0,1 0 0,0-1 0,0 1 0,0-1 0,1 0 0,0 0 0,0-1 0,0 0 0,0 0 0,1 0 0,0-1 0,0 0 0,13 4 0,-9-4 0,1-1 0,0 0 0,0-1 1,0 0-1,0 0 0,0-2 0,0 1 0,0-2 0,20-4 0,-24 4-1,-1-1-1,0 1 0,0-1 1,-1-1-1,1 0 0,-1 0 1,0 0-1,0 0 0,0-1 1,0 0-1,-1 0 1,0-1-1,0 0 0,0 0 1,-1 0-1,6-10 0,-3 3 2,-2-1-1,1 1 0,-2-1 0,0-1 1,0 1-1,-1 0 0,1-23 1,-3 9 0,0 0 0,-8-54 0,6 73 0,-1 0-1,0 1 1,0-1-1,-1 0 1,-6-12 0,8 19 1,0 0 0,-1-1 0,1 1 0,0 0 1,-1 0-1,1 0 0,-1 0 0,0 0 1,1 0-1,-1 0 0,0 1 0,0-1 0,0 1 1,-1-1-1,1 1 0,0 0 0,0 0 0,-1 0 1,1 0-1,-1 0 0,1 0 0,-1 1 0,-3-1 1,6 2-3,-1 0 0,0 0 0,0 0 1,1 0-1,-1 0 0,1 0 0,-1 0 1,1 0-1,-1 0 0,1 0 0,0 0 0,0 0 1,-1 1-1,1-1 0,0 0 0,0 0 1,0 0-1,0 0 0,0 1 0,1-1 1,-1 0-1,1 2 0,-1 3-3,0 38 1,9 73 1,-6-100 2,1 0 0,0 0 0,1 0 0,1-1 0,0 0 0,2 0 0,11 20 0,-16-31 0,0 0 0,1-1 0,0 1 0,0-1 0,0 1 0,0-1 0,0 0 0,1-1 0,0 1 0,0-1 0,0 0 0,0 0 0,6 2 0,-1-2 0,-1-1 0,1 1 0,0-1 0,0-1 0,0 0 0,17-1 0,-24 0 1,1 0 0,0-1 0,0 0 0,-1 0 0,1 0 0,0 0 0,-1 0 0,1-1 1,-1 0-1,1 1 0,-1-1 0,0-1 0,0 1 0,0 0 0,0-1 0,0 1 0,-1-1 0,1 0 0,-1 0 0,0 0 0,1 0 0,-1-1 0,-1 1 0,1-1 1,0 1-1,-1-1 0,0 1 0,1-6 0,3-8-1,-1 0 0,-1 0 1,0-1-1,0-32 0,-2 7 0,1 10 0,-2 1 0,-5-36 0,5 64 0,0 0 0,-1 0 0,0 0 0,0 1 0,0-1 0,0 0 0,-1 1 0,1-1 0,-1 1 0,0-1 0,-4-5 0,6 9 0,-2 9 0,2 19-13,-1 16 13,2-1 1,10 60 0,-9-90 0,1 0 0,0-1-1,1 0 1,0 0 0,1 0 0,0 0-1,1-1 1,0 0 0,1 0 0,0-1 0,1 1-1,0-2 1,11 11 0,-14-16-1,0 0 0,0-1 0,0 1 0,0-1 0,1 0 0,0-1 0,0 0 0,-1 0 0,1 0 0,0 0 0,12 0 0,-2 0 0,0-1 0,0-1 0,22-3 0,-33 2 0,1 0 0,-1-1 0,0 1 0,1-1 0,-1 0 0,0 0 0,0-1 0,0 0 0,-1 0 0,1 0 0,-1 0 0,1 0 0,-1-1 0,0 0 0,0 0 0,-1 0 0,1-1 0,-1 1 0,0-1 0,0 0 0,-1 1 0,1-1 0,-1-1 0,3-7 0,1-7 0,-1 0 0,0-1 0,-2 1 0,0-1 0,0-26 0,-2 21 0,0-9 0,-3-50 0,1 75 0,0 1 0,-1 0 0,0-1 0,0 1 0,-1 0 0,0 1 0,-1-1 0,0 0 0,0 1 0,-8-11 0,10 16 0,0 1 0,0-1 0,-1 1 0,0-1 0,1 1 0,-1 0 0,0 0 0,0 0 0,0 0 0,0 1 0,-4-2 0,6 2 0,-1 1 0,1 0 0,0-1 0,0 1 0,-1 0 0,1 0 0,0 0 0,-1 0 0,1 0 0,0 0 0,0 0 0,-1 0 0,1 1 0,0-1 0,-1 0 0,1 1 0,0-1 0,0 1 0,0-1 0,0 1 0,-1 0 0,1-1 0,0 1 0,0 0 0,0 0 0,0 0 0,0 0 0,1 0 0,-1 0 0,0 0 0,0 0 0,1 0 0,-2 2 0,-1 5 0,-1 1 0,2-1 0,-1 1 0,1-1 0,0 1 0,1 0 0,-1 13 0,3 72 0,1-43 0,-2-20 0,7 61 0,-5-80 0,1-1 0,0 1 0,0-1 0,1 0 0,1 0 0,0-1 0,0 1 0,12 15 0,-14-22 0,1 0 0,0 0 0,0 0 0,0-1 0,0 1 0,1-1 0,0 0 0,-1 0 0,1-1 0,0 1 0,0-1 0,1 0 0,-1-1 0,0 1 0,8 0 0,-1 0 0,1 0 0,-1-2 0,1 1 0,0-2 0,20-2 0,-30 3 0,-1-1 0,0 1 0,1-1 0,-1 1 0,0-1 0,1 0 0,-1 0 0,0 0 0,0 0 0,0-1 0,1 1 0,-2-1 0,1 1 0,0-1 0,0 0 0,0 1 0,-1-1 0,3-3 0,-1-1 0,0 0 0,0-1 0,-1 1 0,0 0 0,2-9 0,-2 7 0,0 1 0,0-1 0,1 1 0,5-11 0,7-4 0,-2-1 0,0-1 0,-1-1 0,-2 1 0,-1-2 0,9-34 0,-7-28 0,-3 0 0,-6-134 0,-3 125 0,2 84 0,-2-33 0,0 44 0,1 0 0,0 0 0,0 0 0,-1 0 0,1-1 0,-1 1 0,0 0 0,1 1 0,-1-1 0,0 0 0,0 0 0,0 0 0,-1 0 0,1 1 0,0-1 0,-1 1 0,-1-3 0,3 4 0,-1 0 0,1-1 0,-1 1 0,1 0 0,-1-1 0,1 1 0,-1 0 0,0 0 0,1 0 0,-1-1 0,1 1 0,-1 0 0,0 0 0,1 0 0,-1 0 0,1 0 0,-1 0 0,0 0 0,1 0 0,-1 0 0,0 0 0,1 0 0,-1 1 0,1-1 0,-1 0 0,1 0 0,-1 1 0,0-1 0,1 0 0,-1 1 0,1-1 0,-1 1 0,0 1 0,-1-1 0,1 1 0,0 0 0,0-1 0,0 1 0,0 0 0,1 0 0,-1 0 0,0 0 0,0 3 0,-6 45 0,3 0 0,1 1 0,6 71 0,-2-82 0,3 16 0,2 0 0,2-1 0,3 0 0,2-1 0,30 79 0,-38-120 0,0-1 0,1 0 0,0 0 0,1 0 0,1-1 0,13 17 0,-17-23 0,1-1 0,0 1 0,0-1 0,0 0 0,0 0 0,1-1 0,0 0 0,0 0 0,0 0 0,0-1 0,0 1 0,0-1 0,0-1 0,1 1 0,9 0 0,-10-1 0,0-1 0,1 0 0,-1 0 0,1 0 0,-1 0 0,1-1 0,-1 0 0,0-1 0,1 1 0,-1-1 0,7-3 0,-9 2 0,0 0 0,-1 1 0,1-1 0,0 0 0,-1-1 0,0 1 0,0-1 0,0 1 0,0-1 0,-1 0 0,1 0 0,-1 0 0,0-1 0,0 1 0,0 0 0,1-7 0,2-10 0,0 0 0,-1 0 0,2-40 0,-6-70 0,-1 63 0,1 54 0,-1 9 0,1 0 0,0 1 0,0-1 0,1 1 0,-1-1 0,1 0 0,2-7 0,-2 11 0,0 0 0,0-1 0,0 1 0,0 0 0,0 0 0,0 0 0,1-1 0,-1 1 0,0 0 0,1 1 0,-1-1 0,0 0 0,1 0 0,-1 1 0,1-1 0,0 0 0,-1 1 0,1 0 0,-1-1 0,1 1 0,0 0 0,-1 0 0,1 0 0,2 0 0,156-2 0,-187-1 0,-50 0 0,74 3 0,-1 0 0,0 1 0,0-1 0,0 1 0,0 0 0,0 0 0,1 0 0,-1 0 0,1 1 0,-1 0 0,1-1 0,-1 1 0,1 1 0,0-1 0,-4 3 0,2 0 0,1 0 0,0 0 0,-1 0 0,2 1 0,-1-1 0,1 1 0,0 0 0,-4 9 0,2 1 0,0 0 0,1 1 0,1 0 0,0 0 0,1 0 0,1 21 0,1-25 0,0 2 0,0 1 0,4 21 0,-3-32 0,0 0 0,0 0 0,1 0 0,0 0 0,0 0 0,0-1 0,1 1 0,-1 0 0,1-1 0,7 8 0,-4-5 0,1-1 0,0 1 0,0-1 0,1-1 0,0 1 0,0-1 0,0-1 0,0 1 0,1-2 0,0 1 0,11 2 0,-1-1 0,0-2 0,1 0 0,-1-1 0,27-1 0,-41-1 0,-1 0 0,1 0 0,-1 0 0,0-1 0,1 1 0,-1-1 0,1 0 0,-1-1 0,0 1 0,0-1 0,0 0 0,0 0 0,0 0 0,0 0 0,0-1 0,-1 1 0,5-5 0,-5 2 0,1 1 0,-1-1 0,0 0 0,-1 0 0,1 0 0,-1 0 0,0 0 0,0-1 0,-1 1 0,0 0 0,0-1 0,0 0 0,0-8 0,1-8 0,-2 1 0,0 0 0,-1-1 0,-1 1 0,-1 0 0,-1 0 0,-1 0 0,0 0 0,-2 1 0,-1 0 0,0 0 0,-1 1 0,-1 0 0,-1 1 0,-19-25 0,24 35 0,-1 1 0,0 0 0,0 0 0,0 1 0,-12-8 0,17 12 0,-1 1 0,1-1 0,-1 1 0,1-1 0,-1 1 0,0 0 0,0 0 0,0 0 0,1 0 0,-1 1 0,0-1 0,0 1 0,0 0 0,0 0 0,0 0 0,0 0 0,0 0 0,0 1 0,0-1 0,-5 3 0,8-3 0,-1 0 0,1 1-1,-1-1 1,1 0 0,-1 1 0,1-1-1,0 1 1,-1-1 0,1 1 0,0-1 0,-1 1-1,1-1 1,0 1 0,-1-1 0,1 1-1,0-1 1,0 1 0,0-1 0,0 1 0,0-1-1,0 1 1,0 0 0,0 0 0,-1 5-2,0 0 0,1 0 0,0 0 0,1 0 0,-1 1 0,1-1 0,0 0 0,1-1 0,-1 1 0,1 0 1,1 0-1,-1-1 0,1 1 0,4 6 0,-2-5 2,1 1 0,0-1 1,0-1-1,1 1 0,-1-1 0,2 0 0,-1-1 1,1 1-1,10 5 0,-9-7 0,0-1 0,1 1 0,-1-1 0,1-1 0,0 0 0,-1 0 0,1-1 0,0 0 0,0-1 0,18-1 0,-23 0 0,-1 0 0,1 0 0,-1-1 0,0 1 0,1-1 0,-1 0 0,0 0 0,0 0 0,0 0 0,0-1 0,-1 0 0,1 0 0,-1 0 0,0 0 0,1 0 0,-1-1 0,2-4 0,9-11 0,-1 0 0,11-24 0,-13 24 0,1-5-2,20-32-6,-30 52 7,1 1 1,-1 0-1,1 0 1,-1 0-1,1 1 1,0-1 0,0 0-1,0 1 1,0 0-1,0 0 1,0 0-1,7-3 1,-4 2 2,-15 4 4,-15 4 2,19-2-6,0 1 0,0-1 0,0 1 0,1 0 0,-1 0-1,1 0 1,0 0 0,0 1 0,-4 7 0,-28 51 11,30-49-13,0 0 0,1 1 0,1 0 0,0 0 0,-4 29 0,6-6 0,1 45 0,1-75 0,1-1 0,0 0 0,0 0 0,1 0 0,0 0 0,0 0 0,0-1 0,1 1 0,0-1 0,0 1 0,1-1 0,0 0 0,0 0 0,0 0 0,1-1 0,-1 0 0,1 0 0,1 0 0,-1 0 0,7 3 0,-2-1 0,0-1 0,1 0 0,0-1 0,0-1 0,0 1 0,1-2 0,-1 0 0,1 0 0,0-1 0,-1 0 0,17-1 0,-28-1 0,11 1 0,-1 0 0,1-2 0,0 1 0,0-1 0,20-5 0,-27 4 0,-1 1 0,0-1 0,0 1 0,0-1 0,0 0 0,0 0 0,0-1 0,-1 1 0,1 0 0,-1-1 0,1 0 0,-1 1 0,0-1 0,0 0 0,0 0 0,-1 0 0,1 0 0,-1-1 0,0 1 0,1 0 0,0-7 0,3-16 0,-1 1 0,-1 0 0,-1-1 0,-2 0 0,0 1 0,-2-1 0,-1 1 0,-1-1 0,-12-43 0,10 49 0,0-1 0,-2 1 0,0 1 0,-1-1 0,-1 2 0,-1-1 0,-26-32 0,34 48 0,0 0 0,0 1 0,0-1 0,0 1 0,-1 0 0,1 0 0,-1 0 0,1 0 0,-1 1 0,0-1 0,1 1 0,-1 0 0,0 0 0,-6 0 0,7 1 0,1 0 0,-1-1 0,1 2 0,-1-1 0,1 0 0,-1 0 0,1 1 0,-1-1 0,1 1 0,0 0 0,-1 0 0,1-1 0,0 2 0,0-1 0,0 0 0,-1 0 0,1 1 0,1-1 0,-1 1 0,0 0 0,0-1 0,0 1 0,1 0 0,-2 3 0,0 1 0,0 1 0,0-1 0,1 1 0,0 0 0,0 0 0,1 0 0,0 0 0,0 1 0,1 6 0,4 69 0,-2-72 0,0 1 0,1-1 0,0 0 0,1-1 0,0 1 0,0-1 0,1 0 0,1 0 0,0 0 0,0 0 0,1-1 0,0 0 0,0-1 0,1 0 0,0 0 0,1 0 0,10 6 0,-6-5 0,0 0 0,1-1 0,0-1 0,0-1 0,1 0 0,0 0 0,0-2 0,0 0 0,1 0 0,-1-2 0,28 2 0,-25-3 0,-5-1 0,0 1 0,0-2 0,18-2 0,-27 2 0,0 0 0,0 0 0,0-1 0,0 0 0,0 1 0,0-1 0,0 0 0,-1-1 0,1 1 0,-1-1 0,1 1 0,-1-1 0,0 0 0,3-4 0,2-4 0,-1 1 0,-1-1 0,0 0 0,0-1 0,-1 0 0,-1 0 0,0 0 0,0 0 0,-1 0 0,2-23 0,-1-13 0,-3-73 0,-1 68 0,0 8 0,-2 0 0,-2 1 0,-9-47 0,8 80 0,0 14 0,-2 22 0,0 59 0,5 117 0,2-109 0,1-61 0,0 0 0,2-1 0,6 33 0,-6-51 0,0-1 0,0 0 0,1 0 0,1 0 0,0 0 0,0-1 0,1 0 0,0 0 0,1 0 0,0-1 0,10 11 0,-12-16 0,0 0 0,0 0 0,0-1 0,1 0 0,0 0 0,0 0 0,-1 0 0,1-1 0,1 0 0,-1 0 0,0-1 0,9 1 0,-3 0 0,0-1 0,0-1 0,0 0 0,0-1 0,20-3 0,-28 2 0,1 1 0,0-1 0,0-1 0,-1 1 0,1 0 0,-1-1 0,0 0 0,0 0 0,0 0 0,0-1 0,-1 1 0,1-1 0,-1 0 0,0 0 0,0 0 0,0 0 0,0-1 0,-1 1 0,0-1 0,0 0 0,0 1 0,1-8 0,5-14 0,-2 0 0,-1 0 0,2-27 0,-7 46 0,9-92 0,-5-1 0,-9-101 0,4 186 0,0 0 0,-1 0 0,0 0 0,-1 0 0,-1 1 0,0-1 0,-1 1 0,-10-19 0,15 32 0,0 1 0,0-1 0,-1 1 0,1-1 0,0 1 0,-1-1 0,1 1 0,-1-1 0,1 1 0,0-1 0,-1 1 0,1 0 0,-1-1 0,1 1 0,-1 0 0,1-1 0,-1 1 0,0 0 0,1 0 0,-1 0 0,1-1 0,-2 1 0,2 0 0,-1 1 0,1-1 0,-1 0 0,1 1 0,-1-1 0,1 0 0,-1 1 0,1-1 0,-1 1 0,1-1 0,-1 1 0,1-1 0,0 1 0,-1-1 0,1 1 0,0-1 0,0 1 0,-1 0 0,1-1 0,0 1 0,0-1 0,0 1 0,0 0 0,0-1 0,0 2 0,-7 50 0,2 0 0,4 105 0,2-72 0,-1-49 0,3 87 0,-1-105 0,0 0 0,1-1 0,1 1 0,11 30 0,-13-44 0,-1-1 0,1 1 0,0-1 0,0 0 0,1 1 0,-1-1 0,1 0 0,-1 0 0,5 2 0,-6-4 0,0 0 0,-1 0 0,1-1 0,0 1 0,0-1 0,0 1 0,0-1 0,0 1 0,1-1 0,-1 0 0,0 0 0,0 1 0,0-1 0,0 0 0,0 0 0,0 0 0,1 0 0,-1 0 0,0 0 0,0 0 0,0-1 0,0 1 0,0 0 0,0-1 0,0 1 0,0-1 0,0 1 0,0-1 0,0 1 0,0-1 0,0 0 0,0 1 0,0-1 0,0 0 0,-1 0 0,1 0 0,0 1 0,-1-1 0,2-2 0,8-13 0,-1-1 0,0 0 0,-2-1 0,0 1 0,6-23 0,2-3 0,1-6 0,3 1 0,2 2 0,44-74 0,-62 115 0,0 1 0,0 0 0,0 0 0,0 1 0,1-1 0,5-4 0,-9 8 0,1 0 0,-1 0 0,0-1 0,1 1 0,-1 0 0,0 0 0,1 0 0,-1 0 0,1 0 0,-1-1 0,0 1 0,1 0 0,-1 0 0,0 0 0,1 0 0,-1 0 0,1 0 0,-1 0 0,0 0 0,1 1 0,-1-1 0,0 0 0,1 0 0,-1 0 0,1 0 0,-1 0 0,0 1 0,1-1 0,-1 0 0,0 0 0,1 1 0,0 0 0,0 1 0,-1-1 0,1 1 0,0-1 0,-1 1 0,1 0 0,-1-1 0,1 1 0,-1 0 0,0-1 0,0 1 0,0 2 0,1 141 0,-3-96 0,2 1 0,9 60 0,-6-93 0,0-1 0,2 0 0,7 21 0,-9-30 0,0-1 0,0 0 0,0 0 0,1 0 0,0 0 0,0-1 0,0 1 0,1-1 0,0 0 0,10 8 0,-12-11-1,0-1 0,1 1 0,-1-1 0,0 0 1,1 0-1,-1 0 0,0 0 0,1-1 0,-1 1 0,1-1 0,-1 0 0,1 0 0,-1 0 1,1-1-1,-1 1 0,0-1 0,1 0 0,-1 0 0,0 0 0,1 0 0,-1 0 0,0-1 1,0 0-1,0 1 0,0-1 0,0 0 0,0-1 0,-1 1 0,1 0 0,-1-1 0,0 1 1,1-1-1,-1 0 0,0 0 0,-1 0 0,1 0 0,0 0 0,1-5 0,0 0-26,-1 0 0,0 0 0,0 0-1,0-13 1,0-43-474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7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30 27693,'-3'0'4642,"11"0"-4482,28 0-32,17 0-96,8 0 16,-3-5-32,-3-3 0,-11 6-16,-8-1 0,-8 1 0,-14 0 0,-14-1-32,0 1-176,-22-1-1857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5.9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48 577 29950,'-4'5'230,"1"0"1,1 0-1,-1 0 1,1 0-1,0 1 1,0-1-1,0 1 0,1-1 1,0 1-1,-1 8 1,-2 7-85,-2 1-128,1 1-1,2-1 1,0 1-1,1 28 1,2-50-18,0 1 0,0-1 0,0 1 0,0-1 1,1 1-1,-1-1 0,0 1 0,1-1 0,0 1 0,-1-1 0,1 0 0,0 1 0,0-1 1,-1 0-1,1 1 0,0-1 0,0 0 0,0 0 0,1 0 0,-1 0 0,0 0 0,2 1 0,0 0 1,1-1 0,-1 1-1,1-1 1,0 0-1,-1 0 1,1 0-1,0 0 1,0 0-1,4-1 1,0 1 0,0-1 0,-1-1-1,1 1 1,0-1 0,0-1 0,0 1 0,-1-1-1,1-1 1,8-3 0,-7 0 1,1 0 1,-1-1-1,0 0 0,-1-1 1,0 0-1,0 0 0,-1-1 0,0 0 1,-1 0-1,1 0 0,-2-1 1,7-14-1,-1 0-2,-2 0 1,-1-1-1,-1 0 1,6-35-1,-3-27 0,-4-1 0,-6-92 0,-1 85 0,1 92 0,1-6 0,-1 1 0,-1-1 0,1 0 0,-1 1 0,-1-1 0,0 0 0,-3-10 0,4 18 0,1 0 0,-1 1 0,1-1 0,-1 1 0,1-1 0,-1 1 0,0-1 0,1 1 0,-1-1 0,0 1 0,1 0 0,-1-1 0,0 1 0,1 0 0,-1 0 0,0-1 0,0 1 0,1 0 0,-1 0 0,0 0 0,0 0 0,1 0 0,-1 0 0,0 0 0,0 0 0,1 0 0,-1 0 0,0 1 0,0-1 0,1 0 0,-1 0 0,0 1 0,1-1 0,-1 1 0,0-1 0,1 0 0,-1 1 0,0-1 0,1 1 0,-1-1 0,0 2 0,-3 4 0,0 0 0,1 0 0,0 1 0,0-1 0,0 1 0,1-1 0,0 1 0,0 0 0,0 0 0,0 8 0,-3 77 0,5-83 0,-1 35 0,7 211 0,-3-225 0,1 0 0,2-1 0,1 1 0,1-2 0,2 1 0,19 41 0,-25-63 0,0 1 0,0-1 0,0 0 0,1 0 0,0-1 0,0 1 0,1-1 0,-1 0 0,2-1 0,-1 1 0,0-1 0,1-1 0,0 1 0,0-1 0,1 0 0,-1 0 0,1-1 0,-1 0 0,1-1 0,0 0 0,0 0 0,15 1 0,-13-2 0,-1 0 0,1-1 0,-1-1 0,1 0 0,-1 0 0,1-1 0,-1 0 0,14-5 0,-17 4 0,0 0 0,-1 0 0,1-1 0,-1 0 0,1 0 0,-1 0 0,0-1 0,-1 0 0,1 0 0,-1 0 0,0 0 0,6-11 0,-4 4 0,0-1 0,0 1 0,-1-1 0,-1 0 0,0 0 0,-1 0 0,3-25 0,-2-96 0,-4 98 0,0 29 0,1-5 0,-1 1 0,0-1 0,-1 1 0,0-1 0,-1 1 0,0 0 0,0-1 0,-1 1 0,-1 1 0,-7-16 0,11 25 0,0 1 0,0-1 0,0 1 0,-1-1 0,1 1 0,0-1 0,0 0 0,-1 1 0,1-1 0,0 1 0,-1 0 0,1-1 0,-1 1 0,1-1 0,0 1 0,-1-1 0,1 1 0,-1 0 0,1-1 0,-1 1 0,1 0 0,-1 0 0,0-1 0,1 1 0,-1 0 0,0 3 0,-1 6 0,0-1 0,1 1 0,0 0 0,1 0 0,0 0 0,2 15 0,-1 8 0,-2 21 0,0-14 0,6 65 0,-4-93 0,1 0 0,1 0 0,-1 0 0,2 0 0,0 0 0,0 0 0,1-1 0,0 0 0,0 0 0,10 12 0,-11-17 0,1-1 0,0 1 0,0-1 0,0 0 0,1-1 0,-1 1 0,1-1 0,0 0 0,-1-1 0,1 1 0,1-1 0,-1 0 0,0-1 0,0 1 0,1-1 0,-1-1 0,1 1 0,-1-1 0,1 0 0,-1 0 0,1-1 0,-1 0 0,7-2 0,-10 3 0,-1-1 0,1 0 0,0-1 0,-1 1 0,1 0 0,-1-1 0,1 1 0,-1-1 0,0 0 0,0 0 0,0 0 0,0 0 0,0 0 0,0 0 0,0-1 0,-1 1 0,1-1 0,1-4 0,2-4 0,-1-1 0,0 0 0,3-12 0,-6 19 0,7-39 0,-2 1 0,-1-1 0,-3-81 0,0-9 0,-2 133 0,0 0 0,0 0 0,0 0 0,0 1 0,0-1 0,0 0 0,1 0 0,-1 1 0,0-1 0,0 0 0,0 1 0,1-1 0,-1 0 0,1 1 0,-1-1 0,0 0 0,1 1 0,-1-1 0,1 1 0,-1-1 0,1 0 0,0 1 0,-1 0 0,1-1 0,-1 1 0,1-1 0,0 1 0,-1 0 0,1-1 0,0 1 0,0 0 0,-1 0 0,1-1 0,0 1 0,0 0 0,-1 0 0,1 0 0,0 0 0,0 0 0,-1 0 0,1 0 0,0 0 0,0 1 0,-1-1 0,1 0 0,0 0 0,0 1 0,-1-1 0,1 0 0,0 1 0,-1-1 0,1 0 0,-1 1 0,1-1 0,0 1 0,-1-1 0,1 2 0,4 3 0,-1 0 0,1 1 0,-1-1 0,-1 1 0,1 0 0,-1 0 0,0 0 0,2 9 0,17 58 0,-19-62 0,6 35 0,-2 0 0,-1 1 0,-3-1 0,-4 56 0,1-56 0,12-71 0,56-161 0,8-19 0,-74 200 0,0 0 0,0-1 0,1 1 0,-1 0 0,1 0 0,0 0 0,1 0 0,-1 0 0,1 1 0,0 0 0,0 0 0,0 0 0,9-7 0,-13 11 0,0 0 0,0 0 0,1 0 0,-1 0 0,0 0 0,0 0 0,1 0 0,-1 0 0,0 1 0,0-1 0,1 0 0,-1 0 0,0 0 0,0 0 0,0 0 0,1 0 0,-1 0 0,0 0 0,0 1 0,0-1 0,1 0 0,-1 0 0,0 0 0,0 0 0,0 1 0,0-1 0,1 0 0,-1 0 0,0 0 0,0 1 0,0-1 0,0 0 0,0 0 0,0 1 0,0-1 0,0 0 0,0 0 0,0 1 0,0-1 0,0 0 0,0 0 0,0 1 0,0-1 0,0 0 0,0 0 0,0 1 0,0-1 0,1 18 0,-1-14 0,-1 40 0,0 9 0,10 80 0,-7-118 0,0 0 0,1-1 0,1 0 0,0 1 0,1-1 0,1-1 0,0 1 0,1-1 0,0 0 0,13 16 0,-15-24 0,0 1 0,0-1 0,0-1 0,1 1 0,0-1 0,0 0 0,0 0 0,0-1 0,1 0 0,-1 0 0,1 0 0,0-1 0,0 0 0,0 0 0,0-1 0,0 0 0,0 0 0,1 0 0,-1-1 0,0-1 0,0 1 0,10-2 0,-14 1 0,-1-1 0,0 1 0,1 0 0,-1-1 0,0 1 0,1-1 0,-1 0 0,0 0 0,0 0 0,0 0 0,-1 0 0,1 0 0,0 0 0,-1-1 0,0 1 0,1-1 0,-1 1 0,2-5 0,1-5 0,-1-1 0,4-21 0,0-30 0,-3 0 0,-4-70 0,-1 53 0,1 44 0,-1 0 0,-2 0 0,-1 0 0,-2 1 0,-2 0 0,-22-66 0,30 102 0,0-1 0,-1 1 0,1-1 0,0 1 0,0-1 0,0 1 0,0-1 0,-1 1 0,1-1 0,0 1 0,0-1 0,-1 1 0,1-1 0,0 1 0,-1-1 0,1 1 0,-1 0 0,1-1 0,0 1 0,-1 0 0,1-1 0,-1 1 0,1 0 0,-1 0 0,1-1 0,-2 1 0,-4 11 0,0 26 0,22 603 0,-15-627 0,-1-5 0,1 0 0,0 0 0,0-1 0,0 1 0,1 0 0,0-1 0,5 12 0,-7-19 0,1 1 0,-1 0 0,0-1 0,1 1 0,-1-1 0,0 1 0,1-1 0,-1 0 0,1 1 0,-1-1 0,1 1 0,-1-1 0,1 0 0,-1 1 0,1-1 0,-1 0 0,1 0 0,-1 1 0,1-1 0,-1 0 0,1 0 0,0 0 0,-1 0 0,1 0 0,-1 0 0,1 0 0,0 0 0,-1 0 0,1 0 0,-1 0 0,1 0 0,-1 0 0,1 0 0,0 0 0,-1-1 0,1 1 0,-1 0 0,1 0 0,-1-1 0,1 1 0,-1 0 0,1-1 0,-1 1 0,1-1 0,0 0 0,17-22 0,3-20 0,21-67 0,8-17 0,-42 110 0,0 0 0,2 1 0,0 1 0,1-1 0,14-15 0,-20 26 0,-1 1 0,1-1 0,0 1 0,0 0 0,1 1 0,-1-1 0,1 1 0,-1 0 0,1 1 0,0-1 0,0 1 0,0 0 0,1 0 0,-1 1 0,0 0 0,1 0 0,-1 1 0,10 0 0,-14 0 0,0 0 0,0 0 0,0 1 0,0-1 0,0 1 0,0 0 0,0-1 0,-1 1 0,1 0 0,0 0 0,0 0 0,-1 0 0,1 1 0,0-1 0,-1 0 0,1 1 0,-1-1 0,0 1 0,0-1 0,1 1 0,-1 0 0,0-1 0,0 1 0,0 0 0,-1 0 0,1 0 0,0 0 0,-1 0 0,1 0 0,-1-1 0,0 4 0,3 10 0,-2 0 0,0-1 0,-1 21 0,0-18 0,0-10 0,0 0 0,0 0 0,-1 0 0,0 0 0,0 0 0,0 0 0,-1 0 0,0-1 0,-1 1 0,1 0 0,-1-1 0,-1 0 0,1 1 0,-1-1 0,0-1 0,0 1 0,-1-1 0,0 1 0,0-1 0,0 0 0,0-1 0,-1 0 0,0 1 0,0-2 0,-9 6 0,-1-3 0,1-1 0,-1-1 0,0 0 0,0-1 0,0-1 0,-1 0 0,1-1 0,-28-2 0,40 1 0,1 0 0,1 0 0,0 0 0,0 0 0,-1-1 0,1 1 0,0-1 0,-1 1 0,1-1 0,0 0 0,0 0 0,0 0 0,0 0 0,0 0 0,0-1 0,0 1 0,0-1 0,1 1 0,-1-1 0,0 1 0,1-1 0,-1 0 0,1 0 0,0 0 0,0 0 0,0 0 0,-1 0 0,2 0 0,-1 0 0,0 0 0,0-1 0,0-2 0,0-5 0,-1 0 0,1 0 0,1 0 0,0 0 0,2-19 0,-2 28 0,1 1 0,-1-1 0,0 1 0,0-1 0,1 1 0,-1-1 0,0 1 0,1-1 0,-1 1 0,1-1 0,-1 1 0,0 0 0,1-1 0,-1 1 0,1 0 0,-1 0 0,1-1 0,0 1 0,-1 0 0,1 0 0,-1-1 0,1 1 0,-1 0 0,1 0 0,-1 0 0,1 0 0,0 0 0,-1 0 0,1 0 0,-1 0 0,2 0 0,17 4 0,-15 0 0,0 1 0,0-1 0,-1 1 0,1 0 0,-1 0 0,-1 0 0,1 0 0,0 0 0,-1 1 0,0-1 0,-1 1 0,2 7 0,4 7 0,1 2 0,2-1 0,0 0 0,2 0 0,0-1 0,1-1 0,1 0 0,1 0 0,0-2 0,28 24 0,-20-22 0,0 0 0,2-3 0,0 0 0,0-1 0,2-1 0,0-2 0,31 11 0,-45-19 0,0-1 0,0 0 0,1-1 0,-1 0 0,1-1 0,14 0 0,-27-1 0,0 0 0,-1 0 0,1-1 0,0 1 0,0 0 0,0 0 0,-1 0 0,1-1 0,0 1 0,0 0 0,-1-1 0,1 1 0,0-1 0,-1 1 0,1-1 0,0 1-1,-1-1 1,1 1 0,-1-1 0,1 1 0,-1-1 0,1 0 0,-1 1 0,1-2 0,5-25 2,-11-29-19,4 48-23,-1 0 0,-1 0 0,0 0 0,-5-12 0,-27-38-656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8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19913,'0'0'12054,"28"0"-11846,19 0-112,19 0 64,14 0-64,6-5-32,-8-2 0,-6-1-32,-25 3-32,-17 3 0,-16-1-16,-31 3-448,-35 0-1761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5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53 31534,'-3'-4'1060,"13"0"-802,21 0-476,-25 3 319,53-5-100,291-27 30,-346 33-48,-19 1-2,-29 3-25,-21 15-212,-6 1-593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6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61 22698,'13'-6'9080,"2"-15"-8091,-2 1-994,-12 21 5,0-1 0,-1 0 0,1 1 1,-1-1-1,1 1 0,-1-1 0,1 1 1,-1-1-1,1 1 0,-1 0 0,1-1 1,-1 1-1,0 0 0,1-1 0,-1 1 1,0 0-1,0-1 0,1 1 0,-1 0 1,0-1-1,0 2 0,12 50 0,-2-1 0,-2 1 0,1 54 0,-8 165 0,-3-138 0,2 67 0,0-200 0,0 1 0,0-1 0,0 0 0,0 1 0,0-1 0,0 0 0,0 1 0,0-1 0,0 1 0,0-1 0,0 0 0,0 1 0,-1-1 0,1 0 0,0 1 0,0-1 0,0 0 0,-1 0 0,1 1 0,0-1 0,0 0 0,-1 0 0,1 1 0,0-1 0,0 0 0,-1 0 0,1 0 0,0 1 0,-1-1 0,1 0 0,-1 0 0,1 0 0,0 0 0,-1 0 0,1 0 0,0 0 0,-1 0 0,1 0 0,0 0 0,-1 0 0,0 0 0,-12-3 0,12 3 0,-12-6 0,0 0 0,1-1 0,-19-13 0,-24-14 0,44 30-1,0-1 1,1 1-1,-1 1 1,0 0-1,-1 1 0,1 0 1,0 0-1,-19 1 1,30 1-1,0 1 0,0-1 0,0 1 0,0-1 0,0 0 0,0 1 1,0-1-1,0 1 0,0-1 0,1 0 0,-1 1 0,0-1 0,0 0 1,0 1-1,1-1 0,-1 0 0,0 1 0,0-1 0,1 0 0,-1 1 1,0-1-1,0 0 0,1 0 0,-1 1 0,0-1 0,1 0 0,-1 0 1,1 0-1,-1 1 0,1-1 0,13 9 1,1-1 0,0 0 0,0-1 0,1 0 0,-1-2 0,2 1 0,-1-2 0,0 0 0,21 1 0,15 0 0,92-4 0,-131-2 0,0 0-1,0-1 1,0 0-1,-1-1 1,1-1-1,-1 0 1,0 0-1,0-1 1,0-1 0,-1 0-1,1-1 1,-1 0-1,-1 0 1,0-1-1,0-1 1,0 0-1,11-13 1,-9 5-1,0 1 1,0-1-1,-2-1 0,0 0 0,-1-1 1,-1 0-1,-1 0 0,0 0 0,-2-1 1,5-29-1,-1-29 1,-4-1 0,-7-115 0,2 193 0,-7-93 7,5 84-5,0 1-1,0-1 1,-1 1 0,0 0 0,0 0 0,-1 0 0,-6-11-1,9 19 0,1 1-1,-1-1 1,0 0-1,1 0 1,-1 1 0,0-1-1,1 1 1,-1-1-1,0 1 1,0-1-1,0 1 1,1-1-1,-1 1 1,0 0-1,0-1 1,0 1-1,0 0 1,0 0-1,0 0 1,0 0 0,0-1-1,0 1 1,1 0-1,-1 1 1,0-1-1,0 0 1,0 0-1,0 0 1,0 1-1,0-1 1,0 0-1,0 1 1,1-1-1,-1 0 1,0 1 0,0-1-1,1 1 1,-1 0-1,0-1 1,0 1-1,1 0 1,-1-1-1,1 1 1,-1 0-1,1 0 1,-1-1-1,1 1 1,-1 0-1,0 1 1,-4 16-1,1 1 0,1-1 0,0 0 0,1 1 0,1-1 0,1 1 0,2 19 0,-1 6 0,-1 7 0,1 1 0,3 0 0,16 74 0,-9-76-3,18 66 9,-25-102-11,1-1-1,0 0 0,1-1 0,1 1 0,0-1 0,10 13 1,-1-10-145,-7-13-367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6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32383,'0'-7'192,"33"-6"-112,28 6-48,16 2-16,6 5 0,-3 0-16,-8 0-48,-22 0-320,-20 0-2257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7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1 360 31470,'9'20'198,"0"0"0,-2 0-1,9 34 1,-12-36-178,1 0 0,0-1-1,2 0 1,0-1 0,16 29 0,-20-41-14,1 0-1,-1 0 1,1-1-1,0 1 0,0-1 1,0 0-1,1 0 1,-1 0-1,1-1 1,0 1-1,-1-1 1,1 0-1,0-1 1,0 1-1,0-1 1,1 0-1,-1 0 1,0-1-1,0 1 1,9-2-1,-8 1 1,0 0 1,0 0-1,-1-1 1,1 0-1,-1-1 1,1 1-1,-1-1 1,1 0-1,-1 0 1,0-1-1,0 1 0,0-1 1,0-1-1,0 1 1,-1 0-1,0-1 1,1 0-1,5-7 1,-2-2-4,0-1 1,-2 1-1,1-1 1,-1 0-1,-1-1 1,-1 1-1,0-1 1,-1 0-1,2-23 1,-1-18 11,-4-70 0,-1 61-11,-4-125 25,3 279-27,7 140 0,-3-203-2,2-1-1,1-1 1,1 1 0,0-1 0,2 0 0,1 0 0,13 23 0,-19-41 0,0 0 0,0 0 0,1 0 0,0-1 0,0 0-1,1 0 1,0 0 0,-1 0 0,2 0 0,-1-1 0,0 0 0,1 0 0,0-1 0,0 1 0,0-1-1,0-1 1,0 1 0,1-1 0,-1 0 0,1 0 0,-1-1 0,1 0 0,0 0 0,0-1 0,-1 0-1,1 0 1,13-2 0,-17 1 0,1 0 0,-1 0 1,1-1-1,-1 0 0,1 0 0,-1 0 0,0 0 0,0 0 0,0 0 0,0-1 0,0 0 0,-1 1 0,1-1 0,-1 0 0,0 0 1,0-1-1,0 1 0,2-4 0,3-8-4,0-1 1,7-29 0,-10 32 1,32-151-1,-30 124 3,1 2 0,2-1 0,2 1 0,23-54 0,-32 89 0,0-1 0,-1 1 0,1 0 0,1 0 0,-1 0 0,0 1 0,1-1 0,-1 0 0,1 1 0,0 0 0,0 0 0,0-1 0,0 2 0,0-1 0,0 0 0,4-1 0,-4 2 0,-1 1 0,0 0 0,0-1 0,1 1 0,-1 0 0,0 0 0,0 0 0,1 1 0,-1-1 0,0 0 0,0 1 0,0 0 0,1-1 0,-1 1 0,0 0 0,0 0 0,0 0 0,0 0 0,0 1 0,-1-1 0,1 0 0,0 1 0,0-1 0,-1 1 0,1 0 0,-1-1 0,2 5 0,7 7 0,-2 1 0,0 1 0,-1 0 0,0 0 0,-1 0 0,-1 0 0,6 27 0,-5-13 0,-2 0 0,-1 1 0,-1 44 0,-3-64 0,0-1 1,0 1 0,-1 0-1,0 0 1,-1-1-1,0 0 1,-1 1-1,0-1 1,0 0-1,-1-1 1,-6 10-1,-2-1 5,0 0-1,-1-1 1,-1-1 0,-18 15-1,30-27-4,-1 0 1,1 0-1,-1-1 0,1 1 0,-1-1 0,0 0 0,0 0 1,0 0-1,0-1 0,-1 1 0,1-1 0,0 0 0,-1 0 0,1-1 1,0 1-1,-1-1 0,-7 0 0,10-1 0,0 1 0,0-1 0,1 0 0,-1 1 0,0-1 0,1 0 0,-1 0-1,0 0 1,1 0 0,-1 0 0,1 0 0,0 0 0,-1-1 0,1 1 0,0-1 0,0 1 0,0-1 0,0 1 0,0-1 0,0 1 0,0-1 0,1 0-1,-1 1 1,0-1 0,0-2 0,-11-54-9,11 46 7,-5-40 1,3-89 0,3 102 3,0 39-2,0-1 0,0 1 0,0 0 0,0 0 0,0-1 0,0 1 0,0 0 1,0 0-1,0-1 0,0 1 0,0 0 0,0 0 0,0-1 0,0 1 0,0 0 0,0 0 1,0-1-1,1 1 0,-1 0 0,0 0 0,0-1 0,0 1 0,0 0 0,1 0 0,-1 0 1,0 0-1,0-1 0,0 1 0,1 0 0,-1 0 0,0 0 0,0 0 0,1 0 0,-1 0 1,0-1-1,0 1 0,1 0 0,-1 0 0,0 0 0,0 0 0,1 0 0,-1 0 0,0 0 1,0 0-1,1 0 0,-1 0 0,0 0 0,0 0 0,1 1 0,-1-1 0,11 5-5,3 8 4,0 0 0,-1 1 0,16 20 1,18 20 3,-23-31 0,1-1 1,1-1 0,0-2 0,38 22 0,-48-32-10,0-1 0,0-1 0,0 0 0,1-1 0,0-1 0,0-1 0,0 0 0,1-1 1,25 1-1,-42-4-5,-1 0 0,1 0-1,-1 0 1,1 0 0,-1 0 0,1 0 0,0 0 0,-1 0 0,1 0 0,-1 0 0,1 0 0,0 0 0,-1 0 0,1-1 0,-1 1 0,1 0 0,-1 0 0,1-1 0,-1 1 0,1 0 0,-1 0-1,1-1 1,-1 1 0,0-1 0,1 1 0,-1 0 0,1-2 0,2-25-1003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14 32415,'-2'0'9,"1"-1"-1,-1 1 1,1 0 0,0 0-1,-1 0 1,1 0 0,-1 0-1,1 1 1,-1-1 0,1 0-1,0 1 1,-1-1 0,1 1-1,0-1 1,-1 1 0,1-1-1,0 1 1,0 0 0,-1 0-1,1 0 1,0 0 0,0 0-1,0 0 1,0 0 0,0 0-1,0 0 1,1 0 0,-1 1-1,-1 1 1,-3 6-19,1 0 1,0 0-1,-4 13 0,4-11 29,-1 5-17,1 1 1,1-1-1,0 1 0,2 0 0,-1 0 1,3 25-1,-1-39-2,0-1 0,1 1 0,-1-1 0,1 1 0,-1-1 0,1 0 0,0 1 0,0-1 0,0 0 0,0 0 0,0 1 0,1-1 0,-1 0 0,1 0 0,-1 0 0,1-1 0,0 1 0,-1 0 0,1-1 0,0 1 0,0-1 0,0 1 0,1-1 0,-1 0 0,0 0 0,0 0 0,1 0 0,-1 0 0,3 0 0,8 2 0,0-1 0,0-1 0,-1 0 0,19 0 0,-26-1 0,1 0 1,1 0 1,0-1-1,-1 1 0,1-1 0,-1-1 1,1 1-1,-1-1 0,0 0 1,1-1-1,-1 1 0,0-1 1,-1 0-1,1-1 0,0 1 0,-1-1 1,0 0-1,0-1 0,0 1 1,0-1-1,-1 0 0,0 0 0,0-1 1,0 1-1,-1-1 0,0 1 1,0-1-1,0 0 0,-1-1 1,1 1-1,-2 0 0,1-1 0,-1 1 1,0-1-1,1-8 0,-2 9 0,1-1 0,-1 1 0,-1 0 0,1 0 0,-1-1 0,0 1 0,0 0 0,-1 0 0,0 0 0,0 0 0,0 0 0,-1 1 0,0-1 0,0 1 0,-5-8 0,3 8-1,1 1 0,0 0 0,-1 0 0,0 1 1,0 0-1,0 0 0,0 0 0,-1 0 0,1 1 1,-1 0-1,1 0 0,-1 0 0,0 1 0,0-1 1,0 2-1,-7-1 0,2-1 0,0 1 0,0 1 0,0 0 1,0 1-1,0 0 0,0 0 0,0 1 0,0 1 0,-20 7 0,26-7-6,0-1 0,0 1-1,0 1 1,1-1 0,0 0-1,-1 1 1,1 0-1,1 0 1,-1 0 0,1 1-1,-1-1 1,1 1 0,0 0-1,1 0 1,-1 0-1,1 0 1,0 0 0,0 0-1,1 1 1,0-1 0,-2 8-1,0 52-1236,6 4-3842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0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5 755 32319,'-1'2'26,"0"0"0,0 1-1,1-1 1,0 0 0,-1 1 0,1-1 0,0 0 0,0 1 0,0-1-1,1 4 1,-1-2 5,0 9-24,1 0 1,0-1-1,1 1 1,0-1 0,1 0-1,7 19 1,-9-27-8,1 0 1,-1 0 0,1-1-1,0 1 1,0-1 0,0 0-1,0 1 1,1-1-1,-1 0 1,1 0 0,0-1-1,0 1 1,0 0 0,0-1-1,0 0 1,1 0-1,-1 0 1,1 0 0,-1 0-1,1-1 1,0 0-1,-1 1 1,1-1 0,0-1-1,4 2 1,-4-2-1,0 1 1,1-1-1,-1 0 1,0 0-1,0 0 1,0-1-1,1 1 1,-1-1-1,0 0 1,0-1-1,0 1 1,0 0-1,0-1 1,-1 0-1,1 0 1,0 0-1,-1-1 0,1 1 1,-1-1-1,0 1 1,0-1-1,0 0 1,0-1-1,-1 1 1,1 0-1,-1-1 1,0 1-1,0-1 1,0 0-1,0 0 1,-1 0-1,1 0 1,0-5-1,5-19 2,-1 0 1,-2-1-1,-1 1 0,-1-1 0,-1 0 1,-4-41-1,1 48-2,-1 1 0,0-1 0,-2 1 0,0 0 0,-1 0 0,-2 0 0,0 1 0,-1 0 0,-1 1 0,0 0 0,-2 0 0,0 1 0,-28-31 0,37 46 0,0-1 0,-1 1 0,0 0 0,0 0 0,0 0 0,0 1 0,0-1 0,0 1 0,-9-3 0,13 5 0,0 0 0,0 0 0,-1 0 0,1 0 0,0-1 0,0 1 0,0 0 0,-1 0 0,1 0 0,0 0 0,0 0 0,-1 0 0,1 0 0,0 0 0,0 0 0,-1 0 0,1 0 0,0 0 0,0 0 0,-1 0 0,1 0 0,0 1 0,0-1 0,0 0 0,-1 0 0,1 0 0,0 0 0,0 0 0,0 0 0,-1 1 0,1-1 0,0 0 0,0 0 0,0 0 0,0 0 0,-1 1 0,1-1 0,0 0 0,0 1 0,0 0 0,-1 1 0,1 0 0,0-1 0,0 1 0,0 0 0,0 0 0,0-1 0,1 1 0,-1 0 0,0-1 0,1 1 0,-1 0 0,1-1 0,0 1 0,-1-1 0,1 1 0,0-1 0,0 1 0,0-1 0,0 1 0,0-1 0,0 0 0,1 0 0,-1 0 0,0 1 0,1-1 0,1 1 0,5 3 0,-1 0 0,1 0 0,0-1 0,9 4 0,4-1 0,-1 0 0,1-1 0,1-1 0,-1-1 0,1-1 0,31 1 0,-39-4 0,0 0 0,0-1 0,0 0 0,1-1 0,-2-1 0,1 0 0,0-1 0,-1-1 0,1 0 0,22-13 0,-24 10 0,-12 8 0,0 0 0,-1 0 0,1 0 0,0 0 0,0 0 0,0 0 0,0 0 0,0 0 0,0 0 0,0 0 0,0 0 0,0 0 0,-1 0 0,1 0 0,0 0 0,0 0 0,0-1 0,0 1 0,0 0 0,0 0 0,0 0 0,0 0 0,0 0 0,0 0 0,0 0 0,-1 0 0,1 0 0,0 0 0,0 0 0,0 0 0,0 0 0,0-1 0,0 1 0,0 0 0,0 0 0,0 0 0,0 0 0,0 0 0,0 0 0,0 0 0,0 0 0,0 0 0,0-1 0,0 1 0,0 0 0,0 0 0,0 0 0,0 0 0,0 0 0,0 0 0,0 0 0,0 0 0,0 0 0,0-1 0,0 1 0,0 0 0,1 0 0,-1 0 0,0 0 0,0 0 0,0 0 0,-4 2 0,1 0 0,0 0 0,0 1 0,-1-1 0,1 1 0,1-1 0,-1 1 0,0 0 0,1 0 0,-1 1 0,1-1 0,0 0 0,0 1 0,-2 5 0,-22 58 0,25-65 0,-7 24 0,2 0 0,0 0 0,2 0 0,1 1 0,1-1 0,2 1 0,0-1 0,6 38 0,-5-58 0,0 1 0,1 0 0,0-1 0,0 1 0,0-1 0,1 0 0,0 0 0,0 0 0,1 0 0,0 0 0,0-1 0,0 1 0,0-1 0,1 0 0,0 0 0,0-1 0,1 0 0,-1 0 0,1 0 0,0 0 0,0-1 0,0 0 0,0 0 0,0-1 0,1 0 0,-1 0 0,1 0 0,0-1 0,-1 0 0,1 0 0,0-1 0,8 0 0,-10 0 0,8 1 0,1-2 0,0 0 0,15-2 0,-24 1 0,0 1 0,0-1 0,0 0 0,-1 0 0,1 0 0,0-1 0,-1 0 0,1 0 0,-1 0 0,0 0 0,5-6 0,0 0 0,-1 0 0,-1-1 0,1 0 0,-2 0 0,1-1 0,-1 0 0,-1 0 0,0-1 0,-1 1 0,0-1 0,4-22 0,-2-2 0,-2 0 0,-2-60 0,-2 87 0,0 1 0,0-1 0,-1 1 0,0-1 0,0 1 0,-5-15 0,5 21 0,0 1 0,0-1 0,0 0 0,-1 0 0,1 0 0,0 1 0,-1-1 0,1 1 0,-1-1 0,1 1 0,-1-1 0,0 1 0,1 0 0,-1 0 0,0 0 0,0 0 0,0 0 0,0 0 0,0 1 0,0-1 0,0 1 0,0-1 0,0 1 0,0 0 0,0-1 0,0 1 0,-1 0 0,1 1 0,0-1 0,-2 1 0,1-1 0,1 1 0,0-1 0,0 1 0,0 0 0,0 0 0,0 0 0,1 0 0,-1 0 0,0 0 0,0 0 0,1 1 0,-1-1 0,0 0 0,1 1 0,0 0 0,-1-1 0,1 1 0,0 0 0,0 0 0,0 0 0,0-1 0,0 1 0,0 0 0,1 0 0,-2 4 0,-1 4 0,1 1 0,0 1 0,-1 16 0,1-3 0,2-1 0,4 47 0,-3-60 0,2 0 0,-1 0 0,1-1 0,1 1 0,0-1 0,0 1 0,1-1 0,11 16 0,-8-13 0,1 0 0,1-1 0,0-1 0,1 1 0,14 10 0,-20-18 0,1 0 0,-1 0 0,1-1 0,0 0 0,0 0 0,0-1 0,1 0 0,-1 0 0,1 0 0,-1-1 0,1 0 0,-1 0 0,1 0 0,10-2 0,-13 1 0,0-1 0,0 0 0,0 0 0,0-1 0,0 0 0,0 1 0,-1-1 0,1 0 0,-1 0 0,1-1 0,-1 1 0,0-1 0,0 0 0,0 0 0,0 0 0,-1 0 0,1 0 0,-1-1 0,0 1 0,4-8 0,3-6 0,-2 0 0,1 0 0,5-25 0,-1-7 0,7-62 0,5-21 0,-24 128 0,1 1 0,0 0 0,0 0 0,0-1 0,0 1 0,0 0 0,1 0 0,0 0 0,-1 1 0,1-1 0,0 0 0,0 1 1,1-1-1,-1 1 0,0 0 0,1-1 0,0 1 0,-1 0 0,5-2 0,-1 2-1,-1 1-1,0 0 1,0 0 0,1 0 0,-1 0 0,0 1 0,1 0-1,-1 0 1,0 1 0,1-1 0,6 3 0,-2 0-2,-1 0 1,0 0 0,0 1-1,0 1 1,-1-1 0,0 1 0,9 7-1,-17-12 3,3 1 3,-15-1 2,0 0 0,0 1 1,0 1-1,0-1 1,-18 7-1,23-6-3,1 1 0,-1 0 1,1 1-1,0-1 0,0 1 0,0 0 0,1 1 0,-1 0 0,1-1 1,-9 12-1,6-5-2,0 0 1,1 1-1,0 0 1,0 0 0,2 0-1,-1 1 1,2 0-1,-1 0 1,-2 18-1,3-7 0,1 0 0,1 0 0,1 0 0,3 36 0,-1-55 0,0 1 0,0 0 0,0 0 0,1-1 0,0 1 0,0-1 0,0 1 0,0-1 0,1 0 0,0 0 0,0 0 0,1 0 0,-1-1 0,1 1 0,0-1 0,0 0 0,1 0 0,-1 0 0,1-1 0,10 6 0,-7-4 0,1-1 0,0 0-1,0-1 1,1 0-1,-1-1 1,1 1-1,-1-2 1,1 0-1,0 0 1,0 0-1,18-2 1,-24 0-2,0 1 1,0-1-1,-1 0 0,1 0 1,0 0-1,-1-1 1,1 1-1,-1-1 1,0 0-1,1 0 0,-1 0 1,0 0-1,0-1 1,0 1-1,5-6 1,-4 2 0,0 0 1,0 0-1,-1 0 1,1 0-1,-1 0 1,-1-1 0,1 0-1,1-6 1,1-13 0,-1 1 1,-1 0-1,0-43 1,-2-213 31,-10 738-32,9-427 0,7 161 0,-5-166 0,2-1 0,1 0 0,0 0 0,2-1 0,16 40 0,-22-61 0,0 0 0,0 0 0,0 0 0,0-1 0,0 1 0,1 0 0,-1 0 0,0-1 0,1 1 0,-1-1 0,1 1 0,0-1 0,-1 1 0,1-1 0,0 0 0,0 0 0,0 0 0,0 0 0,0 0 0,0-1 0,0 1 0,0 0 0,3-1 0,-3 0 0,0 0 0,0 0 0,1-1-1,-1 1 1,0-1 0,0 0 0,0 0-1,0 1 1,0-1 0,0-1 0,0 1 0,-1 0-1,1 0 1,0-1 0,0 1 0,-1-1-1,1 1 1,-1-1 0,0 0 0,1 1-1,-1-1 1,0 0 0,2-4 0,4-9-6,0 0 1,-1-1 0,0 0-1,6-31 1,6-73 6,-16 103-2,34-384 1,-19 180 5,-14 202 11,-12 70-19,3-1-1,3 1 1,1 0-1,3 1 1,9 71-1,-8-111 4,1-1 0,0 1 0,1-1-1,0 0 1,0 0 0,1-1 0,1 1 0,0-1 0,0 0 0,1-1 0,11 14 0,-13-19 1,0 1 1,1-1-1,-1 0 1,1 0-1,-1 0 1,1-1 0,0 0-1,1 0 1,-1 0-1,0-1 1,1 0 0,0 0-1,-1-1 1,1 0-1,0 0 1,0-1 0,-1 1-1,1-1 1,0-1-1,12-1 1,-15 0-2,1 1 0,0-1 0,-1 0 0,1 0 0,-1 0 0,0-1 0,0 1 0,0-1 0,0 0 0,0-1 0,0 1 0,-1 0 0,0-1 0,0 0 0,0 0 0,0 0 0,0 0 0,-1 0 0,1-1 0,-1 1 0,1-6 0,4-9 0,0 0 0,-2-1 0,6-37 0,-3-10-11,-4 0 1,-7-131-1,2 190 12,1 1-1,-1-1 1,0 1 0,-1-1-1,1 1 1,-1 0 0,-5-11-1,7 17 1,0 1 0,0 0 0,-1-1-1,1 1 1,0 0 0,0-1 0,0 1-1,0 0 1,-1 0 0,1-1 0,0 1 0,0 0-1,0 0 1,-1-1 0,1 1 0,0 0-1,0 0 1,-1 0 0,1-1 0,0 1-1,-1 0 1,1 0 0,0 0 0,0 0 0,-1 0-1,1 0 1,0 0 0,-1 0 0,1 0-1,0 0 1,-1 0 0,1 0 0,-1 0-1,-4 13-4,-1 40 4,3 0 0,2 0 0,10 87 0,-7-130-2,0 0 0,1 0 0,0 0 0,1-1 0,0 1 0,0-1 1,1 0-1,0 0 0,1 0 0,0-1 0,0 1 0,12 10 0,-14-15 3,1 0 0,-1 0 0,1 0 0,0-1 1,0 0-1,1 0 0,-1 0 0,1 0 0,-1-1 0,1 0 0,0 0 0,0-1 0,0 0 0,0 0 0,0 0 0,0-1 0,0 1 0,0-1 0,0-1 0,0 1 1,0-1-1,8-2 0,-11 2-1,0-1 0,0 1 1,0-1-1,0 1 0,0-1 1,-1 0-1,1 0 0,0 0 1,-1-1-1,0 1 0,1-1 1,-1 1-1,0-1 0,0 1 1,0-1-1,-1 0 0,3-6 0,1-2 0,-2 1 0,1-1 0,-2 1 0,3-15 0,0-15 0,-3 0 0,-1 0 0,-6-59 0,5 90 0,-1 0 0,0 0 0,-1-1 0,0 1 0,-1 0 0,1 1 0,-2-1 0,1 0 0,-1 1 0,0 0 0,-11-14 0,15 21 0,0 1 0,0 0 0,0 0 0,-1-1 0,1 1 0,0 0 0,-1 0 0,1-1 0,0 1 0,0 0 0,-1 0 0,1 0 0,0-1 0,-1 1 0,1 0 0,-1 0 0,1 0 0,0 0 0,-1 0 0,1 0 0,0 0 0,-1 0 0,1 0 0,0 0 0,-1 0 0,1 0 0,-1 0 0,1 0 0,0 0 0,-1 0 0,1 1 0,0-1 0,-1 0 0,1 0 0,0 0 0,-1 0 0,1 1 0,0-1 0,0 0 0,-1 0 0,1 1 0,0-1 0,0 0 0,-1 1 0,1-1 0,0 0 0,0 0 0,0 1 0,0-1 0,-1 0 0,1 1 0,0-1 0,0 1 0,0-1 0,0 0 0,0 1 0,0-1 0,0 0 0,0 1 0,0-1 0,0 0 0,0 1 0,0-1 0,0 1 0,-2 31 0,2-29 0,-1 35 0,1-1 0,11 69 0,-9-92 0,1-1 0,1 1 0,0 0 0,1-1 0,0 0 0,1 0 0,1-1 0,0 1 0,1-1 0,16 20 0,-22-30 0,0 1 0,1-1 0,-1 0 0,1 0 0,-1 0 0,1 0 0,-1-1 0,1 1 0,0-1 0,0 1 0,0-1 0,0 0 0,0 0 0,0 0 0,0-1 0,0 1 0,0-1 0,0 1 0,1-1 0,-1 0 0,0-1 0,0 1 0,0 0 0,0-1 0,5-1 0,-5 1 0,1-1 0,-1 1 0,1-1 0,-1 0 0,0 0 0,0-1 0,0 1 0,0-1 0,0 1 0,0-1 0,-1 0 0,1 0 0,-1 0 0,0 0 0,0-1 0,0 1 0,0 0 0,0-1 0,-1 1 0,1-5 0,3-18 0,-1 0 0,-1-1 0,-1 1 0,-3-40 0,1 25 0,0 13 0,-7-47 0,6 66 0,-1 0 0,0 0 0,0 0 0,-1 1 0,0-1 0,-1 1 0,0 0 0,0 0 0,-7-9 0,11 17 0,0 0-1,0 0 1,0 0 0,1 0 0,-1 0-1,0 0 1,0 0 0,0 0-1,0 0 1,0 0 0,0 0-1,0 0 1,1 0 0,-1 0 0,0 0-1,0 0 1,0 0 0,0 0-1,0-1 1,0 1 0,0 0 0,0 0-1,1 0 1,-1 0 0,0 0-1,0 0 1,0 0 0,0 0-1,0 0 1,0-1 0,0 1 0,0 0-1,0 0 1,0 0 0,0 0-1,0 0 1,0 0 0,0 0 0,0-1-1,0 1 1,0 0 0,0 0-1,0 0 1,0 0 0,0 0-1,0 0 1,0 0 0,0-1 0,0 1-1,0 0 1,0 0 0,0 0-1,0 0 1,0 0 0,0 0 0,11 4-11,7 4 15,-1 2-1,0 0 0,-1 0 1,0 2-1,-1 0 0,0 1 1,18 19-1,-31-27-3,1-1 0,-1 1 0,0 0 0,0 0 0,-1 0 0,1 0 0,-1 0 0,0 0 0,-1 1 0,1 9 0,-5 51 0,1-49 0,-1 0 1,-9 26-1,9-31-4,0 0-1,1 1 0,0 0 1,0 0-1,0 18 0,3-27 5,0-1-1,0 1 1,0-1-1,0 1 1,1-1-1,-1 1 1,1-1-1,0 0 1,0 1-1,0-1 1,2 3 0,-2-4 0,1-1 0,-1 1 0,1-1 0,0 0 0,0 1 0,-1-1 0,1 0 0,0 0 0,0 0 0,0 0 0,0-1 0,0 1 0,0-1 0,0 1 0,0-1 0,0 0 0,1 1 0,-1-1 0,2 0 0,15 1 0,0 0 0,0-1 0,26-4 0,-38 3 0,-1 0 0,1-1 0,-1 1 0,0-1 0,0-1 0,0 1 0,0-1 0,0-1 0,-1 1 0,1-1 0,-1 1 0,0-2 0,7-6 0,-3 0 0,-1 0 0,0 0 0,0-1 0,-2 0 0,1 0 0,-1-1 0,-1 1 0,-1-1 0,0-1 0,0 1 0,2-25 0,-1-11 0,-2-96 0,-4 86 0,1 56 0,0-1 0,0 0 0,0 0 0,0 0 0,0 0 0,-1 0 0,0 0 0,-2-8 0,2 11 0,1 0 0,-1 1 0,0-1 0,0 0 0,1 0 0,-1 1 0,0-1 0,0 1 0,0-1 0,0 1 0,0-1 0,0 1 0,0-1 0,0 1 0,0 0 0,0 0 0,0 0 0,0-1 0,0 1 0,0 0 0,0 0 0,-1 0 0,1 0 0,0 1 0,0-1 0,0 0 0,0 0 0,0 1 0,0-1 0,0 1 0,0-1 0,0 0 0,-1 2 0,-1 0 0,0-1 0,0 1 0,0 0 0,0 0 0,0 1 0,1-1 0,-1 0 0,1 1 0,0-1 0,0 1 0,0 0 0,0 0 0,0 0 0,0 0 0,1 0 0,0 0 0,-2 5 0,-2 7 0,0 1 0,-2 20 0,0 15 0,3 0 0,4 94 0,1-108 0,0-29 0,-1 1 0,1-1 0,0 0 0,0 0 0,1 0 0,0 0 0,1-1 0,-1 1 0,2-1 0,-1 1 0,1-1 0,0 0 0,0 0 0,7 7 0,-7-9 0,1-1 0,0 1 0,0-1 0,1 0 0,-1-1 0,1 1 0,0-1 0,0 0 0,0 0 0,1-1 0,-1 0 0,0 0 0,1 0 0,-1-1 0,1 0 0,0 0 0,7-1 0,-4 1 0,0-1 0,-1 0 0,1 0 0,16-3 0,-23 2 0,1 1 0,-1-2 0,0 1 0,0 0 0,1-1 0,-1 1 0,0-1 0,0 0 0,0 0 0,-1-1 0,1 1 0,0 0 0,3-5 0,3-5-3,0 0 1,-1-1-1,-1 0 1,0-1-1,0 1 1,8-30-1,18-95-41,-13 50-9,-17 73 25,1 1 1,1 0-1,0 0 0,1 0 0,14-23 0,-19 35 26,1-1 1,-1 1-1,1 0 0,0-1 0,0 1 0,0 0 0,0 0 0,0 0 1,1 1-1,-1-1 0,1 0 0,-1 1 0,1 0 0,-1-1 1,1 1-1,0 0 0,0 1 0,-1-1 0,1 0 0,0 1 0,0-1 1,0 1-1,0 0 0,0 0 0,0 0 0,0 0 0,-1 1 0,1-1 1,0 1-1,0 0 0,0 0 0,0 0 0,-1 0 0,1 0 0,-1 0 1,1 1-1,3 2 0,54 39 98,-59-42 0,-7-7-21,0 1-74,-1 2 0,0-1 1,1 1-1,-1 0 1,-1 0-1,1 1 0,0 0 1,0 0-1,-1 1 1,-9-1-1,13 1 0,-1 1 0,0 0 0,1 0 0,-1 1 0,0-1 0,1 1 0,-1 0 0,1 0 0,-1 1 0,1-1 0,0 1 0,-1 0 0,1 0 0,0 0 0,0 1 0,0-1 0,1 1 0,-7 6 0,2 1 0,1 0 0,0 0 0,1 1 0,0 0 0,1 0 0,0 0-1,1 1 1,0-1 0,1 1 0,0 0 0,-2 14 0,1 14 2,1 0-1,3 46 1,0-79-3,1 0 1,0 0-1,0 0 0,0 0 1,1 0-1,0-1 1,1 1-1,-1 0 0,1-1 1,1 0-1,-1 0 0,1 0 1,0 0-1,0 0 0,1-1 1,-1 1-1,1-1 1,1 0-1,-1-1 0,1 1 1,8 4-1,-5-4 1,0 0-1,0-1 1,0-1-1,0 1 1,1-1-1,0-1 1,-1 0-1,1 0 1,0-1-1,0 0 1,0-1-1,0 0 1,0 0-1,18-4 1,-23 2-1,1 0 0,-1 0 0,0 0 0,0 0 0,0-1 0,0 0 0,-1 0 0,1 0 0,-1 0 0,0-1 0,0 0 0,0 0 0,0 0 0,-1 0 0,1-1 0,-1 1 0,0-1 0,-1 0 0,1 0 0,-1 0 0,3-8 0,2-10 0,0 0 0,-1 0 0,4-41 0,10-253-19,-7 78 6,-10 191 29,-3 46 0,0 8-3,-15 209-2,0-22 13,15-184-24,1 248 0,1-242 0,0 0 0,1 0 0,0 0 0,6 15 0,-7-23 0,1-1 0,0 1 0,0 0 0,0-1 0,1 0 0,0 0 0,1 0 0,-1 0 0,1-1 0,7 7 0,-12-12-1,0 1 1,0-1-1,0 0 0,1 1 1,-1-1-1,0 0 0,0 1 1,1-1-1,-1 0 0,0 0 1,1 1-1,-1-1 0,0 0 1,1 0-1,-1 0 0,0 0 1,1 1-1,-1-1 0,0 0 1,1 0-1,-1 0 0,1 0 1,-1 0-1,0 0 0,1 0 1,-1 0-1,1 0 0,-1 0 1,0 0-1,1 0 0,-1 0 1,0 0-1,1 0 0,-1 0 1,1-1-1,-1 1 0,1 0 1,0-19-170,-1 18 152,0-46-697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0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0 32399,'-14'0'22,"0"1"0,0 0 0,0 0 1,-26 7-1,34-6-17,0 1 0,-1-1 0,1 1 1,1 1-1,-1-1 0,0 1 0,1 0 0,0 0 1,0 0-1,0 1 0,0 0 0,-4 5 1,3-2-1,1 1 0,0-1 0,0 1 0,1 0 0,0 0 0,0 1 0,1-1 0,0 1 1,1 0-1,-2 14 0,3-20-4,1 0 1,-1 0-1,1 1 1,0-1-1,0 0 0,1 1 1,-1-1-1,1 0 1,0 0-1,0 0 1,0 1-1,1-1 0,-1 0 1,1-1-1,0 1 1,0 0-1,0 0 1,1-1-1,-1 1 0,1-1 1,0 0-1,0 0 1,0 0-1,0 0 1,7 4-1,1-3 3,-1 1 0,1-2 1,0 1-1,1-1 0,-1-1 1,0 0-1,17 0 0,-10-1 3,1-1 0,-1-1 0,35-6-1,-48 6-5,1 0-1,-1 0 1,1-1-1,-1 0 0,0 0 1,1-1-1,-1 0 1,0 1-1,0-2 0,-1 1 1,1 0-1,-1-1 1,0 0-1,0 0 1,0 0-1,0-1 0,-1 1 1,4-6-1,-4 2 2,1 1 0,-2 0 0,1-1 0,-1 1 0,0-1 1,-1 0-1,1 0 0,-2 0 0,1 0 0,-1 0 0,0 1 0,-2-14 0,1 18-2,1-1-1,-1 0 1,0 1-1,0-1 1,0 0-1,-1 1 1,1 0-1,-1-1 1,0 1 0,0 0-1,0 0 1,0 0-1,0 0 1,-1 0-1,1 0 1,-1 1 0,0-1-1,0 1 1,0 0-1,0-1 1,0 2-1,-1-1 1,1 0-1,0 1 1,-1-1 0,-6-1-1,3 2-6,0 0 0,0 0-1,1 0 1,-1 1 0,0 0 0,0 1 0,0-1-1,0 1 1,0 0 0,1 1 0,-1 0 0,1 0-1,-1 0 1,-10 6 0,-34 29-825,1 7-2618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1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40 553 32079,'-1'0'16,"-1"0"0,1 1 0,0-1 1,-1 0-1,1 1 0,0-1 0,-1 1 0,1-1 1,0 1-1,0 0 0,0 0 0,-1 0 1,1-1-1,0 1 0,0 0 0,0 0 0,0 1 1,0-1-1,1 0 0,-1 0 0,0 0 1,0 0-1,1 1 0,-1-1 0,1 0 0,-1 1 1,1-1-1,-1 2 0,-6 44-34,6-39 46,-1 5-26,1 0 0,1 1 1,0-1-1,1 0 0,0 0 0,4 14 1,-4-24-3,-1 0 1,2 1-1,-1-1 1,0 0-1,0 0 1,1 0 0,0 0-1,-1 0 1,1 0-1,0-1 1,1 1-1,-1-1 1,0 1-1,1-1 1,-1 0 0,1 0-1,0 0 1,0 0-1,0 0 1,0-1-1,0 1 1,0-1 0,0 0-1,0 0 1,0 0-1,1 0 1,-1 0-1,5-1 1,-4 1 3,0 0-1,0-1 1,1 0 0,-1 0 0,0 0 0,1-1-1,-1 0 1,0 1 0,0-1 0,1-1-1,-1 1 1,0 0 0,0-1 0,-1 0-1,1 0 1,0 0 0,0-1 0,-1 1 0,0-1-1,1 0 1,-1 0 0,0 0 0,0 0-1,-1-1 1,1 1 0,-1-1 0,1 1 0,2-8-1,8-12-2,-2 0-1,0-1 0,-2-1 0,0 1 1,-2-1-1,-1-1 0,6-45 0,-2-186 11,-10 233-8,0-199 16,-7 490-19,1 126 0,7-387 0,-1 1 0,1 0 0,0-1 0,0 1 0,1-1 0,0 0 0,0 1 0,0-1 0,1 0 0,4 7 0,-5-10 0,0 0 0,0 0 0,1-1 0,-1 1 0,1-1 0,0 1 0,0-1 0,0 0 0,0 0 0,0 0 0,0-1 0,1 1 0,-1-1 0,0 0 0,1 0 0,-1 0 0,1 0 0,-1 0 0,8 0 0,-4-1-1,0 0 1,1 0-1,-1 0 1,0-1-1,0 0 0,0 0 1,0-1-1,0 0 0,0 0 1,0-1-1,0 0 1,12-7-1,-10 3 0,1 0 0,-1-1 0,0 0 0,-1-1 0,0 0 0,0 0 0,7-13 0,-4 5-1,-2 1 0,0-1 0,-1-1 0,0 0 0,-2 0 0,0 0 0,6-38 0,-6 9-6,1-95 0,-7 139 9,0 0 0,0-1 0,-1 1 0,1 0 0,-1 0 0,1 0 0,-1 0 1,0 1-1,0-1 0,-1 0 0,1 0 0,0 0 0,-1 1 0,-3-5 0,4 6-1,0 0 1,0 1-1,0-1 1,0 0-1,0 0 1,-1 0-1,1 1 1,0-1-1,-1 1 1,1-1-1,-1 1 1,1-1-1,0 1 1,-1 0-1,1 0 1,-1 0-1,1 0 1,-1 0-1,1 0 1,-1 0-1,1 0 1,0 0-1,-1 1 1,1-1-1,-1 1 1,1-1-1,0 1 1,-1-1-1,1 1 1,0 0-1,-2 1 1,1-1-1,0 1 0,1-1 0,-1 1 0,1-1 0,-1 1 0,1-1 0,0 1 0,-1 0 0,1 0 0,0 0 0,0 0 0,0 0 0,1 0 0,-1 0 0,0 3 0,-6 35 0,5-17 1,1 0 0,1 0 0,1 0 0,1 0-1,0 0 1,2 0 0,1 0 0,10 26 0,-13-41-1,1-1 1,1 1-1,-1 0 0,1-1 0,1 0 1,-1 0-1,1 0 0,0-1 1,1 1-1,0-1 0,0 0 1,0-1-1,0 1 0,1-2 0,0 1 1,0 0-1,1-1 0,-1-1 1,1 1-1,0-1 0,0-1 1,0 1-1,0-1 0,0 0 0,0-1 1,10 0-1,-11 0 0,3 0 0,1-1 0,-1 0 0,19-3 0,-26 3 0,1-1 0,-1 0 1,0 0-1,0 0 0,0-1 1,1 1-1,-1-1 0,-1 0 1,1 0-1,0 0 1,0 0-1,-1 0 0,1 0 1,-1-1-1,4-4 0,-1-2 3,1 0-1,-2-1 1,1 1 0,-1-1-1,-1 0 1,0-1-1,0 1 1,-1 0-1,0-1 1,0-14-1,-1 5-2,0-1 0,-2 1 0,0-1-1,-7-30 1,5 37 0,-1 1 0,-1 0 0,0 0 0,0 1 0,-1 0 0,-1 0 0,0 0 0,-1 0 0,0 1 0,-1 1 0,-16-16 0,17 18 0,-1 0 0,0 1 0,0 1 0,-1-1 0,1 2 0,-2-1 0,1 1 0,0 1 0,-1 0 0,0 0 0,0 1 0,0 1 0,0 0 0,-15-1 0,10 2 0,6 0 0,0 1 0,0 0 0,-18 2 1,26-2-2,0 1 1,0-1 0,0 1 0,0-1-1,-1 1 1,1 0 0,1 0-1,-1 0 1,0 0 0,0 0 0,0 1-1,0-1 1,1 0 0,-1 1 0,1-1-1,-1 1 1,1 0 0,0 0 0,-1-1-1,1 1 1,0 0 0,-1 3 0,0-1-2,1 1 1,-1 0 0,1-1-1,0 1 1,0 0 0,0 0-1,1 0 1,0 0 0,0 0 0,0 0-1,0 0 1,1 0 0,0-1-1,0 1 1,0 0 0,1 0-1,2 5 1,-1-3 0,1 0 1,1-1-1,-1 0 0,1 1 1,0-2-1,0 1 0,1-1 1,0 0-1,0 0 0,8 5 0,2 0 5,0-1-1,0-1 1,1-1-1,0 0 1,0-1-1,1-1 1,-1-1-1,32 4 1,-40-7-9,6 1 9,0-1 1,0-1-1,1 0 0,25-4 0,-38 4-8,0-1-1,0 0 0,0 0 0,0 0 1,0 0-1,0 0 0,0-1 1,0 1-1,-1-1 0,1 1 0,-1-1 1,1 0-1,-1 0 0,1-1 1,-1 1-1,0 0 0,0-1 0,0 1 1,0-1-1,-1 0 0,1 0 1,-1 1-1,0-1 0,1 0 0,-1 0 1,-1 0-1,1 0 0,0-5 1,1-33-303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2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32527,'47'0'64,"20"0"16,7 0-48,-2-5-16,-5-8-16,-15 4 0,-16 1 0,-14-2-48,-22 5-864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2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 30846,'-7'-4'311,"-4"1"816,12 23-900,13 29-204,38 87 1,-29-80-23,6 14 5,64 114 0,-78-159-7,2 0-1,1 0 1,0-2-1,2 0 0,1-2 1,0 0-1,34 24 1,-48-39 1,1-2 1,0 1-1,0-1 0,0-1 0,0 1 1,1-1-1,-1-1 0,1 1 1,0-1-1,0-1 0,0 0 1,16 0-1,-18-1 2,0-1-1,-1 0 1,1 0-1,-1 0 1,1-1-1,-1 0 1,1 0-1,-1-1 1,0 0 0,0 0-1,-1 0 1,1-1-1,0 0 1,-1 0-1,0 0 1,0-1-1,7-8 1,94-143 11,-26 34-10,21-9 8,51-76 10,-146 197-32,-24 33-546,-13 8-300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6.2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158 73 31198,'-2'-5'167,"0"-1"-1,0 1 1,-1 0-1,0-1 1,0 1-1,0 0 1,0 1-1,-7-7 1,8 9-163,-1 0 0,1 0-1,-1 0 1,0 0 0,0 0 0,0 1 0,0 0-1,0-1 1,-1 1 0,1 0 0,0 1 0,0-1-1,-1 0 1,1 1 0,0 0 0,-5 0 0,6 0-4,0 0 0,0 0 1,0 1-1,0-1 0,0 1 1,-1-1-1,1 1 0,0 0 1,0 0-1,0 0 0,1 0 0,-1 0 1,0 0-1,0 0 0,1 1 1,-1-1-1,0 0 0,1 1 1,-3 2-1,1 1 0,0 0-1,0-1 1,1 1 0,0 0-1,-1 1 1,2-1 0,-3 9-1,0 3-5,2 1 0,0-1 0,1 1 0,1 20 0,0-36 6,0 1 0,0-1 0,1 1-1,-1-1 1,1 0 0,0 1 0,0-1 0,0 0 0,0 0 0,0 1 0,0-1-1,0 0 1,1 0 0,-1 0 0,1 0 0,-1 0 0,1-1 0,3 3 0,-1-1 1,0 0 1,1 0-1,-1-1 1,1 0 0,0 0-1,-1 0 1,1-1 0,9 2-1,2-1 3,1 0 0,0-1 0,0-1 0,27-3 0,-42 2-4,1 1 0,-1-1 0,1 0 0,-1 0 0,1 0 0,-1 0 0,0 0 0,0 0 0,1-1 0,-1 1 0,0-1 0,0 1 0,0-1 0,-1 0 0,1 0 0,0 0 0,-1 0 0,1 0 0,-1 0 0,0 0 0,1 0 0,-1-1 0,0 1 0,0-1 0,-1 1 0,1 0 0,0-1 0,-1 1 0,0-1 0,1 0 0,-1-2 0,0-1 0,0 0 0,0 0 0,0 0 0,-1 0 0,1 0 0,-2 0 0,1 0 0,-1 0 0,1 1 0,-2-1 0,1 1 0,-5-10 0,2 10 0,1-1 0,-1 1 0,0 0 0,-1 0 0,1 1 0,-1-1 0,0 1 0,0 0 0,-8-3 0,10 5 0,0 0 0,-1 0-1,1 0 1,0 1 0,-1 0-1,1 0 1,-1 0 0,0 0-1,1 1 1,-1-1-1,0 1 1,1 0 0,-1 1-1,1-1 1,-7 2 0,9-1-7,1 1 0,-1-1 0,1 0 0,0 0 0,-1 1 0,1-1 0,0 1 0,0-1 1,0 1-1,0-1 0,0 1 0,0 0 0,0-1 0,1 1 0,-1 0 0,1 0 0,-1 0 0,1-1 1,-1 1-1,1 0 0,0 0 0,0 0 0,0 0 0,0 0 0,0 0 0,1 2 0,-1 3-89,0 39-865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7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1 732 32143,'2'39'118,"2"-1"1,2 1-1,1-1 1,23 68-1,-28-102-118,-1 0 0,1-1 0,0 1 0,0 0 0,0-1 0,1 0 0,-1 1 0,1-1 0,2 3 0,-4-5 0,0 0 0,0 0 0,1-1 0,-1 1 0,0 0 0,0-1 0,0 1 0,0 0 0,1-1 0,-1 0 0,0 1 0,1-1 0,-1 0 0,0 0 0,1 1 0,-1-1 0,0 0 0,1 0 0,-1 0 0,0-1 0,1 1 0,-1 0 0,0 0 0,0-1 0,1 1 0,-1-1 0,0 1 0,0-1 0,1 0 0,-1 1 0,0-1 0,0 0 0,1-1 0,3-3 0,0 1 0,-1-1 0,0 0 0,0-1 0,0 1 0,-1-1 0,0 0 0,0 0 0,0 0 0,2-7 0,17-68 0,-13 27 0,-3 0 0,-2-1 0,-4-81 0,-1 60 0,1 69 0,0-21 0,0 27 0,0 0 0,0 1 0,0-1 0,0 0 0,0 1 0,0-1 0,0 0 0,-1 1 0,1-1 0,0 1 0,0-1 0,0 0 0,-1 1 0,1-1 0,0 1 0,0-1 0,-1 1 0,1-1 0,-1 1 0,1-1 0,0 1 0,-1-1 0,1 1 0,-1-1 0,1 1 0,-1 0 0,0-1 0,0 0 0,-4 8 0,1 32 0,1 0 0,3 78 0,2-63 0,-1-21 0,2 0 0,1 0 0,12 45 0,-12-59 0,2-1 0,0 0 0,1-1 0,1 0 0,1 0 0,0 0 0,17 22 0,-22-34 0,0-1 0,1 0 0,-1 0 0,1 0 0,0 0 0,0-1 0,0 0 0,8 4 0,-10-5 0,-1-1 0,0 0 0,1 0 0,0-1 0,-1 1 0,1 0 0,-1-1 0,1 0 0,0 0 0,-1 1 0,1-1 0,0-1 0,-1 1 0,1 0 0,0-1 0,-1 1 0,1-1 0,-1 0 0,1 0 0,-1 0 0,4-2 0,-2-1 0,0 1 0,0-1 0,-1 0 0,1 0 0,-1 0 0,0 0 0,0-1 0,0 1 0,-1-1 0,0 0 0,0 0 0,0 0 0,2-8 0,1-7 0,-1 0 0,1-27 0,1-260-38,-8 183 28,2 123 10,0 0 0,0 0 0,0-1 0,0 1 0,0 0 0,0 0 0,0-1 0,0 1 0,1 0 0,-1 0 0,0 0 0,1 0 0,-1-1 0,1 1 0,-1 0 0,1 0 0,0 0 0,-1 0 0,1 0-1,0 0 1,0 0 0,-1 0 0,1 0 0,0 1 0,0-1 0,0 0 0,0 1 0,2-2 0,1 1 1,0 1-1,0-1 0,0 1 1,0 0-1,1 0 1,-1 0-1,0 1 0,5 1 1,-2-1 0,0 2 0,0-1 0,-1 1 0,1 0 0,-1 0 0,1 1 0,-1 0 0,0 0 0,0 0 1,-1 1-1,1 0 0,8 10 0,-2-1-1,0 1-1,-1 0 1,18 33 0,-21-32 1,-1 2 0,0-1 0,-2 1 0,0 0 0,-1 0 0,3 25 0,-2 112 8,-5-129-9,6-22 0,-6-4 0,1 0 0,-1 0 0,1 0 0,-1 0 0,1-1 0,-1 1 0,1 0 0,-1-1 0,1 1 0,-1 0 0,0-1 0,1 1 0,-1 0 0,1-1 0,-1 1 0,0-1 0,1 1 0,-1 0 0,0-1 0,0 1 0,1-1 0,-1 1 0,0-1 0,0 0 0,16-47-2,11-55 0,16-52-6,-37 139 7,1-1 1,1 1-1,0 0 1,1 1-1,0 0 1,20-23-1,-29 38 1,1-2 0,0 0 0,1 0 0,0 0 0,-1 0 0,1 0 0,0 0 0,0 1 0,0-1 0,0 1 0,0-1 0,0 1 0,1 0 0,-1 0 0,0 0 0,1 0 0,-1 1 0,0-1 0,4 0 0,-5 1 0,-1 0 0,0 0 0,1 0 0,-1 0 0,0 0 0,0 1 0,1-1 0,-1 0 0,0 0 0,0 0 0,1 1 0,-1-1 0,0 0 0,0 0 0,0 0 0,1 1 0,-1-1 0,0 0 0,0 0 0,0 1 0,0-1 0,0 0 0,0 1 0,1-1 0,-1 0 0,0 1 0,0-1 0,0 0 0,0 0 0,0 1 0,0-1 0,0 0 0,0 1 0,3 52 0,-4 76 0,-1-42 0,2-62 0,-1-10 0,1 0 0,0-1 0,2 1 0,3 20 0,-4-32 0,-1 0 0,1 0 0,0 0 0,1 0 0,-1 0 0,0 0 0,1 0 0,0 0 0,0 0 0,-1-1 0,2 1 0,-1-1 0,0 0 0,0 1 0,1-1 0,-1 0 0,1 0 0,0-1 0,-1 1 0,1 0 0,0-1 0,0 0 0,0 0 0,0 0 0,5 1 0,-1 0 0,-1-1 0,1 0 0,0-1 0,0 0 0,0 0 0,0 0 0,0-1 0,-1 0 0,1 0 0,0-1 0,-1 0-1,1 0 1,-1 0 0,10-5 0,-8 2 0,-1 0 1,1-1-1,-1 0 0,0 0 0,0 0 0,-1-1 0,0 0 1,0-1-1,8-12 0,-3 1-2,-2 0 1,0-1-1,-1 0 1,-2 0-1,0 0 0,0-1 1,-2 0-1,3-37 1,-4-5-13,-7-81 0,1 110 13,-2 0 0,-1 0 0,-1 1 0,-13-33 1,-3 1 45,20 61-33,1 13-8,0 96-4,5 151-1,0-217 2,2 0 0,1-1-1,2 0 1,19 56 0,-25-87 0,1-1 1,0 1-1,0 0 0,1-1 1,0 0-1,0 0 1,0 0-1,8 7 1,-9-10-2,0 0 0,0-1 0,1 1 0,-1-1 0,1 0 0,-1 0 0,1-1 0,0 1 0,0-1 0,-1 0 0,1 0 0,0 0 0,0 0 0,1-1 0,-1 1 0,4-1 0,0 0 0,-1 0 0,1 0 0,0-1 0,0 1 0,-1-2 0,1 1 0,-1-1 0,1 0 0,-1-1 0,0 0 0,0 0 0,0 0 0,0-1 0,0 0 0,-1-1 0,0 1 0,0-1 0,0 0 0,0-1 0,-1 0 0,0 1 0,0-1 0,8-13 0,-6 6 0,1 0 0,-2 0 0,0-1 0,0 1 0,-1-1 0,-1 0 0,0-1 0,2-22 0,-1-8 0,-3-65 0,-2 79 0,0 31 0,0-1 0,0 0 0,0 0 0,-1 0 0,1 0 0,0 0 0,-1 0 0,1 0 0,0 0 0,-1 0 0,1 0 0,-1 1 0,1-1 0,-1 0 0,0 0 0,1 1 0,-1-1 0,0 0 0,0 1 0,1-1 0,-1 0 0,0 1 0,0-1 0,0 1 0,0 0 0,0-1 0,1 1 0,-1 0 0,0-1 0,0 1 0,0 0 0,-1 0 0,0 0 0,0-1 0,0 1 0,0 0 0,-1 0 0,1 0 0,0 0 0,0 1 0,0-1 0,0 1 0,0-1 0,0 1 0,0-1 0,1 1 0,-5 2 0,3 0 0,-1 1 0,1 0 0,0-1 0,0 1 0,1 0 0,-1 0 0,1 0 0,0 1 0,0-1 0,0 1 0,1-1 0,0 1 0,-1-1 0,1 1 0,0 7 0,-2 14 0,2 42 0,1-52 0,0 4 0,1-1 0,1 0 0,0 0 0,2 0 0,0 0 0,11 29 0,-13-42 0,0 0 0,1 0 0,0 0 0,1 0 0,-1 0 0,1-1 0,0 0 0,0 0 0,0 0 0,1 0 0,0 0 0,0-1 0,0 0 0,1 0 0,-1-1 0,1 1 0,0-1 0,0 0 0,0-1 0,0 1 0,0-1 0,13 2 0,-12-3 0,-1 0 0,1-1 0,0 0 0,-1 0 0,1 0 0,0-1 0,-1 0 0,1 0 0,-1-1 0,1 1 0,-1-2 0,0 1 0,0-1 0,0 1 0,0-2 0,0 1 0,-1-1 0,7-5 0,-4 2 0,-2 0 0,1-1 0,-1 1 0,0-1 0,-1-1 0,0 1 0,0-1 0,-1 0 0,0 0 0,0-1 0,4-16 0,-3-2-2,-2 1 0,0 0 0,-2-1 0,-3-44 0,1 34-1,4-49 0,-3 85 3,1 0-1,-1 0 1,1-1 0,0 1 0,0 0-1,0 0 1,0 0 0,0 0 0,1 1-1,-1-1 1,0 0 0,1 0 0,-1 1-1,1-1 1,0 1 0,0-1 0,-1 1-1,1 0 1,0 0 0,0 0 0,0 0-1,0 0 1,0 0 0,1 1 0,-1-1-1,0 0 1,0 1 0,0 0 0,1 0-1,-1-1 1,3 2 0,1-2-1,1 1 0,0 0 1,0 1-1,0-1 0,-1 1 0,1 1 0,0-1 1,-1 1-1,11 4 0,-11-2 1,-1 0 0,1 1 0,-1-1 0,1 1 0,-1 0 0,-1 1 0,1-1 0,-1 1 0,0 0 0,0 0 0,0 0 0,-1 1 0,0-1 0,0 1 0,-1-1 0,0 1 0,0 0 0,-1 0 0,2 11 0,0 8 0,-1-1 0,-1 1 0,-1-1 0,-5 31 0,3-39 0,-2-1 0,-7 23 0,7-27 0,1-1 0,0 2 0,0-1 0,1 0 0,0 14 0,2-23 0,0 0 0,0 0 0,0 0 0,0 0 0,1 1 0,-1-1 0,1 0 0,1 3 0,-1-5 0,0 0 0,-1 0 0,1 0 0,0 0 0,0 0 0,0 0 0,0-1 0,0 1 0,1 0 0,-1 0 0,0-1 0,0 1 0,0-1 0,1 1 0,-1-1 0,0 0 0,1 1 0,-1-1 0,0 0 0,2 0 0,9 2 0,1-1 0,-1 0 0,0-1 0,0 0 0,1-1 0,-1-1 0,0 0 0,0 0 0,0-1 0,0-1 0,-1 0 0,1 0 0,13-9 0,-16 8 0,0-1 0,-1 0 0,0 0 0,0-1 0,0 0 0,0-1 0,-1 0 0,-1 0 0,1 0 0,-1-1 0,-1 0 0,0 0 0,0 0 0,-1-1 0,7-19 0,-5 2 0,0 0 0,-2-1 0,1-48 0,-8-87 0,2 141 0,-14-129 2,6 86 13,1-68 0,5 1298 17,7-1021-32,-3 94 0,-2-235 0,1 1 0,-1 0 0,0-1 0,0 1 0,0-1 0,-1 1 0,1-1 0,-1 1 0,0-1 0,0 0 0,0 0 0,0 0 0,-1 0 0,1 0 0,-1-1 0,0 1 0,-3 2 0,4-3 0,0-1 0,-1 1 0,1-1 0,-1 1 0,1-1 0,-1 0 0,1 0 0,-1 0 0,0-1 0,1 1 0,-1-1 0,0 1 0,1-1 0,-1 0 0,0 0 0,0 0 0,0 0 0,1 0 0,-1-1 0,0 1 0,1-1 0,-1 0 0,0 0 0,-2-1 0,2 0 0,1 0 0,-1 0 0,1 0 0,0-1 0,0 1 0,0 0 0,0-1 0,0 1 0,1-1 0,-1 0 0,1 0 0,0 1 0,-1-1 0,1 0 0,1 0 0,-2-5 0,-7-53 0,6 14 0,2 0 0,1-1 0,3 1 0,12-63 0,-9 83 0,1 1 0,1 1 0,1 0 0,1 0 0,1 0 0,1 1 0,2 1 0,0 1 0,21-26 0,49-51 0,-33 41 0,-3-1 0,70-115 0,-111 163 0,48-80 0,-49 81 0,2 1 0,-1 0 0,1 0 0,1 0 0,-1 1 0,19-12 0,-25 18 0,1 1 0,0-1 0,-1 1 1,1-1-1,0 1 0,-1 0 0,1 0 0,0 1 0,0-1 1,0 0-1,0 1 0,4 0 0,-6 0 0,1 0 0,-1 0 0,1 1 0,-1-1-1,1 1 1,-1-1 0,1 1 0,-1-1 0,0 1 0,0 0 0,1 0-1,-1 0 1,0 0 0,0 0 0,0 0 0,0 0 0,2 2 0,1 4-3,0 0 1,-1 1 0,0-1-1,0 1 1,0 0 0,-1 0 0,1 8-1,5 15-10,-12-33 16,0 0 0,0 0 0,0 1 1,0 0-1,0 0 0,0 0 0,0 0 0,0 1 0,0-1 1,-7 1-1,3 0-4,0-1 1,0 1 0,0 0-1,0 1 1,0 0-1,-14 4 1,16-2 0,0 0 0,0 1 0,1 0 0,0 0 0,0 0 0,0 0 0,0 1 0,1 0 0,-1 0 0,1 0 0,0 0 0,1 1 0,0 0 0,-1 0 0,2 0 0,-1 0 0,1 0 0,0 0 0,-2 10 0,0 6 0,0 0 0,2 1 0,0-1 0,3 32 0,-1-49 0,0 0 0,1-1 0,-1 1 0,1 0 0,0-1 0,1 1 0,-1-1 0,1 1 0,0-1 0,0 0 0,0 1 0,1-1 0,0 0 0,-1-1 0,1 1 0,1 0 0,-1-1 0,0 0 0,1 0 0,0 0 0,-1 0 0,1 0 0,8 3 0,-1-1 0,0-1 0,1 0 0,-1-1 0,1 0 0,-1-1 0,1 0 0,0-1 0,18 0 0,-26-1 0,-1 0 0,1 0 0,-1-1 0,0 1 0,1-1 0,-1 0 0,0 0 0,1 0 0,-1-1 0,0 1 0,0-1 0,0 0 0,0 1 0,0-1 0,-1 0 0,1-1 0,-1 1 0,1-1 0,-1 1 0,0-1 0,0 1 0,0-1 0,0 0 0,0 0 0,-1 0 0,1 0 0,-1-1 0,0 1 0,0 0 0,0 0 0,1-6 0,1-12 0,0 1 0,-1-1 0,-2 0 0,-1-25 0,0 13 0,2 18 0,-2 0 0,0 0 0,0 0 0,-1 0 0,-1 1 0,0-1 0,-1 1 0,-1-1 0,0 1 0,-1 1 0,-10-17 0,16 31 0,0-1 0,0 0 0,0 1 0,0-1 0,0 0 0,0 0 0,0 1 0,0-1 0,0 0 0,0 1 0,-1-1 0,1 0 0,0 0 0,0 1 0,0-1 0,-1 0 0,1 0 0,0 1 0,0-1 0,-1 0 0,1 0 0,0 0 0,0 1 0,-1-1 0,1 0 0,0 0 0,-1 0 0,1 0 0,0 0 0,0 0 0,-1 1 0,1-1 0,0 0 0,-1 0 0,1 0 0,0 0 0,-1 0 0,1 0 0,0-1 0,-1 1 0,1 0 0,0 0 0,-1 0 0,1 0 0,0 0 0,0 0 0,-1 0 0,1-1 0,0 1 0,-1 0 0,1 0 0,0 0 0,0-1 0,-1 1 0,1 0 0,0 0 0,0-1 0,0 1 0,0 0 0,-1 0 0,1-1 0,-1 35 0,1-28 0,0 36 0,-1 1 0,8 75 0,-5-106 0,0-1 0,0 0 0,1 0 0,0 0 0,1 0 0,0-1 0,1 1 0,0-1 0,1 0 0,0 0 0,14 15 0,-17-22 0,1 0 0,0 0 0,0 0 0,1-1 0,-1 0 0,1 0 0,-1 0 0,1 0 0,-1-1 0,1 0 0,0 0 0,0 0 0,0 0 0,-1-1 0,1 0 0,0 0 0,0 0 0,0-1 0,0 0 0,0 1 0,-1-2 0,1 1 0,0 0 0,-1-1 0,1 0 0,7-5 0,-5 1 0,-1-1 0,0 0 0,0 0 0,-1 0 0,0-1 0,0 0 0,0 0 0,-1 0 0,5-18 0,3-9 0,7-40 0,-16 61 0,12-66 0,-9 42 0,20-64 0,-26 100 0,1 1 0,-1-1 0,1 0 0,0 1 0,-1-1 0,1 1 0,0-1 0,0 1 0,0-1 0,0 1 0,1 0 0,-1 0 0,0 0 0,0-1 0,2 0 0,-2 2 0,0 0 0,0-1 0,-1 1 0,1 0 0,0 0 0,0 0 0,0 0 0,0-1 0,-1 1 0,1 0 0,0 0 0,0 1 0,0-1 0,0 0 0,-1 0 0,1 0 0,0 1 0,0-1 0,0 0 0,-1 1 0,2 0 0,1 0 0,-1 1 0,1 0 0,-1 0 0,0 1 0,0-1 0,0 0 0,0 1 0,0-1 0,-1 1 0,1 0 0,-1 0 0,1-1 0,-1 1 0,1 4 0,-36 5 0,29-8 0,1 1 0,-1 0 0,1 0 0,0 0 0,0 0 0,1 1 0,-1 0 0,1 0 0,1-1 0,-1 2 0,1-1 0,-3 10 0,1 4 0,0-1 0,-3 39 0,6-44 0,1 0 0,0-1 0,1 1 0,0 0 0,1-1 0,6 25 0,-6-34 0,-1 0 0,1-1 0,0 1 0,0 0 0,0 0 0,1-1 0,-1 0 0,1 1 0,0-1 0,0 0 0,0 0 0,0 0 0,0-1 0,1 1 0,-1-1 0,1 0 0,0 0 0,0 0 0,-1 0 0,1-1 0,0 1 0,1-1 0,-1 0 0,0 0 0,7 0 0,4 0 0,0 0 0,-1 0 0,1-2 0,-1 0 0,1 0 0,-1-1 0,0-1 0,0-1 0,20-7 0,-24 7 0,0-1 0,0-1 0,0 1 0,-1-1 0,0-1 0,-1 0 0,1 0 0,-1-1 0,-1 0 0,1 0 0,-1-1 0,-1 0 0,7-11 0,-5 4 0,-1 0 0,0 0 0,-1-1 0,-1 0 0,0-1 0,-1 1 0,2-31 0,-3 5 0,-2 0 0,-4-43 0,3 85 0,0-1 0,0 1 0,0-1 0,-1 1 0,1 0 0,0-1 0,0 1 0,-1 0 0,1-1 0,-1 1 0,1 0 0,-1-1 0,1 1 0,-1 0 0,0 0 0,0 0 0,1 0 0,-1-1 0,0 1 0,0 0 0,0 1 0,0-1 0,-1 0 0,1 0 0,0 0 0,0 1 0,0-1 0,-1 0 0,1 1 0,0-1 0,-1 1 0,1 0 0,0-1 0,-1 1 0,1 0 0,-3 0 0,2 0 0,-1 0 0,1 1 0,-1 0 0,0-1 0,1 1 0,0 0 0,-1 0 0,1 1 0,-1-1 0,1 0 0,0 1 0,0-1 0,0 1 0,0 0 0,0 0 0,0-1 0,0 1 0,1 1 0,-3 2 0,-1 4 0,0 1 0,1 0 0,0 0 0,1 1 0,0-1 0,0 1 0,1 0 0,1-1 0,-1 15 0,1 15 0,4 45 0,-2-76 0,0 0 0,0-1 0,1 1 0,0-1 0,1 1 0,0-1 0,0 0 0,1 0 0,0-1 0,0 1 0,1-1 0,0 0 0,0 0 0,1 0 0,-1 0 0,1-1 0,1 0 0,-1-1 0,1 1 0,0-1 0,1-1 0,-1 1 0,1-1 0,0 0 0,0-1 0,0 0 0,0 0 0,1-1 0,-1 0 0,1-1 0,-1 1 0,12-1 0,3 0 0,-4 1-1,-1-1 0,0-1 0,0-1 0,21-3 0,-38 3-23,0 1 1,0 0-1,0-1 1,0 1-1,1-1 1,-1 1-1,0-1 1,0 1-1,0-1 1,0 0-1,0 1 1,0-1-1,-1 0 1,1 0 0,0 0-1,0 0 1,-1 0-1,1 0 1,0 0-1,-1 0 1,1 0-1,-1 0 1,1 0-1,-1 0 1,0-1-1,1 1 1,-1 0-1,0 0 1,0 0-1,0 0 1,0-1-1,0 1 1,0 0-1,0 0 1,0 0 0,0-1-1,-1 1 1,1 0-1,-1-1 1,-8-28-4155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8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30 31951,'-9'-5'40,"1"1"1,-1 0-1,0 1 1,0 0-1,0 0 1,0 1-1,0 0 1,-1 0-1,1 1 1,-1 1-1,1 0 0,-1 0 1,1 0-1,-1 2 1,1-1-1,-12 4 1,16-3-40,0 0 1,1 0-1,-1 0 1,1 1-1,0 0 1,0 0-1,0 0 1,0 0-1,0 1 1,1-1-1,-1 1 1,1 0-1,0 0 1,0 0-1,1 1 1,-1-1-1,1 1 0,-4 8 1,3-2 0,0-1 1,0 1-1,1 0 1,0 0-1,1 0 1,1 0-1,0 19 1,0-26-3,1-1 1,-1 1-1,1-1 0,0 1 1,0-1-1,0 0 0,0 1 0,1-1 1,-1 0-1,1 0 0,0 0 1,0 0-1,0 0 0,0 0 1,5 4-1,-2-3 1,-1 0 0,1-1 1,0 0-1,1 0 0,-1 0 0,0-1 1,1 1-1,10 2 0,0-2 2,0 0-1,1-1 1,-1 0 0,1-2-1,31-2 1,-44 2-2,0-1 0,0 0 0,0 0 0,-1 0 0,1 0 0,0 0-1,-1-1 1,1 0 0,-1 0 0,0 0 0,1 0 0,-1 0 0,0 0 0,0-1 0,-1 0 0,1 0 0,0 1 0,-1-1 0,0-1-1,0 1 1,0 0 0,0-1 0,0 1 0,-1-1 0,3-6 0,-2 4 0,-1 1 1,0-1-1,0 1 0,-1-1 1,1 0-1,-1 1 0,0-1 1,-1 0-1,1 1 0,-1-1 1,-1 1-1,1-1 0,-1 1 1,1-1-1,-1 1 0,-1 0 1,-4-9-1,1 7-1,1-1-1,-1 1 1,0 0 0,-1 1 0,1-1-1,-1 1 1,-1 1 0,1-1-1,-1 1 1,0 1 0,0-1 0,0 1-1,-1 1 1,1 0 0,-1 0-1,0 0 1,0 1 0,-15-1 0,22 3-1,0 0 0,0 0 0,0 0 0,-1 1 1,1-1-1,0 1 0,0-1 0,0 1 0,0 0 1,0 0-1,0 0 0,0 0 0,0 0 0,0 1 1,0-1-1,1 0 0,-1 1 0,0-1 0,1 1 1,-1 0-1,1 0 0,0-1 0,0 1 0,-1 0 1,1 0-1,0 0 0,1 0 0,-1 0 0,0 1 1,1-1-1,-1 3 0,-2 8-106,1 0-1,1 0 1,1 0-1,0 17 1,1-9-414,-1 41-3400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 32319,'0'-7'288,"5"7"-208,34-5-64,19 0 0,14-3 0,5-7-16,-2 3 0,-11-3 32,-17 0-32,-20 5 0,-18 5-32,-26 5-336,-33 0-4707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06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28 655 29982,'-3'10'2736,"-13"46"-2783,12-29 47,2 0 1,0 1 0,2 0-1,4 42 1,-3-66-1,-1 0 1,1 0 0,0 0 0,0 0-1,1 0 1,-1 0 0,1-1 0,-1 1-1,1 0 1,1-1 0,-1 1 0,0-1-1,1 0 1,0 0 0,-1 0 0,1 0-1,4 2 1,-3-2-1,1 0 0,-1-1 1,1 0-1,0 0 0,-1 0 0,1-1 0,0 0 1,0 0-1,0 0 0,0 0 0,0-1 0,0 0 0,8 0 1,-11 0-1,1-1 0,-1 1 1,0-1-1,0 1 1,0-1-1,1 0 0,-1 0 1,0 0-1,0 0 1,0 0-1,0 0 0,-1-1 1,1 1-1,0-1 1,-1 1-1,3-4 0,1 0 2,-2 0 0,1-1-1,-1 1 1,0-1 0,5-10-1,-1-7 4,0 1-1,4-31 0,2-42-9,-10 63 1,1 0 1,17-63-1,-20 93 3,0-1 1,1 1-1,0-1 1,-1 1-1,1 0 0,0 0 1,0 0-1,0 0 1,0 0-1,0 0 0,1 0 1,-1 1-1,0-1 1,1 1-1,0-1 0,-1 1 1,1 0-1,0 0 1,-1 0-1,1 1 1,0-1-1,0 1 0,3-1 1,-1 0-1,1 1 1,-1-1 0,1 1-1,-1 1 1,1-1 0,-1 1-1,0 0 1,1 0-1,-1 0 1,0 1 0,6 2-1,-9-3 0,0 0-1,-1 1 1,1-1-1,0 1 0,-1-1 1,1 1-1,-1-1 0,1 1 1,-1 0-1,0 0 1,0 0-1,0 0 0,0 0 1,0 0-1,0 0 1,-1 0-1,1 0 0,-1 0 1,1 3-1,-1-4 21,-45-5 12,35 2-31,0 1 1,0 0-1,-20 2 0,27-1 0,-1 1 0,1 0 0,0 0 0,-1 0 0,1 0 0,0 0 0,0 1 0,0-1 0,0 1 0,0 0 0,0 0 0,1 0 0,-1 0 0,0 1 0,-3 4 0,0 0-1,1 1 1,0-1-1,1 1 0,-1 0 0,2 1 1,-1-1-1,1 1 0,0-1 0,1 1 1,-2 11-1,1 8-3,0 57 0,2-78 5,1 0-1,1 0 1,0 0-1,0 0 1,0 0-1,0 0 1,1 0-1,1 0 1,-1 0-1,1 0 1,0-1 0,0 0-1,1 1 1,0-1-1,0 0 1,1-1-1,-1 1 1,1-1-1,0 0 1,1 0 0,-1-1-1,1 1 1,0-1-1,0 0 1,0-1-1,1 0 1,-1 0-1,14 4 1,-14-5 0,1 0-1,0-1 1,0 0-1,0-1 1,0 1 0,0-1-1,0 0 1,-1-1 0,1 0-1,0 0 1,0 0-1,12-5 1,-14 3 0,1 0-1,-1 0 1,0 0-1,0-1 1,0 0-1,-1 0 1,1 0-1,-1-1 1,0 1-1,0-1 1,-1 0-1,1 0 1,-1 0-1,4-10 1,2-5-1,-2-1 0,0 1 0,-1-1 0,-1 0 0,2-28 0,5-112 0,-12 146 0,2-108-5,9-115-3,-12 251 10,-19 176 9,20-129-11,2 0 0,3-1 0,2 0 0,3 0 0,3 0 0,20 57 0,-29-104 0,1 0 0,1 1 0,0-2 0,0 1 0,2-1-1,-1 0 1,13 14 0,-16-21 0,-1-1 1,1 0-1,-1 0 0,1 0 0,0 0 0,0-1 0,0 1 0,1-1 1,-1 0-1,0-1 0,1 1 0,-1-1 0,1 1 0,0-2 0,-1 1 1,1 0-1,0-1 0,0 0 0,0 0 0,-1 0 0,1-1 0,0 1 0,7-3 1,-7 1-1,-1 0 1,1-1 0,0 1 0,-1-1-1,1 0 1,-1 0 0,0-1-1,0 1 1,0-1 0,-1 0 0,1 0-1,-1 0 1,0 0 0,0-1 0,0 0-1,-1 1 1,1-1 0,-1 0-1,2-8 1,3-8-2,-1-1 0,0 0 0,2-29 0,4-232-25,-12 268 26,-2 5 4,-2 9 0,-4 9 1,5-1-5,0 1 0,0 0 0,1-1 0,0 1 0,0 0 0,1 0 0,-1 15 0,3 66 0,0-59 0,0-16 0,0-1 0,1 0 0,0 1 0,1-1 0,1 0 0,0-1 0,1 1 0,12 22 0,-14-29 0,0 0 0,0-1 0,1 1 0,0-1 0,0 0 0,1 0 0,-1-1 0,1 1 0,0-1 0,0 0 0,0 0 0,1-1 0,0 0 0,-1 1 0,1-2 0,0 1 0,0-1 0,1 0 0,-1 0 0,8 1 0,-5-2 1,-1-1 0,0 1 0,1-1 0,-1-1 0,0 0 0,1 0 0,15-4 0,-20 3 0,1 0-1,-1 0 1,1 0-1,-1-1 1,0 0-1,0 0 1,-1 0-1,1 0 1,0 0-1,-1-1 1,0 1-1,0-1 1,0 0-1,4-8 1,2-5-1,-1 0 0,-1 0 0,0-1 0,-2 0 0,0 0 0,4-28 0,4-116 0,-12 144 0,3-316 0,-4 224 5,-2 85 14,-1 14-12,3 11-7,0 0 0,0-1 0,0 1 0,0 0 0,0 0 0,0 0 0,0 0 0,0 0 0,0 0 0,0 0 0,0 0 0,0 0 0,0 0 0,0-1 0,0 1 0,0 0 0,0 0 0,0 0 0,0 0 0,0 0 1,0 0-1,0 0 0,0 0 0,0 0 0,0 0 0,-1 0 0,1 0 0,0 0 0,0 0 0,0 0 0,0 0 0,0-1 0,0 1 0,0 0 0,0 0 0,0 0 0,0 0 0,-1 0 0,1 0 0,0 0 0,0 0 0,0 0 0,0 0 0,0 0 0,0 0 0,0 1 0,0-1 0,0 0 0,0 0 0,-1 0 0,1 0 0,0 0 0,0 0 0,0 0 0,0 0 0,0 0 0,0 0 0,0 0 0,0 0 0,0 0 0,0 0 0,-1 3 0,0-1 0,0 0 0,0 0 0,0 0 0,0 1 0,1-1 0,0 0 0,-1 1 0,1-1 0,0 0 0,0 1 0,0-1 0,1 4 0,-1 11 0,4 670 0,9-263 0,-13-380 0,1-12 0,-4 43 0,2-66 0,-1 0 0,0 0 0,0 0 0,0 0 0,-1 0 0,-1-1 0,0 1 0,0-1 0,-6 9 0,8-14 0,0-1 0,-1 1 0,1 0 0,-1-1 0,0 0 0,1 0 0,-1 0 0,0 0 0,-7 3 0,9-4 0,0-1 0,0 1 0,-1-1 0,1 1 0,-1-1 0,1 1 0,-1-1 0,1 0 0,0 0 0,-1 0 0,1 0 0,-1 0 0,1 0 0,-1 0 0,1 0 0,-1-1 0,1 1 0,0 0 0,-1-1 0,1 1 0,-1-1 0,1 0 0,0 1 0,0-1 0,-1 0 0,1 0 0,-1-1 0,-2-3 0,1 0 0,-1 0 0,1 0 0,1-1 0,-1 1 0,1-1 0,0 1 0,0-1 0,1 0 0,-1 0 0,1 0 0,0-10 0,-1-15 0,3-38 0,0 39 0,0 10-3,1 1 0,1-1 0,1 1 0,1 0 1,0 0-1,2 0 0,0 1 0,12-23 0,13-17-1,45-60 0,-48 75 6,30-46 3,77-152 0,-120 206-3,-2 0 1,-1-1-1,-1 0 1,-2-1-1,-2-1 1,-2 0-1,-1 0 1,0-39-1,-5-78-2,0 1167 0,1-954 0,-4 1 0,-17 108 0,19-163 0,1-2 0,0 0 0,0 0 0,-1 0 0,1 0 0,-1 0 0,1 0 0,-1 0 0,0 0 0,0 0 0,0 0 0,0 0 0,0-1 0,0 1 0,0 0 0,-1 0 0,1-1 0,-1 1 0,1-1 0,-4 3 0,1-9 0,-3-14 0,0 0 0,2-1 0,-5-36 0,-1-2 0,5 33 0,-7-26-8,2 0 0,2-1 0,-2-79 0,11 126 8,1 1 0,-1-1 0,1 1 0,1-1 0,-1 1 0,0 0 0,1 0 0,0-1 0,0 1 0,0 0 0,1 1 0,-1-1 0,1 0 0,0 1 0,0-1 0,0 1 0,4-3 0,8-6 0,0 0 0,28-16 0,-39 26 0,33-18 0,60-24 0,23-11 0,-114 51 1,0 0 1,0 0-1,0 0 1,-1-1-1,1 1 1,-1-1-1,0-1 1,-1 1-1,1-1 1,-1 1-1,0-1 0,0 0 1,-1-1-1,0 1 1,3-8-1,-2-1 1,-1 0-1,0 0 1,-1 0-1,0-1 1,-1-27-1,-1 43-1,-1-1 0,1 0 0,0 1 0,0-1 0,0 0 0,-1 1 0,1-1 0,0 0 0,-1 1 0,1-1 0,-1 1 0,1-1 0,-1 1 0,1-1 0,-1 0 0,1 1 0,-1 0 0,1-1 0,-1 1 0,1-1 0,-1 1 0,0 0 0,1-1 0,-1 1 0,0 0 0,1 0 0,-1 0 0,0-1 0,0 1 0,1 0 0,-1 0 0,-1 0 0,-30 0 0,21 1 0,9-1 0,0 0 0,-1 0 0,1 0 0,0 1 0,-1-1 0,1 1 0,0-1 0,-1 1 0,1 0 0,0 0 0,0 0 0,0 0 0,0 1 0,0-1 0,0 0 0,0 1 0,0 0 0,1-1 0,-1 1 0,1 0 0,-1 0 0,1 0 0,-1 0 0,1 0 0,0 0 0,0 0 0,0 0 0,0 0 0,-1 5 0,0 5 0,-1 1 0,2 0 0,-1-1 0,2 20 0,0-16 0,-1 15 0,-1 5 0,2 0 0,5 40 0,-3-67 0,-1 0 0,1 1 0,0-1 0,1 0 0,0 0 0,0-1 0,1 1 0,0-1 0,1 0 0,0 0 0,0 0 0,1 0 0,8 9 0,-8-13 0,-1-1 0,0 1 0,1-1 0,-1 0 0,1 0 0,0-1 0,0 1 0,0-1 0,0-1 0,1 1 0,-1-1 0,0 0 0,1 0 0,-1-1 0,1 0 0,-1 0 0,8-2 0,-8 2 0,1-1 0,-1 0 0,0 0 0,0-1 0,0 0 0,0 0 0,0 0 0,0-1 0,-1 0 0,1 0 0,-1 0 0,1-1 0,-1 0 0,-1 0 0,1 0 0,0 0 0,4-7 0,-3 1 0,-1 1 0,0-1 0,-1-1 0,0 1 0,-1 0 0,0-1 1,-1 0-1,0 0 0,1-15 0,-1-17-4,-4-46 1,0 26-18,1 16 16,3-44 5,-2 90 0,0 0 0,1 0 0,-1 0 0,1 1 0,-1-1 0,0 0 0,1 1 0,-1-1 0,1 0 0,0 1 0,-1-1 0,1 0 0,0 1 0,-1-1 0,1 1 0,0 0 0,-1-1 0,1 1 0,0-1 0,0 1 0,0 0 0,-1 0 0,1-1 0,0 1 0,0 0 0,0 0 0,0 0 0,1 0 0,32 0 0,-24 0 0,-1 0 0,-1 0 0,1 0 0,0 1 0,-1 1 0,1-1 0,0 1 0,-1 1 0,16 6 0,-20-7 0,0 1 0,0 0 0,0 0 0,0 0-1,0 0 1,-1 1 0,1-1 0,-1 1 0,0 0 0,0 0-1,0 0 1,-1 0 0,1 1 0,-1-1 0,0 1 0,-1-1-1,3 8 1,-1 7 0,0 0 0,-1 0 0,-1 1-1,-1-1 1,0 1 0,-2-1 0,0 0-1,-6 24 1,3-12 2,-3 54 1,8-82-4,0 0 1,0 0-1,0-1 0,0 1 1,0 0-1,1 0 0,-1 0 1,1 0-1,0 0 0,0-1 1,1 5-1,0-6 1,-1 0-1,1 0 1,0 0-1,-1 0 1,1 0-1,0 0 1,0 0 0,-1-1-1,1 1 1,0-1-1,0 1 1,0-1-1,0 0 1,0 1 0,0-1-1,-1 0 1,1 0-1,3-1 1,14 1 2,0 0-1,31-6 1,-43 4-1,1 0-1,-1 0 1,0 0 0,0-1 0,0-1 0,0 1 0,-1-1 0,1 0-1,9-8 1,-5 1 0,0 1-1,0-1 0,-2-1 0,1 0 0,-1 0 1,-1-1-1,0 0 0,-1 0 0,-1 0 1,0-1-1,0-1 0,3-15 0,-2-4 0,-1 0 0,-1 0 0,-2 0 0,-2-40 0,0 72 1,-1-1 0,0 1 0,0 0 0,0 0 0,-1 0 0,1 0 0,0-1 0,-1 1 0,0 0 0,1 0 0,-1 0 0,0 0 0,0 0 0,0 0 0,0 0 0,0 1 0,-1-1 0,1 0 0,-2-1 0,0 1 0,1 1 0,-1-1 0,0 1-1,0 0 1,0 0 0,0 0 0,0 1 0,1-1 0,-1 1 0,0-1-1,0 1 1,0 0 0,-4 1 0,6-1-1,-1 0 0,0 0 0,0 0 0,1 0 0,-1 1 0,0-1 0,1 1 0,-1 0 0,1-1 0,-1 1 0,1 0 0,-1 0 0,1 0 0,-1 0 0,1 0 0,0 0 0,-1 0 0,1 0 0,-1 2 0,-1 1 0,1-1 0,0 1 0,-1 0 0,2 0 0,-1 0 0,0 0 0,-1 7 0,0 6 0,0 0 0,-2 34 0,4-16 0,1 1 0,6 57 0,-4-82 0,0 1 0,1-1 0,0 1 0,1-1 0,0 0 0,0 0 0,1-1 0,1 1 0,0-1 0,0 0 0,15 17 0,-17-24 0,-1 0 0,1 1 0,0-2 0,0 1 0,0 0 0,0-1 0,0 0 0,1 0 0,-1 0 0,1 0 0,-1-1 0,8 2 0,2-1 0,1-1 0,24 0 0,-27-1 0,-5 0 0,0 0 1,1-1-1,-2 0 0,1 0 0,0 0 1,0-1-1,0 0 0,0 0 1,-1-1-1,0 0 0,1 0 1,-1 0-1,0-1 0,0 0 0,6-6 1,-4 3-3,-2-1 1,1 0 0,-1 0 0,-1 0 0,1 0-1,-1-1 1,-1 0 0,1 0 0,4-16 0,0-8-4,-2-1 1,-2 1 0,0-1 0,-3 0 0,-1-39 0,-1 60 4,2-35 0,-1 47 0,-1 0 0,0 0 0,0 0 0,1 0 0,-1-1 0,1 1 0,-1 0 0,1 0 0,-1 0 0,1 0 0,-1 0 0,1 0 0,0 0 0,0 0 0,0 0 0,-1 1 0,1-1 0,0 0 0,0 0 0,0 1 0,0-1 0,0 0 0,0 1 0,1-1 0,-1 1 0,0 0 0,0-1 0,0 1 0,0 0 0,1 0 0,1-1 0,2 1 0,0 0 0,1 0 0,-1 0 0,0 1 0,0 0 0,1 0 0,-1 0 0,0 1 0,0-1 0,0 1 0,-1 0 0,1 1 0,0-1 0,-1 1 0,1 0 0,-1 0 0,0 0 0,0 1 0,0-1 0,-1 1 0,1 0 0,-1 0 0,0 1 0,4 5 0,3 8 0,0-1 0,-2 2 0,0-1 0,-1 1 0,-1 0 0,0 0 0,-2 1 0,0 0 0,-2 0 0,0 0 0,-1 0 0,-1 0 0,0 0 0,-6 29 0,4-40 0,-1 0 1,1-1-1,-9 16 0,8-18-2,0-1-1,1 1 1,0-1-1,0 1 1,-1 8 0,7-38 4,1 0 0,1 0 0,17-40 0,4-18 3,-8 6-5,-11 40 0,1 1 0,28-69 0,-36 102 0,1-1 0,-1 1 0,1 0 0,-1-1 0,1 1 1,0 0-1,0 0 0,4-3 0,-6 5 0,1 0-1,-1-1 1,1 1 0,-1 0-1,1 0 1,-1-1 0,1 1 0,-1 0-1,1 0 1,0 0 0,-1-1-1,1 1 1,-1 0 0,1 0 0,0 0-1,-1 0 1,1 0 0,-1 0-1,1 0 1,0 1 0,-1-1-1,1 0 1,-1 0 0,1 0 0,-1 1-1,1-1 1,-1 0 0,1 0-1,-1 1 1,1-1 0,-1 0 0,1 1-1,-1-1 1,1 1 0,-1-1-1,1 1 1,-1-1 0,0 1 0,1-1-1,-1 1 1,0-1 0,0 1-1,1-1 1,-1 1 0,0 0 0,0-1-1,0 1 1,0 0 0,12 38-1,-3 0 0,-1 0 1,3 55-1,-9-81 1,1 68 0,-4-55 0,6 41 0,-5-63 0,1-1-1,-1 0 1,1 0-1,-1 0 1,1 1 0,0-1-1,0 0 1,1 0-1,-1 0 1,1 0 0,-1-1-1,1 1 1,0 0-1,0-1 1,0 1 0,0-1-1,1 1 1,-1-1 0,1 0-1,-1 0 1,1 0-1,0-1 1,0 1 0,-1 0-1,1-1 1,0 0-1,1 0 1,-1 0 0,0 0-1,0 0 1,0-1-1,1 1 1,4-1 0,-1 0-1,0 0 1,0 0 0,0-1-1,0 0 1,-1 0 0,1-1-1,0 0 1,-1 0 0,1-1-1,-1 1 1,11-7 0,-10 3-3,0 1 0,0-2 0,-1 1 0,0-1 1,0 1-1,-1-2 0,1 1 0,7-16 0,-2 0 3,0-1 0,-1 0 0,-2-1 0,0 0 0,-2 0 0,-1 0 0,4-39 0,-4-186 35,-6 205-27,1 17 1,-1-1-1,-2 1 1,-1 0-1,-11-44 1,11 63-5,2 12-2,1 16-3,1-16 1,11 531 0,-8-484-1,1 0-1,15 63 1,-17-103 0,1 0-231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06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32335,'33'-15'192,"14"5"-80,8-7-48,4-1-32,1 8 0,-4-2-32,-6 10 0,-15-1 0,-12 3 0,-54-2-2177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06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 32127,'-1'0'23,"-1"-1"1,1 1-1,0-1 1,-1 1-1,1-1 1,0 1-1,-1 0 1,1 0 0,-1 0-1,1 0 1,0 0-1,-1 0 1,1 0-1,-1 0 1,1 1-1,0-1 1,-1 1-1,1-1 1,0 1-1,-1-1 1,1 1 0,0-1-1,-3 3 1,-20 24-72,22-24 72,-9 12-23,1 0 0,1 0-1,-13 28 1,19-34-1,-1 1 0,2-1 0,-1 0 0,2 1 0,-1 0 0,1-1 0,1 1 0,0 15 0,0-21 0,1-1 0,0 1 0,0-1 0,0 1 0,0-1 0,0 1 1,1-1-1,0 1 0,-1-1 0,1 0 0,0 0 0,1 0 0,-1 0 0,0-1 0,1 1 0,0 0 0,-1-1 0,1 0 0,0 0 1,0 0-1,1 0 0,-1 0 0,0 0 0,1-1 0,-1 0 0,1 1 0,-1-1 0,6 0 0,11 3 4,0-1 0,0 0 0,39-2 0,-53-1-3,-1 0 0,-1 0 0,1 0 1,-1-1-1,1 1 1,-1-1-1,1 0 0,-1 0 1,0-1-1,1 1 0,-1-1 1,0 0-1,0 0 0,0-1 1,0 1-1,-1-1 1,1 0-1,-1 0 0,1 0 1,-1 0-1,0 0 0,0-1 1,0 1-1,-1-1 1,0 0-1,1 0 0,-1 0 1,0 0-1,-1 0 0,1-1 1,-1 1-1,0 0 1,0-1-1,0 1 0,0-8 1,0 3 0,0 0 0,-1-1 0,0 1 1,-1 0-1,1-1 0,-2 1 0,1 0 1,-2 0-1,1 0 0,-1 0 0,0 1 1,-1-1-1,-6-11 0,7 16-2,0-1 0,-1 1 0,1 0 0,-1 0 0,0 0 0,0 0 0,-1 0 0,1 1-1,-1 0 1,0 0 0,0 0 0,0 1 0,0-1 0,0 1 0,0 0 0,-1 1 0,1-1 0,0 1-1,-1 0 1,0 1 0,1-1 0,-1 1 0,-9 1 0,12-1-1,0 1 0,0-1 0,0 1 0,0-1 0,0 1 0,0 0 0,0 0 0,1 1 0,-1-1 0,0 0 0,1 1 0,-1 0 0,1-1 0,-1 1 0,1 0 0,0 0 0,0 1 0,0-1 0,0 0 0,0 1 0,-2 3 0,-1 4-71,1-1 0,0 1 0,1 0 0,0 0 0,-2 12 0,-5 34-1315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1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0 726 32255,'0'17'102,"2"1"1,5 32 0,-6-43-92,1-1 0,0 1 0,0 0 0,0 0 1,1-1-1,0 1 0,1-1 0,-1 0 0,1 0 0,0 0 1,1-1-1,-1 1 0,7 4 0,-9-8-11,1-1 0,-1 0 0,1 0 0,-1 0 0,1 0 0,0 0 1,-1-1-1,1 1 0,0-1 0,0 0 0,-1 0 0,1 0 0,0 0 0,0 0 0,-1 0 0,1-1 0,0 1 0,-1-1 0,1 0 1,0 0-1,-1 0 0,1 0 0,-1-1 0,1 1 0,-1 0 0,0-1 0,0 0 0,0 0 0,0 1 0,0-1 0,0 0 0,0-1 1,0 1-1,2-4 0,7-14 1,-1-1 0,-1 0 0,-1-1 1,-1 1-1,-1-2 0,0 1 1,-2 0-1,2-30 0,-2-191-16,-6 142 19,2 60-2,-1 0 1,-2 1 0,-2-1-1,-11-41 1,10 71-3,2 16 0,1 23 0,0 79 0,5 1 0,26 179 0,-21-245 0,14 65 0,-18-94 0,1 0 0,0 0 0,1 0 0,1-1 0,11 20 0,-15-29 0,1 0 0,-1 0 0,1 0 0,0 0 0,0 0 0,1-1 0,-1 0 0,0 1 0,1-1 0,-1 0 0,1-1 0,0 1 0,0-1 0,-1 1 0,1-1 0,7 1 0,-9-2 0,1 1 0,0-1 0,0 0 0,-1 0 0,1 0 0,0 0 0,0-1 0,0 1 0,-1-1 0,1 0 0,0 1 0,-1-1 0,1 0 0,-1-1 0,1 1 0,-1 0 0,0-1 0,1 1 0,-1-1 0,0 0 0,0 0 0,0 0 0,0 0 0,0 0 0,1-3 0,2-3 0,-1-1 0,0 0 0,0 0 0,-1-1 0,0 1 0,-1 0 0,0-1 0,1-14 0,-1-84 0,-2 69 0,-11-168-16,11 205 16,0-1 0,0 1 0,1 0 0,-1 0 0,1 0 0,0 0 0,0-1 0,0 1 0,0 0 0,0 0 0,0 1 0,0-1 0,1 0 0,-1 0 0,1 1 0,-1-1 0,1 0 0,0 1 0,-1 0 0,1-1 0,0 1 0,0 0 0,0 0 0,0 0 0,0 0 0,2 0 0,8-4 0,0 2 0,0 0 0,19-3 0,-20 4 0,38-5-1,0 2 0,72 2 0,-135 17-12,-2 4 15,0 0-1,1 1 1,1 1-1,-17 29 1,24-35-1,0 1 0,2-1 0,0 1 0,0 0-1,1 0 1,1 0 0,1 1 0,-1 16 0,2-14-1,-1-1-3,1 0 0,1 0 0,1 0 0,0 0 0,6 23 0,-6-35 3,1-1-1,-1 0 1,1 1-1,0-1 0,1 0 1,-1 0-1,1 0 1,-1 0-1,1 0 1,0-1-1,1 1 0,-1-1 1,1 0-1,-1 0 1,1 0-1,0 0 1,0-1-1,0 0 0,1 1 1,-1-1-1,0-1 1,1 1-1,-1-1 1,6 1-1,1 1 2,0-1 0,1 0 0,-1-1 1,1 0-1,-1-1 0,24-2 0,-30 2-1,-1-1 1,1 0-1,0-1 1,0 1-1,-1-1 0,1 0 1,-1 0-1,0 0 1,1 0-1,-1-1 1,0 0-1,0 0 0,-1 0 1,1 0-1,-1-1 1,1 1-1,-1-1 1,5-7-1,-2-2 0,1 0 0,-2 0 0,0 0 0,-1-1 0,0 1 0,-1-1 0,3-23 0,-2-103 0,-2 22 0,-1 108 0,0 3 0,-1-1 0,1 1 0,1-1 0,-1 1 0,5-11 0,-5 17 0,-1-1 0,1 0 0,0 1 0,0-1 0,0 1 0,0-1 0,1 1 0,-1 0 0,0-1 0,1 1 0,-1 0 0,1 0 0,-1 0 0,1 0 0,-1 0 0,1 0 0,0 1 0,-1-1 0,1 0 0,0 1 0,0 0 0,-1-1 0,1 1 0,0 0 0,0 0 0,3 0 0,11 0-4,1 0 1,-1 2-1,23 4 1,-34-5 3,1 1-1,-1 0 1,0-1 0,1 2-1,-1-1 1,0 0 0,0 1-1,-1 0 1,1 0 0,-1 1-1,1-1 1,-1 1 0,7 8-1,-45-11 4,28-1-3,0 0 0,0 0 0,0 1 0,0-1 0,0 1 0,0 0 0,1 1 0,-1 0 0,0 0 0,0 0 0,1 0 0,0 1 0,-1 0 0,1 0 0,0 0 0,0 1 0,1 0 0,-1 0 0,1 0 0,0 0 0,0 1 0,0 0 0,0 0 0,1 0 0,0 0 0,-4 10 0,0 3 0,1 0 0,1 1 0,1-1 0,1 1 0,0 0 0,2 0 0,0 1 0,2 23 0,-1-40 0,0 4 1,0 1-1,1-1 1,0 0-1,0 0 1,1 1-1,0-1 1,0 0 0,1-1-1,0 1 1,0 0-1,0-1 1,1 1-1,5 6 1,-6-9-1,1 0 1,-1 0-1,1-1 1,0 1-1,0-1 0,0 0 1,1 0-1,-1-1 1,1 1-1,-1-1 0,1 0 1,0 0-1,0 0 1,0-1-1,0 0 0,0 0 1,0 0-1,1 0 1,5-1-1,-6 0 1,-1 0-1,1 0 1,-1 0-1,1-1 1,-1 0-1,1 1 1,-1-2 0,0 1-1,0 0 1,1-1-1,-1 0 1,0 0-1,4-3 1,-4 2 0,-1-1-1,0 1 1,0-1-1,0 0 1,0 0 0,0 0-1,-1 0 1,0 0 0,0 0-1,0-1 1,0 1-1,2-9 1,1-15-1,-1 0 0,-1 0 0,-1-1 0,-2 1 0,-3-32 0,1 15 0,2 34 0,0 6 0,1-1 0,-1 1 0,-1-1 0,1 1 0,-1-1 0,0 1 0,0-1 0,-1 1 0,1 0 0,-1-1 0,0 1 0,-3-5 0,5 10 0,0 0 0,0 0 0,0 0 0,0 0 0,0 1 0,0-1 0,0 0 0,0 0 0,0 0 0,0 0 0,0 0 0,0 0 0,0 0 0,0 0 0,0 0 0,0 0 0,0 1 0,0-1 0,0 0 0,0 0 0,0 0 0,0 0 0,0 0 0,0 0 0,0 0 0,0 0 0,0 0 0,-1 0 0,1 1 0,0-1 0,0 0 0,0 0 0,0 0 0,0 0 0,0 0 0,0 0 0,0 0 0,0 0 0,0 0 0,0 0 0,0 0 0,-1 0 0,1 0 0,0 0 0,0 0 0,0 0 0,0 0 0,0 0 0,0 0 0,0 0 0,0 0 0,0 0 0,-1 0 0,1 0 0,0 0 0,0 0 0,0 0 0,0 0 0,0 0 0,0 0 0,-3 29-1,2 1 0,1-1 0,2 1 0,6 33 0,-6-47 0,1-1 1,1 1-1,1-1 0,0 0 0,1-1 0,1 1 0,0-1 0,1 0 1,16 21-1,-20-31 0,-1 0 1,1-1 0,0 0-1,0 0 1,0 0 0,0 0-1,1-1 1,-1 0 0,1 0-1,4 2 1,-6-3 0,-1 0 1,1 0 0,0-1 0,-1 1-1,1-1 1,0 0 0,0 1-1,-1-1 1,1 0 0,0-1-1,0 1 1,-1 0 0,1-1-1,0 0 1,-1 1 0,1-1 0,0 0-1,-1 0 1,1-1 0,3-2-1,-2 1 1,0-1-1,-1 0 0,1 0 1,-1-1-1,0 1 0,-1-1 1,1 1-1,-1-1 0,4-10 1,13-53-2,-17 60 1,17-97 5,-15 73-2,2 0 0,1 0-1,15-44 1,-21 75-3,-1 0 0,0-1 0,1 1 0,-1 0 0,0 0 0,1 0 0,0-1 0,-1 1 0,1 0 0,0 0 0,-1 0 0,1 0 0,0 0 0,0 0 0,0 0 0,0 1 0,0-1 0,0 0 0,0 0 0,0 1 0,0-1 0,1 0 0,-1 1 0,0 0 0,0-1 0,0 1 0,1 0 0,-1-1 0,0 1 0,1 0 0,-1 0 0,0 0 0,0 0 0,1 0 0,-1 0 0,0 1 0,1-1 0,0 1 0,1 0 0,0 1 0,0 0 0,0-1 0,-1 1 0,1 0 0,-1 1 0,1-1 0,-1 0 0,0 1 0,0-1 0,0 1 0,0 0 0,2 5 0,4 10 0,-1 0 0,-1 0 0,0 1 0,-2 0 0,0 0 0,1 21 0,0 119 0,-5-120 0,-2-19 0,0-1 0,-8 30 0,8-41 0,10-38 0,2 1 0,0 0 0,17-31 0,8-25 0,-4 3 0,53-104 0,-68 166 1,-15 19-1,-1 1 0,1-1-1,-1 1 1,1 0 0,-1-1 0,1 1 0,-1 0 0,1 0 0,-1 0 0,1-1 0,-1 1 0,1 0 0,0 0 0,-1 0 0,1 0-1,-1 0 1,1 0 0,0 0 0,-1 0 0,1 0 0,-1 0 0,2 1 0,-1 0-1,1 0 1,-1 0-1,0 1 0,0-1 1,0 0-1,0 1 1,0-1-1,0 1 0,0-1 1,0 1-1,0 0 1,-1-1-1,1 1 0,-1 0 1,1 0-1,-1-1 0,0 1 1,0 0-1,0 3 1,5 159-4,-3-30 5,-1-127-1,0 0-1,0 0 1,0 0-1,1 0 1,0 0-1,1 0 1,-1-1-1,1 1 1,6 8-1,-7-12 1,0 1-1,0-1 1,1 0 0,-1-1-1,1 1 1,0 0-1,0-1 1,0 1-1,0-1 1,0 0 0,0 0-1,1 0 1,-1-1-1,1 1 1,-1-1-1,1 0 1,0 0 0,-1 0-1,6 0 1,-4 0-1,0 0 1,0-1 0,1 0-1,-1 0 1,0-1 0,1 0 0,-1 1-1,0-2 1,9-2 0,-10 2 0,0 0 0,-1 0 0,0-1 0,1 1 0,-1-1 0,0 0 0,0 0 0,-1 0 0,1 0 0,0-1 0,-1 1 0,0 0 0,2-5 0,7-16 0,-1 0 0,-1-1-1,-2 0 1,0 0 0,-1-1 0,3-46 0,-5 38 3,1 1 1,2-1 0,13-36-1,-20 69-2,1-1-1,-1 1 1,1-1-1,-1 1 1,1-1-1,0 1 1,0-1-1,0 1 1,-1 0-1,2-1 1,-1 1-1,0 0 1,0 0-1,0 0 1,0 0-1,1 0 1,-1 0-1,0 0 1,1 0-1,-1 0 0,1 1 1,-1-1-1,1 1 1,-1-1-1,1 1 1,0-1-1,-1 1 1,1 0-1,-1 0 1,1 0-1,0 0 1,-1 0-1,1 0 1,0 0-1,-1 1 1,3 0-1,0 0 0,1 1 0,-1 0 0,1 0 0,-1 1 1,0-1-1,0 1 0,0 0 0,0 0 0,-1 0 0,1 0 0,3 5 0,4 6 0,-1 0 0,-1 1 0,0 0 0,0 1 0,-2 0 0,0 0 0,-1 1 0,0 0 0,-2 0 0,0 0 0,-1 0 0,0 1 0,-1-1 0,-2 35 0,-1-43 0,0-1 0,-1 1 0,-1 0 0,1-1 0,-1 1 0,0-1 0,-1 0 0,0 0 0,-1 0 0,1-1 0,-1 1 0,-1-1 0,1 0 0,-1-1 0,-1 1 0,1-1 0,-1 0 0,-15 9 0,5-3 0,-1-1 0,0-1 0,0-1 0,-1 0 0,-1-1 0,1-1 0,-24 4 0,1-7-3,43-5 1,-1 0 0,1 0 0,-1 0 0,1 0 1,-1 0-1,1 0 0,0 0 0,0 0 0,-1 0 0,1 1 0,0-1 0,0 0 0,0 0 0,1 0 0,10-5 2,0 2-1,1 0 1,-1 0-1,1 1 1,-1 1 0,21-2-1,6-2 4,-10 2-1,-1-2 0,-1-1 0,49-19 0,-67 22-1,0-1-1,-1 0 1,1 0-1,-1 0 1,0-1-1,-1-1 1,0 1-1,0-1 1,0-1-1,-1 1 1,0-1-1,0 0 1,-1 0-1,8-16 1,-5 4 1,-1 0 1,-1 0-1,-1 0 1,0 0-1,-2-1 1,1-22-1,-1-12 11,-7-61 0,-3 96-8,7 20-5,0 0 0,0-1 0,-1 1 0,1 0 0,0-1 0,0 1 0,0 0 0,0 0 0,0-1 0,0 1 0,-1 0 0,1 0 0,0-1 0,0 1 0,0 0 0,-1 0 0,1 0 0,0-1 0,0 1 0,-1 0 0,1 0 0,0 0 0,0 0 0,-1-1 0,1 1 0,0 0 0,-1 0 0,1 0 0,0 0 0,0 0 0,-1 0 0,1 0 0,0 0 0,-1 0 0,1 0 0,0 0 0,-1 0 0,1 0 0,0 0 0,0 0 0,-1 0 0,1 1 0,0-1 0,-1 0 0,1 0 0,0 0 0,0 0 0,-1 0 0,1 1 0,0-1 0,0 0 0,0 0 0,-1 0 0,1 1 0,0-1 0,0 0 0,0 0 0,0 1 0,-1-1 0,1 0 0,0 1 0,0-1 0,0 0 0,0 0 0,0 1 0,0 0 0,-3 10 0,1 0 0,0 0 0,1 0 0,0 1 0,0-1 0,2 1 0,1 12 0,-1 16 0,-1 36 0,-16 640 0,10-964 0,6 211 0,-1-19 0,2 0 0,2 0 0,21-106 0,-9 110 0,26-64 0,-33 96 0,1 1 0,1 0 0,0 1 0,2 0 0,0 1 0,18-20 0,-27 34 0,0 0 0,1 0 0,0 1 0,-1-1 0,1 1 0,0 0 0,0 0 0,0 0 0,7-2 0,-10 4 0,1-1 0,-1 1 0,1 0 0,0-1 0,-1 1 0,1 0 0,-1 0 0,1 0 0,-1 0 0,1 0 0,0 1 0,-1-1 0,1 0 0,-1 1 0,1-1 0,-1 1 0,1-1 0,-1 1 0,1 0 0,-1-1 0,0 1 0,1 0 0,-1 0 0,0 0 0,0 0 0,0 0 0,0 1 0,0-1 0,2 3 0,1 6 0,1 0 0,-2 0 0,0 1 0,0-1 0,-1 1 0,0 0 0,-1 0 0,1 14 0,-5 92 0,2-108 0,0 0 0,-1-1 0,0 1 0,0-1 0,-1 1 0,0-1 1,-1 0-1,0 0 0,0-1 0,0 1 0,-1-1 0,-6 8 0,-7 5-5,0-1 1,-33 27-1,18-18-14,23-14-7,10-14 23,0 0-1,0 1 0,0-1 1,0 0-1,0 0 0,0 1 1,0-1-1,0 0 0,0 0 1,0 0-1,0 1 1,0-1-1,0 0 0,0 0 1,1 1-1,-1-1 0,0 0 1,0 0-1,0 0 0,0 1 1,0-1-1,1 0 0,-1 0 1,0 0-1,0 0 1,0 1-1,1-1 0,-1 0 1,0 0-1,0 0 0,1 0 1,-1 0-1,0 0 0,30 2-219,-21-2 241,6 0-17,0-1 0,0 0-1,-1-1 1,1-1 0,0 0-1,-1-1 1,0-1 0,0 0 0,0-1-1,0 0 1,-1-1 0,0-1-1,-1 0 1,15-12 0,-19 13 16,0 0 1,0-1-1,-1 0 1,-1 0-1,1 0 1,-1-1-1,-1 0 1,0 0-1,0 0 1,0-1-1,2-11 1,2-8 9,-2 0-1,5-45 1,-8 43-13,1 0-1,12-36 1,-18 88-14,-8 3 0,-1 0 0,-17 28 1,15-30 2,1 0 0,0 2 0,-8 29 0,15-38-3,0 0 0,1 1 0,1 0 0,1-1 0,1 32 0,0-41 0,0-1 0,1 1 0,0-1 1,0 0-1,1 1 0,-1-1 0,1 0 1,0 0-1,1 0 0,-1 0 1,1 0-1,0-1 0,0 1 0,1-1 1,-1 0-1,1 0 0,0 0 0,0 0 1,0-1-1,7 5 0,0-2 4,0-1 0,1 0 0,0 0 0,0-1 0,0-1 0,24 4 0,-2-3-5,44-2 1,-72-2 0,0 0 0,0 0 0,0-1 0,0 1 0,-1-2 0,1 1 0,0 0 0,7-4 0,-10 3 0,0 1 0,-1-1 0,0 0 0,1 1 0,-1-1 0,0-1 0,0 1 0,0 0 0,0 0 0,0-1 0,0 1 0,-1-1 0,1 1 0,-1-1 0,0 0 0,0 0 0,0 0 0,1-3 0,2-14 0,-1-1 0,-1 0 0,0 0 0,-2 0 0,0 0 0,-6-35 0,3 41 0,0 0 0,-1 0 0,0 1 0,-1 0 0,-1 0 0,0 0 0,-1 0 0,0 1 0,-1 0 0,0 1 0,-2 0 0,1 0 0,-1 1 0,-1 0 0,0 1 0,-12-10 0,18 17 0,0 0 0,-1 0 0,1 1 0,0 0 0,-1 0 0,1 0 0,-1 1 0,0-1 0,1 1 0,-1 1 0,0-1 0,-9 1 0,12 0 0,0 0 0,0 1 0,-1-1 0,1 1 0,0 0 0,0 0 0,0 0 0,0 0 0,1 0 0,-1 1 0,0-1 0,0 1 0,1 0 0,-1 0 0,1 0 0,0 0 0,-1 0 0,1 1 0,0-1 0,0 1 0,0-1 0,1 1 0,-3 3 0,0 4-2,1 0 0,0 0 1,0 0-1,1 0 0,0 0 0,1 1 0,0-1 0,1 1 1,0-1-1,0 0 0,1 1 0,1-1 0,-1 0 1,2 1-1,0-1 0,0 0 0,0-1 0,1 1 1,1 0-1,0-1 0,0 0 0,1 0 0,0-1 0,8 10 1,-9-13 0,0 1 1,1-1 0,-1 0 0,1-1-1,0 1 1,1-1 0,-1 0-1,1-1 1,-1 1 0,1-1 0,0-1-1,0 1 1,1-1 0,-1-1-1,0 1 1,1-1 0,-1 0 0,12-1-1,-17 0 1,0-1 1,1 1-1,-1-1 0,0 0 0,0 1 0,0-1 0,0 0 0,-1 0 1,1-1-1,0 1 0,0 0 0,-1-1 0,1 1 0,0-1 0,-1 1 0,1-1 1,-1 0-1,0 1 0,0-1 0,0 0 0,0 0 0,0 0 0,0 0 0,1-4 1,3-8-2,0-1 1,4-22 0,-6 24 0,7-34 0,20-75 0,-25 109 0,-1 0 0,2 0 0,0 0 0,0 1 0,1-1 0,13-15 0,-19 25 0,1 1 1,0 0-1,0 0 0,0 0 0,0 0 1,0 0-1,0 0 0,0 0 0,1 0 1,-1 1-1,0 0 0,1-1 0,0 1 1,-1 0-1,1 0 0,0 0 1,-1 0-1,1 1 0,0-1 0,0 1 1,0 0-1,-1 0 0,1 0 0,0 0 1,0 0-1,0 0 0,0 1 0,-1 0 1,6 1-1,-3 0 1,-1 1-1,1 0 1,-1 0-1,1 1 1,-1-1-1,0 1 1,0 0-1,0 0 1,-1 0-1,0 1 1,0-1-1,0 1 1,0 0-1,2 5 1,1 5-1,0 1 0,-1-1 0,-1 1 0,0 0 0,-2 0 0,0 0 0,0 0 0,-2 24 0,-1-18 0,0-1 0,-2 0 0,-1 0 0,0 0 0,-2 0 0,-7 19 0,8-29 0,1 1 0,0 0 0,1 0 0,1 0 0,0 0 0,0 0 0,1 17 0,1-27 0,0 0 0,0 0 0,0-1 0,1 1 0,-1 0 0,1 0 0,-1-1 0,1 1 0,-1-1 0,1 1 0,0-1 0,0 1 0,0-1 0,0 1 0,0-1 0,0 1 0,0-1 0,1 0 0,-1 0 0,0 0 0,1 0 0,-1 0 0,1 0 0,-1 0 0,1 0 0,-1 0 0,1-1 0,0 1 0,-1-1 0,1 1 0,3-1 0,6 2 0,0 0 1,0-2-1,0 1 1,12-2-1,-5 1 3,-11 0-1,-1-1 0,1 1 0,0-1 0,0 0 0,-1 0 0,1-1-1,-1 0 1,1 0 0,-1-1 0,0 1 0,0-1 0,0-1 0,0 1-1,7-7 1,-5 2-2,0 0 0,0-1 0,0 0 0,-1 0 0,-1-1-1,0 0 1,8-16 0,-1-4-4,-1 1-1,-1-1 1,-2-1 0,-1 0 0,-1 0-1,2-36 1,1-190 2,-10 224 2,0 25 0,0-13 9,-1-1 0,-4-29 0,-4 33-4,9 18-5,0-1 0,-1 1 0,1 0 0,0 0 0,0 0 0,-1 0 0,1-1 0,0 1 0,-1 0 0,1 0 0,0 0 0,-1 0 0,1 0 0,-1 0 0,1 0 0,0 0 0,-1 0 0,1 0 0,0 0 0,-1 0 0,1 0 0,0 0 0,-1 0 0,1 0 0,0 1 0,-1-1 0,1 0 0,0 0 0,-1 0 0,1 0 0,0 1 0,0-1 0,-1 0 0,1 0 0,0 1 0,0-1 0,-1 0 0,1 1 0,0-1 0,0 0 0,0 0 0,-1 1 0,1-1 0,0 0 0,0 1 0,0-1 0,0 1 0,0-1 0,0 0 0,0 1 0,0-1 0,0 0 0,0 1 0,0 0 0,-5 19 0,1 0 0,1 1 0,0-1 0,2 1 0,1 30 0,0-18 0,7 397 0,-4-284-3,-3-121-5,1-22-73,-2-3 65,1 0 0,0 0 0,0 0 1,0-1-1,0 1 0,0 0 0,-1 0 0,1 0 0,0 0 0,0 0 0,0 0 0,0 0 0,0 0 0,-1 0 1,1 0-1,0 0 0,0 0 0,0 0 0,0 0 0,-1 0 0,1 0 0,0 0 0,0 0 0,0 0 0,0 0 1,0 0-1,-1 0 0,1 0 0,0 0 0,0 1 0,0-1 0,0 0 0,0 0 0,-1 0 0,1 0 1,0 0-1,0 0 0,0 0 0,0 1 0,0-1 0,0 0 0,0 0 0,0 0 0,0 0 0,0 0 0,-1 1 1,1-1-1,0 0 0,0 0 0,0 0 0,0 0 0,0 0 0,0 1 0,0-1 0,0 0 0,0 0 0,0 0 1,0 0-1,0 1 0,1-1 0,-1 0 0,0 0 0,0 0 0,0 1 0,-17-14-3628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1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 32543,'31'-5'80,"24"2"-48,14-2 0,14-2 0,8-1-16,-8-2-16,-14 0 32,-24 3-32,-32-3-32,-13 5-16,-16 0-256,-39 0-11830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1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60 24267,'-3'1'1973,"2"-1"-1760,0 0-1,0 0 0,0 0 1,0 0-1,0 0 0,0 0 1,0 0-1,0 1 1,0-1-1,0 0 0,0 1 1,0-1-1,0 0 0,0 1 1,1-1-1,-1 1 0,0-1 1,0 1-1,0 0 1,1-1-1,-1 1 0,0 0 1,1 0-1,-1-1 0,1 1 1,-1 0-1,1 0 0,-1 1 1,1-2 88,3 0-271,18-1-21,0-2 0,0 0 1,37-12-1,10-2-9,8 4-529,0 2 0,99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6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16 501 31118,'7'-30'1011,"2"-20"-408,-18 177-600,-1-21-3,-1 565 27,9-917-22,4-275-5,-2 511 0,1 1 0,0-1-1,1 1 1,-1 0 0,2-1 0,-1 1 0,6-11-1,-7 17 0,0 0 0,1 1 0,-1-1 0,1 1 0,0-1-1,0 1 1,0-1 0,0 1 0,0 0 0,0 0 0,1 0-1,-1 0 1,1 1 0,-1-1 0,1 1 0,0-1 0,-1 1-1,1 0 1,0 0 0,0 0 0,0 0 0,0 1-1,0-1 1,0 1 0,5 0 0,-3-1 1,1 1 0,-1 0 0,0 1 0,1-1 0,-1 1 0,0 0 0,1 1 0,-1-1 0,0 1 0,0 0 0,0 0 0,0 0 0,-1 1 0,1 0 0,0 0 0,-1 0 0,0 0 0,0 1 0,0 0 0,0 0 0,-1 0 0,1 0 0,-1 0 0,5 10 0,1 0 0,-1 0 0,0 0 0,-2 1 0,1 1 0,-2-1 0,0 1 0,-1 0 0,0 0 0,-1 0 0,-1 0 0,-1 1 0,0-1 0,-1 1 0,-4 27 0,2-35 0,0 0 0,-1-1 0,0 1 0,0 0 1,-1-1-1,0 0 0,-1 0 0,1 0 0,-1 0 0,-1-1 0,0 0 0,0 0 1,-13 10-1,-6 5-11,-1-2 1,-40 23 0,70-45-3,15-8 16,0 1 1,29-10-1,-16 12-3,0-2 0,0-1 0,37-18 0,-60 24 0,0-1 0,0 0 0,0-1 1,-1 0-1,0 0 0,0-1 0,-1 0 0,0 0 0,0-1 1,-1 0-1,1 0 0,-2-1 0,1 1 0,7-20 1,-2-4 1,-3-1 0,0 0 0,-3-1 0,0 0 0,-1-62 0,1 6-1,-1 77-1,1 14 0,-5-1 0,6 2 0,-1 0 0,0 0 0,1 0 0,-1 0 0,0 1 0,0 0 0,-1 0 0,1 0 0,7 8 0,16 9 0,9 1 0,-16-10 0,-2 1 0,29 22 0,-43-30 0,-1 0 0,1 0 0,-1 0 0,-1 0 0,1 1 0,0-1 0,-1 1 0,0 0 0,0 0 0,-1 1 0,1-1 0,-1 0 0,0 1 0,-1-1 0,2 8 0,-2-6 0,-1 1 0,1-1-1,-1 0 1,-1 1 0,0-1 0,0 1 0,0-1-1,-1 0 1,0 0 0,-4 9 0,-2 1-1,-1 0 0,-17 24 0,-10 17 3,33-54-2,1 0-1,-1 1 0,1-1 0,0 1 0,0-1 1,1 1-1,-1 0 0,1 0 0,0 0 0,0 0 1,1 0-1,-1 0 0,1 0 0,0 0 1,1 0-1,0 6 0,0-9 0,0-1 1,1 0-1,-1 0 1,0 0-1,0 0 1,0 0-1,1 0 0,-1 0 1,1 0-1,-1 0 1,0-1-1,1 1 0,-1-1 1,1 1-1,0-1 1,-1 1-1,1-1 1,-1 0-1,1 0 0,0 0 1,-1 0-1,1 0 1,-1 0-1,1 0 1,0 0-1,1-1 0,6 1 1,7 0 1,0-1 0,-1 0 0,1-1 0,28-7 0,-35 6-1,0 0 1,0-1 0,0-1 0,0 1 0,-1-2 0,0 1 0,0-1 0,0 0-1,7-8 1,-6 5 0,-1 0 0,0 0 0,-1-1 0,0 0-1,0 0 1,-1 0 0,-1-1 0,1 0 0,-2 0 0,0 0-1,0-1 1,2-13 0,-1-10 2,-1 0-1,-1-64 1,-4 83-3,2 8 1,-1 0-1,0 0 1,0 0 0,-1 0 0,0 0-1,-1 1 1,0-1 0,0 0 0,0 1-1,-1-1 1,0 1 0,-1 0 0,0 0-1,0 0 1,0 1 0,-1-1 0,-5-5-1,9 11 0,1 1 0,-1-1 1,1 1-1,-1-1 0,0 1 0,0-1 0,1 1 0,-1-1 0,0 1 0,1 0 0,-1-1 0,0 1 0,0 0 0,0 0 0,0 0 0,1 0 0,-1-1 0,0 1 1,0 0-1,0 0 0,1 0 0,-1 1 0,0-1 0,0 0 0,0 0 0,0 0 0,1 1 0,-1-1 0,0 0 0,0 1 0,1-1 0,-1 1 0,0-1 1,1 1-1,-1-1 0,0 1 0,1-1 0,-1 1 0,1-1 0,-1 1 0,1 0 0,-1 0 0,1-1 0,-1 2 0,-14 33 0,11-12 0,1 0 0,0 0 0,2 0 0,0 0 0,2 0 0,0 0 0,2-1 0,1 1 0,0 0 0,2-1 0,0 0 0,2 0 0,16 33 0,-19-44-2,2 1 1,0-2-1,0 1 1,11 12-1,-15-20 1,1 1 1,-1-1-1,1 0 1,0 0-1,0 0 1,0 0-1,0-1 1,1 1-1,-1-1 1,0 0-1,1-1 1,0 1-1,-1-1 1,8 1-1,-7-1 1,0 0 0,0 0 0,1-1 0,-1 0 0,0 0 1,1-1-1,-1 0 0,0 0 0,1 0 0,-1 0 0,0-1 0,0 0 0,0 0 0,0 0 0,-1 0 1,1-1-1,-1 0 0,1 0 0,-1 0 0,0-1 0,0 1 0,0-1 0,-1 0 0,1 0 0,-1 0 0,0-1 1,3-5-1,3-4 2,-2 0-1,0 0 1,-1 0 0,0-1 0,-1 0 0,4-20 0,8-93-1,-14 97-1,0 1-1,2-1 1,1 1 0,14-41 0,-18 67 0,0 0 0,0 0 0,1 0 0,-1 0 0,1 0 0,0 0 0,0 1 0,0-1 0,0 1 0,1 0 0,-1 0 0,1 0 0,7-4 0,-9 6 0,1 0 0,-1 0 0,1 0 0,0 0 0,-1 0 0,1 0 0,0 1 0,0-1 0,-1 1 0,1 0 0,0 0 0,0 0 0,0 0 0,-1 0 0,1 1 0,0-1 0,0 1 0,-1 0 0,1 0 0,0 0 0,-1 0 0,1 0 0,-1 1 0,0-1 0,3 3 0,1 1 0,-1 0 0,1 1 0,-1 0 0,0 0 0,-1 0 0,0 1 0,0 0 0,0-1 0,-1 1 0,1 1 0,-2-1 0,1 0 0,-1 1 0,0 0 0,0 10 0,3 18 0,-2-1 0,-3 39 0,0-51 0,0-9 0,-1 0 0,-1 0 0,0 0 1,-1 0-1,-1-1 0,0 1 0,-11 25 0,11-30-1,-1-1 0,0 1 0,0-1 0,-1 0 0,0 0-1,0 0 1,-1-1 0,0 0 0,0-1 0,-1 1 0,0-1 0,-11 6 0,17-10 1,0-1-1,0 0 1,0 0 0,0 0 0,-1 0 0,1-1 0,0 1 0,-1-1-1,1 1 1,-1-1 0,1 0 0,0 0 0,-1 0 0,1 0 0,-1 0-1,1-1 1,0 1 0,-1 0 0,1-1 0,0 0 0,-4-1 0,3 0 0,0-1 0,-1 1 0,1-1 0,0 1 0,1-1 0,-1 0 0,0 0 0,1 0 0,0-1 0,-1 1 1,-2-7-1,-1-4-3,1 0 1,0 0 0,1 0-1,0-1 1,-3-26 0,7 37 1,-1-5 1,0 0-1,1-1 0,1-17 1,-1 25 0,1 0 0,-1 1 0,0-1 0,1 0 0,-1 1 0,1-1 0,-1 0 0,1 1 0,0-1 0,0 1 0,0-1 0,0 1 0,0-1 0,0 1 0,0 0 0,0-1 0,0 1 0,1 0 0,-1 0 0,1 0 0,-1 0 0,1 0 0,-1 0 0,1 1 0,-1-1 0,1 0 0,2 0 0,1 0 0,1 0 0,-1 1 0,0 0 0,1 0 0,-1 0 0,1 0 0,-1 1 0,0 0 0,0 0 0,1 0 0,-1 1 0,0 0 0,9 4 0,2 3 0,-1 1 0,26 21 0,-28-20 0,0-1 0,0-1 0,29 16 0,-24-18 1,0-1 1,0-1-1,1 0 1,-1-1-1,1-1 1,0-1-1,0-1 1,0 0-1,0-1 1,37-6-1,-51 5-1,1-1 0,0 0 0,-1 0 0,1 0 0,-1 0 0,1-1 0,-1 0 0,0 0 0,0-1 0,-1 1 0,1-1 0,-1 0 0,0 0 0,1-1 0,-2 1 0,1-1 0,-1 0 0,1 0 0,-1 0 0,-1 0 0,1-1 0,-1 1 0,0-1 0,2-8 0,1-9 0,0-1 0,-2 0 0,-1 0 0,-1-38 0,-1 49 1,-1 0 0,0 0-1,-1 0 1,0 0 0,-1 1 0,0-1 0,-1 1 0,-1-1-1,0 1 1,0 0 0,-1 1 0,-1 0 0,0 0 0,0 0-1,-12-13 1,17 22-1,1 1 0,-1-1 0,0 0 0,0 1 0,0-1 0,0 1 0,0-1 0,0 1 0,0 0 0,0 0 0,0 0 0,-1 0 0,1 0 0,0 0 0,-1 1 0,-3-1 0,4 1 0,0 0 0,1 0 0,-1 1-1,0-1 1,1 0 0,-1 1 0,1 0-1,-1-1 1,1 1 0,-1 0 0,1 0-1,-1 0 1,1 0 0,0 0 0,-1 0-1,1 0 1,0 1 0,-2 1 0,-1 3-1,0 0 0,1 1 0,-1-1 0,1 1 0,0 0 0,1 0 1,0 0-1,0 1 0,-1 8 0,-2 27 1,2 0 0,6 80 0,-2-109-1,1 0 0,0 0 1,1 0-1,1-1 0,0 1 0,1-1 0,0 0 1,1 0-1,13 20 0,-15-27 1,0 0-1,0 0 1,1 0-1,0 0 1,1-1 0,-1 0-1,1 0 1,0 0-1,0-1 1,0 1 0,1-2-1,0 1 1,-1-1-1,1 0 1,0 0 0,1-1-1,-1 0 1,0 0-1,13 1 1,-8-2 1,1-1 0,-1 0 0,0 0 1,1-2-1,-1 1 0,24-7 0,-31 6-1,0 0 1,-1 0-1,1-1 1,0 1-1,-1-1 0,0 0 1,0 0-1,0 0 1,0-1-1,0 0 0,0 1 1,-1-1-1,0 0 1,0-1-1,0 1 0,0-1 1,-1 1-1,0-1 1,3-6-1,-1-3 0,0-1 0,-1 1 0,-1-1 0,0 0 0,-1-25 0,-1 5 0,-8-45 0,-1 33 0,5 35 0,2 1 0,0-1 0,0 0 0,1 0 0,1-22 0,1 33 0,-1 0 0,1 0 0,0 0 0,-1 0 0,1 1 0,0-1 0,-1 0 0,1 0 0,0 1 0,0-1 0,0 1 0,0-1 0,0 1 0,0-1 0,0 1 0,0-1 0,0 1 0,0 0 0,0-1 0,0 1 0,0 0 0,0 0 0,0 0 0,0 0 0,0 0 0,0 0 0,0 0 0,1 0 0,0 1 0,35 6 0,-31-4 0,0 1 0,0 0 0,0 1 0,-1-1 0,1 1 0,-1 1 0,0-1 0,-1 0 0,0 1 0,1 0 0,-2 0 0,1 1 0,-1-1 0,0 1 0,0-1 0,-1 1 0,3 12 0,1 3 0,-2 1 0,0-1 0,-2 1 0,1 31 0,-3-52 0,0 14 0,1 1 0,-2-1 0,0 0 0,-1 0 0,-1-1 0,-1 1 0,-5 18 0,-7 9-8,11-27 2,5-14 5,1-6 0,15-32 1,-2-1 0,-2 0 0,14-73 0,-2-94 3,-24 202-3,1 0 0,0 0 1,0 0-1,-1 0 0,1 0 1,1 0-1,-1 1 0,0-1 1,0 0-1,1 1 0,-1-1 1,1 1-1,-1 0 0,1-1 1,0 1-1,-1 0 0,1 0 1,0 0-1,0 0 0,0 0 1,0 1-1,0-1 0,0 0 1,0 1-1,0-1 0,0 1 1,0 0-1,0 0 0,0 0 1,0 0-1,0 0 1,0 0-1,0 1 0,0-1 1,0 1-1,0-1 0,0 1 1,0 0-1,0-1 0,0 1 1,0 0-1,-1 1 0,1-1 1,0 0-1,-1 0 0,3 3 1,5 5-2,-1 1 1,0 0 0,0 1 0,-1-1-1,-1 1 1,0 1 0,0-1 0,-1 1-1,-1 0 1,0 0 0,0 0 0,3 23-1,-2 12 2,-1-1-1,-4 56 0,0-54 0,0-46 0,0 1 0,0-1 0,1 1 0,-1-1 0,1 1 0,-1-1 0,1 1 0,0-1 0,0 0 0,0 1 0,0-1 0,1 0 0,-1 0 0,1 0 0,-1 0 0,1 0 0,0 0 0,0 0 0,0 0 0,0-1 0,0 1 0,0-1 0,0 1 0,0-1 0,1 0 0,-1 0 0,0 0 0,1 0 0,-1 0 0,4 0 0,7 2 0,0-1 0,0 0 0,0-1 0,19-1 0,-28 0 0,5 0 1,-1 0 0,0 0-1,0-1 1,0-1 0,0 1 0,0-1 0,0 0-1,0-1 1,9-4 0,-12 4 0,0 0-1,0-1 1,-1 1-1,1-1 1,-1 0-1,0 0 1,0-1 0,0 1-1,-1-1 1,1 0-1,-1 0 1,0 0-1,3-9 1,-1 1-1,0 0 0,-1-1 0,-1 0 0,0 1 0,2-26 0,-3-73 0,-3 64 0,-3-40 0,-16-95 0,0 15 0,20 162 0,-3-16 0,3 22 0,0-1 0,0 0 0,0 1 0,0-1 0,0 1 0,0-1 0,0 1 0,0-1 0,-1 1 0,1-1 0,0 1 0,0-1 0,-1 1 0,1-1 0,0 1 0,-1-1 0,1 1 0,0 0 0,-1-1 0,1 1 0,-1 0 0,1-1 0,-1 1 0,1 0 0,-1-1 0,1 1 0,-1 0 0,0 0 0,1 0 0,0 0 0,-1 0 0,1 0 0,0 0 0,-1 0 0,1 1 0,0-1 0,-1 0 0,1 0 0,0 1 0,0-1 0,-1 0 0,1 0 0,0 1 0,0-1 0,-1 0 0,1 1 0,0-1 0,0 0 0,0 1 0,0-1 0,-1 0 0,1 1 0,0-1 0,0 0 0,0 1 0,0-1 0,0 0 0,0 1 0,0-1 0,0 1 0,0-1 0,0 0 0,0 1 0,0-1 0,0 0 0,0 1 0,1-1 0,-1 1 0,0-1 0,0 5 0,1 98 0,14 118 0,-1-92 0,-11-82 0,2-1 0,2 1 0,21 73 0,-25-111 0,0 0 0,1-1 0,0 0 0,1 1 0,-1-1 0,1-1 0,1 1 0,0-1 0,6 7 0,-7-10 0,0 1 0,0-2 0,1 1 0,-1-1 0,1 1 0,0-1 0,0-1 0,0 1 0,0-1 0,0 0 0,0-1 0,1 0 0,10 2 0,0-2 0,0 0 0,1-1 0,-1 0 0,0-2 0,22-4 0,-30 4 0,0-1 0,0 0 0,0 0 0,0-1 0,-1 0 0,0 0 0,0-1 0,0-1 0,0 1 0,-1-1 0,9-9 0,-5 2 0,0 0 0,-1-1 0,0 0 0,-1 0 0,-1-1 0,0 0 0,-1-1 0,0 0 0,-2 0 0,0 0 0,4-20 0,-4 0 0,0 1 0,-3-1 0,0 0 0,-6-46 0,4 75 0,-1-1 0,0 1 0,-1 0 0,1 0 0,-1 0 0,-1 0 0,1 0 0,-1 1 0,-5-9 0,6 13 0,0-1 0,0 0 0,0 1 0,0-1 0,0 1 0,-1 0 0,1 0 0,-1 0 0,1 0 0,-1 0 0,0 0 0,0 1 0,0-1 0,0 1 0,0 0 0,0 0 0,0 0 0,-1 0 0,1 0 0,0 1 0,-7-1 0,8 2 0,1-1 0,-1 1 0,1-1 0,-1 1 0,1 0 0,-1-1 0,1 1 0,0 0 0,-1 0 0,1 0 0,0 0 0,-1 0 0,1 1 0,0-1 0,0 0 0,0 0 0,0 1 0,0-1 0,1 1 0,-1-1 0,0 0 0,1 1 0,-1 0 0,1-1 0,-1 1 0,1-1 0,-1 4 0,-7 51 0,8-53 0,-1 232 0,1-217 0,0-6 0,1 0 0,0 0 0,1-1 0,0 1 0,1-1 0,5 17 0,-6-25 0,-1 0 0,0 0 0,1 0 0,0 0 0,-1 0 0,1 0 0,1-1 0,-1 1 0,0-1 0,0 0 0,1 1 0,-1-1 0,1 0 0,0 0 0,0-1 0,0 1 0,0-1 0,0 1 0,0-1 0,0 0 0,0 0 0,0 0 0,1 0 0,-1-1 0,0 0 0,7 1 0,-6-1 0,1 0 0,-1 0 0,0-1 0,1 1 0,-1-1 0,1 0 0,-1-1 0,0 1 0,1-1 0,-1 1 0,0-1 0,0 0 0,0-1 0,-1 1 0,5-4 0,-2 0 0,-1 0 0,0 0 0,-1 0 0,1 0 0,-1-1 0,0 1 0,-1-1 0,4-11 0,0-2 0,-1 0 0,-1 0 0,-1-1 0,-1 0 0,0 0 0,-2 0 0,0 0 0,-2 0 0,-5-36 0,5 51 0,-1 0 0,1 0 0,-1 0 0,-1 1 0,1-1 0,-5-6 0,6 11 0,0-1 0,1 1 0,-1 0 0,0-1 0,0 1 0,0 0 0,0 0 0,0 0 0,0 0 0,0 0 0,0 0 0,0 0 0,0 0 0,-1 1 0,1-1 0,0 0 0,0 1 0,-1-1 0,1 1 0,-1-1 0,1 1 0,0-1 0,-1 1 0,1 0 0,-1 0 0,1 0 0,-1 0 0,1 0 0,-1 0 0,-1 1 0,2-1 0,1 0 0,-1 1 0,1-1 0,-1 0-1,1 1 1,-1-1 0,1 0 0,0 1 0,-1-1 0,1 1 0,0-1 0,-1 0 0,1 1 0,0-1-1,0 1 1,-1-1 0,1 1 0,0-1 0,0 1 0,0-1 0,0 1 0,-1 0 0,1-1-1,0 1 1,-2 18 0,1 0 1,0-1-1,2 1 0,0 0 0,1-1 0,1 1 0,0-1 1,1 0-1,2 0 0,0 0 0,0-1 0,2 0 0,0 0 1,1-1-1,0 0 0,16 20 0,-22-33 0,-1 0-1,1 0 1,0 1 0,0-2 0,0 1-1,1 0 1,-1-1 0,0 1-1,1-1 1,0 0 0,0 0 0,0 0-1,0-1 1,0 1 0,0-1 0,0 0-1,0 0 1,0-1 0,0 1-1,1-1 1,-1 0 0,0 0 0,0 0-1,1-1 1,-1 1 0,0-1 0,0 0-1,8-3 1,-4 0-1,1 0 1,-1 0-1,0-1 1,0 0-1,-1 0 0,0-1 1,0 0-1,0 0 0,-1-1 1,1 0-1,-2 0 1,6-8-1,-2 0 1,-1 0 0,0 0 0,-2 0 0,0-1 0,0 0 0,-2 0 0,0-1 0,3-21 0,-2-14 0,-3-70 0,-2 83 0,0 19 1,-1 0 1,-1 0-1,0 0 1,-2 0-1,0 1 1,-1-1-1,-1 1 1,-1 0-1,-1 1 1,-14-25-1,23 45-1,-1 0 0,1 0 0,-1 0 0,0 0 0,0 0 0,0 0 0,0 0 0,0 0 0,0 0 0,-1 3 0,0 8 0,1 35 0,7 216 0,-4-224 0,3 0 0,1 0 0,1-1 0,22 59 0,-27-91 0,0 0 0,0 0 0,1 0 0,0-1 0,0 1 0,0-1 0,1 0 0,0 0 0,0 0 0,1-1 0,0 1 0,8 4 0,-9-6 0,1-1 0,0 0 0,-1-1 0,1 0 0,1 0 0,-1 0 0,0 0 0,0-1 0,1 0 0,-1-1 0,1 1 0,-1-1 0,0 0 0,13-2 0,-17 1 0,0 0 0,1 0 0,-1 1 0,0-2 0,0 1 0,0 0 0,0 0 0,0-1 0,0 1 0,0-1 0,0 1 0,0-1 0,-1 0 0,1 1 0,-1-1 0,1 0 0,-1 0 0,0 0 0,0-1 0,0 1 0,0 0 0,1-4 0,2-7 0,0 1 0,2-25 0,-5 31 0,5-55 0,-4-123 0,-3 98 0,1 72 0,1 9 0,-1-1 0,0 1 0,0 0 0,-1 0 0,0 0 0,-1-7 0,-4 37 0,5 229 0,2-237 0,1-1 0,0 0 0,2 0 0,9 29 0,-12-41 0,0 1 0,1-1 0,0 0 0,0 0 0,0 0 0,0 0 0,1 0 0,-1 0 0,1-1 0,0 1 0,0-1 0,1 0 0,-1 0 0,1 0 0,-1 0 0,1 0 0,0-1 0,0 0 0,0 0 0,0 0 0,8 3 0,-1-4 0,-1 1 0,0-1 0,0-1 0,0 0 0,18-2 0,-22 1 0,-1 0 0,0-1 0,0 1 0,-1-1 0,1 0 0,0 0 0,0-1 0,-1 1 0,0-1 0,1 0 0,-1 0 0,0 0 0,4-5 0,0-2 2,0 0-1,0-1 1,-2 0-1,1 0 1,-1 0-1,-1-1 1,0 1-1,0-1 1,-1-1-1,-1 1 1,3-20-1,0-12 8,-2-88 0,-4 105-13,0 27 4,-5-51 0,5 49 0,0 1 0,0-1 0,0 1 0,-1-1 0,1 1 0,0-1 0,-1 1 0,0 0 0,1-1 0,-1 1 0,0 0 0,1-1 0,-1 1 0,0 0 0,0 0 0,0 0 0,0 0 0,0 0 0,-1 0 0,1 0 0,0 0 0,0 0 0,-1 0 0,1 1 0,0-1 0,-1 1 0,1-1 0,-1 1 0,1-1 0,-2 1 0,2 0 0,0 1 0,0-1 0,0 1 0,0 0 0,0-1 0,0 1 0,0 0 0,0 0 0,1 0 0,-1 0 0,0 0 0,1 0 0,-1 0 0,0 0 0,1 0 0,-1 0 0,1 0 0,0 0 0,-1 0 0,1 0 0,0 0 0,-1 1 0,1-1 0,0 0 0,0 0 0,0 2 0,-2 41 0,2-39 0,-2 33 0,3 116 0,0-137 0,1-1 0,1 1 0,0-1 0,1 0 0,1 0 0,0 0 0,9 15 0,-12-27 0,0 0 0,1 0 0,-1 0 0,1 0 0,0-1 0,1 1 0,-1-1 0,0 0 0,1 0 0,0 0 0,0 0 0,0-1 0,0 1 0,0-1 0,0 0 0,1-1 0,7 3 0,1-1 0,1-1 0,0 0 0,0-1 0,19-1 0,-29 1 0,0-1 0,0-1 0,-1 1 0,1 0 0,0-1 0,0 0 0,0 0 0,-1 0 0,1 0 0,-1-1 0,1 0 0,-1 1 0,1-1 0,-1 0 0,0-1 0,0 1 0,0 0 0,0-1 0,-1 0 0,1 0 0,0 0 0,-1 0 0,0 0 0,0 0 0,0 0 0,0-1 0,-1 1 0,1-1 0,1-5 0,1-8 0,-1 1 0,0-1 0,-1 0 0,-1 0 0,-1-21 0,-1 15 0,0 0 0,-1 0 0,-2 1 0,0-1 0,-12-35 0,11 45 0,0 0 0,0 1 0,-2 0 0,1 0 0,-1 0 0,-1 1 0,0 0 0,-1 1 0,0-1 0,-19-15 0,25 23 0,-1 1 0,0-1 0,0 1 0,0 0 0,0 0 0,-1 0 0,1 0 0,0 1 0,-1 0 0,1 0 0,-1 0 0,1 0 0,-8 1 0,9 0 0,1 0 0,-1 0 0,1 0 0,-1 1 0,1-1 0,0 1 0,-1 0 0,1-1 0,0 1 0,0 0 0,-1 1 0,1-1 0,0 0 0,0 1 0,0-1 0,1 1 0,-1-1 0,0 1 0,0 0 0,1 0 0,-1 0 0,1 0 0,0 0 0,0 0 0,-3 5 0,0 9 0,1 0 0,0 0 0,0 0 0,2 1 0,0 0 0,1-1 0,3 23 0,-3-29 0,1 1 0,1-1 0,0 1 0,0-1 0,1 0 0,0 0 0,1 0 0,0 0 0,1 0 0,0-1 0,0 0 0,1 0 0,12 15 0,-14-19 0,0-1 0,0 0 0,1 1 0,-1-2 0,1 1 0,0 0 0,0-1 0,0 0 0,1 0 0,-1 0 0,1-1 0,0 0 0,-1 0 0,1 0 0,0-1 0,0 0 0,0 0 0,0 0 0,0-1 0,0 0 0,0 0 0,0-1 0,0 0 0,7-1 0,-8 0 0,1 0 0,-1-1 0,0 0 0,0 0 0,0 0 0,0-1 0,-1 1 0,1-1 0,-1 0 0,0-1 0,0 1 0,-1-1 0,1 1 0,-1-1 0,0 0 0,0-1 0,0 1 0,3-11 0,1-2 0,-1-1 0,-1 0 0,-1 0 0,3-26 0,-2-18 0,-5 43 0,1 0 0,1 0 0,1 0 0,8-27 0,-11 46 0,0 1-1,0-1 1,1 0-1,-1 0 1,0 0 0,1 0-1,-1 1 1,0-1-1,1 0 1,-1 0-1,1 1 1,0-1 0,-1 0-1,1 1 1,-1-1-1,1 1 1,0-1 0,0 1-1,-1-1 1,1 1-1,0-1 1,0 1 0,-1 0-1,1-1 1,0 1-1,0 0 1,0 0-1,0 0 1,0-1 0,0 1-1,-1 0 1,1 0-1,0 0 1,0 1 0,0-1-1,0 0 1,0 0-1,-1 0 1,1 1 0,0-1-1,0 0 1,0 1-1,0-1 1,1 1-1,1 1 0,1 1-1,-1-1 1,0 1-1,0-1 1,1 1-1,-2 0 1,1 0 0,3 5-1,6 11 2,-1 0 0,-1 1 0,-1 0 0,0 1 0,-1 0 0,-2 0 0,8 44 0,-7-19 1,-3 1 1,-3 82 0,-2-120 2,0 1 0,0-1 0,-1 0 0,0 0-1,-1 0 1,-3 9 0,9-70-4,65-198-29,-51 190 26,-14 47 3,6-19 0,0 1 0,3 1 0,20-43 0,-31 72 0,-1-1 0,1 1 0,0-1 0,0 1 0,0 0 0,0-1 0,0 1 0,0 0 0,0 0 0,1 0 0,-1 0 0,2-1 0,-3 1 0,1 1 0,-1 0 0,0 0 0,1 0 0,-1 0 0,1 0 0,-1 0 0,0 0 0,1 0 0,-1 0 0,0 0 0,1 0 0,-1 1 0,0-1 0,1 0 0,-1 0 0,1 0 0,-1 0 0,0 1 0,0-1 0,1 0 0,-1 0 0,0 0 0,1 1 0,-1-1 0,0 0 0,0 1 0,1-1 0,-1 0 0,0 0 0,0 1 0,0 0 0,3 4 0,-1 1 0,0 0 0,0 0 0,-1 0 0,1 6 0,2 5 0,7 23 1,38 151 26,-41-150-26,-2 1 1,2 71-1,-7-57-2,0-24-21,-4 51 0,3-83-3,0 1 0,0 0 1,0-1-1,0 1 0,0 0 1,0 0-1,-1-1 0,1 1 1,0 0-1,0-1 0,-1 1 1,1-1-1,-1 1 0,1 0 0,0-1 1,-1 1-1,1-1 0,-1 1 1,0 0-1,-14 1-2061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6.6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84 32047,'-1'-3'47,"0"-1"-1,0 1 1,0-1 0,0 1 0,1-1 0,-1 1 0,1-1-1,0 0 1,0 1 0,0-1 0,0 0 0,1 1 0,0-1 0,1-4-1,-1 7-45,0-1 0,0 0 0,1 0-1,-1 0 1,1 1 0,-1-1 0,1 1-1,0-1 1,0 1 0,-1 0-1,1-1 1,0 1 0,0 0 0,0 0-1,0 1 1,1-1 0,-1 0 0,0 1-1,0-1 1,0 1 0,1 0 0,-1-1-1,4 1 1,-1 0-1,0 0 0,0 0 0,0 1 0,0-1 0,0 1 0,0 0 0,0 1 0,0-1 0,0 1 0,-1 0 0,1 0 0,-1 0 0,1 1 0,-1-1 0,0 1 0,0 0 0,0 1 0,0-1 0,5 7 0,4 6 0,-1 0 0,0 1 0,15 30 0,-24-41 0,16 31 0,-3 1 0,0 1 0,-3 0 0,-1 1 0,-2 0 0,6 58 0,-6-5 0,-6 162 0,-4-239 0,-1-1 0,-1 0 0,0 1 0,-1-1 0,-1 0 0,0 0 0,-1 0 0,-1-1 0,0 0 0,-1 0 0,0 0 0,-1-1 0,-1 0 0,0-1 0,-1 0 0,0 0 0,0-1 0,-23 18 0,20-18-15,-1 0 0,0-2 0,0 0 0,-1 0-1,0-2 1,-1 0 0,0 0 0,0-2 0,0 0 0,-1-1 0,-20 3 0,-33-4-764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7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16 31086,'-3'-2'90,"0"0"0,-1 0 0,1 0 0,0 1 0,0 0 0,-1-1 0,1 1 0,-1 0 0,1 1 0,-1-1 0,1 1 0,-1 0 0,0-1 0,-3 2 0,-1-1-88,1 0 0,0 1 1,0 0-1,0 1 0,0 0 1,-9 3-1,9-2 5,1 1 0,0-1 0,0 1 0,0 1 0,0-1 0,1 1 0,0-1 0,0 2 0,0-1 0,1 0 0,-1 1 0,1 0 0,1 0 0,-1 0 0,-2 8 0,1-2 1,0 0-1,2 1 0,-1-1 1,2 1-1,-1 0 0,2-1 1,-1 23-1,2-31-6,1 0 1,-1 1-1,1-1 0,-1 1 0,2-1 1,-1 0-1,0 0 0,1 0 1,-1 0-1,1 0 0,0 0 0,1 0 1,-1 0-1,1-1 0,-1 1 1,1-1-1,0 0 0,0 0 1,1 0-1,-1 0 0,0 0 0,1-1 1,0 0-1,0 1 0,0-1 1,0-1-1,0 1 0,0 0 0,0-1 1,5 1-1,13 3 6,1-1 1,-1-1-1,1-1 1,33-2-1,-54 0-7,1 0 1,0 1 0,1-1-1,-1-1 1,0 1 0,0 0-1,1-1 1,-1 0 0,0 0-1,0 0 1,0 0 0,0 0 0,0-1-1,0 1 1,0-1 0,0 0-1,0 1 1,-1-1 0,1-1-1,-1 1 1,3-3 0,-3 1 0,1 0 0,-1-1 1,0 1-1,-1-1 1,1 0-1,-1 1 0,1-1 1,-1 0-1,-1 0 0,1 0 1,-1 0-1,0-8 0,0 7-1,0-1-1,-1 1 1,0 0-1,0-1 0,0 1 1,-1 0-1,0 0 1,0 0-1,-1 0 0,1 0 1,-1 1-1,-1-1 1,1 1-1,-1-1 0,0 1 1,0 1-1,0-1 1,-1 0-1,1 1 0,-1 0 1,0 0-1,-1 0 0,1 1 1,-1 0-1,1 0 1,-1 0-1,0 1 0,0 0 1,0 0-1,0 0 1,-1 1-1,1 0 0,0 0 1,-1 0-1,1 1 1,0 0-1,-1 0 0,1 1 1,-8 1-1,9 0-34,0 0 0,1 0 0,-1 0 0,0 1 0,1 0 0,-1 0 0,1 0 0,0 0 0,0 1 0,0-1 0,1 1 0,-1 0 0,1 0 0,-4 6 0,-21 30-1430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7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32191,'36'0'160,"14"0"32,14 0-96,2 0-64,0-5-16,-5-7-16,-8-3 0,-9 2 0,-16-2-32,-20 0-352,-8 3-2850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8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31743,'0'0'768,"6"0"-704,41 0 0,13 0-32,15 0-16,3 0 0,-6 0-16,-9 0 0,-13 0 0,-22-5-16,-15 5-16,-13-2 0,-19 2-400,-25-3-4931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9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383 375 32271,'2'-7'61,"1"0"0,-1 0 1,0 0-1,-1 0 1,1 0-1,-1-1 0,-1-9 1,0 16-62,-1 1 0,1-1 0,-1 0 0,1 0 0,-1 1 1,0-1-1,0 0 0,1 1 0,-1-1 0,0 1 0,0-1 1,0 1-1,0-1 0,1 1 0,-1-1 0,0 1 0,0 0 1,0 0-1,0-1 0,0 1 0,0 0 0,0 0 0,0 0 1,0 0-1,0 0 0,0 0 0,0 0 0,0 1 0,-1-1 1,-4 0-1,-9 0 0,-10-1 0,-38 3 0,55-1 0,0 0 0,1 0 0,-1 1 0,0 0 0,1 1 0,0 0 0,-1 0 0,1 0 0,-8 6 0,6-2 0,-1 0 0,1 1 0,1 0 0,-1 0 0,1 1 0,1 0 0,-1 0 0,2 1 0,-1 0 0,1 0 0,1 0 0,0 1 0,0 0 0,1 0 0,1 0 0,0 1 0,0-1 0,1 1 0,1-1 0,0 1 0,0 0 0,1 0 0,2 18 0,-1-27 0,-1 1 0,1-1 0,0 0 0,0 1 0,1-1 0,-1 0 0,0 0 0,1 0 0,0 0 0,0 0 0,0 0 0,0 0 0,0-1 0,1 1 0,-1-1 0,1 0 0,-1 1 0,1-1 0,0 0 0,0-1 0,0 1 0,0 0 0,0-1 0,0 0 0,1 1 0,-1-1 0,0-1 0,4 2 0,12 1 0,0-1 0,-1 0 0,1-1 0,19-2 0,-14 1 0,-11 0 0,0-1 0,0 0 0,15-3 0,-26 4 0,0-1 0,0 1 0,0-1 0,0 1 0,1-1 0,-1 0 0,0 1 0,0-1 0,-1 0 0,1-1 0,0 1 0,0 0 0,0 0 0,-1-1 0,1 1 0,-1-1 0,1 1 0,-1-1 0,1 0 0,-1 0 0,0 0 0,0 1 0,0-1 0,0 0 0,0 0 0,1-4 0,-2 5 0,0 1 0,0 0 0,0-1 0,0 1 0,-1-1 0,1 1 0,0-1 0,0 1 0,0 0 0,0-1 0,0 1 0,0 0 0,-1-1 0,1 1 0,0-1 0,0 1 0,-1 0 0,1-1 0,0 1 0,0 0 0,-1 0 0,1-1 0,0 1 0,-1 0 0,1 0 0,0-1 0,-1 1 0,1 0 0,-1 0 0,1 0 0,0 0 0,-1 0 0,1-1 0,-1 1 0,1 0 0,-1 0 0,-21 0-2,13 0-1,-15 0-2,0 1 0,-1 1 0,1 1 1,0 2-1,-25 7 0,39-9 5,-1 1 0,0 0 1,1 1-1,-1 1 0,2-1 0,-1 2 0,0-1 0,1 1 0,1 1 0,-1-1 1,1 2-1,0-1 0,-7 12 0,11-15 0,1 0 0,0 0 0,0 0 0,1 1 0,-1 0 0,1-1 0,0 1 0,1 0 0,0 0 0,0 0 0,0 0 0,0 0 0,1 0 0,0 0 0,0 0 0,1 0 0,0 1 0,0-1 0,0-1 0,1 1 0,0 0 0,0 0 0,0 0 0,1-1 0,0 0 0,0 1 0,0-1 0,0 0 0,1 0 0,0-1 0,0 1 0,1-1 0,-1 0 0,1 0 0,0 0 0,0-1 0,7 4 0,1-1 0,1 0 0,1-2 0,-1 0 0,1 0 0,0-1 0,25 1 0,-14-3 0,1-1 0,51-6 0,-68 4 0,1 0 0,-1-1 0,1 0 0,-1-1 0,0 0 0,0-1 0,-1 0 0,1 0 0,-1-1 0,0 0 0,10-9 0,-8 4 0,0 0 0,0-1 0,-1-1 0,-1 1 0,0-2 0,14-27 0,-9 10 0,-2 0 0,-2-1 0,0 0 0,-3 0 0,0-1 0,2-55 0,-2-161-2,-8 219 6,-1 0 0,-2 1 0,-1 0 0,-1 0 0,-2 0 1,-14-36-1,10 47 1,11 18-5,1 0 0,0 0 0,-1 0 0,1 0 0,0 0 0,0 0 0,-1 0 0,1 0 0,0 0 0,-1 0 0,1 0 0,0 0 0,-1 0 0,1 0 0,0 0 0,0 0 0,-1 1 0,1-1 0,0 0 0,-1 0 0,1 0 0,0 0 0,0 0 0,0 1 0,-1-1 0,1 0 0,0 0 0,0 1 0,-1-1 0,1 0 0,0 0 0,0 1 0,0-1 0,0 0 0,-1 1 0,-1 4 0,1 0 0,-1 0 0,1 0 0,0 1 0,-1 8 0,-11 432 0,14-300 0,1-82 0,2 0 0,21 101 0,51 118 0,-70-260-3,-5-17-26,0 0 1,1-1 0,0 1 0,0-1 0,0 1 0,5 8 0,-4-13-492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0 682 27148,'2'42'4489,"-2"-33"-4260,1 1 1,1-1 0,0 0-1,0 0 1,5 9 0,-6-14-247,0-1 1,1 1 0,0-1-1,0 0 1,0 1 0,0-1-1,0 0 1,1-1-1,0 1 1,-1 0 0,1-1-1,0 1 1,0-1 0,0 0-1,1 0 1,-1 0-1,0 0 1,1-1 0,-1 1-1,1-1 1,0 0 0,-1 0-1,1 0 1,0-1-1,-1 1 1,1-1 0,6 0-1,-4 0 20,0 0-1,1 0 0,-1 0 0,0-1 1,0 0-1,0-1 0,0 1 1,0-1-1,7-3 0,-9 3 0,-1-1 0,1 1 0,-1-1 0,0 0 0,0 0 0,0 0 0,0-1 0,-1 1 0,1-1 0,-1 1 0,0-1 1,0 0-1,0 0 0,2-5 0,1-7 8,0 1 0,-1-1 0,0 0-1,-1 0 1,0-25 0,-4-82 22,1 112-30,-2-10 5,-1 0 0,-1 0 0,-10-32 1,0-2 0,14 55-7,0-1-1,0 1 1,0 0-1,0 0 1,0 0-1,0-1 0,0 1 1,-1 0-1,1 0 1,0-1-1,0 1 1,0 0-1,0 0 1,1-1-1,-1 1 0,0 0 1,0 0-1,0 0 1,0-1-1,0 1 1,0 0-1,0 0 1,0 0-1,0-1 0,0 1 1,1 0-1,-1 0 1,0 0-1,0-1 1,0 1-1,0 0 1,1 0-1,-1 0 0,0 0 1,0 0-1,0-1 1,1 1-1,-1 0 1,0 0-1,0 0 1,0 0-1,1 0 0,-1 0 1,0 0-1,0 0 1,1 0-1,-1 0 1,21-2-1,-1 1 1,1 0-1,0 2 1,-1 0 0,1 2-1,-1 0 1,1 1-1,30 11 1,-48-13-1,1-1 0,-1 1 0,0 0 0,0 0 0,0 0 0,0 0 0,0 0 0,-1 1 0,1-1 0,-1 1 0,1 0 0,-1 0 0,0 0 0,0 0 0,0 0 0,-1 0 0,1 0 0,-1 1 0,0-1 0,1 1 0,-1-1 0,-1 1 0,1-1 0,-1 1 0,1-1 0,-1 8 0,-1 7 0,0 1 0,0 0 0,-10 34 0,10-47 0,0-2 0,-16 94 1,16-88-4,0 1-1,1 0 1,0-1-1,0 1 1,1 0-1,1-1 1,3 13-1,-4-20 4,1 1-1,0-1 0,0 0 1,0 1-1,0-1 1,0 0-1,1 0 0,-1-1 1,1 1-1,0 0 1,0-1-1,0 0 0,0 1 1,1-1-1,-1 0 1,0-1-1,1 1 0,-1-1 1,1 1-1,0-1 1,-1 0-1,6 0 0,10 2 0,-1 0-1,1-2 0,23 0 0,-32-1 2,2 0 1,0 0-1,0-1 1,0-1 0,0 1-1,0-2 1,22-7 0,-27 7-1,0 0 1,0-1 0,-1 0-1,0 0 1,0-1 0,0 1-1,0-1 1,-1-1 0,0 1-1,0-1 1,0 0 0,5-8-1,-3 1 1,-1 0-1,0 0 0,0 0 0,-1-1 1,-1 1-1,0-1 0,-1 0 0,-1 0 1,0-1-1,0-20 0,-2 23 0,0 1 0,-1 0 0,0-1 0,0 1 0,-2 0 0,1 0 0,-1 0 0,-1 0 0,0 0 0,0 1 0,-1-1 0,0 1 0,-10-13 0,12 20 0,1 1 0,-1-1 0,0 0 0,0 1 0,0-1 0,0 1 0,0 0 0,-1 0 0,1 1 0,-1-1 0,1 1 0,-6-2 0,7 2 0,0 1 0,0-1 0,1 1 0,-1 0 0,0 0 0,0 0 0,1 0 0,-1 0 0,0 0 0,0 1 0,0-1 0,1 1 0,-1-1 0,0 1 0,1-1 0,-1 1 0,1 0 0,-1 0 0,0 0 0,1 0 0,0 0 0,-1 0 0,1 0 0,0 0 0,-1 1 0,1-1 0,0 1 0,-1 1 0,-2 4 0,1 1 0,-1 0 0,2-1 0,-1 1 0,1 0 0,0 0 0,1 1 0,-1 15 0,3 75 0,0-61 0,0-25-1,0 0 1,1 0-1,0 0 0,1 0 1,0 0-1,1-1 0,0 1 1,1-1-1,1 0 0,0-1 1,8 14-1,-9-19 1,-1 1-1,2-1 1,-1 0-1,1 0 1,0-1 0,0 0-1,0 0 1,1 0-1,-1 0 1,1-1 0,1 0-1,-1-1 1,0 0-1,1 0 1,-1 0 0,1-1-1,0 0 1,0-1-1,10 1 1,-12-1 0,-1-1 0,1 0 0,-1 0 0,1-1 0,0 1 0,-1-1 0,1 0 0,-1-1 0,0 1 0,1-1 0,-1 0 0,0-1 0,6-3 0,-6 2 0,0 0 0,0 0 0,-1-1 0,0 1 0,0-1 0,0 0 0,0 0 0,-1-1 0,0 1 0,0-1 0,4-11 0,1-9 1,-1 0 1,-1 0-1,-2-1 1,0 0-1,-1-40 1,-2 37 0,1-1-1,2 1 1,13-53 0,-17 81-2,1 0 0,-1 0 0,1 0 0,0 0 0,0 0 0,0 0 0,0 1 0,0-1 0,1 0 0,-1 1 0,1-1 0,-1 1 0,1-1 0,-1 1 0,1 0 0,-1-1 0,1 1 0,0 0 0,0 0 0,0 0 0,0 1 0,0-1 0,0 0 0,0 1 0,0-1 0,0 1 0,0 0 0,0-1 0,0 1 0,3 0 0,-2 1-1,0-1 0,1 1 1,-1 0-1,0-1 0,0 1 0,0 1 1,0-1-1,0 0 0,0 1 0,0-1 1,0 1-1,0 0 0,-1 0 1,1 0-1,-1 0 0,1 1 0,3 4 1,0 3-1,0 1 1,-1 0 0,0 0-1,-1 0 1,0 0 0,-1 1-1,0 0 1,0-1 0,0 25-1,-1 5 2,-5 66-1,-10 0 0,38-167 16,12-81-16,-29 104 0,1 0 0,1 1 0,2 0 0,2 1 0,20-37 0,-33 69 0,0 0 0,1 1 0,-1-1 0,1 1 0,-1-1 0,1 1 0,0 0 0,0 0 0,0 0 0,0 0 0,0 0 0,1 0 0,-1 1 0,0-1 0,1 1 0,-1-1 0,1 1 0,0 0 0,-1 0 0,1 0 0,0 1 0,3-2 0,-5 3 0,0-1 0,0 1 0,0 0 0,0-1 0,0 1 0,-1 0 0,1-1 0,0 1 0,0 0 0,-1 0 0,1-1 0,0 1 0,-1 0 0,1 0 0,-1 0 0,1 0 0,-1 0 0,1 0 0,-1 0 0,0 0 0,0 0 0,1 0 0,-1 0 0,0 0 0,0 1 0,0-1 0,0 0 0,0 0 0,-1 0 0,1 0 0,0 1 0,0 4 0,2 209 0,-3-115 0,1-95 0,0 0 0,0 0 0,0-1 0,1 1 0,-1 0 0,1 0 0,1 0 0,-1 0 0,1 0 0,0-1 0,0 1 0,0-1 0,0 1 0,1-1 0,0 0 0,0 0 0,0 0 0,0 0 0,1-1 0,-1 1 0,1-1 0,0 0 0,0 0 0,0 0 0,0-1 0,1 0 0,-1 1 0,1-1 0,-1-1 0,8 3 0,0-1 0,0-1 0,0 0 0,0-1 0,0 0 0,1-1 0,-1 0 0,0-1 0,0 0 0,0-1 0,0-1 0,0 0 0,0 0 0,0-1 0,-1-1 0,0 0 0,0 0 0,0-1 0,-1 0 0,0-1 0,0 0 0,13-13 0,-14 12 0,-1-2 0,0 1 0,0-1 0,-1-1 0,0 1 0,0-1 0,-2 0 0,1-1 0,-1 0 0,6-20 0,-7 13 0,-1 1 0,0-1 0,-2 0 0,0 0 0,0 0 0,-5-27 0,4 42 1,-1-1-1,1 1 1,-1-1-1,0 1 1,-1-1 0,1 1-1,-1 0 1,0 0-1,0 0 1,0 0 0,-1 0-1,1 0 1,-1 1-1,0-1 1,0 1 0,0 0-1,0-1 1,-1 1-1,1 1 1,-1-1 0,0 1-1,-5-3 1,1 1 0,0 1 1,0 1 0,-1-1-1,1 1 1,-1 1 0,0 0-1,1 0 1,-1 0 0,0 1-1,-14 2 1,20-1-2,0-1 0,-1 1 0,1 0 0,0 0 0,0 1 0,0-1 0,0 1 0,0-1 0,1 1 0,-1 0 0,0 0 0,1 0 0,-1 0 0,1 1 0,0-1 0,0 0 0,0 1 0,0 0 0,0-1 0,0 1 0,1 0 0,0 0 0,-1 0 0,1 0 0,0 0 0,0 1 0,0 4 0,-3 9 0,2 0 0,0 0 0,1 32 0,1-32 0,-1 12 0,2-1 0,1 0 0,6 34 0,-6-55 0,-1 0 0,1 1 0,1-1 0,-1 0 0,1-1 0,1 1 0,-1 0 0,1-1 0,0 0 0,1 0 0,-1 0 0,1 0 0,0-1 0,1 0 0,-1 0 0,1 0 0,8 5 0,-10-8 0,0 0 0,0 0 0,1 0 0,-1 0 0,0-1 0,1 0 0,-1 0 0,1 0 0,-1 0 0,1-1 0,-1 0 0,1 0 0,0 0 0,-1 0 0,1-1 0,-1 0 0,1 0 0,-1 0 0,0 0 0,1-1 0,-1 0 0,0 0 0,0 0 0,0 0 0,0 0 0,0-1 0,0 0 0,-1 0 0,0 0 0,1 0 0,-1-1 0,0 1 0,3-6 0,2-5 0,-2 0 0,0-1 0,-1 1 0,0-1 0,-1 0 0,2-20 0,5-97 0,-9 93 0,12-377 0,-16 585 0,6 210 0,-4-366 0,2 0 0,0 0 0,0 0 0,2 0 0,-1 0 0,1 0 0,1-1 0,8 16 0,-10-23 0,0 0 0,0-1 0,0 1 0,1-1 0,-1 0 0,1 0 0,0 0 0,0-1 0,0 1 0,1-1 0,-1 0 0,1 0 0,0-1 0,0 1 0,0-1 0,0 0 0,0-1 0,0 1 0,0-1 0,1 0 0,-1 0 0,8 0 0,-5-1 0,-1 0 0,1 0 0,0 0 0,-1-1 0,1-1 0,-1 1 0,1-1 0,-1 0 0,0-1 0,0 0 0,13-7 0,-13 5 0,1-1 0,-1 0 0,-1 0 0,1-1 0,-1 0 0,0 0 0,0-1 0,-1 1 0,7-14 0,-5 7 0,0 0 0,-1 0 0,-1-1 0,0 0 0,-1 0 0,5-30 0,-6-1 0,-1-47 0,-2 75 0,1 6 0,-2 1 0,1-1 0,-1 0 0,-1 1 0,0 0 0,-4-12 0,5 20 0,0 0 0,-1 0 0,1 1 0,0-1 0,-1 1 0,0-1 0,1 1 0,-1 0 0,0-1 0,0 1 0,0 0 0,-1 0 0,1 0 0,0 1 0,-1-1 0,1 1 0,-1-1 0,0 1 0,1 0 0,-1 0 0,0 0 0,0 0 0,0 0 0,0 1 0,1-1 0,-1 1 0,0 0 0,-4 0 0,5 0 0,0 0 0,0 0 0,1 0 0,-1 1 0,0-1 0,0 1 0,1-1 0,-1 1 0,1 0 0,-1-1 0,0 1 0,1 0 0,-1 0 0,1 0 0,0 0 0,-1 1 0,1-1 0,0 0 0,-2 2 0,1 1 0,-1 0 0,1 0 0,-1 0 0,1 1 0,1-1 0,-1 0 0,-1 6 0,-1 9 0,1-1 0,-2 36 0,4-29-2,-1 9 3,1 1 0,2-1 0,6 39 1,-6-65-4,0 0 1,1 0-1,0-1 1,0 1-1,1 0 1,0-1-1,0 1 1,1-1-1,0 0 1,0 0-1,1-1 1,0 1 0,0-1-1,0 0 1,1 0-1,0-1 1,0 1-1,1-1 1,6 4-1,-7-6 2,-1-1 0,0 0 0,1 0 0,0 0 1,-1 0-1,1-1 0,0 0 0,0 0 0,0-1 0,0 0 0,-1 0 0,12-1 0,-13 0 1,-1 1 0,1-1 0,-1 0 1,1 0-1,-1-1 0,0 1 0,1-1 0,-1 1 1,0-1-1,0 0 0,0 0 0,0 0 0,0-1 1,-1 1-1,1-1 0,-1 0 0,0 1 0,1-1 0,-1 0 1,0 0-1,2-5 0,0-4-1,0 0 0,0 0 0,-1-1 0,-1 1 0,2-23 0,-4-68 0,-1 53 0,0 12 0,0 12 0,4-47 0,-2 66 0,0 1 0,0 0 0,0 0 0,1 0 0,0 0 0,0 1 0,1-1 0,-1 0 0,1 1 0,0 0 0,1 0 0,7-10 0,-8 12 0,1 1-1,-1-1 1,1 1 0,-1 0-1,1 0 1,0 0 0,0 0-1,0 1 1,0 0 0,0 0-1,0 0 1,0 0 0,0 0 0,0 1-1,0 0 1,1 0 0,-1 0-1,0 0 1,0 0 0,0 1-1,5 1 1,-3-1-2,-1 1 1,0 0-1,1-1 0,-1 2 1,0-1-1,0 1 0,0-1 1,0 1-1,-1 1 0,1-1 1,-1 1-1,0 0 0,0 0 1,6 7-1,-4 0 2,0-1 0,-1 1 0,-1 0 0,0 0 0,0 0 0,-1 1 0,0-1 0,-1 1 0,-1 0 0,0 0 0,0 15 0,-2-2 0,-1 1 0,-1 0 0,-2-1 0,-8 29 0,10-37 0,-1 0 0,2 1 0,-1 33 0,3-50 0,1 1 0,-1-1 0,0 1 0,0-1 0,0 1 0,1-1 0,-1 1 0,1-1 0,-1 1 0,1-1 0,0 0 0,0 1 0,-1-1 0,1 0 0,0 0 0,0 0 0,0 0 0,0 1 0,0-1 0,3 1 0,-1 0 0,0 0 0,0 0 0,1-1 0,-1 0 0,1 1 0,-1-1 0,1 0 0,5 0 0,0 0 0,1 0 0,-1-1 0,0 0 0,1-1 0,-1 0 0,13-3 0,-16 2 0,0-1 0,0 0 0,-1 0 0,1 0 0,-1-1 0,0 0 0,0 0 0,0 0 0,0 0 0,-1-1 0,1 0 0,-1 0 0,-1 0 0,1-1 0,-1 1 0,0-1 0,0 0 0,0 0 0,2-9 0,2-5 0,-1-1 0,-1-1 0,0 1 0,1-33 0,-2 7 6,-4-60 0,-1 92-4,0 0 0,-1-1 0,-1 1 1,0 1-1,-2-1 0,1 0 0,-2 1 1,-6-14-1,11 28-2,1 1 0,-1-1 0,1 1 0,-1-1 0,1 1 0,-1 0 0,1-1 0,0 1 0,-1 0 0,1-1 0,0 1 0,-1 0 0,1-1 0,0 1 0,0 0 0,0-1 0,0 1 0,0 0 0,0 0 0,0-1 0,0 1 0,0 0 0,0-1 0,0 2 0,-3 30 0,4 312 0,-1-337 0,1-1 0,-1 0 0,2 1 0,-1-1 0,1 0 0,0 1 0,0-1 0,0 0 0,1-1 0,5 11 0,-5-13 0,-1 0 0,1 0 0,0-1 0,0 1 0,0 0 0,0-1 0,0 0 0,0 0 0,1 0 0,-1 0 0,1 0 0,-1-1 0,1 1 0,0-1 0,0 0 0,-1 0 0,1 0 0,8 0 0,-6-1 0,1 1 0,-1-1 0,0 0 0,1-1 0,-1 1 0,0-1 0,1-1 0,-1 1 0,0-1 0,9-3 0,-11 2 0,0 0 0,0 0 0,0 0 0,0 0 0,0 0 0,0-1 0,-1 0 0,0 0 0,0 0 0,0 0 0,0 0 0,-1-1 0,5-8 0,-1-3 0,0 0 0,-2 0 0,0 0 0,0-1 0,1-28 0,-1-89 0,-4 63 0,0 48 0,0 4 0,0 1 0,2-1 0,4-21 0,-6 40 0,0-1 0,0 1 0,0-1 0,0 1 0,0-1 0,0 0 0,0 1 0,0-1 0,0 1 0,0-1 0,0 1 0,1-1 0,-1 1 0,0-1 0,0 1 0,1-1 0,-1 1 0,0-1 0,1 1 0,-1-1 0,0 1 0,1 0 0,-1-1 0,1 1 0,-1 0 0,1-1 0,-1 1 0,1 0 0,-1-1 0,1 1 0,-1 0 0,1 0 0,4 4 0,3 6 0,-1 0 0,0 1 0,-1 0 0,0 0 0,-1 1 0,6 18 0,1 1 0,1-3 0,-2 1 0,-1 0 0,-1 0 0,-2 1 0,-1 0 0,-1 1 0,1 45 0,-6 4 0,0-67 0,0-51 0,1 25 0,0 0 0,1 1 0,0-1 0,1 1 0,1 0 0,7-18 0,38-73 0,-27 59 0,-7 13 0,-4 6 0,0 1 0,2 0 0,1 1 0,1 0 0,23-26 0,-37 48 0,0 0 0,-1 0 0,1 0 0,0 0 0,0 1 0,0-1 0,0 0 0,0 1 0,0-1 0,0 0 0,0 1 0,0-1 0,0 1 0,0 0 0,0-1 0,0 1 0,0 0 0,1 0 0,-1 0 0,2-1 0,-2 2 0,-1-1 0,1 1 0,0-1 0,-1 1 0,1-1 0,0 1 0,-1-1 0,1 1 0,-1-1 0,1 1 0,-1 0 0,1-1 0,-1 1 0,1 0 0,-1 0 0,0-1 0,1 1 0,-1 0 0,0 0 0,0 0 0,1 1 0,0 7 0,1 0 0,-2 0 0,0 18 0,0-20 0,-3 396 0,3-401 0,0-1 0,0 0 0,0 0 0,0 1 0,0-1 0,0 0 0,0 0 0,1 1 0,-1-1 0,0 0 0,1 0 0,-1 0 0,1 1 0,-1-1 0,1 0 0,0 0 0,-1 0 0,1 0 0,0 0 0,0 0 0,0 0 0,0 0 0,0 0 0,0-1 0,0 1 0,0 0 0,2 0 0,1 0 0,0 0 0,0 0 0,0 0 0,1-1 0,-1 0 0,0 0 0,5-1 0,7 1 0,-10 0 0,1-1 0,-1 1 0,0-1 0,1-1 0,-1 1 0,0-1 0,0 0 0,0-1 0,0 1 0,-1-1 0,1 0 0,5-5 0,-2 2 0,-1-1 0,0 0 0,0-1 0,-1 0 0,0 0 0,10-16 0,-7 8 0,-1-1 0,-1 0 0,0 0 0,-2 0 0,0-1 0,-1 0 0,0 0 0,1-21 0,-3-91 0,-3 122 0,0 4 0,0-1 0,-1 0 0,1 0 0,-1 1 0,0-1 0,0 0 0,0 1 0,-1-1 0,1 1 0,-1 0 0,0-1 0,-1 1 0,-4-8 0,4 10 0,1 0 0,-1 0 0,1 0 0,-1 0 0,0 1 0,1-1 0,-1 1 0,0-1 0,0 1 0,0 0 0,0 0 0,0 0 0,0 1 0,-1-1 0,1 1 0,0 0 0,0 0 0,0 0 0,-1 0 0,1 0 0,-4 1 0,5 0 0,0-1 0,0 1 0,0-1 0,0 1 0,1 0 0,-1-1 0,0 1 0,0 0 0,0 0 0,0 0 0,1 1 0,-1-1 0,1 0 0,-1 1 0,1-1 0,-1 1 0,-1 2 0,1 0 0,-1 1 0,1-1 0,0 0 0,0 1 0,0 0 0,1-1 0,-2 7 0,1 10 0,-1-1 0,3 38 0,0-44 0,0 13 0,1 0-1,2 0 1,7 30 0,-7-43-4,1-1 1,0 0 0,1-1-1,0 1 1,1-1-1,0 0 1,1 0-1,10 13 1,-16-23 3,0 0 0,1-1 0,-1 1 0,1 0 0,-1 0 0,1-1 0,0 1 0,-1-1 0,1 1 0,0-1 0,0 0 0,0 0 0,0 0 0,0 0 0,0 0 0,0 0 0,0 0 0,1-1 0,-1 1 0,0-1 0,0 0 0,1 1 0,-1-1 0,0 0 0,0 0 0,1-1 0,-1 1 0,0 0 0,0-1 0,1 0 0,-1 1 0,0-1 0,0 0 0,4-2 0,-2 0 0,1-1 0,-1 1 1,0-1-1,0 0 1,0-1-1,-1 1 1,1-1-1,-1 1 1,0-1-1,0 0 0,-1 0 1,3-8-1,5-20 5,-2 0-1,-2-1 0,0 0 0,-3 0 1,0-47-1,1-14-3,-1 267-1,-1-106 0,1 596 0,-3-642 0,0 33 0,-3 1 0,-13 77 0,12-113 0,0-1 0,-1 0 0,-1-1 0,-14 28 0,15-35 0,-1 0 0,0-1 0,0 1 0,0-1 0,-1-1 0,0 1 0,-1-1 0,0 0 0,-9 5 0,8-6 0,1-2 0,-1 1 0,-1-1 0,1-1 0,-1 1 0,1-2 0,-18 4 0,23-5 0,0-1 0,-1 1 0,1-1 0,0 0 0,0 0 0,0 0 0,0 0 0,0-1 0,0 0 0,0 0 0,0 0 0,0 0 0,0-1 0,0 1 0,0-1 0,0 0 0,1 0 0,-1 0 0,1-1 0,0 1 0,-6-6 0,3-3 0,0-1 0,1 1 0,0-1 0,0 0 0,2 0 0,-1 0 0,2-1 0,0 1 0,-1-20 0,-2-13 0,2 1 0,2-1 0,2 0 0,7-46 0,-4 64 0,1 0 0,2 1 0,1 0 0,1 0 0,1 0 0,1 1 0,28-45 0,-3 19 0,2 2 0,2 1 0,59-54 0,150-109 0,-188 164 0,84-49 0,-144 95 0,3-1-1,0-1 1,0 0-1,1 1 1,-1 0 0,1 0-1,-1 0 1,1 1-1,0 0 1,0 0-1,9-1 1,-17 5-54,-20 15-311,-22 0-828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3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 32495,'-10'-1'16,"0"2"-1,0-1 1,1 1 0,-1 0-1,-13 4 1,20-4-13,0 0-1,0 1 0,1-1 1,-1 1-1,0 0 0,0 0 1,1 0-1,-1 0 0,1 0 1,0 0-1,-1 1 0,1-1 1,0 1-1,1-1 1,-1 1-1,0 0 0,1 0 1,-1 0-1,-1 6 0,0 1-1,0 0-1,0 1 0,1-1 1,0 1-1,1 0 1,0-1-1,1 1 0,0 0 1,1 0-1,0-1 1,1 1-1,3 11 0,-3-15 2,0-1 0,0 1 1,1-1-1,0 0 0,0 0 0,1 0 0,-1-1 0,1 1 0,1-1 0,-1 0 0,1 0 0,-1 0 0,1-1 0,1 1 0,-1-1 0,1-1 0,0 1 0,-1-1 0,1 0 0,10 3 0,-9-3 2,0-1-1,1 0 0,-1 0 1,1-1-1,0 0 0,-1 0 1,1-1-1,0 0 0,0 0 1,-1-1-1,12-2 0,-15 2-2,0 0 0,1-1 0,-1 0-1,0 0 1,0 0 0,0 0 0,-1-1-1,1 1 1,0-1 0,-1 0 0,0 0-1,1 0 1,-1-1 0,-1 1 0,1-1-1,0 0 1,-1 1 0,0-1 0,0 0 0,2-7-1,0-2 4,0-1-1,-2 0 0,1 0 1,-2 0-1,0 0 0,-1 0 1,-3-26-1,3 36-3,0 1 0,-1 0 0,1 0 0,-1 0 0,0 0 0,0 0 0,0 0 0,-1 0 0,1 0 1,-1 0-1,1 0 0,-1 1 0,0-1 0,0 1 0,0-1 0,-1 1 0,1 0 0,0 0 0,-1 0 0,1 0 0,-1 0 0,0 1 0,0-1 0,0 1 0,0-1 0,0 1 0,0 0 0,0 0 0,0 1 1,0-1-1,0 1 0,0-1 0,-7 1 0,3 0-3,-1 0 0,1 0 0,-1 1 1,1 0-1,-1 1 0,1-1 0,0 1 0,0 1 1,0-1-1,0 1 0,0 0 0,1 1 1,-1 0-1,-8 6 0,6-1-46,0 0-1,0 1 1,-11 15 0,-16 34-658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0 545 32271,'0'-1'8,"1"1"1,-1 0 0,0 0-1,0-1 1,0 1-1,0 0 1,1 0 0,-1 0-1,0 0 1,0-1-1,0 1 1,1 0 0,-1 0-1,0 0 1,0 0-1,1 0 1,-1 0 0,0 0-1,0 0 1,1 0-1,-1 0 1,0-1 0,0 1-1,1 0 1,-1 0-1,0 1 1,0-1 0,1 0-1,-1 0 1,0 0-1,0 0 1,1 0-1,-1 0 1,0 0 0,0 0-1,1 0 1,-1 0-1,0 1 1,0-1 0,0 0-1,1 0 1,-1 0-1,0 1 1,0-1 0,0 0-1,0 0 1,1 0-1,-1 1 1,0-1 0,0 0-1,0 0 1,0 1-1,0-1 1,7 18-9,-1-1 0,3 22 0,-5-22 0,0-1 0,1 0 0,13 30 0,-15-41 0,-1 0 0,1 0 0,0 0 0,0 0 0,1-1 0,-1 0 0,1 1 0,0-1 0,0-1 0,1 1 0,-1-1 0,1 1 0,0-1 0,-1 0 0,1-1 0,1 1 0,-1-1 0,0 0 0,0-1 0,1 1 0,-1-1 0,1 0 0,0 0 0,-1-1 0,1 1 0,0-1 0,-1-1 0,1 1 0,-1-1 0,9-2 0,-10 2 0,0-1 0,0 0 0,-1 0 0,1-1 0,-1 1 0,1-1 0,-1 0 0,0 0 1,0 0-1,0 0 0,-1 0 0,1-1 0,-1 1 0,1-1 0,-1 0 0,0 1 0,-1-1 0,1 0 0,1-6 0,3-8 7,-1 0-1,-1-1 0,2-20 1,3-66-2,-9 74-5,2 1 0,2-1 0,0 1 0,2 0 0,18-53 0,-23 80 0,1 0 0,-1-1 0,1 1 0,0 0 0,0 0 0,0 0 0,0 0 0,1 1 0,-1-1 0,1 1 0,-1-1 0,1 1 0,0 0 0,0 0 0,3-2 0,0 2 0,-1 0-1,1 1 1,0-1-1,-1 1 0,1 0 1,0 1-1,0-1 0,7 1 1,-11 1-1,0-1-1,1 0 1,-1 1 0,0-1 0,0 1 0,0 0 0,0 0 0,0 0 0,0 0 0,0 0-1,0 0 1,0 0 0,0 1 0,0-1 0,-1 0 0,1 1 0,-1 0 0,1-1 0,-1 1-1,0 0 1,1 0 0,-1 0 0,0 0 0,0 0 0,0 0 0,-1 0 0,1 0 0,0 0-1,-1 1 1,1-1 0,-1 0 0,0 0 0,0 0 0,0 1 0,0 3 0,0-5 17,-3-2-15,1 0 0,0 0 0,-1 1 1,1-1-1,-1 1 0,1-1 1,-1 1-1,1 0 0,-1 0 0,1 0 1,-1 0-1,1 0 0,-1 0 1,1 1-1,-1-1 0,1 1 0,0 0 1,-1 0-1,1 0 0,0 0 0,0 0 1,-1 0-1,1 1 0,-2 1 1,-1 1-3,0 1 1,0-1 0,0 1-1,1 0 1,-1 0 0,1 1-1,-5 9 1,2-1 0,1 0 0,0 0 0,1 0 0,1 0 0,0 1 0,-2 18 0,2 4 0,0 52 0,4-81 0,1 1 0,-1-1 0,1 1 0,1 0 0,-1-1 0,2 1 0,3 9 0,-4-13 0,1 0 0,-1 0 0,1 0 0,0-1 0,1 0 0,-1 1 0,1-1 0,0-1 0,0 1 0,0 0 0,0-1 0,8 5 0,0-3 0,0 0 0,0-1 0,0 0 0,1-1 0,-1 0 0,1-1 0,0 0 0,0-2 0,0 1 0,18-2 0,-23 1 0,-2 0 0,1 0 0,0-1 0,0 1 0,0-2 0,0 1 0,0 0 0,-1-1 0,1-1 0,0 1 0,-1-1 0,0 0 0,0 0 0,0-1 0,0 0 0,0 0 0,-1 0 0,0-1 0,0 1 0,0-1 0,0-1 0,-1 1 0,0-1 0,0 1 0,0-1 0,-1 0 0,0-1 0,0 1 0,0-1 0,1-7 0,0 0 0,0 0 0,-1 0 0,-1 0 0,0-1 0,-1 1 0,-1 0 0,0-1 0,-1 1 0,-1 0 0,0-1 0,-1 1 0,0 0 0,-1 0 0,0 1 0,-2-1 0,1 1 0,-2 0 0,0 0 0,0 1 0,-1 0 0,-10-12 0,13 19 0,0 0 0,0 1 0,0 0 0,0 0 0,-1 0 0,1 1 0,-1-1 0,0 2 0,-9-4 0,13 5 0,0 0 0,0 0 0,-1 1 0,1-1 0,0 1 0,-1-1 0,1 1 0,-1 0 0,1 0 0,0 0 0,-1 0 0,1 1 0,-1-1 0,1 0 0,0 1 0,-1 0 0,1 0 0,0 0 0,0 0 0,0 0 0,0 0 0,-1 0 0,2 1 0,-1-1 0,0 1 0,0-1 0,0 1 0,1 0 0,-3 2 0,1 2 0,0 0 0,0 1 0,0-1 0,0 1 0,1 0 0,0 0 0,1 0 0,0 0 0,0 0 0,0 9 0,0 12-2,4 36-1,-1-53 1,-1 0 1,1 0 0,1 0-1,0 0 1,1 0 0,0-1-1,1 0 1,0 0 0,0 0-1,1 0 1,0-1 0,1 0-1,0 0 1,0-1 0,1 0-1,0 0 1,1-1 0,-1 0-1,1 0 1,1-1 0,-1 0-1,1-1 1,0 0 0,1 0-1,-1-1 1,1-1 0,0 1-1,-1-2 1,1 0 0,1 0-1,12 0 1,-11-1 1,1 0 0,-1-2 0,1 1 0,-1-2-1,18-3 1,-26 3 0,0 1 1,0-1-1,0 0 0,-1-1 0,1 1 0,-1-1 1,0 0-1,1 0 0,-2-1 0,1 1 0,0-1 1,-1 0-1,1 0 0,-1 0 0,0 0 0,0 0 0,2-6 1,2-5 1,-1 1 0,0-1 1,-1 0-1,-1-1 0,-1 1 1,4-30-1,-3-99 19,-3 83-13,7-127-8,6 175 0,-10 0 0,-1-1 0,0 1 0,-1-1 0,-1 0 0,0-22 0,-7 54 0,-5 52 0,4 0 0,4 0 0,4 75 0,0-45 0,5 718 0,-6-816 0,0 0 0,0 0 0,0 0 0,-1 0 0,1 1 0,-1-1 0,1 0 0,-1 0 0,1 0 0,-1 0 0,0 0 0,0 0 0,0-1 0,-2 4 0,2-4 0,0 0 0,0-1 0,0 1 0,0 0 0,0 0 0,0-1 0,0 1 0,0-1 0,0 1 0,0-1 0,0 1 0,-1-1 0,1 1 0,0-1 0,0 0 0,0 0 0,-1 0 0,1 0 0,-1 0 0,-1 0 0,0-1 0,0 0 0,1 1 0,-1-1 0,1 0 0,-1 0 0,1-1 0,-1 1 0,1 0 0,-1-1 0,1 0 0,0 1 0,0-1 0,0 0 0,0 0 0,0 0 0,0 0 0,1-1 0,-1 1 0,1 0 0,-2-4 0,-6-13 0,1-1 0,1-1 0,1 1 0,1-1 0,-4-33 0,3-1 0,3-56 0,3 95 0,0 0 0,1 0 0,1 0 0,0 1 0,2-1 0,-1 1 0,2-1 0,0 1 0,1 0 0,0 1 0,1-1 0,1 1 0,0 1 0,1 0 0,0 0 0,1 0 0,1 1 0,19-17 0,-16 16-6,1 1 1,1 1-1,0 0 0,0 1 1,1 1-1,0 0 0,0 2 0,1 0 1,0 0-1,1 2 0,-1 0 1,1 2-1,0 0 0,25-1 1,-30 4-294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6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222 444 32463,'-1'-2'12,"-1"1"0,1-1 0,0 0 0,-1 0 0,1 1 0,-1-1 0,0 1 0,1 0 0,-1-1 0,0 1 0,0 0 0,0 0 0,0 0 0,0 0 0,0 0 0,0 1 0,0-1 0,0 1-1,0-1 1,-1 1 0,1 0 0,0 0 0,0 0 0,0 0 0,-1 0 0,-2 1 0,-1 0-13,1 0-1,0 0 0,0 1 0,0-1 1,1 1-1,-1 0 0,0 1 0,1-1 1,-1 1-1,-6 6 0,1 0 2,1 1 0,0 1 0,0 0 0,1 0 0,0 1 0,1 0 0,1 0 0,0 0 0,0 1 0,2 0 0,-7 25 0,6-17 0,1 0 0,1 1 0,2-1 0,0 1 0,1-1 0,0 1 0,6 23 0,-5-38 0,0 0 0,1 0 0,0-1 0,1 1 0,-1-1 0,1 1 0,0-1 0,1 0 0,0 0 0,0 0 0,0-1 0,0 1 0,1-1 0,0 0 0,0 0 0,1-1 0,-1 0 0,1 0 0,0 0 0,0 0 0,8 2 0,-2-1 0,1 0 0,0-1 0,0-1 0,0 0 0,0-1 0,0 0 0,1-1 0,-1-1 0,0 0 0,17-2 0,-25 1 0,0 0 0,1-1 0,-1 1 0,0-1 0,0 0 0,0 0 0,0-1 0,-1 1 0,1-1 0,-1 0 0,1-1 0,-1 1 0,0-1 0,-1 1 0,1-1 0,0 0 0,-1-1 0,0 1 0,0-1 0,0 1 0,-1-1 0,0 0 0,3-8 0,3-9 0,-1 0 0,-1-1 0,-2 1 0,3-25 0,1-38 0,-5 47 0,1 1 0,18-70 0,-21 104-1,-1 1 1,1-1-1,1 0 0,-1 1 1,0-1-1,1 1 0,-1 0 1,1-1-1,0 1 0,0 0 1,-1 0-1,2 0 0,-1 0 0,0 0 1,0 0-1,1 1 0,-1-1 1,0 1-1,1 0 0,0 0 1,-1 0-1,5-2 0,1 2-5,0 0 0,0 0 0,0 1 0,0 0 0,0 0-1,15 3 1,-21-3 6,-1 0 0,1 1 0,0-1-1,0 1 1,-1-1 0,1 1 0,0 0-1,-1 0 1,1 0 0,-1 0 0,1 0-1,-1 0 1,3 2 0,-4-3 1,0 1-1,1-1 1,-1 1 0,0 0-1,1-1 1,-1 1 0,0-1-1,0 1 1,0 0 0,0-1-1,1 1 1,-1 0 0,0-1-1,0 1 1,0 0 0,0-1-1,0 1 1,-1 0 0,1-1-1,0 1 1,0 0 0,0-1-1,0 1 1,-1-1 0,1 1-1,0 0 1,-1-1 0,1 1-1,0-1 1,-1 1 0,1-1-1,-1 1 1,1-1 0,-1 1-1,1-1 1,-1 1 0,1-1-1,-1 0 1,0 1 0,0-1-1,-10 9 3,1-1 1,0 2-1,1-1 0,0 1 0,0 1 0,1 0 0,0 0 0,1 0 1,1 1-1,-1 0 0,-6 21 0,8-17-3,0 1-1,2 0 1,0 0 0,0 0-1,2 0 1,0 0 0,1 0-1,5 33 1,-4-42-1,1-1 1,0 0-1,0 0 0,1 0 0,0 0 1,0-1-1,1 1 0,0-1 0,0 0 1,0 0-1,1 0 0,0 0 0,0-1 1,0 0-1,1 0 0,0 0 0,0-1 1,0 0-1,0 0 0,8 3 1,-5-2 0,1-1 1,0 0 0,-1-1-1,1 0 1,0 0 0,1-1-1,-1-1 1,0 1 0,1-2-1,-1 0 1,0 0 0,1 0-1,-1-1 1,12-3 0,-19 3-1,0-1 0,0 1 0,0-1 1,0 1-1,0-1 0,0 0 0,0 0 1,0 0-1,-1-1 0,1 1 0,-1-1 1,1 1-1,-1-1 0,0 0 0,0 0 1,-1 0-1,1 0 0,0 0 0,-1 0 1,0 0-1,0 0 0,0-1 0,1-6 0,1-7 0,0 0 0,-2-1 0,0-24 0,-1 41 0,0-20 0,-1 1 0,0 0 0,-2 0 0,0 0 0,-1 0 0,-1 0 0,-1 1 0,-1 0 0,-1 0 0,0 0 0,-1 1 0,-1 1 0,-1-1 0,-15-18 0,24 34 0,0 0 0,0 0 0,0 0 0,0 0 0,-1 0 0,1 1 0,-1-1 0,1 1 0,-1-1 0,0 1 0,1 0 0,-1 0 0,0 0 0,0 1 0,-4-2 0,5 2 0,0 0 0,0 0 0,1 0 0,-1 0 0,0 1 0,0-1 0,1 0 0,-1 1 0,0 0 0,1-1 0,-1 1 0,1 0 0,-1-1 0,1 1 0,-1 0 0,1 0 0,0 1 0,-1-1 0,1 0 0,0 0 0,0 0 0,0 1 0,0-1 0,0 1 0,0-1 0,0 1 0,0-1 0,0 3 0,-3 6 0,1 0 0,0 0 0,1 1 0,0-1 0,-1 20 0,3 59 0,0-82 0,0 6-2,2-1 0,-1 1 0,2-1 1,0 1-1,0-1 0,1 0 0,1 0 0,0 0 0,0-1 1,1 0-1,1 0 0,10 14 0,-13-19 1,1 0 0,0-1 0,0 0 0,1 1 0,-1-2 0,1 1 0,0-1 0,1 0 0,-1 0 0,1 0 0,-1-1-1,1 0 1,0-1 0,0 1 0,0-1 0,0-1 0,1 1 0,-1-1 0,1-1 0,-1 1 0,0-1 0,13-1 0,-17 0 1,1-1 1,-1 1-1,0 0 0,0-1 1,0 1-1,0-1 0,0 0 1,0 0-1,0-1 0,-1 1 1,1 0-1,-1-1 0,1 1 1,-1-1-1,0 0 0,0 0 1,0 0-1,-1 0 0,1 0 1,1-4-1,5-12 3,-1-1 0,6-25 0,-8 30-3,16-77 0,-15 63 0,0 0 0,2 1 0,1 0 0,1 1 0,15-29 0,-24 54 0,0 1 0,-1-1 0,1 1 0,0-1 0,0 1 0,0 0 0,0-1 0,0 1 0,1 0 0,-1 0 0,0 0 0,0 0 0,1 0 0,-1 0 0,1 0 0,-1 0 0,1 1 0,-1-1 0,3 0 0,-3 1 0,1 0 0,-1 0 0,0 0 0,0 1 0,0-1 0,0 0 0,1 1 0,-1-1 0,0 1 0,0-1 0,0 1 0,0-1 0,0 1 0,0 0 0,0 0 0,0-1 0,0 1 0,-1 0 0,1 0 0,1 1 0,2 5 0,1 0 0,-1 1 0,0-1 0,0 1 0,4 14 0,0 7 0,-1 0 0,-1 1 0,3 47 0,-5 93 0,-5-122 0,6-99 0,1 1 0,23-88 0,-21 103 0,-2 10 0,2 0 0,12-32 0,-16 49 0,0-1 0,0 1 0,1 0 0,0 0 0,0 0 0,1 1 0,0 0 0,0 0 0,13-10 0,-18 16 0,0 0 0,0 0 0,-1 1 0,1-1 0,0 0 0,0 1 0,0-1 0,0 0 0,0 1 0,0-1 0,0 1 0,0 0 0,0-1 0,0 1 0,0 0 0,0 0 0,0-1 0,0 1 0,0 0 0,0 0 0,0 0 0,0 0 0,0 0 0,0 0 0,0 1 0,0-1 0,0 0 0,0 1 0,0-1 0,0 0 0,0 1 0,0-1 0,0 1 0,0 0 0,0-1 0,0 1 0,-1 0 0,1-1 0,0 1 0,0 0 0,-1 0 0,1 0 0,0-1 0,-1 1 0,1 0 0,0 2 0,2 4 0,-1 1 0,0-1 0,-1 1 0,1-1 0,0 11 0,-2-12 0,3 36 0,-3 43 0,-1-49 0,1 1 0,8 51 0,-7-78 0,1 1 0,1-1 0,0 0 0,0 0 0,1 0 0,1-1 0,-1 1 0,1-1 0,1 0 0,0 0 0,0-1 0,14 15 0,-18-21 0,0 0 0,0-1 0,0 1 0,1 0 0,-1-1 0,0 1 0,1-1 0,-1 0 0,1 0 0,-1 0 0,1 0 0,-1 0 0,1 0 0,0-1 0,-1 1 0,1-1 0,0 0 0,0 0 0,-1 0 0,1 0 0,0 0 0,0-1 0,-1 1 0,1-1 0,0 0 0,-1 1 0,1-1 0,-1 0 0,1-1 0,-1 1 0,1 0 0,-1-1 0,0 0 0,0 1 0,0-1 0,0 0 0,0 0 0,0 0 0,0 0 0,0 0 0,-1-1 0,2-2 0,4-9-1,-2 0 0,1-1 0,-2 0 0,0 0 0,3-19 0,4-81-8,-8 78 8,16-518 44,-20 579-41,-1-1-1,-6 26 1,-4 38-2,7 22 0,11 117 0,-4-206 0,1-1 0,0 0 0,2 0 0,0 0 0,2 0 0,15 33 0,-19-45 0,1-1 0,-1 0 0,1 0 0,0 0 0,0 0 0,1-1 0,0 0 0,0 0 0,0 0 0,1 0 0,-1-1 0,1 0 0,0 0 0,1-1 0,-1 1 0,0-1 0,1-1 0,0 1 0,0-1 0,-1 0 0,14 1 0,-11-2 0,-1-1 0,1 1 0,-1-2 0,17-2 0,-22 3 0,0-2 0,1 1 0,-1 0 0,0-1 0,1 1 0,-1-1 0,0 0 0,0 0 0,-1 0 0,1-1 0,0 1 0,-1-1 0,1 1 0,3-6 0,2-4 0,-1-1 0,1 1 0,-2-2 0,0 1 0,-1-1 0,0 0 0,-1 0 0,0 0 0,2-22 0,-1-15 0,-2-70 0,-3 101 0,0 14 0,0-9 0,0 0 0,-1 0 0,-1 0 0,-4-16 0,6 28 0,-1 1 0,0-1 0,0 1 0,0-1 0,0 1 0,-1-1 0,1 1 0,-1-1 0,1 1 0,-1 0 0,0 0 0,-3-3 0,3 4 0,1 0 0,-1 0 0,1 1 0,-1-1 0,0 0 0,1 1 0,-1-1 0,0 1 0,0 0 0,1-1 0,-1 1 0,0 0 0,0 0 0,0 0 0,1 0 0,-1 1 0,0-1 0,0 0 0,1 1 0,-1-1 0,-2 2 0,2-1 0,0 0 0,0 0 0,0 1 0,1-1 0,-1 0 0,0 1 0,1 0 0,-1-1 0,1 1 0,0 0 0,0 0 0,-1 0 0,1-1 0,0 1 0,0 1 0,1-1 0,-1 0 0,0 0 0,1 0 0,-1 4 0,-5 50 0,6-46 0,-1 17 0,1 1 0,1 0 0,2 0 0,1 0 0,9 35 0,-10-50 0,2 0 0,-1-1 0,1 1 0,1-1 0,0 0 0,1-1 0,0 0 0,1 0 0,0 0 0,1-1 0,0 0 0,1-1 0,12 10 0,-17-16 0,0 0 0,0 0 0,0 0 0,1-1 0,-1 0 0,1 0 0,0-1 0,0 0 0,-1 0 0,1 0 0,0 0 0,0-1 0,0 0 0,0 0 0,0-1 0,0 0 0,-1 0 0,1 0 0,0 0 0,8-4 0,-9 0 0,0 1 0,-1-1 0,1 1 0,-1-1 0,0 0 0,-1-1 0,1 1 0,-1-1 0,0 0 0,0 0 0,-1 0 0,0 0 0,0 0 0,0 0 0,1-12 0,2-13 0,2-60 0,-7 87 0,0-120 0,2-32 0,-2 152 0,0 0 0,1-1 0,0 1 0,0 0 0,0 0 0,3-8 0,-4 12 0,1-1 0,-1 0 0,0 1 0,1-1 0,-1 0 0,1 1 0,-1-1 0,1 1 0,-1-1 0,1 1 0,0-1 0,-1 1 0,1-1 0,-1 1 0,1 0 0,0-1 0,-1 1 0,1 0 0,0-1 0,0 1 0,-1 0 0,1 0 0,0 0 0,0 0 0,-1 0 0,1 0 0,0 0 0,0 0 0,-1 0 0,1 0 0,0 0 0,0 0 0,-1 0 0,1 1 0,0-1 0,-1 0 0,1 1 0,0-1 0,-1 0 0,1 1 0,0-1 0,-1 1 0,1-1 0,-1 1 0,1-1 0,0 2 0,3 2 0,1 0 0,-1 0 0,0 1 0,-1 0 0,1 0 0,-1 0 0,0 0 0,5 11 0,16 52 0,-21-58 0,7 23 0,-2 1 0,-1 0 0,2 40 0,-3 106 0,-8-168 0,2-28 0,8-25 0,2 2 0,17-47 0,-4 15 0,26-81 0,-48 150 0,-1 1 0,0 0 0,0 0 0,1 0 0,-1 1 0,1-1 0,-1 0 0,1 0 0,-1 0 0,1 0 0,0 0 0,-1 0 0,1 1 0,0-1 0,0 0 0,1 0 0,-2 1 0,1 0 0,-1 0 0,1 0 0,-1 0 0,0 0-1,1 0 1,-1 0 0,1 0 0,-1 0 0,0 0-1,1 1 1,-1-1 0,0 0 0,1 0 0,-1 0-1,0 1 1,1-1 0,-1 0 0,0 0 0,1 1-1,-1-1 1,0 0 0,0 1 0,1-1 0,-1 0-1,0 1 1,0 0 0,13 34-19,-12-33 16,18 75 1,18 148-1,-36-211 3,0-3 0,0 0 0,0 0 0,5 15 0,-5-24 0,-1 0 0,1 0 0,-1-1 0,1 1 0,0 0 0,0-1 0,0 1 0,0 0 0,0-1 0,0 1 0,0-1 0,0 1 0,1-1 0,-1 0 0,1 0 0,-1 1 0,1-1 0,-1 0 0,1 0 0,-1 0 0,1-1 0,0 1 0,0 0 0,-1-1 0,1 1 0,3 0 0,-1-1 1,1 1 0,-1-1 0,0 0 0,1 0 0,-1-1 1,0 1-1,1-1 0,-1 0 0,0 0 0,0-1 0,0 1 0,0-1 0,0 0 0,0 0 1,0 0-1,-1 0 0,1-1 0,-1 1 0,1-1 0,-1 0 0,0 0 0,0 0 0,0-1 0,-1 1 1,1-1-1,-1 1 0,0-1 0,2-5 0,5-10-1,0 0 0,-1-1 0,-2 0 0,0 0 0,5-35 0,6-108 0,-12-103 0,-6 183 0,2 66 0,-1 12 0,0-1 0,1 0 0,-2 0 0,1 1 0,-1-1 0,0 0 0,0 0 0,0 1 0,-4-9 0,2 12 0,0 10 0,-6 393 0,10-254 0,0-95 0,2-1 0,12 68 0,-14-109-293,-1-19-727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7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32095,'0'-8'544,"14"1"-464,30-6-64,20 3 16,5-2-32,-3 7 0,-11 0 0,-13 0 0,-9 3 0,-11-3 0,-5 5 0,-17-5-80,0-8-800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31983,'0'0'400,"33"0"-272,14 0-32,22 0-64,6 0 0,2 0 0,6 0-32,-14 0-16,-16 0-528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8.4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285 16 32543,'0'-1'7,"0"1"0,0-1 1,-1 0-1,1 0 0,0 1 1,-1-1-1,1 0 0,-1 1 0,1-1 1,-1 0-1,0 1 0,1-1 1,-1 0-1,1 1 0,-1-1 0,0 1 1,0 0-1,1-1 0,-1 1 1,0-1-1,0 1 0,1 0 0,-1 0 1,0-1-1,0 1 0,-1 0 1,0 0-9,1-1 1,-1 1 0,0 0-1,1 0 1,-1-1 0,0 2 0,1-1-1,-1 0 1,0 0 0,1 0-1,-1 1 1,0-1 0,1 1 0,-1-1-1,-1 2 1,-1 1 0,0 1 0,0 0 0,0 0 0,0 0 0,1 1 0,0-1 0,0 1 0,0 0 0,1 0 0,0 0 0,-3 7 0,-4 8 0,-24 50 0,3 1 0,2 2 0,5 0 0,2 2 0,3 0 0,4 2 0,4-1 0,-2 105 0,12-167 0,0 0 0,1 1 0,1-1 0,0 0 0,1 1 0,1-1 0,8 21 0,-8-26 0,1-1 0,0 1 1,0-1-1,0-1 1,1 1-1,0-1 1,1 0-1,0 0 1,0-1-1,0 0 0,1 0 1,12 7-1,-11-8-4,0-1 0,0-1 0,0 1 0,1-1 0,-1-1 0,1 0 0,0 0 0,0-1 0,0 0 0,0-1 0,13 0 0,9-3-177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239 131 32143,'1'-7'59,"-1"0"0,-1 0 1,1 0-1,-1 0 0,-1 0 0,1 0 1,-1 0-1,-3-7 0,3 11-55,0-1 0,-1 1 0,1-1 0,-1 1 0,1 0 0,-1 0 0,0 0 0,0 0 0,0 1 0,-1-1 0,1 1 0,-1 0 0,1 0 0,-1 0 0,-5-2 0,6 2-3,-1 1 0,1-1 0,-1 1 0,1 0 0,-1 0-1,0 0 1,1 1 0,-1-1 0,0 1 0,0 0 0,0 0 0,1 0-1,-1 1 1,0-1 0,0 1 0,1 0 0,-1 0 0,0 0 0,1 0-1,-1 1 1,1 0 0,0-1 0,-1 1 0,1 0 0,0 1 0,0-1-1,0 0 1,0 1 0,1 0 0,-1 0 0,1 0 0,0 0-1,-3 4 1,-3 7-1,1 0 0,0 0-1,1 1 1,1-1 0,1 1-1,-6 29 1,4 2 0,2 1 0,2-1 0,4 48 0,-1-86 0,0 0 0,0 0 0,0 0 0,1-1 0,0 1 0,0 0 0,1-1 0,0 0 0,0 0 0,1 0 0,5 8 0,-6-11 0,1 1 0,-1-1 0,1 0 0,1 0 0,-1 0 0,0 0 0,1-1 0,0 0 0,0 0 0,0 0 0,0-1 0,0 1 0,0-1 0,1-1 0,-1 1 0,7 0 0,-4 0 0,1-1 0,-1 0 0,1-1 0,0 0 0,-1 0 0,1-1 0,0 0 0,-1 0 0,1-1 0,-1 0 0,0-1 0,0 0 0,0 0 0,0-1 0,0 0 0,12-8 0,-12 5 0,0 1 0,-1-1 0,0 0 0,0-1 0,0 0 0,-1 0 0,0 0 0,-1-1 0,0 0 0,0 0 0,-1 0 0,0 0 0,-1-1 0,3-12 0,-1-1 0,-1 0 0,-1-1 0,-1 0 0,-1 0 0,-3-39 0,1 48 0,-1 1 0,-1 1 0,0-1 0,0 0 0,-2 1 0,0-1 0,0 1 0,-1 1 0,-1-1 0,-13-19 0,16 28 0,1 0 0,-1 0 0,0 0 0,-1 0 0,1 1 0,-1-1 0,0 1 0,0 0 0,0 1 0,0-1 0,-9-2 0,11 4 0,0 0 0,1 1 0,-1-1 0,0 1 0,0-1 0,0 1 0,0 0 0,0 0 0,0 1 0,0-1 0,0 0 0,0 1 0,0 0 0,0 0 0,1 0 0,-1 0 0,0 0 0,0 0 0,1 1 0,-1-1 0,1 1 0,0 0 0,-5 3 0,2 2 0,1 0 0,-1 0 0,1 0 0,0 0 0,1 1 0,0 0 0,0-1 0,0 1 0,1 1 0,0-1 0,1 0 0,0 0 0,0 9 0,0 14-9,0-1 0,6 39 0,-4-61 9,0 0-1,1 0 0,0 0 0,0 0 1,1 0-1,0-1 0,0 1 1,0-1-1,1 0 0,1 0 0,-1 0 1,1-1-1,0 1 0,0-1 1,1 0-1,0 0 0,0-1 1,0 0-1,1 0 0,0-1 0,0 1 1,0-1-1,0-1 0,1 0 1,-1 0-1,1 0 0,0-1 0,0 0 1,13 2-1,-15-3 2,0 0 0,0-1 0,0 0-1,1 0 1,-1 0 0,0 0 0,0-1 0,0 0 0,0-1 0,0 1-1,0-1 1,0 0 0,0-1 0,0 1 0,-1-1 0,1 0-1,-1-1 1,0 1 0,0-1 0,0 0 0,-1 0 0,1-1 0,-1 1-1,7-10 1,-2 1 3,-1-1 1,0 1-1,-1-1 0,0-1 0,-1 1 0,6-25 0,14-93-8,-14 59 6,-12 69-2,6-20 0,-6 23 0,1 0 0,-1 0 0,0 1 0,0-1 0,1 0 0,-1 1 0,0-1 0,1 0 0,-1 1 0,0-1 0,1 0 0,-1 1 0,1-1 0,-1 1 0,1-1 0,0 1 0,-1-1 0,1 1 0,0-1 0,-1 1 0,1 0 0,0-1 0,-1 1 0,1 0 0,0-1 0,0 1 0,0 1 0,-1-1 0,1 0 0,-1 0 0,1 0 0,0 0 0,-1 1 0,1-1 0,-1 0 0,1 1 0,-1-1 0,1 0 0,-1 1 0,1-1 0,-1 1 0,1-1 0,-1 1 0,0-1 0,1 1 0,-1-1 0,0 1 0,1-1 0,-1 1 0,0-1 0,0 1 0,1 1 0,4 21 0,-3-13 0,39 245 0,-33-190 0,-6-53 0,0 1 0,0-1 0,2 0 0,6 17 0,-9-26 0,0-1 0,0 0 0,0 0 0,0 0 0,1 0 0,-1 0 0,1 0 0,0 0 0,-1 0 0,1-1 0,0 1 0,0 0 0,3 1 0,-3-3 0,-1 1 0,1-1 0,0 1 0,-1-1 0,1 0 0,0 0 0,-1 1 0,1-1 0,0-1 0,-1 1 0,1 0 0,0 0 0,-1 0 0,1-1 0,0 1 0,-1-1 0,1 0 0,-1 1 0,1-1 0,-1 0 0,4-2 0,-1-1 0,1-1 0,-1 1 0,0-1 0,-1 0 0,1 0 0,-1 0 0,0-1 0,0 1 0,0-1 0,2-9 0,-2 8 0,20-55 0,23-97 0,-6 15 0,-40 144 0,0 0 0,0 0 0,0 0 0,1 0 0,-1 0 0,0 0 0,0 0 0,0 0 0,0 0 0,0 1 0,0-1 0,0 0 0,0 0 0,1 0 0,-1 0 0,0 0 0,0 0 0,0 0 0,0 0 0,0 0 0,0 0 0,0 0 0,0-1 0,1 1 0,-1 0 0,0 0 0,0 0 0,0 0 0,0 0 0,0 0 0,0 0 0,0 0 0,0 0 0,0 0 0,0 0 0,0 0 0,1 0 0,-1 0 0,0 0 0,0-1 0,0 1 0,0 0 0,0 0 0,0 0 0,0 0 0,0 0 0,0 0 0,0-1 0,2 19 0,-1 26 0,-1 11 0,9 66 0,-5-98 0,0-1 0,2 1 0,0-1 0,1 0 0,18 35 0,-25-56-1,2 2-7,-1 0 0,0 0 0,1 0 0,0 0 0,0 0 0,0 0 0,0 0 0,0-1 0,0 1 1,1-1-1,-1 0 0,1 0 0,5 4 0,13-4-424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9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299 147 32351,'0'-6'18,"1"0"0,-2 0 0,1 0 0,-1 0 0,0 0 0,0 0 0,-1 0 1,1 0-1,-2 0 0,1 0 0,0 1 0,-1-1 0,0 1 0,0 0 0,-1 0 0,0 0 0,1 0 1,-2 0-1,1 1 0,0 0 0,-1 0 0,-7-5 0,8 6-18,1 1 0,-1 0 0,0 0 0,0 0 0,0 1 0,0-1 0,0 1 0,0 0 0,0 0 0,0 0 0,0 1 0,0-1 0,0 1 0,-1 0 0,1 0 0,0 1 0,0-1 0,0 1 0,0 0 0,-1 0 0,1 0 0,-6 4 0,4-2 0,-1 1 0,1 0 0,-1 0 0,1 0 0,0 1 0,1 0 0,-1 0 0,1 1 0,0-1 0,0 1 0,-5 9 0,0 3 0,1 0 0,1 0 0,1 1 0,0 0 0,2 0 0,0 1 0,1-1 0,1 1 0,1 0 0,0 0 0,2 0 0,0 0 0,5 29 0,-5-45 0,1 0 0,-1 0 0,1 0 0,1 0 0,-1 0 0,0 0 0,1-1 0,0 1 0,0 0 0,0-1 0,0 0 0,1 1 0,-1-1 0,1 0 0,0 0 0,0 0 0,0-1 0,0 1 0,1-1 0,-1 1 0,1-1 0,-1 0 0,6 2 0,3 0 0,-1-1 0,1-1 0,0 0 0,0 0 0,0-1 0,20-1 0,-29 1 0,1-2 0,-1 1 0,0 0 0,0-1 0,0 0 0,0 1 0,1-1 0,-1 0 0,0-1 0,-1 1 0,1-1 0,0 1 0,0-1 0,0 0 0,-1 0 0,3-2 0,-1 0 0,0-1 0,-1 1 0,0 0 0,0-1 0,0 0 0,-1 0 0,1 0 0,2-9 0,0-5 0,-1 1 0,-1 0 0,0-1 0,-1-30 0,-2 46 0,2-30 0,-2-1 0,-1 1 0,-1-1 0,-3 1 0,-10-45 0,12 107 0,2 2-1,2 0-1,2 0 1,1 0 0,1-1-1,1 1 1,2-1 0,22 55-1,-11-54-112,5-11-257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1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22 604 26700,'7'-87'5645,"-6"-29"-5496,-1 105 124,1 165-273,-2 171 0,-25-3 0,23-297 0,2-13 0,1-15 0,5-97 0,4 0 0,4 1 0,5 1 0,43-138 0,-50 196 0,2 1 0,2 0 0,2 1 0,24-41 0,-38 76 0,-1-1 0,0 1 0,1 0 0,0 0 0,0 0 0,0 0 0,0 0 0,6-3 0,-8 5 0,0 0 0,0 1 0,0-1 0,0 1 0,0-1 0,0 1 0,1 0 0,-1-1 0,0 1 0,0 0 0,0 0 0,0 0 0,1 0 0,-1 0 0,0 0 0,0 0 0,0 0 0,0 0 0,1 1 0,-1-1 0,0 0 0,0 1 0,0-1 0,0 1 0,0-1 0,0 1 0,0 0 0,0-1 0,0 1 0,0 0 0,0 0 0,0 0 0,0 0 0,4 6 0,-1 0 0,0-1 0,-1 1 0,1 1 0,-1-1 0,0 0 0,-1 1 0,2 8 0,1 9 0,3 36 0,-6-34 0,0 0 0,-5 44 0,2-62 0,-1 1 0,0-1 0,0 1 0,0-1 0,-2 0 0,1 0 0,-1 0 0,0-1 0,-1 1 0,-11 14 0,3-7-1,-1-1 0,-1 0 1,0-1-1,-1-1 0,-1-1 0,-33 20 1,50-31-245,9-2 72,30-7 3,-18 3 201,1-1-1,22-11 0,-36 13 0,0-1 0,0 0 0,-1-1-1,0 0 1,0 0 0,0 0 0,-1-1-1,0 0 1,0 0 0,-1 0-1,9-16 1,0-5-9,-1-1 0,10-35 0,2-4 10,-18 51-30,0 1 0,1-1-1,0 2 1,15-20 0,-20 31-1,0 0 0,1 0 0,-1 1 0,1-1-1,0 1 1,0 0 0,1 0 0,-1 0 0,0 1 0,1-1 0,0 1 0,0 0 0,-1 1 0,1-1 0,0 1 0,0 0 0,0 0 0,1 0 0,7 1 0,-12-1 0,1 1 0,-1 1 0,0-1 0,0 0 0,0 0 0,0 0 0,0 0 0,1 1 0,-1-1 0,0 1 0,0-1 0,0 1 0,0-1 0,0 1 0,0-1 0,0 1 0,-1 0 0,1-1 0,0 1 0,0 0 0,0 0 0,-1 0 0,1 0 0,0 0 0,-1 0 0,1 0 0,-1 0 0,1 0 0,-1 0 0,1 0 0,-1 0 0,0 0 0,0 0 0,1 0 0,-1 1 0,0-1 0,0 0 0,0 0 0,-1 1 0,1-1 0,0-1 0,0 1 0,0-1 0,0 1 0,-1-1 0,1 0 0,0 1 0,-1-1 0,1 0 0,0 1 0,0-1 0,-1 0 0,1 1 0,-1-1 0,1 0 0,0 0 0,-1 1 0,1-1 0,-1 0 0,1 0 0,0 0 0,-1 0 0,1 1 0,-1-1 0,0 0 0,-2 1 0,-15 6 1,0 1 0,1 0 0,-1 2 1,2 0-1,-1 1 0,-23 20 0,33-24 0,0 0-1,0 0 1,0 1-1,1 0 1,0 1-1,1-1 1,0 1-1,0 0 1,1 1-1,0-1 1,1 1-1,0 0 1,0-1-1,-2 18 1,4-18-1,0-1 0,1 1 0,0-1 0,0 1 0,0-1 0,1 1 0,1-1 0,0 1 0,0-1 0,4 11 0,-3-14 0,-1 0 0,1-1 0,0 0 0,0 1 0,1-1 0,-1 0 0,1-1 0,0 1 0,0-1 0,0 1 0,0-1 0,1 0 0,-1-1 0,1 1 0,0-1 0,0 0 0,9 2 0,-2 0 0,1-2 0,0 0 0,0-1 0,0 0 0,20-1 0,-12 0 0,-18 0 0,0-1 0,1 1 0,-1-1 0,1 1 0,-1-1 0,0 0 0,0 0 0,1 0 0,-1-1 0,0 1 0,0-1 0,0 0 0,-1 0 0,1 0 0,0 0 0,-1 0 0,1 0 0,-1-1 0,0 1 0,1-1 0,-1 0 0,-1 0 0,1 1 0,0-1 0,-1-1 0,1 1 0,-1 0 0,0 0 0,0 0 0,0-1 0,0-4 0,3-13 0,-2 0 0,0 0 0,-1 0 0,-3-23 0,2 13 0,0-73 7,0 61 6,0 34-8,0 12-3,-1 33-6,1 15-8,9 86 0,-7-122 10,1-1 1,1 1 0,0 0-1,0-1 1,1 0 0,1 0-1,1-1 1,0 0 0,1 0-1,13 18 1,-20-29 1,0-1 0,1 1 0,-1-1 0,0 1 0,1-1 0,-1 0 0,1 1 0,0-1 0,-1 0 0,1 0 0,0 0 0,0 0 0,0 0 0,0-1 0,-1 1 0,1 0 0,3 0 0,-3-1 0,-1-1 0,0 1 0,1 0 0,-1 0 0,0-1 0,1 1 0,-1-1 0,0 1 0,0-1 0,1 0 0,-1 1 0,0-1 0,0 0 0,0 0 0,0 0 0,0 0 0,0 0 0,0 0 0,1-1 0,2-5 0,0 0 0,0 0 0,0 0 0,-1 0 0,-1-1 0,1 1 0,1-10 0,5-29 3,3-51 1,-9 61-1,1 0 0,20-70 0,-23 101-4,0 1 1,1-1-1,0 1 0,0 0 0,0 0 1,1 0-1,-1 0 0,1 0 0,0 0 1,4-4-1,-4 6 0,-1 0 1,1 1-1,0-1 1,0 1-1,0-1 1,0 1-1,0 0 1,0 0-1,0 0 1,0 1-1,1-1 1,-1 1-1,0-1 1,6 1-1,-6 1 1,-1-1 0,0 0 0,0 0 0,0 1 0,0-1 0,0 1 0,0 0 0,0 0 0,0 0 0,0 0 0,0 0 0,0 0 0,0 0 0,0 0 0,-1 1 0,1-1 0,-1 1 0,3 2 0,-1 0 0,1 1 0,-1 1 0,0-1 0,0 0 0,0 1 0,2 8 0,0 4 0,0 0 0,-2 1 0,3 25 0,-4-17 0,-2-1 0,-1 0 0,-1 0 0,-1 0 0,-1 0 0,-8 26 0,10-43 0,0 0 0,1 0 0,0 1 0,1 16 0,0-25 0,0 0 0,0 0-1,1-1 1,-1 1 0,0 0 0,1 0 0,-1 0-1,1-1 1,-1 1 0,1 0 0,-1-1 0,1 1-1,-1 0 1,1-1 0,-1 1 0,1-1 0,0 1-1,0-1 1,-1 1 0,1-1 0,0 1 0,0-1-1,-1 0 1,1 0 0,0 1 0,0-1 0,0 0-1,0 0 1,-1 0 0,1 0 0,1 0 0,35 2-9,-27-3 8,-4 2 2,0-1-1,1-1 1,-1 1 0,1-1-1,-1 0 1,0-1 0,0 0-1,0 0 1,0 0 0,0 0-1,10-7 1,-10 5 0,-1-1-1,1 0 1,-1 0 0,0 0 0,-1-1-1,1 0 1,-1 1 0,0-2 0,-1 1-1,5-11 1,0-1 0,-1 0 0,-1 0-1,-1-1 1,-1 0 0,3-34 0,-1-104 7,-4 54-5,6 12 13,33-161 0,-40 240-21,-2 23 0,0-1 1,0 0 0,-2 0-1,1 0 1,-5 10 0,-2 13 3,-2 17 1,3 0 0,-4 86 0,12 105 0,0-204 0,0-23 0,1-1 0,0 1 0,0 0 0,2-1 0,-1 0 0,2 1 0,0-1 0,0 0 0,1-1 0,1 1 0,0-1 0,1 0 0,13 17 0,-19-26 1,1-1 0,0 0-1,0 0 1,0 0 0,1 0 0,-1 0-1,0 0 1,1-1 0,-1 1 0,1-1-1,0 1 1,-1-1 0,1 0 0,0 0-1,0-1 1,0 1 0,0 0 0,0-1-1,-1 0 1,1 1 0,0-1 0,0-1 0,0 1-1,0 0 1,0-1 0,0 1 0,0-1-1,0 0 1,0 0 0,-1 0 0,1 0-1,0 0 1,-1-1 0,1 1 0,-1-1-1,1 0 1,-1 0 0,0 0 0,0 0-1,0 0 1,3-4 0,3-9-5,-1 0 1,0-1-1,-1 1 1,-1-1-1,0 0 1,-1-1-1,-1 1 1,1-22-1,0-124 18,-4 125-1,-3 315-40,4-267 27,0 0 0,1 1 0,0-1 0,1 0 0,0 0 0,0 0 0,6 11 0,-7-19 0,0 0 0,0 1 0,0-1 0,0 0 0,0 0 0,0 0 0,1-1 0,0 1 0,-1 0 0,1-1 0,4 3 0,-5-4 1,0 0-1,0 0 0,1 0 0,-1-1 1,0 1-1,0-1 0,1 1 0,-1-1 1,0 0-1,0 0 0,1 0 0,-1 0 1,0 0-1,1 0 0,-1-1 0,0 1 1,0-1-1,0 0 0,5-1 0,-5 0 2,1 0-1,-1 0 1,1 0-1,-1-1 1,0 1-1,0-1 1,0 1-1,0-1 1,-1 0-1,1 0 1,0 0-1,-1 1 1,0-2-1,0 1 0,0 0 1,0 0-1,0-5 1,0 4-2,6-29 1,-1 0-1,2-64 1,-7 69-6,0 0 0,2 1 1,2-1-1,0 1 0,13-37 0,-17 61 3,0 1 1,-1-1 1,1 1-1,-1 0 0,1 0 0,0 1 1,0-1-1,-1 0 0,1 0 0,1 0 1,-1 0-1,0 1 0,0-1 1,1 1-1,-1-1 0,1 1 0,-1-1 1,1 1-1,0 0 0,-1 0 0,1 0 1,0 0-1,0 0 0,0 0 0,0 0 1,4-1-1,-6 5 0,1-1-1,0 0 1,-1 0-1,0 1 1,1-1 0,-1 0-1,0 1 1,0-1-1,0 0 1,-1 4 0,1-5 0,0 2 1,-1 0 1,0 1-1,0-1 0,0 0 1,0 0-1,-1 0 0,1 0 1,-1 0-1,0-1 0,1 1 1,-1 0-1,-1-1 0,-3 5 1,-9 12 10,6-5-9,2 0 1,0 0-1,0 1 1,1 0-1,1 0 1,-5 26-1,5-12-2,1 1-1,1 50 1,3-75 0,0 0 0,1 0 1,-1 0-1,1 0 0,0-1 0,1 1 0,-1 0 0,1 0 1,0-1-1,0 1 0,1-1 0,-1 0 0,1 0 0,0 0 1,0 0-1,0 0 0,0 0 0,1-1 0,0 0 1,-1 1-1,1-1 0,0-1 0,1 1 0,-1-1 0,0 1 1,1-1-1,-1 0 0,1-1 0,9 3 0,2-1 5,1 0-1,-1 0 1,1-2-1,0 0 1,20-2-1,-7 0-4,-24 1 0,-1 0 0,1 0 0,-1-1 0,1 0 0,-1 0 0,0 0 0,1-1 0,-1 0 0,0 0 0,0 0 0,0-1 0,0 0 0,-1 1 0,7-7 0,-5 4 0,-1 0 0,0-1 0,0 0 0,0 0 0,-1-1 0,0 1 0,0-1 0,0 0 0,2-9 0,2-7 0,-2 0 0,-1 0 0,-1 0 0,-1 0 0,0-43 0,-2 30 0,-2-96 0,1 130 0,0 1 0,-1-1 0,1 1 0,0-1 0,-1 1 0,1-1 0,-1 1 0,1-1 0,-1 1 0,1 0 0,-1-1 0,0 1 0,0 0 0,0 0 0,0 0 0,0-1 0,0 1 0,0 0 0,-2-1 0,2 2 0,0-1 0,0 1 0,0 0 0,0 0 0,0-1 0,0 1 0,0 0 0,0 0 0,0 0 0,0 0 0,0 0 0,0 1 0,0-1 0,0 0 0,0 0 0,0 1 0,0-1 0,0 0 0,1 1 0,-1-1 0,0 1 0,0-1 0,0 1 0,0 0 0,1-1 0,-1 1 0,0 0 0,0-1 0,1 1 0,-1 0 0,1 0 0,-1 1 0,-7 8 0,2 1 0,0 0 0,0 0 0,1 1 0,0 0 0,1 0 0,0 0 0,1 0 0,-1 14 0,-2 9 0,3 1 0,0 37 0,2-59 0,2 0 0,-1 0 0,2 0 0,0 0 0,5 20 0,-5-29 0,0 0 0,1 0 0,-1-1 0,1 1 0,0-1 0,0 1 0,0-1 0,1 0 0,-1 0 0,1-1 0,0 1 0,0-1 0,0 1 0,1-1 0,-1-1 0,1 1 0,6 2 0,-5-2 0,1-1 0,0 0 0,-1 0 0,1-1 0,0 0 0,9 1 0,-13-2 0,0 0 0,1 0 0,-1 0 0,1 0 0,-1 0 0,1-1 0,-1 0 0,0 1 0,1-1 0,-1-1 0,0 1 0,0 0 0,0-1 0,5-2 0,-4-1 0,0 1 0,-1-1 0,0 0 0,1-1 0,-1 1 0,-1 0 0,1-1 0,-1 0 0,0 1 0,-1-1 0,1 0 0,0-9 0,2-15 0,0-36 0,-3 49 0,3-199 0,-6 286 0,3 80 0,0-132 0,1-1 0,0 1 0,2-1 0,0 0 0,1 0 0,8 18 0,-11-30-32,0-1 0,1 0 0,-1 1 0,1-1 0,0-1 0,0 1 0,1 0 0,-1-1 0,1 1 0,-1-1 0,1 0 0,0 0 0,1-1 0,-1 1 0,0-1 0,1 0 0,-1 0 0,1-1 0,0 1 0,-1-1 0,1 0 0,0 0 0,0 0 0,0-1 0,0 0 0,0 0 0,0 0 0,-1 0 0,1-1 0,0 0 0,0 0 0,0 0 0,-1-1 0,1 0-1,0 1 1,-1-2 0,9-4 0,6-7-4370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2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3 32223,'-24'-1'99,"15"0"-65,0 1 1,0 0 0,0 1 0,0-1 0,-13 4 0,19-3-34,1 0 0,0 0 0,0 0 0,-1 0 0,1 0 0,0 1 0,0-1 1,0 1-1,0-1 0,0 1 0,1 0 0,-1-1 0,0 1 0,1 0 1,-1 0-1,1 0 0,0 1 0,0-1 0,0 0 0,0 0 0,0 1 1,0-1-1,0 0 0,0 4 0,0 0 1,-1-1 0,1 1 0,0-1-1,1 1 1,-1 0 0,1-1 0,1 1 0,-1 0 0,1-1 0,-1 1 0,2 0 0,-1-1-1,1 1 1,-1-1 0,2 0 0,-1 0 0,0 1 0,1-1 0,0-1 0,0 1-1,1 0 1,-1-1 0,1 0 0,0 0 0,0 0 0,0 0 0,1 0 0,-1-1 0,1 0-1,0 0 1,0 0 0,0-1 0,8 3 0,-2 0 5,1 0 0,1-1 0,-1 0 0,0-1-1,1-1 1,-1 0 0,1-1 0,0 0 0,0 0 0,-1-2 0,18-2 0,-27 2-6,0 0 0,-1 0 1,1 0-1,0 0 0,-1-1 1,1 1-1,-1-1 0,0 0 1,0 0-1,1 0 0,-1 0 1,0 0-1,-1 0 0,1-1 1,0 1-1,-1-1 0,1 1 1,-1-1-1,0 0 0,0 1 1,0-1-1,0 0 0,0 0 1,0 0-1,-1-4 0,2-6 5,0 0-1,-1 0 0,-1-1 1,-2-16-1,2 26-4,-1 1 0,0-1 1,0 0-1,0 1 0,0-1 0,-1 1 1,1 0-1,-1-1 0,0 1 0,0 0 1,0 0-1,-1 0 0,1 0 0,-1 1 0,1-1 1,-1 1-1,0-1 0,0 1 0,0 0 1,0 0-1,-1 0 0,1 0 0,0 1 0,-1-1 1,1 1-1,-1 0 0,-5-1 0,3 1-35,-1-1-1,0 1 0,1 1 1,-1-1-1,0 1 0,0 0 1,1 1-1,-1-1 0,0 1 1,1 1-1,-1-1 0,1 1 1,-1 1-1,1-1 0,-7 4 1,-21 23-1687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2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30942,'0'5'1697,"0"3"-1665,49-6-32,20-2 32,12 0-32,-7 0-16,-13 0-144,-19 0-897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0 457 31759,'1'171'925,"-1"-165"-923,1 0-1,-1-1 0,1 1 1,1 0-1,-1-1 0,1 1 1,0-1-1,0 1 0,0-1 1,6 9-1,-6-11-1,0-1 0,0 1 1,1-1-1,-1 1 0,0-1 0,1 0 0,0 1 1,-1-2-1,1 1 0,0 0 0,0 0 0,0-1 1,0 0-1,1 1 0,-1-1 0,0 0 0,0-1 1,1 1-1,5 0 0,-4 0 1,-1-1-1,0 0 1,1 0-1,-1 0 1,0-1-1,1 1 1,-1-1-1,0 0 1,0 0-1,1 0 1,-1-1-1,0 0 1,0 1-1,-1-1 1,1-1 0,0 1-1,-1-1 1,1 1-1,-1-1 1,0 0-1,0 0 1,0 0-1,0-1 1,0 1-1,-1-1 1,1 1-1,-1-1 1,0 0-1,2-7 1,2-2-1,-1 0 0,-1-1 0,0 0 0,0 1 0,-2-1 0,2-20 0,-1-88 0,-4 79 0,2 1 0,-3 1 1,-1-1-1,-2 1 0,-2 0 1,-2 1-1,-2-1 0,-15-38 1,25 77-1,1 1 1,0 0-1,-1 0 1,1 0 0,-1 0-1,0 0 1,1 0-1,-1 0 1,0 0 0,0 0-1,1 0 1,-1 0-1,0 0 1,0 0 0,0 1-1,0-1 1,0 0-1,0 1 1,0-1 0,-2 0-1,2 1 0,0 1 0,0-1 0,0 0 0,1 0 0,-1 1 0,0-1 0,0 1 0,0-1 0,0 1 0,0-1 0,1 1 0,-1 0 1,0-1-1,0 1 0,1 0 0,-1-1 0,1 1 0,-1 0 0,0 0 0,1 0 0,0 0 0,-1-1 0,1 1 0,-1 0 0,1 0 0,0 0 0,0 0 0,-1 1 0,-3 14 0,-1 0 0,2 0 0,0 1 0,-1 29 0,5 78 0,0-56 0,0-16 0,2 0 0,17 96 0,-15-127 0,0 1 0,1-1 0,2 0 0,0-1 0,1 0 0,1 0 0,0-1 0,2 0 0,18 23 0,-27-38 0,1 0 0,0 0 0,0-1 0,0 1 0,0-1 0,0 0 0,1 0 0,-1-1 0,1 1 0,0-1 0,-1 0 0,1 0 0,0 0 0,1-1 0,-1 0 0,0 0 0,0 0 0,0-1 0,11 0 0,-13 0 0,1 0 0,-1-1 0,1 0 0,-1 0 0,0 0 0,0 0 0,0-1 0,1 1 0,-1-1 0,0 0 0,-1 0 0,1 0 0,0 0 0,-1 0 0,1-1 0,-1 1 0,1-1 0,-1 1 0,0-1 0,0 0 0,-1 0 0,1 0 0,0 0 0,-1 0 0,2-6 0,3-6 0,-1-1 0,-1 0 0,0 0 0,2-20 0,1-108 0,-8 111 0,2 1-1,1-1 1,2 1-1,1 0 1,15-52-1,-18 79-1,-1 1 1,2 0-1,-1-1 0,0 1 0,1 0 0,0 1 0,0-1 0,0 0 1,0 1-1,1 0 0,0 0 0,4-4 0,-5 5 2,-1 1 0,1 0 0,-1-1-1,1 1 1,0 0 0,-1 0 0,1 0-1,0 1 1,0-1 0,-1 1 0,1-1-1,0 1 1,0 0 0,0 0 0,0 0-1,0 1 1,-1-1 0,1 1 0,0-1-1,0 1 1,4 2 0,-6-3 1,0 1 1,0 0-1,0 0 0,-1-1 1,1 1-1,0 0 0,0 0 1,-1 0-1,1 0 0,0 0 1,-1 0-1,1 0 0,-1 0 1,1 0-1,-1 0 0,0 1 1,1-1-1,-1 0 0,0 0 1,0 0-1,0 0 0,0 1 1,0-1-1,0 0 0,0 2 1,-14 0 27,9 0-29,-1 0 0,0 1 0,1 0 0,0 0 0,0 0 0,0 1 0,0-1 0,1 1 0,0 1 0,0-1 0,0 0 0,0 1 0,1 0 0,0 0 0,0 0 0,-2 10 0,-1 3 0,0-1 0,2 1 0,0 0 0,-1 29 0,4-31 0,0-1-1,1 1 1,1-1-1,0 1 1,1-1-1,5 18 1,-5-28-2,0 0 1,0 0-1,1 0 1,0 0-1,0-1 1,1 1-1,0-1 1,0 0-1,0 0 1,0 0-1,1 0 1,-1-1-1,1 0 1,0 0-1,1 0 1,-1-1-1,1 0 0,7 4 1,-5-4 1,-1 0 0,1 0 0,0-1-1,0 0 1,0-1 0,1 0 0,-1 0 0,0 0 0,16-2-1,-20 1 3,0-1-1,-1 1 0,1-1 0,0 0 1,0 0-1,0 0 0,-1 0 0,1-1 0,0 0 1,-1 0-1,0 0 0,1 0 0,-1 0 1,0 0-1,0-1 0,0 0 0,-1 0 1,1 1-1,0-1 0,-1-1 0,0 1 0,3-4 1,-1-7-2,0 1 1,-1-1-1,0 1 1,-1-1-1,0 0 1,-1 0-1,-1 0 1,-1-15 0,0 4-1,0-7 0,-2 0 0,-2 0 0,-1 1 0,-1-1 0,-1 1 0,-2 1 0,-2 0 0,-14-29 0,26 59 0,0 0 0,0 0 0,-1 0 0,1 0 0,0 0 0,0 0 0,0 1 0,0-1 0,0 0 0,0 0 0,0 0 0,0 0 0,0 0 0,0 0 0,-1 0 0,1 0 0,0 0 0,0 0 0,0 1 0,0-1 0,0 0 0,0 0 0,-1 0 0,1 0 0,0 0 0,0 0 0,0 0 0,0 0 0,0 0 0,0 0 0,-1 0 0,1 0 0,0 0 0,0 0 0,0 0 0,0 0 0,0 0 0,0-1 0,0 1 0,-1 0 0,1 0 0,0 0 0,0 0 0,0 0 0,0 0 0,0 0 0,0 0 0,0 0 0,0 0 0,-1 0 0,1-1 0,0 1 0,0 0 0,0 0 0,0 0 0,0 0 0,0 0 0,-3 22 0,2 40 0,1-57 0,0 37 0,1 0 0,9 51 0,-8-81 0,1 1 0,0-1 0,1 1 0,1-1 0,-1 0 0,2 0 0,0-1 0,0 0 0,1 0 0,0 0 0,18 18 0,-22-25 0,1-1 0,0 0 0,0-1 0,0 1 0,0-1 0,0 1 0,1-1 0,-1-1 0,1 1 0,-1 0 0,1-1 0,0 0 0,-1 0 0,1-1 0,5 1 0,-6-1 0,-1 0 0,0 0 0,1 0 0,-1-1 0,0 1 0,0-1 0,0 0 0,0 0 0,1 0 0,-1 0 0,-1-1 0,1 1 0,0-1 0,0 0 0,0 0 0,-1 0 0,1 0 0,-1 0 0,0 0 0,1-1 0,-1 1 0,2-4 0,3-7 0,0-1 0,-1 0 0,-1 0 0,0-1 0,6-29 0,5-82 0,-8 49 0,9-26 0,-9 84 0,-8 19 0,0 0 0,0-1 0,0 1 0,1 0 0,-1 0 0,0-1 0,0 1 0,1 0 0,-1 0 0,0 0 0,1-1 0,-1 1 0,0 0 0,1 0 0,-1 0 0,0 0 0,1 0 0,-1 0 0,0 0 0,1 0 0,-1-1 0,0 1 0,1 0 0,-1 1 0,0-1 0,1 0 0,-1 0 0,1 0 0,1 1 0,-1 0 0,0 1 0,1-1 0,-1 0 0,1 1 0,-1-1 0,0 1 0,0 0 0,0-1 0,0 1 0,0 0 0,-1-1 0,1 1 0,0 0 0,0 3 0,6 22 0,-1 1 0,3 51 0,5 27 0,-12-94 0,1 1 0,1-1 0,0 0 0,1 0 0,12 23 0,-12-28 4,0-1-1,-1 0 1,2 0-1,-1 0 1,1-1-1,0 0 1,0 0 0,0 0-1,1-1 1,0 0-1,-1 0 1,2 0-1,-1-1 1,10 3 0,0-1-123,0-1 1,0-1 0,1-1-1,-1 0 1,23-1 0,11-1-2716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6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318 485 32271,'1'-34'280,"0"17"-235,0 1 0,-1-1 0,-2 0 0,-4-28 0,5 41-45,0 0 0,0 1-1,-1-1 1,1 1 0,-1 0-1,1-1 1,-1 1 0,0 0-1,0 0 1,-1 0 0,1 0-1,-1 0 1,1 1 0,-1-1-1,0 1 1,0-1 0,0 1-1,0 0 1,-1 0-1,1 1 1,0-1 0,-1 1-1,1-1 1,-1 1 0,1 0-1,-7 0 1,3-1 0,0 1 0,-1 1 0,1-1 0,-1 2 0,1-1 0,0 1 0,-1 0 0,1 0 0,0 0 0,0 1 0,0 1 0,0-1 0,-7 5 0,6-3 0,1 1 0,-1 0 0,1 1 0,0 0 0,1 0 0,0 0 0,0 1 0,0 0 0,1 0 0,-8 13 0,5-4 0,0 1 0,1 0 0,1 0 0,0 1 0,1-1 0,1 1 0,1 1 0,1-1 0,0 0 0,1 1 0,1-1 0,1 0 0,4 24 0,-4-36 0,0 0 0,1 0 0,0-1 0,0 1 0,0-1 0,1 1 0,-1-1 0,1 0 0,1 0 0,-1 0 0,1-1 0,-1 1 0,2-1 0,-1 0 0,0 0 0,1 0 0,-1 0 0,1-1 0,0 0 0,0 0 0,1 0 0,-1-1 0,1 1 0,-1-1 0,1-1 0,0 1 0,9 1 0,-5-2 0,-1 0 0,0 0 0,0-1 0,1 0 0,-1 0 0,0-1 0,0 0 0,1-1 0,-1 0 0,0 0 0,0-1 0,-1 0 0,1-1 0,-1 0 0,0 0 0,1-1 0,6-6 0,-6 3 0,-1 0 0,1-1 0,-2 0 0,0-1 0,0 0 0,0 0 0,-1 0 0,-1-1 0,0 0 0,0 0 0,-1 0 0,-1-1 0,0 1 0,0-1 0,1-13 0,0-20 0,-1-1 0,-6-73 0,1 85 0,-3-33 0,-3-1 0,-19-71 0,27 138 0,0 0 0,0 1 0,0-1 0,0 0 0,0 1 0,-1-1 0,1 0 0,0 1 0,0-1 0,-1 0 0,1 1 0,0-1 0,-1 1 0,1-1 0,0 0 0,-1 1 0,1-1 0,-1 1 0,1-1 0,-1 1 0,1-1 0,-1 1 0,0 0 0,1-1 0,-1 1 0,0-1 0,0 2 0,0-1 0,0 1 0,1-1 0,-1 1 0,0-1 0,1 1 0,-1-1 0,0 1 0,1 0 0,-1-1 0,1 1 0,-1 0 0,1 0 0,-1 0 0,1-1 0,0 1 0,-1 0 0,1 0 0,0 0 0,-1 0 0,1-1 0,0 1 0,0 1 0,-8 42 0,3 1 0,1-1 0,3 1 0,3 51 0,0-9 0,-2-73 0,-1 17 0,2-1 0,1 1 0,1-1 0,8 32 0,-9-53 0,1-1 0,0 1 0,0-1 0,1 0 0,0 0 0,0 0 0,1-1 0,0 1 0,1-1 0,-1 0 0,1 0 0,1-1 0,-1 0 0,1 0 0,0-1 0,1 1 0,-1-2 0,11 6 0,-3-4 0,0-1 0,0-1 0,0 0 0,1-1 0,-1-1 0,1 0 0,-1-1 0,1-1 0,0-1 0,16-2 0,-25 3 0,0-1 0,0-1 0,0 1 0,0-1 0,0 0 0,0-1 0,0 1 0,-1-1 0,1-1 0,-1 1 0,0-1 0,0 0 0,0-1 0,0 1 0,8-11 0,-7 7 0,0-1 0,-1 0 0,-1-1 0,1 1 0,-1-1 0,-1 0 0,0 0 0,0-1 0,4-18 0,-5 11 0,0 0 0,-1 0 0,-1 0 0,-1 0 0,0 0 0,-1 0 0,-1-1 0,-1 2 0,-1-1 0,0 0 0,-1 0 0,-10-22 0,12 34 0,-32-58 0,32 58 0,-1 0 0,0 1 0,-1-1 0,1 1 0,-1 0 0,0 0 0,-11-8 0,15 12 0,0 1 0,0-1 0,0 1 0,0-1 0,0 1 0,0-1 0,0 1 0,0-1 0,0 1 0,0 0 0,0 0 0,0-1 0,0 1 0,-1 0 0,1 0 0,0 0 0,0 0 0,0 1 0,0-1 0,0 0 0,0 0 0,-1 1 0,1-1 0,0 0 0,0 1 0,0-1 0,0 1 0,0 0 0,0-1 0,1 1 0,-1 0 0,0 0 0,0-1 0,0 1 0,1 0 0,-1 0 0,0 0 0,1 0 0,-1 0 0,0 0 0,1 0 0,0 0 0,-1 0 0,1 0 0,-1 2 0,-2 5 0,1 0 0,0 0 0,1 1 0,-2 11 0,0 19 0,1 0 0,2-1 0,6 48 0,-4-69 0,1 1 0,1-1 0,1 0 0,0 0 0,1 0 0,1-1 0,0 0 0,1 0 0,16 22 0,-19-32 0,0 0 0,0-1 0,0 0 0,1 0 0,-1 0 0,2 0 0,-1-1 0,0 0 0,1 0 0,-1 0 0,1-1 0,0 0 0,13 3 0,-2-2 0,1-1 0,0-1 0,1 0 0,21-2 0,-37 0 0,0 0 0,-1 0 0,1-1 0,0 0 0,0 0 0,0 0 0,-1 0 0,1 0 0,-1-1 0,1 0 0,-1 1 0,0-1 0,1-1 0,-1 1 0,0 0 0,0-1 0,-1 0 0,1 1 0,0-1 0,-1 0 0,0 0 0,0-1 0,0 1 0,0 0 0,0-1 0,0 1 0,-1-1 0,0 1 0,2-7 0,1-8 0,0-1 0,-2 0 0,0 1 0,-1-34 0,-1 39 0,1-15 0,-1 0 0,-1 0 0,-2 0 0,-1 1 0,-10-39 0,10 53 0,-7-18 0,-15-34 0,26 65 0,0 0 0,0 0 0,0 0 0,0 0 0,0 0 0,0 0 0,0 0 0,0 0 0,0 0 0,-1 1 0,1-1 0,0 0 0,0 0 0,0 0 0,0 0 0,0 0 0,0 0 0,0 0 0,0 0 0,0 0 0,0 0 0,0 0 0,0 0 0,0 0 0,0 0 0,0 0 0,-1 0 0,1 0 0,0 0 0,0 0 0,0 0 0,0 0 0,0 0 0,0 0 0,0 0 0,0 0 0,0 0 0,0 0 0,0 0 0,-1 0 0,1 0 0,0 0 0,0 0 0,0 0 0,0 0 0,0 0 0,0 0 0,0 0 0,0 0 0,0 0 0,0 0 0,-1 10 0,1 25 0,1-1 0,1 1 0,2-1 0,13 52 0,-13-75 0,-1 1 0,2-1 0,-1 1 0,2-2 0,-1 1 0,2 0 0,-1-1 0,1 0 0,1-1 0,0 1 0,0-1 0,1-1 0,0 0 0,0 0 0,1-1 0,19 12 0,-18-14 0,1 0 0,-1 0 0,1-1 0,-1-1 0,1 0 0,0-1 0,0 0 0,23 1 0,-31-3 0,1 0 0,0 0 0,0 0 0,-1-1 0,1 0 0,0 0 0,-1 0 0,1 0 0,-1-1 0,1 0 0,-1 1 0,0-2 0,0 1 0,0 0 0,0-1 0,0 0 0,0 0 0,-1 0 0,1 0 0,-1-1 0,0 1 0,0-1 0,0 0 0,-1 0 0,3-5 0,1-8 0,-1-2 0,0 1 0,-2-1 0,0 1 0,-1-1 0,-1 0 0,-1 0 0,-1 0 0,0 1 0,-6-28 0,2 27 0,-1 1 0,-1-1 0,-1 2 0,-1-1 0,0 1 0,-1 0 0,-1 1 0,0 0 0,-20-20 0,28 33 0,2 1 0,0 0 0,-1 1 0,1-1 0,0 1 0,-1-1 0,1 1 0,-1 0 0,0 0 0,0-1 0,1 1 0,-1 0 0,0 0 0,0 1 0,0-1 0,0 0 0,0 1 0,0-1 0,-2 1 0,3 0 0,0 1 0,0 0 0,1 0 0,-1 0 0,0 0 0,1 0 0,-1 1 0,1-1 0,0 0 0,-1 0 0,1 0 0,0 0 0,0 0 0,0 1 0,-1-1 0,1 0 0,0 0 0,1 0 0,-1 0 0,0 1 0,0-1 0,1 1 0,-1 5 0,1 6 0,0 1 0,1-1 0,1 1 0,0-1 0,0 0 0,1 0 0,1-1 0,1 1 0,-1-1 0,2 0 0,0 0 0,0-1 0,1 0 0,0 0 0,1-1 0,1 0 0,-1-1 0,21 16 0,-20-18 0,0 0 0,1-1 0,0 0 0,1 0 0,-1-1 0,1-1 0,0 0 0,0 0 0,0-1 0,1-1 0,-1 0 0,0-1 0,1 0 0,0-1 0,19-2 0,-29 1 0,-1 1 0,1-1 0,0 1 0,-1-1 0,1 0 0,0 0 0,-1-1 0,0 1 0,1 0 0,-1-1 0,0 1 0,0-1 0,1 0 0,-1 0 0,-1 0 0,1 0 0,0 0 0,0 0 0,-1 0 0,1-1 0,-1 1 0,0-1 0,0 1 0,0-1 0,0 1 0,0-1 0,0 0 0,-1 1 0,1-5 0,2-10 0,-1 0 0,-1 0 0,-2-29 0,1 22 0,0 13 0,-1-1 0,1 1 0,-2-1 0,1 1 0,-2-1 0,1 1 0,-2 0 0,1 0 0,-9-16 0,-3 11 0,15 15 0,0 1 0,-1 0 0,1 0 0,-1-1 0,1 1 0,-1 0 0,0 0 0,1 0 0,-1 0 0,1 0 0,-1 0 0,1 0 0,-1 0 0,1 0 0,-1 0 0,1 0 0,-1 0 0,1 0 0,-1 0 0,0 0 0,1 1 0,-1-1 0,1 0 0,0 0 0,-1 1 0,1-1 0,-1 0 0,1 1 0,-1-1 0,1 0 0,0 1 0,-1-1 0,1 1 0,0-1 0,-1 1 0,1-1 0,0 1 0,0-1 0,-1 1 0,1-1 0,0 1 0,0 0 0,-4 8 0,0 1 0,1 0 0,0 0 0,1 1 0,0-1 0,0 18 0,1 72 0,2-54 0,-1-29 0,1 0 0,0 0 0,1-1 0,1 1 0,0-1 0,1 1 0,13 29 0,-15-40 0,1-1 0,0 0 0,0 1 0,1-1 0,-1 0 0,1 0 0,0-1 0,1 1 0,-1-1 0,1 0 0,0 0 0,0-1 0,0 1 0,0-1 0,1 0 0,-1-1 0,1 1 0,0-1 0,0 0 0,0 0 0,0-1 0,0 0 0,0 0 0,11 0 0,-9 0 0,0-1 0,0 0 0,0-1 0,0 1 0,-1-1 0,13-3 0,-18 2 0,1 1 0,-1 0 0,0 0 0,1-1 0,-1 0 0,0 1 0,0-1 0,0 0 0,0 0 0,0 0 0,0 0 0,0 0 0,-1-1 0,1 1 0,-1 0 0,0-1 0,0 1 0,1-1 0,-2 0 0,1 1 0,0-1 0,0-4 0,4-24 0,-2 0 0,-1 0 0,-3-56 0,-1 22 0,1 21 0,0 23-2,1-1 0,3-26 1,-2 47 0,-1 0 0,1-1 0,0 1 0,0 0 0,0 0 0,-1 1 0,1-1-1,0 0 1,0 0 0,0 0 0,1 1 0,-1-1 0,0 0 0,0 1 0,0-1 0,0 1 0,1 0 0,-1-1 0,0 1 0,0 0 0,1-1 0,-1 1 0,0 0 0,1 0 0,-1 0 0,0 0 0,3 1 0,36 3 0,-36-3 0,0 0 0,0 0 0,0 1 0,0 0 0,0 0 0,0 0-1,-1 0 1,7 5 0,16 10-2,-21-16 6,-4-1 13,-36 2 16,31-2-32,1-1-1,-1 1 1,1 0 0,-1 1 0,1-1-1,-1 1 1,1-1 0,-1 1 0,1 0-1,-7 3 1,5-1 0,0 1 0,0 0 0,0 0 0,0 0 0,1 1 0,0 0 0,0 0 0,0 0 0,0 0 0,1 0 0,0 1 0,0 0 0,0-1 0,-2 9 0,0 0 0,1 0 0,1 1 0,0 0 0,-3 29 0,6-42 0,-1 14 0,1 1 0,0 0 0,1-1 0,3 18 0,-3-29 0,0 0 0,1 0 0,0 0 0,0-1 0,0 1 0,0 0 0,1-1 0,-1 0 0,1 1 0,0-1 0,1 0 0,-1-1 0,1 1 0,0 0 0,0-1 0,0 0 0,6 4 0,0-2 0,1 0 0,0 0 0,0-1 0,0 0 0,0-1 0,1 0 0,-1-1 0,18 1 0,-1-2 0,1-1 0,38-4 0,-54 3 0,0-1 0,0 0 0,-1-1 0,0-1 0,1 0 0,-1 0 0,0-1 0,-1-1 0,0 0 0,1 0 0,-2-1 0,1 0 0,-1-1 0,0-1 0,-1 1 0,0-2 0,0 1 0,-1-1 0,0 0 0,-1-1 0,0 0 0,-1 0 0,0 0 0,-1-1 0,0 0 0,-1 0 0,0 0 0,-1-1 0,0 1 0,1-20 0,-2 14 0,-1 1 0,-1-1 0,-1 0 0,0 1 0,-1-1 0,-1 1 0,-1 0 0,0 0 0,-1 0 0,-1 0 0,-1 1 0,0 0 0,-11-18 0,16 32 0,0-1 0,0 0 0,0 0 0,-1 1 0,1-1 0,-1 1 0,1 0 0,-1 0 0,0 0 0,0 0 0,0 0 0,0 1 0,0-1 0,-6-1 0,8 2 0,-1 1 0,1 0 0,-1 0 0,0 0 0,1 0 0,-1 0 0,1 0 0,-1 1 0,1-1 0,0 0 0,-1 1 0,1-1 0,-1 1 0,1 0 0,0-1 0,-1 1 0,1 0 0,0 0 0,0 0 0,-1 0 0,1 0 0,0 0 0,0 0 0,0 0 0,0 0 0,0 0 0,1 1 0,-1-1 0,0 0 0,0 1 0,1-1 0,-1 0 0,1 1 0,-1-1 0,1 2 0,-5 19 0,1-1 0,1 1 0,0 0 0,2 0 0,2 31 0,-1-23 0,0-13 0,1 0 0,1 1 0,0-1 0,1 0 0,1-1 0,1 1 0,0-1 0,15 30 0,-15-36 0,0-1 0,1 1 0,1-1 0,-1-1 0,2 1 0,-1-1 0,1 0 0,0-1 0,1 0 0,-1 0 0,1-1 0,1 0 0,-1 0 0,21 7 0,-21-9 2,0-1 0,1 0 0,0-1 0,-1 0 0,1-1 0,0 0 0,0-1 0,0 1 0,17-3 0,-23 1-12,-1 0 0,1 1 0,0-1 0,0 0 0,-1-1-1,1 1 1,-1-1 0,1 0 0,-1 1 0,0-1 0,0-1 0,0 1-1,0 0 1,0-1 0,0 0 0,0 0 0,-1 1 0,0-2 0,1 1 0,-1 0-1,0 0 1,0-1 0,-1 1 0,1-1 0,-1 1 0,2-8 0,3-41-938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6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24 32703,'-4'-3'2,"0"1"-1,1-1 1,-1 1-1,0 0 1,0 0-1,0 0 1,0 0-1,-1 1 1,1 0 0,0 0-1,-1 0 1,1 0-1,-1 1 1,1-1-1,-1 1 1,1 0 0,0 1-1,-1-1 1,1 1-1,-1 0 1,1 0-1,0 0 1,-1 0-1,1 1 1,0 0 0,0 0-1,0 0 1,0 0-1,1 1 1,-1 0-1,0-1 1,1 1 0,0 0-1,0 1 1,0-1-1,0 1 1,0-1-1,1 1 1,0 0-1,-4 8 1,2-4-2,1 1 0,0 0 0,0 0 0,1 1 0,0-1 0,1 0 0,0 1 0,1-1 0,-1 1 0,2-1 0,1 11 0,-1-15 0,0 1 0,0-1 0,0 0 0,1 1 0,0-1 0,0 0 0,1 0 0,-1 0 0,1 0 0,0-1 0,0 1 0,1-1 0,0 0 0,-1 1 0,1-2 0,0 1 0,1 0 0,-1-1 0,10 5 0,-4-3 0,1-1 0,0-1 0,0 0 0,1 0 0,-1-1 0,1-1 0,-1 0 0,1 0 0,17-2 0,-24 0 0,-1 1 0,1-1 0,-1 0 0,1 0 0,-1 0 0,1-1 0,-1 1 0,0-1 0,1 0 0,-1 0 0,0-1 0,0 1 0,-1-1 0,1 0 0,-1 0 0,1 0 0,-1-1 0,0 1 0,0-1 0,0 0 0,-1 1 0,1-1 0,-1 0 0,0-1 0,2-4 0,0-1 0,-1-1 0,0 1 0,0-1 0,-1 1 0,0-1 0,-1 0 0,-1 0 0,1 0 0,-4-20 0,3 27 1,-1 0-1,0 1 1,0-1-1,-1 1 1,1-1-1,-1 1 1,0 0-1,0 0 1,0-1 0,0 1-1,-1 1 1,1-1-1,-1 0 1,1 0-1,-1 1 1,0 0-1,0-1 1,0 1 0,-1 1-1,1-1 1,0 0-1,-1 1 1,1-1-1,-1 1 1,1 0-1,-1 0 1,0 1 0,1-1-1,-5 0 1,-1 0-21,0 1 0,0-1 1,0 1-1,0 1 1,0 0-1,0 0 0,0 0 1,0 1-1,0 1 0,1 0 1,-13 5-1,-23 24-817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8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32591,'9'-7'96,"7"7"-48,4 0-48,-4 12 0,1 23 0,-6 7 0,-8 0 0,-3-4 0,0-1 0,-14-9-16,-11-6 0,0-12-144,6-10-1233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9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400 254 29646,'1'-3'190,"-1"1"1,0 0 0,0-1 0,0 1 0,0 0 0,0-1 0,-1 1 0,1 0 0,-1 0 0,1-1 0,-1 1-1,0 0 1,0 0 0,0 0 0,0 0 0,-3-4 0,2 5-205,-1 0 1,0-1-1,0 1 0,1 0 1,-1 1-1,0-1 1,0 0-1,0 1 0,0-1 1,0 1-1,0 0 1,0 0-1,-4 1 0,-16-1 18,0 0-1,0 2 1,0 1-1,-28 7 0,40-6-1,-1 0-1,1 0 0,1 1 1,-1 0-1,1 1 1,0 0-1,0 0 0,0 1 1,1 1-1,-11 11 0,11-9 0,1 0-1,0 1 0,0 0 1,1 0-1,1 0 0,0 1 1,1 0-1,-8 24 0,11-30 0,0 0 0,1 0 0,0 0 0,0 0 0,0 0 0,1 1 0,0-1 0,0 0 0,0 0 0,1 0 0,0 1 0,0-1 0,1 0 0,0 0 0,0 0 0,0-1 0,0 1 0,1 0 0,0-1 0,0 0 0,6 7 0,-2-5 0,1 0 0,0-1 0,0 0 0,1 0 0,0-1 0,0 0 0,0 0 0,1-1 0,-1-1 0,1 1 0,0-1 0,0-1 0,20 2 0,14 0 6,0-2 0,44-3 0,-25-1 8,-89 3-14,1 1 0,0 0 0,0 2 0,0 1 0,-26 9 0,39-11 0,1 1 0,-1 1 0,1 0 0,0 1 0,0 0 0,1 0 0,0 1 0,0 1 0,0 0 0,1 0 0,0 0 0,-13 18 0,19-21 0,0 0 0,0 0 0,1 0 0,0 0 0,0 1 0,0-1 0,1 1 0,-1-1 0,1 1 0,1-1 0,-1 1 0,1 0 0,0 8 0,0-10 0,1 0 0,-1 0 0,1-1 0,0 1 0,0 0 0,1 0 0,-1 0 0,1-1 0,0 1 0,0-1 0,0 1 0,0-1 0,0 0 0,1 0 0,-1 0 0,1 0 0,0 0 0,0 0 0,4 2 0,3 0 0,0 1 0,0-2 0,1 0 0,-1 0 0,1 0 0,0-2 0,0 1 0,0-1 0,14 0 0,15 0 0,48-5 0,-85 3 0,9-1 0,-1 0 0,1-1 0,-1 0 0,0-1 0,0 0 0,0-1 0,0 0 0,0 0 0,-1-1 0,0-1 0,0 0 0,0 0 0,-1-1 0,0 0 0,10-10 0,-10 7 0,0-1 0,-1 0 0,0 0 0,-1 0 0,0-1 0,-1 0 0,0-1 0,-1 1 0,-1-1 0,1 0 0,-2 0 0,4-25 0,0-55 0,-6-137 0,-2 149 0,-1 27 0,-2 0 0,-20-101 0,16 140 0,8 14 0,0 1 0,0 0 0,-1 0 0,1 0 0,0 0 0,-1 0 0,1 0 0,-1 0 0,1 0 0,0 0 0,-1 0 0,1 0 0,0 0 0,-1 0 0,1 0 0,0 0 0,-1 0 0,1 0 0,0 0 0,-1 1 0,1-1 0,0 0 0,0 0 0,-1 0 0,1 1 0,0-1 0,0 0 0,-1 0 0,1 1 0,-2 2 0,0-1 0,0 1 0,0 0 0,0 0 0,1 0 0,-1 0 0,1 0 0,-2 5 0,-8 47 0,2 0 0,2 0 0,1 86 0,4-89 0,2-48 0,-2 476 0,6-449 0,1 0 0,2 0 0,1 0 0,21 54 0,-20-67 30,-9-18-39,0 1 1,0-1-1,1 0 1,-1 1-1,0-1 1,0 1-1,0-1 1,0 0-1,0 1 1,1-1-1,-1 0 1,0 1-1,0-1 1,1 0-1,-1 0 1,0 1-1,0-1 1,1 0-1,-1 0 1,0 1 0,1-1-1,-1 0 1,0 0-1,1 0 1,-1 0-1,0 1 1,1-1-1,-1 0 1,0 0-1,1 0 1,-1 0-1,1 0 1,-1 0-1,0 0 1,1 0-1,-1 0 1,1 0-1,-1 0 1,0 0-1,1 0 1,-1-1-1,0 1 1,1 0-1,0 0 1,2-9-1433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0.7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0 321 32127,'16'266'564,"-9"-189"-520,-7-74-44,2 38 0,2-1 0,2 0 0,1 0 0,16 47 0,-18-114 27,-16-653-22,23 707-5,9 35 0,0 0 0,2-1 0,57 105 0,-79-163 0,1-1 0,-1 0 0,1 1 0,0-1 0,0 0 0,0 0 0,0 0 0,1 0 0,-1 0 0,0-1 0,1 1 0,-1-1 0,1 1 0,3 0 0,-5-1 0,1-1 0,0 0 0,0 0 0,0 1 0,-1-1 0,1 0 0,0-1 0,0 1 0,0 0 0,-1 0 0,1-1 0,0 1 0,0-1 0,-1 1 0,1-1 0,-1 0 0,1 0 0,0 0 0,-1 0 0,1 0 0,-1 0 0,0 0 0,1 0 0,-1-1 0,2-1 0,9-13 0,0 1 1,-1-1-1,-1-1 0,-1 0 0,0 0 1,-1-1-1,-1 0 0,9-35 0,-7 16-7,-2-1 0,-2 0 0,0-70-1,-3 160 6,3 0 0,14 73 0,37 109 3,-36-155-1,-15-60 0,-4-10 0,1 0 0,1 1 0,0-1 0,0 0 0,1-1 0,8 16 0,-10-23 0,0 1 0,0-1 0,0 0 0,-1 0 0,1 0 0,0 0 0,0-1 0,0 1 0,0-1 0,1 1 0,-1-1 0,0 1 0,0-1 0,0 0 0,0 0 0,0 0 0,1 0 0,-1-1 0,0 1 0,0-1 0,0 1 0,0-1 0,0 1 0,0-1 0,0 0 0,0 0 0,0 0 0,0 0 0,1-2 0,3-3 0,-1 0 0,1 0 0,-2 0 0,1-1 0,-1 0 0,0 0 0,0 0 0,0 0 0,4-15 0,19-77 0,-25 89 0,6-23 0,2-12 0,19-52 0,-24 85 0,0-1 0,1 2-1,0-1 1,0 1 0,1 0-1,1 0 1,0 1 0,18-19-1,-22 26-2,-4 2 2,1 1 1,-1-1-1,1 0 0,0 1 1,-1-1-1,1 1 1,0-1-1,-1 1 1,1 0-1,0-1 1,-1 1-1,1-1 1,0 1-1,0 0 1,-1 0-1,1 0 1,1-1-1,-1 3 1,0 0 0,0 0 0,-1-1 0,1 1 0,-1 0 0,0 0 0,0 0 0,1 0 0,-1 0 0,0-1 0,0 1 0,-1 4 0,1-4 0,-1 3 0,0 1 0,0-1 0,-1 0 0,1 0 0,-1 0 0,0 0 0,0 0 0,-1-1 0,0 1 0,0-1 0,0 0 0,-7 8 0,-7 11 3,5-3 0,1 0-1,1 1 1,0 0 0,-11 39 0,17-47-3,1 0 0,1 1 0,0-1 0,1 1-1,0-1 1,1 1 0,0 0 0,1-1 0,4 21 0,-3-30 0,-1 1 0,1-1 0,0 0 0,0 0 0,0 0 0,1 0 0,-1 0 0,1 0 0,0 0 0,0-1 0,0 1 0,1-1 0,-1 0 0,1 0 0,0-1 0,0 1 0,0-1 0,0 1 0,0-1 0,0 0 0,0-1 0,1 1 0,-1-1 0,6 1 0,10 2 0,1-1 0,-1 0 0,41-2 0,-59-1 0,11 0 0,0 0 0,-1-1-1,1 0 1,0-1 0,0 0 0,-1-1 0,1-1-1,11-5 1,-19 7 1,0-1 1,0 0-1,-1 0 0,0 0 1,1-1-1,-1 1 0,0-1 0,-1 0 1,1 0-1,-1 0 0,0 0 1,0-1-1,0 0 0,0 1 1,-1-1-1,0 0 0,0 0 0,0 0 1,-1 0-1,1-1 0,0-10 1,0-1-2,-1 0 0,0-1 0,-1 1 1,-1 0-1,-1-1 0,-1 1 0,0 0 1,-1 0-1,0 0 0,-2 1 0,0-1 1,-1 1-1,-1 1 0,0-1 0,-1 1 1,0 1-1,-1 0 0,-1 0 0,-1 1 1,-13-13-1,22 23-2,0 0 1,-1 0-1,1 0 1,-1 1-1,0 0 0,0-1 1,0 1-1,0 0 1,0 1-1,0-1 0,0 1 1,-1 0-1,1 0 1,-1 0-1,1 1 0,0-1 1,-1 1-1,1 0 1,-8 2-1,10-2 2,0 1 0,0-1 0,1 1 0,-1 0 0,0 0 0,1 0 0,-1 0 0,1 0 0,-1 0 0,1 0 0,0 1 0,-1-1 0,1 0 0,0 1 0,0-1 0,0 1 0,0-1 0,0 1 0,0 0 0,0-1 0,1 1 0,-1 0 0,1 0 0,-1-1 0,0 4 0,-1 7 0,1-1 0,0 1 0,0 11 0,1-15 0,-1 11 0,2 1 0,0 0 0,0-1 0,2 0 0,10 37 0,-11-48 0,1-1 0,0 0 0,1 1 0,0-1 0,0-1 0,0 1 0,1 0 0,0-1 0,0 0 0,1 0 0,-1-1 0,1 1 0,0-1 0,1 0 0,-1-1 0,1 0 0,12 6 0,-11-7 0,0 0 0,1-1 0,-1 0 0,1 0 0,0-1 0,0 0 0,0-1 0,-1 1 0,1-2 0,9 0 0,-11 0 0,1 0 0,-1-1 0,0 1 0,0-1 0,0-1 0,-1 1 0,1-1 0,0-1 0,-1 1 0,0-1 0,0 0 0,7-6 0,-2-2 0,0 0 0,-1-1 0,0 0 0,-2-1 0,1 0 0,-2-1 0,0 1 0,0-2 0,-1 1 0,-1 0 0,-1-1 0,4-28 0,-1-13 0,-3 1 0,-4-74 0,0 102 0,-1 0 0,-2-1 0,-1 1 0,0 0 0,-13-40 0,8 50 0,9 18 0,0 0 0,-1 0 0,1 0 0,0 0 0,0-1 0,0 1 0,-1 0 0,1 0 0,0 0 0,0 0 0,-1 0 0,1 0 0,0 0 0,0-1 0,-1 1 0,1 0 0,0 0 0,-1 0 0,1 0 0,0 0 0,0 0 0,-1 0 0,1 1 0,0-1 0,-1 0 0,1 0 0,0 0 0,0 0 0,-1 0 0,1 0 0,0 0 0,0 1 0,-1-1 0,0 2 0,-1 0 0,1-1 0,0 1 0,-1 0 0,1 0 0,0 1 0,0-1 0,0 0 0,1 0 0,-1 0 0,0 5 0,-7 47 0,3 0 0,3 106 0,2-92 0,1-16 0,3 0 0,1 0 0,3 0 0,2-1 0,21 63 0,-27-102 0,0-1 0,1 0 0,0 0 0,11 16 0,-14-23 0,1-1 0,-1 0 0,1 1 0,0-1 0,1 0 0,-1-1 0,0 1 0,1-1 0,-1 1 0,1-1 0,0 0 0,0 0 0,0-1 0,0 1 0,0-1 0,6 1 0,-2 0 1,0-1 1,1-1-1,-1 1 1,0-1-1,0-1 0,0 1 1,0-2-1,0 1 1,0-1-1,0 0 0,0-1 1,0 1-1,-1-2 1,1 1-1,-1-1 0,13-9 1,-13 7-2,1 0 1,-1-1-1,-1 0 1,1 0-1,-1-1 1,0 0 0,-1 0-1,0 0 1,0-1-1,-1 0 1,0 0-1,-1 0 1,1 0-1,1-11 1,-1-2-1,0 1 0,-1-1 0,-1 0 0,-2-35 0,-1 48 0,1 0 0,-1 0 0,-1 0 0,0 0 0,0 0 0,0 0 0,-1 1 0,-1-1 0,1 1 0,-1 0 0,-1 0 0,0 0 0,-9-11 0,11 16 0,0 0 0,0 1 0,0-1 0,-1 1 0,1 0 0,-1 0 0,1 0 0,-1 0 0,0 1 0,0 0 0,0-1 0,0 1 0,0 1 0,0-1 0,0 0 0,0 1 0,0 0 0,-6 1 0,8-1 0,1 0-1,-1 1 1,0-1 0,1 1-1,0-1 1,-1 1 0,1 0-1,-1-1 1,1 1 0,0 0-1,-1 0 1,1 0-1,0 0 1,0 0 0,0 0-1,0 1 1,0-1 0,0 0-1,0 1 1,0-1 0,0 0-1,1 1 1,-1-1 0,1 1-1,-1-1 1,1 1 0,-1-1-1,1 1 1,0-1 0,0 1-1,0 0 1,0 2 0,-1 11-8,0-1 1,3 25 0,-1-27 8,0-3-1,0 0 0,0-1 0,1 1 1,1-1-1,-1 0 0,2 0 0,-1 0 0,1 0 0,0 0 1,0-1-1,1 1 0,0-1 0,0 0 0,1-1 0,0 1 1,0-1-1,1-1 0,-1 1 0,1-1 0,1 0 0,-1 0 1,1-1-1,-1 0 0,1-1 0,0 1 0,1-1 0,-1-1 1,0 0-1,1 0 0,-1-1 0,13 1 0,-13-2 3,1 0 1,0-1-1,0 0 0,-1 0 0,1-1 0,-1 0 1,1 0-1,11-6 0,-15 5-3,0 0 0,0 0-1,-1 0 1,1-1 0,-1 1 0,1-1 0,-1 0 0,-1-1 0,1 1 0,0-1 0,-1 1-1,0-1 1,0 0 0,3-9 0,-2 3 0,-1 0 0,0 0 0,-1 0 0,-1-1 0,1 1 0,-2 0 0,1-1 0,-2 1 0,1-1 0,-4-14 0,3 24 0,0 1 0,1-1 0,-1 0 0,0 1 0,0-1 0,0 1 0,0-1 0,-1 1 0,1 0 0,0-1 0,-1 1 0,1 0 0,0 0 0,-1 0 0,1 0 0,-1 0 0,0 0 0,1 1 0,-1-1 0,-3-1 0,4 2 0,0 0 0,0 0 0,0-1 0,0 1 0,0 0 0,0 0 0,0 0 0,0 0 0,0 0 0,0 0 0,0 0 0,0 0 0,0 1 0,0-1 0,0 0 0,0 0 0,1 1 0,-1-1 0,0 1 0,0-1 0,0 1 0,0-1 0,0 1 0,1 0 0,-1-1 0,0 1 0,0 0 0,1 0 0,-1-1 0,1 1 0,-1 0 0,1 0 0,-1 0 0,1 0 0,-1 0 0,1 0 0,0 0 0,-1 0 0,1 1 0,-4 24 0,2-1 0,1 1 0,3 43 0,0-29 0,-2-29 0,1 0 0,0 0 0,1 0 0,0 0 0,1 0 0,0 0 0,1 0 0,8 17 0,-9-23 0,-1-1 0,1 1 0,1-1 0,-1 1 0,1-1 0,-1 0 0,1-1 0,0 1 0,0-1 0,1 1 0,-1-1 0,1 0 0,0-1 0,-1 1 0,1-1 0,0 0 0,0 0 0,1-1 0,9 2 0,-8-1 0,0-1 0,0-1 0,-1 1 0,1-1 0,0 0 0,0-1 0,0 1 0,-1-1 0,1-1 0,0 1 0,-1-1 0,1-1 0,-1 1 0,0-1 0,0 0 0,0 0 0,0-1 0,0 1 0,-1-2 0,0 1 0,1 0 0,-2-1 0,1 0 0,0 0 0,-1 0 0,0-1 0,0 0 0,-1 1 0,0-1 0,0-1 0,3-6 0,4-14 0,0 0 0,-2 0 0,-1-1 0,-2 0 0,4-44 0,-4-149 0,-5 157 0,1 10 0,1 31 0,-1 0 0,-2 1 0,0-1 0,-1 1 0,-7-26 0,9 48 0,0 1 0,0-1 0,0 0 0,0 1 0,0-1 0,-1 0 0,1 0 0,0 1 0,0-1 0,0 0 0,-1 0 0,1 1 0,0-1 0,0 0 0,-1 0 0,1 0 0,0 1 0,0-1 0,-1 0 0,1 0 0,0 0 0,-1 0 0,1 0 0,0 0 0,0 0 0,-1 1 0,1-1 0,0 0 0,-1 0 0,1 0 0,0 0 0,-1 0 0,1 0 0,0-1 0,-1 1 0,1 0 0,0 0 0,-1 0 0,1 0 0,0 0 0,0 0 0,-1 0 0,1-1 0,0 1 0,0 0 0,-1 0 0,1 0 0,0-1 0,0 1 0,-1 0 0,1 0 0,0-1 0,0 1 0,0 0 0,0-1 0,-1 1 0,1 0 0,0 0 0,0-1 0,0 1 0,0 0 0,0-1 0,0 1 0,0 0 0,0-1 0,0 1 0,0 0 0,0-1 0,-11 27 0,-7 81 0,3 2 0,6-1 0,5 122 0,4-218 0,0 0 0,1 0 0,1 0 0,0 0 0,1-1 0,0 1 0,1 0 0,9 19 0,-10-25 0,1 1 0,0-1 0,0 0 0,0-1 0,1 1 0,0-1 0,0 0 0,0 0 0,1 0 0,-1-1 0,1 0 0,0 0 0,1 0 0,-1-1 0,1 0 0,9 3 0,-3-2 0,0-1 0,1 0 0,-1-1 0,1 0 0,0-1 0,-1 0 0,1-2 0,0 1 0,-1-2 0,24-4 0,-29 3 0,0 1 0,0-1 0,0 0 0,0-1 0,0 0 0,-1 0 0,0 0 0,1-1 0,-2 0 0,1-1 0,-1 0 0,0 0 0,0 0 0,0 0 0,-1-1 0,0 0 0,0 0 0,4-10 0,-3 3 0,0-1 0,-1 0 0,-1 0 0,0-1 0,-1 1 0,1-18 0,0-95 0,-5 95 0,1 20 0,1 5 0,0-1 0,-1 0 0,0 0 0,-1 1 0,0-1 0,-1 1 0,1-1 0,-1 1 0,-1-1 0,0 1 0,0 0 0,-5-8 0,8 16 0,0-1 0,-1 0 0,1 1 0,-1-1 0,1 1 0,-1-1 0,1 1 0,-1-1 0,1 1 0,-1-1 0,1 1 0,-1-1 0,0 1 0,1 0 0,-1-1 0,0 1 0,1 0 0,-1 0 0,0 0 0,1-1 0,-1 1 0,0 0 0,0 0 0,1 0 0,-1 0 0,0 0 0,0 0 0,1 0 0,-1 0 0,0 1 0,1-1 0,-1 0 0,0 0 0,1 0 0,-1 1 0,-1 0 0,1 0 0,-1 0 0,1 1 0,-1-1 0,1 1 0,-1-1 0,1 1 0,0 0 0,-1-1 0,1 1 0,0 0 0,1 0 0,-2 2 0,-5 21 0,1 1 0,2-1 0,0 1 0,2 0 0,1-1 0,2 35 0,0-20 0,-1-24 0,1 1 0,0-1 0,1 0 0,1 1 0,1-1 0,0 0 0,9 20 0,-11-31 0,0 0 0,1 0 0,-1 0 0,1 0 0,0-1 0,1 1 0,-1-1 0,1 0 0,0 1 0,0-2 0,0 1 0,0 0 0,1-1 0,-1 0 0,1 0 0,0 0 0,0-1 0,0 1 0,0-1 0,0-1 0,1 1 0,-1-1 0,1 0 0,9 1 0,-7-1 0,0-1 0,1 0 0,-1-1 0,0 1 1,14-4-1,-19 3-1,0 0 1,0-1-1,-1 1 1,1 0 0,0-1-1,-1 1 1,1-1-1,-1 0 1,0 0-1,1 0 1,-1 0-1,0 0 1,0-1 0,-1 1-1,1 0 1,0-1-1,-1 0 1,0 1-1,2-4 1,0-3-154,-1-1 1,0 1-1,0-1 0,-1 1 1,0-1-1,-1-18 1,0 25-47,0-49-4888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2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14 804 32463,'0'1'10,"-1"-1"-1,1 0 1,-1 0 0,1 1 0,-1-1-1,1 1 1,-1-1 0,1 1-1,-1-1 1,1 0 0,-1 1 0,1 0-1,0-1 1,-1 1 0,1-1 0,0 1-1,0-1 1,-1 1 0,1 0 0,0-1-1,0 1 1,0-1 0,0 1 0,0 0-1,0-1 1,0 2 0,-2 23-53,2-21 63,-1 14-20,0-4 2,0 0 0,1 0 0,1 0-1,3 21 1,-4-32-2,1 0 1,0 0-1,0-1 0,-1 1 0,2 0 1,-1-1-1,0 1 0,0-1 0,1 0 1,-1 1-1,1-1 0,0 0 0,0 0 0,0 0 1,0 0-1,0 0 0,0 0 0,1-1 1,-1 1-1,0-1 0,1 1 0,-1-1 1,1 0-1,0 0 0,-1 0 0,1 0 1,0-1-1,5 1 0,-3 0 0,1 0 1,0-1-1,-1 0 1,1 0-1,0 0 1,0-1-1,-1 0 1,1 0-1,0 0 1,-1-1-1,0 0 1,1 0-1,5-4 1,-5 3 0,-1-2 0,0 1 0,0-1 1,0 1-1,0-2 0,-1 1 0,0 0 0,0-1 1,-1 1-1,1-1 0,2-7 0,4-9 6,-1-1 0,0-1 0,9-43 0,5-77-7,-16 87-1,18-65 1,-24 116 0,1 0 0,-1 1 0,1 0 0,1-1 0,-1 1 0,1 0 0,0 0 0,0 0 0,1 1 0,-1-1 0,1 1 0,5-5 0,-5 6 0,0 1 0,0-1 0,0 1 0,0 0 0,0 0 0,0 1 0,0 0 0,0-1 0,1 1 0,-1 0 0,1 1 0,-1-1 0,1 1 0,-1 0 0,7 1 0,-6 0 0,-1 0 0,1 0 0,-1 0 0,1 1 0,-1-1 0,0 1 0,0 0 0,0 0 0,0 1 0,0-1 0,-1 1 0,1 0 0,-1 0 0,1 0 0,-1 1 0,0-1 0,0 1 0,-1-1 0,1 1 0,-1 0 0,0 0 0,3 6 0,2 8 0,0 0 0,-1 0 0,0 0 0,2 19 0,-3-5 0,-1 0 0,-2 0 0,-1 0 0,-5 47 0,2-65 0,0 0 0,-1 0 0,-1-1 0,0 1 0,-1-1 0,-1 0 0,0 0 0,0 0 0,-1-1 0,-1 0 0,0-1 0,-11 12 0,13-15 0,-1 0 0,-1-1 0,1 0 0,-1-1 0,0 1 0,0-1 0,-1-1 0,0 0 0,0 0 0,0-1 0,-1 0 0,1 0 0,-1-1 0,0-1 0,0 0 0,0 0 0,-15 1 0,23-3 0,-1 0 0,1-1 0,0 1 0,-1 0 0,1-1 0,0 1 0,0-1 0,-1 0 0,1 0 0,0 0 0,0 0 0,0 0 0,0 0 0,0 0 0,0-1 0,0 1 0,1-1 0,-1 0 0,0 1 0,1-1 0,-1 0 0,1 0 0,0 0 0,-1 0 0,1 0 0,0 0 0,0 0 0,1 0 0,-1-1 0,0 1 0,0-4 0,-1-8 0,0-1 0,1 1 0,0 0 0,3-19 0,-1 5 0,-1 12 0,0 0 0,6-31 0,-6 43 0,1 0 0,0 1 0,0-1 0,1 0 0,-1 0 0,1 1 0,0-1 0,0 1 0,0-1 0,0 1 0,0 0 0,1 0 0,-1 0 0,1 0 0,0 0 0,0 1 0,4-4 0,-4 5 0,-1 0 0,1 0 0,-1 0 0,1 0 0,-1 1 0,1-1 0,-1 1 0,1-1 0,0 1 0,-1 0 0,1 0 0,0 0 0,-1 0 0,1 1 0,0-1 0,-1 1 0,1-1 0,-1 1 0,1 0 0,-1 0 0,1 0 0,-1 1 0,4 1 0,4 4 0,0 1 0,-1-1 0,16 18 0,-10-10 0,16 13 0,0-2 0,53 35 0,-70-52 0,1-1 0,1 0 0,-1-1 0,1-1 0,1 0 0,-1-2 0,1 1 0,29 2 0,-30-5 0,0-1 0,-1 0 0,1-1 0,0-1 0,21-4 0,-32 4 0,0 0 0,-1-1 0,1 0 0,0 0 0,-1 0 0,0-1 0,1 1 0,-1-1 0,0 0 0,-1 0 0,1-1 0,0 1 0,-1-1 0,0 0 0,0 1 0,0-2 0,0 1 0,0 0 0,-1 0 0,0-1 0,2-4 0,1-8 0,-1 0 0,0 0 0,-1-1 0,-1 1 0,-1-1 0,0 0 0,-3-17 0,2 8 0,0 2 0,-1 0 0,-2 0 0,-6-27 0,8 42 0,-2 1 0,0 0 0,0 0 0,0 0 0,-1 0 0,-1 0 0,1 1 0,-1 0 0,-1 0 0,1 0 0,-9-8 0,11 13 0,1 1 0,-1 0 0,1 1 0,-1-1 0,0 0 0,1 1 0,-1-1 0,0 1 0,0 0 0,0 0 0,0 0 0,0 1 0,-1-1 0,1 1 0,0-1 0,0 1 0,0 0 0,0 0 0,0 1 0,-1-1 0,1 0 0,0 1 0,0 0 0,0 0 0,0 0 0,0 0 0,0 0 0,0 1 0,1-1 0,-1 1 0,0 0 0,1 0 0,-1 0 0,1 0 0,0 0 0,0 1 0,0-1 0,0 1 0,0-1 0,-2 4 0,-1 9 0,1 0 0,0 0 0,0 0 0,2 1 0,0 0 0,1-1 0,0 1 0,3 23 0,-1-6 0,-1-14 0,1-1 0,1 0 0,1 0 0,0 0 0,1 0 0,2 0 0,-1-1 0,2 0 0,13 25 0,-15-33 0,0-1 0,0 0 0,1 0 0,0 0 0,0-1 0,1 0 0,0 0 0,0 0 0,1-1 0,0 0 0,0-1 0,0 0 0,1 0 0,0 0 0,0-1 0,0-1 0,0 0 0,0 0 0,15 2 0,-13-3 0,0-1 0,-1 0 0,1-1 0,21-2 0,-29 2 0,0-1 0,1 0 0,-1 0 0,0 0 0,0 0 0,0 0 0,0-1 0,0 1 0,0-1 0,0 0 0,-1 0 0,1 0 0,0 0 0,-1 0 0,0-1 0,1 1 0,-1-1 0,0 1 0,3-6 0,5-17 0,-1-1 0,0 0 0,-2-1 0,-1 0 0,-2 0 0,3-33 0,8-45 0,-11 90 0,20-83 0,-22 91 0,1 0 0,0-1 0,0 1 0,1 0 0,-1 1 0,2-1 0,-1 1 0,1 0 0,0 0 0,6-7 0,-10 13-1,-1-1 0,1 0 1,-1 1-1,1-1 0,0 1 0,-1-1 1,1 1-1,0-1 0,-1 1 0,1-1 0,0 1 1,0-1-1,-1 1 0,1 0 0,0 0 1,0-1-1,0 1 0,-1 0 0,1 0 1,0 0-1,0 0 0,0 0 0,0 0 0,-1 0 1,1 0-1,0 0 0,0 0 0,0 1 1,-1-1-1,1 0 0,0 1 0,0-1 0,-1 0 1,1 1-1,0-1 0,0 1 0,-1-1 1,1 1-1,-1-1 0,1 1 0,0-1 0,0 2 1,2 3 0,-1 0 0,1 1 0,-1-1 0,0 1 1,1 8-1,-2-10 0,0-1 0,-1 1 0,1-1 0,0 0 0,1 1 0,-1-1 0,1 0 0,-1 0 0,1 0 0,3 4 0,-4-6 0,0-1 0,0 1 0,0-1 0,-1 0 0,1 1 0,0-1 0,0 0 0,0 1 0,0-1 0,0 0 0,0 0 0,0 0 0,0 0 0,-1 0 0,1 0 0,0 0 0,0 0 0,0 0 0,0-1 0,0 1 0,0 0 0,0-1 0,-1 1 0,1 0 0,0-1 0,0 1 0,0-1 0,-1 1 0,1-1 0,0 1 0,-1-1 0,1 0 0,0 1 0,-1-1 0,1 0 0,-1 0 0,1 1 0,-1-1 0,1 0 0,-1 0 0,0 0 0,1 0 0,-1 0 0,0 1 0,1-3 0,-1 3 0,0-1 0,0 1 0,0 0 0,0 0 0,0 0 0,0 0 0,0-1 0,0 1 0,0 0 0,-1 0 0,1 0 0,0-1 0,0 1 0,0 0 0,0 0 0,0 0 0,0 0 0,0-1 0,0 1 0,0 0 0,-1 0 0,1 0 0,0 0 0,0 0 0,0 0 0,0-1 0,0 1 0,-1 0 0,1 0 0,0 0 0,0 0 0,0 0 0,-1 0 0,1 0 0,0 0 0,0 0 0,0 0 0,0 0 0,-1 0 0,1 0 0,0 0 0,0 0 0,-6-1 0,1 0 0,0 1 0,0 0 0,0 0 0,0 0 0,0 1 0,0-1 0,0 1 0,0 0 0,0 1 0,0-1 0,0 1 0,0 0 0,1 0 0,-6 4 0,4-2 0,0 1 0,1-1 0,-1 1 0,1 0 0,0 1 0,1-1 0,-1 1 0,1 0 0,-6 13 0,3-5 0,1 1 0,1 0 0,0 0 0,1 0 0,1 1 0,0 0 0,1-1 0,1 1 0,1 26 0,1-36 0,-1 0 0,1 0 0,1 0 0,-1 0 0,1 0 0,0 0 0,1 0 0,-1 0 0,1-1 0,0 1 0,0-1 0,1 0 0,0 0 0,0 0 0,0 0 0,0-1 0,1 0 0,0 0 0,0 0 0,0 0 0,0-1 0,0 0 0,1 0 0,0 0 0,-1-1 0,9 3 0,7 2 0,1-2 0,0 0 0,0-1 0,0-2 0,1 0 0,22-1 0,-36-1 0,0 0 0,0-1 0,0 0 0,0 0 0,0-1 0,0 0 0,0-1 0,10-3 0,-15 4 0,-1-1 0,1 1 0,-1 0 0,1-1 0,-1 1 0,0-1 0,0 0 0,0 0 0,0-1 0,-1 1 0,1 0 0,-1-1 0,0 1 0,0-1 0,0 0 0,0 0 0,-1 0 0,0 0 0,1 0 0,-1-5 0,3-16 4,-1 0-1,-1 0 1,-2 0 0,-4-44-1,-23-99 15,22 141-22,5 25 4,-1 0 0,1 0 0,0-1 0,-1 1 0,1 0 0,-1 0 0,0 0 0,0 0 0,0 0 0,0 0 0,0 0 0,0 0 0,-2-2 0,2 4 0,1 0 0,0 0 0,-1 0 0,1 0 0,0 0 0,-1 0 0,1 0 0,0 0 0,-1 0 0,1 0 0,0 0 0,0 0 0,-1 0 0,1 0 0,0 0 0,-1 1 0,1-1 0,0 0 0,0 0 0,-1 0 0,1 0 0,0 1 0,0-1 0,-1 0 0,1 0 0,0 1 0,0-1 0,0 0 0,0 0 0,-1 1 0,-10 21 0,0 17-5,2 0 1,1 1-1,2 0 1,1 0-1,3 0 1,3 70-1,-1-105 5,1 0-1,-1 0 1,1 0-1,0 0 1,0-1 0,0 1-1,1 0 1,0-1 0,0 1-1,0-1 1,0 1-1,1-1 1,-1 0 0,1 0-1,0 0 1,0 0 0,1-1-1,-1 1 1,1-1-1,5 4 1,0-2-1,-1-1 0,1 0 1,0 0-1,0-1 0,0 0 0,0-1 0,1 1 1,-1-2-1,16 1 0,-20-1 1,16 1 2,0-1 0,0-1 0,24-3 0,-39 3-1,-1-1-1,0 0 1,0 0-1,0-1 0,0 1 1,0-1-1,0 0 1,0-1-1,-1 1 1,1-1-1,-1 0 0,1 0 1,-1 0-1,0-1 1,0 1-1,-1-1 1,7-8-1,-5 3 0,0 0 0,-1 0 0,0 0 0,0-1 0,-1 0 0,-1 1 0,1-1 0,1-17 0,-2-7 1,-2-42-1,-1 34 4,0-3 5,-3 0 0,-10-55 0,11 169-9,2-5 0,-1-16 0,8 76 0,-5-112 0,1 0 0,0 1 0,1-1 0,0 0 0,1 0 0,1-1 0,0 1 0,0-1 0,1 0 0,1 0 0,8 11 0,-9-17 0,-1 1 0,1-1 0,0 0 0,0-1 0,1 0 0,0 0 0,13 6 0,-17-8 0,0-1 0,-1 0 0,1-1 0,0 1 0,0-1 0,0 1 0,0-1 0,0 0 0,0 0 0,5 0 0,-6-1 0,-1 1 0,1-1 0,-1 1 0,1-1 0,-1 0 0,0 1 0,1-1 0,-1 0 0,0 0 0,1 0 0,-1 0 0,0 0 0,0 0 0,0 0 0,0-1 0,0 1 0,0 0 0,0-1 0,-1 1 0,1 0 0,1-3 0,11-35 0,-2-1 0,-2 0 0,7-58 0,-1 3-5,-8 56-8,-5 21 12,1-1 0,1 0 0,1 1 0,0 0 0,1 0 0,1 1-1,13-24 1,-19 40 3,0-1-1,1 1 0,-1 0 0,1-1 1,0 1-1,-1 0 0,1 0 0,0 0 1,0 0-1,-1 0 0,1 1 1,0-1-1,0 0 0,0 1 0,0-1 1,0 1-1,0 0 0,0 0 0,0 0 1,0 0-1,3 0 0,-2 0-1,0 1 0,0-1 0,0 1 0,0 0 0,0-1 0,0 1 0,0 1 0,0-1-1,0 0 1,-1 1 0,1-1 0,-1 1 0,1 0 0,2 2 0,0 3 0,1 0 0,-1 1 0,-1 0 0,1 0 0,-2 0 0,1 0 0,-1 1 0,0-1 0,0 1 0,-1 0 0,1 16 0,1 15 0,-1 52 0,-3-80 0,-4 62 0,1-45 0,2 40 0,1-67 0,1 0 0,-1 0 0,1-1 0,0 1 0,-1 0 0,1 0 0,0-1 0,0 1 0,0-1 0,0 1 0,1-1 0,-1 1 0,0-1 0,0 0 0,1 1 0,-1-1 0,1 0 0,-1 0 0,1 0 0,0 0 0,-1 0 0,1 0 0,0-1 0,0 1 0,-1-1 0,1 1 0,0-1 0,4 1 0,6 1 0,1-1 0,0 0 0,14-1 0,-20 0 0,4 1 0,0-1 0,-1-1 0,1 0 0,0 0 0,18-6 0,-25 6 0,0-1 0,-1 0 0,1 0 0,0 0 0,-1-1 0,1 1 0,-1-1 0,0 0 0,0 0 0,0 0 0,0-1 0,0 1 0,-1-1 0,1 1 0,-1-1 0,0 0 0,2-5 0,1-4 0,0 0 0,-1-1 0,-1 0 0,0 0 0,-1 0 0,1-17 0,-3-91 0,-2 57 0,-4-56 0,6 122 0,0-1 0,0 0 0,0 0 0,0 0 0,0 1 0,0-1 0,0 0 0,-1 0 0,1 0 0,0 1 0,0-1 0,0 0 0,0 0 0,0 0 0,-1 1 0,1-1 0,0 0 0,0 0 0,0 0 0,-1 0 0,1 0 0,0 0 0,0 0 0,0 1 0,-1-1 0,1 0 0,0 0 0,0 0 0,-1 0 0,1 0 0,0 0 0,0 0 0,0 0 0,-1 0 0,1 0 0,0 0 0,0 0 0,-1 0 0,1-1 0,0 1 0,0 0 0,0 0 0,-1 0 0,1 0 0,0 0 0,0 0 0,0 0 0,-1-1 0,1 1 0,0 0 0,0 0 0,0 0 0,0 0 0,0-1 0,-1 1 0,1 0 0,0 0 0,0 0 0,0-1 0,0 1 0,0 0 0,0 0 0,0-1 0,0 1 0,0 0 0,0 0 0,0 0 0,0-1 0,-11 19 0,5 10 0,1 1 0,2 0 0,1 0 0,1 0 0,3 33 0,-1-33 0,0-18 0,0 1 0,0-1 0,1 0 0,1 0 0,0 0 0,0 0 0,1-1 0,0 1 0,11 18 0,-12-24 0,1 0 0,0 0 0,-1 0 0,1 0 0,1 0 0,-1-1 0,1 0 0,0 0 0,0 0 0,0-1 0,0 1 0,0-1 0,1-1 0,0 1 0,-1-1 0,1 0 0,0 0 0,0 0 0,9 0 0,-7-1 0,0 0 0,0-1 0,0 0 0,1 0 0,-1-1 0,0 0 0,10-2 0,-15 1 0,1 1 0,-1-1 0,1 1 0,-1-1 0,0 0 0,0 0 0,0-1 0,0 1 0,0-1 0,0 1 0,-1-1 0,1 0 0,-1 0 0,0 0 0,0 0 0,0 0 0,3-8 0,4-10 0,-2 0 0,0-1 0,-1 0 0,3-26 0,6-94 0,-11 98 0,4-65 0,-9-197 0,1 305 0,-6-33 0,6 33 0,0 0 0,0 0 0,0 0 0,-1 0 0,1 0 0,0 0 0,-1 0 0,1 0 0,-1 0 0,1 0 0,-1 1 0,1-1 0,-1 0 0,0 0 0,1 1 0,-1-1 0,0 0 0,0 1 0,1-1 0,-1 0 0,0 1 0,0-1 0,0 1 0,0 0 0,0-1 0,0 1 0,-1-1 0,1 1 0,0 0 0,1 1 0,-1-1 0,0 0 0,1 0 0,-1 0 0,0 1 0,1-1 0,-1 0 0,0 1 0,1-1 0,-1 0 0,1 1 0,-1-1 0,1 1 0,-1-1 0,1 1 0,-1-1 0,1 1 0,0-1 0,-1 1 0,1 0 0,-1-1 0,1 1 0,0-1 0,-1 2 0,-4 22 0,3-17 0,-2 30 0,0 0 0,3 64 0,2-52 0,0 9 0,11 84 0,-7-111 0,2 0 0,0 0 0,3-1 0,15 37 0,-22-59 0,1-1 0,-1 0 0,1 0 0,1-1 0,-1 1 0,1-1 0,0 0 0,1 0 0,-1 0 0,1-1 0,0 0 0,0 0 0,1-1 0,0 0 0,0 0 0,0 0 0,0-1 0,0 0 0,1 0 0,-1-1 0,1 0 0,0 0 0,0-1 0,-1 0 0,1 0 0,12-1 0,-16 0 0,-1 0 0,1-1 0,-1 1 0,1-1 0,-1 1 0,1-1 0,-1 0 0,0-1 0,1 1 0,-1-1 0,0 1 0,0-1 0,0 0 0,0 0 0,0 0 0,3-3 0,-2 0 0,0 0 0,0 0 0,0 0 0,-1 0 0,0-1 0,0 0 0,0 1 0,2-10 0,1-5 0,-1-1 0,-1 1 0,-1-1 0,0-32 0,-1 22 0,0-12 0,-2 0 0,-5-55 0,-1 87 0,5 11 0,1 0 0,-1 1 0,1-1 0,-1 0 0,1 0 0,0 0 0,-1 1 0,1-1 0,0 0 0,-1 0 0,1 1 0,0-1 0,-1 0 0,1 0 0,0 1 0,0-1 0,-1 0 0,1 1 0,0-1 0,0 1 0,-1-1 0,1 0 0,0 1 0,0-1 0,0 1 0,0-1 0,0 0 0,0 1 0,0-1 0,0 1 0,0-1 0,0 1 0,-5 30 0,1 1 0,2 0 0,2-1 0,4 45 0,-4-69 0,1 0 0,1 0 0,-1 0 0,1 0 0,0 0 0,0 0 0,1-1 0,0 1 0,7 9 0,-8-12 0,0-1 0,1 0 0,0 1 0,0-1 0,0 0 0,0-1 0,0 1 0,1-1 0,-1 1 0,1-1 0,0 0 0,0 0 0,-1 0 0,1-1 0,0 0 0,0 1 0,7 0 0,-3-1 0,0 0 0,1 0 0,-1-1 0,0 0 0,0-1 0,1 0 0,10-2 0,-16 2 0,1 0 0,-1-1 0,1 1 0,-1-1 0,1 0 0,-1 0 0,0 0 0,0 0 0,0 0 0,0-1 0,0 0 0,0 1 0,-1-1 0,1 0 0,-1 0 0,0 0 0,4-7 0,1-7 0,0-1 0,0 0 0,-2 0 0,0 0 0,3-28 0,-3 0 0,-1-55 0,-30 412 0,8-151 0,-30 473 0,46-594 0,-10 98 0,10-121 0,-1-1 0,-1 1 0,0-1 0,-1-1 0,0 1 0,-10 18 0,13-30 0,1-1 0,-1 1 0,1-1 0,-1 0 0,0 1 0,0-1 0,0 0 0,0 0 0,-1 0 0,1 0 0,-1-1 0,1 1 0,-1 0 0,1-1 0,-1 0 0,0 0 0,-3 2 0,4-3 0,-1 0 0,1 0 0,0 0 0,0 0 0,0 0 0,0-1 0,0 1 0,0-1 0,0 1 0,0-1 0,0 0 0,0 1 0,0-1 0,0 0 0,1 0 0,-1-1 0,0 1 0,1 0 0,-1-1 0,1 1 0,-1 0 0,1-1 0,-1 0 0,1 1 0,-2-4 0,-20-32 0,-30-63 0,22 36 0,5 15 0,-23-64 0,42 92 0,0-1 0,2 0 0,0 0 0,1 0 0,-1-45 0,5 59 0,0 0 0,1 1 0,0-1 0,0 0 0,1 0 0,0 1 0,0-1 0,0 1 0,1-1 0,7-11 0,-4 11 0,0 0 0,0 0 0,1 0 0,0 1 0,0 0 0,1 1 0,0-1 0,9-5 0,23-13 0,2 2 0,76-31 0,95-23 0,-152 57 0,94-31 0,-155 51 0,1 0-1,-1 0 1,0 0-1,0 0 1,0 0 0,0-1-1,0 1 1,0 0 0,1 0-1,-1 0 1,0 0-1,0-1 1,0 1 0,0 0-1,0 0 1,0 0-1,0-1 1,0 1 0,0 0-1,0 0 1,0 0 0,0 0-1,0-1 1,0 1-1,0 0 1,0 0 0,0 0-1,0-1 1,0 1-1,0 0 1,0 0 0,0 0-1,0-1 1,-1 1 0,1 0-1,0 0 1,0 0-1,0 0 1,0 0 0,0-1-1,0 1 1,-1 0-1,1 0 1,0 0 0,0 0-1,0 0 1,0 0 0,-1 0-1,1 0 1,0-1-1,0 1 1,-1 0 0,-12-9-81,-28-11-234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69 32543,'-7'0'7,"1"-1"-1,-1 1 1,0 1 0,1 0 0,-1-1 0,1 2-1,-1-1 1,1 1 0,0 0 0,-1 0-1,1 1 1,0 0 0,1 0 0,-1 1-1,0-1 1,1 1 0,0 0 0,0 0 0,0 1-1,0 0 1,1 0 0,0 0 0,0 0-1,0 1 1,-4 7 0,4-6-7,0 1 0,1-1 0,0 1 0,0 0 0,0 0 0,1 0 0,-1 11 0,2-16 0,1-1 0,-1 1 0,1 0 0,0 0 0,0 0 0,0 0 0,0 0 0,1 0 0,-1-1 0,1 1 0,0 0 0,0 0 0,0-1 0,0 1 0,0 0 0,0-1 0,1 1 0,-1-1 0,1 0 0,0 1 0,0-1 0,0 0 0,0 0 0,3 3 0,2-2 0,0 1 1,0-1-1,0 0 1,1-1-1,-1 0 1,1 0-1,-1 0 1,9 0-1,67 1 9,-75-3-9,0 0 1,1-1 0,-1 0 0,1 0 0,0 0 0,-1-1 0,0-1 0,1 1 0,-1-1 0,0-1-1,13-7 1,-16 7 1,0 1-1,0-1 1,-1 0-1,1 0 0,-1 0 1,0 0-1,0-1 0,-1 0 1,1 0-1,-1 0 0,0 0 1,-1 0-1,1 0 1,-1-1-1,0 0 0,0 1 1,1-8-1,-1 1-1,0 1 0,-1-1 0,-1 0 0,1 1 0,-2-1 0,0 0 0,0 1 0,-5-20 0,5 27 0,-1 0 0,1 0 0,-1 1 0,1-1-1,-1 0 1,0 1 0,0 0 0,-1-1 0,1 1-1,-1 0 1,0 0 0,1 0 0,-1 0 0,-1 1-1,1-1 1,0 1 0,0 0 0,-1 0 0,0 0-1,1 0 1,-1 1 0,0-1 0,0 1 0,1 0-1,-1 0 1,0 1 0,-8-1 0,6 0-7,0 0-11,-1 1 0,0 0 0,1 0 0,-1 0 1,0 1-1,1 0 0,-1 0 0,-10 3 0,-12 20-433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3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20729,'33'0'11814,"17"0"-11686,25 0-80,10-12-32,-4-1 16,-12 6-32,-19 4 0,-26 1 0,-18 2-48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4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330 360 32495,'11'-23'87,"15"-40"47,-24 58-129,-1 0 0,1 0 1,-1-1-1,0 1 0,-1 0 0,1-1 0,-1 1 0,0 0 0,-2-10 0,2 14-5,0 1 0,0-1 0,0 1 0,0-1 0,-1 1 0,1-1 0,0 1 0,0 0 0,-1-1 0,1 1 0,0-1 0,-1 1 0,1 0 0,0-1 0,-1 1 0,1 0 0,0-1 0,-1 1 0,1 0 0,-1 0 0,1-1 0,-1 1 0,1 0 0,-1 0 0,1 0 0,0 0 0,-1 0 0,1 0 0,-2-1 0,-12-1 0,-1 1 0,0 0 0,1 0 0,-1 2 0,1-1 0,-1 2 0,0 0 0,1 1 0,0 0 0,0 2 0,0-1 0,0 2 0,1-1 0,-22 14 0,23-11 0,0 1 0,0 1 0,1 0 0,0 0 0,1 1 0,-12 16 0,17-20 0,1 0 0,0 1 0,0-1 0,0 1 0,1 0 0,0 0 0,1 1 0,0-1 0,0 0 0,1 1 0,0-1 0,0 11 0,1-14 0,1-1 0,-1 0 0,1 0 0,0 1 0,0-1 0,1 0 0,-1 0 0,1 0 0,0-1 0,0 1 0,0 0 0,0-1 0,1 1 0,0-1 0,0 1 0,-1-1 0,2 0 0,-1-1 0,0 1 0,1 0 0,-1-1 0,1 0 0,0 0 0,-1 0 0,1 0 0,0-1 0,5 2 0,9 3 0,1 0 0,0-2 0,1 0 0,32 1 0,106-2 0,-99-4 0,-60 1 0,-32 0 0,-1 1 0,1 1 0,-49 11 0,74-12 0,0 1 0,0 0 0,0 1 0,1 0 0,-1 0 0,1 1 0,-1-1 0,1 2 0,0-1 0,0 1 0,1 0 0,0 0 0,0 1 0,0 0 0,0 0 0,1 0 0,0 1 0,0 0 0,1 0 0,-6 12 0,8-15 0,0 0 0,1 1 0,-1-1 0,1 1 0,0-1 0,0 1 0,1-1 0,-1 1 0,1 0 0,0-1 0,0 1 0,1 0 0,0-1 0,-1 1 0,1-1 0,1 1 0,-1-1 0,1 1 0,-1-1 0,1 0 0,1 0 0,-1 0 0,1 0 0,-1 0 0,1 0 0,0-1 0,0 1 0,1-1 0,-1 0 0,1 0 0,7 5 0,0-2 0,0 1-1,1-2 1,0 0-1,0 0 1,0-1-1,1 0 1,-1-1-1,1-1 1,0 0-1,17 0 1,-9-1-5,0-1 0,0 0 1,1-2-1,-1 0 0,35-10 0,-46 9 6,0-1-1,-1 0 0,1-1 0,-1 1 0,0-2 0,0 0 0,-1 0 0,1 0 0,-1-1 1,-1 0-1,0-1 0,0 0 0,10-14 0,-6 5 0,-1-1 0,-1 0 0,-1-1 0,0 1 0,-2-2 0,0 1 0,-1-1 0,4-36 0,-2-15 2,-4-79 0,-3 136-1,2-64 16,-1 27-12,-6-74 0,4 121-5,1 1 0,-1-1 0,0 1 0,0 0 0,0-1 0,0 1 0,-1 0 0,1 0 0,-1-1 0,0 1 0,0 1 0,0-1 0,0 0 0,-1 0 0,1 1 0,-6-5 0,6 6 0,0 0 0,0 0 0,0 0 0,0 0 0,0 0 0,0 0 0,0 1 0,-1-1 0,1 1 0,0-1 0,0 1 0,-1 0 0,1 0 0,0 0 0,-1 0 0,1 0 0,0 1 0,0-1 0,-1 1 0,1-1 0,0 1 0,0 0 0,0 0 0,0 0 0,0 0 0,-2 2 0,-1 0 0,1 0 0,0 1 0,1 0 0,-1 0 0,0 0 0,1 0 0,0 0 0,0 1 0,-3 7 0,-20 49 0,15-27 0,1 1 0,2 1 0,2 0 0,-3 44 0,4 149 0,6-158 0,-1-36 0,2 1 0,1-1 0,2 0 0,1-1 0,2 1 0,2-1 0,1-1 0,1 0 0,33 61 0,-43-90-89,0 1 0,1-1 0,0 1 0,0-1 0,0 0 0,0 0 1,1 0-1,0-1 0,-1 1 0,2-1 0,7 5 0,7-5-4863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9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38 555 32111,'27'-84'648,"-32"137"-640,-16 54-8,7-45 0,3 0 0,-3 76 0,15 44 0,1-154 0,1 0 0,1 0 0,1-1 0,14 39 0,-5-23 0,-29-142 0,7 42 0,3 0 0,5-100 0,0 128 0,2 1 0,2 0 0,0 0 0,2 0 0,1 0 0,1 1 0,1 0 0,2 1 0,0 0 0,2 0 0,1 1 0,20-28 0,-30 47 0,1 0 0,0 1 0,0-1 0,0 1 0,0 0 0,1 0 0,0 1 0,0-1 0,0 1 0,0 1 0,1-1 0,0 1 0,-1 0 0,1 1 0,0-1 0,1 1 0,-1 1 0,0-1 0,0 1 0,8 0 0,-13 1 0,-1 1 0,1-1 0,-1 0 0,0 0 0,0 1 0,1-1 0,-1 0 0,0 1 0,1 0 0,-1-1 0,0 1 0,0 0 0,0-1 0,0 1 0,0 0 0,0 0 0,0 0 0,0 0 0,0 0 0,0 0 0,0 1 0,2 2 0,-1 0 0,0 0 0,0 1 0,-1-1 0,1 0 0,0 7 0,2 8 0,-2 0 0,0 24 0,-2-39 0,1 15 0,-2 1 0,-3 27 0,3-39 0,-1 0 0,0-1 0,-1 1 0,1 0 0,-2-1 0,1 0 0,-1 0 0,-7 12 0,-3-2-6,-1-1 1,-19 18-1,19-21 0,1 1 0,-21 29 0,33-42 5,1 1-1,0-1 1,0 1-1,0 0 0,0-1 1,0 1-1,0 0 1,0 0-1,1 0 1,-1 0-1,1 0 0,-1 0 1,1 0-1,0 0 1,0 0-1,0 0 0,0 0 1,0 0-1,0 0 1,0 0-1,1 2 1,0-3-1,0 1 1,0-1-1,0 1 1,1-1-1,-1 1 1,0-1-1,1 0 1,-1 1-1,1-1 1,-1 0 0,1 0-1,0 0 1,0 0-1,-1 0 1,1-1-1,0 1 1,3 0-1,9 2-9,0 0 0,0-2 1,0 1-1,22-2 0,-27 0 1,4 0-1,2 0 9,0 0 0,-1-1-1,1 0 1,26-6 0,-36 5 4,0 0 0,0 0 1,0-1-1,0 1 0,0-1 0,-1 0 0,1 0 1,-1-1-1,0 1 0,0-1 0,0 0 1,-1 0-1,1 0 0,-1-1 0,0 1 1,5-10-1,0-4 5,0 0 0,-1-1-1,-1 0 1,-1 0 0,5-27 0,5-102 31,-13 122-34,2-60 22,-4 86-26,0-1 0,-1 1 0,1 0 1,0 0-1,0 0 0,0-1 0,0 1 0,0 0 0,0 0 0,0-1 0,0 1 0,-1 0 0,1 0 0,0 0 0,0 0 0,0-1 0,0 1 0,-1 0 0,1 0 0,0 0 1,0 0-1,0 0 0,-1 0 0,1-1 0,0 1 0,0 0 0,-1 0 0,1 0 0,0 0 0,0 0 0,-1 0 0,1 0 0,0 0 0,0 0 0,-1 0 0,1 0 0,0 0 1,0 0-1,0 0 0,-1 0 0,1 0 0,0 1 0,0-1 0,-1 0 0,1 0 0,0 0 0,0 0 0,-1 1 0,-9 4 0,6 0 0,0 0 0,0 0 0,1 0 0,-1 1 0,1-1 0,1 1 0,-1 0 0,1 0 0,0 0 0,0 0 0,1 0 0,0 0 0,-1 9 0,-1 19 0,2 40 0,1-55 0,0-2 0,0-1 0,2 0 0,0 1 0,0-1 0,2 0 0,0-1 0,11 30 0,-11-37 0,1 0 0,-1 0 0,1 0 0,1-1 0,-1 1 0,1-1 0,1-1 0,-1 1 0,1-1 0,0 0 0,1-1 0,-1 1 0,1-1 0,0-1 0,14 6 0,-12-7 0,0 0 0,0-1 0,1 0 0,-1 0 0,1-2 0,-1 1 0,16-2 0,-10 1 0,-13 0 0,0 0 0,0 0 0,-1-1-1,1 1 1,0-1 0,-1 0 0,1 1 0,-1-1 0,1 0 0,-1-1 0,1 1 0,-1 0-1,0-1 1,1 1 0,-1-1 0,2-2 0,0 0-1,-1 0 1,1 0-1,-2-1 1,1 1-1,0-1 1,-1 1-1,0-1 1,2-5-1,2-11-1,-1 0 0,0 0 0,1-29-1,-4 32 3,2-25 1,10-60 4,-12 93-4,0 0 0,1 0 0,1 0 0,-1 0 0,1 0 0,1 1-1,7-12 1,-9 18 0,0-1-1,1 1 0,-1 0 0,1 1 0,-1-1 1,1 1-1,0-1 0,0 1 0,0 0 1,0 0-1,0 1 0,8-2 0,-10 2 0,1 0 0,-1 0 0,1 1 0,-1 0 0,1-1 0,-1 1 0,0 0 0,1 0 0,-1 0 0,1 0 0,-1 1 0,1-1 0,-1 1 0,0-1 0,1 1 0,-1 0 0,0 0 0,1 0 0,-1 0 0,0 1 0,0-1 0,0 0 0,0 1 0,0 0 0,1 1 0,1 2-1,-2 1 1,1-1-1,0 1 1,-1-1-1,0 1 0,0 0 1,-1 0-1,0 0 1,2 12-1,-2 61-8,-2-50 8,0-12 3,-1 0-1,0 0 1,-1 0-1,-10 26 1,8-27 0,1 0-1,0 0 1,1 0-1,-1 28 1,4-42-2,0 0 0,0 1-1,0-1 1,1 0 0,-1 1 0,1-1 0,0 0-1,-1 0 1,1 0 0,0 1 0,0-1 0,1 0-1,-1 0 1,0 0 0,1-1 0,-1 1 0,1 0-1,-1 0 1,1-1 0,0 1 0,0-1 0,0 1-1,0-1 1,0 0 0,0 0 0,0 0 0,0 0-1,0 0 1,0 0 0,1-1 0,3 1 0,7 2-2,0-2 0,1 0 0,-1 0 1,20-2-1,-10 0 1,-18 1 1,-1 0-1,0-1 1,1 0 0,-1 0-1,0 0 1,1 0 0,-1-1 0,0 1-1,0-1 1,0 0 0,0 0-1,-1-1 1,1 1 0,-1-1 0,1 0-1,-1 0 1,0 0 0,0 0-1,0 0 1,0-1 0,-1 1-1,1-1 1,-1 0 0,0 0 0,0 0-1,3-8 1,1-9-2,0 1 1,-1-1-1,-1 0 1,2-27-1,-1-10 2,7-49 0,-10 94 0,1 0 1,1-1-1,0 1 1,0 1-1,11-20 1,-13 28-1,1 1 0,-1-1 1,1 1-1,0 0 0,0 0 1,0 0-1,1 1 1,-1-1-1,1 1 0,-1 0 1,1 0-1,0 0 0,0 0 1,0 1-1,0-1 0,0 1 1,0 0-1,0 0 1,0 1-1,1-1 0,-1 1 1,0 0-1,0 0 0,0 1 1,1-1-1,-1 1 0,0 0 1,0 0-1,0 0 0,0 0 1,0 1-1,0-1 1,0 1-1,0 0 0,-1 1 1,5 2-1,-2 1 0,0 1 0,-1 0 0,0 0 0,0 0 0,0 1 0,-1 0 0,0 0 0,0 0 0,-1 0 0,0 0-1,0 1 1,-1-1 0,1 11 0,1 15 1,-1-1 0,-2 37 1,-1-68-2,0 7 1,0 0 0,-1 0 0,0 0 0,-1 0 0,0 0 0,0-1 0,-1 1 0,0 0 0,-1-1 0,1 0 1,-2 0-1,-4 8 0,1-6-1,0-1 0,0 1-1,-1-1 1,0-1 0,0 0 0,-1 0 0,0-1 0,-13 7 0,14-8 0,0-1 0,0 0 0,-1 0 0,0-1 0,1 0 0,-2-1 0,1 0 0,0-1 0,0 0 0,-17 0 0,26-1 0,-1-1 0,1 0 0,0-1 0,0 1 0,-1 0 0,1 0 0,0 0 0,0-1 0,0 1 0,-1-1 0,1 1 0,0-1 0,0 1 0,0-1 0,0 0 0,0 0 0,0 1 0,0-1 0,0 0 0,0 0 0,1 0 0,-1 0 0,0 0 0,0 0 0,0-2 0,-1 0 0,1-1-1,0 1 1,0-1 0,1 1-1,-1-1 1,1 1 0,0-8-1,0 11 1,0 0 0,0 0 0,0-1-1,0 1 1,0 0 0,0 0 0,0 0-1,0 0 1,0 0 0,0-1 0,0 1-1,0 0 1,0 0 0,0 0 0,0 0-1,0 0 1,0-1 0,1 1 0,-1 0 0,0 0-1,0 0 1,0 0 0,0 0 0,0 0-1,0 0 1,1-1 0,-1 1 0,0 0-1,0 0 1,0 0 0,0 0 0,0 0-1,1 0 1,-1 0 0,0 0 0,0 0-1,0 0 1,0 0 0,0 0 0,1 0-1,-1 0 1,0 0 0,0 0 0,0 0 0,0 0-1,1 0 1,-1 0 0,0 0 0,0 0-1,0 0 1,0 1 0,4-1-1,203 9 1,-158-5 0,57-3 0,-102-1 0,0 0 0,0-1 0,0 0 0,0 0 0,0 0 0,-1 0 0,1-1 0,0 1 0,-1-1 0,1 0 0,-1 0 0,1 0 0,-1-1 0,0 1 0,0-1 0,0 0 0,0 0 0,-1 0 0,1 0 0,-1 0 0,0-1 0,1 1 0,-2 0 0,3-6 0,4-8 0,-2-2 0,0 1 0,6-36 0,-6 27 0,0 1 0,-1-2 0,1 0 0,2 0 0,1 1 0,1 0 0,20-38 0,-28 62 0,-1 0 0,1 0 0,0 1 0,0-1 0,0 1 0,0-1 0,0 1 0,1 0 0,-1 0 0,1 0 0,4-3 0,-7 5 0,0 0 0,0 0 0,1 0 0,-1 0 0,0 0 0,1 0 0,-1 1 0,0-1 0,1 0 0,-1 0 0,0 0 0,0 0 0,1 0 0,-1 0 0,0 1 0,0-1 0,1 0 0,-1 0 0,0 0 0,0 0 0,1 1 0,-1-1 0,0 0 0,0 0 0,0 1 0,0-1 0,1 0 0,-1 1 0,0-1 0,0 0 0,0 0 0,0 1 0,0-1 0,0 0 0,0 1 0,0-1 0,0 0 0,0 0 0,0 1 0,0-1 0,0 0 0,0 1 0,0-1 0,0 0 0,0 1 0,0-1 0,0 0 0,0 0 0,0 1 0,-1-1 0,1 2 0,0 5 0,0 1 0,0-1 0,0 0 0,-1 1 0,0-1 0,-1 0 0,0 0 0,0 0 0,0 0 0,-1 0 0,0 0 0,-6 10 0,-7 7 2,1 0-1,2 1 1,-12 30 0,21-46-1,1-1 0,0 1 0,1 0 0,0 0 0,1 0 0,0 1 0,0-1 0,0 0 0,2 0 0,-1 1 0,1-1 0,0 0 0,5 15 0,-3-18 1,0 0-1,0 0 1,1 0 0,-1-1-1,2 1 1,-1-1-1,0 0 1,1-1 0,0 1-1,0-1 1,1 0-1,-1 0 1,1 0 0,0-1-1,0 0 1,0 0-1,8 2 1,3 2-2,-1-2-1,1 0 1,0-1 0,1-1-1,25 2 1,-30-4 0,0-1 0,0 0 0,0-1 0,0 0 0,13-3 0,-22 3 0,0-1 0,0 1 0,0-1 0,0 0 0,0 0 0,0 0 0,-1 0 0,1-1 0,-1 0 0,0 0 0,1 0 0,-1 0 0,0 0 0,-1 0 0,1-1 0,-1 1 0,1-1 0,2-6 0,-2 1 0,1 1 0,-1-1 0,-1 0 0,1-1 0,-2 1 0,1 0 0,-1-11 0,-2-67 0,0 69 0,0 2 0,-1 0 0,0-1 0,-1 1 0,-1 0 0,-1 1 0,0-1 0,-1 1 0,0 0 0,-1 0 0,-1 1 0,-1 0 0,0 0 0,0 1 0,-1 0 0,-19-17 0,24 26 0,-1 0 0,1 0 0,-1 1 0,0 0 0,0 0 0,0 1 0,-1-1 0,1 1 0,-12-2 0,14 4 0,1-1 0,-1 0 0,1 1 0,-1 0 0,0 0 0,1 0 0,-1 0 0,0 1 0,1-1 0,-1 1 0,1 0 0,-1 0 0,1 0 0,-1 1 0,1-1 0,0 1 0,0 0 0,0 0 0,-5 3 0,5-1 0,0 0 0,0 0 0,0 1 0,0-1 0,1 1 0,0 0 0,0 0 0,0-1 0,1 1 0,-1 0 0,1 0 0,0 8 0,-3 68 0,4-67 0,0-3 0,1 0 0,0 0 0,0-1 0,1 1 0,1 0 0,0-1 0,0 0 0,1 0 0,0 0 0,1 0 0,0 0 0,1-1 0,0 0 0,0 0 0,9 9 0,-6-9 0,1 0 0,0 0 0,1-1 0,-1 0 0,1-1 0,1 0 0,0-1 0,0 0 0,0-1 0,0 0 0,1-1 0,14 3 0,-8-3 0,0-1 0,0-1 0,-1-1 0,1-1 0,22-1 0,-39 0 0,1 1 0,-1-1 0,0 0 0,0 1 0,1-1 0,-1 0 0,0 0 0,0-1 0,0 1 0,0 0 0,0-1 0,0 1 0,0-1 0,-1 1 0,1-1 0,0 0 0,-1 0 0,0 0 0,1 0 0,-1 0 0,0 0 0,0 0 0,0 0 0,1-5 0,2-6 0,0 0 0,-1 0 0,1-19 0,-1 13 0,-3 15 0,30-152 0,-25 137 0,1 0 0,1 0 0,0 1 0,2 0 0,20-33 0,1 20-11,-30 30 11,1 0 0,0 1-1,-1-1 1,1 0 0,0 1 0,0-1-1,0 0 1,0 1 0,0-1 0,0 1-1,0 0 1,0-1 0,-1 1-1,1 0 1,1-1 0,-1 1 0,0 0-1,0 0 1,0 0 0,0 0-1,0 0 1,0 0 0,0 0 0,0 0-1,0 1 1,0-1 0,0 0-1,0 0 1,0 1 0,0-1 0,0 1-1,0-1 1,-1 1 0,1-1-1,0 1 1,0 0 0,1 0 0,0 6 2,1-1 0,-1 0 0,0 0 0,0 1 1,-1 0-1,1-1 0,-2 1 0,1 7 0,1-1 0,6 92-2,-7 110 0,-2-110 0,13-172 0,0 3-6,27-91 0,-29 125 2,1 0 0,1 1 0,2 0 0,34-52 0,-47 79 4,35-41-6,-34 41 6,-1 0-1,1 1 1,0-1-1,0 1 1,1-1 0,-1 1-1,0 0 1,0 0 0,1 0-1,-1 0 1,1 0-1,-1 0 1,1 1 0,-1-1-1,1 1 1,-1 0-1,1 0 1,4 0 0,-6 1 0,0 0 1,0 0-1,0 0 1,-1 0-1,1 0 1,0 1-1,-1-1 1,1 0 0,0 0-1,-1 1 1,0-1-1,1 0 1,-1 1-1,0-1 1,0 0-1,1 1 1,-1-1-1,0 0 1,0 1 0,0-1-1,-1 1 1,1 1-1,0 2 1,1 253-1,-2-136 0,1-117 1,0 0 0,0-1-1,0 1 1,1 0 0,0 0 0,0-1 0,0 1 0,0-1-1,1 1 1,0-1 0,0 1 0,0-1 0,0 0 0,1 0-1,-1 0 1,1 0 0,0 0 0,0-1 0,1 0 0,-1 1 0,1-1-1,0 0 1,0 0 0,0-1 0,0 1 0,0-1 0,0 0-1,1 0 1,-1-1 0,1 1 0,5 0 0,3 2-1,0-1 1,0 0-1,0-2 1,0 1-1,0-1 1,0-1-1,0-1 1,0 0-1,0 0 1,14-4-1,-19 3 0,0-1 0,0 1 0,0-2 0,0 1 0,-1-1 0,0 0 0,0-1 0,0 1 0,0-1 0,-1-1 0,1 1 0,-1-1 0,-1 0 0,1-1 0,-1 1 0,0-1 0,4-8 0,-3 2 0,0 0 0,-1 0 0,0-1 0,-1 1 0,0-1 0,-2 0 0,2-15 0,1-99 0,-6 94 0,2 22 0,-2 0 0,0-1 0,0 1 0,-1 0 0,0 0 0,-8-21 0,9 29 0,-1 1 0,1 0 0,-1 0 0,0 0 0,0 0 0,0 0 0,0 0 0,0 0 0,-1 1 0,1-1 0,-1 1 0,0 0 0,1-1 0,-1 1 0,0 1 0,0-1 0,-1 0 0,1 1 0,0-1 0,0 1 0,-1 0 0,1 0 0,-1 1 0,1-1 0,-1 0 0,1 1 0,-5 0 0,5 1 0,-1-1 0,1 1 0,0 0 0,-1-1 0,1 2 0,0-1 0,0 0 0,0 1 0,0-1 0,0 1 0,0 0 0,0 0 0,1 0 0,-1 1 0,0-1 0,1 0 0,0 1 0,0 0 0,0-1 0,0 1 0,0 0 0,0 0 0,1 0 0,0 0 0,-2 6 0,-4 7 0,2 1 0,0 1 0,-4 26 0,3-2 0,2 0 0,2 0 0,3 54 0,0-93 0,-1 0 0,0 0 0,0-1 0,1 1 0,0 0 0,-1-1 0,1 1 0,0 0 0,0-1 0,1 1 0,-1-1 0,0 0 0,1 1 0,0-1 0,-1 0 0,1 0 0,0 0 0,0 0 0,0 0 0,0-1 0,1 1 0,-1 0 0,0-1 0,1 0 0,-1 1 0,1-1 0,2 1 0,6 0 0,-1 1 0,1-2 0,0 1 0,0-2 0,16 0 0,-21 0 0,-3 0 0,0 0 0,0 0 0,0-1 0,0 1 0,0-1 0,0 0 0,0 0 0,-1 0 0,1 0 0,0 0 0,0-1 0,-1 1 0,1-1 0,-1 0 0,1 0 0,2-3 0,-1 1 0,0-1 0,-1 1 0,1-1 0,-1 0 0,0 0 0,0-1 0,3-10 0,0-1 0,-2 0 0,0-1 0,-1 1 0,2-31 0,-4-41 0,-1 88 0,0 0 0,0 0 0,0 0 0,0 0 0,0 0 0,0 0 0,0 0 0,-1 0 0,1 1 0,0-1 0,0 0 0,-1 0 0,1 0 0,-1 0 0,1 1 0,0-1 0,-1 0 0,1 0 0,-1 1 0,0-1 0,1 0 0,-1 1 0,0-1 0,1 0 0,-1 1 0,0-1 0,0 1 0,1 0 0,-1-1 0,0 1 0,0-1 0,0 1 0,-1 0 0,1 0 0,0 0 0,0 0 0,0 0 0,0 0 0,0 1 0,0-1 0,0 0 0,0 1 0,0-1 0,0 1 0,0-1 0,0 1 0,0 0 0,0-1 0,0 1 0,1 0 0,-1-1 0,0 1 0,0 0 0,1 0 0,-1 0 0,1 0 0,-1 0 0,1 0 0,-1 0 0,1 0 0,-1 0 0,1 0 0,-1 1 0,-2 16 0,0 1 0,1 0 0,1 0 0,1 0 0,3 26 0,-2-31 0,-1-6 0,1 0 0,-1-1 0,2 0 0,-1 1 0,1-1 0,1 0 0,-1 1 0,1-1 0,0-1 0,1 1 0,0 0 0,0-1 0,0 0 0,1 0 0,0 0 0,0 0 0,0-1 0,1 0 0,0 0 0,0 0 0,0-1 0,0 0 0,1 0 0,-1-1 0,1 1 0,0-2 0,0 1 0,1-1 0,-1 0 0,0 0 0,1-1 0,11 1 0,-14-1 0,0-1 0,0 0 0,-1 0 0,1-1 0,0 1 0,-1-1 0,1 0 0,-1 0 0,1 0 0,-1-1 0,1 0 0,-1 0 0,0 0 0,5-3 0,-4 1 0,-1-1 0,0 0 0,0 1 0,0-2 0,0 1 0,-1 0 0,0-1 0,0 1 0,0-1 0,2-8 0,11-30 0,-2-1 0,-2-1 0,-2 0 0,7-70 0,-10 15 0,-7-103 0,-1 177 0,-7-44 0,7 63 0,-1 0 0,0 0 0,0 0 0,-1 0 0,0 1 0,-1-1 0,0 1 0,0 0 0,-7-10 0,10 16-1,0 0 1,1 0-1,-1-1 1,0 1-1,1 0 1,-1 1-1,0-1 1,0 0-1,0 0 1,0 0-1,0 0 0,0 1 1,0-1-1,0 0 1,0 1-1,0-1 1,-1 1-1,1 0 1,0-1-1,0 1 1,0 0-1,-1-1 0,1 1 1,0 0-1,0 0 1,-1 0-1,1 0 1,0 0-1,0 1 1,-1-1-1,1 0 1,0 1-1,0-1 0,0 0 1,0 1-1,-1-1 1,1 1-1,0 0 1,0-1-1,0 1 1,0 0-1,0 0 0,0 0 1,1-1-1,-1 1 1,0 0-1,0 0 1,1 0-1,-1 0 1,0 1-1,1-1 1,-1 0-1,0 1 1,-3 7-1,0 0 1,0 0-1,1 0 1,0 0-1,-2 13 1,-2 38 9,2-1-1,4 92 1,2-73-3,-2-41-6,3 0 0,1 0 0,2 0 0,13 53 0,-15-78 0,0-1 0,1-1 0,0 1 0,1 0 0,0-1 0,1 0 0,0 0 0,0-1 0,1 1 0,0-1 0,1-1 0,0 0 0,0 0 0,1 0 0,0-1 0,0 0 0,1-1 0,18 10 0,-19-13 0,1 0 0,-1 0 0,1-1 0,0 0 0,-1-1 0,1 0 0,11 0 0,-15-1 0,-1 0 0,0 0 0,1-1 0,-1 0 0,0 0 0,0 0 0,0-1 0,0 1 0,0-1 0,0-1 0,0 1 0,-1-1 0,1 1 0,7-7 0,-5 1 0,0 0 0,-1 0 0,-1-1 0,1 1 0,-1-1 0,-1 0 0,0-1 0,0 1 0,-1-1 0,0 0 0,0 1 0,1-18 0,1-13 0,-2-73 0,-3 85 0,1 0 0,0 21 0,0 1 0,0-1 0,-1 0 0,0 0 0,-1 1 0,0-1 0,0 0 0,0 1 0,-3-8 0,4 14 0,-1-1 0,1 1 0,-1 0 0,1 0 0,-1-1 0,1 1 0,-1 0 0,1 0 0,-1 0 0,0 0 0,1-1 0,-1 1 0,1 0 0,-1 0 0,0 0 0,1 0 0,-1 1 0,0-1 0,1 0 0,-1 0 0,1 0 0,-1 0 0,1 1 0,-1-1 0,1 0 0,-1 0 0,0 1 0,1-1 0,-1 0 0,1 1 0,0-1 0,-1 1 0,1-1 0,-1 1 0,1-1 0,0 1 0,-1-1 0,1 1 0,0-1 0,-1 1 0,1-1 0,0 1 0,0-1 0,0 1 0,0 0 0,-1-1 0,1 1 0,0 0 0,-6 19 0,1 0 0,1 0 0,1 0 0,-2 39 0,8 88 0,-3-140 0,0 0 0,1 0 0,-1 0 0,2 0 0,-1 0 0,1 0 0,0 0 0,0-1 0,1 1 0,0-1 0,0 0 0,1 0 0,0 0 0,0 0 0,0 0 0,0-1 0,1 0 0,0 0 0,0 0 0,1-1 0,-1 1 0,1-1 0,0-1 0,0 1 0,0-1 0,1 0 0,-1 0 0,1-1 0,-1 0 0,1 0 0,0 0 0,0-1 0,0 0 0,0-1 0,0 1 0,0-1 0,0-1 0,11-1 0,-15 1 0,1 0 0,-1 0 0,0 0 0,0 0 0,0-1 0,0 1 0,0-1 0,0 0 0,0 0 0,-1 0 0,1 0 0,-1-1 0,1 1 0,-1-1 0,0 1 0,0-1 0,0 0 0,0 0 0,0 0 0,-1 0 0,0 0 0,1 0 0,0-6 0,4-9 0,-2 0 0,0-1 0,2-19 0,-5 27 0,8-91 0,-8 71 0,2-1 0,1 1 0,1 0 0,16-54 0,-20 84 0,-1-1 0,1 1 0,-1-1 0,1 1 0,0 0 0,0-1 0,0 1 0,0-1 0,0 1 0,0 0 0,0 0 0,0 0 0,1 0 0,-1 0 0,0 0 0,1 0 0,-1 0 0,0 0 0,1 1 0,-1-1 0,1 0 0,0 1 0,-1-1 0,1 1 0,-1 0 0,1 0 0,0-1 0,-1 1 0,1 0 0,-1 0 0,1 1 0,3-1 0,-2 1 0,0 0 0,0 0 0,1 0 0,-1 1 0,0-1 0,0 1 0,0 0 0,-1-1 0,1 1 0,0 1 0,-1-1 0,1 0 0,-1 1 0,4 4 0,3 7 0,0 1 0,-1 0 0,-1 0 0,0 1 0,7 27 0,-10-31 0,-2-1 0,0 1 0,0 0 0,-1 0 0,0 0 0,-1-1 0,0 1 0,-1 0 0,-3 14 0,2-22 0,0 0 0,0 0 0,0 0 0,-1 0 0,1-1 0,-1 1 0,0-1 0,0 0 0,0 0 0,-1 0 0,1 0 0,-1 0 0,1-1 0,-1 1 0,-8 2 0,-4 5 0,16-10 0,-1 1 0,1-1 0,0 0 0,-1 0 0,1 0 0,-1 0 0,1 1 0,0-1 0,-1 0 0,1 1 0,0-1 0,-1 0 0,1 0 0,0 1 0,-1-1 0,1 1 0,0-1 0,0 0 0,-1 1 0,1-1 0,0 0 0,0 1 0,0-1 0,0 1 0,0-1 0,-1 1 0,1-1 0,0 1 0,0-1 0,0 0 0,0 1 0,0-1 0,0 1 0,0-1 0,1 1 0,-1-1 0,0 0 0,0 1 0,0-1 0,0 1 0,0-1 0,1 1 0,-1-1 0,0 0 0,0 1 0,1-1 0,-1 0 0,0 1 0,1-1 0,-1 0 0,0 1 0,1-1 0,-1 0 0,0 0 0,1 0 0,-1 1 0,1-1 0,28 11 0,-24-10 0,3 2 0,0 1 0,0-1 0,0 1 0,0 1 0,0-1 0,-1 1 0,0 1 0,0-1 0,0 1 0,-1 0 0,0 1 0,0 0 0,0 0 0,-1 0 0,6 10 0,-5-5 0,-1 0 0,0 1 0,-1-1 0,0 1 0,-1 0 0,0 0 0,-1 0 0,-1 0 0,1 22 0,-2-24 0,0 2 0,1 1 0,-2-1 0,0 0 0,0 1 0,-2-1 0,1 0 0,-2 0 0,-5 14 0,3-11 0,-31 59 0,33-68 0,0 0 0,-1 0 0,1-1 0,-2 1 0,1-1 0,-1 0 0,-11 9 0,13-13-3,1 0 1,-1-1-1,0 1 1,1-1-1,-1 1 1,0-1-1,0 0 1,0-1-1,0 1 1,0-1-1,0 0 1,0 0-1,-8-1 1,9 1-3,0 0 1,0-1-1,0 1 0,0-1 1,0 0-1,0 0 1,0 0-1,1 0 0,-1-1 1,0 1-1,1-1 1,-1 0-1,1 1 0,-1-1 1,1 0-1,0 0 1,0-1-1,-2-2 0,0-3 2,1 0 0,0-1-1,1 1 1,-1-1-1,2 1 1,-1-1 0,1 0-1,1 0 1,0 1 0,1-12-1,-1 13 4,0 2 2,0 0 0,1 1 0,0-1 0,0 1 0,0-1 1,0 1-1,1 0 0,0-1 0,-1 1 0,2 0 0,-1 0 0,0 0 0,1 0 0,0 1 0,0-1 0,0 1 1,0 0-1,1-1 0,-1 1 0,1 1 0,6-5 0,9-4 16,-1 2 0,1 0 0,33-10 0,-17 6-5,-9 3-6,-1-1 1,0 0 0,29-21 0,-44 25-8,0-1 0,0 0-1,-1 0 1,-1-1 0,1 0 0,-1 0 0,-1-1-1,0 0 1,11-21 0,-3-5 0,-1 0 0,-2-1 0,8-39 0,-12 40 0,1 1 0,3 0 0,25-56 0,-34 86 0,-3 3 0,1 0 0,0 0 0,-1 1 0,1-1 0,0 0 0,0 0 0,0 1 0,1-1 0,-1 0 0,0 1 0,1-1 0,-1 1 0,1 0 0,-1-1 0,1 1 0,-1 0 0,1 0 0,0 0 0,0 0 0,0 0 0,0 1 0,-1-1 0,1 0 0,0 1 0,3-1 0,-4 1 0,-1 0 0,0 0 0,0 0 0,0 1 0,0-1 0,0 0 0,0 0 0,0 0 0,1 0 0,-1 0 0,0 1 0,0-1 0,0 0 0,0 0 0,0 0 0,0 0 0,0 1 0,0-1 0,0 0 0,0 0 0,0 0 0,0 0 0,0 1 0,0-1 0,0 0 0,0 0 0,0 0 0,0 0 0,0 1 0,0-1 0,0 0 0,0 0 0,0 0 0,-1 0 0,1 1 0,0-1 0,0 0 0,0 0 0,0 0 0,0 0 0,0 0 0,0 0 0,-1 0 0,1 1 0,0-1 0,0 0 0,0 0 0,0 0 0,-1 0 0,1 0 0,0 0 0,0 0 0,-8 8 0,-34 20 0,25-17 0,-1 1 0,1 1 0,-17 17 0,29-25 0,0 0 0,1 0 0,0 0 0,0 1 0,1 0 0,-1 0 0,1 0 0,0 0 0,1 0 0,0 1 0,0-1 0,0 1 0,0 0 0,1 7 0,-1 0 0,1 1 0,1 0 0,0 0 0,1-1 0,1 1 0,5 23 0,-4-30 0,-1 0 0,2-1 0,-1 1 0,1-1 0,0 1 0,1-1 0,0-1 0,0 1 0,0-1 0,1 1 0,0-2 0,0 1 0,8 5 0,-5-5 0,1 0 0,0-1 0,-1 0 0,2-1 0,-1 0 0,0-1 0,1 0 0,-1-1 0,1 0 0,0-1 0,0 0 0,0 0 0,13-2 0,-22 1 0,0 0 0,0 0 0,0 0 0,-1 0 0,1 0 0,0-1 0,0 1 0,0-1 0,0 0 0,0 1 0,-1-1 0,1 0 0,0 0 0,-1 0 0,1 0 0,-1 0 0,1-1 0,-1 1 0,1 0 0,-1-1 0,0 1 0,0-1 0,0 1 0,0-1 0,0 0 0,0 1 0,0-1 0,0 0 0,0 0 0,0-2 0,1-5 0,-1-1 0,1 1 0,-1-1 0,-1-18 0,0 17 0,-11-163 0,-1-23 0,7 411 0,5-206 0,0 0 0,1 1 0,1-1 0,-1 1 0,1-1 0,0 0 0,1 0 0,0 0 0,1 0 0,-1-1 0,1 1 0,1-1 0,-1 0 0,1 0 0,1 0 0,-1-1 0,1 0 0,7 6 0,-5-5 0,1-1 0,0 0 0,0 0 0,1-1 0,-1 0 0,1-1 0,0 0 0,0-1 0,0 0 0,1 0 0,-1-1 0,1-1 0,0 0 0,11 0 0,-18-1 0,-1 0 0,0-1 0,1 1 0,-1-1 0,0 0 0,0 0 0,0 0 0,0 0 0,0-1 0,0 1 0,0-1 0,0 1 0,0-1 0,-1 0 0,1 0 0,-1-1 0,1 1 0,-1 0 0,0-1 0,0 0 0,0 1 0,0-1 0,0 0 0,2-6 0,2-6 0,0 0 0,-1-1 0,5-30 0,-9 44 0,11-69 0,6-123 0,-17-74 0,-1 154 0,0 103 0,-1-32 0,1 42 0,1 0 0,-1 0 0,0 1 0,0-1 0,0 0 0,0 0 0,0 1 0,0-1 0,0 0 0,0 0 0,-1 1 0,1-1 0,0 0 0,0 0 0,-1 1 0,1-1 0,0 0 0,-1 1 0,1-1 0,-1 0 0,1 1 0,-1-1 0,1 1 0,-1-1 0,1 1 0,-1-1 0,1 1 0,-1-1 0,0 1 0,1-1 0,-1 1 0,0 0 0,1 0 0,-1-1 0,-1 1 0,2 0 0,-1 0 0,1 1 0,-1-1 0,1 0 0,-1 0 0,1 1 0,-1-1 0,1 1 0,-1-1 0,1 0 0,-1 1 0,1-1 0,0 1 0,-1-1 0,1 1 0,0-1 0,-1 1 0,1-1 0,0 1 0,0 0 0,-1-1 0,1 1 0,0 0 0,-8 26 0,1 0 0,1 1 0,2-1 0,-2 41 0,5 121 0,3-90 0,-2-78 0,2 0 0,0 1 0,1-1 0,1-1 0,1 1 0,0-1 0,2 1 0,16 32 0,-18-42 0,1-1 0,0 0 0,0-1 0,1 1 0,0-1 0,1 0 0,0-1 0,1 0 0,0-1 0,0 1 0,0-2 0,1 1 0,0-1 0,0-1 0,1 0 0,-1 0 0,17 4 0,-12-6 0,1 0 0,-1-1 0,32 0 0,-44-2 0,-1-1 0,1 1 0,0-1 0,0 0 0,-1 0 0,1 1 0,0-2 0,-1 1 0,1 0 0,-1 0 0,1-1 0,-1 0 0,0 1 0,0-1 0,0 0 0,0 0 0,0 0 0,0 0 0,0-1 0,-1 1 0,1 0 0,-1-1 0,1 1 0,-1-1 0,0 1 0,0-1 0,0 0 0,0 1 0,-1-1 0,1-3 0,3-12 0,-1-1 0,-1 1 0,-1-28 0,-1 37 0,2-72 0,-4-198 0,2 278 0,0 1 0,0-1 0,0 0 0,0 1 0,-1-1 0,1 1 0,0-1 0,0 0 0,-1 1 0,1-1 0,0 1 0,-1-1 0,1 1 0,-1-1 0,1 1 0,-1-1 0,1 1 0,-1-1 0,1 1 0,-1-1 0,1 1 0,-1 0 0,1-1 0,-1 1 0,0 0 0,1 0 0,-1 0 0,0-1 0,1 1 0,-1 0 0,0 0 0,1 0 0,-1 0 0,0 0 0,1 0 0,-1 0 0,0 0 0,1 0 0,-1 0 0,0 1 0,1-1 0,-1 0 0,1 0 0,-1 1 0,0-1 0,1 0 0,-1 1 0,1-1 0,-1 1 0,1-1 0,-1 0 0,1 1 0,-1 0 0,-3 4 0,0-1 0,1 1 0,0-1 0,0 1 0,0 0 0,0 1 0,1-1 0,0 0 0,0 1 0,1-1 0,-1 1 0,0 10 0,-2 13 0,1 36 0,3-51 0,-1 18 0,5 49 0,-2-68 0,1-1 0,-1 0 0,2 1 0,0-2 0,0 1 0,1 0 0,7 11 0,-6-13 0,0 0 0,0 0 0,1-1 0,1 0 0,0 0 0,15 13 0,-17-17 0,-1-1 0,1-1 0,0 1 0,0-1 0,1 0 0,-1 0 0,1-1 0,-1 0 0,1 0 0,0-1 0,0 1 0,13-1 0,-18-1 0,4 1 0,0-1 0,-1 0 0,1 0 0,0-1 0,11-1 0,-15 1 0,0 0 0,0 0 0,0-1 0,0 1 0,0 0 0,0-1 0,0 1 0,0-1 0,-1 0 0,1 1 0,-1-1 0,1 0 0,-1 0 0,1 0 0,-1 0 0,0 0 0,1-3 0,4-9 0,0-1 0,-2 0 0,0 0 0,0 0 0,-1 0 0,1-22 0,-3-98 0,-2 77 0,0 6 0,0 25 0,3-43 0,-5 96 0,-4 45 0,2 0 0,5 77 0,1-142 0,-1 1 0,1-1 0,1 1 0,-1-1 0,1 0 0,0 0 0,1 1 0,-1-1 0,1-1 0,0 1 0,1 0 0,0-1 0,-1 0 0,2 0 0,-1 0 0,0 0 0,1 0 0,0-1 0,0 0 0,7 4 0,-1-2 0,1 0 0,-1-1 0,1-1 0,0 0 0,0 0 0,1-1 0,-1-1 0,0 0 0,22 1 0,-16-2 0,41 0 0,-55-1 0,-1 0 0,0 0 0,0-1 0,0 1 0,0-1 0,0 0 0,0 0 0,0 0 0,0-1 0,0 1 0,0-1 0,-1 1 0,1-1 0,0 0 0,2-2 0,-2-1 0,0 0 0,0 0 0,-1-1 0,1 1 0,-1 0 0,0-1 0,-1 0 0,0 1 0,1-1 0,-2 0 0,1 1 0,-1-9 0,1-11 0,-6-39 0,1 44 0,0 0 0,-2 0 0,-1 0 0,0 1 0,-1 0 0,-1 0 0,-1 1 0,-1 0 0,0 1 0,-1 0 0,-1 1 0,-1 1 0,-25-24 0,33 34 0,0 0 0,-1 0 0,1 0 0,-1 1 0,0 0 0,-1 0 0,1 1 0,-1 0 0,0 0 0,1 0 0,-1 1 0,0 1 0,0-1 0,-1 1 0,1 1 0,-10 0 0,15 0 0,1 0 0,-1 0 0,1 0 0,0 1 0,-1-1 0,1 1 0,-1-1 0,1 1 0,0 0 0,0 0 0,0 0 0,-1 0 0,1 0 0,0 1 0,0-1 0,1 1 0,-1-1 0,0 1 0,-2 2 0,1 0 0,1 1 0,-1-1 0,1 0 0,0 0 0,0 1 0,1-1 0,-1 1 0,1 0 0,-1 6 0,0 9 0,0 1 0,2 0 0,3 32 0,-2-45 0,1 0 0,0 1 0,0-1 0,1 0 0,0-1 0,1 1 0,-1-1 0,1 1 0,1-1 0,-1 0 0,1 0 0,1-1 0,-1 0 0,1 0 0,0 0 0,0 0 0,9 5 0,-5-4 0,-1-1 0,1 0 0,0 0 0,0-1 0,1-1 0,-1 0 0,1 0 0,0-1 0,0 0 0,0-1 0,1 0 0,13 0 0,-16-2 0,0 0 0,-1 0 0,1-1 0,-1 0 0,1 0 0,8-4 0,-13 4 0,0-1 0,0 0 0,-1-1 0,1 1 0,-1-1 0,1 1 0,-1-1 0,0 0 0,0 0 0,0-1 0,0 1 0,-1 0 0,0-1 0,3-5 0,5-10 0,-1 0 0,-2-1 0,0-1 0,5-22 0,-8 27 0,0 0 0,0 0 0,2 0 0,0 1 0,1 0 0,0 0 0,1 1 0,15-19 0,-23 32 0,1 0 0,-1 0 0,1 0 0,0 0 0,0 0 0,-1 1 0,1-1 0,0 0 0,0 1 0,0-1 0,0 1 0,0-1 0,0 1 0,0-1 0,0 1 0,0-1 0,0 1 0,0 0 0,0 0 0,0-1 0,0 1 0,1 0 0,-1 1 0,-1-1 0,1 0 0,0 1 0,0-1 0,-1 1 0,1-1 0,0 1 0,-1 0 0,1-1 0,-1 1 0,1 0 0,-1-1 0,1 1 0,-1 0 0,1 0 0,-1-1 0,0 1 0,1 0 0,-1 0 0,0 1 0,2 6 0,0 1 0,-1-1 0,0 16 0,-1-24 0,1 370 0,-1-368 0,0 1 0,0-1 0,0 0 0,0 0 0,1 0 0,-1 0 0,1 0 0,-1 0 0,1 0 0,0 0 0,0-1 0,0 1 0,0 0 0,0 0 0,0 0 0,0-1 0,3 4 0,-2-5 0,-1 1 0,1 0 0,-1 0 0,0-1 0,1 1 0,-1 0 0,1-1 0,0 0 0,-1 1 0,1-1 0,-1 0 0,1 0 0,0 0 0,-1 0 0,1 0 0,-1 0 0,1 0 0,-1-1 0,1 1 0,0-1 0,-1 1 0,1-1 0,-1 1 0,0-1 0,3-1 0,0-1 0,0 0 0,0 1 0,0-2 0,-1 1 0,1 0 0,-1-1 0,0 1 0,0-1 0,4-7 0,24-45 0,-19 31 0,21-36 0,24-44 0,51-133 0,-108 270 0,1-9 0,-1 46 0,1 93 0,0-151 0,0 0 0,1-1 0,0 1 0,1-1 0,0 0 0,0 0 0,1 0 0,1 0 0,-1 0 0,12 16 0,-12-21 0,0 0 0,0 0 0,1 0 0,-1-1 0,1 1 0,0-1 0,0 0 0,1 0 0,-1-1 0,1 1 0,0-1 0,0-1 0,0 1 0,0-1 0,0 0 0,0 0 0,1-1 0,10 1 0,-11-1 0,-1-1 1,1 0-1,-1 0 1,1 0-1,0-1 1,-1 0-1,1 0 1,-1-1-1,1 1 1,-1-1-1,0 0 1,0-1-1,0 1 1,0-1-1,6-4 1,-7 3-14,0 0 1,1-1 0,-1 0-1,-1 1 1,1-1 0,-1-1-1,0 1 1,0 0-1,0-1 1,-1 0 0,0 0-1,0 1 1,2-13 0,5-52-559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9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97 32095,'0'-3'31,"0"0"1,0 1 0,0-1 0,0 0-1,0 0 1,-1 0 0,1 0-1,-1 0 1,0 0 0,0 1-1,0-1 1,-2-3 0,1 4-21,0 1 0,1-1 0,-1 1 1,0 0-1,0 0 0,0 0 0,0 0 0,0 0 0,0 0 1,0 1-1,0-1 0,0 1 0,0-1 0,0 1 0,0 0 0,-1 0 1,1 0-1,-3 0 0,-4-1-11,0 1 0,-1 0 0,1 0 0,0 1 0,-1 1 0,1-1 0,-14 6 0,20-6 0,0 1 0,-1 0 0,1-1 0,0 2 0,1-1 0,-1 0 0,0 0 0,1 1 0,-1 0 0,1-1 0,0 1 0,-1 0 0,2 0 0,-1 0 0,0 1 0,0-1 0,1 0 0,0 1 0,0-1 0,0 1 0,0-1 0,0 8 0,-1-4 1,1 1-1,1 0 1,-1-1 0,1 1-1,1 0 1,0 8 0,0-14-1,-1 1 0,1-1 1,0 1-1,0-1 1,0 1-1,0-1 1,0 1-1,0-1 0,1 0 1,-1 0-1,1 0 1,-1 0-1,1 0 0,0 0 1,0 0-1,0 0 1,0-1-1,0 1 1,1-1-1,2 2 0,10 3 4,0-1 0,0-1 0,1-1-1,-1 0 1,1-1 0,0-1 0,-1 0 0,21-2-1,-29 1-2,-3 0-1,-1-1 0,0 1 0,1-1 0,-1 1 0,0-1 0,0-1 0,0 1 0,0 0 0,0-1 0,0 1 0,0-1 0,0 0 0,0 0 0,-1 0 0,1 0 0,-1 0 0,1-1 0,-1 1 0,0-1 0,0 0 0,0 1 0,-1-1 0,1 0 0,0 0 0,-1 0 0,0-1 0,0 1 0,0 0 0,0 0 0,0 0 0,0-5 0,0-1 0,0 1 0,0-1 0,-1 1 0,0-1 0,0 1 0,-1-1 0,0 1 0,0-1 0,-1 1 0,0 0 0,-6-15 0,5 18 0,1 1 0,0 1 0,-1-1 0,0 0 0,0 0 1,0 1-1,0 0 0,0 0 0,-1 0 0,0 0 0,1 0 0,-1 1 0,0-1 0,0 1 0,-1 0 1,-4-1-1,-1-1-26,0 2 1,-1-1-1,0 2 1,1-1 0,-1 1-1,-11 1 1,-24 0-503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20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31534,'0'0'961,"11"0"-849,30 0-16,20 0-80,11 0 0,3-10 16,-9-8-32,-8 4 0,-19 4 0,-17 0-32,-19 0-80,-3 0-945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21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52 29726,'-9'-7'527,"-1"0"1,0 0-1,0 1 0,0 1 1,-22-9-1,29 13-533,0 0 0,0 0 0,0 1 0,-1-1 0,1 0 1,0 1-1,-1 0 0,1 0 0,0 0 0,-1 0 0,1 1 0,0-1 0,-1 1 0,1 0 0,0 0 0,0 0 0,-1 0 0,1 0 0,0 1 0,0-1 0,1 1 0,-1 0 0,0 0 0,1 0 0,-5 4 0,1 2 6,0 1 1,0-1-1,1 1 1,0 0-1,1 1 1,0-1-1,0 1 1,1-1-1,1 1 1,-3 11-1,3-8 4,0 0-1,1 0 0,0 0 1,1 0-1,1 0 0,0 0 1,4 20-1,-3-27-3,0-1 0,0 1 0,1-1 0,-1 0 0,1 0 0,0 0 0,1-1 0,-1 1 0,1-1 0,0 1 0,0-1 0,0 0 0,1-1 0,-1 1 0,1-1 0,0 0 0,0 0 0,0 0 0,1-1 0,-1 0 0,9 3 0,4 0 0,0-1 0,0 0 0,0-2 0,0 0 0,26-1 0,-24 0 0,-8-1 0,-1 0 0,1 0 0,-1-1 0,19-4 0,-26 4 0,-1 0 0,0 0 0,1-1 0,-1 0 0,0 1 0,0-1 0,0 0 0,0 0 0,0-1 0,0 1 0,-1 0 0,1-1 0,-1 0 0,0 0 0,0 1 0,1-1 0,-2 0 0,4-7 0,-1 1 0,-1 0 0,0 0 0,-1-1 0,0 1 0,-1 0 0,0-1 0,0 1 0,-1-1 0,0 0 0,0 1 0,-4-16 0,3 17 0,-1 1 0,0-1 0,0 1 0,-1-1 0,0 1 0,0 0 0,-1 0 0,1 0 0,-2 0 0,1 1 0,-1-1 0,0 1 0,0 0 0,-8-6 0,5 7-8,0 1 0,0 0 0,-1 0-1,1 0 1,-1 1 0,0 1 0,0-1 0,0 1 0,0 1-1,0 0 1,0 0 0,-1 1 0,1 0 0,0 0 0,0 1-1,-14 3 1,-35 13-429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0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0 790 31486,'0'0'961,"3"5"-910,16 81 39,-13-56-41,11 38 1,-14-60-50,-3-3 0,2-1 0,-1 0 0,0 1 0,1-1 0,0 0 0,0 0 0,0 0 0,0 0 0,1-1 0,-1 1 0,1-1 0,0 1 0,4 3 0,-6-7 1,0 0-1,0 0 1,-1 1-1,1-1 1,0 0-1,0-1 1,0 1-1,-1 0 1,1 0 0,0 0-1,0 0 1,0 0-1,-1-1 1,1 1-1,0 0 1,-1-1 0,1 1-1,0-1 1,-1 1-1,1-1 1,0 1-1,-1-1 1,1 1 0,-1-1-1,1 1 1,-1-1-1,1 0 1,-1 1-1,1-1 1,-1 0 0,0 0-1,1-1 1,12-29 29,-11 26-26,17-55 11,17-96 0,-27 107-16,2 0 0,3 1 1,27-68-1,-39 112 1,-1 0 0,1 0 0,0 1 0,0-1 0,0 1 0,0-1 0,1 1 0,0 0 0,-1 0 0,1 0 0,0 0 0,0 0 0,1 1 0,-1-1 0,1 1 0,-1 0 0,1 0 0,0 0 0,-1 1 0,1-1 0,0 1 0,0 0 0,0 0 0,0 0 0,0 1 0,1-1 0,-1 1 0,0 0 0,0 0 0,7 1 0,-8 0 0,0 0-1,0 0 1,0 0 0,-1 0-1,1 0 1,0 1 0,0-1 0,-1 1-1,1 0 1,-1 0 0,1 0-1,-1 0 1,0 0 0,0 0-1,0 0 1,3 5 0,26 48-24,-15-25 26,-5-17 25,-10-28-27,-1 13 0,0 0 0,1 0 0,-2-1 0,1 1 0,0-1 0,0 1 0,-1 0 0,1 0 0,-1-1 0,0 1 0,1 0 0,-1 0 0,0 0 0,0 0 0,-1 0 0,1 0 0,0 0 0,-1 0 0,1 0 0,-4-3 0,1 3 0,1 0 0,-1 0 0,0 1 0,0-1 0,0 1 0,0 0 0,0 0 0,0 0 0,0 0 0,0 1 0,-5-1 0,3 1 0,1-1 0,-1 1 0,0 0 0,0 0 0,0 1 0,1 0 0,-1 0 0,0 0 0,1 1 0,-1 0 0,1 0 0,-1 0 0,-8 6 0,10-5 0,-1 2 0,0-1 0,1 1 0,0-1 0,0 1 0,1 0 0,-1 0 0,1 1 0,0-1 0,0 1 0,1 0 0,0 0 0,-2 6 0,-2 12 0,2 0 0,0 0 0,2 0 0,0 0 0,2 0 0,4 38 0,-3-51 0,1 0 0,0 0 0,1 0 0,0-1 0,0 1 0,1-1 0,1 0 0,0 0 0,0 0 0,9 11 0,-10-15 0,0 0 0,1-1 0,0 0 0,0 0 0,0 0 0,1 0 0,0-1 0,-1 0 0,1 0 0,1-1 0,-1 0 0,1 0 0,-1 0 0,1-1 0,0 1 0,0-2 0,7 2 0,-6-2 0,0 0 0,0-1 0,0 0 0,0 0 0,0-1 0,-1 1 0,1-2 0,0 1 0,0-1 0,10-5 0,-12 4 0,0 0 0,0-1 0,-1 1 0,1-2 0,-1 1 0,0 0 0,0-1 0,-1 0 0,1 0 0,-1-1 0,0 1 0,5-10 0,0-3 0,0-1 0,0-1 0,-2 0 0,0 0 0,-2 0 0,0-1 0,3-34 0,-2-152 0,-6 149 0,0 0 0,-3 1 0,-2-1 0,-3 1 0,-18-70 0,25 128 0,1-1 0,-1 0 0,1 1 0,-1-1 0,1 0 0,-1 1 0,1-1 0,-1 1 0,1-1 0,0 1 0,-1-1 0,1 1 0,0-1 0,-1 1 0,1 0 0,0-1 0,0 1 0,-1-1 0,1 1 0,0 0 0,0-1 0,0 1 0,0 1 0,-10 46 0,3 1 0,2 1 0,2 97 0,3-74 0,-2 166 0,2-230 0,1 0 0,0-1 0,0 1 0,0-1 0,1 1 0,1-1 0,0 1 0,0-1 0,0 0 0,5 8 0,-5-12 0,0 0 0,0 1 0,1-1 0,-1 0 0,1-1 0,0 1 0,0-1 0,0 0 0,0 0 0,1 0 0,-1 0 0,1-1 0,0 0 0,-1 0 0,1 0 0,0 0 0,0-1 0,6 1 0,0 0 0,-1 0 0,1-1 0,0 0 0,0-1 0,-1 0 0,1 0 0,0-2 0,0 1 0,-1-1 0,1-1 0,-1 0 0,0 0 0,0-1 0,0 0 0,0-1 0,-1 0 0,1-1 0,-1 0 0,-1 0 0,1-1 0,-1 0 0,0 0 0,-1-1 0,0 0 0,0 0 0,0-1 0,-1 0 0,-1 0 0,0-1 0,0 1 0,0-1 0,5-19 0,-4 3 0,-2 0 0,0-1 0,-2 1 0,-1-1 0,-2-35 0,0 47 0,1 8 0,-1 0 0,1 0 0,-2-1 0,1 1 0,-1 0 0,0 0 0,-1 0 0,0 1 0,-6-12 0,8 16 0,0 0 0,0 0 0,-1 0 0,1 0 0,-1 1 0,1-1 0,-1 0 0,0 1 0,1-1 0,-1 1 0,0 0 0,0 0 0,0-1 0,0 1 0,0 0 0,-1 1 0,1-1 0,0 0 0,0 1 0,0-1 0,-1 1 0,1 0 0,0-1 0,-1 1 0,1 0 0,0 1 0,-1-1 0,1 0 0,0 1 0,0-1 0,-1 1 0,1-1 0,0 1 0,-3 2 0,3-2 0,0 0 0,0 0 0,1 1 0,-1-1 0,0 0 0,1 1 0,-1 0 0,1-1 0,-1 1 0,1 0 0,0 0 0,0 0 0,0 0 0,0 0 0,-2 3 0,-6 34 0,5-12 0,2 1 0,1-1 0,1 1 0,1-1 0,1 0 0,2 1 0,0-1 0,12 34 0,-12-48 0,1 0 0,1-1 0,0 1 0,0-1 0,13 16 0,-15-23 0,-1-1 0,2 1 0,-1-1 0,0 0 0,1 0 0,-1-1 0,1 1 0,0-1 0,1 0 0,-1-1 0,0 1 0,1-1 0,-1 0 0,1 0 0,6 1 0,-5-2 0,0 0 0,1 0 0,-1 0 0,1-1 0,-1 0 0,1 0 0,-1-1 0,0 0 0,1 0 0,-1-1 0,0 0 0,0 0 0,11-6 0,-12 5 0,-1-1 0,1 0 0,-1 0 0,0 0 0,-1-1 0,1 1 0,-1-1 0,0 0 0,0 0 0,0-1 0,-1 1 0,0-1 0,0 0 0,0 0 0,3-11 0,1-8 0,-1-1 0,-1 0 0,4-51 0,-8-81 0,-3 80 0,2 52 0,-4 12 0,2 13 0,0 5 0,-3 11 0,2 1 0,0 0 0,1 0 0,-1 24 0,0 2 0,-47 528 0,42-291 0,9-306 0,2 0 0,7-27 0,1-9 0,88-535 0,-96 582 0,1-3 0,0 0 0,1 0 0,0 1 0,2-1 0,15-29 0,-22 46 0,1 1 0,0 0 0,-1-1 0,1 1 0,0-1 0,0 1 0,0 0 0,0 0 0,0-1 0,0 1 0,0 0 0,0 0 0,0 0 0,1 0 0,-1 0 0,0 1 0,1-1 0,-1 0 0,1 0 0,-1 1 0,1-1 0,-1 1 0,1 0 0,-1-1 0,1 1 0,-1 0 0,1 0 0,-1 0 0,1 0 0,0 0 0,-1 0 0,1 0 0,-1 1 0,1-1 0,-1 0 0,1 1 0,1 0 0,1 2 0,0 0 0,0 0 0,-1 0 0,1 0 0,-1 0 0,0 1 0,0 0 0,0-1 0,0 1 0,-1 0 0,4 7 0,5 15 0,-1 0 0,-1 0 0,-1 1 0,-1 0 0,-2 1 0,0-1 0,-2 1 0,-1 50 0,-2-71 0,-1 0 0,1 0 0,-1-1 0,-1 1 0,1 0 0,-1-1 0,-1 1 0,1-1 0,-1 1 0,0-1 0,0 0 0,-1 0 0,0-1 0,0 1 0,0-1 0,-1 0 0,0 0 0,0 0 0,0-1 0,0 1 0,-1-1 0,0 0 0,1-1 0,-1 0 0,-1 0 0,1 0 0,0 0 0,-8 1 0,-18 6-5,53-11-22,-9 3 27,5-2 0,0-1 0,-1 0 0,1-1 0,0-1 0,-1 0 0,25-9 0,-32 8 0,0 0 0,0-1 0,-1 0 0,1 0 0,-1-1 0,-1 1 0,1-2 0,-1 1 0,0-1 0,0-1 0,-1 1 0,10-16 0,-8 9 0,-1 0 0,0 0-1,-1-1 1,-1 0 0,0 0 0,-1 0 0,-1-1 0,3-21-1,-2-17 7,-4-60-1,-1 54 18,1 359-23,0-287 0,1-1 0,0 1 0,0 0 0,1-1 0,1 1 0,0-1 0,0 0 0,10 21 0,-10-27 0,0 0 0,0 0 0,1 0 0,-1 0 0,1 0 0,0-1 0,1 0 0,-1 0 0,1 0 0,-1 0 0,1-1 0,0 0 0,1 0 0,-1 0 0,1 0 0,-1-1 0,1 0 0,0 0 0,7 1 0,-4-1 0,0-1 0,0 0 0,0 0 0,1-1 0,-1 0 0,0-1 0,10-1 0,-15 1 0,0 0 0,0 0 0,0 0 0,-1-1 0,1 1 0,0-1 0,-1 0 0,1 0 0,-1 0 0,0 0 0,0-1 0,0 1 0,0-1 0,0 0 0,-1 0 0,1 0 0,-1 0 0,4-7 0,0-3 0,0-1 0,-1 1 0,-1-1 0,0 0 0,-1 0 0,2-25 0,-2-94 0,-2 40 0,0 79-1,0 0 0,0 0 0,1 0 0,1 0 0,8-23 1,-10 35-1,0-1 0,0 0 0,1 1 1,-1-1-1,1 1 0,-1 0 0,1-1 0,0 1 1,0 0-1,0 0 0,0 0 0,1 0 1,-1 1-1,0-1 0,1 0 0,-1 1 1,1 0-1,0 0 0,-1-1 0,1 2 1,0-1-1,0 0 0,-1 0 0,1 1 1,0 0-1,0-1 0,0 1 0,0 0 1,0 1-1,0-1 0,0 0 0,-1 1 0,1 0 1,3 1-1,-2-1 1,0 0 0,0 1 0,0-1 0,-1 1 0,1 0 0,-1 0 0,1 0 0,-1 1 0,0-1 0,0 1 0,0 0 0,0 0 0,0 0 0,-1 0 0,1 0 0,-1 1 0,0-1 0,0 1 0,0 0 0,1 4 0,0 1 0,1 1 0,-2 0 0,1 0 0,-2 0 0,1 1 0,-1 18 0,-1-28 0,0-1 0,0 0 0,0 1 0,0-1 0,0 0 0,0 0 0,0 1 0,0-1 0,0 0 0,0 0 0,0 1 0,-1-1 0,1 0 0,0 0 0,0 1 0,0-1 0,0 0 0,0 0 0,-1 0 0,1 1 0,0-1 0,0 0 0,-1 0 0,1 0 0,0 0 0,0 0 0,0 1 0,-1-1 0,1 0 0,0 0 0,0 0 0,-1 0 0,1 0 0,0 0 0,-1 0 0,1 0 0,0 0 0,0 0 0,-1 0 0,1 0 0,0 0 0,0 0 0,-1 0 0,1 0 0,0 0 0,-1-1 0,-9-3 0,4-1 9,5 3-10,-1 0 1,1 1 0,-1-1 0,0 0-1,0 1 1,1 0 0,-1-1-1,0 1 1,0 0 0,-1 0-1,1 0 1,0 0 0,0 0-1,0 1 1,0-1 0,-1 1-1,1-1 1,0 1 0,-1 0-1,1 0 1,0 0 0,-1 0-1,1 0 1,0 0 0,-1 1-1,-1 0 1,0 1 0,0-1 0,0 1 0,1 0 0,-1 0 0,0 1 0,1-1 0,0 1 0,0 0 0,0 0 0,0 0 0,0 0 0,0 0 0,1 1 0,-1-1 0,1 1 0,-3 7 0,-1 2 0,0 0 0,1 1 0,-6 24 0,6-16 0,2 0 0,0 0 0,2 0 0,0 1 0,1-1 0,6 33 0,-6-51 0,1-1 0,0 0 0,0 0 0,0 0 0,1 0 0,-1 0 0,1 0 0,-1 0 0,1 0 0,0-1 0,0 1 0,1 0 0,-1-1 0,0 0 0,1 0 0,0 0 0,-1 0 0,1 0 0,0 0 0,0 0 0,0-1 0,0 0 0,0 0 0,6 2 0,5 0 0,0-1 0,0 0 0,0-1 0,22-1 0,-24 0 0,1 0 1,-1 0 1,1-1-1,-1-1 0,1 0 0,-1-1 1,0 0-1,0-1 0,0 0 1,-1-1-1,1-1 0,-1 1 0,0-2 1,-1 1-1,1-2 0,-1 1 0,-1-1 1,0-1-1,0 0 0,0 0 1,-1-1-1,-1 0 0,1 0 0,-2-1 1,7-11-1,-2-1-1,-1 0 0,-1-1 0,-1 0 0,-2-1 0,0 0 0,4-36 0,-2-153 0,-8 195 0,0-26 0,-2 0 0,-3 0 0,-1 1 0,-16-59 0,23 103 0,-1 0 0,0-1 0,0 1 0,0 0 0,0-1 0,0 1 0,0-1 0,0 1 0,0 0 0,0-1 0,0 1 0,-1-1 0,1 1 0,0 0 0,0-1 0,0 1 0,0 0 0,-1-1 0,1 1 0,0 0 0,0-1 0,0 1 0,-1 0 0,1 0 0,0-1 0,-1 1 0,1 0 0,0 0 0,-1-1 0,1 1 0,0 0 0,-1 0 0,1 0 0,0 0 0,-1-1 0,1 1 0,0 0 0,-1 0 0,1 0 0,-1 0 0,1 0 0,0 0 0,-1 0 0,-7 19 0,3 41 0,3 109 0,3-88 0,-3 17 0,0-28 0,11 107 0,-7-160 0,2 0 0,-1-1 0,2 1 0,0-1 0,1 0 0,1-1 0,8 16 0,-11-25 0,-1 0 0,1 0 0,0 0 0,1-1 0,-1 0 0,1 0 0,0 0 0,0 0 0,0-1 0,1 0 0,0 0 0,0 0 0,0-1 0,0 0 0,0 0 0,1-1 0,-1 0 0,1 0 0,12 2 0,-12-3 0,1 0 0,-1-1 0,0 0 0,0 0 0,8-2 0,-12 2 0,-1-1 0,1 0 0,-1 0 0,1 0 0,-1 0 0,0 0 0,1 0 0,-1-1 0,0 1 0,0-1 0,0 0 0,0 0 0,0 0 0,-1 0 0,1 0 0,0 0 0,1-3 0,10-21 0,-2-1 0,0 0 0,-2 0 0,-1-1 0,6-46 0,1 5 0,-8 41 0,2-10 0,14-39 0,-20 69 0,0-1 0,1 0 0,0 1 0,1 0 0,0 0 0,0 0 0,1 0 0,0 1 0,13-13 0,-17 18 0,0 0 0,0 1 0,0-1 0,0 1 0,0 0 0,1-1 0,-1 1 0,0 0 0,1 0 0,-1 0 0,1 1 0,-1-1 0,1 1 0,-1-1 0,1 1 0,0 0 0,3 0 0,-4 0 0,0 1 0,0 0 0,0-1 0,0 1 0,0 0 0,0 0 0,-1 0 0,1 1 0,0-1 0,-1 0 0,1 1 0,-1-1 0,1 0 0,-1 1 0,1 0 0,-1-1 0,1 3 0,3 5 0,-1 0 0,0 0 0,-1 0 0,0 0 0,-1 0 0,1 1 0,0 16 0,1 12 0,-3 75 0,-2-93 0,-1-1 0,-1 1 0,-1-1 0,-1 0 0,-11 31 0,7-28 0,5-11 0,0 0 0,-1-1 0,0 1 0,-8 10 0,11-19 0,0 1 0,0-1 0,0 0 0,0 1 0,0-1 0,-1 0 0,1 0 0,-1 0 0,0-1 0,0 1 0,1-1 0,-1 1 0,0-1 0,0 0 0,0 0 0,0 0 0,-1 0 0,1-1 0,-5 1 0,0-1 0,-1 1 0,1-2 0,0 1 0,0-1 0,0 0 0,0-1 0,0 0 0,0 0 0,-9-4 0,11 3 0,1-1 0,-1 0 0,1 0 0,-1 0 0,1 0 0,0-1 0,1 0 0,-1 0 0,1 0 0,0 0 0,-6-12 0,2 1-2,1 0 0,1-1-1,0 0 1,1 0 0,1-1 0,0 1-1,2-1 1,0 0 0,1 0 0,1 1 0,3-33-1,-3 48 3,0-1 0,0 1 0,1-1 0,-1 1-1,1-1 1,0 1 0,-1 0 0,1-1 0,0 1 0,0 0-1,1 0 1,-1 0 0,0 0 0,1 0 0,-1 0 0,1 0-1,0 0 1,0 0 0,-1 1 0,1-1 0,0 1-1,0-1 1,1 1 0,-1 0 0,0 0 0,0 0 0,1 0-1,-1 0 1,0 0 0,1 1 0,-1-1 0,6 1 0,-3-1 0,0 1 0,1 0 0,-1 1 0,1-1 0,-1 1 0,1 0 0,-1 1 0,0-1 0,0 1 0,0 0 0,0 0 0,0 1 0,0-1 0,7 7 0,7 8 5,-1 0 0,-1 2 0,-1 0-1,0 1 1,12 22 0,-11-16-4,1-1 0,1-1-1,25 23 1,-30-34-1,2-1 0,-1 0 0,2-1 0,-1-1 0,1-1 0,1 0 0,0-2 0,0 0 0,26 7 0,-16-8 0,-1-1 0,1-1 0,0-2 0,0-1 0,53-4 0,-78 3-1,1-1 0,0 1 0,-1-1 1,1 0-1,0 0 0,-1 0 0,1 0 0,-1-1 0,0 1 0,1-1 1,-1 0-1,0 0 0,0 0 0,0 0 0,0-1 0,-1 1 0,6-6 1,-5 2-12,0 1 1,0 0 0,-1-1 0,1 1 0,-1-1-1,-1 1 1,1-1 0,-1 0 0,0 0 0,1-10-1,0-53-329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0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31919,'0'0'656,"42"0"-608,24 0-16,25 0 0,-2 0-16,-15 0 0,-16 0-16,-19 0 0,-22 0-64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1.1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86 35 32111,'-17'-26'512,"16"26"-509,0-1 1,1 0 0,-1 1-1,1-1 1,-1 1 0,0-1-1,0 1 1,1 0 0,-1-1 0,0 1-1,0-1 1,0 1 0,1 0-1,-1 0 1,0 0 0,0-1 0,0 1-1,0 0 1,1 0 0,-1 0-1,0 0 1,0 0 0,0 1-1,0-1 1,0 0 0,1 0 0,-1 1-1,0-1 1,0 0 0,0 1-1,1-1 1,-1 0 0,0 1-1,0-1 1,1 1 0,-1 0 0,1-1-1,-2 2 1,-2 2-4,1 1 0,-1-1 0,1 1 0,0 0 1,1 0-1,-1 0 0,1 0 0,0 1 0,0-1 0,0 1 0,1-1 0,-1 9 1,-1 9-11,1 41 0,2-51 1,0-11 9,1 1 0,-1 0 0,0 0 0,1 0 0,0 0 0,-1-1 0,1 1 0,0 0 0,0 0 0,1-1 0,-1 1 0,1-1 0,-1 1 0,1-1 0,0 0-1,0 0 1,0 0 0,0 0 0,0 0 0,0 0 0,0 0 0,1-1 0,-1 1 0,1-1 0,-1 1 0,1-1 0,0 0 0,-1 0 0,5 0 0,1 1 3,1 0 0,0 0 0,-1-1 0,1-1 0,0 1 1,0-1-1,0-1 0,14-2 0,-20 2-3,0 1 0,1-1 0,-1 0 0,0-1 0,0 1 0,0 0 0,0-1 0,-1 0 0,1 1 0,0-1 0,-1 0 0,1-1 0,-1 1 0,0 0 0,1-1 0,-1 1 0,2-4 0,-2 1 0,1 0 0,-1 0 0,0 0 0,0 0 0,0 0 0,-1-1 0,1 1 0,-2 0 0,2-11 0,-2 9 0,0 0 0,0 1 0,0-1 0,-1 0 0,0 1 0,0-1 0,-1 0 0,0 1 0,0-1 0,-1 1 0,1 0 0,-1 0 0,-1 0 0,1 0 0,-1 1 0,0-1 0,-5-5 0,4 7 1,-1 0-1,1 0 1,-1 1-1,0-1 1,1 1 0,-1 1-1,-1-1 1,1 1 0,0 0-1,0 0 1,-14-1-1,17 3-3,0 0-1,0-1 0,0 1 1,1 1-1,-1-1 0,0 0 1,0 1-1,0 0 0,0-1 1,0 1-1,1 0 0,-1 1 1,0-1-1,1 0 1,-1 1-1,1-1 0,-1 1 1,1 0-1,0 0 0,0 0 1,0 0-1,0 0 0,0 0 1,0 1-1,0-1 0,1 1 1,-1-1-1,0 4 0,-11 34-297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1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27 32543,'-2'-2'5,"-1"-1"-1,1 1 1,-1 0 0,0 0 0,1 0-1,-1 0 1,0 0 0,0 0-1,-1 1 1,1 0 0,0-1 0,0 1-1,-1 0 1,1 1 0,0-1 0,-1 1-1,1-1 1,-1 1 0,1 0 0,-1 0-1,-4 1 1,4 0 0,-1 0 0,0 0-1,1 0 1,-1 1 0,1-1 0,-1 1 0,1 0-1,-1 1 1,1-1 0,0 1 0,0-1 0,1 1-1,-1 0 1,-5 7 0,3-3-6,1 1 1,0-1-1,1 2 0,-1-1 0,2 0 1,-1 1-1,1-1 0,0 1 0,1 0 1,-2 12-1,2-5-1,1 0 1,0 0-1,1 0 1,4 32-1,-3-44 2,0 0 0,1 0 0,-1-1 0,0 1 0,1-1 0,0 1 0,0-1 0,0 0 0,0 0 0,1 1 0,-1-2 0,1 1 0,0 0 0,0 0 0,0-1 0,0 0 0,0 1 0,0-1 0,1 0 0,-1-1 0,1 1 0,-1-1 0,1 1 0,0-1 0,-1 0 0,1-1 0,6 2 0,-1-1 0,0 0 0,0 0 0,0-1 1,0 0-1,0 0 0,0-1 0,0 0 1,0-1-1,-1 0 0,1-1 0,8-3 1,-8 2 0,-1 0 0,-1-1 0,1 0 0,0 0 1,-1-1-1,0 0 0,-1-1 0,1 1 0,-1-1 0,-1 0 1,1-1-1,-1 1 0,0-1 0,-1 0 0,0-1 0,0 1 1,-1-1-1,0 1 0,0-1 0,-1 0 0,0 0 0,-1 0 1,0 0-1,0-17 0,-1 22-1,-1 0 0,1 1 0,-1-1 0,0 0 0,0 0 0,-1 0 0,1 0 0,-1 1 0,1-1 0,-1 1 0,0-1 0,-1 1 0,1 0 0,0 0 0,-1 0 0,0 0 0,0 0 0,0 1 0,0-1 0,0 1 0,0 0 0,-1-1 0,1 2 0,-1-1 0,-4-1 0,-3-1 0,-1 0 0,0 1 0,-1 0 0,1 1 0,0 1 0,-24 0 0,-14 5-5,47-4-6,1 1 0,-1 0-1,1 0 1,0 0 0,-1 0-1,1 0 1,0 0 0,0 0-1,0 1 1,0-1 0,0 1-1,0 0 1,0 0 0,0 0-1,0-1 1,-1 4 0,1-2-73,1 1 1,-1-1-1,1 1 1,0 0 0,0-1-1,0 1 1,0 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15 667 32239,'-1'0'19,"0"0"1,0 1-1,0-1 0,1 1 1,-1 0-1,0-1 1,0 1-1,1 0 0,-1-1 1,1 1-1,-1 0 0,1-1 1,-1 1-1,1 0 1,-1 0-1,1 0 0,0 0 1,-1-1-1,1 1 1,0 0-1,0 0 0,-1 0 1,1 0-1,0 0 1,0 0-1,0 0 0,0 1 1,-1 39-109,1-28 131,-1 5-42,2 1 0,-1-1 0,2 1 0,1-1 0,8 34 0,-9-47 0,-1-1 0,1 1 0,0-1 0,0 1 0,0-1 0,0 1 0,1-1 0,0 0 0,0 0 0,0-1 0,0 1 0,1-1 0,-1 1 0,1-1 0,0 0 0,0 0 0,0-1 0,1 1 0,-1-1 0,0 0 0,1 0 0,-1 0 0,1-1 0,0 0 0,0 0 0,0 0 0,7 0 0,-9 0 0,1-1 0,-1 0 0,0 0 0,1 0 1,-1 0-1,0-1 0,1 0 0,-1 1 0,0-1 0,0 0 0,1 0 0,-1-1 0,0 1 1,0-1-1,0 0 0,-1 1 0,1-1 0,5-5 0,-4 1 3,1 0 0,-1-1 0,-1 1 0,1-1 0,-1 0 1,0 0-1,3-13 0,6-23-2,-1 0 1,-3-1-1,5-61 0,-5-136-1,-8 228 0,1-321 0,-16 491 0,0-21 0,13 141 0,2-258 0,2 0 0,1 0 0,0 0 0,7 22 0,-7-32 0,0-1 0,0 0 0,1 0 0,0 0 0,0 0 0,1-1 0,0 0 0,0 1 0,1-2 0,0 1 0,8 7 0,-11-12 0,0 0 0,0 1 0,0-1 0,1 0 0,-1-1 0,1 1 0,0-1 0,-1 1 0,1-1 0,0 0 0,0 0 0,-1-1 0,1 1 0,0-1 0,0 0 0,0 0 0,0 0 0,0-1 0,0 1 0,0-1 0,6-2 0,-5 1 0,0 0 0,0 0 0,0-1 0,0 0 0,-1 0 0,1 0 0,-1-1 0,0 1 0,0-1 0,0 0 0,-1 0 0,1 0 0,-1-1 0,0 1 0,3-6 0,6-15 0,-2-1 0,0 0 0,-2-1 0,0 0 0,-2 0 0,5-51 0,-6-172 0,-5 167 0,0 59 0,0 0 0,-1 0 0,-1 0 0,-2 1 0,0-1 0,-15-44 0,8 50 0,11 17 0,0 1 0,0 0 0,0 0 0,-1-1 0,1 1 0,0 0 0,0 0 0,-1-1 0,1 1 0,0 0 0,-1 0 0,1 0 0,0-1 0,-1 1 0,1 0 0,0 0 0,-1 0 0,1 0 0,0 0 0,-1 0 0,1 0 0,0 0 0,-1 0 0,1 0 0,0 0 0,-1 0 0,1 0 0,0 0 0,-1 0 0,1 0 0,0 0 0,-1 0 0,1 0 0,0 1 0,-1-1 0,1 0 0,0 0 0,-1 0 0,1 1 0,0-1 0,0 0 0,-1 0 0,1 1 0,0-1 0,0 0 0,0 0 0,-1 1 0,1-1 0,0 0 0,0 1 0,0-1 0,0 0 0,0 1 0,-1-1 0,1 1 0,-2 8 0,-1 0 0,1-1 0,1 2 0,-1-1 0,2 0 0,-1 0 0,2 12 0,-1-2 0,-3 85 0,21 182 0,-10-224 0,-3-23 0,0-1 0,3 0 0,1 0 0,15 38 0,-24-75 0,1 0 0,-1 1 0,0-1 0,1 0 0,0 0 0,-1 0 0,1 0 0,0 1 0,-1-1 0,1 0 0,0 0 0,0 0 0,0-1 0,0 1 0,0 0 0,0 0 0,0 0 0,0-1 0,0 1 0,0-1 0,1 1 0,1 0 0,-2-1 0,1 0 0,-1 0 0,0 0 0,1-1 0,-1 1 0,0-1 0,0 1 0,1-1 0,-1 1 0,0-1 0,0 1 0,0-1 0,0 0 0,0 0 0,0 0 0,0 0 0,2-2 0,2-3 0,1-2 0,-1 1 0,0-1 0,-1 1 0,4-10 0,5-20 0,-1 0 0,-1-1 0,5-44 0,-7 33 0,16-48 0,-23 90 0,1-1 0,0 1 0,0-1 0,7-9 0,-9 15 0,0 1 0,1-1 0,-1 1 0,0-1 0,1 1 0,-1-1 0,1 1 0,-1 0 0,1 0 0,0 0 0,0 0 0,-1 0 0,1 0 0,0 0 0,0 1 0,0-1 0,0 1 0,0-1 0,0 1 0,0 0 0,2 0 0,-3 0 0,-1 0 0,1 0 0,-1 0 0,1 0 0,-1 0 0,1 0 0,-1 1 0,1-1 0,-1 0 0,0 0 0,1 1 0,-1-1 0,0 0 0,1 0 0,-1 1 0,0-1 0,1 1 0,-1-1 0,0 0 0,1 1 0,-1-1 0,0 1 0,0-1 0,0 0 0,1 1 0,-1-1 0,0 1 0,0-1 0,0 1 0,0-1 0,0 1 0,1 19 0,-1-14 0,-2 179 0,-1-53 0,3-126 0,0 1 0,0-1 0,1 1 0,-1 0 0,1-1 0,1 1 0,-1-1 0,1 0 0,0 1 0,1-1 0,-1 0 0,1 0 0,0 0 0,1-1 0,0 1 0,0-1 0,0 0 0,0 0 0,1 0 0,-1 0 0,1-1 0,1 0 0,-1 0 0,0 0 0,1-1 0,0 0 0,0 0 0,0 0 0,6 1 0,-1 0 0,-1 0 0,1-1 0,0-1 0,-1 0 0,1 0 0,0-1 0,0-1 0,0 0 0,0 0 0,0-1 0,0 0 0,0-1 0,0 0 0,0-1 0,-1 0 0,1-1 0,-1 0 0,0 0 0,0-1 0,-1-1 0,1 1 0,-1-2 0,0 1 0,12-13 0,-11 7 0,0-1 0,0 0 0,-2 0 0,1-1 0,-2 0 0,0-1 0,-1 0 0,0 0 0,-1 0 0,6-30 0,-7 17 0,-1 0 0,-1 0 0,-2 0 0,0-1 0,-6-36 0,4 54 0,0-1 0,-1 1 0,0 0 0,0 0 0,-1 0 0,-1 0 0,0 1 0,-7-12 0,9 18 0,0-1 0,0 1 0,-1 0 0,1 0 0,-1 0 0,0 0 0,0 0 0,-1 1 0,1 0 0,-1 0 0,0 0 0,1 1 0,-1-1 0,0 1 0,-1 0 0,1 1 0,0-1 0,-10-1 0,12 3 0,1 0 0,-1 0 0,1 0 0,0 0 0,-1 0 0,1 1 0,-1-1 0,1 1 0,0 0 0,-1 0 0,1-1 0,0 1 0,0 1 0,0-1 0,0 0 0,0 0 0,0 1 0,0-1 0,0 1 0,0 0 0,0 0 0,1-1 0,-1 1 0,1 0 0,0 0 0,-1 0 0,1 1 0,0-1 0,0 0 0,0 0 0,1 1 0,-1-1 0,0 5 0,-2 8 0,0 0 0,2 0 0,0 1 0,1 18 0,0-23 0,0 12 0,1-1 0,1 0 0,1 0 0,1 0 0,1-1 0,9 28 0,-8-35 0,1 1 0,0-1 0,1 0 0,0 0 0,1-1 0,1 0 0,0-1 0,0 0 0,19 16 0,-23-23-6,1 0 0,-1 0-1,1 0 1,0-1 0,0 0 0,0-1 0,1 1 0,-1-1-1,1-1 1,0 1 0,0-1 0,0-1 0,0 1-1,0-2 1,0 1 0,0-1 0,0 0 0,13-2 0,3-8-389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2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32559,'44'0'80,"28"0"-48,25 0 0,2-8-32,-2 1 0,-17-6-80,-21-4-1809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5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11 413 32255,'0'0'7,"0"0"1,0 0-1,0 0 1,0 0 0,0 0-1,0 0 1,0 0-1,0 0 1,0 0-1,0-1 1,0 1-1,0 0 1,0 0 0,0 0-1,0 0 1,0 0-1,0 0 1,0 0-1,0-1 1,0 1 0,0 0-1,0 0 1,0 0-1,0 0 1,0 0-1,0 0 1,0 0-1,0 0 1,0 0 0,0-1-1,0 1 1,0 0-1,0 0 1,-1 0-1,1 0 1,0 0 0,0 0-1,0 0 1,0 0-1,0 0 1,0 0-1,0 0 1,0 0-1,0 0 1,-1 0 0,1 0-1,0 0 1,0 0-1,0 0 1,0-1-1,0 1 1,0 1-1,0-1 1,-1 0 0,1 0-1,0 0 1,0 0-1,0 0 1,0 0-1,0 0 1,0 0 0,0 0-1,0 0 1,0 0-1,-1 0 1,1 0-1,0 0 1,0 0-1,-4 13-16,1 54 9,7 75 0,-2-128 0,0 1 0,1-1 0,10 27 0,-11-35 0,0-1 0,0 1 0,1-1 0,0 0 0,0 1 0,0-1 0,1-1 0,-1 1 0,1 0 0,0-1 0,1 0 0,5 5 0,-8-8 0,0 0 0,0 0 0,-1 0 0,1 0 0,0 0 0,0-1 0,1 1 0,-1-1 0,0 1 0,0-1 0,0 0 0,0 0 0,0 0 0,1 0 0,-1 0 0,0 0 0,0 0 0,0-1 0,0 1 0,0-1 0,0 0 0,0 1 0,0-1 0,0 0 0,0 0 0,0 0 0,0-1 0,-1 1 0,1 0 0,0-1 0,-1 1 0,1-1 0,-1 1 0,0-1 0,3-3 0,3-6 0,0 0 0,-1 0 0,-1 0 0,8-21 0,-4 4 0,-1 0 0,-1 0 0,5-44 0,-1-92 0,-3 37 0,-7 114 0,13-89 1,-11 92-2,-1 0 0,2-1 0,-1 1 1,1 0-1,1 1 0,0-1 0,9-13 1,-11 20-2,0 0-1,0 0 1,0 0 0,0 0 0,0 0 0,1 1 0,-1 0 0,1-1 0,0 1 0,0 1-1,0-1 1,0 1 0,0-1 0,7 0 0,-8 1 1,0 1 0,-1-1 0,1 1-1,0 0 1,-1 0 0,1 0 0,0 0 0,-1 1 0,1-1 0,0 1 0,-1-1-1,1 1 1,-1 0 0,1 0 0,-1 0 0,1 1 0,-1-1 0,0 0 0,0 1-1,0 0 1,1-1 0,-1 1 0,3 4 0,-2-2 0,1 1-1,-1 0 1,0 0-1,0 1 1,-1-1-1,0 1 1,0-1-1,0 1 1,0 0-1,0 6 1,-2-13 3,0 0 0,0 0 0,0 1-1,0-1 1,0 0 0,0 0 0,0 0 0,-1 0 0,1 0 0,0 1-1,-1-1 1,1 0 0,0 0 0,-1 0 0,1 1 0,-1-1 0,0 0-1,1 1 1,-1-1 0,1 0 0,-1 1 0,0-1 0,1 1 0,-1-1-1,0 1 1,0-1 0,1 1 0,-1 0 0,0-1 0,0 1 0,0 0 0,0 0-1,1-1 1,-1 1 0,0 0 0,0 0 0,0 0 0,0 0 0,0 0-1,0 0 1,1 0 0,-3 1 0,-1-1-2,-1 0 0,0 0 0,1 1 0,-1-1 0,1 1 0,-1 0 0,1 0 0,-1 1 0,1-1 0,-1 1 0,1 0 0,0 0 0,0 1 0,0-1 0,-4 4 0,2 0 0,0 0 0,0 0 0,0 1 0,1-1 0,0 1 0,0 1 0,-6 12 0,2 1 0,1-1 0,1 1 0,1 0 0,1 0 0,-4 39 0,4 6 0,6 93 0,-1-151 0,1 1 0,0-1 0,0 1 0,1-1 0,0 0 0,1 0 0,0 1 0,0-2 0,1 1 0,0 0 0,0-1 0,11 14 0,-11-16 0,0 0 0,1 0 0,0-1 0,0 0 0,1 0 0,-1 0 0,1-1 0,0 0 0,0 0 0,0 0 0,0-1 0,0 0 0,1 0 0,-1-1 0,1 1 0,-1-1 0,9 0 0,-5 0 0,0-1 0,0 0 0,0 0 0,-1-1 0,1 0 0,0-1 0,0 0 0,12-4 0,-17 3 0,0 0 0,1 0 0,-1 0 0,0-1 0,-1 0 0,1 0 0,-1 0 0,0 0 0,0-1 0,0 0 0,0 0 0,-1 0 0,0 0 0,5-10 0,-2-2 0,0 1 0,-1-1 0,-1 0 0,0 0 0,-2-1 0,0 1 0,-1 0 0,0-1 0,-3-19 0,2 11 0,-1 1 0,-1 0 0,-1 1 0,-1-1 0,-1 1 0,-1 0 0,-1 0 0,-2 0 0,0 1 0,-1 0 0,-2 1 0,0 0 0,-26-35 0,33 52 0,1 0 0,-1-1 0,0 2 0,0-1 0,-1 0 0,1 1 0,-1 0 0,0 1 0,-9-5 0,13 7 0,1 0 0,-1 1 0,0-1 0,1 1 0,-1-1 0,0 1 0,0-1 0,1 1 0,-1 0 0,0 0 0,0 0 0,0 0 0,1 1 0,-1-1 0,0 0 0,0 1 0,1-1 0,-1 1 0,0-1 0,1 1 0,-1 0 0,1 0 0,-1 0 0,1 0 0,-1 0 0,1 0 0,-1 0 0,1 0 0,0 1 0,0-1 0,0 0 0,0 1 0,0-1 0,0 1 0,0-1 0,0 1 0,0 0 0,1-1 0,-1 1 0,0 1 0,-3 10 0,1 0 0,0 1 0,1-1 0,0 0 0,1 21 0,6 72 0,-2-87 0,0 0 0,2-1 0,0 0 0,1 0 0,0 0 0,16 29 0,-15-35 0,1 1 0,0-1 0,0 0 0,1 0 0,1-1 0,0-1 0,0 1 0,1-2 0,15 11 0,-20-17 0,-1 0 0,1-1 0,-1 1 0,1-2 0,0 1 0,0 0 0,0-1 0,0 0 0,0-1 0,0 1 0,0-1 0,8-1 0,-4 1 0,-7-1 0,0 1 0,0-1 0,0 0 0,0 0 0,0 0 0,0 0 0,0-1 0,-1 1 0,1-1 0,0 1 0,-1-1 0,1 0 0,-1 0 0,0-1 0,1 1 0,-1 0 0,0-1 0,0 1 0,-1-1 0,1 1 0,-1-1 0,1 0 0,-1 0 0,1-3 0,6-12 0,-1-1 0,7-32 0,-13 44 0,21-96 0,-15 59-2,3 1 0,22-62 1,-29 97-3,1 0 0,0 0 1,0 0-1,1 1 1,0 0-1,11-13 0,-14 18 4,0 0-1,0 0 0,0 0 0,1 0 1,-1 0-1,1 1 0,-1-1 0,1 1 1,0-1-1,-1 1 0,1 0 0,0 0 1,0 0-1,0 1 0,0-1 0,0 1 1,0-1-1,0 1 0,0 0 0,0 0 0,0 0 1,6 2-1,-7-1 1,0 0 0,0 0 0,0 0 0,0 0 0,0 0 0,0 1 0,-1-1 0,1 1 0,0-1 0,-1 1 0,1 0 0,-1 0 0,1 0 0,-1-1 0,0 1 0,0 1 0,0-1 0,0 0 0,0 0 0,0 0 0,-1 0 0,1 5 0,2 6 0,-1 0 0,0 24 0,-1-29 0,1 34 1,-1 1-1,-2 0 1,-12 76 0,7-92 2,2 0 0,1 0 1,0 32-1,3-56-3,0-1 0,0 1 0,1 0 0,-1-1 0,1 1 0,-1-1 0,1 1 0,0-1 0,0 1 0,0-1 0,0 0 0,1 1 0,-1-1 0,1 0 0,-1 0 0,1 0 0,0 0 0,0 0 0,-1-1 0,1 1 0,1 0 0,-1-1 0,0 1 0,0-1 0,0 0 0,1 0 0,-1 0 0,1 0 0,-1 0 0,1-1 0,-1 1 0,4 0 0,9 1 0,0 0 0,0-1 0,0-1 0,21-2 0,-23 1 0,-7 1 0,0-1 0,0 1 0,0-2 0,-1 1 0,1-1 0,0 1 0,0-2 0,-1 1 0,1-1 0,-1 1 0,0-1 0,0-1 0,8-6 0,-7 4 0,0 0 0,0 0 0,-1-1 0,1 0 0,-2-1 0,1 1 0,-1-1 0,5-12 0,-1-4 0,-1 0 1,-1 1 0,-2-2 0,0 1 0,1-44 0,-4 30 10,1-3-3,-6-73 0,4 108-8,0 5 0,0-1 0,0 1 0,0 0 0,0-1 0,0 1 0,-1 0 0,1-1 0,0 1 0,-1 0 0,1 0 0,-1-1 0,0 1 0,1 0 0,-1 0 0,0 0 0,1 0 0,-1 0 0,0 0 0,0 0 0,-2-2 0,-2 34 0,5 189 0,2-186 0,2 1 0,1-1 0,2 0 0,16 48 0,-21-77 0,0 1 0,0-1 0,0 0 0,1-1 0,0 1 0,0 0 0,0-1 0,1 0 0,6 7 0,-8-8 0,1-1 0,0 0 0,1 0 0,-1-1 0,0 1 0,1 0 0,-1-1 0,1 0 0,-1 0 0,1 0 0,-1 0 0,1-1 0,0 1 0,-1-1 0,5 0 0,-3 0 0,1 0 0,-1 0 0,1-1 0,-1 0 0,1 0 0,-1 0 0,0-1 0,0 1 0,0-1 0,1-1 0,-2 1 0,1-1 0,0 0 0,-1 0 0,5-4 0,-1 0 0,-1-1 0,0 0 0,-1-1 0,1 1 0,-2-1 0,1-1 0,4-10 0,-1-1 0,-1-1 0,0 0 0,-2 0 0,-1 0 0,6-44 0,-5-115 0,-6 172 0,0-4 0,0 8-2,-1 0 0,1 1 1,1-1-1,-1 0 0,1 1 0,1-6 0,-2 9 0,0 0 1,1 0-1,-1 1 0,1-1 1,-1 0-1,1 1 0,-1-1 0,1 0 1,-1 1-1,1-1 0,0 0 1,-1 1-1,1-1 0,0 1 1,-1-1-1,1 1 0,0 0 1,0-1-1,0 1 0,-1 0 0,1-1 1,0 1-1,0 0 0,0 0 1,0 0-1,0 0 0,0 0 1,-1 0-1,1 0 0,0 0 0,0 0 1,0 0-1,0 0 0,0 1 1,-1-1-1,1 0 0,1 1 1,2 1-3,-1-1 1,0 1-1,0 0 1,0 0-1,0 0 0,0 1 1,0-1-1,0 1 1,-1-1-1,1 1 1,-1 0-1,0 0 1,4 7-1,22 45 4,-26-50-1,4 10 2,-6-13 1,0 0-1,1 0 1,-1 0-1,1 0 0,0-1 1,-1 1-1,1 0 1,0-1-1,0 1 1,0-1-1,0 1 0,0-1 1,2 2-1,-2-4 2,-1 0-1,1 0 1,-1 0-1,0-1 1,1 1-1,-1 0 1,0-1 0,0 1-1,0 0 1,1 0-1,-2-1 1,1 1-1,0 0 1,0-2-1,0-1 3,0-7 3,1-22 0,-1 31-8,0 1 1,0-1 0,0 1-1,0-1 1,-1 1 0,1 0 0,0-1-1,-1 1 1,1 0 0,-1-1 0,1 1-1,-1 0 1,0 0 0,0-1-1,1 1 1,-1 0 0,0 0 0,-1-1-1,-1 0 0,0 1 1,0 0-1,0 0 0,0 0 0,0 0 0,0 0 0,0 1 0,0-1 0,0 1 1,-1 0-1,1 0 0,0 0 0,0 0 0,0 1 0,0-1 0,0 1 0,0 0 1,0 0-1,0 0 0,0 0 0,0 1 0,0-1 0,-4 4 0,1-2 0,0 2 0,1-1 0,0 0 0,0 1 0,0 0 0,0 0 0,1 1 0,-1-1 0,-5 12 0,3-1 0,0 1 0,2 1 0,0-1 0,0 1 0,2 0 0,0 0 0,1 0 0,1 1 0,1-1 0,0 0 0,5 27 0,-4-40 0,-1 1 0,1-1 0,1 0 0,-1 0 0,1 1 0,0-1 0,0 0 0,1 0 0,-1-1 0,1 1 0,0-1 0,0 1 0,1-1 0,-1 0 0,1 0 0,0 0 0,6 5 0,-3-5 0,-1-1 0,1 0 1,0 0-1,0 0 1,0 0-1,0-1 1,0-1-1,1 1 1,-1-1-1,0 0 0,1-1 1,7 0-1,-12 0 2,-1 0-1,1 0 0,0-1 1,0 1-1,0-1 1,-1 0-1,1 0 0,0 0 1,-1 0-1,1 0 1,-1 0-1,1-1 0,-1 0 1,0 1-1,0-1 1,0 0-1,4-3 0,-2-1 0,0 1-1,0-1 1,0 0-1,-1 0 1,0 0-1,0 0 1,2-8-1,1-6 0,-1 0-1,-1-1 1,3-39-1,-6-104 1,-2 162 0,-1 7 0,-3 13 0,-17 258 0,-4 26 0,-21-48 0,32-194 0,-3 0 0,-27 64 0,39-110 0,-1 0 0,0-1 0,-1 0 0,0 0 0,-1 0 0,-1-1 0,0 0 0,-18 16 0,19-21 0,0-1 0,0 0 0,0 0 0,-1-1 0,1 0 0,-1-1 0,-1 0 0,1 0 0,0-1 0,-1-1 0,0 1 0,-20 0 0,14-2 0,0 0 0,0-1 0,-24-4 0,34 3 0,1-1 0,-1 0 0,1 0 0,0 0 0,0-1 0,0 0 0,0 0 0,0 0 0,0-1 0,1 0 0,-9-7 0,5 2 0,1-1 0,0 0 0,0 0 0,1-1 0,1 1 0,-1-1 0,2-1 0,0 1 0,0-1 0,1 0 0,-4-17 0,4 6 0,0 0 0,2-1 0,0 1 0,2 0 0,2-30 0,0 39 0,0 0 0,0 0 0,2 1 0,-1-1 0,2 1 0,0 0 0,0 0 0,1 1 0,1 0 0,9-14 0,-4 11 0,0 0 0,1 1 0,1 0 0,0 1 0,1 0 0,25-16 0,14-2 0,2 2 0,0 3 0,93-29 0,-91 34 0,-57 21 0,48-18 0,91-46 0,-127 56 0,0 0 0,0 0 0,-1-2 0,0 1 0,0-1 0,-1-1 0,-1 0 0,0-1 0,0 0 0,-1 0 0,10-20 0,-6 3 0,-1 0 0,-2-1 0,-1 0 0,-1-1 0,-1 0 0,-2 0 0,-2-1 0,0-42 0,-4 97 0,-1 0 0,-2 0 0,-6 23 0,-5 35 0,10-21 0,2-1 0,6 63 0,-3-119 0,0 1 0,0-1 0,1 1 0,-1-1 0,1 1 0,0-1 0,0 0 0,1 0 0,-1 1 0,0-1 0,1 0 0,0 0 0,0 0 0,0-1 0,0 1 0,0 0 0,1-1 0,-1 1 0,1-1 0,0 0 0,-1 0 0,5 3 0,0-2 0,0-1 0,0 1 0,1-1 0,-1 0 0,0-1 0,1 1 0,-1-2 0,1 1 0,9-1 0,-14 0 0,1 0 0,-1-1 0,0 1 0,1-1 0,-1 1 0,0-1 0,1 0 0,-1-1 0,0 1 0,0 0 0,0-1 0,0 0 0,0 1 0,0-1 0,-1-1 0,3-1 0,0-1 0,-1 1 0,0-1 0,-1 0 0,1 0 0,-1-1 0,0 1 0,-1-1 0,4-7 0,1-11 0,-1 0 0,-1 0 0,2-38 0,-5 48 0,8-183 0,-6 70 0,-4 115 0,0 10 0,0 1 0,0-1 0,-1 0 0,1 0 0,1 0 0,-1 1 0,0-1 0,0 0 0,1 0 0,-1 1 0,1-1 0,-1 0 0,1 1 0,0-1 0,1-1 0,-2 3 0,1 0 0,-1 0 0,1 0 0,-1 1 0,1-1 0,-1 0 0,0 0 0,1 0 0,-1 1 0,1-1 0,-1 0 0,0 1 0,1-1 0,-1 0 0,0 1 0,1-1 0,-1 1 0,0-1 0,1 0 0,-1 1 0,0-1 0,0 1 0,0-1 0,1 1 0,-1-1 0,0 1 0,0-1 0,0 1 0,0-1 0,0 1 0,0-1 0,0 1 0,0 0 0,53 224 0,-5-17 0,-47-206 0,12 32 0,-13-33 0,1 0 0,-1-1 0,0 1 0,1-1 0,-1 1 0,1-1 0,-1 1 0,0-1 0,1 1 0,-1-1 0,1 1 0,0-1 0,-1 1 0,1-1 0,-1 0 0,1 1 0,0-1 0,-1 0 0,2 1 0,-1-2 0,-1 1 0,1 0 0,0 0 0,-1-1 0,1 1 0,0 0 0,-1-1 0,1 1 0,-1-1 0,1 1 0,-1-1 0,1 1 0,-1-1 0,1 1 0,-1-1 0,1 1 0,-1-1 0,1 0 0,-1 1 0,0-1 0,0 0 0,1 1 0,-1-2 0,19-47 0,-2-1 0,13-62 0,3-9 0,-27 101 0,24-66 0,-26 77 0,1 0 0,-1 0 0,1 0 0,1 1 0,0-1 0,10-10 0,-15 18 0,0-1 0,0 1 0,0 0 0,0 1 0,0-1 0,0 0 0,0 0 0,1 0 0,-1 0 0,0 1 0,0-1 0,1 1 0,-1-1 0,0 1 0,1-1 0,-1 1 0,0 0 0,1 0 0,-1-1 0,1 1 0,1 1 0,-2-1 0,0 1 0,1 0 0,-1-1 0,0 1 0,0 0 0,0 0 0,0 0 0,0 0 0,0 0 0,0 0 0,0 0 0,-1 1 0,1-1 0,0 0 0,0 0 0,-1 1 0,1-1 0,-1 0 0,0 1 0,1-1 0,-1 0 0,0 3 0,7 36 0,-3 0 0,-1 1 0,-5 71 0,3 48 0,0-150 0,0 0 0,1 0 0,0 0 0,1 0 0,0-1 0,0 1 0,1-1 0,0 0 0,7 12 0,-9-18 0,0 0 0,1 0 0,-1-1 0,0 1 0,1 0 0,-1-1 0,1 0 0,0 1 0,0-1 0,0 0 0,0-1 0,0 1 0,0 0 0,1-1 0,-1 0 0,0 0 0,1 0 0,-1 0 0,1 0 0,-1-1 0,1 1 0,0-1 0,-1 0 0,1 0 0,-1-1 0,1 1 0,-1-1 0,8-1 0,-10 1-1,1 1 1,-1-1-1,1 0 1,-1 0-1,0 1 1,1-1-1,-1 0 1,0 0-1,1 0 1,-1 0-1,0 0 1,0-1-1,0 1 1,0 0-1,0 0 1,0-1-1,-1 1 1,1-1-1,1-2 1,6-31-67,-6-26-192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5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33 32079,'-15'-5'71,"1"0"-1,-1 2 1,0 0 0,0 1 0,0 0 0,0 1 0,0 1 0,0 0 0,-22 4 0,32-4-73,0 1 0,0 0 1,0 0-1,1 0 0,-1 1 1,1 0-1,-1 0 0,1 0 1,-1 0-1,1 1 1,0-1-1,0 1 0,0 0 1,1 1-1,-1-1 0,1 1 1,-1-1-1,1 1 0,1 0 1,-1 0-1,0 0 0,1 1 1,0-1-1,0 1 1,0-1-1,0 1 0,1 0 1,0-1-1,0 1 0,0 0 1,0 10-1,1-11 2,0 0 0,0 0 0,1 0-1,-1 0 1,1 0 0,0 0 0,0 0 0,0 0 0,0 0 0,1 0 0,0 0 0,-1-1-1,2 1 1,-1-1 0,0 1 0,1-1 0,2 3 0,0-1 0,0-1 1,0 0-1,1 0 1,0 0 0,-1-1-1,1 0 1,0 0-1,1 0 1,9 2-1,9 1 6,0-2 0,0 0 0,1-2-1,35-1 1,-58-1-6,1 0 0,-1 0 0,1 0 0,0 0 0,-1-1 0,1 1 0,-1-1 0,0 0 0,1 0 0,-1 0 0,1-1 0,-1 1 0,0-1 0,0 0 0,0 0 0,0 0 0,0 0 0,-1 0 0,5-5 0,-4 3 0,-1-1 0,1 1 0,-1-1 0,0 0 0,-1 0 0,1 1 0,-1-1 0,0 0 0,0-1 0,0 1 0,-1 0 0,0 0 0,0-5 0,0 4 0,0 0 1,-1 1-1,0-1 0,1 0 1,-2 1-1,1-1 0,-1 1 1,0-1-1,0 1 0,0 0 1,-1 0-1,1 0 0,-1 0 1,-1 0-1,1 1 0,-1 0 1,0-1-1,0 1 0,0 0 1,0 1-1,0-1 0,-1 1 1,0 0-1,0 0 0,-7-3 1,-2 0-13,-1 1-1,0 0 1,0 1 0,0 1 0,-1 0-1,0 1 1,1 1 0,-19 0 0,-1 1-239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6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48 32543,'-9'-6'14,"0"0"-1,0 1 1,-1 0 0,1 1 0,-1-1-1,0 2 1,0-1 0,0 2 0,-1-1-1,1 1 1,-1 1 0,1 0 0,-1 1-1,-16 0 1,21 1-15,-1 0 1,0 0-1,0 1 1,0 0-1,1 0 0,-1 0 1,1 1-1,0 0 1,0 0-1,0 1 0,0 0 1,0 0-1,1 0 0,0 1 1,0-1-1,0 1 1,0 0-1,1 1 0,0-1 1,0 1-1,0 0 1,-5 11-1,6-10 1,0 0 0,0 1 0,1-1 0,0 1 0,0-1 0,1 1 0,0-1 0,0 1 0,1 0 0,0 0 0,0-1 0,1 1 0,2 9 0,-2-13 0,0 0 0,1 1 0,0-1 0,0 0 0,0 0 0,0-1 0,0 1 0,1 0 0,0-1 0,0 1 0,0-1 0,0 0 0,0 0 0,1 0 0,-1-1 0,1 1 0,0-1 0,-1 0 0,1 0 0,1 0 0,-1 0 0,0-1 0,7 2 0,-1 0 3,0-1-1,0 0 1,1-1-1,-1 0 1,0 0 0,1-1-1,-1-1 1,0 0 0,1 0-1,14-5 1,-20 5-3,1-1 0,-1 0 0,0-1 0,1 0 1,-1 1-1,-1-2 0,1 1 0,0 0 0,-1-1 0,0 0 1,1 0-1,-2 0 0,1-1 0,0 1 0,-1-1 0,0 0 1,0 0-1,0 0 0,3-10 0,-4 9 0,0 1 0,0 0 0,-1 0 0,0-1 0,0 1 0,0-1 0,-1 1 0,0 0 0,0-1 0,0 1 0,0-1 0,-1 1 0,-2-9 0,1 10 0,1 1 0,-1-1 0,0 1 0,0 0 0,0 0 0,0 0 0,0 0 0,-1 0 0,0 0 0,1 1 0,-1-1 0,0 1 0,0 0 0,0-1 0,0 2 0,-1-1 0,1 0 0,-1 1 0,-5-3 0,-3 1 3,0-1 0,1 2 0,-1 0 0,0 0 0,0 1 0,0 0 0,-20 2-1,27 0-23,0-1-1,0 1 0,0 0 1,0 0-1,0 1 0,1-1 1,-1 1-1,0 0 0,1 0 0,-1 1 1,1-1-1,0 1 0,0 0 1,0 0-1,0 1 0,1-1 1,-1 1-1,1-1 0,0 1 1,-4 6-1,-10 34-1531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49 542 32527,'-3'-14'199,"2"13"-198,1 1 0,0 0 0,-1 0 0,1 0 0,0-1 0,-1 1 0,1 0 0,0 0-1,-1 0 1,1 0 0,0 0 0,-1 0 0,1 0 0,0 0 0,-1 0 0,1 0 0,-1 0 0,1 0 0,0 0 0,-1 0 0,1 0 0,0 0-1,-1 0 1,1 0 0,0 0 0,-1 1 0,1-1 0,0 0 0,-1 0 0,1 0 0,0 1 0,0-1 0,-1 0 0,1 0 0,0 1 0,0-1-1,-1 0 1,1 0 0,0 1 0,0-1 0,0 0 0,-1 1 0,1 0 0,-3 3-1,0 0 0,0 1 0,1 0 0,-1-1 0,1 1 0,0 0 0,0 0 0,1 0 0,-1 0 0,1 1 0,0 5 0,-4 64 0,5-62 0,0-2 0,-1 19 0,1 0 0,8 50 0,-7-72 0,1 1 0,0-1 0,0 0 0,1 0 0,0 0 0,1-1 0,-1 1 0,1-1 0,1 0 0,0 0 0,0 0 0,0-1 0,0 0 0,11 9 0,-14-13 0,0 0 0,0 0 0,0-1 0,0 1 0,1-1 0,-1 1 0,0-1 0,1 0 0,-1 0 0,1 0 0,-1 0 0,1-1 0,0 1 0,-1-1 0,1 1 0,0-1 0,-1 0 0,1 0 0,0 0 0,-1 0 0,1-1 0,0 1 0,-1-1 0,1 0 0,-1 1 0,1-1 0,-1 0 0,1-1 0,-1 1 0,0 0 0,1-1 0,-1 1 0,0-1 0,4-3 0,0-2 0,0-1 0,0 1 0,0-1 0,-1 0 0,-1 0 0,1-1 0,-1 0 0,5-14 0,6-34 0,-1 0 0,8-93 0,6-25-5,-28 173 4,3-11-4,0-1 0,1 1 0,0 0 1,7-13-1,-10 23 3,1 0 1,-1 1 0,1-1-1,0 1 1,-1-1 0,1 1-1,0 0 1,0 0 0,1 0-1,-1 0 1,0 0-1,1 0 1,-1 0 0,1 1-1,-1 0 1,1-1 0,0 1-1,0 0 1,-1 0 0,1 0-1,0 1 1,0-1 0,0 1-1,5-1 1,44 1-12,-52-27 53,0 26-40,0 0 1,0 0 0,-1 0-1,1 0 1,0 0 0,-1 0-1,1-1 1,0 1 0,-1 0-1,1 0 1,-1 1 0,0-1-1,1 0 1,-1 0 0,0 0-1,0 0 1,1 0 0,-1 1-1,0-1 1,0 0 0,0 1-1,0-1 1,0 1 0,0-1-1,0 1 1,0-1 0,0 1-1,0 0 1,0-1 0,0 1-1,-1 0 1,-1 0-1,0-1 2,0 1-1,0 0 0,0 0 0,-1 0 0,1 1 1,0-1-1,0 1 0,0 0 0,0-1 0,0 1 1,0 1-1,-4 1 0,0 2-1,0 0 0,0 1 0,1 0 0,0 0 0,0 0 0,0 1 0,1 0 0,0 0 0,-5 9 0,-3 8 0,-17 44 0,22-44 0,1 0 0,1 0 0,1 1 0,1-1 0,1 1 0,2 0 0,1 35 0,1-48 0,0-1 0,1 1 0,1 0 0,0-1 0,0 0 0,1 0 0,1 0 0,0 0 0,0 0 0,1-1 0,0 0 0,1 0 0,0-1 0,1 0 0,-1 0 0,2 0 0,-1-1 0,1-1 0,1 1 0,-1-1 0,1-1 0,1 0 0,-1 0 0,1-1 0,0-1 0,0 0 0,0 0 0,18 3 0,-17-5 0,0-1 0,0 0 0,0 0 0,0-1 0,0-1 0,23-4 0,-31 4 0,1-1 0,-1 1 0,0-1 0,0 0 0,0 0 0,0 0 0,0-1 0,0 1 0,0-1 0,-1 0 0,1 0 0,-1 0 0,0 0 0,0-1 0,0 1 0,-1-1 0,1 0 0,-1 0 0,0 0 0,3-8 0,1-3 0,-2 0 0,0-1 0,-1 0 0,-1 0 0,1-27 0,-3 9 0,-7-60 0,3 74 0,0 0 0,-1 0 0,-1 0 0,-1 1 0,-1 0 0,0 0 0,-12-18 0,14 28 0,0 0 0,-1 1 0,1-1 0,-2 1 0,1 1 0,-16-13 0,18 16-1,-1 1 1,1 0 0,0 0-1,-1 0 1,0 1-1,0 0 1,0 0 0,0 0-1,0 1 1,0-1-1,0 2 1,-10-1 0,14 1-2,0 0 1,0 0 0,0 0 0,0 0 0,0 1 0,0-1 0,0 1-1,0 0 1,0-1 0,0 1 0,0 0 0,0 0 0,1 0-1,-1 0 1,0 0 0,1 1 0,-1-1 0,1 1 0,-1-1-1,-1 3 1,0 0 1,1 0-1,0 0 1,0 0 0,1 0-1,-1 0 1,1 1-1,0-1 1,0 1-1,-1 4 1,1 12 0,0-1 1,2 0-1,3 28 1,-1-30-2,1 0 1,1 1-1,1-2 0,0 1 0,1-1 1,1 0-1,1 0 0,0-1 0,1 0 1,1-1-1,0 0 0,2 0 0,-1-2 1,1 1-1,1-2 0,1 0 0,22 15 1,-32-24 0,1 0 1,-1 0-1,1 0 1,0-1 0,0 0-1,-1-1 1,1 1-1,0-1 1,1 0-1,-1-1 1,0 1 0,0-1-1,0 0 1,0-1-1,0 1 1,0-1 0,0-1-1,9-2 1,-8 2 1,-1-1-1,0-1 1,0 1 0,-1-1 0,1 0 0,-1 0-1,0-1 1,0 1 0,0-1 0,0 0 0,-1 0-1,0-1 1,0 0 0,0 1 0,5-13 0,6-20-1,-1 0 0,-2 0 0,-2-2 0,-1 1 0,5-68 0,-4-205-2,-10 257 1,0 18 0,0 37 0,0-1 0,0 0 0,0 1 0,0-1 0,0 1 0,0-1 0,0 1 0,0-1 0,-1 1 0,1-1 0,0 1 0,0-1 0,0 1 0,0-1 0,-1 1 0,1-1 0,0 1 0,-1-1 0,1 1 0,0-1 0,-1 1 0,1 0 0,0-1 0,-1 1 0,1-1 0,-1 1 0,1 0 0,-1 0 0,1-1 0,-1 1 0,1 0 0,-1 0 0,1 0 0,-1-1 0,1 1 0,-1 0 0,1 0 0,-1 0 0,1 0 0,-1 0 0,1 0 0,-1 0 0,1 0 0,-1 0 0,0 0 0,1 0 0,-1 1 0,1-1 0,-1 0 0,1 0 0,-1 0 0,1 1 0,-1-1 0,1 0 0,0 1 0,-1-1 0,1 0 0,-1 1 0,1-1 0,0 1 0,-1 0 0,-2 1 0,0 0 0,1 1 0,-1-1 0,1 1 0,0 0 0,-1 0 0,1 0 0,1 0 0,-1 0 0,0 0 0,1 0 0,-2 5 0,-11 48 0,12-46 0,-11 65 0,-5 116 0,13 86 0,4-132 0,0-58 0,-21 470 0,17-501 0,-12 55 0,14-96 0,-1-1 0,0 0 0,-1 0 0,-1 0 0,0 0 0,0-1 0,-1 0 0,-18 23 0,21-32 0,1 0 0,-1-1 0,1 1 0,-1-1 0,-1 0 0,1 0 0,0-1 0,0 1 0,-1-1 0,0 0 0,1 0 0,-1-1 0,0 1 0,0-1 0,0 0 0,0 0 0,0-1 0,0 1 0,0-1 0,0 0 0,0-1 0,0 1 0,0-1 0,0 0 0,0 0 0,0-1 0,0 1 0,1-1 0,-8-4 0,5 0 0,1 1 0,0-2 0,0 1 0,1-1 0,-1 1 0,2-2 0,-1 1 0,1 0 0,0-1 0,0 0 0,1 0 0,0 0 0,1 0 0,-2-9 0,-2-8 0,2-1 0,1 1 0,1-39 0,2 54 0,0 0 0,0 1 0,1-1 0,1 0 0,0 1 0,0 0 0,1-1 0,0 1 0,0 0 0,1 0 0,0 1 0,1-1 0,0 1 0,0 0 0,1 0 0,0 0 0,0 1 0,1 0 0,0 1 0,9-8 0,3-1 3,1 1 0,0 0 1,1 2-1,0 0 0,1 1 0,42-13 0,144-28-171,-144 39-81,-2 0-1341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8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65 674 32527,'0'-1'6,"0"1"1,-1-1-1,1 0 1,-1 0-1,1 0 1,-1 0-1,1 0 1,-1 1-1,0-1 0,1 0 1,-1 0-1,0 1 1,1-1-1,-1 1 1,0-1-1,0 1 1,0-1-1,0 1 1,0-1-1,1 1 0,-1 0 1,0-1-1,0 1 1,0 0-1,0 0 1,0 0-1,0 0 1,0-1-1,0 2 1,0-1-1,0 0 1,0 0-1,0 0 0,0 0 1,0 0-1,0 1 1,-1 0-1,0 0-6,0 0 0,0 1-1,1-1 1,-1 1 0,1-1-1,-1 1 1,1 0 0,-1-1-1,1 1 1,0 0 0,0 0 0,0 0-1,0 0 1,0 0 0,0 0-1,0 3 1,-3 13 0,2-1 0,0 1 0,0 0 0,2-1 0,0 1 0,1 0 0,4 19 0,-4-34 0,1 1 0,-1-1 0,1 0 0,0 1 0,0-1 0,0 0 0,0 0 0,1-1 0,-1 1 0,1 0 0,-1-1 0,1 1 0,0-1 0,0 0 0,0 0 0,1 0 0,-1-1 0,0 1 0,0-1 0,1 1 0,-1-1 0,1 0 0,0-1 0,5 2 0,2 0 0,1-1 0,-1 0 0,1-1 0,0 0 0,-1-1 0,18-3 0,-23 3 0,1-1 0,-1-1 0,0 1 0,0-1 0,0 0 0,0-1 0,0 1 0,-1-1 0,0 0 0,0 0 0,0-1 0,0 0 0,0 0 0,-1 0 0,0 0 0,4-7 0,2-5 0,0-1 0,-2 1 0,0-1 0,8-26 0,-2-6 0,-3 0 0,-1 0 0,3-79 0,-8-157 0,-5 197 0,0 88 0,0 1 0,0-1 0,1 1 0,-1-1 0,0 0 0,0 1 0,0-1 0,0 0 0,0 1 0,0-1 0,0 0 0,0 1 0,-1-1 0,1 1 0,0-1 0,0 0 0,0 1 0,-1-1 0,1 1 0,0-1 0,-1 0 0,1 1 0,0-1 0,-1 1 0,1-1 0,-1 1 0,1 0 0,-1-1 0,1 1 0,-1-1 0,1 1 0,-1 0 0,1-1 0,-2 1 0,1 0 0,0 1 0,0-1 0,1 1 0,-1 0 0,0-1 0,0 1 0,0 0 0,1 0 0,-1-1 0,0 1 0,1 0 0,-1 0 0,1 0 0,-1 0 0,1 0 0,-1 0 0,1 0 0,0 0 0,-1 0 0,1 0 0,0 2 0,-7 38 0,2 0 0,1 1 0,5 77 0,0-50 0,-2-11 0,0-15 0,1 0 0,10 71 0,-8-103 0,0-1 0,0 1 0,1-1 0,1 1 0,0-1 0,0 0 0,1 0 0,0-1 0,0 0 0,1 1 0,1-2 0,0 1 0,0-1 0,0 0 0,15 11 0,-16-15 0,1 0 0,0 0 0,0-1 0,0 0 0,0-1 0,0 1 0,0-1 0,1-1 0,11 2 0,-13-2 0,-1-1 0,1 0 0,-1 0 0,1 0 0,0 0 0,-1-1 0,1 0 0,-1 0 0,0-1 0,1 1 0,-1-1 0,0-1 0,9-4 0,-8 3 0,-1-2 0,0 1 0,1 0 0,-2-1 0,1 0 0,-1 0 0,0 0 0,0-1 0,0 0 0,-1 1 0,3-11 0,2-7 0,0-1 0,3-26 0,0-28 0,-4-1 0,-4-129 0,-4 127 0,2 58 0,0 10 0,-1 0 0,0-1 0,-1 1 0,0 0 0,-1 0 0,-1 0 0,0 0 0,-10-25 0,13 38 0,0 1 0,-1-1 0,1 1 0,0-1 0,0 1 0,0-1 0,-1 1 0,1-1 0,0 1 0,-1-1 0,1 1 0,0-1 0,-1 1 0,1 0 0,-1-1 0,1 1 0,-1-1 0,1 1 0,-1 0 0,1 0 0,-1-1 0,1 1 0,-1 0 0,1 0 0,-1-1 0,1 1 0,-1 0 0,1 0 0,-1 0 0,0 0 0,-9 14 0,0 25 0,10-39 0,-10 85 0,4 1 0,6 93 0,1-80 0,-1-95 0,4 104 0,-2-96 0,0 0 0,0 0 0,1-1 0,1 1 0,0-1 0,8 17 0,-11-26 0,-1-1 0,1 0 0,-1 1 0,1-1 0,0 0 0,0 0 0,-1 1 0,1-1 0,0 0 0,0 0 0,0 0 0,1 0 0,-1 0 0,0 0 0,0 0 0,0 0 0,1-1 0,-1 1 0,0 0 0,1-1 0,-1 1 0,1-1 0,-1 0 0,0 1 0,1-1 0,-1 0 0,1 0 0,-1 0 0,1 0 0,1 0 0,0-1 0,-1 0 0,0 0 0,0 0 0,0 0 0,0-1 0,0 1 0,0-1 0,0 0 0,0 1 0,0-1 0,-1 0 0,1 0 0,-1 0 0,1 0 0,-1 0 0,0 0 0,2-4 0,17-43 0,-2-1 0,18-77 0,-20 68 0,27-72 0,-39 123 0,9-20 0,-13 27 0,1 0 0,-1 0 0,1 0 0,0 0 0,-1 0 0,1 0 0,0 1 0,0-1 0,-1 0 0,1 0 0,0 1 0,0-1 0,0 1 0,0-1 0,0 1 0,0-1 0,0 1 0,0-1 0,0 1 0,0 0 0,2-1 0,-3 1 0,0 0 0,0 0 0,1 0 0,-1 0 0,0 0 0,0 0 0,0 0 0,1 1 0,-1-1 0,0 0 0,0 0 0,0 0 0,1 0 0,-1 0 0,0 0 0,0 0 0,0 0 0,0 1 0,1-1 0,-1 0 0,0 0 0,0 0 0,0 0 0,0 1 0,0-1 0,0 0 0,1 0 0,-1 0 0,0 1 0,0-1 0,0 0 0,0 0 0,0 0 0,0 1 0,0-1 0,0 0 0,0 0 0,0 0 0,0 1 0,0-1 0,0 0 0,0 1 0,4 54 0,-3 95 0,-3-67 0,-3 111 0,5-191 0,0-1 0,1 1 0,-1 0 0,1-1 0,-1 1 0,1 0 0,0-1 0,0 1 0,0-1 0,1 0 0,-1 1 0,0-1 0,1 0 0,0 0 0,-1 0 0,1 0 0,0 0 0,0 0 0,0 0 0,0 0 0,0-1 0,1 1 0,-1-1 0,0 0 0,1 0 0,-1 0 0,1 0 0,5 1 0,6 2 0,1-1 0,0 0 0,30 0 0,-39-2 0,16 0 0,0 0 0,0-1 0,1-2 0,25-4 0,-40 4 0,0 0 0,0 0 0,0-1 0,0-1 0,-1 1 0,1-1 0,-1 0 0,0-1 0,0 0 0,0 0 0,-1 0 0,0-1 0,0 0 0,7-9 0,-4 3 0,-1-1 0,0 0 0,-1 0 0,0-1 0,-1 0 0,-1 0 0,0-1 0,-1 1 0,3-24 0,-1-7 0,-1-83 0,-5 122 0,0-19 0,-6-51 0,5 69 0,0 0 0,-1 1 0,0-1 0,0 1 0,-1-1 0,1 1 0,-1 0 0,-1 0 0,1 0 0,-1 0 0,0 1 0,-6-7 0,9 10 0,-1 1 0,1-1 0,0 1 0,-1 0 0,1-1 0,-1 1 0,1 0 0,-1 0 0,0 0 0,0 0 0,1 0 0,-1 0 0,0 1 0,0-1 0,0 1 0,0-1 0,0 1 0,0-1 0,0 1 0,0 0 0,0 0 0,1 0 0,-1 0 0,0 1 0,0-1 0,0 0 0,0 1 0,0-1 0,0 1 0,0 0 0,0 0 0,-1 1 0,0 0 0,0 0 0,0 1 0,1 0 0,0-1 0,-1 1 0,1 0 0,0 0 0,0 0 0,1 1 0,-1-1 0,1 0 0,-1 1 0,1-1 0,0 1 0,0-1 0,0 5 0,-4 42 0,3 1 0,5 74 0,-1-105 0,0-1 0,2 0 0,0 0 0,1 0 0,0-1 0,2 1 0,0-1 0,1-1 0,15 24 0,-18-32 0,1 0 0,0-1 0,0 0 0,1 0 0,0-1 0,0 0 0,1 0 0,0-1 0,0 0 0,0 0 0,1 0 0,0-2 0,0 1 0,0-1 0,0 0 0,1-1 0,0 0 0,0 0 0,14 1 0,-5-2-22,1-2 0,29-2-1,-12-7-310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8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31 29293,'-19'0'3314,"19"2"-3266,47-2-48,22 0 16,22 0 0,6 0-16,-11-10-48,-20-12-929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2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26 404 27180,'-4'18'5684,"-13"103"-5781,15-94 97,0 50 0,2-69 0,0-1 0,1 0 0,0 0 0,1 0 0,-1 0 0,1 0 0,6 12 0,-7-16 0,0-1 0,0 0 0,0 0 0,0 0 0,0 0 0,1 0 0,-1-1 0,1 1 0,0 0 0,-1-1 0,1 1 0,0-1 0,0 1 0,0-1 0,0 0 0,0 0 0,0 0 0,1 0 0,-1 0 0,0 0 0,0-1 0,1 1 0,-1-1 0,0 0 0,1 1 0,-1-1 0,0 0 0,1 0 0,-1-1 0,1 1 0,-1 0 0,0-1 0,0 1 0,1-1 0,3-2 0,0 0 0,0 0 0,-1 0 0,0 0 0,1-1 0,-1 0 0,0 0 0,-1-1 0,1 1 0,-1-1 0,0 0 0,0 0 0,3-6 0,4-10 0,-2 1 0,0-2 0,-1 1 0,-1-1 0,7-40 0,5-116 0,-15 123 0,1 1 0,14-55 0,-18 104 0,1 0 0,-1 0 0,1 1 0,0-1 0,0 0 0,0 1 0,0 0 0,1-1 0,0 1 0,0 0 0,0 0 0,6-5 0,-6 7 0,-1 0 0,1 1 0,0-1 0,1 0 0,-1 1 0,0 0 0,0 0 0,1 0 0,-1 0 0,0 0 0,1 1 0,-1-1 0,1 1 0,-1 0 0,1 0 0,-1 0 0,1 1 0,3 0 0,-1 1 0,1 0 0,-1 1 0,0 0 0,0 0 0,0 0 0,0 1 0,-1-1 0,1 1 0,-1 1 0,0-1 0,0 1 0,-1 0 0,1 0 0,-1 0 0,0 1 0,-1-1 0,1 1 0,2 6 0,6 12 0,-1 0 0,-1 0 0,9 34 0,-12-29 0,-2 0 0,0 0 0,-3 0 0,0 0 0,-2 1 0,-4 35 0,3-52 0,-2 0 0,1 0 0,-2 0 0,0-1 0,0 1 0,-1-1 0,-1 0 0,0-1 0,-1 1 0,0-1 0,0 0 0,-1-1 0,-1 0 0,0 0 0,0 0 0,-1-1 0,0-1 0,0 0 0,-1 0 0,-17 8 0,21-12 0,0-1 0,0-1 0,0 1 0,0-1 0,0 0 0,0-1 0,0 0 0,-1 0 0,1-1 0,0 1 0,-1-2 0,-11 0 0,14 0 0,0 0 0,0-1 0,-1 1 0,1-1 0,0 0 0,0 0 0,1 0 0,-1-1 0,0 0 0,1 0 0,0 0 0,0 0 0,0-1 0,0 1 0,0-1 0,0 0 0,-3-7 0,-4-7 0,2-1 0,0 0 0,1-1 0,1 1 0,0-2 0,2 1 0,0-1 0,-1-21 0,0-29 0,3-72 0,3 135 0,0 7 0,0 1 0,0-1 0,1 1 0,-1-1 0,0 0 0,1 1 0,-1-1 0,1 1 0,-1-1 0,0 1 0,1 0 0,-1-1 0,1 1 0,-1-1 0,1 1 0,0 0 0,-1-1 0,1 1 0,-1 0 0,1 0 0,0 0 0,-1-1 0,1 1 0,-1 0 0,1 0 0,0 0 0,-1 0 0,1 0 0,0 0 0,-1 0 0,1 0 0,-1 0 0,2 1 0,25 3 0,-21-2 0,-1 0 0,0 1 0,0 0 0,0 0 0,0 0 0,0 0 0,0 1 0,-1 0 0,0 0 0,0 0 0,4 5 0,36 57 0,-34-50 0,13 26 0,35 90 0,-20-42 0,-37-86 0,0 0 0,1-1 0,-1 1 0,1-1 0,0 1 0,0-1 0,0 0 0,1 0 0,-1 0 0,1 0 0,0 0 0,-1-1 0,1 1 0,1-1 0,-1 0 0,0 1 0,0-1 0,1-1 0,-1 1 0,1-1 0,0 1 0,-1-1 0,1 0 0,0 0 0,0-1 0,0 1 0,0-1 0,-1 0 0,8 0 0,4 1 0,1-1 0,-1-1 0,1-1 0,29-6 0,-36 6 0,0-1 0,-1-1 0,1 0 0,-1 0 0,0 0 0,0-1 0,0-1 0,0 1 0,10-11 0,-9 7 0,-1-1 0,0 0 0,0 0 0,-1-1 0,0 1 0,-1-2 0,0 1 0,-1-1 0,0 1 0,-1-1 0,-1-1 0,5-21 0,-3-7 0,-2-1 0,-2-63 0,-1 94 0,0-3 0,0 1 0,-1-1 0,0 1 0,-1-1 0,0 1 0,-1 0 0,-1 0 0,0 0 0,-1 0 0,0 1 0,-1 0 0,-11-18 0,16 28 0,-1 0 0,1 0 0,-1 0 0,0 0 0,0 0 0,0 1 0,0-1 0,0 1 0,-1-1 0,1 1 0,0 0 0,-1-1 0,1 1 0,-1 1 0,-4-2 0,6 2 0,0 0 0,-1 0 0,1 0 0,-1 0 0,1 0 0,-1 0 0,1 0 0,0 1 0,-1-1 0,1 1 0,0-1 0,-1 1 0,1-1 0,0 1 0,0 0 0,0 0 0,-1 0 0,1 0 0,0-1 0,0 1 0,0 1 0,0-1 0,1 0 0,-1 0 0,0 0 0,0 0 0,1 1 0,-1-1 0,0 0 0,1 1 0,-1-1 0,1 2 0,-6 20 0,2 0 0,1 0 0,0 0 0,2 0 0,2 41 0,0-17 0,-1 0 0,10 84 0,-8-118 0,1 0 0,0 0 0,0 0 0,1-1 0,1 1 0,0-1 0,1 0 0,0 0 0,1-1 0,0 0 0,14 16 0,-17-22 0,1-1 0,0 0 0,0 0 0,0-1 0,0 0 0,0 0 0,1 0 0,-1 0 0,1-1 0,0 0 0,12 3 0,-1-2 0,0-1 0,35 0 0,-49-2 0,1-1 0,-1 1 0,1 0 0,-1-1 0,0 1 0,1-1 0,-1 0 0,0 0 0,1-1 0,-1 1 0,0-1 0,0 1 0,0-1 0,0 0 0,0 0 0,3-4 0,-3 3 0,1-2 0,-1 1 0,0 0 0,0-1 0,-1 1 0,1-1 0,-1 0 0,0 0 0,2-9 0,1-7 0,-2-1 0,0 1 0,-1-1 0,-2-25 0,0 41 0,0-329-5,0 322-1,-1 5 3,1 1-1,0-1 1,1 1-1,1-10 1,-1 15 3,-1 1 0,0-1 0,1 1-1,-1-1 1,1 1 0,0-1 0,-1 1 0,1 0 0,0-1-1,0 1 1,0 0 0,0-1 0,0 1 0,0 0 0,1 0 0,-1 0-1,0 0 1,0 0 0,1 0 0,-1 1 0,0-1 0,1 0-1,-1 1 1,1-1 0,2 0 0,2 0 0,-1 0 0,1 0 0,-1 0 0,1 1 0,0 0 0,-1 0 0,1 1 0,0-1 0,-1 1 0,1 1 0,-1-1 0,1 1 0,-1 0 0,0 0 0,0 0 0,0 1 0,0-1 0,0 1 0,0 1 0,-1-1 0,1 1 0,7 7 0,-6-2 0,0-1 0,0 1 0,-1 0 0,0 0 0,0 1 0,-1 0 0,0 0 0,-1 0 0,0 0 0,0 0 0,1 18 0,-1 2 0,-1 0 0,-1 0 0,-2 0 0,-1 1 0,-1-1 0,-2-1 0,-9 36 0,11-58 0,1 1 0,0 0 0,1 0 0,0 1 0,0-1 0,0 0 0,1 0 0,1 0 0,1 11 0,-2-18 0,1 1 0,0-1 0,0 1 0,0-1 0,0 1 0,1-1 0,-1 0 0,0 0 0,0 0 0,1 0 0,-1 0 0,1 0 0,-1 0 0,1 0 0,-1 0 0,1-1 0,0 1 0,-1 0 0,1-1 0,0 0 0,0 1 0,-1-1 0,1 0 0,0 0 0,0 0 0,2 0 0,0 0 0,12 3 0,0-2 0,1 0 0,-1-1 0,1 0 0,28-6 0,-39 5 0,-1 0 0,0-1 0,0 0 0,0 0 0,0-1 0,0 1 0,0-1 0,0 0 0,-1 0 0,0-1 0,1 1 0,-1-1 0,-1 0 0,1 0 0,0 0 0,-1-1 0,0 1 0,0-1 0,0 0 0,-1 1 0,3-7 0,0-5 0,1-1 0,-2 1 0,0-1 0,-1-1 0,1-20 0,-3-91 0,-2 74 0,1 42 0,-8-203 32,8 217-32,0-1 0,0 0 0,0 0 0,0 0 0,0 0 0,0 0 0,0 0 0,-1 0 0,1 0 0,0 0 0,0 0 0,0 1 0,0-1 0,0 0 0,-1 0 0,1 0 0,0 0 0,0 0 0,0 0 0,0 0 0,0 0 0,-1 0 0,1 0 0,0 0 0,0 0 0,0 0 0,0 0 0,0-1 0,-1 1 0,1 0 0,0 0 0,0 0 0,0 0 0,0 0 0,0 0 0,0 0 0,-1 0 0,1 0 0,0 0 0,0-1 0,0 1 0,0 0 0,0 0 0,0 0 0,0 0 0,0 0 0,0 0 0,0-1 0,0 1 0,0 0 0,0 0 0,-1 0 0,1 0 0,0 0 0,0-1 0,0 1 0,0 0 0,0 0 0,0 0 0,1 0 0,-1 0 0,0-1 0,0 1 0,0 0 0,0 0 0,0 0 0,0 0 0,0-1 0,-6 17 0,2 49 0,4 78 0,1-59 0,-1-65 0,1 0 0,0 1 0,2-1 0,0 0 0,1 0 0,1 0 0,11 28 0,-13-41 0,0 0 0,0 0 0,0 0 0,1 0 0,0 0 0,0-1 0,1 0 0,-1 0 0,1 0 0,0 0 0,0-1 0,1 0 0,-1 0 0,1 0 0,0-1 0,0 0 0,0 0 0,1-1 0,-1 1 0,1-1 0,-1 0 0,1-1 0,0 0 0,9 1 0,-15-2 0,11 1 0,0-1 0,1 0 0,-1 0 0,25-5 0,-34 4 0,1 0 0,-1 0 0,1-1 0,-1 1 0,0-1 0,1 0 0,-1 0 0,0 0 0,0 0 0,0 0 0,-1-1 0,1 0 0,-1 1 0,1-1 0,-1 0 0,0 0 0,0 0 0,0 0 0,0-1 0,-1 1 0,2-4 0,3-15 0,-1 1 0,-1-1 0,-1 0 0,-1 0 0,-1 0 0,-1 0 0,-3-30 0,2 40 0,-1-16 0,-2 0 0,-1 0 0,-1 0 0,-2 1 0,-1 0 0,0 0 0,-2 1 0,-1 0 0,-24-36 0,35 60 0,0 0 0,1 1 0,-1-1 0,0 0 0,0 1 0,0-1 0,0 0 0,0 1 0,0-1 0,0 1 0,-1 0 0,1-1 0,-1 1 0,1 0 0,-1 0 0,1 0 0,-1 0 0,1 0 0,-1 0 0,0 0 0,1 1 0,-1-1 0,0 1 0,-3-1 0,4 1 0,1 0 0,-1 0 0,1 0 0,-1 0 0,1 0 0,-1 0 0,1 0 0,-1 0 0,1 1 0,0-1 0,-1 0 0,1 0 0,-1 1 0,1-1 0,-1 0 0,1 1 0,0-1 0,-1 0 0,1 1 0,0-1 0,-1 0 0,1 1 0,0-1 0,-1 1 0,1-1 0,0 1 0,0-1 0,0 1 0,-1 0 0,-1 19 0,2-14 0,-2 14 0,1 0 0,1 0 0,1-1 0,1 1 0,1 0 0,0-1 0,2 0 0,0 0 0,1 0 0,1 0 0,1-1 0,0 0 0,15 23 0,-14-28 0,0 0 0,1-1 0,0 0 0,1-1 0,1 0 0,-1 0 0,22 13 0,-23-18 0,1 0 0,0 0 0,0-1 0,0-1 0,1 0 0,-1-1 0,1 0 0,0 0 0,0-1 0,16 0 0,-25-2 0,11 1 0,0 0 0,0-2 0,0 1 0,27-6 0,-37 5 0,0-1 0,0 1 0,0-1 0,0 0 0,0 0 0,0 0 0,0 0 0,0-1 0,-1 0 0,1 0 0,-1 0 0,0 0 0,0 0 0,0-1 0,-1 1 0,1-1 0,-1 0 0,0 0 0,4-7 0,-2 0 0,0-1 0,-1 0 0,0 0 0,0 0 0,-2 0 0,2-13 0,-5-75 0,2 89 0,-2-1 0,1 1 0,-1 0 0,-1-1 0,0 1 0,-1 0 0,0 1 0,-1-1 0,-6-10 0,9 17 0,-1 0 0,0-1 0,0 1 0,0 0 0,-1 0 0,0 1 0,1-1 0,-1 1 0,-1 0 0,1 0 0,0 0 0,-1 1 0,1-1 0,-1 1 0,0 0 0,0 0 0,0 1 0,0-1 0,0 1 0,0 0 0,0 1 0,-8-1 0,11 1-1,0 0 0,1 0 0,-1 1 0,0-1 1,0 0-1,0 1 0,0-1 0,1 1 0,-1 0 0,0 0 0,0-1 0,1 1 0,-1 0 1,1 0-1,-1 1 0,1-1 0,-1 0 0,1 0 0,-2 2 0,1 1 0,0-1 0,-1 1 0,1 0 0,1-1-1,-1 1 1,1 0 0,-1 0 0,0 7 0,-1 8 0,1 0-1,0 0 1,3 21 0,-1-24 2,0 10-1,1 0 0,1 0 0,1 0 0,1-1 0,10 30 0,-10-43 0,0-1 0,1 0 0,0 0 0,0 0 0,2-1 0,-1 0 0,1 0 0,1 0 0,-1-1 0,2 0 0,-1-1 0,1 0 0,17 12 0,-18-16 2,0 1 0,1-1 0,-1-1 0,1 0 0,0 0 0,0-1 0,0 0 0,0 0 0,0-1 0,0 0 0,1-1 0,-1 0 0,0 0 0,0-1 0,12-2 0,-18 2-2,-1 0 0,1-1 0,0 1 0,-1-1 0,1 1 0,-1-1 0,0 0 0,1 0 0,-1 0 0,0 0 0,0 0 0,0 0 0,-1-1 0,1 1 0,0-1 0,-1 1 0,1-1 0,-1 0 0,0 0 0,1-4 0,2-7 0,-1 1 0,0 0 0,0-16 0,3-266 0,-8 173 0,2 121 0,0 0 0,0 0 0,0 0 0,0 0 0,1 0 0,-1 0 0,0 0 0,1 0 0,-1 0 0,0 0 0,1 0 0,-1 0 0,1 0 0,-1 0 0,1 0 0,0 0 0,-1 1 0,1-1 0,0 0 0,0 0 0,-1 1 0,1-1 0,0 0 0,0 1 0,0-1 0,0 1 0,0 0 0,0-1 0,0 1 0,0-1 0,0 1 0,0 0 0,0 0 0,0 0 0,2 0 0,0-1 0,0 1 0,0 1 0,1-1 0,-1 0 0,0 1 0,0 0 0,0 0 0,0 0 0,1 0 0,-1 0 0,4 3 0,0 1 0,-1 0 0,-1 0 0,1 0 0,-1 1 0,0 0 0,0 0 0,-1 0 0,1 0 0,-2 1 0,1 0 0,-1 0 0,0 0 0,4 12 0,-1 0 0,-2 1 0,1-1 0,-2 1 0,1 25 0,-4 25 0,-11 79 0,10-141 0,0 68 0,1-74 0,1 1 0,-1 0 0,1-1 0,0 1 0,-1 0 0,1-1 0,0 1 0,1-1 0,-1 1 0,0-1 0,1 0 0,-1 1 0,1-1 0,0 0 0,0 0 0,0 0 0,0-1 0,0 1 0,0 0 0,0-1 0,1 1 0,-1-1 0,0 0 0,1 1 0,-1-1 0,1-1 0,4 2 0,5 2 0,1-1 0,-1 0 0,1-1 0,21 0 0,-18-1-3,-1 0-6,1 0 0,0-1 0,-1-1 0,28-5 0,-35 3-39,-1 0 0,1 0 0,-1-1 0,12-8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7.0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29 615 32223,'0'0'6,"-1"0"1,1-1 0,0 1 0,0 0-1,-1 0 1,1-1 0,0 1 0,-1 0-1,1 0 1,0 0 0,-1 0-1,1 0 1,0-1 0,-1 1 0,1 0-1,0 0 1,-1 0 0,1 0-1,0 0 1,-1 0 0,1 0 0,-1 0-1,1 0 1,0 0 0,-1 1-1,1-1 1,0 0 0,-1 0 0,1 0-1,0 0 1,-1 0 0,1 1 0,0-1-1,0 0 1,-1 0 0,1 0-1,0 1 1,0-1 0,-1 0 0,1 1-1,0-1 1,0 0 0,0 0-1,-1 1 1,1-1 0,0 0 0,0 1-1,0-1 1,0 0 0,0 1-1,0 0 1,-5 15 3,2 0 0,0 0-1,1 0 1,1 1 0,1-1-1,2 32 1,-1-19-11,0-15 2,1 0 0,0 0 0,1-1 1,1 1-1,0-1 0,0 0 0,2 0 0,-1 0 0,2-1 1,0 0-1,0 0 0,1-1 0,0 1 0,1-2 0,12 13 1,-19-21-1,-1-1 1,1 1 0,0 0 0,0 0 0,0-1-1,0 1 1,0-1 0,0 0 0,0 0-1,0 1 1,0-1 0,1-1 0,-1 1 0,1 0-1,-1-1 1,0 1 0,1-1 0,-1 1-1,1-1 1,-1 0 0,1 0 0,-1 0 0,1-1-1,-1 1 1,1-1 0,-1 1 0,0-1-1,1 0 1,-1 0 0,0 0 0,0 0 0,1 0-1,-1 0 1,0-1 0,0 1 0,0-1-1,0 1 1,-1-1 0,3-2 0,3-4-1,0-1-1,-1 1 1,0-1 0,-1-1 0,0 1-1,0-1 1,5-15 0,4-23-1,-3 0 0,11-86 0,-15 78 0,22-84 0,-27 133 0,0 1 0,0 0 0,0 1 0,1-1 0,0 0 0,0 1 0,6-9 0,-7 12 0,0 0 0,0 0 0,0 0 0,0 1 0,1-1 0,-1 1 0,0-1 0,1 1 0,-1 0 0,1 0 0,-1 0 0,1 0 0,0 1 0,-1-1 0,1 1 0,0 0 0,0-1 0,4 1 0,-3 0-2,0 1 1,1-1-1,-1 1 1,0 0-1,1 0 1,-1 0-1,0 0 0,0 1 1,0-1-1,0 1 1,0 0-1,0 1 1,-1-1-1,1 1 0,-1-1 1,1 1-1,-1 0 1,4 5-1,3 1 0,-8-7 2,-1-1 0,1 0 0,0 0 1,0 0-1,-1 0 0,1 0 0,0 0 0,0 0 0,0-1 1,0 1-1,0-1 0,0 0 0,0 1 0,0-1 0,0 0 0,4 0 1,-5-1-1,-1 1 1,0 0-1,1 0 1,-1-1 0,0 1-1,0 0 1,1-1-1,-1 1 1,0 0 0,0-1-1,0 1 1,1 0-1,-1-1 1,0 1 0,0-1-1,0 1 1,0 0 0,0-1-1,0 1 1,0-1-1,1 1 1,-1 0 0,0-1-1,-1 1 1,1-1-1,0 1 1,0-1 0,0 1-1,0 0 1,0-1-1,-3-13 7,3 14-6,-1-2-1,1 1 1,-1 0-1,0 0 0,0 0 0,0 1 0,0-1 0,0 0 1,0 0-1,-1 0 0,1 1 0,0-1 0,0 1 0,0-1 0,-1 1 1,1-1-1,0 1 0,0 0 0,-1-1 0,-2 1 0,-30-1 0,23 2 0,6-1 0,1 0 0,0 1 0,0-1 0,0 1 0,-1 0 0,1 0 0,0 1 0,0-1 0,0 1 0,1 0 0,-1 0 0,0 0 0,1 0 0,-5 5 0,2-2 0,0 1 0,1-1 0,0 1 0,1 1 0,-1-1 0,1 0 0,-5 12 0,2-2 0,1 2-1,0-1 1,1 0 0,1 1-1,0 0 1,0 22-1,1-9 0,2 1-1,1-1 1,2 0 0,1 0-1,10 48 1,-10-69 0,0 1 1,0-1 0,1-1 0,0 1-1,1 0 1,0-1 0,0 0 0,1 0 0,0 0-1,1-1 1,0 0 0,0 0 0,1-1-1,0 0 1,0 0 0,1-1 0,0 0-1,0-1 1,19 10 0,-22-13 0,1 1 1,-1-1 0,1 0-1,-1 0 1,1 0-1,0-1 1,0 0-1,0-1 1,0 0-1,0 0 1,0 0-1,-1-1 1,1 0-1,0 0 1,0 0-1,0-1 1,-1 0-1,1-1 1,-1 1-1,0-1 1,0-1-1,0 1 1,0-1-1,0 0 1,-1 0-1,1-1 1,-1 1-1,-1-1 1,1 0-1,5-7 1,-2-2-1,0 1 0,-1-1 0,0 0 0,-1 0 0,-1 0 0,0-1 0,-1 0 0,2-18 0,0-15 0,1-62 0,-7 74 0,2-1-1,1 1 0,13-53 0,-15 86 1,-1 0-1,1 0 1,0 0 0,1 0-1,-1 0 1,0 0-1,1 1 1,0-1-1,-1 0 1,1 1 0,0 0-1,0-1 1,1 1-1,-1 0 1,0 0-1,1 0 1,-1 0 0,1 0-1,5-2 1,-2 2-1,-1 1 1,1 0-1,0 0 1,0 0-1,-1 0 1,1 1-1,0 0 1,0 1-1,10 1 1,15 11-8,-31-13 8,1 0 0,0 1-1,0-1 1,-1 0 0,1 1 0,0-1 0,-1 1-1,1-1 1,0 1 0,-1-1 0,1 1 0,-1 0-1,1-1 1,-1 1 0,1 0 0,-1-1 0,0 1 0,1 0-1,-1 0 1,0-1 0,1 1 0,-1 0 0,0 0-1,0 0 1,0-1 0,0 1 0,0 0 0,0 0-1,0 0 1,0-1 0,0 1 0,0 0 0,0 0-1,0 0 1,-1-1 0,1 1 0,0 0 0,-1 0 0,1-1-1,0 1 1,-2 1 0,-7 7 2,0 0 0,-1 0 0,-12 8 0,10-9 0,0 1 0,1 1 0,-11 12 0,12-9-2,1 0 0,0 0 0,1 1 0,0 0 0,1 1 0,1 0 0,0 0 0,-5 23 0,6-15 0,1 1 0,0 0 0,2 1 0,2-1 0,1 24 0,-1-43 0,1-1 1,0 1-1,-1-1 0,2 0 0,-1 1 1,0-1-1,1 0 0,0 0 0,0 0 1,0 0-1,1 0 0,-1 0 0,1-1 1,0 1-1,0-1 0,0 0 1,0 0-1,0 0 0,1 0 0,0 0 1,-1-1-1,1 0 0,0 0 0,0 0 1,0 0-1,1 0 0,-1-1 0,0 0 1,6 1-1,11 2 2,0-1-1,0-1 1,0-1-1,38-2 1,-51 1-2,-1-1 0,1 0 0,-1 0 0,1-1 0,-1 0 0,0 0 0,0-1 0,0 0 0,0 0 0,0 0 0,-1-1 0,1 0 0,-1 0 0,0-1 0,0 0 0,-1 0 0,1 0 0,5-9 0,-4 5 0,-2 0 0,1 0 1,-1-1-1,-1 1 1,0-1-1,0 0 1,-1 0-1,0-1 1,-1 1-1,0-1 0,-1 1 1,1-17-1,-2 11 2,0 0-1,-1 0 1,-1 0-1,-1 0 0,0 0 1,-1 0-1,0 1 1,-1 0-1,-1 0 0,0 0 1,-1 1-1,-1 0 1,0 0-1,-1 1 0,-1 0 1,0 0-1,0 1 1,-21-18-1,26 27-1,0 0 0,0-1 0,0 2 0,0-1 0,-1 1 0,1-1 0,-1 1 0,-5-1 0,9 3 0,0-1 0,0 1 0,0 0 0,1-1 0,-1 1 0,0 0 0,0 0 0,0 0 0,1 0 0,-1 1 0,0-1 0,0 0 0,0 1 0,1-1 0,-1 1 0,0 0 0,1-1 0,-1 1 0,0 0 0,1 0 0,-1 0 0,1 0 0,0 0 0,-1 1 0,1-1 0,0 0 0,0 1 0,-1-1 0,1 1 0,-1 1 0,-2 12 0,0-1-1,1 1 1,0-1 0,2 1 0,-1 0-1,2 0 1,2 27 0,-2-22-3,1-9 1,0 1-1,1 0 1,0-1 0,1 0 0,0 1 0,1-1 0,0 0 0,0-1 0,1 1 0,1-1 0,0 0 0,0 0 0,12 13 0,-11-15 2,0-1 0,0 0 1,0-1-1,1 1 1,0-1-1,0-1 1,1 1-1,-1-2 1,1 1-1,0-1 1,0 0-1,1-1 0,-1 0 1,1-1-1,0 0 1,14 1-1,-12-2 6,0 0-1,0-1 0,0-1 1,14-2-1,-22 2-5,0 0 0,0-1 0,0 1 0,0-1 0,0 0 0,0 0 0,0 0 0,0 0 0,-1-1 0,1 1 0,-1-1 0,0 0 0,1 0 0,4-7 0,0-1 0,-1 0 0,-1-1 0,0 0 0,0 0 0,-1 0 0,5-21 0,13-81 0,-17 77 0,12-45 0,-16 77 0,-1 1 0,1-1 0,0 1 0,0-1 0,1 1 0,-1 0 0,1 0 0,4-5 0,-6 7 0,0 1 0,0 0 0,0 0 0,1 0 0,-1 0 0,0 1 0,1-1 0,-1 0 0,0 0 0,1 1 0,-1-1 0,1 1 0,-1-1 0,1 1 0,-1 0 0,1 0 0,0-1 0,-1 1 0,1 0 0,-1 1 0,1-1 0,-1 0 0,1 0 0,-1 0 0,1 1 0,-1-1 0,1 1 0,2 1 0,-2 0 0,0 0 0,1 0 0,-1 0 0,0 0 0,0 1 0,0-1 0,-1 1 0,1-1 0,0 1 0,-1 0 0,0 0 0,0 0 0,0 0 0,0 0 0,0 0 0,0 0 0,-1 0 0,1 4 0,1 2 0,6 45 0,-1 0 0,-3 0 0,-4 86 0,-1-58 0,1-82 0,0 1 0,0-1 0,0 0 0,0 1 0,0-1 0,0 1 0,0-1 0,0 0 0,0 1 0,0-1 0,0 0 0,1 1 0,-1-1 0,0 0 0,0 1 0,0-1 0,1 0 0,-1 1 0,0-1 0,1 0 0,-1 0 0,0 1 0,0-1 0,1 0 0,-1 0 0,1 1 0,-1-1 0,0 0 0,1 0 0,-1 0 0,0 0 0,1 0 0,-1 0 0,1 0 0,-1 1 0,0-1 0,1 0 0,-1 0 0,0 0 0,1-1 0,-1 1 0,1 0 0,-1 0 0,0 0 0,1 0 0,-1 0 0,0 0 0,1 0 0,-1-1 0,1 1 0,-1-1 0,3 0 0,-1 0 0,0 0 0,1 0 0,-1-1 0,0 1 0,0-1 0,0 1 0,3-4 0,7-11 0,-1-1 0,0 0 0,-2 0 0,11-25 0,27-83 0,-26 66 0,-16 46 0,4-13 0,2 1 0,0-1 0,21-32 0,-20 44 0,-12 14 0,0 0 0,0 0 0,0 0 0,0 0 0,0 0 0,0 0 0,0-1 0,0 1 0,0 0 0,1 0 0,-1 0 0,0 0 0,0 0 0,0 0 0,0 0 0,0 0 0,0 0 0,1 0 0,-1 0 0,0 0 0,0 0 0,0 0 0,0 0 0,0 0 0,0 0 0,1 0 0,-1 0 0,0 0 0,0 0 0,0 0 0,0 0 0,0 0 0,0 0 0,1 0 0,-1 0 0,0 0 0,0 0 0,0 0 0,0 0 0,0 1 0,0-1 0,0 0 0,0 0 0,1 0 0,-1 0 0,0 0 0,0 0 0,0 0 0,0 0 0,0 1 0,0-1 0,0 0 0,0 0 0,0 0 0,0 0 0,0 0 0,0 0 0,0 1 0,0-1 0,2 14-6,0 0 0,-1 0 0,-1 0 0,-2 20 0,0 6 9,2 165 24,0-199-27,0-1 0,1 1 0,0-1 0,0 0 0,0 1 0,0-1 0,4 9 0,-4-13 0,-1 0 0,1 0 0,-1 0 0,1 1 0,0-1 0,-1 0 0,1 0 0,0 0 0,0 0 0,0-1 0,0 1 0,0 0 0,0 0 0,0 0 0,0-1 0,0 1 0,0-1 0,0 1 0,0-1 0,1 1 0,-1-1 0,0 1 0,0-1 0,1 0 0,-1 0 0,0 0 0,0 0 0,1 0 0,-1 0 0,0 0 0,0 0 0,1 0 0,-1 0 0,0-1 0,0 1 0,1-1 0,-1 1 0,2-2 0,-1 1 0,1-1 0,-1 1 0,0-1 0,0 0 0,0 0 0,0 0 0,0 0 0,0 0 0,0 0 0,0-1 0,-1 1 0,3-5 0,13-36 0,-12 30 0,29-94 0,-22 67 0,1 0 0,30-63 0,-42 100 0,0 0-1,1 0 1,0-1 0,-1 1 0,1 0-1,0 0 1,1 0 0,-1 1 0,0-1-1,1 0 1,0 1 0,0 0 0,-1 0-1,1 0 1,0 0 0,1 0-1,-1 0 1,0 1 0,7-3 0,-10 4-1,1 0 0,0 0 0,0 0 0,0 0 0,-1 1 0,1-1 0,0 0 0,0 0 0,-1 1 1,1-1-1,0 0 0,0 1 0,-1-1 0,1 1 0,0-1 0,-1 0 0,1 1 0,0 0 0,-1-1 0,1 1 0,-1-1 1,1 1-1,-1 0 0,0-1 0,1 1 0,-1 0 0,1 0 0,-1-1 0,0 1 0,1 1 0,4 29 5,-4-23-6,2 36 2,-2 58 0,-2-61 0,8 80 0,-6-113 0,0-1 0,1 0 0,0 0 0,1-1 0,-1 1 0,1 0 0,0-1 0,1 1 0,0-1 0,0 0 0,9 10 0,-9-12 0,0-1 0,0 1 0,0-1 0,0 0 0,0 0 0,1 0 0,0-1 0,-1 0 0,1 0 0,0 0 0,0 0 0,0-1 0,0 1 0,1-1 0,-1-1 0,10 1 0,-12 0 1,0-1 0,0 0 0,0 0 0,0 0 0,1 0 0,-1 0 0,0-1 0,0 0-1,0 1 1,0-1 0,0 0 0,0 0 0,-1-1 0,1 1 0,0 0 0,0-1 0,-1 0 0,1 0 0,-1 0 0,0 0 0,1 0 0,-1 0 0,0 0 0,0-1 0,0 1-1,-1-1 1,1 0 0,-1 1 0,1-1 0,-1 0 0,0 0 0,0 0 0,1-4 0,5-21-1,0-1 0,-3 1 0,0-1 0,-2 1 0,-1-46 0,-1 24 0,0 27 0,2-31 0,-1 50 0,-1 1 0,1 0 0,0-1 0,-1 1 0,2 0 0,-1 0 0,0-1 0,1 1 0,-1 0 0,1 0 0,0 1 0,3-5 0,-2 5 0,-1 1 0,1-1 0,0 1 0,-1 0 0,1 0 0,0 0 0,0 0 0,0 1 0,0-1 0,0 1 0,0 0 0,0-1 0,4 2 0,-1-1 0,0 0 0,1 0 0,-1 1 0,0 0 0,9 3 0,-11-2 0,1 1 0,-1-1 0,0 1 0,0 0 0,0 0 0,0 1 0,-1-1 0,1 1 0,-1 0 0,0 0 0,0 0 0,-1 0 0,1 0 0,-1 1 0,0-1 0,0 1 0,2 6 0,1 4 0,-1 0 0,0 0 0,-2 1 0,2 18 0,-1-11 0,-2-1 0,0 0 0,-2 1 0,0-1 0,-2 0 0,0 0 0,-1 0 0,-12 33 0,2-13 0,13-39 0,63-194 0,-52 149 0,-3 8 0,2 1 0,2-1 0,15-34 0,-26 67 0,1 0 0,-1 0 0,0 0 0,1 0 0,-1 0 0,1 0 0,0 0 0,-1 0 0,1 0 0,0 1 0,-1-1 0,1 0 0,0 0 0,0 0 0,0 1 0,0-1 0,-1 1 0,1-1 0,0 0 0,0 1 0,0 0 0,1-1 0,-1 1 0,0 0 0,0-1 0,0 1 0,0 0 0,0 0 0,0 0 0,0 0 0,0 0 0,2 0 0,-1 1 0,0 0 0,-1 0 0,1 0 0,0 0 0,-1 0 0,0 1 0,1-1 0,-1 1 0,1-1 0,-1 1 0,0-1 0,0 1 0,0-1 0,0 1 0,0 0 0,-1 0 0,1 0 0,0 2 0,13 44 0,-2 0 0,5 54 0,9 42 0,-19-122 0,-7-22 0,0 0 0,0 0 0,0 0 0,0 0 0,0 0 0,0 1 0,0-1 0,0 0 0,0 0 0,0 0 0,0 0 0,0 0 0,0 0 0,0 1 0,0-1 0,0 0 0,0 0 0,0 0 0,0 0 0,0 0 0,1 0 0,-1 0 0,0 0 0,0 0 0,0 1 0,0-1 0,0 0 0,0 0 0,0 0 0,0 0 0,0 0 0,1 0 0,-1 0 0,0 0 0,0 0 0,0 0 0,0 0 0,0 0 0,0 0 0,1 0 0,-1 0 0,0 0 0,0 0 0,0 0 0,0 0 0,0 0 0,0 0 0,1 0 0,-1 0 0,0 0 0,0 0 0,0 0 0,0 0 0,0 0 0,0-1 0,6-27 0,-3 3 0,9-29-8,2 0 0,3 1 0,36-81 0,-52 131 8,15-27 0,-15 29 0,0-1 0,0 1 0,0 0 0,-1 0 0,1 0 0,0 0 0,0 0 0,1 0 0,-1 0 0,0 0 0,0 0 0,0 0 0,1 0 0,-1 1 0,0-1 0,1 1 0,-1-1 0,0 1 0,3-1 0,-1 6 0,1 40 0,-1 1 0,-4 56 0,1 14 0,0-110 0,0 1 0,1 0 0,0 0 0,0 0 0,1-1 0,-1 1 0,2-1 0,-1 1 0,1-1 0,0 0 0,5 8 0,-5-10 0,-1-1 0,1 0 0,0 0 1,0-1-1,0 1 0,0-1 0,1 1 1,-1-1-1,1 0 0,-1 0 1,1-1-1,0 1 0,-1-1 0,1 1 1,0-1-1,0 0 0,0-1 1,0 1-1,0-1 0,7 0 0,-5 0 3,0 0 0,0 0 0,0 0-1,-1-1 1,1 0 0,0 0 0,0-1 0,-1 0-1,8-3 1,-9 3-3,0-1 0,0 0 0,-1 0 0,1 0 0,-1 0 0,0-1 0,0 0-1,0 1 1,0-1 0,-1 0 0,1 0 0,2-8 0,-1 3 0,0-1 0,-1 0 0,-1 0 0,1 0 0,-1 0 0,0-16 0,-1-65 0,-2 48 0,2 0 0,-1 7 0,0 1 0,-6-38 0,1 63 0,0 17 0,-2 18 0,1 41 0,6 119 0,1-158 0,-1-19 0,1 0 0,1 0 0,-1 0 0,1 0 0,0 0 0,1-1 0,0 1 0,0-1 0,1 0 0,0 0 0,0 0 0,0 0 0,1 0 0,0-1 0,0 0 0,10 8 0,-10-10 0,-1 0 0,1 0 0,1 0 0,-1-1 0,0 0 0,1 0 0,0-1 0,0 0 0,-1 0 0,1 0 0,0 0 0,1-1 0,-1 0 0,0 0 0,0-1 0,0 0 0,1 0 0,-1 0 0,0-1 0,0 0 0,0 0 0,7-2 0,-11 2 0,0-1 0,1 1 0,-1 0 0,0-1 0,0 1 0,0-1 0,0 1 0,0-1 0,-1 0 0,1 0 0,0 0 0,-1 0 0,0 0 0,1 0 0,-1-1 0,0 1 0,0 0 0,0-1 0,1-4 0,8-50 0,-10 55 0,5-77 0,-6-81 0,-2 46 0,3 114 0,0 0 0,0 0 0,0 0 0,0 0 0,0 0 0,0 1 0,0-1 0,0 0 0,-1 0 0,1 0 0,0 0 0,0 0 0,0 0 0,0 0 0,0 0 0,0 0 0,-1 0 0,1 0 0,0 0 0,0 0 0,0 1 0,0-1 0,0 0 0,0 0 0,-1 0 0,1 0 0,0 0 0,0-1 0,0 1 0,0 0 0,0 0 0,-1 0 0,1 0 0,0 0 0,0 0 0,0 0 0,0 0 0,0 0 0,0 0 0,-1 0 0,1 0 0,0 0 0,0-1 0,0 1 0,-4 30 0,2 0 0,2 51 0,0-35 0,0-31 0,1 0 0,0 0 0,1 0 0,1-1 0,0 1 0,1-1 0,1 1 0,0-1 0,1-1 0,0 1 0,14 22 0,-14-29 0,-1 0 0,1 0 0,0-1 0,0 0 0,1 0 0,-1 0 0,1-1 0,1 0 0,-1 0 0,1 0 0,0-1 0,0-1 0,0 1 0,0-1 0,0-1 0,1 0 0,0 0 0,-1 0 0,1-1 0,16 0 0,-23-1 0,0 0 0,1 0 0,-1 0 0,0-1 0,0 1 0,0 0 0,0-1 0,0 0 0,1 0 0,-1 1 0,0-1 0,-1 0 0,1 0 0,0-1 0,0 1 0,0 0 0,-1-1 0,1 1 0,-1-1 0,1 1 0,-1-1 0,1 0 0,-1 0 0,0 0 0,0 1 0,0-1 0,0 0 0,0 0 0,0-1 0,0-2 0,1-6 0,0 0 0,-1 0 0,0-1 0,-1-20 0,-1 14 0,1-59 0,1-97 0,-1 166 0,1 0 0,-1 0 0,1 0-1,1 0 1,0 0 0,0 0 0,0 0 0,7-12 0,-8 18-2,1-1 1,0 1 0,0 0 0,0-1 0,0 1 0,0 0-1,1 0 1,-1 0 0,1 1 0,-1-1 0,1 0 0,0 1-1,-1 0 1,1 0 0,0 0 0,0 0 0,0 0-1,0 0 1,0 1 0,0-1 0,0 1 0,0 0 0,0 0-1,0 0 1,5 1 0,-4 0 1,0 0 0,0 1 0,0-1 0,-1 1 0,1-1 0,-1 1 0,1 0 0,-1 1 0,0-1 0,1 1 0,-1-1 0,-1 1 0,1 0 0,0 0 0,-1 0 0,1 0 0,-1 1 0,0-1 0,0 1 0,0-1 0,-1 1 0,3 6 0,3 10 0,0 0 0,8 42 0,-10-17 1,-1-1 1,-2 1-1,-4 46 0,1-82 5,0 1-1,-1 0 0,0-1 0,-3 10 0,-5 21-4,12-59-1,9-45 0,16-37 0,12-40 0,-33 121-1,2 0 0,1 1 0,0 0 0,20-30 0,-25 45-3,-1-1 0,1 1 0,0-1 1,0 1-1,0 0 0,7-4 0,-9 7 6,0-1-1,0 1 0,0 0 1,0 0-1,0 1 1,0-1-1,0 0 0,0 1 1,0-1-1,0 1 1,0 0-1,1 0 0,-1 0 1,0 0-1,0 0 1,0 0-1,1 0 0,2 2 1,-3-2-3,-1 1 0,0 0 1,1 0-1,-1 0 0,0 0 0,1 0 1,-1 0-1,0 0 0,0 1 1,0-1-1,0 0 0,0 0 0,0 1 1,-1-1-1,1 1 0,0-1 1,-1 1-1,1-1 0,-1 1 0,1-1 1,-1 1-1,0 1 0,4 40-11,-4-38 14,1 281 25,-2-280-27,1-1 1,1 0-1,-1 1 1,1-1-1,0 1 1,0-1-1,1 0 1,-1 0-1,1 0 0,0 0 1,3 6-1,-3-9 0,0 1 0,0-1 0,1 0 0,-1 1 0,0-1 0,1 0 0,-1-1 0,1 1 0,0 0 0,-1-1 0,1 1 0,0-1 0,0 0 0,0 0 0,0 0 0,0 0 0,0-1 0,0 1 0,0-1 0,6 0 0,-4 1 0,1-1 0,-1 0 0,1 0 0,-1-1 0,1 1 0,-1-1 0,1 0 0,-1-1 0,0 1 0,0-1 0,0 0 0,10-6 0,-10 5 0,-1-1 0,0-1 0,0 1 0,0 0 0,0-1 0,0 0 0,-1 0 0,0 0 0,0 0 0,0 0 0,3-11 0,1-4 0,-1 0 0,-1-1 0,-1 1 0,4-42 0,-6-87 0,-2 58 0,3 27 0,-3 185 0,2-40 0,-3-28 0,-1-23 0,2 0 0,6 56 0,-5-79 0,1 1 0,-1-1 0,1-1 0,1 1 0,-1 0 0,1-1 0,0 1 0,0-1 0,1 0 0,0 0 0,0 0 0,0 0 0,1-1 0,0 1 0,0-1 0,0-1 0,8 6 0,-7-6 0,0-1 0,0-1 0,1 1 0,-1-1 0,0 0 0,1 0 0,12 1 0,-16-2 0,0-1 0,0 1 0,0-1 0,0 0 0,0 0 0,0 0 0,-1-1 0,1 1 0,0-1 0,0 0 0,0 1 0,-1-1 0,1 0 0,0-1 0,-1 1 0,1 0 0,-1-1 0,1 1 0,-1-1 0,0 0 0,3-2 0,0-4 0,0 0 0,-1 0 0,0 0 0,0-1 0,-1 0 0,0 0 0,4-17 0,7-75 0,-11 73 0,5-101 0,-5 73 0,9-58 0,-12 113 0,0 0 0,1 0 0,-1 0 0,0 0 0,1 0 0,-1 0 0,1 0 0,-1 0 0,1 1 0,0-1 0,-1 0 0,1 0 0,0 0 0,0 1 0,-1-1 0,1 0 0,0 1 0,0-1 0,0 1 0,0-1 0,2 0 0,28-4 0,30 10 0,-40-1 0,0 2 0,0 0 0,40 18 0,-77-19 0,1-2 0,-1 0 0,0 0 0,1 2 0,0 0 0,0 1 0,0 0 0,1 1 0,-22 14 0,28-15 0,0 0 0,0 1 0,1-1 0,0 2 0,0-1 0,1 1 0,0-1 0,0 2 0,1-1 0,0 1 0,0 0 0,1 0 0,0 0 0,1 0 0,-3 14 0,1-1 0,1 1 0,1-1 0,2 1 0,0 0 0,1 0 0,4 27 0,-3-45 0,1 0 0,0 0 0,0 0 0,0-1 0,0 1 0,1 0 0,0-1 0,0 0 0,0 0 0,0 0 0,1 0 0,0 0 0,0 0 0,0-1 0,0 0 0,0 0 0,0 0 0,1-1 0,0 1 0,-1-1 0,1 0 0,0 0 0,6 1 0,8 3 0,1-2 0,0 0 0,0-1 0,33 1 0,165-4 0,-210 0 0,-1 0 0,1-1 0,-1 0 0,0 0 0,1-1 0,-1 0 0,0 0 0,0-1 0,0 0 0,0 0 0,-1 0 0,1-1 0,-1 0 0,0 0 0,0-1 0,0 0 0,-1 0 0,1 0 0,-1-1 0,-1 1 0,1-1 0,-1-1 0,0 1 0,0 0 0,-1-1 0,0 0 0,3-7 0,0-10 0,-2 0 0,0 0 0,-1-1 0,-2 1 0,-2-49 0,0 21 0,1 41 0,0-2 0,0 1 0,-1-1 0,-4-20 0,5 31 0,0 0 0,-1 0 0,1-1 0,-1 1 0,0 0 0,0 0 0,0 0 0,0 0 0,0 0 0,-1 0 0,1 0 0,0 0 0,-1 0 0,0 1 0,1-1 0,-1 0 0,0 1 0,0 0 0,0-1 0,0 1 0,0 0 0,0 0 0,0 0 0,0 0 0,-5-1 0,2 1 0,0 1 0,0-1 0,-1 1 0,1 0 0,0 0 0,-1 1 0,1-1 0,0 1 0,0 1 0,0-1 0,0 1 0,0-1 0,0 2 0,0-1 0,-5 3 0,3 0 0,0 1 0,0-1 0,0 1 0,1 0 0,0 1 0,0 0 0,0 0 0,-6 11 0,2-1 0,1 1 0,1 0 0,1 1 0,0-1 0,1 1 0,1 1 0,-4 31 0,6-30 0,1 0 0,1 0 0,1 0 0,3 34 0,-2-50 0,0 0 0,1 0 0,-1 0 0,1 1 0,0-1 0,0-1 0,0 1 0,1 0 0,0 0 0,0-1 0,0 0 0,0 1 0,1-1 0,0-1 0,0 1 0,0 0 0,0-1 0,0 0 0,1 0 0,-1 0 0,1-1 0,8 4 0,-1-2 0,0-1 0,0 0 0,0-1 0,0-1 0,0 0 0,0-1 0,19-1 0,-27 1 0,0-1 0,0 0 0,0 0 0,-1 0 0,1 0 0,0 0 0,-1-1 0,1 0 0,-1 0 0,1 0 0,-1 0 0,0 0 0,0-1 0,0 1 0,0-1 0,-1 0 0,1 0 0,-1 0 0,1 0 0,-1 0 0,0-1 0,0 1 0,-1-1 0,1 1 0,-1-1 0,1 0 0,0-4 0,3-9 0,-1-1 0,-1 0 0,0 0 0,0-26 0,0-197 0,-4 253 0,-1 0 0,1 0 0,-7 18 0,-1 15 0,5 0 0,2 1 0,5 63 0,-3-105 0,0-1 0,1 1 0,-1 0 0,1 0 0,0 0 0,0 0 0,1-1 0,-1 1 0,1-1 0,0 1 0,0-1 0,0 1 0,0-1 0,0 0 0,1 0 0,-1 0 0,1-1 0,0 1 0,0 0 0,0-1 0,0 0 0,1 0 0,-1 0 0,0 0 0,6 2 0,0-1 0,0-1 0,0 0 0,0 0 0,0-1 0,0 0 0,0-1 0,0 0 0,0 0 0,0-1 0,10-1 0,-15 1 0,0-1 0,1 1 0,-1-1 0,0 1 0,0-1 0,0-1 0,0 1 0,0 0 0,0-1 0,-1 0 0,1 0 0,-1 0 0,0 0 0,0-1 0,0 1 0,0-1 0,-1 1 0,1-1 0,-1 0 0,0 0 0,2-6 0,2-6 0,0-1 0,-1-1 0,0 1 0,1-20 0,5-62 0,-5-193 0,-8 179 0,2-122 0,0 235 0,0 1 0,0-1 0,0 0 0,0 0 0,0 0 0,0 1 0,0-1 0,0 0 0,0 0 0,-1 1 0,1-1 0,0 0 0,0 0 0,0 0 0,0 0 0,-1 1 0,1-1 0,0 0 0,0 0 0,0 0 0,-1 0 0,1 0 0,0 0 0,0 0 0,-1 1 0,1-1 0,0 0 0,0 0 0,0 0 0,-1 0 0,1 0 0,0 0 0,0 0 0,-1 0 0,1 0 0,0 0 0,0 0 0,-1 0 0,1-1 0,0 1 0,0 0 0,-1 0 0,1 0 0,0 0 0,0 0 0,0 0 0,-1 0 0,1-1 0,0 1 0,0 0 0,0 0 0,0 0 0,-1-1 0,1 1 0,0 0 0,0 0 0,0 0 0,0-1 0,0 1 0,0 0 0,0 0 0,0 0 0,-1-1 0,1 1 0,0 0 0,0-1 0,-5 15 0,1 0 0,0 0 0,1 0 0,1 0 0,0 0 0,0 1 0,2 18 0,-2-4 0,-3 347 0,7-228 0,-2-137 0,0 0 0,1 0 0,0-1 0,1 1 0,0 0 0,1-1 0,0 1 0,1-1 0,0 0 0,6 11 0,-7-15 0,1-1 0,0 0 0,0 0 0,0-1 0,0 1 0,1-1 0,-1 0 0,1 0 0,0 0 0,0-1 0,1 0 0,-1 0 0,1 0 0,0-1 0,-1 1 0,1-1 0,0-1 0,0 1 0,7 0 0,-2 0 0,0-1 0,0 0 0,0 0 0,1-1 0,-1-1 0,0 0 0,0 0 0,12-4 0,-17 3 0,-1 0 0,1 0 0,-1-1 0,0 0 0,0 0 0,0 0 0,0-1 0,0 1 0,-1-1 0,0 0 0,0-1 0,0 1 0,0-1 0,-1 0 0,1 0 0,-1 0 0,2-6 0,4-9 0,0-1 0,-2-1 0,0 1 0,-2-1 0,0 0 0,2-35 0,-2-140 0,-5 150 0,-30 117 0,17-30 0,2 0 0,2 0 0,2 1 0,1 0 0,2 0 0,2 50 0,2-87 0,1 1 0,-1 0 0,2-1 0,-1 1 0,0-1 0,1 1 0,0-1 0,0 1 0,0-1 0,0 0 0,1 0 0,-1 0 0,1 0 0,0-1 0,1 1 0,-1-1 0,0 0 0,1 1 0,0-2 0,0 1 0,0 0 0,0-1 0,0 0 0,0 0 0,1 0 0,8 2 0,-1 0 0,0-1 0,0 0 0,0-1 0,0-1 0,0 0 0,0 0 0,1-2 0,-1 1 0,21-5 0,-27 4 0,0-2 0,1 1 0,-1-1 0,0 0 0,-1 0 0,1 0 0,0-1 0,-1 0 0,0 0 0,0 0 0,0-1 0,0 0 0,-1 0 0,0 0 0,0 0 0,0-1 0,-1 1 0,1-1 0,-1 0 0,3-11 0,3-7 0,-1-1 0,-1 0 0,6-50 0,-2-11 0,-2-122 0,-10 225 0,-1 1 0,-1-1 0,-7 24 0,-4 16 0,6-5 0,3 0 0,1 0 0,5 78 0,-1-126 0,1-1 0,-1 0 0,1 1 0,-1-1 0,1 0 0,0 1 0,0-1 0,1 0 0,-1 0 0,1 0 0,-1 0 0,1 0 0,0 0 0,0 0 0,1-1 0,-1 1 0,0-1 0,1 1 0,-1-1 0,1 0 0,0 0 0,0 0 0,0-1 0,0 1 0,0 0 0,0-1 0,6 2 0,5 0 0,0 0 0,0-1 0,0-1 0,0 0 0,18-1 0,-18-1 0,-11 1 0,1 0 0,-1 0 0,0 0 0,1-1 0,-1 0 0,0 1 0,0-1 0,0 0 0,0-1 0,1 1 0,-2-1 0,1 1 0,0-1 0,0 0 0,0 0 0,-1 0 0,1 0 0,-1-1 0,0 1 0,0-1 0,1 1 0,-2-1 0,1 0 0,0 0 0,0 0 0,-1 0 0,0 0 0,0 0 0,0 0 0,1-5 0,2-10 0,-1 0 0,-1 0 0,-1 0 0,-1-27 0,0 26 0,0 0 0,-1 1 0,-1-1 0,0 0 0,-2 1 0,0-1 0,-1 1 0,-1 0 0,0 1 0,-2-1 0,0 1 0,0 1 0,-2 0 0,-15-21 0,22 33 0,-1 0 0,0 0 0,0 1 0,0-1 0,-1 1 0,1 0 0,-1 0 0,1 0 0,-1 1 0,0 0 0,0 0 0,0 0 0,-1 0 0,1 1 0,0 0 0,-10-1 0,12 2 0,0 0 0,-1 0 0,1 0 0,0 0 0,0 1 0,0-1 0,-1 1 0,1 0 0,0 0 0,0 0 0,0 1 0,0-1 0,1 1 0,-1-1 0,0 1 0,1 0 0,-1 0 0,1 0 0,-1 1 0,1-1 0,0 0 0,0 1 0,0-1 0,0 1 0,1 0 0,-1 0 0,1 0 0,-2 3 0,-1 9 0,0 1 0,1 0 0,0 0 0,2 0 0,0 0 0,2 26 0,-1-18 0,0-17 0,0-1 0,1 1 0,0-1 0,0 1 0,0-1 0,1 0 0,0 0 0,0 0 0,1 0 0,0 0 0,0 0 0,0 0 0,1-1 0,-1 0 0,1 0 0,1 0 0,-1 0 0,1 0 0,-1-1 0,1 0 0,1 0 0,-1 0 0,10 4 0,-2-1 0,1-1 0,0-1 0,0 0 0,0-1 0,1-1 0,-1 0 0,1-1 0,0 0 0,20-1 0,-25-1 0,1 0 0,-1 0 0,0-1 0,1 0 0,11-4 0,-18 3 0,0 1 0,-1-1 0,1 0 0,-1 0 0,0 0 0,0 0 0,0-1 0,0 1 0,0-1 0,0 0 0,0 0 0,-1 0 0,0 0 0,1 0 0,-1-1 0,3-6 0,3-10 0,0-1 0,-2-1 0,0 1 0,-1-1 0,3-36 0,-5 34 0,0-1 0,2 1 0,16-45 0,-21 67 0,0 1 0,1-1 0,-1 1 0,1-1 0,0 1 0,0 0 0,-1 0 0,1-1 0,0 1 0,0 0 0,0 0 0,0 0 0,0 0 0,0 0 0,0 0 0,1 0 0,-1 0 0,0 0 0,1 0 0,-1 1 0,0-1 0,1 1 0,-1-1 0,1 1 0,-1-1 0,1 1 0,-1 0 0,1 0 0,-1 0 0,1 0 0,-1 0 0,1 0 0,-1 0 0,1 0 0,-1 0 0,1 1 0,-1-1 0,0 1 0,1-1 0,-1 1 0,1 0 0,-1-1 0,0 1 0,0 0 0,1 0 0,-1 0 0,0 0 0,0 0 0,0 0 0,0 0 0,0 0 0,0 1 0,0-1 0,0 0 0,-1 0 0,1 1 0,0 2 0,9 14 0,-2 1 0,0 0 0,-1 1 0,-1 0 0,-1 0 0,-1 0 0,3 34 0,-3 154 0,-4-134 0,8-85 0,162-329 0,-104 195 0,-58 131 0,-4 16 0,-3 25 0,-1-15 0,0 419 0,0-430 0,0 7 0,0 0 0,0 0 0,1 0 0,3 15 0,-3-22 0,-1 1 0,1 0 0,0 0 0,-1-1 0,1 1 0,0 0 0,0-1 0,0 1 0,1-1 0,-1 1 0,0-1 0,1 0 0,-1 1 0,0-1 0,1 0 0,-1 0 0,1 0 0,0 0 0,-1 0 0,1-1 0,0 1 0,0 0 0,-1-1 0,1 1 0,4 0 0,0 0 0,0-1 0,0 1 0,1-1 0,-1 0 0,0 0 0,0-1 0,1 0 0,-1 0 0,0 0 0,0-1 0,0 0 0,0 0 1,0 0-1,-1-1 0,1 0 0,-1 0 0,0 0 0,8-7 0,-8 5-1,1-1 1,-1-1-1,0 1 0,0-1 1,-1 0-1,0 0 1,0 0-1,-1 0 0,0-1 1,0 1-1,-1-1 1,0 0-1,0 0 1,0-9-1,1-45-98,-3-4-242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3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348 245 31374,'5'-63'1388,"-5"63"-1388,0-1 0,-1 0 0,1 0 0,-1 1 1,1-1-1,-1 0 0,1 1 0,-1-1 0,1 0 1,-1 1-1,1-1 0,-1 1 0,0-1 0,1 1 1,-1-1-1,0 1 0,1 0 0,-1-1 0,0 1 0,0 0 1,1-1-1,-1 1 0,0 0 0,0 0 0,0 0 1,1 0-1,-1 0 0,0 0 0,0 0 0,-1 0 1,-35 0-2,26 0 1,-1 0 0,0 1 0,-1 1 0,1 0 0,0 0 0,0 1 0,0 1 0,0 0 0,1 0 0,-1 1 0,1 1 0,0 0 0,1 1 0,-1-1 0,2 2 0,-1 0 0,1 0 0,0 1 0,0 0 0,1 0 0,0 1 0,1 0 0,0 0 0,1 1 0,0 0 0,0 0 0,2 0 0,-1 1 0,1 0 0,1 0 0,-4 21 0,5-15 0,1 0 0,2 34 0,-1-47 0,1 0 0,0 0 0,0 0 0,0 0 0,1 0 0,-1 0 0,1 0 0,1 0 0,-1-1 0,1 1 0,-1-1 0,1 1 0,0-1 0,6 6 0,-1-4 0,-1-1 0,1 1 0,0-1 0,0-1 0,1 0 0,-1 0 0,1 0 0,0-1 0,0 0 0,0-1 0,13 2 0,12 0 0,60-1 0,-82-3 0,-4 0 0,0 0 0,0 0 0,1-1 0,-1 0 0,0-1 0,15-4 0,-21 5 0,0 0 0,0 0 0,0 0 0,0 0 0,0-1 0,-1 1 0,1-1 0,0 1 0,-1-1 0,1 0 0,-1 1 0,1-1 0,-1 0 0,0 0 0,0 0 0,1 0 0,-2 0 0,1 0 0,0-1 0,0 1 0,-1 0 0,1 0 0,-1-1 0,1 1 0,-1 0 0,0 0 0,0-4 0,-1 5 0,1-1 0,0 1 0,-1 0 0,1-1 0,-1 1 0,1-1 0,-1 1 0,1 0 0,-1-1 0,0 1 0,0 0 0,0 0 0,0-1 0,0 1 0,0 0 0,0 0 0,0 0 0,0 0 0,-1 1 0,1-1 0,0 0 0,0 0 0,-1 1 0,1-1 0,-1 1 0,1-1 0,-1 1 0,1-1 0,-1 1 0,1 0 0,-3 0 0,-7-2 0,-1 1 0,1 0 0,-13 2 0,13-1 0,-2 0 0,0 1 0,-1 0 0,1 1 0,0 1 0,1 0 0,-1 0 0,0 1 0,1 1 0,0 0 0,-21 13 0,24-12 0,1-1 0,0 1 0,1 1 0,-1 0 0,1 0 0,1 0 0,-1 1 0,1 0 0,1 0 0,-1 1 0,1-1 0,1 1 0,0 0 0,0 1 0,-2 9 0,3-12 0,2 0 0,-1 0 0,1 0 0,0 1 0,1-1 0,-1 0 0,1 0 0,1 1 0,0-1 0,2 12 0,-2-15 0,1 0 0,0 0 0,-1 0 0,1-1 0,1 1 0,-1 0 0,0-1 0,1 1 0,0-1 0,0 0 0,0 0 0,0 0 0,0 0 0,1-1 0,-1 1 0,1-1 0,0 0 0,6 3 0,7 1 0,1-1 0,0-1 0,0 0 0,0-2 0,0 0 0,0-1 0,30-1 0,-41 0 0,3 0 0,0-1 0,0 0 0,0 0 0,0-1 0,0 0 0,0-1 0,-1 0 0,1-1 0,-1 0 0,0 0 0,0-1 0,-1 0 0,1 0 0,-1-1 0,0-1 0,-1 1 0,1-1 0,-1 0 0,0-1 0,-1 1 0,0-1 0,0-1 0,5-10 0,4-9 0,-1 0 0,-1-1 0,-2 0 0,-1-1 0,-1 0 0,-1-1 0,5-48 0,-5-19 0,-3-103 0,-5 194 0,0-17 0,-4-39 0,3 56 0,-1 1 0,1-1 0,-1 1 0,0-1 0,-1 1 0,1 0 0,-1 0 0,0 0 0,-1 0 0,-6-8 0,9 13 0,0-1 0,-1 1 0,1-1 0,-1 1 0,1-1 0,-1 1 0,0 0 0,1 0 0,-1-1 0,0 1 0,0 1 0,0-1 0,0 0 0,0 0 0,-2 0 0,3 1 0,-1 0 0,1 0 0,-1 0 0,1 0 0,0 1 0,-1-1 0,1 0 0,0 1 0,0-1 0,-1 0 0,1 1 0,0 0 0,0-1 0,0 1 0,-1 0 0,1 0 0,0-1 0,-1 2 0,-1 2 0,0 0 0,0 0 0,0 0 0,0 0 0,1 1 0,0-1 0,0 1 0,0-1 0,0 1 0,1 0 0,-2 5 0,-3 34 0,1 1 0,2 0 0,4 53 0,-1-35 0,0 32 0,-2 1 0,4 0 0,23 152 0,-23-238-4,-2-5 1,1 0 0,-1 0-1,1 0 1,0-1 0,1 1 0,-1 0 0,1 0 0,0-1 0,1 1 0,-1-1 0,1 1 0,-1-1 0,1 0-1,5 5 1,4-6-250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4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12 578 32447,'-3'12'33,"1"0"0,0 1-1,0-1 1,1 0 0,1 24 0,0-8-9,-1-13-21,1 1-1,0 0 1,1 0 0,1-1-1,7 31 1,-7-42-3,-1 0 0,1 0 0,0 0 0,0 0 0,1 0 0,-1 0 1,1 0-1,-1-1 0,1 1 0,1-1 0,-1 0 0,0 0 0,1 0 0,-1 0 1,1-1-1,0 1 0,0-1 0,0 0 0,0 0 0,0 0 0,0-1 0,1 1 1,-1-1-1,1 0 0,6 0 0,-4 0 1,0 0-1,-1 0 1,1-1-1,0 0 1,0 0 0,0-1-1,-1 0 1,1 0-1,0 0 1,-1-1 0,1 0-1,-1 0 1,1-1-1,-1 0 1,0 0 0,0 0-1,-1-1 1,1 0-1,-1 0 1,1 0 0,-1-1-1,0 0 1,-1 0-1,1 0 1,-1 0 0,0-1-1,-1 0 1,1 0-1,-1 0 1,3-8 0,3-8 1,0 0 0,-2-1 0,-1 1 0,0-2 0,-2 1 0,2-30 0,-3-146 6,-4 115 4,-1 76 7,-1 8-19,-3 16-19,0 32 18,2 0 0,1 1-1,9 91 1,-3-113 1,1 0 0,7 28 0,-9-47 0,1 0 0,-1 0 0,1 0 0,1 0 0,-1 0 0,1-1 0,1 0 0,-1 0 0,1 0 0,10 10 0,-11-15 0,-1 1 0,1-1 0,0 0 0,1 0 0,-1-1 1,0 0-1,0 1 0,1-1 0,-1 0 0,1-1 0,-1 1 0,0-1 0,9-1 0,-4 1 4,-1 0 0,1-1-1,-1-1 1,1 1-1,-1-1 1,11-4 0,-12 2-4,0 0 1,-1 0-1,0-1 1,0 1-1,0-1 1,0 0-1,-1-1 1,1 0-1,-1 0 1,-1 0-1,6-10 0,2-4 0,0-2 0,11-32 0,-9 11 0,-1 0 0,-2 0 0,-2-1 0,5-69 0,-7-182 0,-7 225 0,0 70 0,0-1 0,0 1 0,0 0 0,0 0 0,1-1 0,-1 1 0,0 0 0,0-1 0,0 1 0,0 0 0,0-1 0,0 1 0,0 0 0,0-1 0,0 1 0,0 0 0,0 0 0,0-1 0,0 1 0,0 0 0,0-1 0,0 1 0,-1 0 0,1-1 0,0 1 0,0 0 0,0 0 0,0-1 0,-1 1 0,1 0 0,0 0 0,0-1 0,0 1 0,-1 0 0,1 0 0,0 0 0,-1-1 0,1 1 0,0 0 0,0 0 0,-1 0 0,1 0 0,-6 6 0,6-6 0,-7 13 0,1 0 0,1 1 0,0 0 0,0 0 0,1 0 0,1 0 0,-2 21 0,-3 109 0,7-77 0,1 119 0,2-159 0,1 0 0,1 0 0,1-1 0,15 44 0,-17-61 0,1-1 0,-1 0 0,1 0 0,1 0 0,-1-1 0,11 14 0,-12-19 0,0 1 0,0 0 0,-1-1 0,2 0 0,-1 0 0,0 0 0,0 0 0,1 0 0,-1 0 0,0-1 0,1 0 0,0 0 0,-1 0 0,1 0 0,0 0 0,0-1 0,6 1 0,-5-1 0,-1 0 0,1 0 0,0 0 0,0 0 0,-1-1 0,1 0 0,0 0 0,0 0 0,-1 0 0,1-1 0,-1 0 0,0 0 0,1 0 0,-1 0 0,0-1 0,0 1 0,0-1 0,-1 0 0,1 0 0,-1-1 0,0 1 0,1-1 0,3-6 0,17-26 0,-1 0 0,32-70 0,-36 66 0,1 1 0,35-48 0,-53 82 0,1 1 0,0 0 0,0 0 0,1 0 0,-1 0 0,1 1 0,0-1 0,-1 1 0,2 0 0,-1 0 0,0 1 0,0-1 0,1 1 0,0 0 0,-1 0 0,1 0 0,0 1 0,0 0 0,0 0 0,0 0 0,7 0 0,-10 1 0,0 0 0,1 0 0,-1 1 0,0-1 0,1 1 0,-1-1 0,0 1 0,0 0 0,0 0 0,0 0 0,0 0 0,0 0 0,0 1 0,0-1 0,0 1 0,0-1 0,-1 1 0,3 2 0,0 0 0,-1 1 0,0 0 0,0 1 0,0-1 0,0 1 0,3 10 0,-1 3 0,0-1 0,-2 1 0,2 31 0,-4-48 0,0 24 0,0 0 0,-5 46 0,3-64 0,0 0 0,-1-1 0,0 1 0,0-1 0,-1 0 0,0 0 0,-1 0 0,1 0 0,-1 0 0,0-1 0,-1 1 0,0-1 0,-9 10 0,4-8 0,-1 0 0,0 0 0,0-1 0,0 0 0,-1-1 0,0 0 0,0-1 0,-1 0 0,0-1 0,1-1 0,-1 0 0,0-1 0,-1 0 0,1-1 0,0 0 0,-15-1 0,24-1 0,1 1 0,-1 0 0,1-1 0,-1 0 0,1 0 0,0 0 0,-1 0 0,1 0 0,0-1 0,0 1 0,-1-1 0,1 0 0,0 0 0,1 0 0,-1 0 0,0-1 0,1 1 0,-1-1 0,1 0 0,0 0 0,0 1 0,0-1 0,0 0 0,1-1 0,-1 1 0,1 0 0,-1 0 0,1-1 0,0 1 0,0-6 0,-3-10 0,1-1 0,0 0 0,2 0 0,1-22 0,0 31 0,-1-22 1,1-35-7,1 63 4,-1 1 0,1-1 0,0 0 0,0 0 0,0 1 0,1-1 0,-1 1 0,1 0 0,1-1 0,4-7 0,-7 12 3,1-1 0,-1 1 0,0 0-1,1-1 1,-1 1 0,0 0 0,1-1 0,-1 1-1,1 0 1,-1 0 0,1-1 0,-1 1 0,0 0-1,1 0 1,-1 0 0,1 0 0,-1-1 0,1 1-1,-1 0 1,1 0 0,-1 0 0,1 0-1,-1 0 1,1 0 0,-1 0 0,1 1 0,-1-1-1,1 0 1,-1 0 0,1 0 0,-1 0 0,1 1-1,-1-1 1,1 0 0,0 1 0,15 16-3,22 44 2,-20-31 0,2-1 0,29 35 0,-26-40 0,1-1 0,1-1 0,1-1 0,0-1 0,2-2 0,0-1 0,1-1 0,1-1 0,0-1 0,1-2 0,46 11 0,-60-19 0,0-2 0,0 0 0,23 0 0,-39-2-1,1 0 0,0 0 0,-1 0 0,1 0 0,-1 0 0,1 0 0,-1-1 0,1 1 0,-1 0 0,1-1 0,-1 1 0,1-1 0,-1 0 0,0 1 0,1-1 0,-1 0 0,0 0 0,1 0 0,-1 0 0,0 0 0,0 0 0,0 0 0,0 0 0,0 0 0,0-1 0,1-1 0,-1-2-43,1 0-1,-1-1 1,0 1-1,0-1 1,-1 1-1,0-10 1,0 14 30,1-64-1075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7 29646,'-5'-1'360,"0"-1"0,0 1 1,1 0-1,-1 0 0,0 1 0,0-1 1,-1 1-1,-6 1 0,11-1-365,-1 1-1,1-1 1,0 1-1,-1-1 1,1 1-1,0-1 1,-1 1-1,1 0 0,0 0 1,0 0-1,-1-1 1,1 1-1,0 0 1,0 1-1,0-1 1,0 0-1,1 0 0,-1 0 1,0 0-1,0 1 1,1-1-1,-1 0 1,1 1-1,-1-1 1,1 1-1,-1-1 1,1 0-1,0 1 0,0-1 1,0 3-1,-1 1 6,1 0 0,-1 0 1,1-1-1,0 1 0,1 0 0,-1 0 0,1 0 0,0-1 0,0 1 0,1 0 0,-1-1 0,1 1 0,0-1 0,0 0 0,0 1 1,1-1-1,0 0 0,0 0 0,0-1 0,0 1 0,0-1 0,1 1 0,-1-1 0,1 0 0,0 0 0,0-1 0,0 1 1,0-1-1,1 0 0,-1 0 0,1 0 0,-1-1 0,9 3 0,-7-3 1,-1 0-1,1 1 1,0-2-1,-1 1 1,1-1 0,0 0-1,0 0 1,-1 0-1,1-1 1,8-1 0,-12 1-1,0 0 1,0 0-1,0 0 1,0 0-1,0 0 1,-1-1-1,1 1 1,0-1-1,-1 1 1,1-1-1,-1 1 1,1-1-1,-1 0 0,0 0 1,0 1-1,0-1 1,0 0-1,0 0 1,0 0-1,0 0 1,-1 0-1,1-1 1,-1 1-1,0 0 1,1 0-1,-1 0 1,0 0-1,0-1 1,-1-1-1,2 0 1,-1 0 0,0 1-1,0-1 1,-1 0-1,1 0 1,-1 0 0,1 1-1,-1-1 1,-1 0-1,1 1 1,0-1 0,-1 1-1,0-1 1,1 1-1,-1 0 1,-1 0 0,1 0-1,0 0 1,-1 0 0,0 0-1,1 1 1,-1-1-1,0 1 1,-1 0 0,1-1-1,0 2 1,0-1-1,-1 0 1,1 1 0,-1-1-1,0 1 1,1 0-1,-1 0 1,-4 0 0,-54-3-108,47 7-408,12 11-1259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5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30590,'0'0'2001,"33"0"-1889,28 0-80,19-7-32,3 0 0,-3-1 0,-21 1-176,-21-3-1681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7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13 744 32575,'0'0'3,"0"0"1,0-1 0,0 1-1,0 0 1,0 0-1,-1 0 1,1 0-1,0 0 1,0 0-1,0 0 1,0 0-1,0-1 1,0 1-1,0 0 1,-1 0 0,1 0-1,0 0 1,0 0-1,0 0 1,0 0-1,0 0 1,0 0-1,-1 0 1,1 0-1,0 0 1,0 0-1,0 0 1,0 0-1,0 0 1,-1 0 0,1 0-1,0 0 1,0 0-1,0 0 1,0 0-1,0 0 1,0 0-1,-1 0 1,1 0-1,0 1 1,0-1-1,0 0 1,0 0 0,0 0-1,0 0 1,0 0-1,-1 0 1,1 0-1,0 0 1,0 1-1,0-1 1,0 0-1,0 0 1,0 0-1,-2 13-10,2-12 12,-4 67-5,6 85 0,-2-143 0,1 0 0,1-1 0,0 1 0,0-1 0,1 0 0,0 1 0,0-1 0,1-1 0,0 1 0,1 0 0,0-1 0,10 14 0,-10-17 0,0 0 0,0 0 0,0 0 0,0-1 0,1 0 0,-1 0 0,1 0 0,0-1 0,0 0 0,1 0 0,-1 0 0,1-1 0,-1 0 0,1 0 0,0 0 0,0-1 0,-1 0 0,11-1 0,-12 1 0,0-1 0,1 0 0,-1-1 0,0 1 0,0-1 0,0 0 0,0-1 0,6-1 0,-9 1 0,1 0 0,0 0 0,-1 1 0,1-2 0,-1 1 0,0 0 0,0 0 0,0-1 0,0 1 0,0-1 0,0 0 0,-1 1 0,1-1 0,-1 0 0,1-3 0,7-18 0,-1 1 0,-1-2 0,-1 1 0,3-30 0,3-107 0,-4 38 0,-5 99-2,8-56 5,-10 72-7,1 1 0,1-1 1,-1 1-1,1 0 0,0 0 0,1 0 0,8-12 1,-11 17-1,1 0 0,0 0 1,0 0-1,0 0 0,0 1 1,0-1-1,0 1 1,1 0-1,-1-1 0,0 1 1,1 0-1,-1 0 0,1 0 1,-1 1-1,1-1 0,-1 1 1,1-1-1,0 1 0,-1 0 1,1 0-1,-1 0 1,1 0-1,0 1 0,-1-1 1,1 1-1,-1-1 0,1 1 1,3 1-1,6 3-23,-1 0 1,1 1-1,-1 0 0,13 10 1,-20-13 14,0-1 3,-3-2 9,-1 0 0,1 0-1,0 1 1,0-1 0,-1 1-1,1-1 1,0 0 0,-1 1-1,1-1 1,-1 1 0,1-1-1,0 1 1,-1 0 0,1-1-1,-1 1 1,1-1 0,-1 1-1,0 0 1,1 0 0,-1-1-1,0 1 1,1 1 0,-1-1 48,-8-2-19,-1 0 1,1 0-1,-1 1 1,1 0-1,-12 2 0,-5 0-18,21-2-10,0 0-1,0 1 1,0 0 0,0 0 0,0 0 0,0 0 0,0 1 0,0-1 0,0 1 0,0 0 0,1 0-1,-1 1 1,-5 4 0,3-1-1,1-1 1,0 1-1,0 1 0,0-1 0,0 1 1,-6 13-1,4-4 2,0 1 0,1 0 0,1 0 0,1 1 0,-5 35 0,6-29-1,2 1-1,0 0 1,2-1 0,5 38-1,-5-54 0,1 0 0,0 0 0,0-1 0,1 1 0,0-1 0,0 1 0,1-1 0,0 0 0,0 0 0,1-1 0,0 1 0,0-1 0,1 0 0,-1 0 0,1-1 0,0 0 0,11 7 0,-8-7 0,-1 0 0,1-1 0,1 0 0,-1-1 0,0 0 0,1 0 0,0-1 0,10 1 0,7-1 0,46-2 0,-70 0 0,1 0 0,0-1 0,-1 0 0,1 0 0,-1 0 0,1 0 0,-1 0 0,1-1 0,-1 0 0,0 1 0,0-1 0,1-1 0,-2 1 0,1 0 0,0-1 0,0 1 0,-1-1 0,1 0 0,-1 0 0,0 0 0,0 0 0,0 0 0,0 0 0,-1-1 0,1 1 0,-1-1 0,2-4 0,2-11 0,0-1 0,-1 0 0,2-38 0,-4 33 0,5-52 0,-5 40 0,2 0 0,1 0 0,1 0 0,16-45 0,-21 78 0,0 0 0,1 0 0,0 0 0,0 0 0,0 0 0,1 0 0,-1 1 0,1-1 0,0 1 0,0 0 0,0-1 0,0 1 0,0 1 0,1-1 0,6-4 0,-3 4 0,0 1 0,0 0 0,0 0 0,0 1 0,0 0 0,0 0 0,0 0 0,13 1 0,-14 0 0,1 0 0,-1 1 0,1-1 0,-1 1 0,1 1 0,-1-1 0,0 1 0,1 0 0,7 4 0,-30 2 0,1-3 4,0 1 0,1 0 0,0 1 0,1 1 0,-1 0 0,2 1 0,-22 17 0,27-19-4,0 1 0,1-1 0,0 1 0,0 1 0,0-1 0,1 1 0,1 0 0,-1 0 0,2 0 0,-1 0 0,1 1 0,0-1 0,-1 15 0,1-5 0,0 1 0,2-1 0,0 1 0,1 0 0,5 29 0,-4-41 0,1 0 0,0 0 0,0-1 0,1 1 0,0-1 0,0 0 0,1 0 0,0 0 0,0 0 0,0-1 0,1 1 0,0-1 0,1 0 0,-1-1 0,1 1 0,9 6 0,-6-7 0,-1 0 0,1 0 0,0 0 0,0-1 0,0-1 0,1 0 0,-1 0 0,18 2 0,2-2 0,48-1 0,-69-2 0,-2 1 0,0-1 0,0-1 0,0 1 0,0-1 0,0 0 0,-1-1 0,1 0 0,0 1 0,-1-2 0,1 1 0,-1-1 0,0 1 0,0-1 0,0-1 0,7-5 0,-7 4 0,0-1 0,-1 1 0,1-1 0,-1 0 0,-1 0 0,1-1 0,-1 1 0,0-1 0,0 0 0,-1 0 0,0 1 0,2-14 0,0-2 0,-1-1 0,-2 1 0,0-1 0,-1 0 0,-1 1 0,-6-34 0,5 43 0,-1 0 0,-1 0 0,0 1 0,0-1 0,-2 1 0,1 0 0,-2 0 0,1 1 0,-2 0 0,1 0 0,-1 0 0,-12-11 0,15 18 0,1 0 0,-1 0 0,0 1 0,1-1 0,-2 1 0,1 0 0,0 1 0,-1-1 0,1 1 0,-1 0 0,0 0 0,0 1 0,1-1 0,-1 2 0,0-1 0,0 0 0,0 1 0,0 0 0,-9 2 0,13-2 0,1 0 0,-1 1 0,0-1 0,0 1-1,0-1 1,1 1 0,-1 0 0,0 0 0,1 0 0,-1 0 0,0 0 0,1 0-1,0 0 1,-1 1 0,1-1 0,0 0 0,-1 1 0,1-1 0,0 1 0,0 0-1,0-1 1,1 1 0,-1 0 0,0-1 0,0 1 0,0 3 0,-1 4-4,1 0 0,0 0 1,0 0-1,1 11 0,-1-9-1,1 11 4,0 0-1,1 1 1,6 34 0,-4-46 1,0 0 0,1-1 0,0 0 0,0 0 0,1 0 0,0 0 0,1-1 0,0 0 0,10 12 0,-7-11 0,0-1 0,0 1 0,1-1 0,0-1 0,1 0 0,13 8 0,-17-12 0,1 0 0,-1-1 0,1 0 0,0-1 0,0 1 0,0-1 0,0-1 0,0 1 0,0-1 0,0-1 0,11 0 0,-18 0 0,1-1 0,0 1 0,-1-1 0,1 1 0,-1-1 0,1 1 0,0-1 0,-1 0 0,0 0 0,1 0 0,-1 0 0,1 0 0,-1 0 0,0 0 0,0 0 0,0-1 0,0 1 0,0 0 0,0-1 0,0 1 0,0-1 0,0 1 0,-1-1 0,2-1 0,11-45 0,-11 36 0,20-127 0,-18 100 0,1 1 0,2-1 0,2 1 0,22-59 0,-30 95 0,0 0 0,0-1 0,0 1 0,1 0 0,-1 0 0,1 1 0,-1-1 0,1 0 0,-1 0 0,1 1 0,0-1 0,0 1 0,0 0 0,3-3 0,-3 4 0,-1 0 0,0-1 0,0 1 0,0 0 0,0 0 0,1 0 0,-1 0 0,0 0 0,0 0 0,0 0 0,1 0 0,-1 0 0,0 1 0,0-1 0,0 0 0,0 1 0,0-1 0,0 1 0,1-1 0,-1 1 0,0 0 0,0-1 0,-1 1 0,1 0 0,0 0 0,0 0 0,0-1 0,0 1 0,-1 0 0,1 0 0,0 0 0,0 2 0,7 10 0,-1 1 0,-1 0 0,0 0 0,-1 1 0,0 0 0,3 22 0,0 3 0,1 54 0,-7 85 0,-2-106 0,1-105 0,2-1 0,1 0 0,14-53 0,42-95 0,-50 156 0,18-33 0,-25 53 0,0 0 0,0-1 0,1 1 0,-1 1 0,1-1 0,0 0 0,1 1 0,-1 0 0,1 0 0,0 0 0,0 1 0,7-5 0,-11 8 0,0-1 0,-1 1 0,1 0 0,0 0 0,-1-1 0,1 1 0,0 0 0,-1 0 0,1 0 0,0 0 0,0 0 0,-1 0 0,1 0 0,0 0 0,0 0 0,-1 0 0,1 0 0,0 1 0,-1-1 0,1 0 0,0 0 0,-1 1 0,1-1 0,0 0 0,-1 1 0,1-1 0,-1 1 0,1-1 0,-1 1 0,1-1 0,-1 1 0,1-1 0,-1 1 0,1 0 0,-1-1 0,0 1 0,1-1 0,-1 1 0,0 0 0,1-1 0,-1 1 0,0 0 0,0 0 0,0-1 0,0 1 0,0 1 0,1 42 0,-1-32 0,-2 67 0,0-40 0,1 0 0,3 0 0,6 42 0,-6-73 0,0 1 0,1-1 0,0 0 0,0 0 0,1-1 0,0 1 0,0-1 0,1 0 0,0 0 0,0 0 0,1-1 0,0 0 0,0 0 0,0 0 0,1-1 0,0 1 0,0-2 0,0 1 0,1-1 0,-1 0 0,1-1 0,0 0 0,0 0 0,0 0 0,1-1 0,-1-1 0,0 1 0,1-1 0,-1-1 0,1 1 0,-1-2 0,1 1 0,15-4 0,-21 3 0,1 0 0,-1 0 0,0-1 0,0 1 0,0-1 0,0 0 0,0 0 0,0 0 0,-1 0 0,1 0 0,-1-1 0,1 1 0,-1-1 0,0 1 0,0-1 0,0 0 0,0 0 0,-1 0 0,1 0 0,1-5 0,2-7 0,0 0 0,-1-1 0,2-16 0,-5 27 0,11-85 0,-5-1 0,-5-117 0,-2 128 0,0-116 5,-2 179 20,-3 20-21,-2 16-6,-1 14 2,2 0 0,1 0 0,0 38 0,5 109 0,2-80 0,-2-69 0,1-1 0,1 1 0,8 35 0,-7-56 0,-1 1 0,2-1 0,-1 0 0,1 0 0,1 0 0,0-1 0,0 0 0,1 1 0,0-2 0,0 1 0,1-1 0,13 13 0,-15-18 0,1 1 0,0 0 0,-1-1 0,1 0 0,0 0 0,1-1 0,-1 0 0,0 0 0,1 0 0,-1-1 0,1 0 0,-1 0 0,1 0 0,10-1 0,-11 0 0,0-1 0,-1 1 0,1-1 0,0 0 0,-1-1 0,1 1 0,-1-1 0,0 0 0,1 0 0,-1-1 0,0 1 0,0-1 0,0 0 0,-1-1 0,1 1 0,7-8 0,-3-2 0,-1 1 0,0-2 0,0 1 0,-1-1 0,-1 0 0,-1-1 0,0 1 0,0-1 0,-2 0 0,3-17 0,0-18 0,-1-88 0,-5 136 0,1-12 0,-2-1 0,0 0 0,0 0 0,-5-14 0,6 26 0,-1 0 0,0 0 0,0-1 0,0 1 0,-1 1 0,1-1 0,-1 0 0,1 0 0,-1 0 0,0 1 0,0-1 0,0 1 0,-1 0 0,1-1 0,0 1 0,-1 0 0,0 0 0,1 0 0,-1 1 0,0-1 0,0 1 0,0 0 0,0-1 0,-5 0 0,6 2-1,0-1 1,0 1-1,-1 0 1,1 0-1,0 0 1,0 1-1,-1-1 1,1 0-1,0 1 1,0-1-1,0 1 1,0 0-1,0 0 1,0 0-1,0 0 1,0 0-1,0 0 1,0 1-1,0-1 1,1 0-1,-1 1 1,1-1-1,-1 1 0,1 0 1,-1 0-1,1 0 1,0-1-1,0 1 1,0 0-1,0 0 1,-1 4-1,-3 7-3,1-1 1,0 1-1,-3 26 0,7-38 4,-5 42 0,3 0 0,2 51 0,0-89 0,1 4 0,0-1 0,0 1 0,0 0 0,1 0-1,1-1 1,0 1 0,0-1 0,0 0 0,1 0 0,0 0 0,1 0 0,-1-1-1,2 0 1,-1 0 0,1 0 0,0 0 0,0-1 0,8 6 0,-5-5 2,0-1 0,1 0 0,0 0 0,0 0 0,0-2 0,1 1 0,0-1 0,0-1 0,0 0 0,0 0 0,0-1 1,1-1-1,17 1 0,-26-2-2,0 0 0,0 0 0,0-1 1,0 1-1,0-1 0,0 0 0,0 0 0,0 0 1,0 0-1,0-1 0,0 1 0,-1-1 0,1 0 1,0 1-1,-1-1 0,0 0 0,1 0 1,-1-1-1,0 1 0,0 0 0,0-1 0,-1 0 1,1 1-1,0-1 0,-1 0 0,2-4 0,2-7 0,0 0 0,-2-1 0,1 0 0,1-19 0,-5 31 0,9-120 0,-8 86 0,2 0 0,1 1 0,10-42 0,-13 76-1,0-1 0,0 0 1,0 1-1,0-1 0,0 1 0,0-1 0,0 1 1,1-1-1,-1 1 0,1 0 0,0 0 1,0 0-1,0 0 0,3-3 0,-4 5 1,1-1-1,-1 1 0,0 0 1,0 0-1,0-1 1,1 1-1,-1 0 1,0 0-1,1 0 0,-1 0 1,0 1-1,0-1 1,1 0-1,-1 0 1,0 1-1,0-1 0,0 1 1,0-1-1,1 1 1,-1 0-1,0-1 0,0 1 1,0 0-1,0 0 1,0-1-1,0 1 1,-1 0-1,1 0 0,0 0 1,0 0-1,-1 0 1,1 0-1,0 1 1,0 1-1,7 9 1,-1 1 0,0 1 0,-1 0 0,0 0-1,-1 0 1,-1 0 0,0 1 0,-1 0 0,2 21 0,-1 20 6,-4 68-1,-1-56 17,4-83-22,0 2 0,1-1 0,0 0 0,11-21 0,3-12 0,-1-1 0,1 0 0,2 1 0,42-69 0,-58 111-2,-3 3 1,0-1 0,0 1 0,1-1-1,-1 1 1,1 0 0,0-1 0,0 1-1,0 0 1,0 0 0,0 0 0,0 1-1,0-1 1,0 0 0,1 1 0,-1-1-1,1 1 1,-1 0 0,1 0 0,4-1-1,-6 2 2,0 1 0,0-1 0,-1 1 0,1-1-1,0 1 1,-1 0 0,1-1 0,0 1 0,-1 0-1,1-1 1,-1 1 0,1 0 0,-1 0 0,1 0 0,-1-1-1,0 1 1,1 0 0,-1 0 0,0 0 0,0 0-1,0 0 1,0 0 0,1-1 0,-1 1 0,0 0 0,-1 1-1,2 5 1,8 47 0,1 98 0,-6-64 0,-4-81 1,1 0 1,-1 0-1,2 0 1,-1-1-1,1 1 1,0 0-1,0-1 0,1 1 1,-1-1-1,2 0 1,-1 1-1,1-1 1,0-1-1,0 1 1,7 7-1,-5-9 0,0 1-1,0-1 1,0 0 0,1 0-1,-1 0 1,1-1-1,0 0 1,0-1 0,1 0-1,-1 0 1,0 0 0,1-1-1,13 1 1,-13-1-1,-1-1 0,1 0 0,-1 0 0,1-1 0,-1 1 0,0-2 0,1 1 0,9-4 0,-12 3 0,-1-1 0,1 1 0,-1-1 0,0 0 0,1 0 0,-1 0 0,-1 0 0,1-1 0,0 1 0,-1-1 0,0 0 0,0 0 0,3-6 0,3-6 0,-1-1-1,0-1 1,-1 1 0,-1-1-1,-1 0 1,0 0 0,-1-1-1,1-22 1,-1-25-12,-4-67 1,-1 53 5,1-276 33,-2 493-22,-1-16-5,23 223 0,-13-297 0,2 14 0,2-1 0,29 91 0,-40-150-1,0 0 0,0 0 0,0 0 0,0 0 0,1 0-1,-1 0 1,0 0 0,1 0 0,-1 0 0,0 0 0,1 0 0,0 0 0,-1 0 0,1 0 0,-1-1 0,1 1 0,0 0-1,0 0 1,-1-1 0,1 1 0,0 0 0,0-1 0,0 1 0,0-1 0,0 1 0,0-1 0,0 0 0,0 1 0,0-1-1,0 0 1,1 0 0,5 0-172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7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32431,'55'-8'64,"15"6"80,7 0-64,3-8-64,0-3 16,-13 1-32,-15 2 0,-18 5 0,-21 0 0,-13 2-32,-2 1-224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8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31534,'41'0'577,"20"0"-433,8 0 16,-3 0-80,-5 0-32,-14 0-16,-16-2-32,-9-1-16,-11-7-256,-11 5-2081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3:55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30158,'-1'-12'2191,"-2"14"-1665,-1 24-634,-1 418 108,10-398 0,1 0 0,3-1 0,1 1 0,20 50 0,-22-70 0,0-5-1,-10-41-41,0 1-40,-5-31-353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3:57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63 30254,'-5'-6'1611,"-6"-9"-807,11 15-803,0-1-1,-1 1 1,1-1 0,0 1 0,0-1 0,0 1 0,0-1-1,0 1 1,0-1 0,0 1 0,0 0 0,1-1 0,-1 1-1,0-1 1,0 1 0,0-1 0,0 1 0,1 0 0,-1-1-1,0 1 1,0-1 0,1 1 0,-1 0 0,0-1 0,1 1-1,-1 0 1,0-1 0,1 1 0,-1 0 0,0 0 0,1-1-1,-1 1 1,1 0 0,-1 0 0,1 0 0,-1 0 0,0-1-1,1 1 1,-1 0 0,2 0 0,25-6 3,1 1-1,0 1 1,1 2 0,50 1-1,-67 1-2,20 0 2,-1 1 1,0 2-1,62 13 1,-80-13-4,1 2 0,-1 0 0,0 0 0,0 1-1,-1 1 1,1 0 0,-2 1 0,1 0 0,-1 0 0,0 2 0,12 12 0,-15-12 0,0 1 0,0 0 0,-1 1 0,0 0 0,-1 0 0,0 0 0,-1 1 0,-1 0 0,0 0 0,-1 0 0,0 1 0,-1-1 0,0 1 0,-1 26 0,-1-21 0,-1 1 0,-1 0 0,-1-1 0,-1 0 0,-1 1 0,0-1 0,-1-1 0,-1 1 0,-16 28 0,-33 44-1,-111 136-1,159-216 1,0-2-1,-1 1 1,-1-1 0,1 0-1,-15 9 1,18-14 0,0-1 1,0 0-1,0 0 1,-1-1 0,1 1-1,-1-1 1,1-1 0,-1 1-1,0-1 1,0-1-1,-11 1 1,17-1-1,-1 0-1,1-1 1,0 1 0,-1-1-1,1 1 1,0-1 0,-1 1 0,1-1-1,0 0 1,0 0 0,0 0-1,0 1 1,-1-1 0,1 0 0,0 0-1,1-1 1,-1 1 0,-1-2-1,1 3 2,1-1-1,0 1 0,-1 0 1,1-1-1,0 1 0,0-1 1,-1 1-1,1-1 0,0 1 1,0-1-1,0 1 0,0-1 1,0 1-1,0-1 0,0 1 1,0-1-1,0 1 0,0-1 1,0 1-1,0 0 0,0-1 1,0 1-1,0-1 0,0 1 1,0-1-1,1 1 0,-1-1 1,0 1-1,0-1 0,1 1 1,-1 0-1,0-1 0,0 1 1,1 0-1,-1-1 0,1 1 1,-1 0-1,0-1 0,1 1 1,-1 0-1,1-1 0,-1 1 1,0 0-1,1 0 0,-1 0 1,1 0-1,-1-1 0,1 1 1,-1 0-1,1 0 0,-1 0 1,1 0-1,-1 0 0,1 0 1,36-4-9,31-4 7,1-3 0,-2-2 0,75-26 1,-108 27 3,-1-1 1,0-2 0,-2-2 0,32-20 0,-48 26-3,-2 0 0,1 0 0,-1-1 0,-1-1 0,0 0-1,-1-1 1,-1 0 0,0 0 0,0-1 0,8-20 0,-2 0 1,-1-1-1,-2-1 1,-2 0 0,-1-1-1,-2 0 1,-1 0 0,2-76-1,-9 111 3,1 0 0,-1 0 0,-1 0 0,1 0 1,0 0-1,-1 0 0,1 0 0,-1 0 0,0 1 0,-2-5 0,2 6-3,0-1 1,0 1-1,-1 0 1,1 0-1,0 0 1,-1 0-1,1 0 1,-1 0-1,1 1 1,-1-1-1,1 0 1,-1 1-1,0-1 1,1 1-1,-1-1 1,1 1-1,-1 0 1,-3 0-1,-9-2 2,0 1 0,0 0 0,0 1 0,-1 1-1,-26 4 1,37-4-2,1 0 0,-1 0-1,0 0 1,1 1 0,-1-1-1,1 1 1,-1 0 0,1 0-1,0 1 1,0-1 0,0 1-1,0-1 1,0 1 0,1 0-1,-1 0 1,1 0 0,0 0 0,0 1-1,0-1 1,0 0 0,0 1-1,1 0 1,-1-1 0,1 1-1,0 0 1,0 4 0,-3 15-1,1-1 1,2 1 0,0 0-1,1 0 1,2 0 0,0 0-1,9 39 1,-7-52 0,-1 1 0,2-1 0,-1 0 0,1 0 0,1-1 0,0 1 0,0-1 0,1-1 0,0 1 0,1-1 0,-1 0 0,2-1 0,-1 1 0,1-2 0,0 1 0,0-1 0,1-1 0,0 0 0,0 0 0,0-1 0,0 0 0,1-1 0,0 0 0,0 0 0,-1-1 0,15 0 0,-12-1 0,0-1 0,0 0 0,0-1 0,0-1 0,16-3 0,-24 3 0,0 0 0,-1 0 0,1 0 0,-1 0 0,0-1 0,1 0 0,-1 1 0,-1-2 0,1 1 0,0 0 0,-1-1 0,0 0 0,1 1 0,-1-1 0,-1-1 0,1 1 0,2-5 0,0-3 1,-1 0 0,1 0 0,-2 0 0,0 0 0,-1-1 0,0 1 0,1-20 0,-3 3 2,0 0-1,-6-32 1,2 41 0,-1 0-1,-1 0 1,-1 0 0,0 1-1,-16-27 1,21 45-3,1 7 0,1 10 0,2 18 0,2 1 0,1 0 0,12 40 0,-6-30 0,-7-27 0,0-1 0,1 1 0,1-1 0,0 0 0,13 21 0,-17-33 0,1-1 0,1 1 0,-1-1 0,1 1 0,-1-1 0,1 0 0,0 0 0,1-1 0,-1 1 0,1-1 0,-1 0 0,1 0 0,0-1 0,0 0 0,0 1 0,1-1 0,-1-1 0,0 1 0,1-1 0,-1 0 0,9 0 0,0 0 0,-1 0 0,1-2 0,-1 1 0,0-2 0,24-4 0,-30 4 0,-1-1 0,1 0 0,-1 0 0,0 0 0,1 0 0,-1-1 0,-1 0 0,1 0 0,-1-1 0,1 0 0,-2 0 0,9-10 0,-4 3 0,0-1 0,-1-1 0,-1 1 0,0-1 0,-1-1 0,-1 1 0,0-1 0,-1 0 0,4-28 0,-4 7 0,-1 1 0,-3 0 0,-3-43 0,2 68 0,-1-1 1,1 1-1,-2 0 0,1 0 1,-1 0-1,-1 0 0,0 1 0,0-1 1,-8-10-1,9 15 1,0 1 1,0 0-1,0 0 0,0 1 1,-1-1-1,1 1 0,-1 0 1,0 0-1,0 0 0,0 0 1,0 1-1,-1-1 0,1 1 0,-1 0 1,1 0-1,-1 1 0,0 0 1,0-1-1,0 2 0,1-1 1,-9 0-1,12 1-1,-1 0 0,1 0 0,0 1 0,-1-1 0,1 0 0,-1 1 0,1-1 0,-1 1 0,1 0 0,0-1 0,0 1 0,-1 0 0,1 0 0,0-1 0,0 1 0,0 0 0,0 0 0,0 0 0,0 1 0,0-1 0,0 0 0,0 0 0,0 1 0,1-1 0,-1 0 0,0 1 0,1-1 0,-1 0 0,1 1 0,0-1 0,-1 1 0,1 1 0,-1 7 0,0 0 0,0 0 0,2 19 0,0-12 0,-1 0 0,2 1 0,0-1 0,0 0 0,2 0 0,0 0 0,1 0 0,1 0 0,12 23 0,-15-32 0,1-1 0,0 0 0,0 0 0,1-1 0,0 1 0,0-1 0,1 0 0,0 0 0,0-1 0,0 1 0,0-1 0,1-1 0,0 1 0,0-1 0,0-1 0,0 1 0,1-1 0,0 0 0,-1-1 0,16 3 0,-11-3 0,0-1 0,0-1 0,0 0 0,0 0 0,0-1 0,-1-1 0,23-5 0,-28 5 0,0 0 0,0-1 0,0 0 0,0 0 0,-1-1 0,1 0 0,-1 0 0,0 0 0,0 0 0,0-1 0,-1 0 0,0 0 0,0 0 0,0 0 0,0-1 0,2-5 0,0-1 0,-1-1 0,0 1 0,-1-1 0,0 0 0,-1 0 0,-1 0 0,2-18 0,-3 0 0,-1 1 0,-4-35 0,4 59 0,0 0 0,-1 0 0,0 0 0,-1-1 0,1 1 0,-1 0 0,0 1 0,-1-1 0,1 0 0,-1 0 0,0 1 0,-1 0 0,1 0 0,-1 0 0,-7-7 0,11 11 0,0 1 0,0-1 0,-1 1 0,1 0 0,0-1 0,-1 1 0,1 0 0,0-1 0,-1 1 0,1 0 0,-1-1 0,1 1 0,0 0 0,-1 0 0,1-1 0,-1 1 0,1 0 0,-1 0 0,1 0 0,-1 0 0,1 0 0,-1 0 0,1 0 0,-1 0 0,1 0 0,-1 0 0,1 0 0,-1 0 0,1 0 0,-1 0 0,1 0 0,-1 0 0,1 0 0,-1 1 0,1-1 0,0 0 0,-1 0 0,1 1 0,-1-1 0,1 0 0,0 1 0,-1-1 0,1 0 0,0 1 0,-1-1 0,1 0 0,0 1 0,-1-1 0,1 1 0,0-1 0,-1 1 0,-2 28 0,3-28 0,-2 40 0,-1 19 0,3 1 0,11 93 0,-9-143 0,0 0 0,1 0 0,1-1 0,-1 1 0,2-1 0,-1 0 0,2 0 0,-1 0 0,14 17 0,-14-21 0,0-1 0,0 0 0,1 0 0,-1 0 0,1-1 0,0 0 0,0 0 0,1 0 0,-1-1 0,1 0 0,-1 0 0,1-1 0,0 0 0,0 0 0,0-1 0,9 2 0,-11-3 0,-1 1 0,1-1 0,0 1 0,-1-1 0,1-1 0,0 1 0,-1-1 0,1 0 0,-1 0 0,1 0 0,-1 0 0,0-1 0,1 0 0,-1 0 0,6-4 0,-6 2 0,0 0 0,0 0 0,-1 0 0,1-1 0,-1 0 0,0 1 0,-1-1 0,1 0 0,-1-1 0,0 1 0,0 0 0,-1-1 0,2-5 0,5-32 0,-3 0 0,-1-1 0,-2 1 0,-4-58 0,0 14 0,2 86 0,0-1 0,0 1 0,1-1 0,-1 1 0,0-1 0,1 1 0,-1-1 0,1 1 0,-1 0 0,1-1 0,0 1 0,-1 0 0,1-1 0,0 1 0,0 0 0,0 0 0,0 0 0,0 0 0,0 0 0,0 0 0,1 0 0,-1 0 0,0 0 0,1 0 0,-1 1 0,0-1 0,1 0 0,-1 1 0,1-1 0,-1 1 0,3-1 0,6 0 0,-1 0 0,0 0 0,1 1 0,10 1 0,-4-1 0,-14 0 0,1 0 0,0 0 0,0 0 0,-1 0 0,1 0 0,0 1 0,-1-1 0,1 1 0,0 0 0,-1 0 0,1 0 0,-1 0 0,1 0 0,-1 1 0,0-1 0,1 1 0,-1-1 0,0 1 0,0 0 0,0 0 0,0 0 0,0 0 0,-1 0 0,3 3 0,-11-3 0,6-2 0,-7 0 0,3 0 0,1-1 0,-1 1 0,1 0 0,-1 0 0,1 0 0,-1 1 0,1 0 0,-1 0 0,1 0 0,-1 0 0,1 1 0,0-1 0,0 1 0,0 0 0,0 0 0,0 1 0,0-1 0,0 1 0,1 0 0,-7 6 0,3 1 0,0 0 0,0 0 0,1 0 0,0 1 0,1 0 0,0 0 0,1 1 0,0-1 0,1 1 0,-3 13 0,2 11 0,1 0 0,1 41 0,2-72 0,0 0 0,0 0 0,0 0 0,1 0 0,0 0 0,0 0 0,0 0 0,0-1 0,1 1 0,0 0 0,0-1 0,0 1 0,0-1 0,1 0 0,0 1 0,0-1 0,0-1 0,0 1 0,0 0 0,1-1 0,0 1 0,0-1 0,0 0 0,0-1 0,0 1 0,7 3 0,2 0 0,0-1 0,0 0 0,0-1 0,1 0 0,0-1 0,-1 0 0,17 0 0,0-1 0,1-2 0,34-4 0,-56 4 0,-1-2 0,1 1 0,-1-1 0,0 0 0,1-1 0,-1 0 0,0 0 0,-1 0 0,1-1 0,0-1 0,-1 1 0,0-1 0,0 0 0,-1-1 0,1 0 0,-1 0 0,8-10 0,-7 6 0,-1 0 0,0-1 0,0 0 0,-1 0 0,-1 0 0,0-1 0,0 0 0,-1 1 0,0-1 0,-1 0 0,0-22 0,0-109 0,-3 122 0,-1 0 0,-1 0 0,-1 0 0,-11-33 0,13 48 0,0 1 0,0 0 0,-1 0 0,0 0 0,-5-7 0,7 11 0,1 0 0,-1 0 0,1 1 0,-1-1 0,0 0 0,1 1 0,-1-1 0,0 1 0,1-1 0,-1 1 0,0-1 0,1 1 0,-1-1 0,0 1 0,0-1 0,0 1 0,0 0 0,1 0 0,-1-1 0,0 1 0,0 0 0,0 0 0,0 0 0,0 0 0,0 0 0,1 0 0,-1 0 0,0 0 0,0 1 0,0-1 0,0 0 0,0 0 0,1 1 0,-1-1 0,0 0 0,0 1 0,0-1 0,1 1 0,-1-1 0,0 1 0,1 0 0,-1-1 0,0 1 0,0 1 0,-3 5 0,0 0 0,1 0 0,0 1 0,0 0 0,1-1 0,0 1 0,0 0 0,-1 11 0,1-7 0,-5 44 0,2 0 0,3 79 0,2-93 0,0-34 0,0 1 0,0-1 0,1 0 0,0 0 0,1 1 0,0-1 0,0 0 0,1-1 0,0 1 0,0 0 0,0-1 0,1 1 0,1-1 0,-1 0 0,1-1 0,0 1 0,1-1 0,-1 0 0,1 0 0,0 0 0,1-1 0,-1 0 0,1-1 0,0 1 0,1-1 0,-1 0 0,1-1 0,10 4 0,-1-3 0,-1 0 0,1 0 0,0-2 0,0 0 0,0-1 0,22-1 0,-37 0 0,0 0 0,-1 0 0,1 0 0,0 0 0,0 0 0,-1 0 0,1-1 0,0 1 0,-1 0 0,1-1 0,0 0 0,-1 1 0,1-1 0,0 0 0,-1 0 0,0 0 0,1 0 0,-1 0 0,1 0 0,-1 0 0,2-2 0,-2 0-7,0 0 0,0 0 1,0 0-1,0 0 0,0 0 0,-1 0 0,1 0 0,-1 0 0,0 0 0,0 0 0,0-4 0,0-29-214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3:58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25 32255,'-1'-1'9,"0"0"0,0 0 0,0 0 0,0 0 0,0 0 0,0 0 1,-1 1-1,1-1 0,0 0 0,0 1 0,-1-1 0,1 0 0,0 1 0,-1 0 0,1-1 0,0 1 1,-1 0-1,1 0 0,-1 0 0,1-1 0,0 2 0,-1-1 0,1 0 0,-1 0 0,1 0 1,0 1-1,-1-1 0,-1 1 0,-2 1 15,0-1 0,0 1 0,0 0 0,1 0 0,-1 1 0,-8 5 0,3 0-24,0 1 0,0 0 0,-12 15 0,19-21 0,1 0 0,0-1 0,0 1 0,0 0 0,1 0 0,-1 0 0,0 1 0,1-1 0,0 0 0,0 1 0,0-1 0,0 0 0,1 1 0,-1-1 0,1 1 0,0-1 0,0 1 0,0-1 0,1 6 0,0-8 0,-1 0 0,1 0 0,0 1 0,-1-1 0,1 0 0,0 0 0,0 0 0,0 0 0,0 0 0,0 0 0,0 0 0,0 0 0,0 0 0,0-1 0,0 1 0,0 0 0,1-1 0,-1 1-1,0-1 1,1 1 0,-1-1 0,0 0 0,1 1 0,0-1 0,39 2 2,-32-2 0,10 0 4,-9 1-1,1-1 0,-1 0-1,1-1 1,18-4-1,-26 5-3,-1-1 0,1 0-1,-1 0 1,0 0-1,1 0 1,-1 0 0,0-1-1,0 1 1,0-1-1,0 0 1,0 1 0,0-1-1,0 0 1,0 0-1,-1 0 1,1 0 0,-1 0-1,1-1 1,-1 1-1,0 0 1,0-1 0,0 1-1,0 0 1,0-1-1,0-2 1,0 1-1,-1 0 0,1-1 0,0 1 0,-1 0 0,0-1 0,0 1 0,0 0 0,-1 0 0,0-1 0,1 1 0,-1 0 0,-1 0 0,1 0 0,0 0 0,-1 0 0,0 0 0,0 0 0,0 1 0,-4-5 0,3 4 0,-1 1 0,0 0 0,0 0 0,0 0 0,0 0 0,0 0 0,-1 1 0,1 0 0,-1 0 0,1 0 0,-1 1 0,0-1 0,0 1 0,0 0 0,0 0 0,-5 1 0,4-1 2,0 0 0,0 1 1,0 0-1,0 0 0,0 1 0,0 0 0,0 0 0,0 0 1,0 1-1,1 0 0,-1 0 0,-6 3 0,7-2-29,1 1-1,0-1 0,0 1 0,0-1 0,0 1 0,1 0 0,-1 1 0,1-1 1,0 1-1,1-1 0,-1 1 0,1 0 0,0 0 0,-2 6 0,-9 32-1471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7.4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188 45 29037,'-4'-2'142,"-1"0"1,0 0-1,0 1 0,0 0 0,-1 0 0,1 0 0,0 0 1,0 1-1,0 0 0,-1 0 0,1 0 0,0 1 0,0 0 1,0 0-1,-1 0 0,1 0 0,0 1 0,1 0 1,-1 0-1,0 0 0,0 1 0,1 0 0,0 0 0,-1 0 1,1 0-1,-5 6 0,3-2-156,1 0 1,0 0-1,0 0 0,1 1 1,-1-1-1,2 1 0,-1 0 1,1 0-1,1 1 0,-1-1 1,1 1-1,1-1 1,0 1-1,0 0 0,0 9 1,1-14 15,1 1 0,-1-1 0,1 0 1,0 1-1,0-1 0,0 0 1,0 0-1,1 0 0,-1 0 1,1 0-1,0 0 0,0 0 0,1-1 1,-1 1-1,1-1 0,0 1 1,0-1-1,0 0 0,0 0 1,1 0-1,-1-1 0,1 1 0,-1-1 1,1 0-1,0 0 0,0 0 1,0-1-1,0 1 0,0-1 0,6 1 1,7 2 2,-1-1 1,2-1-1,-1 0 1,0-2-1,0 0 1,24-3-1,-38 3-5,1-1 0,-1 0 0,0 1 0,0-1 0,0-1 0,0 1 0,0 0 0,0-1 0,0 1 0,0-1 0,-1 0 0,1 0 0,-1 0 0,1 0 0,-1-1 0,0 1 0,1-1 0,-2 1 0,1-1 0,0 0 0,0 1 0,-1-1 0,1 0 0,-1 0 0,0 0 0,0 0 0,0-1 0,1-5 0,0-6 0,-1 1 0,0-1 0,0 1 0,-2-1 0,-2-16 0,3 24 0,-1 1 0,0-1 0,0 1 0,-1 0 0,1-1 0,-1 1 0,-1 0 0,1 0 0,-1 0 0,0 1 0,-1-1 0,1 1 0,-1 0 0,0 0 0,-1 0 0,1 0 0,-1 1 0,0-1 0,0 1 0,0 0 0,0 1 0,-1-1 0,0 1 0,0 0 0,1 1 0,-2 0 0,1-1 0,0 2 0,-7-2 0,6 1-7,0 1 1,0 0-1,0 1 1,0 0-1,0 0 0,0 0 1,-1 1-1,1 0 1,0 0-1,0 1 0,1 0 1,-1 0-1,0 1 1,0-1-1,1 1 0,0 1 1,0 0-1,-7 4 1,-22 28-333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00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54 231 30814,'0'-92'1889,"-1"93"-1888,0-1-1,1 0 1,-1 0 0,1 0 0,-1 1-1,0-1 1,1 0 0,-1 0 0,1 1-1,-1-1 1,1 1 0,-1-1-1,1 0 1,-1 1 0,1-1 0,-1 1-1,1-1 1,0 1 0,-1-1 0,1 1-1,-1 1 1,-3 8-1,1 0 0,0 0 0,0 0 0,1 1 0,0-1 0,0 17 0,1 73 0,2-56 0,-2 148 2,18 474 12,-6-234-14,-15-379 0,-16 76 0,11-82 0,1 0 0,0 60 0,8-88 0,0-1 0,0 0 0,1 0 0,4 20 0,-4-32 0,0-1 0,1 0 0,-1 0 0,1 0 0,1-1 0,-1 1 0,0 0 0,1-1 0,0 1 0,0-1 0,1 0 0,-1 0 0,1 0 0,0-1 0,5 5 0,-5-6 3,1 0 0,-1 0 1,1-1-1,-1 1 0,1-1 0,-1 0 0,1-1 0,0 1 1,0-1-1,7 0 0,52-4-7,-61 4 5,108-13-1,217-13 0,313 35 0,123-40 0,-51-7 0,-319 25 0,-285 1 0,-106 11 0,0 0 0,0 0 0,1-1 0,-1 1 0,0-1 0,0 0 0,-1 0 0,1 0 0,0 0 0,-1 0 0,1 0 0,2-3 0,14-12 0,-11 13 0,-4 3 0,-1-1 0,0 0 0,1 0 0,-1 0 0,0 0 0,0-1 0,4-4 0,-6 5 0,0 0 0,0 0 0,0 0 0,0 0 0,-1 0 0,1 0 0,0 0 0,-1 0 0,0 0 0,0 0 0,0 0 0,1 0 0,-2 0 0,1-1 0,0 1 0,0 0 0,-2-4 0,-3-30 0,-2-44 0,-3-25 0,-23-79 0,-22-133 0,29 177 0,-57-177 0,75 279 0,2-1 0,1 0 0,2 0 0,2-1 0,4-44 0,-1-5 0,-2 16 0,-4-1 0,-21-116 0,22 168 0,0-1 0,2-32 0,1 54 0,0 0 0,0-1 0,0 1 0,-1-1 0,1 1 0,-1 0 0,1-1 0,-1 1 0,1 0 0,-1 0 0,0-1 0,0 1 0,1 0 0,-1 0 0,0 0 0,0 0 0,0 0 0,0 0 0,0 0 0,-1 0 0,1 0 0,0 1 0,0-1 0,0 0 0,-1 1 0,1-1 0,0 1 0,-1 0 0,1-1 0,-1 1 0,1 0 0,0 0 0,-3-1 0,-7 0 0,0 0 0,-1 1 0,-12 1 0,9 0 0,-48 1 0,-69 10 0,9 10 0,72-12 0,1-2 0,-75 2 0,-819-10 0,778-1 0,-259 8 0,53 1 0,258-9 0,93 2 0,1 2 0,0 0 0,0 1 0,1 1 0,-1 1 0,-31 15 0,21-6 0,23-11 0,0 0 0,-1-1 0,1 0 0,-1 0 0,1 0 0,-13 1 0,-14-1 0,35-3-2,-1-1 0,0 1 1,0 0-1,0 0 0,0 0 0,0 0 1,1 0-1,-1 0 0,0 0 0,0 0 1,0 0-1,0 0 0,1 0 0,-1 1 1,0-1-1,0 0 0,0 0 0,0 0 0,0 0 1,1 0-1,-1 0 0,0 0 0,0 0 1,0 0-1,0 0 0,0 1 0,0-1 1,1 0-1,-1 0 0,0 0 0,0 0 1,0 0-1,0 1 0,0-1 0,0 0 0,0 0 1,0 0-1,0 0 0,0 0 0,0 1 1,0-1-1,0 0 0,0 0 0,0 0 1,0 0-1,0 1 0,0-1 0,0 0 0,0 0 1,0 0-1,0 0 0,0 1 0,0-1 1,0 0-1,0 0 0,0 0 0,0 0 1,0 0-1,-1 0 0,1 1 0,0-1 1,0 0-1,0 0 0,0 0 0,21 1-579,4-1-1476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03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255 147 27933,'2'-30'1263,"-1"-35"833,-1 62-2011,0-1 1,0 1-1,-1 0 0,0-1 1,1 1-1,-1 0 0,0 0 1,0 0-1,-1 0 0,1 0 1,-1 0-1,1 0 1,-1 0-1,-4-4 0,6 6 30,-6 13-99,-5 25-16,3 0 1,0 0-1,-3 70 1,9 121 13,3-124-11,-9 656 11,-38-1-15,-1-370 1,-20 295 0,42 856 32,45-1125-32,-13-319 0,14 123 0,5 165 0,-26-375 0,2 32 0,-2-40 0,0 0 0,0 0 0,0 0 0,0 0 0,0 0 0,0 0 0,0 0 0,1 0 0,-1 0 0,0 0 0,1 0 0,-1 0 0,1-1 0,-1 1 0,1 0 0,-1 0 0,1 0 0,0-1 0,-1 1 0,1 0 0,0-1 0,-1 1 0,1 0 0,0-1 0,0 1 0,0-1 0,0 0 0,0 1 0,-1-1 0,1 1 0,1-1 0,-1 0 0,-1-1 0,1 1 0,-1-1 0,1 1-1,-1-1 1,1 1 0,-1-1 0,0 1 0,1-1 0,-1 1 0,0-1-1,0 0 1,1 1 0,-1-1 0,0 1 0,0-1 0,0 0 0,0 1 0,0-1-1,0 0 1,0 1 0,0-1 0,0 0 0,0 1 0,0-2 0,0-1-2,0-37-60,0-20-143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06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58 25548,'0'0'5880,"8"-20"-4717,203 5-1083,-107 3-63,129 1 0,106 20-21,-250-5 6,49 2-2,268 5 0,28 2 0,-125 4 0,-242-11 0,-38-4 0,40 0 0,-60-2 0,1-1 0,-1-1 0,1 1 0,-1-1 0,0-1 0,0 0 0,0 0 0,10-6 0,-15 7 1,-3 2-1,-1 0 1,1 0-1,-1 0 1,1 0-1,-1-1 1,0 1-1,1 0 1,-1 0-1,0 0 1,1-1-1,-1 1 1,0 0 0,1 0-1,-1-1 1,0 1-1,1 0 1,-1-1-1,0 1 1,0 0-1,1-1 1,-1 1-1,0-1 1,0 1-1,0 0 1,0-1-1,0 1 1,1-1-1,-1 1 1,0-1 0,0 1-1,0 0 1,0-1-1,0 0 1,-6 6 13,0 8-15,-10 82 1,-6 176 0,24-157 0,1-46 0,-4 1 0,-2-1 0,-12 70 0,-9-28 17,7-35-12,2 1 0,-6 123 0,23 298-5,1-164 0,-1-150 0,-5 214 0,-19-221 0,11-113 0,-1 81 0,15 154 0,1-67 0,-5-206 0,-2-1 0,0 0 0,-14 46 0,8-37 0,-5 41 0,8 21 0,5 105 0,3-85 0,1-53 0,18 102 0,-15-124 0,-2-4 0,-2 1 0,-1 0 0,-1-1 0,-2 1 0,-2 0 0,-13 55 0,10-49 0,2 0 0,1 1 0,3 0 0,5 48 0,-1-61 0,10 44 0,-8-48 0,0 0 0,1 45 0,-9 167 0,3-238 0,0 0 0,0 0 0,0 0 0,0 0 0,0 0 0,0 0 0,0 0 0,0 0 0,0 0 0,1 0 0,-1 0 0,0-1 0,1 1 0,-1 0 0,0 0 0,1 0 0,-1 0 0,1-1 0,-1 1 0,1 0 0,0 0 0,-1-1 0,1 1 0,0-1 0,-1 1 0,1 0 0,0-1 0,0 1 0,0-1 0,1 1 0,11 11 0,-12-11 0,-1-1 0,1 1 0,-1 0 0,1 0 0,-1 0 0,0 0 0,1 0 0,-1 0 0,0 0 0,0 0 0,0 0 0,0 0 0,0 0 0,0 0 0,0 0 0,0-1 0,0 1 0,0 0 0,-1 0 0,1 0 0,0 0 0,-1 0 0,1 0 0,0 0 0,-1 0 0,1-1 0,-1 1 0,1 0 0,-1 0 0,0-1 0,1 1 0,-1 0 0,0-1 0,0 1 0,1 0 0,-1-1 0,0 1 0,0-1 0,0 0 0,0 1 0,0-1 0,-1 1 0,-2 1 0,-1-1 0,0 1 0,0-1 0,0 0 0,0-1 0,-8 1 0,-1 0 0,0 1 0,0 0 0,0 0 0,-14 6 0,14-4 0,0-1 0,-1 0 0,1-1 0,-17 1 0,-45-1 0,31-1 0,1-1 0,-50-6 0,43-5 0,34 7 0,0 1 0,0 0 0,-22 0 0,31 3 0,-25 1 0,0-1 0,0-2 0,0-1 0,0-2 0,-62-16 0,68 14 0,-1 0 0,-1 3 0,1 0 0,-1 2 0,1 1 0,-39 3 0,28-1 0,-1-1 0,-58-8 0,57 3 0,0 2 0,-64 4 0,30 1 0,72-2 0,-1-1 0,0 1 0,0-1 0,0 0 0,1 0 0,-1-1 0,0 1 0,-6-4 0,-20-7 0,2 8 0,-1 2 0,1 1 0,-37 3 0,29 0 0,-118 8 0,97 3 0,45-9 0,1-1 0,-1-1 0,-16 2 0,-101 0 0,-41 2 0,157-6 0,9 0 0,0 0 0,0 0 0,0 1 0,0-1 0,0 1 0,0 0 0,0 0 0,-5 2 0,-5 6 0,-29 13 0,65-23-923,3-5-3372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35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92 101 29133,'0'-99'3252,"-25"99"-2995,23-1-256,1 1 0,0 0 0,-1-1 0,1 1 0,-1 0 0,1 0 0,0 0 0,-1 0 0,1 0 0,0 1 0,-1-1 1,1 0-1,0 1 0,-1-1 0,1 1 0,0-1 0,0 1 0,-1-1 0,1 1 0,0 0 0,0 0 0,0 0 0,0 0 1,0 0-1,0 0 0,0 0 0,0 0 0,0 0 0,0 0 0,1 0 0,-1 0 0,0 1 0,1-1 0,-1 0 0,1 0 0,0 1 1,-1-1-1,1 0 0,0 1 0,0-1 0,0 3 0,-12 72 11,4 1 0,3 0 0,6 86 0,0-60-12,2 124-3,-7 245 38,3-253-35,1-208 0,4 32 0,17 80 0,-5-36 0,7 113 0,4 26 0,-15-131 0,-5 1 0,-8 132 0,0-88 0,1-132 0,0 1 0,1 0 0,0 0 0,0 0 0,1-1 0,0 1 0,1-1 0,6 16 0,-6-24 0,-3 0-1,0 0-1,1 0 1,-1 1-1,1-2 1,-1 1 0,0 0-1,1 0 1,-1 0-1,0 0 1,1 0 0,-1 0-1,1 0 1,-1 0-1,0 0 1,1-1 0,-1 1-1,0 0 1,0 0-1,1 0 1,-1-1-1,0 1 1,1 0 0,-1-1-1,0 1 1,0 0-1,1 0 1,-1-1 0,0 1-1,0 0 1,0-1-1,0 1 1,1-1 0,-1 1-1,0 0 1,0-1-1,0 1 1,0 0 0,0-1-1,0 1 1,0-1-1,0 1 1,0 0 0,0-1-1,0 0 1,0 0-11,1-34-169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40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1 723 27613,'0'0'4722,"3"0"-4666,341-26 206,-96 4-244,146-12-18,146-4 0,-22 20 0,-217 6 3,-178 6-1,0-5 1,-1-5 0,172-47-1,-156 31 0,237-22-1,-134 24-1,-5-4 0,226-36 0,79 5 16,-460 57-16,145-36 0,-67 10 0,203-29 16,-328 57-16,41-12 0,-68 16 0,1 1 0,-1 0 0,1 0 0,0 1 0,10 1 0,23-2 0,39-7 0,117 3 0,-184 5 0,161 0 16,-147 15-16,-16-11 2,-4-2 3,1 0 0,-1 0 0,0 0 0,15 1 0,-19-3 0,-2 0-5,0 1 0,0-1 0,0 1 0,0-1 0,1 0 0,-1 0 0,0 0 0,0 1 0,1-1 0,-1 0 0,0-1 0,0 1 0,1 0 0,1-1 0,-3 1 0,1 0 0,0 0 0,0 0 0,-1-1 0,1 1 0,0 0 0,0 0 0,0 0 0,-1 0 0,1 0 0,0 1 0,0-1 0,0 0 0,-1 0 0,1 0 0,0 1 0,0-1 0,0 1 0,0 1 0,0-1 0,-1 1 0,0 0 0,1-1 0,-1 1 0,0 0 0,0 0 0,0-1 0,0 1 0,0 0 0,0-1 0,0 1 0,-1 2 0,0 1 0,2 14 0,1-1 0,5 25 0,2 20 0,-9 154 0,-2-87 0,3-106 0,2 0 0,0-1 0,13 41 0,2 16 0,-11-29 0,-3 0 0,-1 61 0,-15 102 0,5-115 0,3-22 0,-17 165 0,12-159 0,4 1 0,6 87 0,1-59 0,-1-86 0,2-1 0,1 1 0,13 45 0,5 28 0,-8 22 0,13 82 0,-22-181 0,4 22 0,15 44 0,-19-71 0,-1 0 0,-1 0 0,0 0 0,-1 1 0,-1-1 0,-2 21 0,5 48 0,6-45 0,-8-35 0,1 1 0,-2 0 0,1 0 0,-1 0 0,1 12 0,-2-17 0,1 0 0,-1 0 0,0 1 0,-1-1 0,1 0 0,0 0 0,-1 0 0,1 0 0,-1 0 0,1 1 0,-1-1 0,0 0 0,0-1 0,0 1 0,0 0 0,-3 3 0,1-3 0,0 1 0,0-2 0,0 1 0,-1 0 0,1-1 0,0 1 0,-1-1 0,-4 1 0,-3 1 0,-3 0 0,-1 0 0,0-1 0,1-1 0,-1-1 0,-29-2 0,-2 0 0,-6 2 0,0-1 0,-1 2 0,-52 9 0,45-3 0,-1-3 0,-82-5 0,81-1 0,-1 3 0,-71 9 0,-98 8 0,-6 0 0,234-17 0,-268 37 0,70-29 0,27-1 0,-143 25 0,1 0 0,222-26 0,-223 11 0,233-19 0,15-1 0,0 3 0,-103 16 0,172-17 0,-103 20 0,-175 10 0,155-21 0,-141 28 0,-35 4 0,-152-26 0,-43-15 0,473 1 0,-1 2 0,1 0 0,-37 12 0,-4-1 0,-39 13 0,78-19 0,-2-1 0,1-1 0,-1-1 0,-46 3 0,-117-5 0,-210-8 0,396 4 0,-1 0 0,1 0 0,0 1 0,0-2 0,0 1 0,1 0 0,-6-3 0,5 2 0,1 0 0,-1 1 0,0 0 0,0-1 0,1 1 0,-1 0 0,0 1 0,0-1 0,0 0 0,-5 1 0,-44 0 0,49-3-30,7-3 25,6-1 8,27-49-3,-36 56-3,8 0-223,-6 0-441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3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163 330 31983,'-4'43'386,"-18"73"1,5-26-376,-6 54-11,-5 292 0,28-427 0,0-7 0,-1-1 0,1 1 0,0 0 0,0 0 0,-1-1 0,1 1 0,1 0 0,-1-1 0,0 1 0,0 0 0,1 0 0,-1-1 0,1 1 0,-1-1 0,1 1 0,0 0 0,-1-1 0,2 2 0,-1-3 0,-1 0 0,1 0 0,-1-1 0,1 1 0,-1 0 0,1-1 0,-1 1 0,1 0 0,-1-1 0,1 1 0,-1-1 0,0 1 0,1-1 0,-1 1 0,0-1 0,1 1 0,-1-1 0,0 1 0,0-1 0,1 1 0,-1-1 0,0 1 0,0-1 0,0 1 0,0-1 0,0 0 0,0 1 0,0-1 0,0 1 0,0-1 0,0 1 0,0-2 0,5-66 0,-2-73 0,-3 42-5,2-8-15,4-109 12,-2 171 9,1 1-1,20-76 0,-21 107 0,1 0 0,0 0 0,0 0 0,1 1 0,15-23 0,-18 31 0,-1 1 0,1-1 0,1 0 0,-1 1 0,0 0 0,1-1 0,0 1 0,0 1 0,0-1 0,0 0 0,0 1 0,0 0 0,0 0 0,1 0 0,-1 1 0,1 0 0,0-1 0,-1 2 0,1-1 0,5 0 0,-8 1 0,0 1 0,0-1 0,0 1 0,0-1 0,-1 1 0,1 0 0,0 0 0,0 0 0,-1 0 0,1 0 0,0 0 0,-1 0 0,1 0 0,-1 1 0,0-1 0,1 1 0,-1-1 0,0 1 0,0-1 0,0 1 0,0 0 0,0 0 0,0-1 0,0 1 0,-1 0 0,2 4 0,1 7 0,1 0 0,2 25 0,-5-29 0,18 147-1,15 92 26,-26-208-23,2 0-1,2 0 1,2-1-1,20 41 1,-17-45-2,1 0 0,43 58 0,-53-86 0,-5-11 0,-6-19 0,-2 7-1,-2 1-1,0 0 1,0 0-1,-2 0 1,1 1 0,-2 1-1,0-1 1,-14-13 0,-7-5-11,-65-53 1,76 69 10,0 2-1,-1 0 0,-1 1 0,-35-15 1,45 23 0,-1 1 1,1 0-1,-1 1 1,0 0 0,0 1-1,0 1 1,0 0-1,0 0 1,-1 1-1,-18 3 1,30-2 0,0 0 0,0 0 0,-1 0 0,1 0 0,0 0 0,0 0 0,0 1 0,0-1 0,0 1 0,1-1 0,-1 1 0,0 0 0,1 0 0,-1 0 0,1 0 0,0 0 0,0 0 0,-1 0 0,1 0 0,0 0 0,1 1 0,-1-1 0,0 0 0,1 1 0,-1-1 0,1 0 0,0 1 0,0-1 0,0 3 0,-1 7 0,1-1 0,0 1 0,1-1 0,1 1 0,2 11 0,-1-13 0,0-1 0,0 0 0,1 0 0,1-1 0,-1 1 0,1-1 0,1 0 0,-1 0 0,1-1 0,1 0 0,-1 0 0,1 0 0,0-1 0,1 0 0,0 0 0,0-1 0,0 0 0,16 7 0,-5-4 0,0 0 0,0-2 0,1 0 0,0-1 0,0-1 0,0-1 0,0-1 0,22-1 0,-23-1 0,0 0 0,0-2 0,0 0 0,0-1 0,27-9 0,-35 8 0,0 0 0,0-2 0,0 1 0,0-1 0,-1-1 0,0 0 0,0 0 0,-1-1 0,15-16 0,-17 16 0,0 0 0,-1-1 0,0 0 0,0 0 0,-1-1 0,0 1 0,-1-1 0,0 0 0,-1 0 0,3-12 0,-3 5 0,-1-1 0,0 1 0,-1-1 0,-1 1 0,-2-27 0,1 38 0,0 0 1,-1-1-1,1 1 1,-1 0-1,-1 0 1,1 0-1,-1 0 1,0 0-1,-7-10 1,8 14-1,0-1 1,0 0-1,0 1 0,-1-1 1,1 1-1,-1 0 1,0 0-1,0 0 1,0 0-1,0 0 0,0 0 1,0 1-1,0 0 1,0-1-1,-1 1 1,1 0-1,0 1 0,-1-1 1,-5 0-1,8 1 0,0 1 0,1-1 0,-1 0 0,1 0 0,-1 0 0,0 1 0,1-1 0,-1 0 0,1 1 0,-1-1-1,1 1 1,-1-1 0,1 1 0,-1-1 0,1 1 0,-1-1 0,1 1 0,-1-1 0,1 1 0,0-1 0,0 1 0,-1 0-1,1-1 1,0 1 0,0 0 0,-1-1 0,1 1 0,0 0 0,0-1 0,0 1 0,0 0 0,0 0 0,0 30-10,0-21 9,2 17 3,1 0 0,2 0 0,0-1 0,13 36 1,9 47 2,-8 86-5,-17-139 0,3 0 0,20 91 0,-24-142 0,-1-4 0,0 1 0,0 0 0,1-1 0,-1 1 0,0-1 0,1 1 0,-1-1 0,1 1 0,0-1 0,-1 1 0,1-1 0,0 0 0,0 1 0,0-1 0,0 0 0,0 0 0,0 0 0,0 1 0,0-1 0,0 0 0,1 0 0,1 1 0,-3-2 0,0 0 0,1 0 0,-1 0 0,0-1 0,1 1 0,-1 0 0,0 0 0,0 0 0,1 0 0,-1 0 0,0 0 0,0 0 0,1-1 0,-1 1 0,0 0 0,0 0 0,1 0 0,-1 0 0,0-1 0,0 1 0,0 0 0,1 0 0,-1-1 0,0 1 0,0 0 0,0 0 0,0-1 0,0 1 0,0 0 0,0-1 0,1 1 0,-1 0 0,0 0 0,0-1 0,0 1 0,0 0 0,0-1 0,3-21 0,-1 0 0,0 0 0,-2 0 0,-2-24 0,0-15 0,-3-459 0,5 515 0,-1-7 0,2 0 0,-1 0 0,1 1 0,1-1 0,3-12 0,-4 23 0,-1-1 0,1 0 0,0 0 0,-1 0 0,1 0 0,0 0 0,0 0 0,0 1 0,1-1 0,-1 0 0,0 1 0,1-1 0,-1 1 0,1 0 0,-1-1 0,1 1 0,0 0 0,-1 0 0,1 0 0,0 0 0,0 0 0,0 1 0,0-1 0,0 0 0,0 1 0,0-1 0,0 1 0,0 0 0,0 0 0,0 0 0,0 0 0,0 0 0,0 0 0,0 0 0,3 2 0,-3-2 0,1 1 0,-1 0 0,1 1 0,-1-1 0,1 0 0,-1 1 0,0-1 0,0 1 0,0 0 0,1 0 0,-2 0 0,1 0 0,0 0 0,0 0 0,-1 0 0,1 0 0,-1 1 0,0-1 0,2 4 0,18 55 0,-18-51 0,5 28 0,-1-1 0,-3 1 0,0 0 0,-5 72 0,1-101 0,-1 1 0,0-1 0,-1 1 0,0-1 0,0 0 0,-1 0 0,0 0 0,0 0 0,-1-1 0,-1 1 0,1-1 0,-1 0 0,-1 0 0,1 0 0,-11 9 0,15-16 0,1 0-1,-1 0 1,0 0 0,1 0 0,-1 0-1,0-1 1,0 1 0,0 0 0,0 0-1,1-1 1,-1 1 0,0-1 0,0 1-1,0-1 1,-1 1 0,1-1-1,0 0 1,0 1 0,0-1 0,0 0-1,0 0 1,0 0 0,0 0 0,-1 0-1,1 0 1,-1 0 0,1-1-1,0 0 1,0 0-1,0 0 1,1 1-1,-1-1 1,0 0-1,1 0 1,-1 0-1,1 0 1,-1-1-1,1 1 1,-1 0-1,1 0 1,0 0-1,-1 0 1,1 0-1,0 0 1,0-1-1,0 1 1,0 0-1,0 0 1,0-2-1,0 2 1,0-1-1,0 0 0,0 0 0,0 0 1,0 0-1,0 0 0,1 0 0,-1 0 1,1 0-1,0 0 0,-1 0 0,1 0 1,0 1-1,0-1 0,0 0 0,0 1 1,0-1-1,2-1 0,0 1 1,0 0 1,1 0-1,-1 0 0,1 0 0,0 1 0,-1 0 1,8-2-1,1-1-1,21-5 1,-1-2 0,0-2 0,52-28 0,-76 36 0,1 0 0,-1-1 0,0-1 0,-1 1 0,1-1 0,-1 0 0,0-1 0,-1 0 0,0 0 0,0 0 0,-1-1 0,0 1 0,0-1 0,-1-1 0,0 1 0,-1 0 0,3-13 0,-2-7 5,-1 0-1,-1 0 1,-4-55 0,1 77-3,1 0 1,-2 0 0,1-1-1,-5-11 1,6 17-2,0 1 0,-1-1 0,0 0 1,1 1-1,-1 0 0,0-1 0,0 1 0,0-1 1,0 1-1,0 0 0,0 0 0,0 0 0,0-1 1,0 1-1,-1 0 0,1 1 0,0-1 0,-1 0 1,1 0-1,-1 0 0,1 1 0,-1-1 0,1 1 0,-1-1 1,0 1-1,-2-1 0,3 2-1,1 0 0,-1 0 0,1-1 0,0 1 0,-1 0 0,1 0 0,0 0 0,-1 0 0,1 0 0,0 0 0,0-1 0,0 1 0,0 0 0,0 0 0,0 0 0,0 0 0,0 0 0,0 0 0,1 1 0,-1 3 0,-1 47 0,3 1 0,13 80 0,35 173 0,-22-127 0,-20-157 0,-2-23 0,0-16 0,3-51 0,-2 0 0,-4-122 0,-5 118 0,4 0 0,15-102 0,-15 162 0,1 1 0,0 0 0,0 0 0,1 1 0,0-1 0,11-18 0,-12 25 0,0 1 0,-1-1 0,2 0 0,-1 1 0,0 0 0,1-1 0,-1 1 0,1 1 0,0-1 0,0 0 0,0 1 0,0 0 0,0 0 0,1 0 0,-1 1 0,1-1 0,-1 1 0,7-1 0,-7 1 0,0 1 0,0-1 0,0 1 0,1 0 0,-1 0 0,0 0 0,0 1 0,0-1 0,0 1 0,0 0 0,0 0 0,-1 0 0,1 1 0,0 0 0,0-1 0,-1 1 0,1 0 0,-1 1 0,5 3 0,-4-1 0,1 0 0,-1 0 0,-1 1 0,1 0 0,-1 0 0,0 0 0,0 0 0,-1 0 0,0 1 0,0-1 0,1 8 0,1 2 0,-1 0 0,-1 0 0,0 0 0,-1 1 0,-1-1 0,-3 27 0,2-32 0,-2 0 0,1 0 0,-1 0 0,-1-1 0,0 0 0,0 0 0,-1 0 0,-1 0 0,1-1 0,-12 15 0,5-10 1,0-1-1,0-1 1,-1 0-1,-23 15 1,28-21-5,-1-1 0,0 0 0,0 0 1,0-1-1,-1 0 0,0 0 0,1-1 1,-1-1-1,-11 2 0,74-11-12,61-15 0,-92 16 17,-1 0-1,1-2 1,-1 0-1,-1-2 1,36-21-1,-47 25 1,-1-1 1,-1-1-1,1 1 1,-1-1-1,-1 0 1,1-1-1,-1 0 0,-1 0 1,1 0-1,-2 0 1,1-1-1,-1 0 0,-1 0 1,0 0-1,2-11 1,2-20 1,-1 0 1,0-63-1,-3 55-4,10-353 33,-14 396-32,-2 8 0,2-1 0,-2 2 0,0 0 0,1 0 0,-1 0 0,1 1 0,0-1 0,-1 1 0,1-1 0,1 1 0,-1 0 0,1 0 0,-1 0 0,0 5 0,-9 54 0,10-53 0,-5 61 0,6 118 0,1-164 0,1 0 0,1 0 0,2-1 0,0 1 0,1-1 0,2 0 0,0-1 0,17 31 0,-19-43 0,0-1 0,1 0 0,0 0 0,0-1 0,1 0 0,1 0 0,0-1 0,12 10 0,-13-13 0,-1-1 0,1 1 0,0-1 0,0-1 0,1 0 0,-1 0 0,1 0 0,-1-1 0,1 0 0,0-1 0,0 0 0,11 0 0,-17-1 0,1-1 0,-1 1 0,0-1 0,0 0 0,0 1 0,-1-1 0,1-1 0,0 1 0,0 0 0,0-1 0,-1 1 0,1-1 0,-1 0 0,1 0 0,-1 0 0,0 0 0,0-1 0,0 1 0,0 0 0,0-1 0,0 1 0,-1-1 0,1 0 0,-1 0 0,0 1 0,2-7 0,1-4 0,0 0 0,-1 0 0,0 0 0,-1 0 0,0-15 0,1-25 0,-2 0 0,-6-62 0,3 104 0,-1 1 0,1 0 0,-1-1 0,-1 1 0,-6-13 0,5 17 0,5 6 0,0 0 0,0 0 0,0 1 0,1-1 0,-1 0 0,0 0 0,0 0 0,0 0 0,0 0 0,0 0 0,0 1 0,0-1 0,0 0 0,0 0 0,0 0 0,0 0 0,0 0 0,0 0 0,0 0 0,0 1 0,-1-1 0,1 0 0,0 0 0,0 0 0,0 0 0,0 0 0,0 0 0,0 0 0,0 0 0,0 1 0,0-1 0,0 0 0,0 0 0,-1 0 0,1 0 0,0 0 0,0 0 0,0 0 0,0 0 0,0 0 0,0 0 0,0 0 0,0 0 0,-1 0 0,1 0 0,0 0 0,0 0 0,0 0 0,0 0 0,0 0 0,0 0 0,-1 0 0,1 0 0,0 0 0,0 0 0,0 0 0,0 0 0,0 0 0,0 0 0,0 0 0,-1 0 0,1 0 0,0 0 0,0 0 0,0 0 0,0 0 0,0-1 0,-4 58 0,3-1 0,3 1 0,2 0 0,22 106 0,-24-156 0,-1 0 0,2 0 0,-1 0 0,1 0 0,0 0 0,0-1 0,1 1 0,0-1 0,0 0 0,6 7 0,-8-11 0,1 0 0,0 0 0,-1 0 0,1 0 0,0 0 0,0-1 0,0 1 0,0-1 0,0 0 0,1 0 0,-1 0 0,0 0 0,0 0 0,1-1 0,-1 0 0,1 1 0,-1-1 0,0 0 0,1-1 0,-1 1 0,0-1 0,1 1 0,4-3 0,-5 2 0,0 0 0,0 0 0,-1-1 0,1 1 0,0-1 0,-1 0 0,1 0 0,-1 0 0,0 0 0,1 0 0,-1 0 0,0-1 0,0 1 0,-1-1 0,1 1 0,0-1 0,-1 0 0,2-4 0,2-7 0,0 0 0,5-25 0,-8 30 0,9-52 0,3-63 0,8-51 0,-22 173 0,1 0 0,-1 0 0,1 0 0,-1-1 0,1 1 0,0 0 0,-1 0 0,1 0 0,0 0 0,0 0 0,1 1 0,-1-1 0,0 0 0,1 0 0,1-1 0,0 2 0,-1 0 0,1 0 0,0 0 0,-1 0 0,1 1 0,0 0 0,-1-1 0,1 1 0,0 0 0,4 1 0,-5-1 0,-1 0 0,1 0 0,-1 1 0,0-1 0,1 1 0,-1-1 0,1 1 0,-1 0 0,0 0 0,1 0 0,-1-1 0,0 1 0,0 0 0,0 0 0,0 0 0,0 1 0,0-1 0,0 0 0,0 0 0,0 1 0,-1-1 0,1 0 0,0 1 0,-1-1 0,1 1 0,-1-1 0,1 3 0,-1-4 0,-1 1 0,1 0 0,-1-1 0,1 1 0,0-1 0,-1 1 0,1-1 0,-1 1 0,0-1 0,1 1 0,-1-1 0,1 1 0,-1-1 0,0 0 0,1 1 0,-1-1 0,0 0 0,0 0 0,0 1 0,-2 0 0,-4 5 0,0-1 0,0 2 0,1-1 0,-1 1 0,1 0 0,1 0 0,-1 1 0,1-1 0,1 1 0,-1 0 0,1 1 0,1-1 0,0 1 0,0 0 0,-2 11 0,-1 8 0,1-1 0,2 1 0,-1 49 0,4-70 0,0 0 0,0 0 0,1 0 0,0 0 0,0 0 0,0 0 0,1 0 0,0 0 0,1 0 0,0 0 0,0-1 0,0 0 0,0 1 0,1-1 0,0 0 0,1-1 0,-1 1 0,1-1 0,0 0 0,0 0 0,1 0 0,-1-1 0,1 0 0,0 0 0,0 0 0,1-1 0,-1 0 0,1 0 0,0-1 0,8 3 0,9 0 0,0-2 0,0 0 0,0-1 0,0-2 0,38-3 0,-54 3 0,-1-1 0,1 0 0,0-1 0,-1 1 0,0-2 0,1 1 0,-1-1 0,0 0 0,0 0 0,-1-1 0,1 0 0,-1 0 0,0 0 0,0-1 0,8-7 0,-7 4 0,-1 0 0,0-1 0,0 1 0,0-1 0,-1 0 0,-1-1 0,1 1 0,-1-1 0,-1 0 0,3-13 0,-2 6 0,-2-1 0,0 1 0,0-1 0,-2 0 0,0 1 0,-1-1 0,-1 1 0,0-1 0,-2 1 0,0 0 0,0 0 0,-14-30 0,14 38 0,-1 0 0,0 0 0,0 1 0,0 0 0,-14-15 0,16 21 0,0-1 0,0 1 0,-1-1 0,1 1 0,-1 0 0,1 0 0,-1 1 0,0-1 0,0 1 0,1 0 0,-1 0 0,0 0 0,0 0 0,0 1 0,0 0 0,-6 0 0,8 0 0,0 0 0,0 0 0,-1 0 0,1 1 0,0 0 0,0-1 0,0 1 0,0 0 0,0 0 0,0 0 0,0 0 0,0 0 0,0 0 0,0 1 0,1-1 0,-1 0 0,1 1 0,-1 0 0,1-1 0,-1 1 0,1 0 0,0 0 0,0 0 0,0 0 0,0 0 0,0 0 0,0 0 0,0 0 0,0 4 0,-2 7 0,1-1 0,0 1 0,1-1 0,0 14 0,1-20 0,-2 38 0,0-14 0,2 0 0,4 41 0,-3-64 0,0 1 0,0-1 0,1 0 0,0 0 0,0 0 0,1 0 0,0 0 0,0-1 0,0 1 0,1-1 0,0 0 0,0 0 0,1 0 0,10 10 0,-12-14 0,0 0 0,1 1 0,-1-1 0,1 0 0,-1 0 0,1-1 0,0 1 0,0-1 0,0 0 0,0 0 0,0 0 0,0-1 0,0 1 0,0-1 0,0 0 0,0 0 0,0 0 0,0-1 0,0 0 0,0 1 0,0-1 0,0 0 0,-1-1 0,1 1 0,0-1 0,0 0 0,-1 0 0,1 0 0,-1 0 0,0-1 0,0 1 0,0-1 0,0 0 0,0 0 0,0 0 0,2-4 0,1-7 0,-1-1 0,0 1 0,-2-1 0,1 0 0,-2-1 0,0 1 0,-1 0 0,0 0 0,-3-26 0,1 10 0,2 24 0,-1 0 0,-1 0 0,0-1 0,0 1 0,-3-11 0,4 17 0,0-1 0,-1 1 0,0 0 0,1 0 0,-1 0 0,0-1 0,1 1 0,-1 0 0,0 0 0,0 0 0,0 0 0,0 0 0,0 0 0,0 0 0,0 1 0,0-1 0,0 0 0,-1 0 0,1 1 0,0-1 0,0 1 0,-1-1 0,1 1 0,0 0 0,-1-1 0,1 1 0,0 0 0,-1 0 0,1 0 0,0 0 0,-1 0 0,1 0 0,0 0 0,-1 1 0,-2 0 0,3-1 0,-1 1 0,1 0 0,0-1 0,-1 1 0,1 0 0,-1 0 0,1 0 0,0 0 0,0 0 0,0 0 0,0 1 0,0-1 0,0 0 0,0 0 0,0 1 0,0-1 0,0 1 0,1-1 0,-1 1 0,0-1 0,1 1 0,-1-1 0,1 1 0,0-1 0,-1 3 0,-1 45 0,2-40 0,0 2 0,0-1 0,1 0 0,0 1 0,1-1 0,0 0 0,1 0 0,0 0 0,0 0 0,6 10 0,-5-13 0,0 0 0,0-1 0,1 0 0,0 0 0,0 0 0,1 0 0,-1-1 0,1 0 0,0 0 0,1-1 0,-1 1 0,15 6 0,-11-7 0,0 0 0,0-1 0,1 1 0,-1-2 0,1 0 0,15 2 0,-22-4 0,0 0 0,0 1 0,0-1 0,1 0 0,-1-1 0,0 1 0,0-1 0,1 0 0,-1 0 0,0 0 0,0-1 0,0 1 0,0-1 0,-1 0 0,1 0 0,0-1 0,-1 1 0,6-6 0,-4 2 0,0-1 0,0 0 0,-1 0 0,0 0 0,-1-1 0,0 1 0,0-1 0,3-11 0,8-68 0,-12 77 0,7-94 0,-6-117 0,-3 145 0,0 52 0,-4-79 0,3 94 0,0-1 0,-1 1 0,0 0 0,0 0 0,-1 0 0,-1 1 0,1-1 0,-9-12 0,12 20 0,0 1 0,0 0 0,0 0 0,0-1 0,-1 1 0,1 0 0,0 0 0,0-1 0,0 1 0,0 0 0,-1 0 0,1 0 0,0-1 0,0 1 0,0 0 0,-1 0 0,1 0 0,0 0 0,0-1 0,-1 1 0,1 0 0,0 0 0,0 0 0,-1 0 0,1 0 0,0 0 0,0 0 0,-1 0 0,1 0 0,0 0 0,-1 0 0,1 0 0,0 0 0,0 0 0,-1 0 0,1 0 0,0 0 0,0 0 0,-1 0 0,1 1 0,0-1 0,0 0 0,-1 0 0,1 0 0,0 0 0,0 1 0,-1-1 0,1 0 0,0 0 0,0 0 0,0 1 0,0-1 0,-1 0 0,1 0 0,0 1 0,-7 19 0,0 31 0,3-1 0,4 79 0,0-66 0,1-6 0,13 90 0,-9-117 0,1 0 0,2-1 0,1 1 0,21 46 0,-27-69 0,1 1 0,0-1 0,1 0 0,0 0 0,0 0 0,0 0 0,1-1 0,0 0 0,0 0 0,0-1 0,1 1 0,0-2 0,0 1 0,0-1 0,1 0 0,-1 0 0,1-1 0,0 0 0,0 0 0,0-1 0,1 0 0,-1 0 0,0-1 0,1 0 0,-1-1 0,1 0 0,-1 0 0,0-1 0,9-1 0,-13 0 0,0 1 0,0-1 0,-1 0 0,1 0 0,-1 0 0,1 0 0,-1-1 0,0 1 0,0-1 0,0 0 0,0 0 0,-1 0 0,1 0 0,-1-1 0,0 1 0,0 0 0,0-1 0,0 0 0,0 1 0,-1-1 0,0 0 0,1 0 0,-1-4 0,4-12 0,-2 1 0,0-1 0,0-28 0,-1 10 0,1-4 0,-2 1 0,-2-1 0,-2 0 0,-8-47 0,7 79 0,3 11 0,0 11 0,1 329 0,-1-334 0,2 0 0,-1 0 0,1 0 0,0 0 0,0 0 0,1 0 0,0 0 0,0-1 0,1 1 0,4 8 0,-5-11 0,0-1 0,1 0 0,-1 0 0,1 0 0,0 0 0,0-1 0,0 1 0,0-1 0,0 0 0,1 1 0,-1-2 0,1 1 0,-1 0 0,1-1 0,0 1 0,0-1 0,0 0 0,-1 0 0,1-1 0,5 1 0,-2 0 0,1 0 0,-1-1 0,0 0 0,1 0 0,-1-1 0,1 0 0,-1 0 0,0 0 0,9-4 0,-12 3 0,1 0 0,-1-1 0,0 1 0,0-1 0,-1 0 0,1 0 0,0 0 0,-1-1 0,0 1 0,0-1 0,0 0 0,0 1 0,-1-1 0,1-1 0,2-6 0,3-9 0,0 0 0,-1-1 0,-2 0 0,0 0 0,-1 0 0,1-23 0,-1-133 0,-5 118 0,-2 27 0,-3 21 0,6 11 0,0-1 0,-1 1 0,1 0 0,0 0 0,-1 0 0,1 0 0,-1 0 0,1 0 0,0 0 0,-1 0 0,1 0 0,0 1 0,-1-1 0,1 0 0,0 0 0,-1 0 0,1 0 0,0 0 0,-1 1 0,1-1 0,0 0 0,-1 0 0,1 1 0,0-1 0,0 0 0,-1 0 0,1 1 0,0-1 0,0 0 0,0 1 0,-1-1 0,1 0 0,0 1 0,-2 3 0,0-1 0,0 1 0,1-1 0,-1 1 0,1 0 0,0 0 0,0 0 0,0 0 0,1 0 0,-1 4 0,0 46 0,2-32 0,-1 9 0,-1 4 0,1-1 0,2 1 0,1-1 0,11 47 0,-11-72 0,0-1 0,0 0 0,0 1 0,1-1 0,0-1 0,1 1 0,0 0 0,0-1 0,9 10 0,-9-13 0,0 1 0,0-1 0,0-1 0,1 1 0,-1-1 0,1 0 0,0 0 0,0 0 0,0-1 0,0 0 0,0 0 0,0-1 0,1 0 0,9 1 0,-3-1 0,0 0 0,0 0 0,0-2 0,18-2 0,-27 2 0,0 1 0,-1-1 0,0 0 0,1-1 0,-1 1 0,0-1 0,1 1 0,-1-1 0,0 0 0,0 0 0,0-1 0,-1 1 0,1 0 0,0-1 0,-1 0 0,0 0 0,0 1 0,0-1 0,0 0 0,2-5 0,0-1 0,0-1 0,-2 1 0,1 0 0,-1-1 0,0 0 0,-1 0 0,0-10 0,-3-71 0,0 75 0,0 1 0,-1-1 0,-1 1 0,-1 0 0,0 0 0,0 0 0,-1 0 0,-1 1 0,-1 0 0,0 1 0,-1 0 0,0 0 0,-1 0 0,0 1 0,-1 1 0,-16-14 0,22 22 0,0-1 0,0 1 0,0 1 0,-1-1 0,1 1 0,-1 0 0,1 0 0,-1 0 0,0 1 0,0 0 0,-7-1 0,10 2 0,0 0 0,1-1 0,-1 2 0,0-1 0,0 0 0,1 0 0,-1 1 0,0 0 0,1-1 0,-1 1 0,0 0 0,1 0 0,-1 1 0,1-1 0,0 0 0,-1 1 0,1 0 0,0-1 0,0 1 0,0 0 0,0 0 0,0 0 0,0 0 0,1 1 0,-3 2 0,0 4 0,1 1 0,0-1 0,0 0 0,1 1 0,0 0 0,0 0 0,1-1 0,1 1 0,0 0 0,0 0 0,3 19 0,-1-17 0,1 0 0,0-1 0,0 1 0,1-1 0,0 1 0,1-1 0,0-1 0,1 1 0,10 14 0,-8-16 0,0 1 0,1-1 0,0 0 0,0-1 0,1 0 0,0 0 0,17 9 0,-21-13 0,1-1 0,1 0 0,-1-1 0,0 1 0,1-2 0,-1 1 0,1-1 0,-1 0 0,1 0 0,0-1 0,-1 0 0,1 0 0,10-2 0,-14 0 0,0 1 0,0-1 0,0 1 0,0-1 0,-1 0 0,1-1 0,-1 1 0,1 0 0,-1-1 0,0 0 0,0 0 0,0 0 0,0 0 0,-1 0 0,1-1 0,-1 1 0,0-1 0,0 0 0,2-4 0,3-8 0,-1 0 0,0-1 0,5-21 0,-3-7 0,5-72 0,-10 70 0,12-54 0,-15 99 0,0 1 0,1 0 0,-1-1 0,0 1 0,0 0 0,1 0 0,-1-1 0,1 1 0,-1 0 0,1 0 0,-1 0 0,1 0 0,0 0 0,0-1 0,-1 1 0,1 0 0,0 1 0,0-1 0,0 0 0,2-1 0,-2 2 0,0 0 0,0 0 0,-1 0 0,1 0 0,0 0 0,0 1 0,0-1 0,-1 0 0,1 0 0,0 1 0,0-1 0,0 1 0,-1-1 0,1 1 0,0-1 0,-1 1 0,1-1 0,-1 1 0,1 0 0,0-1 0,-1 1 0,1 1 0,6 8 0,-1 0 0,-1 0 0,6 13 0,-9-19 0,70 174 0,-64-153 0,-1 1 0,-1 0 0,-2 0 0,0 1 0,0 30 0,-4 1 0,14-81 0,39-124 0,-15 37 0,-23 67 0,20-47 0,-31 79 0,1 1 0,1 1 0,0-1 0,0 1 0,15-17 0,-21 25 0,0 1 0,0 0 0,1-1 0,-1 1 0,0 0 0,0-1 0,1 1 0,-1 0 0,0-1 0,0 1 0,1 0 0,-1-1 0,0 1 0,1 0 0,-1 0 0,0 0 0,1-1 0,-1 1 0,1 0 0,-1 0 0,0 0 0,1 0 0,-1 0 0,1 0 0,-1 0 0,0-1 0,1 1 0,-1 0 0,1 1 0,-1-1 0,0 0 0,1 0 0,-1 0 0,1 0 0,-1 0 0,0 0 0,1 0 0,-1 1 0,0-1 0,1 0 0,-1 0 0,1 0 0,-1 1 0,0-1 0,0 0 0,1 1 0,-1-1 0,0 0 0,0 0 0,1 1 0,-1-1 0,0 1 0,1-1 0,4 26 0,-5-22 0,16 225 0,-4-32 0,-11-183-1,1 0 0,1 0 0,6 18 0,-2-6-16,-13-30-373,-27-25-1152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3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45 32463,'-2'-2'12,"0"0"0,0 0 0,0 1 0,-1-1 0,1 1 0,0-1 0,-1 1 0,1 0 0,-1 0 0,0 0 0,1 0 0,-1 1 0,0-1 0,1 0 0,-1 1 0,0 0 0,0 0 0,1 0 0,-1 0 1,0 0-1,0 1 0,-3 0 0,1 0-13,0 0 1,0 0-1,0 1 1,0-1 0,1 1-1,-1 0 1,0 0 0,1 1-1,0-1 1,-1 1-1,-4 5 1,4-3 0,1 0 0,0 1 0,1 0 0,-1 0 0,1 0 0,0 0 0,1 1 0,-1-1 0,-1 9 0,3-12 0,0 0 0,1 0 0,-1-1 0,1 1 0,0 0 0,-1 0 0,1 0 0,0 0 0,1 0 0,-1 0 0,0 0 0,1-1 0,0 1 0,0 0 0,0 0 0,0-1 0,0 1 0,0 0 0,0-1 0,1 1 0,0-1 0,-1 0 0,1 1 0,4 2 0,-1-1 2,1-1 0,0 1 0,0-1 0,0-1 1,0 0-1,1 1 0,-1-2 0,1 1 0,11 1 0,63-1 12,-58-2-17,-17 0 3,0 0 0,-1 0 0,1-1 0,-1 1 0,1-1 0,-1-1 0,1 1 0,-1-1 0,0 0 0,1 0 0,4-3 0,-7 3 0,-1 0 0,1 0 0,-1-1 0,0 1 0,0 0 0,0-1 0,0 0 0,0 1 0,0-1 0,0 0 0,-1 0 0,0 0 0,1 0 0,-1 0 0,0 0 0,-1-1 0,1 1 0,-1 0 0,1 0 0,-1-5 0,1-1 0,-1 0 0,0 0 0,0 0 0,-1 0 0,0 0 0,-1 0 0,-3-12 0,4 17 0,-1 1 0,1 0 0,-1-1 0,0 1 0,0 0 0,0 0 0,0 0 0,0 0 0,-1 1 0,0-1 0,1 0 0,-1 1 0,0 0 0,0 0 0,0 0 0,0 0 0,-1 0 0,1 1 0,0-1 0,-1 1 0,-3-1 0,1 0-50,1 1 0,-1 0 0,0 0 0,0 1 0,1-1-1,-1 1 1,0 1 0,0-1 0,0 1 0,1 0 0,-1 0 0,0 1 0,1-1 0,-1 1 0,1 1-1,0-1 1,-6 4 0,-18 21-3578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4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32351,'0'0'240,"19"0"-160,36 0-48,17 0-16,6-3 0,-7-7-16,-7 0 0,-20 3-80,-19-3-608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4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8 32431,'-8'-2'10,"-1"0"1,0 0 0,0 1-1,0 1 1,-1-1-1,1 1 1,0 1-1,0 0 1,0 0 0,0 1-1,0 0 1,0 0-1,-13 6 1,17-5-6,0 0 0,0 0 0,0 0 0,1 1-1,-1-1 1,1 1 0,0 0 0,0 1 0,0-1 0,0 1 0,1 0 0,0-1 0,0 1 0,0 1 0,1-1 0,-1 0-1,1 1 1,1-1 0,-1 1 0,1 0 0,-2 10 0,3-11-5,-1 1 1,1-1-1,-1 0 0,1 0 0,1 1 1,-1-1-1,1 0 0,0 0 0,0 1 1,0-1-1,1 0 0,0 0 1,0-1-1,0 1 0,1 0 0,5 7 1,-4-6-1,2-1 1,-1 0 0,1-1 0,-1 1-1,1-1 1,0 0 0,1-1-1,-1 1 1,1-1 0,0 0 0,11 2-1,1 0 2,1-1 0,0-1-1,0-1 1,1-1 0,25-1 0,-26 0 3,-16 0-4,0 0-1,-1 0 1,1 0-1,0-1 0,-1 1 1,1-1-1,0 0 1,-1 0-1,1 0 1,-1-1-1,1 1 0,-1-1 1,0 0-1,0 0 1,1 0-1,-1 0 0,4-5 1,-4 3 0,0 0-1,0-1 1,-1 1 0,0 0 0,0-1 0,0 1-1,0-1 1,-1 0 0,1 1 0,-1-1 0,0 0-1,-1 0 1,1-6 0,-1 6-1,1 0 1,-1-1-1,0 1 0,0 0 1,-1 0-1,0 0 0,0 0 1,0 0-1,0 0 1,-1 0-1,0 0 0,0 0 1,0 1-1,-1-1 0,1 1 1,-1-1-1,0 1 0,0 0 1,-1 0-1,-4-4 0,2 4 0,1 0 0,-1 1-1,0 0 1,0 0 0,0 0 0,0 1-1,-1 0 1,1 0 0,0 1-1,-1 0 1,0 0 0,1 0 0,-1 1-1,1 0 1,-12 1 0,13 0-14,0-1 1,0 1-1,0 0 1,1 0-1,-1 1 1,0-1-1,0 1 1,1 0-1,-1 0 1,1 1-1,0-1 1,-1 1 0,1 0-1,0 0 1,1 1-1,-1-1 1,1 1-1,-1 0 1,-2 4-1,-26 41-856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6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31 839 30318,'-5'8'219,"1"0"1,0 0 0,1 1-1,0-1 1,0 1-1,0 0 1,1 0-1,1 0 1,-1 10 0,19-21-146,-9-1-65,1-2 0,-1 1 0,0-1 0,0 0 0,0-1 0,-1 0 0,0 0-1,0-1 1,0 0 0,-1 0 0,0 0 0,6-12 0,2-2 5,-1-1 1,-1 0-1,15-41 1,-8 3-13,-2-1 0,17-122-1,-12-127-1,-22 222 0,0 87 0,0 0 0,0 1 0,-1-1 0,1 0 0,0 0 0,-1 1 0,1-1 0,0 0 0,-1 1 0,1-1 0,-1 0 0,1 1 0,-1-1 0,1 0 0,-1 1 0,0-1 0,1 1 0,-1 0 0,0-1 0,1 1 0,-1-1 0,0 1 0,0 0 0,1-1 0,-1 1 0,0 0 0,0 0 0,1 0 0,-1 0 0,0 0 0,0 0 0,0 0 0,1 0 0,-1 0 0,-1 0 0,-31 6 0,29-4 0,0 1 0,1-1 0,-1 1 0,1 0 0,0 0 0,0 0 0,0 0 0,0 0 0,0 1 0,1-1 0,-1 1 0,1 0 0,0 0 0,0 0 0,1 0 0,-1 0 0,1 0 0,0 0 0,0 1 0,-1 7 0,0 6 0,0 0 0,2 0 0,2 33 0,0-37 0,1 0 0,0 1 0,1-1 0,1 0 0,0-1 0,0 1 0,2-1 0,9 17 0,13 13 0,34 41 0,-8-12 0,-40-51 0,-1 1 0,0 1 0,10 25 0,-20-39 0,0 0 0,-1 0 0,-1 1 0,0-1 0,0 1 0,0-1 0,-1 1 0,-1-1 0,0 1 0,0 0 0,-3 18 0,1-22 0,0-1 0,-1 1 0,1-1 0,-1 0 0,0 0 0,0 0 0,-1 0 0,1 0 0,-1-1 0,0 0 0,-1 0 0,1 0 0,-1 0 0,1 0 0,-1-1 0,-9 4 0,-9 6 0,-2-1 0,-30 10 0,54-22 0,-20 7-5,1-2 1,-1 0-1,0-1 1,-1-1-1,1-1 1,-31-2-1,51 1 5,1-1 0,0 0-1,0 0 1,-1 0 0,1 0 0,0 0 0,0 0 0,-1 0-1,1 0 1,0 0 0,0 0 0,-1 0 0,1 0 0,0 0-1,0 0 1,0 0 0,-1 0 0,1 0 0,0-1 0,0 1-1,-1 0 1,1 0 0,0 0 0,0 0 0,0 0 0,0-1-1,-1 1 1,1 0 0,0 0 0,0 0 0,0 0 0,0-1-1,0 1 1,-1 0 0,1 0 0,0 0 0,0-1 0,0 1-1,0 0 1,0 0 0,0-1 0,0 1 0,0 0 0,0 0-1,0-1 1,0 1 0,0-1 0,1 1-1,-1-1 1,0 1 0,1 0-1,-1-1 1,1 1-1,-1-1 1,1 1 0,-1 0-1,1-1 1,-1 1 0,1 0-1,-1-1 1,1 1 0,-1 0-1,1 0 1,-1-1-1,1 1 1,0 0 0,-1 0-1,2 0 1,41-4 0,63 3 0,35-3 0,-130 3 0,0-1 1,0 0-1,-1-1 0,1 0 1,-1-1-1,0 0 1,0 0-1,0-1 0,0-1 1,-1 1-1,0-1 0,0-1 1,-1 0-1,0 0 1,0-1-1,0 0 0,11-16 1,-9 9 0,-1-1 0,0 0 1,-2 0-1,0-1 0,0 0 1,-2 0-1,0-1 0,-1 0 1,-1 0-1,2-18 0,-1-23 13,-5-98-1,1 157-13,0-1 0,0 0 0,-1 0 0,1 0 0,0 1 0,-1-1 0,1 0 0,-1 1 0,1-1 0,-1 0 0,1 1 0,-1-1 0,1 1 0,-1-1 0,0 1 0,1-1 0,-1 1 0,0-1 0,1 1 0,-1-1 0,0 1 0,0 0 0,1 0 0,-1-1 0,0 1 0,0 0 0,1 0 0,-1 0 0,0 0 0,0 0 0,0 0 0,0 0 0,0 0 0,-30 4 0,26-2 0,1 1 0,0-1 0,0 0 0,0 1 0,0 0 0,1 0 0,-1 0 0,1 1 0,-1-1 0,1 1 0,0-1 0,1 1 0,-1 0 0,1 0 0,-1 1 0,1-1 0,0 0 0,1 1 0,-2 6 0,-3 7 0,1 0 0,2 1 0,-4 30 0,4-12 0,2 0 0,1 0 0,5 38 0,-4-69 0,1 1 0,-1-1 0,1 1 0,0-1 0,1 0 0,0 0 0,0 0 0,0 0 0,0 0 0,1-1 0,0 0 0,0 1 0,1-1 0,0-1 0,-1 1 0,1-1 0,1 0 0,-1 0 0,1 0 0,10 5 0,-5-5 0,-1 0 0,1 0 0,0-1 0,0 0 0,1-1 0,-1 0 0,0-1 0,1-1 0,-1 0 0,1 0 0,13-2 0,-20 0 0,0 1 0,0-1 0,0 0 0,0 0 0,0 0 0,0-1 0,-1 0 0,1 0 0,-1 0 0,0 0 0,0-1 0,0 1 0,-1-1 0,1 0 0,-1 0 0,0-1 0,0 1 0,0-1 0,0 1 0,-1-1 0,0 0 0,3-9 0,1-4 0,0 0 0,-2-1 0,0 1 0,-1-1 0,1-21 0,-2-154 0,-3 108 0,1 84 0,1 1 0,-1 0 0,0 0 0,1 0 0,-1 0 0,1 0 0,-1 0 0,1 0 0,-1 0 0,1 0 0,0 0 0,-1 0 0,1 0 0,0 1 0,0-1 0,0 0 0,0 0 0,0 1 0,0-1 0,0 1 0,0-1 0,0 1 0,0-1 0,0 1 0,0-1 0,0 1 0,0 0 0,0 0 0,0 0 0,0-1 0,0 1 0,1 0 0,-1 0 0,2 1 0,3-1 0,0 0 0,-1 0 0,1 1 0,0 0 0,0 0 0,7 3 0,-6-1 0,0 0 0,0 1 0,-1 0 0,1 1 0,-1-1 0,0 1 0,0 0 0,0 1 0,-1 0 0,0 0 0,0 0 0,0 0 0,-1 1 0,0-1 0,0 1 0,-1 0 0,1 0 0,-2 1 0,3 9 0,1 1 0,-2 0 0,0 1 0,-2 0 0,0-1 0,-1 1 0,0 0 0,-3 19 0,-10 13 0,9-46 0,1 1 0,0 0 0,1 1 0,0-1 0,-1 0 0,2 0 0,-1 1 0,1-1 0,0 0 0,0 1 0,3 10 0,-2-15 0,0 0 0,0-1 0,1 1 0,-1-1 0,1 1 0,0-1 0,-1 1 0,1-1 0,0 0 0,0 0 0,0 0 0,-1 0 0,1 0 0,0-1 0,0 1 0,0-1 0,1 1 0,-1-1 0,0 1 0,0-1 0,0 0 0,0 0 0,0 0 0,4-1 0,1 1 0,6 1 0,0 0 0,1-1 0,-1-1 0,0 0 0,1-1 0,-1 0 0,16-6 0,-23 6 0,0-1 0,0 0 0,-1 0 0,1-1 0,-1 1 0,1-1 0,-1 0 0,0-1 0,-1 0 0,1 1 0,-1-1 0,0-1 0,0 1 0,0-1 0,-1 1 0,5-12 0,-2 2 0,-1 0 0,0 0 0,-1-1 0,-1 1 0,0-1 0,0-16 0,-1-5 0,-5-54 0,3 86 0,0-1 0,-1 1 0,1 0 0,-1-1 0,0 1 0,0 0 0,-1 0 0,0-1 0,0 1 0,0 0 0,0 1 0,-1-1 0,0 0 0,0 1 0,0-1 0,0 1 0,-1 0 0,1 0 0,-6-3 0,9 7 0,0-1 0,0 1 0,-1 0 0,1 0 0,0 0 0,0 0 0,0 0 0,-1 0 0,1-1 0,0 1 0,0 0 0,0 0 0,-1 0 0,1 0 0,0 0 0,0 0 0,0 0 0,-1 0 0,1 0 0,0 0 0,0 0 0,-1 0 0,1 0 0,0 0 0,0 0 0,0 0 0,-1 1 0,1-1 0,0 0 0,0 0 0,0 0 0,-1 0 0,1 0 0,0 0 0,0 1 0,0-1 0,-1 0 0,1 0 0,0 0 0,0 0 0,0 1 0,0-1 0,0 0 0,0 0 0,0 0 0,-1 1 0,1-1 0,0 0 0,0 0 0,0 0 0,0 1 0,0-1 0,0 0 0,0 0 0,0 1 0,0-1 0,0 0 0,0 0 0,0 1 0,-3 33 0,1 0 0,1 0 0,6 51 0,-4-71 0,2 0 0,-1 0 0,2 0 0,0 0 0,1-1 0,0 1 0,1-1 0,1 0 0,0-1 0,0 0 0,15 18 0,-16-22 0,0-1 0,1 0 0,0 0 0,0 0 0,1-1 0,0 0 0,0 0 0,0-1 0,1 0 0,-1-1 0,1 0 0,0 0 0,1-1 0,-1 0 0,0-1 0,1 0 0,15 2 0,-15-4 0,-1 0 0,0 1 0,-1-2 0,1 1 0,9-3 0,-15 3 0,0-1 0,0 0 0,0 0 0,0-1 0,-1 1 0,1 0 0,0-1 0,-1 0 0,1 0 0,-1 0 0,1 0 0,-1 0 0,0 0 0,0 0 0,2-4 0,2-3 0,-2 0 0,1 0 0,-1-1 0,-1 1 0,0-1 0,0 0 0,-1 0 0,0 0 0,1-19 0,-2 9 0,-1-1 0,-1 1 0,-6-40 0,3 43 0,-1 1 0,0 0 0,0 1 0,-2-1 0,0 1 0,-1 0 0,0 1 0,-2 0 0,1 0 0,-17-17 0,12 23 0,6 13 0,4 23 0,4-24 0,0 11 0,0 0 0,0-1 0,2 1 0,0 0 0,0 0 0,9 24 0,-7-29 0,0 0 0,1 0 0,0-1 0,1 1 0,0-1 0,1-1 0,-1 1 0,2-1 0,-1 0 0,10 7 0,-10-10 0,0 1 0,1-1 0,0 0 0,0 0 0,0-1 0,0 0 0,1-1 0,0 0 0,-1 0 0,16 2 0,1-2 0,0-1 0,40-2 0,-60 0 0,-1 0 0,1 0 0,-1-1 0,0 0 0,0 1 0,1-2 0,-1 1 0,0 0 0,0-1 0,0 0 0,0 0 0,0 0 0,-1 0 0,1-1 0,0 1 0,-1-1 0,0 0 0,4-4 0,-3 2 0,-1 0 0,0-1 0,0 0 0,0 1 0,0-1 0,-1 0 0,0 0 0,-1-1 0,1 1 0,-1 0 0,0 0 0,0-8 0,0 2 0,0-1 0,-1 1 0,-1 0 0,1-1 0,-2 1 0,0 0 0,-1 0 0,0 0 0,0 0 0,-1 0 0,-1 1 0,0 0 0,-1 0 0,0 0 0,0 0 0,-1 1 0,0 0 0,-1 1 0,-1 0 0,-8-9 0,15 17 0,0-1 0,1 1 0,-1-1 0,0 1 0,0 0 0,0 0 0,0 0 0,0 0 0,0 0 0,0 0 0,0 0 0,0 1 0,0-1 0,-1 1 0,-2-1 0,4 2 0,0-1 0,0 0 0,-1 0 0,1 1 0,0-1 0,0 1 0,0-1 0,0 1 0,0-1 0,0 1 0,0 0 0,0-1 0,0 1 0,0 0 0,0 0 0,0 0 0,1 0 0,-1 0 0,0 0 0,0 1 0,-2 5 0,0-1 0,1 0 0,0 1 0,0-1 0,1 1 0,0 0 0,0 0 0,0 8 0,0 10 0,1 1 0,1-1 0,1 0 0,2 0 0,11 47 0,-12-62 0,1 0 0,0 0 0,0 0 0,1 0 0,0-1 0,0 0 0,1 0 0,1 0 0,-1-1 0,2 1 0,-1-2 0,1 1 0,0-1 0,0 0 0,1-1 0,17 10 0,-15-12 0,-1 0 0,1 0 0,0-1 0,0-1 0,0 0 0,0 0 0,0-1 0,0-1 0,1 0 0,-1 0 0,0-1 0,17-4 0,-25 4 0,0-1 0,-1 1 0,1-1 0,-1 1 0,0-1 0,0 0 0,1 0 0,-1 0 0,0 0 0,-1 0 0,1 0 0,0-1 0,-1 1 0,1 0 0,-1-1 0,0 0 0,1 1 0,-1-1 0,1-4 0,1-6 0,0 0 0,2-26 0,-1-32 0,-3-1 0,-11-95 0,10 165 0,-1-1 0,1 1 0,0 0 0,-1 0 0,1 0 0,0-1 0,0 1 0,1 0 0,-1 0 0,0-1 0,1 1 0,0 0 0,-1 0 0,1 0 0,0 0 0,0 0 0,0 0 0,0 0 0,2-3 0,-1 5 0,0-1 0,-1 0 0,1 1 0,0 0 0,0-1 0,0 1 0,-1 0 0,1 0 0,0 0 0,0 0 0,0 0 0,-1 0 0,1 1 0,0-1 0,0 1 0,-1-1 0,1 1 0,0 0 0,-1-1 0,1 1 0,-1 0 0,1 0 0,-1 0 0,1 0 0,1 2 0,5 3 0,0 0 0,0 1 0,-1-1 0,0 2 0,0-1 0,-1 1 0,0 0 0,0 0 0,-1 0 0,0 1 0,-1 0 0,1 0 0,-2 0 0,1 0 0,-1 1 0,2 15 0,1 13 0,-2 0 0,-1-1 0,-3 41 0,0-46 0,-1-26 0,1 0 0,1 0 0,-1 0 0,1 0 0,0 0 0,0 0 0,1 0 0,0-1 0,0 1 0,5 9 0,-5-12 0,0 0 0,0-1 0,0 0 0,0 1 0,1-1 0,-1 0 0,1 0 0,0-1 0,-1 1 0,1 0 0,0-1 0,0 0 0,0 0 0,0 0 0,0 0 0,0 0 0,0 0 0,1-1 0,-1 1 0,0-1 0,4 0 0,22 0-19,-3 0-74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7.8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32223,'0'0'240,"5"0"-64,34 0-128,16 0-32,9-5 0,-1-5-16,-7 5 16,-17 5-16,-15-2 0,-15 2-32,-9-3-192,-22-2-1233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14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122 445 31214,'-1'-111'1489,"-17"247"-1488,-21 268 11,33 1157 4,7-1048-13,1-299-3,-12 362 0,-35 348 0,44-880-3,-3 89 21,20 211-1,37 287-17,-53-549 0,13 547 0,-12-312 0,-4-146 0,4-153 0,0 0 0,5 19 0,-3-19 0,0 0 0,0 18 0,-5-10 0,1-20 0,1 0 0,-1 1 0,1-1 0,0 0 0,1 1 0,-1-1 0,1 0 0,0 0 0,1 1 0,-1-1 0,1 0 0,5 8 0,-4-5 0,-3-9 0,0 0 0,0 1 0,1-1 0,-1 0 0,0 0 0,0 1 0,0-1 0,0 0 0,0 0 0,0 1 0,0-1 0,1 0 0,-1 0 0,0 1 0,0-1 0,0 0 0,1 0 0,-1 1 0,0-1 0,0 0 0,1 0 0,-1 0 0,0 0 0,0 0 0,1 1 0,-1-1 0,0 0 0,1 0 0,-1 0 0,0 0 0,0 0 0,1 0 0,-1 0 0,0 0 0,1 0 0,-1 0 0,0 0 0,1 0 0,78-1 0,84-12 0,12 1 0,4 0 0,-113 3 0,62-10 0,168-2 0,405-1-5,-613 14 1,348-37-38,-5-27 13,-346 56 33,0 4 0,0 3 0,88 4 0,89 4-4,277 2 32,-418 3-32,-37 0 0,0-4 0,133-16 0,-48-7 21,138-28-10,187-24-44,-476 73 34,740-24-1,-416 24 0,178-18 0,-447 14 0,317-16 0,-293 21 0,192 23 0,-223-11 0,1-3 0,123-1 0,-169-8 0,87-2 0,-106 4 0,0-1 0,0 0 0,0 1 0,0 0 0,0-1 0,0 1 0,0 0 0,-1 0 0,1 0 0,0 0 0,0 0 0,-1 1 0,1-1 0,0 0 0,1 3 0,-2-2 0,1-1 0,-1 1 0,1-1 0,0 1 0,-1-1 0,1 0 0,0 0 0,0 0 0,0 0 0,0 0 0,0 0 0,0-1 0,0 1 0,0-1 0,3 1 0,135-1-1,-87-2 17,52 6 1,-83-1-17,-17-2 0,0 0 0,0 0 0,1-1 0,-1 0 0,0 1 0,0-2 0,6 0 0,-10 1 0,1-1 0,-1 1 0,0-1 0,0 1 0,1-1 0,-1 0 0,0 0 0,0 0 0,0 1 0,0-1 0,0 0 0,0 0 0,0 0 0,0-1 0,-1 1 0,1 0 0,0 0 0,-1 0 0,1-1 0,-1 1 0,1 0 0,-1-1 0,1 1 0,-1 0 0,0-1 0,0 1 0,0 0 0,0-1 0,0 1 0,0 0 0,0-3 0,-1-5 0,0 1 0,0-1 0,-1 1 0,0-1 0,-1 1 0,0 0 0,0 0 0,0 0 0,-6-8 0,3 4 0,0 0 0,-6-23 0,4-7 0,3-1 0,1 1 0,2-1 0,5-64 0,-1 56 0,15-322 0,1-148 0,-19 496 0,-2 0 0,-1 0 0,-13-45 0,-5-30 0,7-21 0,7 45 0,-4 0 0,-35-122 0,30 142 0,2 0 0,3-2 0,-6-65 0,13 71 0,-2-22 0,-2 1 0,-4 0 0,-28-89 0,32 134 0,1 0 0,1 0 0,1-1 0,1 0 0,-1-52 0,7-28 0,1 3 0,-4 1 0,-23-155 0,14 190 0,-3-104 0,15-72 0,0 96 0,0 107 0,0-3 0,-2 0 0,-2 1 0,-12-61 0,-31-69 0,-5-24 0,42 156 0,2-1 0,-1-76 0,-16-370 0,13 320 0,10 156 0,-4-42 0,4 0 0,6-78 0,-1 117 0,0 0 0,1 1 0,1-1 0,11-21 0,-11 25 0,0 1 0,-1-1 0,0 0 0,-1 0 0,-1-1 0,0 1 0,2-26 0,-5-258-5,0 295 3,-1-1 0,0 1 0,1-1 0,-1 1 0,0-1 0,0 1 0,0 0 0,-1-1 0,1 1 0,-1 0 0,1 0 0,-1 0 0,1 0 0,-5-3 0,-33-28 7,25 22-7,8 6 2,0-1 0,0 1 0,1-1 0,-1 0 0,2-1 0,-1 1 0,1-1 0,-1 0 0,2 0 0,-1 0 0,1 0 0,-2-9 0,3 12 0,0 0 0,0 1 0,-1-1 0,1 1 0,-1 0 0,1 0 0,-1 0 0,0 0 0,0 0 0,0 1 0,-1-1 0,1 1 0,-1 0 0,1 0 0,-1 0 0,0 0 0,0 1 0,1-1 0,-1 1 0,0 0 0,-8-1 0,-9-1 0,0 1 0,-42 2 0,41 0 0,-553 24 0,82-17 0,299-8 0,-139 1 0,-741-3 0,404-18-13,-1 0 26,-157 28-13,562-4 0,136-5 0,-182 22 0,-318 74 0,333-30 0,289-62 0,-14 2 0,-1 0 0,-38 0 0,-12 1 0,10 4 0,-2 2 0,-102 3 0,-176-14 0,331 1 0,0 1 0,0 1 0,0-1 0,0 2 0,1 0 0,-21 10 0,-18 5 0,17-9 0,-187 49 0,104-30 0,72-16 0,-90 13 0,87-26-235,58-17-538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24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183 107 30494,'3'-83'2042,"-3"60"-1875,0 22-151,0 24 0,0 1246-11,-14-1023 24,0-2-31,16-37 2,-5 234 0,-4-333 0,-1 49 0,9-44 0,2-32 0,-4 0 0,-22 151 0,9-151 0,3 1 0,4 1 0,4-1 0,7 94 0,14-43 0,0 8 0,-10 342 0,-10-307 0,0-124 0,-3 0 0,-14 59 0,9-55 0,-6 87 0,15-42 0,2-36 0,-4 1 0,-2 0 0,-17 84 0,12-104 0,3 0 0,-3 69 0,10 96 0,2-91 0,-2-18 0,-4 177 0,-3-219 0,3-39 0,-1 38 0,0-14 0,5-121-1401,0 21-5474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28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6676 31518,'0'0'627,"0"0"-615,0 1-1,0-1 1,0 0-1,0 0 1,0 0-1,0 0 1,0 0-1,0 1 1,0-1-1,0 0 1,0 0-1,0 0 1,0 0 0,0 0-1,0 1 1,0-1-1,0 0 1,0 0-1,0 0 1,0 0-1,0 0 1,0 1-1,0-1 1,0 0-1,0 0 1,0 0-1,0 0 1,0 0-1,0 0 1,0 1-1,1-1 1,-1 0-1,0 0 1,0 0-1,0 0 1,0 0-1,0 0 1,0 0-1,0 0 1,1 0-1,-1 1 1,0-1-1,0 0 1,0 0-1,0 0 1,0 0-1,1 0 1,-1 0-1,0 0 1,0 0-1,102 9 4,174-5 0,-153-5-10,213-17-5,82 9 0,-263 11 0,191 13 0,-229-7 0,83 14 0,43 3 0,-207-24 0,364 15 0,-276-8 0,0-6 0,132-15 0,185 0 0,-307 14 0,-132-2 0,-1 1 0,0-1 0,0 0 0,1 1 0,-1-1 0,0 0 0,0 0 0,0 0 0,0 0 0,0-1 0,0 1 0,0 0 0,0 0 0,0 0 0,0-1 0,-1 1 0,1 0 0,-1-1 0,2-1 0,7-32 0,-14-332 0,-9 110 0,15 174 0,-3-98 0,-8 108 0,5 37 0,-1-49 0,6 42 0,-14-287 0,8 257 0,4-83 0,1 6 0,-2 121 0,-10-46 0,7 46 0,-4-41 0,8 13 0,3 0 0,2 1 0,10-58 0,-6 54 0,-2-103 0,-5 102 0,11-93 0,8 16 0,4-218 0,-26 321 0,-1-1 0,-2 1 0,-1 0 0,-20-55 0,-12-67 0,21 0 0,3-219 0,0-11 0,7 328 0,-24-86 0,19 97 0,3 0 0,-9-98 0,18-143 0,2 152 0,1 114 0,1 0 0,1 0 0,1 0 0,1 1 0,16-38 0,10-41 0,-14 1 0,-4 0 0,1-110 0,-14 58 0,-2 81 0,9-78 0,-5 115 0,-4-55 0,0 27 0,0 62 0,1-1 0,-1 0 0,1 1 0,0-1 0,-1 1 0,0-1 0,1 1 0,-1-1 0,1 1 0,-1 0 0,0-1 0,1 1 0,-1-1 0,0 1 0,1 0 0,-1 0 0,0 0 0,0-1 0,1 1 0,-1 0 0,0 0 0,1 0 0,-1 0 0,0 0 0,0 0 0,0 0 0,-29 1 0,24-1 0,-490 34 0,437-28 0,-23 3 0,-230 14 0,119-21 0,-198-4 0,253-10 0,81 11 0,15-1 0,1 3 0,-1 1 0,-66 12 0,66-3 0,0-2 0,0-3 0,-64 3 0,-654-4 0,567-15 0,182 10 0,-1-2 0,0 0 0,0 0 0,-11-4 0,12 3 0,-1 0 0,0 0 0,1 2 0,-14-2 0,21 3 0,0 0 0,-1-1 0,1 0 0,0 0 0,0 0 0,-5-2 0,-12-2 0,-23-3 0,27 5-1,0 0-1,0 1 1,-21 1 0,38 1-23,7 0-323,18-5-1193,9-18-4083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2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222 198 29806,'6'-68'1732,"-4"52"-1500,0 0 0,-1 0 0,-1-1 0,-3-29 0,3 45-231,-1 0 0,1 0 1,-1 0-1,1 0 0,-1 0 1,1 0-1,-1 0 0,0 0 0,1 0 1,-1 1-1,0-1 0,0 0 1,0 0-1,1 1 0,-1-1 1,0 0-1,0 1 0,0-1 1,0 1-1,0-1 0,0 1 1,0 0-1,0-1 0,0 1 1,-1 0-1,1 0 0,0 0 0,0 0 1,-2 0-1,0 0-1,1 0 0,-1 0 0,0 0-1,1 1 1,-1-1 0,0 1 0,1 0 0,-1 0 0,1-1 0,-1 2-1,1-1 1,-1 0 0,-1 2 0,-7 7 0,0 0 0,1 1 0,0 1 0,1-1 0,0 1 0,-13 25 0,7-9 0,1 1 0,-12 40 0,18-39 0,1 0 0,2 1 0,1 0 0,1 0 0,3 40 0,0-61 0,0 0 0,1-1 0,1 1 0,0-1 0,0 1 0,0-1 0,1 0 0,1 0 0,0 0 0,0 0 0,0-1 0,1 0 0,0 0 0,1 0 0,0 0 0,0-1 0,1 0 0,0 0 0,0-1 0,0 0 0,1 0 0,0 0 0,0-1 0,1-1 0,-1 1 0,1-1 0,0-1 0,14 5 0,-7-5 0,0 0 0,1-1 0,-1 0 0,1-1 0,-1-1 0,31-4 0,-44 3 0,1 1 1,-1-1-1,1 0 0,-1 0 1,1-1-1,-1 1 0,0-1 0,0 0 1,0 1-1,0-1 0,0-1 1,0 1-1,-1 0 0,1-1 1,-1 1-1,4-5 0,-2 1 2,-1 0 0,0 0 0,0 0 0,0 0 0,-1 0-1,0 0 1,0-1 0,1-8 0,0-8 0,-1 0 0,-1 0 0,-2 0 0,-2-23 0,0 25-2,-1 1 0,-1-1 0,-1 1 0,-1 1 0,-1-1 0,0 1 0,-1 0 0,-2 1 0,1 0 0,-2 1 0,0 0 0,-2 1 0,-25-25 0,38 39-1,-1 0 1,0 0-1,1 1 0,-1-1 0,0 1 1,0 0-1,0-1 0,0 1 0,0 0 1,0 0-1,0 0 0,0 0 0,0 1 1,-1-1-1,1 1 0,0-1 0,0 1 1,-1 0-1,1-1 0,0 1 1,-1 1-1,1-1 0,0 0 0,0 0 1,-1 1-1,1-1 0,0 1 0,0 0 1,0 0-1,-1 0 0,1 0 0,0 0 1,0 0-1,1 0 0,-1 1 0,0-1 1,0 1-1,-2 2 0,-1 2 1,0 1 0,1-1-1,0 1 1,0 0 0,0 0-1,1 1 1,0-1 0,0 1-1,-3 14 1,3 4 0,0-1 0,1 1 0,2 0 0,3 39 0,-2-57 0,1-1 0,-1 0 0,1 1 0,0-1 0,1 0 0,0 0 0,0 0 0,1-1 0,-1 1 0,1-1 0,1 0 0,-1 0 0,1 0 0,0-1 0,0 1 0,1-1 0,0 0 0,0-1 0,0 0 0,0 0 0,1 0 0,-1 0 0,1-1 0,0 0 0,0-1 0,0 0 0,1 0 0,10 2 0,-8-3 0,0-1 0,0 0 0,1-1 0,-1 0 0,0 0 0,0-1 0,0 0 0,0-1 0,-1 0 0,1-1 0,10-5 0,-15 6 0,0-1 0,1 1 0,-2-1 0,1 0 0,0-1 0,-1 1 0,0-1 0,0 0 0,0 0 0,0 0 0,-1 0 0,0-1 0,0 1 0,0-1 0,-1 0 0,0 0 0,0 0 0,0 0 0,0-8 0,1-4 0,0 0 0,-2-1 0,0 1 0,-1 0 0,-1 0 0,0-1 0,-1 1 0,-2 0 0,-8-29 0,5 30 0,4 12 0,1 1 0,0-1 0,0 0 0,1 0 0,-1 0 0,1 0 0,0 0 0,0-6 0,1 11 0,0-1 0,1 1 0,-1 0 0,0-1 0,0 1 0,1 0 0,-1-1 0,0 1 0,1 0 0,-1-1 0,0 1 0,1 0 0,-1-1 0,1 1 0,-1 0 0,0 0 0,1 0 0,-1-1 0,1 1 0,-1 0 0,1 0 0,-1 0 0,0 0 0,1 0 0,-1 0 0,1 0 0,-1 0 0,1 0 0,-1 0 0,1 0 0,-1 0 0,1 0 0,-1 0 0,0 1 0,1-1 0,-1 0 0,1 0 0,2 1 0,7 1 0,1 0 0,0 1 0,-1 1 0,1-1 0,-1 2 0,0-1 0,0 2 0,11 7 0,-6-3 0,0 1 0,-1 0 0,-1 1 0,19 20 0,-28-27 0,0 1-1,-1 0 1,1 0 0,-1 0-1,-1 0 1,1 0 0,-1 1-1,0-1 1,0 1 0,-1-1-1,0 1 1,0 0 0,0-1-1,-1 1 1,0 0 0,-2 10-1,0 1 2,-2 1 0,0-1-1,-1 0 1,-11 27-1,2 0-5,13-42 2,0 0 0,1 0-1,-1 0 1,1 0 0,0 1-1,0-1 1,0 0 0,0 0 0,1 0-1,-1 0 1,1 1 0,1 3-1,-1-6 2,0 0 0,0 0-1,0 0 1,0 0 0,0-1 0,0 1-1,0 0 1,0 0 0,0-1 0,0 1-1,0-1 1,0 1 0,0-1-1,1 1 1,-1-1 0,0 0 0,0 0-1,1 0 1,-1 1 0,2-1-1,32-1-10,-22 0 13,-8 1 1,1 0 1,-1 0-1,0-1 1,1 0-1,-1 0 0,0 0 1,0-1-1,0 1 1,0-1-1,0-1 0,0 1 1,-1-1-1,1 1 1,-1-1-1,1-1 1,-1 1-1,0-1 0,0 1 1,-1-1-1,1 0 1,-1 0-1,0-1 0,0 1 1,0-1-1,-1 0 1,1 1-1,-1-1 0,0 0 1,-1 0-1,2-6 1,3-14 5,-1-1 0,-2 0 0,-1 0 0,-1-47-1,-1 57-4,0 6 1,0-1 0,-1 1 0,0 0 0,-1 0 1,-5-17-1,4 22 7,0 25-20,1 13 8,-1 6 1,2 0 1,7 68 0,-5-99-1,0-1 1,1 0 0,0 1-1,0-1 1,1 0-1,0 0 1,0-1-1,1 1 1,0 0-1,0-1 1,0 0-1,1 0 1,-1 0-1,1-1 1,1 0-1,-1 0 1,1 0-1,0 0 1,0-1-1,1 0 1,-1-1-1,1 1 1,0-1-1,0 0 1,0-1-1,0 0 1,0 0-1,0 0 1,1-1-1,-1 0 1,1 0-1,9-1 1,-15 0 0,1-1 0,0 1 1,0 0-1,-1-1 0,1 0 0,0 1 1,-1-1-1,1-1 0,0 1 0,-1 0 1,1 0-1,-1-1 0,0 1 0,0-1 1,1 0-1,-1 0 0,0 0 0,0 0 1,-1 0-1,1 0 0,0-1 0,-1 1 1,1 0-1,-1-1 0,0 1 0,0-1 1,0 0-1,1-4 0,2-8 2,0 0-1,-2 0 1,0-1 0,1-15 0,-3 17-2,2-35 0,-3 35 0,2-1 0,0 1 0,0-1 0,5-17 0,-5 30-1,-1 0 1,1 0-1,0 0 0,0 1 1,0-1-1,0 0 1,0 0-1,1 1 0,-1-1 1,0 1-1,1-1 0,-1 1 1,1-1-1,-1 1 1,1 0-1,0 0 0,0 0 1,-1 0-1,1 0 0,0 0 1,0 0-1,0 1 1,4-2-1,3 1-4,-1 0 0,1 0-1,0 1 1,11 1 0,-1 0-2,13 4-15,-31-4 20,0-1 0,0 1 0,0-1-1,0 1 1,0-1 0,0 1 0,0-1 0,0 1 0,0 0 0,-1-1-1,1 1 1,0 0 0,0 0 0,-1 0 0,1 0 0,0 0-1,-1 0 1,1 0 0,-1 0 0,1 0 0,-1 0 0,0 0 0,1 0-1,-1 0 1,0 0 0,0 2 0,0-2 34,-4-2-27,1 1 1,-1-1-1,0 0 1,0 0-1,0 0 0,1-1 1,-1 1-1,-4-4 1,-20-6 9,22 10-15,0 0 0,1 1 0,-1-1 0,0 1 0,1 0 0,-1 1 0,1-1 1,-11 3-1,14-2-1,-1 0 1,0 0 0,1 0 0,-1 0 0,0 1 0,1-1-1,0 1 1,-1 0 0,1 0 0,0 0 0,0 0 0,0 0-1,0 0 1,0 0 0,1 1 0,-1-1 0,1 0-1,-2 4 1,-3 8-1,2 0 0,-1 0 0,2 1-1,0-1 1,1 1 0,0-1 0,1 1 0,1 0-1,0 0 1,4 21 0,-4-32 0,1 0 1,0-1-1,0 1 0,0 0 1,0-1-1,1 0 1,-1 1-1,1-1 0,0 0 1,0 0-1,0 0 0,1 0 1,-1 0-1,1 0 1,-1-1-1,1 1 0,0-1 1,0 0-1,0 0 0,0 0 1,1 0-1,-1 0 1,4 1-1,1-1 2,-1 0 0,1 0 0,-1 0 0,1-1 1,-1 0-1,1-1 0,0 0 0,0 0 0,-1 0 0,12-3 0,-17 2 0,1 1 0,-1-1 0,1 0 0,-1 0 0,1 0-1,-1 0 1,0 0 0,1-1 0,-1 1 0,0-1 0,0 1 0,0-1-1,0 0 1,-1 0 0,1 0 0,2-2 0,-1-1 0,0 0 1,-1-1 0,1 1-1,-1 0 1,0-1-1,0 1 1,0-6 0,2-11 1,-2 1 1,0-42-1,-2 55-3,0-67 12,0 46-10,0 27-2,0 10 2,1 103-5,-10 262 3,-5-57 0,10-140 0,4-156 0,-2-1 0,-5 27 1,6-41-2,0 0 1,-1 0 0,1 0 0,-1 0-1,0 0 1,-1 0 0,1-1 0,-1 1 0,0-1-1,0 0 1,0 0 0,0 0 0,-8 6-1,9-8 1,0-1-1,0 1 1,0-1 0,0 0-1,0 0 1,-1 0-1,1 0 1,0 0 0,-1 0-1,1-1 1,0 1-1,-1-1 1,1 0-1,-1 0 1,1 0 0,-1 0-1,1 0 1,-1 0-1,1-1 1,-1 1 0,1-1-1,0 1 1,-1-1-1,1 0 1,0 0-1,0 0 1,-1 0 0,1-1-1,0 1 1,0-1-1,0 1 1,1-1 0,-1 0-1,-2-2 1,-6-7 0,1 0 0,0 0 1,1-1-1,-11-20 0,17 27 0,-9-15-2,2 0 1,0-1-1,1 0 0,2-1 0,0 0 1,1 0-1,1 0 0,1 0 1,1-1-1,1-22 0,1 36 0,1 1 0,0-1 0,1 1 0,-1-1 1,2 1-1,-1 0 0,1-1 0,1 1 0,-1 1 0,1-1 0,1 0 0,-1 1 0,12-13 0,5-3 1,0 1 1,40-30-1,-28 24 1,14-11 0,83-76 1,-106 91 3,0 0-1,-2-2 1,19-29 0,-35 45-2,-1 0 0,-1 0 1,1-1-1,-2 1 0,1-1 0,-2 0 0,1 0 0,-1 0 1,-1 0-1,0-19 0,-1-7 10,-11-65 0,11 99-11,0 3-1,1-1 1,-1 1-1,0-1 0,0 1 1,0-1-1,0 1 1,0-1-1,0 1 0,0-1 1,0 1-1,0-1 0,0 1 1,0-1-1,0 1 0,0-1 1,-1 1-1,1-1 1,0 1-1,0 0 0,0-1 1,-1 1-1,1-1 0,0 1 1,-1 0-1,1-1 1,0 1-1,-1 0 0,1-1 1,0 1-1,-1 0 0,1-1 1,-1 1-1,1 0 0,0 0 1,-1-1-1,1 1 1,-1 0-1,1 0 0,-1 0 1,0 0-1,0 1-1,0 0 1,0 0-1,1 1 1,-1-1-1,0 0 1,0 1-1,1-1 1,-1 1-1,1-1 1,-1 0-1,1 1 1,0-1-1,0 1 1,-1-1-1,1 1 0,0 0 1,0-1-1,0 1 1,1 1-1,-1 6-1,-1 5 1,-2 19 0,1 0 1,2 1-1,6 51 1,-4-77 0,1-1 0,-1 1 0,1 0 0,0-1 0,1 0 0,0 0 0,0 0 0,1 0 0,-1 0-1,1-1 1,1 0 0,-1 0 0,10 7 0,-10-9 0,-1-1 1,1 1-1,0-1 0,1 0 0,-1 0 0,0-1 1,1 0-1,0 0 0,-1 0 0,1 0 0,0-1 0,0 0 1,0 0-1,0-1 0,0 1 0,0-1 0,0-1 0,8 0 1,-12 0-1,0 0 1,-1 1 0,1-1-1,-1 0 1,1 0-1,0 0 1,-1 0 0,0 0-1,1-1 1,-1 1 0,0 0-1,0 0 1,1-1 0,-1 1-1,0-1 1,0 1 0,-1-1-1,1 0 1,0 1-1,0-1 1,0-3 0,9-42-4,-9 35 2,8-61-4,-8 52 4,1 1 0,1 0 0,0 0 0,2 0-1,0 0 1,14-31 0,-18 49 1,1 0 0,0 0 0,-1 0 0,1 1 0,0-1 0,0 0 0,0 1 0,0-1 0,0 1 0,0 0 0,1 0 0,-1 0 0,0 0 0,1 0 0,-1 0 0,1 1 0,-1-1 0,0 1 0,1-1 0,-1 1 0,1 0 0,-1 0 0,1 0 0,-1 1 0,1-1 0,-1 0 0,1 1 0,-1 0 0,1-1 0,-1 1 0,0 0 0,1 0 0,-1 1 0,0-1 0,0 0 0,0 1 0,0-1 0,0 1 0,0 0 0,0-1 0,-1 1 0,3 3 0,7 16 0,-1 0 0,-1 1 0,-1-1 0,0 2 0,-2-1 0,-1 1 0,0 0 0,-2 0 0,1 43 0,1-42 0,-5-24 0,0 0 0,0 1 0,1-1 0,-1 0 0,0 0 0,0 0 0,0 0 0,0 1 0,0-1 0,0 0 0,0 0 0,1 0 0,-1 0 0,0 0 0,0 0 0,0 0 0,0 0 0,0 1 0,1-1 0,-1 0 0,0 0 0,0 0 0,0 0 0,0 0 0,1 0 0,-1 0 0,0 0 0,0 0 0,0 0 0,1 0 0,-1 0 0,0 0 0,0 0 0,0 0 0,0 0 0,1 0 0,-1 0 0,0-1 0,0 1 0,0 0 0,8-15 0,18-90-6,-16 58-2,18-52-1,-24 87 8,1 0 1,0 0-1,1 0 0,1 1 0,-1 0 0,2 1 0,-1-1 0,1 1 0,12-10 0,-9 10 1,-11 10 0,0 0 0,1 0 0,-1 0 0,0 0 0,0 0 0,0 0 0,0 0 0,0 0 0,0 0 0,1-1 0,-1 1 0,0 0 0,0 0 0,0 0 0,0 0 0,0 0 0,1 0 0,-1 0 0,0 0 0,0 0 0,0 0 0,0 0 0,1 0 0,-1 0 0,0 0 0,0 1 0,0-1 0,0 0 0,0 0 0,1 0 0,-1 0 0,0 0 0,0 0 0,0 0 0,0 0 0,0 0 0,0 0 0,0 1 0,1-1 0,-1 0 0,0 0 0,0 0 0,0 0 0,0 0 0,0 0 0,0 1 0,0-1 0,0 0 0,0 0 0,0 0 0,0 0 0,0 1 0,0-1 0,3 14 0,0 1 0,-1 0 0,-1 0 0,0 0 0,-3 24 0,1-15 0,4 38 0,-2-53 1,1 0 1,0 0-1,0 0 0,1-1 0,0 1 1,1-1-1,0 0 0,0 0 0,1 0 1,0 0-1,9 11 0,-9-15 0,-1 1 1,1-1-1,0 0 0,0 0 0,0 0 0,1 0 0,0-1 0,-1 0 1,1 0-1,0-1 0,0 0 0,1 0 0,-1 0 0,0-1 0,1 1 1,10-1-1,-10 0 0,-1-1 0,1 0 1,-1 0-1,1-1 0,0 0 1,-1 0-1,0 0 0,1-1 1,9-4-1,-12 4-10,-1 0 1,0 0-1,0-1 0,0 1 0,0-1 1,-1 0-1,1 1 0,-1-1 0,0-1 1,0 1-1,0 0 0,0 0 0,0-1 1,0 1-1,-1-1 0,0 0 0,2-6 1,7-43-443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17 32559,'0'-1'2,"-1"1"0,1-1 0,0 0-1,0 0 1,0 1 0,-1-1 0,1 0 0,0 0 0,-1 1 0,1-1-1,-1 0 1,1 1 0,-1-1 0,1 0 0,-1 1 0,1-1 0,-1 1-1,1-1 1,-1 1 0,0-1 0,1 1 0,-1 0 0,0-1 0,0 1 0,1 0-1,-1-1 1,0 1 0,0 0 0,1 0 0,-1 0 0,0-1 0,0 1-1,0 0 1,0 0 0,-2 0-1,1 0 1,-1 0-1,1 0 0,-1 1 0,1-1 1,-1 1-1,1-1 0,0 1 0,-1 0 0,1 0 1,-4 1-1,2 1-2,0 0 0,1 0 1,-1 1-1,1-1 0,-1 1 1,1 0-1,0 0 0,0 0 0,1 0 1,-1 0-1,1 1 0,0-1 1,0 1-1,1 0 0,-1-1 0,0 9 1,-2 6-5,2 0 1,0 0 0,2 19 0,0-36 3,0 0 1,0 1 0,0-1 0,1 0 0,-1 0-1,1 0 1,0 1 0,-1-1 0,1 0 0,0 0-1,0 0 1,0 0 0,0 0 0,1 0 0,-1-1 0,1 1-1,-1 0 1,1-1 0,2 3 0,0-1 0,0 0 0,1-1 1,-1 0-1,1 1 0,0-1 1,-1-1-1,1 1 0,7 1 1,8-1 10,-1 0 1,1 0-1,28-3 1,-46 1-10,0 0 0,0-1 0,1 1 0,-1-1 0,0 1 0,0-1 0,0 0 0,0 1 0,0-1 0,0 0 0,0 0 0,0 0-1,-1-1 1,1 1 0,0 0 0,-1-1 0,1 1 0,-1-1 0,1 0 0,1-1 0,-1-1 1,0 0-1,0 0 0,0 0 1,-1-1-1,1 1 0,-1 0 1,0 0-1,0-1 0,0-7 1,0 5-3,-1 0 1,0-1 0,0 1 0,-1 0 0,0 0 0,0-1 0,-1 1 0,0 0 0,0 0 0,-1 0 0,1 0 0,-6-7 0,5 9-9,-1 1 0,0 1 0,0-1 0,0 0 0,0 1-1,-1 0 1,1 0 0,-1 0 0,0 0 0,0 1 0,0 0-1,0 0 1,0 0 0,0 1 0,0 0 0,-1 0 0,1 0 0,0 0-1,-1 1 1,1 0 0,-1 0 0,1 1 0,-1-1 0,1 1-1,0 0 1,0 1 0,-1-1 0,1 1 0,0 0 0,0 0-1,0 1 1,1-1 0,-1 1 0,-5 5 0,-19 25-584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227 108 30926,'-7'-4'153,"0"1"0,-1 0 0,1 0 0,-1 0 0,1 1-1,-1 1 1,0-1 0,0 1 0,-14 0 0,21 1-150,-1 1-1,1-1 1,0 0 0,-1 1 0,1-1-1,0 1 1,-1-1 0,1 1-1,0 0 1,0-1 0,0 1 0,0 0-1,0 0 1,0 0 0,0 0 0,0 0-1,0 0 1,0 0 0,0 0 0,0 0-1,1 0 1,-1 1 0,1-1-1,-1 0 1,1 0 0,-1 1 0,1-1-1,-1 0 1,1 1 0,0-1 0,0 2-1,-4 50-2,5-45 4,-2 9 5,0-6-8,1 0-1,0-1 1,3 18-1,-3-26 1,0-1 0,0 0-1,0 1 1,1-1 0,-1 1-1,0-1 1,1 1 0,0-1-1,-1 0 1,1 1 0,0-1 0,-1 0-1,1 0 1,0 0 0,0 1-1,0-1 1,0 0 0,0 0-1,0 0 1,1 0 0,-1-1 0,0 1-1,0 0 1,1 0 0,-1-1-1,0 1 1,1-1 0,-1 1-1,1-1 1,-1 0 0,1 1 0,1-1-1,3 0 15,-1 0 0,1 0-1,-1-1 1,1 1-1,-1-1 1,9-3 0,-11 3-13,-1 0 0,0-1 0,1 1 1,-1-1-1,0 0 0,0 1 1,0-1-1,0 0 0,0 0 0,0-1 1,0 1-1,-1 0 0,1 0 0,-1-1 1,1-2-1,4-10 2,-1 1 1,-1-1-1,0 0 0,-1 0 0,0-1 1,-2 1-1,0-1 0,0 1 0,-4-25 1,3 37-5,0 0 0,0 0 0,0 0 0,-1 1 1,1-1-1,-1 0 0,0 1 0,0-1 0,0 0 1,0 1-1,0-1 0,-1 1 0,1 0 0,-1-1 1,1 1-1,-1 0 0,0 0 0,0 0 0,0 0 1,0 0-1,0 0 0,0 1 0,-1-1 0,1 1 1,-1-1-1,1 1 0,-1 0 0,-3-1 0,-3 0 0,-1 0 0,1 0 0,-1 1 0,0 0 0,1 1 0,-1 0 0,-12 2 0,17-1-7,0 0 1,0-1-1,1 2 1,-1-1-1,0 1 1,0-1-1,1 1 1,-1 1-1,1-1 1,0 1-1,-1-1 1,1 1-1,0 0 0,1 1 1,-1-1-1,0 1 1,1-1-1,0 1 1,0 0-1,0 0 1,1 1-1,-1-1 1,1 1-1,0-1 0,0 1 1,0 0-1,1-1 1,0 1-1,0 0 1,-1 7-1,-1 40-526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5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17 500 31022,'-11'-4'887,"6"2"-282,8 0-434,14-11-172,-2-2 7,-1 0-1,0-1 0,-1 0 1,-1-1-1,-1 0 1,0-1-1,-1 0 0,-1-1 1,-1 0-1,10-34 1,-8 14-2,-2 1 1,-2-1 0,-1 0-1,-1-61 1,-4 112-5,0 0 0,1 1 0,0-1 0,1 0 0,0 0 0,1 0 0,0-1 0,1 1 0,0-1 0,1 1 0,10 15 0,30 37 0,-27-39 0,0 1 0,21 42 0,-35-60 0,-1 0 0,1 0 0,-2 0 0,1 0 0,-2 0 0,1 0 0,-1 1 0,0-1 0,0 1 0,-1-1 0,0 1 0,-1-1 0,0 1 0,-2 8 0,2-14-2,0 1 1,-1 0-1,1-1 1,-1 1-1,0-1 1,0 1-1,0-1 1,0 0-1,-1 0 1,1 0-1,-1 0 1,0 0-1,0-1 1,-5 4-1,2-1 1,-1-1 0,0-1-1,-1 1 1,1-1 0,0-1 0,-14 4 0,-6-1 0,1-2 1,-1-1 0,-30-1 0,55-1 0,-49 0 0,41 0 0,35 0 0,60 2 0,-33 0 0,94-8 0,-131 4 0,-1-1 0,1-1-1,-1 0 1,0-1 0,0-1 0,0 0 0,-1-1 0,0 0-1,0-1 1,-1-1 0,0 0 0,21-20 0,-23 19 2,-1 0 0,-1 0-1,0-1 1,0 0 0,-1 0 0,-1-1 0,0 0 0,0 0 0,-1-1 0,-1 1 0,0-1 0,-1 0 0,0 0 0,1-21 0,-3 20-1,0 2 0,0 1 1,-1-1 0,-1-16 0,1 26-3,0 1 0,0-1 0,-1 1 0,1-1 0,0 0 0,-1 1 0,1-1 1,-1 1-1,1-1 0,-1 1 0,0-1 0,0 1 0,0 0 0,0-1 0,0 1 0,0 0 0,0 0 0,0-1 0,0 1 0,0 0 0,-1 0 1,1 0-1,0 0 0,-1 1 0,1-1 0,-1 0 0,1 1 0,-1-1 0,1 1 0,-1-1 0,-1 0 0,0 1 1,0 0 0,0 0-1,0 0 1,0 0-1,0 0 1,0 0 0,0 1-1,0-1 1,0 1-1,0 0 1,0 0 0,1 0-1,-1 0 1,-3 3 0,3-2 0,0 1 0,1-1 0,0 1 0,-1 0 0,1 0 0,0 0 0,0 0 0,1 0 0,-1 0 0,1 1 0,-3 6 0,-3 16 0,1 1 0,1 0 0,2 1 0,0-1 0,2 1 0,1 0 0,4 29 0,-4-51 0,0-1-1,1 0 1,0 0-1,0 0 1,1 0-1,-1 0 1,1 0-1,0 0 1,0 0 0,1-1-1,0 1 1,-1-1-1,1 0 1,1 1-1,-1-1 1,1-1-1,-1 1 1,1 0-1,0-1 1,1 0 0,-1 0-1,0 0 1,1-1-1,-1 1 1,1-1-1,7 2 1,6 1-3,1 0-1,-1-1 1,1-2 0,0 0-1,36 0 1,-52-2 3,-1-1 0,1 1 1,0-1-1,-1 1 0,1-1 0,-1 0 1,1 0-1,-1 0 0,1 0 0,-1 0 0,0-1 1,1 1-1,-1-1 0,0 0 0,0 1 1,0-1-1,0 0 0,-1 0 0,1 0 0,0 0 1,-1-1-1,1 1 0,-1 0 0,0-1 0,0 1 1,0-1-1,0 1 0,0-1 0,-1 1 1,1-5-1,3-10 2,-2 0 0,0 0 0,-1-29 1,0 30-3,-1-22 0,0 13 0,0 0 0,2 0 0,1 0 0,6-28 0,-8 51 0,0 0-1,-1 0 1,1 1 0,0-1 0,0 0-1,0 1 1,0-1 0,1 1 0,-1-1-1,0 1 1,1-1 0,-1 1 0,1 0-1,-1 0 1,1 0 0,-1 0-1,1 0 1,0 0 0,0 0 0,-1 0-1,1 1 1,0-1 0,0 1 0,0-1-1,0 1 1,0 0 0,0 0-1,0 0 1,3 0 0,-2 0 0,0 0-1,1 1 1,-1-1-1,0 1 1,0 0-1,1 0 1,-1 0-1,0 0 1,0 0-1,0 1 1,0-1-1,-1 1 1,1 0-1,0 0 1,-1 0-1,4 3 1,0 3 0,0 1 0,0-1 0,-1 1 0,0 1 0,-1-1 0,0 1 0,0-1 0,-1 1 0,-1 0 0,1 0 0,-1 1 0,0 14 0,-1 9 0,-2 0 0,-7 48 0,4-41 0,3-33 4,0 21-18,2-28 13,-1-1-1,0 1 1,0 0 0,1-1 0,-1 1 0,0 0 0,1-1 0,-1 1-1,1 0 1,-1-1 0,1 1 0,-1-1 0,1 1 0,-1-1 0,1 1-1,-1-1 1,1 1 0,0-1 0,-1 0 0,1 1 0,0-1 0,-1 0-1,1 1 1,0-1 0,0 0 0,-1 0 0,1 0 0,0 0 0,0 0-1,-1 0 1,1 0 0,1 0 0,4 1 0,-1-1 1,1 0-1,0 0 1,-1-1-1,1 1 1,0-1-1,-1 0 1,1-1-1,-1 1 0,1-1 1,-1 0-1,0-1 1,0 1-1,0-1 1,0 0-1,0 0 1,-1-1-1,1 1 0,-1-1 1,0 0-1,0 0 1,0-1-1,2-4 1,1-3 2,0 0 1,-2-1-1,1 0 0,-2 0 1,0-1-1,0 1 1,-1-1-1,-1 0 1,1-22-1,-1-103 22,-3 122-11,1 64-13,-2-7 0,3-1 0,8 59 0,-7-87 0,0 0 0,1 0 0,0 0 0,1 0 0,0-1 0,1 0 0,0 1 0,1-2 0,0 1 0,0 0 0,1-1 0,0-1 0,12 12 0,-15-16 0,0-1 0,1 0 0,-1 0 0,1 0 0,0-1 0,-1 0 0,1 1 0,1-2 0,-1 1 0,0-1 0,8 2 0,4-1 0,-1-1 0,24-2 0,-38 1 0,1 0 0,0 0 1,1-1 0,-1 1-1,0-1 1,0 0-1,1 0 1,-1 0-1,0 0 1,0-1-1,0 1 1,0-1-1,-1 0 1,1 0-1,0 0 1,3-3-1,-2 0 1,0 1 1,-1-1-1,1 0 0,-1 0 0,0 0 1,0-1-1,-1 1 0,3-7 0,0-5 2,-1-1-1,-1 1 1,0-1-1,1-35 1,-4 41-3,1-10 0,-1-1 0,-6-37 0,5 53 0,0 1 0,-1-1 0,0 1 0,0 0 0,-1-1 0,1 1 0,-1 0 0,-1 1 0,1-1 0,-1 0 0,0 1 0,0 0 0,-8-7 0,10 10-1,1 1 1,-1-1-1,0 1 1,0-1-1,0 1 0,0 0 1,0-1-1,0 1 0,0 0 1,-1 1-1,1-1 1,0 0-1,-1 1 0,1-1 1,0 1-1,-1 0 1,1-1-1,0 1 0,-1 1 1,1-1-1,-1 0 0,1 0 1,0 1-1,-1-1 1,1 1-1,0 0 0,0 0 1,-1 0-1,1 0 1,0 0-1,0 0 0,0 1 1,0-1-1,0 1 0,1-1 1,-1 1-1,0 0 1,1-1-1,-1 1 0,1 0 1,-1 0-1,1 0 1,0 0-1,0 0 0,0 1 1,0-1-1,0 0 0,1 0 1,-1 1-1,1-1 1,-1 4-1,0 3 1,-1 1-1,2-1 1,-1 0-1,1 0 1,1 0 0,-1 1-1,2-1 1,-1 0 0,1 0-1,1 0 1,-1-1-1,2 1 1,-1 0 0,1-1-1,0 0 1,1 0-1,0 0 1,0-1 0,1 1-1,0-1 1,0-1 0,0 1-1,1-1 1,0 0-1,1 0 1,-1-1 0,1 0-1,0-1 1,0 1 0,0-1-1,1-1 1,0 0-1,-1 0 1,14 2 0,-9-2 1,1 0 1,-1-1 0,1-1 0,0 0 0,0-1 0,-1 0 0,1-1-1,20-4 1,-28 4-1,0-1 0,0 0-1,0 0 1,0-1-1,-1 1 1,1-1 0,-1-1-1,0 1 1,0-1-1,0 1 1,0-2 0,-1 1-1,1 0 1,-1-1-1,0 0 1,-1 0 0,1 0-1,-1 0 1,0-1-1,4-10 1,-2 1 1,-1-1 0,-1 0 0,-1 0 1,0-1-1,-1 1 0,-2-27 0,1 22-1,0 19-1,0-5 0,0 0 0,0 0 0,-1 0 0,0 0 0,-2-8 0,3 14 0,-1-1 0,0 0 0,0 0 0,1 1 0,-1-1 0,0 1 0,0-1 0,-1 1 0,1-1 0,0 1 0,0-1 0,-1 1 0,1 0 0,-1 0 0,1 0 0,-1 0 0,1 0 0,-1 0 0,0 0 0,1 0 0,-1 1 0,0-1 0,0 0 0,-2 1 0,0-1 0,0 0 0,0 0 0,0 1-1,-1 0 1,1 0 0,0 0 0,0 0 0,0 1 0,0-1 0,0 1-1,0 0 1,0 1 0,0-1 0,0 1 0,0-1 0,1 1 0,-5 3-1,4-2 1,0 0 0,0 1-1,1 0 1,-1 0-1,1 0 1,0 0-1,0 1 1,0-1-1,1 1 1,-1 0-1,-2 9 1,0 6-1,0 0-1,1 1 1,1 0 0,1 0-1,1 33 1,1-46 1,1 1 0,0 0 0,1-1 0,0 1 0,0 0 0,0-1 0,1 0 0,1 0 0,-1 0 0,1 0 0,1 0 0,5 7 0,-7-10 0,1 0 0,0-1 0,0 1 0,1-1 0,-1 0 0,1 0 0,0 0 0,0 0 0,0-1 0,0 0 0,1 0 0,0-1 0,-1 1 0,1-1 0,0 0 0,0-1 0,0 0 0,7 1 0,-2-1 0,-1 0 0,1-2 0,0 1 0,-1-1 0,1-1 0,0 0 0,-1 0-1,0-1 1,14-5 0,-17 4 1,-1 1-1,1-1 0,-1 0 0,1-1 0,-1 0 1,-1 0-1,1 0 0,-1-1 0,1 1 1,-2-1-1,1-1 0,-1 1 0,7-13 1,-7 9 0,1 0 1,-1-1 0,-1 0 0,0 0 0,-1 0 0,2-19-1,-2-70 0,-2 93-1,-2-12 0,0-1 0,-1 1 0,-1 1 0,-1-1 0,0 0 0,-15-30 0,5 9 0,14 40 0,1 0 0,0-1 0,0 1 0,0 0 0,-1-1 0,1 1 0,0 0 0,0-1 0,0 1 0,0 0 0,0-1 0,0 1 0,0-1 0,0 1 0,0 0 0,0-1 0,0 1 0,0-1 0,0 1 0,0 0 0,0-1 0,0 1 0,0-1 0,0 1 0,0 0 0,1-1 0,-1 1 0,0 0 0,0-1 0,0 1 0,1-1 0,1 1 0,-1-1 0,0 1 0,1 0 0,-1 0 0,0-1 0,1 1 0,-1 0 0,1 1 0,-1-1 0,0 0 0,1 0 0,-1 1 0,0-1 0,1 0 0,-1 1 0,0-1 0,1 1 0,-1 0 0,0-1 0,2 2 0,26 20 0,-20-14-1,0 1 0,-1 0 0,0 0 0,0 0 0,-1 1 0,-1 0 1,1 0-1,-2 1 0,1 0 0,-1 0 0,4 15 0,-4-3 1,0 1-1,-1 0 1,-2 0-1,0 42 1,-2-47 6,-1-11-4,1 0-1,0 0 0,1 0 1,2 13-1,-2-19-1,0 1 0,0-1 0,0 1 0,0-1 0,0 0 0,0 0 0,1 0 0,-1 1 0,1-1 0,-1 0 0,1-1 0,0 1 0,0 0 0,0 0 0,0-1 0,0 1 0,0-1 0,5 2 0,1 0 0,-1-1 0,2 0-1,-1 0 1,0-1 0,0 0 0,0 0-1,1-1 1,8 0 0,-5-1-3,-3 0-69,-8-8-187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0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93 539 31566,'-41'0'1084,"41"0"-1015,12 3-66,135 25 12,241 12-1,-274-31 2,309 33-16,458 20-5,-287-62-22,-549-1 27,0-3 0,85-17 0,84-37 2,-152 40 1,-49 14 4,84-27 13,-87 27-20,-1-1 0,0 1 0,0-1 0,0-1 0,-1 0 0,1 0 0,11-12 0,-17 13 0,0 1 0,-1 0 0,1-1 0,-1 0 0,0 1 0,-1-1 0,1 0 0,-1 0 0,0 0 0,0 0 0,-1 0 0,1 0 0,-1 0 0,0-6 0,-1 0 0,1 0 0,-2 0 0,1-1 0,-2 1 0,-4-15 0,3 16 0,-1 0 0,-1 1 0,0 0 0,0 0 0,-1 0 0,0 1 0,0 0 0,-1 0 0,0 0 0,0 1 0,-1 1 0,1-1 0,-2 2 0,-13-8 0,-16-6 0,-1 2 0,-51-15 0,70 25 0,-72-25 0,30 9 0,0 2 0,-128-22 0,-414-7 0,484 48 0,-213 24 0,233-10 0,-61 8 0,-229 57 0,306-52 0,-120 52 0,163-59 0,11-5 0,1 1 0,-56 35 0,65-30 0,17-15 0,0 0 0,0 0 0,0-1 0,0 0 0,-1 0 0,-8 5 0,-13 1 0,0-1 0,-34 6 0,-14 4 0,49-3 0,12-6 0,-6 2 0,-1-1 0,0-1 0,-22 6 0,37-14-5,4-1-11,1 1 32,0 0-16,-1 23-3,1 1 0,1-1 1,1 0-1,2-1 0,0 1 1,1 0-1,13 34 0,12 9 29,-18-44-26,-1 1 0,-2 0 0,0 1 0,-2 0 1,0 0-1,3 33 0,-7 37 0,-10 104 0,-1-1 0,19 285 0,22-90 0,-22-305 0,-2 41 0,-14 248 0,6-202 0,1-113 0,-10 122 0,1-149 0,-11 37 0,10-48 0,2 1 0,1 0 0,1 0 0,-2 37 0,6 234 0,-3-275 0,3-11 0,18-7 0,36-4 0,50 1 0,-92 1 0,1 1 0,-1 0 0,1 0 0,-1 1 0,24 10 0,-1 3 0,0-2 0,1-1 0,0-2 0,1-1 0,0-2 0,57 5 0,-27-9-12,1 4 0,-2 2 0,92 28 0,-81-19 12,157 20 1,-34-8-5,-121-19 0,0-4 0,137-3 0,-190-5 3,111-1-4,1-6-1,150-27 1,-212 20 9,114-39 0,-146 37-2,0-2 0,-2-2 0,74-45 0,-84 43-273,60-42 703,-80 54-1537,-1-1 0,19-22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1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10 30046,'-9'-3'399,"-19"-3"1635,27 6-2024,0 0 0,-1 0-1,1 0 1,0 1-1,0-1 1,0 0-1,0 1 1,0-1-1,-1 1 1,1-1 0,0 1-1,0 0 1,0-1-1,0 1 1,0 0-1,1 0 1,-1 0-1,0-1 1,0 1 0,0 0-1,0 2 1,-3 4-9,1-1 1,0 1-1,0-1 1,1 1 0,0 0-1,0 0 1,0 0 0,0 13-1,1 60-3,3-39 3,-22 326 28,7-211-27,8 212-1,7-206-1,-2-71-5,-23 824 42,16-813-37,0 7 0,-31 166 0,31-232 0,2-1 0,2 1 0,3 56 0,1-46 0,-9 77 0,4-86 0,2 65 0,2-69 0,0-39 0,0 0 0,0 0 0,0 1 0,0-1 0,0 0 0,0 0 0,0 0 0,0 0 0,-1 0 0,1 0 0,0 0 0,-1 0 0,1 0 0,-1 0 0,1 0 0,-1 0 0,1 0 0,-1 0 0,0 0 0,0-1 0,1 1 0,-1 0 0,-1 1 0,17-40-8,-4 14-83,-2-7-210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3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30270,'1'-10'2382,"4"11"-2380,0 0 0,-1 0 0,1 0 0,-1 1 0,1 0 0,-1-1-1,0 2 1,1-1 0,6 5 0,14 7-2,125 68 0,-68-34 0,-63-38 0,-1-2-1,1-1 1,0 0-1,0-1 1,1-1 0,20 2-1,124 7-17,-115-12 8,0 2 0,65 14 0,-45-2-60,1-3 0,124 8 0,-186-21 57,70 3-50,1 3-1,78 16 1,-118-17-8,0-1 1,65-1-1,-48-3 131,181 0 265,-224-1-320,0 0 0,0-1 0,18-5 0,23-4-6,56 2 20,-50 5 1,-1-2 0,64-15 1,68-18-18,-191 39-3,4 0 1,-1 0 1,0-1 0,1 1 0,-1-1 0,0 0 0,1 0 0,-1 0 0,0 0 0,0 0 0,0-1 0,0 1-1,0-1 1,5-4 0,7-4-17,2 1 0,-1 1 0,1 0-1,20-5 1,40-20 113,-32 8-84,-30 15-14,1 1-1,28-12 1,-37 18 7,1 0 5,0 0 1,0 1-1,1 0 0,-1 0 1,1 0-1,9 1 0,-18-7-1802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8.5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270 57 32095,'0'-2'30,"1"0"0,-1-1 0,0 1 0,0 0 0,0 0 0,-1 0 0,1 0 0,0-1 0,-1 1 0,1 0 0,-1 0 0,0 0 0,1 0 0,-1 0 0,0 0 0,0 0 0,-1 1 0,1-1 0,0 0 0,-1 0 0,-1-1 0,-1 1-32,-1 1 0,0-1 0,1 1 0,-1 0 0,0 0 0,0 1 0,1-1 0,-1 1 0,-6 1 0,-5-2 2,-1 0 0,0 1 0,1 0 0,-1 1 0,-21 5 0,34-5 0,0-1 0,1 2 0,-1-1 0,0 0 0,1 1 0,-1-1 0,1 1 0,-1 0 0,1 1 0,0-1 0,0 0 0,0 1 0,0 0 0,0-1 0,1 1 0,-1 0 0,1 1 0,0-1 0,0 0 0,0 1 0,0-1 0,0 1 0,1-1 0,-2 5 0,1-2 1,1 0 0,-1 0 0,1 0 0,0 0 0,0 0 0,1 0 0,0 1 0,0-1 0,0 0 0,1 0 0,0 0 0,0 0 0,0 0 0,1 0 0,0 0-1,0 0 1,1 0 0,-1-1 0,1 1 0,0-1 0,1 0 0,-1 0 0,1 0 0,0 0 0,1-1 0,-1 0 0,1 1 0,-1-2 0,1 1 0,1 0 0,-1-1 0,9 4 0,-2-2-1,0 0 0,1 0 0,0-2 0,0 1 0,1-2 0,-1 1 0,0-2 0,1 0 0,17-1 0,-30 0 0,1 0 0,-1 0 0,0 0 0,1-1 0,-1 1 0,0 0 0,1 0 0,-1-1 0,0 1 0,0-1 0,0 0 0,1 1 0,-1-1 0,0 0 0,0 1 0,0-1 0,0 0 0,0 0 0,0 0 0,0 0 0,0 0 0,-1 0 0,1 0 0,0 0 0,0-1 0,-1 1 0,1 0 0,-1 0 0,1 0 0,-1-1 0,1-1 0,0-4 0,0-1 0,0 1 0,-1-1 0,-1-11 0,1 5 0,0 9 0,0-1 0,-1 1 0,0 0 0,0 0 0,0 0 0,0 0 0,-1 1 0,0-1 0,0 0 0,0 0 0,0 1 0,-1 0 1,0-1-1,0 1 0,0 0 0,0 0 0,-1 1 0,1-1 0,-1 1 0,0-1 0,0 1 0,-1 0 0,1 1 0,-5-3 0,-2 0-1,0 0 0,0 1-1,0 1 1,0 0 0,0 0 0,-1 1 0,1 1 0,-1 0-1,-17 0 1,25 1-14,1 0-1,0 1 0,-1-1 1,1 0-1,0 1 0,0 0 1,-7 2-1,7-1-36,1 0-1,0 0 1,-1 0 0,1 0-1,0 0 1,0 0 0,-3 5-1,4-7 48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4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29902,'0'0'1830,"-35"0"-1099,35 0-730,-1 0-1,1 0 1,0 1 0,0-1-1,0 0 1,-1 0 0,1 0 0,0 1-1,0-1 1,0 0 0,0 0 0,-1 1-1,1-1 1,0 0 0,0 0-1,0 1 1,0-1 0,0 0 0,0 0-1,0 1 1,0-1 0,0 0-1,0 0 1,0 1 0,0-1 0,0 0-1,0 1 1,0-1 0,0 0 0,0 0-1,0 1 1,0-1 0,0 0-1,0 0 1,0 1 0,0-1 0,1 0-1,-1 0 1,0 1 0,0-1-1,0 0 1,0 0 0,1 0 0,-1 1-1,0-1 1,0 0 0,1 0 0,4 6 12,1-1 0,0 0 0,0-1 0,1 0 0,-1 0 0,1 0 0,12 5-1,59 19 31,-49-18-35,12 3-7,2-2 0,59 8 0,90 1-4,-28-4-10,416 44 13,-410-48 0,123 3-16,-44-13 35,324-6-25,-541 0 7,-1-2-1,0 0 1,0-2-1,59-24 1,1 1-1,-87 29-3,-34 1-1776,19 1-2714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5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31743,'-2'2'874,"6"2"-659,12 7-393,-13-9 264,132 93-59,27 18-27,-137-98 0,1-2 0,0 0 0,0-1 0,49 13 0,39-1-12,127 9 0,-67-10-12,-19-8 0,296-8 0,-387-9-9,0-3-1,0-3 1,100-26 0,49-13 38,-197 43-5,1-1 0,-1-1 0,21-10 0,18-6 0,-36 15 0,5-1 0,0 0 0,1 2 0,-1 1 0,1 0 0,29 0 0,-46 4 5,0 0 0,1 0 0,-1-1-1,0 0 1,13-5 0,15-4 17,22-3 16,59-22 1,-57 7-39,-36 16 0,-18 10 0,2 0-2,0-1-1,0-1 1,0 0 0,-1 0 0,1 0-1,8-9 1,-16 13-1,1 1-1,-1 0 1,0-1 0,1 1 0,-1 0 0,0-1-1,0 1 1,1 0 0,-1-1 0,0 1-1,0-1 1,0 1 0,1-1 0,-1 1-1,0-1 1,0 1 0,0-1 0,0 1-1,0-1 1,0 1 0,0 0 0,0-1 0,0 1-1,0-2 1,-1-1-153,1-8-567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5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333 640 32079,'0'-17'247,"0"8"-188,0 0-1,0 0 1,0 0-1,-1 1 0,-1-1 1,-3-14-1,4 20-57,-1 1 1,1-1-1,-1 1 0,1-1 0,-1 1 1,0 0-1,0-1 0,0 1 0,0 0 0,0 1 1,0-1-1,-1 0 0,1 0 0,-1 1 1,1 0-1,-1-1 0,0 1 0,1 0 0,-1 0 1,0 0-1,0 1 0,1-1 0,-1 1 1,0 0-1,-4-1 0,-2 0-1,0 0 0,0 1 0,0 0 0,0 0 0,0 1 0,0 0 0,0 0 0,0 1 0,0 0 0,0 1 0,0 0 0,1 1 0,-1-1 0,1 2 0,0-1 0,1 1 0,-1 0 0,1 1 0,0-1 0,0 2 0,0-1 0,1 1 0,0 0 0,0 0 0,-8 14 0,7-7 0,0 0 0,1 0 0,1 0 0,0 1 0,1 0 0,0-1 0,2 2 0,-1-1 0,2 0 0,0 0 0,1 1 0,0-1 0,5 24 0,-4-32 0,0 0 0,1 0 0,0-1 0,0 1 0,1-1 0,-1 0 0,2 1 0,-1-1 0,1 0 0,-1-1 0,2 1 0,-1-1 0,0 0 0,1 0 0,0 0 0,1 0 0,-1-1 0,1 0 0,11 6 0,-10-6 0,0-1 0,1 1 0,-1-2 0,1 1 0,0-1 0,0 0 0,0-1 0,0 0 0,0 0 0,0-1 0,0 1 0,0-2 0,1 1 0,-1-1 0,0-1 0,14-4 0,-16 4 0,0-1 0,0-1 0,0 1 0,0-1 0,0 0 0,-1 0 0,1-1 0,-1 0 0,0 0 0,-1 0 0,1 0 0,-1-1 0,0 0 0,0 0 0,-1 0 0,0 0 0,0 0 0,0-1 0,-1 1 0,0-1 0,1-8 0,3-12 0,-1-1 0,-2 0 0,0-55 0,-3 19 0,-3 0 0,-16-98 0,4 95 0,5 25 0,2-1 0,-6-85 0,12 122 0,2 6 0,0 0 0,0 0 0,0 0 0,0 0 0,0 0 0,0 0 0,0 0 0,0 1 0,0-1 0,0 0 0,0 0 0,0 0 0,0 0 0,0 0 0,0 0 0,0 0 0,0 0 0,0 1 0,0-1 0,0 0 0,0 0 0,0 0 0,0 0 0,0 0 0,0 0 0,0 0 0,0 0 0,0 1 0,0-1 0,0 0 0,0 0 0,0 0 0,0 0 0,0 0 0,0 0 0,-1 0 0,1 0 0,0 0 0,0 0 0,0 0 0,0 0 0,0 1 0,0-1 0,0 0 0,0 0 0,0 0 0,-1 0 0,1 0 0,0 0 0,0 0 0,0 0 0,0 0 0,0 0 0,0 0 0,0 0 0,-1 0 0,1 0 0,0 0 0,0 0 0,0 0 0,0-1 0,0 1 0,0 0 0,0 0 0,0 0 0,0 0 0,-1 0 0,1 0 0,-3 27 0,0 0 0,2 1 0,3 42 0,0-4 0,-2-13 0,6 165 0,-2-186 0,0-1 0,2 1 0,2-1 0,20 55 0,-21-68 0,0-1 0,2 0 0,0 0 0,0-1 0,14 16 0,-20-28 0,0-1 0,1 1 0,-1 0 0,1-1 0,0 0 0,0 0 0,0 0 0,1-1 0,-1 1 0,1-1 0,-1 0 0,1 0 0,0-1 0,0 1 0,0-1 0,0 0 0,0 0 0,0-1 0,0 0 0,0 1 0,0-2 0,0 1 0,9-2 0,-10 0-1,1 1 1,-1-1-1,0 0 0,1-1 1,-1 1-1,0-1 0,0 1 1,-1-1-1,1-1 1,-1 1-1,1 0 0,-1-1 1,0 0-1,0 1 0,0-1 1,-1 0-1,0-1 0,1 1 1,-1 0-1,2-8 0,3-7-3,-1-1-1,-1 0 1,5-30-1,-4-6 4,-3-102 0,-2 26 30,-1 129-30,0 1 0,0 0 1,0-1-1,1 1 0,-1 0 0,1-1 1,0 1-1,0 0 0,-1 0 1,1 0-1,1 0 0,-1 0 1,0 0-1,0 0 0,1 0 1,-1 0-1,1 1 0,0-1 0,-1 0 1,1 1-1,0 0 0,0-1 1,0 1-1,0 0 0,4-2 1,-3 2-1,0 0 1,0 1-1,1-1 1,-1 1-1,0-1 1,0 1-1,0 0 1,0 1 0,1-1-1,-1 0 1,0 1-1,0-1 1,0 1-1,0 0 1,0 0-1,0 1 1,0-1-1,4 3 1,-3-1 0,-1 0 0,0-1 0,0 1 0,0 1 0,0-1 0,0 0 0,-1 1 0,1-1 0,-1 1 0,0 0 0,0 0 0,2 7 0,-4-11 0,0 1 0,0 0 0,-1-1 0,1 1 0,0-1 0,0 1 0,-1-1 0,1 0 0,0 1 0,-1-1 0,1 1 0,-1-1 0,1 1 0,-1-1 0,1 0 0,-1 1 0,1-1 0,-1 0 0,1 0 0,-1 1 0,1-1 0,-1 0 0,1 0 0,-1 0 0,1 0 0,-1 0 0,0 0 0,1 1 0,-1-1 0,1 0 0,-1-1 0,1 1 0,-1 0 0,0 0 0,1 0 0,-1 0 0,1 0 0,-1-1 0,0 1 0,0 0 0,-3 0 0,0 1 0,0 0 0,1 0 0,-1 0 0,0 0 0,0 1 0,1 0 0,-1-1 0,1 1 0,0 1 0,0-1 0,-1 0 0,1 1 0,0 0 0,1-1 0,-1 1 0,1 0 0,-1 0 0,1 1 0,0-1 0,-4 7 0,0 2 0,1-1 0,0 1 0,0 0 0,1 0 0,-3 20 0,3-12-2,1 1 1,1-1-1,1 1 1,1-1-1,5 37 1,-4-51 0,0 0 0,1 0 0,-1-1 0,1 1 1,1 0-1,-1 0 0,1-1 0,0 0 0,1 0 0,3 6 0,-4-8 1,0 0-1,0 0 1,1 0-1,-1-1 0,0 1 1,1-1-1,0 0 0,-1 0 1,1 0-1,0-1 0,0 0 1,0 1-1,0-1 1,0 0-1,0-1 0,7 1 1,-4 0-1,0-1 1,0 0 0,0 0-1,0 0 1,0-1 0,0 0-1,0 0 1,12-5 0,-15 4 0,0 0 0,0-1 0,0 1 0,0-1 0,0 0 0,-1 0 0,1 0 0,-1-1 0,0 1 0,0-1 0,0 0 0,-1 1 0,1-1 0,2-6 0,0-2 0,0 0 0,-1 0 0,0 0 0,-1 0 0,0 0 0,-1-1 0,1-16 0,-4-90 13,1 116-13,0-9 3,-1 0-1,0 0 0,-1 0 0,-1 0 0,1 0 0,-2 0 1,0 1-1,0-1 0,-1 1 0,-12-19 0,17 30-1,0-1-1,0 1 0,0 0 1,0 0-1,0 0 0,0 0 1,0 0-1,-1 0 1,1 0-1,0 0 0,0 0 1,0-1-1,0 1 0,0 0 1,0 0-1,0 0 0,0 0 1,0 0-1,0 0 0,-1 0 1,1 0-1,0 0 0,0 0 1,0 0-1,0 0 1,0 0-1,0 0 0,0 0 1,0 0-1,-1 0 0,1 0 1,0 0-1,0 0 0,0 0 1,0 0-1,0 0 0,0 0 1,0 0-1,0 0 0,-1 0 1,1 0-1,0 0 1,0 0-1,0 0 0,0 0 1,0 0-1,0 1 0,0-1 1,0 0-1,0 0 0,0 0 1,-1 0-1,1 0 0,0 0 1,0 0-1,0 0 0,0 0 1,0 1-1,0-1 1,0 0-1,0 0 0,0 0 1,0 0-1,-2 13-3,1 18-17,1-31 20,0 18 0,1-1 0,1 1-1,1-1 1,1 0 0,0 0-1,1 0 1,1-1 0,0 1-1,1-1 1,1-1 0,1 1-1,0-2 1,1 1 0,0-1-1,22 22 1,-25-31 0,-1-1 0,1 0 0,0 0 0,0 0 0,0-1 0,0 0 0,1-1 0,-1 0 0,1 0 0,0 0 0,-1-1 0,1 0 0,0-1 0,0 0 0,0 0 0,0 0 0,12-3 0,-17 2 0,0 1 0,-1-1 0,1 1 0,0-1 0,0 0 0,-1 0 0,1 0 0,0-1 0,-1 1 0,1-1 0,-1 1 0,0-1 0,1 0 0,-1 0 0,0 0 0,3-3 0,-2 1 0,0-1 0,0 0 0,-1 0 0,1 1 0,-1-1 0,0-1 0,-1 1 0,2-7 0,1-11 0,-2-1 0,0 1 0,-3-32 0,1 28 0,-1-58 0,-22-160 0,17 202 0,-5-25 0,11 68 0,0 0 0,0 0 0,0 0 0,0-1 0,0 1 0,-1 0 0,1 0 0,0 0 0,0-1 0,0 1 0,0 0 0,0 0 0,0 0 0,0 0 0,0-1 0,0 1 0,0 0 0,-1 0 0,1 0 0,0 0 0,0 0 0,0 0 0,0-1 0,0 1 0,-1 0 0,1 0 0,0 0 0,0 0 0,0 0 0,0 0 0,-1 0 0,1 0 0,0 0 0,0 0 0,0 0 0,0 0 0,-1 0 0,1 0 0,0 0 0,0 0 0,0 0 0,-1 0 0,1 0 0,0 0 0,0 0 0,0 0 0,0 0 0,-1 0 0,1 0 0,0 0 0,0 0 0,0 0 0,0 1 0,-1-1 0,1 0 0,0 0 0,0 0 0,0 0 0,0 0 0,0 1 0,0-1 0,0 0 0,-1 0 0,1 0 0,0 1 0,-4 24 0,0 0 0,2 0 0,2 50 0,0-26 0,-1-7 0,-1 13 0,11 110 0,-6-148 0,0 0 0,1 0 0,1 0 0,0 0 0,1-1 0,1 0 0,1-1 0,0 1 0,1-1 0,18 23 0,-24-34 0,1 0 0,0-1 0,0 1 0,0-1 0,0 0 0,0 0 0,1 0 0,0 0 0,-1-1 0,1 0 0,0 0 0,8 2 0,-3-2 0,0 0 0,0-1 0,0 0 0,1-1 0,14-1 0,-21 1 0,1-1 0,-1 0 0,0-1 0,0 1 0,0-1 0,1 1 0,-2-1 0,1-1 0,0 1 0,0 0 0,-1-1 0,1 0 0,-1 0 0,0 0 0,0 0 0,0 0 0,0-1 0,-1 1 0,1-1 0,-1 0 0,3-7 0,3-5-4,0-2 1,-2 1 0,9-37 0,-5-6 2,-2-1 0,0-69 0,-8 128 1,0 0-1,1-1 1,-1 1 0,0 0 0,1-1-1,0 1 1,-1 0 0,1-1 0,0 1-1,0 0 1,1 0 0,-1 0-1,0 0 1,1 0 0,-1 0 0,1 0-1,-1 1 1,1-1 0,0 0 0,0 1-1,0-1 1,0 1 0,0 0-1,0 0 1,0 0 0,0 0 0,0 0-1,1 0 1,-1 0 0,0 1 0,3-1-1,9-1-2,-1 1-1,1 0 1,-1 1 0,21 2-1,-3-1-2,-31-1 5,0 0 0,-1 0 1,1 0-1,0 0 0,-1 0 0,1 0 1,0 0-1,-1 1 0,1-1 0,0 0 1,-1 0-1,1 0 0,0 0 0,-1 0 1,1 1-1,0-1 0,0 0 0,-1 0 0,1 0 1,0 1-1,0-1 0,-1 0 0,1 0 1,0 1-1,0-1 0,0 0 0,-1 1 1,1-1-1,0 0 0,0 1 0,0-1 1,0 0-1,0 1 0,0-1 0,0 0 1,0 1-1,0-1 0,0 0 0,0 1 0,0-1 1,0 0-1,0 1 0,0-1 0,0 0 1,0 1-1,0-1 0,0 0 0,1 1 1,-1-1-1,0 0 0,0 1 0,0-1 1,0 0-1,1 0 0,-1 1 0,0-1 1,0 0-1,1 0 0,-1 0 0,0 1 0,1-1 1,-1 0-1,-16 0 5,-1 0 0,1 1 0,-27 6 0,37-6-4,0 1 0,-1 1 0,1-1 0,1 1 0,-1 0 0,0 0 0,1 1 0,-1-1 0,1 1 0,0 0 0,0 1 0,-6 7 0,2 0-1,1 0 0,0 1 0,1 0 0,0 0 1,1 1-1,1 0 0,0 0 0,1 0 0,0 0 0,1 1 0,1 0 0,0-1 0,1 1 0,1 0 1,0 0-1,1 0 0,4 18 0,-5-30 1,1 0 0,0 0 1,0 0-1,0 0 0,0 0 0,1 0 0,-1 0 1,1-1-1,0 1 0,0 0 0,0-1 0,0 1 1,0-1-1,0 0 0,1 0 0,-1 0 0,1 0 1,0 0-1,-1 0 0,1-1 0,0 1 1,0-1-1,0 0 0,0 0 0,6 1 0,-1 0 1,0 0 0,0-1 1,0-1-1,1 1 0,-1-1 0,0-1 0,0 1 0,0-1 0,10-3 0,-15 3-1,0-1 0,1 1 0,-1-1 0,0 0 0,0 0 0,0 0 0,0 0 0,0-1 0,0 1 0,-1-1 0,1 1 0,-1-1 0,0 0 0,0 0 0,0 0 0,0 0 0,0-1 0,-1 1 0,1 0 0,-1-1 0,1-4 0,2-6 3,-1 0 1,0 0-1,-1 0 0,0-16 0,0 2 3,0-5 0,-1 1 0,-1-1-1,-2 0 1,-6-36 0,8 68-6,-8-22 7,8 22-6,0 0 0,-1 0 0,1 0-1,0 1 1,-1-1 0,1 0 0,-1 0-1,1 1 1,-1-1 0,0 1 0,1-1-1,-1 0 1,0 1 0,1-1 0,-1 1-1,0-1 1,1 1 0,-1 0 0,0-1 0,0 1-1,0 0 1,1-1 0,-1 1 0,-1 0-1,1 1 0,0 0 0,0 0 0,1 0 1,-1 1-1,0-1 0,1 0 0,-1 0 0,1 1 0,0-1 0,-1 0 0,1 1 0,0-1 0,0 0 0,0 1 0,0-1 0,0 1 0,0-1 0,0 0 0,0 1 0,1 1 0,-1 4-1,0 6 1,0 32-5,6 45 1,-4-74 4,1-1-1,0 0 0,2 1 1,-1-2-1,2 1 1,12 24-1,-12-29 1,-1 0 0,2-1 0,-1 0 0,1 0 0,1-1 0,12 11 0,-16-15 0,1 0 0,-1-1 0,1 0 0,0 0 0,0-1 0,1 1 0,-1-1 0,1 0 0,-1 0 0,1-1 0,-1 0 0,1 0 0,0 0 0,6-1 0,-4 1 1,-1-1 0,1-1-1,-1 0 1,1 0 0,13-4 0,-17 4-1,0-1 1,-1 0 0,1 0-1,-1 0 1,1 0 0,-1-1-1,0 0 1,0 1 0,0-1-1,-1 0 1,1 0 0,3-6-1,2-3 1,-1-1-1,-1 0 0,0 0 0,0 0 1,-2-1-1,1 1 0,-2-1 1,0 0-1,1-17 0,0-20 0,-3-63 0,-2 61 0,-1-2 5,-2 1 1,-3-1-1,-2 2 0,-20-67 1,30 130-8,0-1 0,-1 1 1,0 0-1,-1 13 0,-1 13-11,2 292 35,1-309-22,0-1 1,1 1-1,1-1 1,1 0 0,0 0-1,1 0 1,1-1-1,1 0 1,13 24-1,-16-33 0,1-1 0,-1 0 0,1 0 0,1 0 0,0-1 0,0 0 0,0 0 0,0 0 0,1-1 0,0 0 0,0 0 0,1-1 0,-1 1 0,1-2 0,0 1 0,0-1 0,0-1 0,0 1 0,1-1 0,-1-1 0,1 1 0,9-1 0,-12 0 0,1-1 0,0 0 0,-1-1 0,1 1 0,0-1 0,9-3 0,-13 3 0,-1 0 0,1 0 0,-1-1 0,0 1 0,1-1 0,-1 0 0,0 0 0,0 1 0,0-1 0,0-1 0,-1 1 0,1 0 0,0 0 0,-1-1 0,0 1 0,1-1 0,0-3 0,3-8 0,0-1 0,-1 1 0,-1 0 0,0-1 0,-1 0 0,0-15 0,-1-2 0,-7-56 0,4 75 0,-2-1 0,1 1 0,-2 0 0,0 0 0,0 1 0,-1 0 0,-1-1 0,0 2 0,-10-13 0,10 13 0,6 10 0,1 1 0,-1-1 0,1 0 0,-1 1 0,1-1 0,0 0 0,-1 1 0,1-1 0,-1 0 0,1 0 0,0 1 0,0-1 0,0 0 0,-1 0 0,1 1 0,0-1 0,0 0 0,0 0 0,0 0 0,0 1 0,0-1 0,0 0 0,1 0 0,-1 0 0,0 1 0,0-1 0,1 0 0,-1 0 0,0 1 0,1-1 0,-1 0 0,1 1 0,-1-1 0,1 0 0,-1 1 0,2-2 0,27-9 0,-22 9 0,73-18 0,147-17 0,-210 34 0,-17 3 0,0 1 0,0-1 0,0 0 0,0 0 0,-1 0 0,1 0 0,0 0 0,0 0 0,0 0 0,0 0 0,-1 0 0,1 0 0,0 0 0,0 0 0,0 0 0,0 0 0,-1-1 0,1 1 0,0 0 0,0 0 0,0 0 0,0 0 0,0 0 0,-1 0 0,1 0 0,0 0 0,0 0 0,0-1 0,0 1 0,0 0 0,0 0 0,0 0 0,-1 0 0,1 0 0,0-1 0,0 1 0,0 0 0,0 0 0,0 0 0,0 0 0,0 0 0,0-1 0,0 1 0,0 0 0,0 0 0,0 0 0,0 0 0,0-1 0,0 1 0,0 0 0,0 0 0,0 0 0,0 0 0,0-1 0,0 1 0,0 0 0,1 0 0,-1 0 0,0 0 0,0 0 0,0-1 0,0 1 0,0 0 0,0 0 0,0 0 0,1 0 0,-9-2 0,0 2 0,0-1 0,0 1 0,0 0 0,0 0 0,1 1 0,-14 3 1,17-3-3,0 0 0,-1 1 0,1 0 0,0 0 0,0 0 1,0 0-1,0 1 0,0-1 0,1 1 0,-1 0 1,1 0-1,-1 0 0,1 1 0,-5 6 0,2 0 2,0 1-1,1-1 0,0 1 1,1 0-1,0 0 0,1 1 1,0-1-1,-2 15 1,2 9 0,0 51 0,3-82 0,-1 0 0,1 1 0,1-1 0,-1 0 0,1 1 0,0-1 0,0 0 0,0 1 0,0-1 0,1 0 0,-1 0 0,1 0 0,0 0 0,1-1 0,-1 1 0,1 0 0,-1-1 0,1 0 0,0 1 0,0-1 0,1 0 0,-1-1 0,0 1 0,1 0 0,0-1 0,0 0 0,0 0 0,0 0 0,0-1 0,0 1 0,0-1 0,0 0 0,0 0 0,1 0 0,6 0 0,-6-1 0,9 2 0,-1-2 0,28-1 0,-38 0 0,1 1 0,-1-1 0,1 0 0,-1 0 0,0 0 0,1 0 0,-1-1 0,0 1 0,0-1 0,0 0 0,0 0 0,0 0 0,0 0 0,0-1 0,-1 1 0,3-4 0,1-3 0,0 0 0,-1 0 0,0-1 0,-1 0 0,0 0 0,0 0 0,-1 0 0,-1-1 0,1 1 0,0-17 0,0-15 0,-4-57 0,0 43 0,2 42-1,-1 10 3,1 1 1,-1-1-1,0 1 0,0 0 1,0-1-1,0 1 0,0-1 1,-1 1-1,1-1 1,-1 1-1,0 0 0,0-1 1,-2-2-1,3 6-2,-1-1 0,1 1 0,0 0 0,0 0 0,-1 0 0,1 0 0,0 0 0,-1-1 0,1 1 0,0 0 0,0 0 0,-1 0 0,1 0 0,0 0 0,-1 0 0,1 0 0,0 0 0,-1 0 0,1 0 0,0 0 0,-1 0 0,1 1 0,0-1 0,0 0 0,-1 0 0,1 0 0,0 0 0,0 0 0,-1 0 0,1 1 0,0-1 0,0 0 0,-1 0 0,1 0 0,0 1 0,0-1 0,0 0 0,-1 0 0,1 1 0,0-1 0,0 0 0,0 1 0,0-1 0,0 0 0,0 0 0,-1 1 0,1-1 0,0 1 0,-4 10 0,1 0 0,0 0 0,0 1 0,1 0 0,-1 18 0,2 68 0,1-69 0,0-11 0,1 1 0,0-1 0,2 0 0,0 0 0,1-1 0,8 24 0,-8-33 0,-1 1 0,1 0 0,1-1 0,0 0 0,0 0 0,0-1 0,1 1 0,0-1 0,1 0 0,-1-1 0,1 0 0,1 0 0,-1 0 0,9 4 0,-13-8 0,-1-1 0,0 1 0,1-1 0,-1 0 0,1 0 0,-1 0 0,1 0 0,-1 0 0,1-1 0,0 1 0,-1-1 0,1 0 0,0 1 0,0-1 0,-1-1 0,1 1 0,0 0 0,-1-1 0,1 1 0,0-1 0,-1 0 0,1 0 0,4-2 0,-4 1 0,-1 0 0,1-1 0,0 0 0,-1 1 0,1-1 0,-1 0 0,0 0 0,0-1 0,0 1 0,-1 0 0,1 0 0,-1-1 0,0 1 0,0-1 0,0 0 0,1-5 0,4-38 0,-1 0 0,-3-66 0,-3 69 0,2 0 0,14-86 0,-14 125 0,0-1 0,1 1 0,-1 1 0,1-1 0,0 0 0,0 0 0,1 1 0,-1-1 0,1 1 0,0-1 0,1 1 0,3-4 0,-5 6 0,0 1 0,0-1 0,1 1 0,-1 0 0,1 0 0,-1 0 0,0 0 0,1 0 0,0 0 0,-1 0 0,1 1 0,0-1 0,-1 1 0,1 0 0,0 0 0,-1 0 0,1 0 0,0 0 0,-1 1 0,1-1 0,-1 1 0,1 0 0,0 0 0,3 1 0,-1 1 0,0 0 0,0 0 0,0 0 0,0 1 0,-1-1 0,1 1 0,-1 0 0,0 1 0,-1-1 0,1 0 0,-1 1 0,4 6 0,5 10 0,14 34 0,-25-53 0,9 23 0,0 1 0,-2 0 0,-1 1 0,-1 0 0,-1 0 0,-1 0 0,-1 55 0,-3-75 0,-1-1 0,0 1 0,0 0 0,-1-1 0,0 1 0,0-1 0,-1 0 0,0 1 0,0-1 0,0 0 0,0-1 0,-1 1 0,0-1 0,-1 1 0,1-1 0,-1 0 0,0-1 0,0 1 0,0-1 0,-1 0 0,1 0 0,-10 4 0,2-1 0,-1-1 0,0-1 0,0 0 0,0 0 0,0-1 0,-1-1 0,1-1 0,-1 0 0,-20 0 0,34-2 0,0-1 0,1 1 0,-1 0 0,0-1 0,1 1 0,-1-1 0,0 1 0,1 0 0,-1-1 0,1 1 0,-1-1 0,0 0 0,1 1 0,-1-1 0,1 1 0,0-1 0,-1 0 0,1 1 0,0-1 0,-1 0 0,1 0 0,0 1 0,0-1 0,-1 0 0,1 0 0,0 1 0,0-1 0,0 0 0,0 0 0,0 0 0,0 1 0,0-1 0,0 0 0,1 0 0,-1 1 0,0-1 0,1-1 0,-1 0 0,0 1 0,0-1 0,1 1 0,-1-1 0,1 1 0,-1-1 0,1 1 0,-1-1 0,1 1 0,0 0 0,0-1 0,0 1 0,0 0 0,0-1 0,0 1 0,0 0 0,0 0 0,0 0 0,0 0 0,1 0 0,1-1 0,17-1 0,0-1 0,0 2 0,0 1 0,0 1 0,22 1 0,4 1 0,-2-2 0,-15 1 0,0-1 0,0-1 0,1-1 0,41-10 0,-63 10 0,0-1 0,0 1 0,-1-2 0,1 1 0,-1-1 0,0 0 0,0 0 0,0-1 0,0 0 0,-1 0 0,0-1 0,0 0 0,0 0 0,-1 0 0,0-1 0,0 1 0,0-1 0,-1-1 0,0 1 0,4-13 0,-1-5 0,-1 1 0,-1-1 0,-2-1 0,0 1 0,-2 0 0,-3-44 0,1 20 0,1 40 0,-3-55 0,3 60 0,-1-1 0,0 0 0,0 0 0,-1 0 0,0 1 0,0-1 0,0 1 0,0-1 0,-1 1 0,-3-5 0,5 8 0,0 0 0,1-1 0,-1 1 0,0 0 0,0 0 0,-1 0 0,1 1 0,0-1 0,0 0 0,0 0 0,0 1 0,-1-1 0,1 0 0,0 1 0,-1 0 0,1-1 0,0 1 0,-1 0 0,1-1 0,-1 1 0,1 0 0,0 0 0,-1 0 0,1 0 0,-1 0 0,1 1 0,0-1 0,-1 0 0,1 1 0,-1-1 0,1 1 0,0-1 0,0 1 0,-1 0 0,1-1 0,0 1 0,0 0 0,-2 1 0,-1 2 0,0-1 0,1 1 0,-1 0 0,1 1 0,-1-1 0,1 0 0,0 1 0,-3 8 0,-1 4 0,1 0 0,1 0 0,1 1 0,1-1 0,-3 36 0,6 91 0,0-143 0,1 10 0,0 0 0,0 0 0,1 0 0,1-1 0,0 1 0,0 0 0,1-1 0,0 0 0,1 0 0,0 0 0,0-1 0,9 12 0,-5-10 0,0-1 0,1 0 0,0-1 0,1 0 0,0 0 0,0-1 0,1 0 0,0-1 0,16 7 0,-13-7 0,1-1 0,0 0 0,0-1 0,0-1 0,0 0 0,1-1 0,0-1 0,31 0 0,-47-2-1,0 0 0,-1 0 0,1 0 0,0-1 0,0 1 0,-1 0 0,1 0 0,0-1 0,0 1 0,-1 0 0,1-1 0,0 1 1,-1 0-1,1-1 0,-1 1 0,1-1 0,0 1 0,-1-1 0,1 1 0,-1-1 0,1 0 0,-1 1 0,0-1 0,1 0 0,-1 1 0,0-1 0,1 0 0,-1 0 0,0 1 0,0-1 0,1 0 0,-1 0 0,0 1 0,0-1 0,0 0 0,0 0 1,0 1-1,0-1 0,0 0 0,-1 0 0,1 1 0,0-1 0,-1-1 0,1-5-24,0-30-180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53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30542,'6'0'535,"85"-1"285,125-15-1,-214 15-837,-7 1-105,-18 0-325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6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0 412 32383,'0'0'349,"1"5"-314,4 14-35,1-1 0,1 0 0,13 24 0,-15-32 0,1 0 0,0-1 0,0 1 0,1-1 0,1 0 0,-1-1 0,12 10 0,-16-16 0,0 0 0,0 0 0,0 0 0,1 0 0,-1-1 0,0 1 0,1-1 0,-1 0 0,1 0 0,0 0 0,-1-1 0,1 1 0,0-1 0,-1 0 0,1 0 0,0 0 0,0-1 0,-1 1 0,1-1 0,-1 0 0,1 0 0,-1 0 0,1 0 0,-1-1 0,1 1 0,-1-1 0,0 0 0,0 0 0,0 0 0,0-1 0,0 1 0,0 0 0,2-5 0,2-4 0,0-1 0,-1 0 0,-1-1 0,0 1 0,0-1 0,-2 0 0,0 0 0,0 0 0,1-18 0,-1-16 0,-4-62 0,-1 60 0,2 44 0,0-9 0,0 1 0,-1-1 0,0 0 0,-1 1 0,-1-1 0,0 1 0,-9-23 0,12 36 0,0 0 0,0 0 0,0 0 0,0-1 0,0 1 0,0 0 0,0 0 0,0 0 0,0 0 0,0 0 0,0 0 0,-1-1 0,1 1 0,0 0 0,0 0 0,0 0 0,0 0 0,0 0 0,0 0 0,0 0 0,0 0 0,-1 0 0,1 0 0,0 0 0,0 0 0,0 0 0,0 0 0,0-1 0,-1 1 0,1 0 0,0 0 0,0 0 0,0 0 0,0 0 0,0 1 0,0-1 0,-1 0 0,1 0 0,0 0 0,0 0 0,0 0 0,0 0 0,0 0 0,0 0 0,-1 0 0,1 0 0,0 0 0,0 0 0,0 0 0,0 0 0,0 1 0,0-1 0,0 0 0,0 0 0,0 0 0,-1 0 0,1 0 0,0 1 0,-4 10 0,0 23 0,2 0 0,3 49 0,0-20 0,0-38 0,1-1 0,1 1 0,0-1 0,2 1 0,1-1 0,1-1 0,1 1 0,1-1 0,1-1 0,23 38 0,-28-54 0,0 1 0,0-1 0,1 0 0,0-1 0,0 1 0,1-1 0,0 0 0,-1-1 0,2 1 0,-1-1 0,0-1 0,1 1 0,12 3 0,-15-6 0,-1 0 0,1 0 0,-1 0 0,1 0 0,0-1 0,-1 1 0,1-1 0,0 0 0,0-1 0,-1 1 0,1-1 0,-1 0 0,1 0 0,-1-1 0,1 1 0,-1-1 0,1 0 0,-1 0 0,0 0 0,0-1 0,0 1 0,-1-1 0,1 0 0,6-7 0,-3 1 0,-1-1 0,0 0 0,-1-1 0,0 1 0,0-1 0,-1 0 0,-1 0 0,0 0 0,0-1 0,-1 1 0,1-16 0,-1-3 0,-1-1 0,-2 1 0,-5-36 0,5 54 0,-1 0 0,-1 0 0,0 0 0,-1 0 0,0 1 0,-1 0 0,0 0 0,-1 0 0,0 0 0,-1 1 0,0 0 0,-13-14 0,19 24 0,1 1 0,-1-1 0,1 1 0,0-1 0,-1 1 0,1 0 0,0-1 0,-1 1 0,1 0 0,0-1 0,0 1 0,0 0 0,-1-1 0,1 1 0,0 0 0,0-1 0,0 1 0,0 0 0,0 0 0,0-1 0,1 1 0,-1 0 0,4 52 0,2 0 0,3 0 0,27 93 0,-22-95 0,-13-49 1,4 20-3,1-1 0,1 0 0,1-1 0,16 29 0,-22-45 0,0 0 1,1 0 0,0-1-1,0 1 1,0-1 0,0 1-1,1-1 1,-1 0 0,1 0-1,0-1 1,0 1 0,6 2-1,-7-4 2,0 0 0,0 0-1,0-1 1,0 1 0,0-1 0,0 0-1,0 0 1,1 0 0,-1 0 0,0-1-1,0 1 1,0-1 0,0 0 0,0 0-1,0 0 1,0 0 0,0 0 0,0-1-1,-1 1 1,5-4 0,0 0 0,-1-1 0,0 0 0,0 0 0,-1 0 0,0-1 0,0 0 0,0 0 0,-1 0 0,0 0 0,0-1 0,-1 0 0,0 1 0,3-15 0,2-6 0,-2-1 0,4-48 0,-5-173 7,-6 159 18,1 89-25,-1 1 0,1-1 0,0 1 0,0-1 0,0 1 0,0-1 0,1 1 0,-1-1 0,0 1 0,1-1 0,-1 1 0,1-1 0,-1 1 0,1 0 0,0-1 0,-1 1 0,1 0 0,0 0 0,0-1 0,0 1 0,0 0 0,0 0 0,0 0 0,0 0 0,0 0 0,3-1 0,0 1 0,0 0 0,1 0 0,-1 1 0,0-1 0,1 1 0,-1 0 0,9 1 0,-8 0 0,3 0 0,-1 1 0,1 0 0,0 0 0,-1 1 0,1 0 0,-1 0 0,0 1 0,0-1 0,-1 2 0,1-1 0,-1 1 0,0 0 0,0 0 0,0 1 0,-1 0 0,1 0 0,3 7 0,0-1 0,0 0 0,-1 1 0,-1 0 0,0 1 0,-1-1 0,-1 1 0,0 0 0,5 22 0,-7-15 0,0 0 0,-1 1 0,-1-1 0,-3 28 0,1-36 0,-1-1 0,0 1 0,-1 0 0,-1-1 0,0 1 0,0-1 0,-1 0 0,-9 14 0,1-5 1,0-1-1,-1-1 1,-21 22-1,30-35-1,0-1-1,0 0 0,-1 0 0,0-1 0,0 1 0,0-1 1,0 0-1,-1-1 0,1 0 0,-1 0 0,0 0 1,0-1-1,0 0 0,0 0 0,-8 0 0,12-2 2,0 0-1,0-1 1,0 1-1,0-1 1,0 1-1,0-1 1,0 0-1,1 0 1,-1-1-1,0 1 1,1 0-1,-1-1 1,1 0-1,-1 1 1,1-1-1,0 0 1,0 0 0,0 0-1,0-1 1,0 1-1,0 0 1,1-1-1,-1 1 1,1-1-1,-1 0 1,1 1-1,0-1 1,0 0-1,0-4 1,-3-7-2,0 0 1,1-1 0,1 0-1,0-23 1,1 31 1,1 0 0,0 0 0,1 0 0,-1-1 0,1 1 0,1 0 0,-1 0 0,5-11 0,-4 15 0,0 0 0,0 0 0,0 0 0,0 0 0,0 1 0,1-1 0,-1 1 0,1-1 0,0 1 0,-1 0 0,1 0 0,0 0 0,0 0 0,1 1 0,-1-1 0,0 1 0,0 0 0,1 0 0,-1 0 0,5-1 0,-1 1 0,1-1 1,0 1-1,0 1 1,0 0-1,0 0 1,0 0-1,0 1 0,-1 0 1,1 0-1,14 5 1,-8 0 0,0 0 1,0 2 0,0-1 0,17 15-1,-22-17 0,1 1-1,-1-1 0,1-1 0,0 0 1,0 0-1,0-1 0,1 0 1,-1-1-1,16 1 0,-20-2 0,0 0 0,0-1 0,0 0 0,0 0 0,-1-1 0,1 0 0,0 0 0,0 0 0,0 0 0,-1-1 0,1 0 0,-1-1 0,1 1 0,-1-1 0,0 0 0,0 0 0,0 0 0,5-6 0,-3 1 0,0-1 0,-1 1 0,0-2 0,0 1-1,-1-1 1,-1 1 0,1-1 0,-2-1 0,1 1 0,-1 0 0,-1-1 0,2-18 0,-1-10 6,-1 0 1,-4-44 0,1 65 1,1 5-8,-1 0 1,-1 0-1,0 0 1,0 0 0,-1 0-1,-1 1 1,0 0-1,-10-20 1,14 31-1,0 0-1,-1 0 1,0-1 0,1 1-1,-1 0 1,0 0 0,0 0-1,0 0 1,1 0 0,-1 0-1,0 0 1,0 1 0,0-1-1,0 0 1,-1 1 0,1-1-1,0 0 1,-2 0 0,2 1-1,1 0 0,-1 0 0,0 0 0,0 0 0,0 0 1,0 0-1,0 1 0,1-1 0,-1 0 0,0 0 1,0 1-1,0-1 0,1 1 0,-1-1 0,0 1 0,0-1 1,1 1-1,-1-1 0,0 1 0,0 0 0,-2 2 0,1 1 1,-1-1-1,1 1 0,0 0 0,0-1 0,0 1 0,0 0 1,1 0-1,-2 6 0,-1 18 1,1-1 0,1 0 0,4 53 0,-1-67 0,0 5 0,1-1 0,0 1 0,1-1 0,1 0 0,1 0 0,0 0 0,2-1 0,0 0 0,0 0 0,1 0 0,1-1 0,1-1 0,0 1 0,1-2 0,14 15 0,-20-24 0,1 1 0,-1-1 0,1-1 0,0 1 0,1-1 0,-1 0 0,0 0 0,1 0 0,0-1 0,0 0 0,0-1 0,-1 0 0,1 0 0,1 0 0,-1-1 0,0 0 0,0 0 0,0 0 0,9-3 0,-13 3 0,0-1 1,0 0-1,-1 0 0,1 0 0,0 0 1,0 0-1,0 0 0,-1-1 1,1 1-1,-1-1 0,1 0 0,-1 0 1,0 0-1,1 0 0,-1 0 1,2-3-1,-1 0 2,1 0-1,-1-1 1,-1 1 0,1-1 0,-1 1 0,0-1-1,2-10 1,0-8-2,-1 0 0,-1-1-1,-2-29 1,0 36-13,-1-30 9,0 10 4,1 1-1,2-1 0,1 0 0,17-72 0,-19 105 1,1 0-1,1 0 0,-1 0 1,1 1-1,0-1 1,0 1-1,0-1 0,0 1 1,1 0-1,0 0 1,0 0-1,0 1 0,9-6 1,-12 8 0,1 0-1,0 0 1,-1 0 0,1 0 0,0 1 0,0-1 0,0 1 0,0-1 0,0 1 0,-1 0-1,1-1 1,0 1 0,0 0 0,0 0 0,0 1 0,0-1 0,0 0 0,0 1-1,0-1 1,0 1 0,-1-1 0,1 1 0,0 0 0,0 0 0,-1 0 0,1 0 0,-1 0-1,1 0 1,-1 0 0,1 1 0,-1-1 0,0 0 0,1 1 0,-1-1 0,0 1 0,0 0-1,0-1 1,0 1 0,0 0 0,1 3 0,3 7 1,-1 0 0,0 0-1,-1 0 1,0 0 0,0 1 0,0 24-1,-3 85 9,-1-61-7,0-47-2,1 2 0,0 0 0,1 0 0,1 0 0,4 20 0,-6-33 0,1 0 0,0 0 0,0 0 0,0 0 0,0 0 0,1-1 0,-1 1 0,1 0 0,0-1 0,0 1 0,0-1 0,0 1 0,0-1 0,0 0 0,0 0 0,1 0 0,-1 0 0,1 0 0,0 0 0,-1-1 0,1 0 0,0 1 0,0-1 0,0 0 0,0 0 0,0-1 0,6 2 0,-1-1 1,1-1-1,-1 1 1,0-1-1,1-1 1,8-1-1,-15 2-2,0-1 0,0 1 0,0-1 0,0 0 0,0 1 0,-1-1 0,1 0 0,0 0 0,0 0 0,-1 0 0,1-1 0,-1 1 0,1 0 0,-1-1 0,0 1 0,1-1 0,-1 1 0,0-1 0,0 0 0,0 1 0,0-1 0,0 0 0,0 0 0,-1 0 0,1 1 0,0-3 0,1-30-187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7.9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1 794 32415,'1'4'9,"0"0"0,0 0 0,0 0 1,1 0-1,0 0 0,0 0 0,0-1 1,0 1-1,0-1 0,1 0 0,0 1 0,-1-1 1,1 0-1,0 0 0,1-1 0,-1 1 0,0-1 1,1 0-1,0 1 0,-1-2 0,1 1 0,0 0 1,0-1-1,0 1 0,0-1 0,0 0 0,0-1 1,0 1-1,0-1 0,6 0 0,-3 1-7,1-2-1,-1 1 1,0-1-1,0 0 0,0 0 1,1-1-1,6-2 1,-9 2-2,-1-1 1,0 1-1,0-1 1,0 0 0,0 0-1,0 0 1,-1 0 0,0-1-1,1 1 1,-1-1-1,5-8 1,-3 3-1,1-1 1,-1 0-1,-1 0 0,0-1 1,-1 1-1,0-1 1,0 0-1,2-21 0,-3-6 4,-2-47-1,-1 37 0,2 33-2,-1 0-1,-1 0 0,0 0 1,-1 0-1,-1 0 0,0 1 0,-1-1 1,-7-17-1,11 31 0,0 1 0,0 0 0,-1-1 0,1 1 0,0 0 0,0 0 0,0-1 0,-1 1 0,1 0 0,0 0 0,0 0 0,-1-1 0,1 1 0,0 0 0,0 0 0,-1 0 0,1 0 0,0 0 0,-1-1 0,1 1 0,0 0 0,-1 0 0,1 0 0,0 0 0,0 0 0,-1 0 0,1 0 0,0 0 0,-1 0 0,1 0 0,0 0 0,-1 0 0,1 0 0,0 1 0,-1-1 0,1 0 0,0 0 0,0 0 0,-1 0 0,1 0 0,0 1 0,0-1 0,-1 0 0,1 0 0,0 0 0,0 1 0,-1-1 0,1 0 0,0 0 0,0 1 0,0-1 0,0 0 0,0 1 0,-1-1 0,1 0 0,0 1 0,0-1 0,0 0 0,0 0 0,0 1 0,0-1 0,0 0 0,0 1 0,0-1 0,0 1 0,-4 21 0,1 0 0,1 0 0,1 0 0,1 0 0,3 25 0,-1-5 0,-2-27 0,1-1 0,0 0 0,1 1 0,1-1 0,0 0 0,1-1 0,1 1 0,0 0 0,1-1 0,0 0 0,1-1 0,0 1 0,1-1 0,11 11 0,-17-20 0,1 0 0,0-1 0,1 1 0,-1-1 0,0 0 0,1 0 0,-1 0 0,1-1 0,-1 1 0,1-1 0,0 0 0,0 0 0,-1 0 0,1-1 0,0 1 0,0-1 0,0 0 0,0 0 0,0 0 0,0-1 0,6-1 0,-5 1 0,0 0 0,0-1 0,0 0 0,0 0 0,-1 0 0,1-1 0,-1 1 0,0-1 0,0 0 0,0-1 0,0 1 0,0-1 0,-1 1 0,1-1 0,-1 0 0,3-5 0,1-5 0,0 1 0,-1-1 0,-1-1 0,0 1 0,-1-1 0,0 1 0,2-30 0,-1-110 0,-6 103 0,1 51 0,0 1 0,0-1 0,0 0 0,-1 1 0,1-1 0,0 0 0,0 0 0,0 1 0,0-1 0,-1 0 0,1 0 0,0 0 0,0 1 0,-1-1 0,1 0 0,0 0 0,0 0 0,-1 0 0,1 1 0,0-1 0,0 0 0,-1 0 0,1 0 0,0 0 0,-1 0 0,1 0 0,0 0 0,0 0 0,-1 0 0,1 0 0,0 0 0,-1 0 0,1 0 0,0 0 0,-1 0 0,1 0 0,0 0 0,0-1 0,-1 1 0,1 0 0,0 0 0,0 0 0,-1 0 0,1 0 0,0-1 0,0 1 0,-1 0 0,1 0 0,0-1 0,0 1 0,0 0 0,0 0 0,-1-1 0,1 1 0,0 0 0,0 0 0,0-1 0,0 1 0,0 0 0,0 0 0,0-1 0,0 1 0,0 0 0,0-1 0,0 1 0,-3 10 0,1-1 0,1 1 0,-1 0 0,2 0 0,-1 0 0,3 18 0,-1 2 0,-1-18 0,1 1 0,1-1 0,0 0 0,1 0 0,0-1 0,1 1 0,10 22 0,-4-16 0,0 0 0,1 0 0,26 32 0,-31-45 1,-1 1 0,1-1 0,0 0 0,0-1 0,0 1 1,1-1-1,-1-1 0,1 1 0,0-1 0,0 0 0,1-1 0,-1 1 0,0-1 0,1-1 0,12 2 0,-14-3 0,-1 0 0,1 1-1,-1-2 1,1 1 0,-1-1-1,1 0 1,-1 0-1,0 0 1,1-1 0,-1 0-1,0 0 1,0 0 0,0-1-1,-1 1 1,1-1 0,0 0-1,-1-1 1,0 1-1,0-1 1,0 0 0,0 0-1,4-6 1,-2 1-1,-1 0 0,0-1 0,-1 0 0,0 0 0,0 0 0,-1 0 0,0-1 0,2-20 0,-2-3 0,-2-50 0,-2 74 0,1-1 0,0 0 0,-1-1 0,-1 1 0,0 0 0,0 0 0,-1 0 0,-1 1 0,0-1 0,0 1 0,-1-1 0,0 1 0,-1 1 0,0-1 0,0 1 0,-15-15 0,20 22 0,0 1 0,0 0 0,-1 0 0,1-1 0,0 1 0,-1 0 0,1 0 0,-1 1 0,1-1 0,-1 0 0,0 0 0,1 1 0,-1-1 0,0 1 0,0-1 0,1 1 0,-4 0 0,4 0 0,0 0 0,0 1 0,0-1 0,0 0 0,0 1 0,0-1 0,0 1 0,-1-1 0,1 1 0,1 0 0,-1-1 0,0 1 0,0 0 0,0 0 0,0 0 0,0 0 0,1 0 0,-1 0 0,-1 1 0,0 3 0,-1 1 0,1-1 0,0 1 0,0-1 0,1 1 0,0 0 0,0 0 0,-1 8 0,1 10 0,0 0 0,2 1 0,0-1 0,9 45 0,-8-60 0,1 0 0,0-1 0,0 0 0,1 1 0,0-1 0,0 0 0,0-1 0,1 1 0,1-1 0,-1 0 0,1 0 0,1-1 0,-1 1 0,1-1 0,0-1 0,12 8 0,-12-9 0,0-1 0,1-1 0,-1 1 0,1-1 0,-1-1 0,1 1 0,0-1 0,0-1 0,0 0 0,-1 0 0,1 0 0,0-1 0,0 0 0,-1 0 0,1-1 0,0 0 0,-1 0 0,0-1 0,1 0 0,-1 0 0,0-1 0,-1 0 0,8-5 0,-8 2 0,0 1 0,-1-1 0,1 0 0,-2 0 0,1-1 0,-1 0 0,0 1 0,-1-1 0,0 0 0,0-1 0,0 1 0,1-14 0,0-6 0,-2-1 0,-1-40 0,-1 40 0,0 17 0,0 6 0,0 1 0,0-1 0,0 0 0,0 1 0,-1-1 0,0 0 0,-1 1 0,1-1 0,-1 1 0,-2-6 0,1 16 0,3 8 0,-2 51 0,2 63 0,1-112 0,1 0 0,0 0 0,1 0 0,1 0 0,0-1 0,7 17 0,-10-28 0,1 0 0,0 0 0,0 0 0,0 0 0,0 0 0,0 0 0,1 0 0,-1-1 0,1 1 0,-1-1 0,1 0 0,0 1 0,0-2 0,0 1 0,0 0 0,1 0 0,-1-1 0,0 0 0,1 1 0,4 0 0,4-1 0,0 1 0,0-2 0,0 0 0,20-2 0,-30 2 0,2 0 0,-1-1 0,0 1 0,0-1 0,0 0 0,0 0 0,0 0 0,0-1 0,0 1 0,0-1 0,0 0 0,-1 1 0,1-1 0,-1 0 0,1-1 0,-1 1 0,0 0 0,1-1 0,-1 1 0,-1-1 0,1 0 0,0 1 0,-1-1 0,1 0 0,-1 0 0,0 0 0,0 0 0,0 0 0,0 0 0,0-5 0,2-11 0,0 0 0,-2-1 0,-1-35 0,-1 29 0,1-399 0,6 360 0,-6 61 0,-1 12 0,-4 17 0,-4 40 0,3 1 0,2 0 0,6 68 0,-1-90 0,0-21 0,1 1 0,0-1 0,10 38 0,-9-51 0,0 0 0,1 0 0,0 0 0,0 0 0,1 0 0,0-1 0,1 0 0,0 0 0,1 0 0,10 10 0,-13-15 0,1-1 0,-1 1 0,1-1 0,0 0 0,0 0 0,1-1 0,-1 1 0,0-1 0,1 0 0,8 1 0,1 0 0,0-1 0,29 0 0,-40-3 0,0 1 0,1 0 0,-1-1 0,0 0 0,0 1 0,0-2 0,0 1 0,0 0 0,0-1 0,0 0 0,-1 0 0,1 0 0,-1 0 0,7-6 0,-5 3 0,0 0 0,0-1 0,0 0 0,-1 1 0,0-2 0,0 1 0,-1 0 0,3-8 0,1-5 0,0 0 0,-2-1 0,-1 1 0,0-1 0,1-32 0,-5-230 0,0 266 0,-1 0 0,-1 0 0,0 0 0,-2 0 0,0 0 0,0 0 0,-1 1 0,-15-29 0,19 42 0,-1 0 0,1 0 0,-1 0 0,0 0 0,0 0 0,0 1 0,0-1 0,-1 1 0,-2-2 0,5 2 0,-1 1 0,0-1 0,1 1 0,-1 0 0,0-1 0,1 1 0,-1 0 0,0 0 0,1 0 0,-1-1 0,0 1 0,1 0 0,-1 0 0,0 0 0,0 0 0,1 0 0,-1 0 0,0 0 0,1 0 0,-1 1 0,0-1 0,1 0 0,-1 0 0,0 1 0,1-1 0,-1 0 0,0 1 0,1-1 0,-1 0 0,1 1 0,-1-1 0,0 1 0,1-1 0,-1 1 0,1-1 0,0 1 0,-2 1 0,-1 9 0,0 1 0,0 0 0,1 0 0,0 0 0,1 0 0,1 0 0,0 0 0,2 17 0,-1 7 0,-1 16 0,-1 74 0,19 145 0,-18-267 0,1-1 0,0 0 0,0 1 0,0-1 0,0 0 0,1 0 0,-1 0 0,1 0 0,0 0 0,2 4 0,-3-6 0,0 0 0,0-1 0,-1 1 0,1 0 0,0 0 0,0-1 0,0 1 0,0-1 0,0 1 0,0-1 0,0 1 0,0-1 0,0 0 0,0 1 0,0-1 0,0 0 0,1 0 0,-1 0 0,0 0 0,0 0 0,0 0 0,0 0 0,0 0 0,0 0 0,0-1 0,0 1 0,0 0 0,1-1 0,-1 1 0,0-1 0,0 1 0,-1-1 0,1 1 0,0-1 0,0 0 0,0 1 0,0-1 0,1-1 0,3-3 0,-1 0 0,1 0 0,-1-1 0,0 1 0,0-1 0,0 0 0,5-13 0,17-51 0,-23 58 0,30-97 0,-16 50 0,30-73 0,-47 131 0,18-34 0,-17 34 0,-1 0 0,0 0 0,1 1 0,-1-1 0,1 0 0,-1 0 0,1 0 0,-1 0 0,1 1 0,-1-1 0,1 0 0,0 1 0,0-1 0,-1 0 0,1 1 0,0-1 0,0 1 0,0-1 0,-1 1 0,1 0 0,0-1 0,0 1 0,0 0 0,0 0 0,0-1 0,0 1 0,0 0 0,0 0 0,0 0 0,0 0 0,-1 0 0,3 1 0,-3-1 0,1 1 0,0 0 0,-1 0 0,1-1 0,0 1 0,-1 0 0,1 0 0,-1 0 0,1 0 0,-1 0 0,1 0 0,-1 0 0,0 0 0,0 0 0,1 0 0,-1 2 0,4 30 0,0 1 0,-3-1 0,-3 54 0,2 59 0,1-130 0,1-1 0,1 1 0,0-1 0,1 0 0,0 0 0,2 0 0,7 15 0,-9-22 0,0-1 0,1 0 0,0 0 0,0 0 0,1 0 0,0-1 0,0 0 0,11 8 0,-13-11 0,-1-1 0,1 0 0,-1 1 0,1-2 0,0 1 0,0 0 0,0-1 0,0 0 0,0 0 0,0 0 0,0 0 0,0-1 0,0 1 0,0-1 0,0 0 0,1-1 0,-1 1 0,0-1 0,7-1 0,-9 1 0,0 0 0,-1 0 0,1 0 0,-1 0-1,1 0 1,-1 0 0,0-1 0,1 1 0,-1 0 0,0-1 0,0 1 0,0-1-1,0 1 1,0-1 0,0 1 0,0-1 0,-1 0 0,1 0 0,-1 1 0,1-1-1,-1 0 1,0 0 0,1-2 0,1-50-46,-3 40 7,1 14 39,-1-38-1293,-2 11-3019,-4-1-4421,-7-13-9487,14 40 18099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8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32143,'0'-1'27,"-10"-15"426,10 16-450,-1 0 0,1 0 1,-1-1-1,1 1 0,-1 0 0,0 0 0,1-1 1,-1 1-1,1 0 0,-1 0 0,1 0 0,-1 0 1,0 0-1,1 0 0,-1 0 0,1 0 0,-1 0 1,1 0-1,-1 0 0,0 0 0,1 1 0,-1-1 1,1 0-1,-1 0 0,1 1 0,-1-1 0,1 0 1,-1 1-1,1-1 0,-1 0 0,1 1 0,-1-1 1,1 1-1,-1 0 0,-4 5-3,0 0 0,0 0 0,1 0 0,0 1 0,0 0 0,1 0 0,0 0 0,0 0 0,0 0 0,-1 8 0,3-10 0,0 0 0,0 0 0,1 0 0,-1 0 0,1 0 0,0 0 0,2 9 0,-2-11 0,1-1 0,-1 0 0,1 0 0,0 0 0,0 0 0,0 0 0,0 0 0,0 0 0,0 0 0,1 0 0,-1 0 0,0 0 0,1-1 0,0 1 0,-1-1 0,1 1 0,3 1 0,5 1 0,1 0 0,-1-1 0,1 0 0,-1-1 0,1 0 0,0 0 0,0-1 0,0-1 0,0 0 0,16-2 0,4 1 0,-26 1 2,-1 0-1,1-1 1,-1 1-1,1-1 1,-1 0-1,0-1 1,1 1-1,-1-1 1,0 0 0,0 0-1,0 0 1,0 0-1,0-1 1,0 1-1,-1-1 1,6-5 0,-7 6-2,0-1 0,0 1 0,-1-1 0,1 0 1,0 1-1,-1-1 0,0 0 0,1 0 0,-1 0 1,0 0-1,-1 0 0,1 0 0,0 0 0,-1 0 1,0 0-1,1 0 0,-1 0 0,-1-1 1,1 1-1,0 0 0,-1 0 0,1 0 0,-1 0 1,0 0-1,-2-3 0,2 3 0,0 1 0,-1-1 0,1 1 0,-1-1 0,0 1 0,0 0 1,0 0-1,0 0 0,0 0 0,-1 0 0,1 1 0,0-1 0,-1 0 0,1 1 0,-1 0 0,0 0 0,-4-2 0,1 1-4,0 1 0,-1 0 0,1 0 0,0 0-1,0 0 1,0 1 0,-10 1 0,15-1-10,-1 0 0,0 1 1,1-1-1,-1 0 0,1 1 0,-1-1 0,0 1 1,1 0-1,-1 0 0,1-1 0,0 1 0,-1 0 1,1 0-1,0 0 0,-1 1 0,1-1 0,0 0 1,0 0-1,0 1 0,0-1 0,0 0 0,0 1 1,0-1-1,1 1 0,-1-1 0,0 1 0,1 0 1,-1 2-1,-6 28-1187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32031,'33'0'496,"14"-20"-368,17 3-64,-1 4-48,-2-1 16,-8 6-32,-15 3 0,-10 5 0,-11 0 0,-15 0-64,-10 0-1809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1.3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1 411 20425,'0'28'7229,"-1"23"-2003,2-28-4940,5 42 0,-5-57-329,1-1 0,-1 1-1,1 0 1,1-1 0,0 1-1,0-1 1,0 0 0,0 0 0,1 0-1,1 0 1,-1-1 0,1 0-1,0 0 1,0 0 0,1 0 0,8 6-1,-10-9 44,0-1 1,0 0-1,0 0 0,1 0 0,-1 0 0,1-1 1,-1 0-1,1 0 0,-1 0 0,1 0 0,0-1 0,-1 0 1,1 0-1,0 0 0,-1 0 0,1-1 0,0 0 0,-1 0 1,1 0-1,-1 0 0,1-1 0,-1 1 0,0-1 0,0-1 1,0 1-1,0 0 0,0-1 0,0 0 0,0 0 0,3-4 1,2-5 1,0-1-1,0 1 1,-2-2 0,1 1 0,-2-1 0,6-15 0,20-88 0,-25 84-7,1 1 0,23-55 0,-30 84 4,0 0 1,1 0 0,-1 0 0,0 0 0,1 0 0,0 0-1,0 1 1,0-1 0,0 1 0,0-1 0,0 1-1,1 0 1,-1 0 0,1 0 0,-1 0 0,1 0 0,0 1-1,0-1 1,0 1 0,0 0 0,0 0 0,0 0 0,0 0-1,0 0 1,0 1 0,0-1 0,1 1 0,-1 0-1,6 0 1,-7 1 0,1-1-1,-1 1 0,1 0 1,-1 0-1,0 0 1,1 0-1,-1 1 0,0-1 1,0 0-1,1 1 0,-1 0 1,0 0-1,-1-1 0,1 1 1,0 0-1,-1 0 1,1 0-1,-1 1 0,1-1 1,-1 0-1,0 1 0,1 2 1,6 13-7,11 35 0,-14-40 6,-4-9 2,10 25 13,-11-28-14,0-1 1,0 1-1,0 0 0,0-1 1,1 1-1,-1-1 1,0 1-1,1-1 0,-1 1 1,0-1-1,1 1 1,-1-1-1,0 1 0,1-1 1,-1 1-1,1-1 0,-1 0 1,1 1-1,-1-1 1,1 0-1,-1 1 0,1-1 1,-1 0-1,1 0 0,0 1 1,-1-1-1,1 0 1,-1 0-1,1 0 0,0 0 1,-1 0-1,1 0 0,-1 0 1,1 0-1,0 0 1,-1 0-1,2 0 0,-2-2 1,1 1 0,-1 0-1,1 0 1,-1 0 0,1 0 0,-1-1-1,1 1 1,-1 0 0,0 0 0,0-1-1,0 1 1,0 0 0,0-1 0,0 1-1,0 0 1,0 0 0,-1-3-1,1-1 3,0-6-1,0 4-2,0-1 0,0 1 0,-1-1 0,0 1 0,-2-8 1,3 13-2,-1 0 0,0 0 1,0 0-1,0 0 1,0 0-1,0 1 0,0-1 1,0 0-1,-1 1 1,1-1-1,-1 1 1,1-1-1,-1 1 0,0-1 1,1 1-1,-1 0 1,0 0-1,0 0 0,0 0 1,0 0-1,-4-1 1,0 0-1,0 1 0,0-1 0,0 1 0,0 0 0,0 1 1,0-1-1,0 1 0,0 0 0,0 1 0,-1-1 0,1 1 1,0 1-1,0-1 0,0 1 0,1 0 0,-1 0 0,0 1 1,1-1-1,-1 1 0,1 0 0,0 1 0,-7 6 0,5-4 1,1 1 1,0 0-1,1 1 0,-1-1 0,2 1 0,-1 0 0,1 0 0,0 1 0,1-1 0,0 1 0,0 0 0,1 0 0,0 0 0,-1 13 0,1-5 0,0-1 0,2 1 0,0-1 0,1 1 0,0-1 0,1 0 0,6 22 0,-6-33 0,-1 0 0,1 0 0,0 0 0,1 0 0,-1-1 0,1 1 0,0-1 0,0 0 0,1 1 0,-1-1 0,1-1 0,0 1 0,0 0 0,0-1 0,0 0 0,0 0 0,1 0 0,0-1 0,-1 1 0,1-1 0,0 0 0,0-1 0,0 1 0,1-1 0,-1 0 0,7 1 0,-2-1 0,0 0 0,1 0 0,0-1 0,-1 0 0,1-1 0,-1 0 0,19-5 0,-24 5 0,-1-1 0,1 0 0,-1-1 0,1 1 0,-1-1 0,0 0 0,0 0 0,0 0 0,-1 0 0,1-1 0,-1 1 0,0-1 0,0 0 0,0 0 0,0 0 0,-1-1 0,1 1 0,1-7 0,2-2 1,-2-1 0,0 0 0,-1 0 0,0 0 0,2-27 0,-5-75 8,-2 72-8,0-4 2,-3-1-1,-2 1 1,-2 0 0,-2 0-1,-23-61 1,34 109-3,0 0 0,0 1 0,0-1-1,0 0 1,0 0 0,0 0 0,0 0 0,-1 0 0,1 0 0,0 0 0,0 0-1,0 0 1,0 0 0,0 1 0,0-1 0,-1 0 0,1 0 0,0 0 0,0 0-1,0 0 1,0 0 0,0 0 0,0 0 0,-1 0 0,1 0 0,0 0 0,0 0-1,0 0 1,0 0 0,0 0 0,-1 0 0,1 0 0,0 0 0,0 0-1,0-1 1,0 1 0,0 0 0,0 0 0,-1 0 0,1 0 0,0 0 0,0 0-1,0 0 1,0 0 0,0 0 0,0-1 0,0 1 0,0 0 0,0 0 0,0 0-1,-1 0 1,1 0 0,0 0 0,0-1 0,0 1 0,0 0 0,0 0 0,0 0-1,0 0 1,0 0 0,0-1 0,-3 13-8,-4 97 8,10 169 0,-1-249 0,1-1 0,1 1 0,11 37 0,-12-57 0,0 0 0,0 1 0,1-1 0,0 0 0,0 0 0,1-1 0,0 0 0,1 1 0,0-2 0,0 1 0,1-1 0,0 0 0,11 9 0,-11-12 0,0 0 0,1-1 0,0 0 0,-1-1 0,1 0 0,0 0 0,0-1 0,0 1 0,0-2 0,0 1 0,0-1 0,0-1 0,1 1 0,-1-1 0,0-1 0,0 1 0,-1-1 0,1-1 0,0 1 0,-1-1 0,1-1 0,-1 0 0,0 0 0,7-5 0,-7 2 0,0 0 0,-1-1 0,0 0 0,0 0 0,-1-1 0,0 1 0,0-1 0,-1 0 0,-1-1 0,1 1 0,-1-1 0,-1 1 0,3-15 0,-2-10 0,-1 1 0,-3-56 0,0 77 1,0-1 0,0 1 0,-1 0 0,-1 0 0,0 0 0,-1 0 0,0 1 0,-1-1 0,0 1 0,0 0 0,-2 1 0,1-1 0,-1 1 0,-1 0 0,-8-9 0,15 18-1,0 0 0,0 0 0,0 0 0,0 0 0,0 0 0,0 1 0,0-1 0,0 0 0,0 0 0,0 1 0,-1-1 0,1 1 0,0-1 0,-1 1 0,1-1 0,0 1 0,-1 0 0,1 0 0,0-1 0,-1 1 0,1 0 0,-2 1 0,2-1 0,0 1 0,0-1 0,0 1 0,0 0 0,0 0 0,0-1 0,0 1 0,0 0 0,0 0 0,0 0 0,0 0 0,0 0 0,1 0 0,-1 0 0,1 1 0,-1-1 0,1 0 0,-1 2 0,-2 7 0,0 0 0,1 0 0,1 0 0,-1 15 0,0 17 0,6 66 0,-1-87 0,0-1 0,1 0 0,1-1 0,1 1 0,12 26 0,-13-35 0,0-1 0,0 1 0,1-1 0,1 0 0,0 0 0,13 14 0,-16-21 0,1 1 0,-1 0 0,1-1 0,0 0 0,0 0 0,0 0 0,0-1 0,1 0 0,-1 0 0,0 0 0,1 0 0,0-1 0,-1 0 0,1 0 0,9-1 0,-12 0 0,9 1 0,-1-1 0,0 0 0,17-3 0,-23 2 0,-1 0 0,0-1 0,0 1 0,-1-1 0,1 0 0,0 0 0,0 0 0,-1 0 0,1-1 0,-1 1 0,0-1 0,5-5 0,-2 0 0,0 0 0,0 0 0,-1-1 0,0 1 0,0-1 0,-1 0 0,0-1 0,-1 1 0,0-1 0,0 1 0,-1-1 0,1-12 0,0-13 0,-1-1 0,-5-38 0,3 74 0,-1-16 0,0 1 0,-2 0 0,0 0 0,0 0 0,-2 1 0,0-1 0,-11-22 0,13 59 0,4 3 0,0-1 0,2 1 0,1-1 0,1 0 0,16 46 0,-18-60 0,1 0 0,0 0 0,0-1 0,2 1 0,-1-1 0,1 0 0,0-1 0,0 1 0,1-1 0,1-1 0,-1 1 0,1-1 0,0 0 0,1-1 0,0 0 0,14 7 0,-13-10 0,1 0 0,0-1 0,0 0 0,0-1 0,0 0 0,0-1 0,0 0 0,0-1 0,11-2 0,-18 3 1,1-1 0,-1 0-1,0-1 1,0 1 0,1-1 0,-1 0-1,0 0 1,0 0 0,-1 0 0,1-1-1,0 0 1,-1 0 0,0 0 0,1 0-1,-1 0 1,0 0 0,-1-1 0,1 0-1,-1 1 1,1-1 0,-1 0 0,0 0 0,-1 0-1,3-9 1,1-3 1,-1 0 0,-1 0 1,-1 0-1,0-1 0,-1-23 0,-1 29-2,0 1 0,-1 0 0,0 0 0,-1 0 0,0 0 0,0 0 0,-1 0 0,0 0 0,-1 1 0,0-1 0,0 1 0,-1 0 0,-1 1 0,1-1 0,-1 1 0,-1 0 0,0 0 0,0 1 0,0 0 0,-1 0 0,0 1 0,0-1 0,0 2 0,-11-6 0,15 10-1,0-1 1,-1 0-1,1 1 0,-1 0 0,1 0 1,-1 1-1,-6-1 0,10 1 0,0 0 1,0-1-1,0 1 0,-1 1 1,1-1-1,0 0 0,0 0 0,0 0 1,1 0-1,-1 1 0,0-1 1,0 0-1,0 1 0,0-1 1,0 1-1,0-1 0,0 1 0,0 0 1,1-1-1,-1 1 0,0 0 1,1-1-1,-1 1 0,0 0 0,1 0 1,-1 0-1,1 0 0,-1 0 1,1-1-1,-1 1 0,1 0 1,0 0-1,0 0 0,-1 0 0,1 0 1,0 1-1,-1 6 1,1 0 0,0-1 0,1 1 0,0-1 0,0 1 0,0 0 0,1-1 0,0 0 0,1 0 0,0 1 0,0-1 0,0-1 0,1 1 0,0 0 0,0-1 0,1 0 0,-1 0 0,1 0 0,1-1 0,9 9 0,-6-5 0,-1-1 0,1-1 0,0 1 0,1-1 0,0-1 0,0 0 0,0 0 0,1-1 0,0 0 0,0-1 0,0 0 0,0-1 0,1 0 0,0-1 0,20 1 0,-19-2 0,-10-1 1,-1 1 0,1-1 0,0 0 0,0 0 0,0 0 0,-1 0 0,1 0 0,0-1 0,0 1 0,-1-1 0,1 0 1,0 0-1,-1 0 0,1 0 0,0 0 0,-1 0 0,0-1 0,1 1 0,-1-1 0,0 0 0,0 1 0,0-1 0,0 0 1,3-4-1,-1-1-1,0-1 1,0 1-1,-1-1 1,0 0 0,0-1-1,-1 1 1,0 0-1,-1-1 1,1-9 0,0-12-2,-4-36 1,2 52 0,-1 10 0,1 1 0,0-1 0,-1 1 0,1-1 0,-1 1 0,0 0 0,-3-7 0,4 9 0,-1 1 0,1-1 0,0 0 0,-1 1 0,0-1 0,1 0 0,-1 1 0,1-1 0,-1 1 0,0-1 0,1 1 0,-1-1 0,0 1 0,0 0 0,1-1 0,-1 1 0,0 0 0,0 0 0,0-1 0,1 1 0,-1 0 0,0 0 0,0 0 0,0 0 0,1 0 0,-1 0 0,0 0 0,0 0 0,0 0 0,0 1 0,1-1 0,-1 0 0,0 0 0,0 1 0,1-1 0,-1 1 0,0-1 0,0 1 0,-1 0-1,0 1 0,0-1 0,1 1 0,-1-1 0,1 1 0,-1-1 0,1 1 0,0 0 0,0 0 0,0 0 0,0 0 0,0 0 0,0 0 0,0 0 0,0 0 0,1 0 0,-1 0 0,1 0 0,0 3 0,-3 47-12,3-42 14,0 10-1,1 0 0,0-1 0,1 1 0,2-1 0,7 28 0,-9-40 0,1 0 0,0 0 0,0-1 0,0 1 0,1-1 0,0 0 0,0 0 0,0-1 0,1 1 0,0-1 0,0 0 0,0 0 0,1 0 0,0-1 0,0 0 0,0 0 0,0 0 0,10 3 0,-13-5 1,0-1 0,1 1-1,-1-1 1,0 0 0,0 0 0,1-1-1,-1 1 1,0-1 0,1 1 0,-1-1 0,0 0-1,1 0 1,-1 0 0,1-1 0,-1 1 0,0-1-1,1 0 1,-1 0 0,0 0 0,0-1-1,0 1 1,0-1 0,0 1 0,0-1 0,0 0-1,0 0 1,-1 0 0,1-1 0,-1 1 0,0 0-1,1-1 1,-1 0 0,3-5 0,8-23-5,-2-1 0,-1 0 1,-1-1-1,8-65 0,-9 49 0,16-54 0,-23 98 4,0 1 0,1-1 0,0 1 0,0 0 0,0 0 0,0 0 0,1 0 0,0 0 0,5-5 0,-7 7 0,1 1 0,-1 0 0,1 0 0,0 0 0,-1 0 0,1 0 0,0 0 0,0 0 0,0 0 0,0 1 0,0-1 0,0 1 0,0 0 0,0-1 0,0 1 0,0 0 0,0 0 0,0 0 0,0 0 0,0 1 0,0-1 0,0 0 0,2 2 0,-3-2 0,-1 0 0,1 0 0,-1 0 0,1 0 0,-1 1 0,0-1 0,1 0 0,-1 0 0,1 1 0,-1-1 0,0 0 0,1 0 0,-1 1 0,0-1 0,1 0 0,-1 1 0,0-1 0,0 1 0,1-1 0,-1 0 0,0 1 0,0-1 0,0 1 0,1-1 0,-1 0 0,0 1 0,0-1 0,0 1 0,0-1 0,0 1 0,0-1 0,0 1 0,0-1 0,0 1 0,0-1 0,0 0 0,0 1 0,0-1 0,-1 1 0,3 20 0,-11-20 0,3-1 0,-1 1 0,1 0 0,0-1 0,0 2 0,0-1 0,0 1 0,0 0 0,0 0 0,0 1 0,0-1 0,1 1 0,0 1 0,-1-1 0,1 1 0,0 0 0,1 0 0,-1 0 0,1 1 0,0-1 0,0 1 0,0 0 0,0 0 0,-4 11 0,2-6 0,1 1 0,1 0 0,0 0 0,0 1 0,1-1 0,1 1 0,-2 19 0,2-8 0,1 1 0,5 43 0,-3-62 0,-1 0 0,1 0 0,1 0 0,-1 0 0,1 0 0,0 0 0,0-1 0,0 1 0,1-1 0,-1 1 0,1-1 0,0 0 0,1 0 0,-1 0 0,1 0 0,-1-1 0,1 0 0,0 1 0,0-1 0,1-1 0,-1 1 0,1 0 0,-1-1 0,1 0 0,0 0 0,9 2 0,8 1 1,1-1 0,-1-1 0,1-1 0,37-2 0,-57 0-1,11 0 3,0 0 0,0-2 0,0 0 0,0 0-1,0-1 1,0-1 0,-1 0 0,0-1 0,21-11-1,-25 11-2,0-1 0,-1 0 0,0 0 0,0-1 0,0 0 0,-1 0 0,0-1 0,0 0 0,-1 0-1,0 0 1,0-1 0,-1 0 0,0 0 0,3-10 0,-2 0 0,-1 0 0,-2 0 0,1-1 0,-2 1 0,-1-1 0,0 1 0,-2-1 0,-3-27 0,2 38 0,1-1 0,-2 1 0,1 0 0,-1 0 0,0 0 0,-1 1 0,0-1 0,-1 1 0,0 0 0,0 0 0,-9-11 0,11 16 0,0-1 0,0 1 0,0 0 0,-1 0 0,1 0 0,-1 0 0,0 1 0,0-1 0,0 1 0,0 0 0,0 0 0,0 1 0,0-1 0,-1 1 0,1 0 0,-1 0 0,1 0 0,-1 0 0,1 1 0,-1 0 0,1 0 0,-1 0 0,0 1 0,1 0 0,-1-1 0,-4 3 0,5-1 0,-1 0 0,1 0 0,0 1 0,0 0 0,0-1 0,1 2 0,-1-1 0,1 0 0,-1 1 0,1-1 0,0 1 0,0 0 0,1 0 0,-1 0 0,1 0 0,0 0 0,0 1 0,0-1 0,1 1 0,0 0 0,0-1 0,-1 6 0,-2 13 0,1 0 0,1 1 0,2 25 0,0-42 0,1 6 0,0 1 0,2 0 0,-1-1 0,2 1 0,0-1 0,0 0 0,1 0 0,1-1 0,0 1 0,1-1 0,0-1 0,1 1 0,0-1 0,1 0 0,0-1 0,0 0 0,1-1 0,1 1 0,0-2 0,0 0 0,0 0 0,1-1 0,0-1 0,1 1 0,-1-2 0,1 0 0,0-1 0,1 0 0,-1-1 0,17 2 0,-23-4 0,1 0 1,-1-1-1,1 0 0,0 0 1,-1-1-1,1 1 0,12-5 1,-18 4-4,0 0 0,1 0 1,-1 0-1,0-1 0,0 1 1,0-1-1,0 1 0,0-1 1,0 0-1,-1 0 0,1 0 1,0 0-1,-1 0 0,0 0 1,1-1-1,-1 1 0,0 0 1,0-1-1,0 1 0,-1 0 1,1-1-1,-1 1 0,1-1 1,-1 0-1,0 1 0,0-3 1,2-46-599,-2-6-1802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1.7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113 12 32351,'0'0'8,"0"-1"-1,0 1 1,0-1 0,0 1 0,0-1 0,0 1 0,0-1-1,0 1 1,0-1 0,-1 1 0,1 0 0,0-1 0,0 1-1,-1-1 1,1 1 0,0 0 0,-1-1 0,1 1 0,0 0-1,-1-1 1,1 1 0,0 0 0,-1-1 0,1 1 0,-1 0-1,1 0 1,0 0 0,-1-1 0,1 1 0,-1 0-1,1 0 1,-1 0 0,1 0 0,-1 0 0,1 0 0,-1 0-1,1 0 1,-1 0 0,1 0 0,-1 0 0,1 0 0,-1 0-1,0 1 1,-1 0-4,0 0 0,0 0 0,0 0 0,0 1 0,0-1 0,0 1 0,0-1 0,0 1 0,-1 2 0,-6 8-4,0 0 0,1 0 0,0 1 0,2 0 0,-1 0 0,1 1 0,1-1 0,1 1 0,0 0 0,0 1 0,2-1 0,0 1 0,0-1 0,2 28 0,0-39 0,0 0 0,1 0 0,-1 1 0,1-1 0,0 0 0,0 0 0,0 0 0,0 0 0,1-1 0,-1 1 0,1 0 0,0 0 0,0-1 0,0 1 0,0-1 0,0 0 0,0 1 0,1-1 0,-1 0-1,1 0 1,0-1 0,-1 1 0,1 0 0,0-1 0,0 0 0,0 0 0,0 0 0,0 0 0,0 0 0,0 0 0,5 0 0,11 1 5,0 0 0,0-1-1,0-1 1,21-3 0,-35 3-1,3-1-4,-1 0 0,0 0 0,0 0 0,1-1 0,-1 0 0,-1 0 1,1-1-1,0 0 0,-1 0 0,1-1 0,-1 1 0,0-1 0,0-1 1,0 1-1,-1-1 0,1 0 0,-1 0 0,-1-1 0,1 0 0,-1 0 0,0 0 1,0 0-1,0 0 0,-1-1 0,0 1 0,0-1 0,-1 0 0,0 0 1,0 0-1,-1 0 0,0-1 0,0 1 0,0 0 0,-1-1 0,0 1 0,-1 0 1,0 0-1,0-1 0,-3-10 0,2 13 0,1 1 0,-1-1 0,0 1 0,0-1 0,-1 1-1,1 0 1,-1 0 0,0 0 0,0 0 0,-1 0 0,1 1 0,-1 0 0,-7-6 0,4 4 0,0 1 0,-1 0 0,0 0 0,0 1 1,0 0-1,0 0 0,-14-2 0,10 3-9,1 0-1,-1 1 1,1 0-1,-1 1 1,0 1 0,1 0-1,-1 0 1,1 1-1,-1 0 1,1 1-1,0 1 1,-14 5-1,12-1-77,1 0 0,-20 16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9.2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114 42 31999,'-13'-27'606,"13"27"-602,0-1 0,0 1-1,1-1 1,-1 0 0,0 1-1,0-1 1,0 1 0,0-1-1,0 0 1,1 1 0,-1-1-1,0 1 1,1-1 0,-1 1-1,0-1 1,1 1 0,-1-1-1,0 1 1,1-1 0,-1 1-1,1 0 1,-1-1 0,1 1-1,-1 0 1,1-1 0,-1 1 0,1 0-1,0 0 1,-1-1 0,1 1-1,-1 0 1,1 0 0,0 0-1,-1 0 1,1 0 0,-1 0-1,1 0 1,0 0 0,-1 0-1,1 0 1,-1 0 0,1 0-1,1 1 1,6-2-4,1 0 0,-1 1 0,1 1 0,-1-1 0,1 1 0,-1 1 0,0 0 0,1 0 0,-1 0 0,0 1 0,0 0 0,0 1 0,-1 0 0,1 0 0,6 6 0,5 6 0,-1 1 0,-1 1 0,-1 0 0,0 1 0,-2 1 0,0 0 0,-1 1 0,-1 1 0,-1 0 0,-1 0 0,8 29 0,-1 2 0,-3 2 0,-2 0 0,9 101 0,-15 99 0,-6-235 0,-1 1 0,0-1 0,-2 0 0,-1 0 0,0 0 0,-2 0 0,0-1 0,-1 0 0,-1 0 0,-1-1 0,0 0 0,-20 28 0,10-21 0,-1 0 0,-1-1 0,-2-2 0,0 0 0,-1-1 0,-1-2 0,-1 0 0,-1-2 0,0-1 0,-47 20 0,66-32-26,0 0 1,-1-1-1,1-1 0,-1 1 1,0-1-1,1-1 0,-18 1 1,2-2-746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5.7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22 221 31871,'-5'-17'247,"-7"-22"351,9 61-547,2 135-51,5 228 0,-4-372 0,0-9 0,0 1 0,0-1 0,0 1 0,0-1 0,1 1 0,0-1 0,0 0 0,0 1 0,0-1 0,1 0 0,-1 0 0,5 8 0,-3-12 0,-1-9 0,3-59 0,-5-102 0,-2 65 0,2-232 0,1 360 0,2 0 0,0 0 0,1-1 0,2 0 0,0 0 0,1 0 0,1 0 0,1-1 0,15 25 0,2-3 0,1-1 0,2-1 0,44 48 0,-66-81 0,1-1 0,0 1 0,0-1 0,17 11 0,-21-15 0,0-1 0,0 0 0,0 0 0,0-1 0,1 1 0,-1-1 0,1 0 0,-1 0 0,1-1 0,-1 1 0,1-1 0,0 0 0,7-1 0,-10 0 0,0 1 0,0-1 0,0 0 0,0 0 0,-1 1 0,1-2 0,0 1 0,-1 0 0,1 0 0,-1 0 0,1-1 0,-1 1 0,1-1 0,-1 1 0,0-1 0,0 1 0,0-1 0,0 0 0,0 0 0,0 1 0,0-1 0,-1 0 0,2-3 0,10-50 0,-12 49 0,5-41 0,-3-81 0,-2 76 0,0 15 0,-2-1 0,-1 1 0,-2-1 0,-2 1 0,-1 1 0,-16-45 0,18 68 0,5 13 0,1 0 0,0 0 0,0 0 0,0 0 0,0-1 0,0 1 0,0 0 0,-1 0 0,1 0 0,0 0 0,0 0 0,0 0 0,0 0 0,0 0 0,-1 0 0,1 0 0,0 0 0,0 0 0,0 0 0,0 0 0,0 0 0,-1 0 0,1 0 0,0 1 0,0-1 0,0 0 0,0 0 0,0 0 0,-1 0 0,1 0 0,0 0 0,0 0 0,0 0 0,0 0 0,0 1 0,0-1 0,0 0 0,0 0 0,0 0 0,0 0 0,-1 0 0,1 0 0,0 1 0,0-1 0,0 0 0,0 0 0,0 0 0,0 0 0,0 0 0,0 1 0,0-1 0,0 0 0,0 0 0,0 0 0,0 0 0,0 0 0,0 1 0,0-1 0,0 0 0,1 0 0,-1 0 0,0 0 0,0 0 0,0 1 0,0-1 0,0 0 0,-1 13 0,2 2-14,0 0 0,2 0 1,0 0-1,0 0 0,7 18 0,-1-4-271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6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162 74 32287,'17'-67'373,"-13"60"-302,-3 10-24,-6 36-58,-75 339 11,53-241 0,-37 236 0,58-212-5,6-155-10,-1-5 11,1-1 0,0 1-1,0-1 1,0 1 0,0-1-1,0 1 1,0-1 0,0 1-1,0-1 1,0 1 0,0-1 0,0 1-1,0-1 1,0 1 0,0-1-1,0 1 1,0-1 0,0 1-1,1-1 1,-1 1 0,0-1 0,0 1-1,1-1 1,-1 1 0,0-1-1,1 0 1,-1 1 0,0-1-1,1 0 1,-1 1 0,1-1 0,-1 0-1,0 1 1,1-1 0,-1 0-1,1 0 1,-1 1 0,1-1-1,-1 0 1,1 0 0,-1 0 0,1 0-1,-1 0 1,1 0 0,-1 0-1,1 0 1,0 0 0,-1 0 0,1 0-1,22 0-688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6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 32303,'8'-27'459,"-17"132"-454,-1 4-5,10-75 0,6 62 0,-4-82 0,1-1 0,0 1 0,1-1 0,1 0 0,0 0 0,1-1 0,9 17 0,-10-20 0,0-2 0,1 1 0,-1 0 0,2-1 0,-1 0 0,1-1 0,0 1 0,11 6 0,-12-9 0,0-1 0,1 1 0,-1-2 0,1 1 0,0-1 0,0 0 0,0-1 0,0 1 0,0-1 0,0-1 0,11 1 0,-16-1 0,1 0 0,0-1 0,-1 1 0,1 0 0,-1-1 0,1 0 0,-1 1 0,1-1 0,-1 0 0,0 0 0,0 0 0,1-1 0,-1 1 0,0 0 0,0-1 0,0 0 0,0 1 0,2-3 0,-1 0 0,0-1 0,0 1 0,-1 0 0,1-1 0,-1 1 0,0-1 0,-1 0 0,3-9 0,0-8 0,-1 0 0,-1 0 0,-2-32 0,0 38 0,0-14 0,0-1 0,-3 0 0,0 0 0,-2 1 0,-17-59 0,22 88 0,0 0 0,-1 0 0,1 0 0,-1 0 0,1 0 0,0 0 0,-1 0 0,0 0 0,1 0 0,-1 0 0,0 0 0,1 0 0,-1 0 0,0 0 0,0 1 0,0-1 0,-1-1 0,1 3 0,1-1 0,-1 1 0,0-1 0,1 1 0,-1-1 0,1 1 0,-1-1 0,0 1 0,1 0 0,-1-1 0,1 1 0,0 0 0,-1-1 0,1 1 0,0 0 0,-1 0 0,1-1 0,0 1 0,0 0 0,0 0 0,0 0 0,-1-1 0,1 1 0,0 0 0,0 0 0,1 0 0,-1 1 0,-3 31 0,1 1 0,2 0 0,1 0 0,9 54 0,-6-63 0,2 0 0,0-1 0,2 0 0,1 0 0,1-1 0,25 44 0,-32-62 0,1 0 0,0 0 0,0 0 0,0 0 0,0-1 0,1 0 0,0 0 0,0 0 0,0-1 0,0 0 0,1 0 0,7 4 0,-10-6 0,1 0 0,-1 0 0,1 0 0,-1-1 0,1 1 0,-1-1 0,1 0 0,0 1 0,-1-2 0,1 1 0,0 0 0,-1-1 0,1 0 0,-1 0 0,1 0 0,-1 0 0,0 0 0,1-1 0,-1 1 0,0-1 0,0 0 0,0 0 0,3-3 0,1-2 0,0 0 0,-1-1 0,0 1 0,0-1 0,-1-1 0,0 1 0,0-1 0,-1 1 0,0-2 0,-1 1 0,0 0 0,0 0 0,-1-1 0,1-12 0,2-21 0,-1-83 0,-4 100 0,0-57 0,-4 0 0,-17-103 0,20 177 0,1 7 0,0 1 0,0 0 0,0-1 0,0 1 0,0 0 0,0-1 0,-1 1 0,1 0 0,0-1 0,-1 1 0,1 0 0,-1 0 0,1-1 0,-1 1 0,0 0 0,1 0 0,-1 0 0,0 0 0,0 0 0,0 0 0,0 0 0,0 0 0,0 0 0,0 0 0,0 0 0,0 1 0,-2-2 0,3 2 0,-1 0 0,1 0 0,0 0 0,0 0 0,-1 0 0,1 0 0,0 0 0,-1 0 0,1 0 0,0 0 0,-1 0 0,1 0 0,0 1 0,0-1 0,-1 0 0,1 0 0,0 0 0,0 0 0,-1 0 0,1 1 0,0-1 0,0 0 0,-1 0 0,1 1 0,0-1 0,0 0 0,0 0 0,0 1 0,-1-1 0,1 0 0,0 0 0,0 1 0,0-1 0,0 0 0,0 0 0,0 1 0,0-1 0,0 0 0,0 1 0,-4 18-26,2 1-1,-1 37 1,3-54 17,0 63-303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7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255 261 30702,'5'-10'206,"0"1"0,-1-1 0,0 0 0,0 0 0,-1-1 0,-1 1 0,1-1 0,-2 1 0,1-21 0,-2 30-206,0 0 0,0 0 0,0 0 0,0 0 1,-1 0-1,1 1 0,0-1 0,-1 0 0,1 0 1,-1 0-1,1 0 0,-1 0 0,1 1 0,-1-1 0,0 0 1,1 0-1,-1 1 0,0-1 0,0 0 0,1 1 1,-1-1-1,0 1 0,0-1 0,0 1 0,0 0 0,-1-1 1,-2-1-1,-1 1 0,1 0 0,-1 0 0,1 0 0,-1 0 0,-5 1 0,-3-1 0,0 2 0,0 0 0,-24 5 0,29-4 0,0 1 0,0 1 0,1-1 0,0 1 0,-1 1 0,1-1 0,1 1 0,-1 1 0,1-1 0,0 1 0,0 0 0,0 0 0,1 1 0,0 0 0,1 0 0,-1 0 0,1 0 0,1 1 0,-5 10 0,1 1 0,0 0 0,2 1 0,0 0 0,1 0 0,1 0 0,0 39 0,2-55 0,1 0 0,0 0 0,1 0 0,-1-1 0,1 1 0,-1 0 0,1 0 0,0-1 0,0 1 0,1-1 0,-1 1 0,1-1 0,0 1 0,0-1 0,0 0 0,0 0 0,0 0 0,1 0 0,-1 0 0,1 0 0,0-1 0,0 1 0,0-1 0,0 0 0,0 0 0,1 0 0,-1 0 0,1-1 0,-1 1 0,1-1 0,-1 0 0,7 1 0,15 4 0,0-2 0,1 0 0,-1-2 0,1-1 0,-1-1 0,43-5 0,-65 5 0,0 0 0,0 0 0,0 0 0,0-1 0,0 1 0,0-1 0,0 1 0,0-1 0,0 0 0,0 0 0,-1-1 0,1 1 0,4-3 0,-7 4 0,0-1 0,0 1 0,0 0 0,0 0 0,0 0 0,0 0 0,0 0 0,0 0 0,1 0 0,-1 0 0,0 0 0,0 0 0,0 0 0,0 0 0,0-1 0,0 1 0,0 0 0,0 0 0,0 0 0,0 0 0,0 0 0,0 0 0,0 0 0,0 0 0,0 0 0,0 0 0,0-1 0,0 1 0,-1 0 0,1 0 0,0 0 0,0 0 0,0 0 0,0 0 0,0 0 0,0 0 0,0 0 0,0 0 0,0 0 0,0 0 0,0 0 0,0 0 0,0-1 0,0 1 0,0 0 0,-1 0 0,1 0 0,0 0 0,0 0 0,0 0 0,0 0 0,0 0 0,0 0 0,0 0 0,0 0 0,0 0 0,0 0 0,-1 0 0,1 0 0,0 0 0,0 0 0,0 0 0,0 0 0,0 0 0,0 0 0,0 0 0,0 1 0,0-1 0,-12-1 0,10 1 0,-10 0 0,-1 0 0,0 1 0,0 0 0,1 1 0,-1 0 0,1 1 0,-1 0 0,1 1 0,0 1 0,1 0 0,-1 0 0,1 1 0,0 1 0,0 0 0,1 0 0,0 1 0,-15 15 0,16-13-3,0 0 1,1 1-1,1 0 1,-1 0-1,2 1 0,0-1 1,0 2-1,-5 14 0,8-17 2,0 0 1,1 0-1,0 0 0,1 0 0,0 0 0,0 0 0,1 1 0,0-1 0,1 0 0,0 1 0,4 11 0,-4-19 1,0 0 0,0 0-1,0 0 1,1 0 0,0 0-1,-1 0 1,1 0 0,0-1-1,0 1 1,1-1 0,-1 0-1,1 1 1,-1-1 0,1 0-1,-1 0 1,1-1 0,0 1-1,0 0 1,0-1 0,0 0-1,0 0 1,0 0 0,6 1-1,7 1 0,-1-1 0,0-1-1,29 0 1,-28-2 1,-1 1 0,0 0 0,0-2 0,0 0 0,0 0 0,0-2 0,0 0 0,-1 0 0,1-1 0,-1-1 0,-1-1 0,1 0 0,-1 0 0,0-2 0,-1 1 0,0-2 0,0 1 0,-1-2 0,0 1 0,-1-2 0,17-23 0,-17 18 1,0-1-1,-2 0 1,0 0-1,0-1 1,-2 0 0,-1 0-1,0 0 1,3-30 0,-2-17 5,-3-80 0,-4 104-3,1 40-2,0-43 11,-7-57 1,6 91-13,-1 0 0,0 0 0,-1 0 0,0 0 0,-1 1 0,0-1 1,-1 1-1,0 0 0,0 0 0,-12-15 0,15 23 0,0 0 0,0 0 0,0 1 0,-1-1 0,1 0 0,0 1 0,-1 0 0,1-1 0,-1 1 0,0 0 0,1 1 0,-1-1 0,0 0 0,1 1 0,-1-1 0,0 1 0,0 0 0,0 0 0,1 0 0,-1 0 0,0 0 0,0 1 0,1-1 0,-1 1 0,0 0 0,1 0 0,-1 0 0,1 0 0,-1 0 0,1 1 0,-1-1 0,1 1 0,0-1 0,0 1 0,-1 0 0,1 0 0,1 0 0,-1 0 0,0 0 0,-2 5 0,0 1 0,0 0 0,1 1 0,0-1 0,1 1 0,0 0 0,1-1 0,-1 12 0,0 65 0,3-51 0,-2 80 0,3 149 0,2-188 0,19 109 0,-4-119 7,-14-50-60,-1-1 1,0 1-1,-1 1 1,3 28-1,-6-43-908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323 470 32223,'5'-32'86,"0"-1"0,-3 0 1,0 0-1,-2 0 0,-5-37 0,4 67-85,1 1 0,-1-1 0,0 1 0,0-1 0,0 1 0,0-1 0,0 1 0,0 0 0,-1 0 0,1 0 0,-1 0 0,1 0 0,-1 0 0,0 0 0,0 0 0,0 0 0,0 1 0,0-1 0,0 1 0,-1 0 0,1 0 0,0 0 0,-1 0 0,1 0 0,-1 0 0,1 0 0,-1 1 0,-2-1 0,-7-1-2,0 1 1,0 1 0,1 0-1,-23 3 1,26-2 0,1 1 0,-1-1 0,1 1 0,0 1 0,0 0 0,0 0 0,0 0 0,0 1 0,1 0 0,-1 0 0,1 0 0,0 1 0,0 0 0,1 1 0,0-1 0,0 1 0,0 0 0,0 0 0,1 0 0,0 1 0,1-1 0,-4 9 0,2-4 0,1 0 0,0 1 0,1 0 0,0 0 0,1 0 0,0 0 0,1 0 0,0 1 0,1-1 0,0 0 0,1 0 0,1 1 0,3 14 0,-2-19 0,0-1 0,0 0 0,1 0 0,0 0 0,0 0 0,1-1 0,-1 0 0,1 1 0,1-2 0,-1 1 0,1-1 0,0 0 0,0 0 0,1 0 0,0-1 0,-1 0 0,1 0 0,1-1 0,-1 0 0,12 3 0,-14-4 0,0 0 0,1-1 0,-1 1 0,1-1 0,-1-1 0,1 1 0,-1-1 0,1 0 0,-1 0 0,1-1 0,-1 1 0,1-1 0,-1 0 0,0-1 0,1 1 0,-1-1 0,0 0 0,0-1 0,0 1 0,0-1 0,-1 0 0,1 0 0,-1 0 0,1-1 0,-1 0 0,0 0 0,-1 0 0,1 0 0,5-8 0,-5 3 0,1-1 0,-1 1 0,-1-1 0,0 0 0,0 0 0,-1-1 0,0 1 0,0-14 0,-3-88 0,0 82 0,-4-13 0,2 39 0,1 27 0,-1 294 0,1-47 0,0-184 0,-7 148 0,5-189 0,-3-1 0,-1 1 0,-17 50 0,21-82 0,0 0 0,-2 0 0,1-1 0,-2 1 0,-8 12 0,13-22 0,-1 1 0,1-1 0,-1 0 0,0 0 0,0 0 0,0 0 0,0-1 0,-1 1 0,1-1 0,0 0 0,-1 0 0,0 0 0,0-1 0,1 1 0,-1-1 0,0 0 0,0 0 0,0 0 0,0 0 0,0-1 0,-7 0 0,7-1 0,-1 0 0,1 0 0,0-1 0,0 1 0,0-1 0,0 0 0,0-1 0,0 1 0,1-1 0,-1 1 0,1-1 0,-1 0 0,1-1 0,0 1 0,1 0 0,-1-1 0,0 1 0,1-1 0,-3-5 0,-7-12 0,1-1 0,-9-26 0,11 19 0,0-1 0,3-1 0,0 1 0,2-1 0,1 0 0,2 0 0,1 0 0,6-51 0,-4 66 0,1-1 0,1 1 0,0 0 0,1 1 0,1-1 0,0 1 0,1 0 0,1 0 0,1 1 0,14-20 0,10-5 0,0 2 0,44-37 0,-34 34 0,43-51 0,-68 65 0,-1 0 0,-1-1 0,18-42 0,-17 34 0,30-48 0,-45 80 0,0 0 0,0 0 0,0 0 0,0 0 0,1 0 0,-1 1 0,1-1 0,0 1 0,0-1 0,0 1 0,0 0 0,0 0 0,0 0 0,0 1 0,1-1 0,-1 1 0,1 0 0,-1 0 0,1 0 0,-1 0 0,1 1 0,0-1 0,-1 1 0,1 0 0,7 1 0,-9 0 0,1 0 0,-1 0 0,0 0 0,1 1 0,-1-1 0,0 1 0,0-1 0,0 1 0,0 0 0,0 0 0,-1 0 0,1 0 0,-1 0 0,1 0 0,-1 1 0,2 3 0,15 17 0,-56-35 0,36 12 0,1 1 0,0-1 0,0 0 0,0 0 0,0 1 0,-1-1 0,1 1 0,0-1 0,0 1 0,0 0 0,0-1 0,0 1 0,0 0 0,0 0 0,0-1 0,1 1 0,-1 0 0,0 0 0,0 0 0,1 0 0,-1 0 0,0 0 0,1 0 0,-1 1 0,1-1 0,0 0 0,-1 0 0,1 0 0,0 0 0,-1 2 0,-3 47 0,3-33 0,-2 127 0,4-142 0,-1 0 0,1-1 0,-1 1 0,1 0 0,-1 0 0,1 0 0,0 0 0,0-1 0,0 1 0,0 0 0,0-1 0,0 1 0,1-1 0,-1 1 0,0-1 0,1 0 0,-1 1 0,1-1 0,0 0 0,-1 0 0,1 0 0,0 0 0,0 0 0,-1-1 0,1 1 0,0 0 0,0-1 0,0 1 0,0-1 0,0 0 0,3 0 0,-1 1 0,0 0 0,1-1 0,-1 0 0,0 0 0,1 0 0,-1-1 0,0 1 0,0-1 0,1 0 0,-1 0 0,0 0 0,0-1 0,0 0 0,4-2 0,-5 1 0,1 0 0,-1-1 0,0 0 0,0 1 0,-1-1 0,1 0 0,-1 0 0,0-1 0,0 1 0,0 0 0,-1-1 0,1 1 0,-1-1 0,0 1 0,-1-1 0,1-5 0,1-15 0,-1-45 0,-2 41 0,1-67 0,-1 132 0,0-7 0,1 1 0,1-1 0,2 1 0,11 49 0,-13-73 0,0 0 0,1 0 0,0 0 0,1-1 0,-1 1 0,1-1 0,0 1 0,0-1 0,1 0 0,-1-1 0,1 1 0,0 0 0,1-1 0,-1 0 0,1 0 0,0 0 0,0-1 0,0 0 0,0 1 0,0-2 0,1 1 0,0-1 0,-1 0 0,1 0 0,0 0 0,0-1 0,0 0 0,0 0 0,9 0 0,-10-1 0,0 1 0,1-1 0,-1-1 0,0 1 0,0-1 0,1 0 0,-1 0 0,0 0 0,0-1 0,0 0 0,9-4 0,-10 3 0,0-1 0,0 1 0,0-1 0,0 0 0,-1 0 0,1-1 0,-1 1 0,0-1 0,-1 1 0,1-1 0,3-9 0,-1 1 0,-1 0 0,0 0 0,-1-1 0,0 1 0,1-23 0,-3-73 0,-2 63 0,3-32 0,0 36 0,-2 0 0,-10-81 0,10 120 0,-1 1 0,1 0 0,-1 0 0,1 0 0,-1 0 0,0-1 0,0 1 0,0 0 0,0 0 0,-1 1 0,-1-4 0,2 5 0,1-1 0,-1 1 0,0-1 0,1 1 0,-1-1 0,0 1 0,1-1 0,-1 1 0,0 0 0,1 0 0,-1-1 0,0 1 0,0 0 0,1 0 0,-1 0 0,0 0 0,0 0 0,0 0 0,1 0 0,-1 0 0,0 0 0,-1 0 0,0 1 0,0 0 0,0 0 0,1 0 0,-1 0 0,0 1 0,0-1 0,1 0 0,-1 1 0,1-1 0,-1 1 0,1 0 0,-1 0 0,1-1 0,0 1 0,0 0 0,0 0 0,0 0 0,0 0 0,1 0 0,-2 4 0,-4 27 0,1 1 0,2 0 0,1 0 0,3 49 0,0-24 0,-3 5 0,0-26 0,2 0 0,6 43 0,-5-71 0,0-1 0,1 1 0,1 0 0,-1-1 0,2 0 0,-1 1 0,1-1 0,1-1 0,0 1 0,0-1 0,0 0 0,1 0 0,8 9 0,-9-13 0,1 0 0,-1-1 0,1 1 0,-1-1 0,1 0 0,0 0 0,0-1 0,0 0 0,1 0 0,-1 0 0,0-1 0,13 1 0,-6-1 0,1 0 0,-1-1 0,0-1 0,1 0 0,16-4 0,-23 3 0,0 0 0,0 0 0,0-1 0,0 0 0,0 0 0,-1 0 0,0-1 0,0 0 0,0 0 0,0-1 0,0 0 0,-1 0 0,7-8 0,-5 4 0,0-1 0,-1 0 0,-1 0 0,1 0 0,-2 0 0,1-1 0,4-20 0,-2-2 0,-2 0 0,-1 0 0,-2 0 0,-4-62 0,2 90 0,0 0 0,0 0 0,-1 1 0,1-1 0,-1 0 0,0 0 0,-1 0 0,1 1 0,-1-1 0,0 1 0,-4-6 0,5 8 0,-1 0 0,-1 0 0,1 0 0,0 1 0,0-1 0,-1 1 0,1-1 0,0 1 0,-1 0 0,1 0 0,-1 0 0,0 0 0,1 0 0,-1 1 0,0-1 0,0 1 0,1 0 0,-1 0 0,0 0 0,-3 0 0,5 0 0,0 0 0,0 1 0,0-1 0,0 0 0,0 1 0,1-1 0,-1 1 0,0-1 0,0 1 0,0-1 0,0 1 0,0 0 0,1-1 0,-1 1 0,0 0 0,0-1 0,1 1 0,-1 0 0,1 0 0,-1 0 0,1 0 0,-1 0 0,1 0 0,-1 0 0,1 0 0,0 0 0,0 0 0,-1 0 0,1 0 0,0 0 0,0 1 0,-2 41 0,2-34 0,0 44 0,2 94 0,0-123 0,1 0 0,1 0 0,1-1 0,8 24 0,-12-43 0,0 0 0,1 0 0,-1 0 0,1 0 0,0 0 0,0 0 0,1-1 0,-1 1 0,1-1 0,0 0 0,-1 0 0,1 0 0,1 0 0,-1 0 0,0-1 0,5 3 0,-2-2 0,1-1 0,0 0 0,-1 0 0,1-1 0,0 0 0,0 0 0,0 0 0,12-2 0,-14 1 0,0 0 0,0-1 0,0 1 0,-1-1 0,1 0 0,0-1 0,-1 1 0,1-1 0,-1 0 0,0 0 0,1-1 0,-1 1 0,7-6 0,-4 2 0,-1-1 0,0 1 0,0-1 0,0 0 0,-1 0 0,0-1 0,4-8 0,0-2 0,-1-1 0,-1 1 0,-1-1 0,-1-1 0,-1 1 0,3-25 0,-3-62 0,-4 51 0,-1 122 0,-1-22 0,7 72 0,-4-109 0,1 0 0,-1-1 0,1 1 0,1-1 0,-1 1 0,1-1 0,1 0 0,5 10 0,-7-14 0,1 0 0,-1 0 0,1 0 0,0 0 0,-1 0 0,1-1 0,1 1 0,-1-1 0,0 0 0,0 0 0,1 0 0,-1 0 0,1-1 0,0 1 0,0-1 0,-1 0 0,1 0 0,5 0 0,3 1 0,0-1 0,-1-1 0,1 0 0,14-1 0,-22 0 0,0 0 0,0 0 0,-1 0 0,1 0 0,0 0 0,-1-1 0,1 1 0,-1-1 0,0 0 0,1 0 0,-1 0 0,0-1 0,0 1 0,0-1 0,-1 1 0,5-6 0,-2 0 0,0-1 0,-1 0 0,0 0 0,0 0 0,-1 0 0,0-1 0,-1 1 0,0-1 0,0 0 0,0-14 0,-1-13 0,-5-50 0,4 83 0,0 0 0,0 0 0,-1 0 0,0 0 0,0 0 0,0 0 0,0 0 0,0 0 0,-4-5 0,4 8 0,1 0 0,-1 0 0,0 0 0,1 0 0,-1 0 0,0 0 0,0 0 0,0 0 0,0 1 0,0-1 0,0 0 0,0 1 0,0-1 0,0 1 0,0-1 0,0 1 0,-1 0 0,1-1 0,0 1 0,0 0 0,0 0 0,-1 0 0,1-1 0,0 1 0,0 1 0,0-1 0,-1 0 0,1 0 0,0 0 0,0 1 0,-1-1 0,0 1 0,1 0 0,0 0 0,0 0 0,0 0 0,-1 0 0,1 0 0,0 1 0,1-1 0,-1 0 0,0 0 0,0 1 0,0-1 0,1 1 0,-1-1 0,1 0 0,-1 1 0,1-1 0,0 1 0,-1-1 0,1 1 0,0 0 0,0-1 0,0 1 0,0-1 0,1 3 0,-2 2 0,1 13 0,-1 0 0,2 0 0,1 1 0,0-1 0,2 0 0,0-1 0,11 32 0,-10-36 0,1-1 0,0 0 0,1 0 0,0 0 0,1-1 0,1 0 0,0-1 0,0 0 0,1 0 0,22 17 0,-29-26 0,0 1 0,0-1 0,0 0 0,0 0 0,1 0 0,-1 0 0,1 0 0,0-1 0,0 1 0,-1-1 0,1 0 0,0-1 0,0 1 0,0-1 0,0 1 0,0-1 0,0 0 0,0 0 0,0-1 0,0 1 0,0-1 0,-1 0 0,1 0 0,0 0 0,0-1 0,-1 1 0,1-1 0,-1 0 0,1 0 0,-1 0 0,0-1 0,0 1 0,0-1 0,0 1 0,0-1 0,0 0 0,-1 0 0,1-1 0,-1 1 0,0 0 0,0-1 0,-1 1 0,1-1 0,0 0 0,-1 1 0,0-1 0,1-4 0,2-15 0,0 0 0,-2 0 0,0 0 0,-1 0 0,-2 0 0,0 0 0,-2 0 0,0 0 0,-2 0 0,0 1 0,-10-26 0,8 32 0,5 11 0,-1 0 0,1-1 0,0 1 0,0 0 0,0-1 0,1 1 0,0-1 0,0 0 0,1 1 0,-1-1 0,1 0 0,1-8 0,7 9 0,31 2 0,65 4 0,-37 1 0,121 0 0,-179-3 0,-9-1 0,-6-2 0,6 4 0,-5-2 0,1 0 0,-1 0 0,0 1 0,0 0 0,0 0 0,0 1 0,1-1 0,-1 1 0,0 0 0,0 0 0,0 1 0,0-1 0,0 1 0,0 0 0,0 0 0,1 1 0,-1 0 0,1-1 0,-1 2 0,1-1 0,-1 0 0,1 1 0,0 0 0,0 0 0,0 0 0,1 0 0,-1 1 0,-3 5 0,0 0 0,0 2 0,1-1 0,1 1 0,0 0 0,0 0 0,1 0 0,0 1 0,-3 18 0,3-1 0,1 1 0,2 38 0,1-62 0,0-1 0,0 0 0,1 0 0,0 0 0,0 0 0,0 0 0,0 0 0,1-1 0,0 1 0,0 0 0,0-1 0,1 1 0,0-1 0,-1 0 0,2 0 0,-1 0 0,0 0 0,1-1 0,-1 1 0,1-1 0,0 0 0,0 0 0,1 0 0,-1 0 0,1-1 0,-1 0 0,1 0 0,0 0 0,-1 0 0,1-1 0,0 0 0,0 0 0,0 0 0,0-1 0,9 0 0,-4 1 0,-1-1 0,1 0 0,0-1 0,-1 0 0,13-2 0,-19 1 0,0 1 0,1 0 0,-1-1 0,0 1 0,0-1 0,0 0 0,0 0 0,0-1 0,0 1 0,0 0 0,-1-1 0,1 0 0,-1 0 0,0 1 0,0-1 0,0-1 0,2-3 0,1-3 0,-1 0 0,0 0 0,-1-1 0,0 1 0,0-1 0,1-20 0,-1-69 0,-3 74 0,1 16 0,-1-1 0,0 0 0,-1 0 0,0 1 0,0-1 0,-1 0 0,0 1 0,-1 0 0,0-1 0,-1 1 0,0 0 0,-7-10 0,11 18 0,-1 1 0,0 0 0,0 0 0,0 0 0,0-1 0,0 1 0,0 0 0,0 1 0,0-1 0,0 0 0,0 0 0,-1 0 0,1 1 0,0-1 0,-1 0 0,1 1 0,0-1 0,-1 1 0,1 0 0,0-1 0,-1 1 0,1 0 0,-1 0 0,1 0 0,-1 0 0,-1 0 0,1 1 0,1 0 0,-1-1 0,1 1 0,-1 0 0,1 0 0,-1 0 0,1 0 0,0 0 0,0 0 0,-1 1 0,1-1 0,0 0 0,0 1 0,0-1 0,0 0 0,1 1 0,-1-1 0,0 1 0,1 0 0,-1-1 0,1 1 0,-1 3 0,-3 23 0,1 1 0,1 0 0,2 0 0,3 32 0,-1-46 0,0 0 0,1 0 0,1 0 0,0 0 0,1 0 0,1-1 0,0 1 0,1-1 0,14 21 0,-17-27 0,1-1 0,0-1 0,1 1 0,-1-1 0,1 0 0,0 0 0,1-1 0,0 0 0,-1 0 0,1 0 0,1-1 0,-1 0 0,1 0 0,0-1 0,0 0 0,0 0 0,0-1 0,16 2 0,-20-3 0,1-1 0,0 1 0,0-1 0,-1-1 0,1 1 0,0-1 0,0 0 0,-1 0 0,1 0 0,0 0 0,-1-1 0,1 0 0,-1 0 0,5-3 0,-5 1 0,0 0 0,0 0 0,0 0 0,-1 0 0,1-1 0,-1 0 0,0 0 0,-1 0 0,1 0 0,-1 0 0,3-10 0,2-8 0,0-1 0,-2 1 0,-1-1 0,2-36 0,-6-97 0,0 139 0,0 12 0,-4-35 0,4 40 0,0 0 0,0 0 0,-1 1 0,1-1 0,0 0 0,0 0 0,0 0 0,-1 0 0,1 1 0,-1-1 0,1 0 0,0 0 0,-1 1 0,1-1 0,-1 0 0,0 1 0,1-1 0,-1 0 0,1 1 0,-1-1 0,0 1 0,0-1 0,1 1 0,-1-1 0,0 1 0,0 0 0,0-1 0,1 1 0,-1 0 0,0 0 0,0-1 0,0 1 0,0 0 0,0 0 0,1 0 0,-1 0 0,-2 0 0,1 1 0,1 1 0,-1-1 0,0 0 0,1 0 0,-1 1 0,1-1 0,-1 0 0,1 1 0,-1 0 0,1-1 0,0 1 0,0 0 0,0 0 0,0-1 0,0 1 0,1 0 0,-1 0 0,0 0 0,1 0 0,-1 0 0,1 0 0,0 0 0,0 0 0,0 0 0,0 4 0,-1 1 0,-2 14 0,0 1 0,2-1 0,0 1 0,2-1 0,0 1 0,6 25 0,-6-38 0,2 0 0,-1-1 0,1 1 0,0-1 0,1 1 0,0-1 0,0 0 0,1-1 0,0 1 0,0-1 0,1 0 0,0 0 0,0-1 0,0 0 0,1 0 0,0 0 0,14 8 0,-10-9 0,0 0 0,0 0 0,1-1 0,0-1 0,0 0 0,-1 0 0,2-1 0,-1-1 0,0 0 0,13-1 0,-21 0 0,1 0 0,-1 0 0,1-1 0,-1 0 0,0 0 0,1 0 0,-1 0 0,0 0 0,0-1 0,0 0 0,0 0 0,0 0 0,0 0 0,-1-1 0,1 1 0,4-6 0,-3 3 0,-1-1 0,1 1 0,-1-1 0,-1 0 0,1 0 0,-1 0 0,0-1 0,-1 1 0,4-11 0,-1-11 0,0 0 0,-2 0 0,-1 0 0,-1-31 0,-1 54 0,0-239 0,-3 1472 0,3-1201 0,-1 0 0,-1-1 0,-2 1 0,-12 49 0,13-67 0,0 0 0,-1-1 0,0 0 0,0 0 0,-1 0 0,0 0 0,-10 12 0,11-15 0,-1-1 0,1 0 0,-1-1 0,1 1 0,-1-1 0,0 0 0,0 0 0,-1 0 0,1-1 0,0 0 0,-1 0 0,0 0 0,-7 1 0,7-2 0,-1 0 0,1 0 0,0-1 0,-1 1 0,1-1 0,-1-1 0,1 1 0,0-1 0,-1 0 0,1-1 0,0 1 0,0-1 0,0-1 0,0 1 0,-7-5 0,6 2 0,1 0 0,-1 0 0,1-1 0,0-1 0,1 1 0,-1-1 0,1 1 0,1-2 0,-1 1 0,1 0 0,-4-10 0,-3-11 0,1 0 0,2-1 0,0 0 0,2 0 0,1-1 0,2 0 0,1 1 0,1-39 0,2 55 0,-1 1 0,2 0 0,-1 0 0,2 0 0,-1 0 0,2 0 0,0 0 0,0 1 0,1-1 0,0 1 0,1 0 0,0 1 0,1 0 0,0 0 0,11-12 0,25-27 0,2 2 0,3 2 0,80-60 0,170-97 0,-287 196 0,200-119 0,-196 114-1,-16 6-11,-24 4-83,15 1 32,-50 0-470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1.5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33 30350,'-13'0'775,"17"0"-5,25 0 54,50 1-823,0-3 0,129-22 0,-205 23-26,17-4 74,-41 4-1693,-22 1-5111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35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3 127 32367,'0'-22'264,"0"20"-190,0 5-29,0 36-28,-1 63-17,-1 6 0,24 208 0,6-143 0,-28-173 0,0 0 0,0 0 0,0 0 0,0-1 0,0 1 0,0 0 0,0 0 0,1 0 0,-1 0 0,0 0 0,0 0 0,0 0 0,0 0 0,0 0 0,0 0 0,0 0 0,0 0 0,0 0 0,0 0 0,0 0 0,1 0 0,-1 0 0,0 0 0,0 0 0,0 0 0,0 0 0,0 0 0,0 0 0,0 0 0,0 0 0,0 0 0,1 0 0,-1 0 0,0 0 0,0 0 0,0 0 0,0 0 0,0 0 0,0 0 0,2-14 0,-10-395 0,-3 102 0,11 302 0,0-1 0,0 0 0,0 1 0,1-1 0,0 0 0,0 1 0,0-1 0,1 1 0,0 0 0,5-11 0,-5 13 0,0 1 0,1-1 0,0 0 0,-1 1 0,1-1 0,0 1 0,0 0 0,0 0 0,1 0 0,-1 0 0,0 1 0,1-1 0,-1 1 0,1 0 0,0 0 0,6-1 0,11-1-7,-1 1-1,1 0 1,0 2-1,37 3 1,-54-3-101,-1 1-1,1-1 1,-1 1 0,1 0 0,-1 0 0,0 0 0,1 1 0,-1-1 0,0 1 0,0 0-1,0 0 1,0 0 0,0 0 0,-1 0 0,1 1 0,0-1 0,-1 1 0,0-1 0,0 1-1,0 0 1,0 0 0,2 3 0,12 32-10046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8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114 342 32319,'10'-32'297,"-9"43"-185,-14 58-105,-92 436 25,99-452-37,7-41-8,2-15 24,-2 2-9,6-6-2,0-1 1,-1 1 0,-1-1-1,1 0 1,-1-1 0,-1 1-1,1-1 1,3-13 0,25-84-2,-27 83 1,92-406 0,-87 380 0,-8 31 0,0 11 0,1 10 0,-3-2 0,7 10 0,0 1 0,-1 1 0,0-1 0,-1 1 0,8 25 0,1-1 0,8 20 0,-2 0 0,-3 2 0,-2 0 0,-3 1 0,7 76 0,-16-124 0,0-10 0,-2-9 0,-1-9 0,0 0 0,-1 0 0,0 0 0,-1 1 0,-1-1 0,-5-19 0,5 29 0,0 0 0,0 1 0,0-1 0,-1 1 0,0-1 0,0 1 0,0 0 0,-1 0 0,0 0 0,0 1 0,0-1 0,-1 1 0,1 0 0,-1 0 0,0 1 0,0-1 0,0 1 0,-1 0 0,-10-4 0,-2 2 0,0 1 0,0 0 0,-1 2 0,1 0 0,-1 1 0,1 0 0,-1 2 0,-32 5 0,47-6 0,1 1 0,0 0 0,-1 0 0,1 0 0,0 1 0,0-1 0,0 1 0,0-1 0,0 1 0,1 0 0,-1 0 1,0 0-1,1 1 0,-1-1 0,1 1 0,0-1 0,0 1 0,0 0 0,0 0 0,1 0 0,-1 0 0,1 0 0,-1 0 0,0 5 0,0-3-2,1 0 1,0 1-1,0-1 0,1 1 0,0-1 1,0 0-1,0 1 0,0-1 0,1 1 1,0-1-1,0 0 0,0 1 1,1-1-1,0 0 0,2 5 0,1-1 3,0-1 0,1 0 0,0-1 0,0 0 0,1 0 0,0 0 0,0-1 0,1 0 0,-1 0 0,1 0 0,1-1 0,-1-1 0,1 1 0,0-2 0,16 6 0,-2-2 0,0-1 0,0-1 0,0-2 0,1 0 0,32-1 0,-46-1-2,0-2 0,0 0 0,0 0 0,0-1 0,0 0 0,0 0 0,-1-1 0,1 0 0,-1-1 0,0 0 0,0-1 0,-1 0 0,1 0 0,-1-1 0,0 0 0,0 0 0,-1-1 0,0 0 0,0 0 0,0-1 0,-1 0 0,0 0 0,-1 0 0,0-1 0,0 0 0,6-18 0,-6 8 1,-1 0 0,-1 0 0,0 0 0,-2-1 0,0 1 0,-3-29 0,2 42 0,-1 0 0,0 0 0,0-1 0,-1 1 0,0 0 0,-4-10 0,6 15 0,0 0 0,-1 0 0,1 0 0,-1 0 0,1 0 0,-1 0 0,1 0 0,-1 0 0,0 0 0,0 0 0,1 0 0,-1 0 0,0 0 0,0 0 0,0 1 0,0-1 0,0 0 0,0 1 0,0-1 0,0 0 0,0 1 0,0 0 0,0-1 0,0 1 0,-1 0 0,1-1 0,0 1 0,0 0 0,0 0 0,-1 0 0,1 0 0,0 0 0,0 0 0,0 0 0,0 1 0,-1-1 0,1 0 0,0 1 0,0-1 0,0 0 0,-2 2 0,3-2 0,-1 1 0,1-1 0,-1 1 0,1 0 0,0-1 0,-1 1 0,1-1 0,-1 1 0,1 0 0,0-1 0,0 1 0,-1 0 0,1-1 0,0 1 0,0 0 0,0-1 0,0 1 0,0 0 0,0 1 0,-2 24 2,2 0-1,0 0 1,7 39 0,21 81 18,-15-87-17,9 99-1,-19-34-2,-4-262-31,3-181 30,-1 296 0,2 1 1,0-1-1,7-26 1,-7 40 3,0-1 0,0 1-1,1 0 1,0 0 0,1 1 0,-1-1 0,2 1 0,-1 0 0,13-13 0,-17 20-3,-1 0 0,1 1 0,-1-1 0,1 0 0,-1 1 1,1-1-1,0 0 0,-1 1 0,1-1 0,0 1 0,-1-1 1,1 1-1,0-1 0,0 1 0,0 0 0,-1-1 0,1 1 1,0 0-1,0 0 0,0-1 0,0 1 0,0 0 0,0 0 1,0 0-1,-1 0 0,1 0 0,0 0 0,0 0 0,0 1 1,0-1-1,0 0 0,0 0 0,-1 1 0,3 0 0,-2 1 0,1 0 0,-1 0 0,1 0 0,-1 1 0,0-1 0,1 1 0,-1-1 0,-1 1 0,1-1 0,1 6 0,8 48 0,-2 0 0,-3 0 0,-3 89 0,-2-135 0,-1 0 0,0 0 0,-1 1 0,0-1 0,0 0 0,-6 15 0,6-21 0,1 0 0,-1 0 0,0-1 0,0 1 0,0 0 0,-1-1 0,1 0 0,-1 0 0,1 1 0,-1-1 0,0-1 0,-1 1 0,1 0 0,0-1 0,-1 0 0,1 0 0,-1 0 0,0 0 0,-5 1 0,8-2 0,0-1-1,0 1 1,0-1 0,0 0-1,0 0 1,0 1 0,0-1-1,0 0 1,-1 0 0,1 0-1,0 0 1,0-1 0,0 1-1,0 0 1,0 0 0,0-1-1,0 1 1,0 0 0,0-1-1,0 1 1,0-1 0,0 0-1,0 1 1,0-1 0,0 0-1,0 1 1,0-1 0,1 0-1,-1 0 1,0 0 0,0 0 0,1 1-1,-1-1 1,1 0 0,-1 0-1,1 0 1,-1-1 0,1 0-1,-2-4-3,1 0 0,0 0 0,1 0 1,-1-1-1,2-8 0,-1 6 5,0 9-1,0-1 0,0 0-1,1 0 1,-1 1 0,0-1 0,1 0-1,-1 1 1,0-1 0,1 1 0,-1-1-1,1 0 1,-1 1 0,1-1-1,-1 1 1,1-1 0,0 1 0,-1-1-1,1 1 1,-1 0 0,1-1 0,0 1-1,0 0 1,-1 0 0,1-1-1,0 1 1,-1 0 0,2 0 0,25-4-6,-21 3 6,28-3 0,6 0 0,74-17-1,-103 18 2,0-1-1,0 0 0,-1 0 0,1-1 1,-1 0-1,0-1 0,0 0 1,-1-1-1,1 0 0,-2-1 0,11-10 1,-15 13 0,0-1 0,0 1 0,0-1 0,-1 0 0,0 0 0,0-1 0,-1 1 0,0 0 1,0-1-1,0 0 0,0-9 0,0-7 3,-1-47 0,-1 37 15,0 30-18,0-1-1,0 0 0,0 0 1,0 1-1,0-1 0,-1 0 1,1 0-1,-1 0 0,0 0 0,0 1 1,0-1-1,-1 0 0,1 1 1,-5-7-1,6 10 0,0 0 0,0 0 0,-1 0 0,1-1 0,0 1 0,0 0 0,0 0 0,-1 0 0,1 0 0,0 0 0,0 0 0,-1 0 0,1 0 0,0 0 0,0 0 0,0 0 0,-1 0 0,1 0 0,0 0 0,0 1 0,0-1 0,-1 0 0,1 0 0,0 0 0,0 0 0,0 0 0,-1 0 0,1 0 0,0 1 0,0-1 0,0 0 0,0 0 0,-1 0 0,1 0 0,0 1 0,0-1 0,0 0 0,0 0 0,0 0 0,0 1 0,0-1 0,0 0 0,0 0 0,0 0 0,0 1 0,0-1 0,0 0 0,0 0 0,0 1 0,0-1 0,0 0 0,0 0 0,0 0 0,0 1 0,-3 17 0,0 276 0,5-155 0,-2 70 0,0-209 0,0-1 0,0 1 0,0 0 0,0 0 0,1 0 0,-1 0 0,0-1 0,0 1 0,0 0 0,1 0 0,-1 0 0,0 0 0,0 0 0,1 0 0,-1 0 0,0 0 0,0 0 0,1 0 0,-1 0 0,0 0 0,0 0 0,0 0 0,1 0 0,-1 0 0,0 0 0,0 0 0,1 0 0,-1 0 0,0 0 0,0 0 0,1 0 0,-1 0 0,0 0 0,0 1 0,0-1 0,1 0 0,-1 0 0,0 0 0,0 0 0,0 1 0,0-1 0,1 0 0,-1 0 0,0 0 0,0 1 0,0-1 0,0 0 0,0 0 0,0 0 0,0 1 0,0-1 0,0 0 0,0 0 0,1 1 0,-1-1 0,0 0 0,0 0 0,0 1 0,-1-1 0,1 0 0,0 0 0,0 1 0,0-1 0,0 0 0,0 0 0,0 1 0,11-15 0,-5 0 0,0-1 0,-1 0 0,-1 0 0,0 0 0,2-16 0,5-86 0,-7 66 0,0-4 0,-1 11 0,1 0 0,2 0 0,1 0 0,24-70 0,-28 106 0,1 0 0,-1 0 0,2 0 0,8-12 0,-12 19 0,-1 0 0,1 0 0,0 0 0,0 0 0,0 0 0,0 0 0,0 0 0,0 0 0,0 0 0,0 0 0,0 0 0,0 1 0,1-1 0,-1 0 0,0 1 0,1-1 0,-1 1 0,0-1 0,1 1 0,-1 0 0,0 0 0,1 0 0,-1-1 0,1 1 0,-1 1 0,0-1 0,1 0 0,-1 0 0,0 0 0,1 1 0,-1-1 0,0 1 0,1-1 0,-1 1 0,0-1 0,1 1 0,1 1 0,2 4 0,-1-1 0,0 1 0,0 0 0,0 0 0,-1 1 0,0-1 0,0 0 0,-1 1 0,1 0 0,1 11 0,-3-14 0,8 33 0,-2 1 0,-1 0 0,-2 1 0,-2 62 0,-2-93 0,0-1 0,-1 0 0,0 0 0,0 1 0,-1-1 0,0 0 0,0 0 0,-1 0 0,1-1 0,-2 1 0,1-1 0,-1 1 0,0-1 0,0 0 0,0 0 0,-1-1 0,0 1 0,0-1 0,-1 0 0,1-1 0,-1 1 0,0-1 0,-10 5 0,15-8 0,-1-1 0,1 1-1,-1-1 1,0 1 0,1-1 0,-1 0-1,0 0 1,1 0 0,-1 0 0,0 0-1,1 0 1,-1 0 0,1 0 0,-4-2-1,5 2 1,-1 0-1,1 0 0,-1-1 1,1 1-1,0 0 1,-1-1-1,1 1 0,-1 0 1,1-1-1,0 1 0,-1-1 1,1 1-1,0 0 1,0-1-1,-1 1 0,1-1 1,0 1-1,0-1 1,0 1-1,-1-1 0,1 1 1,0-1-1,0 1 0,0-1 1,0 0-1,0 1 1,0-1-1,0 1 0,0-1 1,0 1-1,0-1 1,1 1-1,-1-1 0,0 1 1,0-1-1,0 1 0,1-1 1,-1 1-1,0-1 1,0 1-1,1 0 0,-1-1 1,0 1-1,1-1 1,0 1-1,0-1 1,0 0 0,0 0 0,1 1 0,-1-1 0,0 1 0,0-1 0,1 1 0,-1 0 0,0 0 0,1-1 0,-1 1 0,0 0 0,1 0 0,-1 0 0,0 0 0,1 0 0,1 1 0,5-1 0,27-1 0,0-2-1,1-1 1,-1-2 0,-1-1 0,39-14-1,-62 17 3,-1 0 0,1 0-1,-1-1 1,0-1-1,-1 0 1,1 0 0,-1 0-1,-1-2 1,1 1-1,-1-1 1,0 0 0,-1 0-1,0-1 1,0 0-1,-1 0 1,0-1 0,0 0-1,-1 0 1,-1 0-1,5-14 1,-2-11-2,-2-1 0,-1 0 0,-2 0 0,-4-66 0,0 55 0,2 39 0,1-1 0,-1 0 0,0 0 0,-1 0 0,0-1 0,0 1 0,-1 0 0,-1 0 0,1 1 0,-1-1 0,-1 0 0,-4-8 0,7 15 0,0 1 0,0 0 0,0-1 0,0 1 0,-1 0 0,1 0 0,0 0 0,-1 0 0,1 0 0,0 0 0,-1 0 0,0 0 0,1 1 0,-1-1 0,1 1 0,-1-1 0,0 1 0,1-1 0,-1 1 0,0 0 0,1 0 0,-1 0 0,0 0 0,1 0 0,-1 0 0,0 1 0,1-1 0,-4 1 0,3 0 0,-1 0 0,1 0 0,0 0 0,0 0 0,0 0 0,0 1 0,0-1 0,0 1 0,0-1 0,0 1 0,1 0 0,-1-1 0,1 1 0,-1 0 0,1 0 0,-1 0 0,1 0 0,-2 5 0,-1 10 0,1 0 0,1 1 0,0-1 0,1 0 0,3 31 0,-1-5 0,-2 7 0,3 1 0,13 78 0,-13-115 0,1 0 0,1 0 0,0 0 0,1-1 0,1 0 0,0 0 0,0 0 0,2-1 0,-1 0 0,1 0 0,1-1 0,0 0 0,1 0 0,12 10 0,-14-16 0,0 0 0,0 0 0,0-1 0,1 0 0,0-1 0,0 1 0,0-2 0,0 1 0,0-1 0,0-1 0,1 0 0,-1 0 0,0 0 0,1-2 0,17-1 0,-23 1 0,-1 1 0,1-1 0,-1 0 0,1 0 0,-1 0 0,1-1 0,-1 1 0,0-1 0,0 0 0,0 0 0,0 0 0,0 0 0,0-1 0,0 1 0,4-5 0,-2 0 0,0 0 0,-1 0 0,1-1 0,-1 1 0,-1-1 0,5-12 0,0-6 0,-2-1 0,-1 1 0,3-36 0,-4-96 0,-4 119 0,0 40 0,0-1 0,0 0 0,0 1 0,0-1 0,0 0 0,-1 0 0,1 1 0,0-1 0,0 0 0,0 0 0,-1 0 0,1 1 0,0-1 0,0 0 0,0 0 0,-1 0 0,1 0 0,0 1 0,0-1 0,-1 0 0,1 0 0,0 0 0,-1 0 0,1 0 0,0 0 0,0 0 0,-1 0 0,1 0 0,0 0 0,-1 0 0,1 0 0,0 0 0,0 0 0,-1 0 0,1 0 0,0 0 0,-1 0 0,1 0 0,0-1 0,0 1 0,-1 0 0,1 0 0,0 0 0,0 0 0,-1-1 0,1 1 0,0 0 0,0 0 0,0 0 0,0-1 0,-1 1 0,1 0 0,0 0 0,0-1 0,0 1 0,0 0 0,0 0 0,0-1 0,-1 1 0,1 0 0,0-1 0,0 1 0,0 0 0,0 0 0,0-1 0,-3 11 0,1-1 0,0 1 0,0 0 0,1 0 0,0 0 0,1 0 0,2 19 0,-2-3 0,0-10 0,0 0 0,1-1 0,1 1 0,1-1 0,0 0 0,1 0 0,0 0 0,1 0 0,1-1 0,0 1 0,1-1 0,1-1 0,0 0 0,1 0 0,0 0 0,1-1 0,13 12 0,-21-21 0,1-1 0,1 1 0,-1-1 0,0 0 0,1 0 0,-1 0 0,1 0 0,0-1 0,-1 1 0,1-1 0,0 0 0,7 1 0,-9-2 0,0 0 0,0 0 0,0 0 0,0-1 0,0 1 0,-1 0 0,1-1 0,0 1 0,0-1 0,0 1 0,-1-1 0,1 0 0,0 0 0,-1 0 0,1 0 0,-1 0 0,1 0 0,-1-1 0,0 1 0,1 0 0,-1-1 0,0 1 0,0-1 0,0 1 0,0-1 0,0 1 0,1-4 0,11-31 0,-2-1 0,-2 0 0,9-73 0,-1 8 0,-13 79 0,-2 10 0,0 1 0,1-1 0,0 0 0,1 1 0,0 0 0,1 0 0,0 0 0,12-18 0,-15 28 0,1 0 0,0 0 0,0 0 0,-1 0 0,1 0 0,0 1 0,0-1 0,1 1 0,-1 0 0,0 0 0,0 0 0,1 1 0,-1-1 0,5 0 0,-2 1 0,0-1 0,0 1 0,-1 0 0,1 1 0,0-1 0,0 1 0,7 2 0,-12-2 0,0-1 0,0 1 0,0-1 0,0 1 0,0 0 0,0 0 0,0-1 0,0 1 0,0 0 0,-1 0 0,1 0 0,0 0 0,-1 0 0,1 0 0,-1 0 0,2 2 0,0 2 0,-12-2 0,3-2 0,-1 0 0,1 0 0,0 1 0,0 0 0,0 0 0,0 1 0,0 0 0,0 0 0,1 1 0,0-1 0,-1 1 0,1 1 0,1-1 0,-1 1 0,1 0 0,0 1 0,0-1 0,0 1 0,1 0 0,-1 0 0,2 0 0,-1 1 0,-4 11 0,2-2 0,0 0 0,2 0 0,0 0 0,0 0 0,2 1 0,0 0 0,1-1 0,1 1 0,2 27 0,-1-40 0,0 0 0,0 0 0,0 0 0,0 0 0,0-1 0,1 1 0,0-1 0,0 1 0,0-1 0,0 1 0,0-1 0,1 0 0,-1 0 0,1 0 0,0 0 0,0-1 0,0 1 0,0-1 0,0 0 0,1 0 0,-1 0 0,1 0 0,-1 0 0,1-1 0,0 1 0,-1-1 0,1 0 0,5 0 0,13 3 0,0-1 0,0-2 0,0 0 0,22-2 0,-13 0 0,-16 1 0,0-1 0,-1 0 0,1-1 0,-1 0 0,1-2 0,-1 0 0,0 0 0,-1-1 0,16-8 0,-20 8 0,1-1 0,-1 0 0,0 0 0,0-1 0,-1-1 0,0 1 0,-1-1 0,1-1 0,-1 1 0,-1-1 0,0-1 0,8-15 0,-8 10 0,-1 0 0,0-1 0,-2 1 0,0-1 0,0 0 0,-2 0 0,0-1 0,-1 1 0,-2-20 0,2 27 0,0 2 0,0 1 0,-1-1 0,0 1 0,0-1 0,0 1 0,-1 0 0,0 0 0,-1 0 0,1 0 0,-1 0 0,0 0 0,0 0 0,-5-5 0,6 9 0,-1-1 0,1 1 0,-1-1 0,0 1 0,0 0 0,0 0 0,0 0 0,0 0 0,-1 1 0,1-1 0,0 1 0,-1 0 0,1 0 0,-1 0 0,1 1 0,-1-1 0,0 1 0,1 0 0,-1-1 0,1 2 0,-1-1 0,0 0 0,1 1 0,-1 0 0,-6 2 0,7-2 0,-1 1 0,1 0 0,-1 0 0,1 0 0,0 0 0,-1 0 0,1 1 0,1 0 0,-1-1 0,0 1 0,0 0 0,1 0 0,0 1 0,0-1 0,0 0 0,0 1 0,0-1 0,1 1 0,-1 0 0,1 0 0,0-1 0,0 1 0,0 6 0,-3 11 0,2 0 0,0 43 0,2-58 0,0 0 0,-1 16 0,2 1 0,0 0 0,7 29 0,-7-46 0,1 0 0,0 0 0,0 0 0,0 0 0,1 0 0,-1-1 0,2 1 0,-1-1 0,0 0 0,1 0 0,0 0 0,0 0 0,1-1 0,-1 1 0,1-1 0,0 0 0,6 3 0,-6-4 0,0-1 0,0 0 0,0 0 0,1 0 0,-1-1 0,0 0 0,1 0 0,-1 0 0,1-1 0,-1 0 0,1 0 0,7-1 0,-9 1 0,0-1 0,0 0 0,0 1 0,-1-1 0,1-1 0,0 1 0,-1 0 0,1-1 0,-1 0 0,0 0 0,1 0 0,-1 0 0,0-1 0,0 1 0,-1-1 0,1 1 0,4-7 0,-2 0 0,0 0 0,0-1 0,-1 0 0,-1 0 0,0 0 0,0 0 0,-1 0 0,2-13 0,-1-11 0,-3-40 0,0 41 0,-5-13 0,5 45 0,0 0 0,0 0 0,0 0 0,0 0 0,0 1 0,-1-1 0,1 0 0,0 0 0,0 1 0,-1-1 0,1 0 0,0 0 0,-1 1 0,1-1 0,-1 0 0,1 1 0,-1-1 0,1 0 0,-1 1 0,1-1 0,-1 1 0,0-1 0,1 1 0,-1-1 0,0 1 0,0-1 0,1 1 0,-1 0 0,0-1 0,0 1 0,1 0 0,-1 0 0,0 0 0,0 0 0,0 0 0,1-1 0,-1 1 0,0 1 0,0-1 0,0 0 0,0 0 0,1 0 0,-1 0 0,0 0 0,0 1 0,1-1 0,-1 0 0,0 1 0,0-1 0,1 1 0,-2 0 0,0 1 0,1 0 0,0 0 0,-1 0 0,1 0 0,0 0 0,0 1 0,0-1 0,0 0 0,0 1 0,1-1 0,-1 0 0,1 1 0,-1-1 0,1 1 0,0-1 0,0 1 0,0-1 0,1 4 0,-1 3 0,-1 10 0,1 0 0,1 0 0,1 0 0,1 0 0,0 0 0,8 22 0,-8-33 0,-1-1 0,1 0 0,1 0 0,-1-1 0,1 1 0,0-1 0,1 0 0,-1 0 0,1 0 0,0 0 0,1-1 0,-1 0 0,1 0 0,0 0 0,1-1 0,-1 0 0,1 0 0,13 5 0,-15-7 0,0-1 0,1 1 0,-1-1 0,1 0 0,-1 0 0,1-1 0,0 0 0,5 0 0,-8 0 0,-1-1 0,1 1 0,-1 0 0,0-1 0,1 0 0,-1 0 0,0 1 0,1-1 0,-1-1 0,0 1 0,0 0 0,0 0 0,0-1 0,0 1 0,0-1 0,0 0 0,-1 0 0,1 1 0,0-1 0,1-3 0,3-8 0,0 0 0,-1 0 0,0-1 0,-1 1 0,-1-1 0,0 0 0,0-14 0,4-104 0,-7 118 0,0-260 0,0 260 0,0-1 0,-1 0 0,0 1 0,-1-1 0,-1 0 0,-1 1 0,0 0 0,-1 0 0,0 0 0,-1 1 0,-9-17 0,6 22 0,3 11 0,2 20 0,1 46 0,4 0 0,3 0 0,18 102 0,-12-119 0,19 77 0,-25-116 0,1 1 0,0-1 0,1 0 0,1-1 0,-1 1 0,2-1 0,9 12 0,-13-20 0,1 0 0,0 1 0,-1-1 0,1-1 0,0 1 0,1-1 0,-1 0 0,1 0 0,-1 0 0,1-1 0,0 0 0,0 0 0,0-1 0,0 1 0,0-1 0,0-1 0,0 1 0,0-1 0,1 0 0,5-1 0,-9 1 0,0-1 0,0 1 0,0-1 0,0 0 0,0 0 0,0 0 0,-1 0 0,1-1 0,0 1 0,-1-1 0,1 1 0,-1-1 0,0 0 0,1 0 0,-1 0 0,0 0 0,0-1 0,0 1 0,-1-1 0,1 1 0,0-1 0,-1 1 0,0-1 0,0 0 0,1 0 0,-2 1 0,2-5 0,2-9 0,0 0 0,-1 0 0,0-29 0,1-222 0,-4 233 0,0 430 0,-1-394 0,1 1 0,0 0 0,1 0 0,-1 0 0,0 0 0,1 0 0,-1-1 0,1 1 0,0 0 0,0 0 0,0-1 0,0 1 0,1-1 0,-1 1 0,1-1 0,-1 1 0,1-1 0,0 0 0,0 0 0,0 0 0,0 0 0,0 0 0,1 0 0,-1-1 0,1 1 0,4 1 0,2 0 0,-1 0 0,1-1 0,0 0 0,1-1 0,-1 0 0,0 0 0,11-2 0,-13 1 0,0-1 0,-1 0 0,1-1 0,-1 1 0,0-1 0,1 0 0,-1-1 0,0 0 0,0 0 0,0 0 0,-1-1 0,1 1 0,-1-1 0,0-1 0,0 1 0,0-1 0,-1 0 0,1 0 0,-1 0 0,0 0 0,4-9 0,4-7 0,0-1 0,-2 0 0,0-1 0,9-37 0,-8 18 0,-3-1 0,-1 1 0,-2-2 0,-2-64 0,-2 106 0,-1 0 0,-1 0 0,1 0 0,0-1 0,0 1 0,-1 0 0,1 0 0,-1 0 0,0 0 0,0 0 0,1 0 0,-1 0 0,-3-4 0,4 6 0,-1-1 0,0 1 0,1-1 0,-1 1 0,0-1 0,0 1 0,0 0 0,1-1 0,-1 1 0,0 0 0,0-1 0,0 1 0,0 0 0,0 0 0,0 0 0,1 0 0,-1 0 0,0 0 0,0 0 0,0 0 0,0 0 0,0 0 0,0 1 0,0-1 0,1 0 0,-1 1 0,0-1 0,0 0 0,0 1 0,1-1 0,-1 1 0,0-1 0,0 2 0,-1 0 0,0 0 0,0 0 0,1 1 0,-1-1 0,1 1 0,0 0 0,0-1 0,0 1 0,0 0 0,0 0 0,0-1 0,1 1 0,-1 0 0,1 0 0,0 0 0,0 0 0,0 4 0,0-1 0,0-6 0,-4 188 0,5-166 0,1-1 0,1 0 0,1 0 0,0 0 0,2 0 0,14 34 0,-19-51 0,1-1 0,0 1 0,0-1 0,0 1 0,1-1 0,0 0 0,-1 0 0,1 0 0,0 0 0,0-1 0,0 1 0,1-1 0,-1 0 0,0 0 0,1 0 0,0 0 0,-1-1 0,1 1 0,4 0 0,5 1 0,0-2 0,-1 1 0,1-2 0,21 0 0,-32 0 0,4-1 0,0 0 0,0 0 0,1 0 0,-1 0 0,0-1 0,-1 0 0,1-1 0,0 1 0,-1-1 0,1 0 0,-1 0 0,0-1 0,0 1 0,0-1 0,0-1 0,-1 1 0,1 0 0,-1-1 0,-1 0 0,1 0 0,0 0 0,-1-1 0,0 1 0,-1-1 0,1 0 0,-1 1 0,0-1 0,0 0 0,-1 0 0,0-1 0,1-7 0,0-5 0,0 0 0,-2 0 0,0 0 0,-1 0 0,-1 0 0,-1 0 0,-1 0 0,0 1 0,-10-27 0,9 32 0,-1 0 0,0 1 0,-1-1 0,0 1 0,-1 1 0,0-1 0,-1 2 0,-1-1 0,1 1 0,-1 0 0,-1 1 0,0 0 0,-18-11 0,21 17 0,1-1 0,0 1 0,-1 1 0,0-1 0,0 1 0,-15-2 0,21 4 0,0-1 0,-1 1 0,1 0 0,0 0 0,-1 0 0,1 0 0,0 0 0,-1 0 0,1 1 0,0-1 0,0 1 0,-1-1 0,1 1 0,0 0 0,0 0 0,0 0 0,0 0 0,0 0 0,0 0 0,0 1 0,0-1 0,0 1 0,0 0 0,1-1 0,-1 1 0,1 0 0,-3 3 0,0 10 0,1 0 0,1 0 0,0 0 0,1 1 0,0-1 0,1 1 0,3 20 0,-2-12 0,0-8 0,1-1 0,0 0 0,1 0 0,1 0 0,1-1 0,0 1 0,0-1 0,1 0 0,16 25 0,-17-31 0,0-1 0,0 0 0,0-1 0,1 0 0,0 1 0,0-2 0,0 1 0,1-1 0,0 0 0,0 0 0,1-1 0,-1 0 0,1 0 0,0-1 0,-1 0 0,2 0 0,-1-1 0,0 0 0,13 2 0,-15-4 0,0 1 0,1-1 0,-1 1 0,0-2 0,0 1 0,1-1 0,-1 0 0,0 0 0,0-1 0,0 1 0,0-2 0,0 1 0,0 0 0,-1-1 0,1 0 0,-1-1 0,0 1 0,0-1 0,0 0 0,0 0 0,-1 0 0,1-1 0,-1 0 0,4-5 0,0-2 0,-1 1 0,0-1 0,-1 0 0,0 0 0,-1-1 0,0 0 0,4-19 0,-1-8 0,4-47 0,-9 50 0,16-63 0,-19 99 0,0 1 0,0-1 0,0 0 0,0 0 0,1 0 0,-1 1 0,0-1 0,1 0 0,-1 0 0,0 1 0,1-1 0,-1 0 0,1 1 0,-1-1 0,1 1 0,-1-1 0,1 0 0,0 1 0,-1-1 0,1 1 0,0 0 0,-1-1 0,1 1 0,0-1 0,0 1 0,-1 0 0,1 0 0,0-1 0,0 1 0,-1 0 0,1 0 0,0 0 0,0 0 0,0 0 0,-1 0 0,1 0 0,0 0 0,0 0 0,0 0 0,-1 1 0,1-1 0,0 0 0,1 1 0,0 0 0,1 1 0,0-1 0,-1 1 0,0-1 0,1 1 0,-1 0 0,0 0 0,0 0 0,1 1 0,1 2 0,6 11 0,-2 0 0,0 1 0,0-1 0,-2 1 0,0 1 0,-1-1 0,0 1 0,3 31 0,-3 15 0,-2 73 0,-3-103 0,0-35 0,0 1 0,0 0 0,1-1 0,-1 1 0,0 0 0,0 0 0,1-1 0,-1 1 0,0 0 0,0 0 0,1 0 0,-1-1 0,0 1 0,1 0 0,-1 0 0,0 0 0,1 0 0,-1 0 0,0-1 0,1 1 0,-1 0 0,0 0 0,1 0 0,-1 0 0,0 0 0,1 0 0,-1 0 0,0 0 0,1 0 0,-1 0 0,0 1 0,1-1 0,-1 0 0,0 0 0,1 0 0,-1 0 0,0 0 0,1 1 0,-1-1 0,0 0 0,1 0 0,-1 0 0,0 1 0,0-1 0,0 0 0,1 1 0,-1-1 0,0 0 0,0 0 0,0 1 0,1-1 0,-1 0 0,0 1 0,0-1 0,0 0 0,0 1 0,0-1 0,0 0 0,0 1 0,0-1 0,0 0 0,0 1 0,0-1 0,0 1 0,0-1 0,0 0 0,0 1 0,0-1 0,0 0 0,7-9 0,0 0 0,-1 0 0,0-1 0,0 0 0,-1 0 0,0 0 0,-1-1 0,5-15 0,2-4 0,33-83 0,40-97 0,-78 200 0,-3 13 0,-3 16 0,0-17 0,0 275 0,0-271 0,1 0 0,-1 0 0,1 0 0,0 0 0,0 0 0,1 0 0,0-1 0,0 1 0,0 0 0,0-1 0,1 0 0,0 1 0,0-1 0,1-1 0,-1 1 0,1 0 0,0-1 0,1 0 0,-1 1 0,1-2 0,-1 1 0,8 4 0,-1-2 0,0-1 0,-1 0 0,2-1 0,-1 0 0,0-1 0,1 0 0,-1-1 0,1 0 0,0-1 0,17 0 0,-27-1 0,1 0 0,-1-1 0,1 1 0,-1-1 0,0 1 0,1-1 0,-1 0 1,0 0-1,1 0 0,-1 0 0,0-1 0,0 1 0,0 0 0,0-1 0,0 0 0,0 1 0,-1-1 0,1 0 0,0 0 0,-1 0 0,1 0 0,-1 0 0,0 0 1,0 0-1,0-1 0,0 1 0,0 0 0,0-1 0,-1 1 0,1 0 0,-1-1 0,1-3 0,1-10-29,-1-1 1,0 1-1,-2-30 1,0 42 15,-6-74-358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8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50 32223,'0'-1'14,"0"1"0,0-1 0,0 1 0,0-1 1,0 1-1,-1-1 0,1 1 0,0-1 0,0 1 0,0-1 0,0 1 1,0-1-1,-1 1 0,1-1 0,0 1 0,0-1 0,-1 1 1,1-1-1,0 1 0,-1 0 0,1-1 0,-1 1 0,1 0 0,0-1 1,-1 1-1,1 0 0,-1-1 0,1 1 0,-1 0 0,1 0 1,-1 0-1,1 0 0,-2-1 0,-8 17 62,-4 33-121,12-39 45,0 1 0,1-1 0,0 1 0,1 0 0,1 14 0,0-22 0,-1 0 0,0-1 0,1 1 0,0-1 0,-1 1 0,1-1 0,0 1 0,0-1 0,1 1 0,-1-1 0,0 0 0,1 0 0,0 1 0,-1-1 0,1 0 0,0-1 0,0 1 0,0 0 0,0 0 0,0-1 0,0 0 0,1 1 0,-1-1 0,1 0 0,-1 0 0,5 2 0,3-1 2,-1 0 0,0-1 0,1 0 0,-1 0-1,1-1 1,-1 0 0,1-1 0,-1 0 0,13-2 0,-18 2-2,-1 0 1,1 0-1,-1-1 1,1 1-1,-1-1 1,0 0-1,1 0 1,-1 0-1,0 0 1,0 0-1,0-1 1,-1 1-1,1-1 1,-1 0-1,1 0 1,-1 0-1,0 0 1,0 0-1,0 0 1,0-1-1,-1 1 1,1-1-1,-1 1 1,0-1-1,0 1 1,0-6-1,0 1 0,0 1 0,0-1 0,-1 0 0,0 0 0,-1 0 0,0 1 0,0-1 0,-1 0 0,0 1 0,-4-13 0,4 16 0,0 0 0,0 0 0,0 0-1,-1 1 1,1-1 0,-1 1 0,0-1-1,0 1 1,0 0 0,0 0-1,-1 0 1,1 1 0,-1-1 0,0 1-1,0 0 1,0 0 0,0 0-1,0 1 1,0-1 0,-8-1 0,6 2-36,-1 0 1,1 0-1,-1 0 0,0 1 1,1 0-1,-1 0 1,0 1-1,1 0 1,-1 0-1,1 0 0,-1 1 1,1 0-1,0 0 1,-12 7-1,-15 16-1362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9.0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32335,'0'0'208,"13"0"-112,34 0-48,12 0 0,7 0-48,-11-15 0,-5 5 0,-17 0 0,-19-2 0,-14 7-96,-5 0-897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7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8 731 31134,'-1'2'88,"0"-1"-1,0 1 1,1 0 0,-1-1-1,0 1 1,1 0-1,-1-1 1,1 1 0,-1 0-1,1 0 1,0-1-1,-1 1 1,1 0 0,0 2-1,2 34-94,-1-21 101,-2-4-84,1 0 1,1 0-1,0 0 1,1 0-1,0 0 0,1-1 1,1 1-1,-1-1 1,10 19-1,-12-30-9,-1 0-1,1 0 1,0 0-1,0-1 1,-1 1 0,1 0-1,0 0 1,0 0 0,0-1-1,0 1 1,0 0-1,0-1 1,0 1 0,0-1-1,1 1 1,-1-1-1,0 1 1,0-1 0,0 0-1,1 0 1,-1 0 0,0 0-1,0 0 1,0 0-1,1 0 1,-1 0 0,0 0-1,0 0 1,0-1 0,1 1-1,-1 0 1,0-1-1,2 0 1,0-1 1,0 1 1,1-1-1,-1 0 1,0 0-1,0 0 1,0 0-1,0 0 1,-1-1-1,1 0 1,3-3-1,1-7 0,1 0 0,-2 0 0,0-1 1,0 0-1,-2 0 0,0 0 0,5-26 0,-3-8-2,1-52-1,-5-336 1,-3 403 0,-2 1 0,-1-1 0,-1 1 0,-16-53 0,16 76 0,2 13 0,2 12-3,1 8-3,0 59 9,12 93 0,42 238 0,-52-403-3,-1 2 0,2 1 0,0-1 0,0 0 0,8 20 0,-9-30 0,-1 0 0,1 0 0,-1 0 0,1 0 0,0-1 0,0 1 0,0-1 0,0 0 0,0 1 0,1-1 0,-1 0 0,1 0 0,0 0 0,-1-1 0,1 1 0,0-1 0,0 1 0,0-1 0,0 0 0,0 0 0,0 0 0,0-1 0,0 1 0,7-1 0,-3 1 0,0-1 0,0-1 0,0 1 0,0-1 0,0 0 0,0-1 0,0 0 0,0 0 0,-1 0 0,1-1 0,-1 0 0,9-6 0,-6 3 0,0-1 0,-1 0 0,0-1 0,0 0 0,-1 0 0,0-1 0,8-13 0,-2 2 0,-1-1 0,-2 0 0,0 0 0,-1-1 0,-1-1 0,-1 1 0,-1-1 0,-1 0 0,-1-1 0,-1 1 0,0-41 0,-3 59 0,-1 1 0,0-1 0,0 1 0,0 0 0,-1-1 0,1 1 0,-1 0 0,0 0 0,0 0-1,0 0 1,-1 0 0,1 1 0,-1-1 0,0 1 0,-5-5 0,6 6 1,0 0-1,-1-1 1,1 1 0,-1 0-1,1 1 1,-1-1-1,0 0 1,0 1-1,0 0 1,0 0 0,0 0-1,0 0 1,0 0-1,0 0 1,0 1 0,0-1-1,0 1 1,0 0-1,-1 0 1,1 0 0,0 1-1,0-1 1,-4 2-1,5-1 0,-1 0-1,1 1 0,0-1 0,1 1 1,-1-1-1,0 1 0,0 0 1,1 0-1,-1 0 0,1 0 1,-1 0-1,1 0 0,0 0 0,0 0 1,0 0-1,0 1 0,0-1 1,0 1-1,0 4 0,-7 51 2,8-55-1,-3 42 0,4 89 0,0-120 0,1-1 0,1 1 0,-1-1 0,2 1 0,0-1 0,1 0 0,0-1 0,1 1 0,0-1 0,16 22 0,-19-29 0,1 0 0,1-1 0,-1 1 0,1-1 0,0 0 0,0-1 0,0 1 0,0-1 0,0 0 0,1 0 0,0-1 0,9 3 0,-2-2 0,1 0 0,-1-1 0,1-1 0,20 0 0,-30-1 0,1 0 0,-1-1 0,1 1 0,-1-1 0,0 0 0,1 0 0,-1-1 0,0 1 0,0-1 0,0 0 0,0 0 0,0 0 0,0-1 0,0 1 0,-1-1 0,6-5 0,-4 2 0,0 0 0,0-1 0,0 0 0,-1 0 0,0 0 0,0 0 0,-1-1 0,4-10 0,1-9 2,-2-1 0,-1 1 0,-1-1 0,0-35 1,-3-78-14,-1 140 11,0 0 0,1 0-1,-1 0 1,1 1 0,-1-1 0,1 0 0,-1 0-1,1 1 1,-1-1 0,1 0 0,0 1 0,0-1 0,-1 1-1,1-1 1,0 1 0,0-1 0,-1 1 0,1 0-1,0-1 1,0 1 0,0 0 0,0-1 0,0 1-1,0 0 1,-1 0 0,1 0 0,0 0 0,0 0-1,0 0 1,1 0 0,39 1-9,-28-1 8,-9 0 1,1 1 0,0-1 0,-1 1 0,1 0 0,0 0 0,-1 0 0,1 1 0,6 3 0,15 5 0,-23-9 3,-2-9 10,-1 6-13,0 0-1,0 0 1,0 1-1,0-1 1,0 0-1,-1 0 1,1 0 0,0 0-1,-1 0 1,1 1-1,-1-1 1,0 0-1,0 0 1,1 1 0,-1-1-1,0 0 1,-1 1-1,1-1 1,0 1-1,-2-2 1,0 1 0,0 1-1,0 0 1,-1-1 0,1 1-1,0 0 1,-1 1-1,1-1 1,-1 1 0,1-1-1,-1 1 1,-5 1 0,6-1 0,0 0 0,0 0 0,0 1 0,0-1 0,0 1 0,1 0 0,-1 0 0,0 0 1,0 0-1,1 1 0,-1-1 0,0 0 0,1 1 0,0 0 0,-1 0 0,-2 3 0,1-1 0,0 1 0,0 0 0,0 0 0,1 1 0,0-1 0,0 1-1,-3 8 1,1 2 0,0 1-1,1 0 1,1 0-1,0-1 1,0 19-1,2-11 1,0 0 0,2 0 0,0 0 0,9 41 0,-9-59 0,0-1 0,1 1 0,0-1 0,0 1 0,1-1 0,-1 0 0,1 0 0,0 0 0,0 0 0,1-1 0,0 1 0,0-1 0,0 0 0,0 0 0,0 0 0,1-1 0,-1 1 0,1-1 0,0 0 0,0 0 0,1-1 0,-1 0 0,0 0 0,1 0 0,9 2 0,-3-2 1,0 0 0,0-1-1,1 0 1,-1-1 0,0 0 0,1-1 0,-1 0-1,0-1 1,19-5 0,-23 4 0,1-1-1,-1 1 1,1-2-1,-1 1 1,0-1-1,-1-1 1,1 1 0,-1-1-1,0 0 1,-1-1-1,1 0 1,-2 0-1,9-11 1,-5 2-1,0 0 0,0-1 0,-2 0 0,0 0 0,-1-1 0,0 0 0,-2 0 0,0 0 0,1-22 0,0-24 0,-6-84 0,0 113 0,-1-9 0,-12-76 0,9 98 0,0-1 0,-1 1 0,-2 1 0,0 0 0,-13-25 0,15 38 0,5 8 0,1 0 0,0 0 0,0 0 0,-1 1 0,1-1 0,0 0 0,0 0 0,-1 0 0,1 0 0,0 0 0,0 0 0,0 1 0,-1-1 0,1 0 0,0 0 0,0 0 0,0 0 0,0 1 0,-1-1 0,1 0 0,0 0 0,0 1 0,0-1 0,0 0 0,0 0 0,0 0 0,0 1 0,0-1 0,0 0 0,0 0 0,0 1 0,0-1 0,0 0 0,0 0 0,0 1 0,0-1 0,0 0 0,0 0 0,0 1 0,0-1 0,0 0 0,0 0 0,0 1 0,0-1 0,0 0 0,1 0 0,-1 1 0,0 567 13,1-537-15,1 0-1,1 1 0,2-2 1,15 56-1,-20-85 3,0 1 0,1 0 0,-1 0 0,1 0 0,-1 0 0,1 0 0,0-1 0,0 1 0,0 0 0,0 0 0,0-1 0,0 1 0,0-1 0,1 1 0,-1-1 0,0 0 0,1 1 0,-1-1 0,1 0 0,-1 0 0,1 0 0,0 0 0,0 0 0,-1 0 0,1-1 0,0 1 0,2 0 0,-3-1 0,0-1 1,0 1-1,0-1 1,-1 1-1,1-1 1,0 0-1,0 1 0,-1-1 1,1 0-1,0 1 1,-1-1-1,1 0 1,-1 0-1,1 0 0,-1 1 1,1-1-1,-1 0 1,1 0-1,-1 0 1,0 0-1,0 0 0,1 0 1,-1 0-1,0 0 1,0 0-1,0 0 1,0-1-1,2-36 3,-2 32-5,1-27-5,-1 8 5,1 0 0,7-38-1,-6 54 3,0 1 0,1 0 1,0-1-1,0 1 0,0 1 0,1-1 0,1 0 0,-1 1 0,1 0 0,0 0 0,10-9 0,-6 6 0,2 1 0,-1 1 0,1-1 0,1 2 0,0-1 0,0 2 0,0 0 0,1 0 0,-1 1 0,1 0 0,1 1 0,-1 1 0,0 0 0,24-1 0,-36 4 0,0 0 0,-1 1-1,1-1 1,0 0 0,0 1 0,0-1 0,0 1-1,0-1 1,-1 1 0,1-1 0,0 1 0,-1 0-1,1-1 1,0 1 0,-1 0 0,1-1 0,-1 1-1,1 0 1,-1 0 0,1 0 0,-1 0 0,1 0-1,-1-1 1,0 1 0,0 0 0,1 0 0,-1 0-1,0 0 1,0 0 0,0 0 0,0 1 0,1 39-9,-1-32 8,-11 280 17,11-287-16,0 0 0,0 1 0,0-1 0,1 0 0,-1 0 0,1 1 0,0-1 0,-1 0 0,1 0 0,0 0 0,0 0 0,1 0 0,-1 0 0,0 0 0,1 0 0,-1-1 0,1 1 0,-1 0 0,1-1 0,0 1 0,-1-1 0,1 0 0,0 0 0,0 1 0,0-1 0,0 0 0,1-1 0,-1 1 0,0 0 0,0-1 0,0 1 0,1-1 0,-1 0 0,0 1 0,4-1 0,-1 0 0,1 0 0,-1 0 0,1-1 0,-1 1 0,1-1 0,-1 0 0,1-1 0,-1 1 0,0-1 0,1 0 0,-1 0 0,0-1 0,-1 0 0,7-3 0,-5-1 0,1 1 0,-1-1 0,0 0 0,-1 0 0,1-1 0,-1 0 0,-1 0 0,0 0 0,0 0 0,0-1 0,-1 1 0,-1-1 0,1 0 0,1-16 0,0-10 0,-2-1 0,-3-53 1,0 31 1,0 33 3,0 17-3,1 0-1,0-1 1,0 1-1,3-9 1,-3 16-2,1 0 0,0 0 0,-1 0 0,1 1 0,0-1 0,0 0 0,0 0 0,0 1 0,0-1 0,0 0 0,0 1 0,0-1 0,0 1 0,0-1 0,0 1 0,0 0 0,0-1 0,1 1 0,-1 0 0,0 0 0,0 0 0,0 0 0,0 0 0,1 0 0,-1 0 0,0 0 0,0 1 0,0-1 0,0 0 0,2 1 0,1 0 0,0 0 0,0 0 0,0 0 0,0 0 0,0 1 0,0 0 0,0-1 0,3 4 0,-2 1 0,0-1 0,-1 1 0,0 0 0,0 0 0,0 1 0,-1-1 0,0 1 0,0 0 0,-1 0 0,0 0 1,0 0-1,1 11 0,2 12-2,-1 50 0,-3 202 5,-1-282-3,0 0 0,0 0 0,0 1 0,0-1 0,0 0 0,0 0 0,1 1 0,-1-1 0,0 0 0,0 0 0,0 1 0,0-1 0,1 0 0,-1 0 0,0 0 0,0 1 0,0-1 0,1 0 0,-1 0 0,0 0 0,0 0 0,1 0 0,-1 1 0,0-1 0,0 0 0,1 0 0,-1 0 0,0 0 0,0 0 0,1 0 0,-1 0 0,0 0 0,0 0 0,1 0 0,-1 0 0,0 0 0,1 0 0,-1 0 0,0 0 0,0-1 0,1 1 0,-1 0 0,0 0 0,0 0 0,1 0 0,-1 0 0,0 0 0,0-1 0,16-9 0,-8-1 0,0-1 0,-1 0 0,0-1 0,-1 1 0,6-21 0,21-76 0,-16 50 0,-9 32 0,1-4 0,15-33 0,-21 57 0,0 0 0,1 0 0,0 1 0,0-1 0,0 1 0,1 0 0,0 0 0,0 0 0,1 0 0,6-4 0,-11 9 0,1 0 0,-1 0 0,1 0-1,-1 0 1,1 0 0,-1 0 0,1 1 0,-1-1 0,1 0 0,0 1 0,-1 0-1,1-1 1,0 1 0,-1 0 0,1 0 0,3 0 0,-4 0 0,0 1-1,0-1 1,0 0 0,0 1 0,0 0-1,0-1 1,0 1 0,-1-1 0,1 1-1,0 0 1,0 0 0,-1-1 0,1 1-1,0 0 1,-1 0 0,1 0 0,0 0-1,-1 0 1,1 1 0,2 6-2,-1 0 1,-1 0 0,1-1-1,-1 1 1,0 13-1,-1-13 2,3 75 1,4 49-3,-5-116 4,1 0 0,0 0 0,1 0 0,1 0 0,13 28 0,-16-41-2,0 0 0,0-1 0,0 1 0,0 0 0,1-1 0,-1 0 1,1 1-1,0-1 0,-1 0 0,1 0 0,0-1 0,0 1 0,0 0 1,1-1-1,-1 0 0,0 0 0,0 0 0,1 0 0,3 0 0,-3 0 0,1-1 1,-1 1-1,1-1 0,-1 0 0,0 0 0,1-1 0,-1 0 1,0 1-1,0-1 0,1-1 0,-1 1 0,0 0 0,0-1 1,0 0-1,5-4 0,-1 0 0,0-2-1,-1 1 1,0-1 0,0 0-1,-1-1 1,0 1 0,0-1-1,-1-1 1,-1 1 0,1-1-1,-1 1 1,3-16-1,5-17-3,8-68 0,-19 104 4,3-28-3,-3 25 3,-1-1 0,2 1 0,-1-1 0,1 1 0,0 0 0,1 0 0,0 0 0,1 0 0,5-9 0,-7 16 0,1 1 0,-1-1 0,1 1 1,-1 0-1,1-1 0,0 1 0,-1 0 0,1 1 0,0-1 0,0 0 1,0 1-1,0 0 0,-1-1 0,1 1 0,0 0 0,4 1 1,29 2-33,-44 0 32,-1-1 1,1 1-1,0 0 1,0 1-1,0 0 0,1 0 1,-1 1-1,1-1 1,0 2-1,0-1 1,1 1-1,0 0 1,0 0-1,0 1 1,1 0-1,0 0 1,0 0-1,1 1 1,-1-1-1,2 1 1,-1 0-1,1 0 1,1 0-1,-1 1 1,1-1-1,1 1 0,-2 16 1,-1 105 9,4-97-7,0-28-3,0 1 0,0 0 1,0-1-1,1 1 0,-1-1 0,1 1 0,1-1 0,-1 1 0,1-1 0,0 0 0,0 0 0,0 0 0,1 0 0,0 0 0,0 0 0,0-1 1,0 1-1,1-1 0,0 0 0,0 0 0,0 0 0,0-1 0,1 1 0,-1-1 0,1 0 0,0 0 0,0-1 0,0 0 0,0 0 0,0 0 1,1 0-1,-1-1 0,1 1 0,-1-1 0,1-1 0,8 1 0,0 0 1,1 0 0,-1-1 0,0-1 0,0 0 0,0-1 0,0 0 0,25-9 0,-33 9-1,0-1 1,0 1-1,-1-2 1,1 1-1,0-1 0,-1 1 1,0-2-1,0 1 1,0 0-1,-1-1 0,1 0 1,-1 0-1,0 0 1,-1-1-1,1 1 0,-1-1 1,0 0-1,-1 0 1,4-9-1,-1-3 0,-1 1 0,-1-1 0,0 0 0,-1 0 0,-1 0 0,-1 0 0,-3-33 0,1 36 0,-1 0 0,0 1 0,-1 0 0,0-1 0,-1 1 0,-1 1 0,0-1 0,-1 1 0,-15-23 0,18 32 0,0 0 0,0 0 0,0 0 0,0 0 0,-1 0 0,0 1 0,0 0 0,0 0 0,0 0 0,0 0 0,0 1 0,-1 0 0,-9-2 0,13 3 0,-1 1 0,1-1 0,0 1 0,-1 0 0,1 0 0,-1 0 0,1 0 0,-1 0 0,1 1 0,-1-1 0,1 1 0,0-1 0,-1 1 0,1 0 0,0 0 0,-1 0 0,1 0 0,0 0 0,0 1 0,0-1 0,0 1 0,0-1 0,1 1 0,-1 0 0,0 0 0,1 0 0,-1 0 0,1 0 0,-1 0 0,1 0 0,0 0 0,0 0 0,-1 4 0,-2 9-1,0 0 0,1 0 0,1 1 0,0-1 1,1 1-1,1-1 0,0 1 0,1 0 0,1-1 0,0 0 0,1 1 0,1-1 0,0 0 1,1 0-1,1-1 0,0 0 0,15 25 0,-16-32 2,0 0-1,1 0 1,0-1 0,0 1-1,1-1 1,0-1 0,0 1-1,0-1 1,0-1 0,1 1-1,15 6 1,-11-7 0,1-1 0,0 0 0,0 0 0,0-1 0,0-1 0,0 0 0,15-2 0,-22 1-1,0 0 0,-1-1 0,1 1 0,0-1 0,0-1 0,-1 1 0,1-1 0,-1 0 0,1-1 0,-1 1 0,0-1 0,0 0 0,0 0 0,0-1 0,4-4 0,-3 2 0,0 0 0,-1-1 0,0 0 0,0 0 0,-1 0 0,0 0 0,0-1 0,-1 0 0,4-12 0,0-9 0,-1 0 0,-1-1 0,-2 1 0,-1-57 0,-1 13 0,-4 0 0,-13-83 0,9 105 0,4 44 0,1 13 0,-3 240 0,-4 135 0,9-374 0,0 0 0,0 0 0,1 0 0,0 1 0,0-1 0,1 0 0,0 0 0,0 0 0,1-1 0,6 14 0,-6-17 0,-1 1 0,1-1 0,0 0 0,0 0 0,0 0 0,0-1 0,1 1 0,-1-1 0,1 1 0,-1-1 0,1 0 0,0 0 0,0-1 0,0 1 0,0-1 0,0 0 0,0 0 0,0 0 0,0-1 0,6 1 0,-5-1 0,0 0 0,0 0 0,1 0 0,-1-1 0,0 1 0,0-1 0,0-1 0,0 1 0,0-1 0,0 0 0,-1 0 0,1 0 0,0 0 0,6-6 0,-5 3 0,0 0 0,0-1 0,0 0 0,-1 0 0,0 0 0,-1-1 0,1 1 0,5-13 0,0-6 0,0-1 0,-2 1 0,-1-1 0,6-43 0,-4-11 0,-6 51 0,10-53 0,-12 78 0,-1 1 0,2-1 0,-1 1 0,0 0 0,1-1-1,-1 1 1,1 0 0,0 0 0,0 0 0,0 0 0,1 0 0,-1 1 0,1-1 0,-1 1 0,1-1 0,0 1 0,0 0-1,0 0 1,0 0 0,0 1 0,1-1 0,-1 1 0,0 0 0,1 0 0,-1 0 0,1 0 0,-1 0 0,1 1 0,0 0-1,-1-1 1,8 2 0,-11-1 0,0 0-1,0 0 1,1 0 0,-1 0-1,0 0 1,0-1-1,1 1 1,-1 0-1,0 1 1,0-1-1,0 0 1,1 0 0,-1 0-1,0 0 1,0 0-1,1 0 1,-1 0-1,0 0 1,0 0-1,0 0 1,1 0 0,-1 1-1,0-1 1,0 0-1,0 0 1,1 0-1,-1 0 1,0 1-1,0-1 1,0 0 0,0 0-1,0 0 1,0 1-1,1-1 1,-1 0-1,0 0 1,0 1-1,0-1 1,0 0 0,0 0-1,0 0 1,0 1-1,0-1 1,0 0-1,0 0 1,0 1-1,0-1 1,0 0 0,0 0-1,0 1 1,0-1-1,-1 0 1,1 0-1,0 0 1,0 1-1,0-1 1,0 0 0,0 0-1,0 0 1,-1 1-1,1-1 1,0 0-1,-9 10 3,-19 2 11,22-10-13,1 0 0,-1 0 0,0 1 0,0 0 0,1 0 0,0 1 0,-10 7 0,8-3 0,0 0 0,0 0 0,1 1 0,0 0 0,0 0 0,1 0 0,1 1 0,-1 0 0,2 0 0,-1 0 0,1 0 0,-1 12 0,-1 7 0,2-1 0,1 1 0,2 37 0,1-62 0,-1 0 0,1 0 1,-1 1-1,1-1 0,0 0 0,1 0 1,-1 0-1,1 0 0,0 0 0,0 0 0,0 0 1,0 0-1,1-1 0,-1 1 0,1-1 1,0 0-1,0 0 0,0 0 0,0 0 1,1 0-1,-1-1 0,1 0 0,0 1 0,0-1 1,0-1-1,0 1 0,0 0 0,0-1 1,0 0-1,5 1 0,13 2 2,-1-1 1,1-1-1,0-1 0,35-3 1,-49 2-3,-1-1 1,0 0-1,0 0 0,0-1 1,0 0-1,0 0 1,0 0-1,0-1 1,-1 0-1,1-1 0,-1 1 1,0-1-1,0-1 1,0 1-1,-1-1 1,1 0-1,-1 0 0,0 0 1,-1-1-1,1 0 1,-1 0-1,-1 0 1,1 0-1,-1-1 0,0 1 1,0-1-1,0 0 1,-1 0-1,-1 0 1,3-13-1,-1 2 0,-1-1 0,-1 0 0,-1 1 0,0-1 0,-1 0 0,-2 1 0,-7-37 0,6 43 0,0 0 0,-1 0 0,0 0 0,0 1 0,-2 0 0,1 0 0,-1 0 0,-1 1 0,0 0 0,0 0 0,-1 1 0,-15-12 0,20 17 0,-2 0 0,1 1 0,0-1 0,-1 1 0,1 0 0,-1 1 0,0 0 0,0 0 0,0 0 0,0 0 0,-1 1 0,1 0 0,0 1 0,0-1 0,-1 1 0,1 0 0,-10 2 0,14-2 0,-1 1 0,1-1 0,0 1 0,0 0 0,0 0 0,0 0 0,0 0 0,0 0 0,1 0 0,-1 1 0,0-1 0,0 1 0,1-1 0,-1 1 0,1-1 0,0 1 0,-1 0 0,1 0 0,0 0 0,0 0 0,0 0 0,0 0 0,0 0 0,1 0 0,-2 3 0,0 6 0,0 0 0,1 0 0,-1 22 0,2-25 0,0 9 0,0 0 0,1 0 0,0 0 0,2 0 0,0-1 0,1 1 0,0-1 0,2 0 0,-1 0 0,2-1 0,0 1 0,1-1 0,1-1 0,0 0 0,1 0 0,0-1 0,1 0 0,1 0 0,0-1 0,19 14 0,-15-15 0,0 0 0,1-1 0,-1 0 0,2-2 0,35 13 0,-41-17 0,0-1 0,0 0 0,0-1 0,0 0 0,1-1 0,-1-1 0,1 0 0,-1 0 0,1-1 0,16-4 0,-26 4 0,1-1 0,-1 1 0,1-1 0,-1 0 0,1 0 0,-1-1 0,0 1 0,0-1 0,0 0 0,0 1 0,-1-1 0,1 0 0,-1-1 0,0 1 0,0 0 0,0-1 0,0 1 0,0-1 0,-1 0 0,0 1 0,1-1 0,0-7 0,2-9 0,0-2 0,1-39 0,-4 52 0,0-32 0,6-53 0,-6 85 0,1 0 0,0 0-1,0 0 1,1 1-1,0-1 1,1 1 0,8-15-1,-10 20 0,0 0 1,1 0-1,-1 0 0,1 0 0,0 1 0,0-1 0,0 1 0,0 0 1,0 0-1,0 0 0,1 0 0,-1 0 0,1 1 0,6-2 0,-2 1-1,1 0 0,-1 1 0,0 0-1,1 1 1,12 1 0,-19-1 2,-1 0-1,1 0 1,-1 0 0,0 1 0,1-1 0,-1 1 0,0-1 0,1 1 0,-1-1 0,0 1-1,0 0 1,1 0 0,-1-1 0,0 1 0,0 0 0,0 0 0,0 0 0,0 0 0,0 0 0,-1 1-1,1-1 1,0 0 0,0 0 0,-1 0 0,1 1 0,-1-1 0,1 0 0,-1 1 0,1 1 0,0 5 0,0 0 0,0 1 1,0-1-1,-1 10 1,0-10 0,-1-9-1,1 0 0,0 0 1,-1 1-1,1-1 0,0 0 1,-1 1-1,1-1 0,-1 1 0,1-1 1,-1 0-1,1 1 0,-1-1 1,1 1-1,-1-1 0,1 1 1,-1 0-1,0-1 0,1 1 1,-1 0-1,0-1 0,0 1 1,1 0-1,-1 0 0,0-1 1,1 1-1,-2 0 0,-22-3 5,24 3-5,-9-1 0,0 0 0,0 1 0,0 0 0,0 1 0,1 0 0,-1 0 0,0 1 0,0 0 0,-15 6 0,19-5 0,1 0 0,-1 0 0,0 0 0,1 1 0,0-1 0,0 1 0,0 0 0,0 0 0,0 1 0,1-1 0,0 1 0,0 0 0,0-1 0,1 1 0,-1 1 0,-2 7 0,1 1-1,0-1 0,1 0-1,0 1 1,1 0 0,1 0 0,0 16-1,1-24 2,0-1 0,0 1 0,1-1-1,0 1 1,0-1 0,0 0-1,0 1 1,1-1 0,0 0 0,0 0-1,1 0 1,-1 0 0,1 0 0,0-1-1,0 1 1,1-1 0,6 7 0,-1-5 1,-1-1-1,0-1 1,1 1 0,0-2 0,0 1 0,0-1 0,1 0 0,-1-1 0,0 0 0,1-1-1,0 0 1,-1 0 0,1-1 0,10-1 0,-16 1-1,-1 0 0,0-1 1,0 1-1,0-1 0,0 0 0,0 1 0,0-1 1,0-1-1,0 1 0,0 0 0,0-1 0,0 1 1,-1-1-1,1 0 0,-1 0 0,1 0 0,-1 0 1,0-1-1,0 1 0,0-1 0,0 1 0,0-1 1,0 1-1,-1-1 0,1 0 0,-1 0 0,0 0 1,0 0-1,0 0 0,0 0 0,0-6 0,2-10 2,0-1 0,-2 1 0,0-1-1,-3-21 1,1 11-1,-7-132 4,13 322 21,-5-84-25,-11 676-1,9-729 0,-1 0 0,0 0 0,-2-1 0,-10 30 0,12-44 0,0-1 0,0 0 0,-1 0 0,0 0 0,0-1 0,-1 1 0,-6 6 0,8-9-1,-1-1 1,1-1 0,0 1-1,-1 0 1,0-1 0,0 0-1,1 0 1,-1 0-1,0 0 1,-1 0 0,1-1-1,0 0 1,-9 1 0,8-1-2,0 0 0,0-1 0,0 0 0,0 0 0,0 0 0,0-1 0,0 1 0,0-1 1,0 0-1,0-1 0,0 1 0,1-1 0,-1 0 0,-5-3 0,4 0 2,1 1 1,-1-1-1,1 0 0,0-1 0,0 1 0,0-1 0,1 0 1,0 0-1,-5-8 0,-4-9 0,1-1 0,1 0 0,1-1 0,2 0 0,0 0 0,1 0 0,2-1 0,0 0 0,2-1 0,0-30 0,3 51 0,1 0 0,0 0 0,0 0 0,0 0 0,1 0 0,0 1 0,0-1 0,0 0 0,1 1 0,0 0 0,0 0 0,0 0 0,1 0 0,0 0 0,6-6 0,7-6 0,2 1 0,30-21 0,-27 21 0,-16 12 0,153-119 0,-126 93 9,0 0 0,41-52 0,-50 52-7,-2-1 0,35-65-1,-49 80-1,-1 0 0,-1-1 0,0 0 0,-1 0 0,-1 0 0,0-1 0,-2 0 0,2-25 0,-3 21 0,0 17 0,-1-1 0,1 1 0,-1 0 0,0-1 0,0 1 0,-1-1 0,0 1 0,0 0 0,0-1 0,-2-5 0,3 11 0,-1-1 0,1 1 0,0 0 0,0-1 0,-1 1 0,1-1 0,0 1 0,-1 0 0,1-1 0,-1 1 0,1 0 0,-1-1 0,1 1 0,0 0 0,-1 0 0,1-1 0,-1 1 0,1 0 0,-1 0 0,1 0 0,-1 0 0,0 0 0,1 0 0,-1 0 0,1 0 0,-1 0 0,1 0 0,-1 0 0,1 0 0,-1 0 0,1 0 0,-1 0 0,1 0 0,-1 1 0,1-1 0,-1 0 0,1 0 0,-1 1 0,1-1 0,-1 0 0,1 0 0,0 1 0,-1-1 0,1 1 0,0-1 0,-1 0 0,1 1 0,0-1 0,-1 1 0,1-1 0,0 1 0,0-1 0,0 1 0,-1-1 0,1 2 0,-11 29 0,5 16 0,3 1 0,4 77 0,1-71 0,-2-39 0,2-1 0,0 1 0,0 0 0,1 0 0,1-1 0,0 0 0,11 24 0,-12-33 0,-1 0 0,1 0 0,-1-1 0,1 1 0,1 0 0,-1-1 0,1 0 0,-1 0 0,1 0 0,1 0 0,-1-1 0,0 1 0,1-1 0,0 0 0,-1 0 0,1-1 0,0 1 0,1-1 0,-1-1 0,0 1 0,1-1 0,-1 1 0,8-1 0,-11 0 0,6-1 0,0 0 0,-1 0 0,1 0 0,14-3 0,-19 2 0,0 0 0,0 0 0,0-1 0,-1 1 0,1-1 0,0 1 0,-1-1 0,1 0 0,-1 0 0,0 0 0,0 0 0,0-1 0,0 1 0,0 0 0,2-5 0,5-8 0,-1 0 0,-1-1 0,0-1 0,-1 1 0,-1-1 0,0 0 0,-2 0 0,4-26 0,-1-145 0,-7 138 0,1-1 0,0 46 0,0 32 0,-29 316 0,9-167 0,-16 328 0,35-491 0,1-4 0,-1 0 0,0 0 0,0-1 0,-5 17 1,5-23-2,1-1 1,-1 0 0,1 1 0,-1-1 0,0 0 0,0 1-1,1-1 1,-1 0 0,0 0 0,0 0 0,0 0 0,0 0-1,0 0 1,0 0 0,-1 0 0,1 0 0,0-1 0,0 1-1,-1 0 1,1-1 0,0 1 0,-1-1 0,1 1 0,-1-1-1,1 0 1,-1 1 0,1-1 0,0 0 0,-1 0 0,1 0-1,-1 0 1,1-1 0,-1 1 0,1 0 0,-3-1 0,1 0-2,0-1 1,0 0-1,-1 1 0,1-1 1,0-1-1,0 1 1,1 0-1,-1 0 1,0-1-1,1 0 1,0 1-1,-1-1 0,1 0 1,0 0-1,1-1 1,-1 1-1,-1-4 1,-1 0-1,-6-13 1,0-1 0,2 0 0,0 0 0,2-1 0,0 1 0,1-1 0,2-1 0,0 1 0,1 0 0,1-1 0,2 0 0,4-36 0,-3 51 1,0 1 1,0-1-1,1 1 0,0 0 0,0-1 1,1 1-1,0 1 0,0-1 1,1 1-1,-1-1 0,1 1 1,1 1-1,10-11 0,8-3 3,1 1 0,32-18-1,-44 28-1,104-64 17,227-100-1,-314 161-17,-30 11-1,0-1 1,1 1-1,-1-1 1,1 1-1,-1 0 0,1 0 1,-1-1-1,1 1 1,-1 0-1,1 0 0,-1 0 1,1-1-1,0 1 1,-1 0-1,1 0 0,-1 0 1,1 0-1,-1 0 1,1 0-1,0 0 0,-1 0 1,1 1-1,-1-1 0,1 0 1,-1 0-1,1 0 1,-1 1-1,2-1 0,-9 6-21,7-5 17,-38 23-265,-20 3-696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46.5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10 183 32271,'0'0'10,"-1"0"0,1 0 0,-1 0 1,1 0-1,0 0 0,-1 0 0,1 0 1,-1 0-1,1-1 0,0 1 0,-1 0 0,1 0 1,-1 0-1,1-1 0,0 1 0,-1 0 1,1-1-1,0 1 0,0 0 0,-1 0 1,1-1-1,0 1 0,0 0 0,-1-1 0,1 1 1,0-1-1,0 1 0,0 0 0,0-1 1,-1 1-1,1-1 0,0 1 0,0 0 0,0-1 1,0 1-1,0-1 0,0 1 0,0-1 1,0 1-1,0 0 0,0-1 0,1 1 1,-1-1-1,0 1 0,0 0 0,0-1 0,1 0 1,183 3-6,341-11-5,-382 6 0,-106 3 0,-36 0 0,0 1 0,0-1 0,0 0 0,-1 0 0,1 0 0,0 0 0,0 0 0,0 0 0,0 0 0,0 0 0,0-1 0,0 1 0,0 0 0,0 0 0,-1-1 0,1 1 0,0-1 0,0 1 0,0-1 0,-1 1 0,1-1 0,0 1 0,1-2 0,-2 1 0,-1 0 0,1 0 0,0 1 0,0-1 0,0 0 0,-1 0 0,1 1 0,0-1 0,-1 0 0,1 0 0,-1 1 0,1-1 0,-1 0 0,1 1 0,-1-1 0,0 1 0,1-1 0,-1 0 0,-1 0 0,-41-27 0,41 27 0,-30-15-7,0 2 0,-1 1 1,-46-11-1,-14-6 34,90 28-27,2-3 0,2 5 0,1-1 0,-1 1 0,0-1 0,0 1 0,0 0 0,1-1 0,-1 1 0,0 0 0,1 0 0,-1 0 0,0 0 0,0 0 0,1 0 0,1 0 0,-1 0 0,14 0 0,-1 0 0,1 1 0,0 0 0,-1 1 0,1 1 0,26 9 0,4 4 0,-22-8 0,0 0 0,-1 2 0,0 0 0,-1 2 0,40 27 0,-60-37 0,1 0 0,-1 0 0,1 1 0,-1-1 0,0 1 0,0 0 0,0-1 0,-1 1 0,1 0 0,0 0 0,-1 0 0,0 0 0,0 0 0,0 0 0,0 1 0,0-1 0,-1 0 0,0 0 0,1 1 0,-1-1 0,0 0 0,-1 0 0,1 1 0,0-1 0,-1 0 0,-1 6 0,-1-3 0,0 1 0,0-1 0,0 0 0,-1 0 0,1 0 0,-1 0 0,-1-1 0,1 0 0,-1 0 0,0 0 0,-8 6 0,-125 83-144,99-73-320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9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217 21 28829,'-1'-1'168,"1"-1"-1,-1 1 0,1 0 1,-1 0-1,0 0 1,0 0-1,1 0 1,-1 0-1,0 0 0,0 0 1,0 0-1,0 0 1,0 1-1,0-1 1,0 0-1,0 1 0,0-1 1,-1 1-1,1-1 1,0 1-1,0-1 0,-1 1 1,1 0-1,-3-1 1,-36 0-747,25 2 878,7-1-299,1 0 0,-1 1 0,0 0 0,0 0 0,1 0 0,-1 1 0,1 1 0,0-1 0,-10 5 0,13-5 0,1 0 0,0 1 0,0-1 0,0 1 0,0-1 0,0 1 0,0 0 0,0 0 0,1 0 0,0 0 0,0 1 0,-1-1 0,2 1 0,-1-1 0,0 1 0,1 0 0,0-1 0,0 1 0,0 0 0,-1 6 0,2-6 0,-1 0 0,1 0 0,-1 0 0,1 0 0,0 0 0,1 0 0,-1 0 0,1 0 1,0 0-1,0 0 0,0 0 0,0-1 0,1 1 0,-1 0 0,1-1 0,2 5 0,-1-5 2,1 1 0,-1-1 0,1 0 0,0 0 0,-1 0 0,2 0 0,-1 0 0,0-1 0,0 0 0,1 0 0,-1 0 0,10 2 0,2 0-2,1-2 1,0 1 0,-1-2 0,1 0 0,17-2 0,-7 1-1,-24 0 0,0 0 0,0 0 0,0 0 0,0 0 0,0-1 0,-1 1 0,1-1 0,0 0 0,0 0 0,0 0 0,-1 0 0,1 0 0,0 0 0,-1-1 0,1 1 0,-1-1 0,1 0 0,-1 0 0,0 0 0,0 0 0,0 0 0,2-3 0,-2 1 0,-1 0 0,1 0 0,-1 0 0,1 0 0,-1 0 0,-1 0 0,1 0 0,-1-1 0,1 1 0,-1 0 0,0 0 0,-1-1 0,1 1 0,-3-8 0,2 9 1,0-1 0,0 0 0,0 1-1,-1-1 1,0 0 0,0 1 0,0 0 0,0-1 0,-1 1 0,1 0-1,-1 0 1,1 0 0,-1 1 0,0-1 0,0 1 0,-1 0 0,1-1-1,0 1 1,-1 1 0,1-1 0,-1 0 0,0 1 0,-5-2 0,-1 0-48,0 1 0,0 0 0,-1 1 0,1 0 0,-1 0 0,1 1 0,-20 2 0,-6 6-1055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39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1 923 31679,'35'-5'253,"0"-1"0,0-2 1,36-12-1,-4 1-229,-31 9-23,-1-1 1,57-27-1,-79 32 0,0-1 1,0-1-1,-1 0 1,0 0-1,0-1 1,-1-1-1,0 0 1,-1-1-1,16-19 1,-26 28 0,1 1 0,0-1 0,0 0 0,-1 0 0,1 0 0,-1 0 0,0 0 1,1 0-1,-1 0 0,0 1 0,0-1 0,0 0 0,-1 0 0,1-2 0,-1-13-1,-30 6-1,9 7 0,22 4 0,0 0 0,0 0 0,0 0 0,-1 0 0,1 0 0,0 0 0,0 0 0,0 0 0,0 0 0,-1 1 0,1-1 0,0 0 0,0 0 0,0 0 0,0 0 0,0 0 0,0 0 0,-1 1 0,1-1 0,0 0 0,0 0 0,0 0 0,0 0 0,0 1 0,0-1 0,0 0 0,0 0 0,0 0 0,0 1 0,0-1 0,0 0 0,0 0 0,0 0 0,0 0 0,0 1 0,0-1 0,0 0 0,0 0 0,0 0 0,0 0 0,0 1 0,0-1 0,0 0 0,0 2 0,0 2 0,0 1 0,0 0 0,1-1 0,-1 1 0,1 0 0,0-1 0,0 1 0,1-1 0,2 7 0,-3-9 0,2 1 0,-1 0 0,0 0 0,0-1 0,1 1 0,-1-1 0,1 0 0,0 0 0,0 0 0,0 0 0,0 0 0,0-1 0,0 1 0,6 1 0,11 2 0,0 0 0,1-1 0,-1-2 0,1 0 0,0-1 0,30-2 0,-14 0 0,-37 1 0,1 0 0,-1 0 0,1 0 0,-1 0 0,1 1 0,-1-1 0,1 0 0,-1 0 0,1 0 0,-1 0 0,1 0 0,-1 1 0,1-1 0,-1 0 0,0 0 0,1 1 0,-1-1 0,1 0 0,-1 1 0,0-1 0,1 1 0,-1-1 0,0 0 0,0 1 0,1-1 0,-1 1 0,0-1 0,0 0 0,1 1 0,-1-1 0,0 1 0,0-1 0,0 1 0,0-1 0,0 1 0,0-1 0,0 2 0,-5 20 0,-2-9 0,-1 0 0,-1-1 0,0 1 0,-1-2 0,0 0 0,-18 15 0,-23 29 0,44-46 0,0 1 0,1-1 0,0 1 0,1 1 0,0-1 0,0 1 0,1 0 0,1 0 0,0 0 0,0 1 0,1-1 0,1 1 0,0-1 0,0 1 0,1 0 0,2 11 0,-2-19 0,0-1-1,1 1 1,-1-1-1,1 1 1,0-1-1,0 1 1,0-1 0,1 0-1,-1 1 1,1-1-1,0 0 1,-1 0-1,2 0 1,-1 0 0,0 0-1,0-1 1,1 1-1,0-1 1,-1 1-1,1-1 1,0 0 0,0 0-1,0 0 1,0 0-1,1-1 1,-1 1-1,0-1 1,7 1-1,6 2-2,0-1-1,0 0 0,1-2 0,29 0 0,-46-1 4,5 0 0,0 0 0,0 0 0,0-1 0,0 0 0,0 0 0,0 0 0,0 0 0,0-1 0,0 1 0,-1-1 0,1-1 0,0 1 0,-1-1 0,0 1 0,0-1 0,0 0 0,4-5 0,-3 3 0,-1-1 0,0 1 0,-1-1 0,1 0 0,-1 0 0,0-1 0,-1 1 0,1-1 0,-1 1 0,0-1 0,-1 0 0,1-10 0,2-33 3,-3-83 0,0-20 23,-1 149-26,0 0 0,1-1 0,-1 1 0,1 0 0,0 0 0,1 0 0,-1 0 0,1 0 0,-1 0 0,1 0 0,1 0 0,2-5 0,-2 7 0,-1 0 0,1-1 0,-1 1 0,1 1 0,0-1 0,0 0 0,0 1 0,0-1 0,0 1 0,0 0 0,0 0 0,0 0 0,1 0 0,-1 1 0,0-1 0,5 1 0,5-1 0,-1 1 0,1 0 0,24 3 0,-34-3 0,1 1 0,0 0 0,-1 0 0,1 0 0,-1 0 0,1 0 0,-1 1 0,0-1 0,0 1 0,0 0 0,0 0 0,0 0 0,0 0 0,0 1 0,0-1 0,-1 1 0,0 0 0,3 3 0,-4-5 0,-1-1 0,0 1 0,0-1 0,0 1 0,0 0 0,0-1 0,0 1 0,0-1 0,0 1 0,0-1 0,0 1 0,0 0 0,0-1 0,0 1 0,-1-1 0,1 1 0,0-1 0,0 1 0,0-1 0,-1 1 0,1-1 0,0 1 0,-1-1 0,1 1 0,-1-1 0,1 0 0,0 1 0,-1-1 0,1 1 0,-1-1 0,1 0 0,-1 0 0,1 1 0,-1-1 0,1 0 0,-1 0 0,1 0 0,-1 1 0,0-1 0,1 0 0,-1 0 0,0 0 0,-31 7 0,27-7 0,0 2 0,-1 0 0,1 0 0,-1 0 0,1 0 0,0 1 0,0 0 0,0 0 0,1 0 0,-1 1 0,1 0 0,-1 0 0,1 0 0,0 0 0,1 0 0,-1 1 0,1 0 0,0-1 0,0 1 0,0 1 0,1-1 0,-2 6 0,-2 5 0,1-1 0,0 1 0,1 0 0,1 0 0,1 1 0,-1 20 0,3-27 0,-1 5 0,1 0 0,0 0 0,1 0 0,1 0 0,4 15 0,-6-27 0,1 1 0,1-1 0,-1 0 0,0 1 0,1-1 0,0 0 0,0 0 0,0 0 0,0 0 0,0 0 0,0-1 0,1 1 0,0-1 0,-1 1 0,1-1 0,0 0 0,0 0 0,0 0 0,0-1 0,0 1 0,1-1 0,-1 1 0,0-1 0,1 0 0,-1-1 0,8 2 0,-2-1 0,1 0 0,0 0 0,0-1 0,17-2 0,-24 1 0,1 1 0,-1-1 0,0 0 0,1 0 0,-1-1 0,0 1 0,0-1 0,0 1 0,0-1 0,0 0 0,0 0 0,0 0 0,-1 0 0,1-1 0,-1 1 0,4-5 0,-1-2 0,1 0 0,-2-1 0,1 1 0,-1-1 0,-1 0 0,0 0 0,0 0 0,-1-1 0,1-16 0,0-13 0,-3-48 0,-1 38 0,1 28 0,1 10 0,-1-1 0,0 1 0,-1 0 0,0-1 0,-1 1 0,-1 0 0,-4-16 0,7 28 0,0-1 0,-1 1 0,1 0 0,0 0 0,0 0 0,0-1 0,0 1 0,0 0 0,0 0 0,0 0 0,0-1 0,-1 1 0,1 0 0,0 0 0,0 0 0,0 0 0,0-1 0,-1 1 0,1 0 0,0 0 0,0 0 0,0 0 0,-1 0 0,1 0 0,0 0 0,0 0 0,-1 0 0,1 0 0,0 0 0,0-1 0,0 1 0,-1 0 0,1 1 0,0-1 0,0 0 0,-1 0 0,1 0 0,0 0 0,0 0 0,0 0 0,-1 0 0,1 0 0,0 0 0,0 0 0,0 0 0,-1 1 0,1-1 0,0 0 0,0 0 0,0 0 0,-1 0 0,1 1 0,0-1 0,0 0 0,0 0 0,0 0 0,0 0 0,0 1 0,0-1 0,0 0 0,-1 0 0,1 1 0,0-1 0,0 0 0,0 0 0,0 1 0,-6 17 0,2 14 0,1 0 0,4 53 0,-1-69 0,1-3 0,0-1 0,0 1 0,2-1 0,-1 0 0,2 0 0,-1 0 0,2 0 0,-1 0 0,2-1 0,0 0 0,0 0 0,1 0 0,0-1 0,0 0 0,2 0 0,-1-1 0,17 14 0,-23-21 0,0-1 0,1 1 0,0 0 0,-1-1 0,1 0 0,0 1 0,0-1 0,-1 0 0,1 0 0,0-1 0,0 1 0,0-1 0,0 1 0,0-1 0,0 0 0,0 0 0,0 0 0,0-1 0,0 1 0,0-1 0,6-1 0,-6 0 0,0 0 0,0 0 0,-1 1 0,1-2 0,0 1 0,-1 0 0,1-1 0,-1 1 0,0-1 0,0 1 0,0-1 0,0 0 0,-1 0 0,1 0 0,-1 0 0,1 0 0,-1-1 0,0 1 0,0-4 0,10-47 0,-3-1 0,2-73 0,4-35 0,-13 159 0,-1 0 0,1 0 0,0-1 0,0 1 0,1 0 0,-1 0 0,1 0 0,3-5 0,-4 8 0,0 0 0,0 0 0,0 0 0,0 0 0,0 0 0,0 0 0,0 1 0,0-1 0,0 0 0,1 1 0,-1-1 0,0 1 0,0-1 0,1 1 0,-1 0 0,0-1 0,1 1 0,-1 0 0,0 0 0,1 0 0,-1 0 0,1 0 0,-1 1 0,0-1 0,1 0 0,-1 1 0,0-1 0,0 0 0,1 1 0,1 1 0,0-1 0,1 2 0,0-1 0,-1 0 0,1 1 0,-1-1 0,0 1 0,0 0 0,0 0 0,0 0 0,-1 1 0,1-1 0,-1 1 0,0-1 0,3 7 0,23 60 0,-23-53 0,8 24 0,-2-1 0,-2 2 0,-2-1 0,-1 1 0,-1 83 0,-4-101 0,-1-16 0,1-1 0,-1 1 0,-1 0 0,1 0 0,-4 14 0,4-22 0,0 0 0,0-1 0,0 1 0,-1 0 0,1 0 0,0 0 0,0 0 0,0 0 0,0 0 0,0 0 0,0 0 0,0 0 0,0 0 0,0 0 0,-1 0 0,1 0 0,0 0 0,0 0 0,0 0 0,0 0 0,0 0 0,0 0 0,0 0 0,0 0 0,-1 0 0,1 0 0,0 0 0,0 0 0,0 0 0,0 0 0,0 0 0,0 0 0,0 0 0,0 0 0,0 1 0,-1-1 0,1 0 0,0 0 0,0 0 0,0 0 0,0 0 0,0 0 0,0 0 0,0 0 0,0 1 0,-1-13 0,4-27 0,2 0 0,2 1 0,19-61 0,-9 34 0,-8 27 0,18-65 0,-23 92 0,0 0 0,0 0 0,1 1 0,1-1 0,0 1 0,11-14 0,-17 23 0,1 1 0,-1-1 0,0 0 0,1 1 0,-1-1 0,0 1 0,1-1 0,-1 0 0,1 1 0,-1-1 0,1 1 0,0 0 0,-1-1 0,1 1 0,-1-1 0,1 1 0,0 0 0,-1 0 0,1-1 0,0 1 0,-1 0 0,1 0 0,0 0 0,0 0 0,-1 0 0,1 0 0,0 0 0,-1 0 0,1 0 0,0 0 0,0 0 0,0 0 0,0 1 0,0 1 0,0-1 0,0 0 0,0 1 0,-1-1 0,1 0 0,0 1 0,-1-1 0,1 1 0,-1-1 0,0 1 0,1-1 0,-1 1 0,0 2 0,14 189 0,2 26 0,-16-219 0,0 1 0,0-1 0,0 0 0,0 0 0,1 1 0,-1-1 0,0 0 0,0 1 0,0-1 0,0 0 0,0 0 0,0 1 0,0-1 0,1 0 0,-1 0 0,0 1 0,0-1 0,0 0 0,1 0 0,-1 0 0,0 1 0,0-1 0,1 0 0,-1 0 0,0 0 0,0 0 0,1 0 0,-1 1 0,0-1 0,0 0 0,1 0 0,-1 0 0,0 0 0,1 0 0,-1 0 0,0 0 0,0 0 0,1 0 0,-1 0 0,1 0 0,0-1 0,0 1 0,-1 0 0,1-1 0,0 1 0,0-1 0,-1 1 0,1-1 0,-1 1 0,1-1 0,0 1 0,-1-1 0,1 0 0,-1 1 0,1-1 0,-1 0 0,0 1 0,1-2 0,12-29 0,-1-1 0,-2 0 0,7-36 0,0 2 0,-12 50 0,29-94 0,-28 96 0,-1 0 0,2 1 0,0-1 0,1 1 0,13-16 0,-8 16 0,-12 13 0,-1 0 0,0 0 0,0 0 0,1 0 0,-1 0 0,0 0 0,0 0 0,1 0 0,-1 0 0,0 0 0,0 0 0,1 0 0,-1 0 0,0 0 0,0 0 0,1 0 0,-1 0 0,0 0 0,0 0 0,0 0 0,1 0 0,-1 0 0,0 0 0,0 1 0,1-1 0,-1 0 0,0 0 0,0 0 0,0 0 0,1 1 0,-1-1 0,0 0 0,0 0 0,1 3 0,0 0 0,0-1 0,-1 1 0,1 0 0,-1-1 0,0 1 0,1 0 0,-2 5 0,0 61 0,-1-30 0,1 0 0,3 0 0,7 48 0,-7-79 0,0 0 0,1 0 0,-1 0 0,2 0 0,-1-1 0,1 0 0,0 1 0,0-1 0,1-1 0,7 9 0,-8-11 0,0 0 0,0-1 0,0 1 0,1-1 0,-1 1 0,1-1 0,0-1 0,0 1 0,0-1 0,0 0 0,1 0 0,-1 0 0,0-1 0,1 0 0,10 1 0,-7-1 0,1 0 0,0-1 0,0-1 0,0 0 0,0 0 0,15-5 0,-19 4 0,-1 0 0,0 0 0,0-1 0,0 1 0,0-1 0,-1 0 0,1-1 0,-1 1 0,0-1 0,0 0 0,0 0 0,0 0 0,4-8 0,-1 1 0,-1 0 0,0 0 0,-1 0 0,-1-1 0,1 0 0,-2 0 0,0 0 0,3-21 0,-2-8 0,-2-52 0,-2 87 0,0-9 0,0-1 0,-1 1 0,-1 0 0,-1-1 0,-4-14 0,6 27 0,0-1 0,0 1 0,0 0 0,0 0 0,-1 0 0,1 0 0,-1 0 0,0 0 0,0 0 0,0 0 0,0 1 0,0-1 0,-1 1 0,1-1 0,-1 1 0,0 0 0,0 0 0,1 0 0,-1 1 0,0-1 0,-1 0 0,1 1 0,0 0 0,0 0 0,0 0 0,-1 0 0,1 1 0,-7-1 0,9 1 0,-1 0 0,0 1 0,1-1 0,-1 1 0,1-1 0,-1 1 0,1 0 0,-1-1 0,1 1 0,-1 0 0,1 0 0,0 0 0,-1 0 0,1 0 0,0 0 0,0 1 0,0-1 0,0 0 0,0 1 0,0-1 0,0 0 0,0 1 0,1-1 0,-1 1 0,0 0 0,1-1 0,-1 1 0,1-1 0,-1 3 0,-1 8 0,0 0 0,1-1 0,-1 14 0,2-20 0,0 3 0,-2 28 0,1 0 0,2 1 0,1-1 0,9 44 0,-8-70 0,-1 0 0,2 0 0,-1 0 0,2 0 0,-1-1 0,1 1 0,1-1 0,8 11 0,-9-14 0,0-1 0,0 0 0,1 0 0,0 0 0,0 0 0,0-1 0,0 0 0,1-1 0,0 1 0,0-1 0,0 0 0,0-1 0,8 2 0,-4-1 0,1-1 0,0 0 0,-1 0 0,1-2 0,0 1 0,20-3 0,-28 2 0,0-1 0,0 0 0,0 0 0,-1 0 0,1 0 0,-1 0 0,1-1 0,-1 0 0,1 0 0,-1 0 0,0 0 0,1 0 0,-1 0 0,-1-1 0,1 0 0,0 1 0,-1-1 0,1 0 0,-1 0 0,0-1 0,0 1 0,0 0 0,0-1 0,1-3 0,1-8 0,0 0 0,-1 0 0,-1-1 0,0 1 0,-1-22 0,-6-77 0,3 95 0,-1 0 0,-1 0 0,-7-25 0,10 41 0,1-79 0,0 79 0,-3 134 0,3-89 0,-2-20 0,2 0 0,1 1 0,0-1 0,9 39 0,-9-55 0,1 0 0,0-1 0,0 1 0,1-1 0,-1 0 0,1 0 0,0 0 0,1 0 0,-1-1 0,1 1 0,0-1 0,0 0 0,0 0 0,0 0 0,1 0 0,0-1 0,0 0 0,0 0 0,0 0 0,0-1 0,0 1 0,1-1 0,8 2 0,2-1 0,1 0 0,-1-1 0,1 0 0,0-1 0,0-1 0,0-1 0,18-3 0,-33 4 0,-1-1 0,1 0 0,0 1 0,0-1 0,0 0 0,-1 0 0,1 0 0,0 0 0,-1 0 0,1-1 0,-1 1 0,0 0 0,1-1 0,-1 1 0,0-1 0,0 1 0,0-1 0,0 0 0,0 0 0,0 1 0,0-1 0,0 0 0,-1 0 0,1 0 0,-1 0 0,0 0 0,1-2 0,0-9 0,0 1 0,0-1 0,-3-16 0,1 5 0,1-11 0,-2 0 0,-1 0 0,-2 0 0,-2 1 0,-1 0 0,-19-52 0,27 86 0,0 0 0,0 0 0,0 0 0,0 0 0,0 1 0,0-1 0,0 0 0,0 0 0,0 0 0,0 0 0,-1 0 0,1 0 0,0 0 0,0 0 0,0 1 0,0-1 0,0 0 0,0 0 0,0 0 0,-1 0 0,1 0 0,0 0 0,0 0 0,0 0 0,0 0 0,0 0 0,-1 0 0,1 0 0,0 0 0,0 0 0,0 0 0,0 0 0,0 0 0,-1 0 0,1 0 0,0 0 0,0 0 0,0 0 0,0 0 0,0 0 0,0 0 0,-1 0 0,1 0 0,0 0 0,0-1 0,0 1 0,0 0 0,0 0 0,0 0 0,0 0 0,0 0 0,-1 0 0,1 0 0,0-1 0,0 1 0,-3 38 0,1 0 0,4 47 0,-1-46 0,-1-26 0,2 0 0,-1 0 0,2 0 0,-1 0 0,2 0 0,0 0 0,8 17 0,-10-25 0,0-1 0,0 1 0,1-1 0,-1 0 0,1 0 0,0 0 0,0 0 0,1-1 0,-1 1 0,1-1 0,-1 0 0,1 0 0,0 0 0,1 0 0,-1-1 0,0 0 0,1 1 0,-1-2 0,1 1 0,0 0 0,-1-1 0,9 1 0,-2-1 0,-1 0 0,1-1 0,0 0 0,16-3 0,-24 2 0,0 1 0,-1-1 0,1 0 0,0 0 0,-1 0 0,1-1 0,-1 1 0,1 0 0,-1-1 0,0 0 0,1 0 0,-1 1 0,0-1 0,0-1 0,-1 1 0,1 0 0,0 0 0,-1-1 0,1 1 0,-1-1 0,2-4 0,2-7 0,-2-1 0,1 1 0,-2-1 0,0 0 0,-1 0 0,0 0 0,-3-21 0,2 4 0,-2 2 0,-1 0 0,-2-1 0,0 2 0,-2-1 0,-2 1 0,-17-42 0,25 70 0,1 0 0,0 1 0,0-1 0,-1 1 0,1-1 0,0 0 0,0 1 0,0-1 0,0 0 0,0 1 0,0-1 0,0 0 0,0 1 0,0-1 0,0 0 0,0 1 0,1-1 0,-1 0 0,0 1 0,0-1 0,1 1 0,-1-1 0,0 0 0,1 1 0,-1-1 0,0 1 0,1-1 0,-1 1 0,1-1 0,-1 1 0,1-1 0,-1 1 0,1 0 0,-1-1 0,1 1 0,-1 0 0,1-1 0,0 1 0,-1 0 0,1 0 0,0 0 0,-1-1 0,1 1 0,0 0 0,0 0 0,40 0 0,-28 0 0,252 0 0,-249-2 0,-21-1 0,-6 1 0,0-1 0,-1 2 0,1 0 0,0 0 0,-20 2 0,12-1 0,16 0 0,0 0 0,0 0 0,1 1 0,-1-1 0,0 1 0,0 0 0,0 0 0,1 0 0,-1 0 0,0 1 0,1-1 0,-1 0 0,1 1 0,0 0 0,-1 0 0,1 0 0,-2 2 0,-1 1 0,1 1 0,0-1 0,0 1 0,1 0 0,0 0 0,0 0 0,-2 8 0,-1 5 0,1-1 0,0 2 0,2-1 0,-2 26 0,3-24 0,1 0 0,1 1 0,1-1 0,7 38 0,-6-52 0,0 0 0,0 1 0,1-1 0,0 0 0,0-1 0,1 1 0,0-1 0,0 1 0,1-1 0,-1 0 0,1-1 0,0 1 0,1-1 0,0 0 0,-1 0 0,1-1 0,7 5 0,1-3 0,-1 0 0,1-1 0,0 0 0,0-1 0,1 0 0,-1-1 0,1-1 0,0 0 0,0-1 0,-1-1 0,29-3 0,-40 3 0,0 0 0,0-1 0,-1 1 0,1-1 0,0 1 0,0-1 0,0 0 0,0-1 0,-1 1 0,1 0 0,0-1 0,-1 1 0,1-1 0,-1 0 0,0 0 0,1 0 0,2-4 0,-2 2 0,0 0 0,0-1 0,-1 1 0,0-1 0,0 0 0,0 0 0,0 0 0,-1 0 0,2-8 0,-1-9 0,0 0 0,-2 0 0,-4-41 0,3 57 0,-1-12 0,0 1 0,-2 0 0,0 0 0,-1 0 0,-1 0 0,-1 1 0,0-1 0,-1 2 0,0-1 0,-2 1 0,0 1 0,0-1 0,-1 2 0,-24-24 0,30 34 0,1 0 0,-1 0 0,1 0 0,-1 0 0,0 1 0,0-1 0,0 1 0,-1 1 0,-5-3 0,9 4 0,0 0 0,1-1 0,-1 1 0,0 0 0,0 0 0,1-1 0,-1 1 0,0 1 0,0-1 0,1 0 0,-1 0 0,0 1 0,1-1 0,-1 1 0,0-1 0,1 1 0,-1 0 0,1 0 0,-1-1 0,1 1 0,-1 0 0,1 1 0,-1-1 0,1 0 0,0 0 0,0 0 0,0 1 0,0-1 0,0 1 0,0-1 0,0 1 0,-1 1 0,-1 11 0,0-1 0,1 1 0,0 0 0,1 0 0,0 0 0,3 21 0,-2-3 0,1-21 0,-1 0 0,1-1 0,1 1 0,0 0 0,0-1 0,1 1 0,0-1 0,1 0 0,0 0 0,1 0 0,0-1 0,1 1 0,0-1 0,0 0 0,0-1 0,2 0 0,-1 0 0,1 0 0,0-1 0,10 7 0,-16-12 0,0 0 0,0-1 0,1 1 0,-1-1 0,0 0 0,1 0 0,-1 0 0,1 0 0,-1 0 0,1 0 0,0-1 0,-1 1 0,1-1 0,-1 1 0,1-1 0,0 0 0,0 0 0,-1-1 0,1 1 0,-1 0 0,1-1 0,0 0 0,-1 0 0,1 1 0,-1-1 0,1-1 0,-1 1 0,0 0 0,1-1 0,-1 1 0,0-1 0,0 1 0,0-1 0,0 0 0,0 0 0,-1 0 0,1 0 0,0 0 0,-1-1 0,2-2 0,5-11 0,-1 0 0,-1-1 0,0 0 0,-1 0 0,2-19 0,0 7 0,7-28 0,-9 30 0,1 0 0,2 1 0,0-1 0,2 1 0,19-35 0,-27 58 0,0 0 0,1 0 0,-1 0 0,1 0 0,0 1 0,0-1 0,0 1 0,0 0 0,0 0 0,0 0 0,5-2 0,-6 3 0,0 0 0,-1 1 0,1-1 0,0 1 0,0-1 0,0 1 0,0 0 0,0-1 0,0 1 0,0 0 0,-1 0 0,1 0 0,0 1 0,0-1 0,0 0 0,0 1 0,0-1 0,0 1 0,-1 0 0,1 0 0,0-1 0,0 1 0,2 2 0,1 2 0,-1 1 0,0-1 0,0 1 0,0-1 0,0 1 0,-1 0 0,0 1 0,-1-1 0,1 0 0,-1 1 0,1 6 0,3 13 0,5 42 0,-9 69 0,0-10 0,-1-124 0,-1-1 0,1 1 0,-1-1 0,1 1 0,0 0 0,0-1 0,0 0 0,0 1 0,1-1 0,-1 0 0,0 1 0,1-1 0,0 0 0,0 0 0,-1 0 0,1 0 0,0-1 0,0 1 0,1-1 0,-1 1 0,0-1 0,1 1 0,-1-1 0,0 0 0,1 0 0,-1-1 0,5 2 0,6 1 0,0-1 0,0-1 0,-1 0 0,18-1 0,-21 0 0,-2 0 0,-1 0 0,1-1 0,-1 0 0,1 0 0,-1-1 0,1 1 0,-1-2 0,0 1 0,0-1 0,0 1 0,0-2 0,0 1 0,6-6 0,-4 2 0,0 0 0,0-1 0,-1 0 0,0 0 0,0-1 0,-1 0 0,8-15 0,-4 3 0,0 0 0,-2-1 0,-1-1 0,0 0 0,-2 1 0,5-45 0,-5-15 0,-9-117 0,2 166 0,-2 1 0,-1 0 0,-1 0 0,-2 0 0,-23-57 0,23 77 0,3 12 0,2 11 0,1 128 0,3-71 0,4 24 0,5-1 0,29 132 0,-29-173 0,-3-16 0,1 0 0,2-1 0,17 41 0,-27-74 0,0 1 0,0-1 0,0 1 0,0-1 0,0 1 0,1-1 0,-1 0 0,0 1 0,0-1 0,1 1 0,-1-1 0,0 1 0,1-1 0,-1 0 0,0 1 0,1-1 0,-1 0 0,0 1 0,1-1 0,-1 0 0,1 0 0,-1 1 0,1-1 0,-1 0 0,1 0 0,6-9 0,0-25 0,4-60 0,16-101 0,-22 170 0,2 1 0,0-1 0,2 2 0,0-1 0,21-36 0,-28 56 0,1-1 0,0 0 0,1 1 0,-1 0 0,8-7 0,-9 9 0,0 1 0,0-1 0,0 1 0,0 0 0,1 0 0,-1 0 0,0 0 0,1 0 0,-1 1 0,0-1 0,1 1 0,-1 0 0,1-1 0,3 1 0,-5 0 0,1 1 0,-1-1 0,0 0 0,0 0 0,0 1 0,0-1 0,1 0 0,-1 1 0,0-1 0,0 1 0,0 0 0,0-1 0,0 1 0,0 0 0,0-1 0,0 1 0,-1 0 0,1 0 0,0 0 0,0 0 0,-1 0 0,2 1 0,0 2 0,0 0 0,0 0 0,-1 1 0,1-1 0,-1 0 0,1 6 0,1 6 0,-2 1 0,1 22 0,-2-38 0,0 11 0,0 0 0,-1 0 0,0-1 0,-4 16 0,4-23 0,0 1 0,-1-1 0,0 0 0,0 0 0,0 0 0,-1-1 0,1 1 0,-1-1 0,0 1 0,0-1 0,0 0 0,0 0 0,-1 0 0,-5 4 0,2-3 0,0 0 0,0-1 0,0 0 0,-1 0 0,1 0 0,-1-1 0,1 0 0,-1-1 0,0 0 0,0 0 0,1 0 0,-1-1 0,0 0 0,-14-3 0,19 3 0,0-1 0,0-1 0,0 1 0,0 0 0,1-1 1,-1 1-1,0-1 0,1 0 0,-1 0 0,1 0 0,-1 0 0,1 0 0,0-1 0,0 1 0,0-1 0,0 1 0,0-1 1,1 0-1,-1 1 0,1-1 0,0 0 0,0 0 0,-1-6 0,-1 2-3,2 0 0,-1 0 0,1 0 0,0 1 0,1-1-1,-1 0 1,1 0 0,1 0 0,0 0 0,1-9 0,-2 16 3,1-1 0,-1 1 0,0 0 0,1-1 0,-1 1 0,1 0 0,-1 0 0,0 0 0,1-1 0,-1 1 0,1 0 0,-1 0 0,0 0 0,1 0 0,-1 0 0,1 0 0,-1-1 0,1 1 0,-1 0 0,1 0 0,-1 1 0,0-1 0,1 0 0,-1 0 0,1 0 0,-1 0 0,1 0 0,-1 0 0,0 1 0,1-1 0,-1 0 0,1 0 0,-1 0 0,0 1 0,1-1 0,-1 0 0,0 1 0,1-1 0,-1 1 0,17 13 0,2 14 14,19 43 0,11 16-10,-31-60-4,0-1 0,2-1 0,1 0 0,1-2 0,1 0 0,1-2 0,35 24 0,-40-32 0,1-1 0,0-2 0,0 0 0,1-1 0,1-1 0,-1 0 0,1-2 0,0-1 0,1-1 0,-1 0 0,24-1 0,-14-2 0,-31-2 0,0 1 0,0 0 0,0 0 0,0 0 0,-1 0 0,1-1 0,0 1 0,0 0 0,0-1 0,-1 1 0,1-1 0,0 1 0,0-1 0,-1 1 0,1-1 0,0 1 0,-1-1 0,1 0 0,-1 1 0,1-1 0,-1 0 0,1 1 0,-1-1 0,1 0 0,-1 0 0,0 0 0,1 1 0,-1-1 0,0 0 0,0 0 0,1 0 0,-1-1 0,1-32-2,-1 24-1,0 4-16,0 0 0,-1 0 1,1 0-1,-1 0 0,-2-7 1,0 5-74,0 1 0,-1 0 0,0 0 1,-5-7-1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5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21 367 32191,'-5'36'594,"-9"80"-612,13 45 18,1-160 0,0 0 0,0 1 0,0-1 0,0 0 0,0 1 0,0-1 0,0 0 0,1 0 0,-1 1 0,1-1 0,-1 0 0,1 0 0,-1 1 0,1-1 0,-1 0 0,1 0 0,0 0 0,0 0 0,-1 0 0,1 0 0,0 0 0,0 0 0,0 0 0,0-1 0,0 1 0,1 0 0,-1-1 0,0 1 0,0 0 0,0-1 0,0 0 0,1 1 0,-1-1 0,0 0 0,1 1 0,1-1 0,0 0 0,0 0 0,-1-1 0,1 1 0,0-1 0,0 1 0,0-1 0,0 0 0,-1 0 0,1 0 0,0 0 0,-1-1 0,1 1 0,-1-1 0,0 0 0,1 1 0,3-5 0,2-4 0,0-1 0,0 0 0,-1 0 0,0-1 0,-1 0 0,0 0 0,-1 0 0,7-25 0,18-111 0,-28 141 0,11-85 0,-6 34 0,22-83 0,-27 136 0,-1 0 0,0 1 0,1 0 0,0-1 0,0 1 0,0 0 0,0 0 0,1 0 0,0 0 0,0 1 0,5-6 0,-5 7 0,0 0 0,0 0 0,0 0 0,0 1 0,0 0 0,1-1 0,-1 1 0,0 1 0,1-1 0,-1 0 0,0 1 0,1 0 0,-1-1 0,1 1 0,5 1 0,-6 0 0,0 0 0,0-1 0,0 1 0,0 1 0,-1-1 0,1 0 0,0 1 0,-1-1 0,1 1 0,-1 0 0,1 0 0,-1 0 0,0 0 0,0 0 0,0 0 0,2 4 0,-1-3 0,-1 0 0,1 1 0,-1-1 0,0 0 0,-1 1 0,1 0 0,-1-1 0,1 1 0,-1 0 0,0 0 0,0 0 0,0 4 0,-2-7 0,0-1 0,0 1 0,1-1 0,-1 0 0,0 1 0,0-1 0,0 0 0,0 1 0,0-1 0,1 0 0,-1 0 0,0 0 0,0 0 0,0 0 0,0 0 0,0 0 0,0 0 0,0 0 0,0-1 0,-1 1 0,2 0 0,-25-4 0,15 2 0,-1 0 0,0 1 0,-17 0 0,25 1 0,0 0 0,0 1 0,0-1 0,0 1 0,0 0 0,0 0 0,0 0 0,0 0 0,0 1 0,0-1 0,0 1 0,1 0 0,-1 0 0,0 0 0,1 0 0,-4 4 0,-1 2 0,1 1 0,1 0 0,-1 0 0,1 1 0,1-1 0,0 1 0,0 0 0,1 0 0,1 1 0,-3 16 0,0 11 0,2 62 0,3-81 0,2 0 0,0-1 0,0 1 0,2-1 0,0 0 0,2 1 0,9 22 0,-9-28 0,0-1 0,1 1 0,0-1 0,1-1 0,0 0 0,1 0 0,0 0 0,1-1 0,0 0 0,19 13 0,-21-18 0,0-1 0,-1 0 0,1 0 0,1 0 0,-1-1 0,0-1 0,1 1 0,0-1 0,15 1 0,-20-2 0,0-1 0,0 0 0,0 0 0,0 0 0,0-1 0,0 1 0,0-1 0,0 0 0,0 0 0,0 0 0,0 0 0,-1-1 0,1 1 0,-1-1 0,1 0 0,-1 0 0,1-1 0,-1 1 0,0-1 0,0 0 0,0 1 0,-1-1 0,4-4 0,2-7 0,-1-1 0,0 0 0,0-1 0,-2 1 0,5-21 0,13-86 0,-15 75 0,-4 25 0,2-12 0,1-1 0,14-41 0,-18 68 0,0-1 0,1 1 0,0 0 0,1 0 0,-1 0 0,1 0 0,1 1 0,-1-1 0,1 2 0,1-1 0,-1 1 0,1 0 0,14-10 0,-16 14 0,-1 0 0,1 0 0,0 0 0,-1 1 0,1 0 0,0 0 0,0 0 0,0 1 0,0-1 0,0 1 0,7 1 0,-2-1 0,-9 1 0,0 0 0,-1 0 0,1 1 0,0-1 0,0 0 0,-1 0 0,1 1 0,-1-1 0,1 0 0,-1 1 0,0-1 0,1 0 0,-1 1 0,0-1 0,0 1 0,0-1 0,0 0 0,0 1 0,0-1 0,0 1 0,-1-1 0,1 0 0,-1 1 0,1-1 0,-1 0 0,0 3 0,-6 3 0,0-1 0,1 0 0,-14 8 0,11-8 0,1 0 0,1 0 0,-1 0 0,1 1 0,-6 8 0,2-1 0,0 1 0,2 1 0,0 0 0,0 0 0,2 1 0,0-1 0,1 2 0,0-1 0,2 1 0,0 0 0,1 0 0,1 0 0,0 0 0,2 0 0,0 1 0,4 29 0,-3-44 0,0 0 0,0 0 0,0 0 0,0 0 0,1-1 0,-1 1 0,1 0 0,0-1 0,1 1 0,-1-1 0,0 1 0,1-1 0,0 0 0,0 0 0,5 4 0,-2-3 0,0 0 0,1 0 0,-1-1 0,1 1 0,0-1 0,0-1 0,15 4 0,5-2 0,0 0 0,0-2 0,44-3 0,-65 1 0,-2 0 0,0 0 0,0 0 0,0 0 0,0-1 0,0 0 0,0 0 0,0 0 0,0 0 0,-1-1 0,1 1 0,0-1 0,-1 0 0,1 0 0,-1 0 0,1-1 0,-1 1 0,0-1 0,0 0 0,-1 0 0,1 0 0,4-5 0,-4 0 0,1 1 0,-1-1 0,0 0 0,0 0 0,-1 0 0,0 0 0,-1 0 0,0 0 0,0-16 0,1 7 0,-1 0 0,-1 0 0,-1-1 0,0 1 0,-2 0 0,0 0 0,0 0 0,-2 1 0,0-1 0,-1 1 0,-9-18 0,7 20 0,0 0 0,-2 0 0,1 1 0,-2 1 0,-21-21 0,28 28 0,-2 1 0,1 0 0,0 0 0,-1 1 0,0 0 0,0 0 0,0 0 0,0 1 0,0-1 0,0 1 0,-1 1 0,1 0 0,-1-1 0,1 2 0,-1-1 0,0 1 0,-7 1 0,13-1 0,-1 0 0,1 0 0,-1 1 0,1-1 0,-1 1 0,1 0 0,-1-1 0,1 1 0,0 0 0,-1 0 0,1-1 0,0 1 0,0 0 0,0 1 0,-1-1 0,1 0 0,0 0 0,0 0 0,1 1 0,-1-1 0,0 0 0,0 1 0,1-1 0,-1 0 0,1 1 0,-1-1 0,1 1 0,-1 2 0,0 5 0,-1 0 0,2 0 0,0 18 0,0-14 0,0 8 0,0 0 0,1 1 0,2-1 0,0 0 0,1 0 0,1-1 0,15 41 0,-18-58 1,9 23-3,2 0 1,0-1 0,26 35 0,-34-53 0,1-1 0,-1 0 1,1-1-1,0 1 0,1-1 0,-1 0 1,10 5-1,-11-8 1,-1 0 1,0 0-1,1 0 0,-1-1 1,1 0-1,-1 0 0,1 0 1,0 0-1,0-1 0,-1 0 1,1 0-1,0 0 0,8-2 1,-9 1-1,0-1 0,0 1 1,-1-1-1,1 0 0,-1 0 0,1-1 1,-1 1-1,0-1 0,0 0 0,0 0 1,0 0-1,0 0 0,-1 0 1,1-1-1,-1 1 0,0-1 0,0 1 1,0-1-1,0 0 0,1-6 1,5-12-2,-1-1 1,5-31 0,-11 47 0,16-92 0,-12 58 0,3-1 0,19-60 0,-10 67 0,-16 34 0,0-1 0,0 1 0,1 0 0,-1 0 0,0 0 0,0 0 0,1 0 0,-1 0 0,1 0 0,-1 0 0,1 0 0,-1 1 0,1-1 0,-1 1 0,1-1 0,0 1 0,-1 0 0,1-1 0,2 1 0,-2 1 0,0-1 0,-1 1 0,1-1 0,-1 1 0,1 0 0,-1 0 0,0 0 0,1 0 0,-1 0 0,0 0 0,1 0 0,-1 0 0,0 0 0,0 1 0,0-1 0,0 0 0,0 1 0,0-1 0,-1 1 0,1-1 0,0 1 0,-1-1 0,1 1 0,-1-1 0,1 3 0,10 49 0,-10-48 0,4 48 0,-2 99 0,-4-85 0,-10 124 0,12-201 0,1 1 0,1 0 0,0 0 0,0-1 0,0 2 0,10-17 0,4-12 0,33-111 0,-28 79 0,34-75 0,-56 143 0,0 1 0,0-1 0,1 1 0,-1-1 0,0 1 0,0-1 0,0 1 0,1-1 0,-1 1 0,0 0 0,0-1 0,1 1 0,-1-1 0,0 1 0,1 0 0,-1-1 0,1 1 0,-1 0 0,0-1 0,1 1 0,-1 0 0,1 0 0,-1-1 0,1 1 0,0 0 0,4 11 0,-4 26 0,-1-34 0,-2 73 0,0-34 0,2-1 0,2 1 0,7 41 0,-8-74 0,1 0 0,1-1 0,0 0 0,0 1 0,0-1 0,1 0 0,0 0 0,1-1 0,0 1 0,7 8 0,-8-11 0,1-1 0,-1 0 0,1 0 0,0-1 0,0 1 0,0-1 0,0 0 0,1 0 0,-1-1 0,1 0 0,-1 1 0,1-2 0,0 1 0,0-1 0,11 1 0,-5-1 0,0 0 0,0-1 0,0 0 0,-1-1 0,1 0 0,22-6 0,-28 5 0,0-1 0,0 1 0,0-1 0,-1 0 0,1-1 0,-1 1 0,0-1 0,0 0 0,0-1 0,0 1 0,-1-1 0,0 0 0,0 0 0,5-7 0,1-5 0,-1-1 0,0 0 0,-1-1 0,-1 0 0,-1 0 0,-1 0 0,0-1 0,2-33 0,-2-16 0,-4-81 0,-2 73 0,-1 42 0,-8-56 0,6 61 0,3 30 0,1 0 0,0 0 0,0 0 0,0 0 0,0 0 0,0 0 0,0 0 0,0 0 0,0 0 0,0 0 0,0 0 0,0 1 0,0-1 0,-1 0 0,1 0 0,0 0 0,0 0 0,0 0 0,0 0 0,0 0 0,0 0 0,0 0 0,0 0 0,-1 0 0,1 0 0,0 0 0,0 0 0,0 0 0,0 0 0,0 0 0,0 0 0,0 0 0,0 0 0,-1 0 0,1 0 0,0 0 0,0 0 0,0-1 0,0 1 0,0 0 0,0 0 0,0 0 0,0 0 0,0 0 0,0 0 0,0 0 0,-1 0 0,1 0 0,0 0 0,0 0 0,0-1 0,0 1 0,0 0 0,0 0 0,0 0 0,0 0 0,0 0 0,-5 11 0,-9 54 0,3 0 0,-3 79 0,10 137 0,4-272 0,1 0 0,0 0 0,0 0 0,1-1 0,0 1 0,0-1 0,1 1 0,1-1 0,-1 0 0,1 0 0,0 0 0,9 11 0,-8-13 0,0-1 0,0 1 0,0-1 0,1-1 0,0 1 0,-1-1 0,2 0 0,-1 0 0,0-1 0,1 0 0,0 0 0,-1 0 0,1-1 0,0 0 0,12 2 0,-9-3 0,1 1 0,-1-1 0,0-1 0,1 0 0,-1-1 0,0 0 0,0 0 0,17-5 0,-21 4 0,1-1 0,-1 0 0,0 0 0,0 0 0,0-1 0,0 0 0,-1 0 0,0 0 0,0-1 0,0 0 0,0 0 0,0 0 0,6-10 0,-1-1 0,-1-1 0,0 0 0,-1 0 0,-1-1 0,-1 0 0,0-1 0,-1 1 0,2-22 0,-1-13 0,-1-87 0,-5 133 0,0 0 0,0 0 0,-1 0 0,0 0 0,0 0 0,0 1 0,-1-1 0,0 0 0,-4-8 0,4 12 0,1 1 0,-1 0 0,0 0 0,0 0 0,0 0 0,0 0 0,0 0 0,0 0 0,0 1 0,-1-1 0,1 1 0,-1 0 0,1-1 0,-1 1 0,1 0 0,-1 1 0,0-1 0,1 0 0,-1 1 0,0-1 0,0 1 0,1 0 0,-1 0 0,0 0 0,-4 1 0,5 0 0,1-1 0,-1 0 0,1 1 0,0 0 0,-1-1 0,1 1 0,0 0 0,-1 0 0,1 0 0,0 0 0,0 0 0,0 0 0,0 0 0,0 0 0,0 0 0,0 1 0,0-1 0,0 0 0,1 1 0,-1-1 0,0 0 0,1 1 0,-1-1 0,1 1 0,0-1 0,-1 1 0,1 2 0,-5 53 0,4-46 0,-1 23 0,1 0 0,2 1 0,1-1 0,2 0 0,13 56 0,-11-71 0,-1-1 0,1 0 0,0 0 0,1 0 0,14 22 0,-18-36 0,0 1 0,0-1 0,0 0 0,0 0 0,1 0 0,0-1 0,0 0 0,0 1 0,0-1 0,1 0 0,-1-1 0,1 1 0,-1-1 0,1 0 0,0 0 0,0-1 0,0 1 0,0-1 0,0 0 0,9 0 0,-12 0 0,7-1 0,0 1 0,0-1 0,1 0 0,12-3 0,-19 2 0,0 1 0,0-1 0,0-1 0,0 1 0,0 0 0,-1-1 0,1 1 0,0-1 0,-1 0 0,1 0 0,-1 0 0,0 0 0,1 0 0,-1-1 0,0 1 0,3-6 0,2-5 0,0-1 0,-1 1 0,0-1 0,-1-1 0,-1 1 0,4-21 0,8-96 0,-12 94 0,-1 3 0,-1 8 0,1 1 0,1-1 0,11-39 0,-14 63 0,0 0 0,0-1 0,1 1 0,-1 0 0,0-1 0,1 1 0,-1 0 0,1 0 0,0 0 0,0 0 0,0 0 0,0 1 0,0-1 0,0 1 0,0-1 0,1 1 0,-1 0 0,0 0 0,1 0 0,-1 0 0,1 0 0,-1 0 0,1 1 0,-1-1 0,1 1 0,0 0 0,-1 0 0,1 0 0,0 0 0,-1 0 0,1 0 0,-1 1 0,1-1 0,0 1 0,-1 0 0,1 0 0,-1 0 0,0 0 0,1 0 0,-1 0 0,0 1 0,0-1 0,4 4 0,-1 1 0,0 1 0,-1 0 0,0 0 0,0 0 0,0 0 0,-1 1 0,0 0 0,-1-1 0,1 1 0,1 15 0,0 7 0,1 49 0,-3-40 0,-3 1 0,-10 76 0,10-112 0,-1 10 0,11-26 0,161-380 0,-162 372 0,3-11 0,20-33 0,-31 63 0,0 1 0,0 0 0,0 0 0,0-1 0,0 1 0,0 0 0,0 0 0,0 0 0,0-1 0,0 1 0,0 0 0,0 0 0,0 0 0,1-1 0,-1 1 0,0 0 0,0 0 0,0 0 0,0 0 0,1-1 0,-1 1 0,0 0 0,0 0 0,0 0 0,1 0 0,-1 0 0,0 0 0,0 0 0,0 0 0,1-1 0,-1 1 0,0 0 0,0 0 0,1 0 0,-1 0 0,0 0 0,0 0 0,0 0 0,1 0 0,-1 1 0,0-1 0,1 0 0,3 11 0,-1 25 0,-3-31 0,3 60 0,-2-22 0,1-1 0,2 0 0,15 60 0,-16-90 0,0 0 0,1-1 0,1 1 0,0-1 0,1 0 0,0 0 0,1-1 0,0 1 0,0-2 0,1 1 0,0-1 0,1 0 0,0-1 0,0 0 0,1 0 0,16 9 0,-15-12 0,0 0 0,0-1 0,1 0 0,-1-1 0,1 0 0,0-1 0,0 0 0,0-1 0,0 0 0,14-1 0,-22-1 0,1 1 0,-1 0 0,0-1 0,0 0 0,1 0 0,-1 0 0,0-1 0,0 1 0,0-1 0,0 0 0,-1 0 0,1 0 0,0-1 0,-1 1 0,0-1 0,1 0 0,-1 0 0,0 0 0,-1 0 0,1-1 0,0 1 0,-1-1 0,0 0 0,0 1 0,0-1 0,0 0 0,-1 0 0,1 0 0,0-6 0,3-12 0,0 0 0,-2 0 0,0 0 0,-1-29 0,-2 50 0,-2-330 0,-8 257 0,8 66 0,-1 13 0,1 15 0,-3 416 0,5-417 0,0-3 0,0 0 0,2 0 0,0 0 0,0 0 0,2 0 0,0-1 0,6 17 0,-5-24 86,-5-8-105,0 0-1,0 0 1,0 0-1,0 0 1,0-1-1,0 1 1,0 0-1,0 0 1,0 0-1,0 0 1,1 0-1,-1 0 1,0 0-1,0 0 1,0 0-1,0 0 1,0-1-1,0 1 1,0 0-1,0 0 1,0 0-1,0 0 1,0 0-1,0 0 1,0 0-1,1 0 1,-1 0-1,0 0 1,0 0-1,0 0 1,0 0-1,0 0 1,0 0-1,0 0 1,0 0-1,0 0 1,1 0-1,-1 0 1,0 0-1,0 0 1,0 0-1,0 0 1,0 0-1,0 0 1,0 0-1,0 0 1,1 0-1,-1 0 1,0 0-1,0 0 1,0 0-1,0 0 1,0 0-1,0 1 1,0-1-1,0-27-3952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5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97 31518,'33'-10'945,"20"0"-833,13 3-16,11-3-48,6 2-32,-2 1 16,-10-3-32,-21 5 0,-22 0 0,-20 3 0,-8-3 0,-3 0-32,-35 0-176,-15-3-1761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6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60 31486,'-5'0'1169,"19"0"-1153,22 0 0,19-3-16,9-1 0,5-1 0,-6-5 0,-10 2 0,-17-4 0,-20 4-144,-16-2-993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9.8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27 343 27325,'0'0'164,"-1"0"0,1-1 0,-1 1 1,1 0-1,-1 0 0,1 0 1,-1 0-1,1 0 0,-1 0 1,1 0-1,-1 0 0,1 0 0,-1 0 1,1 0-1,-1 0 0,1 0 1,0 0-1,-1 0 0,1 0 1,-1 0-1,1 1 0,-1-1 0,1 0 1,-1 0-1,1 1 0,0-1 1,-1 0-1,0 1 0,-6 14 874,4 26-1915,3-36 1250,-2 22-373,2 0 0,1 0 0,1 0 0,1 0 0,1 0 0,11 35 0,-7-39 0,-6-15 0,0 0 1,1 0-1,0 0 1,1-1-1,5 10 1,-8-17 0,-1 1 0,0-1 0,1 1 1,-1-1-1,0 0 0,1 0 0,-1 1 1,0-1-1,1 0 0,-1 1 0,0-1 1,1 0-1,-1 0 0,1 0 0,-1 1 1,1-1-1,-1 0 0,1 0 0,-1 0 1,0 0-1,1 0 0,-1 0 0,1 0 1,-1 0-1,1 0 0,-1 0 0,1 0 1,-1 0-1,1 0 0,-1-1 0,0 1 1,1 0-1,-1 0 0,1 0 0,-1-1 1,0 1-1,1 0 0,-1 0 1,1-1-1,-1 1 0,0 0 0,1-1 1,-1 1-1,0 0 0,0-1 0,1 1 1,-1-1-1,0 1 0,0-1 0,0 1 1,1 0-1,-1-1 0,0 1 0,0-1 1,0 0-1,11-27 20,-11 26-22,15-60 11,10-91-1,4-19-9,-27 166-1,-1 0 1,1 1-1,0-1 0,0 1 0,0 0 1,1 0-1,-1-1 0,2 2 0,-1-1 1,6-7-1,-7 11 1,0-1-1,0 0 1,0 1 0,1-1-1,-1 1 1,0-1 0,1 1-1,-1 0 1,1 0 0,0 0-1,-1 1 1,1-1 0,0 1-1,-1-1 1,1 1 0,0 0-1,0 0 1,-1 0 0,1 0-1,0 0 1,-1 1 0,1 0-1,3 0 1,-3 0 0,0 0 0,0 1 1,0-1-1,0 0 0,0 1 0,0 0 1,0-1-1,-1 1 0,1 0 0,-1 1 0,0-1 1,1 0-1,-1 1 0,0-1 0,0 1 1,0-1-1,-1 1 0,1 0 0,2 6 1,0 5 1,0 0 0,0 0 0,2 21 0,-6-32-2,0-5 0,-1 0 0,0 0 0,0 0 0,0 0-1,-1 1 1,1-1 0,0 0 0,-1 0 0,1 1 0,-1-1-1,0 1 1,1-1 0,-1 1 0,0 0 0,0 0 0,0 0-1,0 0 1,0 0 0,0 0 0,0 0 0,0 1 0,0-1-1,-1 1 1,1-1 0,0 1 0,-4 0 0,-2-1-1,0 1-1,1 0 1,-1 0 0,1 0 0,-1 1 0,1 0 0,-12 3 0,13-1 1,0 0 0,0 0-1,1 1 1,0 0 0,-1 0 0,1 0-1,1 0 1,-1 1 0,0-1 0,1 1 0,0 1-1,1-1 1,-1 0 0,1 1 0,0 0-1,0 0 1,0 0 0,1 0 0,0 0 0,-2 11-1,-1 7 0,0 1-1,2 0 0,0 0 0,2 27 1,1-35 0,0 1 1,1-1-1,1 0 1,0 1-1,7 21 1,-7-34 0,-1-1 0,1 0 0,0 1 0,0-1 0,1 0 0,-1 0 0,1 0 0,0 0 0,0-1 0,0 1 0,0-1 0,1 0 0,-1 1 0,1-2 0,0 1 0,0 0 0,0-1 0,0 0 0,0 0 0,1 0 0,-1 0 0,1-1 0,-1 1 0,10 0 0,-6 0 1,0-1 0,1-1 0,-1 1 0,1-1 0,-1-1 0,1 1 0,15-5 0,-20 4-1,0-1 1,0 1-1,0-1 1,0 0-1,0 0 1,0-1-1,-1 1 1,1-1-1,-1 0 1,1 0-1,-1 0 1,0 0-1,0 0 1,-1-1-1,1 1 1,3-8-1,3-7-1,-1-1 0,0 0 0,-2-1 0,0 0 0,-1 0 0,3-34 1,2-129-9,-8 129 8,0-259 14,-15 668-7,12-320-1,1 9-2,1 0 0,10 65 0,-9-96-3,1 0 0,1 0 0,0-1 0,0 0-1,1 1 1,1-1 0,0-1 0,1 1 0,0-1 0,1-1 0,0 1 0,17 16 0,-19-22 0,2 0 0,-1 0 0,0-1 0,1 0 0,0 0 0,0-1 0,0 0 0,1 0 0,-1-1 0,0 0 0,1-1 0,0 0 0,-1 0 0,1-1 0,0 0 0,-1 0 0,1-1 0,12-2 0,-16 1 0,-1 1 0,1-1 0,-1 1 0,1-1 0,-1-1 0,0 1 0,0-1 0,0 1 0,0-1 0,0 0 0,-1 0 0,1-1 0,-1 1 0,0-1 0,0 0 0,0 0 0,0 0 0,-1 0 0,0 0 0,0 0 0,2-7 0,3-5 0,-2-1 0,0 1 0,-1-1 0,3-28 0,-2-10 0,-2-1 0,-5-62 0,1 109 0,0 0 0,0 0 0,-1 0 0,0 0 0,-1 0 0,-4-9 0,6 15 0,0 0 0,0 1 0,-1-1 0,1 1 0,-1 0 0,1-1 0,-1 1 0,0 0 0,0 0 0,0 0 0,0 0 0,0 0 0,-1 0 0,1 1 0,-1-1 0,1 1 0,-1 0 0,1 0 0,-1-1 0,0 2 0,1-1 0,-5-1 0,3 2 0,1-1 0,0 1 0,-1 0 0,1-1 0,-1 2 0,1-1 0,0 0 0,-1 1 0,1-1 0,0 1 0,-1 0 0,1 0 0,0 0 0,0 1 0,0-1 0,0 1 0,0 0 0,0-1 0,0 1 0,1 1 0,-1-1 0,1 0 0,-1 1 0,1-1 0,0 1 0,0 0 0,0-1 0,0 1 0,1 0 0,-1 0 0,1 0 0,0 1 0,-2 5 0,-3 10 0,1 0-1,1 1 1,1 0 0,0 0 0,2 0-1,0 0 1,1 0 0,5 30-1,-4-45 1,0 0 0,0 1 0,1-1 0,0 0 0,0 0 0,1 0 0,-1 0 0,1-1 0,0 1 0,0-1 0,1 1 0,-1-1 0,1 0 0,0-1 0,0 1 0,0 0 0,0-1 0,1 0 0,0 0 0,-1-1 0,1 1 0,0-1 0,0 0 0,1 0 0,-1-1 0,0 1 0,0-1 0,1 0 0,-1-1 0,1 1 0,-1-1 0,1 0 0,-1 0 0,0-1 0,1 0 0,-1 0 0,6-2 0,-8 2 0,1 0 1,-1-1-1,0 1 0,0-1 0,0 0 0,0 0 0,0 0 0,0 0 0,-1 0 1,1-1-1,-1 1 0,1-1 0,-1 0 0,0 0 0,0 0 0,0 0 0,-1 0 1,1 0-1,-1 0 0,1 0 0,-1-1 0,0 1 0,0-5 0,3-7 0,-2 0 0,0 0 0,-1-30 0,0 18 0,-2-44 0,1 67 0,-1 1 0,0-1 0,1 0 0,-1 1-1,0-1 1,-1 1 0,1-1 0,-1 1 0,1 0-1,-1-1 1,0 1 0,0 0 0,-1 0 0,1 0 0,-4-2-1,6 4 1,0 1 0,-1-1 0,1 1 0,0-1 0,-1 1-1,1-1 1,0 1 0,-1 0 0,1-1 0,-1 1 0,1 0 0,0-1-1,-1 1 1,1 0 0,-1 0 0,1-1 0,-1 1 0,0 0-1,1 0 1,-1 0 0,1 0 0,-1-1 0,1 1 0,-1 0 0,1 0-1,-1 0 1,1 0 0,-1 1 0,0-1 0,1 0 0,-1 0 0,1 0-1,-1 0 1,1 0 0,-1 1 0,1-1 0,-1 0 0,1 0-1,-1 1 1,1-1 0,-1 0 0,1 1 0,0-1 0,-1 1 0,1-1-1,-1 0 1,1 1 0,0-1 0,0 1 0,-1-1 0,1 1 0,-1 0-1,-2 32-4,3-27 5,-2 33 0,3 0 0,5 45 0,-4-72 0,0-1 0,1 1 0,0-1 0,0 0 0,2 0 0,-1 0 0,1 0 0,1 0 0,0-1 0,0 0 0,15 16 0,-19-23 0,1-1 0,-1 0 0,0 0 0,1 0 0,0 0 0,-1-1 0,1 1 0,0-1 0,0 1 0,0-1 0,0 0 0,0 0 0,0 0 0,0-1 0,0 1 0,6-1 0,-7 0 0,0 0 0,0 0 0,0 0 0,1-1 0,-1 1 0,0-1 0,0 0 0,0 1 0,0-1 0,0 0 0,0 0 0,-1 0 0,1-1 0,0 1 0,0 0 0,-1-1 0,1 1 0,-1-1 0,1 1 0,-1-1 0,0 0 0,1 1 0,-1-1 0,0 0 0,1-2 0,11-33 3,-2 1 0,-1-2 0,-2 1-1,6-72 1,-6 44-1,2-41-2,-3-118 0,-7 223 0,0 1 0,0 0 0,0 0 0,0-1 0,0 1 0,0 0 0,0 0 0,0-1 0,0 1 0,0 0 0,0 0 0,0-1 0,0 1 0,0 0 0,0 0 0,0-1 0,0 1 0,0 0 0,-1 0 0,1 0 0,0-1 0,0 1 0,0 0 0,0 0 0,-1 0 0,1-1 0,0 1 0,0 0 0,0 0 0,-1 0 0,1 0 0,0-1 0,0 1 0,0 0 0,-1 0 0,1 0 0,0 0 0,0 0 0,-1 0 0,1 0 0,0 0 0,0 0 0,-1 0 0,1 0 0,0 0 0,0 0 0,-1 0 0,1 0 0,0 0 0,0 0 0,-1 0 0,1 0 0,0 0 0,0 0 0,-1 1 0,1-1 0,0 0 0,0 0 0,0 0 0,-1 0 0,1 1 0,0-1 0,0 0 0,0 0 0,0 0 0,-1 1 0,1-1 0,0 0 0,0 1 0,-15 18 0,9-3 0,0 2 0,1-1 0,1 1 0,0-1 0,-1 31 0,2 96 0,4-92 0,0-20 0,1-1 0,1 1 0,2-1 0,2 1 0,0-1 0,3-1 0,18 45 0,-26-72 0,-1 1 0,1-1 0,1 1 0,-1-1 0,0 0 0,1 0 0,-1 0 0,1 0 0,0 0 0,0-1 0,0 1 0,1-1 0,-1 0 0,4 2 0,-5-3 0,0-1 0,-1 1 0,1-1 0,0 1 0,0-1 0,-1 0 0,1 0 0,0 0 0,0 0 0,-1 0 0,1 0 0,0 0 0,0-1 0,-1 1 0,1 0 0,0-1 0,-1 0 0,1 1 0,0-1 0,-1 0 0,1 0 0,-1 0 0,1 0 0,-1 0 0,0 0 0,1 0 0,-1-1 0,0 1 0,0 0 0,0-1 0,0 1 0,0-1 0,0 1 0,1-4 0,14-27 0,-2-1 0,-2-1 0,-1 0 0,9-44 0,23-71 0,-42 146 0,1-1 0,-1 1 0,1-1 0,-1 1 0,1 0 0,0-1 1,0 1-1,0 0 0,1 0 0,-1 1 0,1-1 0,5-4 0,-4 5-1,0 0-1,0 1 1,0 0 0,1 0 0,-1 0-1,0 0 1,0 1 0,1-1-1,-1 1 1,7 0 0,-7 1 0,-1 0 0,1 0 1,-1 0-1,1 0 0,-1 0 0,0 0 1,1 1-1,-1 0 0,0 0 1,0 0-1,0 0 0,0 0 1,0 0-1,-1 1 0,1-1 1,-1 1-1,0 0 0,0 0 1,1 0-1,-2 0 0,1 0 0,0 0 1,-1 1-1,1-1 0,-1 0 1,1 7-1,-2-10 2,-1 1-1,0-1 1,1 1-1,-1-1 1,0 0-1,1 1 1,-1-1 0,0 0-1,0 0 1,1 1-1,-1-1 1,0 0-1,0 0 1,1 0-1,-1 0 1,0 0 0,0 0-1,1 0 1,-1 0-1,-1-1 1,0 1 0,0 0 0,-10 0 3,0 0 0,0 1 0,-17 3 0,25-3-4,0 0 0,-1 1 0,1 0 1,0-1-1,1 1 0,-1 1 0,0-1 0,0 0 0,1 1 0,0 0 1,-1 0-1,-4 6 0,1-1 0,1 1 0,1-1 0,0 1 0,0 0 0,1 0 0,0 0 0,0 1 0,1 0 0,1-1 0,-4 19 0,4-1-1,0 0 0,4 49 0,-2-72 1,0 1-1,0-1 1,1 0-1,0 0 1,0 0-1,0 0 1,1 0-1,-1 0 1,1 0-1,0 0 1,0-1-1,0 1 1,0-1-1,1 1 1,-1-1-1,1 0 0,0 0 1,0 0-1,0 0 1,1-1-1,-1 1 1,0-1-1,1 0 1,5 3-1,0-2 3,0 0-1,-1-1 1,2 0-1,-1 0 0,0-1 1,0 0-1,0-1 1,0 1-1,1-2 1,8-1-1,-14 2-1,-1-1 0,0 0 0,0 0 0,1 0 0,-1 0 0,0-1 0,0 1 0,0-1 0,0 0 0,-1 0 0,1 0 0,0 0 0,-1 0 0,0-1 0,1 1 0,-1-1 0,0 0 0,0 1 0,0-1 0,-1 0 0,1 0 0,-1 0 0,0 0 0,1-1 0,0-3 0,2-8 0,-1 0 0,0 0 0,-1 0 0,0-20 0,-1 3 0,1-89 0,-3 109 0,0 1 0,-1-1 0,0 1 0,-1-1 0,0 1 0,0 0 0,-11-21 0,14 32 0,0 0 0,0 0 0,0 1 0,0-1 0,0 0 0,-1 0 0,1 0 0,0 0 0,0 0 0,0 1 0,0-1 0,0 0 0,0 0 0,-1 0 0,1 0 0,0 0 0,0 0 0,0 0 0,0 1 0,-1-1 0,1 0 0,0 0 0,0 0 0,0 0 0,0 0 0,-1 0 0,1 0 0,0 0 0,0 0 0,0 0 0,-1 0 0,1 0 0,0 0 0,0 0 0,0 0 0,0 0 0,-1 0 0,1 0 0,0-1 0,0 1 0,0 0 0,0 0 0,-1 0 0,1 0 0,0 0 0,0 0 0,0 0 0,0-1 0,0 1 0,0 0 0,-1 0 0,1 0 0,0 0 0,0 0 0,0-1 0,0 1 0,-1 18-2,1-17 1,0 47-2,9 79 0,-6-112 3,0 1-1,1-1 1,0 0-1,1 0 1,1 0 0,0 0-1,1-1 1,1 0-1,12 16 1,-17-26 0,-1-1 1,1 0 0,0 0 0,1 0-1,-1-1 1,0 1 0,1-1 0,-1 1-1,1-1 1,0 0 0,0-1 0,0 1-1,0-1 1,0 0 0,0 1 0,0-2 0,1 1-1,4 0 1,-6-1-1,0 0 0,1 0 0,-1-1 0,0 1 0,0-1 0,0 1 0,0-1 0,0 0 0,0 0 0,0 0 0,0-1 0,-1 1 0,1-1-1,0 0 1,-1 1 0,1-1 0,-1 0 0,0-1 0,1 1 0,-1 0 0,0-1 0,-1 1 0,1-1 0,2-4 0,8-19 0,-2 0 0,0 0 0,-2-1 0,7-44 0,5-115 0,-19-15 0,-2 196 0,1 1 0,0 0 0,-1-1 0,0 1 0,0 0 0,0 0 0,0 0 0,-3-6 0,3 9 0,1 0 0,-1 0 0,1 1 0,-1-1 0,0 0 0,1 0 0,-1 1 0,0-1 0,0 0 0,0 1 0,0-1 0,1 1 0,-1-1 0,0 1 0,0-1 0,0 1 0,0-1 0,0 1 0,0 0 0,0 0 0,0 0 0,0 0 0,0-1 0,-1 1 0,1 1 0,0-1 0,0 0 0,0 0 0,0 0 0,0 0 0,0 1 0,0-1 0,0 0 0,0 1 0,0-1 0,1 1 0,-1-1 0,0 1 0,-2 1 0,1 0 0,-1 1 0,1 0 0,-1 0 0,1 0 0,0 0 0,0 0 0,0 1 0,0-1 0,1 1 0,-1-1 0,1 1 0,0-1 0,0 1 0,1 0 0,-1-1 0,0 6 0,0-5 0,-5 49 0,2 0 0,2 0 0,5 58 0,-2-80 0,0-6 0,2 0 0,0 0 0,2 0 0,1-1 0,13 38 0,-15-50 0,1 0 0,1-1 0,0 1 0,0-1 0,1-1 0,0 1 0,1-1 0,0-1 0,1 1 0,0-1 0,1-1 0,16 12 0,-21-17 0,1 0 0,0 0 0,0-1 0,1 1 0,-1-2 0,0 1 0,1-1 0,-1 0 0,1 0 0,-1 0 0,1-1 0,-1 0 0,1-1 0,7-1 0,-11 2 1,0-1 0,0 0 0,-1 0 0,1 0 0,0 0 0,0-1 0,-1 1 0,1-1 0,-1 0 0,0 1 0,1-1 0,-1 0 0,0 0 0,0-1 0,0 1 0,0 0 0,0-1 0,-1 1 0,1-1 0,-1 0 0,0 1 1,0-1-1,0 0 0,0 0 0,0 0 0,0 0 0,0-4 0,2-11 0,0 0 0,-1-1 0,-1-20 0,-1 33-2,2-20-3,-2 1 0,-1-1 0,-1 1 0,-1 0 0,-1-1 0,-1 2 0,-16-47 0,18 65 4,2 3 0,-1 0 0,1 1 0,0-1 0,0 0 0,0 0 0,0 0 0,1 0 0,-1 0 0,1-1 0,-1 1 0,1 0 0,0 0 0,1-4 0,7 4 0,213 3-11,-91 2 6,-130-2 5,0 0 0,1 0 1,-1 0-1,0 0 0,0 0 0,0 0 1,1-1-1,-1 1 0,0 0 0,0 0 1,0 0-1,0 0 0,1-1 0,-1 1 0,0 0 1,0 0-1,0 0 0,0-1 0,0 1 1,0 0-1,0 0 0,0 0 0,0-1 1,0 1-1,0 0 0,0 0 0,0-1 0,0 1 1,0 0-1,0 0 0,0 0 0,0-1 1,0 1-1,0 0 0,0 0 0,0-1 1,0 1-1,0 0 0,0 0 0,0 0 1,0-1-1,-1 1 0,1 0 0,0 0 0,0 0 1,0 0-1,0-1 0,-1 1 0,1 0 1,0 0-1,0 0 0,0 0 0,-1 0 1,1 0-1,0-1 0,0 1 0,0 0 0,-1 0 1,1 0-1,0 0 0,0 0 0,-1 0 1,1 0-1,0 0 0,0 0 0,0 0 1,-1 0-1,1 0 0,-6 1 0,-1 0 0,1 0 0,0 0 0,0 1 0,0 0 0,0 0 0,0 0 0,1 1 0,-1 0 0,1 0 0,-1 1 0,1-1 0,0 1 0,0 0 0,1 0 0,-1 1 0,1-1 0,-6 10 0,4-6 0,0 0 0,1 0 0,0 0 0,1 1 0,0 0 0,0 0 0,1 0 0,0 0 0,1 1 0,0-1 0,-2 19 0,4-12 0,-2 0 0,2-1 0,0 1 0,1 0 0,5 25 0,-5-37 0,0 0 0,1 0 0,-1 0 0,1 0 0,0 0 0,0 0 0,0-1 0,0 1 0,1-1 0,-1 0 0,1 0 0,0 0 0,0 0 0,0 0 0,0 0 0,1-1 0,-1 1 0,1-1 0,-1 0 0,1 0 0,0-1 0,6 3 0,-4-2 0,0-1 0,0 1 0,1-1 0,-1 0 0,1-1 0,-1 0 0,1 0 0,12-1 0,-17 0 0,1 1 0,0-1 0,-1 0 0,1 1 0,-1-1 0,1 0 0,-1 0 0,1-1 0,-1 1 0,0-1 0,1 1 0,-1-1 0,0 0 0,0 1 0,0-1 0,0 0 0,0 0 0,-1-1 0,1 1 0,-1 0 0,1-1 0,0-2 0,4-12 0,-2 0 0,0-1 0,0 1 0,0-36 0,-4-73 15,-1 70-3,0 99-28,0-6 12,2 1-1,6 47 1,-5-75 5,0 1-1,1 0 0,0-1 0,0 1 0,1-1 0,0 0 0,1 0 0,0-1 0,1 1 1,0-1-1,1 0 0,11 12 0,-18-20 0,1 0 0,0 0 0,0 0 0,-1 0 0,1-1 0,0 1 0,0 0 0,0 0 0,0-1 0,0 1 0,0-1 0,0 1 0,0 0 0,0-1 0,0 0 0,0 1 0,0-1 0,0 0 0,0 0 0,0 1 0,1-1 0,-1 0 0,0 0 0,0 0 0,0 0 0,0-1 0,0 1 0,1 0 0,-1 0 0,0-1 0,0 1 0,0 0 0,0-1 0,0 1 0,0-1 0,0 0 0,0 1 0,0-1 0,0 0 0,0 0 0,-1 1 0,1-1 0,0 0 0,1-1 0,1-4 1,1 0 0,-1 0-1,0-1 1,0 1 0,3-13 0,22-91 27,-20 71-28,2 2-1,1-1 1,2 1 0,25-49 0,-37 83-1,0 0-1,0 0 1,1 0-1,0 0 1,-1 1-1,1-1 1,0 0-1,0 1 1,1 0-1,-1-1 1,0 1 0,1 0-1,0 0 1,-1 0-1,1 1 1,0-1-1,0 1 1,0-1-1,0 1 1,0 0-1,4-1 1,-6 3 1,0-1 0,0 0 0,0 1 0,0 0 0,0-1 0,0 1 0,0-1 0,0 1 0,0 0 0,0 0 0,-1 0 0,1-1 0,0 1 0,-1 0 0,1 0 0,0 0 0,-1 0 0,1 0 0,-1 0 0,0 0 0,1 0 0,-1 0 0,0 1 0,0-1 0,1 0 0,-1 0 0,0 0 0,0 0 0,0 0 0,0 0 0,-1 1 0,1 0 0,1 7 0,7 78 0,-3 127 0,-5-160 0,0-47 0,0 1 0,-1-1 0,0 0 0,0 0 0,0 0 0,-1 0 0,0 0 0,-1 0 0,-4 8 0,6-12 0,-1 0 0,0-1 0,0 1 0,0 0 0,0-1 0,0 0 0,0 1 0,-1-1 0,1 0 0,-1 0 0,0 0 0,1 0 0,-1-1 0,0 1 0,0-1 0,0 0 0,0 0 0,0 0 0,-1 0 0,1 0 0,0-1 0,-5 1 0,-4 0 0,4-1-2,-1 1 1,0-1 0,-15-2 0,23 1-2,0 1 0,1-1 1,-1 1-1,1-1 1,-1 1-1,0-1 0,1 1 1,0-1-1,-1 1 1,1-1-1,-1 0 0,1 1 1,0-1-1,-1 0 1,1 1-1,0-1 0,0 0 1,-1 1-1,1-1 1,0 0-1,0 0 0,0 1 1,0-1-1,0 0 1,0 0-1,0 1 0,0-1 1,0 0-1,1 0 1,-1 1-1,0-1 0,0 0 1,1 1-1,-1-1 1,0 0-1,1 1 0,-1-1 1,1-1-1,7 0-11,-1-1 1,0 1-1,1 1 0,-1-1 0,1 1 0,0 1 0,-1-1 0,12 2 1,2-2 1,-6 1 3,28-2 39,1-1 1,0-2-1,66-17 0,-98 19-24,0-1 0,0-1 1,0 0-1,-1 0 0,0-1 0,0-1 1,-1 1-1,1-2 0,-1 0 0,-1 0 1,0-1-1,0 0 0,-1 0 0,0-1 1,0 0-1,-1 0 0,7-14 0,-6 4-5,-1 0-1,-1 0 0,0-1 0,-1 0 1,-2 0-1,0 0 0,-1 0 0,-1 0 0,-1-1 1,-4-31-1,3 48 0,1 1 0,-1-1 0,1 1 0,-1-1 0,-1 1 0,1-1 0,0 1 0,-1 0 0,0 0 0,0-1 0,-1 1 0,1 1 0,-1-1 0,1 0 0,-5-3 0,4 4 0,0 1 0,-1-1 0,1 1 0,-1 0 0,1 0 0,-1 1 0,0-1 0,0 1 0,0-1 0,0 1 0,0 1 0,0-1 0,0 0 0,0 1 0,0 0 0,-7 0 0,9 0 0,-1 1 0,1-1 0,0 1 0,0-1 0,-1 1 0,1 0 0,0-1 0,0 1 0,0 0 0,0 0 0,0 1 0,0-1 0,0 0 0,0 1 0,0-1 0,1 1 0,-1 0 0,-2 3 0,1 0 0,-1 0 0,1 0 0,1 1 0,-1 0 0,1-1 0,-4 13 0,2 5 0,0-1 0,-1 44 0,3-27 5,2 1 0,2-1-1,1 1 1,14 63 0,-14-90-4,0-1 1,1 0-1,1 0 0,0-1 0,0 1 1,1-1-1,1 0 0,0 0 0,0-1 1,1 0-1,0-1 0,1 1 0,0-1 1,0-1-1,1 0 0,0 0 0,0-1 1,18 9-1,-20-12-4,0-1-1,-1 0 1,1-1-1,0 0 1,1 0-1,-1 0 1,0-1-1,0 0 1,1-1-1,-1 0 1,0 0-1,11-2 1,-18 2-15,0-1 0,1 1 0,-1 0 1,0-1-1,1 1 0,-1-1 0,0 1 0,0-1 1,1 1-1,-1-1 0,0 0 0,0 0 0,0 0 1,0 1-1,0-1 0,0 0 0,1-2 1,0-1-158,-1 1 1,1-1 0,-1 0 0,0 1 0,0-1-1,0-7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50.5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31486,'0'0'1153,"3"0"-1105,16 0-32,11 0 0,12 0 0,5 0-16,6 0 0,-4 0 0,-10 0 0,-11 0 0,-14 0 0,-48 0-304,-21-5-4370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58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26 274 32175,'11'-184'592,"-25"290"-592,0 1 0,6 331 0,9-291 0,-1-887 0,10 766 0,0-8 0,41 106 0,43 94 0,-94-217 0,1 1 0,-1-1 0,1 1 0,0-1 0,0 1 0,0-1 0,-1 0 0,1 1 0,1-1 0,-1 0 0,0 0 0,0 0 0,0 0 0,1 0 0,-1 0 0,0 0 0,1 0 0,2 1 0,-3-2 0,0-1 0,1 1 0,-1-1 0,0 1 0,0-1 0,1 1 0,-1-1 0,0 0 0,0 0 0,0 0 0,0 1 0,0-1 0,0 0 0,0 0 0,0 0 0,0-1 0,-1 1 0,1 0 0,0 0 0,-1 0 0,1 0 0,-1-1 0,1 1 0,-1 0 0,1-2 0,27-71 0,20-76 0,12-34 0,-53 166 0,-5 17 0,0 6 0,-1 11 0,5 105 0,23 128 0,-9-91 0,-17-133 0,1 12 0,1 1 0,14 48 0,-19-85 0,0 0 0,1 0 0,-1 0 0,0 0 0,1-1 0,-1 1 0,1 0 0,-1 0 0,1-1 0,-1 1 0,1 0 0,-1-1 0,1 1 0,0 0 0,-1-1 0,1 1 0,0-1 0,0 1 0,-1-1 0,1 0 0,0 1 0,0-1 0,0 0 0,-1 1 0,1-1 0,0 0 0,0 0 0,0 0 0,0 0 0,0 0 0,0 0 0,-1 0 0,1 0 0,0 0 0,0 0 0,0-1 0,0 1 0,0 0 0,-1 0 0,1-1 0,0 1 0,0-1 0,0 1 0,-1-1 0,1 1 0,0-1 0,-1 1 0,1-1 0,0 1 0,-1-1 0,1 0 0,0 0 0,9-17 0,-1 0 0,0 0 0,-1-1 0,-1 0 0,-1 0 0,6-29 0,-11 44 0,15-72 0,-2-1 0,3-81 0,-17 158 0,0 0 0,0 0 0,-1 0 0,1 0 0,0 0 0,0 0 0,0 0 0,0 0 0,-1 0 0,1 0 0,0 0 0,0 0 0,0 0 0,0 0 0,-1 0 0,1 0 0,0 0 0,0 0 0,0 0 0,0 0 0,-1 0 0,1 0 0,0 0 0,0 0 0,0 0 0,0 0 0,0 0 0,-1 0 0,1-1 0,0 1 0,0 0 0,0 0 0,0 0 0,0 0 0,0 0 0,0 0 0,0-1 0,0 1 0,-1 0 0,1 0 0,0 0 0,0 0 0,0-1 0,0 1 0,0 0 0,0 0 0,0 0 0,0 0 0,0-1 0,0 1 0,0 0 0,0 0 0,0 0 0,0 0 0,0-1 0,-8 13 0,1 4 0,1 0 0,1 1 0,0 0 0,1-1 0,1 2 0,-1 18 0,0 110 0,4-112 0,0-19 0,1-1 0,0 1 0,2-1 0,-1 0 0,2 1 0,5 14 0,-6-22 0,0 1 0,0-1 0,1 0 0,0 0 0,0 0 0,1 0 0,0-1 0,0 0 0,0 0 0,1 0 0,0-1 0,10 8 0,-13-11 0,0 0 0,-1-1 0,1 1 0,0-1 0,0 0 0,0 1 0,0-1 0,0 0 0,0-1 0,1 1 0,-1-1 0,0 1 0,0-1 0,0 0 0,1 0 0,-1 0 0,0-1 0,0 1 0,0-1 0,1 0 0,-1 1 0,3-3 0,-2 1 0,0-1 0,0 1 0,-1-1 0,1 0 0,-1 0 0,1 0 0,-1 0 0,0-1 0,-1 1 0,1-1 0,0 0 0,-1 0 0,0 0 0,0 0 0,1-4 0,13-37 0,11-49 0,-19 59-1,2 0-1,1 1 1,21-42 0,-30 72-1,0-1 0,0 1 0,1 0 0,0 1 0,-1-1 1,1 0-1,1 1 0,-1 0 0,0-1 0,1 1 0,0 1 1,0-1-1,4-2 0,-2 3 2,0-1 0,1 2 0,-1-1 0,1 1-1,-1 0 1,1 0 0,-1 0 0,10 2 0,-14-2 0,-1 1-1,0 0 1,1 0-1,-1 0 1,0 0 0,0 0-1,1 1 1,-1-1 0,0 0-1,0 1 1,1-1-1,-1 0 1,0 1 0,0 0-1,0-1 1,0 1 0,1 0-1,-1-1 1,0 1-1,0 0 1,-1 0 0,1 0-1,0 0 1,0 0-1,0 0 1,-1 0 0,1 0-1,0 0 1,-1 0 0,1 1-1,-1-1 1,1 0-1,-1 0 1,1 2 0,-17-3 13,5 0-10,1 0-1,-1 1 1,0 0-1,1 1 1,-14 4-1,18-4-1,0 0 1,1 1-1,0-1 1,-1 1-1,1 1 1,0-1-1,1 1 0,-1 0 1,1 0-1,-1 0 1,-3 6-1,-2 3-1,1 0 0,1 1 0,0 0 0,1 1 0,1 0 0,0 0 0,1 0 0,1 0 0,0 1 0,1 0 0,0 0 0,2 0 0,0 0 0,0 0 0,2 0 0,2 20 0,-2-32 0,-1-1 0,0 1 0,1-1 0,0 1 0,0-1 0,0 0 0,0 1 0,1-1 0,-1 0 0,1 0 0,0 0 0,0 0 0,0 0 0,0 0 0,0 0 0,1-1 0,-1 1 0,1-1 0,0 0 0,0 0 0,0 0 0,0 0 0,0 0 0,0-1 0,5 3 0,4-1 0,0 0 0,0 0 0,0-2 0,0 1 0,1-1 0,13-1 0,-20-1 0,0 0 0,-1 0 0,1 0 0,0 0 0,-1-1 0,0 0 0,1 0 0,-1-1 0,0 1 0,0-1 0,0 0 0,0-1 0,-1 1 0,1-1 0,-1 0 0,0 0 0,0 0 0,-1-1 0,1 1 0,-1-1 0,0 0 0,0 0 0,3-6 0,3-8 0,-1 0 0,-1 0 0,0-1 0,-1 0 0,4-28 0,4-67 0,-6-2 0,-7-139 0,-2 120 0,1 143 0,-1 1 0,-1-1 0,1 1 0,-5 10 0,-5 23 0,5 31 0,3 0 0,8 100 0,-4-146 0,2 0 0,1 0 0,1-1 0,2 1 0,0-1 0,1 0 0,13 24 0,-17-40 0,1 0 0,-1 0 0,2-1 0,-1 0 0,1 0 0,0-1 0,1 1 0,0-1 0,0-1 0,1 1 0,-1-1 0,1-1 0,1 1 0,-1-1 0,1-1 0,0 0 0,0 0 0,0 0 0,0-1 0,1-1 0,15 3 0,-9-3 0,-1-1 0,1 0 0,0-1 0,0 0 0,0-2 0,24-4 0,-34 4 0,0 0 0,0 0 0,0-1 0,0 1 0,0-1 0,-1-1 0,0 1 0,1-1 0,-1 0 0,0 0 0,-1-1 0,1 1 0,-1-1 0,0 0 0,0 0 0,-1-1 0,1 1 0,3-9 0,-1-1 0,-2-1 0,0 1 0,0-1 0,-2 1 0,0-1 0,0 0 0,-2 0 0,-2-28 0,2 29 0,0 8 0,-1 0 0,1-1 0,-1 1 0,-1 0 0,1 0 0,-1 1 0,0-1 0,-1 0 0,0 1 0,0-1 0,0 1 0,-1 0 0,-6-9 0,7 12 0,0 0 0,0 0 0,-1 0 0,1 1 0,0-1 0,-1 1 0,0 0 0,1 0 0,-1 0 0,0 1 0,0-1 0,0 1 0,0 0 0,0 0 0,0 0 0,0 1 0,-1-1 0,1 1 0,0 0 0,0 1 0,0-1 0,-1 0 0,1 1 0,-7 2 0,8-2 0,-1 1 0,1 0 0,-1-1 0,1 1 0,0 0 0,0 1 0,0-1 0,0 0 0,0 1 0,0 0 0,1-1 0,-1 1 0,1 0 0,0 1 0,0-1 0,0 0 0,0 1 0,0-1 0,1 1 0,0-1 0,0 1 0,0 0 0,-1 7 0,-2 9 0,2 1 0,0-1 0,2 25 0,0-36 0,0 15 0,0-1 0,2 0 0,1 1 0,1-1 0,11 35 0,-12-51 0,0 1 0,0-1 0,1 1 0,0-1 0,0 0 0,1-1 0,0 1 0,9 9 0,-10-12 0,0-1 0,1 1 0,-1-1 0,1 0 0,0 0 0,0-1 0,0 0 0,0 1 0,0-2 0,1 1 0,-1 0 0,1-1 0,10 1 0,-12-2 0,0 1 0,1-1 0,-1 0 0,0 0 0,1 0 0,-1-1 0,0 0 0,0 0 0,0 0 0,1 0 0,-1 0 0,0-1 0,0 0 0,-1 0 0,7-4 0,-5 2 0,0-1 0,-1 0 0,1-1 0,-1 1 0,0-1 0,-1 0 0,1 0 0,-1 0 0,3-10 0,10-26 0,-2-1 0,-2 0 0,-2 0 0,7-68 0,0-180 0,-16 39 0,-22 334 0,14 3 0,4 93 0,3-116 0,1-18 0,1 0 0,2 0 0,15 71 0,-14-98 0,-1 0 0,2 0 0,0 0 0,1-1 0,1 0 0,1-1 0,0 1 0,0-2 0,2 1 0,0-2 0,0 1 0,14 11 0,-19-20 0,1-1 0,-1 0 0,0-1 0,1 1 0,0-1 0,0 0 0,0-1 0,0 0 0,0 0 0,0 0 0,1-1 0,13 1 0,-16-2 0,1 0 0,0 0 0,0 0 0,0-1 0,-1 0 0,1 0 0,0 0 0,-1-1 0,1 0 0,-1 0 0,0 0 0,1-1 0,-1 1 0,0-1 0,-1-1 0,10-6 0,-4-2 0,-1-1 0,0 0 0,0 0 0,-1 0 0,-1-1 0,0 0 0,-1-1 0,8-29 0,-1-8 0,8-69 0,-11 7 0,-5-143 0,-5 187 0,0 63 0,-2-33 0,2 39 0,0 0 0,0 0 0,0 0 0,0 0 0,0 0 0,0 0 0,-1 0 0,1 0 0,0 0 0,-1 1 0,1-1 0,-1 0 0,1 0 0,-1 0 0,1 0 0,-1 1 0,0-1 0,1 0 0,-1 1 0,0-1 0,1 0 0,-1 1 0,0-1 0,0 1 0,0-1 0,0 1 0,0-1 0,1 1 0,-1 0 0,0-1 0,-1 1 0,1 0 0,0 0 0,0 0 0,1 1 0,-1-1 0,0 0 0,0 0 0,1 1 0,-1-1 0,0 0 0,1 1 0,-1-1 0,1 1 0,-1-1 0,0 1 0,1-1 0,-1 1 0,1 0 0,-1-1 0,1 1 0,0-1 0,-1 1 0,1 0 0,0-1 0,-1 1 0,1 1 0,-7 23 0,5-17 0,-7 46 0,3 1 0,2 0 0,5 94 0,0-56 0,-1-68 0,0 0 0,2 0 0,1-1 0,1 1 0,1-1 0,9 28 0,-12-45 0,1 0 0,0 0 0,0 0 0,1-1 0,0 1 0,0-1 0,1 0 0,-1 0 0,1-1 0,1 1 0,-1-1 0,1 0 0,0-1 0,0 1 0,0-1 0,0 0 0,1-1 0,0 1 0,0-2 0,0 1 0,0 0 0,0-1 0,0-1 0,13 2 0,-3 0 0,0-1 0,0-1 0,0-1 0,0-1 0,32-4 0,-44 4 0,1-1 0,-1 1 0,0-1 0,-1 0 0,1-1 0,0 1 0,0-1 0,-1 0 0,0 0 0,1 0 0,-1-1 0,-1 1 0,1-1 0,0 0 0,-1 0 0,0-1 0,0 1 0,0-1 0,0 1 0,-1-1 0,0 0 0,3-8 0,0-8 0,0-1 0,-2 1 0,0-1 0,-2 0 0,0 0 0,-2 1 0,0-1 0,-1 0 0,-1 0 0,-12-37 0,12 46 0,-1 0 0,-1 0 0,0 1 0,-1-1 0,0 1 0,-13-17 0,19 28 0,0 1 0,0 0 0,0-1 0,-1 1 0,1 0 0,0-1 0,0 1 0,-1 0 0,1-1 0,0 1 0,-1 0 0,1 0 0,0 0 0,-1-1 0,1 1 0,0 0 0,-1 0 0,1 0 0,-1 0 0,1-1 0,0 1 0,-1 0 0,1 0 0,-1 0 0,1 0 0,0 0 0,-1 0 0,1 0 0,-1 0 0,1 1 0,0-1 0,-1 0 0,1 0 0,-1 0 0,1 0 0,0 0 0,-1 1 0,0-1 0,-7 16 0,1 26 0,3-1 0,1 1 0,4 69 0,0-34 0,-1-66 0,1 1 0,-1-1 0,2 1 0,0-1 0,0 1 0,1-1 0,4 12 0,-5-19 0,-1-1 0,1 1 0,0 0 0,0-1 0,1 0 0,-1 0 0,1 0 0,-1 0 0,1 0 0,0 0 0,0-1 0,0 1 0,1-1 0,-1 0 0,0 0 0,1 0 0,0 0 0,-1-1 0,1 1 0,0-1 0,0 0 0,0 0 0,-1 0 0,8 0 0,2 0 0,1 0 0,-1-1 0,1 0 0,21-4 0,-30 3 0,-1 0 0,1-1 0,-1 1 0,0-1 0,1 0 0,-1 0 0,0-1 0,0 1 0,0-1 0,-1 0 0,1 0 0,-1 0 0,1 0 0,-1-1 0,0 1 0,0-1 0,2-5 0,1-1 0,-2 1 0,1-2 0,-1 1 0,-1 0 0,0-1 0,0 1 0,-1-1 0,1-11 0,1-94 0,-4 58 0,0-158 0,1 261 0,2 0 0,2 0 0,2-1 0,1 1 0,3-2 0,29 78 0,-36-112 0,0 1 0,0-1 0,1-1 0,0 1 0,0-1 0,1 0 0,13 14 0,-15-19 0,0 1 0,1-1 0,0 0 0,-1 0 0,1 0 0,0-1 0,0 1 0,0-1 0,1 0 0,-1-1 0,1 1 0,-1-1 0,1 0 0,10 0 0,-12-1 0,0 1 0,1-1 0,-1 0 0,0-1 0,1 1 0,-1-1 0,0 1 0,1-1 0,-1-1 0,0 1 0,0 0 0,0-1 0,0 0 0,6-4 0,-7 3 0,1-1 0,-1 0 0,0 0 0,-1 0 0,1 0 0,-1 0 0,0 0 0,0-1 0,0 1 0,0-1 0,-1 0 0,0 1 0,1-7 0,6-38 0,-3-1 0,-2 0 0,-5-81 0,1 38 0,1 77 0,0 17 0,0 26 0,-2 31 0,0-16 0,5 44 0,-2-74 0,0-1 0,1 0 0,1 1 0,0-1 0,0 0 0,1 0 0,0-1 0,11 19 0,-12-24 0,1-1 0,0 1 0,0 0 0,0-1 0,0 0 0,1 0 0,0 0 0,0-1 0,0 1 0,0-1 0,0-1 0,1 1 0,-1-1 0,1 0 0,0 0 0,6 1 0,7 1 0,0-1 0,0-1 0,31-2 0,-47 0 0,-1 0 0,1 0 0,-1-1 0,1 1 0,-1-1 0,1 0 0,-1 1 0,0-1 0,1-1 0,-1 1 0,0 0 0,0 0 0,0-1 0,0 1 0,0-1 0,0 0 0,0 1 0,0-1 0,-1 0 0,1 0 0,-1 0 0,1-1 0,-1 1 0,0 0 0,0 0 0,0-1 0,0 1 0,0 0 0,-1-1 0,1 1 0,-1-1 0,1-2 0,1-12 0,0-1 0,-1 1 0,-2-31 0,0 21 0,-1-20 0,-13-72 0,3 28 0,11 90 0,1-1 0,-1 1 0,1-1 0,0 1 0,0-1 0,0 0 0,0 1 0,0-1 0,0 1 0,0-1 0,0 1 0,1-1 0,-1 1 0,1-1 0,-1 1 0,1 0 0,-1-1 0,1 1 0,0-1 0,0 1 0,0 0 0,-1 0 0,1-1 0,0 1 0,1 0 0,0-1 0,1 1 0,1 0 0,-1 0 0,1 0 0,-1 1 0,0 0 0,1-1 0,-1 1 0,1 0 0,5 1 0,11 0 0,230 7 0,-250-9 0,0 1 0,1 0 0,-1 0 0,0 0 0,1-1 0,-1 1 0,0 0 0,0-1 0,1 1 0,-1 0 0,0 0 0,0-1 0,1 1 0,-1 0 0,0-1 0,0 1 0,0 0 0,0-1 0,0 1 0,0-1 0,0 1 0,0 0 0,1-1 0,-1 1 0,0 0 0,0-1 0,-1 1 0,1-1 0,0 1 0,0 0 0,0-1 0,0 1 0,0 0 0,0-1 0,0 1 0,-1 0 0,1-1 0,0 1 0,0 0 0,0-1 0,-1 1 0,1 0 0,0 0 0,-1-1 0,-2 0 0,0 0 0,0 0 0,0 0 0,-1 0 0,1 1 0,0-1 0,-1 1 0,1 0 0,0 0 0,-1 0 0,1 0 0,0 1 0,0-1 0,-1 1 0,1 0 0,0 0 0,0 0 0,0 0 0,0 1 0,0-1 0,0 1 0,0 0 0,0 0 0,1 0 0,-1 0 0,1 0 0,-1 1 0,1-1 0,-3 5 0,-5 6 0,1 0 0,1 0 0,0 1 0,-12 29 0,12-19 0,0 1 0,2-1 0,0 2 0,2-1 0,1 0 0,1 1 0,1 0 0,1-1 0,6 42 0,-5-62 0,0 1 0,1-1 0,-1 0 0,1 0 0,0 0 0,0-1 0,1 1 0,0 0 0,0-1 0,0 0 0,0 1 0,0-1 0,1 0 0,0-1 0,0 1 0,0-1 0,0 0 0,1 0 0,-1 0 0,1 0 0,-1-1 0,1 1 0,0-2 0,0 1 0,0 0 0,0-1 0,1 0 0,-1 0 0,0 0 0,1-1 0,-1 0 0,0 0 0,0 0 0,7-1 0,-9 0 0,0 0 0,-1 0 0,1 0 0,-1-1 0,0 1 0,1 0 0,-1-1 0,0 0 0,0 1 0,0-1 0,0 0 0,0 0 0,0 0 0,-1 0 0,1-1 0,-1 1 0,1 0 0,-1-1 0,0 1 0,0-1 0,0 1 0,0-1 0,0 1 0,-1-1 0,1 0 0,-1-2 0,4-14 0,-2 0 0,2-28 0,-4 42 0,1-230 0,-1 134 0,0 94 0,0-13 0,0 19 0,0 1 0,0-1 0,0 1 0,0-1 0,0 1 0,-1 0 0,1-1 0,0 1 0,0-1 0,0 1 0,0 0 0,0-1 0,-1 1 0,1-1 0,0 1 0,0 0 0,-1-1 0,1 1 0,0 0 0,-1-1 0,1 1 0,0 0 0,-1 0 0,1-1 0,0 1 0,-1 0 0,1 0 0,-1 0 0,1 0 0,0-1 0,-1 1 0,0 0 0,0 1 0,0-1 0,0 1 0,0 0 0,0 0 0,0 0 0,0 0 0,0-1 0,0 1 0,1 0 0,-1 0 0,0 1 0,1-1 0,-1 0 0,0 0 0,1 0 0,0 0 0,-1 0 0,1 1 0,0-1 0,-1 0 0,1 0 0,0 1 0,0-1 0,0 0 0,0 1 0,0 0 0,0 3 0,-5 40 0,3-1 0,2 1 0,5 50 0,-4-81 0,1-1 0,1 1 0,0-1 0,1 0 0,0 0 0,1 0 0,0 0 0,1-1 0,1 1 0,0-2 0,0 1 0,1-1 0,1 0 0,14 14 0,-22-24 0,0 0 0,1 1 0,-1-1 0,0 0 0,1 0 0,0 0 0,-1 0 0,1 0 0,0-1 0,-1 1 0,1 0 0,0-1 0,0 0 0,-1 1 0,1-1 0,0 0 0,0 0 0,3 0 0,-4 0 0,0-1 0,0 1 0,1-1 0,-1 1 0,0-1 0,0 0 0,0 0 0,0 1 0,0-1 0,0 0 0,0 0 0,0 0 0,-1 0 0,1 0 0,0 0 0,0 0 0,-1-1 0,1 1 0,0-2 0,2-6 0,-1-1 0,0 1 0,0 0 0,-1-1 0,0-15 0,0-51 0,-3 38 0,3 0 0,1 0 0,2 1 0,14-60 0,-17 93 0,0 0 0,0 0 0,1 0 0,-1 0 0,1 0 0,0 1 0,0-1 0,1 0 0,-1 1 0,1 0 0,0 0 0,0 0 0,0 0 0,0 0 0,0 0 0,0 1 0,5-3 0,-2 3 0,0-1 0,1 1 0,-1 1 0,1-1 0,-1 1 0,1 0 0,-1 1 0,1-1 0,12 2 0,-17-1 0,1 1 0,-1-1 0,1 0 0,-1 1 0,1 0 0,-1 0 0,0-1 0,1 1 0,-1 1 0,0-1 0,0 0 0,0 1 0,1-1 0,-1 1 0,-1-1 0,1 1 0,2 3 0,0-1 0,-1 1 0,0 0 0,0 0 0,0 0 0,-1 0 0,0 0 0,3 9 0,-1 3 0,-1 1 0,0-1 0,-1 1 0,-1 22 0,-1-27 0,1 10 0,-2 1 0,0-1 0,-9 42 0,6-47 0,1-1 0,1 1 0,0 32 0,2-48 0,1 0 0,-1 0 0,1 0 0,0 0 0,-1 0 0,1-1 0,0 1 0,0 0 0,0-1 0,0 1 0,0 0 0,0-1 0,1 1 0,-1-1 0,0 1 0,1-1 0,-1 0 0,1 0 0,0 0 0,-1 0 0,1 0 0,0 0 0,0 0 0,0 0 0,-1-1 0,1 1 0,0-1 0,0 1 0,0-1 0,4 0 0,9 3 0,1-2 0,29 0 0,-34-1 0,8 0 0,0 0 0,30-6 0,-42 5 0,-1-1 0,1 0 0,0 0 0,-1 0 0,0-1 0,0 0 0,0-1 0,0 1 0,0-1 0,10-9 0,-7 3 0,0 0 0,0-1 0,-1 0 0,-1-1 0,0 1 0,0-2 0,-1 1 0,0-1 0,-2 0 0,1 0 0,-1 0 0,-1 0 0,2-20 0,0-9 0,-3-1 0,-4-85 0,1 115 0,-1 1 0,0-1 0,0 1 0,-6-17 0,7 26 0,0 1 0,1-1 0,-1 1 0,0-1 0,0 1 0,-1 0 0,1-1 0,0 1 0,-1 0 0,0 0 0,1 0 0,-1 0 0,0 0 0,0 1 0,0-1 0,0 0 0,0 1 0,0 0 0,-1-1 0,1 1 0,0 0 0,-1 0 0,1 0 0,-1 1 0,1-1 0,-6 0 0,7 1 0,0 0 0,1 0 0,-1 0 0,0 0 0,0 0 0,0 0 0,0 0 0,0 1 0,1-1 0,-1 0 0,0 1 0,0-1 0,0 1 0,1-1 0,-1 1 0,0-1 0,1 1 0,-1-1 0,0 1 0,1 0 0,-1-1 0,1 1 0,-1 0 0,1-1 0,-2 3 0,-4 23 0,5-18 0,-4 27 0,2 1 0,1 0 0,2 0 0,7 57 0,-4-72 0,0 0 0,2-1 0,1 0 0,0 0 0,1 0 0,1-1 0,1 0 0,1 0 0,16 23 0,-22-36 0,1 1 0,0-1 0,0 0 0,0-1 0,1 1 0,-1-1 0,1 0 0,1 0 0,-1-1 0,1 0 0,-1 0 0,1 0 0,0-1 0,0 0 0,1-1 0,-1 1 0,1-1 0,-1-1 0,1 0 0,8 1 0,-16-2-1,1 0 1,0 0-1,0 0 0,-1 0 0,1 0 1,0 0-1,-1 0 0,1 0 0,0 0 1,0-1-1,-1 1 0,1 0 0,-1 0 1,1-1-1,0 1 0,-1 0 0,1-1 1,-1 1-1,1-1 0,0 1 0,-1-1 1,1 0-1,4-19-147,-4-21-423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59.7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339 140 17368,'1'-22'8715,"-1"-8"-2474,0 24-6057,0 1 1,-1 0 0,0-1-1,0 1 1,-3-9 0,3 12-214,0-1 0,0 1 0,-1-1 0,1 1 0,-1-1 0,0 1 0,0 0-1,0 0 1,0 0 0,0 0 0,0 0 0,0 1 0,-1-1 0,1 1 0,0-1 0,-1 1 0,0 0 0,1 0 0,-1 0 0,0 0 0,1 0 0,-1 1 0,-5-1 0,-7-2 31,0 1 1,0 1-1,0 1 1,0 0-1,0 0 0,1 2 1,-17 3-1,24-4-1,-1 1 0,1 1-1,0-1 1,1 1 0,-1 1 0,0-1 0,1 1 0,0 0-1,0 0 1,0 1 0,1 0 0,-1 0 0,1 0-1,0 1 1,-8 12 0,8-8-1,0 0 0,0 1 0,1-1 0,0 1 0,1 0 0,1 0 0,-1 0 0,2 1 0,0-1 0,0 1 0,1-1 0,0 1 0,3 13 0,-3-20 0,1 0 0,0-1 0,0 0 0,0 1 0,0-1 0,1 1 0,0-1 0,0 0 0,0 0 0,0 0 0,1 0 0,0-1 0,-1 1 0,1-1 0,1 1 0,-1-1 0,0 0 0,1 0 0,-1 0 0,1-1 0,0 1 0,0-1 0,0 0 0,8 3 0,2-1 0,1 0 0,-1-1 0,1 0 0,0-2 0,-1 1 0,21-2 0,-30 0 0,-1 0 0,0 0 0,0 0 0,1 0 0,-1-1 0,0 0 0,0 0 0,0 0 0,0-1 0,0 1 0,0-1 0,0 0 0,0 0 0,-1 0 0,1-1 0,-1 1 0,1-1 0,-1 0 0,0 0 0,0 0 0,0 0 0,-1 0 0,1-1 0,-1 1 0,0-1 0,0 0 0,0 0 0,0 0 0,-1 0 0,1 0 0,-1 0 0,0 0 0,0-5 0,2-7 0,0 0 0,-1 0 0,-1 0 0,-1 0 0,-2-22 0,1 28 0,-1 0 0,0 0 0,0 0 0,-1 1 0,0-1 0,-1 1 0,0 0 0,0 0 0,-10-14 0,11 20 0,1 0 0,-1 0 0,1 0 0,-1 1 0,0-1 0,0 1 0,0 0 0,0 0 0,0 0 0,0 1 0,-1-1 0,1 1 0,-5-2 0,6 3 0,0-1 0,0 1 0,1 0 0,-1-1-1,0 1 1,0 0 0,0 0 0,0 1 0,0-1-1,0 0 1,0 1 0,0-1 0,0 1 0,1-1-1,-1 1 1,0 0 0,0 0 0,1 0 0,-1 0-1,0 0 1,1 0 0,-1 0 0,1 1 0,0-1-1,-1 0 1,1 1 0,0-1 0,-2 3 0,-4 11-35,0 0-1,1 0 1,1 0 0,0 0 0,-3 20 0,-6 36-501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00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39 132 32111,'0'-24'556,"-1"40"-445,-1 24-122,-10 124 11,12 185 0,27-160 0,-18-136 0,-30-155 0,8 42 0,-7-69 0,14-79 0,7 171 0,-1 5 0,1 0 0,2 1 0,13-58 0,-12 73 0,1 1 0,0 0 0,1 1 0,1-1 0,0 1 0,1 0 0,1 1 0,0 0 0,16-18 0,-22 28 0,0-1-1,1 1 1,0 0 0,0-1 0,0 2-1,0-1 1,0 0 0,1 1 0,-1 0-1,1 0 1,0 0 0,-1 1 0,1 0-1,0-1 1,0 2 0,0-1 0,0 0-1,0 1 1,0 0 0,7 1 0,-10 0-7,0-1 0,0 1 0,-1 0 0,1 0 0,0 0 0,0 0 0,-1 0 0,1 0 0,-1 1 0,1-1 0,-1 1 0,1-1 0,-1 1 0,0-1 0,0 1 0,0-1 0,0 1 0,0 0 0,0 0 0,0 0 0,-1 0 0,1-1 0,-1 1 0,1 0 0,-1 0 0,0 0 0,1 0 0,-1 0 0,0 2 0,0-2-13,2 42-673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1.1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2 579 32463,'-1'35'204,"1"61"-128,1-87-77,0 1 0,1-1 1,-1 1-1,2-1 0,-1 0 0,2 0 0,-1 0 0,6 9 0,-8-16 2,-1-1-1,1 1 1,0-1 0,0 0-1,0 0 1,0 1-1,0-1 1,0 0 0,0 0-1,0 0 1,1 0 0,-1 0-1,0 0 1,0-1 0,1 1-1,-1 0 1,1-1 0,-1 1-1,1 0 1,-1-1-1,1 0 1,-1 1 0,1-1-1,-1 0 1,1 0 0,-1 0-1,1 0 1,0 0 0,-1 0-1,1-1 1,-1 1-1,3-1 1,-1-1 0,0 1-1,-1 0 1,1-1 0,-1 0-1,1 0 1,-1 0 0,0 0-1,0 0 1,0 0 0,0 0-1,0-1 1,0 1-1,0-1 1,-1 1 0,0-1-1,3-4 1,4-23-1,-1 1 0,-1-1 0,-1 0 0,-2 0 0,0-47 0,-2 38 0,1 1 0,13-65 0,-14 98 0,0 1 0,1 0 0,-1 0 0,1 0 0,0 0 0,0 0 0,0 0 0,0 1 0,1-1 0,0 1 0,-1-1 0,1 1 0,0 0 0,1 0 0,-1 0 0,0 1 0,1-1 0,0 1 0,7-4 0,-5 4 0,0 0 0,0 0 0,1 1 0,-1 0 0,1 0 0,-1 0 0,0 1 0,1 0 0,-1 0 0,1 1 0,-1 0 0,11 2 0,-14-2-2,-1 0 0,1 0 0,-1 0 0,1 0 1,-1 1-1,1-1 0,-1 1 0,0-1 0,0 1 0,0 0 0,0 0 0,0 0 1,0 0-1,0 0 0,-1 0 0,3 4 0,-41-15 29,31 8-29,-1 1 1,0 0 0,0 1 0,1 0 0,-1 0-1,1 0 1,-1 1 0,1 0 0,-1 0 0,1 0-1,0 1 1,0 0 0,0 0 0,0 1 0,1 0-1,-1 0 1,1 0 0,0 0 0,0 1-1,1 0 1,-1 0 0,1 0 0,-6 10 0,1-1 1,2 0 0,-1 0 0,1 1 1,1 0-1,1 0 0,0 0 0,1 1 1,-4 31-1,6-27 0,0-1 0,1 1 0,2 0 0,0-1 0,1 1 0,6 27 0,-6-40 0,0 1 0,1-1 0,0 0 0,0 0 0,0-1 0,1 1 0,0-1 0,1 1 0,-1-1 0,1 0 0,1-1 0,-1 1 0,1-1 0,-1 0 0,2-1 0,-1 1 0,0-1 0,1 0 0,10 4 0,-4-4 0,1 0 0,0-1 0,0-1 0,0 0 0,0 0 0,1-2 0,18 0 0,-20 0 0,-6 0 1,-1-1 0,1 1 0,-1-1 0,0 0-1,0-1 1,0 1 0,1-1 0,-1 0 0,-1-1 0,1 1 0,0-1 0,-1-1 0,1 1-1,-1-1 1,0 1 0,0-2 0,0 1 0,-1 0 0,0-1 0,0 0 0,0 0 0,0 0-1,-1 0 1,1-1 0,-1 0 0,-1 1 0,1-1 0,-1 0 0,2-10 0,2-10-4,-1-1 0,-1 0 0,-1 0 0,-1 0 1,-4-43-1,1 31-2,7-66 0,-6 99 5,1 1-1,1-1 1,-1 1-1,1 0 1,-1 0-1,2 0 1,-1 0 0,0 0-1,1 0 1,0 0-1,0 1 1,0 0-1,1-1 1,0 1 0,0 0-1,0 1 1,0-1-1,0 1 1,1 0-1,-1 0 1,1 0 0,0 0-1,0 1 1,0 0-1,0 0 1,0 0-1,0 1 1,1 0 0,-1 0-1,6 0 1,21-3-1,-1 1 0,33 2 0,-58 1 1,-6 0 0,0 0 0,0 0 0,1 0 0,-1 0 0,0 0 0,0 0 0,0 0 0,1 1 0,-1-1 0,0 0 0,0 0 0,0 0 0,0 0 0,1 0 0,-1 0 0,0 0 0,0 1 0,0-1 0,0 0 0,1 0 0,-1 0 0,0 1 0,0-1 0,0 0 0,0 0 0,0 0 0,0 0 0,0 1 0,0-1 0,0 0 0,0 0 0,0 1 0,1-1 0,-1 0 0,0 0 0,0 0 0,-1 1 0,1-1 0,0 0 0,0 0 0,0 0 0,0 1 0,0-1 0,0 0 0,0 0 0,0 0 0,0 1 0,0-1 0,0 0 0,-1 0 0,1 0 0,0 1 0,0-1 0,0 0 0,0 0 0,-1 0 0,1 0 0,0 0 0,0 0 0,0 1 0,0-1 0,-1 0 0,-8 10 0,-19 6 2,17-10 1,-1 0-1,1 1 0,1 0 0,0 1 1,-14 13-1,14-10-2,1 1 0,-1 0 0,2 0 0,0 1 0,0 0 0,2 1 0,-1-1 0,2 1 0,0 1 0,-4 14 0,3 0 0,2 0 0,0 0 0,2 1 0,2 34 0,1-56 0,0 0 0,1 0 0,0 1 0,0-1 0,0-1 0,1 1 0,0 0 0,1-1 0,0 1 0,0-1 0,1 0 0,-1-1 0,1 1 0,1-1 0,-1 0 0,1 0 0,0 0 0,1-1 0,-1 0 0,1 0 0,9 4 0,-2-1 0,0-1 0,1 0 0,0-1 0,0 0 0,0-1 0,1-1 0,0-1 0,-1 0 0,1-1 0,19 0 0,-26-1 0,1-1 0,-1-1 0,0 0 0,1 0 0,-1-1 0,0 0 0,18-7 0,-22 7 0,-1-1 0,1 0 0,-1 0 0,0 0 0,0-1 0,0 1 0,0-1 0,-1 0 0,1 0 0,-1 0 0,0 0 0,0-1 0,-1 1 0,1-1 0,-1 0 0,2-5 0,1-4 3,-1 0 0,-1 0 0,0 0 1,-1 0-1,0-28 0,-2 8 3,-7-49 1,3 59-7,-2 1 0,0 0 0,-2 0 0,0 0 0,-1 1 0,-2 0 0,0 1 0,-1 0 0,-1 1 0,-1 1 0,-31-34 0,42 50 0,0-1 0,0 1 0,-1 1 0,1-1 0,-1 1 0,0-1 0,0 1 0,0 0 0,0 0 0,0 1 0,0-1 0,0 1 0,0 0 0,-1 0 0,1 0 0,0 1 0,-1-1 0,-5 1 0,8 0 0,0 1 0,0-1 0,0 0 0,0 1 0,1-1 0,-1 1 0,0 0 0,0 0 0,1 0 0,-1 0 0,0 0 0,1 0 0,-1 0 0,1 0 0,-1 0 0,1 1 0,0-1 0,0 1 0,-1-1 0,1 1 0,0-1 0,0 1 0,1 0 0,-1-1 0,-1 3 0,-2 6 0,1 1 0,0-1 0,-3 14 0,5-17 0,-6 37-1,2 1 0,1 0 0,3 0 0,6 61 0,-4-94-2,0 0 0,1-1 0,1 1 0,0 0 0,0-1 0,2 0 0,-1 1 0,10 14 0,-11-20 3,1-1 0,-1 1 0,1-1 0,0-1 0,1 1 0,0 0 0,-1-1 0,1 0 0,0 0 0,1-1 0,-1 1 0,1-1 0,0 0 0,-1-1 0,1 1 0,0-1 0,10 2 0,-4-2 2,0 0 0,0 0 0,0-1 0,0-1-1,0 0 1,0-1 0,0 0 0,-1-1 0,16-4 0,-19 4-1,0-1 0,-1-1-1,0 1 1,1-1 0,-1 0 0,-1-1 0,1 1 0,-1-2 0,0 1 0,0-1-1,0 1 1,-1-1 0,1-1 0,5-9 0,-2 2-1,-1-1 0,-1-1 0,0 0-1,0 0 1,-2 0 0,0-1 0,3-18 0,-1-15-12,1-54 1,-2 21 3,-6 81 9,0 0 0,0 0 0,0 0 0,1 0 0,-1 0 0,1 0 0,-1 0 0,1 0 0,0 0 0,0 1 1,0-1-1,2-3 0,-2 4-2,-1 1 1,1-1 0,-1 1 0,1 0-1,-1-1 1,1 1 0,0 0-1,-1-1 1,1 1 0,0 0 0,-1 0-1,1-1 1,0 1 0,-1 0 0,1 0-1,0 0 1,-1 0 0,1 0-1,0 0 1,-1 0 0,1 0 0,0 0-1,0 0 1,0 1 0,2 0-1,0 1 1,-1-1-1,1 1 1,-1 0-1,1-1 1,-1 1 0,0 0-1,0 1 1,0-1-1,0 0 1,0 0-1,0 1 1,0-1-1,1 5 1,13 25 0,-2 2 0,-1 0 0,16 67 0,7 111 0,-34-191 0,-2-21 0,0 0 0,0 0 1,0 0-1,0 0 0,0 0 0,0 0 1,0 1-1,0-1 0,0 0 0,0 0 1,0 0-1,0 0 0,0 0 0,0 0 1,0 1-1,-1-1 0,1 0 0,0 0 1,1 0-1,-1 0 0,0 0 0,0 1 1,0-1-1,0 0 0,0 0 0,0 0 1,0 0-1,0 0 0,0 1 0,0-1 1,0 0-1,0 0 0,0 0 0,0 0 0,0 0 1,1 0-1,-1 0 0,0 1 0,0-1 1,0 0-1,0 0 0,0 0 0,0 0 1,0 0-1,1 0 0,-1 0 0,0 0 1,0 0-1,0 0 0,0 0 0,0 0 1,1 0-1,-1 0 0,0 0 0,0 0 1,0 0-1,0 0 0,0 0 0,1 0 1,-1 0-1,0 0 0,0 0 0,0 0 0,0 0 1,0 0-1,1 0 0,-1 0 0,3-7 11,5-33-9,-2 0 1,2-57-1,-7 61-8,2 1 1,1 0-1,2 0 0,12-40 0,-16 69 6,0 0-1,1 0 1,0 0-1,0 0 0,0 1 1,1-1-1,-1 1 1,1-1-1,9-7 1,-10 10 0,1 1 0,-1-1 0,1 1 0,0 0 0,0 0 0,0 0 0,0 0 0,0 1 0,0-1 0,0 1 0,1 1 0,-1-1 0,0 0 0,1 1 0,4 0 0,-6 0 0,0 1 0,-1 0 0,1 0 0,-1-1 0,1 2 0,-1-1 0,0 0 0,1 0 0,-1 1 0,0-1 0,0 1 0,0 0 0,0-1 0,0 1 0,-1 0 0,1 0 0,0 0 0,-1 1 0,1-1 0,-1 0 0,0 0 0,0 1 0,0-1 0,0 1 0,0-1 0,0 4 0,4 12 0,0 0 0,3 29 0,-7-41 0,4 56 0,-3 109 0,-3-88 0,1-83 0,0 1 0,1-1 0,-1 0 0,0 0 0,0 0 1,0 1-1,0-1 0,1 0 0,-1 0 0,0 0 0,0 0 0,1 0 0,-1 1 0,0-1 0,0 0 1,0 0-1,1 0 0,-1 0 0,0 0 0,0 0 0,1 0 0,-1 0 0,0 0 0,0 0 0,1 0 0,-1 0 1,0 0-1,1 0 0,-1 0 0,0 0 0,0 0 0,0 0 0,1 0 0,-1 0 0,0-1 0,0 1 1,1 0-1,-1 0 0,0 0 0,0 0 0,0 0 0,1-1 0,-1 1 0,0 0 0,0 0 0,0 0 0,0-1 1,1 1-1,-1 0 0,0 0 0,0-1 0,0 1 0,0 0 0,0 0 0,0-1 0,8-16 5,0 0-1,-1 0 0,-1-1 0,-1 1 1,3-22-1,-2 16-3,4-22 3,34-120-25,-37 145 18,1 0 1,0 1-1,1-1 1,2 2-1,21-32 1,-30 47 2,-1 1 0,1 0 0,-1 0 0,1 0 0,0 0 0,0 0 0,0 0 0,0 1 0,1-1 0,-1 1 0,0-1 0,0 1 0,1 0 0,-1 0 0,1 0 0,0 0 0,-1 0 0,1 0 0,-1 1 0,1 0 0,0-1 0,3 1 0,1 10 0,-3 11 0,0 2 0,-1-1 0,0 0 0,-2 23 0,3 30 0,16 68 0,-15-120 0,0 0 0,2-1 0,19 44 0,-24-63 0,-1 1 0,1-1 0,0 0 0,0 0 0,0 0 0,1 0 0,-1 0 0,1 0 0,-1 0 0,1-1 0,0 0 0,0 1 0,0-1 0,1 0 0,-1-1 0,0 1 0,5 1 0,1-1 0,0 0 0,0-1 0,1 0 0,-1 0 0,17-2 0,-20 0 0,1-1 0,0 1 0,-1-1 0,1 0 0,-1-1 0,0 0 0,0 0 0,0 0 0,0-1 0,0 1 0,-1-2 0,0 1 0,0 0 0,0-1 0,0 0 0,-1 0 0,1-1 0,-1 1 0,5-10 0,1-1 0,-1 0 0,-1-1 0,0 0 0,-2 0 0,0 0 0,5-24 0,-5 12 1,-2 1 0,-1-1 0,-2 0 0,-1 0-1,-4-34 1,4 59 0,0 1 0,0-1-1,-1 1 1,0-1 0,0 1 0,0-1-1,0 1 1,0 0 0,-1 0 0,1 0-1,-1 0 1,0 0 0,0 0-1,0 0 1,0 0 0,-1 1 0,1-1-1,-1 1 1,1 0 0,-1 0-1,0-1 1,0 2 0,0-1 0,0 0-1,0 1 1,-1-1 0,1 1 0,0 0-1,-1 0 1,1 0 0,0 1-1,-1-1 1,1 1 0,-1 0 0,1 0-1,-6 1 1,8-1-1,0 1 0,0-1 0,0 1 0,0-1 0,1 1 0,-1 0 0,0-1 0,1 1 0,-1 0 0,0-1 0,1 1 0,-1 0 0,1 0 0,-1 0 0,1 0 0,-1 0 0,1 0 0,0 0 0,-1 0 0,1-1 0,0 1 0,0 0 0,0 0 0,0 0 0,0 0 0,0 0 0,0 0 0,0 0 0,0 0 0,0 0 0,1 0 0,-1 1 0,0 5 0,1 61 0,21 134 0,1 30 0,-22-151 0,-2-27 0,2 0 0,3-1 0,11 55 0,-14-103 0,-1-3 0,1 0 0,-1 0 0,0 0 0,1 0 0,-1 0 0,1 0 0,0 0 0,0 0 0,0 0 0,0 0 0,0 0 0,0 0 0,3 3 0,-1-32 0,-2-78 0,22-160 0,-15 214 0,3 0 0,2 1 0,2 0 0,2 1 0,27-54 0,-40 94 0,0 1 0,-1 0 0,1 1 0,1-1 0,-1 1 0,1 0 0,0 0 0,1 0 0,0 1 0,11-11 0,-16 16 0,0 1 0,1-1 0,-1 0 0,0 0 0,0 1 0,1-1 0,-1 1 0,1-1 0,-1 1 0,0-1 0,1 1 0,-1 0 0,1 0 0,-1 0 0,1 0 0,-1 0 0,1 0 0,-1 0 0,0 0 0,1 0 0,-1 1 0,1-1 0,-1 1 0,0-1 0,1 1 0,-1-1 0,0 1 0,1 0 0,-1 0 0,0-1 0,0 1 0,0 0 0,0 0 0,0 0 0,0 1 0,0-1 0,0 0 0,0 0 0,0 0 0,-1 1 0,2 1 0,2 7 0,0-1 0,-1 0 0,0 1 0,3 17 0,-5-21 0,4 29 0,-1 0 0,-2 0 0,-4 56 0,1-81 0,0 0 0,-1 0 0,0 0 0,0-1 0,-1 1 0,-1-1 0,0 1 0,0-1 0,0 0 0,-1-1 0,-1 1 0,0-1 0,0 0 0,0 0 0,-9 7 0,2-3 0,0 0 0,-1-1 0,-1-1 0,0 0 0,0-1 0,-1-1 0,-27 11 0,12-13 2,25-5-8,16-2-25,38-1 32,0-2 0,0-2-1,91-25 1,-124 26-1,-1-1 0,1 0 0,-1-1 0,0-1 0,-1 0 0,24-19 0,-29 19 0,0 1 0,-1-1 0,1-1 0,-2 0 0,1 0 0,-1 0 0,-1 0 0,0-1 0,0 0 0,-1 0 0,4-11 0,-1-8 0,-2 0 0,-1 0 0,-1 0 0,-1 0 0,-1 0 0,-5-38 0,2 57 0,0 18 0,1 19 0,0 26 0,0-8 0,1 0 0,3 0 0,1 0 0,11 47 0,-14-87 0,1 0 0,-1 0 0,1-1 0,0 1 0,0 0 0,1-1 0,-1 0 0,1 1 0,0-1 0,0 0 0,1-1 0,-1 1 0,1 0 0,-1-1 0,1 0 0,0 0 0,1 0 0,-1 0 0,0-1 0,1 0 0,7 3 0,-1-2 0,0-1 0,0 0 0,0 0 0,0-1 0,1-1 0,-1 1 0,0-2 0,19-3 0,-25 4 0,-1-1 0,1 0 0,-1-1 0,0 1 0,1-1 0,-1 0 0,0 0 0,0 0 0,0 0 0,0-1 0,0 1 0,-1-1 0,1 0 0,5-7 0,-4 3 0,0 0 0,0 0 0,-1 0 0,0 0 0,0-1 0,-1 0 0,4-12 0,-1-6 0,0 0 0,-3 0 0,0 0 0,-1-30 0,0 17 0,-1 24 0,0 0 0,-1 0 0,0-1 0,-2 1 0,-5-29 0,-2 28 0,9 15 0,0 1 0,-1 0 0,1 0 0,0-1 0,0 1 0,0 0 0,0 0 0,0-1 0,0 1 0,0 0 0,0 0 0,0 0 0,-1-1 0,1 1 0,0 0 0,0 0 0,0 0 0,0-1 0,-1 1 0,1 0 0,0 0 0,0 0 0,-1 0 0,1-1 0,0 1 0,0 0 0,0 0 0,-1 0 0,1 0 0,0 0 0,0 0 0,-1 0 0,1 0 0,0 0 0,-1 0 0,1 0 0,0 0 0,0 0 0,-1 0 0,1 0 0,0 0 0,0 0 0,-1 0 0,1 0 0,0 0 0,0 1 0,0-1 0,-1 0 0,1 0 0,0 0 0,0 0 0,0 0 0,-1 1 0,1-1 0,0 0 0,0 0 0,0 0 0,0 1 0,-1-1 0,1 0 0,0 0 0,0 1 0,0-1 0,0 0 0,0 0 0,0 1 0,0-1 0,-4 25 0,1 0 0,2 0 0,2 44 0,0-20 0,-1-28 0,1-1 0,1 1 0,4 21 0,-4-36 0,-1 1 0,1-1 0,0 1 0,1-1 0,-1 0 0,1 0 0,1 0 0,-1 0 0,1 0 0,0-1 0,0 0 0,0 0 0,8 7 0,-7-9 1,0 0 0,0-1 0,1 0 0,-1 0 1,0 0-1,1 0 0,-1-1 0,1 0 0,0 0 0,10 0 0,-6-1 3,0 0-1,0 0 0,0-1 0,0-1 1,12-2-1,-16 2-3,-1-1 0,1 0 0,-1 0 0,1-1 0,-1 0 0,0 0 0,0 0 0,0 0 0,-1-1 0,0 1 0,1-1 0,-2 0 0,1-1 0,-1 1 0,1-1 0,-2 1 0,1-1 0,3-11 0,1-4 0,-1 0 0,0 0 0,-2-1 0,2-28 0,-1-20 0,-3 0 0,-7-73 0,0 100 0,-1 0 0,-2 1 0,-2 0 0,-24-62 0,32 100 0,1-1 0,-1 2 0,0-1 0,-1 0 0,1 0 0,-1 1 0,-4-6 0,7 9 0,0 0 0,0-1 0,-1 1 0,1 0 0,0 0 0,0 0 0,-1-1 0,1 1 0,0 0 0,0 0 0,-1 0 0,1 0 0,0-1 0,-1 1 0,1 0 0,0 0 0,-1 0 0,1 0 0,0 0 0,-1 0 0,1 0 0,0 0 0,-1 0 0,1 0 0,0 0 0,-1 0 0,1 0 0,0 1 0,-1-1 0,1 0 0,0 0 0,0 0 0,-1 0 0,1 1 0,-1 0 0,0 0 0,0 1 0,1-1 0,-1 1 0,0-1 0,1 0 0,-1 1 0,1-1 0,0 1 0,0 0 0,-1-1 0,1 3 0,-2 48 0,2-1 0,2 1 0,17 97 0,56 151 0,-71-287 0,1 8 0,2-1 0,1 0 0,13 26 0,-19-41 0,1 0 0,0 0 0,1 0 0,-1-1 0,1 1 0,0-1 0,0 0 0,0 0 0,1-1 0,-1 1 0,1-1 0,0 0 0,0 0 0,0 0 0,0-1 0,1 0 0,8 3 0,-4-3 0,0 0 0,0-1 0,0 0 0,0-1 0,0 0 0,1 0 0,15-3 0,-21 2 0,0 0 0,0-1 0,1 0 0,-1 0 0,0 0 0,-1 0 0,1-1 0,0 0 0,-1 0 0,1 0 0,-1-1 0,0 1 0,0-1 0,-1 0 0,7-7 0,-1-5 0,0-1 0,0 1 0,-2-1 0,0-1 0,-1 0 0,0 0 0,-2 0 0,0 0 0,2-27 0,-2-7 0,-3 0 0,-5-59 0,3 98 0,0 1 0,-1 0 0,0 0 0,-1 0 0,0 0 0,-1 0 0,-8-18 0,11 28 0,0 1 0,0-1 0,0 0 0,-1 1 0,1-1 0,0 1 0,-1-1 0,1 1 0,0 0 0,-1 0 0,0-1 0,1 1 0,-4-1 0,4 1 0,0 1 0,0 0 0,0 0 0,0-1 0,0 1 0,-1 0 0,1 0 0,0 0 0,0 0 0,0 1 0,0-1 0,0 0 0,0 0 0,0 1 0,0-1 0,0 0 0,0 1 0,-1 0 0,-1 1 0,1 0 0,0 0 0,-1 0 0,1 0 0,1 0 0,-1 1 0,0-1 0,0 0 0,1 1 0,-1 0 0,1-1 0,0 1 0,0 0 0,0 0 0,-1 3 0,-2 19 0,0 0 0,2 0 0,1 0 0,1 0 0,1 0 0,1 0 0,2 0 0,0-1 0,1 1 0,2-1 0,0 0 0,2-1 0,16 33 0,-19-44 0,0-1 0,1-1 0,0 1 0,17 17 0,-20-24 0,0-1 0,0 1 0,0-1 0,1 0 0,-1 0 0,1-1 0,-1 0 0,1 1 0,0-1 0,0-1 0,0 1 0,1-1 0,-1 0 0,9 1 0,-6-1 1,0-1 0,1 0 0,-1 0 0,1-1 0,-1 0 0,0 0 1,9-3-1,-14 3-10,0 0 0,0 0 1,-1-1-1,1 1 0,0-1 1,-1 0-1,1 0 1,-1 0-1,1 0 0,-1 0 1,0 0-1,0 0 0,0-1 1,0 1-1,0-1 0,-1 0 1,1 0-1,-1 1 0,0-1 1,0 0-1,2-5 1,3-40-579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04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1 872 31919,'26'0'36,"-1"-2"0,1-2 0,-1 0 0,0-1 0,0-1 0,0-2 0,-1 0 0,0-2 1,-1-1-1,0 0 0,-1-2 0,0 0 0,-1-2 0,26-22 0,-37 28-17,-2-1-1,1 0 0,-1 0 1,-1-1-1,0 0 0,0 0 1,-1 0-1,0-1 0,4-14 1,-5 8-10,0 0 1,-2-1-1,0 0 0,-1 0 1,0-29-1,-31 48-51,28 1 41,0 0 1,0 0 0,0 0 0,0 0 0,0 1 0,0-1 0,1 0 0,-1 0-1,0 0 1,1 1 0,-1-1 0,1 0 0,0 1 0,-1-1 0,1 0-1,0 1 1,0-1 0,0 0 0,0 1 0,0 1 0,1 36-1,0-30-1,-1-5 2,1 1 0,0-1 0,0 0-1,0 0 1,0 0 0,1 0 0,-1 0-1,1 0 1,0 0 0,0-1 0,1 1-1,-1-1 1,1 1 0,0-1 0,-1 0-1,2 0 1,-1 0 0,0-1 0,0 1-1,7 3 1,7 3 5,0 0-1,0-2 1,28 9-1,3 2 15,-46-17-19,0 0 1,0 0-1,0 0 0,0 1 0,-1-1 0,1 1 0,0-1 0,-1 1 1,1-1-1,-1 1 0,1 0 0,-1 0 0,0 0 0,0 0 1,0 0-1,0 0 0,1 4 0,0-2 0,-1 1 0,-1 0 0,1 0 0,-1 0 0,1 0 0,-1 0 1,-2 9-1,0 0-1,-1 1 1,-1-1 0,-1 1 0,-7 17 0,5-17 0,1 1-1,1-1 1,1 1 0,0 0-1,1 0 1,1 1 0,0-1 0,1 21-1,1-35 1,0 0-1,1 1 0,-1-1 0,0 0 1,1 1-1,-1-1 0,1 0 0,0 0 1,0 0-1,0 1 0,0-1 0,0 0 0,0 0 1,0 0-1,1 0 0,-1-1 0,1 1 1,2 2-1,-1-1-2,1-1 1,-1 0-1,1 1 0,0-1 1,0-1-1,0 1 1,0 0-1,0-1 0,6 1 1,7 1-8,0-1 1,1-1 0,33-1 0,-49-1 9,1 0 1,0 1-1,-1-1 1,1 0-1,-1 0 1,1 0-1,-1 0 0,0-1 1,1 1-1,-1-1 1,0 1-1,0-1 1,0 0-1,0 0 1,0 0-1,0 0 0,-1 0 1,1 0-1,-1 0 1,1-1-1,-1 1 1,0-1-1,0 1 0,0-1 1,0 1-1,-1-1 1,1 1-1,0-4 1,3-13 5,-1 0-1,1-38 1,-2 33-4,1-13-2,1-1 0,2 1 0,15-49 0,-17 74-1,0 1 0,0-1 0,1 1 0,1 0 0,0 1 0,0-1 0,1 1 0,1 0 0,-1 1-1,1 0 1,1 0 0,0 0 0,0 1 0,14-9 0,-18 15 0,-1-1-1,1 1 1,0 0 0,0 0 0,0 1 0,0-1-1,0 1 1,1 0 0,-1 1 0,0-1-1,0 1 1,9 0 0,-14 0 1,1 1 0,0-1-1,-1 0 1,1 0 0,-1 0 0,1 0 0,-1 1 0,1-1-1,-1 0 1,1 1 0,-1-1 0,1 0 0,-1 1 0,1-1-1,-1 0 1,1 1 0,-1-1 0,0 1 0,1-1 0,-1 1-1,0-1 1,1 1 0,-1-1 0,0 1 0,0-1 0,0 1 0,1 0-1,-1-1 1,0 1 0,0-1 0,0 2 0,2 23 9,-2-25-8,-21 3 69,13-1-69,0 1 0,0 1 1,0-1-1,0 1 1,1 0-1,0 1 0,0 0 1,0 0-1,0 1 1,1 0-1,0 0 1,0 0-1,0 1 0,1-1 1,-8 15-1,5-8-1,0 1 0,1-1 0,1 2 0,0-1-1,1 1 1,1 0 0,-6 30 0,8-27 0,0-1 0,2 1 0,0-1 0,0 1 0,2-1 0,4 23 0,-5-35 0,1 1 0,0 0 0,0-1 0,0 1 0,1-1 0,0 0 0,0 0 0,0 0 0,1 0 0,-1 0 0,1-1 0,0 0 0,1 1 0,-1-2 0,1 1 0,-1 0 0,1-1 0,0 0 0,1 0 0,-1 0 0,11 3 0,-6-3 0,1-1 0,-1 0 0,1-1 0,0 0 0,0 0 0,11-2 0,-6 1 0,-14 0 0,0 0 0,1 0 0,-1 0 0,0-1 0,0 1 0,0-1 0,0 0 0,1 1 0,-1-1 0,0 0 0,0 0 0,0 0 0,0 0 0,-1-1 0,1 1 0,0 0 0,0-1 0,1-1 0,0-1 0,-1 1 0,1-1 0,-1 0 0,0 0 0,0 0 0,-1 0 0,1 0 0,-1 0 0,1-5 0,1-10 0,0-1 1,-2 0-1,-1-29 0,0 29 2,0-321 11,-1 385-13,1 15 0,9 84 0,-7-124 0,2-1 0,0 0 0,1 0 0,0 0 0,2-1 0,0 0 0,1 0 0,20 31 0,-25-42 0,1-1 0,0 0 0,0 0 0,1 0 0,0 0 0,0 0 0,0-1 0,0 0 0,1 0 0,-1 0 0,1-1 0,0 0 0,0 0 0,0 0 0,1-1 0,-1 0 0,0 0 0,1-1 0,0 0 0,-1 0 0,1 0 0,0-1 0,-1 0 0,10-1 0,-14 0 0,0 1 0,-1-1 0,1 1 0,-1-1 0,1 0 0,-1 0 0,1 0 0,-1 0 0,1 0 0,-1 0 0,0 0 0,0 0 0,0-1 0,1 1 0,-1 0 0,0-1 0,0 1 0,-1-1 0,1 1 0,0-1 0,0 1 0,-1-1 0,1-2 0,8-46 0,-8 39 0,7-158 0,-9 131 0,2-1 0,1 0 0,3 1 0,0 0 0,15-48 0,-19 81 0,1 0 0,1 0 0,-1 0 0,1 0 0,0 0 0,0 1 0,0 0 0,4-5 0,-6 8 0,0 0 0,0 0 0,0 0 0,0 0 0,0 0 0,1 0 0,-1 1 0,0-1 0,1 0 0,-1 1 0,0-1 0,1 1 0,-1-1 0,1 1 0,-1 0 0,1-1 0,-1 1 0,1 0 0,-1 0 0,0 0 0,1 0 0,-1 0 0,1 1 0,-1-1 0,1 0 0,-1 1 0,1-1 0,-1 1 0,0-1 0,1 1 0,-1 0 0,0 0 0,3 1 0,0 3 0,1 1 0,-1-1 0,0 1 0,-1 0 0,1 0 0,-1 0 0,0 0 0,-1 0 0,1 1 0,-1 0 0,1 7 0,-2-11 0,14 62 0,-2 1 0,6 109 0,-9-68 0,-8-103 2,1-9 4,1-10 2,10-72-9,23-114-8,-30 175 8,1 1 0,1-1 0,1 2 0,1-1 0,23-35 0,-32 56 1,18-23 0,-19 25 0,0 1 0,0 0 0,0 0 0,0 0 0,0 0 0,0 1 0,0-1 0,0 0 0,0 0 0,1 1 0,-1-1 0,0 0 0,0 1 0,1-1 0,-1 1 0,0 0 0,1-1 0,-1 1 0,2 0 0,-2 0 0,-1 0 0,0 0 0,1 0 0,-1 0 0,1 1 0,-1-1 0,0 0 0,1 0 0,-1 0 0,0 1 0,1-1 0,-1 0 0,0 0 0,0 1 0,1-1 0,-1 0 0,0 1 0,0-1 0,1 0 0,-1 1 0,0-1 0,0 0 0,0 1 0,1-1 0,-1 1 0,0-1 0,0 0 0,0 1 0,0 0 0,8 41 3,-1 1 1,-2 0-1,-2 60 1,-1-32-2,1-22-2,10 60 0,-13-114-1,0 0-1,0-1 1,1 1 0,-1 0 0,1 0-1,2-7 1,1-11-6,0-4 1,29-158-5,-27 162 11,0 1 0,2 0 0,0 1 1,1 0-1,1 0 0,14-20 0,-22 38 0,1 0 0,-1 0 0,1 0 0,0 0 0,0 1 0,0-1 0,0 1 0,0 0 0,0-1 0,1 2 0,-1-1 0,1 0 0,4-1 0,-7 3 0,1-1 0,-1 1 0,1 0 0,-1 0 0,1 0 0,-1-1 0,1 2 0,-1-1 0,1 0 0,-1 0 0,1 0 0,-1 1 0,1-1 0,-1 1 0,0-1 0,1 1 0,-1-1 0,0 1 0,1 0 0,-1 0 0,0 0 0,0-1 0,0 1 0,0 1 0,0-1 0,0 0 0,0 0 0,0 0 0,0 0 0,0 1 0,0-1 0,-1 0 0,1 1 0,-1-1 0,1 0 0,-1 1 0,1 1 0,5 17 0,-2 0 0,0 1 0,-1-1 0,1 24 0,-4 89 0,-1-65 0,-1-25 0,1-27 0,1 0 0,0 1 0,5 24 0,-4-38 0,0 0 1,0 0-1,0-1 0,1 1 0,-1 0 1,1-1-1,0 1 0,0-1 1,0 0-1,0 1 0,0-1 0,0 0 1,1 0-1,-1 0 0,1-1 1,-1 1-1,1-1 0,0 1 0,-1-1 1,1 0-1,0 0 0,0 0 1,0 0-1,0-1 0,0 1 0,0-1 1,5 0-1,5 2 1,-1-2 1,1 0-1,0 0 0,0-1 1,15-4-1,-20 3-1,-1 0 0,1 0 0,-1-1 0,0 0 0,0-1 0,-1 1 0,1-1 0,-1-1 0,0 1 0,0-1 0,0 0 0,0-1 0,-1 1 0,0-1 0,0 0 0,-1 0 0,0-1 0,0 1 0,0-1 0,-1 0 0,0 0 0,0 0 0,3-13 0,1-8 0,-1-1 0,-2 0 0,-1 0 0,0-54 0,-3 70 0,0-16 0,-6-55-1,4 77 2,1-1-1,-1 1 0,0 0 0,0 0 1,-1 0-1,0 0 0,0 0 0,-1 0 1,0 1-1,0-1 0,0 1 0,-9-9 1,12 14-1,1 0 0,-1 0 1,0 0-1,0 0 0,0 0 1,-1 0-1,1 0 0,0 0 0,0 0 1,0 0-1,-1 0 0,1 1 1,0-1-1,-1 1 0,1-1 1,-1 1-1,1-1 0,-1 1 1,1 0-1,-1 0 0,1-1 0,-1 1 1,1 0-1,-1 0 0,1 1 1,-1-1-1,1 0 0,0 0 1,-1 1-1,1-1 0,-1 1 1,1-1-1,0 1 0,-1 0 0,1 0 1,0-1-1,0 1 0,-1 0 1,1 0-1,0 0 0,0 0 1,0 0-1,0 1 0,0-1 1,0 0-1,-1 2 0,-1 4 0,-1 1 0,1-1 0,0 1 0,0-1-1,1 1 1,0 0 0,-2 10 0,0 35 0,4 103 0,1-148 0,-1 6 0,1 0 0,1 0 0,1-1 0,0 1 0,0-1 0,1 0 0,1 0 0,1 0 0,-1 0 0,15 21 0,-15-27 0,0 0 0,1-1 0,-1 1 0,2-1 0,-1 0 0,1-1 0,-1 0 0,1 0 0,1 0 0,-1-1 0,1 0 0,0 0 0,0 0 0,0-1 0,0-1 0,0 0 0,18 3 0,-17-4 0,0 0 0,0 0 0,0-1 0,0 0 0,0-1 0,0 0 0,9-2 0,-14 1 0,-1 1 0,1 0 0,-1-1 0,0 1 0,0-1 0,1 0 0,-1 0 0,0-1 0,-1 1 0,1 0 0,0-1 0,-1 0 0,1 0 0,-1 0 0,0 0 0,0 0 0,0 0 0,-1 0 0,3-7 0,3-9 0,-1 0 0,-1-1 0,-1 0 0,0 0 0,0-27 0,-3-107 0,-3 78 0,2-19 27,0 95-33,0-24 17,3-108-11,-17 174 0,7-4 0,1 0 0,0 59 0,9 81 0,-3-165 0,2 9 0,0 0 0,1 0 0,1 0 0,1-1 0,1 0 0,1 0 0,1 0 0,18 32 0,-25-49 0,1 0 0,1-1 0,-1 0 0,0 1 0,1-1 0,0 0 0,0 0 0,0 0 0,0-1 0,0 1 0,0-1 0,1 0 0,-1 0 0,1 0 0,0 0 0,3 1 0,3-1 0,0 0 0,0 0 0,0-1 0,0-1 0,12 0 0,-19 0 0,0 0 0,0 0 0,1-1 0,-1 1 0,0-1 0,0 0 0,0 0 0,0 0 0,0 0 0,0-1 0,0 1 0,-1-1 0,1 1 0,0-1 0,-1 0 0,4-3 0,-2 0 0,0 0 0,0 1 0,-1-1 0,0 0 0,0-1 0,0 1 0,-1-1 0,3-6 0,1-9 0,-1-1 0,0 1 0,1-41 0,-1-148 0,-6 138 0,1 72 0,0 0-1,1-1 1,-1 1-1,0 0 1,0-1-1,0 1 1,0-1-1,0 1 1,0 0-1,0-1 1,0 1-1,0-1 1,0 1-1,0 0 1,0-1-1,0 1 1,0-1 0,-1 1-1,1 0 1,0-1-1,0 1 1,0-1-1,-1 1 1,1 0-1,0-1 1,0 1-1,-1 0 1,1 0-1,0-1 1,0 1-1,-1 0 1,1 0-1,-1-1 1,-4 5-16,3 4 16,0 0 0,0 1 0,0-1 0,1 0 0,1 1 0,-1-1 0,1 1 0,2 10 0,-2 8 0,0-20 0,0 26 0,1-1 0,1 0 0,11 56 0,-11-81 0,0 1 0,0 0 0,1-1 0,0 1 0,0-1 0,1 0 0,0 0 0,0 0 0,0-1 0,1 1 0,0-1 0,1 0 0,-1-1 0,1 1 0,0-1 0,0 0 0,1 0 0,-1-1 0,1 0 0,0 0 0,9 3 0,-3-3 1,1 0-1,0-1 1,0-1 0,0 0-1,0-1 1,1 0 0,18-2-1,-31 1 1,1-1 0,0 1 0,0-1 0,-1 0 0,1 0 0,0 0 0,-1 0 0,1 0 0,-1 0 0,1-1 0,-1 1 0,0-1 0,1 0 0,-1 1 0,0-1 0,0 0 0,0-1 0,0 1 0,-1 0 0,1 0 0,-1-1 0,1 1 0,-1-1 0,0 1 0,0-1 0,0 0 0,0 1 0,0-5 0,2-8-2,0 0 1,-1 0 0,-1 0-1,-1-17 1,0 7-4,0-1 0,-2 1 0,0 0 0,-2-1 0,-1 2 0,-1-1 0,-11-28 0,-11-9 10,13 32 7,-13-41 0,27 69-12,1 2-2,0 0 1,0 0-1,0 0 1,0-1-1,0 1 1,0 0 0,0 0-1,0-1 1,0 1-1,0 0 1,0 0-1,0-1 1,0 1-1,0 0 1,0 0-1,0-1 1,0 1 0,0 0-1,0 0 1,0 0-1,0-1 1,0 1-1,1 0 1,-1 0-1,0 0 1,0-1 0,0 1-1,0 0 1,1 0-1,-1 0 1,0 0-1,0-1 1,0 1-1,0 0 1,1 0 0,-1 0-1,0 0 1,0 0-1,1 0 1,-1 0-1,0 0 1,0-1-1,0 1 1,1 0 0,-1 0-1,0 0 1,0 0-1,1 0 1,-1 0-1,0 0 1,0 0-1,1 1 1,-1-1-1,0 0 1,0 0 0,1 0-1,-1 0 1,0 0-1,0 0 1,1 1-1,304-4-4,-157 5 5,-147-2 0,-1 0 0,0 0 0,0 0 0,1 0 0,-1 0 0,0 0 0,0 0 0,1-1 0,-1 1 0,0 0 0,0 0 0,0 0 0,1 0 0,-1-1 0,0 1 0,0 0 0,0 0 0,1 0 0,-1-1 0,0 1 0,0 0 0,0 0 0,0-1 0,0 1 0,0 0 0,0 0 0,1-1 0,-1 1 0,0 0 0,0 0 0,0-1 0,0 1 0,0 0 0,0 0 0,0-1 0,0 1 0,0 0 0,-1-1 0,1 1 0,0 0 0,0 0 0,0-1 0,0 1 0,0 0 0,0 0 0,0 0 0,-1-1 0,1 1 0,0 0 0,0 0 0,0 0 0,-1-1 0,1 1 0,-2-1 0,0 0 0,1 0 0,-1 0 0,0 0 0,0 1 0,0-1 0,0 0 0,0 1 0,0 0 0,-1-1 0,1 1 0,0 0 0,0 0 0,0 0 0,0 1 0,-3-1 0,-3 1 0,2-1 0,-1 0 0,1 0 0,-1 0 0,1 1 0,0 1 0,-1-1 0,1 1 0,0 0 0,0 0 0,0 0 0,-7 5 0,7-2 0,1-1 0,-1 1 0,1 0 0,0 0 0,0 1 0,1 0 0,-1 0 0,1 0 0,1 0 0,-4 7 0,-1 4 0,1 0 0,1 0 0,1 0 0,0 1 0,1 0 0,-3 31 0,5-12 0,1 0 0,5 48 0,-3-78 0,0 0 0,0-1 0,1 0 0,0 1 0,0-1 0,0 0 0,1 0 0,0 0 0,0 0 0,0 0 0,1-1 0,0 1 0,0-1 0,0 0 0,1 0 0,0-1 0,0 0 0,0 1 0,0-1 0,0-1 0,1 1 0,0-1 0,9 4 0,-3-2 0,1-1 0,0-1 0,0 1 0,0-2 0,0 0 0,0-1 0,0 0 0,1-1 0,-1 0 0,25-4 0,-34 3 0,1 0 0,-1 0 0,0 0 0,1-1 0,-1 0 0,0 0 0,0 0 0,0 0 0,0 0 0,0-1 0,0 0 0,-1 0 0,1 0 0,3-5 0,-2 3 0,-1-1 0,0-1 0,0 1 0,-1 0 0,0-1 0,0 0 0,0 0 0,1-8 0,1-12 0,-1 1 0,-1 0 0,-1-51 0,-2 66 0,-1-9 0,0 0 0,-2 0 0,0 0 0,-1 0 0,-1 1 0,0 0 0,-9-19 0,9 26 0,0 1 0,-1 0 0,0 0 0,-1 1 0,0 0 0,0 0 0,-1 0 0,-1 1 0,0 0 0,0 1 0,0 0 0,-16-10 0,22 16 0,1 1 0,-1-1 0,0 1 0,0 0 0,1 0 0,-1 0 0,0 0 0,0 0 0,0 0 0,0 1 0,0 0 0,0-1 0,0 1 0,0 1 0,-3-1 0,4 1 0,1-1 0,-1 1 0,1-1 0,-1 1 0,1 0 0,0 0 0,-1 0 0,1 0 0,0 0 0,0 0 0,0 0 0,0 0 0,0 0 0,0 1 0,0-1 0,0 0 0,0 1 0,1-1 0,-1 1 0,0-1 0,1 0 0,-1 1 0,1 0 0,0-1 0,-1 1 0,1-1 0,0 4 0,-2 11 0,1 1 0,1-1 0,0 0 0,1 1 1,3 18-1,-2-27-1,0 0-1,1 0 1,0 0 0,0-1 0,0 1 0,1-1 0,0 1-1,1-1 1,0 0 0,0-1 0,11 12 0,-9-12 0,0 0 0,0 0 1,0-1-1,1 0 1,0 0-1,11 4 1,-15-7 1,0 0-1,1-1 1,-1 1 0,0-1 0,0 0 0,1-1 0,-1 1 0,1-1 0,-1 0 0,0 0 0,1 0 0,-1-1 0,1 1 0,-1-1-1,5-1 1,-7 1-1,0 0 1,-1-1-1,1 1 0,-1 0 0,1 0 0,-1-1 0,1 1 1,-1-1-1,0 1 0,0-1 0,0 1 0,0-1 0,0 0 1,0 0-1,0 1 0,0-1 0,0-2 0,10-40 0,-8 26 0,4-9 0,1 0 0,1 1 1,2 0-1,17-31 0,-25 50-1,1 1 1,0 0-1,0 0 1,0 0-1,1 1 0,0-1 1,0 1-1,0 0 0,1 1 1,0-1-1,0 1 0,0 0 1,0 0-1,0 1 0,1 0 1,0 0-1,-1 1 0,1 0 1,0 0-1,1 0 0,9 0 1,-15 1 0,0 1-1,-1 0 1,1 0 0,-1 0 0,1 1 0,-1-1 0,1 0 0,0 1 0,-1-1 0,1 1 0,-1-1-1,1 1 1,-1 0 0,0-1 0,1 1 0,-1 0 0,0 0 0,1 0 0,-1 0 0,0 0-1,0 0 1,0 1 0,0-1 0,0 0 0,0 0 0,0 1 0,0-1 0,-1 1 0,1-1 0,0 1-1,0 1 1,0 5 0,1 0 1,-1 0-1,0 1 0,-1-1 0,0 9 0,0 0 0,0 123 0,1 47 0,0-181 0,-1-1 0,1 1 0,0-1 0,0 1 0,0-1 0,1 1 0,0-1 0,0 0 0,0 0 0,1 1 0,-1-2 0,1 1-1,1 0 1,-1-1 0,1 1 0,6 5 0,-5-5 1,1-1-1,1 0 0,-1 0 0,1-1 1,-1 0-1,1 0 0,0 0 0,0-1 1,0 0-1,1 0 0,-1-1 0,9 1 1,-7-1 0,0 0 1,-1 0-1,1-1 1,0-1-1,0 1 1,-1-1-1,1-1 1,13-3-1,-18 3-1,1 0 0,-1-1 0,0 1 0,0-1 0,0 1 0,0-1 0,0-1 0,-1 1 0,1 0 0,-1-1 0,0 0 0,0 0 0,0 0 0,0 0 0,-1 0 0,0 0 0,2-6 0,3-7 0,-1-1 0,-1 0 0,-1 1 0,0-1 0,1-27 0,-3-96 0,-2 87 0,-21-248 29,12 207-26,6 282-3,1-37 0,4 174 0,-1-312 0,-1 1 0,2-1 0,0 0 0,0 0 0,7 20 0,-9-32 0,0 0 0,0 1 0,0-1 0,0 0 0,0 1 0,0-1 0,0 0 0,0 1 0,1-1 0,-1 0 0,0 0 0,0 1 0,0-1 0,1 0 0,-1 0 0,0 1 0,0-1 0,0 0 0,1 0 0,-1 1 0,0-1 0,1 0 0,-1 0 0,0 0 0,0 0 0,1 0 0,-1 1 0,0-1 0,1 0 0,-1 0 0,0 0 0,1 0 0,-1 0 0,0 0 0,1 0 0,-1 0 0,0 0 0,1 0 0,-1 0 0,0 0 0,1-1 0,-1 1 0,0 0 0,1 0 0,-1 0 0,0 0 0,0 0 0,1-1 0,-1 1 0,0 0 0,0 0 0,1 0 0,-1-1 0,0 1 0,0 0 0,1 0 0,-1-1 0,0 1 0,0 0 0,0-1 0,0 1 0,12-22 0,28-81-2,-25 58 4,3 0-1,24-44 0,-35 77-3,0 1-1,1-1 1,0 1 0,1 1-1,0 0 1,0 0-1,1 0 1,0 1 0,1 1-1,0 0 1,22-12-1,-28 18 3,0-1-1,1 1 1,0 1-1,-1-1 1,1 1-1,0 0 1,0 0-1,0 1 1,6-1-1,-11 1 1,0 1 0,0-1 0,-1 0 0,1 0 0,0 0 0,0 1 0,0-1 0,0 0 0,0 1 0,-1-1 0,1 1 0,0-1 0,0 1 0,-1-1 0,1 1 0,0 0 0,-1-1 0,1 1 0,0 0 0,-1-1 0,1 1 0,-1 0 0,1 0 0,-1 0 0,0-1 0,1 1 0,-1 0 0,0 0 0,1 0 0,-1 0 0,0 0 0,0 1 0,1 35 0,-1-27 0,0-2 1,0 0 0,0 0 0,-1 1 1,0-1-1,0 0 0,-1 0 0,0 0 0,0 0 0,-1 0 0,0-1 1,-1 1-1,1-1 0,-2 0 0,1 0 0,-1 0 0,0 0 0,0-1 1,0 0-1,-1 0 0,0-1 0,-1 1 0,1-1 0,-1 0 0,0-1 1,0 0-1,0 0 0,-14 5 0,12-5-1,-1-1 0,-1 0 0,1-1 0,0 0 0,-1 0 0,1-1 0,-1 0 0,-16-2 0,25 1 0,1 0 0,0 0 0,-1-1 0,1 1 0,-1 0 0,1-1 1,0 1-1,0-1 0,-1 0 0,1 1 0,0-1 0,0 0 0,0 0 0,-1 0 0,1 0 0,0 0 0,0 0 0,1 0 0,-1 0 0,0 0 1,0 0-1,0-1 0,1 1 0,-1 0 0,1-1 0,-1 1 0,1 0 0,-1-2 0,-3-41-28,4 44 27,1-6-5,2 9 7,-3-2-1,18 34 0,12 39 0,-15-37 0,20 37 0,-28-61 0,1-1 0,0 0 0,0-1 0,1 0 0,1 0 0,19 16 0,-13-14 2,2-1 0,-1 0 0,1-2 0,1 0 0,0-1 0,0-1 0,1-1 0,0 0 0,0-2 0,1 0 0,0-1 0,-1-2 0,1 0 0,0-1 0,26-2 0,-45 1-2,0 0 0,0 0 0,0 0-1,0-1 1,-1 1 0,1-1 0,0 1 0,0-1 0,0 1-1,-1-1 1,1 0 0,-1 0 0,1 0 0,0 0 0,-1 0 0,1-1-1,-1 1 1,0 0 0,1 0 0,-1-1 0,0 1 0,0-1-1,0 0 1,0 1 0,0-1 0,0 0 0,-1 1 0,2-3 0,-1-4-23,1 0 0,-1 0 0,0 0 0,0 0 0,-1-10 1,0-17-397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19.4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 77 31006,'-8'0'805,"8"0"-786,0-1-1,-1 1 1,1 0 0,-1 0-1,1 0 1,-1 0 0,1 0-1,-1 0 1,1 0-1,-1-1 1,1 1 0,-1 1-1,0-1 1,1 0 0,-1 0-1,1 0 1,-1 0 0,1 0-1,0 0 1,-1 1 0,1-1-1,-1 0 1,1 0-1,-1 1 1,1-1 0,-1 0-1,1 0 1,0 1 0,-1-1-1,1 1 1,0-1 0,-1 0-1,1 1 1,0-1-1,0 1 1,-1-1 0,1 1-1,0-1 1,0 1 0,0-1-1,-1 1 1,1-1 0,0 1-1,0-1 1,0 1 0,0-1-1,0 1 1,0-1-1,0 1 1,0 0 0,1 0-19,0-1 0,0 1 1,1-1-1,-1 1 0,0-1 1,0 1-1,0-1 0,0 0 0,0 0 1,0 1-1,1-1 0,-1 0 1,0 0-1,0 0 0,2-1 1,-2 1-1,577 6 0,-322-9 0,-115 12 0,-4 0 0,154 3 0,-262-10 0,0 0 0,40 10 0,-40-6 0,0-1 0,43 1 0,153 4 0,-112-5 0,-71-3 0,-42-2 0,0 0 0,1 0 0,-1-1 0,0 1 0,0 0 0,0 0 0,0 0 0,1 0 0,-1-1 0,0 1 0,0 0 0,0 0 0,0 0 0,0-1 0,0 1 0,1 0 0,-1 0 0,0-1 0,0 1 0,0 0 0,0 0 0,0 0 0,0-1 0,0 1 0,0 0 0,0 0 0,0-1 0,0 1 0,0 0 0,0 0 0,0-1 0,0 1 0,-1 0 0,1 0 0,0-1 0,0 1 0,0 0 0,0 0 0,-1-1 0,1 1 0,-3-10 0,0 0 0,-1 0 0,-1 0 0,1 1 0,-2 0 0,1 0 0,-1 0 0,-1 0 0,1 1 0,-1 0 0,-1 1 0,0 0 0,0 0 0,0 0 0,0 1 0,-1 0 0,-14-6 0,17 10 0,-12-6 0,17 5 0,11 1 0,1 3 0,-1-1 0,1 1 0,-1 1 0,1 0 0,-1 1 0,0 0 0,0 0 0,0 1 0,0 0 0,17 11 0,-22-11 0,1-1 0,-1 1 0,-1 0 0,1 0 0,0 1 0,-1-1 0,0 1 0,0 0 0,-1 0 0,1 1 0,-1-1 0,0 1 0,-1-1 0,1 1 0,-1 0 0,0 0 0,0 0 0,-1 0 0,0 0 0,1 7 0,-1-3 0,-1 0 0,1-1 0,-1 1 0,-1 0 0,0 0 0,0-1 0,-1 1 0,0 0 0,-1-1 0,0 0 0,0 0 0,-1 0 0,0 0 0,-8 11 0,7-12-4,0 0 0,0 0 0,-1-1 0,0 0-1,-1 0 1,0-1 0,0 1 0,0-1 0,0-1 0,-1 0 0,0 0 0,-14 6 0,-4-5-135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20.4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413 12 30910,'0'0'53,"1"-1"0,-1 1 0,0 0 0,1 0 0,-1-1-1,0 1 1,0 0 0,1 0 0,-1-1 0,0 1 0,0 0 0,1-1 0,-1 1 0,0-1-1,0 1 1,0 0 0,0-1 0,0 1 0,0 0 0,1-1 0,-1 1 0,0-1 0,0 1-1,0 0 1,0-1 0,0 1 0,-1-1 0,1 1 0,0 0 0,0-1 0,0 0 0,-13 4 209,-21 16-411,-92 63 152,85-58-3,2 1 0,0 3 0,-48 44 0,83-68 1,0 0-1,1 1 1,-1 0 0,1 0 0,0 0-1,0 0 1,1 0 0,-1 0 0,1 1-1,-2 7 1,4-10-1,-1 0 1,0-1-1,1 1 0,0 0 1,0 0-1,0-1 0,0 1 1,0 0-1,0 0 0,1-1 1,0 1-1,-1 0 0,1-1 0,0 1 1,0 0-1,0-1 0,1 1 1,-1-1-1,0 0 0,1 1 1,0-1-1,-1 0 0,1 0 1,3 2-1,146 110 31,-106-84-32,-1 3 0,-1 1 0,69 74 0,-88-83-306,-23-24-646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38.5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19 703 30942,'-16'-10'873,"14"6"-297,27 3-145,-1 1-518,910 0 119,-340 8-32,-303-1 0,197-7-32,-332-7 32,83-7 0,357-18 0,3 31 0,-266 3 0,-26-1-3,539-5-10,-731 2 13,393-11 0,-4-31 0,62-10 16,31 33-16,243 21 0,-736-5 0,0-5 0,140-32 0,-141 21 0,0 5 0,143-4 0,462 2 5,-629 10 10,122-28 0,-133 21-16,2 3 0,128-6 0,302 42 1,31-15 0,-236-10 0,-239 5 0,89 17 0,17 1 0,207 0 0,67 1 0,106-16 0,-327-9 0,-54-9 0,-46 2 0,293-1 0,-317 3 0,138-29 0,11-2 0,15 33 0,-144 7 0,8-1 0,140-3 0,-219-3 0,0-1 0,47-15 0,51-8 0,227-10 0,-156 19 0,-65 11 0,-93 7 0,-47 1 0,-3 0 0,-1 0 0,1 0 0,-1 0 0,0 0 0,1 1 0,-1-1 0,0 0 0,0 0 0,0 0 0,1 0 0,-1 0 0,0 1 0,0-1 0,0 0 0,0 0 0,0 0 0,-1 0 0,1 0 0,0 0 0,0 0 0,-1 1 0,1-1 0,0 0 0,-1 0 0,1 0 0,-1 1 0,1-1 0,-1 0 0,1 1 0,-2-2 0,-17-20 0,8 12 0,2 1 0,0 1 0,0 0 0,-1 1 0,0 0 0,-1 0 0,1 1 0,-17-7 0,-15-5 0,27 11 0,0 0 0,-1 1 0,-22-5 0,32 10 0,18 3 0,23 7 0,100 63 0,-126-66 0,-1 1 0,0 0 0,0 0 0,9 13 0,-15-14 0,-1-1 0,0 1 0,0 0 0,-1-1 0,1 1 0,-1 0 0,-1 0 0,1 0 0,-3 10 0,0-8 0,0 0 0,0 0 0,-1 0 0,-1-1 0,1 1 0,-1-1 0,0 0 0,-10 9 0,-6 11 0,-2 7 0,2 0 0,-23 52 0,41-79 0,2-5 0,0 1 0,-1 0 0,0 0-1,1-1 1,-1 1 0,0-1 0,0 0 0,-1 1 0,1-1 0,0 0-1,-1 0 1,1 0 0,-1-1 0,0 1 0,1-1 0,-7 3 0,3-2-42,0 1 1,0-1 0,0 0 0,0-1 0,0 1-1,-12 0 1,6-2-853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40.2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448 135 30126,'17'-27'865,"0"-1"0,18-45 1,-35 73-866,0 0 0,0-1 0,0 1 0,0 0 0,0 0 0,0 0 0,1-1 0,-1 1 0,0 0 0,0 0 0,0 0 0,0 0 0,-1-1 0,1 1 0,0 0 0,0 0 0,0 0 0,0-1 0,0 1 0,0 0 0,0 0 0,0 0 0,0 0 0,0-1 0,0 1 0,-1 0 0,1 0 0,0 0 0,0 0 0,0 0 0,0-1 0,0 1 0,-1 0 0,1 0 0,0 0 0,0 0 0,0 0 0,-1 0 0,1 0 0,0 0 0,0 0 0,0 0 0,0 0 0,-1 0 0,1 0 0,0 0 0,0 0 0,0 0 0,-1 0 0,1 0 0,0 0 0,0 0 0,0 0 0,-1 0 0,1 0 0,0 0 0,0 0 0,0 0 0,0 0 0,-1 1 0,1-1 0,-17 5-3,-29 17 3,2 2 0,0 2 0,-41 33 0,43-30 0,-189 128 0,267-152 0,-8-4 1,-17-2 0,-1 1 0,1 1 0,0-1 1,-1 2-1,1-1 0,-1 2 0,1-1 0,-1 1 0,0 1 1,0 0-1,0 0 0,14 10 0,30 18-1,-40-24 0,0 0-1,-1 0 1,0 2-1,0-1 1,16 18-1,-28-26-23,1 1-1,-1-1 0,0 1 1,0-1-1,0 1 0,0 0 1,-1-1-1,1 1 1,0 0-1,-1 0 0,1 0 1,-1-1-1,1 1 0,-1 0 1,0 0-1,0 3 0,0 3-850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39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 1 28061,'0'0'3601,"-5"0"-4289,-12 0-5571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41.7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82 273 27292,'0'0'4509,"3"-2"-4114,26-51-248,-3 0 0,31-89-1,-55 137-136,2-13 47,10 403-57,-14-377 0,0 0 0,-1-1 0,0 1 0,-1 0 0,1-1 0,-1 0 0,-1 1 0,0-1 0,0 0 0,-6 12 0,6-15 0,0-1 0,1 1 0,-1 0 0,-1-1 0,1 0 0,0 1 0,-1-1 0,0-1 0,1 1 0,-1 0 0,0-1 0,-1 0 0,1 0 0,0 0 0,0 0 0,-1-1 0,1 0 0,-1 0 0,-5 1 0,-83-1 0,76-1 0,59 2 0,290 7-915,-354-9-1756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42.3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607 122 31278,'-11'-7'133,"-1"0"0,1 1 0,-1 0 0,0 1 0,0 0 0,-1 1-1,0 0 1,-14-2 0,5 3-110,0 1 0,0 1 0,0 1-1,-26 3 1,37-1-20,-1 1-1,0 0 1,0 1-1,1 0 1,0 1-1,0 0 0,0 1 1,1 0-1,-1 1 1,1 0-1,1 0 1,0 1-1,0 0 1,0 1-1,-10 14 0,0 0 1,2 1-1,0 1 1,2 1-1,1 0 0,-15 37 1,15-21-1,2 1-1,1 0 1,3 0 0,1 1 0,3 0 0,1 81 0,3-111-2,0 1 0,2 0 0,-1 0 0,2-1 0,0 1 0,1-1 0,0 0 0,1 0 0,1 0 0,0-1 0,1 1 0,0-2 0,1 1 0,0-1 0,1 0 0,1-1 0,15 16 0,-8-11-2,1 0 1,0-1-1,1 0 1,1-2-1,0 0 0,1-2 1,0 0-1,1-1 1,0-1-1,1-1 0,-1-1 1,2-1-1,-1-1 1,0-1-1,1-2 0,0 0 1,0-1-1,0-1 1,37-6-1,-42 3 3,0-1 1,0-2-1,0 0 1,-1 0-1,0-2 1,0 0-1,-1-1 1,0-1-1,0-1 1,-1 0-1,-1-1 1,0-1-1,0 0 1,-2-1-1,1-1 1,13-19-1,-7 6 2,-1-1-1,-1-1 1,-2 0-1,-1-2 1,-1 1-1,-2-2 1,-1 0-1,9-47 1,-14 46-1,-1-1-1,-1 1 1,-2-1 0,-1 0 0,-7-56-1,4 74 1,-1 1-1,-1-1 1,0 1-1,-2 0 1,0 1 0,0-1-1,-1 1 1,-1 0-1,-1 1 1,0 0-1,-1 0 1,0 1-1,-21-21 1,13 18 1,0 1 0,-1 1 0,-1 1 0,0 0 0,-1 2 0,-1 0 0,1 2 0,-31-10 0,17 9-2,-1 2 0,0 1 0,0 2 0,-64-1 0,88 5-12,0 1 0,0 1 0,-1 0 0,1 1 0,1 0 0,-1 1 1,0 0-1,1 0 0,-1 2 0,1-1 0,0 2 0,0-1 0,1 1 0,0 1 0,0 0 0,0 0 0,1 1 1,0 0-1,1 1 0,0 0 0,-10 14 0,-40 57-870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1.2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1 300 31967,'0'-3'72,"1"0"0,0 0 0,0 1 1,0-1-1,0 0 0,1 1 1,-1-1-1,1 1 0,-1 0 0,5-5 1,-4 24-68,-2-13-5,-5 205 0,3 137 0,2-341 0,0 0 0,0 0 0,1-1 0,0 1 0,0 0 0,0 0 0,1-1 0,-1 1 0,1-1 0,0 1 0,0-1 0,1 0 0,0 1 0,-1-1 0,1-1 0,0 1 0,1 0 0,-1-1 0,1 0 0,-1 1 0,1-1 0,0-1 0,0 1 0,1-1 0,-1 1 0,0-1 0,1 0 0,0-1 0,-1 1 0,1-1 0,0 0 0,-1 0 0,1 0 0,0-1 0,0 0 0,9 0 0,-9-1 0,-1 1 0,0-1 0,0 0 0,0 0 0,0 0 0,1 0 0,-2-1 0,1 0 0,0 1 0,0-1 0,0-1 0,-1 1 0,1-1 0,-1 1 0,0-1 0,0 0 0,0 0 0,0 0 0,0-1 0,-1 1 0,1-1 0,-1 1 0,0-1 0,1-4 0,4-7 0,-1 1 0,-1-1 0,0-1 0,-1 1 0,3-24 0,0-38 0,-3-1 0,-8-100 0,-1 141 0,5 36 0,0 0 0,0 0 0,0 0 0,-1 0 0,1 0 0,0 0 0,0 0 0,0 1 0,-1-1 0,1 0 0,0 0 0,-1 0 0,1 1 0,-1-1 0,1 0 0,-1 0 0,1 1 0,-1-1 0,1 0 0,-1 1 0,0-1 0,1 1 0,-1-1 0,0 1 0,0-1 0,1 1 0,-1-1 0,0 1 0,0 0 0,0-1 0,0 1 0,1 0 0,-1 0 0,-2 0 0,-1 7 0,-1 27 0,3 0 0,2 61 0,1-39 0,-2-23 0,9 58 0,-6-78 0,0-1 0,2 1 0,0-1 0,0 0 0,1 0 0,0 0 0,12 17 0,-10-18 0,0 0 0,1-1 0,0 0 0,1-1 0,12 11 0,-16-16 0,1 0 0,-1 0 0,1-1 0,0 0 0,-1 0 0,2 0 0,-1-1 0,0 0 0,0 0 0,1-1 0,12 2 0,-9-2 0,0 0 0,0-1 0,0 0 0,0-1 0,0 0 0,0 0 0,0-1 0,12-4 0,-16 3 0,1 0 0,-1 0 0,0-1 0,0 0 0,-1 0 0,1 0 0,-1 0 0,0-1 0,0 0 0,-1 0 0,1 0 0,-1-1 0,4-7 0,0-1 0,0 0 0,-2 0 0,0-1 0,0 0 0,-2-1 0,0 1 0,0-1 0,1-17 0,-1-22 0,-2-55 0,-2 80 0,0 3 0,0 1 0,-2-1 0,-1 0 0,-1 0 0,-2 1 0,0 0 0,-2 0 0,-21-48 0,26 69 0,0 1 0,0-1 0,-1 0 0,1 1 0,-1 0 0,0 0 0,0 0 0,-1 0 0,1 1 0,-1 0 0,-6-4 0,10 6 0,0 1 0,-1-1 0,1 1 0,0-1 0,-1 1 0,1-1 0,-1 1 0,1 0 0,-1 0 0,1-1 0,-1 1 0,1 0 0,-1 1 0,1-1 0,-1 0 0,1 0 0,-1 0 0,1 1 0,0-1 0,-1 1 0,1-1 0,-1 1 0,1 0 0,0 0 0,0-1 0,-1 1 0,1 0 0,0 0 0,0 0 0,0 0 0,0 0 0,0 0 0,0 1 0,0-1 0,1 0 0,-1 0 0,0 1 0,1-1 0,-1 0 0,0 1 0,1-1 0,0 1 0,-1-1 0,1 1 0,0 2 0,-4 18 0,0 0 0,2 0 0,1 1 0,2 31 0,0-12 0,-1-4 0,2-1 0,2 1 0,11 46 0,-10-62 0,1 0 0,2 0 0,0-1 0,1 0 0,1-1 0,23 34 0,-29-48 0,1 0 0,0 0 0,0-1 0,0 1 0,1-1 0,0 0 0,0-1 0,0 0 0,1 0 0,0 0 0,-1-1 0,1 0 0,15 5 0,-8-5 0,1 0 0,0-1 0,0-1 0,-1 0 0,1-1 0,17-2 0,-27 2 0,1-1 0,0 0 0,-1 0 0,1-1 0,-1 1 0,1-1 0,-1-1 0,0 1 0,1-1 0,-1 0 0,-1 0 0,1 0 0,0-1 0,-1 1 0,0-1 0,0 0 0,0 0 0,0-1 0,0 1 0,-1-1 0,0 0 0,0 0 0,-1 0 0,1 0 0,-1-1 0,0 1 0,1-6 0,3-12 0,-1 0 0,-1-1 0,-1 1 0,-1-1 0,-2-27 0,0 46 0,1 0 0,-1-1 0,0 1 0,-1 0 0,1-1 0,-1 1 0,0 0 0,-1 0 0,1-1 0,-1 1 0,0 0 0,0 1 0,-1-1 0,1 0 0,-1 1 0,0-1 0,-1 1 0,1 0 0,0 0 0,-1 0 0,0 0 0,-5-3 0,-6-1 0,13 25 0,2-14 0,-2 71 0,2 72 0,2-125 0,0 0 0,1 0 0,1 0 0,12 34 0,-15-51 0,1 0 0,-1 0 0,1 0 0,0 0 0,1 0 0,-1-1 0,0 1 0,1-1 0,0 1 0,0-1 0,0 0 0,0 0 0,0-1 0,1 1 0,5 3 0,-3-4 0,0 1 0,1-1 0,-1 0 0,1-1 0,-1 0 0,1 0 0,0 0 0,-1-1 0,8 0 0,-12 0 0,-1 0 0,0 0 0,0 0 0,0 0 0,0-1 0,1 1 0,-1 0 0,0-1 0,0 1 0,0-1 0,0 1 0,0-1 0,0 1 0,0-1 0,0 0 0,0 0 0,0 1 0,0-1 0,-1 0 0,1 0 0,1-1 0,0-1 0,-1 0 0,1 0 0,-1 0 0,0-1 0,0 1 0,0 0 0,1-7 0,0-7 0,-1 0 0,-2-25 0,0 23 0,0-36 0,0 21 0,1-1 0,6-41 0,3 31 0,-5 25 0,-1 0 0,2-34 0,-5 26 0,0 28 0,1-1 0,-1 1 0,0 0 0,0 0 0,0-1 0,1 1 0,-1 0 0,0-1 0,0 1 0,1 0 0,-1 0 0,0-1 0,1 1 0,-1 0 0,0 0 0,1 0 0,-1-1 0,0 1 0,1 0 0,-1 0 0,1 0 0,-1 0 0,0 0 0,1 0 0,-1 0 0,1 0 0,-1 0 0,0 0 0,1 0 0,-1 0 0,0 0 0,1 0 0,-1 0 0,1 1 0,-1-1 0,3 0 0,4 0 0,41-1 0,0 3 0,0 1 0,52 11 0,-99-13 0,1-1 0,-1 0 0,0 1 0,1 0 0,-1-1 0,0 1 0,0 0 0,0-1 0,1 1 0,-1 0 0,0 0 0,0 0 0,0 0 0,0 0 0,-1 0 0,1 0 0,0 1 0,0-1 0,-1 0 0,1 0 0,0 1 0,-1-1 0,0 0 0,1 0 0,-1 1 0,0-1 0,1 1 0,-1-1 0,0 0 0,0 1 0,0-1 0,0 1 0,0-1 0,-1 0 0,1 1 0,0-1 0,-1 0 0,1 1 0,-2 1 0,-1 8 0,-1 0 0,-1-1 0,-9 18 0,8-16 0,-5 11 0,2 1 0,1 0 0,1 1 0,1 0 0,2 0 0,0 0 0,1 0 0,2 1 0,1 25 0,0-46 0,0-1 0,1 0 0,0 1 0,-1-1 0,1 1 0,1-1 0,-1 0 0,1 0 0,0 0 0,0 0 0,0 0 0,0 0 0,0 0 0,1-1 0,0 1 0,0-1 0,0 0 0,0 1 0,0-1 0,1-1 0,0 1 0,-1-1 0,1 1 0,0-1 0,0 0 0,0 0 0,0-1 0,8 3 0,2 0 0,1-1 0,0 0 0,0-1 0,1 0 0,-1-2 0,0 1 0,19-4 0,-28 3 0,-1-1 0,1 0 0,-1 0 0,1 0 0,-1-1 0,0 0 0,1 0 0,-1-1 0,0 1 0,0-1 0,-1 0 0,1 0 0,-1-1 0,1 1 0,-1-1 0,0 0 0,0 0 0,-1-1 0,1 1 0,-1-1 0,0 0 0,0 0 0,-1 0 0,4-7 0,-1-4 0,0 0 0,-1-1 0,-1 1 0,0-1 0,-1 0 0,-1-31 0,-1-5 0,1 51 0,-1-1 0,1 1 0,0 0 0,0 0 0,0 0 0,0 0 0,0 0 0,0 0 0,1 0 0,1-2 0,3-6 0,-3 0 0,0 1 0,-1 0 0,0-1 0,-1 1 0,0-1 0,0 0 0,-2-17 0,1 7 0,-1 18 0,1 1 0,0-1 0,0 1 0,0-1 0,-1 1 0,1-1 0,-1 1 0,1-1 0,-1 1 0,0-1 0,1 1 0,-1 0 0,0-1 0,0 1 0,0 0 0,0 0 0,0 0 0,0-1 0,-1 1 0,-1-1 0,0 0 0,-1 0 0,1 0 0,0 1 0,-1-1 0,1 1 0,-1 0 0,0 0 0,1 0 0,-5 0 0,4 1 0,0-1 0,0 1 0,-1 0 0,1 0 0,0 0 0,0 1 0,-1-1 0,1 1 0,0 0 0,0 0 0,0 0 0,0 1 0,0 0 0,0-1 0,1 1 0,-1 1 0,-4 2 0,4 0 0,1 0 0,-1 0 0,1 1 0,0-1 0,0 1 0,1 0 0,-1-1 0,1 1 0,1 0 0,-1 0 0,0 11 0,-1 7 0,2 41 0,1-47 0,0-6 0,0 0 0,1 0 0,1 0 0,0 0 0,1 0 0,0 0 0,0-1 0,8 17 0,-6-20 0,-1 0 0,1 0 0,1 0 0,-1-1 0,1 0 0,0 0 0,1-1 0,0 1 0,0-1 0,0-1 0,15 9 0,-11-8 0,1 0 0,0-1 0,0-1 0,1 0 0,-1 0 0,1-1 0,19 1 0,-1-1 0,62-5 0,-89 2 0,-1 0 0,1-1 0,0 1 0,-1-1 0,1 0 0,0 0 0,-1 0 0,1-1 0,-1 1 0,0-1 0,1 0 0,-1 0 0,0 0 0,0-1 0,5-4 0,-5 3 0,1-1 0,-1 1 0,0-1 0,0 0 0,0 0 0,-1 0 0,0 0 0,0-1 0,2-8 0,0-10 0,-1-1 0,0 1 0,-2-1 0,-3-24 0,2 15 0,-2-47 0,-1 45 0,3 0 0,1 0 0,1 0 0,14-67 0,-9 79 0,2-5 0,-1 0 0,-2-1 0,0 0 0,2-52 0,-8 75 0,0-1 0,0 0 0,-1 0 0,0 1 0,-1-1 0,-4-14 0,5 20 0,0 0 0,0 0 0,0 0 0,0 0 0,-1 0 0,1 0 0,-1 1 0,1-1 0,-1 0 0,0 1 0,1-1 0,-1 1 0,0 0 0,0 0 0,0-1 0,0 1 0,-1 1 0,1-1 0,0 0 0,0 0 0,0 1 0,-1-1 0,1 1 0,0 0 0,-1 0 0,1 0 0,-3 0 0,3 0 0,0 0 0,0 0 0,0 1 0,1-1 0,-1 1 0,0-1 0,0 1 0,0 0 0,1 0 0,-1-1 0,0 1 0,1 0 0,-1 1 0,1-1 0,-1 0 0,1 0 0,-1 1 0,1-1 0,0 1 0,0-1 0,0 1 0,0-1 0,-1 3 0,-2 4 0,0 0 0,1 0 0,-4 16 0,6-20 0,-6 27 0,1 0 0,1 1 0,0 40 0,6 101 0,1-97 0,-1-51 0,0 0 0,2 0 0,1-1 0,1 1 0,1-1 0,1 0 0,16 37 0,-19-52 0,0 0 0,1-1 0,0 1 0,0-1 0,1 0 0,0-1 0,0 1 0,1-1 0,0-1 0,0 1 0,1-1 0,0 0 0,0-1 0,0 0 0,1 0 0,-1-1 0,1 0 0,0 0 0,1-1 0,-1 0 0,0-1 0,13 2 0,-22-4 0,18 2 0,0-1 0,-1 0 0,22-2 0,-34 0 0,-1 1 0,0-1 0,1 0 0,-1 0 0,0-1 0,0 1 0,1-1 0,-1 0 0,0 0 0,-1 0 0,1 0 0,0-1 0,-1 0 0,1 1 0,-1-1 0,0-1 0,0 1 0,3-4 0,1-5 0,0 0 0,-1-1 0,-1 1 0,0-1 0,0-1 0,-1 1 0,-1 0 0,-1-1 0,2-14 0,-1-22 0,-2-58 0,-2 50 0,1 46 0,0 8 0,1 1 0,-1 0 0,0-1 0,0 1 0,-1 0 0,1-1 0,-1 1 0,1 0 0,-3-4 0,1 21 0,2 267 0,0-272 0,1 0 0,0 1 0,0-1 0,1 0 0,0 0 0,0 0 0,1 0 0,0 0 0,1-1 0,0 1 0,9 12 0,-10-16 0,1 0 0,0 0 0,0 0 0,1-1 0,-1 0 0,1 0 0,0 0 0,0 0 0,0-1 0,1 0 0,-1 0 0,1 0 0,-1-1 0,1 0 0,0 0 0,0 0 0,0-1 0,8 1 0,-9-1 0,0 0 0,0-1 0,0 0 0,0 0 0,1 0 0,-1-1 0,0 1 0,0-1 0,0-1 0,-1 1 0,1 0 0,0-1 0,0 0 0,4-3 0,-4 1 0,-1 1 0,0-1 0,0 0 0,-1-1 0,1 1 0,-1 0 0,0-1 0,0 0 0,-1 0 0,1 0 0,-1 0 0,0 0 0,1-6 0,4-12 0,0-1 0,-2-1 0,-1 1 0,1-33 0,-5-103 0,-1 74 0,0 85 0,1 0 0,0 0 0,0-1 0,0 1 0,0 0 0,0 0 0,1-1 0,-1 1 0,0 0 0,0 0 0,1 0 0,-1-1 0,1 1 0,-1 0 0,1 0 0,0 0 0,-1 0 0,1 0 0,1-2 0,-1 3 0,1 0 0,-1-1 0,0 1 0,1 0 0,-1-1 0,0 1 0,1 0 0,-1 0 0,1 0 0,-1 1 0,0-1 0,1 0 0,-1 0 0,0 1 0,1-1 0,-1 1 0,0-1 0,2 2 0,3 0 0,-1 1 0,0 1 0,0-1 0,0 1 0,-1 0 0,1 0 0,-1 0 0,0 1 0,0 0 0,0 0 0,0 0 0,-1 0 0,0 0 0,4 9 0,1 6 0,0 0 0,10 38 0,-10-14 0,-2-1 0,-2 1 0,-3 85 0,-2-68 0,13-82 0,7-35 0,-2-2 0,9-61 0,17-61 0,-42 176 0,20-49 0,-20 51 0,0 0 0,0 0 0,0 0 0,1 0 0,-1 0 0,0 1 0,1-1 0,-1 1 0,1-1 0,-1 1 0,1-1 0,0 1 0,0 0 0,0 0 0,-1 0 0,1 0 0,0 0 0,0 0 0,1 0 0,-1 1 0,0-1 0,3 0 0,-4 1 0,0 1 0,0-1 0,0 0 0,0 1 0,0-1 0,-1 0 0,1 1 0,0-1 0,0 1 0,0-1 0,-1 1 0,1 0 0,0-1 0,-1 1 0,1 0 0,0-1 0,-1 1 0,1 0 0,-1 0 0,1 0 0,-1-1 0,1 1 0,-1 0 0,0 0 0,0 0 0,1 0 0,-1 0 0,0 1 0,5 32 0,-4-26 0,2 34 0,-3 46 0,-2-52 0,3 0 0,5 48 0,-4-76 0,0 0 0,0 0 0,0 0 0,1 0 0,0-1 0,1 1 0,0-1 0,0 0 0,0 0 0,1 0 0,0-1 0,1 1 0,-1-1 0,1-1 0,0 1 0,0-1 0,1 0 0,0 0 0,0-1 0,0 0 0,0 0 0,1 0 0,-1-1 0,1 0 0,0-1 0,8 2 0,-2-2 0,-1-1 0,1-1 0,-1 0 0,25-3 0,-33 2 0,0 0 0,-1 0 0,1-1 0,0 1 0,-1-1 0,0 0 0,1 0 0,-1-1 0,0 1 0,0-1 0,0 0 0,-1 0 0,1 0 0,-1-1 0,1 1 0,4-7 0,-2-1 0,0 0 0,0-1 0,-1 0 0,0 0 0,-1 0 0,0 0 0,-1-1 0,3-25 0,-3-7 0,-3-54 0,0 73 0,0 10 0,0 0 0,-2-1 0,1 1 0,-2 0 0,0 0 0,-1 0 0,-1 1 0,0-1 0,-2 1 0,1 1 0,-15-24 0,20 35 0,-1 1 0,0-1 0,0 0 0,-1 1 0,1-1 0,0 1 0,-1 0 0,0 0 0,1 0 0,-1 0 0,0 0 0,0 1 0,0-1 0,-5-1 0,7 3 0,0 0 0,-1 0 0,1-1 0,-1 1 0,1 1 0,0-1 0,-1 0 0,1 0 0,-1 0 0,1 1 0,0-1 0,-1 1 0,1-1 0,0 1 0,0 0 0,-1-1 0,1 1 0,0 0 0,0 0 0,0 0 0,0 0 0,0 0 0,0 0 0,0 0 0,0 0 0,0 0 0,0 0 0,1 1 0,-1-1 0,1 0 0,-1 0 0,1 1 0,-1-1 0,1 1 0,-1 1 0,-4 19 0,1-1 0,1 0 0,1 1 0,1 0 0,3 35 0,-1-9 0,-1-14 0,2-1 0,1 0 0,2 0 0,9 37 0,-10-56 0,1-1 0,0 0 0,1 0 0,0 0 0,10 15 0,-11-22 0,-1 1 0,1-1 0,1 0 0,-1-1 0,1 1 0,0-1 0,0 0 0,1-1 0,-1 1 0,11 4 0,-8-6 0,1 0 0,0 0 0,0-1 0,0 0 0,0-1 0,0 0 0,0-1 0,0 0 0,11-1 0,-7 0 0,-9 1 0,0-1 1,0 1-1,-1-1 1,1 0-1,0-1 0,0 1 1,-1-1-1,1 0 0,-1 0 1,1 0-1,-1 0 1,0-1-1,0 0 0,0 0 1,0 0-1,0-1 0,-1 1 1,0-1-1,1 1 1,3-7-1,-4 4-8,1-1 0,-1 1 0,0 0 1,-1-1-1,1 0 0,-1 0 0,-1 1 0,1-1 1,-1 0-1,0 0 0,-1 0 0,0 0 0,-1-13 1,1 18-30,0 0 1,0 0 0,-1 0 0,1 0 0,-1 0 0,1 0-1,-1 0 1,0 0 0,0 1 0,0-1 0,0 0-1,0 0 1,0 1 0,0-1 0,-2-1 0,-4-2-442,0 0 0,0 0 0,-15-6 0,22 11 461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1.6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47 32463,'-4'-3'19,"0"-1"0,-1 1 0,1 0 1,-1 1-1,1-1 0,-1 1 0,0 0 0,0 0 1,0 0-1,0 1 0,0 0 0,-9-1 0,5 0-15,0 2-1,-1-1 0,1 1 0,-1 1 1,1 0-1,-14 3 0,20-3-3,0 1 0,0-1 0,0 1 0,0 0 0,1 0 0,-1 0 0,0 0 0,1 0 0,-1 0 0,1 1 0,0 0 0,0-1 0,0 1 0,0 0 0,0 0 0,1 0 0,-1 0 0,1 0 0,0 0 0,0 0 0,0 1 0,-1 2 0,1 0 0,0-1 0,0 0 0,0 1 0,0-1 0,1 0 0,0 1 0,0-1 0,1 1 0,0-1 0,-1 0 0,2 1 0,-1-1 0,3 8 0,-1-9 0,0 0 0,0 0 0,1 0 0,-1-1 0,1 1 0,0-1 0,0 0 0,0 0 0,0 0 0,0 0 0,1-1 0,-1 1 0,1-1 0,0 0 0,0-1 0,7 2 0,3 1 1,1-1 0,-1-1 0,1 0 0,17-1 0,-11 0 11,-13-1-10,0 1 1,0-1-1,1-1 1,-1 0-1,15-4 1,-22 5-3,1-1 0,-1 0 0,0 0 0,0-1 0,0 1 0,0 0 0,0-1 0,0 1 0,0-1 0,0 1 0,0-1 0,-1 0 0,1 0 0,-1 0 0,1 0 0,-1 0 0,0 0 0,0 0 0,0-1 0,0 1 0,0 0 0,0-1 0,-1 1 0,1-1 0,-1 1 0,1-3 0,-1-1 0,1 1 0,-1-1 0,1 0 0,-2 0 0,1 0 0,-1 1 0,0-1 0,0 0 0,0 1 0,-1-1 0,0 1 0,0-1 0,0 1 0,-1 0 0,1 0 0,-1 0 0,-1 0 0,1 0 0,-1 1 0,-4-5 0,2 4 0,-1 0 0,0 0 0,0 0 0,0 1 0,0 0 0,-1 0 0,0 1 0,1 0 0,-1 0 0,0 1 0,-1 0 0,1 0 0,-13 0 0,6 0-45,1 1 1,-1 0-1,0 2 1,1-1-1,-1 2 1,0 0-1,1 0 1,0 2-1,-23 7 0,-14 17-1638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1.50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32575,'11'-7'112,"36"2"-80,14 2-16,8-2 16,-3 3-32,-5-1 0,-11-2 0,-9 5 0,-10 0 0,-12 0 0,-10 0-80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2.1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216 26 32319,'0'-2'16,"0"1"0,0 0 0,0 0 0,0 0 0,0 0 1,0 0-1,0 0 0,0 0 0,0 0 0,-1 0 0,1 0 0,0 0 0,-1 0 1,1 0-1,0 1 0,-1-1 0,0 0 0,1 0 0,-1 0 0,1 0 0,-2 0 1,-23-2 45,22 3-66,0 0 4,-1 0 1,1 0-1,-1 1 0,0-1 0,1 1 0,0 0 0,-1 0 1,1 1-1,-1-1 0,1 0 0,0 1 0,0 0 0,0 0 0,0 0 1,0 0-1,-3 4 0,1-1 0,1 0 0,0 1 0,0 0 0,0-1 0,1 1 0,0 0 0,0 1 0,-2 7 0,0 3 0,0 0 0,2 0 0,0 1 0,1-1 0,0 35 0,2-47 0,1-1 0,-1 1 0,1-1 0,0 0 0,0 1 0,0-1 0,1 0 0,0 0 0,-1 0 0,2 0 0,-1 0 0,0 0 0,1 0 0,-1-1 0,1 1 0,0-1 0,0 0 0,1 0 0,-1 0 0,1 0 0,-1-1 0,1 1 0,0-1 0,0 0 0,0 0 0,8 2 0,-1 0 0,0-1 0,0-1 0,0 0 0,1 0 0,-1-1 0,1-1 0,-1 0 0,1 0 0,15-3 0,-23 2 1,0 0 0,0-1 0,-1 1 1,1-1-1,0 1 0,-1-1 0,1 0 0,-1-1 0,0 1 0,0 0 0,0-1 1,0 0-1,0 0 0,-1 0 0,1 0 0,-1 0 0,1 0 0,-1-1 1,0 1-1,-1-1 0,1 1 0,-1-1 0,1 0 0,-1 0 0,1-7 0,0 2 0,-1 0-1,1 1 0,-2-1 0,1 0 1,-2 0-1,1 0 0,-1 0 0,0 0 1,-1 0-1,-4-15 0,2 17 1,1-1-1,-2 1 1,1 0 0,-1 1-1,0-1 1,0 1-1,0 0 1,-1 0 0,0 1-1,0-1 1,-1 1 0,1 1-1,-1-1 1,0 1 0,-1 0-1,1 1 1,-1 0 0,1 0-1,-14-3 1,14 4-12,-1 0 1,1 1 0,0 0-1,-1 0 1,1 0-1,-1 1 1,1 0 0,-1 1-1,1 0 1,-1 0-1,1 1 1,0-1 0,-1 1-1,1 1 1,0 0-1,0 0 1,1 0 0,-1 1-1,1 0 1,0 0-1,-9 7 1,-23 35-590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5.5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6 419 31887,'0'-23'247,"-2"31"26,-1 39 39,3 340-312,1-366 2,0 1 0,1-1 0,0 0 0,2 0 0,1-1-1,13 38 1,-11-48 1,-4-14-3,-2-24 0,-1 20 0,-12-342 0,7 133 7,6 167 18,-1 50-25,0 0 0,0 0 0,0-1 0,0 1 0,0 0 0,0 0 0,0-1 0,0 1 0,0 0 0,0-1 0,0 1 0,1 0 0,-1 0 0,0 0 0,0-1 0,0 1 0,0 0 0,1 0 0,-1 0 0,0-1 0,0 1 0,1 0 0,-1 0 0,0 0 0,0 0 0,1 0 0,-1-1 0,0 1 0,0 0 0,1 0 0,-1 0 0,0 0 0,0 0 0,1 0 0,-1 0 0,0 0 0,1 0 0,-1 0 0,0 0 0,0 0 0,1 0 0,-1 0 0,0 0 0,0 1 0,1-1 0,-1 0 0,0 0 0,0 0 0,1 0 0,-1 0 0,0 1 0,0-1 0,1 0 0,-1 0 0,0 0 0,0 1 0,0-1 0,1 0 0,3 3 0,-1 0 0,1 1 0,-1-1 0,1 1 0,-1 0 0,0 0 0,0 0 0,0 0 0,3 7 0,18 47 0,-19-46 0,57 197 0,-11-32 0,-48-167 0,0-1 0,1 0 0,0-1 0,1 1 0,0-1 0,0 0 0,8 9 0,-11-15 0,0 0 0,0 0 0,0 0 0,0 0 0,1 0 0,-1-1 0,1 1 0,-1-1 0,1 0 0,-1 1 0,1-1 0,0 0 0,0-1 0,-1 1 0,1 0 0,0-1 0,0 0 0,0 1 0,0-1 0,0 0 0,0 0 0,0-1 0,0 1 0,-1-1 0,1 1 0,0-1 0,4-2 0,-4 1 0,1 0 0,-1 0 0,1 0 0,-1 0 0,0-1 0,0 1 0,0-1 0,-1 0 0,1 0 0,0 0 0,-1-1 0,0 1 0,0 0 0,0-1 0,0 1 0,1-7 0,4-7 0,-2 0 0,4-23 0,-7 31 0,8-53 0,-3 0 0,-3-1 0,-4-73 0,0 66 0,0 63 0,-3-38 0,2 43 0,1 0 0,-1-1 0,1 1 0,-1 0 0,0 0 0,0 0 0,0 0 0,0 0 0,0 0 0,0 0 0,-1 0 0,1 1 0,-1-1 0,1 0 0,-1 1 0,0-1 0,-2-1 0,4 3 0,0 0 0,0 0 0,0 0 0,-1 0 0,1-1 0,0 1 0,0 0 0,0 0 0,-1 0 0,1 0 0,0 0 0,0 0 0,0 0 0,-1 0 0,1 0 0,0 0 0,0 0 0,-1 0 0,1 0 0,0 0 0,0 0 0,0 0 0,-1 0 0,1 0 0,0 0 0,0 0 0,0 0 0,-1 1 0,1-1 0,0 0 0,0 0 0,0 0 0,0 0 0,-1 0 0,1 0 0,0 1 0,0-1 0,0 0 0,0 0 0,0 0 0,0 1 0,-1-1 0,1 0 0,0 0 0,0 0 0,0 1 0,0-1 0,0 0 0,0 0 0,-2 17 0,2-12 0,-7 209 0,9-179 0,1 0 0,1 0 0,2 0 0,11 38 0,-12-58 0,0 0 0,1-1 0,1 0 0,0 0 0,1-1 0,0 0 0,14 17 0,-16-23 0,0 0 0,1-1 0,0-1 0,0 1 0,0-1 0,1 0 0,-1 0 0,1-1 0,0 0 0,0-1 0,1 0 0,-1 0 0,1 0 0,9 0 0,-4 0 0,1-1 0,0-1 0,-1 0 0,1-1 0,17-3 0,-26 3 0,-1-1 0,1 0 0,-1-1 0,0 1 0,0-1 0,0 0 0,0-1 0,0 1 0,0-1 0,-1 0 0,1 0 0,-1 0 0,0-1 0,0 1 0,0-1 0,6-7 0,-3 1 0,-1-1 0,0 0 0,0 0 0,-1-1 0,-1 1 0,0-1 0,0 0 0,-1 0 0,1-14 0,0-12 0,-1-59 0,-3 90 0,1-2 0,-2 0 0,1-1 0,-1 1 0,-1 0 0,1 0 0,-2 0 0,-5-18 0,6 24 0,0-1 0,0 1 0,0-1 0,-1 1 0,1 0 0,-1 0 0,1 1 0,-1-1 0,0 0 0,0 1 0,0-1 0,-1 1 0,1 0 0,0 0 0,-1 1 0,1-1 0,-1 1 0,0-1 0,1 1 0,-1 0 0,-4 0 0,5 0 0,0 0 0,0 1 0,0-1 0,0 1 0,0 0 0,0 0 0,0 0 0,0 0 0,0 1 0,0-1 0,0 1 0,0-1 0,0 1 0,0 0 0,0 0 0,0 1 0,1-1 0,-1 1 0,0-1 0,1 1 0,-5 3 0,4-1 0,0 1 0,0-1 0,1 1 0,-1 0 0,1-1 0,0 1 0,1 0 0,-1 0 0,1 0 0,0 1 0,0-1 0,0 6 0,-2 16 0,0 0 0,3 0 0,0 0 0,4 27 0,-2-39 0,1-1 0,0 1 0,1-1 0,1 0 0,0 0 0,1 0 0,1-1 0,14 23 0,-14-26 0,0 0 0,1-1 0,0 0 0,1 0 0,0-1 0,0 0 0,1-1 0,16 10 0,-19-13 0,-1-1 0,1 0 0,0 0 0,0-1 0,0 0 0,0 0 0,1 0 0,-1-1 0,0-1 0,1 1 0,-1-1 0,0 0 0,1-1 0,-1 1 0,11-4 0,-14 3 0,0-1 0,0 1 0,0-1 0,0 0 0,0-1 0,0 1 0,0-1 0,-1 1 0,1-1 0,-1 0 0,0-1 0,0 1 0,0 0 0,0-1 0,2-5 0,3-4 0,0-2 0,-1 1 0,5-18 0,2-11 0,-2-1 0,-2 0 0,-1-1 0,3-61 0,-7-186 0,-6 192 0,-2 38 0,3 61 0,0 1 0,0 0 0,0-1 0,0 1 0,-1 0 0,1-1 0,0 1 0,0 0 0,-1-1 0,1 1 0,0 0 0,0-1 0,-1 1 0,1 0 0,0 0 0,-1 0 0,1-1 0,0 1 0,-1 0 0,1 0 0,-1 0 0,1 0 0,0-1 0,-1 1 0,1 0 0,-1 0 0,1 0 0,0 0 0,-1 0 0,1 0 0,-1 0 0,1 0 0,0 0 0,-1 1 0,1-1 0,-1 0 0,1 0 0,0 0 0,-1 0 0,1 0 0,0 1 0,-1-1 0,1 0 0,0 0 0,-1 1 0,1-1 0,0 0 0,-1 0 0,1 1 0,0-1 0,0 0 0,0 1 0,-1-1 0,1 1 0,-4 5 0,0 1 0,1 0 0,0 0 0,0 0 0,0 0 0,1 0 0,-2 14 0,-6 59 0,10-75 0,-6 94 0,9 145 0,-1-224 0,0 0 0,1 1 0,2-1 0,0 0 0,0-1 0,2 1 0,12 23 0,-16-37 0,0 1 0,1-1 0,0 1 0,1-1 0,-1 0 0,1 0 0,0-1 0,1 0 0,-1 0 0,1 0 0,0 0 0,1-1 0,-1 0 0,1 0 0,-1-1 0,1 0 0,0 0 0,0 0 0,0-1 0,1 0 0,-1-1 0,11 2 0,-13-3 0,0 1 0,0-1 0,0 0 0,0 0 0,0-1 0,0 0 0,0 0 0,0 0 0,0 0 0,-1-1 0,1 1 0,-1-1 0,1 0 0,-1-1 0,1 1 0,4-5 0,-4 2 0,-1 0 0,1-1 0,-1 1 0,0-1 0,-1 0 0,1 0 0,-1 0 0,-1 0 0,1-1 0,-1 1 0,3-11 0,2-18 0,-2 1 0,-1-1 0,-2 1 0,-1-1 0,-1 0 0,-6-35 0,5 64 0,0 0 0,0 1 0,0-1 0,-1 0 0,-3-7 0,4 12 0,1-1 0,-1 1 0,0 0 0,0-1 0,1 1 0,-1 0 0,0-1 0,0 1 0,0 0 0,0 0 0,-1 0 0,1 0 0,0 0 0,0 0 0,-1 0 0,1 1 0,0-1 0,-1 0 0,1 1 0,-1-1 0,1 1 0,-1-1 0,1 1 0,-3 0 0,3 0 0,1 0 0,-1 0 0,1 0 0,-1 0 0,1 0 0,-1 1 0,1-1 0,-1 0 0,1 0 0,0 1 0,-1-1 0,1 0 0,-1 1 0,1-1 0,0 1 0,-1-1 0,1 0 0,0 1 0,0-1 0,-1 1 0,1-1 0,0 1 0,0-1 0,0 0 0,0 1 0,-1-1 0,1 1 0,0-1 0,0 1 0,0 0 0,-1 21 0,1-16 0,-2 29 0,1 0 0,3 0 0,0 0 0,13 61 0,-13-88 0,0 0 0,1 0 0,0 0 0,0-1 0,0 1 0,1-1 0,0 0 0,1 0 0,0 0 0,0 0 0,0-1 0,1 0 0,0 0 0,0-1 0,0 1 0,1-1 0,-1-1 0,1 1 0,1-1 0,-1 0 0,1-1 0,-1 0 0,1 0 0,0 0 0,0-1 0,10 1 0,-9-1 0,-1-1 0,1 0 0,-1-1 0,1 0 0,-1 0 0,1-1 0,13-3 0,-19 3 0,1 0 0,-1 0 0,0 0 0,0 0 0,0-1 0,-1 0 0,1 0 0,0 1 0,-1-1 0,1-1 0,-1 1 0,1 0 0,-1-1 0,0 1 0,0-1 0,0 0 0,0 1 0,-1-1 0,1 0 0,-1 0 0,0 0 0,1-4 0,3-14 0,-1 1 0,-2-1 0,0 0 0,-1 0 0,-3-35 0,1 20 0,1 22 0,-1 1 0,0-1 0,0 1 0,-1 0 0,-1-1 0,-1 1 0,1 0 0,-2 1 0,0-1 0,0 1 0,-12-18 0,18 30 0,-2 0 0,1-1 0,0 1 0,0 0 0,0-1 0,0 1 0,0 0 0,0 0 0,0-1 0,0 1 0,0 0 0,0 0 0,-1-1 0,1 1 0,0 0 0,0 0 0,0-1 0,0 1 0,-1 0 0,1 0 0,0 0 0,0-1 0,-1 1 0,1 0 0,0 0 0,0 0 0,-1 0 0,1 0 0,0 0 0,0-1 0,-1 1 0,1 0 0,0 0 0,-1 0 0,1 0 0,0 0 0,-1 0 0,1 0 0,0 0 0,0 0 0,-1 0 0,1 0 0,0 1 0,-1-1 0,1 0 0,0 0 0,0 0 0,-1 0 0,1 0 0,0 0 0,0 1 0,-1-1 0,1 0 0,0 0 0,0 0 0,0 1 0,-1-1 0,1 0 0,0 0 0,0 1 0,0-1 0,0 0 0,0 0 0,-1 1 0,1-1 0,0 0 0,0 0 0,0 1 0,-3 22 0,2 0 0,1 1 0,1 0 0,5 30 0,-5-47 0,1 1 0,0 0 0,0 0 0,1-1 0,0 0 0,0 1 0,1-1 0,0 0 0,0-1 0,1 1 0,0-1 0,0 0 0,11 11 0,-13-15 0,0 0 0,0 0 0,0 0 0,0 0 0,0-1 0,0 1 0,0-1 0,1 1 0,-1-1 0,0 0 0,1-1 0,-1 1 0,1-1 0,-1 1 0,1-1 0,-1 0 0,1 0 0,-1-1 0,1 1 0,-1-1 0,1 1 0,5-3 0,-4 1 0,0 0 0,-1-1 0,0 1 0,1-1 0,-1 0 0,0 0 0,0 0 0,-1 0 0,1-1 0,-1 1 0,1-1 0,-1 0 0,0 0 0,4-8 0,0-3 0,-1 1 0,-1-1 0,0 0 0,-1 0 0,-1-1 0,2-21 0,0-96 0,-6 98 0,1 34 0,1 0 0,-1 0 0,0 1 0,0-1 0,1 0 0,-1 0 0,0 1 0,1-1 0,-1 0 0,1 1 0,-1-1 0,1 1 0,-1-1 0,1 1 0,-1-1 0,1 1 0,-1-1 0,1 1 0,0-1 0,-1 1 0,1-1 0,0 1 0,0 0 0,-1 0 0,1-1 0,0 1 0,-1 0 0,1 0 0,0 0 0,0 0 0,0 0 0,-1 0 0,1 0 0,0 0 0,0 0 0,-1 0 0,1 0 0,1 1 0,1-1 0,191-3 0,-133 3 0,-61 0 0,1-1 0,-1 1 0,1-1 0,-1 1 0,0-1 0,0 1 0,1-1 0,-1 1 0,0-1 0,0 1 0,1-1 0,-1 1 0,0-1 0,0 1 0,0-1 0,0 0 0,0 1 0,0-1 0,0 1 0,0-1 0,0 1 0,0-1 0,0 0 0,-1 0 0,1-2 0,-4-2 0,0 5 0,0-1 0,0 1 0,0-1 0,0 1 0,0 1 0,0-1 0,0 0 0,0 1 0,0 0 0,0 0 0,0 0 0,0 1 0,0-1 0,-6 4 0,4-1 0,0 0 0,0 1 0,1-1 0,0 1 0,0 0 0,0 0 0,0 1 0,-3 6 0,-1 1 0,1 1 0,1 0 0,0 1 0,1-1 0,1 1 0,0 1 0,-3 18 0,4-14 0,1 1 0,1 0 0,0 0 0,2-1 0,0 1 0,2 0 0,4 22 0,-5-35 0,1-1 0,0 1 0,1-1 0,0 0 0,0 0 0,1 0 0,-1-1 0,2 1 0,-1-1 0,1 0 0,0 0 0,0 0 0,0 0 0,1-1 0,0 0 0,0-1 0,0 1 0,0-1 0,1 0 0,0 0 0,0-1 0,9 3 0,3-1 0,-1-1 0,1-1 0,0 0 0,0-1 0,34-2 0,-50 0 0,1 0 0,-1-1 0,0 1 0,1 0 0,-1-1 0,0 0 0,0 0 0,0 0 0,1 0 0,-1-1 0,0 1 0,-1-1 0,1 1 0,0-1 0,0 0 0,4-4 0,-4 2 0,0 0 0,1-1 0,-2 1 0,1-1 0,0 1 0,-1-1 0,0 0 0,0 0 0,2-9 0,0-9 0,0 0 0,-2-1 0,-2-45 0,0 45 0,0 3 0,-1 1 0,-1-1 0,-1 1 0,0 0 0,-2-1 0,0 2 0,-1-1 0,-1 1 0,-1 0 0,-1 0 0,0 1 0,-2 0 0,-20-26 0,28 40 0,0 0 0,0 1 0,0-1 0,-1 1 0,1 0 0,-1 0 0,0 0 0,0 0 0,-1 1 0,1 0 0,0 0 0,-1 0 0,1 0 0,-1 1 0,1-1 0,-1 1 0,0 0 0,0 1 0,0-1 0,1 1 0,-8 0 0,10 0 0,0 1 0,0-1 0,1 0 0,-1 1 0,0-1 0,0 1 0,1 0 0,-1 0 0,0-1 0,1 1 0,-1 0 0,1 0 0,-1 0 0,1 1 0,0-1 0,-1 0 0,1 1 0,0-1 0,0 0 0,0 1 0,0-1 0,0 1 0,0 0 0,0-1 0,1 1 0,-1 0 0,1 0 0,-1-1 0,0 3 0,-1 7 0,0 0 0,1 0 0,0 19 0,1-20 0,-1 7 0,0 1 0,2-1 0,0 0 0,1 1 0,0-1 0,2 0 0,0 0 0,0-1 0,2 1 0,8 18 0,-5-19 0,1 0 0,1 0 0,0 0 0,1-2 0,17 18 0,-24-26 0,1-1 0,0 0 0,1-1 0,-1 1 0,1-1 0,-1-1 0,1 1 0,0-1 0,1 0 0,-1-1 0,1 1 0,-1-2 0,1 1 0,-1-1 0,13 1 0,-17-3 0,0 1 0,-1 0 0,1-1 0,-1 0 0,1 1 0,-1-1 0,1 0 0,-1 0 0,1-1 0,-1 1 0,0 0 0,1-1 0,-1 0 0,0 1 0,0-1 0,0 0 0,-1 0 0,1 0 0,0 0 0,-1 0 0,1-1 0,-1 1 0,0 0 0,1-1 0,-1 1 0,1-6 0,3-6 0,-1-1 0,-1 0 0,3-24 0,3-79 0,-8 74 0,3 1 0,9-47 0,-12 85 0,0 1 0,0-1 0,1 1 0,-1-1 0,1 1 0,0 0 0,0 0 0,1-1 0,-1 2 0,1-1 0,0 0 0,4-4 0,-4 5 0,0 1 0,1 0 0,-1 0 0,0 1 0,0-1 0,1 1 0,-1-1 0,1 1 0,-1 0 0,1 0 0,0 1 0,-1-1 0,1 1 0,0 0 0,4 0 0,-6 0 0,1 0 0,0 1 0,0-1 0,0 1 0,-1-1 0,1 1 0,0 0 0,0 0 0,-1 0 0,1 1 0,-1-1 0,1 1 0,-1-1 0,0 1 0,0 0 0,3 2 0,0 1 0,-1 0 0,0 1 0,0-1 0,-1 1 0,1-1 0,4 13 0,-2-2 0,-1 1 0,-1-1 0,0 1 0,3 31 0,-5-30 0,-1-1 0,0 1 0,-1 0 0,-1 0 0,-1-1 0,0 1 0,-1 0 0,-8 22 0,6-27 0,0 1 0,-5 23 0,9-34 0,1 0 0,-1 0 0,1 0 0,-1 1 0,1-1 0,0 0 0,0 0 0,0 1 0,1-1 0,-1 0 0,1 0 0,0 0 0,0 1 0,0-1 0,0 0 0,0 0 0,1 0 0,2 4 0,1-3 0,0-1 0,0 1 0,1-1 0,-1 1 0,1-2 0,0 1 0,-1-1 0,1 1 0,12 1 0,2 1 0,0-2 0,21 2 0,-28-4 0,51 0 0,-60-2 0,0 1 0,0-1 0,0 0 0,0 0 0,-1 0 0,1 0 0,0-1 0,-1 1 0,1-1 0,-1 0 0,0 0 0,0 0 0,1-1 0,2-2 0,0-3 0,-1 0 0,0 1 0,0-2 0,0 1 0,-1 0 0,0-1 0,-1 0 0,0 0 0,-1 0 0,1 0 0,1-18 0,-1-14 0,-1-58 0,-2 69 0,0-65 0,-19-141 0,-14 15 0,30 332 0,16 530 0,-12-624 0,-1-2 0,0-1 0,1 0 0,1 1 0,0-1 0,1 0 0,0 0 0,10 24 0,-13-38 0,0 1 0,0-1 0,0 0 0,0 1 0,0-1 0,1 1 0,-1-1 0,0 0 0,0 1 0,0-1 0,1 0 0,-1 1 0,0-1 0,0 0 0,1 1 0,-1-1 0,0 0 0,1 1 0,-1-1 0,0 0 0,1 0 0,-1 0 0,1 1 0,-1-1 0,0 0 0,1 0 0,-1 0 0,1 0 0,-1 0 0,0 0 0,1 1 0,-1-1 0,1 0 0,-1 0 0,1 0 0,-1-1 0,0 1 0,1 0 0,-1 0 0,1 0 0,-1 0 0,0 0 0,1 0 0,-1-1 0,1 1 0,-1 0 0,0 0 0,1 0 0,-1-1 0,0 1 0,1 0 0,-1-1 0,0 1 0,0 0 0,1-1 0,-1 1 0,0 0 0,0-1 0,1 1 0,-1-1 0,0 1 0,0 0 0,0-1 0,0 0 0,12-31 0,-11 29 0,25-97 0,31-103 0,-43 161 0,2 1 0,36-65 0,-49 100 0,1 0 0,1 0 0,-1 0 0,1 0 0,0 1 0,0 0 0,0 0 0,1 1 0,0-1 0,11-5 0,-14 8 0,0 1 0,0-1 0,0 1 0,0 0 0,0 0 0,0 1 0,0-1 0,1 0 0,-1 1 0,0 0 0,0 0 0,1 0 0,-1 0 0,0 1 0,0-1 0,1 1 0,-1 0 0,0 0 0,0 0 0,0 0 0,0 0 0,0 1 0,0-1 0,-1 1 0,1 0 0,3 2 0,-1 1 0,0 1 0,-1 0 0,1-1 0,-1 1 0,0 1 0,-1-1 0,0 0 0,0 1 0,0 0 0,-1 0 0,1 0 0,-2 0 0,3 14 0,0 9 0,-1 59 0,-3-80 0,0-1 0,0 1 0,-1 0 0,-1 0 0,1 0 0,-1-1 0,-1 1 0,-4 11 0,4-15 0,0-1 0,0 1 0,0-1 0,0 0 0,0 0 0,-1 0 0,0 0 0,0-1 0,0 0 0,0 0 0,0 0 0,-1 0 0,1 0 0,-1-1 0,-6 3 0,-1-2 0,0 0 0,1 0 0,-1-2 0,0 1 0,0-1 0,0-1 0,-1 0 0,-12-2 0,22 2 0,0-1 0,0 1 0,0-1 0,0 0 0,0 0 0,0 0 0,0 0 0,0 0 0,0 0 0,0-1 0,0 0 0,1 1 0,-1-1 0,1 0 0,-1 0 0,-3-5 0,3 2 0,-1 0 0,1 0 0,0 0 0,0 0 0,1-1 0,0 1 0,0-1 0,-2-8 0,0-8 0,0-1 0,2 1 0,1-38 0,1 51 0,0 7 0,0 1-1,0 0 1,0 0-1,0 0 1,0-1-1,0 1 1,0 0 0,1 0-1,-1 0 1,0-1-1,1 1 1,-1 0-1,1 0 1,-1 0 0,1 0-1,0 0 1,0 0-1,-1 0 1,1 0 0,0 0-1,0 0 1,0 0-1,0 1 1,0-1-1,0 0 1,0 1 0,0-1-1,0 0 1,0 1-1,0 0 1,0-1-1,1 1 1,-1-1 0,0 1-1,0 0 1,0 0-1,1 0 1,-1 0-1,0 0 1,0 0 0,1 0-1,-1 0 1,0 0-1,0 1 1,0-1 0,1 1-1,-1-1 1,0 0-1,0 1 1,0 0-1,0-1 1,0 1 0,0 0-1,0-1 1,0 1-1,0 0 1,0 0-1,0 0 1,-1 0 0,1 0-1,0 0 1,0 1-1,10 15 6,0 1-1,-2 0 1,0 0-1,-1 1 1,9 31-1,12 27-4,-10-36 0,2 0 0,2-2 0,53 71 0,-60-90 0,1-1 0,0-1 0,2-1 0,0 0 0,0-1 0,2-1 0,0-1 0,38 18 0,-47-27 0,0-1 0,1-1 0,-1 0 0,1-1 0,0 0 0,0-1 0,0 0 0,21-2 0,-31 1 0,0 0 0,-1 0 1,1-1-1,0 1 0,-1-1 0,1 0 1,-1 0-1,1 1 0,-1-2 0,1 1 1,-1 0-1,0 0 0,1-1 0,-1 1 0,0-1 1,0 0-1,0 0 0,0 0 0,0 0 1,-1 0-1,1 0 0,-1 0 0,1 0 1,-1-1-1,0 1 0,1-1 0,-1 1 0,1-6 1,0-2-19,0 0 0,-1 0 1,0-1-1,0 1 0,-1 0 0,-1-15 1,-6-27-442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6.3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31118,'87'-3'1582,"15"2"-1579,81 2-126,-214-3-1328,-11 2-4739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7.5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33 239 31518,'-32'-3'1033,"31"3"-897,5 0-109,162 2-9,251-8 17,-416 6-35,0 0 0,-1 0 0,1-1 0,0 1 0,-1 0 0,1 0 0,0-1 0,-1 1 0,1 0 0,0-1 0,-1 1 0,1 0 0,-1-1 0,1 1 0,-1-1 0,1 1 0,-1-1 0,1 1 0,-1-1 0,0 1 0,1-1 0,-1 0 0,0 1 0,1-1 0,-1 0 0,0 1 0,0-1 0,1 0 0,-1 1 0,0-1 0,0 0 0,0 1 0,0-1 0,0-1 0,0 0 0,0 0 0,-1 0-1,1 0 1,0 0 0,-1 1-1,1-1 1,-1 0-1,0 0 1,0 0 0,1 1-1,-1-1 1,0 0-1,0 1 1,-2-3 0,-10-8-5,0 1 1,-1 1-1,0 0 1,0 1-1,-27-13 0,22 12 2,0-1-1,0 0 0,-24-21 0,34 25 3,6 5 1,-1-1 0,1 1 0,0 0-1,0-1 1,0 0 0,1 0 0,-1 1 0,1-2 0,-1 1 0,1 0-1,-3-5 1,10 6 3,8 2-1,0 1 0,-1 0 1,1 1-1,-1 0 0,1 1 0,-1 0 0,0 1 0,0 0 1,0 1-1,-1 1 0,1-1 0,-1 2 0,-1 0 1,1 0-1,-1 1 0,0 0 0,-1 1 0,0 0 0,-1 0 1,1 1-1,10 17 0,-16-21-2,0-1 0,-1 1 0,1-1 0,-1 1 0,0 0 0,-1 0 0,0 0 0,0 0 0,0 0 0,0 0 0,-1 1 0,0-1 0,-1 0 0,1 0 0,-1 0 0,0 0 0,-2 6 0,-1-1 0,0-1 0,0 0 0,-1 0 0,-1 0 0,0-1 0,0 0 0,0 0 0,-12 11 0,11-11-99,0-2 0,-1 1 0,-1-1 0,1 0 0,-1-1 0,0 0 0,0-1 0,-13 6 0,-11 1-3748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0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4 565 32239,'-1'46'176,"-1"-28"-153,2 0 1,0 0-1,5 30 0,-4-46-20,-1 0 0,1 0 0,0 0 1,0 0-1,1 0 0,-1 0 0,0-1 0,1 1 0,-1 0 0,1-1 0,-1 1 0,1-1 0,0 0 0,0 1 0,-1-1 0,1 0 0,0 0 1,0 0-1,0 0 0,0-1 0,1 1 0,-1 0 0,0-1 0,0 0 0,2 1 0,2 0 3,-1-1 0,0 1 0,0-1 0,1 0 1,-1 0-1,0-1 0,0 0 0,1 1 0,-1-2 0,5-1 0,-3 0-4,-1-1 1,0 0-1,0 0 0,0-1 1,-1 0-1,0 0 1,1 0-1,-2 0 0,1-1 1,-1 0-1,1 0 0,4-11 1,1-2 1,-1 0 0,-1 0 1,8-28-1,-6 5 1,-2 0 0,-1 0 0,1-48 0,-10-130 7,2 218-12,0-1 0,-1 1 0,1 0 0,-1 0 0,1-1 0,-1 1 0,0 0 0,0 0 0,0 0 0,-2-3 0,3 5 0,0 0 0,0 0 0,0 0 0,0-1 0,0 1 0,0 0 0,-1 0 0,1 0 0,0 0 0,0 0 0,0-1 0,0 1 0,0 0 0,-1 0 0,1 0 0,0 0 0,0 0 0,0 0 0,-1 0 0,1 0 0,0 0 0,0 0 0,0 0 0,-1 0 0,1 0 0,0 0 0,0 0 0,0 0 0,-1 0 0,1 0 0,0 0 0,0 0 0,0 0 0,-1 0 0,1 0 0,0 0 0,0 0 0,-6 15 0,3 4 0,1 0 0,1-1 0,1 1 0,3 32 0,-1-39 0,-1-2 0,2 1 0,0 0 0,0 0 0,1-1 0,0 1 0,1-1 0,0 0 0,10 13 0,49 54 0,-46-59 0,-1 1 0,-2 0 0,0 2 0,-1 0 0,17 32 0,-29-48 0,0-1 0,0 1 0,-1 0 0,1 0 0,-1 0 0,0 0 0,-1 0 0,1 0 0,-1 0 0,0 1 0,0-1 0,-1 0 0,1 0 0,-1 0 0,0 0 0,-2 6 0,1-7 0,-1 0 0,1 1 0,-1-1 0,0 0 0,0 0 0,0-1 0,0 1 0,-1-1 0,1 1 0,-1-1 0,0 0 0,0-1 0,0 1 0,-1-1 0,1 1 0,-6 1 0,-11 3 0,-1-1 0,0-1 0,-1-1 0,0 0 0,1-2 0,-1-1 0,-33-2 0,37 1 0,18 0 0,1-1-1,-1 1 1,1 0 0,0-1 0,-1 1-1,1 0 1,0-1 0,0 1 0,-1 0-1,1-1 1,0 1 0,0-1 0,-1 1-1,1-1 1,0 1 0,0 0-1,0-1 1,0 1 0,0-1 0,0 1-1,0-1 1,0 1 0,0-1 0,0 1-1,0-1 1,0 1 0,0-1-1,0 1 1,0-1 0,0 1 0,0 0-1,1-1 1,-1 1 0,0-1 0,0 1-1,1 0 1,-1-1 0,0 1 0,0-1-1,1 1 1,-1 0 0,0-1-1,1 1 1,-1 0 0,1 0 0,-1-1-1,0 1 1,1 0 0,-1 0 0,1 0-1,-1-1 1,1 1 0,-1 0 0,0 0-1,1 0 1,-1 0 0,1 0-1,-1 0 1,2 0 0,42-4 0,82 4 0,7 1 0,-127-2 0,0 1 0,1-1 0,-1 0 0,0-1 0,0 0 0,0 0 0,0 0 0,-1 0 0,1-1 0,-1 0 0,1 0 0,-1-1 0,0 1 0,6-6 0,-5 3 0,0-1 0,-1 0 0,0 0 0,0 0 0,0 0 0,-1-1 0,0 0 0,-1 0 0,4-10 0,0-9 0,-1 0 0,-1-1 0,-2 0 0,-1 1 0,-1-35 0,-1-108 16,-10 271-16,9-76 0,1 1 0,1-1 0,1 1 0,6 27 0,-6-45 0,0 0 0,1 0 0,0-1 0,0 1 0,1-1 0,0 1 0,0-1 0,1 0 0,-1-1 0,2 1 0,-1-1 0,1 0 0,0-1 0,0 1 0,0-1 0,15 9 0,-11-10 0,0 0 0,0-1 0,1 0 0,-1 0 0,1-1 0,0-1 0,0 0 0,0 0 0,0-1 0,0 0 0,0-1 0,13-3 0,-21 3 0,1 0 0,-1 0 0,0 0 0,0 0 0,0-1 0,-1 1 0,1-1 0,0 0 0,-1 0 0,1 0 0,-1 0 0,1-1 0,-1 1 0,0-1 0,0 1 1,0-1-1,0 0 0,-1 1 0,1-1 0,-1 0 0,1 0 0,-1 0 0,0 0 0,0-1 0,0-4 0,2-9 6,0 0 0,-2 1 0,0-29 0,-1 42-4,1-19-2,-1 0 1,-1 1 0,-1-1 0,-1 0-1,-1 1 1,-8-26 0,5 26-1,6 16 0,-1-1 0,0 0 0,-1 1 0,1-1 0,-1 1 0,-5-8 0,5 33 0,7 230 0,-5 227 0,-2-433 0,-1 0 0,-3-1 0,-1 0 0,-2 0 0,-20 50 0,29-92 0,-20 41 0,19-41 0,1 1 0,0-1 0,-1 1 0,1-1 0,-1 1 0,1-1 0,-1 0 0,0 0 0,1 0 0,-1 0 0,0 0 0,0 0 0,0 0 0,0-1 0,0 1 0,0-1 0,0 1 0,0-1 0,-4 0 0,5 0 0,0-1 0,-1 0 0,1 1 0,0-1 0,-1 0 0,1 0 0,0 0 0,0 0 0,0 0 0,0 0 0,0 0 0,0 0 0,0 0 0,0 0 0,0-1 0,1 1 0,-1 0 0,0 0 0,1-1 0,-1 1 0,1-1 0,-1 1 0,1-1 0,0 1 0,0-3 0,-8-43 0,7 44 0,-1-20 0,0 0 0,1 0 0,1 0 0,2 0 0,0 0 0,1 0 0,1 1 0,2-1 0,0 1 0,1 0 0,1 0 0,1 1 0,13-21 0,86-132 0,-50 84 0,51-108 0,-94 165 0,-1 1 0,-2-2 0,-2 0 0,-1 0 0,-1 0 0,-2-1 0,2-51 0,-7 25 0,-1 55 0,0 8 0,0 32 0,-1-16 0,1 0 0,0 0 0,2 0 0,0 0 0,1-1 0,1 1 0,1-1 0,11 30 0,37 53 0,-34-67 0,-1 0 0,-2 1 0,22 65 0,-36-89 0,0-1 0,0 0 0,-1 1 0,0 0 0,-1 12 0,0-19 0,0 0 0,0 0 0,-1 0 0,1-1 0,-1 1 0,0 0 0,0 0 0,0 0 0,0-1 0,-1 1 0,1-1 0,-1 1 0,1-1 0,-1 1 0,0-1 0,0 0 0,0 0 0,0 0 0,-1 0 0,-3 2 0,-4 2 0,-1 0 0,0-2 0,0 1 0,0-1 0,0-1 0,-1 0 0,-19 2 0,-8-2 0,-38-1 0,59-2 0,18 0 0,-3 0 0,0 1 0,0-1 0,-1 0 0,1 0 0,0 0 0,0-1 0,0 1 0,0-1 0,0 0 0,-1 1 0,1-1 0,0-1 0,1 1 0,-1 0 0,0-1 0,0 1 0,0-1 0,1 0 0,-5-4 0,7 6 0,0-1 0,0 1 0,0 0 0,0-1 0,0 1 0,0 0 0,0-1 0,0 1 0,0-1 0,0 1 0,0 0 0,0-1 0,0 1 0,0 0 0,0-1 0,0 1 0,1-1 0,-1 1 0,0 0 0,0-1 0,0 1 0,1 0 0,-1 0 0,0-1 0,0 1 0,1 0 0,-1-1 0,0 1 0,1 0 0,-1 0 0,0 0 0,1-1 0,-1 1 0,0 0 0,1 0 0,-1 0 0,0 0 0,1 0 0,-1 0 0,1 0 0,-1 0 0,0 0 0,1 0 0,-1 0 0,1 0 0,-1 0 0,1 0 0,23-3 0,-22 3 0,137-1 0,19-1 0,-138 0 0,0 0 0,0-2 0,0 0 0,0-1 0,29-12 0,-42 14 0,0-1 0,0 1 0,-1-1 0,0 0 0,0-1 0,0 0 0,0 0 0,-1 0 0,1 0 0,-1-1 0,-1 0 0,1 0 0,-1 0 0,0-1 0,-1 1 0,1-1 0,4-14 0,-3 1 0,0-1 0,-1 0 0,-2 0 0,0 0 0,-1-24 0,-1-167 0,0-31 0,-8 574 0,9-313 0,0 0 0,1 0 0,0-1 0,2 1 0,0-1 0,1 0 0,0 0 0,2 0 0,0-1 0,1 1 0,13 19 0,-16-28 0,1 0 0,1 0 0,-1 0 0,1-1 0,0 0 0,1 0 0,0 0 0,0-1 0,0-1 0,1 1 0,0-1 0,0-1 0,0 0 0,0 0 0,1-1 0,0 0 0,0 0 0,-1-1 0,1 0 0,1-1 0,9 0 0,-5-1 0,-8 0 0,0 0 0,1 0 0,-1-1 0,11-2 0,-15 3 0,0-1 0,-1-1 0,1 1 0,-1 0 0,1 0 0,-1-1 0,1 0 0,-1 1 0,0-1 0,0 0 0,0 0 0,0 0 0,0 0 0,0-1 0,1-2 0,4-6 0,-1-1 0,0-1 0,-1 1 0,0-1 0,-1 0 0,-1 0 0,0-1 0,3-23 0,-3-13 0,-3-52 0,0 52 0,0 26 0,1 15 0,0 0 0,-2 0 0,1 1 0,-1-1 0,-2-12 0,2 19 0,1 0 0,-1 1 0,0-1 0,0 0 0,1 1 0,-1-1 0,0 1 0,0-1 0,-1 1 0,1-1 0,0 1 0,0 0 0,-1 0 0,1-1 0,-1 1 0,1 0 0,-1 0 0,1 1 0,-1-1 0,0 0 0,1 0 0,-1 1 0,0-1 0,1 1 0,-1-1 0,0 1 0,0 0 0,0 0 0,1 0 0,-4 0 0,2 0 0,0 0 0,1 0 0,-1 1 0,0-1 0,0 1 0,1-1 0,-1 1 0,0 0 0,1 0 0,-1 0 0,1 1 0,-1-1 0,1 0 0,0 1 0,-1 0 0,1-1 0,0 1 0,-2 3 0,1-1 0,-1 1 0,1-1 0,1 1 0,-1 0 0,1 0 0,0 0 0,0 0 0,-2 10 0,0 8 0,1 0 0,1 1 0,1 34 0,1-43 0,0-1 0,1 1 0,1-1 0,0 0 0,0 0 0,2 0 0,-1-1 0,2 1 0,11 24 0,-13-32 0,1 0 0,-1 0 0,1 0 0,0-1 0,1 1 0,-1-1 0,1 0 0,0 0 0,0-1 0,1 0 0,-1 0 0,1 0 0,0 0 0,0-1 0,0 0 0,0 0 0,1-1 0,-1 0 0,1 0 0,11 2 0,-14-3 0,0-1 0,0 1 0,0-1 0,0 0 0,0 0 0,0 0 0,0 0 0,0-1 0,0 0 0,0 1 0,0-2 0,0 1 0,-1 0 0,1-1 0,0 1 0,-1-1 0,1 0 0,-1 0 0,0-1 0,1 1 0,-1-1 0,0 0 0,0 1 0,-1-1 0,1-1 0,-1 1 0,1 0 0,-1 0 0,0-1 0,0 0 0,-1 1 0,1-1 0,1-7 0,6-19 0,-1 1 0,-2-1 0,-1 0 0,-1-1 0,-2 1 0,-1-34 0,0 18 0,9-61 0,-10 104 0,1 0 0,0 0 0,-1 0 0,1 1 0,0-1 0,0 0 0,0 1 0,1-1 0,-1 1 0,1-1 0,-1 1 0,1 0 0,0-1 0,0 1 0,4-3 0,-5 4 0,1 1 0,-1-1 0,0 0 0,1 1 0,-1 0 0,1-1 0,-1 1 0,0 0 0,1 0 0,-1 0 0,1 0 0,-1 0 0,1 0 0,-1 0 0,1 0 0,-1 0 0,1 1 0,-1-1 0,1 1 0,-1-1 0,0 1 0,1 0 0,-1-1 0,0 1 0,0 0 0,1 0 0,-1 0 0,0 0 0,0 0 0,0 0 0,0 0 0,1 1 0,5 9 0,1-1 0,-2 1 0,0 0 0,0 1 0,-1 0 0,6 17 0,-9-23 0,8 22 0,-2 1 0,-2 0 0,0 0 0,3 52 0,-11 118 0,0-182 0,2-20 0,2-29 0,5-5 0,2 1 0,15-41 0,-2 11 0,-9 20 0,0-2 0,2 2 0,39-86 0,-54 131 0,1 0 0,0-1 0,-1 1 0,1 0 0,0-1 0,0 1 0,0 0 0,0 0 0,0 0 0,0 0 0,0 0 0,0 0 0,0 0 0,0 0 0,1 0 0,-1 0 0,0 1 0,1-1 0,1 0 0,-2 1 0,-1 0 0,1 0 0,0 1 0,0-1 0,0 0 0,-1 1 0,1-1 0,0 0 0,0 1 0,-1-1 0,1 1 0,0-1 0,0 1 0,-1-1 0,1 1 0,-1 0 0,1-1 0,-1 1 0,1 0 0,-1 0 0,1-1 0,-1 1 0,1 1 0,3 8 0,0 1 0,0-1 0,3 21 0,-6-22 0,9 50 0,-3 1 0,-3 1 0,-4 85 0,-1-61 0,7-90 0,3-9 0,57-185 0,-49 140 0,2 1 0,43-91 0,-61 147 0,0 0 0,0 0 0,0 1 0,0-1 0,0 0 0,0 1 0,1-1 0,-1 0 0,0 1 0,1 0 0,0-1 0,1 0 0,-2 2 0,-1-1 0,0 1 0,1 0 0,-1 0 0,1 0 0,-1 0 0,1 0 0,-1 0 0,0 0 0,1 0 0,-1 0 0,1 1 0,-1-1 0,0 0 0,1 0 0,-1 0 0,1 0 0,-1 1 0,0-1 0,1 0 0,-1 0 0,0 1 0,1-1 0,-1 0 0,0 0 0,0 1 0,1-1 0,-1 0 0,0 1 0,0-1 0,1 1 0,-1-1 0,0 0 0,0 1 0,3 6 0,-1 0 0,0 1 0,0-1 0,1 14 0,-2-19 0,4 54 0,-2 82 0,-4-88 0,3 0 0,11 75 0,-12-116 19,1 1-1,1-1 1,5 14-1,-7-21-56,0 0 0,-1-1 0,1 1 0,0-1 0,0 1 0,0-1-1,0 1 1,0-1 0,1 0 0,-1 1 0,0-1 0,1 0-1,-1 0 1,0 0 0,1 0 0,-1 0 0,1 0 0,0-1-1,-1 1 1,1 0 0,0-1 0,-1 1 0,1-1 0,0 0-1,2 1 1,3-1-3622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0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0 108 30510,'0'0'1873,"45"0"-1713,21 0-80,11-18-48,9 1-16,-9-3-16,-10 5 0,-6-2-64,-20-3-560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1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286 556 32159,'0'-27'169,"-1"1"1,-6-37 0,5 52-160,-1 0 1,0 1-1,-1-1 1,0 0-1,-1 1 0,0 0 1,0 0-1,-9-11 1,11 18-11,0 0 0,0 0 0,0 0 0,-1 0 0,1 0 0,-1 1 1,0-1-1,0 1 0,0 0 0,0 0 0,0 1 0,0-1 0,0 1 0,0 0 1,-1 0-1,1 0 0,-1 0 0,1 1 0,-1 0 0,1 0 0,0 0 1,-1 1-1,1-1 0,-1 1 0,1 0 0,0 0 0,0 1 0,-1-1 0,1 1 1,0 0-1,0 0 0,0 0 0,1 1 0,-1-1 0,1 1 0,-1 0 1,1 0-1,0 0 0,0 0 0,-5 8 0,-1 4 0,0 1 0,1-1 0,1 2 0,1-1 0,0 1 0,1 0 0,1 1 0,-4 24 0,5-11 0,1-1 0,1 0 0,1 1 0,6 35 0,-5-59 0,0 0 0,1-1 0,-1 1 0,2-1 0,-1 1 0,1-1 0,-1 0 0,2 0 0,-1 0 0,1 0 0,0-1 0,0 0 0,0 1 0,1-1 0,0-1 0,0 1 0,0-1 0,1 0 0,11 7 0,-8-7 0,0 0 0,1 0 0,-1-1 0,1 0 0,0 0 0,-1-1 0,1-1 0,1 0 0,-1 0 0,0-1 0,0 0 0,18-3 0,-24 3 0,-1-1 0,1 0 0,0 0 0,0 0 0,-1-1 0,1 1 0,-1-1 0,1 0 0,-1 0 0,0 0 0,0 0 0,0-1 0,0 0 0,5-5 0,-4 3 0,0 0 0,0-1 0,-1 0 0,0 0 0,0 0 0,-1 0 0,0 0 0,2-7 0,1-11 0,-2 0 0,0 0 0,-2-42 0,-1 61 0,-5-133 0,3 119 0,-1-1 0,-1 1 0,-1 0 0,-1 0 0,-8-19 0,14 66 0,-2-3 0,2 7 0,2 1 0,2-1 0,13 57 0,-13-72 0,1 0 0,1-1 0,0 0 0,2 0 0,0 0 0,0-1 0,1 0 0,22 26 0,-25-36-1,-1 0-1,1 0 1,0 0-1,0-1 1,0 0 0,1 0-1,0-1 1,-1 0-1,1 0 1,0 0 0,1-1-1,-1 0 1,0 0-1,1-1 1,-1 0 0,1-1-1,-1 1 1,12-2-1,-15 1 2,0-1 0,-1 1 0,1-1-1,-1 0 1,1 0 0,-1 0 0,0-1 0,1 1-1,-1-1 1,0 0 0,0 1 0,0-2-1,0 1 1,0 0 0,0 0 0,-1-1 0,1 0-1,-1 1 1,0-1 0,0 0 0,0 0-1,0 0 1,0-1 0,-1 1 0,2-4 0,4-11 0,-1 1 0,0-1 0,4-33 0,3-52 6,-5-1 0,-8-152 0,-1 116 8,1 136-14,-1-22 0,-2 17 0,-3 10 0,-4 18 0,3 8 0,1 0 0,1 0 0,-2 50 0,6 93 0,2-88 0,0-53 0,0-1 0,2 0 0,12 50 0,-12-66 0,1 1 0,0-1 0,1 1 0,0-1 0,1-1 0,1 1 0,-1-1 0,2 0 0,0-1 0,13 15 0,-17-21 0,1 0 0,0-1 0,-1 0 0,1 0 0,0 0 0,1-1 0,-1 0 0,7 3 0,-9-4 0,0-1 0,-1 1 0,1 0 0,0-1 0,0 1 0,0-1 0,0 0 0,0 0 0,0 0 0,0-1 0,0 1 0,0-1 0,0 1 0,0-1 0,0 0 0,0 0 0,4-3 0,-1-1 0,0-1 0,-1-1 0,0 1 0,0-1 0,0 0 0,-1 0 0,0-1 0,0 1 0,2-9 0,-4 11 0,70-193 0,-11 26 0,-60 169 0,22-41 0,-22 43 0,0-1 0,0 1 0,1-1-1,-1 1 1,0-1 0,1 1 0,0-1-1,-1 1 1,1 0 0,0 0-1,-1 0 1,1 0 0,0 0 0,0 1-1,0-1 1,0 0 0,0 1-1,0-1 1,0 1 0,2 0 0,-2 0-1,-1 1 0,1-1 0,-1 1-1,1-1 1,-1 1 0,1 0 0,-1 0 0,1 0 0,-1 0 0,0 0 0,1 0 0,-1 0 0,0 1 0,0-1 0,0 0 0,0 1 0,0-1 0,0 0 0,0 1 0,-1 0 0,1-1-1,-1 1 1,1-1 0,-1 1 0,1 0 0,-1 2 0,11 54 5,-10-49-6,3 28 2,-1 0 0,-2 44 0,-2-68 0,0 1 0,0-1 0,-2 0 0,0 0 0,0 0 0,-1 0 0,-1 0 0,0-1 0,-11 19 0,9-18 3,-2-1 1,0 0-1,0 0 0,-1-1 1,0-1-1,-1 1 0,-21 15 1,31-26-5,0 1 0,-1 0 1,1 0-1,0-1 1,0 1-1,0-1 0,-1 1 1,1-1-1,0 1 0,-1-1 1,1 0-1,0 0 1,-1 0-1,1 0 0,0 0 1,-1 0-1,1 0 0,0 0 1,-1 0-1,1-1 1,0 1-1,0 0 0,-1-1 1,1 1-1,0-1 0,0 1 1,-1-1-1,1 0 1,0 0-1,0 1 0,0-1 1,0 0-1,0 0 0,0 0 1,0 0-1,1 0 1,-1 0-1,0 0 0,0-1 1,1 1-1,-1 0 0,1 0 1,-1-1-1,1 1 1,0 0-1,-1-3 0,-3-8 3,1 0-1,1 0 0,-2-26 0,3 28-3,-5-172 2,6 182 0,0 0 0,0 1-1,0-1 1,0 0 0,1 0 0,-1 1 0,0-1-1,0 0 1,0 0 0,1 0 0,-1 1-1,0-1 1,0 0 0,1 0 0,-1 0 0,0 0-1,0 0 1,1 0 0,-1 0 0,0 0 0,0 1-1,1-1 1,-1 0 0,0 0 0,1 0 0,-1 0-1,0 0 1,0 0 0,1-1 0,-1 1-1,0 0 1,0 0 0,1 0 0,-1 0 0,0 0-1,0 0 1,1 0 0,-1 0 0,0-1 0,0 1-1,1 0 1,-1 0 0,0 0 0,0-1-1,0 1 1,1 0 0,-1 0 0,0-1 0,0 1-1,0 0 1,0 0 0,0-1 0,0 1 0,1 0-1,-1 0 1,0-1 0,0 1 0,0 0 0,0 0-1,0-1 1,0 1 0,14 18-1,-1 1 0,18 35 0,10 16 14,-30-54-12,0 0-1,2-1 1,-1-1 0,19 15-1,-26-24 0,1 0 0,1-1 0,-1 1 0,1-1 0,-1-1 0,1 1 0,0-1 0,0-1 0,1 1 0,-1-1 0,1-1 0,-1 1 0,11 0 0,-12-2 0,0 1 0,0-1 0,0 0 0,0-1 0,0 0 0,0 0 0,0 0 0,0 0 0,7-4 0,-10 3 0,0 0 0,1 0 0,-1-1 0,-1 1 0,1-1 0,0 0 0,-1 0 0,1 0 0,-1 0 0,0 0 0,0 0 0,0-1 0,0 1 0,-1-1 0,3-6 0,10-36 0,-2-1 0,11-87 0,-16 80 0,25-92 0,-31 142 0,-1 3 0,0 0 0,1 0 0,-1 0 0,0-1 0,1 1 0,-1 0 0,0 0 0,1 0 0,-1 0 0,1 0 0,0 0 0,-1 0 0,1 0 0,0 0 0,0 0 0,-1 0 0,1 0 0,0 1 0,0-1 0,2-1 0,-3 3 0,1 0 0,-1 1 0,1-1-1,-1 0 1,0 0 0,1 0 0,-1 1 0,0-1 0,0 0 0,0 0-1,0 1 1,0-1 0,0 3 0,0-4-1,0 13 1,0-1 0,-1 0 0,-1 0 0,1 0 0,-2 0 0,0 0 0,0 0 0,-1 0 0,-8 15 0,2-5 1,1 1-1,0 0 0,2 1 0,1-1 1,0 1-1,2 1 0,1-1 0,1 1 1,1 33-1,1-54 1,1 0 0,-1 1-1,1-1 1,0 0 0,0 0 0,0 0-1,0 1 1,1-1 0,0 0 0,0-1 0,0 1-1,0 0 1,0 0 0,1-1 0,0 0-1,0 1 1,0-1 0,0 0 0,0 0 0,0-1-1,1 1 1,0-1 0,-1 1 0,1-1-1,0 0 1,0-1 0,7 3 0,5 1 0,0-2 1,0 0-1,0-1 1,0 0-1,0-1 1,20-2-1,-31 1-1,0 0 0,0 0 0,-1-1 0,1 0 0,0 0 0,0 0 0,-1-1 0,1 0 0,-1 0 0,1 0 0,-1 0 0,0 0 0,0-1 0,0 0 0,6-5 0,-6 3 0,1 0 0,-1 0 0,0-1 0,-1 1 0,1-1 0,-1 0 0,0 0 0,-1 0 0,0-1 0,2-7 0,2-13 0,-2-1 0,-1 0 0,-2 0 0,-2-39 0,1 47 0,-1 0 0,0-1 0,-2 1 0,0 0 0,-2-1 0,-8-23 0,9 31 0,-1 1 0,-1 0 0,0 0 0,0 1 0,-1 0 0,0 0 0,-1 0 0,-1 1 0,-12-13 0,17 20 0,0 0 0,0 1 0,0-1 0,0 1 0,0-1 0,-1 1 0,1 0 0,-1 1 0,1-1 0,-1 1 0,0 0 0,1 0 0,-1 1 0,-9-1 0,12 1 0,-1 0 0,0 0 0,0 1 0,1-1 0,-1 1 0,0-1 0,0 1 0,1 0 0,-1 0 0,1 0 0,-1 0 0,1 1 0,-1-1 0,1 1 0,0 0 0,0-1 0,0 1 0,0 0 0,0 0 0,0 0 0,0 0 0,1 1 0,-1-1 0,1 0 0,-3 5 0,1 4-2,-1 0-1,1 0 1,1 0-1,0 0 1,1 0-1,0 0 1,0 1-1,1-1 1,1 0 0,2 15-1,-1-17 3,0 1-1,0-1 1,1-1 0,0 1-1,0 0 1,1-1-1,0 1 1,1-1 0,0 0-1,0-1 1,1 1-1,11 12 1,-9-14 2,0 1 0,0-1 0,1 0 0,-1-1-1,1 0 1,1 0 0,-1-1 0,0 0 0,1-1 0,0 0 0,0-1 0,0 0-1,0 0 1,0-1 0,0 0 0,15-1 0,-24 0-2,0 0 0,1 0 0,-1 0 0,0 0 1,0 0-1,0 0 0,0 0 0,0 0 0,0-1 0,1 1 0,-1 0 0,0-1 0,0 1 0,0-1 1,0 1-1,0-1 0,0 0 0,0 1 0,-1-1 0,1 0 0,2-1 0,-3 0-15,1 0 0,0 0-1,-1-1 1,1 1 0,-1 0 0,1 0 0,-1-1-1,0 1 1,0 0 0,0-3 0,0-24-620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3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28397,'118'2'4629,"20"1"-4936,-65-2 321,-19 1-13,67-7 0,-105 1-6,-22 2-30,-25 0-90,-9 2-617,-2 0-1873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 30718,'14'336'2001,"-10"-305"-2001,28 384 0,-32-414 0,-1-1 0,1 0 0,0 1 0,0-1 0,0 0 0,-1 0 0,1 1 0,0-1 0,0 0 0,-1 0 0,1 1 0,0-1 0,-1 0 0,1 0 0,0 0 0,-1 0-1,1 1 1,0-1 0,-1 0 0,1 0 0,0 0 0,-1 0 0,1 0 0,0 0 0,-1 0 0,1 0 0,0 0 0,-1 0 0,1 0 0,0 0 0,-1 0 0,1 0 0,0 0 0,-1-1 0,1 1 0,0 0 0,-1 0 0,1 0 0,-1-1 0,0 1-2,-10-4-4,0-1 0,0-1 0,0 1 0,1-2 0,0 1-1,-16-14 1,-18-12-23,24 20 25,-35-16 0,54 28-9,2 1 12,0 0-1,0 0 1,0 1 0,0-1 0,0 0 0,0 0-1,0 0 1,1 0 0,-1 0 0,1 0-1,2 1 1,2 2 0,12 8 2,0 0 0,1-2 0,0 0 1,1-1-1,0-1 0,0-1 0,0 0 0,1-2 0,0 0 0,1-2 0,-1 0 1,0-1-1,25-1 0,-38-2-2,0 0 0,0 0 1,0-1-1,-1 0 0,1 0 1,0-1-1,-1 0 0,0 0 0,0-1 1,0 0-1,0 0 0,0-1 0,-1 1 1,1-2-1,-1 1 0,-1 0 1,1-1-1,-1 0 0,0-1 0,0 1 1,3-8-1,3-4-1,-1-1 0,0 0 0,-2 0 0,0-1 0,-1 0 0,-1 0 0,3-22 0,-3-13 7,-2-1 1,-4-77-1,0 100-2,-1 5 5,-8-53 1,8 71 1,-2-1 1,1 1-1,-2 0 0,1 0 0,-1 0 0,-1 1 1,0 0-1,-7-11 0,13 20-10,-1 0 0,0 0 1,0 0-1,0 1 0,0-1 0,0 0 0,0 0 1,0 0-1,0 0 0,0 0 0,0 0 0,0 0 1,0 0-1,0 1 0,0-1 0,0 0 1,0 0-1,0 0 0,0 0 0,0 0 0,0 0 1,0 0-1,0 1 0,0-1 0,0 0 0,0 0 1,0 0-1,0 0 0,0 0 0,0 0 0,0 0 1,0 0-1,-1 0 0,1 1 0,0-1 0,0 0 1,0 0-1,0 0 0,0 0 0,0 0 1,0 0-1,0 0 0,0 0 0,-1 0 0,1 0 1,0 0-1,0 0 0,0 0 0,0 0 0,0 0 1,0 0-1,0 0 0,-1 0 0,1 0 0,0 0 1,0 0-1,0 0 0,0 0 0,0 0 1,0 0-1,0 0 0,0 0 0,-1 0 0,0 55 1,2 1 0,3-1-1,2 0 1,14 58-1,5 44 0,-21-120 0,0-1-2,1 1 0,12 42 1,-9-64 39,-8-15-53,0-1 1,0 1-1,0 0 0,0 0 0,0 0 0,1 0 1,-1-1-1,0 1 0,0 0 0,0 0 0,0 0 0,0 0 1,0-1-1,0 1 0,0 0 0,1 0 0,-1 0 0,0 0 1,0 0-1,0 0 0,0-1 0,1 1 0,-1 0 0,0 0 1,0 0-1,0 0 0,0 0 0,1 0 0,-1 0 0,0 0 1,0 0-1,0 0 0,1 0 0,-1 0 0,0 0 1,0 0-1,0 0 0,1 0 0,-1 0 0,0 0 0,0 0 1,0 0-1,0 0 0,1 0 0,-1 0 0,0 0 0,0 1 1,0-1-1,0 0 0,1 0 0,-1 0 0,0 0 0,0 0 1,0 0-1,0 1 0,0-1 0,0 0 0,0 0 0,1 0 1,-1-29-1995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4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32255,'14'0'128,"30"0"16,14 0-48,8 3-80,3 2 16,-10-5-32,-12 0 0,-14 0-32,-17 0-176,-10-15-2177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4.9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1 883 32367,'0'3'18,"0"-1"-1,0 0 1,0 0 0,0 0 0,0 0 0,1 0 0,-1 0-1,1 0 1,-1 1 0,1-1 0,0 0 0,0-1 0,-1 1-1,4 3 1,-3-3-17,1-1 1,0 0-1,0 0 0,0 1 0,0-2 1,0 1-1,1 0 0,-1 0 0,0-1 0,0 1 1,1-1-1,-1 1 0,0-1 0,0 0 1,1 0-1,3-1 0,-2 1 1,1 0 1,0 0-1,-1-1 1,1 1-1,-1-1 1,1-1-1,-1 1 1,1 0 0,-1-1-1,0 0 1,1 0-1,-1 0 1,0-1-1,-1 0 1,1 1-1,6-7 1,-5 3-1,0 0 1,-1 0 0,0 0-1,0-1 1,0 1-1,-1-1 1,0 0 0,0 0-1,2-11 1,2-11-1,-3-1 0,0 0 1,-2 1-1,-1-33 0,-1 61-2,-1-27 0,0 1 0,-7-37 0,7 55 0,-1 0 0,0 0 0,-1 1 0,0-1 0,-1 1 0,1 0 0,-2 0 0,1 0 0,-1 0 0,-11-13 0,16 20 0,-1 0 0,0 0 0,0 0 0,-1 0 0,1 0 0,0 0 0,0 0 0,0 0 0,-1 1 0,1-1 0,0 0 0,-1 1 0,1-1 0,-1 1 0,1-1 0,0 1 0,-3 0 0,3 0 0,0 0 0,1 0 0,-1 0 0,0 1 0,0-1 0,0 0 0,1 1 0,-1-1 0,0 0 0,0 1 0,1-1 0,-1 1 0,1 0 0,-1-1 0,0 1 0,1-1 0,-1 1 0,1 0 0,-1 0 0,1-1 0,-1 2 0,-1 3 0,0-1 0,0 1 0,1 0 0,0 0 0,0 0 0,0 0 0,0 7 0,1-3 0,-1 0 0,2-1 0,-1 1 0,1-1 0,0 1 0,1 0 0,4 13 0,-3-16 0,0-1 0,0 1 0,0-1 0,1 0 0,0 0 0,0 0 0,0-1 0,0 1 0,1-1 0,0 0 0,7 5 0,-5-5 0,-1 0 0,1-1 0,0 0 0,0 0 0,0 0 0,0-1 0,0 0 0,1 0 0,8 1 0,8-1 6,37-2 1,-32 0 7,-21 0-14,1-1 1,-1 0-1,0 0 1,1-1-1,-1 0 1,0-1-1,0 1 1,0-2-1,-1 1 1,1-1-1,7-5 0,-11 6 0,0 1 0,0-1 0,0 0 0,-1-1 0,1 1 0,-1 0 0,0-1 0,0 0 0,0 0 0,-1 0 0,1 0 0,-1 0 0,0-1 0,0 1 0,0-1 0,-1 1 0,0-1 0,0 0 0,0 1 0,1-11 0,-3 15 0,0-1 0,0 1 0,1 0 0,-1-1 0,0 1 0,0-1 0,1 1 0,-1 0 0,0 0 0,0 0 0,0-1 0,0 1 0,0 0 0,1 0 0,-1 0 0,0 0 0,0 0 0,0 0 0,0 1 0,-1-1 0,-1 1 0,-2-1 0,0 1 0,0 0 0,0 1 0,0-1 0,0 1 0,0 0 0,1 0 0,-1 1 0,1-1 0,-1 1 0,1 0 0,0 0 0,0 1 0,0-1 0,1 1 0,-1 0 0,1 0 0,0 0 0,0 0 0,0 0 0,1 1 0,-3 6 0,-1 1 0,0 1 0,1 0 0,1 1 0,0-1 0,1 1 0,0 0 0,0 17 0,0 12 0,2 0 0,6 56 0,-4-92 0,1 0 0,-1 0 0,1 0 0,1 0 0,0 0 0,0-1 0,0 1 0,1-1 0,-1 0 0,2 0 0,-1 0 0,1-1 0,-1 1 0,2-1 0,-1 0 0,0 0 0,1-1 0,0 0 0,0 0 0,0 0 0,1-1 0,-1 1 0,1-2 0,11 4 0,-9-3 0,0-1 0,0 0 0,0 0 0,0-1 0,0-1 0,0 1 0,0-1 0,0-1 0,0 0 0,0 0 0,0-1 0,0 0 0,0 0 0,0-1 0,0 0 0,-1-1 0,0 0 0,0 0 0,10-7 0,-6 1 0,-1 0 0,0 0 0,-1-2 0,0 1 0,0-1 0,-1 0 0,-1-1 0,0 0 0,-1-1 0,0 1 0,-1-1 0,6-19 0,-6 12 0,-2 1 0,1-1 0,-2 0 0,-1 0 0,-1 0 0,0 0 0,-2 0 0,-4-29 0,5 49 0,-1-1 0,1 0 0,-1 1 0,1-1 0,-1 1 0,0-1 0,0 1 0,0 0 0,0-1 0,0 1 0,0 0 0,0 0 0,0-1 0,0 1 0,-1 0 0,1 0 0,0 0 0,-1 1 0,1-1 0,-1 0 0,1 0 0,-1 1 0,1-1 0,-1 1 0,1-1 0,-1 1 0,0 0 0,1 0 0,-1 0 0,0 0 0,-1 0 0,0 0 0,0 0 0,0 0 0,0 0 0,1 0 0,-1 1 0,0-1 0,1 1 0,-1 0 0,0 0 0,1 0 0,-1 0 0,1 0 0,-1 1 0,1-1 0,0 1 0,0 0 0,0-1 0,-4 4 0,3 1 0,0 0 0,0-1 0,0 1 0,1 0 0,-1 0 0,1 1 0,1-1 0,-1 0 0,0 13 0,0 62 0,3-53 0,-1-19 0,0 0 0,1-1 0,1 1 0,-1-1 0,1 1 0,1-1 0,-1 0 0,2 0 0,-1 0 0,1 0 0,0 0 0,0-1 0,1 0 0,0 0 0,1 0 0,-1 0 0,1-1 0,1 0 0,-1 0 0,1-1 0,0 0 0,0 0 0,1 0 0,-1-1 0,1 0 0,0-1 0,0 0 0,0 0 0,17 3 0,-14-3 0,0-2 0,0 0 0,0 0 0,0-1 0,0 0 0,1-1 0,19-3 0,-26 2 0,1 0 0,-1 0 0,1 0 0,-1-1 0,0 1 0,0-1 0,0-1 0,0 1 0,0-1 0,-1 1 0,0-1 0,1-1 0,-2 1 0,1-1 0,0 1 0,3-8 0,1-3 0,0-1 0,-1 0 0,-1 0 0,-1-1 0,0 0 0,-1 0 0,-1 0 0,2-21 0,-1-145 0,-5 118 0,1 64 0,0 1 0,0-1 0,-1 0 0,1 1 0,0-1 0,0 1 0,0-1 0,0 1 0,0-1 0,1 0 0,-1 1 0,0-1 0,0 1 0,0-1 0,0 1 0,1-1 0,-1 1 0,0-1 0,0 1 0,1-1 0,-1 1 0,0-1 0,1 1 0,-1-1 0,1 1 0,-1 0 0,0-1 0,1 1 0,-1 0 0,1-1 0,-1 1 0,1 0 0,-1 0 0,1-1 0,-1 1 0,1 0 0,-1 0 0,1 0 0,0 0 0,-1 0 0,1 0 0,-1 0 0,1 0 0,-1 0 0,1 0 0,0 0 0,-1 0 0,1 0 0,-1 0 0,1 0 0,-1 1 0,1-1 0,-1 0 0,1 1 0,2 0 0,0 1 0,0-1 0,0 1 0,0 0 0,-1 0 0,1 0 0,-1 0 0,4 5 0,7 10 0,-1 1 0,-1 0 0,-1 1 0,-1 0 0,0 0 0,-2 1 0,0 0 0,8 41 0,-7-9 0,-3 0 0,0 79 0,7-147 0,2-18 0,-1 0 0,-1-1 0,-2 0 0,6-45 0,-8 40 0,1 1 0,2 0 0,19-44 0,-14 60 0,-16 23 0,0-1 0,1 1 0,-1 0 0,1-1 0,-1 1 0,1 0 0,-1-1-1,1 1 1,-1 0 0,1-1 0,0 1 0,-1 0 0,1 0 0,-1 0-1,1 0 1,0-1 0,-1 1 0,1 0 0,-1 0 0,1 0 0,0 0 0,-1 0-1,1 1 1,-1-1 0,1 0 0,-1 0 0,1 0 0,0 0 0,-1 1-1,1-1 1,-1 0 0,1 1 0,-1-1 0,1 0 0,-1 1 0,1-1 0,-1 0-1,1 1 1,-1-1 0,0 1 0,1-1 0,-1 1 0,1 0 0,5 13-4,1 0 0,-2 0 1,0 1-1,-1 0 0,0 0 0,1 15 1,-3-20 2,5 41 1,2 79 0,-2-14 32,3-79-32,-10-37 0,0 1 0,0-1 0,0 1 0,0-1 0,0 1 0,1-1 0,-1 1 0,0 0 0,0-1 0,1 1 0,-1-1 0,0 1 0,1-1 0,-1 0 0,0 1 0,1-1 0,-1 1 0,1-1 0,-1 0 0,1 1 0,-1-1 0,0 0 0,1 1 0,0-1 0,-1 0 0,1 0 0,-1 0 0,1 1 0,-1-1 0,1 0 0,-1 0 0,1 0 0,0 0 0,-1 0 0,1 0 0,-1 0 0,1 0 0,-1 0 0,1 0 0,0-1 0,-1 1 0,1 0 0,-1 0 0,1 0 0,-1-1 0,1 1 0,-1 0 0,1-1 0,-1 1 0,1 0 0,-1-1 0,1 1 0,-1 0 0,0-1 0,1 1 0,-1-1 0,0 1 0,1-1 0,-1 1 0,0-1 0,0 1 0,1-1 0,-1 0 0,0 0 0,8-15 0,-1-1 0,-1 0 0,0 0 0,-1 0 0,4-28 0,-3 16 0,6-37-4,-7 37-1,1-1 1,0 1-1,3 0 0,0 1 1,16-32-1,-24 57 5,1 0 0,0 1 0,-1-1 0,1 0 0,0 1 0,0 0 0,0-1 0,1 1 0,-1 0 0,1 0 0,-1 0 0,1 0 0,-1 1 0,1-1 0,0 1 0,0 0 0,0-1 0,0 1 0,0 1 0,0-1 0,0 0 0,0 1 0,0-1 0,1 1 0,-1 0 0,0 0 0,0 0 0,0 1 0,4 0 0,-5-1 0,0 1 0,-1 0 0,1-1 0,-1 1 0,1 0 0,-1 0 0,0-1 0,1 1 0,-1 0 0,0 0 0,1 1 0,-1-1 0,0 0 0,0 0 0,0 1 0,0-1 0,0 0 0,-1 1 0,1-1 0,0 1 0,0-1 0,0 4 0,9 39 0,-9-36 0,4 49 0,-1 1 0,-6 60 0,1-29 0,0-88 0,1 1 0,0 0 0,0 0 0,0 0 0,0 0 0,0 0 0,0 0 0,1-1 0,-1 1 0,1 0 0,-1 0 0,1 0 0,-1-1 0,1 1 0,0 0 0,0-1 0,0 1 0,0-1 0,0 1 0,0-1 0,1 1 0,-1-1 0,0 0 0,1 0 0,-1 1 0,1-1 0,-1 0 0,1 0 0,0 0 0,-1-1 0,1 1 0,0 0 0,0-1 0,0 1 0,-1-1 0,1 0 0,0 1 0,0-1 0,0 0 0,0 0 0,0 0 0,3-1 0,-1 2 0,0-1 0,0 0 0,0-1 0,0 1 0,0-1 0,-1 1 0,1-1 0,0 0 0,0-1 0,0 1 0,-1 0 0,1-1 0,6-4 0,-7 2 0,1 0 0,0 0 0,-1 0 0,0-1 0,0 0 0,0 1 0,-1-1 0,0 0 0,0 0 0,2-7 0,8-25 0,-2-2 0,7-59 0,-12 65 0,0 0 0,3 0 0,0 1 0,16-36 0,-23 66 0,0 0 0,0-1 0,0 1 0,1 0 0,-1 0 0,1 0 0,-1 0 0,1 0 0,0 1 0,0-1 0,0 0 0,0 1 0,0 0 0,0-1 0,0 1 0,1 0 0,-1 0 0,0 0 0,1 0 0,2 0 0,3 0 0,1 0 0,-1 0 0,1 1 0,13 1 0,2 0 0,-24-1 0,-1 0 0,1 0 0,0 0 0,0 0 0,0 0 0,0 0 0,-1 0 0,1 0 0,0 0 0,0 0 0,0 1 0,0-1 0,-1 0 0,1 0 0,0 0 0,0 0 0,0 0 0,0 0 0,0 1 0,-1-1 0,1 0 0,0 0 0,0 0 0,0 0 0,0 1 0,0-1 0,0 0 0,0 0 0,0 0 0,0 0 0,0 1 0,0-1 0,0 0 0,0 0 0,0 0 0,0 1 0,0-1 0,0 0 0,0 0 0,0 0 0,0 1 0,0-1 0,0 0 0,0 0 0,0 0 0,0 0 0,0 1 0,0-1 0,1 0 0,-1 0 0,0 0 0,0 0 0,0 0 0,0 1 0,0-1 0,1 0 0,-1 0 0,0 0 0,0 0 0,0 0 0,0 0 0,1 0 0,-1 0 0,0 0 0,0 0 0,0 1 0,0-1 0,1 0 0,-13 9 0,2-4 0,1 0 1,-1 1-1,1 0 0,0 1 1,1 0-1,-1 0 0,2 1 1,-1-1-1,1 2 1,0-1-1,0 1 0,1 0 1,0 1-1,-7 17 0,5-7 3,1 0-1,2 0 1,0 1-1,0 0 0,2 0 1,1 0-1,1 0 1,0 0-1,2 0 1,4 33-1,-4-50-2,0 1 0,0-1 0,1 0 0,-1 0 0,1 0 0,0 0 0,0 0 0,1 0 0,-1 0 0,1-1 0,0 1 0,0-1 0,0 0 0,0 0 0,5 4 0,-1-3 0,0 1 0,0-2 0,0 1 0,0-1 0,1 0 0,0 0 0,14 2 0,7-1 0,-1-1 0,0-2 0,48-3 0,-75 2 0,3 0 0,1 0 0,-1-1 0,0 0 0,0 0 0,0 0 0,0 0 0,0 0 0,0-1 0,0 0 0,0 0 0,0 0 0,-1 0 0,1-1 0,-1 1 0,0-1 0,1 0 0,-1 0 0,-1 0 0,1 0 0,0-1 0,-1 1 0,0-1 0,1 0 0,-1 1 0,-1-1 0,1 0 0,-1 0 0,1 0 0,-1 0 0,0-5 0,3-10 0,-2 0 0,0 0 0,-2 0 0,0 0 0,-3-27 0,1 31 0,-1-1 0,0 1 0,-1 0 0,0-1 0,-2 2 0,0-1 0,-8-14 0,9 19 0,-1 0 0,0 0 0,-1 1 0,0-1 0,-1 2 0,0-1 0,0 1 0,-1 0 0,0 1 0,-11-8 0,14 12 0,0 0 0,-1 1 0,1-1 0,-1 1 0,1 0 0,-1 1 0,-9-1 0,14 1 0,0 1 0,-1 0 0,1-1 0,-1 1 0,1 0 0,0 0 0,-1 1 0,1-1 0,0 0 0,-1 1 0,1 0 0,0-1 0,-1 1 0,1 0 0,0 0 0,0 0 0,0 1 0,0-1 0,0 0 0,0 1 0,0-1 0,1 1 0,-4 3 0,2 2 0,0 0 0,1 0 0,0 0 0,0 0 0,0 1 0,1-1 0,0 1 0,1-1 0,0 1 0,1 12 0,0-9 0,0-1 0,1 0 0,0 1 0,0-1 0,1 0 0,1 0 0,6 13 0,-3-10 0,1-1 0,0 0 0,1-1 0,0 0 0,0-1 0,2 0 0,-1 0 0,14 9 0,-16-13 0,1-1 0,-1 0 0,1 0 0,1-1 0,-1 0 0,1 0 0,-1-1 0,1-1 0,0 1 0,0-2 0,0 1 0,12-1 0,-13-1 0,-1 0 0,1 0 0,-1-1 0,1 0 0,-1-1 0,0 0 0,1 0 0,12-6 0,-14 4 0,-1 0 0,0 0 0,0-1 0,0 0 0,0 0 0,-1 0 0,0-1 0,0 0 0,0 0 0,4-7 0,2-5 0,-1 0 0,-1-1 0,-1 1 0,0-2 0,-2 1 0,0-1 0,-1 0 0,4-34 0,-3-14 0,-3-86 0,-4 104 0,2 39 0,-4-44 0,2 51 0,1 1 0,-1 0 0,0 0 0,0-1 0,0 1 0,0 0 0,-1 0 0,1 0 0,-1 0 0,0 0 0,0 0 0,0 1 0,-3-4 0,4 5 0,0 0 0,1 1 0,-1-1 0,0 0 0,0 1 0,1-1 0,-1 1 0,0-1 0,0 1 0,0-1 0,0 1 0,1 0 0,-1 0 0,0-1 0,0 1 0,0 0 0,0 0 0,0 0 0,0 0 0,0 0 0,0 0 0,0 0 0,0 0 0,0 0 0,0 0 0,0 1 0,1-1 0,-1 0 0,0 1 0,0-1 0,0 1 0,0-1 0,1 1 0,-1-1 0,-1 2 0,0 0 0,0 0 0,1 0 0,-1 0 0,1 0 0,-1 0 0,1 1 0,0-1 0,-1 0 0,2 1 0,-1-1 0,-1 4 0,-3 28 0,1 0 0,1 0 0,4 65 0,0-31 0,-2 19 0,2 90 0,0-153 0,2-1 0,1 1 0,0-1 0,2-1 0,11 30 0,-15-45 0,1-1 0,0 1 0,1-1 0,-1 1 0,1-1 0,1 0 0,-1-1 0,1 1 0,0-1 0,0 0 0,1 0 0,-1 0 0,1-1 0,0 0 0,12 6 0,-7-5 0,1-2 0,-1 1 0,1-2 0,0 1 0,0-1 0,0-1 0,0 0 0,19-2 0,-25 0 0,1 0 0,-1 0 0,1-1 0,-1 0 0,0 0 0,0 0 0,0-1 0,0 0 0,0 0 0,0-1 0,-1 1 0,0-1 0,1 0 0,-2-1 0,1 1 0,0-1 0,-1 0 0,0 0 0,0-1 0,0 1 0,-1-1 0,4-7 0,1-4 0,0 0 0,-1 0 0,-1 0 0,-1-1 0,0 0 0,3-35 0,-4-7 0,-6-93 0,2 149 0,0 0 0,0 0 0,-1 1 0,0-1 0,1 0 0,-1 1 0,0-1 0,-1 1 0,-3-7 0,5 8 0,-1 1 0,0 1 0,0-1 0,0 0 0,0 0 0,0 0 0,-1 0 0,1 1 0,0-1 0,0 1 0,0-1 0,-1 1 0,1-1 0,0 1 0,-1 0 0,1-1 0,0 1 0,-1 0 0,1 0 0,0 0 0,-1 0 0,1 0 0,0 0 0,-1 1 0,1-1 0,0 0 0,-1 1 0,1-1 0,-2 1 0,2 0 0,-1 0 0,0 0 0,0 0 0,1 1 0,-1-1 0,1 0 0,-1 1 0,1-1 0,0 1 0,-1-1 0,1 1 0,0-1 0,0 1 0,0 0 0,0 0 0,0 0 0,1-1 0,-1 1 0,1 0 0,-1 0 0,0 3 0,-5 48 0,6-46 0,-1 11 0,-1 16 0,1 1 0,6 54 0,-4-80 0,0 0 0,1 0 0,0-1 0,0 1 0,1-1 0,0 0 0,1 0 0,-1 0 0,2 0 0,-1 0 0,1-1 0,0 0 0,1 0 0,0 0 0,10 9 0,-10-12 0,0-1 0,0 0 0,1 0 0,-1-1 0,1 0 0,0 0 0,0 0 0,0-1 0,0 0 0,0 0 0,0 0 0,0-1 0,0-1 0,8 0 0,5 1 0,-16 0 0,0-1 0,0 1 0,0-1 0,0 0 0,0 0 0,0 0 0,0-1 0,0 1 0,0-1 0,-1 0 0,1 0 0,-1 0 0,1-1 0,-1 1 0,0-1 0,0 0 0,0 0 0,0 0 0,-1 0 0,1 0 0,-1-1 0,0 1 0,3-5 0,2-6 0,-1-1 0,0 0 0,-1 0 0,7-29 0,0-23 0,9-130 0,-18-70 0,-3 192 0,0 61 0,-3-61 0,2 69 0,0 0 0,-1 1 0,1-1 0,-1 0 0,0 1 0,-1 0 0,1-1 0,-1 1 0,0 0 0,-5-7 0,6 10 0,1 1 0,0-1 0,-1 1 0,1-1 0,-1 1 0,0-1 0,0 1 0,1 0 0,-1-1 0,0 1 0,0 0 0,0 1 0,0-1 0,0 0 0,0 0 0,-1 1 0,1-1 0,0 1 0,0 0 0,0 0 0,0 0 0,-1 0 0,1 0 0,0 0 0,0 0 0,0 1 0,0-1 0,-4 2 0,3-1 0,1 1 0,-1-1 0,0 1 0,1 0 0,-1 0 0,1 0 0,0 0 0,0 0 0,-1 0 0,1 1 0,1-1 0,-1 1 0,0-1 0,1 1 0,-1 0 0,1 0 0,0-1 0,0 1 0,-1 4 0,-4 22 0,2 0 0,-2 57 0,10 63 0,-3-126 0,2 30 0,3 0 0,2 0 0,2-1 0,3 0 0,1 0 0,27 59 0,-35-99 0,0 1 0,1-1 0,0 0 0,1 0 0,0-1 0,13 14 0,-16-20 0,1 0 0,-1 0 0,1-1 0,0 0 0,0 0 0,1 0 0,-1-1 0,1 0 0,0 0 0,-1-1 0,1 0 0,1 0 0,-1 0 0,7 0 0,-5-1 0,0 0 0,-1-1 0,1 0 0,11-1 0,-17 0 0,0 1 0,0-1 0,0 0 0,0 0 0,-1 0 0,1-1 0,0 1 0,-1 0 0,1-1 0,-1 0 0,0 1 0,1-1 0,-1 0 0,0 0 0,0-1 0,0 1 0,1-3 0,5-8 0,-1 0 0,0 0 0,-2-1 0,1 0 0,-2 0 0,0 0 0,0-1 0,2-29 0,0-127 0,-6 132 0,0 12 0,0-13 0,0 40 0,0 0 0,0 0 0,0 0 0,0 0 0,0 0 0,0 0 0,0 0 0,-1 1 0,1-1 0,0 0 0,0 0 0,0 0 0,0 0 0,0 0 0,0 0 0,0 0 0,0 0 0,0 0 0,0 0 0,0 0 0,0 0 0,0 0 0,0 0 0,-1 0 0,1 0 0,0 0 0,0 0 0,0 0 0,0 0 0,0 0 0,0 0 0,0 0 0,0 0 0,0 0 0,0 0 0,-1 0 0,1 0 0,0 0 0,0 0 0,0 0 0,0 0 0,0 0 0,0 0 0,0 0 0,0 0 0,0 0 0,0 0 0,0 0 0,-1 0 0,1 0 0,0 0 0,0 0 0,0-1 0,-7 26 0,0 13 0,2 0 0,1 0 0,2 0 0,2 0 0,5 45 0,-4-77 0,0 0 0,0 0 0,0 0 0,1 0 0,-1-1 0,2 1 0,-1 0 0,1-1 0,-1 0 0,1 1 0,1-1 0,-1 0 0,1 0 0,0-1 0,0 1 0,0-1 0,1 0 0,0 0 0,-1 0 0,8 3 0,-5-3 0,0-1 0,0 0 0,0 0 0,0-1 0,1 1 0,-1-2 0,1 1 0,-1-1 0,1 0 0,0-1 0,-1 0 0,1 0 0,0 0 0,-1-1 0,13-3 0,-17 3 0,1-1 0,-1 1 0,1-1 0,-1 1 0,1-1 0,-1 0 0,0-1 0,0 1 0,0 0 0,0-1 0,-1 0 0,1 1 0,-1-1 0,0 0 0,1 0 0,-1-1 0,0 1 0,2-6 0,2-5 0,-1 0 0,-1-1 0,5-20 0,-1-21 0,-2 0 0,-2-113 0,-4 118 0,-1 29 0,1 22 0,0 0 0,0 0 0,0 0 0,0-1 0,0 1 0,1 0 0,-1 0 0,0-1 0,0 1 0,0 0 0,0 0 0,0 0 0,0-1 0,0 1 0,-1 0 0,1 0 0,0-1 0,0 1 0,0 0 0,0 0 0,0 0 0,0-1 0,0 1 0,0 0 0,-1 0 0,1 0 0,0-1 0,0 1 0,0 0 0,0 0 0,-1 0 0,1 0 0,0 0 0,0-1 0,0 1 0,-1 0 0,1 0 0,0 0 0,0 0 0,0 0 0,-1 0 0,1 0 0,0 0 0,-4 3 0,4-3 0,0 0 0,-4 11 0,0 0 0,1 0 0,1 0 0,-1 0 0,2 1 0,0-1 0,0 15 0,-2 8 0,-35 566 0,20-248 0,16-303 0,-2-1 0,-2 0 0,-2 0 0,-27 84 0,33-125 0,-1-1 0,0 0 0,0 0 0,0 0 0,0 0 0,-1-1 0,0 1 0,-1-1 0,1 0 0,-1 0 0,-10 8 0,10-11 0,1 1 0,-1-1 0,1 0 0,-1 0 0,0 0 0,0-1 0,0 0 0,0 0 0,0 0 0,0-1 0,0 1 0,-1-1 0,1 0 0,0-1 0,0 1 0,-5-2 0,3 0 0,1 0 0,-1-1 0,1 1 0,0-1 0,0-1 0,0 1 0,0-1 0,0 0 0,1 0 0,0-1 0,0 0 0,0 1 0,1-2 0,-8-9 0,-3-7 0,1 0 0,-17-37 0,21 37 0,1 0 0,1-1 0,1 1 0,1-2 0,1 1 0,1-1 0,1 1 0,1-1 0,1 0 0,1 0 0,7-44 0,-5 57 0,1 0 0,1 1 0,0 0 0,1 0 0,0 0 0,0 0 0,1 1 0,0 0 0,1 0 0,0 0 0,0 1 0,1 0 0,0 1 0,17-13 0,8-3 0,1 1 0,63-29 0,347-137 0,-74 36 0,-331 134 0,189-91 0,-227 109 0,0-1 0,0 1 0,-1 0 0,1 0 0,0-1 0,-1 1 0,1-1 0,0 1 0,-1-1 0,1 1 0,-1-1 0,1 1 0,-1-1 0,1 1 0,-1-1 0,1 0-1,-1 1 1,1-1 0,-1 0 0,0 1 0,0-1 0,1 0 0,-1 1 0,0-1 0,0 0 0,0 0 0,1 1 0,-1-2 0,-1 1-4,0-1 1,1 1-1,-1 0 1,0-1-1,0 1 0,0 0 1,0 0-1,0 0 1,0 0-1,0 0 0,0 0 1,0 0-1,0 0 1,-1 0-1,-2-1 0,-38-19-409,-16-6-1020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7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3 640 31262,'-2'64'1040,"2"43"-876,0-103-163,1-1 0,0 1 0,0-1 0,0 1 0,0-1 0,0 1 0,1-1 0,-1 0 0,1 0 0,0 0 0,0 0 0,0 0 0,1 0 0,-1 0 0,1 0 0,-1-1 0,1 0 0,0 1 0,0-1 0,0 0 0,0 0 0,0-1 0,1 1 0,-1-1 0,1 1 0,-1-1 0,1 0 0,-1-1 0,5 2 0,10 1 5,-1-1 0,1-1 0,0 0 1,29-3-1,-44 2-5,1-1-1,-1 1 1,0-1 0,1 0 0,-1 0 0,0 0 0,0 0-1,0 0 1,0-1 0,0 1 0,0-1 0,0 0-1,0 0 1,-1 0 0,1 0 0,2-4 0,-1 1-1,0 0 1,-1 0 0,0 0 0,0 0 0,0-1 0,-1 0 0,1 1 0,1-9 0,1-9 2,-2 1-1,0-1 0,0-40 1,-5-30-3,1 43 11,6-78-1,-5 125-7,1 1-1,-1-1 0,0 1 0,1 0 1,0-1-1,0 1 0,-1 0 0,1-1 1,1 1-1,-1 0 0,0 0 0,0 0 1,1 0-1,-1 0 0,1 0 0,0 0 1,-1 0-1,1 1 0,0-1 0,0 1 1,0-1-1,0 1 0,1 0 0,3-2 1,2 1-4,0 0 0,0 1 0,0 0 0,0 0 0,0 1 0,9 0 0,-7 0-3,-4 1 3,0-1 1,0 1 0,0 0 0,0 1 0,0-1-1,0 1 1,6 3 0,-10-4-1,0 0 1,0 0-1,0 0 0,0 0 1,0 0-1,0 0 0,0 0 0,-1 1 1,1-1-1,-1 1 0,1-1 1,-1 1-1,1-1 0,-1 1 0,0 0 1,0 0-1,0 0 0,0 0 1,0 0-1,0 0 0,-1 0 0,1 0 1,0 4-1,-1-6 1,0 0 0,0 1 0,-1-1 0,1 0 0,0 1 0,0-1 0,-1 0 0,1 0 0,0 1-1,0-1 1,-1 0 0,1 0 0,0 0 0,-1 1 0,1-1 0,-1 0 0,1 0 0,0 0 0,-1 0 0,1 0 0,0 0 0,-1 0 0,1 0 0,-1 0 0,1 0 0,0 0 0,-1 0 0,1 0 0,0 0-1,-1 0 1,1 0 0,-1 0 0,-1-1 2,-23 1 11,14-1-10,1 1 1,0 0 0,-1 0-1,-11 3 1,18-2-4,1 0 0,0 0 0,1 0 0,-1 0 0,0 1 0,0-1 0,0 1 0,1-1 0,-1 1 0,1 0 0,-1 0 1,1 0-1,0 0 0,0 1 0,0-1 0,0 1 0,0-1 0,-2 5 0,-1 4 1,0 0-1,1 0 1,0 0 0,1 1-1,0 0 1,-2 19-1,1 74 12,4-93-12,0-1-1,0-1 0,1 0 0,0 1 0,1-1 1,0 0-1,1 0 0,0 0 0,0-1 0,1 1 0,9 14 0,-9-17 0,1 0-1,0-1 1,0 0-1,0 0 1,1-1-1,0 1 1,0-1-1,1 0 1,-1-1-1,1 0 1,0 0-1,0 0 1,1-1-1,9 3 1,-9-3 1,1 0 0,0-1 0,0 0 0,0-1 0,0 0 0,0 0 0,1-1 0,-1 0 0,18-3 0,-22 2 0,-1 0 0,1 0 0,0-1 0,-1 0 0,1 0 0,-1 0 0,1-1 0,-1 1 0,0-1 0,0 0 0,0 0 0,-1 0 0,1-1 0,-1 1 0,0-1 0,0 0 0,0 0 0,0 0 0,3-7 0,0-1 2,-1-2 0,0 1 0,-1-1-1,0 1 1,-1-1 0,2-27 0,-5-86 5,-2 90-1,6-64 0,-3 97-6,-1 0-1,1 0 1,0-1 0,0 2-1,0-1 1,1 0-1,0 0 1,-1 0 0,1 1-1,0-1 1,1 1 0,-1-1-1,1 1 1,-1 0 0,1 0-1,0 0 1,0 0 0,1 1-1,-1-1 1,0 1-1,1 0 1,-1 0 0,1 0-1,0 0 1,0 1 0,4-2-1,8-1 0,0 1 0,1 1-1,-1 0 1,0 1-1,20 2 1,-19-1 3,-18 0-2,0 0 0,0 1-1,1-1 1,-1 0 0,0 1 0,1-1 0,-1 1-1,0-1 1,1 1 0,-1-1 0,1 1 0,-1 0-1,1-1 1,-1 1 0,1-1 0,-1 1 0,1 0-1,-1 0 1,1-1 0,0 1 0,0 0 0,-1 0-1,1-1 1,0 1 0,0 0 0,0 0 0,0-1-1,0 1 1,0 0 0,0 0 0,0 0 0,0-1-1,0 1 1,0 0 0,1 0 0,-1 0 0,0-1-1,1 1 1,-1 0 0,0-1 0,1 1-1,-1 0 1,1-1 0,-1 1 0,1 0 0,-1-1-1,1 1 1,-1-1 0,1 1 0,0-1 0,-1 1-1,1-1 1,0 1 0,-1-1 0,1 0 0,0 0-1,0 1 1,-1-1 0,1 0 0,0 0 0,0 0-1,0 0 1,-1 1 0,1-1 0,1-1 0,-35 15 11,18-8-7,0 1 0,0 0 0,-19 13 0,29-16-3,0 0 0,0 1 0,0-1 1,1 1-1,-1 0 0,1 0 0,0 0 0,1 1 1,-1-1-1,1 1 0,0 0 0,-2 8 0,-1 7 2,2 0-1,0 0 0,1 0 1,2 1-1,0-1 0,1 0 1,6 43-1,-5-56-2,0 0 0,1 0 0,0 0 0,0-1 0,1 1 0,0-1 0,0 0 0,1 1 0,0-2 0,0 1 0,1 0 0,-1-1 0,1 0 0,1 0 0,-1 0 0,1-1 0,0 1 0,10 5 0,-7-6 0,0 0 0,0-1 0,1 1 0,0-2 0,0 0 0,0 0 0,1 0 0,-1-2 0,0 1 0,1-1 0,-1-1 0,1 0 0,15-1 0,-23 0 0,1 1 1,-1-1-1,1 0 1,0 0-1,-1 0 1,0 0 0,1-1-1,-1 1 1,0-1-1,1 0 1,-1 0-1,0 0 1,-1 0-1,1 0 1,0-1-1,-1 0 1,1 1-1,-1-1 1,0 0-1,1 0 1,-2 0-1,1 0 1,0-1-1,-1 1 1,1 0-1,-1-1 1,1-4-1,2-8 4,-1-1 0,-1 0 0,-1 1 0,0-29 0,-1 34-3,-1-11 0,-1-1 0,-1 1 0,-1 0 0,-1-1 0,-1 2 0,0-1 0,-2 1 1,-1 0-1,0 1 0,-1 0 0,-15-21 0,23 37-1,-1 0 0,0 1 0,0-1 0,0 1 0,0 0 0,0-1 0,-1 1 0,1 0 0,-1 1 0,-6-5 0,8 7 0,1-1 0,0 1 0,-1 0 0,1-1 0,0 1 0,-1 0 0,1 0 0,-1 0 0,1 0 0,0 0 0,-1 0 0,1 0 0,0 0 0,-1 0 0,1 1 0,0-1 0,-1 0 0,1 1 0,0 0 0,-1-1 0,1 1 0,0 0 0,0-1 0,0 1 0,0 0 0,0 0 0,0 0 0,0 0 0,0 0 0,0 0 0,0 0 0,0 0 0,1 1 0,-1-1 0,0 0 0,1 0 0,-2 3 0,-2 8 0,-1 0 0,2 1 0,0-1 0,0 1 0,1 0 0,-1 24 0,3-9 0,0-1 0,6 38 0,-3-54-1,-1 1-1,1-1 1,1 0-1,0 0 1,1 0 0,0 0-1,1-1 1,0 0 0,10 13-1,-12-16 1,1-1 0,1 0-1,-1-1 1,1 1 0,0-1 0,0 0 0,0-1-1,1 0 1,0 0 0,0 0 0,0-1 0,0 0-1,1 0 1,14 3 0,-10-3 1,-1-2 0,1 0 0,0 0 0,22-3 0,-31 2 0,1 0 0,0-1 0,-1 0 0,1 0 0,-1 0 0,0 0 0,1-1 0,-1 1 0,0-1 0,0 0 0,0 0 0,0 0 0,0 0 0,0-1 0,-1 1 0,1-1 0,-1 0 0,1 1 0,2-7 0,1-3 0,0-1 0,-1 1 0,0-2 0,-2 1 0,1 0 0,-1-1 0,1-25 0,-3-105 3,-3 75 7,1 38-7,1 15-3,0 0 0,3-25 0,-3 39 0,0 0 0,1 1 0,-1-1 0,1 1 0,0-1 0,-1 0 0,1 1 0,0-1 0,0 1 0,0 0 0,0-1 0,0 1 0,0 0 0,1-1 0,-1 1 0,0 0 0,1 0 0,-1 0 0,0 0 0,1 0 0,0 1 0,-1-1 0,1 0 0,-1 1 0,1-1 0,0 1 0,-1-1 0,1 1 0,0 0 0,-1 0 0,4 0 0,0 0 0,-1 0 0,0 0 0,0 1 0,0 0 0,0 0 0,0 0 0,0 0 0,0 1 0,0-1 0,0 1 0,0 0 0,6 4 0,-3 1 0,0 0 0,0 1 0,0-1 0,-1 1 0,0 0 0,-1 1 0,0 0 0,0-1 0,-1 2 0,0-1 0,0 0 0,-1 1 0,0 0 0,2 18 0,0 12 0,-1 1 0,-2 52 0,-2-78 0,-14 112 0,14-127 0,0 1 0,0-1 0,0 0 0,0 0 0,0 1 0,0-1 0,0 0 1,0 0-1,0 0 0,0 1 0,0-1 0,0 0 0,0 0 0,0 0 0,0 1 0,0-1 0,0 0 0,0 0 0,1 0 0,-1 1 0,0-1 1,0 0-1,0 0 0,0 0 0,0 0 0,1 0 0,-1 1 0,0-1 0,0 0 0,0 0 0,1 0 0,-1 0 0,0 0 0,0 0 1,0 0-1,1 0 0,-1 0 0,0 0 0,0 0 0,0 1 0,1-1 0,-1 0 0,0-1 0,0 1 0,1 0 0,-1 0 0,0 0 0,0 0 1,0 0-1,1 0 0,-1 0 0,0 0 0,0 0 0,0 0 0,0 0 0,1-1 0,-1 1 0,0 0 0,0 0 0,0 0 0,0 0 0,1 0 1,-1-1-1,11-9 8,-1-3-7,-2-1-1,0 0 1,0 0-1,-1-1 1,6-18-1,24-85 0,-27 81 0,2-8 0,15-49 0,-24 86 0,0 1 0,0-1 0,1 1 0,0-1 0,1 1 0,-1 1 0,1-1 0,10-10 0,-14 16 0,0 0 0,0 0 0,0 0 0,0 0 0,0 1 0,0-1 0,0 0 0,1 0 0,-1 1 0,0-1 0,1 1 0,-1-1 0,0 1 0,1-1 0,-1 1 0,0 0 0,3 0 0,-3 0 0,0 0 0,-1 0 0,1 1 0,0-1 0,-1 0 0,1 1 0,-1-1 0,1 1 0,0-1 0,-1 1 0,1-1 0,-1 1 0,1-1 0,-1 1 0,1 0 0,-1-1 0,0 1 0,1-1 0,-1 1 0,0 0 0,0 0 0,1-1 0,-1 2 0,2 6 0,-1-1 0,0 1 0,-1 0 0,0 14 0,0-14 0,-2 106 0,3 104 0,-1-213 0,1 1 0,0-1 0,0 0 0,1 0 0,0 1 0,0-1 0,0 0 0,0-1 0,1 1 0,0 0 0,0-1 0,0 1 0,1-1 0,-1 0 0,1 0 0,0 0 0,0-1 0,0 1 0,1-1 0,-1 0 0,9 4 0,-6-4 0,0 0 0,0 0 0,0-1 0,0 0 0,0 0 0,0-1 0,0 0 0,1 0 0,-1-1 0,0 0 0,1 0 0,-1-1 0,0 1 0,1-2 0,13-3 0,-16 3 0,0-1 0,0 0 0,0 0 0,-1 0 0,1-1 0,-1 1 0,0-1 0,0 0 0,0 0 0,0-1 0,-1 1 0,1-1 0,-1 0 0,0 0 0,-1 0 0,1 0 0,2-11 0,3-7 0,-1 0 0,6-45 0,-4-44 0,-8 81 0,1 1 0,2-1 0,10-42 0,-14 71 0,1-1 0,0 0 0,0 1 0,0-1 0,1 1 0,-1 0 0,0-1 0,1 1 0,0 0 0,-1 0 0,1 0 0,0 0 0,0 0 0,0 0 0,1 0 0,-1 1 0,0-1 0,0 1 0,1 0 0,3-2 0,-2 2 0,1 0 0,-1 0 0,1 0 0,-1 1 0,1-1 0,0 1 0,-1 0 0,1 1 0,-1-1 0,1 1 0,7 2 0,-8-1 0,1 0 0,0 0 0,-1 1 0,1 0 0,-1 0 0,0 0 0,0 0 0,0 0 0,-1 1 0,1 0 0,-1 0 0,0 0 0,0 0 0,0 0 0,0 1 0,-1-1 0,0 1 0,3 7 0,1 3 0,-1 1 0,0 0 0,-1 0 0,3 27 0,-5-26 0,-1 0 0,0 1-1,-1 0 1,-1-1 0,-1 1 0,-4 18-1,3-26 4,0 0-1,-1 0 0,0 0 1,-1 0-1,0 0 0,0-1 1,-1 0-1,0 0 1,0-1-1,-1 0 0,-10 9 1,5-5-2,-1-1 0,0 0 0,-1-1 0,-19 10 0,28-17-1,-1 0 0,1 0 0,-1-1 0,0 0 0,0 0 0,0 0 0,0-1 0,0 0 0,0 0 0,0 0 0,0-1 0,-1 0 0,1 0 0,0-1 0,-6-1 0,10 2 0,1-1 0,0 0 0,0 0 0,0 0 0,0-1 0,0 1 0,0 0 0,0 0 0,0-1 0,0 1 0,1 0 0,-1-1 0,0 1 0,1 0 0,-1-1 0,1 1 0,0-1 0,-1 1 0,1-1 0,0 1 0,0-1 0,0 0 0,0 1 0,0-1 0,0 1 0,0-1 0,1-1 0,-1-6 0,-1-24-6,2 0 1,5-43-1,-4 65 5,0-1-1,1 1 1,0-1 0,1 1-1,0 0 1,1 1-1,0-1 1,0 1 0,2 0-1,7-11 1,-14 20 1,1 1 0,-1-1 0,1 0 0,0 1 0,-1-1 0,1 0 0,-1 1 0,1-1 0,0 1 0,0-1 0,-1 1 0,1-1 0,0 1 0,0-1 0,0 1 0,0 0 0,-1 0 0,1-1 0,0 1 0,0 0 0,0 0 0,0 0 0,0 0 0,0 0 0,0 0 0,-1 0 0,1 0 0,0 0 0,0 1 0,0-1 0,0 0 0,0 1 0,-1-1 0,1 0 0,0 1 0,0-1 0,0 1 0,-1-1 0,1 1 0,0-1 0,-1 1 0,1 0 0,0-1 0,-1 1 0,1 0 0,0 1 0,4 5 0,0 0 0,-1 0 0,0 1 0,3 8 0,-3-7 0,17 31 0,1 0 0,41 55 0,-53-81 0,1-1 0,1 0 0,0 0 0,1-2 0,0 1 0,0-2 0,2 1 0,-1-2 0,28 14 0,-32-20 0,0 0 0,0-1 0,0 0 0,0 0 0,0-1 0,1 0 0,-1-1 0,0 0 0,13-2 0,-20 1 1,0 0 0,0 0 0,0 0 0,0 0 0,0 0 0,0-1 0,0 1 1,0-1-1,-1 0 0,1 0 0,0 0 0,-1 0 0,0-1 0,1 1 0,-1 0 0,0-1 0,0 0 0,-1 1 0,1-1 0,0 0 1,-1 0-1,0 0 0,1 0 0,-1 0 0,0-5 0,4-9 0,0-1 0,-2 0 0,2-22 0,0-186-1,-6 143 0,1 64 0,1 13 0,0 0 0,-1-1 0,0 1 0,-1 0 0,1 0 0,-1 0 0,0 0 0,0 0 0,-1 0 0,0 0 0,-3-8 0,4 14 0,1-1 0,0 1 0,0 0 0,0 0 0,-1-1 0,1 1 0,0 0 0,0 0 0,-1-1 0,1 1 0,0 0 0,-1 0 0,1 0 0,0 0 0,-1 0 0,1-1 0,0 1 0,0 0 0,-1 0 0,1 0 0,0 0 0,-1 0 0,1 0 0,-1 0 0,1 0 0,0 0 0,-1 0 0,1 0 0,0 0 0,-1 1 0,1-1 0,0 0 0,0 0 0,-1 0 0,1 0 0,0 0 0,-1 1 0,1-1 0,0 0 0,0 0 0,-1 1 0,1-1 0,0 0 0,0 0 0,-1 1 0,1-1 0,0 0 0,0 0 0,0 1 0,0-1 0,0 0 0,-1 1 0,1-1 0,0 0 0,0 1 0,0-1 0,0 1 0,-7 22 0,1 21 0,2 0 0,2 72 0,2-72 0,1-23 0,0 0 0,1 0 0,8 40 0,-8-54 0,0 1 0,1-1 0,0 0 0,0 0 0,0 0 0,1 0 0,0 0 0,0-1 0,1 0 0,-1 1 0,2-2 0,-1 1 0,11 9 0,-11-12 0,0-1 0,0 1 0,0-1 0,0 0 0,0 0 0,0 0 0,1-1 0,-1 0 0,0 0 0,1 0 0,-1-1 0,1 1 0,-1-2 0,1 1 0,-1 0 0,1-1 0,-1 0 0,1 0 0,-1-1 0,0 1 0,0-1 0,0 0 0,0-1 0,0 1 0,0-1 0,0 0 0,-1 0 0,0-1 0,1 1 0,-1-1 0,-1 0 0,1 0 0,0 0 0,-1-1 0,0 1 0,3-6 0,2-8 0,0-1 0,-2 0 0,0 0 0,-1 0 0,4-31 0,2-105 0,-8 96 0,-2 24 0,-2 26 0,1 0 0,0 1 0,0-1 0,1 1 0,0-1 0,0 1 0,1-1 0,6-14 0,-7 22 0,1 0 0,-1 0 0,1-1 0,-1 1 0,1 1 0,0-1 0,-1 0 0,1 0 0,0 1 0,0-1 0,-1 1 0,1-1 0,0 1 0,0 0 0,0 0 0,0 0 0,0 0 0,-1 0 0,1 0 0,0 0 0,0 1 0,0-1 0,0 1 0,-1-1 0,1 1 0,0 0 0,0-1 0,1 2 0,5 4 0,-1 0 0,0 0 0,-1 0 0,1 1 0,-1 0 0,0 0 0,-1 0 0,0 1 0,5 8 0,38 81 0,-46-90 0,6 12 0,-1 1 0,-1 1 0,-1-1 0,-1 1 0,-1 0 0,0 0 0,-2 0 0,-1 30 0,-1-44 0,0-1 0,0 1 0,0-1 0,-1 1 0,0-1 0,-1 0 0,1 0 0,-1 1 0,0-2 0,-1 1 0,1 0 0,-1-1 0,0 0 0,-1 1 0,1-2 0,-1 1 0,0 0 0,0-1 0,0 0 0,-9 4 0,4-1 0,0-2 0,-1 1 0,0-1 0,0-1 0,0 0 0,0-1 0,-1 0 0,1 0 0,-1-1 0,-21 0 0,31-2 0,0 0 0,-1 0-1,1 0 1,0 0 0,0 0 0,0 0 0,0-1-1,-1 1 1,1-1 0,0 0 0,0 0 0,0 1-1,0-1 1,0-1 0,1 1 0,-4-2 0,4 1-2,-1 0 0,1 0 1,0 0-1,0-1 0,0 1 1,0-1-1,0 1 0,0 0 1,0-1-1,1 1 0,0-1 1,-1 0-1,1-4 0,-2-13 0,2 1-1,0 0 0,1 0 0,6-37 0,-7 53 3,1-1-1,0 0 0,0 0 0,0 1 1,1-1-1,-1 1 0,1-1 0,0 1 1,0-1-1,0 1 0,0 0 1,1 0-1,-1 0 0,1 0 0,0 1 1,-1-1-1,1 1 0,1-1 0,-1 1 1,0 0-1,0 0 0,1 1 1,-1-1-1,1 1 0,0-1 0,-1 1 1,1 0-1,0 1 0,0-1 0,0 1 1,6-1-1,-6 1 1,0 1 0,0-1 0,1 1 0,-1 0 0,0 0 0,0 0 0,0 0 0,0 1 0,0 0 0,0 0 0,0 0 0,-1 0 0,1 1 0,-1-1 0,1 1 0,4 5 0,2 4 0,1 0 0,-2 1 0,11 18 0,18 23 0,-31-45 1,0-1 0,1 0 0,1 0-1,-1-1 1,1 0 0,0 0 0,1-1 0,0 0 0,0-1-1,0 0 1,0-1 0,1 0 0,0 0 0,0-1 0,0-1 0,0 0-1,0 0 1,0-1 0,1-1 0,-1 0 0,20-2 0,-27 1-1,0-1 1,0 1 0,-1-1-1,1 0 1,-1 0-1,1 0 1,-1 0 0,0-1-1,0 1 1,0-1 0,0 0-1,-1 0 1,1 0-1,-1 0 1,1 0 0,-1-1-1,0 1 1,0-1-1,-1 1 1,1-1 0,-1 0-1,2-4 1,3-14-1,0 1-1,4-37 1,-10 58 0,8-85 0,-7-166 0,-2 222 0,-1-16 1,-2-1 0,-3 2 0,-1-1 0,-15-46 0,16 78 24,4 32-23,2 251-2,2-139 0,19 206 0,-15-314-355,-5-32-683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7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32335,'0'-5'352,"33"0"-320,20-2-32,19 2 16,0 0 16,-1 0-32,-12-3 0,-18 3 0,-11 0 0,-18 1-32,-12-6-32,-14 0-384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7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43 32495,'-10'-3'24,"-1"0"1,1 1 0,-1 1-1,1 0 1,-1 0-1,1 1 1,-13 1 0,20-1-25,0 1 1,-1-1-1,1 1 0,0 0 1,0 0-1,-1 0 1,1 1-1,0-1 1,0 1-1,0-1 1,1 1-1,-1 0 1,0 0-1,1 0 0,-1 1 1,1-1-1,-1 0 1,1 1-1,0 0 1,0 0-1,1-1 1,-1 1-1,0 0 1,-1 6-1,0-3 0,1 1 0,1-1 0,-1 1 0,1-1 0,0 1 1,1-1-1,-1 1 0,1-1 0,1 1 0,-1-1 0,1 1 0,0-1 0,1 1 0,-1-1 0,1 0 0,0 1 1,1-1-1,0 0 0,0 0 0,0-1 0,0 1 0,1-1 0,0 0 0,0 0 0,1 0 0,0 0 0,-1-1 1,11 8-1,-4-5 3,1-1 0,0 0 0,0 0 0,1-1 0,0 0 0,-1-2 0,24 5 0,-6-4 0,-1-1 1,43-3-1,-69 1-2,1-1 0,-1 0-1,0 0 1,1 0 0,-1-1 0,0 1-1,1-1 1,-1 0 0,0 1-1,0-2 1,0 1 0,0 0-1,0-1 1,0 1 0,0-1 0,0 0-1,0 0 1,-1 0 0,1 0-1,-1 0 1,0-1 0,1 1-1,-1-1 1,0 0 0,-1 1 0,1-1-1,0 0 1,-1 0 0,1 0-1,-1 0 1,0 0 0,0-1-1,0 1 1,-1 0 0,1 0 0,-1-1-1,0-5 1,1 0 0,-1-1-1,-1 1 1,0-1 0,0 1-1,0-1 1,-2 1 0,1 0-1,-1 0 1,0 0 0,-1 0-1,0 0 1,0 1 0,-1 0-1,0 0 1,-1 0 0,1 0-1,-2 1 1,1 0 0,-1 0-1,0 1 1,-10-8 0,10 9-9,-1-1 0,1 1 0,-1 1 0,0-1 0,-1 1 1,1 1-1,-1-1 0,1 1 0,-1 1 0,0 0 0,0 0 1,0 1-1,-1 0 0,1 0 0,0 1 0,0 0 1,0 1-1,0 0 0,0 1 0,0-1 0,0 2 0,-13 4 1,15-3-108,0 0 1,0 0 0,1 1 0,-10 8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1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1 291 31903,'2'6'122,"0"0"1,0 1 0,0-1 0,-1 1 0,2 13 0,-2-10-76,1 1-46,-1-7 0,-1 1 0,1-1 0,0 1 1,0-1-1,1 0 0,2 7 0,-3-10 0,0 0-1,0 0 0,0 1 0,0-1 1,0 0-1,0 0 0,0 0 1,0 0-1,1 0 0,-1 0 0,0-1 1,1 1-1,-1 0 0,0-1 1,1 1-1,-1-1 0,1 1 0,-1-1 1,1 0-1,-1 0 0,1 1 0,-1-1 1,4-1-1,1 1 1,0-1 1,0 0-1,-1 0 1,1 0-1,0-1 0,0 0 1,-1-1-1,1 1 1,-1-1-1,0 0 0,0 0 1,0 0-1,0-1 1,0 0-1,-1 0 0,0 0 1,1 0-1,-2-1 1,1 0-1,0 0 0,-1 0 1,3-6-1,9-16-1,-2 0-1,-1-1 1,10-36 0,-9 26 1,-5 16-1,20-38 0,-24 52 0,1 0 0,0 1 0,0 0 0,1 0 0,0 0 0,0 1 0,14-11 0,-19 16 0,1 0 0,-1 0 0,0 0 0,1 1 0,-1-1 0,1 1 0,-1-1 0,1 1 0,-1-1 0,1 1 0,-1 0 0,1 0 0,-1 0 0,1 0 0,0 0 0,-1 0 0,1 0 0,-1 0 0,1 1 0,-1-1 0,1 0 0,-1 1 0,1 0 0,-1-1 0,0 1 0,1 0 0,1 1 0,1 1 0,0 0 0,0 0 0,0 1 0,0 0 0,-1 0 0,4 4 0,5 9 0,-2 0 0,0 0 0,0 1 0,-2 0 0,0 1 0,-1 0 0,-1 0 0,-1 1 0,-1-1 0,0 1 0,-2 0 0,0 0 0,-1 0 0,-2 29 0,1-46 0,-1 1 0,1-1 0,-1 0 0,1 0 0,-1 1 0,0-1 0,0 0 0,0 0 0,0 0 0,-1 0 0,1 0 0,-1 0 0,0-1 0,0 1 0,0 0 0,0-1 0,0 1 0,-1-1 0,1 0 0,-1 0 0,0 0 0,1 0 0,-1 0 0,0-1 0,0 1 0,0-1 0,-5 2 0,-2 0 0,0-1 0,0 0 0,0-1 0,0 0 0,0-1 0,0 0 0,-20-2 0,-11-10 374,10 3-1470,10 6-3998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2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7 722 31550,'-1'0'39,"1"0"0,-1 1 0,1-1 0,-1 1-1,1-1 1,-1 1 0,1-1 0,0 1 0,-1-1-1,1 1 1,0-1 0,0 1 0,-1-1 0,1 1-1,0 0 1,0-1 0,0 1 0,0-1 0,0 1 0,0 0-1,0-1 1,0 1 0,0-1 0,0 2 0,0 21-190,0-19 236,0 8-70,0 0 0,1 0-1,0 0 1,1 0 0,6 21 0,-6-27-14,1 0 0,0 0 0,0 0 1,0 0-1,1-1 0,0 1 0,0-1 0,1 0 0,-1 0 0,1-1 1,0 1-1,7 4 0,-7-6 0,0 1-1,0-1 1,1 0 0,-1 0 0,1-1 0,-1 0-1,1 0 1,0 0 0,0-1 0,0 1 0,0-2-1,0 1 1,0-1 0,0 1 0,0-2-1,8 0 1,-12 0 0,1 1 0,-1-1-1,0-1 1,1 1 0,-1 0-1,0 0 1,0-1 0,0 0 0,0 1-1,0-1 1,0 0 0,0 0-1,-1 0 1,1 0 0,-1 0-1,1 0 1,-1 0 0,0-1 0,0 1-1,0 0 1,0-1 0,0 1-1,0-1 1,0-3 0,3-10 4,-1-1 1,2-24-1,-4 39-4,1-158 44,-4 113-21,10-92 0,-8 135-23,1-1-1,0 1 1,0 0-1,0-1 1,0 1-1,1 0 1,0 0-1,0 0 1,0 0-1,0 0 1,0 0-1,1 1 1,0-1-1,0 1 1,0 0-1,0 0 1,0 0-1,0 0 1,1 0-1,0 1 1,-1-1-1,7-2 1,-1 2-1,0 1 1,-1 0 0,1 0 0,0 0-1,0 1 1,0 1 0,0 0 0,0 0-1,18 3 1,-23-3-1,0 1 0,0 0 0,0 0 0,0 0 0,0 0 0,0 1 0,0-1 0,0 1 0,0 0 0,-1 0 0,1 1 0,-1-1 0,1 1 0,-1-1 0,0 1 0,0 0 0,3 5 0,-17-5 0,-120-3 0,127 0 0,0 1 0,1-1 0,-1 1 0,1 0 0,-1 0 0,1 0 0,-1 1 0,1-1 0,0 1 0,0 0 0,0-1 0,0 2 0,0-1 0,0 0 0,0 0 0,1 1 0,-1 0 0,1-1 0,0 1 0,0 0 0,0 0 0,0 0 0,0 1 0,-2 5 0,-1 3 0,1 0 0,0 1 0,0-1 0,2 1 0,-1 0 0,0 13 0,1-2 0,1 1 0,1-1 0,1 0 0,1 0 0,9 40 0,-8-53 0,1 0 0,0 0 0,0 0 0,1-1 0,1 1 0,-1-1 0,2-1 0,-1 1 0,1-1 0,1 0 0,0 0 0,0-1 0,1-1 0,10 9 0,-9-9 0,1 0 0,0-1 0,1 0 0,-1-1 0,1 0 0,0-1 0,1 0 0,19 3 0,-7-4 0,0-1 0,0-1 0,35-2 0,-54 0 0,0 0 0,1 0 0,-1 0 0,0 0 0,0-1 0,0 0 0,0-1 0,-1 1 0,1-1 0,-1 0 0,1-1 0,-1 1 0,0-1 0,0 0 0,-1 0 0,1-1 0,-1 1 0,0-1 0,0 0 0,0 0 0,-1 0 0,0-1 0,0 1 0,0-1 0,-1 0 0,1 0 0,2-12 0,-2 3 0,1-2 0,-2 1 0,0 0 0,-1 0 0,-1-1 0,-1 1 0,0 0 0,-1-1 0,-7-31 0,3 30 0,0 1 0,-1-1 0,-1 1 0,0 0 0,-1 1 0,-1 0 0,-1 0 0,0 1 0,-1 1 0,-1 0 0,0 0 0,0 2 0,-2-1 0,-22-14 0,31 24 0,0 0 0,0 1 0,0-1 0,0 1 0,0 1 0,0-1 0,0 1 0,-1 0 0,1 1 0,-10-1 0,14 1 0,1 0 0,-1 1 0,0-1 0,1 0 0,-1 0 0,1 1 0,-1-1 0,1 1 0,-1-1 0,1 1 0,-1 0 0,1 0 0,0-1 0,-1 1 0,1 0 0,0 0 0,0 0 0,-1 0 0,1 1 0,0-1 0,-1 2 0,0 0 0,0 0 0,1 1 0,-1-1 0,1 1 1,0 0-1,0-1 0,0 1 0,-1 7 0,1 3-1,1 0 0,1-1 1,0 1-1,4 20 0,-3-25 0,1 1 1,0-1-1,0 0 0,1 0 0,1 0 0,0 0 0,0-1 0,0 0 0,1 0 0,0 0 0,1 0 1,-1-1-1,2-1 0,-1 1 0,12 7 0,-8-6 1,0-2 0,0 1 0,1-1 0,0-1 0,0 0 0,0-1 1,0 0-1,1-1 0,0 0 0,-1-1 0,19 1 0,-17-3 0,-1 0 0,1-1 0,19-2 0,-28 1 0,0 1 0,0-1 0,0 1 1,0-2-1,0 1 0,-1 0 0,1-1 1,-1 0-1,0 0 0,1 0 0,6-7 1,-1-2 1,0-1-1,-1 0 1,0 0 0,-1-1 0,-1 1 0,0-2 0,-1 1 0,0-1 0,-1 0 0,-1 0 0,0-1 0,1-16 0,2-26 2,-3-112 0,-4 124-3,0 46-1,1-28 5,-1 0-1,-2-1 1,0 1-1,-2 1 1,-14-52-1,9 64-4,9 15 0,0 0 0,-1 0 0,1 0 0,-1 0 0,1-1 0,0 1 0,-1 0 0,1 0 0,0 0 0,-1 0 0,1 0 0,-1 0 0,1 0 0,0 0 0,-1 0 0,1 0 0,0 0 0,-1 0 0,1 0 0,-1 0 0,1 1 0,0-1 0,-1 0 0,1 0 0,0 0 0,-1 1 0,-1 0 0,0 1 0,1 0 0,-1 0 0,1 0 0,-1 0 0,1 0 0,-1 0 0,1 1 0,0-1 0,0 0 0,-1 4 0,-8 28 0,1 1 0,2 0 0,-6 71 0,9 116 0,4-170 0,21 420 0,-12-380 0,-3-1 0,-9 128 0,1-207 0,0 1 0,-1 0 0,0-1 0,-1 1 0,-1-1 0,0 0 0,0 0 0,-1-1 0,0 0 0,-1 0 0,-9 10 0,12-15 0,0-1 0,-1 0 0,1-1 0,-1 1 0,0-1 0,-1 0 0,1 0 0,-1 0 0,1-1 0,-1 0 0,0 0 0,0-1 0,-1 1 0,1-1 0,0-1 0,-1 1 0,0-1 0,1 0 0,-1-1 0,1 1 0,-1-1 0,-12-2 0,15 1 0,1 0 0,0 0 0,-1-1 0,1 1 0,0-1 0,0 1 0,0-1 0,0 0 0,1-1 0,-1 1 0,0 0 0,1-1 0,0 1 0,-1-1 0,1 0 0,0 0 0,1 0 0,-1 0 0,0 0 0,1 0 0,-1 0 0,0-5 0,-3-8 0,1 0 0,0 0 0,-1-23 0,1 9 0,2 1 0,2-1 0,0 1 0,7-41 0,-4 49 0,2 1 0,0 0 0,2 0 0,0 0 0,1 1 0,1 0 0,11-18 0,-1 8 1,1 0-1,1 1 1,1 1-1,36-33 1,-41 45-5,0 1 0,1 0-1,0 1 1,1 2 0,0 0 0,1 0 0,0 2-1,23-7 1,-7 6-1116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8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1283 32047,'0'0'13,"0"0"0,0 0 0,0 0 0,-1 0 1,1 0-1,0 0 0,0-1 0,-1 1 0,1 0 1,0 0-1,0 0 0,0 0 0,-1 0 0,1 0 1,0 0-1,0 0 0,-1 0 0,1 0 0,0 0 1,0 0-1,-1 1 0,1-1 0,0 0 0,0 0 1,-1 0-1,1 0 0,0 0 0,0 0 0,0 0 1,-1 1-1,1-1 0,0 0 0,0 0 0,0 0 1,0 1-1,-1-1 0,1 0 0,0 0 1,0 0-1,0 1 0,0-1 0,0 0 0,0 0 1,0 0-1,0 1 0,0-1 0,0 0 0,0 0 1,0 1-1,0-1 0,0 0 0,0 0 0,0 1 1,0-1-1,0 0 0,0 1 0,-2 18-106,2-18 122,-1 8-29,0 6 0,1-1 0,0 1 0,1 0 0,0-1 0,4 19 0,-4-30 0,0 1 0,1-1 0,-1 0 0,0 1 0,1-1 0,0 0 0,0 0 0,0 0 0,0 0 0,0 0 0,0-1 0,1 1 0,0 0 0,-1-1 0,1 0 0,0 0 0,0 0 0,0 0 0,0 0 0,1-1 0,-1 1 0,0-1 0,1 0 0,-1 0 0,1 0 0,-1 0 0,5 0 0,-5-1 0,1 1 0,0-1 0,-1 1 0,1-1 0,0-1 0,0 1 0,-1 0 0,1-1 0,0 0 0,-1 0 0,1 0 0,-1 0 0,1 0 0,-1-1 0,1 1 0,-1-1 0,0 0 0,0 0 0,0-1 0,0 1 0,0 0 0,2-4 0,1-2 0,-1 0 0,0-1 0,0 1 0,-1-1 0,0 0 0,0 0 0,3-15 0,1-8 3,-2 0 0,0-1 0,1-45-1,-7-104 22,-2 84-27,-1 30 3,-2 0 0,-20-84 0,34 268 0,1-31 0,-2 97 0,-3-25 0,-3-135 0,0 0 0,1 0 0,2 0 0,0 0 0,14 37 0,-16-53 0,-1 0 0,1 0 0,0 0 0,0 0 0,1-1 0,0 1 0,0-1 0,0 0 0,1 0 0,-1-1 0,1 1 0,0-1 0,1 0 0,-1-1 0,1 1 0,0-1 0,-1 0 0,1 0 0,1-1 0,-1 0 0,0 0 0,0 0 0,12 1 0,-11-2 0,1 0 0,0-1 0,-1 0 0,1-1 0,0 1 0,-1-1 0,1-1 0,0 1 0,6-4 0,-10 3 0,0 1 0,-1-2 0,1 1 0,-1 0 0,0-1 0,0 1 0,0-1 0,0 0 0,0 0 0,-1 0 0,1 0 0,-1-1 0,0 1 0,0-1 0,0 1 0,0-1 0,-1 0 0,3-6 0,-1-1 0,0 0 0,-1 0 0,0 0 0,-1 0 0,0-1 0,-1 1 0,0 0 0,-1-1 0,0 1 0,0 0 0,-1 0 0,-5-13 0,-4-8 0,-1 1 0,-29-50 0,40 78 0,-1 1 0,-3-7 0,0 0 0,0 0 0,1 0 0,0-1 0,0 0 0,1 0 0,0 0 0,1 0 0,0 0 0,0-18 0,2 27 0,1 0 0,-1 0 0,0 0 0,1 1 0,-1-1 0,1 0 0,-1 0 0,1 0 0,0 0 0,-1 1 0,1-1 0,0 0 0,-1 1 0,1-1 0,0 0 0,0 1 0,0-1 0,0 1 0,-1-1 0,1 1 0,0 0 0,0-1 0,0 1 0,0 0 0,0 0 0,0-1 0,0 1 0,0 0 0,0 0 0,1 0 0,40-1 0,-35 1 0,24 0 0,-6-1 0,1 1 0,0 1 0,0 1 0,0 2 0,29 7 0,-53-10 0,-1-1 0,1 1 0,-1 0 0,0-1 0,1 1 0,-1 0 0,0 0 0,1 0 0,-1 0 0,0 0 0,0 0 0,0 0 0,0 0 0,0 0 0,0 0 0,0 1 0,0-1 0,-1 0 0,1 1 0,0-1 0,0 2 0,0 1 0,-1-1 0,1 0 0,-1 1 0,0-1 0,0 0 0,0 1 0,0-1 0,0 0 0,-2 5 0,-1 4 0,-1-1 0,0 0 0,0 1 0,-9 13 0,6-11 0,1 0-1,0 1 1,1-1-1,1 1 1,1 0-1,0 0 1,0 0-1,2 1 1,0-1-1,1 23 1,0-34-2,0 1 1,1-1-1,0 0 1,-1 1 0,1-1-1,1 1 1,-1-1-1,1 0 1,0 0 0,-1 0-1,2 0 1,-1 0-1,0 0 1,1-1-1,0 1 1,0-1 0,0 1-1,0-1 1,0 0-1,1-1 1,0 1 0,-1 0-1,1-1 1,0 0-1,0 0 1,0 0-1,6 2 1,6 1-4,0-1 1,0 0-1,0-1 1,1-1-1,-1 0 0,22-2 1,-34 1 4,0-1-1,-1 0 1,1-1 0,0 1 0,-1-1 0,1 0 0,-1 0 0,1 0 0,-1 0 0,1 0 0,-1-1-1,0 1 1,0-1 0,0 0 0,0 0 0,0 0 0,0-1 0,0 1 0,-1-1 0,1 1 0,-1-1-1,0 0 1,0 0 0,0 0 0,0 0 0,0 0 0,0-1 0,-1 1 0,0 0 0,2-6 0,0-8 0,0-1 0,-1 1 0,0-1 1,-2 1-1,-1-21 0,0 7 2,-15-239 11,16 268-12,-1-3-3,1 1 1,0-1 0,1 1 0,-1-1 0,1 1 0,0-1 0,1-4 0,-1 8 0,0-1 0,0 1 0,0 0 0,0 0 0,0 0 0,0 0 1,0 0-1,0 0 0,0 0 0,1 0 0,-1 0 0,0 0 0,1 1 0,-1-1 1,0 0-1,1 1 0,-1-1 0,1 1 0,-1 0 0,1-1 0,-1 1 0,1 0 0,1 0 1,9-1-2,-1 0 0,1 1 0,-1 0 0,1 1 0,19 3 0,-28-3 1,1 0 1,-1-1 0,0 1 0,0 0-1,0 1 1,0-1 0,0 0 0,0 1-1,0 0 1,-1-1 0,1 1-1,0 0 1,-1 1 0,0-1 0,1 0-1,-1 1 1,0-1 0,0 1 0,0 0-1,-1-1 1,1 1 0,-1 0-1,1 0 1,0 5 0,-4-7 1,0 0 1,0 0-1,0-1 1,0 1-1,0-1 1,0 0-1,-1 1 1,1-1-1,0 0 1,0 0-1,-4-1 1,5 1-1,-31-2 10,26 1-10,0 1-1,0-1 1,0 1-1,0 0 1,0 1-1,-6 1 1,9-2-1,1 1 1,-1 0-1,1 0 1,0 1 0,-1-1-1,1 0 1,0 1-1,0 0 1,0-1 0,0 1-1,1 0 1,-1 0 0,0 0-1,1 0 1,-1 0-1,1 0 1,0 0 0,-2 4-1,-2 6 1,0 0-1,1 0 1,1 0-1,0 1 0,0 0 1,-1 24-1,3-9 0,1 0 0,5 33 0,-4-52 0,1 0 0,0-1 0,0 1 0,1 0 0,1-1 0,-1 1 0,1-1 0,0 0 0,1 0 0,0-1 0,0 0 0,1 1 0,0-2 0,0 1 0,1-1 0,0 0 0,0 0 0,0 0 0,0-1 0,1-1 0,0 1 0,0-1 0,0 0 0,1-1 0,-1 0 0,1 0 0,0-1 0,0 0 0,0-1 0,17 1 0,-22-1 1,0-1-1,0 0 1,1 0-1,-1-1 1,0 1 0,1-1-1,-1 0 1,0 0 0,0 0-1,0-1 1,0 1-1,7-5 1,-9 4-1,0-1 1,1 0-1,-1 0 1,0 0-1,0 0 1,-1 0-1,1 0 1,0-1-1,-1 1 1,0-1-1,0 1 1,0-1-1,0 1 1,-1-1-1,1 1 1,-1-5-1,3-19 1,-1-1 1,-2 1-1,0-1 0,-2 1 1,-1 0-1,-1 0 0,-1 0 1,-2 0-1,-1 1 0,0 0 1,-23-45-1,27 66-1,3 12 0,2-3 0,0 18 0,1 0 0,2 0 0,0 0 0,1 0 0,11 28 0,48 108 0,-59-147 0,0 1 0,0 0 0,14 19 0,-18-28 0,1-1 0,0 1 0,0-1 0,0 0 0,0 0 0,1 0 0,-1 0 0,0 0 0,1 0 0,0-1 0,-1 1 0,1-1 0,0 0 0,0 0 0,-1 0 0,1 0 0,4 0 0,-1 1 0,1-2 0,0 1 0,-1-1 0,1 0 0,0 0 0,0-1 0,-1 0 0,12-3 0,-14 2 0,0 0 0,0 0 1,0 0-1,0 0 1,0-1-1,-1 1 0,1-1 1,-1 0-1,0 0 1,0 0-1,0-1 1,0 1-1,4-7 0,5-14 3,0 1 1,-2-2-1,-1 1 0,-1-2 0,0 1 0,-2-1 1,3-30-1,6-22-2,-13 69-1,0 1 1,0 0-1,1-1 0,0 1 0,1 0 1,4-8-1,-6 14-1,0-1-1,0 1 0,0-1 1,0 1-1,0 0 1,1 0-1,-1 0 1,1 0-1,-1 0 0,1 1 1,0-1-1,-1 1 1,1-1-1,0 1 1,0 0-1,0 0 0,0 1 1,0-1-1,5 0 1,-5 0 0,1 1 0,0-1 0,-1 1 0,1 0 1,0 0-1,-1 1 0,1-1 0,0 1 0,-1-1 1,1 1-1,-1 0 0,1 1 0,-1-1 0,1 0 1,-1 1-1,0 0 0,0 0 0,4 2 0,-5 0 1,1-1 0,-1 0 0,0 1 0,0-1-1,0 1 1,-1 0 0,1-1 0,-1 1 0,0 0-1,0 0 1,0 0 0,0 0 0,-1 0 0,0 0-1,1 0 1,-2 6 0,0-9 0,1-1 0,-1 1 1,1-1-1,-1 1 0,0-1 1,1 1-1,-1-1 0,0 0 0,0 1 1,1-1-1,-1 0 0,0 1 0,0-1 1,0 0-1,1 0 0,-1 0 0,0 0 1,0 0-1,0 0 0,0 0 0,1 0 1,-2 0-1,-30 0 9,23-1-8,5 1-1,-1 0 0,1 0 0,-1 0 0,1 0 0,-1 1 0,1 0 0,0-1 0,-1 2 0,1-1 0,0 0 0,0 1 0,0 0 0,0 0 0,0 0 0,0 1 0,0-1 0,1 1 0,-1 0 0,1 0 0,0 0 0,0 0 0,0 0 0,0 1 0,1 0 0,-1-1 0,1 1 0,0 0 0,0 0 0,0 0 0,-2 8 0,0 5 0,0-1 0,1 1 0,0 0 0,2 0 0,0 0 0,2 30 0,0-42 0,-1 1 0,1 0 0,0-1 0,0 1 0,1-1 0,-1 1 0,1-1 0,1 0 0,-1 1 0,1-1 0,0 0 0,0-1 0,0 1 0,1 0 0,-1-1 0,1 0 0,0 0 0,1 0 0,-1 0 0,0-1 0,1 0 0,5 3 0,-2-1 0,0-2 0,0 1 0,0-1 0,1-1 0,-1 1 0,0-1 0,1-1 0,0 0 0,-1 0 0,1-1 0,0 0 0,-1 0 0,1-1 0,11-2 0,-15 2 0,0-1 0,0 0 0,0 0 0,-1 0 0,1-1 0,-1 0 0,1 0 0,-1 0 0,0 0 0,0-1 0,-1 1 0,1-1 0,-1 0 0,0 0 0,0 0 0,0-1 0,0 1 0,-1-1 0,1 0 0,-1 1 0,-1-1 0,1 0 0,1-8 0,2-9 0,0 0 0,-2 0 0,-1 0 0,0-26 0,0-18 7,-3 0-1,-2 0 1,-22-112 0,-16 6-2,39 167-4,1 6-3,-1 16-6,1 29-10,6 50 27,22 128-1,-15-145 2,-7-41-10,18 65 0,-20-93 0,0 0 0,1-1 0,0 1 0,1-1 0,0 0 0,0 0 0,1 0 0,0-1 0,0 0 0,1 0 0,13 12 0,-15-17 0,0 0 0,1 0 0,-1 0 0,1-1 0,-1 1 0,1-1 0,0-1 0,-1 1 0,1-1 0,0 0 0,0 0 0,0-1 0,0 0 0,7 0 0,-8-1 0,0 1 0,0-1 0,-1 1 0,1-1 0,0-1 0,0 1 0,-1-1 0,1 0 0,-1 0 0,1 0 0,-1 0 0,0-1 0,0 0 0,0 0 0,0 0 0,6-7 0,-5 3 0,0 0 0,0-1 0,-1 0 0,0-1 0,0 1 0,-1 0 0,0-1 0,-1 0 0,1 0 0,0-9 0,0-10 0,-2-53 0,-1 49 0,0 18 0,0-1 0,-1 1 0,-1-1 0,0 1 0,-1-1 0,-1 1 0,0 0 0,-1 0 0,-12-24 0,17 38 0,0 0 0,0 0 0,0 1 0,0-1 0,0 0 0,0 0 0,0 0 0,-1 1 0,1-1 0,0 0 0,0 0 0,0 0 0,0 0 0,0 1 0,0-1 0,-1 0 0,1 0 0,0 0 0,0 0 0,0 0 0,-1 0 0,1 0 0,0 1 0,0-1 0,0 0 0,0 0 0,-1 0 0,1 0 0,0 0 0,0 0 0,-1 0 0,1 0 0,0 0 0,0 0 0,0 0 0,-1 0 0,1 0 0,0 0 0,0 0 0,0 0 0,-1-1 0,1 1 0,0 0 0,0 0 0,0 0 0,0 0 0,-1 0 0,1 0 0,0-1 0,0 1 0,0 0 0,0 0 0,-1 0 0,0 19 0,0 0 0,1 0 0,1 1 0,0-1 0,2 0 0,0 0 0,1 0 0,8 22 0,-3-22 0,0-1 0,0 1 0,2-2 0,15 21 0,-22-33 0,0 0 0,0 0 0,1 0 0,0 0 0,0-1 0,1 0 0,-1 0 0,1 0 0,0-1 0,0 1 0,0-1 0,0-1 0,0 1 0,1-1 0,-1-1 0,12 3 0,-15-3 0,1-1 0,-1 1 0,1-1 0,-1 0 0,1 0 0,-1 0 0,1 0 0,-1-1 0,1 1 0,-1-1 0,1 0 0,-1 0 0,0 0 0,1-1 0,-1 1 0,0-1 0,0 0 0,0 0 0,0 0 0,0 0 0,-1 0 0,1-1 0,0 1 0,-1-1 0,0 1 0,0-1 0,0 0 0,0 0 0,0 0 0,0 0 0,-1-1 0,0 1 0,1 0 0,0-5 0,5-17 0,0 1 0,-2-1 0,0 0 0,1-39 0,-6-106 0,-1 85 0,3 5 0,0 40 0,-2 0 0,-1 0 0,-2 0 0,-10-49 0,9 80 0,1 10 0,1 10 0,1 168 0,2-92 0,0-34 0,2 0 0,12 64 0,-9-88 0,1 1 0,1-1 0,2 0 0,1 0 0,20 36 0,-28-60 0,0 1 0,0-1 0,1 0 0,0 1 0,0-2 0,1 1 0,-1 0 0,1-1 0,0 0 0,0 0 0,1 0 0,6 3 0,-5-4 0,1 0 0,0 0 0,0-1 0,1 0 0,-1-1 0,0 1 0,1-2 0,14 1 0,-20-1 0,0-1 0,1 1 0,-1-1 0,0 0 0,0 1 0,0-1 0,0-1 0,0 1 0,0 0 0,0-1 0,0 0 0,0 1 0,0-1 0,-1 0 0,1-1 0,-1 1 0,0 0 0,1-1 0,-1 1 0,0-1 0,-1 0 0,1 1 0,0-1 0,-1 0 0,1 0 0,1-6 0,1-4 0,0-1 0,0 0 0,-1 0 0,2-29 0,-2-8 0,-2 0 0,-3-1 0,-15-100 0,19 167 0,-1 0 0,-1 0 0,-1 16 0,-1 14 0,3-19 0,2 0 0,0 0 0,12 46 0,-12-61 0,0 0 0,1 0 0,0-1 0,1 1 0,1-1 0,-1 0 0,1 0 0,1-1 0,0 0 0,0 0 0,11 9 0,-14-14 0,0-1 0,0-1 0,1 1 0,-1-1 0,1 1 0,0-1 0,0-1 0,0 1 0,0-1 0,0 0 0,0 0 0,0 0 0,0-1 0,0 1 0,0-1 0,0 0 0,1-1 0,-1 0 0,0 1 0,0-2 0,0 1 0,0 0 0,0-1 0,-1 0 0,1 0 0,0-1 0,-1 1 0,0-1 0,1 0 0,-1 0 0,0 0 0,0-1 0,-1 1 0,1-1 0,-1 0 0,0 0 0,0 0 0,0-1 0,3-5 0,1-6 0,-1-1 0,-1 1 0,0-1 0,-1 0 0,-1 0 0,2-21 0,-2-107 0,-4 91 0,2 38 0,-1 12 0,1-1 0,-1 0 0,0 0 0,0 0 0,0 0 0,-1 0 0,0 0 0,0 0 0,0 0 0,0 1 0,-5-10 0,6 14 0,0 0 0,0 0 0,0-1 0,-1 1 0,1 0 0,0 0 0,0 0 0,-1 0 0,1 0 0,0-1 0,-1 1 0,1 0 0,0 0 0,0 0 0,-1 0 0,1 0 0,0 0 0,-1 0 0,1 0 0,0 0 0,-1 0 0,1 0 0,0 0 0,0 0 0,-1 0 0,1 0 0,0 0 0,-1 0 0,1 1 0,0-1 0,0 0 0,-1 0 0,1 0 0,0 0 0,0 1 0,-1-1 0,1 0 0,0 0 0,0 1 0,0-1 0,-1 0 0,1 0 0,0 1 0,0-1 0,0 0 0,0 0 0,0 1 0,-1-1 0,1 0 0,0 1 0,0-1 0,0 0 0,0 1 0,-6 19 0,-1 17 0,3 0 0,1 1 0,4 69 0,0-37 0,-1-60 0,1 0 0,0 0 0,0 0 0,1 0 0,0 0 0,0 0 0,1 0 0,1-1 0,0 1 0,0-1 0,7 12 0,-7-16 0,0 0 0,0 0 0,0-1 0,0 1 0,1-1 0,0 0 0,0 0 0,0 0 0,0-1 0,1 0 0,-1 0 0,1 0 0,0 0 0,0-1 0,0 0 0,0-1 0,0 1 0,0-1 0,9 1 0,-1-1 0,0 0 0,0-1 0,0 0 0,18-3 0,-28 2 0,0 0 0,0 0 0,0 0 0,0-1 0,0 1 0,0-1 0,-1 0 0,1 0 0,0-1 0,-1 1 0,1 0 0,-1-1 0,0 0 0,0 0 0,0 0 0,-1 0 0,1-1 0,4-6 0,-3 1 0,0 0 0,-1 0 0,1 0 0,-2-1 0,1 1 0,-1-1 0,0-13 0,0-72 0,-2 79 0,-1-5 0,-1 1 0,-1 0 0,-1 0 0,-1 0 0,0 0 0,-2 0 0,0 1 0,-1 0 0,-1 1 0,0 0 0,-2 0 0,0 1 0,-26-29 0,34 41 0,-1 1 0,-1-1 0,1 1 0,0 1 0,-1-1 0,0 1 0,0-1 0,0 1 0,0 1 0,-1-1 0,1 1 0,-1 0 0,1 0 0,-1 0 0,0 1 0,1 0 0,-1 0 0,0 1 0,-8 0 0,12 0 0,0 0 0,0 0 0,0 0 0,0 0 0,0 1 0,0-1 0,0 1 0,0 0 0,0-1 0,0 1 0,0 0 0,0 0 0,1 0 0,-1 1 0,0-1 0,1 0 0,-1 1 0,-1 1 0,0 0 0,1 0 0,0 1 0,0-1 0,0 1 0,0 0 0,1 0 0,-1 0 0,-1 7 0,0 6 0,0 1 0,2 0 0,0 26 0,1-37 0,0 11 0,1 1 0,1-1 0,1 1 0,0-1 0,2 0 0,0 0 0,1 0 0,14 30 0,-17-41 0,1 0 0,0 0 0,0-1 0,1 0 0,0 0 0,0 0 0,0 0 0,1-1 0,-1 0 0,1 0 0,1 0 0,-1-1 0,0 0 0,1 0 0,0-1 0,0 1 0,0-2 0,1 1 0,-1-1 0,1 0 0,-1 0 0,1-1 0,-1 0 0,9 0 0,-11-1 0,0 0 0,-1 0 0,1-1 0,0 0 0,0 1 0,0-1 0,6-3 0,-8 3 0,-1-1 0,1 1 0,-1-1 0,1 0 0,-1 0 0,0 0 0,0 0 0,0 0 0,0 0 0,0-1 0,-1 1 0,1 0 0,-1-1 0,2-2 0,3-9 0,0 1 0,-1-1 0,-1 0 0,0 0 0,4-26 0,0-77 0,2-5 0,-10 118 0,1 1 0,-1 0 0,1-1 0,0 1 0,0 0 0,1 0 0,-1 0 0,1-1 0,-1 2 0,1-1 0,3-4 0,-4 6 0,0 0 0,0 0 0,0 1 0,1-1 0,-1 0 0,0 1 0,0-1 0,1 1 0,-1-1 0,0 1 0,1-1 0,-1 1 0,0 0 0,1 0 0,-1 0 0,0 0 0,1 0 0,-1 0 0,0 0 0,1 0 0,-1 0 0,1 1 0,-1-1 0,0 1 0,0-1 0,1 1 0,-1-1 0,0 1 0,0 0 0,3 1 0,1 2 0,0 0 0,0 0 0,0 0 0,0 1 0,-1 0 0,0 0 0,0 0 0,0 0 0,5 10 0,26 58 0,-29-60 0,5 16 0,-1 1 0,-1 0 0,-2 1 0,-1-1 0,-1 1 0,-2 0 0,-1 1 0,-1-1 0,-5 39 0,-9-3 0,31-92 0,4-31 0,-2 0 0,20-92 0,11-35 0,-47 171 0,15-33 0,-19 43 0,1 0 0,1 0 0,-1 0 0,0 0 0,0 0 0,1 1 0,-1-1 0,1 1 0,-1-1 0,1 1 0,0-1 0,-1 1 0,1 0 0,0 0 0,0 0 0,0 0 0,3-1 0,-4 2 0,-1 0 0,1 0 0,0 0 0,-1 0 0,1 0 0,0 0 0,0 0 0,-1 0 0,1 0 0,0 0 0,-1 1 0,1-1 0,0 0 0,-1 0 0,1 1 0,-1-1 0,1 0 0,0 1 0,-1-1 0,1 1 0,-1-1 0,1 1 0,-1-1 0,1 1 0,-1 0 0,0-1 0,1 1 0,-1-1 0,0 1 0,1 0 0,-1-1 0,0 1 0,0 0 0,1 0 0,4 28 0,-4-22 0,4 43 0,-2 59 0,-4-75 0,2 0 0,1 0 0,2 0 0,1 0 0,10 36 0,-13-64 0,0 1 0,0-1 0,1 0 0,0 0 0,0 0 0,1 0 0,0-1 0,0 1 0,0-1 0,0 0 0,1 0 0,0-1 0,0 1 0,0-1 0,10 6 0,-6-6 0,-1 0 0,1-1 0,-1-1 0,1 1 0,0-1 0,0-1 0,0 1 0,0-2 0,1 1 0,16-2 0,-19 0 0,-1 0 0,0 0 0,0 0 0,1 0 0,-1-1 0,0 0 0,0-1 0,-1 1 0,1-1 0,0 0 0,-1-1 0,0 1 0,0-1 0,0 0 0,0 0 0,0-1 0,-1 1 0,0-1 0,0 0 0,0 0 0,-1-1 0,1 1 0,-1-1 0,0 0 0,-1 1 0,0-1 0,2-8 0,3-11 0,-1 0 0,-2 0 0,0-1 0,-2 0 0,-1-35 0,-1 60 0,0-33 0,-7-56 0,6 82 0,-1-1 0,0 0 0,0 1 0,0-1 0,-1 1 0,-1 0 0,1 0 0,-1 0 0,-1 1 0,1-1 0,-1 1 0,-6-7 0,9 12 0,0 1 0,1-1 0,-1 0 0,0 1 0,0-1 0,0 1 0,0 0 0,0 0 0,0-1 0,0 1 0,0 1 0,0-1 0,0 0 0,-1 0 0,1 1 0,0-1 0,-1 1 0,-2 0 0,3 0 0,0 1 0,0-1 0,0 1 0,0-1 0,0 1 0,0 0 0,1 0 0,-1 0 0,0 0 0,0 0 0,1 0 0,-1 1 0,1-1 0,-1 1 0,1-1 0,0 1 0,-2 1 0,-2 5 0,0 1 0,1-1 0,0 1 0,0 0 0,1 0 0,0 1 0,-2 12 0,0 14 0,2 0 0,1 57 0,2-64 0,1-17 0,-1 0 0,1-1 0,1 1 0,0 0 0,1-1 0,7 19 0,-9-26 0,1 0 0,-1 0 0,1-1 0,0 1 0,0 0 0,1-1 0,-1 0 0,1 0 0,0 0 0,-1 0 0,1 0 0,0 0 0,1 0 0,-1-1 0,0 0 0,1 0 0,0 0 0,-1 0 0,1 0 0,0-1 0,0 0 0,7 2 0,-5-2 0,-1 0 0,1-1 0,-1 0 0,1 0 0,-1 0 0,1-1 0,-1 1 0,1-1 0,-1-1 0,8-2 0,-10 3 0,0-1 0,0 0 0,0 0 0,0 0 0,0-1 0,0 1 0,-1-1 0,1 1 0,-1-1 0,0 0 0,0 0 0,0 0 0,0 0 0,0 0 0,-1 0 0,3-7 0,3-16 0,-1 0 0,-1 1 0,-1-2 0,-2 1 0,0 0 0,-4-39 0,2 25 0,0 29 0,-2-38 0,1 48 0,1-1 0,0 1 0,0 0 0,-1 0 0,1-1 0,0 1 0,-1 0 0,1 0 0,-1 0 0,0 0 0,1 0 0,-1 0 0,0 0 0,0 0 0,1 0 0,-1 0 0,0 0 0,0 0 0,0 0 0,0 1 0,0-1 0,0 0 0,-1 1 0,1-1 0,0 1 0,0-1 0,0 1 0,-1-1 0,1 1 0,0 0 0,-2 0 0,2 0 0,-1 0 0,1 1 0,0-1 0,0 1 0,0 0 0,0-1 0,0 1 0,0 0 0,0-1 0,0 1 0,0 0 0,0 0 0,1 0 0,-1 0 0,0 0 0,0 0 0,1 0 0,-1 0 0,1 0 0,-1 0 0,1 0 0,0 1 0,-1-1 0,1 0 0,0 0 0,0 0 0,-1 1 0,1-1 0,0 2 0,-2 46 0,3-42 0,-1 14 0,-1 6 0,2 0 0,7 48 0,-6-66 0,0 0 0,1 0 0,0 0 0,1 0 0,-1-1 0,2 0 0,-1 1 0,1-2 0,0 1 0,1-1 0,0 1 0,7 5 0,-6-6 0,0-2 0,1 1 0,-1-1 0,1 0 0,0-1 0,1 0 0,-1 0 0,1-1 0,-1 0 0,1 0 0,0-1 0,0 0 0,0-1 0,1 0 0,-1 0 0,0-1 0,10-1 0,-15 1 0,1 0 0,-1-1 0,0 0 0,1 1 0,-1-1 0,0-1 0,0 1 0,1-1 0,-1 1 0,0-1 0,-1 0 0,1-1 0,0 1 0,5-5 0,-3 1 0,0 1 0,-1-2 0,0 1 0,0 0 0,-1-1 0,0 0 0,5-11 0,2-7 0,-2-1 0,-1-1 0,7-45 0,-3-17 0,-3 0 0,-6-126 0,-3 159 0,0 25 0,-1 0 0,-2 0 0,0 0 0,-3 1 0,0 0 0,-2 0 0,-1 0 0,-1 1 0,-18-34 0,7 33 0,21 29 0,-1 1 0,1-1 0,-1 1 0,1-1 0,0 0 0,-1 1 0,1-1 0,-1 1 0,1 0 0,-1-1 0,1 1 0,-1-1 0,0 1 0,1 0 0,-1-1 0,1 1 0,-1 0 0,0 0 0,1-1 0,-1 1 0,0 0 0,1 0 0,-1 0 0,0 0 0,1 0 0,-1 0 0,0 0 0,1 0 0,-1 0 0,0 0 0,1 0 0,-1 0 0,0 1 0,1-1 0,-1 0 0,0 0 0,1 1 0,-1-1 0,1 1 0,-1-1 0,0 0 0,1 1 0,-1-1 0,1 1 0,-1-1 0,1 1 0,0-1 0,-1 2 0,-2 7 0,0 0 0,0 1 0,1-1 0,1 1 0,-1 0 0,2 0 0,0 19 0,0-8 0,-2 113 0,7 0 0,5 1 0,45 215 0,-47-315 0,24 65 0,-29-91 0,1 0 0,0 0 0,1-1 0,-1 0 0,2 0 0,-1 0 0,1-1 0,0 1 0,1-1 0,0-1 0,0 1 0,11 7 0,-14-12 0,0 0 1,0-1-1,0 1 0,1 0 0,-1-1 1,1 0-1,5 0 0,-9 0-1,1-1 0,0 0 0,-1 0 0,1 0 0,0 0 0,-1 0-1,1 0 1,-1 0 0,1-1 0,0 1 0,-1 0 0,1-1 0,-1 0 0,1 1 0,-1-1 0,1 0 0,-1 0 0,1 1-1,-1-1 1,0 0 0,0-1 0,1 1 0,0-2 0,9-31-119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5 29582,'-49'0'3038,"48"0"-3006,6 0-16,110 1 30,208-6-25,-284 4-42,-37 1-62,-4 0-371,-7 0-861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0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94 31759,'-6'-5'41,"0"-1"0,-1 1 1,0 0-1,0 0 0,0 1 1,0 0-1,0 0 0,-1 0 1,0 1-1,0 1 0,0-1 1,0 1-1,0 0 0,0 1 1,-1 0-1,1 1 1,0-1-1,-1 1 0,1 1 1,0 0-1,-9 2 0,13-2-40,0 1-1,0-1 1,0 1-1,0 0 1,0 0-1,1 1 0,-1-1 1,1 1-1,0 0 1,0 0-1,0 0 1,0 0-1,0 0 1,0 1-1,1-1 1,0 1-1,0 0 0,0-1 1,0 1-1,0 0 1,1 0-1,0 1 1,0-1-1,-1 8 1,0-6-1,1 0 0,0 0 1,1 0-1,-1 1 1,1-1-1,1 0 0,-1 0 1,1 1-1,0-1 1,0 0-1,1 0 1,0 0-1,0 0 0,0-1 1,1 1-1,0 0 1,4 6-1,-2-7 1,0 0 0,0 0 0,0 0 0,1-1-1,-1 0 1,1 0 0,0 0 0,1-1 0,-1 0 0,0 0 0,1-1 0,0 0 0,9 3 0,5-2 3,1 0 0,0-1 0,24-2 0,-43 0-3,1 0 0,-1-1-1,1 1 1,-1-1-1,0 0 1,1 0-1,-1-1 1,0 1 0,0-1-1,0 1 1,0-1-1,0 0 1,0 0 0,0 0-1,-1-1 1,1 1-1,-1-1 1,1 1 0,-1-1-1,0 0 1,0 0-1,0 0 1,-1 0 0,1 0-1,-1 0 1,0-1-1,1 1 1,-1 0 0,-1-1-1,2-4 1,0-1-1,-1 0 0,0 0 0,0 0 0,-1 0 0,0 1 0,-1-1 0,1 0 0,-2 0 0,1 0 0,-1 0 0,-5-13 0,3 15 0,1 0 0,-1 1 0,-1-1 1,1 1-1,-1 0 0,0 0 0,0 0 0,-1 0 0,0 1 0,0 0 0,0 1 1,0-1-1,-1 1 0,-9-4 0,7 4-2,0 0-1,-1 0 1,0 1 0,1 1-1,-1-1 1,0 2-1,-1-1 1,1 1 0,0 1-1,-16 1 1,24-1-28,0 0 1,0 0-1,0 0 1,0 1-1,0-1 1,0 0-1,0 1 1,1 0-1,-1-1 1,0 1-1,0 0 1,1 0-1,-1 0 1,0 0-1,1 0 1,-1 0-1,1 0 1,-1 1-1,1-1 1,0 1-1,0-1 1,-1 1-1,1-1 1,0 1-1,0-1 1,1 1-1,-1 0 1,0 0-1,0 0 1,1-1-1,-1 1 1,1 0-1,-1 3 1,-1 37-3490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31807,'0'0'336,"28"0"-304,19 0 128,8 0-48,3 0-16,-3 0-16,-8-15-32,-8 5-32,-11 0-16,-12 2 0,-5-2-80,-11-4-704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25 32383,'-7'-4'13,"1"1"1,-1 0-1,0 0 0,1 0 1,-1 1-1,0 0 0,-1 1 1,1 0-1,0 0 0,0 0 1,0 1-1,-1 0 0,1 0 1,-9 2-1,12-1-9,1 0-1,-1 0 1,0 0 0,1 1-1,-1-1 1,1 1 0,-1 0 0,1 0-1,0 0 1,0 0 0,0 1 0,0-1-1,0 1 1,0 0 0,1 0-1,-1 0 1,1 0 0,0 0 0,0 1-1,0-1 1,1 1 0,-1-1-1,1 1 1,-1 0 0,1-1 0,1 1-1,-2 4 1,1 0-4,0-1 0,0 0 0,0 1 0,1-1 0,0 1 0,1-1 0,0 0 0,0 1 0,0-1 0,1 0 0,0 0 0,0 0 0,1 0 0,0 0 0,5 7 0,-4-7 0,1-1 0,0 0 0,0 0 0,1-1 0,0 0 0,0 0 0,0 0 0,1 0 0,-1-1 0,1 0 0,0-1 0,0 1 0,1-2 0,9 4 0,-6-3 1,-1 0-1,1-1 1,0 0 0,0-1-1,0 0 1,13-1 0,-21 0-1,-1 0 0,1 0 1,0 0-1,0 0 0,0-1 0,0 0 1,0 1-1,0-1 0,0 0 1,-1 0-1,1-1 0,0 1 1,-1-1-1,1 1 0,-1-1 1,0 0-1,1 0 0,-1 0 1,0 0-1,0 0 0,0 0 0,0-1 1,-1 1-1,1 0 0,-1-1 1,1 0-1,0-3 0,1-2 2,-1-1-1,-1 1 1,0-1-1,0 0 1,0 0 0,-1 0-1,0 0 1,-1 1-1,0-1 1,-1 0-1,-3-12 1,4 17-2,0 0-1,-1 0 1,0 0 0,0 0 0,0 0 0,0 1-1,0-1 1,-1 1 0,1 0 0,-1-1 0,0 1-1,0 0 1,-1 1 0,1-1 0,0 1 0,-1-1-1,0 1 1,1 0 0,-1 0 0,0 0 0,0 1-1,0 0 1,0-1 0,0 1 0,-8 0 0,9 0-18,-1 1 1,1 0 0,-1 0 0,1 0 0,-1 0-1,1 1 1,-1-1 0,1 1 0,-1 0 0,1 0-1,0 0 1,-1 1 0,1-1 0,0 1 0,0 0-1,0 0 1,0 0 0,0 0 0,-3 3-1,-29 34-737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5.5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256 0 31038,'2'0'678,"48"2"419,-34-1-1314,-32-1 343,-291 0-129,882 0-21,-574 0-123,-4 0-584,-13 0-1184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4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48 685 31038,'-1'0'42,"1"0"1,-1-1-1,0 1 0,1 0 0,-1 0 1,0 0-1,0 0 0,1 0 0,-1 0 1,0 0-1,1 0 0,-1 0 0,0 0 1,0 0-1,1 0 0,-1 0 0,0 1 1,1-1-1,-1 0 0,0 0 0,1 1 1,-1-1-1,0 1 0,1-1 0,-1 0 0,1 1 1,-1-1-1,1 1 0,-1 0 0,1-1 1,-1 1-1,1-1 0,0 1 0,-1 0 1,1-1-1,0 1 0,-1 0 0,1-1 1,0 1-1,0 0 0,-1 0 0,-7 39-286,6-26 376,-3 14-127,1 1 0,2-1-1,0 30 1,2-57-5,0-1 0,0 1 0,1-1 0,-1 1 0,0-1 0,0 1 0,1-1 0,-1 1 0,0-1 0,1 0 0,-1 1 0,0-1 0,1 1 0,-1-1 0,1 0 0,-1 1 0,0-1 0,1 0 0,-1 0 0,1 1 0,-1-1 0,1 0 0,-1 0 0,1 0 0,-1 1 0,1-1 0,-1 0-1,1 0 1,0 0 0,-1 0 0,1 0 0,0 0 0,24 0 1,-16-1 2,-4 1-2,-1 0-1,0-1 1,0 1 0,0-1 0,0 0 0,0 0 0,0-1 0,0 1 0,-1-1 0,1 0-1,0 0 1,-1 0 0,7-5 0,-4 2-1,0-1 1,-1 0-1,0 0 0,0 0 1,0-1-1,7-11 0,-3-2 0,0 0 0,-1 0-1,-1-1 1,7-34 0,-3-6 0,5-115 0,-15-67 0,-2 124 0,1 114 1,0-8 4,0 1 0,-1-1 1,0 1-1,-5-22 0,6 34-5,0 0 0,0-1 0,0 1 0,0 0 0,0 0 0,0 0 1,-1 0-1,1 0 0,0-1 0,0 1 0,0 0 0,0 0 0,0 0 0,0 0 1,0 0-1,0-1 0,-1 1 0,1 0 0,0 0 0,0 0 0,0 0 0,0 0 1,-1 0-1,1 0 0,0 0 0,0 0 0,0 0 0,0 0 0,-1 0 0,1 0 1,0 0-1,0 0 0,0 0 0,0 0 0,-1 0 0,1 0 0,0 0 0,0 0 1,0 0-1,0 0 0,-1 0 0,1 0 0,0 0 0,0 0 0,0 0 0,-9 12 0,2 9 0,0 0 0,2 1 0,1 0 0,-2 29 0,-2 100 0,8-127 0,-2 41 0,-5 338 0,7-395 0,0 1 0,1 0 0,0 0 0,0-1 0,1 1 0,0-1 0,1 1 0,0-1 0,7 16 0,-7-20 0,0 1 0,0-1 0,1 0 0,-1 1 0,1-2 0,0 1 0,0 0 0,0-1 0,1 0 0,-1 0 0,1 0 0,-1 0 0,1-1 0,0 0 0,0 0 0,0 0 0,7 1 0,-5-1-2,0-1 0,0 0-1,0 0 1,0 0 0,0-1 0,0 0 0,0-1-1,0 0 1,0 0 0,10-3 0,-13 3 1,1-1 1,-1 0-1,0 0 1,0 0-1,0 0 1,0-1-1,0 0 1,0 0-1,-1 0 1,1 0-1,-1-1 1,0 1-1,0-1 1,0 0-1,4-7 1,0-3 3,0-1-1,-1 0 1,-1 0-1,0 0 1,3-24 0,6-80-14,-12 85 9,1 0 1,15-59-1,-17 89 2,1 0 0,-1 1 0,1-1 0,-1 1 0,1 0 0,0-1 0,1 1 0,-1 0 0,0 0 0,1 0 0,0 1 0,0-1 0,-1 1 0,2-1 0,-1 1 0,0 0 0,0 0 0,1 0 0,-1 1 0,1-1 0,-1 1 0,1 0 0,5-2 0,1 2 0,0-1-1,0 1 1,0 1 0,0 0-1,1 1 1,-1-1 0,16 5-1,-24-5 1,1 1-1,-1 0 0,1 0 1,-1 0-1,1 0 0,-1 0 1,1 0-1,-1 0 0,0 1 1,0 0-1,1-1 0,-1 1 1,-1 0-1,1 0 0,0 0 1,0 0-1,-1 0 0,1 0 1,2 5-1,-4-6 1,-1-1 0,1 0 0,0 1 0,0-1 0,0 0 0,-1 1 0,1-1 0,0 0 0,0 1 0,-1-1 0,1 0 0,0 0 0,-1 1 0,1-1 0,0 0 0,-1 0 0,1 0 0,0 1 0,-1-1 0,1 0 0,0 0 0,-1 0 0,1 0 0,-1 0 0,1 0 0,0 0 0,-1 0 0,1 0 0,-1 0 0,1 0 0,0 0 0,-1 0 0,0 0 0,-16 0 0,16 0 0,-8 0 2,0 0-1,1 0 1,-1 1-1,-14 3 1,19-2-1,0-1-1,0 1 1,1 0 0,-1 0-1,0 0 1,1 1 0,0-1-1,-1 1 1,1 0 0,0 0-1,-5 6 1,2-1-2,0 0 0,1 1 1,0-1-1,0 1 0,1 0 0,0 0 0,1 1 1,0-1-1,-3 16 0,3-8-1,1 0 1,1 0-1,1 0 1,2 29-1,-1-41 2,-1 0 0,1 0 0,0 0 0,1 0 0,-1-1 0,1 1 0,0 0 0,0-1 0,1 1 0,-1-1 0,1 0 0,0 0 0,0 0 0,1 0 0,-1-1 0,1 1 0,-1-1 0,1 0 0,0 0 0,5 3 0,-1-2 0,0 0 0,0-1 0,0 0 0,0 0 0,1 0 0,0-1 0,-1-1 0,1 1 0,0-1 0,11-1 0,-17 0 0,0 0 1,-1 0-1,1-1 0,0 0 0,-1 1 1,1-1-1,0 0 0,-1 0 1,1 0-1,-1-1 0,0 1 0,1-1 1,-1 1-1,0-1 0,0 0 1,0 1-1,0-1 0,0 0 0,-1-1 1,1 1-1,0 0 0,-1 0 1,0-1-1,1 1 0,-1-1 0,0 1 1,0-3-1,3-7 2,-1 1-1,0-1 1,-1 0-1,2-23 1,-3-170-2,-2 200 0,-3-44 0,3 46 0,1 0 0,-1 0 0,0 0 0,0 0 0,0 0 0,0 0 0,-1 1 0,1-1 0,-1 0 0,1 1 0,-1-1 0,-3-3 0,5 6 0,0 0 0,-1 0 0,1-1 0,0 1 0,0 0 0,-1 0 0,1 0 0,0 0 0,-1 0 0,1-1 0,0 1 0,0 0 0,-1 0 0,1 0 0,0 0 0,-1 0 0,1 0 0,0 0 0,-1 0 0,1 0 0,0 0 0,-1 0 0,1 0 0,0 0 0,-1 0 0,1 0 0,0 0 0,0 1 0,-1-1 0,1 0 0,0 0 0,-1 0 0,1 0 0,0 1 0,0-1 0,-1 0 0,1 0 0,0 1 0,0-1 0,0 0 0,-1 0 0,1 1 0,0-1 0,0 0 0,0 0 0,0 1 0,0-1 0,-1 0 0,1 1 0,0-1 0,0 0 0,0 1 0,0-1 0,0 0 0,0 1 0,0-1 0,-3 23 0,3-22 0,-3 47 0,2-1 0,6 58 0,-3-87 0,1-1 0,0 1 0,1 0 0,1-1 0,1 0 0,0 0 0,1-1 0,1 1 0,13 18 0,-18-30 0,0-1 0,1 1 0,-1-1 0,1 0 0,0 0 0,0 0 0,1-1 0,-1 1 0,1-1 0,0 0 0,-1-1 0,1 1 0,1-1 0,-1 0 0,0 0 0,0 0 0,1-1 0,-1 0 0,1 0 0,-1 0 0,1-1 0,-1 0 0,1 0 0,0 0 0,-1-1 0,11-2 0,-13 2 0,0 0 0,0-1 0,0 1 0,0-1 0,0 0 0,-1 0 0,1 0 0,-1 0 0,1 0 0,-1 0 0,0-1 0,0 1 0,0-1 0,0 1 0,0-1 0,-1 0 0,1 0 0,1-5 0,2-5 0,0-1 0,-2 0 0,3-14 0,10-109 0,-15 102 0,3-1 0,1 1 0,13-48 0,-18 81 0,1 0 0,0-1 0,-1 1 0,1 0 0,0 0 0,0 1 0,1-1 0,-1 0 0,0 0 0,0 0 0,1 1 0,-1-1 0,4-2 0,-4 4 0,0-1 0,-1 1 0,1 0 0,0-1 0,0 1 0,0 0 0,0 0 0,0-1 0,0 1 0,0 0 0,0 0 0,0 0 0,-1 0 0,1 0 0,0 0 0,0 1 0,0-1 0,0 0 0,0 0 0,0 1 0,1 0 0,1 1 0,0-1 0,0 2 0,-1-1 0,1 0 0,-1 0 0,1 1 0,-1 0 0,0-1 0,0 1 0,0 0 0,-1 0 0,1 0 0,-1 0 0,2 4 0,3 13 0,0 1 0,-1 0 0,-2 1 0,3 34 0,-7 93 0,-1-63 0,2-86 0,0 0 0,0 1 0,0-1 0,0 0 0,0 0 0,1 0 0,-1 0 0,0 1 0,0-1 0,0 0 0,0 0 0,0 0 0,0 0 0,1 0 0,-1 1 0,0-1 0,0 0 0,0 0 0,0 0 0,1 0 0,-1 0 0,0 0 0,0 0 0,0 0 0,0 0 0,1 0 0,-1 0 0,0 0 0,0 0 0,0 0 0,1 0 0,-1 0 0,0 0 0,0 0 0,0 0 0,0 0 0,1 0 0,-1 0 0,0 0 0,0 0 0,0 0 0,0 0 0,1 0 0,-1 0 0,0-1 0,0 1 0,0 0 0,0 0 0,0 0 0,1 0 0,-1 0 0,0-1 0,0 1 0,0 0 0,0 0 0,0 0 0,0 0 0,0-1 0,12-11 0,1-14 0,0-1 0,-2-1 0,-2 0 0,12-51 0,-12 43 0,1 0 0,22-52 0,-28 81 0,-1 1 0,1-1 0,0 0 0,9-10 0,-11 16 0,0-1 0,0 0 0,0 0 0,0 1 0,0-1 0,0 1 0,0-1 0,0 1 0,1 0 0,-1 0 0,0 0 0,1 0 0,-1 0 0,1 1 0,-1-1 0,1 1 0,3-1 0,-5 2 0,0-1 0,0 0 0,0 1 0,0-1 0,0 1 0,0 0 0,0-1 0,0 1 0,0 0 0,0-1 0,0 1 0,-1 0 0,1 0 0,0 0 0,0 0 0,-1 0 0,1-1 0,-1 1 0,1 0 0,-1 1 0,1-1 0,-1 0 0,0 0 0,0 0 0,1 2 0,6 37 0,-5-29 0,10 81 0,-10-62 0,2-1 0,0 0 0,3 1 0,0-2 0,14 34 0,-18-56 0,0 0 0,0 0 0,1-1 0,0 1 0,0-1 0,1 0 0,-1-1 0,1 1 0,0-1 0,0 0 0,1 0 0,-1 0 0,1-1 0,0 0 0,0 0 0,0 0 0,0-1 0,0 0 0,8 2 0,3-1 0,0 0 0,0-1 0,0-1 0,0-1 0,0 0 0,22-3 0,-31 1 0,1 1 0,-1-1 0,0-1 0,0 1 0,0-1 0,-1-1 0,1 1 0,-1-2 0,0 1 0,0-1 0,0 0 0,0 0 0,-1 0 0,0-1 0,0 0 0,-1-1 0,1 1 0,-1-1 0,-1 0 0,1 0 0,-1 0 0,-1-1 0,4-9 0,-1 2 0,-1-1 0,-1 0 0,0 0 0,-1 0 0,-1 0 0,0 0 0,-2-1 0,1 1 0,-2 0 0,0-1 0,-4-16 0,3 27 0,1-1 0,-1 1 0,-1-1 0,1 1 0,-1 0 0,0 0 0,0 0 0,-1 1 0,0-1 0,0 1 0,0-1 0,-1 1 0,1 1 0,-1-1 0,0 1 0,-1 0 0,1 0 0,-1 0 0,0 1 0,1 0 0,-2 0 0,1 0 0,0 1 0,0 0 0,-1 0 0,1 0 0,-1 1 0,0 0 0,1 1 0,-1-1 0,0 1 0,0 0 0,1 1 0,-13 2 0,15-2 0,1 1 0,-1 0 0,1-1 0,-1 1 0,1 0 0,0 1 0,-1-1 0,1 0 0,0 1 0,1 0 0,-1 0 0,0 0 0,1 0 0,0 0 0,-1 0 0,1 1 0,1-1 0,-1 1 0,0-1 0,1 1 0,0 0 0,0 0 0,-1 6 0,-2 9 0,2 0 0,0 0 0,1 28 0,1-44 0,0 10 0,1 0 0,0 0 0,1 0 0,0 0 0,1 0 0,0 0 0,1 0 0,1-1 0,9 18 0,-10-23 0,0 0 0,1 0 0,0 0 0,1 0 0,-1-1 0,1 0 0,1 0 0,-1 0 0,1-1 0,0 0 0,0-1 0,0 1 0,1-1 0,-1-1 0,16 6 0,-17-7 0,0 0 0,0 0 0,0-1 0,0 0 0,0 0 0,0-1 0,0 1 0,0-1 0,0-1 0,0 1 0,0-1 0,0 0 0,9-3 0,-10 2 0,-1 0 0,0-1 0,-1 1 0,1-1 0,0 0 0,-1 0 0,1 0 0,-1 0 0,0 0 0,0-1 0,-1 0 0,1 1 0,-1-1 0,1 0 0,-1 0 0,0-1 0,-1 1 0,2-6 0,7-22 0,-2 0 0,-2-1 0,0 1 0,0-51 0,-8-135 0,1 204 0,0-26 0,-3-1 0,-1 1 0,-2 0 0,-18-59 0,22 137 0,5 14 0,14 79 0,1-1 0,-13-47 0,6 52 0,-8-116 0,1 1 0,2-1 0,-1-1 0,14 32 0,-15-44 0,-1 0 0,1 0 0,1-1 0,-1 1 0,1-1 0,0 0 0,0 0 0,0-1 0,1 1 0,-1-1 0,1 0 0,0 0 0,1 0 0,10 5 0,-6-5 0,1 0 0,-1-1 0,1-1 0,0 0 0,0 0 0,0-1 0,21-1 0,-27 0 2,1 0-1,-1-1 1,0 1-1,0-1 1,0 0-1,1-1 1,-1 1-1,0-1 1,-1 0 0,1-1-1,0 1 1,-1-1-1,1 0 1,-1 0-1,0 0 1,5-5-1,-3 1 0,1 0 0,-1-1 0,0 0-1,-1-1 1,0 1 0,0-1 0,-1 0-1,4-11 1,1-10-1,-1 0 0,-2-1-1,0 0 1,1-49 0,-5-184 0,-3 234 0,1 5 0,-2 0 0,0 0 0,-2 1 0,-6-26 0,10 50 0,-1 0 0,1 0 0,0 1 0,0-1 0,0 0 0,0 0 0,0 1 0,-1-1 0,1 0 0,0 0 0,0 1 0,0-1 0,-1 0 0,1 0 0,0 0 0,0 1 0,-1-1 0,1 0 0,0 0 0,0 0 0,-1 0 0,1 0 0,0 1 0,-1-1 0,1 0 0,0 0 0,0 0 0,-1 0 0,1 0 0,0 0 0,-1 0 0,1 0 0,0 0 0,-1 0 0,1 0 0,0 0 0,0-1 0,-1 1 0,1 0 0,0 0 0,-1 0 0,1 0 0,0 0 0,0-1 0,-1 1 0,1 0 0,0 0 0,0 0 0,0-1 0,-1 1 0,1 0 0,0 0 0,0-1 0,0 1 0,0 0 0,-1 0 0,1-1 0,0 1 0,0 0 0,0-1 0,0 1 0,0 0 0,0 0 0,0-1 0,-5 21 0,2 0 0,0 0 0,1 1 0,1 37 0,1-27 0,0-10 0,0 288 0,1-295 0,0 1 0,1-1 0,1 0 0,0 0 0,1-1 0,10 27 0,-12-35 0,0 0 0,1-1 0,-1 0 0,1 1 0,0-1 0,0 0 0,0 0 0,1-1 0,-1 1 0,1-1 0,0 0 0,0 0 0,0 0 0,0 0 0,1 0 0,-1-1 0,1 0 0,0 0 0,-1 0 0,1-1 0,0 0 0,0 0 0,5 1 0,-3-1 0,-1-1 0,1 0 0,0 0 0,0 0 0,-1-1 0,1 0 0,0 0 0,11-5 0,-14 5 0,0-2 0,0 1 0,0 0 0,0-1 0,-1 0 0,1 0 0,-1 0 0,0 0 0,0 0 0,0-1 0,0 0 0,0 1 0,3-8 0,2-4 0,-1-1 0,-1 0 0,0 0 0,-1 0 0,-1-1 0,0 1 0,1-25 0,-1-123 0,-5 110 0,-9 95 0,7-7 0,0 0 0,3 0 0,5 59 0,-3-77 0,1 0 0,0 0 0,1-1 0,1 1 0,1-1 0,0 0 0,0-1 0,2 1 0,0-1 0,11 14 0,-14-22 0,0-1 0,0 1 0,0-2 0,1 1 0,-1 0 0,1-1 0,0 0 0,1-1 0,-1 1 0,1-1 0,-1 0 0,1-1 0,0 0 0,0 0 0,0 0 0,0-1 0,1 0 0,-1 0 0,0-1 0,0 0 0,1 0 0,-1-1 0,10-1 0,-15 1 0,1 0 0,0 0 0,-1 0 0,1 0 0,-1 0 0,1 0 0,-1-1 0,0 1 0,1-1 0,-1 1 0,0-1 0,0 0 0,0 0 0,0 0 0,-1 0 0,1-1 0,0 1 0,-1 0 0,0-1 0,2-3 0,2-6 0,0 0 0,-2 0 0,4-16 0,-6 23 0,21-141 0,-16 97 0,23-94 0,-28 139 0,0 1 0,1-1 0,-1 1 0,1-1 0,0 1 0,0 0 0,0 0 0,0 0 0,6-5 0,-7 7 0,-1 0 0,1 0 0,0 1 0,0-1 0,0 0 0,0 1 0,1-1 0,-1 1 0,0-1 0,0 1 0,0 0 0,0-1 0,0 1 0,1 0 0,-1 0 0,0 0 0,0 0 0,0 0 0,1 0 0,-1 0 0,0 0 0,0 0 0,0 1 0,0-1 0,1 0 0,-1 1 0,0-1 0,0 1 0,0-1 0,0 1 0,0 0 0,0-1 0,0 1 0,0 0 0,1 1 0,2 2 0,-1 0 0,0 1 0,1 0 0,-1-1 0,-1 1 0,1 0 0,-1 1 0,0-1 0,3 11 0,10 56 0,-12-60 0,2 37 0,-1 0 0,-3 65 0,-2-53 0,0-46 0,17-93-16,51-150-1,-63 216 18,2-9-1,1 1 0,0 0 0,2 0 0,0 1 0,1 0 0,20-27 0,-10 29 0,-20 17 0,1-1 0,-1 1 0,1 0 0,-1-1 0,0 1 0,1 0 0,-1 0 0,1-1 0,-1 1 0,1 0 0,-1 0 0,1 0 0,-1 0 0,1 0 0,-1 0 0,1 0 0,-1 0 0,1 0 0,-1 0 0,1 0 0,0 0 0,-1 0 0,1 0 0,-1 0 0,1 0 0,-1 0 0,1 1 0,-1-1 0,0 0 0,1 0 0,-1 1 0,1-1 0,-1 0 0,1 1 0,-1-1 0,0 0 0,1 1 0,-1-1 0,0 1 0,1-1 0,-1 0 0,0 1 0,0-1 0,1 1 0,-1 0 0,4 20 0,0 1 0,-2 0 0,0-1 0,-2 1 0,-2 28 0,1 1 0,0 13 0,-1-25 0,7 67 0,-5-102 0,1 1 0,0-1 0,1 0 1,-1 1-1,1-1 0,0 0 0,0 0 0,0 0 0,0 0 1,1 0-1,-1-1 0,1 1 0,0-1 0,0 0 0,0 0 1,1 0-1,-1 0 0,1 0 0,0-1 0,0 1 0,0-1 1,0 0-1,0 0 0,0-1 0,0 1 0,1-1 0,3 1 1,13 2 4,0-1 0,0-1 0,0 0 1,29-3-1,-43 1-4,0-1-1,0 1 0,0-1 0,0 0 0,1 0 0,-1-1 0,0 0 0,-1-1 0,1 1 0,0-1 0,-1 0 0,1-1 0,-1 0 0,0 0 0,8-7 0,-7 4 0,0 0 0,-1 0 0,1-1 0,-2 0 0,1-1 0,-1 1 0,0-1 0,-1 0 0,0 0 0,3-11 0,0-10 0,-1 0 0,-2 0 0,-1 0 0,-1 0 0,-3-47 0,1 70 0,0-6 0,0 0 0,-1 0 0,0 0 0,-1 0 0,0 0 0,-1 1 0,-1-1 0,0 1 0,0-1 0,-1 1 0,-1 1 0,-11-19 0,16 29 0,0 0 0,0-1 0,0 1 0,0 0 0,0-1 0,0 1 0,0 0 0,-1 0 0,1 0 0,0 0 0,-1 0 0,1 0 0,-1 0 0,1 0 0,-1 1 0,1-1 0,-1 1 0,1-1 0,-1 1 0,0-1 0,1 1 0,-1 0 0,0 0 0,1 0 0,-1 0 0,0 0 0,1 0 0,-1 0 0,0 1 0,1-1 0,-1 1 0,1-1 0,-1 1 0,0-1 0,-1 2 0,-1 1 0,1-1 0,0 1 0,0 0 0,0 0 0,0 0 0,0 0 0,1 0 0,-1 1 0,1-1 0,0 1 0,-3 7 0,-1 7 0,1 1 0,1 0 0,1 0 0,1 0 0,0 1 0,1-1 0,3 21 0,-2-11 0,1-12 0,0 1 0,1-1 0,2 1 0,-1-1 0,2 0 0,0 0 0,1-1 0,1 0 0,15 28 0,-15-32 0,1-1 0,-1 1 0,2-1 0,0-1 0,0 1 0,1-2 0,0 1 0,0-1 0,1-1 0,0 0 0,1-1 0,0 0 0,13 6 0,-19-11 0,1 1 1,0-1-1,0 0 0,-1-1 1,10 1-1,-15-1-4,1-1 0,-1 0 0,0 0 0,0 0 1,1 0-1,-1 0 0,0 0 0,0-1 0,0 1 0,1 0 0,-1 0 0,0-1 1,0 1-1,0-1 0,0 1 0,0-1 0,0 0 0,0 1 0,0-1 0,0 0 1,0 0-1,0 0 0,0 0 0,0 0 0,-1 0 0,1 0 0,0 0 0,-1 0 1,1 0-1,0 0 0,-1 0 0,0 0 0,1 0 0,-1 0 0,0-1 0,1-1 1,0-35-352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4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147 107 31839,'-5'-5'102,"0"0"1,-1 1 0,1-1 0,-1 2 0,0-1 0,0 0 0,-1 1-1,-10-4 1,15 6-104,0 1 0,-1-1 1,1 0-1,0 1 0,0-1 0,0 1 0,0 0 0,-1 0 0,1 0 0,0 0 0,0 0 0,0 0 0,-1 0 0,1 1 1,0-1-1,0 1 0,0 0 0,0-1 0,0 1 0,0 0 0,0 0 0,0 0 0,0 1 0,0-1 0,1 0 0,-1 1 1,1-1-1,-1 1 0,1 0 0,-1-1 0,-1 5 0,-1 3 1,1 1 0,0-1 0,0 1 0,1 0 0,0 0 0,1 1 0,1-1 0,0 13 0,0-21 0,0 0 0,0 1 0,0-1 0,0 0 0,1 0 0,-1 0 0,1 1 0,-1-1 0,1 0 0,0 0 0,0 0 0,0 0 0,0 0 0,0-1 0,1 1 0,-1 0-1,0 0 1,1-1 0,0 1 0,-1-1 0,1 1 0,0-1 0,0 0 0,-1 0 0,1 1 0,0-1 0,0-1 0,0 1 0,0 0 0,4 0 0,5 2 3,0-1 1,0-1-1,1 0 0,20-1 0,-17 0 9,-11 0-12,0 0 0,0-1 1,0 1-1,0-1 0,0 1 1,0-1-1,0 0 0,0-1 1,-1 1-1,1-1 0,0 1 1,-1-1-1,1 0 0,-1 0 1,0-1-1,5-3 0,-5 2 0,0 1 0,-1-1 0,1 0 0,0 0 0,-1 0 0,0-1 0,0 1 0,-1 0 0,1-1 0,-1 1 0,0-1 0,0 0 0,1-8 0,-1 6 0,-1 1 0,1-1 1,-1 0-1,-1 1 0,1-1 0,-1 0 0,0 1 1,-1-1-1,0 1 0,0-1 0,0 1 1,-1 0-1,1 0 0,-2 0 0,-3-7 0,3 9-2,1 0-1,-1 0 1,0 1 0,0-1-1,-1 1 1,1 0-1,-1 0 1,1 0-1,-1 1 1,0-1 0,0 1-1,0 0 1,-1 1-1,1-1 1,0 1-1,0 0 1,-1 1 0,1-1-1,-7 1 1,-28 2-516,5 11-1688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7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1 610 32095,'1'-4'601,"2"9"-506,2 12-151,-5-13 56,1 0-1,0 0 1,0 0-1,0 0 1,1 0-1,0 0 1,-1 0-1,1 0 1,1 0-1,-1-1 1,4 5 0,-3-6-1,-1 0 1,0 0-1,1 0 1,0-1-1,-1 1 1,1-1-1,0 0 1,0 0-1,-1 0 1,1 0-1,0 0 1,0-1 0,0 1-1,0-1 1,0 0-1,5 0 1,-2 0 1,0 0 0,0 0 0,0-1 0,0 0 1,0 0-1,0 0 0,0-1 0,0 0 0,0 0 1,-1-1-1,6-2 0,-4 0-1,0 0 0,-1-1 0,0 0-1,0 0 1,0 0 0,-1-1 0,8-11 0,-3 2 0,-1-1 0,0 0 0,-1 0 0,-1-1 0,-1 0 0,-1 0 0,0 0 0,-1-1 0,1-21 0,0-26 0,-4-84 0,-3 74 0,2-53 27,-7 228-54,5-28 27,-1 44 0,12 115 0,-7-209 0,2 1 0,0-1 0,2 1 0,0-2 0,1 1 0,2-1 0,20 39 0,-28-58 0,0 1 0,0 0 0,0-1 0,0 1 0,0-1 0,0 1 0,1-1 0,-1 0 0,1 1 0,-1-1 0,1 0 0,-1 0 0,1 0 0,-1 0 0,1 0 0,0-1 0,0 1 0,3 1 0,-4-2 0,0-1 0,1 1 0,-1 0 0,0 0 0,0-1 0,1 1 0,-1-1 0,0 1 0,0-1 0,0 1 0,0-1 0,1 0 0,-1 1 0,0-1 0,0 0 0,0 0 0,-1 0 0,1 0 0,0 0 0,1-1 0,2-5 0,1-1 0,-2 1 0,1-1 0,-1 1 0,0-1 0,3-14 0,3-32 0,-3 0 0,-3-1 0,-4-91 0,-1 45 0,1 57 0,0 25 6,0-1 1,2 0-1,0 1 1,6-29-1,-6 46-7,-1 0 0,1 0 0,0 0 0,0 0 1,-1 0-1,1 0 0,0 1 0,1-1 0,-1 0 0,0 1 0,0-1 0,1 1 0,-1-1 0,1 1 1,0 0-1,-1 0 0,1-1 0,0 1 0,-1 0 0,1 0 0,0 1 0,0-1 0,0 0 0,0 1 1,0-1-1,0 1 0,0-1 0,0 1 0,0 0 0,0 0 0,4 0 0,-1 1 1,1 0 0,-1-1-1,0 2 1,0-1 0,0 1 0,0-1-1,0 1 1,0 1 0,-1-1 0,1 1-1,7 5 1,-2 2 0,0 0 0,0 0 0,-1 1 0,0 0 0,-1 1 0,0 0 0,-1 0 0,0 1 0,-1 0 0,0 0 0,5 22 0,-5-16 0,-2 0 0,0 0 0,-2 0 0,0 0 0,-1 0 0,-1 1 0,0-1 0,-5 24 0,3-34 0,0 0 0,-1-1 0,0 0 0,0 1 0,-1-1 0,0 0 0,-1-1 0,0 1 0,0-1 0,0 0 0,-1 0 0,0-1 0,0 1 0,-1-2 0,0 1 0,0 0 0,-14 7 0,9-6 0,-1 0 0,-1-1-1,1-1 1,-1 0 0,1 0 0,-1-2-1,-1 0 1,1 0 0,0-1 0,-18-1-1,30-1 1,0 0-1,1 0 0,-1-1 0,0 1 1,0-1-1,0 0 0,0 0 0,1 1 1,-1-1-1,0 0 0,1 0 0,-1-1 1,1 1-1,-1 0 0,1 0 0,0-1 1,-1 1-1,1-1 0,0 1 0,0-1 1,0 0-1,0 1 0,0-1 0,0 0 1,1 0-1,-1 1 0,0-1 0,1 0 1,0 0-1,-1 0 0,1 0 0,0-3 1,-1-7-4,0 0-1,1-1 1,0 1 0,3-12 0,-3 23 4,0-1-1,0 0 1,0 1 0,1-1 0,-1 0 0,0 1-1,1-1 1,0 1 0,-1-1 0,1 1-1,0-1 1,0 1 0,0 0 0,0-1-1,0 1 1,0 0 0,0 0 0,0-1-1,0 1 1,1 0 0,-1 0 0,0 0 0,1 1-1,-1-1 1,1 0 0,-1 0 0,1 1-1,-1-1 1,1 1 0,-1 0 0,1-1-1,0 1 1,2 0 0,0 0-1,0 0 1,-1 0-1,1 1 1,-1 0-1,1-1 1,-1 1-1,1 1 1,-1-1-1,1 0 1,-1 1-1,0 0 1,0 0-1,0 0 0,3 2 1,144 109 0,-67-53 0,-76-54 0,1-1 0,-1 0 0,1-1 0,12 5 0,-17-8 0,0 1 0,0-1 0,1-1 0,-1 1 0,1 0 0,-1-1 0,1 0 0,-1 0 0,1 0 0,-1 0 0,1 0 0,-1-1 0,1 1 0,4-3 0,-6 2 0,0 0 0,0 0 0,0-1 0,0 1 0,-1-1 0,1 0 0,-1 1 0,1-1 0,-1 0 0,1 0 0,-1 0 0,0 0 0,0 0 0,0 0 0,0-1 0,0 1 0,-1 0 0,1 0 0,0-5 0,7-53 0,-7 47 0,4-73 3,4-39 5,-7 107-7,1 0 0,1 0 0,1 0 0,12-28 0,-17 44-1,1 0 0,0 0 1,0 0-1,0 0 0,0 0 1,0 0-1,0 0 0,0 1 0,1-1 1,-1 0-1,1 1 0,-1-1 0,1 1 1,-1 0-1,1-1 0,0 1 1,0 0-1,0 0 0,0 0 0,0 0 1,0 0-1,0 1 0,0-1 0,0 1 1,0-1-1,0 1 0,0 0 0,0-1 1,4 2-1,-3-1 0,0 1 1,-1 0-1,1 0 1,0 1-1,0-1 0,-1 1 1,1-1-1,-1 1 1,1 0-1,-1 0 0,0 0 1,0 0-1,0 0 1,0 1-1,0-1 0,0 1 1,0-1-1,-1 1 1,2 4-1,5 10 0,-2 0 0,0 0 0,-1 1 0,-1 0 0,4 34 0,-3 96 0,-5-130 0,-1 1 0,-1 1 0,0-1 0,-7 23 0,-1 3 0,29-78-13,1-27-3,17-97 1,8-25 11,-45 181 4,2-5 0,0 0 0,0 0 1,1 0-1,6-10 0,-8 15-1,-1 0 1,1-1-1,0 1 1,0 0-1,0 0 1,0 1-1,1-1 1,-1 0-1,0 0 0,0 0 1,0 1-1,1-1 1,-1 1-1,0-1 1,1 1-1,-1-1 1,1 1-1,-1 0 0,0-1 1,1 1-1,-1 0 1,1 0-1,-1 0 1,0 0-1,3 1 1,-2 0 0,0-1-1,-1 1 1,1 0 0,-1 0 0,1 0 0,-1 0 0,1 0 0,-1 0 0,1 1 0,-1-1 0,0 0-1,0 1 1,0-1 0,0 1 0,0-1 0,0 1 0,0-1 0,0 1 0,-1 0 0,1 0 0,0-1-1,-1 1 1,0 0 0,1 3 0,2 4 0,5 22 2,-1 1 0,-1 0 1,-2 1-1,0 43 0,7 51 3,-11-122-5,1 1 0,0-1 0,1 0 0,-1 0 0,1 0 0,0 0 0,0 0 0,4 6 0,-5-9 0,1 0-1,0-1 0,-1 1 0,1 0 1,0-1-1,0 1 0,0-1 0,0 1 0,0-1 1,0 0-1,0 0 0,0 0 0,1 0 0,-1 0 1,0-1-1,1 1 0,-1-1 0,1 0 1,-1 1-1,3-1 0,2 0-1,-1 1 0,1-1 0,0 0 0,-1-1 0,1 1 0,-1-1 0,0-1 0,1 1 0,-1-1 0,0 0 0,0-1 0,0 0 0,0 1 0,0-2 0,-1 1 0,1-1 0,-1 0 0,0 0 0,0 0 0,0-1 0,-1 1 0,0-1 0,8-11 0,-4 5 2,0-1 1,0-1-1,-2 0 1,1 0 0,-1 0-1,-1-1 1,-1 1-1,0-1 1,3-15-1,-2-12 4,1-75 1,-2 17-3,-4 98-4,0-1 1,0 0-1,1 1 0,-1-1 1,0 0-1,1 1 1,-1-1-1,1 1 0,-1-1 1,1 1-1,-1-1 1,1 1-1,0-1 0,0 1 1,0-1-1,0 1 0,0 0 1,0 0-1,0 0 1,1-1-1,-1 1 0,0 0 1,1 0-1,-1 1 1,2-2-1,2 0-6,0 1 0,0 1 1,-1-1-1,1 0 0,0 1 0,0 0 1,5 1-1,4-1 0,-16 12-5,-2-4 22,0-1 1,-1 1-1,0-1 1,0 0 0,-1 0-1,-10 10 1,-12 16 19,17-16-23,0 0 0,2 0 0,0 1 0,1 0 1,1 0-1,0 1 0,1 0 0,1 0 1,1 1-1,1-1 0,1 1 0,1 0 1,0 0-1,4 37 0,-2-50-6,1 0 0,-1 0 0,1 0 0,0 0 0,1 0 0,-1 0 0,2-1 0,-1 0 0,1 1 0,-1-1 0,2 0 0,-1-1 0,1 1 0,0-1 0,0 0 0,0 0 0,1 0 0,-1-1 0,1 0 0,0 0 0,1 0 0,7 3 0,-1-2 0,0 0 0,-1-1 0,2-1 1,-1 0-1,0 0 0,0-2 0,1 0 1,-1 0-1,1-1 0,0-1 0,14-2 1,-24 3-1,0-1 1,0-1-1,0 1 1,0 0-1,0-1 1,0 0-1,0 0 1,-1 0-1,1-1 1,-1 1-1,1-1 1,-1 1 0,0-1-1,0 0 1,0-1-1,0 1 1,-1 0-1,1-1 1,-1 0-1,0 1 1,0-1-1,0 0 1,-1 0-1,1 0 1,-1 0-1,1-8 1,2-9 1,-1 0-1,-1 0 1,-1-1-1,-2-23 1,1 30 2,-1-4-4,0 1 1,-2-1-1,0 1 0,0 0 0,-2 0 0,0 1 1,-1-1-1,-1 1 0,-1 0 0,0 1 0,-1 0 0,-1 0 1,-1 1-1,-14-18 0,20 28 0,0 1 0,0 0 0,0 0 0,0 0 0,0 1 0,-1 0 0,0 0 0,0 0 0,-9-2 0,13 4 0,0 0 0,0 0 0,0 1 0,0 0 0,0-1 0,0 1 0,-1 0 0,1 0 0,0 0 0,0 0 0,0 0 0,0 1 0,0-1 0,0 0 0,0 1 0,0 0 0,0 0 0,0-1 0,0 1 0,0 0 0,0 0 0,0 1 0,0-1 0,1 0 0,-1 1 0,1-1 0,-1 1 0,1-1 0,-1 1 0,1 0 0,-2 3 0,0 3-1,-1 1 1,2 0-1,-1 0 0,1 0 0,1 0 1,-1 0-1,2 0 0,-1 0 0,1 0 1,2 16-1,0-11 0,0-1 0,0 0 0,1 0-1,1-1 1,0 1 0,11 23 0,-7-22 0,1-1 1,0 0-1,0 0 1,2 0-1,-1-1 1,2-1-1,0 0 1,14 10-1,-16-14 1,0 0-1,1-1 0,0 0 0,0-1 1,0-1-1,1 1 0,-1-2 1,1 0-1,0 0 0,0-1 0,14 1 1,-19-3 1,0 1 1,0-1-1,1 0 1,-1-1-1,0 0 0,0 0 1,0 0-1,0-1 1,8-3-1,-10 2 0,-1 1 1,1-1-1,-1-1 0,1 1 0,-1-1 0,0 1 0,0-1 0,0 0 0,-1-1 1,0 1-1,0-1 0,5-8 0,-2 1 0,-1 0-1,0 0 1,-1 0 0,0-1 0,-1 1-1,0-1 1,1-22 0,-2-97 7,-4 74-6,2-27-15,-1 173 10,-1-25 3,8 86 0,-4-136 0,0 0 0,1 0 0,0-1 0,1 1-1,0-1 1,1 0 0,1 0 0,0 0 0,0-1 0,10 12 0,-12-17 1,2 0-1,-1 0 1,1 0 0,-1-1 0,2 0 0,-1 0-1,0-1 1,1 1 0,0-1 0,0-1 0,0 1-1,1-1 1,-1-1 0,1 1 0,0-1 0,-1 0 0,13 0-1,-10 0 1,-1-2-1,1 0 1,-1 0-1,1 0 0,0-1 1,14-4-1,-20 4 1,-1 0 0,1-1-1,0 0 1,-1 1 0,0-1-1,1-1 1,-1 1 0,0 0-1,0-1 1,0 0-1,-1 1 1,1-1 0,-1 0-1,1-1 1,-1 1 0,0 0-1,0-1 1,0 1 0,1-4-1,2-7 1,0-1-1,-2 1 1,1 0-1,-2-1 1,2-22-1,-3-79 0,-2 63 0,1 23 0,-1-1 0,-1 1 0,-2 0 0,-13-51 0,13 73 0,2 19 0,0 71 0,1 59 0,2-117 0,1 1 0,1-1 0,11 39 0,-11-54 0,-1 0 0,2 0 0,0 0 0,0-1 0,0 1 0,1-1 0,0 0 0,13 14 0,-14-18 0,0 0 0,0-1 0,1 1 0,-1-1 0,1 0 0,0 0 0,0-1 0,0 1 0,0-1 0,1 0 0,-1-1 0,0 1 0,1-1 0,-1 0 0,1-1 0,7 1 0,0 0 0,0-1 0,-1-1 0,24-3 0,-31 2 0,0 1 0,0-1 0,0 0 0,0 0 0,-1 0 0,1-1 0,-1 0 0,1 0 0,-1 0 0,0 0 0,0 0 0,3-6 0,2-1 0,-1 0 0,0-1 0,-1-1 0,0 1 0,-1-1 0,0 0 0,-1-1 0,0 1 0,-1-1 0,-1 0 0,3-13 0,-2-6 0,-1 0 0,-1 0 0,-4-47 0,1 69 0,0 0 0,-1 0 0,1 0 0,-2 0 0,0 1 0,0-1 0,0 1 0,-1-1 0,-1 1 0,-10-15 0,12 19 0,-1 1 0,1-1 0,-1 1 0,0 0 0,-1 0 0,1 1 0,-1-1 0,1 1 0,-1 0 0,0 0 0,0 1 0,0 0 0,-1-1 0,1 2 0,-1-1 0,1 1 0,-1-1 0,1 2 0,-1-1 0,-8 0 0,12 1 0,0 0 0,0 0 0,0 0 0,1 0 0,-1 1 0,0-1 0,0 0 0,0 1 0,0-1 0,0 1 0,0 0 0,1 0 0,-1 0 0,0 0 0,1 0 0,-1 0 0,0 0 0,1 0 0,-1 0 0,1 1 0,0-1 0,0 1 0,-1-1 0,1 1 0,0 0 0,0-1 0,0 1 0,0 0 0,1 0 0,-2 2 0,0 5 0,1 0 0,0 0 0,0-1 0,1 1 0,1 14 0,0 2 0,0-8 0,1-1 0,0 1 0,1 0 0,1-1 0,0 0 0,2 0 0,-1 0 0,2-1 0,14 26 0,-14-29 0,0-1 0,1 1 0,1-1 0,0 0 0,0-1 0,1 0 0,0-1 0,0 0 0,1 0 0,1-1 0,-1-1 0,17 8 0,-21-12 0,1-1 0,0 0 0,-1 0 0,1-1 0,9 1 0,-14-1 0,0-1 0,0 0 0,0 0 0,0 0 0,1 0 0,-1-1 0,0 1 0,0-1 0,0 0 0,0 0 0,0 0 0,0 0 0,0 0 0,0 0 0,3-4 0,-3 2 0,0-1 0,0 0 0,-1 1 0,1-1 0,-1 0 0,0-1 0,0 1 0,-1 0 0,1 0 0,-1-1 0,0 1 0,0-6 0,4-60 0,-5 60 0,1-56 4,-2 20 5,10-74-1,-9 118-8,0 0 0,0 1-1,0-1 1,1 0-1,-1 1 1,0-1 0,1 0-1,-1 1 1,1-1-1,0 1 1,-1-1 0,1 1-1,0-1 1,0 1-1,0-1 1,0 1 0,0 0-1,0-1 1,0 1-1,1 0 1,-1 0 0,0 0-1,1 0 1,-1 0-1,1 0 1,2-1 0,-2 3-1,0-1 1,0 0-1,-1 1 1,1-1-1,0 1 1,0 0 0,0 0-1,-1 0 1,1 0-1,0 0 1,-1 0-1,1 0 1,-1 0-1,1 0 1,-1 1 0,1-1-1,-1 1 1,0-1-1,0 1 1,0 0-1,0-1 1,0 1-1,1 3 1,11 20 0,0 1 0,-3 0 0,0 0 0,-1 1 0,-2 1 0,5 32 0,-4 1 0,0 112 0,-8-173 0,0-1 0,0 1 0,0 0 0,1-1 0,-1 1 0,0 0 0,0 0 0,0-1 0,0 1 0,0 0 0,0-1 0,1 1 0,-1 0 0,0 0 0,0 0 0,0-1 0,1 1 0,-1 0 0,0 0 0,0 0 0,1-1 0,-1 1 0,0 0 0,0 0 0,1 0 0,-1 0 0,0 0 0,1 0 0,-1 0 0,0 0 0,1 0 0,-1 0 0,0 0 0,0 0 0,1 0 0,-1 0 0,0 0 0,1 0 0,-1 0 0,0 0 0,1 0 0,-1 0 0,0 0 0,0 0 0,1 1 0,-1-1 0,0 0 0,0 0 0,1 0 0,-1 0 0,0 1 0,0-1 0,0 0 0,1 0 0,-1 1 0,0-1 0,0 0 0,0 0 0,0 1 0,1-1 0,-1 0 0,0 0 0,0 1 0,0-1 0,0 0 0,0 1 0,0-1 0,0 1 0,11-32 0,-1 1 0,-2-2 0,7-51 0,-4 23 0,-5 32 0,-1-4 0,2 0 0,1 1 0,1 0 0,2 1 0,17-37 0,-27 65 0,0 0 0,0 0 0,1 1 0,-1-1 0,0 0 0,1 1 0,-1-1 0,1 1 0,0-1 0,-1 1 0,1 0 0,0 0 0,0 0 0,3-2 0,-4 3 0,0 0 0,0 0 0,0 0 0,0 0 0,0 0 0,0 0 0,0 0 0,0 1 0,-1-1 0,1 0 0,0 0 0,0 1 0,0-1 0,0 1 0,-1-1 0,1 1 0,0-1 0,0 1 0,-1-1 0,1 1 0,0 0 0,-1 0 0,1-1 0,-1 1 0,1 0 0,-1 0 0,1-1 0,-1 1 0,1 0 0,-1 0 0,0 0 0,1 0 0,-1 0 0,0 0 0,0 0 0,0 1 0,7 30 0,-2-1 0,-1 1-1,-1 0 1,-2 0 0,-3 36 0,0-32 5,2 0 1,1 1 0,2-2-1,8 39 1,-10-73-34,-1 0-6,0 0 0,0 0 1,0 1-1,0-1 0,1 0 0,-1 0 0,0 0 1,1 0-1,-1 0 0,1 0 0,-1 0 1,1 0-1,-1 0 0,1 0 0,0 0 0,0 0 1,-1 0-1,1-1 0,0 1 0,0 0 0,0-1 1,0 1-1,0 0 0,1 0 0,7 0-3874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8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225 163 32303,'0'-16'101,"1"8"-50,-1 1-1,0-1 1,-1 0 0,-2-14-1,2 21-46,1-1-1,-1 0 0,0 0 0,0 0 0,1 0 0,-1 1 0,-1-1 0,1 0 0,0 1 1,0-1-1,-1 1 0,1-1 0,0 1 0,-1 0 0,0-1 0,1 1 0,-1 0 1,0 0-1,1 0 0,-1 1 0,0-1 0,0 0 0,-3 0 0,0-1-3,1 1 0,-1 0 1,0 0-1,0 0 0,-1 0 0,1 1 0,0 0 0,0 0 0,0 1 0,0-1 0,0 1 0,0 0 0,0 0 0,0 1 0,1-1 1,-1 1-1,0 0 0,1 1 0,-1-1 0,1 1 0,0-1 0,0 2 0,0-1 0,0 0 0,0 1 0,1-1 0,-1 1 0,1 0 1,0 0-1,1 1 0,-1-1 0,0 0 0,1 1 0,-2 5 0,-3 9 0,0 1 0,2 0 0,0 0 0,1 1-1,-1 21 1,1 106 18,4-119-8,0-11-9,0-1-1,2 1 1,0-1 0,1 1 0,1-1 0,10 30-1,-12-42 0,0 0 0,0 0 0,1 0 0,0 0 0,-1-1 0,2 1 0,-1-1 0,1 0 0,-1 0 0,1 0 0,0 0 0,0 0 0,1-1 0,-1 0 0,1 0 0,0 0 0,-1-1 0,1 0 0,0 1 0,1-2 0,-1 1 0,0-1 0,0 1 0,1-1 0,10 0 0,-12-1 0,0 1 0,1-1 0,-1 0 0,0-1 0,1 1 0,-1-1 0,0 0 0,0 0 0,1 0 0,-1-1 0,0 1 0,0-1 0,0 0 0,-1 0 0,1-1 0,5-3 0,-4 0 0,0 0 0,-1 0 0,1 0 0,-1-1 0,0 1 0,-1-1 0,0 0 0,5-14 0,1-7 0,-2-1 0,-1 0 0,0 0 0,1-45 0,-7-124 0,-2 98 0,3 83 0,-1 15 0,-1 6 0,0 8 0,-5 78 0,6 129 0,2-206 0,-1-1 0,1 0 0,1 0 0,0 0 0,1 0 0,10 22 0,-12-31 0,0 1 0,0 0 0,0-1 0,0 1 0,1-1 0,-1 1 0,1-1 0,0 0 0,0 0 0,0-1 0,0 1 0,1 0 0,-1-1 0,1 0 0,0 0 0,-1 0 0,1 0 0,0-1 0,0 1 0,0-1 0,0 0 0,0 0 0,8 0 0,-8-1 0,-1 1 0,0-1 0,1 0 0,-1 0 0,0 0 0,1-1 0,-1 1 0,0-1 0,1 0 0,-1 0 0,0 0 0,0 0 0,0-1 0,0 1 0,0-1 0,0 1 0,0-1 0,0 0 0,-1 0 0,1-1 0,-1 1 0,0-1 0,1 1 0,-1-1 0,0 1 0,-1-1 0,3-4 0,14-28 0,-1-2 0,-2 0 0,-1-1 0,16-77 0,-5 18 0,-18 74 0,-4 8 0,1 1 0,0 0 0,1 0 0,1 1 0,0-1 0,1 1 0,0 1 0,11-14 0,-16 24 0,0 0 0,0 0 0,0 0 0,0 1 0,1-1 0,-1 1 0,1 0 0,-1 0 0,1-1 0,-1 2 0,1-1 0,0 0 0,-1 0 0,1 1 0,0 0 0,0-1 0,-1 1 0,1 0 0,0 0 0,0 1 0,-1-1 0,1 0 0,0 1 0,0 0 0,-1 0 0,1 0 0,-1 0 0,1 0 0,-1 0 0,1 1 0,-1-1 0,0 1 0,0-1 0,1 1 0,-1 0 0,0 0 0,-1 0 0,1 0 0,0 0 0,0 1 0,1 2 0,6 12 0,-1 0 0,0 1 0,-1 0 0,-1 0 0,-1 1 0,0 0 0,3 35 0,0 141 0,-8-184 0,0 0 0,-1 0 0,0 0 0,0 0 0,-1 0 0,-1 0 0,0 0 0,0-1 0,-1 0 0,-7 15 0,8-20 0,1-1 0,-2 1 0,1 0 0,0-1 0,-1 0 0,0 0 0,0 0 0,0 0 0,0-1 0,-1 1 0,0-1 0,1 0 0,-1-1 0,0 1 0,0-1 0,-1 0 0,1 0 0,0-1 0,-1 1 0,-7 0 0,9-1 0,0-1 0,0 1 0,0-1 0,-1 0 0,1 0 0,0-1 0,0 1 0,-1-1 0,1 0 0,0 0 0,0 0 0,0-1 0,-7-3 0,7 2 0,1 0 0,-1 0 0,1 0 0,0 0 0,0-1 0,0 1 0,0-1 0,1 0 0,0 0 0,0 0 0,0 0 0,0 0 0,-1-6 0,-3-7 0,2 0 0,0 0 0,0-1 0,0-28 0,3-74 0,1 66 0,0 51 0,0-3 0,0 0 0,1 0 0,-1 0 0,1 1 0,2-8 0,-3 12 0,0 0 0,0 1 0,1-1 0,-1 0 0,0 0 0,1 1 0,-1-1 0,1 0 0,-1 1 0,1-1 0,-1 0 0,1 1 0,-1-1 0,1 1 0,0-1 0,-1 1 0,1-1 0,0 1 0,-1-1 0,1 1 0,0 0 0,-1 0 0,1-1 0,0 1 0,0 0 0,0 0 0,-1 0 0,1-1 0,0 1 0,0 0 0,0 0 0,-1 0 0,1 1 0,0-1 0,0 0 0,0 0 0,-1 0 0,1 1 0,0-1 0,0 0 0,-1 0 0,1 1 0,0-1 0,-1 1 0,1-1 0,0 1 0,-1-1 0,1 1 0,0 0 0,5 4 0,-1 0 0,0 0 0,0 1 0,0-1 0,0 1 0,-1 0 0,4 9 0,4 4 0,2 0 0,26 39 0,55 62 0,-82-105 0,1 0 0,1-2 0,0 1 0,1-2 0,0 0 0,1-1 0,0-1 0,36 16 0,-41-22 0,-1-2 0,1 1 0,0-2 0,0 1 0,-1-2 0,15 0 0,-24 0-2,-1 0-1,0 0 1,0 0-1,0 0 1,1 0-1,-1 0 1,0-1-1,0 1 1,0-1-1,0 1 1,1-1-1,-1 1 1,0-1 0,0 1-1,0-1 1,0 0-1,0 0 1,0 1-1,0-1 1,-1 0-1,1 0 1,0 0-1,0 0 1,-1 0-1,1 0 1,0 0 0,-1 0-1,1 0 1,-1-1-1,0 1 1,1 0-1,-1 0 1,0 0-1,0-1 1,0 1-1,0 0 1,1 0-1,-2-3 1,3-36-286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0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54 218 30990,'0'-115'1772,"-1"137"-1770,-8 43 1,0-4-3,-2 409 0,13-294 0,-12-313 0,-1 12 0,10 91 0,-3-73 0,13-131 0,-5 211 0,0 0 0,12-34 0,-12 47 0,1 2 0,0-1 0,1 0 0,0 1 0,1 0 0,11-15 0,-15 24 0,0 0 0,0 0 0,0 0 0,0 0 0,1 0 0,-1 1 0,1-1 0,-1 1 0,1 0 0,0 0 0,0 1 0,0-1 0,0 1 0,0-1 0,0 1 0,0 1 0,1-1 0,-1 1 0,0-1 0,0 1 0,1 0 0,-1 1 0,7 0 0,-6 0 0,0 1 0,0-1 0,0 1 0,0 0 0,0 0 0,0 1 0,-1-1 0,1 1 0,-1 0 0,0 1 0,1-1 0,-2 1 0,1-1 0,0 1 0,-1 0 0,0 0 0,6 10 0,-3-1 0,0 0 0,-2 0 0,1 1 0,-2 0 0,1 0 0,-2 0 0,0 0 0,-1 0 0,0 0 0,-1 1 0,-4 25 0,3-33 0,-1-1 0,0 1 0,0-1 0,-1 0 0,1 0 0,-2 0 0,1 0 0,0-1 0,-1 1 0,0-1 0,-1 0 0,1 0 0,-1-1 0,0 1 0,0-1 0,0 0 0,-9 5 0,-2 1 0,0-1 0,-1 0 0,0-2 0,-1 0 0,-18 5 0,-1-10-136,62-12-192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0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337 120 31262,'0'-6'149,"-1"-1"-1,0 1 1,0 0-1,-1-1 1,0 1-1,0 0 1,0 0-1,-1 0 1,-6-10 0,8 13-148,-1 0 0,0 0 0,-1 0 0,1 0 0,0 0 0,-1 0 0,1 1 0,-1-1 0,0 1 0,0 0 0,0 0 0,0 0 0,-1 0 0,1 0 0,0 1 0,-1 0 0,1-1 0,-8 0 0,-5 0-1,-1 1 0,1 1 0,-1 0 0,0 1 0,-30 6 0,41-5 0,-1 0 0,1 0 0,0 0 0,0 1 0,0 0 0,0 0 0,0 1 0,1-1 0,0 1 0,0 1 0,0-1 0,0 1 0,0 0 0,1 0 0,0 0 0,0 0 0,-5 10 0,4-2 0,1 0 0,0 0 0,1 0 0,0 0 0,1 0 0,1 1 0,0-1 0,0 1 0,2-1 0,1 16 0,-2-29 0,1 10 0,0-1 0,1 1 0,0-1 0,0 0 0,1 0 0,0 0 0,0 0 0,1-1 0,1 1 0,-1-1 0,1 0 0,1 0 0,-1 0 0,14 13 0,5 1 0,1-1 0,0-2 0,31 19 0,25 19 0,-79-56 0,0 1 0,-1-1 0,1 1 0,0-1 0,-1 1 0,0 0 0,1-1 0,-1 1 0,0 0 0,1 0 0,-1 0 0,0 0 0,-1 0 0,1 0 0,0 0 0,-1 0 0,1 0 0,-1 1 0,1-1 0,-1 0 0,0 0 0,0 1 0,0-1 0,0 0 0,0 0 0,-1 0 0,0 3 0,0-2 0,-1 1 0,1-1 0,-1 0 0,0 0 0,0 0 0,0 0 0,0 0 0,0-1 0,-1 1 0,1 0 0,-1-1 0,0 0 0,0 0 0,0 0 0,-3 2 0,-14 7 0,-1-2 0,-1 0 0,1-2 0,-1 0 0,0-1 0,-1-2 0,1 0 0,-1-1 0,-36-1 0,58-3-8,1 0 0,-1 0 0,1 0 1,-1 0-1,1-1 0,0 1 0,-1 0 0,1 0 0,0-1 0,0 1 0,0 0 1,0 0-1,0-1 0,0 1 0,0 0 0,0-1 0,1 1 0,-1 0 0,1-2 1,0 0-188,0 0 1,0 0 0,0 0 0,0 0 0,0 0 0,1 0-1,-1 0 1,4-4 0,29-25-7121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0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30958,'444'0'1780,"-466"1"-1869,0 1 0,-33 8 0,-5 2-639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1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31246,'11'-17'1118,"-6"15"-688,-4 31-520,-2-6 153,0 156-63,3 197 0,5-332 21,-7-43-24,0 1 1,1-1-1,-1 0 0,1 0 0,-1 0 1,1 1-1,0-1 0,-1 0 0,1 0 1,0 0-1,0 0 0,0 0 0,1 1 1,-1-2-6,-1 1 0,1-1 1,0 0-1,-1 0 1,1 0-1,0 0 0,-1 0 1,1 0-1,-1 0 1,1 0-1,0 0 0,-1 0 1,1 0-1,0 0 0,-1 0 1,1-1-1,-1 1 1,1 0-1,0 0 0,-1-1 1,1 1-1,-1 0 0,1-1 1,-1 1-1,1-1 1,-1 1-1,1 0 0,-1-1 1,0 1-1,1-2 1,10-16-652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3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25 199 31486,'-2'-19'1074,"-2"41"-824,1-2-293,-7 75 43,4 0 0,7 108 0,1-76 0,-2-77 0,0-40 0,0-33 0,-2-168 0,4-209 0,3 361 0,5 53 0,-5-2 0,118 243 0,-10-76 0,-89-145 0,2-2 0,2 0 0,32 28 0,-59-58 0,0-1 0,0 0 0,0 0 0,-1 0 0,1-1 0,0 1 0,1 0 0,-1 0 0,0 0 0,0-1 0,0 1 0,0-1 0,1 1 0,-1-1 0,0 1 0,0-1 0,1 0 0,-1 1 0,0-1 0,1 0 0,-1 0 0,0 0 0,1 0 0,-1 0 0,0 0 0,1-1 0,-1 1 0,0 0 0,0-1 0,1 1 0,-1-1 0,0 1 0,0-1 0,0 0 0,1 1 0,-1-1 0,0 0 0,0 0 0,0 0 0,0 0 0,-1 0 0,1 0 0,0 0 0,0 0 0,0 0 0,-1 0 0,1 0 0,-1 0 0,1-1 0,-1 1 0,1-2 0,3-7 0,-1 1 0,0-1 0,-1 0 0,0 0 0,1-13 0,0-22 0,-1-1 0,-3 0 0,-2 0 0,-1 1 0,-3 0 0,-1 0 0,-17-48 0,-20-33 0,-7-21 0,65 185-133,-4 5-214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5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85 30110,'14'-31'1254,"-12"26"-1090,1-1 1,-1 1 0,1-1 0,-2 1-1,1-1 1,0 0 0,0-8 0,-20 13-85,11 2-80,0 0 0,1 0 1,-1 0-1,0 1 0,0 0 1,1 0-1,-1 1 1,1 0-1,0 0 0,0 1 1,0-1-1,0 1 0,0 0 1,1 1-1,-9 9 0,-1 2 0,1 0 0,1 1 0,1 0 0,-13 25 0,8-10 0,2 1 0,1 1 0,2 0 0,1 1 0,2 1 0,-6 39 0,5 5 0,1 134 0,9-189 0,1-1 0,1 1 0,2-1 0,0 0 0,2 0 0,13 38 0,-14-49 0,1 0 0,1 0 0,0-1 0,0 0 0,1 0 0,1 0 0,0-1 0,0-1 0,1 0 0,1 0 0,0 0 0,20 12 0,-19-15-1,0-1 1,1-1-1,-1 0 0,1-1 1,0 0-1,0-1 0,1 0 1,-1-1-1,1-1 0,-1 0 1,14-1-1,-27 0 1,7 0-16,0 0 0,-1 0 0,1-1 0,0 0 0,6-2 0,-7 1-38,-1-1 0,0 1 0,0-1-1,0-1 1,7-5 0,-12 9 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7.3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3 131 32271,'-1'1'18,"1"-1"-1,0 1 1,0-1 0,-1 1 0,1-1 0,0 1 0,0 0 0,0-1-1,-1 1 1,1-1 0,0 1 0,0-1 0,0 1 0,0-1 0,0 1-1,0 0 1,0-1 0,0 1 0,1-1 0,-1 1 0,0-1 0,0 1-1,0 0 1,1-1 0,-1 1 0,24 6-18,-1-1 0,43 5 0,-42-8 0,320 26 7,6-25-13,-344-4 5,-5 0 1,-1 0 0,0 0 0,0 0 0,1 0 0,-1 0 0,0 0 0,0-1 0,0 1 0,1 0 0,-1 0 0,0 0 0,0 0 0,0 0 0,1-1 0,-1 1 0,0 0 0,0 0 0,0 0 0,0-1 0,0 1 0,1 0 0,-1 0 0,0 0 0,0-1 0,0 1 0,0 0 0,0 0 0,0-1 0,0 1 0,0 0 0,0 0 0,0-1 0,0 1 0,0 0 0,0 0 0,0-1 0,0 1 0,0 0 0,0 0 0,0 0 0,0-1 0,0 1 0,-1-1 0,-3-9 0,-3 1-2,0 0 0,-1 1 0,0 0 0,0 0 1,-1 1-1,-13-10 0,-6-5-1,6 5 3,0 0 0,-2 1 0,1 1 0,-32-15 0,55 30 0,0 0 0,0 0 0,0 0 0,0-1 0,0 1 0,0 0 0,0 0 0,0 0 0,0 0 0,0-1 0,1 1 0,-1 0 0,0 0 0,0 0 0,0 0 0,0-1 0,0 1 0,1 0 0,-1 0 0,0 0 0,0 0 0,0 0 0,1 0 0,-1 0 0,0 0 0,0 0 0,0 0 0,1-1 0,-1 1 0,0 0 0,0 0 0,0 0 0,1 0 0,-1 0 0,0 0 0,0 1 0,0-1 0,1 0 0,-1 0 0,0 0 0,0 0 0,0 0 0,1 0 0,-1 0 0,0 0 0,0 0 0,0 0 0,0 1 0,1-1 0,12 1 1,0 0 0,0 1 0,0 1 0,0 0 0,0 1 0,15 6 0,74 39 13,-96-46-11,0 1-1,-1-1 0,1 1 0,-1 1 1,0-1-1,-1 1 0,1-1 0,-1 1 1,1 1-1,-2-1 0,5 7 0,-6-9-2,-1 0 0,1 1 0,-1-1 0,0 0 0,0 1 0,0-1 0,-1 1 0,1-1 0,-1 1 0,0-1 0,0 1 0,0-1 0,0 1 0,0-1 0,-1 1 0,0-1 0,0 1 0,0-1 0,0 0 0,0 1 0,-1-1 0,1 0 0,-4 5 0,-8 7 0,-1 0 0,0-1 0,-1 0 0,-1-1 0,0-1 0,-20 11 0,10-5 0,12-9-27,-58 47 84,66-52-97,2 1 1,-1 0 0,0 0-1,1 0 1,0 0 0,0 1-1,0 0 1,1 0 0,0 0-1,-4 9 1,6 2-1495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55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12 152 32127,'-1'-16'290,"1"11"-251,-1-1 0,1 1 0,0 0 0,0 0 0,1 0-1,0-1 1,0 1 0,3-10 0,-5 39-39,2-9 0,-17 388 0,26-80 0,-7-398 0,14-229 0,-9 248 0,2 0 0,2 0 0,27-73 0,-32 112 0,0 0 0,1 1 0,0 0 0,1 1 0,21-26 0,-26 36 0,0 1 0,0 0 0,1-1 0,0 2 0,0-1 0,0 1 0,0-1 0,0 1 0,8-3 0,-10 5 0,1 0 0,0 0 0,-1 1 0,1-1 0,0 1 0,0-1 0,-1 1 0,1 0 0,0 1 0,0-1 0,-1 1 0,1-1 0,0 1 0,-1 0 0,1 1 0,4 1 0,-4-1 0,0 1 0,-1-1 0,1 1 0,-1 0 0,0 0 0,0 0 0,0 0 0,0 0 0,0 1 0,-1 0 0,1-1 0,-1 1 0,0 0 0,2 5 0,1 4 0,0 1 0,-1-1 0,3 17 0,-3-11 0,-1 0 0,-1 1 0,-1-1 0,-2 32 0,0-41 0,0-1 0,-1 0 0,0 1 0,0-1 0,-1 0 0,0-1 0,-1 1 0,0 0 0,0-1 0,-1 0 0,-7 11 0,1-5 6,-1-1 0,-22 20-1,30-30-23,0 0 0,0 0 0,0 0 0,-1 0 0,1-1 0,-1 1 0,0-1 0,1 0 0,-1-1 0,0 1 0,0-1 0,0 0 0,-9 1 0,-5-2-611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57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0 875 30430,'10'5'114,"1"0"-1,-1-1 1,1-1-1,0 0 1,0 0-1,1-1 1,-1 0 0,0-1-1,1 0 1,-1-1-1,0-1 1,1 1-1,15-4 1,-23 2-91,-1 1-1,1-1 1,-1 0-1,1 0 1,-1 0-1,0 0 1,0-1-1,0 1 1,0-1-1,0 0 1,0 1-1,-1-1 1,1-1-1,-1 1 1,0 0-1,0-1 1,0 1-1,1-5 1,5-9 23,-2 0 0,7-27 0,-3-9-9,-3 0 1,-3-1-1,-1-67 1,-3 117-34,-1 65-8,-1-15 4,7 65-1,-4-97 1,2-1 0,-1 0 0,1 0 0,1 0 0,1 0 0,-1 0 0,2-1 0,0 0 0,11 17 0,-13-23 0,1-1 0,0-1 0,0 1 0,0-1 0,0 0 0,0 0 0,1 0 0,0-1 0,0 0 0,0 0 0,0 0 0,0-1 0,1 0 0,-1 0 0,1-1 0,9 1 0,-10-1 0,0 0 0,0-1 0,0 0 0,0 0 0,0 0 0,0-1 0,0 0 0,-1 0 0,1-1 0,0 1 0,-1-1 0,1 0 0,-1-1 0,1 1 0,-1-1 0,0 0 0,0-1 0,6-5 0,-4 2 0,-1-1 0,0 0 0,-1 0 0,0 0 0,0-1 0,-1 0 0,0 0 0,0 0 0,-1 0 0,0-1 0,-1 1 0,2-16 0,-1-11 1,-1 1 0,-3-39 0,1 49 1,0 20 1,0-3-1,0 1 0,0-1 0,0 0 0,-1 0 0,0 1 0,-1-1 0,0 1 0,0-1 0,0 1 0,-1 0 0,-5-10 0,8 17-2,0 0 0,0 0 0,-1 0 0,1-1 0,0 1 0,0 0 0,0 0 0,0 0 0,-1 0 0,1 0 0,0 0 0,0 0 0,0 0 0,-1 0 0,1 0 0,0 0 0,0 0 0,0 0 0,-1 0 0,1 0 0,0 0 0,0 0 0,0 0 0,-1 0 0,1 0 0,0 0 0,0 0 0,0 0 0,-1 1 0,1-1 0,0 0 0,0 0 0,0 0 0,0 0 0,-1 0 0,1 0 0,0 1 0,0-1 0,0 0 0,0 0 0,0 0 0,0 0 0,0 1 0,-1-1 0,1 0 0,0 0 0,0 0 0,0 1 0,0-1 0,0 0 0,0 0 0,0 0 0,0 1 0,0-1 0,0 0 0,0 0 0,0 0 0,0 1 0,0-1 0,-3 18 0,0 40 0,7 114 0,-3-159 0,1 0 0,1-1 0,0 1 0,1-1 0,0 0 0,10 21 0,-12-28 0,0-1 0,1 0 0,-1-1 0,1 1 0,0 0 0,-1-1 0,2 0 0,-1 1 0,0-1 0,1 0 0,-1-1 0,1 1 0,0-1 0,0 1 0,0-1 0,0 0 0,0-1 0,1 1 0,-1-1 0,0 0 0,1 0 0,6 1 0,-5-2 0,-1 0 0,1 0 0,-1 0 0,0-1 0,1 0 0,-1 0 0,0 0 0,1-1 0,-1 1 0,0-1 0,0-1 0,0 1 0,-1-1 0,1 1 0,4-5 0,-2 1 0,-1 0 0,0-1 0,-1 0 0,1 0 0,-1 0 0,-1-1 0,1 1 0,5-17 0,2-5 0,-2-1 0,-1 0 0,-2-1 0,0 0 0,2-48 0,-5-163 0,-5 149 0,1 61 0,-6-45 0,5 66 0,-1 1 0,0 0 0,-1 0 0,0 0 0,-1 0 0,0 0 0,-1 1 0,-6-11 0,11 20 0,0 0 0,-1-1 0,1 1 0,0 0 0,0 0 0,-1-1 0,1 1 0,0 0 0,-1 0 0,1 0 0,0 0 0,-1-1 0,1 1 0,0 0 0,-1 0 0,1 0 0,-1 0 0,1 0 0,0 0 0,-1 0 0,1 0 0,0 0 0,-1 0 0,1 0 0,0 0 0,-1 0 0,1 0 0,-1 1 0,1-1 0,0 0 0,-1 0 0,1 0 0,0 0 0,0 1 0,-1-1 0,1 0 0,0 0 0,-1 1 0,1-1 0,0 0 0,-1 1 0,-11 15 0,4 4 0,1 0 0,1 0 0,0 1 0,1 0 0,2 0 0,-2 34 0,6 133 0,1-161 0,2 0 0,0-1 0,2 0 0,0 0 0,2 0 0,1 0 0,1-2 0,2 1 0,26 43 0,-30-56 0,1-1 0,0 0 0,1 0 0,0-1 0,1 0 0,0 0 0,0-2 0,22 13 0,-23-15 0,0-2 0,0 1 0,1-1 0,0-1 0,0 0 0,0-1 0,0 0 0,0 0 0,1-1 0,-1-1 0,0 0 0,13-2 0,-20 2 0,0-1 0,-1 0 0,1 0 0,-1-1 0,1 1 0,-1-1 0,0 1 0,1-1 0,-1 0 0,0 0 0,0-1 0,0 1 0,-1-1 0,1 1 0,0-1 0,-1 0 0,0 0 0,0 0 0,0 0 0,0 0 0,0-1 0,0 1 0,-1 0 0,2-6 0,1-6 0,0 0 0,0 0 0,-2 0 0,2-27 0,-3 28 0,1-18 0,-2-44 0,0 69 0,-1 0 0,0 0 0,0 0 0,-1 0 0,1 0 0,-2 0 0,1 0 0,-1 1 0,0-1 0,0 1 0,0 0 0,-6-8 0,7 13 0,0-1 0,1 1 0,-1-1 0,0 1 0,0-1 0,0 1 0,0 0 0,-1 0 0,1 0 0,0 0 0,0 1 0,-1-1 0,1 0 0,0 1 0,-1 0 0,1-1 0,-5 1 0,6 0 0,-1 0 0,0 0 0,1 1 0,-1-1 0,1 0 0,-1 1 0,1-1 0,-1 1 0,1-1 0,0 1 0,-1 0 0,1-1 0,-1 1 0,1 0 0,0 0 0,0 0 0,0 0 0,-1 0 0,1 1 0,0-1 0,0 0 0,1 0 0,-1 1 0,0-1 0,0 0 0,1 1 0,-2 1 0,0 7 0,0 0 0,0 0 0,1 1 0,0-1 0,1 0 0,1 17 0,-1-20 0,1 0 0,0 0 0,1 0 0,-1 0 0,2-1 0,-1 1 0,0 0 0,1-1 0,0 0 0,7 10 0,-5-9-2,1-1 1,-1-1-1,1 1 1,0-1-1,1 0 1,-1 0-1,1-1 1,0 1-1,0-2 1,1 1-1,-1-1 1,1 0-1,-1 0 1,1-1-1,0 0 1,0-1-1,0 0 1,0 0-1,0 0 0,13-2 1,-18 1 1,0-1 0,0 0 0,0 0 0,0 0 0,0 0 0,0 0 0,-1 0 0,1-1 0,0 1 0,-1-1 0,0 0 0,1 0 0,-1 0 0,0 0 0,0 0 0,0-1 0,0 1 0,0 0 0,-1-1 0,1 0 0,-1 1 0,1-1 0,-1 0 0,1-4 0,5-10 1,-2-1 0,7-34 0,-9 35 1,15-99 7,-5-2 0,-2-183 0,-11 300-9,0 1 0,-1-1 0,1 1 0,0 0 0,0-1 0,0 1 0,-1-1 0,1 1 0,0 0 0,-1-1 0,1 1 0,0 0 0,-1-1 0,1 1 0,0 0 0,-1-1 0,1 1 0,0 0 0,-1 0 0,1 0 0,-1-1 0,1 1 0,-1 0 0,1 0 0,-1 0 0,1 0 0,0 0 0,-1 0 0,1 0 0,-1 0 0,1 0 0,-1 0 0,1 0 0,-1 0 0,1 0 0,-1 0 0,1 0 0,0 0 0,-1 1 0,1-1 0,-1 0 0,1 0 0,-1 0 0,1 1 0,0-1 0,-1 0 0,1 1 0,0-1 0,-1 1 0,-1 2 0,-1 0 0,1 0 0,1 1 0,-1-1 0,0 1 0,1-1 0,0 1 0,0 0 0,0-1 0,0 1 0,0 0 0,1 0 0,0-1 0,0 8 0,-1-1 0,-4 76 0,8 132 0,0-181 0,1-1 0,18 66 0,-19-88 0,2-1 0,0 0 0,0 0 0,1 0 0,0-1 0,2 0 0,-1 0 0,1-1 0,1 0 0,14 15 0,-19-22 0,0-1 0,1 0 0,-1-1 0,0 1 0,1-1 0,0 0 0,-1 0 0,1 0 0,0-1 0,0 1 0,0-1 0,0-1 0,10 2 0,-12-2 0,0 0 0,0 0 0,0-1 0,0 1 0,0 0 0,0-1 0,0 0 0,0 0 0,0 0 0,0 0 0,-1 0 0,1-1 0,0 1 0,-1-1 0,1 1 0,-1-1 0,1 0 0,-1 0 0,0 0 0,0-1 0,0 1 0,0 0 0,2-5 0,2-5 0,-2 1 0,1-2 0,-1 1 0,-1 0 0,0-1 0,-1 0 0,1-16 0,-3-97 0,-1 69 0,1 19 0,0 24 0,0 11 0,0 4 0,-2 70 0,0-32 0,2 1 0,1-1 0,10 56 0,-9-84 0,1-1 0,0 1 0,1-1 0,0 0 0,1 0 0,0-1 0,0 1 0,1-1 0,10 12 0,-13-18 0,-1 0 0,1 0 0,0 0 0,1-1 0,-1 1 0,0-1 0,1 1 0,-1-1 0,1 0 0,0-1 0,-1 1 0,1-1 0,0 1 0,0-1 0,0 0 0,0-1 0,0 1 0,0-1 0,1 1 0,-1-1 0,0-1 0,0 1 0,0 0 0,0-1 0,0 0 0,0 0 0,6-2 0,-6 1 0,-1 0 0,1 0 0,-1-1 0,0 1 0,0-1 0,0 1 0,0-1 0,0 0 0,0 0 0,-1 0 0,1 0 0,-1-1 0,0 1 0,0-1 0,2-6 0,3-7 0,-1-1 0,4-20 0,-8 29 0,22-119 0,-16 75 0,16-54 0,-22 101 0,0 0 0,0-1 0,1 1 0,-1 0 0,1 1 0,1-1 0,3-5 0,-5 9 0,0 0 0,0 0 0,0 0 0,0 1 0,0-1 0,0 1 0,0-1 0,0 1 0,1 0 0,-1 0 0,1 0 0,-1 0 0,1 0 0,-1 0 0,1 1 0,-1-1 0,1 1 0,0 0 0,3 0 0,1 0-2,27 2-21,-33-2 22,0 1 1,0-1 0,0 0 0,0 1-1,0-1 1,0 1 0,0-1-1,0 1 1,0-1 0,-1 1-1,1 0 1,0-1 0,0 1 0,-1 0-1,1 0 1,0 0 0,-1-1-1,1 1 1,-1 0 0,1 0-1,-1 0 1,1 0 0,-1 0-1,0 0 1,1 0 0,-1 0 0,0 0-1,0 0 1,0 0 0,0 2-1,-23-3 1,15 0 2,-1 0-1,0 1 1,0-1-1,0 2 0,1-1 1,-1 1-1,-14 6 1,18-6-1,1 1 1,-1 0-1,1 0 1,0 0-1,0 0 1,0 1 0,0-1-1,1 1 1,0 0-1,-1 0 1,2 0-1,-1 1 1,0-1-1,-3 10 1,1-2-2,0 1 0,1 0 0,0 1 0,1-1 0,-3 28 0,5 69 0,1-105 0,1 3 0,0 0 0,0-1 0,0 1 0,1-1 0,0 1 0,1-1 0,0 0 0,0 0 0,0 0 0,1 0 0,0 0 0,0-1 0,1 0 0,0 0 0,0 0 0,0 0 0,1-1 0,0 0 0,0 0 0,0 0 0,1-1 0,-1 0 0,1 0 0,0-1 0,0 0 0,0 0 0,1-1 0,-1 1 0,1-2 0,-1 1 0,1-1 0,14 0 0,-11 0 0,1 0 0,-1-1 0,0 0 0,1-1 0,12-3 0,-21 3 0,1 0 0,-1 0 0,1-1 0,-1 0 0,1 1 0,-1-1 0,0 0 0,0 0 0,0-1 0,0 1 0,0-1 0,0 1 0,-1-1 0,1 0 0,-1 0 0,0 0 0,0 0 0,0-1 0,1-3 0,2-7-13,0 1 0,-2-1-1,0-1 1,0 1 0,-1 0 0,-1-1 0,-1 1-1,-1-20 1,1 15-103,0-35-737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28 32063,'-8'-5'43,"-1"1"0,1 1 0,-1-1 0,0 1 0,0 1 0,0 0 0,-1 0 0,1 1 0,0 0-1,-1 0 1,-9 2 0,15-1-38,0 0-1,1 0 0,-1 1 0,0-1 0,1 1 0,-1 0 0,1 0 0,-1 1 0,1-1 0,0 1 0,-1 0 0,1-1 0,0 1 0,0 1 0,0-1 0,0 0 1,1 1-1,-1-1 0,1 1 0,-1 0 0,1 0 0,0 0 0,0 0 0,0 0 0,0 1 0,1-1 0,0 1 0,-1-1 0,0 7 0,-1 8-3,0 0-1,1 0 0,1 1 1,3 27-1,-2-38 1,1-1 0,0 0 0,0 0 0,1 0 0,0 0 0,0 0 0,1 0 0,0 0 0,0-1 0,0 0 0,1 1-1,0-1 1,0 0 0,7 6 0,-6-8 0,1 0 0,0-1 0,0 0 0,0 0 1,1 0-1,-1-1 0,1 1 0,-1-2 0,1 1 0,0-1 0,0 0 0,-1 0 0,1-1 0,0 0 0,0 0 0,0-1 0,11-1 0,-15 1 0,0 0 0,-1 1 0,1-1 0,0 0 0,-1-1 0,1 1 0,0 0 0,-1-1 0,1 1 0,-1-1 0,0 0 0,0 0-1,0 0 1,0 0 0,0 0 0,0 0 0,0-1 0,-1 1 0,1-1 0,-1 1 0,1-1 0,-1 0 0,0 1 0,0-1 0,0 0 0,-1 0 0,1-3 0,2-9 0,0 0 1,-2-1-1,0-26 1,-1 37-3,0-3 1,0-1 0,-1 1 0,0-1 0,0 1 0,-1-1 0,0 1 0,0 0 0,-1 0 0,-7-15 0,8 19 0,-1 0 0,1 1 0,-1 0-1,0-1 1,0 1 0,0 0 0,0 0-1,-1 0 1,1 1 0,-1-1 0,0 1-1,0 0 1,0 0 0,0 0 0,0 1-1,0-1 1,0 1 0,0 0-1,-1 0 1,1 1 0,-5-1 0,3 0-10,0 1-1,0 0 1,0 0 0,0 1 0,0-1 0,0 1 0,1 0 0,-1 1-1,0-1 1,1 1 0,-1 1 0,1-1 0,0 1 0,-8 4 0,-30 32-361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0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34 725 31759,'0'0'20,"0"-1"0,0 1 0,0 0 1,0 0-1,0-1 0,0 1 0,0 0 1,0 0-1,0-1 0,0 1 0,0 0 1,0 0-1,0-1 0,0 1 0,0 0 0,0 0 1,0-1-1,0 1 0,0 0 0,0 0 1,-1-1-1,1 1 0,0 0 0,0 0 1,0 0-1,0-1 0,0 1 0,-1 0 1,1 0-1,0 0 0,0 0 0,0-1 1,-1 1-1,1 0 0,0 0 0,0 0 1,-1 0-1,1 0 0,0 0 0,0 0 1,-1 0-1,1 0 0,0-1 0,0 1 1,-1 0-1,-9 12 25,6-3-45,1 0 0,0 1 0,1 0 0,0 0 0,1-1 0,0 1 0,0 0 0,1 0 0,0 0 0,1 0 0,2 11 0,-3-19 0,1 0 0,0-1 0,0 1 0,1 0 0,-1-1 0,0 1 0,0-1 0,1 1 0,-1-1 0,1 0 0,-1 1 0,1-1 0,0 0-1,-1 0 1,1 0 0,0 0 0,0 0 0,0-1 0,0 1 0,-1 0 0,1-1 0,0 0 0,0 1 0,0-1 0,0 0 0,0 0 0,0 0 0,4-1 0,-2 1 2,1 0 0,-1 0 0,0-1 0,0 1 0,0-1 0,0 0 0,0-1 0,0 1 0,0-1 0,0 1 0,0-1 0,-1 0 0,7-5 0,-3-1-1,0 0-1,0-1 1,-1 0 0,-1 0 0,1 0 0,5-15 0,21-66-2,-28 80 1,15-60 0,-2-1 0,13-120 0,-15-148 0,-16 338 0,1 1 0,0-1 0,0 0 0,-1 0 0,1 1 0,0-1 0,-1 0 0,1 0 0,0 1 0,-1-1 0,1 0 0,-1 1 0,0-1 0,1 1 0,-1-1 0,1 0 0,-1 1 0,0 0 0,0-1 0,1 1 0,-1-1 0,0 1 0,1 0 0,-1-1 0,0 1 0,0 0 0,0 0 0,1 0 0,-1 0 0,0 0 0,0-1 0,0 2 0,0-1 0,1 0 0,-1 0 0,0 0 0,0 0 0,0 0 0,1 1 0,-1-1 0,0 0 0,0 1 0,1-1 0,-1 0 0,0 1 0,0-1 0,1 1 0,-1-1 0,0 2 0,-1 1 0,-1 0 0,1 0 0,0 0 0,1 1 0,-1-1 0,1 1 0,-1-1 0,1 1 0,0 0 0,0-1 0,1 1 0,-1 0 0,1 0 0,0 0 0,0-1 0,0 5 0,0-2 0,-1 12 0,1 0 0,1 0 0,0 0 0,1 0 0,1-1 0,1 1 0,0-1 0,2 0 0,0 0 0,9 19 0,40 69 0,-24-48 0,23 60 0,-46-98 0,-1 1 0,-2 0 0,0 1 0,-1-1 0,-1 1 0,0 0 0,-2 25 0,-1-41 0,-1 0 0,1 0 0,-1-1 0,0 1 0,-1 0 0,1 0 0,-1-1 0,0 1 0,0-1 0,0 1 0,-1-1 0,0 0 0,1 0 0,-5 4 0,0-1 0,1-1 0,-1 0 0,0 0 0,-1-1 0,1 0 0,-1 0 0,-11 4 0,2-2 0,0 0 0,0-2 0,-1 0 0,1-1 0,-1 0 0,0-2 0,-26 1 0,27-2 0,-30-3 0,46 2 0,-1 0 0,1-1 0,0 1 0,-1 0 0,1-1 0,0 1 0,-1-1 0,1 0 0,0 1 0,0-1 0,0 0 0,0 0 0,0 0 0,-1 0 0,2 0 0,-1 0 0,0 0 0,0 0 0,0 0 0,0 0 0,1 0 0,-1-1 0,0 1 0,1 0 0,-1 0 0,1-1 0,-1-1 0,2 3 0,-1-1 0,1 1 0,-1-1 0,1 1 0,-1-1 0,1 1 0,-1-1 0,1 1 0,0 0 0,-1-1 0,1 1 0,0 0 0,-1-1 0,1 1 0,0 0 0,-1 0 0,1 0 0,0 0 0,0-1 0,-1 1 0,1 0 0,0 0 0,-1 1 0,1-1 0,0 0 0,0 0 0,-1 0 0,2 1 0,-1-1 0,107 4 0,-54-1 0,61-4 0,-107 0 0,-1 0 0,0 0 0,0 0 0,0-1 0,0 0 0,-1-1 0,1 1 0,-1-1 0,1-1 0,-1 1 0,0-1 0,0 0 0,9-9 0,-7 6 0,-2-1 0,1 1 0,-1-2 0,0 1 0,-1-1 0,0 0 0,0 0 0,5-17 0,-2-2 0,-1 0 0,-1-1 0,-1 0 0,-2 0 0,-1-50 0,-2-37 0,0 155 0,-1-6 0,1 1 0,2 0 0,1 0 0,12 52 0,-10-67 0,2 5 0,0 0 0,2-1 0,14 28 0,-21-46 0,0 0 0,1 0 0,0-1 0,0 1 0,1-1 0,-1 0 0,1 0 0,0 0 0,0 0 0,0-1 0,0 1 0,1-1 0,0 0 0,-1-1 0,1 1 0,0-1 0,0 0 0,0 0 0,1 0 0,8 1 0,-6-2 0,-1-1 0,0 1 0,1-1 0,-1-1 0,0 1 0,0-1 0,1 0 0,11-5 0,-15 5 0,0-1 0,0 0 0,0-1 0,-1 1 0,1-1 0,-1 1 0,1-1 0,-1 0 0,0 0 0,0 0 0,0-1 0,-1 1 0,1-1 0,-1 0 0,0 0 0,2-5 0,3-9 0,0 0 0,-2-1 0,0 0 0,-1 0 0,-1 0 0,1-25 0,-4-116 0,0 159 0,-5-25 0,5 26 0,-1-1 0,1 0 0,-1 0 0,1 1 0,-1-1 0,1 1 0,-1-1 0,0 0 0,1 1 0,-1-1 0,0 1 0,0 0 0,1-1 0,-1 1 0,0-1 0,0 1 0,0 0 0,0 0 0,1 0 0,-1-1 0,0 1 0,0 0 0,0 0 0,0 0 0,-1 0 0,1 1 0,0-1 0,0 1 0,0-1 0,0 1 0,0 0 0,0-1 0,1 1 0,-1 0 0,0 0 0,0-1 0,0 1 0,1 0 0,-1 0 0,1 0 0,-1 0 0,0 0 0,1 0 0,0 0 0,-1 0 0,1 0 0,-1 0 0,1 0 0,0 1 0,0-1 0,0 0 0,0 0 0,0 0 0,0 2 0,-3 42 0,3-36 0,0-2 0,-1 37 0,1 0 0,9 59 0,-7-91 0,0 1 0,1-1 0,0 0 0,1 0 0,1 0 0,0 0 0,0-1 0,1 1 0,1-1 0,0-1 0,0 0 0,1 0 0,10 10 0,-13-15 0,1-1 0,-1-1 0,1 1 0,0-1 0,1 0 0,-1 0 0,0-1 0,1 1 0,-1-1 0,1-1 0,0 1 0,9 0 0,-10-2 0,0 1 0,-1-1 0,1 0 0,0-1 0,-1 1 0,1-1 0,-1 0 0,1 0 0,-1-1 0,0 0 0,1 0 0,-1 0 0,0 0 0,0-1 0,0 0 0,4-3 0,-1-2 0,0-1 0,0 0 0,-1-1 0,0 1 0,-1-1 0,0 0 0,0-1 0,-1 0 0,-1 0 0,0 0 0,0 0 0,3-22 0,-1-4 0,-1 0 0,-1-66 0,-4 90 0,-1-1 0,0 0 0,0 0 0,-1 1 0,-1-1 0,-7-18 0,9 28 0,0 0 0,-1 1 0,0-1 0,1 1 0,-2 0 0,1 0 0,0-1 0,0 1 0,-1 1 0,0-1 0,0 0 0,1 1 0,-2-1 0,1 1 0,0 0 0,0 0 0,-1 0 0,1 0 0,-1 1 0,1 0 0,-1-1 0,0 1 0,1 0 0,-1 1 0,0-1 0,0 1 0,-6 0 0,9 0 0,0 0 0,0 0 0,0 1 0,0-1 0,0 0 0,0 1 0,0-1 0,0 1 0,0-1 0,0 1 0,0 0 0,0-1 0,1 1 0,-1 0 0,0 0 0,0 0 0,1-1 0,-1 1 0,0 0 0,1 0 0,-1 0 0,1 0 0,-1 0 0,1 0 0,0 0 0,-1 0 0,1 0 0,0 1 0,0-1 0,0 1 0,-4 41 0,4-35 0,-1 14 0,2 0 0,0-1 0,1 1 0,1-1 0,11 39 0,-12-52 0,1 0 0,0-1 0,0 0 0,1 1 0,0-1 0,0-1 0,0 1 0,1 0 0,0-1 0,0 0 0,1-1 0,0 1 0,0-1 0,0 0 0,1 0 0,-1-1 0,1 0 0,0 0 0,10 4 0,-9-5 0,-1-1 0,1 0 0,0 0 0,0 0 0,-1-1 0,1 0 0,0-1 0,0 0 0,0 0 0,0-1 0,0 0 0,0 0 0,0-1 0,0 0 0,-1 0 0,1-1 0,-1 0 0,1 0 0,-1-1 0,0 0 0,0 0 0,-1 0 0,1-1 0,-1 0 0,0-1 0,0 1 0,5-8 0,-4 2 0,0 0 0,-1 0 0,0-1 0,-1 0 0,0 0 0,-1 0 0,0-1 0,-1 1 0,2-16 0,0-13 0,-2-63 0,-3 96 0,-6-30 0,-3 22 0,9 16 0,-1 0 0,1 0 0,0-1 0,-1 1 0,1 0 0,-1 0 0,1 0 0,-1 0 0,1 0 0,-1 0 0,1 0 0,-1 0 0,1 0 0,-1 0 0,1 0 0,-1 0 0,1 0 0,-1 0 0,1 0 0,-1 1 0,1-1 0,-1 0 0,1 0 0,0 1 0,-1-1 0,1 0 0,-1 0 0,1 1 0,0-1 0,-1 0 0,1 1 0,-2 11 0,2 40 0,-1 0 0,7 62 0,-5-98 0,2 0 0,0-1 0,1 1 0,1-1 0,0 0 0,1 0 0,0 0 0,12 18 0,-14-28 0,0 0 0,0 0 0,0-1 0,1 0 0,0 1 0,0-1 0,0-1 0,0 1 0,1-1 0,0 0 0,-1 0 0,1-1 0,0 0 0,0 0 0,0 0 0,0 0 0,1-1 0,-1 0 0,0-1 0,1 1 0,-1-1 0,0-1 0,1 1 0,-1-1 0,9-2 0,-11 2 0,0-1 0,1 0 0,-1 0 0,0-1 0,0 1 0,-1-1 0,1 0 0,-1 0 0,1 0 0,-1 0 0,0-1 0,0 0 0,0 1 0,-1-1 0,1 0 0,-1 0 0,0 0 0,0 0 0,0-1 0,2-7 0,3-13 0,0 0 0,4-36 0,-10 56 0,34-436 0,-29 300 0,-6 140 0,2-22 0,-4 39 0,0 9 0,-12 283 0,14-265 0,3 0 0,2-1 0,1 1 0,3-1 0,15 48 0,-20-79 0,-1-1 0,2 0 0,-1 0 0,1 0 0,1-1 0,-1 0 0,2 0 0,11 13 0,-14-18 0,1 0 0,-1-1 0,1 1 0,1-1 0,-1 0 0,0 0 0,1-1 0,-1 1 0,1-1 0,0-1 0,0 1 0,-1-1 0,1 0 0,0 0 0,0 0 0,9-1 0,-12 0 0,-1 0 0,0-1 0,0 1 0,0 0 0,1-1 0,-1 0 0,0 1 0,0-1 0,0 0 0,0 0 0,0 0 0,0 0 0,-1-1 0,1 1 0,0 0 0,0-1 0,-1 1 0,3-3 0,-1-1 0,0 1 0,0-1 0,0 0 0,0 0 0,-1-1 0,1 1 0,0-6 0,3-10 0,-1-1 0,3-41 0,-6-33 0,-3 68 0,2-1 0,1 1 0,7-40 0,-8 65-1,0 1-1,-1-1 1,2 1-1,-1 0 1,0-1-1,0 1 1,1 0-1,-1 0 1,1 0-1,0 0 1,-1 0-1,1 1 1,0-1-1,0 0 1,0 1-1,1-1 1,-1 1-1,0 0 1,0 0-1,1 0 1,-1 0-1,1 0 1,-1 0-1,1 1 1,-1-1-1,4 1 1,-3-1-1,1 1 0,0 0-1,-1 0 1,1 0 0,0 0 0,-1 1-1,1-1 1,-1 1 0,1 0 0,-1 0 0,1 0-1,-1 1 1,1-1 0,-1 1 0,0 0-1,0 0 1,5 4 0,-4-3 2,0 1 0,0-1 1,-1 1-1,1 0 0,-1 0 0,0 0 0,0 1 0,-1-1 1,1 1-1,-1 0 0,0-1 0,0 1 0,1 6 1,-20-13 25,-3-7-23,-33-10-2,50 18-1,0 0 0,0 1-1,1-1 1,-1 1 0,0 0 0,0 0 0,0 0 0,0 0 0,0 1 0,0-1 0,0 1 0,0 0 0,1 0 0,-1 0 0,0 0 0,-4 2 0,3 1 0,-1 0 0,2 0 0,-1 0 0,0 1 0,1-1 0,0 1 0,0 0 0,0-1 0,1 2 0,-1-1 0,1 0 0,0 0 0,1 1 0,0-1 0,-2 11 0,0 8 0,0 1 0,2 29 0,1-43 0,0 1 0,0-1 0,2 0 0,-1 1 0,2-1 0,-1 0 0,1 0 0,6 13 0,-6-19 0,0 1 0,1-1 0,0 1 0,0-1 0,0 0 0,0-1 0,1 1 0,-1-1 0,1 0 0,0 0 0,1 0 0,-1 0 0,1-1 0,-1 0 0,1-1 0,7 3 0,-2-1 1,0-1 0,0 0-1,0-1 1,0 0 0,0-1 0,1 0 0,-1-1-1,0 0 1,14-2 0,-18 1-1,0 0 1,0-1-1,0 0 1,0 0-1,-1 0 1,1-1-1,-1 0 1,1 0-1,-1 0 1,0-1-1,0 0 1,0-1-1,-1 1 1,0-1-1,8-8 1,-1-5-1,-1 0 0,0 0 0,-1-1 0,-2-1 0,0 0 0,-1 0 0,0 0 0,-2-1 0,5-39 0,-2-16 0,-4-106 0,-4 136 0,1-10 0,1 37 0,-1-1 0,-1 1 0,-1-1 0,-1 1 0,-1-1 0,-9-35 0,12 55 0,0 0 0,0 0 0,0 0 0,0 0 0,0 1 0,-1-1 0,1 0 0,0 0 0,0 0 0,0 0 0,0 1 0,0-1 0,-1 0 0,1 0 0,0 0 0,0 0 0,0 0 0,-1 0 0,1 0 0,0 0 0,0 0 0,0 0 0,-1 1 0,1-1 0,0 0 0,0 0 0,0 0 0,-1 0 0,1 0 0,0 0 0,0-1 0,0 1 0,-1 0 0,1 0 0,0 0 0,0 0 0,0 0 0,-1 0 0,1 0 0,0 0 0,0 0 0,0 0 0,0-1 0,-1 1 0,1 0 0,0 0 0,0 0 0,0 0 0,0-1 0,0 1 0,0 0 0,-1 0 0,1 0 0,0 0 0,0-1 0,0 1 0,0 0 0,0 0 0,0 0 0,0-1 0,-5 17 0,2 0 0,-1 1 0,2-1 0,0 1 0,1-1 0,2 28 0,-1-9 0,0 490 0,0-524 0,-1 0 0,1 0 0,0 0 0,0 0 0,0 0 0,0 0 0,0 0 0,1 0 0,-1 0 0,0 0 0,0 0 0,0 0 0,1 0 0,-1 0 0,1 0 0,-1 0 0,1-1 0,-1 1 0,1 0 0,-1 0 0,1 0 0,0-1 0,-1 1 0,1 0 0,0-1 0,0 1 0,0 0 0,-1-1 0,1 1 0,0-1 0,0 0 0,0 1 0,0-1 0,0 0 0,0 1 0,0-1 0,0 0 0,0 0 0,0 0 0,0 0 0,0 0 0,0 0 0,0 0 0,0 0 0,0 0 0,0 0 0,0-1 0,0 1 0,0 0 0,-1-1 0,1 1 0,0-1 0,0 1 0,0-1 0,0 1 0,0-1 0,1-1 0,3-4 0,0 0 0,0-1 0,-1 1 0,0-1 0,0-1 0,0 1 0,3-11 0,2-3 0,169-319 0,-173 330 0,-4 9 0,0-1 0,0 0 0,0 1 0,0-1 0,0 0 0,0 1 0,0-1 0,1 1 0,-1-1 0,0 1 0,1 0 0,-1 0 0,1-1 0,0 1 0,-1 0 0,1 1 0,2-2 0,-3 2 0,-1 0 0,0-1 0,1 1 0,-1 0 0,0 0 0,1 0 0,-1 0 0,0 1 0,1-1 0,-1 0 0,0 0 0,1 0 0,-1 0 0,0 0 0,0 0 0,1 0 0,-1 1 0,0-1 0,1 0 0,-1 0 0,0 0 0,0 1 0,1-1 0,-1 0 0,0 0 0,0 0 0,0 1 0,1-1 0,-1 0 0,0 1 0,0-1 0,0 0 0,0 1 0,0-1 0,0 0 0,1 0 0,-1 1 0,0-1 0,0 1 0,1 17 0,-1-13 0,1 348 32,-1-348-32,1 1 0,-1 0 0,1 0 0,0-1 0,0 1 0,1-1 0,0 1 0,0-1 0,0 1 0,1-1 0,-1 0 0,1 0 0,0 0 0,1-1 0,-1 1 0,1-1 0,0 1 0,0-1 0,1 0 0,6 5 0,-5-6 0,0 0 0,1 0 0,-1 0 0,0-1 0,1 0 0,0 0 0,-1 0 0,1-1 0,0 0 0,0 0 0,0-1 0,-1 0 0,1 0 0,0-1 0,0 0 0,0 0 0,7-2 0,-10 1-5,0 1 1,0-1-1,0 0 0,0 0 1,0-1-1,0 1 0,-1-1 1,0 0-1,1 0 0,-1 0 1,0 0-1,0 0 0,-1-1 1,1 0-1,-1 1 0,1-1 1,-1 0-1,0 0 0,2-7 1,14-44-271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33 32319,'-1'-1'19,"-1"-1"1,1 1 0,-1-1-1,1 1 1,-1 0 0,0 0-1,1 0 1,-1 0 0,0 0-1,0 0 1,0 0 0,0 1-1,0-1 1,0 1 0,0-1-1,0 1 1,0 0-1,-3 0 1,-41 2-23,38-2 17,3 1-14,0 0-1,1 0 1,-1 1 0,0-1-1,1 1 1,0 0 0,-1 0-1,1 1 1,0-1-1,0 1 1,0 0 0,0 0-1,1 0 1,-1 0 0,1 1-1,0 0 1,0-1 0,0 1-1,1 0 1,-1 0 0,1 1-1,-4 8 1,4-9 0,1 1-1,-1 0 1,1 0 0,0 0-1,0 0 1,0 0 0,1-1-1,0 2 1,0-1-1,0 0 1,0 0 0,1 0-1,0-1 1,0 1 0,0 0-1,1 0 1,0 0 0,0-1-1,0 1 1,0-1 0,1 1-1,4 6 1,-1-5 1,0-1 0,1 1 0,-1-1 0,1-1 0,0 1 0,0-1 0,1 0 0,-1-1 0,1 0 0,-1 0 0,1 0 0,10 1 0,-6-1 0,-1-1 1,1-1 0,0 0 0,0 0 0,0-1 0,0-1 0,0 0-1,13-2 1,-21 1-2,0 0 1,1 0-1,-1 0 0,0 0 0,0-1 0,-1 1 0,1-1 0,0 0 0,-1 0 1,0-1-1,0 1 0,0-1 0,0 1 0,0-1 0,-1 0 0,1 0 1,-1 0-1,0 0 0,0-1 0,-1 1 0,1 0 0,-1-1 0,0 1 0,0-1 1,0-6-1,0 2 0,0 1 0,-1-1 0,1 1-1,-1 0 1,-1-1 0,0 1 0,0-1 0,-1 1 0,0 0 0,0 0 0,-1 0 0,0 0 0,-6-11 0,7 16-4,0 0 1,0 0-1,-1 0 1,0 0-1,1 0 0,-1 0 1,0 1-1,-1-1 1,1 1-1,0 0 0,-1 0 1,1 0-1,-1 0 1,1 1-1,-1-1 0,0 1 1,0 0-1,1 0 1,-1 1-1,0-1 0,0 1 1,-7 0-1,10 0-11,1 0 0,-1-1-1,0 1 1,0 0 0,0 0-1,0 1 1,1-1 0,-1 0-1,0 0 1,0 0 0,0 1-1,1-1 1,-1 0 0,0 1-1,0-1 1,1 0 0,-1 1-1,0-1 1,0 2-1,-9 23-907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1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32479,'64'0'176,"22"0"-112,8 0-48,-6-3-16,-16-4-32,-30-6-400,-29-2-5043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2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 31150,'-78'0'1404,"82"7"-1354,7-3-34,0 0-1,1-1 1,-1-1-1,1 0 1,0 0-1,22-1 1,-23 0-13,76 3 14,0-4 0,113-15 0,-180 12-17,-20 3 0,0 0-1,0 0 1,0 0-1,0 0 1,0 0-1,0-1 1,0 1 0,0 0-1,0 0 1,0 0-1,0 0 1,0 0-1,0 0 1,0 0 0,0 0-1,0 0 1,0-1-1,0 1 1,0 0-1,0 0 1,0 0 0,0 0-1,0 0 1,0 0-1,0 0 1,0 0-1,0 0 1,0-1 0,0 1-1,0 0 1,0 0-1,0 0 1,0 0-1,0 0 1,0 0 0,0 0-1,0 0 1,1 0-1,-1 0 1,0 0-1,0 0 1,0-1 0,-11 0-25,-3 2-214,0 1 0,0 0 0,1 1 0,-23 7 0,-21 7-3709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5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0 220 31534,'3'-20'755,"-3"20"-740,1-1-1,-1 0 1,0 1 0,0-1 0,1 1-1,-1-1 1,0 0 0,1 1 0,-1-1-1,0 1 1,1-1 0,-1 1-1,1-1 1,-1 1 0,1-1 0,-1 1-1,1-1 1,-1 1 0,1 0 0,0-1-1,-1 1 1,1 0 0,-1 0 0,1-1-1,0 1 1,-1 0 0,1 0 0,1 0-1,0 10 4,-2-5-17,0 51-1,-8 236 0,-4 17 0,12-298 0,1 0 0,0 1 0,0-1 0,1 0 0,0 1 0,5 11 0,-6-20 0,0 1 0,1-1 0,-1 1 0,1-1 0,0 0-1,0 0 1,1 0 0,-1 0 0,1 0 0,-1 0 0,1-1 0,0 1 0,0-1-1,0 0 1,0 1 0,0-1 0,1-1 0,-1 1 0,0-1 0,1 1-1,6 1 1,-4-2-1,1 1 1,0-1-1,0-1 0,-1 1 0,1-1 0,0 0 0,0-1 1,0 0-1,0 0 0,-1 0 0,1-1 0,0 0 0,-1 0 0,1-1 1,-1 1-1,0-2 0,0 1 0,0-1 0,0 1 0,-1-1 0,0-1 1,1 1-1,-1-1 0,-1 0 0,1 0 0,-1-1 0,0 1 0,7-13 1,0-3-3,-1 0 0,-1-1 1,0-1-1,-2 1 1,0-1-1,-2-1 1,3-27-1,-2-13 9,-3-80-1,-3 117-3,0 26-2,0 1 0,0-1 1,0 0-1,-1 1 0,1-1 0,0 1 0,-1-1 0,1 1 0,0-1 0,-1 0 0,1 1 0,-1-1 0,1 1 0,-1 0 0,1-1 0,-1 1 0,1-1 1,-1 1-1,1 0 0,-1-1 0,0 1 0,1 0 0,-1 0 0,1 0 0,-1-1 0,0 1 0,1 0 0,-1 0 0,0 0 0,1 0 0,-1 0 1,0 0-1,1 0 0,-1 0 0,0 0 0,1 0 0,-1 1 0,0-1 0,1 0 0,-2 1 0,0-1 0,-1 1 0,0 0 0,1 0 0,-1-1 0,1 1 0,-1 1 0,1-1 0,0 0 0,0 1 0,-4 2 0,1 3 0,0-1 0,0 1 0,1 0 0,0 1 0,1-1 0,-1 1 0,1 0 0,1-1 0,-1 1 0,2 1 0,-3 12 0,1 13 0,2 52 0,1-56 0,0-25 0,0 0 0,1 0 0,-1 0 0,1 0 0,0 0 0,1 0 1,-1 0-1,1 0 0,0-1 0,0 1 0,0-1 0,1 1 0,0-1 0,0 0 0,0 0 0,0 0 0,0 0 1,1-1-1,0 1 0,0-1 0,0 0 0,0 0 0,0 0 0,1-1 0,-1 1 0,1-1 0,-1 0 0,1 0 0,0-1 1,9 2-1,-3 0 1,1-1 0,0 0 0,0 0-1,0-1 1,0-1 0,0 0 0,0-1 0,14-2 0,-19 1 0,0 1-1,-1-1 0,1-1 0,-1 1 1,1-1-1,-1 0 0,0-1 1,0 1-1,0-1 0,-1 0 1,1-1-1,-1 0 0,0 1 0,0-1 1,5-8-1,0-1 0,-2-1 0,1 0 0,-2 0 0,0-1 0,-1 0 0,7-26-1,14-107 2,-4 17 2,-7 68 0,-2-1 0,-3 0 1,3-104-1,-13 144-3,-4 47 0,-5 53 0,-11 101 0,4 230 0,16-396 0,-1 0 0,1 0 0,1 0 0,0 0 0,0 0 0,1 0 0,0 0 0,1-1 0,0 1 0,1-1 0,-1 0 0,2-1 0,-1 1 0,1-1 0,1 0 0,-1 0 0,1-1 0,1 0 0,-1 0 0,1-1 0,1 0 0,-1 0 0,1-1 0,0 0 0,0 0 0,0-1 0,16 5 0,-10-5 0,-1-1 0,1-1 0,-1 0 0,1-1 0,22-1 0,-31-1 0,0 1 0,0-1 0,0 0 0,-1-1 0,1 1 0,0-1 0,0 0 0,-1-1 0,1 1 0,-1-1 0,0 0 0,0 0 0,0-1 0,0 1 0,8-9 0,-6 2 0,1 1 0,-2-1 0,1-1 0,-1 1 0,-1-1 0,0 0 0,-1 0 0,0-1 0,5-21 0,-4 3-4,-2 0-1,1-54 1,-4 76 3,-1-1 1,0 1 0,0-1-1,0 1 1,-1-1 0,0 1 0,-1 0-1,0 0 1,0 0 0,-8-13-1,8 16 1,0 1 0,-1-1 0,0 0 0,0 1 0,0 0 1,0 0-1,-1 0 0,0 0 0,1 1 0,-1 0 0,-1 0 0,1 0 0,0 1 0,-1-1 0,1 1 0,-9-1 0,6 1-1,-1 0 0,1 1 0,0 0 0,-11 0 0,17 1 1,0 0-1,-1 0 1,1 1 0,0-1-1,-1 0 1,1 1-1,0 0 1,-1-1 0,1 1-1,0 0 1,0 0-1,0 0 1,0 0 0,0 1-1,0-1 1,0 1-1,0-1 1,1 1-1,-1 0 1,-2 1 0,2 3-1,-1-1 1,1 1 0,0-1-1,0 1 1,0-1 0,1 1-1,0 0 1,-1 10 0,1 53 0,1-45 0,1-6 0,0 0 0,1-1 0,1 1 0,1-1 0,0 1 0,1-1 0,1-1 0,1 1 0,9 15 0,-12-23 0,1-1 0,0 1 0,0-1 0,1-1 0,0 1 0,0-1 0,1 0 0,0 0 0,1-1 0,-1 0 0,1 0 0,0-1 0,0 0 0,1-1 0,0 1 0,0-2 0,0 1 0,11 2 0,-2-3 1,1 0 1,-1-1-1,1-1 0,0 0 1,30-5-1,-40 3 0,-1 0-1,0-1 1,0 0-1,0 0 1,0-1-1,0 0 1,0-1-1,-1 0 1,0 0-1,1 0 1,-2-1-1,1 0 1,0 0-1,9-11 1,-7 4-1,-1 0 0,0 0 0,0 0 0,-1-1 0,-1 0 0,0 0 0,-1-1 0,-1 0-1,0 0 1,0 0 0,0-15 0,1-18 1,-3 0 0,-3-49 0,1 90 0,0-3 0,-1-1 0,0 1 0,0-1 0,-1 1 0,-1 0 0,1 0 0,-1 0 0,-1 0 0,0 0 0,0 1 0,0-1 0,-10-12 0,13 21-1,1 1 0,-1-1 0,1 0 0,0 1 0,-1-1 0,1 0 0,0 1 0,0-1 0,-1 1 0,1-1 0,0 0 0,0 1 0,0-1 0,-1 1 0,1-1 0,0 1 0,0-1 0,0 1 0,0-1 0,0 0 0,0 1 0,0-1 0,0 1 0,0-1 0,0 1 0,0-1 0,0 1 0,0-1 0,1 1 0,-1 0 0,0 0 0,-3 347 25,4-207-18,12 194-7,-11-436 0,4-1 0,4 1 0,47-194 0,-54 283-1,-1 0-2,1 0 1,1 0-1,0 0 1,0 1-1,1 0 1,1-1-1,0 2 0,0-1 1,9-10-1,-14 20 3,0 0 0,0 0 0,0 0 0,0 0 0,0 0-1,0 0 1,1 1 0,-1-1 0,0 0 0,1 1 0,-1-1-1,0 1 1,1-1 0,-1 1 0,1-1 0,-1 1 0,1 0-1,-1 0 1,1 0 0,-1 0 0,1 0 0,-1 0 0,1 0-1,-1 1 1,1-1 0,-1 0 0,0 1 0,1-1 0,-1 1-1,1-1 1,-1 1 0,0 0 0,0 0 0,2 1 0,2 2 0,0 0 0,0 0 0,-1 1 0,0-1 0,0 1 0,4 7 0,1 1 0,1 1 0,-2 0 0,0 1 0,0 0 0,-2 0 0,0 1 0,0-1 0,-2 1 0,0 1 0,-1-1 0,0 0 0,0 19 0,-4-31 0,1-1 0,0 0 0,-1 0 0,0 0 0,1 0 0,-1 1 0,-1-1 0,1 0 0,0 0 0,-1-1 0,1 1 0,-1 0 0,0 0 0,-3 3 0,-1 0 0,1-1 0,-1 0 0,0 1 0,-1-2 0,-11 8 0,-8 0 0,1 0 0,-39 11 0,53-19 0,-71 25-51,105-29-151,30-1 192,84-12 1,-108 8 47,0-1 0,0-1-1,0-2 1,40-18 0,-60 22-33,0 0-1,0 0 0,-1-1 1,0 0-1,0-1 0,-1 0 1,0 0-1,0 0 0,0-1 1,-1 0-1,0 0 0,-1-1 1,0 0-1,0 0 0,-1 0 1,0-1-1,0 1 0,4-20 1,-2-8 2,0 0 1,-3-1-1,-1-64 1,-2 84-6,1-69-2,-5-130 0,3 212 0,-3-22 0,4 26 0,0 0 0,0 1 0,0-1 0,-1 0 0,1 0 0,0 1 0,0-1 0,-1 1 0,1-1 0,0 0 0,-1 1 0,1-1 0,-1 1 0,1-1 0,-1 1 0,1-1 0,-1 1 0,1-1 0,-1 1 0,1-1 0,-1 1 0,0 0 0,1-1 0,-1 1 0,0 0 0,1 0 0,-1 0 0,-1-1 0,2 1 0,0 0 0,0 0 0,-1 0 0,1 0 0,0 0 0,0 0 0,-1 0 0,1 1 0,0-1 0,-1 0 0,1 0 0,0 0 0,0 0 0,0 0 0,-1 1 0,1-1 0,0 0 0,0 0 0,0 0 0,-1 0 0,1 1 0,0-1 0,0 0 0,0 0 0,0 1 0,0-1 0,-1 0 0,1 0 0,0 1 0,0-1 0,0 0 0,0 0 0,0 1 0,0-1 0,-4 17 0,1-1 0,0 0 0,1 1 0,1-1 0,1 1 0,2 18 0,-2 4 0,-1 90 0,2 140 0,2-216 0,3 0 0,1-1 0,16 52 0,-23-104 0,0 1 0,0-1 0,0 1 0,0-1 0,0 1 0,0-1 0,0 0 0,0 1 0,0-1 0,0 1 0,0-1 0,0 0 0,1 1 0,-1-1 0,0 0 0,0 1 0,1-1 0,-1 1 0,0-1 0,0 0 0,1 0 0,-1 1 0,0-1 0,1 0 0,-1 0 0,0 1 0,1-1 0,-1 0 0,1 0 0,-1 0 0,0 1 0,1-1 0,-1 0 0,1 0 0,-1 0 0,0 0 0,1 0 0,-1 0 0,1 0 0,-1 0 0,0 0 0,1 0 0,-1 0 0,1 0 0,-1 0 0,1-1 0,-1 1 0,0 0 0,1 0 0,-1 0 0,0-1 0,1 1 0,-1 0 0,0 0 0,1-1 0,-1 1 0,0 0 0,1 0 0,-1-1 0,0 1 0,1-1 0,16-25 0,2-20 0,17-66 0,-27 76 0,2 1 0,2 0 0,1 1 0,29-50 0,-39 78 0,-1 0 1,2 1-1,-1-1 0,1 1 0,0 1 1,9-8-1,-12 10-2,1 0 0,0 0 1,0 1-1,0 0 0,0-1 0,0 1 0,0 0 1,0 1-1,0-1 0,0 0 0,0 1 0,0 0 1,1 0-1,-1 0 0,5 0 0,-6 1 2,0-1 0,-1 1 0,1 0-1,-1 0 1,1 0 0,-1-1 0,1 1 0,-1 0-1,0 1 1,1-1 0,-1 0 0,0 0 0,0 1-1,0-1 1,0 0 0,0 1 0,0-1 0,0 1-1,0-1 1,-1 1 0,1 0 0,-1-1 0,1 1-1,-1 0 1,1-1 0,-1 1 0,0 2-1,3 57 2,-4-48-1,0 32 0,-11 70 0,9-42 0,3-72 0,0 0 0,0-1 0,0 1 0,0 0 0,0 0 0,1-1 0,-1 1 0,0 0 0,1 0 0,-1-1 0,0 1 0,1 0 0,-1-1 0,1 1 0,-1 0 0,1-1 0,-1 1 0,1-1 0,-1 1 0,1-1 0,0 1 0,-1-1 0,1 0 0,0 1 0,-1-1 0,1 0 0,0 1 0,0-1 0,-1 0 0,1 0 0,0 1 0,1-1 0,32 0 0,-21 0 0,-9-1 0,1 0 1,-1 0-1,0 0 0,0 0 0,0-1 1,0 0-1,-1 0 0,1 0 1,0 0-1,-1 0 0,1-1 0,-1 1 1,0-1-1,0 0 0,0 0 1,0-1-1,-1 1 0,1 0 1,-1-1-1,0 0 0,3-5 0,7-14 9,0-1-1,10-31 0,-15 35-7,64-193-1,-64 179 0,-22 48 0,7-1 0,0 1 0,1-1 0,1 1 0,0 1 0,1-1 0,0 1 0,1 0 0,1 0 0,-2 20 0,2 9 0,1 0 0,5 45 0,-3-83 0,1 0 0,0 0 0,0 0 0,0 0 0,1 0 0,0 0 0,0 0 0,0 0 0,1-1 0,0 0 0,0 1 0,1-1 0,-1 0 0,1 0 0,0-1 0,0 1 0,1-1 0,-1 0 0,1 0 0,0 0 0,6 3 0,-2-2 0,-1-1 0,1 0 0,0-1 0,0 0 0,1 0 0,-1-1 0,1 0 0,-1-1 0,1 0 0,0 0 0,-1-1 0,19-2 0,-26 1 0,1 1 0,0-1 0,-1 1 0,1-1 0,-1 0 0,1 0 0,-1-1 0,1 1 0,-1 0 0,0-1 0,0 1 0,0-1 0,0 0 0,0 0 0,3-3 0,-1 0 0,-1 0 0,1 0 0,-1-1 0,-1 1 0,1-1 0,2-9 0,0-3 0,0 0 0,-2 0 0,2-32 0,-2 6 0,-2 1 0,-6-50 0,4 81 0,-1 1 0,0-1 0,-1 0 0,0 1 0,-1 0 0,0 0 0,0 0 0,-2 0 0,1 1 0,-1-1 0,-1 1 0,-13-16 0,16 23 0,0-1 0,1 1 0,-1 0 0,0 0 0,0 1 0,-1-1 0,1 1 0,-1 0 0,1 0 0,-1 0 0,-9-1 0,12 2 0,-1 1 0,1-1 0,0 1 0,0 0 0,-1 0 0,1 0 0,0 1 0,0-1 0,0 0 0,-1 1 0,1-1 0,0 1 0,0 0 0,0 0 0,0 0 0,0 0 0,0 0 0,0 0 0,0 1 0,0-1 0,1 0 0,-1 1 0,1 0 0,-1-1 0,1 1 0,-1 0 0,1 0 0,-1 2 0,-2 3 0,1 0 0,0 1 0,1 0 0,0-1-1,0 1 1,0 0 0,1 10 0,-1 61-16,2-56 6,0-10 10,1 1-1,1-1 0,0 1 0,0-1 0,2 0 1,0 0-1,10 23 0,-12-31 1,0-1 1,0 1-1,1 0 0,-1-1 0,1 0 1,0 0-1,1 0 0,-1 0 0,1 0 1,0-1-1,0 1 0,0-1 0,0 0 1,0 0-1,1-1 0,-1 1 1,1-1-1,0 0 0,0 0 0,-1-1 1,1 1-1,0-1 0,7 1 0,-7-2 1,-1 1 0,1-1 0,0 0 0,-1 0 0,1 0 0,-1-1 0,1 0 0,0 0 0,-1 0 0,1 0 0,-1-1 0,0 1 0,1-1 0,-1 0 0,0-1 0,0 1 0,0-1-1,-1 0 1,1 0 0,-1 0 0,1 0 0,-1 0 0,0-1 0,0 0 0,-1 1 0,1-1 0,2-5 0,19-35-1,-1 0 0,21-63 0,3-5 0,-47 110 0,1 1 0,0-1 0,-1 1 0,1 0 0,0-1 0,0 1 0,0 0 0,0 0 0,0 0 0,0-1 0,0 1 0,0 0 0,2-1 0,-2 2 0,-1 0 0,1 0 0,-1 0 0,1-1 0,-1 1 0,0 0 0,1 0 0,-1 0 0,1 0 0,-1 1 0,1-1 0,-1 0 0,1 0 0,-1 0 0,0 0 0,1 0 0,-1 0 0,1 1 0,-1-1 0,0 0 0,1 0 0,-1 1 0,0-1 0,1 0 0,-1 1 0,0-1 0,1 0 0,-1 1 0,0-1 0,3 4 0,-1 0 0,0 0 0,0 0 0,0 1 0,-1-1 0,3 9 0,3 25 0,0 0 0,1 61 0,-9 85 0,0-77 0,4-133 0,1 0 0,2 0 0,0 0 0,2 1 0,15-36 0,-11 31 0,59-141 0,-57 144 0,0 1 0,2 0 0,1 1 0,22-25 0,-22 36 0,-17 14 0,1 0 0,-1 0 0,0 0 0,1 0-1,-1 0 1,0 0 0,1 0 0,-1 0 0,0 0-1,1 0 1,-1 0 0,0 0 0,0 1 0,1-1 0,-1 0-1,0 0 1,1 0 0,-1 0 0,0 0 0,0 1-1,1-1 1,-1 0 0,0 0 0,0 0 0,1 1-1,-1-1 1,0 0 0,0 1 0,0-1 0,0 0 0,1 0-1,-1 1 1,1 3-2,0 1-1,0-1 0,-1 0 1,0 0-1,1 0 0,-2 6 1,1-5-1,0 287-2,0-282 5,0 0 0,1 0-1,0 0 1,1 0 0,0 0 0,1 0 0,0 0 0,0-1-1,1 0 1,7 14 0,-8-18 2,1 1-1,0-2 1,0 1-1,0 0 1,0-1-1,1 1 1,0-1-1,0-1 1,0 1-1,1-1 1,-1 0-1,1 0 1,-1 0-1,1-1 1,0 0-1,0 0 1,0 0-1,7 0 1,-2 1-2,1-2 1,-1 1-1,1-2 1,0 1-1,0-1 1,-1-1-1,1 0 1,-1-1-1,1 0 1,11-5-1,-16 4 0,0 0 0,0 0 0,-1-1 0,0 0 0,1 0 0,-2 0 0,1-1 0,0 0 0,-1 0 0,0-1 0,0 1 0,-1-1 0,1 0 0,-1 0 0,-1-1 0,1 1 0,2-8 0,0-2 0,0 0 0,-1-1 0,-1 1 0,-1-1 0,3-32 0,-6-87 0,-1 95 0,1 35 0,-5-60 0,4 63 0,1-1 0,-1 0 0,0 1 0,0-1 0,-1 0 0,1 1 0,-1-1 0,0 1 0,0 0 0,0 0 0,0 0 0,-1 0 0,-4-5 0,6 7 0,0 0 0,0 0 0,0 1 0,0-1 0,0 1 0,0-1 0,0 1 0,0-1 0,0 1 0,0-1 0,0 1 0,0 0 0,0 0 0,0 0 0,0-1 0,-1 1 0,1 0 0,0 0 0,0 1 0,0-1 0,0 0 0,0 0 0,0 0 0,-1 1 0,1-1 0,0 1 0,0-1 0,0 1 0,-1 0 0,0 1 0,0-1 0,0 1 0,0 0 0,0 0 0,0 0 0,0 0 0,1 1 0,-1-1 0,1 0 0,-3 6 0,-3 11 0,1 0 0,1 0 0,0 1 0,2 0 0,0 0 0,1 23 0,6 127 0,-3-161 0,0 1 0,0-1 0,1 0 0,0 0 0,1 0 0,0 0 0,1-1 0,0 1 0,0-1 1,1 0-1,0 0 0,0 0 0,0-1 0,1 0 0,1 0 0,-1 0 0,9 6 0,-6-6-1,1 0 0,0-1 0,0-1 1,0 1-1,1-2 0,0 1 0,0-1 0,0-1 0,0 0 1,1-1-1,-1 0 0,1 0 0,13-1 0,37-2-196,-1-5-587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8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64 230 31582,'-28'217'1153,"13"3"-1153,-5 41 0,19-253 5,1-681-10,3 666 5,1 15 0,-2-6 0,61 134 0,61 191 0,-101-262 0,-18-49 0,1-1 0,1 1 0,0-1 0,1 0 0,14 19 0,-21-32 0,1 0 0,-1-1 0,0 1 0,1-1 0,-1 0 0,1 1 0,0-1 0,-1 0 0,1 0 0,0 0 0,0 0 0,-1 0 0,1 0 1,0-1-1,0 1 0,0-1 0,0 1 0,0-1 0,0 0 0,0 1 0,0-1 0,0 0 0,0 0 0,0-1 0,0 1 0,0 0 0,0-1 0,0 1 0,0-1 0,0 0 0,0 1 0,2-3 0,1 1 2,-1-1 0,0 1 0,0-1 0,0-1 0,-1 1 0,1 0 0,-1-1 0,0 0 0,0 1 0,0-2 0,0 1 0,2-5 0,4-12-1,-1 1-1,-1-1 1,-2-1 0,0 1 0,-1-1 0,2-24 0,-2-136-2,-4 131 1,1-4 0,-3 0 0,-16-98 0,16 140 0,1 8 0,1 22 0,-1 129 0,3 196 0,-2-317 0,2 1 0,1 0 0,1-1 0,2 0 0,0 0 0,18 45 0,-21-62 0,0-1 0,1 0 0,0 0 0,0 0 0,0 0 0,1-1 0,0 0 0,1 0 0,-1 0 0,1-1 0,0 1 0,1-1 0,-1-1 0,1 1 0,0-1 0,0-1 0,0 1 0,0-1 0,1 0 0,-1-1 0,1 1 0,0-2 0,0 1 0,0-1 0,14 0 0,-17-1 0,0 0 0,0 0 0,-1-1 0,1 1 0,0-1 0,0 0 0,-1-1 0,1 1 0,-1-1 0,1 0 0,-1 0 0,0-1 0,0 1 0,0-1 0,7-5 0,-7 3 0,1 0 0,-1 0 0,0-1 0,0 0 0,-1 1 0,1-1 0,-1 0 0,-1-1 0,1 1 0,1-7 0,2-13-1,-2-1 0,0 0 0,-2 0 0,-1-39 0,-1 64 1,0-16-7,-1 0 0,-1 1 0,-7-34 0,6 42 10,1 1 0,-1-1 0,-1 1-1,0 0 1,0 0 0,0 0-1,-1 0 1,0 1 0,-9-11 0,13 17-3,0 0 0,0 0 0,0 0 0,0 0 0,0 0 1,0 0-1,-1 0 0,1 0 0,0 0 0,-1 1 0,1-1 1,0 0-1,-1 1 0,1-1 0,-1 1 0,1 0 0,-1-1 1,1 1-1,-3 0 0,3 0-1,0 1 0,0-1 1,0 0-1,0 1 0,0-1 0,0 1 1,0 0-1,0-1 0,0 1 0,0 0 1,0-1-1,0 1 0,1 0 0,-1 0 0,0 0 1,1 0-1,-1 0 0,0 0 0,0 1 1,-2 4-2,1 1-1,-1-1 1,1 1 0,1-1 0,-1 1 0,0 10 0,-1 10 2,2-1 0,0 0 0,2 1 0,1-1 0,6 31 0,-6-49 0,-1 1 0,2-1 0,-1 0 0,1 0 0,0 0 0,1 0 0,0-1 0,0 0 0,1 1 0,0-2 0,0 1 0,1 0 0,-1-1 0,1 0 0,1 0 0,-1-1 0,1 0 0,0 0 0,0 0 0,11 4 0,-11-6 0,1 0 0,-1-1 0,1 0 0,0 0 0,0-1 0,0 0 0,0 0 0,0-1 0,0 0 0,-1-1 0,1 1 0,0-2 0,0 1 0,0-1 0,0 0 0,-1 0 0,1-1 0,-1 0 0,0-1 0,0 0 0,0 0 0,0 0 0,-1-1 0,8-6 0,-5 0 0,0 0 0,0-1 0,-1-1 0,0 1 0,-1-1 0,-1-1 0,0 1 0,-1-1 0,0 0 0,-1 0 0,3-23 0,-1-11 1,-3 0-1,-3-58 1,0 50 2,-14-234 24,13 282-27,-3 8 0,-2 9 0,-1 13 0,1 1 0,1 0 0,-3 38 0,1 77 0,6-84 0,1 86 0,1-122 0,1 0 0,1-1 0,1 1 0,0-1 0,12 29 0,-8-26 0,2 0 0,0-1 0,2 0 0,0-1 0,27 33 0,-34-45 0,0-1 0,0 0 0,1 0 0,0-1 0,0 1 0,0-1 0,0 0 0,1-1 0,-1 0 0,1 0 0,0 0 0,0-1 0,0 0 0,0 0 0,1 0 0,-1-1 0,0-1 0,1 1 0,-1-1 0,0 0 0,10-2 0,-13 1 0,0 0 0,0-1 0,0 0 0,0 0 0,0 0 0,-1 0 0,1-1 0,-1 1 0,1-1 0,-1 0 0,0 0 0,0 0 0,0 0 0,-1-1 0,1 1 0,-1-1 0,0 0 0,1 0 0,-2 0 0,1 0 0,1-4 0,4-10 0,-2 0 0,0 0 0,5-30 0,-5-6 0,-3-86 0,-2 90 0,0 49 0,-1-23 0,1 23 0,0 1 0,0-1 0,0 0 0,-1 1-1,1-1 1,0 1 0,0-1 0,0 0 0,0 1-1,-1-1 1,1 0 0,0 1 0,0-1 0,-1 1-1,1-1 1,0 1 0,-1-1 0,1 1 0,-1-1-1,1 1 1,-1-1 0,1 1 0,-1-1 0,1 1-1,-1 0 1,1-1 0,-1 1 0,-1 0 0,-2 6-22,1 13 21,2 0 0,0 0 0,2 20-1,0-2 2,-1-26 0,0 1 0,1-1 0,1 1 0,0-1 0,1 0 0,0 0 0,0 0 0,1 0 0,1 0 0,0-1 0,0 0 0,1 0 0,0 0 0,1-1 0,0 0 0,1 0 0,0 0 0,10 8 0,-14-14 0,1 0 0,-1 0 0,1 0 0,0-1 0,-1 0 0,1 0 0,0 0 0,1 0 0,-1-1 0,0 0 0,0 0 0,0 0 0,1-1 0,-1 1 0,0-1 0,1-1 0,-1 1 0,0-1 0,1 0 0,-1 0 0,0 0 0,0-1 0,0 0 0,0 0 0,0 0 0,0-1 0,-1 1 0,1-1 0,-1 0 0,0 0 0,0-1 0,0 0 0,0 1 0,0-1 0,-1 0 0,0-1 0,0 1 0,4-6 0,-2-2 1,0 0 0,-1 1-1,0-2 1,-1 1 0,-1 0 0,1-1 0,-1-12 0,0-93 12,-3 67-6,0 21-2,1 44-35,-1 4 29,0 0 1,4 20-1,3-13 1,1 0 0,1 0 0,2-1 0,0 0 0,2-1 0,23 35 0,-33-55 0,0-1 0,0 1 0,0-1 0,0 0 0,1 0 0,-1 0-1,1 0 1,-1 0 0,1 0 0,0-1 0,0 1 0,-1-1 0,1 0 0,0 0 0,0 0 0,0 0 0,6 0 0,-8-1 0,1 0 1,0 1 0,0-1 0,-1-1 0,1 1 0,0 0 0,-1 0-1,1-1 1,0 1 0,-1 0 0,1-1 0,0 0 0,-1 1 0,1-1-1,-1 0 1,1 0 0,-1 0 0,0 0 0,1 0 0,-1 0-1,0 0 1,0-1 0,1 1 0,-1 0 0,0-1 0,0 1 0,-1-1-1,1 1 1,0-1 0,0 1 0,-1-1 0,1-3 0,5-30 0,-2-1 0,-2 0 0,-1 0 0,-6-55 0,5 85-1,-12-67 0,8 56 0,1 0 0,1 1 0,-1-20 0,4 36 0,-1-1 0,0 0 0,1 1 0,-1-1 0,0 1 0,1-1 0,-1 0 0,1 1 0,-1-1 0,1 1 0,-1-1 0,1 1 0,0 0 0,-1-1 0,1 1 0,-1-1 0,1 1 0,0 0 0,0 0 0,-1-1 0,1 1 0,0 0 0,-1 0 0,1 0 0,0 0 0,0 0 0,-1 0 0,1 0 0,1 0 0,31 0-2,-24 0-1,247 0-24,-282-7 27,22 6 0,1-1 0,-1 1 0,0 0 0,0 0 0,0 0 0,-7 0 0,9 1 0,0-1 0,-1 1 0,1 0 0,0 0 0,0 0 0,-1 0 0,1 0 0,0 0 0,0 1 0,0-1 0,-1 1 0,1-1 0,0 1 0,0 0 0,0 0 0,0 0 0,0 0 0,0 0 0,0 1 0,1-1 0,-1 0 0,0 1 0,1-1 0,-1 1 0,1 0 0,-1 0 0,1-1 0,0 1 0,0 0 0,0 0 0,-2 4 0,-3 8 0,0 1 0,1-1 0,0 1 0,1 0 0,1 0 0,-2 25 0,1 98 0,4-100 0,0-28 0,0 0 0,1 0 0,0 0 0,1 0 0,0 0 0,1 0 0,-1 0 0,2-1 0,7 15 0,-8-18 0,0-1 0,1 1 0,0-1 0,0 0 0,1 0 0,0-1 0,-1 1 0,2-1 0,-1 0 0,0-1 0,1 1 0,-1-1 0,1 0 0,0 0 0,11 3 0,-9-3 0,-1-1 0,0 0 0,1-1 0,0 0 0,-1 0 0,1 0 0,0-1 0,-1 0 0,1-1 0,0 0 0,8-2 0,-12 2 0,0-1 0,0 1 0,0-1 0,0 0 0,0 0 0,0 0 0,-1-1 0,1 1 0,-1-1 0,0 0 0,0 0 0,0 0 0,0 0 0,0-1 0,-1 1 0,1-1 0,-1 0 0,0 0 0,0 0 0,0 0 0,0-4 0,3-12 0,0 0 0,-2-1 0,-1 1 0,-1-1 0,0 0 0,-3-27 0,0 7 0,2 22 0,-2 1 0,0-1 0,-1 0 0,-1 1 0,-11-32 0,11 40 0,0 1 0,0-1 0,-1 1 0,0 1 0,0-1 0,-1 1 0,0 0 0,-1 0 0,0 0 0,0 1 0,-1 0 0,-10-7 0,13 11 0,0 1 0,0-1 0,0 1 0,0 0 0,0 1 0,-1 0 0,1-1 0,0 2 0,-1-1 0,1 1 0,-12 0 0,15 0 0,1 0 0,-1 0 0,0 0 0,0 0 0,0 1 0,1-1 0,-1 1 0,0-1 0,1 1 0,-1 0 0,0 0 0,1 0 0,-1-1 0,1 2 0,-1-1 0,1 0 0,0 0 0,-1 0 0,0 2 0,-1 1 0,1-1 0,0 0 0,1 1 0,-1-1 0,0 1 0,1 0 0,0 0 0,-2 6 0,1 8-3,0 0 1,1 1 0,2 20-1,0-25 0,0-2 2,0 1 1,1-1 0,1 0 0,0 0-1,1 0 1,0 0 0,1 0 0,0-1-1,1 0 1,0 0 0,1-1 0,0 1 0,9 8-1,-10-11 1,0-1 0,1 0 0,0 0 0,0-1 0,1 0 1,0 0-1,0-1 0,0 0 0,0 0 0,1-1 0,0 0 0,0-1 0,0 0 0,0 0 0,1-1 0,-1 0 0,18 1 0,-24-3 0,-1 0 0,0-1 0,0 1 0,0-1 0,0 1 0,1-1 0,-1 0 0,0 1 0,0-1 0,0 0 0,0-1 0,-1 1 0,1 0 0,0 0 0,0-1 0,-1 1 0,1-1 0,-1 0 0,1 1 0,-1-1 0,0 0 0,1 0 0,-1 0 0,1-2 0,3-6 0,-1-1 0,-1 1 0,5-20 0,-4 14 0,12-51 0,16-54 0,-27 106 0,1 1 0,0-1 0,1 1 0,0 1 0,16-23 0,-20 33-1,-1 0 0,1 1 0,0-1 1,0 1-1,0-1 0,0 1 0,1 0 0,-1 0 0,0 1 1,1-1-1,-1 1 0,1-1 0,0 1 0,5-1 0,-6 2 1,-1-1-1,1 1 0,0 0 0,-1 0 1,1 0-1,0 0 0,-1 1 1,1-1-1,0 1 0,-1-1 0,1 1 1,-1 0-1,1 0 0,-1 0 0,1 0 1,-1 1-1,0-1 0,0 1 1,1-1-1,-1 1 0,0 0 0,2 3 1,3 5-1,0 0 1,-1 0 0,-1 1-1,0 0 1,0 0 0,-1 0-1,0 1 1,-1 0-1,0 0 1,1 19 0,-1 2-5,-1 0 0,-6 60 0,-9-28 12,10-51-5,-1 1 0,2-1 1,-2 25-1,4-35-2,-1-1 1,1 1-1,1-1 0,-1 1 0,0-1 1,1 0-1,0 1 0,-1-1 1,1 0-1,1 1 0,-1-1 0,0 0 1,4 4-1,-3-5 1,0 0-1,0 0 1,1 0 0,-1-1-1,1 1 1,-1-1 0,1 0 0,0 0-1,0 0 1,-1 0 0,1 0-1,0 0 1,0-1 0,0 0 0,0 1-1,6-1 1,3 0 1,1 1 1,0-1-1,-1-1 0,1-1 1,-1 1-1,1-2 0,-1 0 1,22-8-1,-26 7-1,0 0 0,0 0-1,-1-1 1,0 0 0,0-1 0,0 1 0,-1-1-1,1-1 1,-1 1 0,-1-1 0,1 0-1,-1 0 1,7-14 0,-4 4-1,-1-1 0,0 0 0,-1 0 0,-1-1 0,-1 0 0,4-33 0,-3-118 0,-5 130 0,0-16 7,-2-1-1,-2 1 1,-15-71 0,-11 6-2,31 158-5,-3-5 0,41 596 0,-37-599 0,-1-11 0,1 1 0,1-1 0,9 35 0,-4-69 0,13-79 0,-13 53 0,1 1 0,3 0 0,22-55 0,-27 80-1,1 1 0,1-1 0,1 2 0,14-19 0,-20 28-1,1 0 1,-1 0-1,1 1 0,0-1 0,0 1 0,1 1 0,-1-1 1,1 1-1,-1 0 0,1 0 0,0 0 0,1 1 1,-1 0-1,11-2 0,-13 3 4,1 1-1,-1-1 1,0 1 0,1 0-1,-1 0 1,0 0 0,1 1-1,-1-1 1,0 1-1,0 0 1,0 0 0,0 1-1,0-1 1,8 5 0,-9-3-2,-1-1 0,1 1 1,0 0-1,-1-1 1,1 2-1,-1-1 1,0 0-1,0 0 0,0 1 1,-1-1-1,1 0 1,-1 1-1,0 0 0,0-1 1,0 1-1,0 0 1,0 4-1,0 2 0,0 0 0,0 1 0,0-1 0,-2 0 0,1 1 0,-1-1 0,-3 12 0,3-17 0,-1 0 0,1 0 0,-1-1 0,0 1 0,-1-1 0,1 1 0,-1-1 0,0 0 0,0 0 0,0 0 0,-1 0 0,1 0 0,-1-1 0,0 0 0,0 0 0,-5 4 0,-3-1 0,0 0 0,0 0 0,0-2 1,-1 1-1,0-1 0,0-1 0,0-1 0,-14 2 0,-18-1-6,-46-2-1,48-1-13,39 0 16,0 0 1,0 0-1,-1 0 0,1 0 1,0-1-1,0 0 0,0 0 0,0 0 1,0 0-1,0 0 0,0-1 1,-6-3-1,8 3 2,0 0 0,0-1 1,1 1-1,-1 0 0,1-1 1,-1 1-1,1 0 0,0-1 0,0 0 1,0 1-1,0-1 0,1 0 0,-1 1 1,1-1-1,0 0 0,-1 0 0,1 1 1,1-1-1,-1-3 0,0 4 1,1-1-1,-1 0 1,1 1-1,0-1 1,-1 1-1,1-1 0,0 1 1,1 0-1,-1-1 1,0 1-1,1 0 1,-1 0-1,1 0 1,0 0-1,-1 0 0,1 0 1,0 0-1,0 1 1,1-1-1,-1 1 1,0-1-1,0 1 1,1 0-1,-1 0 0,0 0 1,4-1-1,-2 1 5,-1 0 0,1 0 0,0 0 0,-1 0 0,1 1 0,0-1 0,-1 1 0,1 0-1,0 0 1,0 1 0,-1-1 0,1 1 0,0 0 0,-1-1 0,1 2 0,0-1 0,-1 0 0,0 1-1,6 3 1,4 6 1,-1 2 1,0 0-1,-1 0 0,0 1 0,11 20 0,-2-5 3,22 30-1,67 72 0,-91-112-4,1 0 1,1-2 0,0-1 0,2 0 0,0-1 0,0-2 0,27 13 0,-38-22-3,-1-1 0,1 1 0,0-2 0,0 1 0,0-2 0,0 1 0,0-2 0,14 0 0,-24 1 0,0-1-1,0 0 1,0 0-1,0 0 1,0-1 0,0 1-1,0 0 1,0 0-1,0 0 1,-1-1 0,1 1-1,0-1 1,0 1 0,0 0-1,0-1 1,0 0-1,0 1 1,-1-1 0,1 1-1,0-1 1,0 0-1,-1 0 1,1 1 0,-1-1-1,1 0 1,0 0-1,-1 0 1,0 0 0,1-1-1,2-32-162,-4 21 13,1-44-902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9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25836,'0'2'5490,"0"1"-4929,0 4 127,16-7-640,6 0-32,3 0 0,3 0-16,0 0 0,5 0 0,5 0 0,7 0 0,2-10 0,-3-2-80,-5-5-480,-9-3-6067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1.2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3 531 32431,'0'-39'242,"0"29"-152,0 29-86,-2 36-4,1 46 0,2-90 0,0-1 0,1 1 0,0 0 0,0-1 0,1 1 0,8 19 0,-10-28 0,1 0 0,-1 0 0,0 0 0,0 0 0,1 0 0,-1 0 0,1 0 0,-1 0 0,1-1 0,0 1 0,0 0 0,0-1 0,0 0 0,0 1 0,0-1 0,0 0 0,0 0 0,1 0 0,-1-1 0,0 1 0,1 0 0,-1-1 0,0 1 0,1-1 0,-1 0 0,1 0 0,-1 0 0,4-1 0,-2 1 0,0-1 0,-1 0 0,1-1 0,-1 1 0,1 0 0,-1-1 0,1 0 0,-1 0 0,0 0 0,0 0 0,0-1 0,0 1 0,-1-1 0,1 0 0,0 0 0,-1 1 0,3-6 0,5-10 0,0-1 0,-2 0 0,0 0 0,-1-1 0,7-28 0,11-105 0,-19 102 0,22-86 0,-27 132 0,1 1 0,0-1 0,0 1 0,0-1 0,0 1 0,0 0 0,1 0 0,0 0 0,0 0 0,4-4 0,-6 7 0,1 0 0,-1 0 0,1 0 0,-1 0 0,1 0 0,0 1 0,-1-1 0,1 0 0,0 1 0,-1-1 0,1 1 0,0-1 0,-1 1 0,1 0 0,0 0 0,0 0 0,0 0 0,-1 0 0,1 0 0,0 1 0,0-1 0,-1 0 0,1 1 0,0 0 0,-1-1 0,1 1 0,0 0 0,-1 0 0,1 0 0,-1 0 0,2 1 0,3 3 0,-1 0 0,0 1 0,0 0 0,0 0 0,-1 0 0,1 0 0,-2 1 0,1 0 0,3 10 0,21 32 0,-27-80 0,-1 8 0,1 11 0,0-1 0,-2 1 0,1 0 0,-3-13 0,2 23 0,1 0 0,-1-1 0,1 1 0,-1 0 0,0 0 0,1 0 0,-1 0 0,0 0 0,-1 0 0,1 0 0,0 0 0,0 1 0,-1-1 0,1 0 0,-1 1 0,1-1 0,-1 1 0,0 0 0,0-1 0,0 1 0,0 0 0,0 0 0,0 0 0,0 0 0,0 0 0,0 1 0,0-1 0,-3 0 0,0 1 0,0-1 0,1 1 0,-1 0 0,0 1 0,0-1 0,0 1 0,1 0 0,-1 0 0,1 0 0,-1 1 0,0 0 0,1-1 0,0 2 0,0-1 0,-1 0 0,1 1 0,1 0 0,-1 0 0,0 0 0,1 0 0,-1 1 0,1-1 0,0 1 0,0 0 0,1 0 0,-1 0 0,-2 6 0,-3 8 0,1-1 0,0 1 0,1 0 0,1 1 0,-4 31 0,3-16 0,2 0 0,2 0 0,1 0 0,1 1 0,7 40 0,-5-65 0,0 0 0,1 0 0,1-1 0,0 1 0,0-1 0,1 0 0,0 0 0,0-1 0,7 9 0,-7-11 0,0 0 0,0-1 0,0 0 0,0 0 0,1 0 0,0-1 0,0 0 0,0 0 0,1 0 0,-1-1 0,1 0 0,0 0 0,9 2 0,-7-2 0,-1-1 0,1-1 0,0 0 0,0 0 0,0-1 0,-1 0 0,1 0 0,0-1 0,0 0 0,0-1 0,-1 0 0,1 0 0,-1-1 0,1 0 0,-1 0 0,0-1 0,0 0 0,-1-1 0,1 1 0,-1-1 0,0-1 0,0 0 0,-1 0 0,1 0 0,-1-1 0,-1 1 0,1-1 0,-1-1 0,6-12 0,-3 5 0,-1 0 0,0-1 0,-2-1 0,0 1 0,-1-1 0,0 1 0,2-29 0,-4-123 0,-4 94 0,2 74 0,0 0-1,0 0 1,0-1 0,0 1 0,0 0-1,0 0 1,0 0 0,0 0 0,0 0-1,0 0 1,0-1 0,0 1-1,0 0 1,0 0 0,0 0 0,-1 0-1,1 0 1,0 0 0,0 0 0,0 0-1,0 0 1,0-1 0,0 1 0,-1 0-1,1 0 1,0 0 0,0 0-1,0 0 1,0 0 0,0 0 0,-1 0-1,1 0 1,0 0 0,0 0 0,0 0-1,0 0 1,0 0 0,0 0-1,-1 0 1,1 0 0,0 0 0,0 0-1,0 0 1,0 1 0,0-1 0,-1 0-1,1 0 1,0 0 0,0 0 0,0 0-1,0 0 1,0 0 0,0 0-1,0 0 1,0 1 0,0-1 0,-1 0-1,1 0 1,0 0 0,0 0 0,-8 8-11,3 0 11,1 0-1,-1 1 1,2-1-1,-1 1 0,1 0 1,0 0-1,1 0 1,0 1-1,-1 11 0,-1 91 2,4-95-1,0-8 0,0 1 0,0-1 0,1 1 0,0-1 0,1 1 0,0-1 0,1 0 0,0 0 0,0 0 0,1-1 0,0 1 0,0-1 0,1 1 0,0-2 0,1 1 0,-1 0 0,2-1 0,-1 0 0,1-1 0,8 7 0,-13-11 1,1 0-1,-1 0 1,1-1 0,0 1-1,0-1 1,-1 0 0,1 0 0,0 0-1,0 0 1,0-1 0,0 1-1,0-1 1,0 1 0,0-1 0,1 0-1,-1 0 1,0-1 0,0 1-1,0-1 1,0 1 0,0-1-1,0 0 1,0 0 0,-1 0 0,1 0-1,0-1 1,0 1 0,-1-1-1,1 0 1,-1 0 0,0 0-1,1 0 1,-1 0 0,0 0 0,0-1-1,0 1 1,2-5 0,6-10 0,-1-1 0,0-1-1,-2 0 1,0 0 0,5-25 0,12-102-1,-17 94 0,15-57 0,-21 107 0,-1 1 0,1-1 0,0 0 0,0 0 0,-1 1 0,1-1 0,0 1 0,0-1 0,0 1 0,1-1 0,-1 1 0,3-2 0,-4 2 0,1 1 0,-1 0 0,1-1 0,0 1 0,-1 0 0,1-1 0,0 1 0,-1 0 0,1 0 0,0 0 0,-1 0 0,1 0 0,0 0 0,-1 0 0,1 0 0,0 0 0,-1 0 0,1 0 0,0 0 0,-1 1 0,1-1 0,0 0 0,-1 0 0,1 1 0,-1-1 0,1 0 0,0 1 0,-1-1 0,1 0 0,-1 1 0,1-1 0,-1 1 0,1-1 0,-1 1 0,0-1 0,1 2 0,3 4 0,0 0 0,0 1 0,-1 0 0,0-1 0,0 1 0,-1 0 0,3 13 0,8 57 0,-11-68 0,5 68 0,-6 129 0,-2-101 0,1-105 0,0 1 0,0-1 0,0 0 0,0 1 0,0-1 0,0 0 0,0 1 0,0-1 0,0 0 0,1 1 0,-1-1 0,0 0 0,0 0 0,0 1 0,1-1 0,-1 0 0,0 0 0,0 1 0,0-1 0,1 0 0,-1 0 0,0 0 0,1 1 0,-1-1 0,0 0 0,0 0 0,1 0 0,-1 0 0,0 0 0,1 0 0,-1 0 0,0 0 0,1 0 0,-1 0 0,0 0 0,1 0 0,-1 0 0,0 0 0,1 0 0,-1 0 0,0 0 0,1 0 0,-1 0 0,0 0 0,1 0 0,-1-1 0,0 1 0,0 0 0,1 0 0,-1 0 0,0 0 0,0-1 0,1 1 0,-1 0 0,0 0 0,0-1 0,0 1 0,1 0 0,-1-1 0,0 1 0,0 0 0,0-1 0,6-8 0,-1 0 0,0-1 0,0 1 0,-1-1 0,-1 0 0,0-1 0,0 1 0,-1-1 0,1-14 0,2 2 0,12-81-1,-11 60-5,2 0 0,1 1 0,3 0-1,16-42 1,-25 79 6,1 0 0,-1 1 0,1-1 0,0 1 0,1-1 0,-1 1 0,6-4 0,-9 8 0,0 0 0,-1 0 0,1 0 0,0 0 0,0 1 0,0-1 0,0 0 0,0 1 0,0-1 0,-1 1 0,2-1 0,-1 1 0,0-1 0,0 1 0,0 0 0,0 0 0,0-1 0,0 1 0,0 0 0,0 0 0,0 0 0,0 0 0,1 0 0,-1 0 0,0 1 0,0-1 0,0 0 0,0 0 0,0 1 0,0-1 0,0 1 0,0-1 0,0 1 0,0-1 0,0 1 0,0 0 0,0-1 0,-1 1 0,1 0 0,0 0 0,0 0 0,-1-1 0,1 1 0,0 0 0,-1 0 0,1 0 0,-1 0 0,1 0 0,-1 0 0,1 2 0,7 22 0,-2 1 0,0-1 0,-2 1 0,-1 0 0,0 33 0,3 18 0,-4-63 0,14 102 0,-12-100 0,0 0 0,0 0 0,2-1 0,13 30 0,-17-42 0,-1-1 0,1 1 0,-1-1 1,1 0-1,0 1 0,0-1 0,0 0 0,1 0 0,-1 0 0,0 0 0,1 0 1,-1-1-1,1 1 0,0-1 0,-1 0 0,1 0 0,0 0 0,0 0 1,0 0-1,0 0 0,0-1 0,-1 1 0,1-1 0,0 0 0,0 0 1,0 0-1,0 0 0,0-1 0,0 1 0,0-1 0,0 0 0,0 0 1,0 0-1,0 0 0,-1 0 0,1-1 0,0 1 0,2-3 0,3-2 2,0-1 0,-1-1 1,0 1-1,0-1 0,0-1 0,-1 1 0,0-1 0,-1 0 0,0 0 0,-1-1 0,0 1 0,0-1 0,3-13 0,1-6-2,-2 0-1,-1-1 1,2-43-1,-6-117 1,-1 186 0,0 1 0,-1 0 0,1-1 0,-1 1 0,0 0 0,0 0 0,-3-6 0,4 8 0,-1 1 0,1-1 0,0 0 0,-1 1 0,1-1 0,-1 1 0,1-1 0,0 1 0,-1 0 0,1-1 0,-1 1 0,1-1 0,-1 1 0,0 0 0,1-1 0,-1 1 0,1 0 0,-1 0 0,0 0 0,1-1 0,-1 1 0,1 0 0,-1 0 0,0 0 0,1 0 0,-1 0 0,0 0 0,1 0 0,-1 0 0,1 0 0,-1 0 0,0 0 0,1 1 0,-1-1 0,0 0 0,1 0 0,-1 1 0,1-1 0,-1 0 0,1 1 0,-1-1 0,1 1 0,-1-1 0,1 0 0,-1 1 0,1-1 0,0 1 0,-1-1 0,1 1 0,0-1 0,-1 2 0,-1 1 0,-1 0 0,1 1 0,0-1 0,1 1 0,-1-1 0,1 1 0,-1 0 0,1 0 0,0 0 0,0-1 0,1 1 0,-1 5 0,0 55 0,2-40 0,-2 0 0,0-6 0,1 1 0,1-1 0,0 1 0,1-1 0,1 1 0,1-1 0,9 26 0,-7-29 0,1-1 0,0 1 0,1-2 0,1 1 0,14 18 0,-18-27 0,0 0 0,-1 0 0,1-1 0,1 0 0,-1 0 0,1 0 0,-1-1 0,1 0 0,0 0 0,0 0 0,1-1 0,-1 1 0,0-2 0,1 1 0,11 1 0,-6-2 0,-1 0 0,0-1 0,18-2 0,-25 2 0,0-1 0,-1 0 0,1 0 0,0 0 0,0-1 0,-1 1 0,1-1 0,-1 0 0,1 0 0,-1 0 0,0 0 0,1-1 0,-1 1 0,2-4 0,4-5 0,-2 0 0,1 0 0,-1 0 0,-1-1 0,0 0 0,-1-1 0,0 1 0,-1-1 0,0 0 0,-1 0 0,1-19 0,2-20 0,-2-79 0,-4 126 0,0-148 0,-1 141 0,-2 10 0,-2 9 0,5-7 0,-5 16 0,0 0 0,2 0 0,-1 0 0,2 1 0,0-1 0,1 31 0,-1-6 0,-7 131 0,-23 250 0,25-362 0,-18 109 0,21-147 0,-2-1 0,0 0 0,-2-1 0,0 1 0,-17 29 0,24-48 0,0 0 0,0 0 0,0 0 0,0-1 0,0 1 0,0 0 0,0-1 0,-1 1 0,1-1 0,-1 1 0,1-1 0,-1 0 0,0 1 0,0-1 0,1 0 0,-1 0 0,0 0 0,0-1 0,0 1 0,0 0 0,0-1 0,0 1 0,0-1 0,0 0 0,-4 1 0,3-2 0,1 0 0,0 0 0,-1 0 0,1-1 0,0 1 0,0 0 0,0-1 0,0 0 0,0 1 0,0-1 0,0 0 0,1 0 0,-1 0 0,0 0 0,1 0 0,0 0 0,-1 0 0,1-1 0,-1-4 0,-11-27 0,1-1 0,2 0 0,2-1 0,1 0 0,2 0 0,1-1 0,2-57 0,2 86 0,1 1 0,-1-1 0,1 0 0,1 1 0,-1-1 0,1 1 0,1 0 0,-1 0 0,1 0 0,0 0 0,1 0 0,5-8 0,0 4 0,-1 1 0,1 0 0,1 1 0,0 0 0,0 0 0,14-8 0,-2 2 0,1 1 0,0 1 0,0 1 0,35-12 0,-42 18 0,0 2 0,1 0 0,0 1 0,0 0 0,0 2 0,0 0 0,0 0 0,22 4 0,-32-2 0,1-1 0,0 1 0,0-1 0,13-2 0,-18 1 0,0 0 0,0 1 0,0-1 0,0 0 0,0-1 0,0 1 0,-1 0 0,1-1 0,-1 0 0,1 1 0,-1-1 0,1 0 0,-1 0 0,3-5 0,2-2 0,0-1 0,-1-1 0,-1 1 0,0-1 0,0 0 0,-1 0 0,-1-1 0,0 1 0,0-1 0,1-22 0,0-12 0,-5-68 0,-1 50 0,2 3 0,-1 172 0,3 147 0,-1-245 0,0-1 0,1 0 0,1 0 0,-1 0 0,2 0 0,0 0 0,6 12 0,-9-20 0,1-1 0,1 1 0,-1 0 0,0-1 0,1 0 0,0 1 0,0-1 0,0 0 0,0 0 0,0-1 0,1 1 0,-1-1 0,1 0 0,0 0 0,0 0 0,-1 0 0,1 0 0,0-1 0,1 0 0,-1 0 0,0 0 0,0 0 0,7 0 0,-6-1 0,0 0 0,0 1 0,-1-2 0,1 1 0,0-1 0,0 1 0,0-1 0,0-1 0,-1 1 0,1-1 0,-1 0 0,1 0 0,8-5 0,-8 3 0,-1-1 0,1 0 0,-1 0 0,0 0 0,0 0 0,0-1 0,-1 1 0,0-1 0,0 0 0,3-8 0,1-5 0,0-2 0,-2 1 0,0-1 0,-1 1 0,1-27 0,-1-109 0,-4 116 0,-1 88 0,0-5 0,8 70 0,-5-98 0,1 0 0,0 0 0,1-1 0,1 1 0,0-1 0,1 0 0,1-1 0,14 25 0,-18-34 0,0 0 0,0-1 0,1 1 0,-1 0 0,1-1 0,0 0 0,0 0 0,0 0 0,0-1 0,0 1 0,1-1 0,-1 0 0,1 0 0,0 0 0,7 1 0,2-1 0,-1 0 0,0-1 0,1-1 0,19-2 0,-29 2 0,1 0 0,0-1 0,-1 0 0,1 0 0,-1 0 0,1-1 0,-1 1 0,0-1 0,1 0 0,-1 0 0,0-1 0,0 1 0,0-1 0,-1 0 0,6-5 0,-4 3 0,0-1 0,-1 0 0,0 0 0,-1 0 0,1-1 0,-1 1 0,0-1 0,-1 0 0,3-8 0,1-12 0,-2-1 0,-1 1 0,-1-1 0,-1-31 0,-1 50 0,0-2 0,-1-1 0,0 1 0,0-1 0,-1 1 0,-1 0 0,0 0 0,-9-22 0,11 29 0,-1 1 0,0-1 0,0 1 0,-1-1 0,1 1 0,-1 0 0,1-1 0,-1 1 0,0 1 0,0-1 0,0 0 0,-1 1 0,1-1 0,0 1 0,-1 0 0,0 0 0,0 1 0,1-1 0,-1 1 0,0 0 0,0 0 0,0 0 0,0 0 0,0 1 0,-5-1 0,7 1 0,0 1 0,0-1 0,0 0 0,0 1 0,0-1 0,0 1 0,0-1 0,1 1 0,-1 0 0,0 0 0,0 0 0,1 0 0,-1 0 0,1 0 0,-1 1 0,1-1 0,-1 0 0,1 1 0,0-1 0,0 1 0,0-1 0,0 1 0,0 0 0,0 0 0,0-1 0,0 1 0,0 0 0,1 0 0,-1 0 0,1 0 0,-1 2 0,-1 9 0,1 0 0,0 0 0,1 23 0,0-20 0,0-4 0,1 0 0,0 1 0,1-1 0,0 0 0,1 0 0,1 0 0,0 0 0,0-1 0,1 0 0,10 18 0,-11-22 0,1-1 0,0 1 0,0-1 0,0 0 0,1 0 0,0 0 0,0-1 0,1 0 0,-1 0 0,1-1 0,0 0 0,0 0 0,1 0 0,-1-1 0,1 0 0,-1-1 0,10 2 0,0 0 0,0-2 0,-1 0 0,1 0 0,0-2 0,0 0 0,0-1 0,24-5 0,-34 5 0,0-1 0,0 0 0,-1 0 0,1-1 0,-1 0 0,1 0 0,-1-1 0,0 0 0,0 0 0,0 0 0,-1-1 0,0 0 0,1 0 0,-2 0 0,1 0 0,-1-1 0,1 0 0,-2 0 0,7-12 0,-2-1 0,-2 0 0,0 0 0,-1 0 0,-1-1 0,-1 0 0,1-23 0,-3-126 0,-3 83 0,1 57 0,-1 1 0,-1 0 0,-12-53 0,15 81 0,0-1 0,0 1 0,0-1 0,0 0 0,0 1 0,0-1 0,-1 1 0,1-1 0,0 0 0,0 1 0,0-1 0,-1 1 0,1-1 0,0 1 0,0-1 0,-1 1 0,1-1 0,0 1 0,-1-1 0,1 1 0,-1-1 0,1 1 0,-1 0 0,1-1 0,-1 1 0,1 0 0,-1-1 0,1 1 0,-1 0 0,1 0 0,-1-1 0,1 1 0,-1 0 0,0 0 0,1 0 0,-1 0 0,1 0 0,-1 0 0,0 0 0,1 0 0,-1 0 0,1 0 0,-1 0 0,0 0 0,-1 1 0,1 1 0,-1-1 0,1 0 0,-1 0 0,1 1 0,-1-1 0,1 1 0,0-1 0,0 1 0,0 0 0,0-1 0,0 1 0,0 0 0,0 2 0,-5 15 0,1 0 0,1 0 0,0 0 0,0 29 0,2 85 0,2-86 0,-1 47 0,3 123 0,-2-206 0,1 0 0,0 0 0,0 0 0,1 0 0,1-1 0,0 1 0,0-1 0,1 1 0,10 18 0,-14-29 0,0 1 0,0-1 0,1 1 0,-1-1 0,0 0 0,0 1 0,1-1 0,-1 1 0,0-1 0,0 0 0,1 1 0,-1-1 0,0 0 0,1 1 0,-1-1 0,0 0 0,1 0 0,-1 1 0,1-1 0,-1 0 0,0 0 0,1 0 0,-1 0 0,1 1 0,-1-1 0,1 0 0,-1 0 0,1 0 0,-1 0 0,0 0 0,1 0 0,-1 0 0,1 0 0,-1 0 0,1 0 0,-1-1 0,1 1 0,-1 0 0,0 0 0,1 0 0,-1 0 0,1-1 0,-1 1 0,0 0 0,1-1 0,-1 1 0,1-1 0,13-21 0,12-43 0,19-75 0,-31 87 0,4 1 0,46-98 0,-39 115 0,-24 34 0,0 0 0,0 0 0,0 0 0,1 0 0,-1 0 0,0 1 0,0-1 0,1 0 0,-1 1 0,0-1 0,0 1 0,3-1 0,-3 1 0,-1 0 0,1 0 0,0 0 0,-1 0 0,1 0 0,-1 0 0,1 0 0,0 1 0,-1-1 0,1 0 0,0 1 0,-1-1 0,1 0 0,-1 1 0,1-1 0,-1 0 0,1 1 0,-1-1 0,1 1 0,-1-1 0,0 1 0,1-1 0,-1 1 0,0 0 0,1-1 0,-1 1 0,0-1 0,1 2 0,4 16 0,-1 1 0,0-1 0,-1 1 0,-1 0 0,-1 0 0,-1 25 0,0-11 0,-1 30 0,-1-44 0,2 0 0,0-1 0,0 1 0,2 0 0,1-1 0,0 1 0,8 24 0,-9-37 0,1-1 0,0 0 0,1 0 0,-1-1 0,1 1 0,0-1 0,0 0 0,0 0 0,1 0 0,-1 0 0,1-1 0,0 0 0,0 0 0,0 0 0,1 0 0,-1-1 0,1 0 0,-1 0 0,11 2 0,-3-2 0,0 0 0,0 0 0,1-1 0,-1-1 0,0 0 0,0-1 0,25-5 0,-32 5 0,0 0 0,0-1 0,-1 0 0,1-1 0,0 1 0,-1-1 0,0 0 0,1 0 0,-1-1 0,0 1 0,-1-1 0,1-1 0,5-5 0,-4 2 0,-1 1 0,0-1 0,0 0 0,-1 0 0,0-1 0,0 1 0,4-19 0,-2-5 0,-1 0 0,-1 0 0,-2-63 0,-2 74 0,-1 1 0,-1-1 0,-9-33 0,9 44 0,-1 1 0,0-1 0,-1 1 0,0 0 0,0 0 0,-1 0 0,0 0 0,-1 1 0,-10-12 0,16 18 0,-1 1 0,0 0 0,0 0 0,0 0 0,0 0 0,0 0 0,0 0 0,0 1 0,0-1 0,-1 0 0,1 0 0,0 1 0,0-1 0,-1 1 0,1-1 0,0 1 0,-1-1 0,1 1 0,0 0 0,-1 0 0,1 0 0,-3 0 0,3 0 0,0 1 0,0 0 0,0 0 0,0-1 0,0 1 0,0 0 0,0 0 0,0 0 0,0 0 0,1 0 0,-1 0 0,0 0 0,1 0 0,-1 1 0,1-1 0,-1 0 0,1 0 0,-1 0 0,1 3 0,-3 9 0,2 0 0,0 0 0,0 20 0,1-27 0,0 19 0,5 139 0,-3-140 0,2-1 0,0 1 0,2-1 0,15 42 0,-20-62 0,0 1 0,1-1 0,-1 0 0,1 0 0,0 0 0,0 0 0,0 0 0,0 0 0,1 0 0,-1-1 0,1 1 0,0-1 0,0 1 0,0-1 0,0 0 0,0 0 0,0-1 0,4 3 0,2-2 0,0 0 0,0-1 0,0 0 0,0 0 0,17-1 0,-23 0 0,2 0 0,1 1 0,-1-2 0,1 1 0,-1 0 0,1-1 0,-1 0 0,0-1 0,1 1 0,-1-1 0,0 0 0,0 0 0,0 0 0,0-1 0,0 0 0,-1 0 0,1 0 0,-1-1 0,0 1 0,0-1 0,0 0 0,0 0 0,-1 0 0,0-1 0,0 1 0,0-1 0,0 0 0,-1 0 0,1 0 0,-1 0 0,0 0 0,-1 0 0,2-7 0,2-14 0,-1 1 0,-1-1 0,-1 0 0,-2 0 0,-3-36 0,2 27 0,0 0 0,6-41 0,-5 75 0,1 0 0,0-1 0,0 1 0,0 0 0,0 0 0,0-1 0,0 1 0,0 0 0,0 0 0,1 0 0,-1 0 0,0 0 0,1 1 0,-1-1 0,1 0 0,-1 1 0,1-1 0,-1 1 0,1-1 0,-1 1 0,1 0 0,-1-1 0,1 1 0,0 0 0,-1 0 0,1 0 0,2 1 0,1-1 0,0 0 0,-1 0 0,1 0 0,-1 1 0,1 0 0,-1 0 0,1 0 0,-1 0 0,6 3 0,-6 0 0,1 0 0,-1 0 0,0 0 0,0 1 0,0-1 0,-1 1 0,0 0 0,0 0 0,0 0 0,-1 1 0,1-1 0,-1 0 0,0 1 0,1 8 0,2 6 0,-2 1 0,3 36 0,-6 56 0,1 17 0,0-125 0,0-1 0,0 1 0,1-1 0,-1 0 0,1 0 0,0 0 0,0 0 0,0 0 0,1 0 0,0-1 0,-1 1 0,1-1 0,0 1 0,0-1 0,1 0 0,-1 0 0,1-1 0,0 1 0,-1-1 0,1 1 0,0-1 0,0-1 0,0 1 0,6 1 0,4 2 0,1 0 0,0-1 0,0-1 0,1-1 0,27 2 0,-42-4 0,16 1 0,-1-1 0,1-1 0,-1 0 0,18-4 0,-28 3 0,-1 0 0,1 0 0,-1 0 0,1 0 0,-1-1 0,0 0 0,0 0 0,0-1 0,0 1 0,-1-1 0,1 0 0,-1 0 0,0-1 0,7-8 0,-1-5 0,0 1 0,0-1 0,-2-1 0,0 0 0,-2 0 0,0 0 0,-1-1 0,-1 0 0,3-28 0,-3-7 0,-2-1 0,-5-63 0,3 115 0,0-1 0,-1 1 0,1 0 0,-1 0 0,0 0 0,0 0 0,0 0 0,0 0 0,-1 0 0,0 0 0,0 1 0,0-1 0,0 1 0,0-1 0,-3-3 0,2 5 0,0 0 0,0 0 0,0 1 0,0-1 0,-1 1 0,1-1 0,0 1 0,0 0 0,-1 0 0,1 0 0,-1 1 0,1-1 0,-1 1 0,1 0 0,-1 0 0,1 0 0,-6 1 0,3 0 0,0-1 0,0 1 0,0 1 0,0-1 0,0 1 0,0 0 0,1 0 0,-1 1 0,1 0 0,0 0 0,-1 0 0,1 0 0,1 1 0,-1 0 0,-4 4 0,2-1 0,1 1 0,1 0 0,-1 0 0,1 1 0,0-1 0,1 1 0,0 0 0,-5 15 0,3 0 0,1 0 0,1 0 0,1 1 0,1-1 0,1 1 0,5 43 0,-3-57 0,1 0 0,1 0 0,0 0 0,0 0 0,1-1 0,0 0 0,1 1 0,0-2 0,1 1 0,0-1 0,0 1 0,1-2 0,0 1 0,1-1 0,0 0 0,0-1 0,11 8 0,-7-6 0,0-1 0,0-1 0,1 0 0,1-1 0,-1 0 0,1-1 0,0-1 0,0 0 0,0-1 0,0 0 0,1-1 0,22 0 0,-36-2-2,0 0-1,0 1 1,0-1 0,1 0-1,-1-1 1,0 1-1,0 0 1,0 0 0,1 0-1,-1-1 1,0 1 0,0-1-1,0 1 1,0-1-1,0 1 1,0-1 0,2-1-1,10-27-210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0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66 29598,'-3'-5'310,"1"0"0,1 0 0,-1 0 0,1 0 0,0-1 0,0 1 0,1-1 0,-1 1 0,1-7 0,1 11-310,-1 1 1,0 0-1,0-1 1,0 1-1,0 0 1,0 0-1,0-1 0,0 1 1,0 0-1,1 0 1,-1-1-1,0 1 1,0 0-1,0 0 1,0-1-1,1 1 1,-1 0-1,0 0 1,0 0-1,1-1 1,-1 1-1,0 0 1,0 0-1,1 0 1,-1 0-1,0 0 1,1 0-1,-1 0 1,0 0-1,0 0 1,1-1-1,-1 1 1,0 0-1,1 0 1,-1 1-1,0-1 0,0 0 1,1 0-1,-1 0 1,0 0-1,1 0 1,-1 0-1,1 0 1,2 1 2,12-2-2,-1 1 0,1 1 1,0 0-1,-1 1 0,0 0 1,1 2-1,-1-1 0,-1 2 1,20 8-1,-5 1-1,-2 2 0,0 1 0,0 1 0,-2 1 0,0 1 0,38 42 0,-35-30 0,-2 1 0,-2 0 0,-1 2 0,32 66 0,-34-53 0,-1 0 0,-3 2 0,-2-1 0,-2 2 0,-2 0 0,-3 0 0,-2 1 0,-2 88 0,-4-124 0,-2-1 0,1 0 0,-2 0 0,0 0 0,-1-1 0,0 1 0,-1-1 0,-1 0 0,0-1 0,-1 1 0,-1-1 0,0-1 0,0 0 0,-1 0 0,-13 11 0,-5 3 0,-2-1-1,0-2 0,-2 0 1,-62 32-1,76-46-263,1-1-1,-1 0 0,-1-1 1,-32 8-1,9-13-5644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1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70 32351,'-4'-18'330,"4"18"-329,-1 0 1,1 0-1,0 0 1,-1-1 0,1 1-1,0 0 1,0 0 0,-1 0-1,1 0 1,0 0 0,-1 0-1,1 0 1,0 0 0,0 0-1,-1 0 1,1 0 0,0 0-1,-1 0 1,1 0-1,0 0 1,-1 0 0,1 0-1,0 0 1,0 0 0,-1 0-1,1 1 1,0-1 0,0 0-1,-1 0 1,1 0 0,0 1-1,-2 0-4,0 1 0,0 0 0,0-1 0,0 1 0,1 0 0,-1 0 0,1 0 0,0 0 0,-2 4 0,0 1 3,0 0 0,0 1 0,1-1 0,1 1 0,-1 0 0,1 0 0,0-1 0,1 12 0,0-19 0,1 1 1,0 0-1,-1 0 0,1-1 1,0 1-1,0 0 0,-1-1 1,1 1-1,0-1 0,0 1 1,0-1-1,0 0 0,0 1 1,0-1-1,0 0 0,0 1 0,0-1 1,0 0-1,0 0 0,0 0 1,0 0-1,0 0 0,0 0 1,1-1-1,32 1 20,-31 0-19,-2-1 0,1 1-1,-1 0 0,1 0 1,-1-1-1,1 1 0,-1-1 1,1 1-1,-1-1 1,0 0-1,1 1 0,-1-1 1,0 0-1,1 0 0,-1 0 1,0 0-1,0 0 0,0 0 1,0-1-1,0 1 0,1-1 1,0-2 1,0 0 0,0 1 0,-1-1 0,1 0 0,-1 0 0,0 0 1,1-7-1,0 0 0,-1-1 0,-1 0 0,0 1 0,-3-22 0,3 32-2,-1-1 0,0 1 0,1-1 0,-1 1 0,0-1 0,0 1 0,0-1 0,0 1 0,0 0 0,0-1 1,0 1-1,0 0 0,-1 0 0,1 0 0,0 0 0,-1 0 0,1 0 0,-1 0 0,1 1 0,-1-1 0,1 0 0,-1 1 0,0 0 0,1-1 0,-1 1 0,1 0 0,-1-1 0,0 1 0,0 0 0,1 0 0,-1 1 1,-3-1-1,2 0-3,0 1 1,-1-1 0,1 1-1,0-1 1,0 1 0,0 0 0,0 0-1,-1 0 1,1 0 0,1 1-1,-1 0 1,0-1 0,0 1 0,1 0-1,-1 0 1,-3 4 0,-8 25-268,5 5-848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21.8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0 30078,'0'0'50,"0"0"1,0 0 0,0 1-1,1-1 1,-1 0 0,0 0-1,0 0 1,0 0-1,0 0 1,0 0 0,0 1-1,0-1 1,0 0 0,0 0-1,0 0 1,-1 0 0,1 0-1,0 0 1,0 0-1,0 1 1,0-1 0,0 0-1,0 0 1,0 0 0,0 0-1,0 0 1,0 0-1,0 0 1,0 0 0,0 0-1,-1 1 1,1-1 0,0 0-1,0 0 1,0 0-1,0 0 1,0 0 0,0 0-1,0 0 1,0 0 0,-1 0-1,1 0 1,0 0 0,0 0-1,0 0 1,0 0-1,0 0 1,0 0 0,-1 0-1,1 0 1,0 0 0,0 0-1,0 0 1,13 4-155,1222-4 131,-826 7-43,-52 6-67,-282-11 82,-40-2 8,-1 2-1,49 8 1,-46-4-5,0-3 0,0-1 0,55-3 0,-15-1-74,-86 0-865,-11-6-2640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6.5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166 231 32319,'-7'-19'55,"2"-1"0,0 0 1,1 0-1,0 0 0,2 0 0,1 0 1,1-37-1,0 47-49,1 8-6,-1 1 0,0 0 0,1 0 0,-1-1 0,1 1 0,0 0 0,-1 0 0,1 0 0,0 0 0,0 0 0,0 0 0,0 0 0,0 0 0,0 0 0,0 0 0,0 0 0,0 1 0,0-1 0,0 0 0,0 1 0,0-1 0,1 1 0,-1-1 0,0 1 0,1-1 0,-1 1 0,0 0 0,1 0 0,-1 0 0,0 0 0,1 0 0,0 0 0,59 0 0,-43 1 0,-15-1 0,1 0 0,-1 0 0,0 0 0,0 0 0,0 1 0,1-1 0,-1 1 0,0 0 0,0 0 0,0 0 0,0 1 0,0-1 0,-1 1 0,1-1 0,0 1 0,-1 0 0,1 0 0,-1 0 0,0 0 0,1 1 0,2 3 0,-2-1 0,-1 1 0,1-1 0,-1 1 0,0-1 0,-1 1 0,1 0 0,-1-1 0,0 1 0,-1 0 0,1 0 0,-1 8 0,0-1 0,0 1 0,0-1 0,-1 0 0,-1 1 0,0-1 0,-1 0 0,-1 0 0,0 0 0,0-1 0,-1 1 0,-13 21 0,-11 10-5,-2-2 1,-2-1-1,-1-1 1,-2-2-1,-2-1 1,-45 33-1,83-71 5,0 1 0,0 0 0,0 0 0,0 0 0,0 0 0,0-1 0,0 1 0,0 0 0,0 0 0,0 0 0,0 0 0,0-1 0,0 1 0,0 0 0,0 0 0,0 0 0,0 0 0,0-1 0,0 1 0,0 0 0,-1 0 0,1 0 0,0 0 0,0 0 0,0 0 0,0-1 0,0 1 0,0 0 0,0 0 0,-1 0 0,1 0 0,0 0 0,0 0 0,0 0 0,0 0 0,-1 0 0,1-1 0,0 1 0,0 0 0,0 0 0,0 0 0,-1 0 0,1 0 0,0 0 0,0 0 0,0 0 0,0 0 0,-1 0 0,1 0 0,0 0 0,0 1 0,0-1 0,0 0 0,-1 0 0,1 0 0,0 0 0,0 0 0,0 0 0,0 0 0,0 0 0,0 0 0,-1 1 0,1-1 0,0 0 0,0 0 0,0 0 0,0 0 0,0 0 0,0 1 0,1-12 0,1 7 1,0 0 0,0 0 0,1 0 1,-1 1-1,1-1 0,0 1 0,0 0 0,0 0 0,0 0 0,0 0 1,1 0-1,-1 1 0,1-1 0,0 1 0,0 0 0,0 0 0,0 1 1,0-1-1,0 1 0,7-1 0,-5 0 0,0 1-1,0 0 1,0 0-1,0 0 1,0 1-1,0 0 1,0 0-1,0 1 1,0-1-1,0 1 1,0 1-1,-1-1 1,1 1-1,0 0 1,5 3-1,25 18 1,-29-17-4,0 0 0,1-1 0,-1 0 0,1-1 0,1 0 0,-1 0 0,0-1 0,1 0 0,0 0 0,0-1 0,16 2 0,-14-3-10,-2 0-62,1-1 0,-1 1 0,0-2 0,0 1 0,0-2-1,18-3 1,4-14-984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7.0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711 91 30558,'-7'-5'163,"-1"0"0,-1 0 0,1 0 0,-1 1 0,0 1 0,0 0 0,0 0-1,0 0 1,0 1 0,-1 1 0,-11-1 0,-2 0-164,0 2 0,0 1-1,-34 5 1,40-2 5,0 0 0,0 1 1,1 1-1,0 0 0,0 2 0,1-1 0,0 2 0,0 0 0,1 1 0,0 0 0,1 2 1,-13 12-1,3-1 2,2 2 1,0 0 0,2 1-1,0 1 1,-22 47 0,20-28-5,2 2 0,2 1 0,3 0 0,1 1 0,3 0 0,2 1 0,2 0 0,2 84 0,4-108-4,1 0 0,1 0-1,2 0 1,10 40-1,-9-51 3,0-1-1,1 1 0,1-2 0,1 1 1,0-1-1,0 0 0,2-1 0,19 22 1,-14-20-11,0 0 0,2-1 0,0-1 1,0-1-1,1 0 0,1-1 1,0-1-1,0-1 0,1-1 1,23 7-1,-9-6-18,1-1 0,0-2 0,0-1 0,0-2 1,46-1-1,-62-2 28,0-1 1,-1 0 0,1-1 0,-1-2-1,0 1 1,0-2 0,0-1-1,-1 0 1,1-1 0,-1-1 0,-1 0-1,0-1 1,0-1 0,0-1-1,-2 0 1,1-1 0,19-21-1,-10 6 33,-2-1 0,-1-1 0,-2-1 0,-1-1 0,-1 0-1,-1-1 1,-2-1 0,-1-1 0,9-37 0,-5 1-10,-3 0 1,-3 0-1,2-109 1,-12 153-22,-1 1 1,-1 0 0,-1 0-1,-2 0 1,0 0 0,-2 0-1,-9-26 1,9 36-1,-1 0-1,-1 0 1,0 0 0,-1 1-1,-1 0 1,0 0 0,-1 2-1,0-1 1,-1 1 0,-1 1-1,-21-16 1,13 13-1,-1 0 0,0 2 0,-1 0 0,0 2 0,-1 0 0,0 2 0,-39-9 0,22 10 0,-1 1 0,0 2 0,-75 3 0,93 2 0,0 1-1,0 1 1,0 1-1,1 1 1,0 2-1,-45 17 1,50-15-44,1 0 1,0 1-1,0 1 1,1 1-1,1 0 1,0 1-1,0 1 1,-21 26-1,15-11-479,-25 43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25.9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68 303 31614,'-5'-12'320,"2"8"-220,1-1 1,0 1-1,1-1 1,-1 0-1,1 0 1,0 0-1,-1-10 1,-7 21-72,2 12-29,1 0 0,0 0 0,2 1 0,0 0 0,1 0 0,0 33 0,2-43 0,-4 66 0,8 121 0,-1-178 0,0 1 0,1 0 0,1-1 0,1 0 0,1 0 0,0 0 0,1-1 0,1 1 0,1-2 0,0 1 0,2-1 0,-1-1 0,2 0 0,25 26 0,-34-38-1,0-1 0,0 1 1,0-1-1,0 0 0,1 0 0,-1 0 0,1 0 1,0-1-1,-1 0 0,1 1 0,0-1 0,0 0 1,0-1-1,0 1 0,-1-1 0,1 0 0,0 1 1,0-2-1,0 1 0,0 0 0,0-1 0,0 0 1,0 0-1,0 0 0,-1 0 0,1-1 0,0 0 1,-1 1-1,1-1 0,-1 0 0,0-1 0,0 1 1,0-1-1,0 1 0,0-1 0,0 0 0,-1 0 1,1 0-1,3-6 0,2-8 1,-1 0 0,-1 0 0,0 0 0,-1-1 0,-1 0 0,0 0 0,1-32 0,-5-127 0,0 176 0,0-7 2,-1 0 0,1 0 1,-1 0-1,0 0 0,-1 0 0,0 1 1,0-1-1,-1 0 0,0 1 0,0 0 0,-6-9 1,9 15-3,0 1 0,0 0 0,0 0 0,0 0 0,0-1 0,0 1 1,0 0-1,0 0 0,0-1 0,0 1 0,-1 0 0,1 0 0,0 0 0,0 0 1,0-1-1,0 1 0,0 0 0,-1 0 0,1 0 0,0 0 0,0 0 1,0-1-1,0 1 0,-1 0 0,1 0 0,0 0 0,0 0 0,0 0 0,-1 0 1,1 0-1,0 0 0,0 0 0,-1 0 0,1 0 0,0 0 0,0 0 1,0 0-1,-1 0 0,1 0 0,0 0 0,0 0 0,-1 0 0,-1 14 0,3 24 0,1 0 0,2 0 0,1 0 0,14 47 0,-13-61 4,2 5-7,0-1-1,2-1 1,14 29-1,-21-50 3,0 0 0,0-1 0,0 1 0,1-1 0,0 0-1,0 0 1,0 0 0,1-1 0,-1 1 0,1-1 0,0 0 0,1 0 0,-1-1 0,1 1 0,-1-1-1,1-1 1,0 1 0,0-1 0,12 3 0,-8-3 3,-1-2 0,0 1 0,1-1-1,-1 0 1,1-1 0,-1 0 0,1 0 0,-1-1 0,0-1 0,0 1-1,0-2 1,0 1 0,-1-1 0,1 0 0,-1-1 0,0 0-1,14-11 1,-10 5-2,-1 0 0,-1 0 0,0-1 0,-1 0 0,0-1 0,-1 0 0,0-1-1,-1 1 1,0-2 0,6-19 0,-4-2 0,-2 1 0,-1-1 0,-1 0 0,-2-1 0,-2 1 0,-5-56 0,3 73 0,-1-1 0,-1 1 0,-1 0 0,-12-35 0,12 43 0,-1 0 0,0 0 0,0 0 0,-2 1 0,1 0 0,-1 1 0,0-1 0,-1 1 0,-9-8 0,15 15 0,1 1 0,-1-1 0,0 1 0,0-1 0,0 1 0,0-1 0,0 1 0,0 0 0,-1 0 0,1 0 0,0 0 0,-1 1 0,1-1 0,0 1 0,-1-1 0,1 1 0,-1 0 0,1 0 0,0 0 0,-1 0 0,1 0 0,-1 0 0,1 1 0,0-1 0,-1 1 0,-2 1 0,2 0 0,0 0 0,0 0 0,0 0 0,0 0 0,0 1 0,1-1 0,-1 1 0,1 0 0,0 0 0,0 0 0,0 0 0,0 0 0,0 0 0,1 0 0,-1 1 0,-1 6 0,-3 17 0,0 0 0,2 0 0,-2 44 0,7 85 0,0-133 0,0-3 0,0-1 0,2 0 0,0 0 0,2 0 0,0 0 0,0 0 0,2-1 0,0 0 0,20 33 0,-22-42 0,1-1 0,0 1 0,1-1 0,0 0 0,0-1 0,1 0 0,0 0 0,0 0 0,0-1 0,1 0 0,0-1 0,0 0 0,0 0 0,1-1 0,0-1 0,0 1 0,0-1 0,0-1 0,20 3 0,-20-4 0,-1-1 0,0 0 0,1 0 0,-1 0 0,0-1 0,1-1 0,-1 0 0,17-5 0,-20 4 0,0 0 0,0-1 0,-1 1 0,0-1 0,1 0 0,-2-1 0,1 1 0,0-1 0,-1 0 0,0 0 0,0 0 0,0 0 0,4-10 0,-2 4 0,-1 0 0,0-1 0,-1 0 0,0 0 0,-1 0 0,0 0 0,1-15 0,0-88 0,-4 85 0,0 19 0,-1-28 0,1 38 0,0-1 0,-1 0 0,1 1 0,0-1 0,-1 1 0,1-1 0,-1 1 0,1-1 0,-1 1 0,0-1 0,0 1 0,1 0 0,-1-1 0,0 1 0,0 0 0,-1 0 0,1-1 0,-2 0 0,3 1 0,-1 1 0,1 0 0,0 0 0,0 0 0,-1-1 0,1 1 0,0 0 0,-1 0 0,1 0 0,0 0 0,0 0 0,-1 0 0,1 0 0,0 0 0,-1 0 0,1 0 0,0 0 0,-1 0 0,1 0 0,0 0 0,-1 0 0,1 0 0,0 0 0,0 0 0,-1 0 0,1 0 0,0 1 0,-1-1 0,1 0 0,0 0 0,0 0 0,-1 0 0,1 1 0,0-1 0,0 0 0,0 0 0,-1 1 0,1-1 0,0 0 0,0 0 0,0 1 0,0-1 0,-1 0 0,1 0 0,0 1 0,0 0 0,-2 17 0,2-14 0,0 182 0,2-161 0,1 1 0,1-1 0,1 0 0,1 0 0,12 31 0,-16-52 0,-1 0 0,1 0 0,0 0 0,0 0 0,0-1 0,0 1 0,1-1 0,0 1 0,0-1 0,0 0 0,0 0 0,0 0 0,0-1 0,1 1 0,4 2 0,-1-2 0,0-1 0,-1 0 0,1-1 0,0 1 0,0-1 0,0-1 0,0 1 0,9-2 0,-12 1 0,1 0 0,0 0 0,-1-1 0,1 0 0,-1 0 0,0 0 0,1 0 0,-1-1 0,0 1 0,0-1 0,1 0 0,-1-1 0,-1 1 0,1-1 0,0 1 0,4-5 0,-3 1 0,0 0 0,-1 0 0,1 0 0,-1-1 0,0 1 0,-1-1 0,0 0 0,0 0 0,2-8 0,1-10 0,-1 0 0,-1 0 0,-1-1 0,0-45 0,-3 31 0,1 10 0,-1-1 0,-2 1 0,-10-61 0,11 91 0,1-1 0,0 1 0,0-1 0,0 1 0,-1-1 0,1 0 0,0 1 0,0-1 0,0 0 0,0 1 0,0-1 0,0 0 0,0 1 0,0-1 0,0 0 0,0 1 0,0-1 0,1 1 0,-1-1 0,0 0 0,0 1 0,1-1 0,-1 1 0,0-1 0,1 1 0,-1-1 0,1 1 0,-1-1 0,0 1 0,1-1 0,-1 1 0,1-1 0,-1 1 0,2-1 0,20-1 0,-14 3 0,1-2 0,0 2 0,0-1 0,0 1 0,0 1 0,-1 0 0,1 0 0,0 0 0,-1 1 0,0 1 0,0-1 0,15 10 0,-18-9 0,0-1 0,-1 1 0,0 0 0,0 1 0,0-1 0,0 1 0,-1 0 0,1 0 0,-1 0 0,-1 0 0,1 0 0,-1 1 0,0-1 0,0 1 0,0 0 0,-1-1 0,0 1 0,0 0 0,0 8 0,0-1 0,-1-1 0,0 1 0,-1-1 0,0 0 0,-1 1 0,0-1 0,-1 0 0,0 0 0,-1 0 0,-1 0 0,-7 15 0,3-13-1,1 0 1,0 1-1,1 0 1,1 0-1,1 0 1,0 1-1,1 0 1,0 0-1,-1 24 1,5-38-1,0-1 0,0 1 0,0 0 0,0-1 0,0 1 0,1-1 1,-1 1-1,1-1 0,-1 1 0,1-1 0,0 1 0,-1-1 0,1 1 0,0-1 1,0 0-1,0 0 0,0 1 0,0-1 0,0 0 0,0 0 0,1 0 1,-1 0-1,0 0 0,1 0 0,-1 0 0,0-1 0,1 1 0,-1 0 0,1-1 1,-1 1-1,1-1 0,2 1 0,5 0 2,1 0 0,0 0-1,0-1 1,14-2 0,-2 1-3,-12 0 2,0 1 0,0-2 0,0 1 0,0-2 0,0 1 0,-1-1 0,1 0 0,-1-1 0,0 0 0,0-1 0,12-8 0,-10 5 0,0-1 0,-1 0 0,0-1 0,-1 1 0,0-2 0,0 0 0,12-20 0,-10 11 0,-1-1 0,-1 0 0,-1 0 0,-1-1 0,0 0 0,-2 0 0,0 0 0,-2-1 0,2-42 0,-5 45-1,0 13 4,1 0 0,-1 0 0,-1 0 0,0 0-1,0 0 1,0 0 0,-2-7 0,2 12-2,-1 0-1,1 0 0,0 0 1,0 0-1,-1 1 0,1-1 1,-1 0-1,1 1 1,-1-1-1,0 1 0,0 0 1,0 0-1,0-1 0,0 1 1,0 0-1,0 1 0,0-1 1,0 0-1,0 1 1,0-1-1,0 1 0,-1-1 1,1 1-1,0 0 0,0 0 1,-3 0-1,-1 0 0,-1-1 0,1 1 0,-1 0 0,1 1 0,-1 0 0,1 0 0,-12 3 0,16-3 0,0 1 0,0-1 0,0 1 0,0-1 0,0 1 0,0 0 0,0-1 0,1 1 0,-1 0 0,1 0 0,-1 0 0,1 1 0,0-1 0,0 0 0,0 0 0,0 1 0,0-1 0,1 0 0,-1 1 0,1-1 0,-1 1 0,1 3 0,-3 17 0,1 0 0,1 1 0,1-1 0,1 0 0,1 0 0,1 0 0,2-1 0,0 1 0,1-1 0,1 0 0,1 0 0,1-1 0,1 0 0,0 0 0,2-1 0,17 22 0,-24-35 0,0-1 0,1 0 0,0 0 0,0 0 0,0-1 0,1 0 0,-1 0 0,1 0 0,1-1 0,14 6 0,-11-6 0,1 0 0,0-2 0,1 1 0,-1-2 0,0 0 0,19 0 0,-25-1 0,-1 0 0,0-1 0,1 0 0,-1 0 0,0 0 0,0 0 0,0-1 0,0 0 0,0 0 0,0-1 0,-1 1 0,1-1 0,-1 0 0,6-4 0,-3 0 0,0 1 0,0-2 0,-1 1 0,0-1 0,0 0 0,-1 0 0,5-11 0,3-9 0,-2-1 0,-1-1 0,12-57 0,-7 0 0,-5-1 0,-3 0 0,-8-132 0,0 188 0,-2-1 0,-7-36 0,7 55 0,-1 0 0,0 0 0,-1 0 0,0 1 0,-1-1 0,0 1 0,-10-12 0,16 24 0,-1 0 0,0-1 0,0 1 0,-1 0 0,1 0 0,0 0 0,0 1 0,0-1 0,-1 0 0,1 0 0,0 1 0,-1-1 0,1 1 0,-1-1 0,1 1 0,-1-1 0,1 1 0,-1 0 0,1 0 0,-1 0 0,1 0 0,-1 0 0,1 0 0,-1 0 0,1 0 0,0 1 0,-1-1 0,1 1 0,-1-1 0,1 1 0,-1-1 0,1 1 0,0 0 0,0 0 0,-1-1 0,1 1 0,0 0 0,0 0 0,0 0 0,0 0 0,0 1 0,0-1 0,0 0 0,0 0 0,1 1 0,-1-1 0,-1 3 0,-2 8 0,0-1 0,0 1 0,1 0 0,1 0 0,0 0 0,-1 19 0,4 83 0,0-53 0,2 7 0,2 0 0,4 0 0,2 0 0,39 125 0,-45-175 0,2 1 0,0-2 0,1 1 0,16 26 0,-20-39 0,-1 0 0,1 0 0,0 0 0,0-1 0,1 1 0,-1-1 0,1 0 0,0 0 0,0-1 0,0 0 0,1 0 0,-1 0 0,1 0 0,-1-1 0,1 0 0,0 0 0,0 0 0,8 0 0,2 0 0,0 0 0,1-2 0,-1 0 0,20-3 0,-31 2 0,1 0 0,-1 0 0,1 0 0,-1-1 0,0 0 0,1 0 0,-1-1 0,0 1 0,-1-1 0,1 0 0,0-1 0,-1 1 0,0-1 0,0 1 0,6-8 0,-2 0 0,-1 0 0,0-1 0,-1 0 0,0 0 0,-1-1 0,-1 1 0,0-1 0,0 0 0,-1 0 0,1-17 0,0-16 0,-3-74 0,-2 94 0,2 18 0,-1-1 0,-1 1 0,1-1 0,-2 1 0,1 0 0,-1-1 0,0 1 0,-1 0 0,1 0 0,-2 0 0,1 0 0,-1 1 0,-8-12 0,12 18 0,-1 0 0,0 1 0,1-1 0,-1 0 0,0 0 0,0 0 0,0 0 0,1 1 0,-1-1 0,0 1 0,0-1 0,0 0 0,0 1 0,0-1 0,0 1 0,-1 0 0,1-1 0,0 1 0,0 0 0,0 0 0,0 0 0,0 0 0,0 0 0,0 0 0,-1 0 0,1 0 0,0 0 0,0 0 0,0 1 0,0-1 0,0 0 0,0 1 0,0-1 0,0 1 0,0-1 0,0 1 0,0-1 0,0 1 0,0 0 0,0 0 0,0-1 0,1 1 0,-1 0 0,0 0 0,1 0 0,-1 0 0,0 0 0,1 0 0,-1 1 0,-3 14 0,1-1 0,0 0 0,1 1 0,1 0 0,1-1 0,2 28 0,-1 5 0,0-20 0,1 0 0,1 0 0,8 33 0,-8-47 0,1-1 0,0 1 0,1-1 0,0 0 0,1-1 0,1 1 0,0-1 0,13 18 0,-16-26 0,0-1 0,-1 1 0,1-1 0,1 0 0,-1 0 0,0 0 0,1 0 0,-1-1 0,1 0 0,0 0 0,0 0 0,0-1 0,0 1 0,0-1 0,0-1 0,0 1 0,0-1 0,1 1 0,7-2 0,-10 1 0,-1 0 0,1-1 0,-1 1 0,0-1 0,1 0 0,-1 1 0,0-1 0,0 0 0,0 0 0,1 0 0,-1-1 0,0 1 0,0 0 0,0-1 0,-1 0 0,1 1 0,0-1 0,-1 0 0,1 0 0,-1 0 0,3-4 0,2-4 0,-1 0 0,-1 0 0,6-17 0,-9 24 0,48-191 0,-36 131 0,33-94 0,-43 148 0,1 0 0,0 0 0,1 0 0,-1 0 0,2 1 0,7-11 0,-10 16 0,-1 1 0,1-1 0,0 1 0,0-1 0,1 1 0,-1 0 0,0 0 0,1 1 0,-1-1 0,1 1 0,0-1 0,-1 1 0,1 0 0,0 0 0,0 1 0,0-1 0,0 1 0,4 0 0,-3 1 0,-1 0 0,1 0 0,-1 0 0,1 1 0,-1-1 0,0 1 0,1 0 0,-1 0 0,0 1 0,0-1 0,-1 1 0,1 0 0,0 0 0,-1 0 0,0 0 0,0 1 0,0 0 0,0-1 0,0 1 0,-1 0 0,3 5 0,5 10 0,-1 0 0,0 0 0,9 31 0,-11-20 0,-1 0 0,-1 0 0,-2 1 0,0 57 0,-4-77 0,0-1 0,-1 0 0,0 1 0,-1-1 0,0 0 0,0 0 0,-1-1 0,0 1 0,-1-1 0,0 0 0,-1 0 0,1 0 0,-2-1 0,1 0 0,-1 0 0,-1-1 0,1 0 0,-1 0 0,0 0 0,-1-1 0,-14 8 0,19-11 0,-1-1 0,0 0 0,1 1 0,-1-2 0,0 1 0,0 0 0,0-1 0,0 0 0,0 0 0,0-1 0,0 1 0,-8-1 0,11-1 0,1 1 0,-1-1 0,1 0 0,0 1 0,-1-1 0,1 0 0,0 0 0,0 0 0,-1 0 0,1 0 0,0 0 0,0 0 0,0-1 0,0 1 0,0 0 0,1 0 0,-1-1 0,0 1 0,1 0 0,-1-1 0,1 1 0,-1-1 0,1 1 0,0-1 0,-1 1 0,1-1 0,0-2 0,-4-50 0,4 45 0,0-23 0,1-109 0,11 102 0,-12 39 0,1-1 0,-1 0 0,1 0 0,-1 0 0,0 1 0,1-1 0,0 0 0,-1 1 0,1-1 0,-1 1 0,1-1 0,0 0 0,-1 1 0,1-1 0,0 1 0,-1 0 0,3-1 0,-3 1 0,1 0 0,0 0 0,0 0 0,-1 0 0,1 1 0,0-1 0,-1 0 0,1 1 0,-1-1 0,1 0 0,0 1 0,-1-1 0,1 1 0,-1-1 0,1 1 0,-1-1 0,1 1 0,-1-1 0,0 1 0,1 0 0,-1-1 0,0 1 0,1-1 0,-1 1 0,0 0 0,1 0 0,27 70 0,-20-47 0,20 38 0,-23-54 0,-1 0 0,2 0 0,-1 0 0,1-1 0,0 0 0,1 0 0,0-1 0,11 9 0,-8-9 0,0-1 0,0 0 0,0 0 0,1-1 0,0 0 0,0-1 0,0 0 0,0-1 0,1 0 0,-1-1 0,0 0 0,1-1 0,-1 0 0,1-1 0,20-3 0,-29 3 0,-1 0 0,1 0 0,-1 0 0,1-1 0,-1 1 0,0 0 0,1-1 0,-1 0 0,0 1 0,0-1 0,0 0 0,0 0 0,-1 0 0,1-1 0,0 1 0,-1 0 0,1 0 0,-1-1 0,0 1 0,1-5 0,2-5 0,-1 1 0,0-1 0,1-16 0,-4 26 0,11-173 0,-10 122 0,2 1 0,11-65 0,-13 111 0,1 0 0,-1 1 0,1-1 0,-1 1 0,1-1 0,1 1 0,-1 0 0,1 0 0,5-7 0,-6 10 0,0 0 0,0 0 0,1 0 0,-1 1 0,1-1 0,0 1 0,-1-1 0,1 1 0,0 0 0,0 0 0,-1 0 0,1 0 0,0 1 0,0-1 0,0 1 0,0 0 0,0-1 0,5 2 0,-4-1 0,0 1 0,0 0 0,0 0 0,0 0 0,0 1 0,0 0 0,0-1 0,0 1 0,-1 1 0,1-1 0,-1 0 0,1 1 0,-1 0 0,0-1 0,0 1 0,0 1 0,0-1 0,-1 0 0,1 1 0,1 4 0,5 6 0,0 1 0,-2 0 0,11 29 0,-11-16 0,0 0 0,-2 0 0,-1 1 0,-1 0 0,-2 0 0,-2 40 0,0-60 0,0-1 0,0 0 0,-1 0 0,0 1 0,0-1 0,-1-1 0,0 1 0,-1 0 0,1-1 0,-1 1 0,-1-1 0,1 0 0,-1-1 0,-1 1 0,1-1 0,-1 0 0,-11 9 0,9-8 0,-1-1 0,0 0 0,0-1 0,0 0 0,-1 0 0,1-1 0,-1 0 0,0-1 0,-1 0 0,1 0 0,0-1 0,-1-1 0,-16 1 0,26-2 0,0 0 0,-1 0 0,1-1 0,0 1 0,0 0 0,0-1 0,0 1 0,-1-1 0,1 1 0,0-1 0,0 0 0,0 0 0,0 1 0,0-1 0,0 0 0,1 0 0,-1 0 0,0 0 0,0 0 0,0 0 0,1 0 0,-1 0 0,1 0 0,-1 0 0,1 0 0,-1-1 0,1 1 0,0 0 0,-1 0 0,1-1 0,0-1 0,-3-47 0,4 39 0,-2-32 0,1-56 0,1 89 0,0 0 0,1 0 0,0 0 0,1 0 0,-1 1 0,2-1 0,6-13 0,-10 22 0,0 1 0,1-1 0,-1 1 0,0-1 0,1 1 0,-1-1 0,0 1 0,1-1 0,-1 1 0,1-1 0,-1 1 0,1 0 0,-1-1 0,1 1 0,-1 0 0,1 0 0,-1-1 0,1 1 0,-1 0 0,1 0 0,-1 0 0,1-1 0,-1 1 0,1 0 0,0 0 0,-1 0 0,1 0 0,-1 0 0,1 0 0,0 0 0,-1 0 0,1 1 0,-1-1 0,1 0 0,-1 0 0,1 0 0,-1 1 0,1-1 0,-1 0 0,1 0 0,-1 1 0,1-1 0,-1 1 0,1-1 0,-1 0 0,1 1 0,-1-1 0,1 1 0,19 26 0,-18-24 0,40 60 0,59 69 0,-83-112 0,1 0 0,1-2 0,0 0 0,1-1 0,1-1 0,47 26 0,-65-40-1,0 0 0,0 0 0,0 0 0,0-1 1,0 1-1,0-1 0,0 0 0,0 0 0,0-1 0,0 1 0,1-1 0,-1 0 0,0 0 1,5-1-1,-9 1-3,1 0 0,-1 0 0,0 0 0,1-1 0,-1 1 0,0 0 0,1 0 1,-1 0-1,0-1 0,1 1 0,-1 0 0,0 0 0,0-1 0,1 1 0,-1 0 1,0-1-1,0 1 0,1 0 0,-1-1 0,0 1 0,0 0 0,0-1 0,0 1 1,0 0-1,0-1 0,0 1 0,1-1 0,-1 1 0,0 0 0,0-1 0,0 1 0,-1-1 1,2-35-384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26.5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253 41 31807,'0'-2'34,"-1"0"0,1 0 0,-1 0 0,1 1 1,-1-1-1,0 0 0,0 0 0,0 1 0,0-1 0,0 0 1,0 1-1,-1-1 0,1 1 0,0 0 0,-1-1 1,1 1-1,-1 0 0,0 0 0,1 0 0,-1 0 1,0 0-1,0 0 0,1 0 0,-1 1 0,0-1 1,-2 0-1,-5 0-41,-1-1-1,1 2 1,-1-1 0,-12 2 0,4-1 48,8 0-41,0 0 0,0 1 0,1 0 0,-1 0 0,0 1 0,-18 6 0,25-7 0,0 1 0,0-1 0,0 1 0,0 0 0,0 0 0,1 0 0,-1 0 0,1 1 0,-1-1 0,1 1 0,0-1 0,0 1 0,0 0 0,0 0 0,0 0 0,1 0 0,-1 0 0,1 0 0,0 1 0,0-1 0,0 0 0,1 1 0,-2 4 0,1-2 0,1 0 0,-1 0 0,1 1 0,0-1 0,0 0 0,1 0 0,0 1 0,0-1 0,0 0 0,1 0 0,0 0 0,0 0 0,0 0 0,1-1 0,5 9 0,-4-9 0,1 1 0,0-1 0,0-1 0,0 1 0,0-1 0,1 0 0,0 0 0,0 0 0,0-1 0,0 0 0,0 0 0,1 0 0,12 2 0,-6-1 2,0-1 1,0-1-1,0 0 0,0 0 1,0-2-1,15 0 0,-25 0-1,0 0-1,1-1 1,-1 1 0,0-1-1,1 1 1,-1-1-1,0 0 1,0 0-1,0-1 1,0 1-1,0 0 1,0-1-1,0 0 1,-1 0-1,1 0 1,0 0 0,-1 0-1,0-1 1,1 1-1,-1-1 1,0 1-1,0-1 1,-1 0-1,1 0 1,0 1-1,-1-1 1,0-1-1,2-5 1,-1 0-1,0-1 0,-1 1 0,0-1 0,0 1 0,-1-1 0,-1 1 0,-2-16 0,3 22 0,-1 0 0,0 0 0,0 0 0,0 0 0,0 0 0,0 0 0,-1 0 0,1 1 0,-1-1 0,0 1 0,1-1 0,-1 1 0,-1 0 0,1-1 0,0 1 0,0 0 0,-1 0 0,1 1 0,-1-1 0,0 0 0,1 1 0,-1 0 0,0-1 0,0 1 0,0 0 0,-5 0 0,1-1-24,0 2 0,0-1 0,1 1-1,-1 0 1,0 0 0,0 1 0,0 0 0,0 0 0,1 0 0,-1 1-1,1 0 1,-1 1 0,1-1 0,0 1 0,-1 1 0,2-1 0,-1 1 0,0 0-1,1 0 1,-10 10 0,-31 34-1774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0.0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26 438 31550,'-1'-14'275,"0"10"-174,1-1 0,-1 1 0,1 0-1,-1-1 1,-1 1 0,1 0 0,0 0 0,-4-7-1,-1 43-65,0 231-35,6-186 0,0-26 0,2 0 0,2 0 0,2-1 0,3 1 0,17 57 0,-19-96 0,-6-17 0,1-194 0,-3 100 0,-15-237 0,5 218 0,16 136 0,0 0 0,1 0 0,16 33 0,36 56 0,-35-67 0,21 40 0,3-2 0,87 108 0,-128-179 0,1 0 0,0 0 0,0 0 0,1-1 0,15 10 0,-21-15 0,0 0 0,1 1 0,-1-1 0,1 0 0,-1 0 0,1 0 0,-1 0 0,1-1 0,0 1 0,-1-1 0,1 0 0,0 0 0,-1 1 0,1-2 0,0 1 0,0 0 0,-1-1 0,1 1 0,-1-1 0,1 0 0,0 1 0,-1-1 0,1-1 0,-1 1 0,0 0 0,5-3 0,-2-1 0,-1-1 0,1 1 0,-1-1 0,0 0 0,0 0 0,0 0 0,-1 0 0,0-1 0,0 1 0,-1-1 0,3-11 0,2-15 0,5-38 0,-12 70 0,7-74 0,-3-1 0,-8-102 0,1 144 0,-1-1 0,-1 1 0,-2 0 0,-2 0 0,-1 1 0,-21-47 0,30 75 0,0 4 0,1 0 0,0-1 0,0 1 0,-1 0 0,1 0 0,-1 0 0,1 0 0,-1 0 0,1 0 0,-1 0 0,0 1 0,1-1 0,-1 0 0,0 0 0,0 0 0,0 1 0,0-1 0,0 0 0,0 1 0,1-1 0,-3 0 0,3 2 0,-1 1 0,0-1 0,1 1 0,0-1 0,-1 1 0,1-1 0,0 1 0,-1 0 0,1-1 0,0 1 0,0-1 0,1 1 0,-1 2 0,0-1 0,0 69 0,8 241 0,-3-268 0,1-1 0,2 1 0,2-1 0,31 82 0,-36-113 0,1-1 0,0-1 0,0 1 0,1-1 0,1 0 0,14 15 0,-17-20 0,0-1 0,1-1 0,0 1 0,0-1 0,0 0 0,1 0 0,-1-1 0,1 0 0,0 0 0,-1 0 0,1-1 0,1 0 0,9 1 0,-7-1 0,2-1 0,-1 0 0,0-1 0,0 0 0,0-1 0,0 0 0,0-1 0,15-4 0,-19 4 0,0-1 0,-1 0 0,1 0 0,-1-1 0,1 0 0,-1 0 0,0 0 0,-1-1 0,1 0 0,-1 0 0,0 0 0,0-1 0,7-10 0,-3 2 0,-1-1 0,-1 1 0,0-1 0,-1-1 0,-1 1 0,0-1 0,-1 0 0,2-22 0,-1-14 0,-2-66 0,-3 104 0,1 4 0,-1-1 0,-1 0 0,0 0 0,-1 0 0,0 0 0,0 1 0,-7-18 0,8 25 0,-1-1 0,0 1 0,-1-1 0,1 1 0,0 0 0,-1 0 0,0 0 0,0 0 0,0 1 0,0-1 0,0 1 0,0 0 0,-1 0 0,1 0 0,-1 0 0,1 0 0,-1 1 0,0 0 0,0 0 0,1 0 0,-1 0 0,0 0 0,-7 0 0,7 1 0,-5-1 0,0 0 0,-1 1 0,-16 2 0,23-2 0,0 1 0,1-1 0,-1 1 0,0 0 0,1 0 0,-1 0 0,1 0 0,-1 0 0,1 1 0,0-1 0,-1 1 0,1 0 0,0 0 0,0-1 0,0 1 0,0 0 0,-2 5 0,0 0 0,0-1 0,1 1 0,0 0 0,1 1 0,0-1 0,0 0 0,0 1 0,-1 12 0,2 66 0,1-73 0,1 2 0,0 0 0,1 0 0,1-1 0,0 1 0,1 0 0,0-1 0,2 0 0,-1 0 0,2-1 0,0 1 0,0-1 0,1-1 0,11 14 0,-11-16 0,1-1 0,0 0 0,0 0 0,0-1 0,1-1 0,0 1 0,1-2 0,0 1 0,0-1 0,0-1 0,1 0 0,-1-1 0,1 0 0,0-1 0,1 0 0,14 1 0,-13-2 0,0-1 0,0-1 0,0 0 0,-1-1 0,16-3 0,-24 3 0,0 0 0,0-1 0,0 0 0,0 0 0,0 0 0,0-1 0,-1 1 0,1-1 0,-1 0 0,1 0 0,-1-1 0,0 1 0,-1-1 0,1 0 0,-1 0 0,4-5 0,3-8 0,-2 1 0,0-1 0,-1 0 0,0 0 0,-2-1 0,0 0 0,4-26 0,-2-10 0,0-69 0,-5 72 0,0-21 0,-7-78 0,3 129 0,-1-1 0,-1 1 0,-1 0 0,0 0 0,-2 1 0,-1 0 0,0 0 0,-13-22 0,14 34 0,7 8 0,0-1 0,0 1 0,-1 0 0,1 0 0,0 0 0,0 0 0,0 0 0,0 0 0,-1 0 0,1 0 0,0-1 0,0 1 0,0 0 0,-1 0 0,1 0 0,0 0 0,0 0 0,0 0 0,-1 0 0,1 0 0,0 0 0,0 0 0,0 0 0,-1 1 0,1-1 0,0 0 0,0 0 0,0 0 0,-1 0 0,1 0 0,0 0 0,0 0 0,0 0 0,0 1 0,0-1 0,-1 0 0,1 0 0,0 0 0,0 0 0,0 0 0,0 1 0,0-1 0,0 0 0,0 0 0,-1 0 0,1 1 0,0-1 0,0 0 0,0 0 0,0 0 0,0 0 0,0 1 0,0-1 0,0 0 0,0 0 0,0 0 0,0 1 0,0-1 0,0 0 0,-3 27 0,1 0 0,3 49 0,0-22 0,1 10 0,2 1 0,3-1 0,3 0 0,2 0 0,23 65 0,-29-110 0,1 0 0,0-1 0,2 0 0,16 27 0,-21-40 0,-1 0 0,1 0 0,0 0 0,1 0 0,-1-1 0,1 1 0,0-1 0,0-1 0,0 1 0,0-1 0,1 1 0,-1-1 0,1-1 0,0 1 0,0-1 0,0 0 0,0-1 0,9 2 0,-8-2 0,1 0 0,-1-1 0,0 0 0,0 0 0,0-1 0,0 0 0,0 0 0,0 0 0,11-5 0,-13 4 0,-1 0 0,0-1 0,0 0 0,0 0 0,0 0 0,0 0 0,-1 0 0,0-1 0,1 0 0,-1 0 0,0 0 0,-1 0 0,1 0 0,3-9 0,2-7 0,0 0 0,-1-1 0,-2 0 0,0-1 0,-1 1 0,1-33 0,-5-131 0,-1 179 0,1 0 0,0 0 0,-1 0 0,0 0 0,-4-9 0,5 13 0,-1 1 0,0 0 0,1 0 0,-1-1 0,0 1 0,0 0 0,0 0 0,0 0 0,0 0 0,0 0 0,0 0 0,0 0 0,-1 0 0,1 1 0,0-1 0,0 0 0,-1 1 0,1-1 0,0 1 0,-1-1 0,1 1 0,0 0 0,-1 0 0,1-1 0,-1 1 0,1 0 0,-2 0 0,2 0 0,0 1 0,1-1 0,-1 0 0,0 0 0,1 0 0,-1 0 0,1 1 0,-1-1 0,0 0 0,1 0 0,-1 1 0,1-1 0,-1 0 0,1 1 0,-1-1 0,1 1 0,0-1 0,-1 1 0,1-1 0,-1 1 0,1-1 0,0 1 0,-1-1 0,1 1 0,0-1 0,0 1 0,-1 0 0,1 0 0,-4 22 0,4-18 0,-3 32 0,1 0 0,3-1 0,0 1 0,3 0 0,1-1 0,1 0 0,2 0 0,24 64 0,-28-90 0,0-1 0,1 0 0,0 1 0,1-1 0,12 15 0,-14-20 0,-1-1 0,1 1 0,0-1 0,0 0 0,0 0 0,1 0 0,-1-1 0,0 1 0,1-1 0,0 0 0,0-1 0,-1 1 0,1-1 0,7 1 0,-5 0 0,1-2 0,1 1 0,-1-1 0,0 0 0,0 0 0,0-1 0,0 0 0,10-4 0,-14 4 0,1-1 0,-1 0 0,0 0 0,0 0 0,0-1 0,0 1 0,-1-1 0,1 0 0,0 0 0,-1 0 0,0-1 0,0 1 0,0-1 0,0 0 0,3-7 0,2-4 0,-2 0 0,0 0 0,-1-1 0,0 0 0,-1 0 0,-1 0 0,2-24 0,-4-117 0,-1 142 0,-1-4 0,0 0 0,-2 0 0,-5-23 0,6 34 0,-1-1 0,0 1 0,0 0 0,-1 0 0,0 0 0,0 0 0,-1 1 0,-11-14 0,13 19 0,1-1 0,-1 1 0,0 0 0,0 0 0,0 0 0,0 1 0,0-1 0,-4 0 0,6 1 0,1 1 0,-1 0 0,0-1 0,1 1 0,-1 0 0,1-1 0,-1 1 0,1 0 0,-1 0 0,0 0 0,1 0 0,-1 0 0,1 0 0,-1 0 0,0 0 0,1 0 0,-1 0 0,1 0 0,-1 0 0,0 0 0,1 0 0,-1 1 0,1-1 0,-1 0 0,1 0 0,-1 1 0,0-1 0,1 0 0,-1 1 0,1-1 0,0 0 0,-1 1 0,1-1 0,-1 1 0,1-1 0,0 1 0,-1-1 0,1 1 0,0-1 0,-1 1 0,1-1 0,0 1 0,0 0 0,-1-1 0,1 1 0,0-1 0,0 1 0,0 0 0,0-1 0,0 1 0,1 17 0,1-1 0,1 0 0,0 0 0,2-1 0,-1 1 0,2-1 0,0 0 0,1 0 0,1-1 0,1 1 0,12 17 0,-12-20 0,8 16 0,2-2 0,36 43 0,-49-64 0,-1 0 0,1-1 0,0 0 0,0 0 0,1 0 0,-1 0 0,1-1 0,0 0 0,1-1 0,-1 0 0,0 0 0,1 0 0,0-1 0,0 0 0,-1 0 0,15 0 0,-20-2 0,-1 0 0,0 0 0,1-1 0,-1 1 0,1 0 0,-1-1 0,1 1 0,-1-1 0,0 0 0,0 1 0,1-1 0,-1 0 0,0 0 0,0 0 0,0 0 0,0 0 0,1 0 0,-2 0 0,1 0 0,0 0 0,0 0 0,0-1 0,0 1 0,-1 0 0,1-1 0,-1 1 0,1-3 0,9-42 0,-10 41 0,6-90 0,-6-105 0,-2 76 0,3 123 0,-1 0 0,0 0 0,1 0 0,-1 0 0,0 0 0,1 0 0,-1 1 0,1-1 0,-1 0 0,1 0 0,0 1 0,-1-1 0,1 0 0,0 1 0,0-1 0,-1 1 0,1-1 0,0 1 0,0-1 0,0 1 0,0-1 0,0 1 0,-1 0 0,1 0 0,0-1 0,0 1 0,0 0 0,0 0 0,2 0 0,32-2 0,-32 2 0,201 0 0,-211-2 0,6 2 0,0 0 0,-1-1 0,1 1 0,-1 0 0,1-1 0,-1 1 0,1 0 0,-1 0 0,1 0 0,-1 1 0,1-1 0,-1 0 0,1 0 0,-1 1 0,1-1 0,-3 2 0,-5 3 0,1 0 0,-1 0 0,1 1 0,0 0 0,0 1 0,1 0 0,0 0 0,0 0 0,1 1 0,0 0 0,0 0 0,-5 11 0,3-5 0,2-1 0,-1 1 0,2 0 0,0 1 0,1-1 0,0 1 0,-3 24 0,5-18 0,1-1 0,1 0 0,0 1 0,2-1 0,4 23 0,-5-35 0,1-1 0,1 1 0,0-1 0,0 0 0,0 1 0,1-1 0,0-1 0,0 1 0,0-1 0,1 1 0,0-1 0,1 0 0,-1-1 0,1 0 0,13 10 0,-8-9 0,1 0 0,1 0 0,-1-1 0,1-1 0,0 0 0,0-1 0,0 0 0,0-1 0,1 0 0,-1-1 0,26-1 0,-35 0 0,0 0 0,-1 0 0,1 0 0,0-1 0,0 1 0,-1-1 0,1 0 0,0 0 0,-1 0 0,1-1 0,-1 1 0,1-1 0,-1 0 0,0 0 0,0 0 0,0 0 0,0-1 0,0 1 0,0-1 0,0 0 0,-1 1 0,0-1 0,1 0 0,-1-1 0,0 1 0,0 0 0,-1-1 0,1 1 0,-1-1 0,0 1 0,2-6 0,2-15 0,0 1 0,-2-1 0,0 0 0,-2 0 0,0 0 0,-6-43 0,3 49 0,-1 0 0,-1 1 0,0 0 0,-2-1 0,0 2 0,0-1 0,-2 1 0,0 0 0,-1 0 0,0 1 0,-1 0 0,-1 1 0,-1 0 0,0 1 0,0 0 0,-1 1 0,-1 0 0,-24-16 0,33 26 0,0-1 0,0 1 0,0 0 0,0 0 0,0 1 0,0 0 0,0 0 0,-1 0 0,-6 0 0,11 0 0,-1 1 0,0 0 0,0 1 0,0-1 0,0 0 0,0 0 0,1 1 0,-1-1 0,0 1 0,0-1 0,0 1 0,1 0 0,-1 0 0,1 0 0,-1 0 0,0 0 0,1 0 0,0 0 0,-1 0 0,1 1 0,0-1 0,-1 1 0,1-1 0,0 1 0,0-1 0,0 1 0,-1 3 0,-2 11 0,2 0 0,0 0 0,0 0 0,1 0 0,1 0 0,1 0 0,4 24 0,-3-27 0,1-1 0,0 0 0,1 0 0,1-1 0,0 1 0,0-1 0,1 0 0,0 0 0,1-1 0,0 0 0,1 0 0,0 0 0,12 10 0,-12-13 0,1 1 0,-1-2 0,1 1 0,1-1 0,-1 0 0,1-1 0,0 0 0,0-1 0,0 0 0,1-1 0,0 0 0,-1 0 0,1-1 0,0 0 0,12-1 0,-7 0 0,-10-1 0,1 0 0,-1 0 0,0-1 0,0 1 0,7-3 0,-10 2 0,-1 1 0,1-2 0,-1 1 0,0 0 0,1 0 0,-1-1 0,0 1 0,0-1 0,0 0 0,0 0 0,0 0 0,-1 0 0,1 0 0,-1 0 0,3-4 0,4-11 0,0-1 0,-1 0 0,-1 0 0,-1-1 0,0 1 0,-1-1 0,2-38 0,-4 30 0,2 1 0,1 1 0,11-37 0,-15 59-1,0-1 1,1 1-1,-1 0 0,1 0 0,0 0 1,0 0-1,0 0 0,0 1 1,0-1-1,1 0 0,-1 1 0,1 0 1,-1-1-1,1 1 0,0 0 1,0 1-1,0-1 0,0 0 0,0 1 1,1 0-1,-1 0 0,0 0 1,1 0-1,-1 0 0,1 0 1,-1 1-1,1 0 0,-1 0 0,1 0 1,-1 0-1,0 0 0,1 1 1,-1 0-1,1-1 0,-1 1 0,0 0 1,1 1-1,-1-1 0,0 1 1,0-1-1,0 1 0,0 0 0,0 0 1,3 3-1,1 3 1,0 1 0,-1 0 0,0 0 0,0 0 0,-1 1 0,0 0 0,-1 0 0,0 0 0,-1 0 0,4 16 0,-2 0 0,-1 1 0,-1-1 0,0 34 0,-3-51 0,0 25 0,-1 0 0,-6 38 0,5-63 0,0 3 0,-1 1 0,2-1 0,0 1 0,1 20 0,0-31 0,0 1 0,1 0 0,-1-1 0,1 1 0,0 0 0,-1-1 0,1 1 0,1-1 0,-1 1 0,0-1 0,0 0 0,1 1 0,-1-1 0,1 0 0,0 0 0,0 0 0,0 0 0,0 0 0,0-1 0,0 1 0,0-1 0,0 1 0,1-1 0,-1 0 0,1 0 0,-1 0 0,4 1 0,6 1 2,-1 0-1,1-1 1,-1 0 0,1-1-1,15-1 1,-22 0-1,0 0 1,0-1-1,1 0 1,-1 0-1,0 0 1,0 0-1,0-1 1,0 0-1,-1 0 1,1 0-1,0-1 1,-1 1-1,1-1 1,5-5-1,-2-2-1,1-1 0,-1 1 0,-1-1 0,0-1 0,-1 0 0,0 0 0,-1 0 0,0 0 0,-1-1 0,0 0 0,3-21 0,1-19 0,2-80 0,-6-180 0,-5 217 0,1 94 0,-2-38 0,2 39 0,0 1 0,0-1 0,0 1 0,0-1 0,0 1 0,0-1 0,0 0 0,0 1 0,0-1 0,-1 1 0,1-1 0,0 1 0,0-1 0,0 1 0,-1-1 0,1 1 0,0-1 0,0 1 0,-1 0 0,1-1 0,0 1 0,-1-1 0,1 1 0,-1 0 0,1-1 0,0 1 0,-1 0 0,1-1 0,-1 1 0,1 0 0,-1 0 0,1 0 0,-1-1 0,1 1 0,-1 0 0,1 0 0,-1 0 0,1 0 0,-1 0 0,1 0 0,-1 0 0,1 0 0,-1 0 0,0 0 0,1 0 0,-1 0 0,1 0 0,-1 1 0,1-1 0,-1 0 0,1 0 0,-1 1 0,1-1 0,0 0 0,-1 0 0,1 1 0,-1-1 0,1 0 0,0 1 0,-1-1 0,1 1 0,-3 2 0,1 0 0,0 1 0,0-1 0,1 0 0,-1 1 0,1-1 0,0 1 0,-1 0 0,2-1 0,-1 1 0,0 0 0,1 0 0,0 0 0,0 5 0,-2 9 0,-7 102 0,8 141 0,3-122 0,-2-117 0,-1-4 0,1 0 0,0 0 0,1 0 0,1 0 0,1-1 0,1 1 0,9 27 0,-13-44 0,1 0 0,-1-1 0,1 1 0,-1 0 0,1 0 0,-1 0 0,1 0 0,-1-1 0,1 1 0,0 0 0,0-1 0,-1 1 0,1 0 0,0-1 0,0 1 0,0-1 0,0 1 0,-1-1 0,1 1 0,0-1 0,0 0 0,0 0 0,0 1 0,0-1 0,0 0 0,0 0 0,0 0 0,0 0 0,0 0 0,0 0 0,0 0 0,0 0 0,0-1 0,0 1 0,0 0 0,0-1 0,0 1 0,0 0 0,0-1 0,-1 1 0,1-1 0,0 1 0,0-1 0,0 0 0,-1 1 0,1-1 0,1-1 0,7-10 0,0-1 0,0-1 0,-2 1 0,1-1 0,-2 0 0,8-21 0,7-15 0,-18 42 0,64-123 0,-58 115 0,1 1 0,1-1 0,1 2 0,0-1 0,24-21 0,-33 34 0,0-1 0,0 1 0,-1 0 0,1 1 0,0-1 0,0 0 0,1 1 0,-1 0 0,0 0 0,0 0 0,1 0 0,-1 0 0,1 0 0,-1 1 0,5 0 0,-6 0 0,-1 0 0,0 1 0,0-1 0,0 0 0,0 1 0,0-1 0,0 1 0,0 0 0,0-1 0,0 1 0,0 0 0,0-1 0,0 1 0,0 0 0,0 0 0,-1 0 0,1 0 0,0 0 0,-1 0 0,1 0 0,0 0 0,-1 0 0,0 0 0,1 0 0,-1 1 0,0-1 0,1 0 0,-1 0 0,0 0 0,0 2 0,4 43 0,-4-37 0,0 5 0,0 0 0,-3 25 0,2-34 0,0 0 0,0-1 0,-1 1 0,1-1 0,-1 1 0,0-1 0,0 0 0,-1 1 0,0-1 0,1-1 0,-7 8 0,-1-2 0,-1 0 0,0-1 0,0 0 0,-1-1 0,1 0 0,-2-1 0,1-1 0,-1 1 0,1-2 0,-1 0 0,-1 0 0,1-2 0,0 1 0,-1-2 0,0 0 0,1 0 0,-1-1 0,-18-3 0,31 3 0,0 0 0,0 0 0,0-1 0,0 1 0,0 0 0,0-1 0,1 1 0,-1-1 0,0 1 0,0-1 0,0 1 0,1-1 0,-1 0 0,0 1 0,0-1 0,1 0 0,-1 0 0,1 1 0,-1-1 0,1 0 0,-1 0 0,1 0 0,-1-1 0,-5-28 0,6 23 0,1 1 0,-1-1 0,1 1 0,0-1 0,1 1 0,-1-1 0,4-6 0,-3 9 0,1 0 0,0 1 0,0-1 0,0 1 0,0 0 0,0 0 0,0 0 0,8-4 0,-10 6 0,0 0 0,0 0 0,1 1 0,-1-1 0,0 0 0,1 0 0,-1 1 0,1-1 0,-1 1 0,1 0 0,-1-1 0,1 1 0,-1 0 0,1 0 0,-1 0 0,1 0 0,-1 0 0,1 0 0,-1 0 0,1 0 0,-1 1 0,1-1 0,-1 1 0,1-1 0,-1 1 0,0-1 0,1 1 0,-1 0 0,0 0 0,3 1 0,2 8 0,0 0 0,-1 0 0,0 0 0,0 0 0,-1 1 0,0-1 0,3 21 0,4 5 0,3 7 0,22 46 0,-28-73 0,1-1 0,0 0 0,0 0 0,2-1 0,0 0 0,15 14 0,-9-11 0,0-2 0,1 0 0,1 0 0,1-2 0,0-1 0,1 0 0,0-1 0,0-2 0,1 0 0,1-1 0,-1-1 0,1-1 0,0-1 0,1-1 0,33 1 0,-54-5-2,0 0 1,0 0-1,0 0 0,0 0 1,0 0-1,0-1 1,0 1-1,-1-1 0,1 1 1,0-1-1,0 0 0,-1-1 1,1 1-1,0 0 1,-1-1-1,0 1 0,1-1 1,-1 0-1,0 0 0,0 0 1,1 0-1,-2 0 0,1 0 1,0 0-1,0-1 1,-1 1-1,1-1 0,-1 1 1,0-1-1,0 0 0,0 1 1,0-1-1,0 0 1,0 0-1,-1-3 0,3-44-854,-3-5-2791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0.6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72 0 30542,'-57'0'1381,"43"0"-816,38 0-334,298 0-746,-326 0-955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2.1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1 218 29998,'0'0'63,"0"0"0,0-1 0,0 1 0,0 0 1,0-1-1,-1 1 0,1 0 0,0-1 0,0 1 0,0-1 1,0 1-1,0 0 0,0-1 0,0 1 0,0-1 0,1 1 1,-1 0-1,0-1 0,0 1 0,0 0 0,0-1 0,0 1 1,1 0-1,-1-1 0,0 1 0,0 0 0,0-1 0,1 1 1,-1 0-1,0-1 0,1 1 0,-1 0 0,0 0 1,1 0-1,-1-1 0,0 1 0,1 0 0,-1 0 0,0 0 1,1 0-1,-1-1 0,0 1 0,1 0 0,-1 0 0,1 0 1,0 0-1,25 0-508,-13 1 655,470-1-207,-468 1-1,25-1-6,-39 0 6,1-1 0,0 1 0,0 0-1,0 0 1,0-1 0,-1 1 0,1-1-1,0 1 1,-1-1 0,1 0 0,0 1 0,-1-1-1,1 0 1,-1 0 0,3-3 0,-3 2-2,-1 0 0,1 0 0,-1 0 1,0 0-1,0 0 0,0-1 0,0 1 0,0 0 1,0 0-1,-1 0 0,1 0 0,-1 0 1,1 0-1,-1 0 0,0 0 0,0 0 0,0 0 1,0 0-1,0 0 0,0 0 0,0 1 1,-1-1-1,-1-2 0,-10-8 0,0 0-1,0 0 1,-1 1-1,0 1 1,-1 1 0,0 0-1,-30-13 1,18 11-6,0 2 0,-1 0 1,0 2-1,-32-5 0,65 12 6,29 1 3,42 7-1,-60-5 5,8 0-4,-1 2 0,1 1 0,-1 0 0,0 2-1,-1 1 1,22 11 0,-42-18-3,0-1 0,0 1 0,0 0 0,-1 0 0,1 0 0,0 0 0,-1 0 0,1 0 0,-1 0 0,0 1 0,0-1 0,0 0 0,0 1 0,0-1 0,0 1 0,-1-1 0,1 1 0,-1 0 0,0-1 0,0 1 0,0-1 0,0 1 0,0 0 0,-1 3 0,0 0 0,0 0 0,0 0 0,-1 0 0,0-1 0,0 1 0,0-1 0,-1 1 0,0-1 0,-5 7 0,-109 130 0,117-142-1,-8 11-57,0 0-1,-1 0 1,0-1-1,-11 9 1,-15 7-1026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4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217 706 31470,'5'-12'284,"3"-3"-166,-1 0 0,-1-1 1,0 0-1,-2 0 0,1 0 1,-2-1-1,2-23 0,-3 8-98,0-46 9,-2 70-27,-1 0 1,0 0-1,0-1 1,-1 1 0,0 0-1,-4-13 1,4 18-3,0 0 0,0 0 0,-1 0 0,1 0 0,0 1 0,-1-1 0,0 1 0,0-1 0,0 1 0,0 0 0,0 0 0,0 0 0,0 0 0,-1 1 0,1-1 0,0 1 0,-1 0 0,1 0 0,-1 0 0,0 0 0,-4 1 0,3-1 0,-1 1 0,1-1 0,0 1 0,0 1 0,0-1 0,0 1 0,0 0 0,0 0 0,0 1 0,0-1 0,0 1 0,1 0 0,-1 0 0,-8 6 0,4 0 0,1 0 0,1 1 0,-1 0 0,1 0 0,1 0 0,0 1 0,0 0 0,1 1 0,0-1 0,0 1 0,2 0 0,-1 0 0,-2 15 0,-1 9 0,2 0 0,2 0 0,0 42 0,3-69 0,0 9 0,0-1 0,1 1 0,0-1 0,8 30 0,-8-41 0,1-1 0,-1 0 0,1 0 0,0 0 0,0-1 0,0 1 0,1 0 0,-1-1 0,1 0 0,0 1 0,0-1 0,0 0 0,0 0 0,0-1 0,1 1 0,-1-1 0,1 1 0,0-1 0,0-1 0,-1 1 0,1 0 0,1-1 0,-1 0 0,5 1 0,-3 0 0,0-1 0,1 0 0,-1-1 0,1 1 0,-1-1 0,1 0 0,-1-1 0,1 0 0,-1 0 0,0 0 0,1-1 0,-1 0 0,0 0 0,0-1 0,0 1 0,0-1 0,-1 0 0,1-1 0,-1 0 0,0 0 0,0 0 0,0 0 0,6-7 0,-4 2 0,-1-1 0,1 1 0,-2-1 0,1 0 0,-1-1 0,-1 1 0,0-1 0,0 0 0,-1 0 0,-1 0 0,0 0 0,1-21 0,-2-206 0,-1 235 0,1 1 0,-1 0 0,0 1 0,0-1 0,0 0 0,0 1 0,0-1 0,-1 0 0,1 1 0,0-1 0,-1 1 0,1-1 0,-1 1 0,1-1 0,-1 1 0,0-1 0,0 1 0,-1-3 0,1 6 0,0 0 0,0 1 0,1-1 0,0 0 0,-1 0 0,1 1 0,0-1 0,0 0 0,0 1 0,0 1 0,0 3 0,-2 41 0,0 4 0,7 99 0,-3-139 0,0 1 0,1-1 0,1 0 0,0 1 0,1-2 0,0 1 0,10 16 0,-12-23 0,0 0 0,0-1 0,0 0 0,1 0 0,-1 0 0,1 0 0,0 0 0,0-1 0,0 1 0,0-1 0,1 0 0,0-1 0,-1 1 0,1-1 0,0 0 0,0 0 0,0 0 0,0-1 0,1 1 0,6 0 0,-8-2 0,0 0 0,0 0 0,1 0 0,-1 0 0,0 0 0,0-1 0,0 0 0,0 0 0,0 0 0,0 0 0,0-1 0,5-2 0,-6 2 0,-1 0 0,1-1 0,0 0 0,-1 1 0,0-1 0,1 0 0,-1 0 0,0-1 0,0 1 0,-1 0 0,1-1 0,-1 1 0,0-1 0,2-5 0,3-19 0,-1 0 0,-2-1 0,0 1 0,-3-54 0,-1 53 0,1-1 0,2 1 0,0 0 0,10-39 0,-11 64 0,0-1 0,1 1 0,-1 0 0,1 0 0,0 0 0,0 1 0,0-1 0,4-4 0,-5 7 0,0 0 0,0 0 0,1 0 0,-1 0 0,0 0 0,1 0 0,-1 0 0,1 0 0,-1 0 0,1 0 0,0 1 0,-1-1 0,1 1 0,0 0 0,-1-1 0,1 1 0,0 0 0,0 0 0,-1 0 0,4 0 0,-4 1 0,1-1 0,0 1 0,-1 0 0,1-1 0,-1 1 0,1 0 0,-1 0 0,0 0 0,1 0 0,-1 0 0,0 1 0,0-1 0,0 0 0,0 1 0,0-1 0,0 0 0,0 1 0,0-1 0,0 1 0,-1 0 0,1-1 0,-1 1 0,1 0 0,-1-1 0,0 1 0,1 2 0,2 6 0,8 30 0,-1 0 0,6 61 0,-12-66 0,2-1 0,1 0 0,1 0 0,17 43 0,-24-76 0,-1 0 0,0-1 0,1 1 0,-1 0 0,1 0 0,-1 0 0,1 0 0,-1 0 0,1 0 0,0-1 0,-1 1 0,1 0 0,0-1 0,0 1 0,-1 0 0,1-1 0,2 1 0,-3 0 0,1-1 0,-1 0 0,1-1 0,-1 1 0,1 0 0,-1 0 0,1 0 0,-1 0 0,1 0 0,-1 0 0,1-1 0,-1 1 0,1 0 0,-1 0 0,0-1 0,1 1 0,-1 0 0,1-1 0,-1 1 0,0 0 0,1-1 0,-1 1 0,0 0 0,1-1 0,16-36 0,-14 29 0,40-108 0,-26 64 0,3 1 0,1 1 0,44-73 0,-55 112 0,-5 17 0,-4 24 0,-2-21 0,1 9 0,-1 15 0,2 1 0,1 0 0,2-1 0,10 47 0,-11-72 0,0 1 0,0-1 0,1 1 0,-1-1 0,2 0 0,-1-1 0,1 1 0,1-1 0,8 10 0,-10-13 0,1 0 0,0 0 0,0 0 0,1-1 0,-1 1 0,1-1 0,0 0 0,0-1 0,0 0 0,0 0 0,0 0 0,0 0 0,1-1 0,10 1 0,-10-2 0,0 1 0,0-1 0,1 0 0,-1-1 0,0 0 0,0 0 0,13-3 0,-16 2 0,0 0 0,-1 0 0,1 0 0,0 0 0,-1-1 0,1 1 0,-1-1 0,0 0 0,0 0 0,0 0 0,0-1 0,0 1 0,-1-1 0,3-4 0,2-5 0,-1 0 0,0-1 0,-1 0 0,-1 0 0,0 0 0,0-1 0,-2 1 0,2-18 0,-2-121 0,-4 96 0,2 344 0,0-283 0,0 1 0,0-1 0,0 0 0,0 0 0,1 1 0,0-1 0,0 0 0,0 0 0,0 0 0,0 0 0,1 0 0,0 0 0,0 0 0,0-1 0,0 1 0,1 0 0,-1-1 0,1 0 0,0 0 0,0 0 0,0 0 0,0 0 0,1 0 0,-1-1 0,1 0 0,-1 0 0,1 0 0,0 0 0,0 0 0,0-1 0,0 1 0,0-1 0,0 0 0,0-1 0,6 1 0,2 2 0,0-2 0,0 1 0,-1-2 0,1 1 0,0-2 0,0 0 0,14-2 0,-22 2 0,0-1 0,0 1 0,0-1 0,0 0 0,0 0 0,0-1 0,0 1 0,-1-1 0,1 1 0,-1-1 0,0 0 0,0 0 0,0-1 0,0 1 0,0-1 0,-1 1 0,1-1 0,-1 0 0,0 0 0,0 0 0,-1 0 0,3-8 0,2-11 0,-1-1 0,-1 0 0,1-43 0,-5-69 0,0 98 0,0 67 0,0 82 0,-23 195 0,-17 38 0,25-187 0,12-131 0,0 0 0,-1-1 0,-2 0 0,-1 1 0,-14 33 0,18-51 0,-1-1 0,0 1 0,0-1 0,-1 0 0,0-1 0,0 1 0,-1-1 0,0 0 0,0 0 0,0-1 0,-1 0 0,1 0 0,-1 0 0,0-1 0,-1 0 0,1-1 0,-1 1 0,0-1 0,0-1 0,-13 3 0,-1 0 0,1-2 0,-2-1 0,-40 0 0,56-2 0,0-1 0,0 1 0,0-2 0,0 1 0,0-1 0,1 1 0,-1-2 0,0 1 0,1-1 0,0 0 0,-1-1 0,1 1 0,0-1 0,1 0 0,-1-1 0,-5-6 0,3 2 0,1-1 0,1 0 0,0 0 0,0-1 0,1 0 0,0 0 0,1 0 0,0-1 0,1 1 0,-2-13 0,2 2 0,0-1 0,2 0 0,0 1 0,4-33 0,-1 45 0,0 0 0,0 1 0,1-1 0,0 1 0,0 0 0,1 0 0,1 0 0,-1 0 0,1 1 0,1-1 0,0 1 0,0 1 0,0-1 0,1 1 0,12-10 0,9-5 0,1 1 0,61-32 0,-75 44 0,87-47 0,-22 14 0,128-90 0,-185 114 0,-1 0 0,0-2 0,-2 0 0,0-1 0,-2-2 0,0 1 0,-1-2 0,-2 0 0,21-43 0,-10 0 0,-4 0 0,-3-2 0,-2 0 0,7-75 0,-20 110 0,-1-51 0,-3 84 0,-1-1 0,1 1 0,0 0 0,0-1 0,0 1 0,-1-1 0,1 1 0,-1 0 0,1-1 0,-1 1 0,0 0 0,1 0 0,-1-1 0,0 1 0,0 0 0,0 0 0,0 0 0,0 0 0,0 0 0,0 0 0,0 0 0,0 0 0,0 1 0,0-1 0,-1 0 0,1 1 0,0-1 0,-1 1 0,1-1 0,0 1 0,-1 0 0,1-1 0,-1 1 0,1 0 0,0 0 0,-1 0 0,1 0 0,-3 0 0,1 1 0,0-1 0,0 0 0,0 1 0,0-1 0,-1 1 0,1 0 0,0 0 0,0 0 0,1 1 0,-1-1 0,0 1 0,0-1 0,1 1 0,-1 0 0,1 0 0,-1 0 0,-3 5 0,0 3 0,0 1 0,0 1 0,1-1 0,0 1 0,1 0 0,1 0 0,-1 0 0,-1 23 0,-3 108 0,7-133 0,0 45 0,-1 5 0,3 1 0,10 74 0,-8-116 0,1 0 0,0-1 0,1 1 0,2-1 0,0-1 0,0 1 0,2-1 0,0 0 0,1-1 0,0 0 0,20 21 0,-24-30 0,0-1 0,1-1 0,-1 1 0,1-1 0,1 0 0,-1-1 0,1 0 0,0 0 0,0 0 0,0-1 0,0 0 0,0-1 0,1 0 0,-1 0 0,1-1 0,-1 0 0,1 0 0,0-1 0,0 0 0,16-3 0,-22 2 0,1 0 0,-1 0 0,0-1 0,0 1 0,0-1 0,0 0 0,0 0 0,0 0 0,0 0 0,0 0 0,-1-1 0,0 1 0,1-1 0,-1 0 0,0 0 0,0 0 0,0 0 0,0 0 0,-1 0 0,0 0 0,1 0 0,-1-1 0,0 1 0,0-4 0,3-10 0,0 1 0,-2-1 0,2-27 0,-4-149 0,-3 176 0,1 32 0,1 46 0,-1-29 0,1 0 0,2-1 0,7 42 0,-6-66 0,-1 1 0,2-1 0,-1 0 0,1 0 0,1 0 0,-1 0 0,1 0 0,0-1 0,8 11 0,-9-14 0,0 0 0,1 1 0,-1-1 0,1 0 0,0-1 0,-1 1 0,1 0 0,1-1 0,-1 0 0,0 0 0,0-1 0,1 1 0,-1-1 0,1 0 0,-1 0 0,9 1 0,-10-2 0,1 1 0,-1-1 0,1 0 0,-1-1 0,1 1 0,-1 0 0,1-1 0,-1 0 0,1 0 0,-1 0 0,0 0 0,1 0 0,5-4 0,-6 2 0,-1 0 0,1 0 0,0 0 0,-1 0 0,0 0 0,1 0 0,-1-1 0,0 1 0,-1-1 0,1 0 0,-1 1 0,2-6 0,5-21 0,-1 0 0,-2-1 0,3-56 0,-5 48 0,13-66 0,-16 103 0,0 1 0,1-1 0,-1 0 0,1 1 0,0-1 0,0 1 0,-1-1 0,1 1 0,0-1 0,0 1 0,0 0 0,0-1 0,1 1 0,-1 0 0,0 0 0,0 0 0,1 0 0,-1 0 0,1 0 0,-1 0 0,1 1 0,-1-1 0,1 0 0,-1 1 0,1-1 0,0 1 0,-1-1 0,1 1 0,0 0 0,0 0 0,-1 0 0,1 0 0,0 0 0,-1 0 0,1 1 0,0-1 0,-1 0 0,1 1 0,0-1 0,-1 1 0,1 0 0,-1-1 0,1 1 0,-1 0 0,1 0 0,1 2 0,1 2 0,1 0 0,-1 0 0,0 1 0,0 0 0,0-1 0,-1 1 0,0 1 0,0-1 0,3 13 0,14 66 0,-16-44 0,-1 1 0,-3 53 0,-1-34 0,2-70 0,0 0 0,1 0 0,0 0 0,1 0 0,7-17 0,-1 0 0,9-31 0,-7 18 0,2 0 0,2 1 0,35-66 0,-49 102 0,1 0 0,-1 0 0,0 0 0,1 0 0,0 0 0,-1 0 0,1 0 0,0 1 0,0-1 0,3-2 0,-4 4 0,-1 0 0,1 0 0,-1 0 0,1 0 0,-1 0 0,0 0 0,1 0 0,-1-1 0,1 1 0,-1 0 0,1 1 0,-1-1 0,1 0 0,-1 0 0,1 0 0,-1 0 0,1 0 0,-1 0 0,1 1 0,-1-1 0,1 0 0,-1 0 0,0 1 0,1-1 0,-1 0 0,0 0 0,1 1 0,-1-1 0,0 1 0,1-1 0,-1 1 0,3 5 0,0 0 0,-1-1 0,1 1 0,-2 1 0,1-1 0,1 8 0,-2-7 0,8 51 0,-3 1 0,-1 107 0,-5-148 0,15-49 0,12-37 0,-8 16 0,3 1 0,1 0 0,42-63 0,-61 108 0,1 0 0,0 0 0,0 0 0,0 0 0,8-5 0,-12 12 0,-1 0 0,1 0 0,-1 0 0,1 0 0,-1 1 0,1-1 0,-1 0 0,0 0 0,1 0 0,-1 0 0,0 1 0,0-1 0,0 0 0,0 0 0,0 0 0,0 0 0,0 2 0,-2 61 0,0-27 0,2-1 0,6 51 0,-5-80 0,0 0 0,1-1 0,0 1 0,0-1 0,1 1 0,0-1 0,0 0 0,0 0 0,1 0 0,-1-1 0,1 1 0,1-1 0,-1 0 0,1 0 0,0-1 0,0 1 0,1-1 0,-1 0 0,1 0 0,0-1 0,7 4 0,-2-2 0,1-1 0,0-1 0,0 1 0,1-2 0,-1 0 0,0 0 0,1-1 0,-1-1 0,1 0 0,20-3 0,-28 2 0,0 0 0,0-1 0,0 1 0,0-1 0,-1-1 0,1 1 0,-1-1 0,1 1 0,-1-1 0,0 0 0,0-1 0,0 1 0,0-1 0,-1 0 0,0 0 0,1 0 0,-1 0 0,-1 0 0,1-1 0,-1 0 0,1 1 0,-1-1 0,1-6 0,4-8 0,-2 0 0,0-1 0,-1 0 0,2-33 0,-2-4 0,-5-85 0,0 136 0,1-1 0,-1 1 0,-1 0 0,1 0 0,-1-1 0,0 1 0,0 0 0,-4-6 0,5 10 0,-1 0 0,1 0 0,-1 0 0,1 0 0,-1 0 0,0 0 0,1 0 0,-1 1 0,0-1 0,0 1 0,0 0 0,0-1 0,-1 1 0,1 0 0,0 0 0,0 0 0,-1 1 0,1-1 0,0 0 0,-1 1 0,1 0 0,-1-1 0,-2 1 0,3 0 0,0 1 0,0-1 0,0 1 0,1-1 0,-1 1 0,0 0 0,0 0 0,1-1 0,-1 1 0,0 0 0,1 1 0,-1-1 0,1 0 0,-1 0 0,1 1 0,0-1 0,-1 0 0,1 1 0,0 0 0,0-1 0,0 1 0,0 0 0,0-1 0,1 1 0,-1 0 0,0 0 0,1 0 0,-1 3 0,-2 7 0,1 0 0,0 1 0,0 14 0,2-24 0,-4 54 0,5 68 0,1-104 0,0-1 0,2 0 0,0 0 0,1 0 0,1 0 0,15 35 0,-18-49 0,0 0 0,0 0 0,1 0 0,0-1 0,0 1 0,0-1 0,1 0 0,0 0 0,0-1 0,0 1 0,0-1 0,1 0 0,-1 0 0,1-1 0,0 0 0,0 0 0,1 0 0,-1-1 0,0 0 0,1 0 0,0 0 0,-1-1 0,1 0 0,12 0 0,-17-1 0,-1 0 0,1 0 0,-1 0 0,1 0 0,-1-1 0,1 1-1,-1 0 1,0-1 0,1 1 0,-1-1 0,0 1 0,1-1 0,-1 0 0,0 1 0,1-1 0,-1 0 0,0 0 0,0 0-1,0 0 1,0 0 0,0 0 0,0 0 0,0 0 0,0-1 0,-1 1 0,1 0 0,1-3 0,-1-1-41,1-1 0,-1 0 0,0 0 0,0 0 0,0-9 0,-1 14 38,1-49-931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9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32559,'0'0'80,"3"0"-53,608 15 37,-712-7-265,80-6 25,-37 5-723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0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 32319,'0'0'8,"0"0"1,0 0 0,0 0-1,0 0 1,0 0-1,0 0 1,0 0 0,0 1-1,0-1 1,1 0-1,-1 0 1,0 0-1,0 0 1,0 0 0,0 0-1,0 0 1,0 0-1,0 0 1,0 0 0,0 0-1,0 0 1,0 0-1,0 0 1,1 0 0,-1 0-1,0 0 1,0 0-1,0 0 1,0 0-1,0 0 1,0 0 0,0 0-1,0 0 1,0 0-1,1 0 1,-1 0 0,0 0-1,0 0 1,0 0-1,0 0 1,0 0 0,0 0-1,0 0 1,0 0-1,0 0 1,0 0 0,0 0-1,1 0 1,-2 18 57,-6 26-105,-4 39 39,4-1 0,3 1 0,11 136 0,-3-176-1,2 0 0,2 0 1,2 0-1,2-1 0,1 0 0,24 48 1,-34-82-3,2 0 0,-1-1 0,1 1 0,0-1 0,1 0 0,0 0 1,0 0-1,11 9 0,-12-13 3,1 1 0,-1-1 0,0 0 0,1-1 0,0 1 0,-1-1-1,1-1 1,0 1 0,0-1 0,0 0 0,0 0 0,0 0 0,8-1 0,-11 0 0,1 0 0,-1-1 0,0 1 0,1-1 0,-1 0 0,0 0 0,0 0 0,0 0 0,1 0 0,-1-1 0,0 1 0,-1-1 0,1 0 0,0 0 0,0 0 0,3-4 0,-1 0 0,0 0 0,0 0 0,-1-1 0,0 1 0,0-1 0,-1 0 0,3-7 0,3-13 0,-1 1 0,-2-1 0,5-34 0,1-67 1,-7-225 0,-7 190 29,2 148-30,0 31 0,0 53 0,11 298 0,4-202 0,12 102 0,-27-266-1,0 0 1,0 1-1,0-1 0,0 0 0,0 0 1,1 0-1,-1 1 0,0-1 0,1 0 1,-1 0-1,1 0 0,-1 0 0,1 0 1,-1 0-1,1 0 0,0 0 0,0 0 1,-1 0-1,1 0 0,0 0 1,0 0-1,0-1 0,0 1 0,0 0 1,0-1-1,0 1 0,0-1 0,0 1 1,0-1-1,1 1 0,-1-1 0,1 1 1,0-2-1,0 1 1,0-1 0,0 0-1,0 1 1,0-1 0,-1 0-1,1 0 1,0 0 0,-1 0-1,1 0 1,0-1 0,-1 1-1,1 0 1,-1-1-1,0 1 1,0-1 0,1 0-1,-1 1 1,0-1 0,0 0-1,1-3 1,17-38 0,-3-1 0,-1-1 0,13-67 0,-2 7 0,-14 60-1,-6 21 6,0 1 1,1-1-1,2 1 1,0 1-1,20-35 1,-28 56-7,-1 0 1,1 0-1,0-1 0,0 1 1,0 0-1,0 0 0,0 0 1,0 0-1,0 1 0,0-1 1,0 0-1,1 0 1,-1 1-1,0-1 0,0 0 1,1 1-1,-1-1 0,0 1 1,1 0-1,-1-1 0,1 1 1,-1 0-1,0 0 0,1 0 1,-1 0-1,1 0 0,-1 0 1,0 0-1,1 1 0,-1-1 1,1 0-1,-1 1 0,0-1 1,0 1-1,1 0 0,-1-1 1,0 1-1,0 0 0,0 0 1,1 0-1,-1 0 1,0 0-1,0 0 0,0 0 1,-1 0-1,1 0 0,0 0 1,1 2-1,2 8 1,0 0 0,0 1 0,-2-1 0,1 1 0,-1 0 0,0 16 0,-3 79 0,-1-81 0,1 0 0,1 0 0,2 0 0,6 36 0,-6-57 0,0 0 0,0 0 0,0 1 0,1-1 0,-1-1 0,1 1 0,1 0-1,-1-1 1,1 0 0,0 1 0,0-1 0,0-1 0,0 1 0,0-1 0,1 1 0,0-1 0,0-1 0,0 1 0,0-1 0,0 0 0,0 0 0,1 0 0,-1-1 0,0 1-1,9 0 1,-3-1 3,0 0-1,0 0 0,0-1 0,-1 0 0,1-1 0,0 0 1,0-1-1,-1 0 0,1 0 0,-1-1 0,1-1 0,16-8 1,-19 7-3,0-1 0,0 0 1,0 0-1,-1-1 0,0 0 1,0 0-1,-1 0 0,0-1 1,0 0-1,-1 0 0,0-1 1,-1 0-1,0 1 0,0-1 0,0-1 1,-2 1-1,3-11 0,1-9 0,-1 0 0,-2 0 0,-1 0 0,-3-42 0,0 58 0,0-1 0,-1 1 0,0 1 0,-1-1 0,-1 0 0,0 1 0,0-1 0,-10-17 0,11 25 0,0 0 0,1 1 0,-2-1 0,1 1 0,0 0 0,-1-1 0,0 2 0,0-1 0,0 0 0,0 1 0,-1 0 0,1 0 0,-1 0 0,0 0 0,1 1 0,-2 0 0,1 0 0,0 0 0,0 1 0,0 0 0,-1 0 0,1 0 0,-7 0 0,11 1 0,-1 0 0,1 0 0,0 0 0,-1 0 0,1 1 0,0-1 0,-1 0 0,1 1 0,0-1 0,0 1 0,0 0 0,-1-1 0,1 1 0,0 0 0,0-1 0,0 1 0,0 0 0,0 0 0,0 0 0,0 0 0,1 0 0,-1 0 0,0 0 0,0 0 0,1 1 0,-1-1 0,1 0 0,-1 0 0,1 0 0,-1 1 0,1 1 0,-2 4 0,1 1 0,1 0 0,-1-1 0,2 12 0,-1-6 0,0 1 0,-1 14 0,2 0 0,0 0 0,2 0 0,1 0 0,11 41 0,-7-44 0,1 0 0,1 0 0,1-1 0,24 40 0,-30-57 0,0 0 0,1 0 0,-1-1 0,1 1 0,1-1 0,-1 0 0,1-1 0,0 0 0,0 0 0,0 0 0,1-1 0,0 0 0,0 0 0,0-1 0,0 0 0,0-1 0,1 0 0,11 2 0,-9-3 0,1 0 0,0 0 0,19-3 0,-27 2 0,0-1 0,-1 0 0,1 0 0,-1 0 0,1 0 0,-1-1 0,1 1 0,-1-1 0,0 0 0,0 0 0,0 0 0,0 0 0,0-1 0,0 1 0,4-6 0,1-4 0,0-1 0,-1 0 0,0 0 0,-1-1 0,0 1 0,-1-1 0,-1-1 0,0 1 0,-1-1 0,1-15 0,1-27 0,-2-69 0,-3 110 0,0-137 0,-5 223 0,5-52 0,1 0 0,0-1 0,2 1 0,0-1 0,1 1 0,0-1 0,1 0 0,11 23 0,-13-34 0,0 0 0,1 0 0,-1 0 0,1-1 0,0 1 0,1-1 0,-1 0 0,1 0 0,0-1 0,1 1 0,-1-1 0,1 0 0,-1-1 0,1 1 0,0-1 0,0 0 0,1-1 0,-1 1 0,1-1 0,-1-1 0,1 1 0,0-1 0,-1 0 0,13 0 0,-14-1 0,-1 0 0,0 0 0,0 0 0,1 0 0,-1-1 0,0 0 0,0 0 0,0 0 0,0 0 0,0-1 0,0 1 0,0-1 0,0 0 0,-1 0 0,1-1 0,-1 1 0,1-1 0,-1 1 0,0-1 0,0 0 0,0 0 0,-1-1 0,1 1 0,-1-1 0,1 1 0,-1-1 0,3-7 0,2-6 0,0-1 0,-1 0 0,-1 1 0,-1-2 0,-1 1 0,2-24 0,-3-119 0,-3 77 0,-21 410 0,-26 3 0,-9 82 0,52-354 0,5-30 0,-2-1 0,-2 1 0,0-1 0,-1 0 0,-14 37 0,18-61 0,0 0 0,0 1 0,0-1 0,0 0 0,-1 0 0,1 0 0,-1 0 0,0 0 0,1 0 0,-1 0 0,0 0 0,-4 2 0,6-4 0,-1 0 0,1 0 0,-1 1 0,0-1 0,1 0 0,-1 0 0,1 0 0,-1 0 0,1 0 0,-1 0 0,0 0 0,1 0 0,-1 0 0,1 0 0,-1 0 0,0 0 0,1 0 0,-1-1 0,1 1 0,-1 0 0,1 0 0,-1-1 0,0 1 0,0-1 0,0-1 0,-1 1 0,1 0 0,0-1 0,0 1 0,0-1 0,0 1 0,0-1 0,0 1 0,1-1 0,-2-2 0,-4-16 0,0 0 0,2 0 0,0-1 0,1 0 0,1-22 0,3-110 0,0 139 0,1 0 0,-1 1 0,2-1 0,0 0 0,1 1 0,0-1 0,1 1 0,0 0 0,1 1 0,1-1 0,0 1 0,1 0 0,0 1 0,0 0 0,2 0 0,-1 1 0,1 0 0,0 1 0,1 0 0,15-10 0,-10 9-7,-1 1 0,1 0 0,0 1 0,1 1 1,0 0-1,0 1 0,1 1 0,0 1 0,-1 0 0,1 2 0,26-2 0,-29 4-278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2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1 585 32575,'0'19'105,"-1"-4"-90,1-1 1,1 1-1,0 0 1,1-1-1,3 16 1,-4-27-18,0 0 1,0 1 0,0-1-1,1 0 1,-1 0 0,1 0-1,-1 0 1,1 0 0,0-1 0,0 1-1,1 0 1,-1-1 0,0 1-1,1-1 1,0 0 0,-1 0 0,1 0-1,0 0 1,0-1 0,0 1-1,0-1 1,0 1 0,1-1-1,-1 0 1,0-1 0,0 1 0,1 0-1,6-1 1,-6 1 2,1 0 0,0-1 0,-1 0 0,1 0 0,0 0 1,-1-1-1,1 0 0,-1 0 0,1 0 0,-1 0 0,1 0 0,-1-1 0,0 0 0,0 0 1,0 0-1,0-1 0,0 1 0,0-1 0,0 0 0,-1 0 0,0 0 0,1-1 0,-1 1 0,0-1 1,-1 1-1,1-1 0,-1 0 0,3-6 0,8-17-1,-1-1 0,-2-1 0,0 1 0,-2-2 0,5-40 0,-6 36 0,1-1 0,1 2 0,15-38 0,-22 67-1,1 0-1,-1-1 1,1 1 0,-1 1 0,1-1-1,0 0 1,1 1 0,-1-1-1,1 1 1,-1 0 0,1 0-1,0 1 1,0-1 0,0 1-1,0-1 1,1 1 0,-1 1 0,1-1-1,-1 1 1,1-1 0,0 1-1,-1 1 1,1-1 0,0 1-1,-1 0 1,1 0 0,0 0 0,0 0-1,-1 1 1,1 0 0,0 0-1,-1 0 1,1 1 0,-1-1-1,1 1 1,-1 0 0,0 0 0,5 4-1,-3-3 2,-1 1-1,0-1 0,0 1 1,0 0-1,-1 1 0,0-1 1,1 1-1,-2 0 0,1 0 1,0 0-1,2 6 0,-21-10 28,-16-3-27,-28 1 0,56 1 0,0 0 0,0 1 0,0 0 0,0-1 0,0 1 0,0 0 0,0 0 0,1 1 0,-1-1 0,0 1 0,1-1 0,-1 1 0,1 0 0,-1 0 0,-3 4 0,2 0 0,0 0 0,0 0 0,1 1 0,-1-1 0,1 1 0,1-1 0,0 1 0,0 0 0,0 0 0,-1 10 0,0 9 0,2 39 0,1-55 0,-1-1 0,2 0 0,-1 0 0,1-1 0,1 1 0,-1-1 0,2 1 0,-1-1 0,1 0 0,0 0 0,1 0 0,-1 0 0,2 0 0,-1-1 0,1 0 0,0 0 0,1 0 0,-1-1 0,1 1 0,1-1 0,-1-1 0,1 1 0,0-1 0,0 0 0,1-1 0,0 0 0,-1 0 0,1 0 0,0-1 0,1-1 0,14 4 0,-13-4 0,0 0 0,1-1 0,-1 0 0,1 0 0,-1-1 0,0-1 0,17-2 0,-23 2 0,0-1 0,0 1 0,0-1 0,0 0 0,0 0 0,0 0 0,-1-1 0,1 1 0,-1-1 0,1 0 0,-1 0 0,0 0 0,0 0 0,-1-1 0,1 1 0,-1-1 0,1 0 0,-1 1 0,0-1 0,2-5 0,5-18 0,-1 0 0,-1-1 0,-2 0 0,0 0 0,0-39 0,-3 38 0,1 0 0,1-1 0,1 2 0,15-44 0,-18 68 0,0-1 0,0 1 0,0 1 0,0-1 0,1 0 0,0 0 0,0 1 0,0 0 0,0-1 0,0 1 0,1 0 0,-1 1 0,1-1 0,0 1 0,0-1 0,0 1 0,0 0 0,0 1 0,8-3 0,-6 3 0,0-1 0,0 1 0,0 1-1,0-1 1,1 1 0,-1 0 0,0 1 0,0-1-1,0 1 1,0 1 0,0-1 0,0 1 0,-1 0 0,7 2-1,-9-2 1,0-1-1,0 1 0,-1-1 0,1 1 1,0 0-1,-1 0 0,1 0 0,-1 1 1,1-1-1,-1 1 0,0-1 0,0 1 1,0 0-1,-1-1 0,1 1 0,-1 0 1,3 5-1,-16-5 1,7-3 3,-15 2-1,0 1 0,1 0 1,-1 1-1,1 1 1,-32 13-1,44-14-2,0-1 0,1 1 0,-1 1 0,1-1 0,0 1 0,0 0 0,0 1 0,1-1 0,-1 1 0,1 0-1,1 0 1,-1 1 0,1-1 0,1 1 0,-1 0 0,1 0 0,-5 15 0,5-5 0,-1 1 0,2-1 0,1 1 0,1 35 0,0-28 0,0-19 0,0-1 0,0 1 0,1 0 0,0-1 0,0 1 0,1-1 0,-1 1 0,1-1 0,1 1 0,-1-1 0,1 0-1,-1 0 1,1 0 0,1-1 0,-1 1 0,1-1 0,0 1 0,0-1 0,0-1 0,7 6 0,-4-4 2,0-1 1,0 0-1,1-1 1,-1 0-1,1 0 0,0 0 1,-1-1-1,1 0 0,0-1 1,1 0-1,-1 0 0,0-1 1,16-1-1,-21 1-2,0-1 0,1 0 0,-1 0 0,0 0 0,0 0 0,0-1 0,0 1 0,0-1 0,0 0 0,0 0 0,-1 0 0,1 0 0,-1 0 0,1-1 0,-1 1 0,0-1 0,0 1 0,0-1 0,0 0 0,0 0 0,-1 0 0,3-6 0,2-5 0,-1 0 0,0-1 0,3-26 0,-1-9 0,-3 0 0,-4-88 0,-1 60 0,1 69 0,0 7 0,1 1 0,-1 0 0,0 0 0,0-1 0,0 1 0,0 0 0,0 0 0,0-1 0,0 1 0,0 0 0,-1-1 0,1 1 0,-1 0 0,1 0 0,0 0 0,-2-2 0,1 4 0,0 0 0,0 0 0,1 0 0,-1 0 0,0 1 0,1-1 0,-1 0 0,1 0 0,-1 1 0,1-1 0,0 0 0,-1 1 0,1-1 0,0 3 0,-4 40 0,1 0 0,3 0 0,7 61 0,-5-92 0,0-1 0,1 0 0,1 0 0,0 0 0,1 0 0,0 0 0,1-1 0,1 0 0,14 20 0,-17-25 0,1 0 0,0-1 0,-1 0 0,2 0 0,-1-1 0,1 1 0,-1-1 0,1 0 0,1-1 0,-1 1 0,0-1 0,1 0 0,-1-1 0,1 0 0,0 0 0,0 0 0,0-1 0,12 1 0,-16-2 0,0 0 0,0 0 0,-1-1 0,1 1 0,0-1 0,-1 1 0,1-1 0,0 0 0,-1 0 0,1 0 0,-1-1 0,0 1 0,1 0 0,-1-1 0,0 0 0,4-3 0,-3 2 0,0-1 0,0 0 0,0-1 0,0 1 0,-1 0 0,0-1 0,1 0 0,1-6 0,1-9 0,-1 0 0,0 0 0,1-32 0,-5 43 0,5-73 0,-2 25 0,1 2 0,18-80 0,-21 133 0,-1 0 0,1 0 0,-1 0 0,1 1 0,0-1 0,0 0 0,0 1 0,0-1 0,0 0 0,0 1 0,0-1 0,1 1 0,-1 0 0,0-1 0,1 1 0,-1 0 0,4-2 0,-4 3 0,0-1 0,1 1 0,-1 0 0,0 0 0,0 0 0,0-1 0,1 1 0,-1 0 0,0 1 0,0-1 0,1 0 0,-1 0 0,0 0 0,0 1 0,0-1 0,0 1 0,0-1 0,1 1 0,-1-1 0,0 1 0,0-1 0,0 1 0,0 0 0,0 0 0,-1 0 0,1-1 0,0 1 0,0 0 0,0 0 0,0 2 0,6 8 0,0 0 0,0 0 0,-1 1 0,-1 0 0,0 0 0,5 20 0,14 83 0,-19-57 0,-3 77 0,7-195 0,24-85 0,-17 83 0,-15 58 0,41-146 0,-36 131 0,1 0 0,1 0 0,1 1 0,1 1 0,19-28 0,-27 43 0,0-1 0,0 1 0,0 0 0,1 0 0,-1 0 0,1 0 0,0 1 0,-1-1 0,5-1 0,-6 2 0,0 1 0,-1 0 0,1-1 0,0 1 0,0 0 0,0 0 0,0 0 0,0-1 0,0 1 0,0 0 0,0 0 0,0 1 0,0-1 0,0 0 0,0 0 0,0 0 0,0 0 0,0 1 0,0-1 0,0 1 0,0-1 0,-1 0 0,1 1 0,0 0 0,0-1 0,0 1 0,-1-1 0,1 1 0,0 0 0,-1 0 0,1-1 0,0 1 0,-1 0 0,1 1 0,4 8 0,-1 0 0,0 0 0,0 0 0,-2 1 0,1 0 0,1 12 0,5 72 0,-8-85 0,3 83 0,-2-39 0,2 0 0,17 81 0,-19-121-6,-2-11-12,0 0 0,0 0-1,1-1 1,-1 1-1,1 0 1,0 0 0,0 0-1,0-1 1,0 1-1,2 2 1,0-4-830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3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26 660 15367,'-13'25'13078,"6"2"-8195,4-9-5620,2 0 1,0 29 0,1-34 1965,0-10-1222,-1 0 0,1 1 0,0-1-1,1 0 1,-1 0 0,1 0 0,-1 0 0,1 0 0,0 0-1,0 0 1,0 0 0,0 0 0,1 0 0,-1 0 0,1-1-1,0 1 1,0 0 0,0-1 0,0 0 0,0 1 0,0-1-1,1 0 1,-1 0 0,1 0 0,-1-1 0,1 1 0,0 0-1,0-1 1,0 0 0,0 0 0,0 0 0,0 0 0,0 0-1,0-1 1,0 1 0,0-1 0,0 0 0,1 0 0,-1 0-1,5 0 1,-6-1-4,0 1 0,0-1 0,1 1 0,-1-1 0,0 0 0,0 1 0,0-1 0,0 0 0,0 0 0,0-1 0,0 1 0,0 0 0,-1-1 0,1 1 0,2-4 0,1 0 1,-1 0-1,-1 0 1,1-1-1,-1 1 1,4-9-1,1-7 4,-1 1-1,7-33 0,-3-2 2,5-100 0,-12-62-4,-3 125-5,1-125 33,-2 227-32,-1-1 0,-1 0 0,-4 14 0,-1 11 0,-4 50 0,4 0 0,5 125 0,2-119 0,0-67 0,1 0 0,1 0 0,1 0 0,1-1 0,13 45 0,-15-61 0,0 1 0,1 0 0,0-1 0,1 0 0,-1 0 0,1 0 0,0 0 0,0 0 0,1-1 0,0 0 0,0 0 0,0 0 0,1 0 0,-1-1 0,1 0 0,0 0 0,0-1 0,1 1 0,-1-1 0,1-1 0,-1 1 0,1-1 0,10 2 0,-6-3 0,-1 1 0,1-1 0,0-1 0,-1 0 0,1-1 0,-1 0 0,16-3 0,-21 3 0,0-1 0,-1 0 0,1 0 0,0 0 0,-1 0 0,0 0 0,1-1 0,-1 0 0,0 0 0,0 0 0,-1-1 0,1 1 0,-1-1 0,0 0 0,0 0 0,0 0 0,4-7 0,-2 0 0,0-1 0,-1 1 0,0-1 0,-1 0 0,-1 0 0,3-24 0,-3 3 0,-3-44 0,0 66 0,0 1 0,0 0 0,-1 0 0,0 0 0,-1 0 0,0 0 0,0 0 0,-1 1 0,0-1 0,-12-16 0,13 21 0,-1 1 0,0-1 0,0 1 0,0 0 0,0 1 0,-1-1 0,0 1 0,0-1 0,0 2 0,0-1 0,0 0 0,0 1 0,-1 0 0,1 0 0,-1 1 0,1-1 0,-1 1 0,0 0 0,0 1 0,-9 0 0,14 0 0,-1 0 0,1 0 0,-1 0 0,1 0 0,-1 1 0,1-1 0,-1 1 0,1-1 0,-1 1 0,1 0 0,-1-1 0,1 1 0,0 0 0,0 0 0,-1 0 0,1 0 0,0 0 0,0 0 0,0 0 0,0 1 0,0-1 0,0 0 0,0 0 0,1 1 0,-1-1 0,0 1 0,1-1 0,-1 1 0,1-1 0,-1 1 0,1-1 0,0 1 0,0-1 0,-1 1 0,1-1 0,0 1 0,1 2 0,-1 3 0,1-1 0,-1 1 0,1 0 0,1-1 0,-1 0 0,1 1 0,0-1 0,6 10 0,-2-4 0,2-1 0,-1 0 0,2-1 0,-1 0 0,1 0 0,1-1 0,0 0 0,0 0 0,1-1 0,0-1 0,0 0 0,22 10 0,-19-11 0,1 0 0,0-1 0,0 0 0,0-1 0,1-1 0,-1-1 0,1 0 0,0-1 0,0 0 0,24-3 0,-35 1 0,-1 1 0,0-1 0,0 0 0,0-1 0,0 1 0,0-1 0,0 0 0,-1 1 0,1-2 0,-1 1 0,1 0 0,-1-1 0,0 1 0,1-1 0,3-5 0,-2 2 0,-1 0 0,0-1 0,-1 1 0,1-1 0,-1 0 0,0 0 0,-1 0 0,3-8 0,0-13 0,-1 1 0,-2-1 0,0-46 0,-2 61 0,0-4 0,-1 0 0,0 0 0,-1 0 0,-8-29 0,9 42 0,0 0 0,-1 0 0,0 0 0,0 0 0,0 0 0,0 0 0,0 1 0,-1-1 0,0 1 0,-5-5 0,6 6 0,0 0 0,0 1 0,-1-1 0,1 1 0,0 0 0,-1 0 0,1 0 0,-1 0 0,0 0 0,1 1 0,-1-1 0,0 1 0,1 0 0,-1 0 0,0 0 0,1 0 0,-1 0 0,-5 1 0,5 0 0,0 0 0,0 0 0,0 0 0,0 1 0,0-1 0,0 1 0,1 0 0,-1 0 0,0 0 0,1 0 0,-1 0 0,1 0 0,0 1 0,0-1 0,0 1 0,0-1 0,0 1 0,1 0 0,-1 0 0,1 0 0,-2 5 0,-2 6 0,1 0 0,0 1 0,-2 20 0,1 17 0,2 1 0,4 69 0,0-110 0,0 0 0,1 1 0,0-1 0,0 0 0,1 0 0,1 0 0,0 0 0,1-1 0,0 1 0,1-1 0,7 10 0,-9-15 0,1 0 0,0 0 0,0 0 0,1-1 0,0 0 0,0 0 0,0 0 0,0-1 0,1 0 0,-1 0 0,1 0 0,0-1 0,0 0 0,1-1 0,-1 0 0,0 0 0,1 0 0,14 1 0,-7-2 2,1 0-1,0-1 1,-1-1 0,1 0-1,23-5 1,-35 5-7,0 0 0,0 0 0,0-1 0,0 1 0,0-1 1,0 0-1,0 0 0,-1-1 0,1 1 0,-1-1 0,0 1 0,0-1 0,0 0 0,0-1 0,0 1 1,-1 0-1,1-1 0,-1 1 0,0-1 0,0 0 0,0 1 0,-1-1 0,1 0 0,-1 0 1,1-5-1,0-24-454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6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439 82 31791,'3'-12'488,"4"-25"-30,-7 36-457,0-1 0,0 1 0,0 0 0,0 0 0,0 0 0,0 0 0,-1 0 0,1 0 0,0 0 0,0 0 0,-1 0 0,1 0 0,-1 0 0,1 1 0,-1-1 0,1 0 0,-1 0 0,1 0 0,-1 0 0,0 1 0,1-1 0,-1 0 0,0 0 0,0 1 0,0-1 0,0 1 0,1-1 0,-1 1 0,-2-1 0,-8-2-1,-1 2 0,0-1 0,1 2 0,-1-1 0,-15 3 0,-7-1 0,22-1 0,0 2 0,0-1 0,1 2 0,-1-1 0,1 1 0,-1 1 0,1 0 0,1 1 0,-1 0 0,0 1 0,1 0 0,0 0 0,1 1 0,-1 1 0,1-1 0,1 1 0,-1 1 0,2 0 0,-13 16 0,8-7 0,0 0 0,1 1 0,2 0 0,-1 1 0,2 0 0,1 0 0,1 1 0,0-1 0,1 2 0,-1 21 0,3-19 0,2-1 0,1 1 0,0-1 0,8 45 0,-5-57 0,-1 0 0,2 0 0,0-1 0,0 1 0,1-1 0,0 0 0,0 0 0,1 0 0,1-1 0,0 0 0,0 0 0,9 7 0,-6-6 0,1-1 0,1-1 0,0 0 0,0 0 0,0-1 0,1-1 0,0 0 0,0-1 0,1 0 0,0-1 0,23 4 0,-8-4 0,2-1 0,-1-1 0,0-2 0,44-5 0,-65 3 1,-1 1 0,1-1 0,-1-1 0,0 1 0,0-1-1,-1-1 1,1 1 0,0-2 0,-1 1 0,0-1 0,0 0 0,-1 0 0,8-8 0,-10 10-8,0-1 0,-1 0 1,0 0-1,0 0 0,0 0 1,0-1-1,-1 1 1,0-1-1,1 1 0,-2-1 1,1 0-1,-1 0 0,1 0 1,-1 0-1,-1 0 0,1 0 1,-1 0-1,0 0 0,0 0 1,0 0-1,-1-1 1,1 1-1,-3-6 0,-13-16-534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7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31855,'0'-30'616,"0"28"-448,0 6-72,0 53-64,2 17-32,4 0 0,22 114 0,-17-130 0,-2 1 0,1 94 0,-32-434 0,11 191 0,1-157 0,10 245 0,0 0 0,0 0 0,0 0 0,1 0 0,-1 0 0,1 1 0,0-1 0,-1 0 0,1 0 0,0 0 0,0 1 0,0-1 0,0 0 0,1 1 0,-1-1 0,0 1 0,1-1 0,-1 1 0,1 0 0,-1-1 0,1 1 0,0 0 0,-1 0 0,1 0 0,0 0 0,0 1 0,0-1 0,0 0 0,2 0 0,6-1 0,1 1 0,-1-1 0,0 2 0,16 0 0,-14 0 0,-5 1 0,1 0 0,-1 0 0,1 0 0,-1 1 0,1 1 0,-1-1 0,0 1 0,0 0 0,0 1 0,-1 0 0,1 0 0,-1 0 0,0 1 0,0-1 0,0 2 0,-1-1 0,0 1 0,0-1 0,5 9 0,3 4 0,-2 0 0,0 1 0,-1 0 0,-1 1 0,12 36 0,-13-25 0,-1 0 0,-2 1 0,-1-1 0,-1 1 0,-3 47 0,-1-64 0,-1 0 0,0 0 0,-1 0 0,0-1 0,-2 1 0,1-1 0,-2 0 0,0 0 0,-14 24 0,9-21 0,-1 0 0,-1 0 0,0-1 0,-1-1 0,-1 0 0,-25 19 0,36-31 0,0 0 1,0-1-1,0 0 0,0 0 0,0 0 1,-6 2-1,9-4-2,1 0-1,-1 1 1,0-1 0,0 0-1,0 0 1,0 0 0,1 1-1,-1-1 1,0 0 0,0 0-1,0 0 1,0-1 0,0 1-1,0 0 1,1 0 0,-1 0-1,0-1 1,0 1 0,0 0-1,0-1 1,1 1 0,-1 0-1,0-1 1,1 1 0,-1-1-1,0 0 1,1 1 0,-1-1-1,0 0 1,1 1 0,-1-1-1,1 0 1,-1 1 0,1-1-1,0 0 1,-1 0 0,1 0-1,0 1 1,-1-1 0,1 0-1,0-1 1,-5-39-369,4-10-747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7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 32159,'0'-56'470,"0"44"-331,0 40-140,22 535 1,-21-548 0,7 31 0,-3-78 0,-5-182 0,-2 97 0,20-175 0,-17 282 0,4-18 0,-5 27 0,0 0 0,0 0 0,1 1 0,-1-1 0,0 0 0,0 1 0,1-1 0,-1 0 0,0 1 0,1-1 0,-1 0 0,1 1 0,-1-1 0,1 1 0,-1-1 0,1 1 0,-1-1 0,1 1 0,0-1 0,-1 1 0,1 0 0,0-1 0,-1 1 0,1 0 0,0 0 0,-1-1 0,1 1 0,1 0 0,-1 0 0,0 1 0,1-1 0,-1 1 0,0 0 0,0 0 0,0-1 0,0 1 0,0 0 0,0 0 0,0 0 0,0 0 0,0 0 0,0 0 0,-1 0 0,1 0 0,0 1 0,-1-1 0,1 0 0,-1 0 0,1 2 0,14 35 0,-10-23 0,43 112 0,-18-46 0,48 94 0,-74-167 0,1-1 0,-1 0 0,1 0 0,1 0 0,11 10 0,-16-15 0,0-1 0,1 0 0,-1 1 0,1-1 0,-1 0 0,1 0 0,0 0 0,-1 0 0,1 0 0,0 0 0,0-1 0,-1 1 0,1-1 0,0 1 0,0-1 0,0 0 0,0 1 0,0-1 0,0 0 0,0 0 0,0 0 0,0-1 0,-1 1 0,1 0 0,0-1 0,0 1 0,0-1 0,0 0 0,-1 0 0,1 1 0,3-3 0,0-3 0,-1 0 0,0 1 0,0-2 0,0 1 0,-1 0 0,0-1 0,0 1 0,0-1 0,-1 0 0,2-8 0,-2 8 0,14-57 0,-2 0 0,6-79 0,10-55 0,-27 185 0,-3 10 0,0-1 0,1 0 0,0 1 0,0-1 0,0 0 0,0 1 0,1 0 0,-1-1 0,1 1 0,3-5 0,-5 8 0,0 0 0,0 0 0,0 0 0,0 0 0,1 0 0,-1 0 0,0 0 0,0 0 0,0 0 0,0-1 0,1 1 0,-1 0 0,0 0 0,0 0 0,0 0 0,0 0 0,1 0 0,-1 1 0,0-1 0,0 0 0,0 0 0,1 0 0,-1 0 0,0 0 0,0 0 0,0 0 0,0 0 0,0 0 0,1 0 0,-1 0 0,0 1 0,0-1 0,0 0 0,0 0 0,0 0 0,0 0 0,1 0 0,-1 1 0,0-1 0,0 0 0,0 0 0,0 0 0,0 0 0,0 0 0,0 1 0,0-1 0,0 0 0,0 0 0,0 0 0,0 1 0,0-1 0,0 0 0,0 0 0,0 0 0,0 0 0,0 1 0,0-1 0,0 0 0,0 0 0,0 0 0,0 0 0,0 1 0,-1-1 0,1 0 0,43 296 0,5 24 0,-45-305 0,-1-6 0,-1 0 0,2 0 0,-1-1 0,2 1 0,-1 0 0,1-1 0,8 13 0,-12-20-7,1-1 1,0 1-1,-1 0 1,1-1-1,0 1 0,-1-1 1,1 1-1,0-1 0,0 1 1,0-1-1,0 0 1,-1 1-1,1-1 0,0 0 1,0 0-1,0 0 1,0 1-1,0-1 0,0 0 1,0 0-1,-1 0 0,1 0 1,0-1-1,2 1 1,10-4-565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44 32527,'-8'94'240,"1"52"-240,-8 275 0,15-513 0,4 0 0,4 1 0,28-126 0,-29 190 0,1 1 0,16-36 0,-21 54 0,1 1 0,0-1 0,0 1 0,0 1 0,1-1 0,0 1 0,1-1 0,-1 1 0,1 1 0,0-1 0,0 1 0,10-6 0,-14 10 0,-1 0 0,1 0 0,0 0 0,-1 0 0,1 0 0,0 1 0,-1-1 0,1 1 0,0-1 0,0 1 0,0-1 0,-1 1 0,1 0 0,0 0 0,0 0 0,0 0 0,0 0 0,-1 1 0,1-1 0,0 0 0,0 1 0,0-1 0,-1 1 0,1 0 0,0 0 0,-1 0 0,1 0 0,0 0 0,-1 0 0,0 0 0,1 0 0,-1 0 0,0 1 0,2 1 0,2 4 0,-1 0 0,-1 1 0,1-1 0,-1 1 0,0 0 0,2 10 0,-1-5 0,52 189 0,61 172 0,-108-348 0,-7-19-1,1 0 0,-1 0 0,1 0 0,8 12 0,-10-18-26,-1-3 12,-1 1 0,1-1-1,0 0 1,-1 0 0,0 0 0,1 1-1,-1-1 1,0 0 0,0 1 0,0-1 0,-1-2-1,-2-2-76,-27-39-738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8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31679,'0'0'944,"3"0"-864,30 8-64,14-1 0,9-2-16,-4-5 0,-8 0 0,-10 0 0,-15-2-80,-14-16-480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10 32575,'0'-7'128,"0"4"-64,22 3-64,14 0 0,0 0 0,-6 23 0,-13 16 0,-17 1 0,0 5 0,-28 0 0,-24-3 0,-7-7-64,-1-10-416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5.1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189 46 27613,'-2'-23'4746,"-6"9"-3934,6 13-841,-1 0 0,1-1 0,0 1 0,-1 1 1,1-1-1,-1 0 0,1 0 0,-1 1 0,1 0 0,-1-1 1,1 1-1,-1 0 0,-4 1 0,0-1 29,0 0 0,0 0 0,0 1 0,0 0 0,0 1 0,0 0 0,1 0 0,-1 0 0,1 1 0,-1 0 0,-9 6 0,12-6 0,0 0 0,1 0 0,-1 0 0,1 0 0,0 1 0,0 0 0,0 0 0,0 0 0,1 0 0,-1 0 0,1 0 0,0 1 0,0-1 0,1 1 0,0-1 0,-1 1 0,1 0 0,0 6 0,0-6 0,1-1 0,0 1 0,0 0 0,0 0 0,0 0 0,1-1 0,0 1 0,0 0 0,0-1 0,1 1 0,-1 0 0,1-1 0,0 0 0,0 1 0,1-1 0,-1 0 0,4 4 0,-1-3 0,0 0 0,0 0 0,1-1 0,-1 0 0,1 0 0,0 0 0,0 0 0,1-1 0,-1 0 0,11 3 0,5 0 0,1-1 0,0-1 0,0-1 0,0-1 0,0 0 0,25-3 0,-46 0 0,0 1 0,0 0 0,0-1 0,1 0 0,-1 1 0,0-1 0,0 0 0,0 0 0,0 0 0,0-1 0,0 1 0,-1 0 0,1-1 0,0 1 0,-1-1 0,1 1 0,-1-1 0,1 0 0,-1 0 0,0 0 0,0 0 0,0 0 0,0 0 0,0 0 0,0 0 0,0 0 0,-1 0 0,1 0 0,-1-1 0,1-3 0,0-1 0,0 0 0,-1-1 0,0 1 0,0 0 0,0-1 0,-1 1 0,0 0 0,-4-13 0,2 13 0,-1-1-1,0 1 1,-1-1 0,0 1 0,0 0-1,0 1 1,-1 0 0,0-1 0,0 2-1,0-1 1,-1 1 0,0 0 0,0 0-1,0 1 1,-1 0 0,0 0 0,1 1-1,-1 0 1,0 0 0,-1 1 0,1 0-1,0 0 1,-1 1 0,1 0 0,-1 1-1,1 0 1,-1 0 0,1 1 0,-1 0-1,-10 2 1,15-1-25,0 0-1,0 1 1,0-1 0,1 1 0,-1-1-1,1 1 1,0 0 0,0 0 0,0 0-1,0 1 1,0-1 0,1 1 0,-1 0-1,-1 4 1,-14 25-1093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353 120 31679,'4'-18'211,"0"1"1,-2-1 0,0 0 0,0-20 0,-2 38-211,0-1 0,0 1-1,0-1 1,-1 1 0,1-1 0,0 1 0,0-1 0,0 1 0,0 0 0,-1-1 0,1 1 0,0-1 0,0 1 0,-1 0 0,1-1 0,0 1 0,-1-1 0,1 1 0,0 0-1,-1-1 1,1 1 0,-1 0 0,1 0 0,0-1 0,-1 1 0,1 0 0,-1 0 0,1 0 0,-1 0 0,1-1 0,-1 1 0,1 0 0,-1 0 0,-21 0-6,14 1 7,-5-1-2,0 1 0,0 1 0,1 1 0,-1 0 0,1 0 0,0 1 0,0 1 0,0 0 0,0 0 0,1 1 0,0 1 0,0 0 0,1 0 0,0 1 0,0 1 0,0-1 0,-12 17 0,10-11 0,1 1 0,0 0 0,1 1 0,1 0 0,0 1 0,1 0 0,1 0 0,1 0 0,0 1 0,2 0 0,-6 32 0,8-32 0,1 0 0,0 1 0,2-1 0,0 1 0,4 24 0,-3-35 0,0 0 0,1 0 0,0-1 0,0 0 0,0 1 0,1-1 0,0 0 0,0 0 0,1-1 0,0 0 0,0 1 0,0-2 0,1 1 0,11 8 0,-8-8 0,0 0 0,0-1 0,0 0 0,1-1 0,-1 0 0,1-1 0,0 0 0,0 0 0,12 1 0,-5-2 0,1-1 0,-1 0 0,1-1 0,29-4 0,-41 3 0,0 0 0,0-1 0,0 1 0,0-1 0,-1 0 0,1-1 0,-1 1 0,1-1 0,-1 0 0,0-1 0,0 1 0,0-1 0,-1 0 0,6-5 0,-4 2 0,-1 0 0,0-1 0,0 0 0,-1 1 0,0-1 0,0-1 0,0 1 0,3-15 0,-2-2 0,-1 0 0,-1-1 0,-1 1 0,-1 0 0,-4-46 0,3 71 0,0-1 0,0 1 0,0 0 0,0-1 0,0 1 0,0-1 0,0 1 0,0 0 0,0-1 0,0 1 0,0 0 0,0-1 0,0 1 0,-1 0 0,1-1 0,0 1 0,0 0 0,0-1 0,-1 1 0,1 0 0,0-1 0,0 1 0,0 0 0,-1-1 0,1 1 0,0 0 0,-1 0 0,1 0 0,0-1 0,-1 1 0,1 0 0,0 0 0,-1 0 0,0 0 0,1 1 0,-1-1 0,1 1 0,0-1 0,-1 1 0,1 0 0,-1-1 0,1 1 0,0 0 0,0-1 0,-1 1 0,1 0 0,0-1 0,0 1 0,0 0 0,0 0 0,0-1 0,0 1 0,0 0 0,0 0 0,0 1 0,0 84 0,16 125 0,-11-174 0,8 42 0,-12-71 0,2-1 0,-1 1 0,1-1 0,-1 0 0,2 0 0,-1 0 0,8 11 0,-10-18-25,-1 1 1,1 0-1,-1-1 1,1 1-1,0-1 0,-1 1 1,1-1-1,0 1 1,-1-1-1,1 1 0,0-1 1,0 0-1,-1 1 0,1-1 1,0 0-1,0 1 1,0-1-1,0 0 0,-1 0 1,1 0-1,0 0 1,0 0-1,0 0 0,0 0 1,-1 0-1,1 0 1,0-1-1,0 1 0,0 0 1,0 0-1,-1-1 1,1 1-1,0 0 0,0-1 1,-1 1-1,1-1 0,0 1 1,-1-1-1,1 0 1,0 1-1,-1-1 0,1 1 1,-1-1-1,1 0 1,-1 0-1,0 1 0,1-1 1,-1 0-1,1 0 1,-1 1-1,0-1 0,0 0 1,0 0-1,1 0 1,-1 0-1,0 1 0,0-2 1,3-36-6040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1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63 31935,'0'-52'784,"0"51"-782,0 1-1,0-1 1,0 1-1,-1-1 1,1 1 0,0-1-1,0 1 1,-1-1 0,1 1-1,0-1 1,-1 1-1,1 0 1,0-1 0,-1 1-1,1-1 1,-1 1-1,1 0 1,-1-1 0,1 1-1,-1 0 1,1 0 0,-1-1-1,1 1 1,-1 0-1,1 0 1,-1 0 0,1 0-1,-1 0 1,1 0-1,-1 0 1,-1 0 0,-22-1-10,18 2 12,-6-2-4,0 1 0,1 1 0,-1 0 0,1 1 0,-12 3 0,17-3 0,1 0 0,0 1 0,0-1 0,0 1 0,0 0 0,1 0 0,-1 0 0,1 1 0,0 0 0,0 0 0,0 0 0,-4 6 0,3-3 0,0 0 0,1 0 0,-1 0 0,2 1 0,-1-1 0,1 1 0,0 0 0,1 0 0,-3 12 0,3 1 0,0-1 0,2 35 0,1-48 0,0 0 0,1 0 0,0 0 0,0 0 0,0 0 0,1-1 0,0 1 0,0-1 0,0 1 0,1-1 0,0 0 0,0-1 0,1 1 0,0-1 0,0 0 0,0 0 0,0 0 0,1-1 0,8 6 0,15 8 0,0-1 0,58 24 0,-53-25 0,-23-12 0,1 1 0,0 1 0,-1 0 0,1 1 0,17 13 0,-27-19 0,-1 1 0,1-1 0,0 1 0,0 0 0,-1 0 0,1 0 0,-1-1 0,0 2 0,1-1 0,-1 0 0,0 0 0,0 0 0,0 0 0,0 1 0,-1-1 0,1 0 0,-1 1 0,1-1 0,-1 0 0,0 1 0,0-1 0,0 1 0,0-1 0,0 0 0,-1 1 0,1-1 0,-1 1 0,0-1 0,1 0 0,-1 0 0,0 1 0,-2 2 0,-1 0 0,-1 0 0,0-1 0,1 0 0,-2 0 0,1 0 0,0 0 0,-1-1 0,1 0 0,-1 0 0,0-1 0,0 1 0,-12 2 0,17-5 0,-27 9-1,0-1 0,-1-1 0,0-2 0,0-1 1,-51 1-1,79-5-1,0 1 1,-1-1-1,1 0 1,0 0-1,-1 0 1,1 0-1,0-1 1,-1 1-1,1 0 1,0 0 0,0-1-1,-1 1 1,1-1-1,0 1 1,0-1-1,-1 0 1,1 1-1,0-1 1,0 0-1,0 0 1,0 1-1,0-1 1,-1-1-1,2-1-9,-1 0 0,0 0-1,1 0 1,-1 0-1,1 0 1,0 0 0,0 0-1,0 0 1,0-3-1,1 2-71,-1 0-1,0 0 0,1 0 0,-1 0 1,1 1-1,0-1 0,2-5 1,23-24-1958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2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43 132 32191,'0'-3'61,"-1"2"-36,1 0 1,0-1-1,0 1 1,0 0-1,-1-1 1,1 1-1,0 0 1,-1-1-1,0 1 1,1 0-1,-1 0 1,0 0-1,1 0 1,-1-1-1,0 1 1,0 0-1,0 0 1,0 0-1,-2-1 1,2 3-26,0 1 0,1-1 1,-1 0-1,0 0 0,0 1 1,1-1-1,-1 1 0,1-1 1,-1 1-1,1-1 0,0 1 1,0-1-1,-1 1 0,1 1 1,-1 3-1,-10 82 0,3 1 0,7 144 0,3-116 0,-3-98 0,1 27 0,0-43 0,0-1 0,0 1 0,1-1 0,-1 1 0,1-1 0,0 1 0,-1-1 0,1 0 0,0 0 0,0 1 0,1-1 0,-1 0 0,0 0 0,3 2 0,-4-3 0,0-1 0,0 0 0,1 0 0,-1 0 0,0 0 0,0 1 0,1-1 0,-1 0 0,0 0 0,0 0 0,1 0 0,-1 0 0,0 0 0,0 0 0,1 0 0,-1 0 0,0 0 0,0 0 0,1 0 0,-1 0 0,0 0 0,0 0 0,1 0 0,-1 0 0,0 0 0,0 0 0,1-1 0,-1 1 0,0 0 0,0 0 0,1 0 0,-1 0 0,0 0 0,0-1 0,0 1 0,1 0 0,-1 0 0,0 0 0,0-1 0,0 1 0,0 0 0,0 0 0,0-1 0,1 1 0,-1 0 0,0 0 0,0-1 0,0 1 0,0 0 0,0 0 0,0-1 0,0 1 0,0-1 0,4-18 0,0-203 0,-5 135 0,-13-202 0,14 288 0,0 1 0,0 0 0,1-1 0,-1 1 0,0 0 0,0-1 0,0 1 0,0 0 0,1-1 0,-1 1 0,0 0 0,0 0 0,1-1 0,-1 1 0,0 0 0,1 0 0,-1-1 0,0 1 0,1 0 0,-1 0 0,0 0 0,1 0 0,-1 0 0,0-1 0,1 1 0,-1 0 0,0 0 0,1 0 0,-1 0 0,1 0 0,-1 0 0,0 0 0,1 0 0,-1 0 0,15 2 0,-14-2 0,3 1 0,0 0 0,0 1 0,-1-1 0,1 1 0,-1 0 0,0 0 0,1 0 0,-1 0 0,0 1 0,0-1 0,0 1 0,-1 0 0,1-1 0,4 8 0,35 55 0,-27-39 0,116 208 0,-128-230 0,-1 1 0,1-1 0,-1 0 0,1 0 0,0 0 0,6 6 0,-9-10 0,1 1 0,0-1 0,-1 1 0,1-1 0,0 1 0,-1-1 0,1 1 0,0-1 0,0 0 0,-1 0 0,1 1 0,0-1 0,0 0 0,0 0 0,-1 0 0,1 0 0,0 0 0,0 0 0,0 0 0,0 0 0,0 0 0,0-1 0,0 0 0,0 1 0,0-1 0,0 0 0,0 1 0,0-1 0,0 0 0,0 0 0,0 0 0,-1 0 0,1 0 0,0 0 0,-1 0 0,1 0 0,-1 0 0,1 0 0,0-2 0,7-23 0,-1 0 0,-1-1 0,-2 0 0,0 0 0,-1-35 0,4-24 0,-3 56 0,14-51 0,-15 70 0,1 0 0,0-1 0,1 2 0,0-1 0,1 0 0,0 1 0,10-13 0,-13 20 0,0 0 0,0 0 0,1 0 0,-1 0 0,1 1 0,-1-1 0,6-2 0,-8 5 0,-1-1 0,1 1 0,0 0 0,0-1 0,0 1 0,0 0 0,0-1 0,0 1 0,0 0 0,0 0 0,0 0 0,0 0 0,0 0 0,0 0 0,0 0 0,0 0 0,0 0 0,0 0 0,0 1 0,0-1 0,0 0 0,0 1 0,0-1 0,0 1 0,0-1 0,0 1 0,-1-1 0,1 1 0,0 0 0,0-1 0,0 1 0,-1 0 0,1 0 0,-1 0 0,1-1 0,0 1 0,-1 0 0,1 2 0,5 13 0,0 0 0,-1 0 0,-1 0 0,4 32 0,2 74 0,-10-114 0,4 290 0,-5-191 0,2-102-16,1-7-5,2-10-78,6-30-389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2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32687,'0'0'48,"9"0"-16,13 12-32,3 28 0,2 7 0,-5-2 0,-10 0 0,-12-3 0,0-7 0,-6 0 0,-30-5-32,-8-13-96,-6-9-6291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5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65 32239,'0'-4'49,"0"0"0,0 0 1,0 0-1,0 0 0,-1 1 1,0-1-1,1 0 0,-3-5 1,2 7-48,-1 1 1,1-1 0,0 1-1,-1-1 1,1 1-1,0 0 1,-1 0 0,0 0-1,1 0 1,-1 0 0,0 0-1,1 0 1,-1 1-1,0-1 1,0 0 0,1 1-1,-1 0 1,0-1-1,-3 1 1,-10-2-3,-1 0 0,1 1 0,0 0 0,0 2 0,-24 2 0,31-2 0,-1 1 0,1 0 0,0 1 0,0 0 0,0 0 0,0 0 0,0 1 0,0 0 0,1 1 0,0 0 0,-8 6 0,2 2 0,1 0 0,0 0 0,1 1 0,1 0 0,0 1 0,0 0 0,2 1 0,0 0 0,-11 33 0,11-21 0,1 1 0,1 0 0,2 0 0,0 0 0,2 39 0,1-63 0,1 1 0,0-1 0,1 1 0,-1-1 0,1 1 0,0-1 0,1 0 0,-1 1 0,1-1 0,0 0 0,0 0 0,1 0 0,-1 0 0,1-1 0,0 1 0,0-1 0,1 1 0,-1-1 0,1 0 0,0-1 0,0 1 0,0 0 0,1-1 0,-1 0 0,1 0 0,0-1 0,0 1 0,0-1 0,0 0 0,0 0 0,0-1 0,9 2 0,0-1 3,-1 0 0,1-1 0,-1 0 0,1-2 0,-1 1 0,1-2 0,-1 1 0,0-2 0,25-7 0,-32 8-3,0-1 0,-1 0 0,1 0 0,-1 0 0,1 0 1,-1-1-1,0 0 0,0 0 0,-1 0 0,1-1 0,-1 0 0,0 0 0,0 0 0,-1 0 0,1 0 0,-1-1 0,0 1 1,-1-1-1,1 0 0,-1 0 0,-1 0 0,3-13 0,-2-36 0,-2 55 0,0-1 0,0 1 0,0 0 0,0 0 0,0-1 0,-1 1 0,1 0 0,0 0 0,0 0 0,0-1 0,0 1 0,0 0 0,-1 0 0,1 0 0,0 0 0,0-1 0,0 1 0,-1 0 0,1 0 0,0 0 0,0 0 0,-1 0 0,1 0 0,0 0 0,0 0 0,-1 0 0,1 0 0,0 0 0,0 0 0,-1 0 0,1 0 0,0 0 0,0 0 0,-1 0 0,1 0 0,0 0 0,0 0 0,0 0 0,-1 0 0,1 0 0,0 0 0,0 0 0,-1 1 0,1-1 0,0 0 0,0 0 0,-1 1 0,0-1 0,0 1 0,1-1 0,-1 1 0,0-1 0,0 1 0,1-1 0,-1 1 0,0 0 0,1-1 0,-1 1 0,1 0 0,-1 0 0,1-1 0,0 1 0,-1 0 0,1 0 0,-1 0 0,1 1 0,-3 20 0,1 1 0,1-1 0,2 27 0,0-3 0,0 0 0,2 1 0,2-1 0,2 0 0,2 0 0,21 61 0,-30-106 1,1 1-1,-1 0 1,1-1-1,0 1 1,0-1 0,-1 1-1,1-1 1,0 1-1,0-1 1,1 0 0,-1 1-1,2 1 1,6-4-93,0-14-230,5-28-905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5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32399,'0'9'118,"0"56"-35,3 0 1,12 69-1,2-53-83,28 153 0,-46-256 0,1-35 0,2 10 0,-20-188 0,9 167 0,4 0 0,5-125 0,0 191 0,0-1 0,1 0 0,0 1 0,-1-1 0,1 0 0,0 1 0,0-1 0,0 1 0,0-1 0,1 1 0,-1 0 0,1-1 0,-1 1 0,1 0 0,0 0 0,0 0 0,0 0 0,3-2 0,-1 2 0,0 0 0,0 0 0,0 0 0,0 1 0,0-1 0,0 1 0,0 0 0,1 0 0,-1 0 0,8 0 0,-4 1 0,1 0 0,-1 1 0,1 0 0,-1 0 0,1 1 0,-1 0 0,0 0 0,0 1 0,0 0 0,0 0 0,11 7 0,-7-1-1,-1 0 0,0 1 0,-1 0 1,0 0-1,0 1 0,-1 0 0,0 1 0,-1 0 0,12 24 1,-15-26-2,-1 0 0,0 1 1,-1-1-1,0 1 0,0 0 0,-1 0 1,0 0-1,-1 0 0,0 1 1,-1-1-1,-1 0 0,0 0 1,-2 15-1,1-21 4,-1 1-1,1-1 1,-1 0-1,0 0 1,0 0 0,0 0-1,-1 0 1,0-1 0,0 0-1,0 0 1,0 0-1,-1 0 1,1 0 0,-1-1-1,-9 5 1,11-6-1,-12 8-9,0-1 0,-1 0 0,-1-1 0,0 0 0,0-1 0,0-1 0,-1-1 0,0-1 0,0 0 0,-22 1 0,7-7-894,9-10-2793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1 127 30814,'0'-25'1662,"0"22"-1358,0 5-226,0 42-169,-1 66 91,15 310 0,-9-387 0,-3-29 0,-2-6 0,0-47 0,-1 14 0,15-228 0,-9 225 0,2 1 0,1 0 0,2 0 0,28-66 0,-35 95-2,1 0 0,0 1 0,1-1 0,0 1 0,0 0 0,1 1 0,0-1 1,0 1-1,0 0 0,1 0 0,13-8 0,-15 11 1,1 0 1,0 0-1,0 1 1,0 0-1,0 0 1,0 0-1,1 1 1,-1 0-1,0 0 1,1 1-1,-1-1 1,1 2-1,-1-1 1,0 1-1,1-1 1,8 4-1,-12-3 1,1 1 0,-1-1 0,1 1 0,-1 0 0,0 0 0,0 1 0,0-1 0,0 0 0,0 1 0,-1 0 0,1 0 0,-1 0 0,0 0 0,1 0 0,-1 0 0,-1 0 0,1 1 0,0-1 0,-1 1 0,0-1 0,0 1 0,0 0 0,1 6 0,1 10 0,0 0 0,-2 0 0,0 21 0,-1-32 0,0 0 0,0 0 0,-1 1 0,0-1 0,-1 0 0,0-1 0,0 1 0,-1 0 0,0 0 0,-1-1 0,0 0 0,0 0 0,0 0 0,-1 0 0,-1-1 0,1 1 0,-11 9 0,3-5 0,0 0 1,-2-1-1,1 0 0,-22 11 1,27-17-3,0 0 0,0-1 0,-1-1 0,1 1-1,-1-2 1,0 1 0,0-1 0,1-1 0,-14 1 0,21-2-1,1 0-1,0 0 0,0 0 1,0 0-1,-1-1 1,1 1-1,0 0 0,0-1 1,0 1-1,0 0 0,-1-1 1,1 0-1,0 1 1,0-1-1,0 0 0,0 1 1,1-1-1,-1 0 0,0 0 1,0 0-1,0 0 1,0 0-1,1 0 0,-1 0 1,1 0-1,-1 0 0,1 0 1,-1 0-1,1 0 1,-1 0-1,1 0 0,-1-3 1,0-3-44,1 0 1,0 0 0,0 0-1,1-12 1,0 5-64,-1 12 105,0-1 0,0 1 0,0-1 0,1 1 1,-1-1-1,1 1 0,-1 0 0,1-1 0,0 1 1,0 0-1,0 0 0,0-1 0,0 1 0,1 0 0,-1 0 1,0 0-1,1 0 0,0 1 0,-1-1 0,1 0 1,3-1-1,-1 1 33,0 0 0,0 0 1,0 1-1,1 0 0,-1-1 1,0 2-1,1-1 0,-1 0 1,1 1-1,7 0 0,-10 0-23,0 1 0,-1-1 0,1 0 0,0 1 0,-1-1 0,1 1-1,0 0 1,-1-1 0,1 1 0,-1 0 0,1 0 0,-1 0 0,0 0 0,1 0 0,-1 1-1,0-1 1,0 0 0,0 1 0,2 2 0,18 34 2,-14-23 6,101 174 47,-83-152-43,2 0-1,55 59 0,-78-92 20,1-1-1,-1 1 1,1 0 0,-1-1-1,1 0 1,0 0 0,9 3-1,-12-5-104,-1-1 0,1 1 0,0 0 0,0-1 0,0 0 0,0 1 0,0-1 0,0 0 0,0 0 0,0 0 0,1 0 0,-1 0 0,0-1 0,0 1 0,0-1 0,-1 1-1,1-1 1,0 0 0,0 0 0,0 0 0,0 0 0,-1 0 0,1 0 0,0 0 0,2-3 0,18-30-6761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6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79 31038,'1'-2'105,"0"-1"1,0 1-1,-1-1 0,0 1 0,1-1 0,-1 1 0,0-1 1,0 1-1,0-1 0,0 1 0,-1-1 0,1 1 0,-1-1 1,0 1-1,1 0 0,-3-5 0,1 5-109,-1-1-1,1 1 0,-1 0 1,1 0-1,-1 0 0,0 1 1,0-1-1,0 1 1,0-1-1,0 1 0,0 0 1,0 0-1,-3 0 1,-1-1 4,1 0 0,-1 0 0,1 1 0,-1 0 0,0 0 0,1 1 1,-1 0-1,0 0 0,1 0 0,-1 1 0,0 0 0,1 0 0,-1 1 0,1 0 1,0 0-1,-1 1 0,1-1 0,0 1 0,0 0 0,1 1 0,-1 0 1,1 0-1,-1 0 0,1 0 0,1 1 0,-1 0 0,1 0 0,-1 0 0,1 0 1,1 1-1,-1 0 0,1 0 0,0 0 0,0 0 0,1 0 0,0 0 0,0 1 1,0-1-1,1 1 0,-1 12 0,1-10 0,0 0 0,0 0 0,1 1 0,0-1 0,1 0 0,0 0 0,0 0 0,1 0 0,0 0 0,0 0 0,1 0 0,1 0 0,-1-1 0,2 0 0,7 14 0,-1-9 0,0 0 0,1 0 0,0-1 0,1 0 0,28 18 0,77 37 0,-38-23 0,-77-42 0,0 0 0,0 0 0,0 1 0,0-1 0,0 1 0,0 0 0,-1 0 0,0 0 0,1 0 0,2 6 0,-4-8 0,-1 0 0,1 1 0,0-1 0,-1 1 0,1 0 0,-1-1 0,0 1 0,1-1 0,-1 1 0,0-1 0,0 1 0,0 0 0,0-1 0,0 1 0,-1-1 0,1 1 0,0 0 0,-1-1 0,1 1 0,-1-1 0,1 1 0,-1-1 0,0 0 0,0 1 0,0-1 0,0 0 0,0 1 0,-1 0 0,-3 3 0,-1-1 0,0 0 0,-1 0 0,1 0 0,0-1 0,-1 0 0,0 0 0,-7 2 0,-60 14 0,50-14-25,0-1 0,-1-1 0,0-1 0,1-1 0,-29-3 1,34-2-371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7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0 32655,'8'0'64,"9"0"-48,2 0 16,6 27-32,-5 11 0,-12 4 0,-8 0 0,0-2 0,-14 3 0,-27-1-32,-12-12-128,-5-8-1041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0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11 31983,'-5'-11'524,"2"12"-315,-3 25-192,6-24-15,-6 60-2,5 124 0,3-125 0,-2-38 0,2 1 0,0-1 0,1 0 0,2 0 0,0-1 0,2 1 0,0-1 0,2-1 0,11 23 0,-17-40 0,0 1 0,0-1-1,0-1 1,0 1 0,1 0 0,-1-1 0,1 0 0,0 0-1,0 0 1,1 0 0,6 3 0,-9-5 1,0 0 0,0 0 0,0 0 0,0-1 0,0 1-1,0 0 1,0-1 0,0 0 0,0 0 0,0 1 0,0-1 0,0 0 0,1-1 0,-1 1 0,0 0 0,0-1 0,0 1 0,0-1 0,0 1-1,0-1 1,0 0 0,0 0 0,-1 0 0,1 0 0,0 0 0,0-1 0,-1 1 0,1 0 0,-1-1 0,3-2 0,1-4-1,0 1 1,-1-1-1,-1 0 1,1 0 0,-1 0-1,-1 0 1,1 0-1,-1-1 1,0-9 0,7-86-2,-8 74 1,4-148 0,-4 218 0,1 0 0,15 77 0,-14-100 0,2 0 0,0 0 0,1-1 0,0 0 0,1 0 0,1 0 0,1-1 0,0 0 0,21 25 0,-26-36 0,-1-1 0,1 0 0,-1 0 0,1 0 0,0-1 0,0 1 0,0-1 0,0 0 0,1 0 0,-1-1 0,0 1 0,1-1 0,5 1 0,1-1 0,-1 0 0,1 0 0,0-1 0,16-3 0,-23 3 0,0-1 0,-1 0 0,1-1 0,-1 1 0,1-1 0,-1 1 0,1-1 0,-1 0 0,0 0 0,0 0 0,0-1 0,0 1 0,0-1 0,0 0 0,-1 0 0,1 0 0,-1 0 0,0 0 0,0 0 0,0 0 0,0-1 0,-1 1 0,2-6 0,3-6 0,-2-1 0,0 0 0,0 0 0,0-19 0,3-163 0,-7 152 0,0 27 0,0 0 0,-1 0 0,-1 0 0,-1 0 0,0 0 0,-2 1 0,0 0 0,-15-35 0,13 44-6,4 12-2,2 9-16,1-11 19,0 32-213,0 7-545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5.5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32015,'0'0'704,"17"0"-688,35 0-16,31 0 32,17 2-32,-1 6 0,-10-6 0,-14 1 0,-23-3 0,-19 0 0,-16 2-32,-39-2-1425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32287,'0'-9'127,"0"-16"125,0 19-171,1 11-61,15 544-20,-17-459 0,2-89 0,-1 0 0,0 0 0,1-1 0,-1 1 0,0 0 0,1-1 0,-1 1 0,1 0 0,-1-1 0,1 1 0,0-1 0,-1 1 0,1-1 0,-1 1 0,1-1 0,0 1 0,0-1 0,-1 1 0,1-1 0,0 0 0,-1 0 0,1 1 0,0-1 0,0 0 0,0 0 0,-1 0 0,1 0 0,0 0 0,0 0 0,0 0 0,-1 0 0,1 0 0,0 0 0,0 0 0,0 0 0,-1-1 0,1 1 0,1-1 0,0 1 0,56 2 0,-37-1-1,0 0 0,-1-1 1,1 0-1,0-2 1,0-1-1,-1 0 0,23-8 1,-41 11-13,-1-1 1,1 1 0,-1 0 0,1-1 0,-1 0-1,0 1 1,1-1 0,-1 0 0,0 0 0,1 1 0,-1-1-1,0 0 1,0 0 0,0 0 0,0-1 0,0 1-1,0 0 1,0 0 0,0-1 0,0 1 0,-1 0-1,1-1 1,0 1 0,-1-1 0,1 1 0,-1-1-1,1-2 1,-1-7-954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1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32383,'0'-13'342,"0"35"-300,17 325-42,7-92 0,-24-249 0,1-1 0,-1 1 0,1 0 0,0-1 0,1 1 0,-1-1 0,1 1 0,4 8 0,-5-13 0,0 1 0,1-1 0,-1 1 0,0-1 0,1 0 0,-1 0 0,1 1 0,-1-1 0,1 0 0,0 0 0,-1-1 0,1 1 0,0 0 0,0 0 0,-1-1 0,1 1 0,0-1 0,0 0 0,0 1 0,0-1 0,0 0 0,0 0 0,-1 0 0,1-1 0,0 1 0,0 0 0,0-1 0,0 1 0,3-2 0,3-1 0,0 0 0,0-1 0,0 0 0,0 0 0,-1-1 0,11-8 0,-8 6 0,1 0 0,20-11 0,-18 13-72,-1 0 1,1 1-1,0 1 0,0 0 1,0 0-1,1 1 0,17 0 0,-22 2-635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11 529 32335,'-2'3'12,"0"0"0,1 1 0,0 0 0,0-1 0,0 1 0,0-1 0,0 1 0,1 0 0,-1 0 0,1 7 0,3 38 32,-2-47-42,0 1 0,0-1 0,1 1 0,-1-1 0,0 0 0,1 1 0,0-1-1,-1 0 1,1 0 0,0 0 0,0 0 0,0-1 0,0 1 0,0 0 0,0-1 0,1 0 0,-1 1 0,1-1 0,-1 0 0,0 0 0,1 0 0,0-1 0,-1 1 0,5 0 0,6 2 13,0-1 0,0 0 0,21 0 0,-27-2-7,0 0-1,-1 0 0,1-1 1,0 0-1,0 0 0,0 0 1,-1-1-1,11-4 0,-14 4-5,1 0 0,-1 0 0,0-1 0,0 1 0,-1-1 0,1 0 0,-1 1 0,1-1 0,-1 0 0,0-1 0,0 1 0,0 0 0,0-1 0,-1 1 0,1-1 0,-1 1 0,1-6 0,4-18 0,-2 0 0,0 0 1,-2 0-1,-2 0 1,-2-37-1,0-1 24,2 64-26,1 0 0,-1 0 0,0 0 0,0 0 0,0 0 0,0 0 1,0 0-1,-1 0 0,1 1 0,0-1 0,0 0 0,-1 0 0,1 0 1,0 0-1,-1 0 0,1 1 0,-1-1 0,1 0 0,-1 0 0,1 1 0,-1-1 1,1 0-1,-1 1 0,0-1 0,0 0 0,1 1 0,-1-1 0,0 1 1,0-1-1,1 1 0,-1 0 0,0-1 0,0 1 0,0 0 0,0 0 1,0-1-1,0 1 0,1 0 0,-1 0 0,0 0 0,0 0 0,-2 0 0,1 1 0,-1 0 0,1-1 0,-1 1 0,1 0 0,0 0 0,-1 0 0,1 0 0,0 1 0,0-1 0,0 1 0,-1-1 0,2 1 0,-1 0 0,0-1 0,-2 4 0,-3 6 0,0 0 0,1 0 1,0 0-1,1 1 0,0 0 0,1 0 0,1 0 1,-4 22-1,2 0-10,2 1 1,1 36-1,1-67 10,1 1 0,0 0 0,0 0 0,1 0-1,-1 0 1,1 0 0,0 0 0,0 0 0,1-1 0,0 1-1,0-1 1,0 1 0,0-1 0,0 1 0,1-1 0,0 0-1,0 0 1,0-1 0,0 1 0,1 0 0,0-1 0,-1 0-1,1 0 1,0 0 0,1-1 0,-1 1 0,0-1 0,1 0-1,-1 0 1,8 2 0,0 0 0,0-1 0,0-1 0,0 0 0,1-1 0,-1 0 0,0 0 0,0-2 0,1 1 0,17-5 0,-21 4 0,-1-1 0,1-1 0,-1 0 0,1 0 0,-1-1 0,0 0 0,0 0 0,-1 0 0,1-1 0,-1-1 0,0 1 0,-1-1 0,11-11 0,-9 6 0,-1 0 0,1-1 0,-2 1 0,0-2 0,0 1 0,-1-1 0,-1 1 0,0-1 0,0-1 0,2-22 0,-2-12 0,-2-82 0,-2 76 0,0-5 0,1-4 16,-10-91 0,11 186-16,-3 48 0,-1-17 0,3-19 0,2 1 0,1-1 0,12 46 0,-10-64 0,1 1 0,2-1 0,1 0 0,0-1 0,2 0 0,18 27 0,-27-47 0,0-1 0,1 1 0,-1-1 0,1 0 0,-1 0 0,1-1 0,1 1 0,-1-1 0,0 0 0,1 0 0,0 0 0,-1-1 0,1 1 0,0-1 0,0 0 0,1-1 0,-1 1 0,0-1 0,1 0 0,-1 0 0,0-1 0,1 0 0,-1 0 0,7 0 0,-11-1-1,1 1 0,-1 0 0,1 0 0,-1 0 0,0-1 1,1 1-1,-1-1 0,0 1 0,0-1 0,1 1 0,-1-1 0,0 0 0,0 0 0,0 0 0,0 1 0,0-1 0,0 0 1,0 0-1,1-2 0,1-1-1,-1 1 1,0-1-1,0 0 1,0 0-1,0 0 1,1-6-1,2-8 1,-2 0 0,3-22-1,-5 32 3,5-56-1,6-48 0,-9 99 0,0-1 0,1 1 0,0-1 0,1 1 0,11-22 0,-14 31-1,0 1 0,1 0 1,-1 0-1,0 0 0,1 0 0,0 0 1,0 0-1,0 0 0,0 1 0,0 0 1,1 0-1,-1-1 0,1 2 0,-1-1 1,1 0-1,-1 1 0,1 0 0,0 0 1,0 0-1,0 0 0,0 0 0,0 1 1,0 0-1,0 0 0,0 0 0,0 0 1,0 1-1,0-1 0,-1 1 0,1 0 1,0 0-1,0 1 0,0-1 0,-1 1 1,1 0-1,-1 0 0,1 0 0,3 3 1,25 25-19,-31-27 16,-24-3 19,-17-3-13,-24-1-3,60 4 0,1 0 0,-1 0 0,1 1 0,-1-1 0,1 1 0,0 0 0,-1 0 0,1 0 0,0 1 0,0-1 0,0 1 0,0 0 0,0 0 0,-5 3 0,5-1 0,-1 1 1,1-1 0,0 0-1,0 1 1,1 0-1,-1 0 1,1 0-1,0 0 1,1 0-1,-1 0 1,1 0-1,-1 9 1,0 7 3,0 41 0,3-42-3,-2-13-1,2 0 1,-1-1-1,1 1 0,0 0 1,1 0-1,-1-1 0,1 1 1,0-1-1,1 0 0,0 0 1,0 0-1,0 0 0,1 0 1,0 0-1,0-1 0,0 0 1,1 0-1,-1 0 0,1 0 1,0-1-1,1 0 0,-1 0 1,8 4-1,0-1 1,0-1 0,0-1-1,1 0 1,0-1 0,0 0 0,0-1 0,1-1-1,-1 0 1,28-1 0,-14 0 2,-15 0 2,1-1 0,-1 0 0,1-1 0,21-5 0,-31 5-5,-1 0 0,0 0 0,1 0 0,-1 0 0,0-1 0,0 0 0,0 1 0,0-1 0,0 0 0,-1 0 0,1-1 0,-1 1-1,1-1 1,-1 1 0,0-1 0,0 0 0,0 0 0,0 0 0,0 0 0,-1 0 0,1 0 0,-1 0 0,1-4 0,0-1-95,0 0 0,0 0 1,-1 0-1,-1 0 0,1 0 0,-1 0 1,0-1-1,-1 1 0,0 0 1,0 0-1,-3-9 0,1 14-480,1-1 0,0 1 0,-1 0 0,0 0 0,0 0 0,-4-4 0,7 7 556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3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31727,'0'0'736,"11"0"-608,25 0-96,16 0 0,7 0-32,-1 0 16,-9 0-16,-7-5 0,-12 0-16,-16-5-128,-6 0-1425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31759,'0'0'979,"0"15"-950,0 15-61,0-35-128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22.3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92 32415,'0'-1'7,"0"0"1,0 0 0,0 1-1,-1-1 1,1 0-1,0 0 1,0 0-1,0 1 1,1-1 0,-1 0-1,0 0 1,0 0-1,0 1 1,0-1 0,1 0-1,-1 0 1,0 1-1,1-1 1,-1 0-1,1 1 1,-1-1 0,1 0-1,-1 1 1,1-1-1,-1 1 1,1-1-1,-1 1 1,1-1 0,0 1-1,-1-1 1,1 1-1,0 0 1,-1-1 0,1 1-1,0 0 1,0 0-1,-1-1 1,1 1-1,0 0 1,0 0 0,0 0-1,-1 0 1,2 0-1,46 0-52,-29 1 74,31-4-28,0-2 0,0-3-1,95-27 1,-78 18-1,-67 17 0,0 0 0,0 0 0,0 0 0,0 0 0,0 0 0,0 1 0,-1-1 0,1 0 0,0 0 0,0 0 0,0 0 0,0 0 0,0 1 0,0-1 0,0 0 0,0 0 0,0 0 0,0 0 0,0 1 0,0-1 0,0 0 0,0 0 0,0 0 0,0 0 0,0 1 0,0-1 0,0 0 0,0 0 0,0 0 0,0 0 0,0 1 0,0-1 0,0 0 0,1 0 0,-1 0 0,0 0 0,0 0 0,0 0 0,0 1 0,0-1 0,0 0 0,1 0 0,-1 0 0,0 0 0,0 0 0,0 0 0,0 0 0,0 0 0,1 0 0,-1 0 0,0 1 0,0-1 0,0 0 0,0 0 0,1 0 0,-1 0 0,0 0 0,0 0 0,0 0 0,1-1 0,-22 25 0,-40 32 0,53-49 0,-12 11 0,-146 140 0,163-155 0,1-1 0,0 0 0,0 0 0,0 0 0,0 0 0,0 0 0,1 0 0,-1 1 0,1-1 0,-1 1 0,1-1 0,0 1 0,0-1 0,0 1 0,0 5 0,2-8-1,0 1 0,0 0 1,0-1-1,1 1 0,-1-1 1,0 1-1,1-1 0,-1 0 0,0 1 1,1-1-1,-1 0 0,0 0 0,1 0 1,-1 0-1,3 0 0,-2 0 0,41 0 6,-14 0-3,1 1 1,37 5 0,-61-5-3,0 0 0,1 1 0,-1-1 0,0 1 0,0 1 0,0-1 0,0 1 0,0 0 0,0 0 0,-1 1 0,0-1 0,1 1 0,-1 1 0,-1-1 0,1 1 0,4 5 0,-6-4 0,0 0 0,-1 0 0,0 0 0,0 0 0,-1 0 0,0 0 0,0 0 0,0 0 0,-1 1 0,0 9 0,0-7 0,0 0 0,-1-1 0,0 1 0,-1-1 0,0 1 0,0-1 0,-4 10 0,0-9 0,1 0 0,-1-1 0,-1 0 0,1 0 0,-1 0 0,-1-1 0,1 0 0,-1 0 0,0-1 0,-1 0 0,0 0 0,-15 7 0,10-7 0,0 0 0,1-1 0,-2 0 0,1-1 0,-1-1 0,1 0 0,-1-1 0,-19 0 0,32-2 1,-1-1-1,0 1 1,1-1 0,-1 1-1,0-1 1,1 0-1,-1 0 1,1 0 0,-1 0-1,1-1 1,0 1 0,-1-1-1,1 1 1,0-1-1,0 0 1,0 0 0,0 0-1,1 0 1,-1 0 0,0 0-1,1-1 1,-1 1 0,1 0-1,0-1 1,0 1-1,0-1 1,0 0 0,0 1-1,1-1 1,-1-4 0,-2-10-56,0 0 1,2-1 0,0-27-1,1 36-30,0-12-865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22.9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844 25 30830,'-15'-5'161,"-1"0"-1,0 1 1,0 0-1,0 1 1,0 1-1,-17 0 1,-100 6 284,116-2-428,0 1 1,0 0-1,0 1 1,1 1-1,-1 0 1,1 1 0,1 1-1,-17 9 1,10-2-4,1 0 0,0 1 0,1 1 0,-34 35 0,24-15-9,0 0 0,3 2 0,1 2 0,1 0 1,-27 65-1,34-64-4,3 0 1,1 1 0,2 1-1,2 0 1,2 1 0,2 0-1,-1 55 1,6-81-3,1 0 0,1 1 0,0-1 1,2 0-1,0-1 0,1 1 0,0 0 0,1-1 0,2 0 1,-1 0-1,2-1 0,0 0 0,1 0 0,1-1 0,0 0 0,1 0 1,1-1-1,17 16 0,-8-11-5,1-1 0,0-1 0,2-1 0,0-1 0,0-1 1,1-1-1,1-1 0,0-1 0,48 12 0,-33-14-3,1-1 0,0-2 0,1-2 1,-1-1-1,77-7 0,-95 1 14,0-1 1,0 0-1,-1-2 1,1-1-1,-2-1 0,1-1 1,-1-1-1,-1-1 1,1 0-1,-2-2 0,0 0 1,0-2-1,-2 0 1,30-31-1,-27 23 5,0-2 0,-2 0 0,-1-2-1,-1 0 1,-1 0 0,-2-2 0,-1 0 0,-1 0 0,-1-1-1,11-55 1,-15 49-9,-1-1-1,-2 1 0,-2-1 1,-1 0-1,-2 1 0,-7-49 1,4 62 1,-1 1 0,-1-1 0,-1 1 1,0 0-1,-2 1 0,-1 0 0,-1 0 1,0 1-1,-2 0 0,0 1 0,-18-19 1,14 19-3,-2 1 1,0 1 0,0 0-1,-2 2 1,0 0 0,-1 2-1,0 0 1,-41-16-1,34 18 0,-1 2 0,0 1 0,-1 1 0,0 1 0,0 2 0,-55 0 0,74 3-3,-1 1 0,1 1 1,-1 0-1,1 0 0,-1 1 0,1 1 0,0 0 0,0 1 1,0 0-1,1 1 0,-1 0 0,1 0 0,0 2 0,1-1 1,-1 1-1,-9 10 0,1-1-95,2 1 0,-29 37 1,-25 52-939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27.6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193 171 31823,'1'-21'246,"-1"14"-179,0 0 0,0 0 0,1 0-1,0 0 1,0 0 0,0 0 0,1 0 0,0 1 0,5-12 0,-10 43-38,-23 60-29,-50 183 0,59-200 0,-41 185 0,47-193 0,3 1 0,0 77 0,7-106 0,1-20-1,-1 1-1,1 0 1,3 14 0,-3-27 0,0 0 0,1 0 0,-1 1 0,0-1 1,0 0-1,1 1 0,-1-1 0,0 0 1,1 0-1,-1 0 0,0 1 0,1-1 0,-1 0 1,0 0-1,1 0 0,-1 0 0,0 0 0,1 0 1,-1 0-1,1 0 0,-1 0 0,0 0 0,1 0 1,-1 0-1,0 0 0,1 0 0,-1 0 0,0 0 1,1 0-1,-1 0 0,1 0 0,-1-1 0,1 1 1,12-5 5,-10 2-3,0 0 1,0 0-1,0 0 0,0 0 0,-1-1 0,1 1 0,-1-1 0,0 1 1,0-1-1,3-5 0,13-47 1,-16 50-3,21-94-1,20-203 1,-34 214-4,3-31-16,-4 27 16,33-150 1,-41 243 3,0-1 0,0 1 0,0-1 0,0 1 0,0-1 0,0 1 0,0-1 0,0 1 0,0-1 0,1 1 0,-1-1 0,0 1 0,0 0 0,0-1 0,1 1 0,-1-1 0,0 1 0,1-1 0,-1 1 0,0 0 0,1-1 0,-1 1 0,0 0 0,1-1 0,-1 1 0,1 0 0,-1 0 0,1-1 0,-1 1 0,1 0 0,-1 0 0,1 0 0,-1 0 0,1-1 0,-1 1 0,1 0 0,-1 0 0,1 0 0,-1 0 0,1 0 0,-1 0 0,1 0 0,-1 1 0,1-1 0,-1 0 0,1 0 0,-1 0 0,1 0 0,-1 1 0,0-1 0,2 1 0,0 1 0,1 0 0,-1 0 0,0 0 0,0 1 0,0-1 0,0 1 0,0-1 0,2 5 0,20 47 0,-3 1 0,-2 1 0,16 81 0,-28-107 0,78 389 0,-72-346 0,-8-41 0,20 60 0,-13-77 0,-12-15 0,0 1 0,1-1 0,-1 0 0,0 0 0,0 0 0,1 1 0,-1-1 0,0 0 0,0 0 0,1 0 0,-1 0 0,0 0 0,1 0 0,-1 1 0,0-1 0,1 0 0,-1 0 0,0 0 0,1 0 0,-1 0 0,0 0 0,0 0 0,1 0 0,-1 0 0,0-1 0,1 1 0,-1 0 0,0 0 0,1 0 0,-1 0 0,0 0 0,1 0 0,-1-1 0,0 1 0,0 0 0,1 0 0,-1 0 0,0-1 0,0 1 0,0 0 0,1 0 0,-1-1 0,0 1 0,0 0 0,0 0 0,0-1 0,1 1 0,-1 0 0,0-1 0,0 1 0,0 0 0,0-1 0,0 1 0,0 0 0,0-1 0,0 1 0,0 0 0,0-1 0,0 1 0,0 0 0,0-1 0,0 1 0,0 0 0,-1 0 0,1-1 0,2-22 0,-1-1 0,0 1 0,-6-40 0,3 49 0,-1 0-1,0 0 1,-1 0 0,-1 0-1,0 0 1,-1 1 0,-11-20-1,9 19 1,-2 0-1,1 1 1,-2 0-1,1 1 0,-2 0 1,0 1-1,0 0 0,-1 1 1,0 0-1,-1 1 1,0 1-1,0 0 0,-1 1 1,0 0-1,0 1 1,-1 1-1,1 0 0,-1 1 1,0 1-1,-1 1 1,-20-1-1,29 3 1,-2-1 0,0 1 0,-1 0 0,1 0 0,0 1 0,0 1 0,-14 3 0,21-3 0,0-1 0,0 1 0,0-1 0,0 1 0,0 0 0,1 0 0,-1 0 0,1 1 0,0-1 0,-1 1 0,1-1 0,0 1 0,0 0 0,1 0 0,-1 0 0,1 0 0,-1 0 0,1 0 0,0 0 0,0 0 0,0 0 0,1 1 0,-1 4 0,-2 10 0,1-1-1,2 1 1,0 0 0,0 0 0,2-1-1,0 1 1,1 0 0,1-1 0,0 0-1,1 0 1,1 0 0,14 26 0,-15-32 0,1-1 0,-1 0 0,2-1 0,0 0 0,0 0 0,0 0 0,1-1 0,1 0 0,-1 0 0,1-1 0,0-1 0,1 1 0,0-1 0,0-1 0,0 0 0,0 0 0,1-1 0,0 0 0,0-1 0,20 3 0,-18-4 1,-1-1-1,1-1 1,0 0 0,0-1-1,12-2 1,-18 2-1,-1-1 0,1 0-1,0 0 1,-1-1 0,0 0 0,1 0 0,-1 0 0,0-1 0,-1 0 0,10-8 0,-4 1-1,0-1 0,-1 0 0,0 0 0,-1-1 0,0 0 0,-1-1 0,-1 0 0,0 0 0,-1 0 0,9-30 0,-3-6-8,10-103 0,-9 54 6,-13 96 2,1 0 1,-1 0-1,1 1 1,0-1-1,-1 0 1,1 1-1,1-1 1,-1 1-1,0-1 1,0 1-1,1 0 1,-1-1-1,1 1 1,0 0-1,4-4 1,-4 5 0,0 0-1,-1 0 1,1 1 0,0-1-1,0 0 1,0 1 0,0-1-1,0 1 1,0 0-1,0 0 1,1 0 0,-1 0-1,0 0 1,0 0 0,0 0-1,0 1 1,0-1 0,0 1-1,0-1 1,0 1 0,0 0-1,2 1 1,5 3-2,0 0 0,0 1 0,-1 0 1,1 1-1,-1 0 0,8 9 0,42 49-1,-48-48 10,-16-19 20,-22-22-13,12 6-14,-27-26 0,39 41 0,1 0 0,-1 1 0,1 0 0,-1-1 0,0 1 0,0 1 0,0-1 0,0 1 0,0-1 0,-1 1 0,-7-1 0,9 2 0,-1-1 0,1 1 0,-1 0 0,0 0 0,1 0 0,-1 0 0,1 1 0,-1 0 0,1 0 0,-1-1 0,1 2 0,0-1 0,-1 0 0,1 1 0,0 0 0,0-1 0,-4 5 0,3-2 0,1 0 0,-1 1 0,1-1 0,0 1 0,0 0 0,1 0 0,0 0 0,0 0 0,0 1 0,0-1 0,0 6 0,-3 18 0,1 0 0,2-1 0,1 1 0,3 41 0,-2-68 0,1 8 0,0 1 0,0 0 0,1 0 0,0-1 0,1 1 0,0-1 0,1 0 0,0 0 0,1 0 0,0 0 0,0-1 0,13 17 0,-12-19 0,-1-2 0,1 1 0,0-1 0,1 1 0,-1-2 0,1 1 0,0-1 0,0 0 0,0 0 0,1-1 0,-1 0 0,1-1 0,0 1 0,-1-1 0,1-1 0,0 1 0,16-1 0,-16 0 0,0-1 0,-1-1 0,1 1 0,0-1 0,-1-1 0,1 1 0,13-6 0,-16 5 0,0-1 0,-1 1 0,1-1 0,-1 0 0,0 0 0,0-1 0,0 1 0,0-1 0,-1 0 0,0 0 0,1 0 0,3-7 0,0-2 0,-1 0 0,0-1 0,0 0 0,-1 0 0,-1 0 0,0 0 0,-2 0 0,3-17 0,-2-18 0,-2-53 1,-1 54 1,-1-57 4,-26-206 1,13 206 6,11 167-10,3 113-3,1 213 0,0-368 0,1 0 0,0 0 0,2-1 0,1 1 0,0-1 0,1 0 0,11 23 0,2-5 0,1-1 0,35 49 0,-54-83 0,0 0 0,0-1 0,0 1 0,1 0 0,-1-1 0,0 1 0,1-1 0,-1 1 0,1-1 0,-1 0 0,1 0 0,0 0 0,-1 0 0,1 0 0,0 0 0,0 0 0,0 0 0,0-1 0,0 1 0,0-1 0,0 1 0,0-1 0,0 0 0,0 0 0,0 0 0,0 0 0,0 0 0,4-1 0,1 1 0,-3 0-1,0 0-1,0 0 1,0 0-1,0-1 1,0 0-1,0 0 1,-1 0 0,1 0-1,0 0 1,0-1-1,-1 0 1,1 0-1,3-3 1,-2 1-1,0-1 1,0 1-1,-1-1 1,0-1-1,0 1 1,0-1-1,5-9 1,10-24 3,-1-1 1,-2-1-1,-1 0 0,-3-1 1,-1-1-1,8-79 0,-2-261 1,-17 351 2,-8-56 1,6 75-6,-1 0 1,0 1-1,-1-1 0,0 1 0,-1 0 1,-13-23-1,16 33 0,1 0 0,-1 0 0,0 0 0,1 0 0,-1 0 0,0 0 0,0 1 0,0-1 0,0 1 0,0-1 0,-1 1 0,1 0 0,0 0 0,-1 0 0,1 0 0,-1 0 0,1 0 0,-1 1 0,1-1 0,-1 1 0,1 0 0,-1 0 0,0 0 0,1 0 0,-1 0 0,1 0 0,-1 1 0,1-1 0,-1 1 0,1 0 0,-1 0 0,1 0 0,0 0 0,-1 0 0,1 0 0,0 1 0,0-1 0,0 1 0,0 0 0,0-1 0,0 1 0,0 0 0,1 0 0,-3 4 0,-2 7 0,2 0 0,0 1 0,0-1 0,1 1 0,1 0 0,0 0 0,1 0 0,1 23 0,-1 37 0,2 0 0,4-1 0,3 1 0,19 77 0,-16-107 0,36 137 0,-40-158 0,1-1 0,2-1 0,0 0 0,1 0 0,23 33 0,-32-52 0,-1 0 0,1-1 0,0 1 0,0 0 0,0 0 0,0-1 0,0 1 0,0-1 0,1 0 0,-1 0 0,0 0 0,0 0 0,1 0 0,4 1 0,-5-2 0,-1 0 0,1 0 0,-1 0 0,1 0 0,-1 0 0,1 0 0,-1-1 0,1 1 0,-1 0 0,0-1 0,1 1 0,-1-1 0,0 0 0,1 1 0,-1-1 0,0 0 0,0 0 0,1 0 0,-1 0 0,0 0 0,0 0 0,0 0 0,0 0 0,0 0 0,-1-1 0,1 1 0,0 0 0,-1 0 0,2-2 0,4-12-1,-1 0 0,0 0 0,-1 0 0,-1 0 1,2-22-1,3-90-8,-5 59 7,-1 32 2,-2 19 0,1-1 0,0 1 0,2-1 0,0 1 0,9-28 0,-11 43 0,-1 1 0,1-1 0,0 0 0,0 1 0,0-1 0,0 0 0,0 1 0,0 0 0,0-1 0,0 1 0,1 0 0,-1-1 0,0 1 0,1 0 0,-1 0 0,1 0 0,0 0 0,-1 0 0,1 1 0,0-1 0,-1 0 0,1 1 0,0-1 0,0 1 0,0 0 0,-1 0 0,1-1 0,0 1 0,0 0 0,0 1 0,3-1 0,-1 1 0,-1 0 0,1 0 0,-1 0 0,1 1 0,-1-1 0,0 1 0,1 0 0,-1 0 0,0 0 0,0 0 0,0 1 0,-1-1 0,1 1 0,2 2 0,2 5 0,-1-1 0,0 1 0,0 0 0,-1 0 0,-1 1 0,0-1 0,0 1 0,-1 0 0,2 13 1,0 9-2,0 59 1,0-8-3,-5-77 2,1 0-1,0 1 0,1-1 0,-1 0 0,1-1 1,5 12-1,-6-16 1,0 0 1,1 0-1,-1 0 0,0 0 1,1 0-1,0-1 1,-1 1-1,1 0 0,0-1 1,0 1-1,0-1 0,0 0 1,0 1-1,0-1 1,0 0-1,0 0 0,0 0 1,1-1-1,-1 1 0,0-1 1,1 1-1,3 0 1,1-1-1,-1 1 0,1-1 0,0 0 0,0-1 0,-1 0 0,1 0 0,0 0 0,-1-1 1,1 0-1,-1 0 0,13-6 0,-12 3-1,-1 1-1,1-1 1,-1-1-1,0 1 1,-1-1 0,1 0-1,-1 0 1,0 0-1,8-15 1,-3 3-2,-1 0 0,-1-1 0,0 0 0,10-41 0,6-81-6,1-2 43,-25 140-32,1-1-1,0 1 1,-1 0 0,1-1 0,0 1 0,1 0 0,-1 0 0,1 0 0,-1 0 0,1 0 0,0 0 0,0 1 0,0-1-1,1 0 1,-1 1 0,0 0 0,1 0 0,0-1 0,-1 1 0,1 1 0,0-1 0,0 0 0,0 1 0,0-1-1,1 1 1,-1 0 0,0 0 0,0 1 0,1-1 0,-1 0 0,0 1 0,1 0 0,-1 0 0,6 0 0,-3 0 0,17 2-12,-23-2 11,1 0 0,-1 0 0,0 0-1,1 0 1,-1 0 0,0 1 0,1-1 0,-1 0-1,0 0 1,1 1 0,-1-1 0,0 0 0,0 0 0,1 1-1,-1-1 1,0 0 0,0 1 0,0-1 0,1 0 0,-1 1-1,0-1 1,0 0 0,0 1 0,0-1 0,0 1-1,0-1 1,0 0 0,0 1 0,0-1 0,0 0 0,0 1-1,0-1 1,0 1 0,0-1 0,0 0 0,0 1-1,0-1 1,0 0 0,0 1 0,0-1 0,-1 1 0,1-1-1,0 0 1,0 0 0,0 1 0,-1-1 0,1 0-1,0 1 1,-1-1 0,1 0 0,-3 3 1,1 0 1,-1-1-1,0 1 0,0-1 1,0 0-1,-1 0 1,1 0-1,0 0 0,-1-1 1,-5 2-1,-11 6 3,11-3-3,0 0 0,0 0 0,1 0 0,0 1 1,0 1-1,0-1 0,1 1 0,0 0 0,1 1 1,-1 0-1,2 0 0,-1 0 0,-6 18 0,6-10 1,0 1 0,1 1 0,1-1 0,1 1-1,1-1 1,-1 38 0,3-47-2,0 5 0,0 1 0,1-1 0,0 0 0,5 21 0,-4-30 0,0 0 0,0 0 0,0 0 0,1 0 0,-1-1 0,1 1 0,0-1 0,1 0 0,-1 1 0,1-2 0,-1 1 0,1 0 0,0-1 0,1 0 0,6 5 0,-2-3-1,0-1 0,1 0 0,-1-1 0,0 0 1,1 0-1,0-1 0,0 0 0,13 1 0,-7-2-1,0-1 1,0 0-1,0-1 1,24-5-1,-34 5 2,-1-1 0,1 0 0,-1 0 1,1 0-1,-1 0 0,0-1 0,0 0 0,0 0 0,0-1 1,-1 1-1,1-1 0,-1 0 0,0 0 0,7-8 0,-6 5 1,-1-1 0,1 0-1,-1 0 1,-1 0-1,1 0 1,-1 0-1,-1-1 1,0 0-1,2-9 1,-2 3 0,-1-1-1,0 0 1,-1 1 0,-1-1 0,0 0-1,-1 1 1,-1-1 0,-1 1 0,0 0-1,-11-28 1,4 21 0,-1 0 1,-1 1-1,0 0 0,-2 1 1,-20-23-1,28 36-1,0 0 1,0 0-1,-1 0 1,0 1-1,0 0 1,0 1-1,-1 0 1,0 0-1,0 0 1,0 1-1,0 1 1,-1 0-1,1 0 1,-1 1-1,-18-3 1,26 5-1,-1 1 0,1-1 0,0 0 0,-1 0 0,1 1 0,-1-1 0,1 1 0,0 0 0,0 0 0,-1 0 0,1 0 0,0 0 0,0 0 0,0 1 0,0-1 0,0 1 0,1-1 0,-1 1 0,0 0 0,1 0 0,-1-1 0,1 1 0,-1 0 0,1 1 0,0-1 0,0 0 0,0 0 0,0 0 0,0 1 0,1-1 0,-1 0 0,1 1 0,-1 4 0,0 4 0,0 0-1,1 0 1,0-1 0,0 1-1,1 0 1,4 17-1,-1-14 1,1 0-1,0-1 0,1 0 1,0 0-1,1-1 1,1 0-1,0 0 0,0 0 1,1-1-1,12 11 0,-4-5 3,1 0 0,1-1-1,1-1 1,0 0-1,24 11 1,-33-20-2,1-1 0,0-1 0,0 0 0,0-1 0,1 0 0,-1-1 0,1 0 0,0-1 0,-1 0 0,1-1 0,17-2 0,-27 1 0,0 1 0,0-1 0,0 0 0,0 0 0,0 0 0,0-1 0,0 1 0,-1-1 0,1 1 0,0-1 0,-1 0 0,1 0 0,-1 0 0,0-1 0,1 1 0,-1 0 0,0-1 0,-1 1 0,1-1 0,0 0 0,-1 0 0,1 0 0,0-3 0,4-10 0,0 0 0,-1-1 0,2-19 0,-3 18 0,9-50 0,-9 41 0,2 0 0,0 0 0,2 0 0,19-45 0,-25 69-1,-1 0 1,1 0-1,0 0 1,-1 1-1,1-1 0,1 0 1,-1 1-1,0 0 1,1-1-1,-1 1 1,1 0-1,-1 0 0,1 1 1,3-3-1,-1 3 0,0-1 0,0 1 0,0 0-1,0 0 1,1 0 0,-1 1 0,9 0-1,-12 0 2,1 1-1,-1-1 1,0 1-1,1 0 0,-1-1 1,0 1-1,1 0 1,-1 0-1,0 1 1,0-1-1,0 0 0,0 1 1,0-1-1,0 1 1,0 0-1,-1 0 1,1-1-1,-1 1 0,1 0 1,-1 0-1,0 0 1,1 1-1,0 2 1,23 26 3,-25-31 10,-21-3 3,14 0-16,0 2 0,-1-1 0,1 1 0,-1 0 0,0 1 0,1 0 0,-1 0 0,1 1 0,-1-1 0,1 2 0,-1-1 0,1 1 0,0 0 0,-1 1 0,1-1 0,-9 6 0,8-3 0,1 0 0,1 1 0,-1 0 0,1 0 0,0 0 0,0 1 0,0-1 0,1 1 0,0 1 0,1-1 0,-1 1 0,1 0 0,1 0 0,-4 10 0,3-6 0,0 1 0,1 0 0,0 0 0,1 0 0,1 0 0,0 0 0,0 0 0,2 1 0,2 21 0,-1-26 0,0 0 0,0 0 0,1 0 0,0 0 0,1 0 0,0 0 0,1-1 0,-1 0 0,1 0 0,1 0 0,0-1 0,0 1 0,14 11 0,-11-11 2,1-1 1,0 0-1,0 0 0,1-1 1,-1-1-1,2 1 1,-1-2-1,0 0 0,1 0 1,18 3-1,5-3 0,1-1 1,44-1-1,-71-2-3,1 0 2,0 0 0,-1-1-1,1 0 1,0-1 0,12-3 0,-19 4-4,0 0 0,-1 0 1,1 0-1,-1 0 0,0 0 0,1-1 1,-1 1-1,0-1 0,0 0 0,0 1 1,0-1-1,0 0 0,0 0 0,-1 0 0,1 0 1,0-1-1,-1 1 0,0 0 0,0-1 1,1 1-1,-1 0 0,-1-1 0,2-4 1,0-13-177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31.6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45 512 29854,'0'-242'2857,"1"238"-2847,-1 3-8,0 1-1,1-1 1,-1 0 0,0 0 0,0 0-1,0 1 1,0-1 0,0 0 0,0 0 0,0 0-1,0 0 1,0 1 0,0-1 0,-1 0-1,1 0 1,0 0 0,-1 1 0,1-1 0,0 0-1,-1 0 1,1 1 0,-1-2 0,-6 22 3,-24 328-5,27 14 0,4-273 0,2-119 0,8-45 0,0 5 0,5-238 0,-5 57 0,-4 224 0,-6 27 0,0-1 0,0 1 0,1 0 0,-1 0 0,0 0 0,0-1 0,0 1 0,0 0 0,1 0 0,-1 0 0,0 0 0,0 0 0,0 0 0,1 0 0,-1-1 0,0 1 0,0 0 0,1 0 0,-1 0 0,0 0 0,0 0 0,1 0 0,-1 0 0,0 0 0,0 0 0,1 0 0,-1 0 0,0 0 0,0 0 0,0 0 0,1 1 0,-1-1 0,0 0 0,0 0 0,1 0 0,-1 0 0,0 0 0,0 0 0,0 1 0,0-1 0,1 0 0,-1 0 0,0 0 0,0 0 0,0 1 0,1-1 0,2 6 0,1-1 0,-1 1 0,0 0 0,0 0 0,2 8 0,167 420 0,-149-376 0,-12-32 0,-6-10 0,1 0 0,1-1 0,0 0 0,1 0 0,0 0 0,2-1 0,20 24 0,-29-36 0,1-1 0,-1 1 0,1-1 0,-1 1 0,1-1 0,0 0 0,0 0 0,0 0 0,-1 0 0,1 0 0,0 0 0,0 0 0,1-1 0,-1 1 0,0-1 0,0 1 0,0-1 0,0 0 0,0 0 0,0 0 0,1 0 0,-1 0 0,0 0 0,0-1 0,0 1 0,0-1 0,0 0 0,0 1 0,0-1 0,0 0 0,0 0 0,0 0 0,0 0 0,2-2 0,0-1 0,0-1 0,0 1 0,0-1 0,-1 0 0,1 0 0,-1 0 0,0 0 0,-1-1 0,1 1 0,-1-1 0,1-6 0,6-28 0,-3-1 0,-1 0 0,-2-1 0,-4-71 0,0 42 0,1 40 0,0-56 0,-17-144 0,17 228 0,-9-28 0,9 30 0,-1 0 0,1 1 0,-1-1 0,0 0 0,1 1 0,-1-1 0,0 1 0,1-1 0,-1 1 0,0-1 0,0 1 0,0 0 0,1-1 0,-1 1 0,0 0 0,0 0 0,0 0 0,0 0 0,0-1 0,0 1 0,0 0 0,1 0 0,-1 1 0,0-1 0,0 0 0,0 0 0,0 0 0,0 1 0,-1-1 0,1 1 0,0-1 0,0 1 0,0-1 0,-1 1 0,1-1 0,0 1 0,0 0 0,0-1 0,0 1 0,0 0 0,0 0 0,0 0 0,0 0 0,1 0 0,-1 0 0,0 0 0,0 0 0,1 0 0,-1 1 0,0 1 0,-6 28 0,6-22 0,-5 47 0,4 1 0,4 62 0,-2-112 0,3 33 0,2-1 0,1 1 0,3-2 0,1 1 0,1-1 0,3-1 0,32 67 0,-42-96 0,1 0 0,-1 0 0,1-1 0,0 1 0,1-1 0,0 0 0,0-1 0,0 1 0,1-1 0,0-1 0,0 1 0,1-1 0,-1 0 0,1-1 0,0 0 0,0 0 0,1-1 0,-1 0 0,1 0 0,0-1 0,-1 0 0,1 0 0,0-1 0,0-1 0,11 1 0,-14-2 0,-1 1 0,1-1 0,0 1 0,0-2 0,-1 1 0,1-1 0,-1 1 0,1-1 0,-1-1 0,0 1 0,0-1 0,0 0 0,0 0 0,7-6 0,-5 2 0,1-1 0,-1 0 0,-1 0 0,0 0 0,0-1 0,0 0 0,6-15 0,-2 2 0,-2-1 0,0-1 0,-2 1 0,0-1 0,-2 0 0,2-32 0,-5-43 0,-1 97 0,0 1 0,0-1 0,0 0 0,-1 1 0,1-1 0,-1 0 0,1 1 0,-1-1 0,0 1 0,1-1 0,-1 1 0,0-1 0,0 1 0,0 0 0,0-1 0,0 1 0,0 0 0,-1 0 0,1 0 0,0 0 0,-1 0 0,1 0 0,0 0 0,-1 0 0,1 1 0,-1-1 0,1 0 0,-1 1 0,0-1 0,1 1 0,-1 0 0,-2-1 0,-5 1 0,1-1 0,-1 1 0,0 0 0,1 1 0,-10 2 0,15-3 0,1 1 0,0-1 0,-1 1 0,1 0 0,0 0 0,0 0 0,0 0 0,0 0 0,0 0 0,0 0 0,0 1 0,0-1 0,0 1 0,0 0 0,1-1 0,-1 1 0,-2 3 0,2 0 0,0-1 0,-1 1 0,1 0 0,1 0 0,-1-1 0,1 1 0,-2 10 0,2 1-1,0 0 0,1 0 0,1-1 0,3 25 0,-1-28-2,1 0 0,-1 0 0,2 0 0,0 0 1,0-1-1,1 0 0,1 0 0,-1-1 0,10 11 0,-2-4 4,0-1-1,2 0 0,-1-1 1,27 19-1,-32-28 0,0-1 0,0 0 0,1 0 0,0-1 0,-1-1 0,1 1 0,1-2 0,-1 0 0,0 0 0,1-1 0,-1 0 0,0-1 0,1 0 0,11-2 0,-18 1 0,-1 1 0,1-1 0,0-1 0,0 1 0,-1-1 0,1 1 0,-1-1 0,0 0 0,1-1 0,-1 1 0,0-1 0,0 0 0,5-5 0,-2 1 0,-1 0 0,0-1 0,0 1 0,-1-1 0,0 0 0,6-14 0,-1-2 0,-1-2 0,-1 1 0,-1-1 0,3-27 0,-2-22 0,-2 0 0,-6-88 0,-2 69 0,3 64 5,-1 1 1,-2 0-1,-1-1 0,-12-48 1,15 77-7,0 0 0,0 0 1,-1 0-1,1-1 1,0 1-1,-1 0 0,1 0 1,-1 0-1,1 0 1,-1 0-1,0 0 0,1 0 1,-1 0-1,0 0 1,0 0-1,0 0 0,1 1 1,-1-1-1,0 0 1,0 0-1,0 1 0,0-1 1,0 1-1,-1-1 0,-1 0 1,2 2-1,0-1 1,0 0 0,0 1-1,0-1 1,0 1 0,0 0-1,0-1 1,0 1-1,0 0 1,0 0 0,1 0-1,-1-1 1,0 1-1,0 0 1,1 0 0,-1 0-1,1 0 1,-1 0-1,1 0 1,-1 0 0,1 0-1,-1 1 1,1-1 0,0 0-1,0 0 1,0 0-1,-1 2 1,-5 42 0,2-1 0,1 1 0,4 54 0,0-28 0,5 126 0,-2-161 0,1 1 0,1-1 0,15 46 0,-18-73 0,0 0 0,1-1 0,0 0 0,0 0 0,0 0 0,1 0 0,8 9 0,-10-14 0,0 0 0,1 1 0,-1-2 0,1 1 0,-1 0 0,1 0 0,0-1 0,0 0 0,0 0 0,1 0 0,-1-1 0,0 1 0,1-1 0,-1 0 0,9 1 0,-5-1 0,0 0 0,0-1 0,0 0 0,0-1 0,0 1 0,0-2 0,0 1 0,0-1 0,13-5 0,-15 4 0,0 0 0,0-1 0,-1 0 0,0 0 0,1 0 0,-1 0 0,-1-1 0,1 0 0,-1 0 0,0 0 0,0-1 0,4-7 0,3-6 0,-2 0 0,0 0 0,-1-1 0,-1 0 0,-1-1 0,-1 1 0,3-24 0,-2-12 0,-1-82 0,-5 137 0,0 1 0,0-1 0,0 0 0,0 0 0,-1 0 0,1 0 0,0 1 0,0-1 0,0 0 0,-1 0 0,1 0 0,0 1 0,-1-1 0,1 0 0,-1 1 0,1-1 0,-1 0 0,1 1 0,-1-1 0,1 0 0,-1 1 0,0-1 0,1 1 0,-1-1 0,0 1 0,1-1 0,-1 1 0,0 0 0,0-1 0,1 1 0,-1 0 0,0 0 0,-1-1 0,1 1 0,0 0 0,-1 0 0,1 0 0,0 1 0,0-1 0,-1 0 0,1 0 0,0 1 0,0-1 0,0 1 0,0-1 0,0 1 0,0-1 0,0 1 0,0 0 0,0 0 0,0-1 0,0 1 0,0 0 0,0 0 0,0 0 0,1 0 0,-1 0 0,-1 2 0,-1 3 0,0 1 0,1 0 0,0 0 0,0 0 0,0 0 0,1 0 0,0 0 0,0 9 0,2 68 0,0-40 0,-1-28 0,1 0 0,0 0 0,1 1 0,1-1 0,1 0 0,0-1 0,9 23 0,-11-33 0,0 0 0,1 0 0,0 0 0,0 0 0,0 0 0,0-1 0,1 1 0,0-1 0,0 0 0,0 0 0,0 0 0,1-1 0,0 0 0,-1 0 0,1 0 0,0 0 0,1-1 0,-1 1 0,0-1 0,1-1 0,-1 1 0,1-1 0,-1 0 0,8 1 0,-8-2 0,1 1 0,0-1 0,0 0 0,0 0 0,0-1 0,0 0 1,0 0-1,0 0 0,-1-1 0,1 0 0,9-4 0,-10 3 2,-1-1 0,0 1-1,0-1 1,0 1 0,-1-1 0,1 0 0,-1-1 0,0 1-1,0-1 1,0 1 0,-1-1 0,0 0 0,3-7 0,2-12-2,-1 0 1,0 0 0,-2-1-1,-2 1 1,0-1 0,-2-48 0,-1 39-1,-3-26 0,3 57 0,0 1 0,1-1 0,-1 1 0,0-1 0,0 1 0,0 0 0,0-1 0,-1 1 0,-1-3 0,2 5 0,1-1 0,-1 1 0,1-1 0,-1 1 0,1-1 0,-1 1 0,0-1 0,1 1 0,-1 0 0,0-1 0,0 1 0,1 0 0,-1 0 0,0-1 0,0 1 0,1 0 0,-1 0 0,0 0 0,0 0 0,1 0 0,-1 0 0,0 0 0,0 0 0,1 1 0,-1-1 0,0 0 0,0 0 0,1 1 0,-2 0 0,1-1 0,0 1 0,0 0 0,0 0 0,0 1 0,0-1 0,1 0 0,-1 0 0,1 0 0,-1 0 0,0 1 0,1-1 0,0 0 0,-1 1 0,1-1 0,0 0 0,0 1 0,0-1 0,0 0 0,0 1 0,0-1 0,0 0 0,0 1 0,0-1 0,1 2 0,-1 5 0,1 33 0,1 1 0,8 45 0,-6-66 0,1 0-1,1 0 0,1 0 0,1-1 0,19 37 0,-23-52-1,-1 0 0,1-1 0,0 1 0,1-1 0,-1 0 0,1 0 0,-1 0 0,1-1 0,0 0 0,0 0 0,1 0 1,-1 0-1,1-1 0,8 3 0,-11-4 2,1 0 0,-1 0 1,1 0-1,-1-1 0,1 1 0,-1-1 1,1 0-1,0 0 0,-1 0 1,1 0-1,-1-1 0,1 0 1,-1 1-1,1-1 0,-1 0 0,1-1 1,-1 1-1,0-1 0,0 1 1,1-1-1,-1 0 0,-1 0 0,1 0 1,0-1-1,4-4 0,-3 1 3,1-1-1,-2 1 1,1-1-1,-1 0 1,0-1 0,0 1-1,-1 0 1,0-1-1,-1 1 1,2-14-1,-1-11-3,-2-41-1,-1 32 4,-8-111-2,5 110 0,4 41-1,0 0 0,1 0 1,-1 0-1,0 0 0,1 0 0,-1 0 1,1 0-1,-1 0 0,1 0 0,0 0 0,-1 1 1,1-1-1,0 0 0,0 0 0,-1 1 0,1-1 1,0 0-1,0 1 0,0-1 0,0 1 1,0-1-1,0 1 0,0-1 0,0 1 0,0 0 1,0 0-1,0-1 0,0 1 0,0 0 1,0 0-1,0 0 0,0 0 0,0 0 0,1 1 1,52-1-6,-38 1 7,33 0-1,-21 0 0,49-4 0,-75 3 1,1-1-1,-1 1 1,0-1 0,1 1-1,-1-1 1,0 0 0,1 1 0,-1-1-1,0 0 1,0-1 0,0 1-1,0 0 1,0-1 0,0 1 0,0-1-1,-1 1 1,1-1 0,0 0-1,-1 0 1,1 0 0,-1 0-1,0 0 1,0 0 0,0 0 0,0 0-1,0 0 1,0-1 0,0 1-1,-1 0 1,1-1 0,-1 1-1,0 0 1,0-1 0,1 1 0,-2-1-1,1 1 1,0-3 0,-1 4-1,0 0 0,0 1 0,0-1 1,1 1-1,-1 0 0,0-1 1,0 1-1,0 0 0,0-1 0,0 1 1,0 0-1,0 0 0,0 0 0,0 0 1,0 0-1,0 0 0,0 0 0,1 0 1,-1 0-1,0 0 0,-2 1 0,-22 4 0,18-1 0,1 0-1,0 0 1,0 0-1,0 1 1,1 0-1,0 1 1,0-1-1,0 1 1,1 0-1,-1 0 1,1 0-1,1 1 1,-6 11 0,3-4-5,0 1 1,2-1 0,-1 1 0,2 0-1,-4 29 1,4-4 4,3 0 0,4 44 0,-4-77 0,2-1 0,-1 0-1,1 1 1,0-1 0,0 0 0,0 0-1,1 0 1,0-1 0,0 1 0,1 0-1,-1-1 1,1 0 0,0 0 0,1 0 0,-1-1-1,1 1 1,0-1 0,0 0 0,0-1-1,1 1 1,0-1 0,-1 0 0,1 0-1,0-1 1,9 3 0,4 1 0,0-2 1,1 0-1,0-1 1,-1-2-1,1 1 1,38-4-1,-53 1 0,-1 1 0,1-1 1,-1 1-1,0-1 0,1-1 0,-1 1 0,0-1 0,0 1 0,0-1 0,0 0 0,0-1 0,-1 1 0,1-1 1,-1 1-1,1-1 0,-1 0 0,0-1 0,0 1 0,0 0 0,-1-1 0,1 0 0,-1 1 0,0-1 0,0 0 0,0 0 1,0 0-1,-1 0 0,2-8 0,1-5 1,-2 0-1,0 0 1,-1 0 0,0-1 0,-1 1 0,-4-20-1,2 22 3,-1 0-1,0 1 1,-1-1 0,-1 1-1,0 0 1,-1 0-1,0 1 1,-1 0-1,-1 0 1,-18-23 0,20 28-4,0 1 1,0 0 0,-1 0 0,0 1 0,0 0 0,-1 0 0,1 1 0,-1 0 0,-1 0 0,1 0 0,-1 1 0,1 1-1,-1-1 1,0 2 0,-1-1 0,1 1 0,0 0 0,-14 0 0,21 2-1,0 0 0,0 0 0,-1 0 1,1 0-1,0 0 0,0 1 0,0-1 0,-1 1 0,1-1 0,0 1 0,0 0 1,0 0-1,0 0 0,0 0 0,0 0 0,1 1 0,-1-1 0,0 0 1,0 1-1,-2 2 0,2 0 0,0 0-1,1-1 1,-1 1 0,1 0 0,0 0-1,0 0 1,0 0 0,0 1-1,1-1 1,-1 7 0,0-3 1,0 0 0,1 0 0,0 0 0,0 1 0,1-1 0,0 0 0,0 0 0,1 0 0,0 0 0,0 0 0,1 0 0,0-1 0,0 1 0,1-1 0,9 14 0,-2-7 0,1 0 0,0-1 0,23 19 0,-30-28 0,1 0 0,0 0 0,0 0 0,0-1 0,1 0 0,-1 0 0,1-1 0,-1 1 0,1-2 0,0 1 0,0-1 0,9 1 0,-12-1 0,-1-1 0,1 0 0,0 0 0,0 0 0,-1 0 0,1-1 0,0 0 0,-1 0 0,1 0 0,-1 0 0,1 0 0,-1 0 0,1-1 0,2-2 0,-2 1 0,-1-1 0,0 1 0,1-1 0,-2 0 0,1 0 0,0 0 0,-1-1 0,0 1 0,0-1 0,3-7 0,27-83 0,-23 64-1,1 1 1,1 0-1,2 1 1,30-52-1,-39 76 0,0 0-1,0 0 0,1 0 0,0 0 1,0 1-1,0-1 0,0 1 0,10-5 1,-13 8 0,1 0 1,-1 0-1,0 0 1,1 0-1,-1 0 1,1 0-1,-1 1 1,1-1-1,-1 1 0,1 0 1,0-1-1,-1 1 1,1 1-1,-1-1 1,1 0-1,0 0 1,-1 1-1,1 0 1,-1-1-1,0 1 1,1 0-1,-1 0 1,1 1-1,-1-1 1,2 2-1,1 1 0,-1 1 1,0-1-1,-1 1 0,1 0 0,-1 0 1,0 1-1,0-1 0,0 1 1,-1-1-1,0 1 0,0 0 0,-1 0 1,2 10-1,1 7-6,-1 1-1,-1 30 1,-2-24 8,0 4 3,0 0 0,-10 60 0,0-27 0,10-64-4,0 1 0,0-1 0,0 1-1,0 0 1,1-1 0,-1 1 0,1-1 0,0 1 0,0-1 0,0 1 0,0-1 0,1 0 0,0 1 0,-1-1 0,1 0 0,3 4 0,0-3 1,0-1-1,0 0 1,0 0-1,0 0 1,1 0 0,-1-1-1,1 0 1,-1 0-1,1 0 1,0-1 0,0 0-1,7 1 1,13 0 3,37-2 0,-61 0-4,2 0 0,0-1 0,0 1 0,0-1 0,0 1 0,-1-1 0,1 0 0,0-1 0,-1 1 0,1-1 0,-1 1 0,0-1 0,1 0 0,-1 0 0,0-1 0,0 1 0,5-5 0,-4 1 0,0 1 0,0-1 0,0 0 0,-1 0 0,0 0 0,0 0 0,0 0 0,2-12 0,1-8 3,-2-1 1,-1 1-1,0-48 0,-3 74-3,1-120 10,-25-188-1,-2 127 23,20 166-32,6 15 0,0 0 0,-1-1 0,1 1 0,0 0 0,0 0 0,0 0 0,-1 0 0,1 0 0,0-1 0,0 1 0,-1 0 0,1 0 0,0 0 0,0 0 0,-1 0 0,1 0 0,0 0 0,0 0 0,-1 0 0,1 0 0,0 0 0,0 0 0,-1 0 0,1 0 0,0 0 0,0 0 0,-1 0 0,1 0 0,0 1 0,0-1 0,-1 0 0,1 0 0,0 0 0,0 0 0,0 0 0,-1 1 0,1-1 0,0 0 0,0 0 0,0 0 0,0 1 0,-1-1 0,1 0 0,0 0 0,0 1 0,0-1 0,0 0 0,0 0 0,0 1 0,0-1 0,0 0 0,0 0 0,0 1 0,0-1 0,0 0 0,0 0 0,0 1 0,0-1 0,0 1 0,-4 15 0,1 0 0,1 1 0,1 0 0,0 0 0,1-1 0,3 21 0,-1 20 0,14 322 0,-12-297 0,9 74 0,-13-155 0,0 0 0,1 0 0,-1 1 0,0-1 0,1 0 0,-1 0 0,1 0 0,-1 0 0,1 0 0,-1 0 0,1 1 0,0-1 0,0-1 0,-1 1 0,2 1 0,-1-1 0,0-1 0,-1 0 0,1 0 0,-1 0 0,1 1 0,0-1 0,-1 0 0,1 0 0,0 0 0,-1 0 0,1 0 0,0 0 0,-1 0 0,1 0 0,-1-1 0,1 1 0,0 0 0,-1 0 0,1 0 0,0-1 0,-1 1 0,1 0 0,-1-1 0,1 1 0,-1 0 0,1-1 0,-1 1 0,1-1 0,-1 1 0,1-1 0,-1 1 0,0-1 0,1 1 0,-1-1 0,1 0 0,14-21 0,-1-1 0,-1 0 0,-1-1 0,13-39 0,11-20 0,-20 52-8,0 0 0,37-50 0,-47 74 7,-1 0-1,1 0 1,0 1-1,0 0 1,0 0 0,1 0-1,0 1 1,0 0-1,1 1 1,-1-1-1,1 1 1,0 1 0,0-1-1,0 1 1,1 1-1,15-3 1,-23 5 1,0-1 0,1 1 0,-1 0 0,0 0 0,1 1 0,-1-1 0,0 0 0,1 0 0,-1 1 0,0-1 0,1 1 0,-1-1 0,0 1 0,0-1 0,0 1 0,1 0 0,-1-1 0,0 1 0,0 0 0,0 0 0,0 0 0,0 0 0,-1 0 0,1 0 0,0 0 0,0 0 0,-1 1 0,1-1 0,0 0 0,-1 0 0,1 1 0,-1-1 0,0 0 0,1 1 0,-1 1 0,1 6 0,0 0 0,0 0 0,-1 1 0,-2 12 0,1-1 0,1-16 0,0 0 0,-1 1 0,0-1 1,1 0-1,-2 0 0,1 0 0,-1 0 0,0 0 0,0 0 1,0 0-1,0-1 0,-1 1 0,0-1 0,-4 6 0,1-4 1,0 0 0,-1 0-1,1-1 1,-1 1 0,0-1-1,0-1 1,-1 0-1,-9 4 1,0 0 0,-2-2 0,1 0 0,-1-2 0,1 0 0,-1-1 0,-1 0 0,-22-1 0,41-2-1,0-1 0,1 1 0,-1 0 0,1 0 0,-1 0 0,1-1 0,-1 1 0,1 0 0,-1 0 0,1-1 0,-1 1 0,1 0 0,-1-1 0,1 1 0,0-1 0,-1 1 0,1-1 0,-1 1 0,1-1 0,0 1 0,0-1 0,-1 1 0,1-1 0,0 1 0,0-1 0,0 1 0,-1-1 0,1 1 0,0-1 0,0 0 0,0 1 0,0-1 0,0 0 0,1-25 0,-1 19 0,1 5-1,-1-1 0,0 1 0,0-1 0,1 0 0,-1 1 0,1-1 1,0 1-1,0 0 0,0-1 0,0 1 0,0 0 0,1-1 0,-1 1 0,1 0 0,-1 0 0,1 0 0,0 0 1,0 0-1,0 1 0,0-1 0,0 1 0,0-1 0,0 1 0,0-1 0,1 1 0,-1 0 0,0 0 0,1 0 0,-1 1 1,1-1-1,-1 1 0,1-1 0,0 1 0,4 0 0,-6 0 1,1 0 0,-1 0 0,0 1 0,0-1 0,0 1 0,0-1 0,0 1 0,0-1 0,0 1 0,0 0 0,0-1 0,0 1 0,0 0 0,0 0 0,0 0 0,0 0 0,-1 0 0,1 0 0,0 0 0,-1 0 0,1 0 0,-1 0 0,1 1 0,11 33 0,-8-25 0,6 20 0,1-1 0,19 34 0,-24-51 0,1-1 0,0-1 0,1 1 0,0-1 0,0-1 0,2 0 0,-1 0 0,13 10 0,-6-9-1,0 0 0,1-1 0,0-1 0,0 0 0,1-1 0,0-1 0,0-1 0,1 0 0,-1-1 0,1-2 0,0 1 1,0-2-1,22-1 0,-38-1 1,1 1 0,-1 0 1,1-1-1,-1 0 1,0 0-1,1 0 0,-1 0 1,0 0-1,1-1 1,-1 1-1,0-1 0,0 0 1,0 0-1,-1 0 1,1 0-1,3-4 0,-2 1 1,1 0 1,-1-1-1,-1 0 0,1 0 0,-1 0 0,0 0 1,4-13-1,0-6 2,-1-1 0,-2 1 1,2-38-1,-5 58-3,6-126 4,-6 73-1,2 1 0,4 0 0,14-64 0,-20 116-2,0 0-1,1 1 1,0 0-1,0-1 1,0 1 0,0 0-1,1 0 1,-1 0 0,1 0-1,6-6 1,-8 9 0,1-1-1,-1 1 1,1 0 0,0 0 0,-1 0 0,1 1 0,0-1-1,0 0 1,-1 1 0,1-1 0,0 1 0,0-1 0,0 1 0,0 0-1,0 0 1,0 0 0,0 0 0,-1 0 0,1 0 0,0 1-1,0-1 1,0 1 0,0-1 0,0 1 0,-1 0 0,1-1-1,0 1 1,0 0 0,1 1 0,3 3-1,1 0 0,-1 0 0,-1 0 0,1 1 0,-1 0 0,0 0 0,0 0 0,0 1 0,4 9 0,32 69 0,-32-63 0,-2 0 0,0 1 0,-2 0 0,0 0 0,-1 0 0,-2 1 0,0-1 0,-2 1 0,-3 41 0,1-56 0,0 0 0,-1 0 0,0-1 0,-1 1 0,1-1 0,-2 1 0,1-1 0,-1-1 0,0 1 0,-1 0 0,0-1 0,0 0 0,0-1 0,-1 0 0,-15 11 0,0-1 0,0-1 0,-1-1 0,-1-1 0,-30 11 0,47-20 0,-30 8 0,36-11 0,0-1 0,0 0 0,0 0 0,0 0 0,0 0 0,0 0 0,0 0 0,-1 0 0,1 0 0,0 0 0,0 0 0,0-1 0,0 1 0,0 0 0,0-1 0,0 1 0,0-1 0,0 1 0,0-1 0,0 0 0,0 1 0,1-1 0,-1 0 0,0 0 0,0 1 0,1-1 0,-1 0 0,0 0 0,1 0 0,-2-2 0,-1-9 0,0-1 0,0 0 0,1 0 0,1 0 0,0 0 0,0 0 0,3-21 0,-1-4 0,-1-12 0,-1 7 0,1 0 0,10-58 0,-5 81 0,-1 16-1,-1 11-3,30 55-23,-12-19 40,43 61 1,-43-75-13,2-1 0,1-1 0,1-1 0,49 39 0,-61-55-1,1-1 0,0 0 0,1 0 0,0-2 0,0 0 0,1 0 0,0-2 0,0 0 0,0 0 0,0-2 0,1 0 0,19 1 0,-29-4-3,0 0 4,-1 1-1,1-1 1,0-1 0,-1 1-1,1-1 1,6-2 0,-11 2-6,0 1 1,-1-1-1,1 0 1,0 0-1,0 0 1,-1-1-1,1 1 1,-1 0-1,1-1 1,-1 1-1,0-1 1,1 1-1,-1-1 0,0 0 1,0 1-1,0-1 1,0 0-1,0 0 1,-1 0-1,1 0 1,-1 1-1,1-1 1,0-3-1,4-42-336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32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40 31150,'-11'0'545,"3"0"239,8-3-752,8 3 0,23-5 16,8 0-32,10 5 0,1 0-16,5 0 0,-2 0 0,-6 0 0,-11 0 0,-14-5 0,-11 0-48,-11-2-256,0-3-1297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8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30702,'104'8'1985,"-14"-6"-1985,-35 0 0,81-7 0,-123 2 238,-19 2-118,-23 1-3784,-16 0-9293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7.0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76 30 32031,'-3'-25'710,"1"21"-679,1 17-36,9 42 5,-5-43 0,-1 0 0,0 0 0,0 13 0,-2-21-5,0 4 8,0 1 0,0-1 0,-1 0 0,-4 17 0,4-23-15,0 1-1,0-1 0,0 1 0,0-1 1,-1 1-1,1-1 0,-1 0 0,0 0 1,1 1-1,-1-1 0,0-1 0,0 1 0,-1 0 1,1 0-1,0-1 0,0 1 0,-1-1 1,-4 2-1,-35 9-763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33.3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162 205 31358,'-14'-7'149,"-1"0"1,0 1-1,0 1 0,0 0 0,-1 2 0,0-1 0,0 2 0,-23-1 0,599 17-114,-559-13-34,-1-1-1,1 0 1,0-1 0,-1 1-1,1 0 1,-1 0 0,1 0 0,0 0-1,-1 0 1,1-1 0,-1 1-1,1 0 1,-1 0 0,1-1 0,-1 1-1,1 0 1,-1-1 0,1 1-1,-1 0 1,0-1 0,1 1-1,-1-1 1,0 1 0,1-1 0,-1 1-1,0-1 1,1 1 0,-1-1-1,0 1 1,0-1 0,0 1-1,1-1 1,-1 0 0,0 1 0,0-1-1,0 1 1,0-1 0,0 0-1,0 1 1,0-2 0,-9-25-25,3 18 24,0 1-1,0 0 0,-1 0 1,0 0-1,-1 1 0,0 0 1,0 1-1,-13-9 1,4 4 0,0 1 0,-1 1 0,-30-12 0,44 20 0,0 0-1,0-1 1,-1 1 0,1 1 0,0-1-1,-1 1 1,1 0 0,-6 0-1,17 7-12,41 30 21,-27-23-1,-1 2-1,0 0 1,-1 1 0,-1 0-1,20 27 1,-36-40-7,0 0 0,0 0 0,0 0 0,-1 0 0,0 1 0,1-1 0,-1 0 0,-1 1 0,1-1 0,-1 0 0,0 1 0,0-1 0,0 1 0,0-1 0,-1 1 0,0-1 0,0 0 0,0 1 0,0-1 0,-1 0 0,1 0 0,-1 0 0,0 0 0,-1 0 0,1 0 0,-1-1 0,1 1 0,-7 5 0,-14 14-61,-1-2-1,-49 35 1,26-30-603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40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31743,'662'-3'1019,"-708"4"-1325,-47 8 1,43-1-1304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43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32 30974,'0'-3'132,"0"1"0,0 0 0,0 0 0,-1 0 0,1 0 0,-1 0 0,1-1 0,-1 1 0,0 0 0,-1-2 0,2 3-127,-1 1 1,1-1 0,-1 1-1,1 0 1,-1-1-1,1 1 1,-1 0-1,1-1 1,-1 1 0,0 0-1,1 0 1,-1-1-1,0 1 1,1 0-1,-1 0 1,0 0 0,1 0-1,-1 0 1,0 0-1,1 0 1,-1 0-1,0 0 1,1 0 0,-1 0-1,0 1 1,1-1-1,-1 0 1,1 0-1,-1 1 1,0-1 0,1 0-1,-1 1 1,1-1-1,-1 0 1,1 1-1,-1-1 1,1 1 0,-1-1-1,1 1 1,0-1-1,-1 1 1,1-1-1,-1 2 1,-3 2-4,1 0-1,-1 0 1,1 1-1,0 0 1,0 0 0,1 0-1,-1 0 1,1 0 0,0 0-1,-1 7 1,-12 62 7,13-65-7,-10 101 5,4 1-1,9 175 0,0-278-7,-1-1 1,1 0-1,0 0 1,1 1-1,-1-1 1,1 0-1,1 0 0,-1-1 1,1 1-1,1 0 1,-1-1-1,1 0 1,9 12-1,-9-14 1,1 1-1,0-1 1,0 0-1,0-1 1,0 1-1,1-1 1,0 0-1,-1 0 1,1-1-1,0 0 1,0 0-1,0 0 1,1-1-1,-1 0 1,0 0-1,9 0 1,-4 0 0,0 0 0,0-2 0,0 1 0,0-1 0,0-1 0,0 0 0,17-5 0,-22 4 0,0 0 0,0 0 0,0-1 0,0 1 0,-1-1 0,0-1 0,1 1 0,-1-1 0,-1 0 0,1 0 0,-1 0 0,0-1 0,6-9 0,-1-2 0,-1 0 0,0-1 0,-1 0-1,-1 0 1,-1-1 0,-1 1 0,4-32 0,-1-138 12,-7 176-10,1 11-1,-1 0-1,0 0 0,0 0 1,-1 0-1,1 0 0,0 0 1,0 0-1,0 0 1,-1 0-1,1 0 0,-1 0 1,1 0-1,-1 0 0,1 0 1,-1 0-1,1 0 0,-1 1 1,0-1-1,1 0 0,-1 0 1,0 1-1,0-1 0,1 0 1,-1 1-1,0-1 1,0 1-1,0-1 0,0 1 1,0-1-1,0 1 0,0 0 1,0-1-1,0 1 0,0 0 1,0 0-1,0 0 0,0 0 1,0 0-1,0 0 1,0 0-1,0 0 0,-1 0 1,0 1-1,-1 0 0,-1-1 0,1 1 0,0 0 0,0 0 0,0 1 0,0-1 0,0 0 0,1 1 0,-1 0 0,0 0 0,1 0 0,-1 0 0,1 0 0,-4 4 0,1 2 0,1 0-1,-1 0 0,2 1 0,-1 0 1,1 0-1,0 0 0,1 0 0,0 0 0,0 0 1,0 10-1,0 17-2,4 47 1,-2-74 2,1 4-1,0-1 1,1 0-1,1 0 0,0 0 0,0 0 1,1 0-1,1 0 0,0-1 0,0 0 1,9 13-1,-10-18 1,0 0-1,1 0 1,0 0-1,0-1 1,0 1-1,1-1 1,0-1 0,0 1-1,0-1 1,0 0-1,1 0 1,-1-1-1,1 0 1,0 0 0,0 0-1,0-1 1,1 0-1,8 1 1,-3-1 0,0-1 0,0 0 0,0-1 0,-1 0 0,1-1-1,23-5 1,-31 5 1,-1-1 0,1 0-1,0 0 1,-1 0 0,0 0-1,1-1 1,-1 0 0,0 0-1,0 0 1,-1 0 0,1-1-1,-1 0 1,0 1 0,0-1-1,0 0 1,0 0 0,0-1-1,-1 1 1,0-1 0,3-6-1,0-8 1,0 0-1,-2 0 0,0 0 1,0 0-1,-2 0 1,-1-1-1,-1-20 0,0 0 3,1-159 15,0 198-16,0-1-1,-1 1 0,1-1 0,0 0 0,0 1 1,1-1-1,-1 0 0,0 1 0,1-1 0,-1 1 0,0-1 1,1 1-1,0-1 0,-1 1 0,1-1 0,0 1 1,0 0-1,0-1 0,0 1 0,2-3 0,0 3 0,-1 0-1,1 1 0,0-1 0,-1 0 0,1 1 0,0-1 0,0 1 1,-1 0-1,1 0 0,4 0 0,-3 1 0,1-1 0,0 0 0,0 1 0,-1 0 0,1 0 0,-1 1 0,1-1 0,-1 1 0,1 0 0,-1 0 0,0 0 0,0 1 0,4 3 0,-1-1 0,-1 1 0,1 0 0,-1 1 0,-1-1 0,1 1 0,6 13 0,-1-1 0,-2 1 0,0 0 0,-1 1 0,9 40 0,-12-27 0,0 0 0,-3 0 0,-1 40 0,-1-58 0,-1-4 0,0 0 0,-1-1 0,0 1 0,0-1 0,-2 1 0,1-1 0,-1 0 0,-10 17 0,0 4 0,22-70 0,89-260 0,-91 279 0,-1-1 0,2 0 0,0 0 0,1 1 0,1 0 0,12-18 0,-21 36 0,1 0 0,-1 0 0,1 0 0,0 0 0,-1 0 0,1 0 0,0 0 0,0 0 0,0 1 0,0-1 0,0 0 0,0 0 0,0 1 0,0-1 0,0 1 0,0-1 0,0 1 0,0-1 0,2 1 0,-2 0 0,0 0 0,0 0 0,-1 0 0,1 1 0,0-1 0,0 0 0,-1 1 0,1-1 0,0 0 0,-1 1 0,1-1 0,0 1 0,-1-1 0,1 1 0,-1 0 0,1-1 0,-1 1 0,1-1 0,-1 1 0,1 0 0,0 0 0,1 5 0,1 0 0,-1-1 0,0 1 0,0 0 0,0 8 0,9 68-1,-4 0 1,-5 103-1,-2-129-2,0-59 3,0 0 1,1 0-1,-1 1 1,1-1-1,0 0 1,0 0-1,0 1 1,0-1-1,3-4 1,4-10-1,-8 17 0,35-91 0,88-164 0,-119 247 0,0 1 0,1 0 0,-1 0 0,1 0 0,1 1 0,-1-1 0,1 1 0,0 1 0,1-1 0,-1 1 0,1 0 0,0 1 0,14-8 0,-20 12 0,-1 0 0,1-1 0,-1 1 0,1 0 0,0 0 0,-1 0 0,1-1 0,0 1 0,-1 0 0,1 0 0,0 0 0,-1 0 0,1 0 0,0 0 0,-1 0 0,1 0 0,0 1 0,-1-1 0,1 0 0,-1 0 0,1 0 0,0 1 0,-1-1 0,1 0 0,-1 1 0,1-1 0,-1 1 0,1-1 0,-1 0 0,1 1 0,-1-1 0,1 1 0,-1-1 0,1 1 0,-1 0 0,0-1 0,1 1 0,-1-1 0,1 2 0,0 28-3,-1-21 1,-2 63-12,-12 78 1,11-128 13,0 1 0,2 0 0,1 0 0,3 23 0,-3-43 0,1 0 0,0 1 0,0-1 0,0 0 0,1 0 0,-1 0 0,1 0 0,-1 0 0,1 0 0,0-1 0,0 1 0,0 0 0,1-1 0,-1 0 0,0 1 0,1-1 0,0 0 0,-1 0 0,1-1 0,0 1 0,0 0 0,0-1 0,0 0 0,0 0 0,1 0 0,5 1 0,5 1 1,0-1 0,0-1 0,1 0 0,25-3 0,-35 2 1,0 0-1,0-1 1,1 0 0,-1 0-1,0-1 1,0 0-1,0 1 1,0-2-1,-1 1 1,1 0 0,0-1-1,-1 0 1,0 0-1,0 0 1,6-6-1,-4 3 0,-1-1-1,0 0 1,0 0-1,-1-1 1,0 1-1,0-1 0,0 0 1,3-14-1,0-6 0,-1-1-1,-2-1 1,0 1-1,-2-41 1,-2 43 0,2 4 0,-1 0 0,-2 0 0,0 0 0,-2 1 0,0-1 0,-13-43 0,16 66 0,0 0 0,0 0 0,0 0 0,0 0 0,0 0 0,0 0 0,0 1 0,0-1 0,0 0 0,0 0 0,0 0 0,-1 0 0,1 0 0,0 0 0,0 0 0,0 0 0,0 0 0,0 0 0,0 0 0,0 0 0,0 0 0,0 0 0,0 0 0,0 0 0,0 0 0,0 0 0,-1 0 0,1 0 0,0 0 0,0 0 0,0 0 0,0 0 0,0 0 0,0 0 0,0 0 0,0 0 0,0 0 0,0 0 0,0 0 0,0-1 0,0 1 0,-1 0 0,1 0 0,0 0 0,0 0 0,0 0 0,0 0 0,0 0 0,0 0 0,0 0 0,0 0 0,0 0 0,0 0 0,0 0 0,0 0 0,0-1 0,0 1 0,0 0 0,0 0 0,0 0 0,0 0 0,0 0 0,-2 11 0,1 19 0,0 531 0,0-511 0,-3 0 0,-1 1 0,-3-2 0,-2 1 0,-24 71 0,34-121 0,-1 0 0,1-1 0,0 1 0,0 0 0,0 0 0,0 0 0,0 0 0,0 0 0,0 0 0,0 0 0,0 0 0,0 0 0,0 0 0,0 0 0,0 0 0,-1 0 0,1 0 0,0 0 0,0 0 0,0 0 0,0 0 0,0 0 0,0 0 0,0 0 0,0 0 0,0 0 0,0 0 0,0 0 0,-1 0 0,1 0 0,0 0 0,0 0 0,0 0 0,0 0 0,0 0 0,0 1 0,0-1 0,0 0 0,0 0 0,-1-12 0,1 12 0,1-24 0,2 0 0,0 1 0,10-38 0,29-75 0,-23 77 0,-5 15 0,32-102 0,31-170 0,-76 315 0,-1-5 0,1 0 0,0 0 0,1 0 0,0 1 0,0-1 0,5-10 0,-6 14 0,0 1 0,0 0 0,0 0 0,0 0 0,1-1 0,-1 1 0,0 1 0,1-1 0,-1 0 0,1 0 0,-1 0 0,1 1 0,-1-1 0,1 1 0,-1-1 0,1 1 0,0-1 0,-1 1 0,1 0 0,-1 0 0,1 0 0,0 0 0,-1 0 0,1 0 0,0 1 0,-1-1 0,1 0 0,-1 1 0,1-1 0,1 2 0,1-1 0,1 1 0,-1 1 0,0-1 0,0 0 0,0 1 0,-1 0 0,1 0 0,-1 0 0,1 0 0,-1 1 0,0-1 0,0 1 0,-1 0 0,4 5 0,4 8 0,-1 0 0,7 21 0,-9-17 0,-2 0 0,0 0 0,-1 1 0,-1-1 0,-1 1 0,-1 39 0,-2-55 0,1 0 0,-1 1 0,0-1 0,-1 0 1,1 1-1,-1-1 0,-1 0 0,1 0 0,-1 0 0,0-1 0,0 1 0,-1-1 0,1 1 0,-1-1 1,0 0-1,-1-1 0,1 1 0,-1-1 0,0 0 0,0 0 0,-1 0 0,-8 4 0,-12 6-6,0-2 0,0-1 0,-50 13-1,64-20 1,18-5 0,1 0 1,-1 0 0,1 1 0,-1 0-1,11 1 1,-8 0 0,0 0 1,0-1-1,18-2 0,-14-1 6,-1-1 0,0 1 1,0-2-1,0 0 0,-1 0 0,1-1 0,-1-1 1,-1 0-1,1 0 0,-1-1 0,0 0 1,-1-1-1,0 0 0,-1 0 0,1-1 0,10-18 1,-4 3 1,-2-1 1,0 0-1,-2-1 1,-1 0-1,-1-1 1,6-35-1,-9 32-1,-3 16-1,0-1-1,1 1 0,1 0 0,0 0 0,8-16 0,-13 30 0,1 0 0,-1 0 0,1 0 0,-1 0 0,1 0 0,-1 0 0,1 0 0,0 0 0,-1 0 0,1 0 0,0 0 0,0 0 0,0 0 0,0 1 0,-1-1 0,1 0 0,0 1 0,0-1 0,1 1 0,-1-1 0,0 1 0,0-1 0,0 1 0,0 0 0,0-1 0,0 1 0,1 0 0,0 0 0,-1 1 0,0-1 0,0 1 0,-1 0 0,1 0 0,0-1 0,-1 1 0,1 0 0,0 0 0,-1 0 0,1 0 0,-1 0 0,1 0 0,-1 0 0,0 0 0,1 0 0,-1 0 0,0 0 0,0 0 0,0 0 0,0 0 0,0 1 0,0-1 0,0 0 0,0 0 0,0 0 0,0 0 0,-1 1 0,-1 5 0,0 0 0,0 0 0,-1-1 0,0 1 0,0-1 0,0 1 0,-1-1 0,0 0 0,0 0 0,-6 5 0,-12 20 5,13-16-3,1-1 0,0 1 0,1 1-1,1 0 1,0 0 0,2 0 0,-1 0 0,2 1-1,0 0 1,1 0 0,1-1 0,1 1-1,0 0 1,3 23 0,-1-33-2,0-1 0,0 0 0,0 0 0,1 0 0,-1 0 0,1 0 0,1-1 0,-1 1 0,1-1 0,0 0 0,1 0 0,-1 0 0,1-1 0,0 1 0,0-1 0,0 0 0,0-1 0,1 1 0,-1-1 0,1 0 0,0 0 0,0-1 0,7 2 0,3 1 0,0-1 0,0-1 0,0 0 0,1-1 0,-1-1 0,1 0 0,32-4 0,-45 2 0,0 1 0,0-1 0,0 0 0,0 0 0,0-1 0,-1 1 0,1-1 0,0 0 0,-1 1 0,1-2 0,-1 1 0,0 0 0,0-1 0,0 1 0,4-5 0,-3 2 0,0-1 0,-1 1 0,1-1 0,-1 0 0,0 1 0,-1-2 0,1 1 0,1-10 0,1-9 0,-1 0 0,-1-1 0,-2-46 0,-1 56 0,0-9 0,-2 1 0,0-1 0,-2 0 0,-8-32 0,10 48 0,-1 0 0,0 0 0,-1 0 0,0 0 0,0 0 0,-1 1 0,0 0 0,-1 0 0,1 0 0,-2 1 0,1 0 0,-1 0 0,0 0 0,-10-7 0,11 11 0,0 0 0,0 1 0,0-1 0,-1 1 0,1 0 0,0 1 0,-1-1 0,-8 0 0,11 2 0,0-1 0,-1 1 0,1 0 0,0 0 0,-1 1 0,1-1 0,0 1 0,0 0 0,0 0 0,-1 0 0,1 1 0,0-1 0,-5 4 0,6-2 0,-1 1 0,1-1 0,0 1 0,0 0 0,0 0 0,1 0 0,-1 0 0,1 0 0,0 0 0,0 1 0,0-1 0,1 1 0,-1 0 0,1-1 0,0 9 0,-2 10 0,0 45 0,3-63 0,0 17 0,1 0 0,0 0 0,2 0 0,0 0 0,2 0 0,12 36 0,-14-51 0,-1-1 0,1 0 0,0 0 0,0-1 0,1 1 0,0-1 0,0 1 0,0-1 0,1 0 0,0-1 0,0 1 0,0-1 0,0 0 0,1 0 0,-1 0 0,1-1 0,0 0 0,0 0 0,0-1 0,1 1 0,-1-1 0,0-1 0,1 1 0,0-1 0,-1 0 0,1-1 0,7 0 0,-11 0 0,1 0 0,-1 0 0,1 0 0,-1-1 0,1 0 0,-1 0 0,1 0 0,-1 0 0,0 0 0,1-1 0,-1 1 0,0-1 0,0 0 0,0 0 0,-1 0 0,1 0 0,0 0 0,-1-1 0,1 0 0,-1 1 0,0-1 0,0 0 0,0 0 0,0 0 0,0 0 0,-1 0 0,2-4 0,2-9 0,0 0 0,-1 0 0,-1-1 0,2-27 0,-4 30 0,5-67 0,-5 50 0,2 0 0,0 0 0,2 1 0,17-59 0,-20 86 0,-1-1 0,1 1 0,0 0 0,-1-1 0,2 1 0,-1 0 0,0 0 0,1 0 0,-1 0 0,1 1 0,0-1 0,0 1 0,0-1 0,0 1 0,0 0 0,0 0 0,7-2 0,-2 1 0,0 1 0,1 0 0,-1 1 0,1 0 0,-1 0 0,14 1 0,-17 0 0,0 0 0,0 0 0,0 1 0,0 0 0,-1 0 0,1 0 0,0 1 0,-1 0 0,1-1 0,-1 2 0,1-1 0,-1 0 0,0 1 0,0 0 0,4 3 0,-3 0 0,1 0 0,-1 0 0,0 0 0,0 1 0,-1 0 0,0-1 0,0 2 0,4 10 0,-1 2 0,-1 0 0,-1 0 0,-1 0 0,-1 1 0,0-1 0,-1 29 0,-2-36 0,-1 0 0,0 1 0,-1-1 0,0 0 0,-1 1 0,0-2 0,-1 1 0,0 0 0,-1-1 0,-1 1 0,-10 16 0,-19 38 0,32-61 0,1 0 0,0 0 0,1 0 0,-1 1 0,1-1 0,0 0 0,1 1 0,0-1 0,0 11 0,1-15 0,0 0 0,-1-1 0,1 1 0,0-1 0,0 1 0,0-1 0,0 0 0,0 1 0,0-1 0,1 0 0,-1 0 0,0 1 0,1-1 0,-1 0 0,0 0 0,1-1 0,0 1 0,-1 0 0,1 0 0,-1-1 0,1 1 0,0-1 0,-1 0 0,1 1 0,0-1 0,-1 0 0,1 0 0,0 0 0,2 0 0,1 0 0,13 3 0,-1-1 0,1-1 0,-1-1 0,1-1 0,-1 0 0,30-7 0,-37 6 0,-1-1 0,0 0 0,-1-1 0,1 0 0,-1 0 0,1-1 0,-1 0 0,-1-1 0,1 0 0,-1 0 0,0 0 0,0-1 0,-1 0 0,6-8 0,0-2 0,-1-1 0,-1 1 0,-1-2 0,0 0 0,-1 0 0,-2 0 0,0-1 0,5-24 0,-4-2 0,-2 0 0,0-70 0,-5 107 0,0-1 0,0 1 0,-1-1 0,-1 1 0,1-1 0,-1 1 0,-5-13 0,5 19 0,1 0 0,-1 0 0,0 0 0,0 0 0,0 0 0,-1 1 0,1-1 0,0 1 0,-1 0 0,0 0 0,0-1 0,1 2 0,-1-1 0,0 0 0,0 1 0,-1-1 0,1 1 0,0 0 0,0 0 0,-1 0 0,1 1 0,-1-1 0,-3 0 0,0 0 0,0 1 0,-1-1 0,1 1 0,0 0 0,0 0 0,-1 1 0,1 0 0,0 1 0,-11 3 0,14-3 0,1-1 0,-1 2 0,0-1 0,1 0 0,-1 1 0,1 0 0,0-1 0,0 1 0,0 1 0,0-1 0,1 0 0,-1 1 0,1-1 0,0 1 0,0 0 0,0-1 0,0 1 0,-1 5 0,-2 11 0,1 0 0,0 1 0,2 0 0,0-1 0,1 1 0,3 27 0,-1-5 0,-1-24 0,1 1 0,1 0 0,1-1 0,0 1 0,2-1 0,7 20 0,-8-27 0,2 0 0,-1 0 0,1-1 0,1 1 0,0-1 0,1-1 0,0 0 0,0 0 0,1 0 0,12 9 0,-15-14 0,0-1 0,1-1 0,-1 1 0,1-1 0,0 0 0,0 0 0,0-1 0,12 3 0,-16-4 0,0-1 0,0 1 0,1-1 0,-1 1 0,0-1 0,0 0 0,0 0 0,0-1 0,0 1 0,1-1 0,-1 1 0,0-1 0,0 0 0,0 0 0,0 0 0,-1 0 0,1-1 0,0 1 0,0-1 0,-1 0 0,1 0 0,3-3 0,-2-1 0,-1 0 0,1 0 0,-1 0 0,-1 0 0,1 0 0,-1 0 0,0-1 0,0 1 0,0-10 0,5-67 0,-6 60 0,1-200 0,-2 125 0,-14 216 0,13-106 0,-3 45 0,3 0 0,6 60 0,-4-111 0,0 0 0,0 0 0,1 0 0,-1 0 0,2 0 0,-1-1 0,0 1 0,1-1 0,0 1 0,1-1 0,4 6 0,-5-8 0,-1 0 0,1 0 0,0-1 0,0 1 0,0-1 0,0 0 0,1 0 0,-1 0 0,1 0 0,-1-1 0,1 1 0,-1-1 0,1 0 0,0 0 0,0 0 0,0 0 0,0-1 0,4 0 0,-2 1 0,-1-1 0,1-1 0,-1 1 0,1-1 0,-1 0 0,1 0 0,5-2 0,-9 2 0,1-1 0,-1 1 0,0-1 0,1 1 0,-1-1 0,0 0 0,0 0 0,0 0 0,-1 0 0,1-1 0,0 1 0,-1 0 0,0-1 0,1 1 0,1-6 0,3-8 0,-1 1 0,0-2 0,-1 1 0,-1-1 0,2-26 0,-3-89 0,-3 76 0,1-130 0,0 184 0,0 1 0,-1 0 0,1 0 0,0 0 0,1 0 0,-1 0 0,0 0 0,0 0 0,0 0 0,0 0 0,1 0 0,-1 0 0,1 0 0,-1 0 0,1 0 0,-1 0 0,1 0 0,-1 0 0,1 1 0,0-1 0,-1 0 0,2-1 0,21 0 0,-14 2 0,-2 0 0,0 1 0,0 1 0,0-1 0,0 1 0,0 0 0,0 0 0,-1 1 0,0 0 0,1 0 0,-1 1 0,0 0 0,9 7 0,0 2 0,0 0 0,0 1 0,15 21 0,-22-25 0,-1 0 0,0 1 0,-1 0 0,0 0 0,-1 1 0,0-1 0,-1 1 0,6 23 0,-9-28 0,1 1 0,-1 0 0,0 0 0,-1 0 0,0 0 0,0 0 0,-1 0 0,0 0 0,0 0 0,-1-1 0,0 1 0,-1 0 0,1-1 0,-8 14 0,2-9 0,0-1 0,-16 16 0,19-22 0,0 0 0,0 0 0,0 0 0,1 1 0,0-1 0,0 1 0,0 0 0,1 0 0,0 0 0,0 1 0,1-1 0,0 1 0,0 0 0,0 0 0,1-1 0,-1 10 0,2-15 0,0 0 0,0 0 0,1 1 0,-1-1 0,0 0 0,1 0 0,-1 0 0,1 0 0,-1 1 0,1-1 0,0 0 0,-1 0 0,1 0 0,0 0 0,0 0 0,0 0 0,0-1 0,0 1 0,0 0 0,0 0 0,0-1 0,0 1 0,0-1 0,0 1 0,0-1 0,0 1 0,1-1 0,-1 1 0,2-1 0,44 6 0,-40-6 0,10 1 0,0 0 0,1-2 0,-1 0 0,24-4 0,-35 3 0,0 1 0,0-1 0,-1 0 0,1-1 0,0 0 0,-1 0 0,0 0 0,1 0 0,-2-1 0,1 0 0,0 0 0,-1 0 0,1 0 0,-1-1 0,7-10 0,-2 0 0,-1-1 0,0 0 0,-1 0 0,0 0 0,-1-1 0,-2 0 0,1-1 0,2-26 0,-2-13 0,-3-75 0,0 8 0,-3 132 0,-3 45 0,3 0 0,5 60 0,-2-97 0,0 0 0,1 0 0,1 0 0,0-1 0,1 1 0,1-1 0,0-1 0,1 1 0,1-1 0,0 0 0,19 24 0,-22-34 0,-1 0 0,1 0 0,0 0 0,0-1 0,0 0 0,0 0 0,1 0 0,-1-1 0,12 4 0,-15-5 0,0 0 0,0-1 0,1 1 0,-1 0 0,0-1 0,0 0 0,1 0 0,-1 1 0,0-1 0,1-1 0,-1 1 0,0 0 0,0 0 0,1-1 0,-1 0 0,0 1 0,0-1 0,0 0 0,0 0 0,0 0 0,0 0 0,0 0 0,0-1 0,0 1 0,0-1 0,-1 1 0,1-1 0,0 1 0,2-5 0,1-4 0,-1 0 0,0-1 0,0 1 0,-1-1 0,0 0 0,1-14 0,4-74 0,-6 79 0,1-56 0,-2 28 0,2 0 0,11-55 0,-11 99 0,1 10 0,1 25 0,-1 0 0,0 41 0,-2-23 0,3 419 0,-6-273 0,1 245 0,0-424 0,0 1 0,-1-1 0,-1 0 0,-1 0 0,0 0 0,-8 23 0,10-35 0,-1 1 0,0 0 0,-1-1 0,1 0 0,-1 1 0,0-1 0,0 0 0,0-1 0,-1 1 0,1 0 0,-1-1 0,0 0 0,0 0 0,0 0 0,0 0 0,-1-1 0,1 0 0,-1 1 0,1-2 0,-1 1 0,0 0 0,0-1 0,1 0 0,-11 1 0,7-1 0,0-1 0,-1 1 0,1-1 0,-1-1 0,1 0 0,0 0 0,0 0 0,-1-1 0,1 0 0,0-1 0,0 0 0,-9-5 0,9 3 0,0-1 0,0 0 0,1 0 0,0 0 0,0-1 0,0 0 0,1-1 0,0 1 0,1-1 0,-8-15 0,3 2 0,0 0 0,2-1 0,1-1 0,1 1 0,1-1 0,0 0 0,2-1 0,1 1 0,1-34 0,0 44 0,2 0 0,-1 0 0,1 0 0,1 0 0,0 1 0,1-1 0,1 1 0,0-1 0,0 1 0,1 0 0,1 1 0,0-1 0,0 1 0,1 0 0,1 1 0,0 0 0,14-14 0,3 0 0,1 2 0,2 0 0,0 2 0,1 2 0,1 0 0,48-19 0,194-62 0,-248 92 0,-1 0 0,40-4 0,-61 10-6,9 1 17,-10 0-13,-1 0-1,0 0 1,0 1 0,0-1 0,0 0 0,0 0 0,0 0 0,0 0 0,1 1 0,-1-1 0,0 0 0,0 0 0,0 0 0,0 0 0,0 1 0,0-1 0,0 0 0,0 0 0,0 0 0,0 0 0,0 1-1,0-1 1,0 0 0,0 0 0,0 0 0,0 1 0,0-1 0,0 0 0,0 0 0,-1 0 0,1 0 0,0 1 0,0-1 0,0 0 0,0 0 0,0 0 0,0 0 0,0 0 0,-1 1 0,1-1 0,0 0 0,0 0-1,0 0 1,0 0 0,0 0 0,-1 0 0,1 0 0,0 0 0,0 0 0,0 0 0,0 1 0,-1-1 0,-22 19-390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49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41 818 29582,'-25'-71'2739,"20"48"-2666,1-1 1,1 0-1,1 0 1,1 0-1,2-27 1,0 47-74,0-1 0,0 1 1,0 0-1,0 0 1,1 0-1,-1 0 0,1 0 1,0 0-1,1 0 1,-1 1-1,0-1 0,1 1 1,0-1-1,6-5 0,-7 7 0,0 0 0,0 1 0,0-1 0,0 0 0,1 1 0,-1-1 0,1 1 0,-1 0 0,1 0 0,-1 0 0,1 0 0,0 0 0,0 1 0,-1-1 0,1 1 0,0-1 0,0 1 0,-1 0 0,1 0 0,0 1 0,0-1 0,0 0 0,-1 1 0,5 1 0,-5 0 0,1 0 0,-1 0 0,1 0 0,-1 1 0,0-1 0,0 0 0,0 1 0,-1 0 0,1-1 0,0 1 0,-1 0 0,0 0 0,0 0 0,0 0 0,0 0 0,0 0 0,-1 0 0,1 1 0,-1 4 0,3 3 0,6 50 0,-3 0 0,-2 1 0,-5 70 0,4 71 0,4-169 0,-7-34 0,0 1 0,1 0 0,-1-1 0,0 1 0,1 0 0,-1-1 0,1 1 0,-1-1 0,1 1 0,-1-1 0,1 1 0,0-1 0,-1 1 0,1-1 0,-1 0 0,1 1 0,0-1 0,-1 0 0,1 0 0,0 1 0,0-1 0,-1 0 0,1 0 0,0 0 0,-1 0 0,1 0 0,0 0 0,0 0 0,-1 0 0,1 0 0,0 0 0,0 0 0,-1-1 0,1 1 0,0 0 0,-1 0 0,1-1 0,0 1 0,-1 0 0,2-1 0,1-2 0,-1 1 0,1-1 0,0 1 0,-1-1 0,1 0 0,-1 0 0,0 0 0,0 0 0,0 0 0,0-1 0,-1 1 0,1 0 0,-1-1 0,0 1 0,0-1 0,1-5 0,1-3 0,8-31 0,-2 0 0,6-88 0,-11 81 0,20-95 0,-23 139 0,1-1 0,1 2 0,-1-1 0,1 0 0,0 0 0,1 1 0,-1 0 0,1 0 0,0 0 0,0 0 0,1 0 0,6-5 0,-9 8 0,1 0 0,0 0 0,0 0 0,1 0 0,-1 0 0,0 1 0,1-1 0,-1 1 0,1 0 0,-1 0 0,1 0 0,-1 1 0,1-1 0,0 1 0,-1 0 0,1 0 0,0 0 0,-1 0 0,1 1 0,0 0 0,-1-1 0,6 3 0,-6-1 0,-1 0 0,1 0 0,-1 0 0,0 0 0,0 1 0,1-1 0,-2 0 0,1 1 0,0 0 0,0-1 0,-1 1 0,0 0 0,1 0 0,-1 0 0,0 0 0,-1 0 0,1 0 0,0 5 0,0-4 0,8 36 0,-3 1 0,-1 0 0,-1 55 0,-3-46 0,13 82 0,-14-128 0,1 1 0,0-1 0,0 0 0,0 0 0,0 0 0,1 0 0,0 0 0,0-1 0,0 1 0,0 0 0,0-1 0,1 1 0,0-1 0,-1 0 0,1 0 0,0 0 0,4 3 0,-1-4 0,0 1 0,-1-1 0,1 0 0,0 0 0,0 0 0,0-1 0,0 0 0,1 0 0,-1-1 0,0 0 0,6 0 0,-1 0 0,0-1 0,-1 0 0,1 0 0,0-1 0,-1 0 0,0-1 0,1 0 0,-1-1 0,-1 0 0,1-1 0,0 0 0,-1 0 0,0-1 0,0 0 0,-1-1 0,0 0 0,0 0 0,0 0 0,-1-1 0,0-1 0,-1 1 0,0-1 0,7-13 0,-2 1 0,-2-1 0,0 0 0,-2-1 0,0 1 0,-2-2 0,0 1 0,-2 0 0,-1-1 0,0 1 0,-2-1 0,0 0 0,-8-42 0,7 61 0,0-1 0,0 1 0,-1-1 0,0 1 0,0-1 0,0 1 0,-1 0 0,1 0 0,-1 0 0,-1 0 0,1 1 0,-1-1 0,1 1 0,-1 0 0,0 0 0,-1 0 0,1 1 0,-1-1 0,1 1 0,-1 0 0,-6-2 0,3 1 0,-1 1 0,1 1 0,-1-1 0,0 1 0,0 1 0,0-1 0,0 1 0,0 1 0,0 0 0,0 0 0,0 1 0,-14 3 0,19-3 0,0 0 0,1 1 0,-1-1 0,0 1 0,1 0 0,-1 0 0,1 0 0,0 0 0,0 1 0,0-1 0,0 1 0,0 0 0,0 0 0,1 0 0,0 0 0,-1 0 0,1 1 0,0-1 0,1 1 0,-1-1 0,0 1 0,1 0 0,0 0 0,0-1 0,-1 9 0,-1 8 0,1 1 0,0-1 0,3 35 0,0-46 0,0 12 0,2 0 0,0 0 0,1 0 0,1-1 0,1 0 0,1 0 0,1-1 0,1 1 0,0-2 0,1 1 0,1-1 0,1-1 0,17 20 0,-18-24 0,1 0 0,0-2 0,1 1 0,0-1 0,0-1 0,1-1 0,0 0 0,1 0 0,0-2 0,1 0 0,-1 0 0,1-2 0,1 0 0,-1 0 0,1-2 0,30 3 0,-35-5 0,0-1 0,0 0 0,-1-1 0,1-1 0,20-4 0,-26 4 0,-1 0 0,1-1 0,0 0 0,-1 1 0,0-2 0,0 1 0,0-1 0,0 0 0,0 0 0,-1 0 0,1 0 0,5-8 0,-1-2 0,0 0 0,-1 0 0,0-1 0,-1 0 0,-1-1 0,0 0 0,-1 0 0,-1 0 0,-1 0 0,2-19 0,0-22 0,-4-90 0,-1 111 0,-1 19 0,-1-1 0,0 1 0,-2-1 0,1 1 0,-2 0 0,-1 0 0,0 0 0,-14-26 0,17 34 0,1 0 0,0-1 0,0 1 0,1-1 0,0 0 0,1 1 0,0-1 0,3-18 0,-1-9 0,-2-41 0,-5 81 0,-1 8 0,-2 13 0,1 1 0,2 0 0,0 0 0,2 1 0,-1 28 0,7 131 0,2-136 0,3 0 0,1-1 0,3 0 0,2-1 0,1 0 0,31 61 0,-42-100 0,0 0 0,0 0 0,0-1 0,1 1 0,0-1 0,0 0 0,13 11 0,-15-15 0,1-1 0,0 1 0,0-1 0,0 0 0,0 0 0,0-1 0,0 1 0,1-1 0,-1 1 0,1-2 0,-1 1 0,0 0 0,1-1 0,0 0 0,-1 0 0,8-1 0,-8 0 0,1 0 0,-1 0 0,0-1 0,1 0 0,-1 0 0,0 0 0,0 0 0,0-1 0,0 1 0,0-1 0,-1 0 0,1 0 0,-1-1 0,0 1 0,0-1 0,0 1 0,0-1 0,-1 0 0,0 0 0,1 0 0,1-5 0,3-6 0,-1-1 0,0 1 0,-2-1 0,7-31 0,-5-6 0,-3-1 0,-4-60 0,0 78 0,1 15 0,0 0 0,-2 0 0,-1 1 0,0-1 0,-1 1 0,-13-35 0,15 74 0,1 0 0,1 0 0,3 33 0,5-20 0,1 0 0,2 0 0,1-1 0,1-1 0,33 56 0,-41-78 0,1 0 0,0 0 0,0-1 0,0 0 0,1 0 0,0 0 0,1-1 0,-1 0 0,17 9 0,-19-13 0,0 1 0,0-1 0,0 1 0,1-2 0,-1 1 0,1 0 0,-1-1 0,1 0 0,0-1 0,-1 1 0,1-1 0,0 0 0,-1 0 0,1-1 0,0 0 0,-1 0 0,1 0 0,6-3 0,-8 2 0,1-1 0,-1 1 0,0-1 0,-1 0 0,1-1 0,0 1 0,-1-1 0,0 1 0,0-1 0,0 0 0,0 0 0,-1 0 0,1-1 0,-1 1 0,0-1 0,0 1 0,-1-1 0,0 0 0,2-5 0,1-9 0,0-1 0,-2 0 0,1-28 0,-2 10 0,1-51 0,-3 79 0,1 0 0,-2 0 0,1 0 0,-2 0 0,1 0 0,-5-11 0,5 18 0,1 0 0,-1 0 0,1 0 0,-1 1 0,0-1 0,0 1 0,0-1 0,-3-2 0,5 5 0,0 0 0,-1 1 0,1-1 0,0 0 0,-1 0 0,1 0 0,0 1 0,0-1 0,-1 0 0,1 0 0,0 1 0,0-1 0,-1 0 0,1 0 0,0 1 0,0-1 0,0 0 0,0 1 0,-1-1 0,1 0 0,0 1 0,0-1 0,0 0 0,0 1 0,0-1 0,0 0 0,0 1 0,0-1 0,0 0 0,0 1 0,0-1 0,0 1 0,0-1 0,0 0 0,1 1 0,-1-1 0,0 0 0,0 0 0,0 1 0,0 2 0,0 16 0,1 1 0,1 0 0,1-1 0,0 0 0,1 1 0,9 22 0,-5-20 0,-1 2 0,2-1 0,0 0 0,1 0 0,2-1 0,0-1 0,20 27 0,-27-44 0,-1 0 0,0 0 0,1-1 0,0 0 0,0 1 0,0-2 0,0 1 0,0-1 0,0 1 0,1-1 0,-1-1 0,1 1 0,0-1 0,-1 0 0,1 0 0,0-1 0,11 0 0,-16 0 0,1-1 0,0 1 0,0-1 0,0 1 0,0-1 0,-1 0 0,1 0 0,0 0 0,-1 0 0,1 0 0,-1 0 0,1 0 0,-1 0 0,1-1 0,-1 1 0,0-1 0,0 1 0,0-1 0,1 1 0,-2-1 0,1 0 0,0 1 0,0-1 0,0 0 0,-1 0 0,1 1 0,-1-1 0,1 0 0,-1 0 0,0-4 0,2-9 0,0-1 0,-1-27 0,-1 32 0,0-28 0,0 0 0,-3 1 0,-1-1 0,-2 1 0,-11-40 0,7 51 0,7 21 0,1 0 0,0-1 0,0 1 0,0-1 0,0 1 0,1-1 0,0 0 0,1 0 0,0-7 0,0 13 0,1-1 0,0 1 0,0 0 0,0-1 0,0 1 0,0 0 0,0 0 0,0 0 0,0 0 0,0 0 0,0 0 0,1 0 0,-1 0 0,0 1 0,1-1 0,-1 0 0,0 1 0,1-1 0,-1 1 0,1-1 0,-1 1 0,1 0 0,-1 0 0,1-1 0,2 1 0,2-1 0,34-6 0,63-4 0,-65 9 0,-1-2 0,43-10 0,-79 14 0,-1 0 0,1-1 0,-1 1 0,1 0 0,-1 0 0,0-1 0,1 1 0,-1 0 0,1-1 0,-1 1 0,0-1 0,1 1 0,-1 0 0,0-1 0,1 1 0,-1-1 0,0 1 0,1-1 0,-1 1 0,0-1 0,0 1 0,0-1 0,0 1 0,1-1 0,-1 1 0,0-1 0,0 0 0,0 1 0,0-1 0,0 1 0,0-1 0,0 1 0,-1-1 0,1 1 0,0-1 0,0 0 0,-1 0 0,1 0 0,0 0 0,-1 0 0,1 0 0,0 0 0,-1 0 0,1 0 0,-1 0 0,1 1 0,-1-1 0,0 0 0,1 0 0,-1 0 0,0 1 0,0-1 0,1 1 0,-1-1 0,0 0 0,-1 0 0,-1 1 0,1-1 0,-1 0 0,0 1 0,0 0 0,1-1 0,-1 1 0,0 0 0,0 1 0,1-1 0,-1 0 0,0 1 0,1 0 0,-1-1 0,0 1 0,1 0 0,-1 0 0,1 1 0,-1-1 0,1 0 0,-3 3 0,1-1 0,0 1 0,0 0 0,0 1 0,1-1 0,0 1 0,0-1 0,0 1 0,0 0 0,-3 8 0,0 5 0,1-1 0,0 2 0,1-1 0,1 0 0,-1 21 0,3-25 0,-2 24 0,4 66 0,0-94 0,0-1 0,0 1 0,1-1 0,0 1 0,1-1 0,0 0 0,1 0 0,-1 0 0,2-1 0,-1 1 0,1-1 0,8 9 0,-9-12 0,0-1 0,0 0 0,0-1 0,1 1 0,0-1 0,0 0 0,0 0 0,0 0 0,0-1 0,0 0 0,1 0 0,-1 0 0,9 1 0,3-1 0,0 0 0,0-1 0,20-2 0,-33 1 0,0 0 0,1 0 0,-1-1 0,0 0 0,0 0 0,1 0 0,-1 0 0,0-1 0,0 1 0,0-1 0,-1 0 0,1-1 0,0 1 0,-1 0 0,1-1 0,3-4 0,-3 3 0,0-1 0,0 0 0,-1-1 0,0 1 0,0 0 0,0-1 0,0 0 0,-1 0 0,0 0 0,1-6 0,1-13 0,-1 1 0,-1-1 0,-1 0 0,-3-37 0,0 43 0,0 1 0,-1-1 0,0 1 0,-2 0 0,0 1 0,-1-1 0,-1 1 0,0 0 0,-2 1 0,0-1 0,0 2 0,-19-23 0,26 35 0,0 1 0,0 0 0,-1 0 0,1 0 0,-1 0 0,0 0 0,1 0 0,-1 1 0,0-1 0,0 1 0,0 0 0,0 0 0,0 0 0,0 0 0,0 1 0,-5-1 0,6 1 0,0 0 0,0 0 0,0 0 0,0 1 0,1-1 0,-1 0 0,0 1 0,0 0 0,1-1 0,-1 1 0,0 0 0,1 0 0,-1 0 0,1 0 0,-1 0 0,1 0 0,-1 1 0,1-1 0,0 0 0,0 1 0,0-1 0,0 1 0,0-1 0,0 1 0,0-1 0,0 1 0,0 0 0,0 2 0,-3 11 0,1 1 0,0 0 0,1 0 0,1 0 0,0 0 0,1 0 0,1 0 0,1 0 0,0 0 0,1 0 0,0 0 0,11 26 0,-7-27 0,0-1 0,1-1 0,0 1 0,1-2 0,13 16 0,-18-23 0,0-1 0,1 1 0,0 0 0,0-1 0,0 0 0,0 0 0,1-1 0,0 0 0,0 1 0,0-2 0,0 1 0,0-1 0,0 0 0,0 0 0,8 0 0,-10-1 0,1 0 0,0-1 0,-1 0 0,1 0 0,0 0 0,-1-1 0,1 1 0,-1-1 0,1 0 0,-1 0 0,1-1 0,-1 0 0,0 1 0,0-1 0,1-1 0,-1 1 0,-1-1 0,1 1 0,0-1 0,-1 0 0,1 0 0,-1-1 0,0 1 0,0-1 0,0 1 0,-1-1 0,1 0 0,2-7 0,8-14 0,-2-1 0,0 0 0,-2-1 0,-1 0 0,-1-1 0,3-29 0,10-36 0,-17 84 0,-1 0 0,1 1 0,0-1 0,1 1 0,8-16 0,-10 22 0,-1 0 0,1 0 0,0-1 0,0 1 0,0 1 0,0-1 0,0 0 0,0 0 0,0 1 0,1-1 0,-1 1 0,1 0 0,-1 0 0,1 0 0,-1 0 0,1 0 0,0 0 0,-1 1 0,1-1 0,0 1 0,-1 0 0,6 0 0,-6 0 0,0 0 0,0 1 0,0-1 0,1 1 0,-1-1 0,0 1 0,0 0 0,0 0 0,0 0 0,0 0 0,-1 0 0,1 1 0,0-1 0,0 0 0,-1 1 0,3 2 0,0 1 0,-1 0 0,1 0 0,-1 0 0,0 0 0,4 12 0,-1 1 0,0 1 0,5 36 0,-5 9 0,-2-1 0,-6 68 0,1-35 0,1-91 0,0 0 0,0 0 0,0 0 0,1 0 0,0 0 0,0 0 0,0 0 0,3 6 0,-3-9 0,0 0 0,1-1 0,-1 1 0,0 0 0,1 0 0,0-1 0,-1 1 0,1-1 0,0 1 0,0-1 0,-1 1 0,1-1 0,0 0 0,1 0 0,-1 0 0,0-1 0,0 1 0,0 0 0,0-1 0,4 1 0,4 1 0,0-1 0,0 0 0,0 0 0,0-1 0,0-1 0,1 0 0,13-2 0,-18 1 0,0 0 0,0 0 0,0 0 0,0 0 0,0-1 0,0 0 0,-1 0 0,1-1 0,-1 0 0,0 0 0,0 0 0,8-9 0,-2-2 0,0 0 0,-1-1 0,-1 0 0,0 0 0,-2-1 0,0 0 0,0-1 0,-2 1 0,0-1 0,3-30 0,-1-17 0,-2-108 0,-5 135 0,1-42 0,-4 0 0,-17-101 0,16 175 0,3 13 0,5 455 0,3-260 0,-7-185 0,1 0 0,0 0 0,1-1 0,1 1 0,9 30 0,-11-45 0,0-1 0,0 1 0,0-1 0,0 1 0,0-1 0,1 1 0,-1-1 0,0 0 0,1 0 0,-1 0 0,1 0 0,-1 0 0,1 0 0,-1 0 0,1 0 0,0 0 0,0-1 0,-1 1 0,1-1 0,0 1 0,0-1 0,-1 0 0,1 0 0,0 0 0,0 0 0,0 0 0,0 0 0,-1 0 0,1 0 0,0-1 0,0 1 0,0-1 0,-1 1 0,1-1 0,0 0 0,-1 0 0,1 0 0,-1 0 0,1 0 0,-1 0 0,1 0 0,-1 0 0,0-1 0,3-2 0,6-11 0,-1-1 0,0 0 0,-1-1 0,-1 0 0,-1 0 0,0-1 0,4-20 0,-3 14 0,-2 7 0,4-21 0,3 1 0,1 0 0,1 1 0,39-69 0,-51 102 0,1 0 0,-1 0 0,1 0 0,0 0 0,0 0 0,0 1 0,0-1 0,0 1 0,0 0 0,1 0 0,4-3 0,-6 5 0,-1-1 0,0 1 0,0 0 0,0 0 0,0-1 0,1 1 0,-1 0 0,0 0 0,0 0 0,0 0 0,1 1 0,-1-1 0,0 0 0,0 0 0,0 1 0,0-1 0,1 0 0,-1 1 0,0-1 0,0 1 0,0 0 0,0-1 0,0 1 0,0 0 0,0 0 0,-1-1 0,1 1 0,0 0 0,0 0 0,-1 0 0,1 0 0,0 0 0,-1 0 0,1 0 0,-1 0 0,1 1 0,-1-1 0,0 0 0,1 2 0,3 10 0,-1 0 0,-1 0 0,0 1 0,-1-1 0,0 0 0,-1 1 0,0-1 0,-1 0 0,-1 1 0,0-1 0,-1 0 0,0 0 0,-1 0 0,-1-1 0,0 1 0,-10 17 0,7-18 0,-1-1 0,0-1 0,0 0 0,-1 0 0,0-1 0,-15 10 0,18-14 0,1-1 0,-1 0 0,-1-1 0,1 0 0,-1 0 0,1 0 0,-1-1 0,0 0 0,0 0 0,0-1 0,-14 1 0,21-3 0,0 1 0,-1 0 0,1-1 0,-1 1 0,1 0 0,0-1 0,-1 0 0,1 1 0,0-1 0,0 0 0,0 0 0,-1 1 0,1-1 0,0 0 0,0 0 0,0 0 0,0-1 0,0 1 0,1 0 0,-1 0 0,0 0 0,0-1 0,1 1 0,-1 0 0,1-1 0,-1 1 0,1 0 0,0-1 0,-1 1 0,1-1 0,0-1 0,-2-8 0,1 0 0,1 0 0,0-12 0,1 12 0,-2 7 0,1 1 0,1 0 0,-1 0 0,0 0 0,1 0 0,0 0 0,-1-1 0,1 1 0,0 0 0,1 0 0,-1 1 0,3-6 0,-3 7 0,1 0 0,-1 0 0,0 0 0,0 0 0,0 0 0,1 0 0,-1 1 0,0-1 0,0 1 0,1-1 0,-1 1 0,1-1 0,-1 1 0,1 0 0,-1-1 0,0 1 0,1 0 0,-1 0 0,1 0 0,-1 0 0,1 1 0,-1-1 0,1 0 0,-1 0 0,0 1 0,1-1 0,-1 1 0,0 0 0,1-1 0,1 2 0,-1 0 0,1-1 0,-1 1 0,0-1 0,0 1 0,0 0 0,0 0 0,0 0 0,0 0 0,-1 1 0,1-1 0,-1 0 0,1 1 0,1 3 0,13 40 0,-10-29 0,3 10 0,2 0 0,0-1 0,21 34 0,-27-52 0,1 1 0,0-1 0,1-1 0,-1 1 0,1-1 0,1 0 0,-1-1 0,1 1 0,1-2 0,-1 1 0,1-1 0,0 0 0,11 4 0,-2-4 0,1 0 0,-1-1 0,1-1 0,0-1 0,0 0 0,24-2 0,-38 0 0,-1 0 0,0-1 0,0 0 0,1 1 0,-1-2 0,0 1 0,0 0 0,0-1 0,0 0 0,-1 0 0,1 0 0,0 0 0,-1 0 0,1-1 0,3-3 0,-2 0 0,0 0 0,0 0 0,0-1 0,-1 1 0,0-1 0,0 0 0,5-12 0,-1-6 0,0 0 0,-2-1 0,-1 1 0,2-28 0,2-61 0,-6 66 0,1 0 0,3 0 0,21-83 0,-27 127 0,1 0 0,0 0 0,0 0 0,0 0 0,0 1 0,0-1 0,1 0 0,0 1 0,-1 0 0,1-1 0,0 1 0,6-4 0,-7 6 0,0 0 0,0-1 0,0 1 0,1 1 0,-1-1 0,0 0 0,0 0 0,1 1 0,-1 0 0,0-1 0,1 1 0,-1 0 0,1 0 0,-1 0 0,0 0 0,1 1 0,-1-1 0,0 1 0,0-1 0,1 1 0,-1 0 0,0 0 0,0 0 0,0 0 0,2 1 0,3 3 0,-1 0 0,0 0 0,0 0 0,-1 1 0,0 0 0,0 0 0,0 0 0,-1 1 0,6 10 0,2 6 0,15 39 0,-20-38 0,0 0 0,-2 0 0,-1 0 0,-1 1 0,-1-1 0,-1 35 0,-1-47 0,-2 0 0,1 0 0,-2 0 0,1 0 0,-2-1 0,1 1 0,-2-1 0,0 0 0,0 0 0,0 0 0,-2-1 0,1 0 0,-15 17 0,9-14 0,1-1 0,-1 0 0,-1-1 0,0 0 0,-1-1 0,0-1 0,0 0 0,-1-1 0,-24 10 0,30-15 0,0-1 0,0 0 0,0 0 0,0-1 0,0 0 0,-14 0 0,22-1 0,-1 0 0,0 0 0,0 0 0,1-1 0,-1 1 0,0 0 0,1-1 0,-1 1 0,0-1 0,1 0 0,-1 0 0,0 1 0,1-1 0,-1 0 0,1 0 0,0 0 0,-1-1 0,1 1 0,0 0 0,0 0 0,0-1 0,-1 1 0,2-1 0,-1 1 0,0-1 0,0 1 0,0-1 0,1 1 0,-2-4 0,0-4 0,0 0 0,1 0 0,0 0 0,1-16 0,-1 14 0,1-39 0,9-87 0,-6 115 0,2 0 0,0 1 0,1-1 0,1 1 0,1 0 0,14-27 0,-20 45 0,1-1 0,-1 0 0,1 1 0,-1 0 0,1-1 0,0 1 0,0 0 0,7-5 0,-9 8 0,0-1 0,0 0 0,0 1 0,0-1 0,0 1 0,1 0 0,-1-1 0,0 1 0,0 0 0,0 0 0,1-1 0,-1 1 0,0 0 0,0 0 0,1 0 0,-1 1 0,0-1 0,0 0 0,0 0 0,1 1 0,-1-1 0,0 1 0,0-1 0,0 1 0,0-1 0,0 1 0,0 0 0,0-1 0,0 1 0,0 0 0,0 0 0,0 0 0,0 0 0,-1 0 0,1 0 0,0 1 0,12 16 0,-2 1 0,17 36 0,3 8 0,-15-37 0,0 0 0,2-1 0,1-1 0,0-1 0,2-1 0,29 26 0,-35-37 0,-1 0 0,2-1 0,-1 0 0,1-2 0,1 1 0,-1-2 0,1 0 0,1-1 0,-1-1 0,1-1 0,30 4 0,-35-7 0,0 0 0,0 0 0,0-1 0,0-1 0,1 0 0,14-4 0,-23 3 0,0 1 0,0-1 0,0 0 0,-1 0 0,1-1 0,-1 1 0,0-1 0,1 0 0,-1 0 0,0 0 0,-1-1 0,1 0 0,-1 1 0,1-1 0,-1-1 0,0 1 0,-1 0 0,5-8 0,-5 5-5,1 0 0,0 0 0,-1 0 0,-1 0 1,2-10-1,0-38-142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0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53 31695,'-211'-8'800,"277"8"-744,0-3 0,-1-3 0,68-16 0,-109 18 141,6-2-278,-24 3-560,-11 3-670,-33 0-6489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9 677 32383,'-1'-15'259,"-2"14"-148,-1 27-97,4 5-14,-1 3 0,2 1 0,7 41 0,-6-64 0,0-1 0,1-1 0,0 1 0,1 0 0,0-1 0,1 1 0,0-1 0,1-1 0,0 1 0,14 16 0,-18-24 0,0 0 0,0 0 0,-1 0 0,1 0 0,0 0 0,1-1 0,-1 1 0,0-1 0,0 0 0,1 0 0,-1 1 0,1-2 0,-1 1 0,1 0 0,-1 0 0,1-1 0,0 1 0,-1-1 0,1 0 0,0 0 0,-1 0 0,1 0 0,-1 0 0,1-1 0,0 1 0,3-2 0,-1 0 0,-1 0 0,0 0 0,0 0 0,-1 0 0,1-1 0,0 0 0,-1 0 0,1 0 0,-1 0 0,0 0 0,0-1 0,-1 1 0,1-1 0,2-5 0,4-9 0,0-1 0,-2 0 0,0-1 0,-2 1 0,0-1 0,-1 0 0,2-25 0,-1-146 0,-6 130 0,2 38 0,-1 12 0,0 0 0,0 1 0,-1-1 0,0 1 0,-1-1 0,-3-11 0,-2 12 0,1 16 0,-3 23 0,5 8 0,2 73 0,2-68 0,1-15 0,0 0 0,2-1 0,1 1 0,11 36 0,-12-51 0,1 0 0,0 0 0,1 0 0,0-1 0,1 0 0,1 0 0,-1 0 0,2-1 0,-1 0 0,1-1 0,16 15 0,-18-20 0,0 0 0,0-1 0,0 0 0,0 0 0,0 0 0,1-1 0,-1 0 0,1 0 0,-1-1 0,1 0 0,0 0 0,0 0 0,0-1 0,-1 0 0,1 0 0,0-1 0,0 0 0,-1 0 0,1-1 0,0 0 0,-1 0 0,1 0 0,-1-1 0,7-3 0,-4-2 0,0 1 0,-1-2 0,0 1 0,0-1 0,-1 0 0,0-1 0,0 0 0,-1 0 0,-1 0 0,1-1 0,-2 1 0,0-1 0,5-19 0,-1-3 0,-1 0 0,-2 0 0,1-53 0,-4 49 0,0 3 0,-2 0 0,-4-39 0,-7 45 0,11 28 0,0-1 0,0 1 0,0 0 0,-1-1 0,1 1 0,0-1 0,0 1 0,-1-1 0,1 1 0,0 0 0,0-1 0,-1 1 0,1 0 0,-1-1 0,1 1 0,0 0 0,-1-1 0,1 1 0,-1 0 0,1 0 0,0 0 0,-1-1 0,1 1 0,-1 0 0,1 0 0,-1 0 0,1 0 0,-1 0 0,1 0 0,-1 0 0,1 0 0,-1 0 0,1 0 0,-1 0 0,1 0 0,0 0 0,-1 0 0,1 0 0,-1 0 0,1 1 0,-1-1 0,1 0 0,-1 0 0,1 1 0,0-1 0,-1 0 0,1 0 0,0 1 0,-1-1 0,1 0 0,0 1 0,-1-1 0,1 1 0,0-1 0,0 0 0,-1 1 0,1 0 0,-4 6 0,1 0 0,0 1 0,1-1 0,-1 1 0,1 0 0,1-1 0,-1 1 0,1 11 0,-1 74 0,3-63 0,-1-14 0,0 0 0,2 0 0,0-1 0,0 1 0,2-1 0,0 0 0,0 0 0,2 0 0,7 15 0,-9-23 0,0 0 0,0 0 0,1-1 0,0 0 0,0 0 0,0 0 0,1 0 0,0-1 0,0 0 0,1 0 0,-1 0 0,1-1 0,0 0 0,0-1 0,0 1 0,1-1 0,-1-1 0,1 1 0,13 1 0,-10-2 0,0 0 0,1-1 0,-1-1 0,1 1 0,-1-2 0,0 0 0,1 0 0,20-6 0,-27 5 0,0 1 0,0-2 0,-1 1 0,1 0 0,0-1 0,-1 0 0,0 0 0,0 0 0,0-1 0,0 1 0,0-1 0,-1 0 0,1 0 0,-1 0 0,0-1 0,0 1 0,-1-1 0,1 1 0,-1-1 0,0 0 0,1-7 0,1-1 0,-1-1 0,0 0 0,-2 0 0,1 0 0,-2 0 0,0-1 0,0 1 0,-1 0 0,-1 0 0,-1 0 0,0 0 0,0 1 0,-2-1 0,1 1 0,-2 0 0,0 0 0,0 0 0,-1 1 0,-1 0 0,-17-22 0,22 31 0,-35-37 0,35 37 0,0 1 0,0 0 0,0-1 0,0 2 0,0-1 0,-1 0 0,1 1 0,-1-1 0,1 1 0,-1 0 0,0 0 0,-6 0 0,9 0 0,0 1 0,0 0 0,0 1 0,0-1 0,0 0 0,-1 0 0,1 0 0,0 1 0,0-1 0,0 0 0,0 1 0,0-1 0,0 1 0,0 0 0,0-1 0,1 1 0,-1-1 0,0 1 0,0 0 0,0 0 0,1 0 0,-1-1 0,0 1 0,1 0 0,-1 0 0,1 0 0,-1 0 0,1 0 0,-1 0 0,1 0 0,0 0 0,-1 2 0,-3 40 0,4-33 0,0 7 0,0 0 0,2 1 0,0-1 0,0 0 0,2 0 0,0 0 0,1-1 0,1 1 0,0-1 0,1-1 0,1 1 0,0-1 0,1 0 0,1-1 0,0 0 0,1-1 0,1 0 0,0 0 0,14 10 0,-17-15 0,1-1 0,0 0 0,0-1 0,1 0 0,0-1 0,0 0 0,0-1 0,0 0 0,1 0 0,0-2 0,-1 1 0,19 0 0,-23-2 0,1-1 0,0 0 0,0 0 0,0-1 0,-1 0 0,1-1 0,0 0 0,-1 0 0,1 0 0,-1-1 0,0 0 0,0 0 0,0-1 0,0 0 0,-1 0 0,1-1 0,-1 0 0,0 0 0,9-11 0,-4 2 0,-1 0 0,-1-1 0,-1 0 0,0 0 0,0-1 0,-2-1 0,0 1 0,-1-1 0,-1 0 0,3-17 0,0-18 0,-1-106 0,-5 126 0,-2 0 0,-2 0 0,-1 0 0,-1 0 0,-1 1 0,-2 0 0,-20-50 0,15 61 0,12 19 0,1 1 0,-1 0 0,1-1 0,-1 1 0,1 0 0,-1-1 0,1 1 0,-1 0 0,1 0 0,-1 0 0,1-1 0,-1 1 0,1 0 0,-1 0 0,1 0 0,-1 0 0,0 0 0,1 0 0,-1 0 0,1 0 0,-1 0 0,1 0 0,-2 1 0,0 0 0,1 0 0,-1 1 0,0-1 0,1 1 0,-1 0 0,1 0 0,0-1 0,-1 1 0,1 0 0,0 0 0,0 0 0,0 0 0,0 1 0,1-1 0,-1 0 0,0 4 0,-6 21 0,2 0 0,1 0 0,0 40 0,5 88 0,-1-138 0,2 27 0,1 1 0,3-1 0,1 1 0,2-2 0,19 55 0,-26-93 0,0-1 0,0 0 0,0 0 0,1 1 0,-1-1 0,1-1 0,5 6 0,-8-8 0,1-1 0,0 1 0,-1 0 0,1-1 0,0 1 0,-1-1 0,1 0 0,0 1 0,0-1 0,0 0 0,-1 1 0,1-1 0,0 0 0,0 0 0,0 0 0,-1 1 0,1-1 0,0 0 0,0 0 0,1-1 0,-1 1 0,0-1 0,0 1 0,0-1 0,1 1 0,-1-1 0,0 0 0,0 0 0,0 0 0,0 0 0,-1 1 0,1-1 0,0 0 0,0-1 0,0 1 0,-1 0 0,1 0 0,0-2 0,15-34 0,-1-1 0,13-53 0,-19 54 0,3 1 0,1 0 0,21-41 0,-32 72 0,2 0 0,-1 1 0,0-1 0,1 1 0,0 0 0,0 0 0,0 0 0,0 0 0,10-5 0,-12 8 0,0-1 0,1 1 0,-1 0 0,1 0 0,0 0 0,-1 0 0,1 0 0,0 1 0,-1-1 0,1 1 0,0 0 0,0 0 0,-1 0 0,1 0 0,0 0 0,0 0 0,-1 1 0,1-1 0,0 1 0,-1 0 0,4 1 0,-4 0 0,0 0 0,0 0 0,0 1 0,-1-1 0,1 0 0,-1 1 0,1-1 0,-1 1 0,0 0 0,0-1 0,0 1 0,0 0 0,0 0 0,0-1 0,-1 1 0,0 0 0,1 0 0,-1 0 0,-1 5 0,2-4 0,1 25 0,-1 0 0,-1 0 0,-1 0 0,-2 0 0,-11 53 0,10-68 0,1 0 0,0 0 0,1 1 0,0 0 0,1-1 0,1 1 0,2 19 0,-2-32 0,1 0 0,-1-1 0,0 1 0,1-1 0,0 1 0,-1-1 0,1 1 0,0-1 0,0 1 0,0-1 0,0 1 0,0-1 0,0 0 0,0 0 0,0 0 0,0 1 0,1-1 0,-1 0 0,2 1 0,1 0 0,0-1 0,0 1 0,0 0 0,0-1 0,0 0 0,1 0 0,5 0 0,8 1 0,0-2 0,31-3 0,-42 2 0,1 0 0,-1 0 0,0 0 0,0-1 0,0 0 0,0 0 0,0-1 0,-1 0 0,1 0 0,-1 0 0,1-1 0,-1 0 0,0 0 0,6-7 0,-4 3 0,-1 0 0,1-1 0,-2 1 0,1-2 0,-1 1 0,-1-1 0,9-19 0,-5 4 0,-2 0 0,0 0 0,-2 0 0,0-1 0,-2 0 0,0-41 0,-2 34 0,0 25 0,0 0 0,-1-1 0,0 1 0,0 0 0,-1-1 0,0 1 0,-1 0 0,0 0 0,-4-12 0,6 20 0,0-1 0,0 0 0,0 1 0,0-1 0,-1 1 0,1-1 0,0 1 0,0-1 0,-1 0 0,1 1 0,0-1 0,-1 1 0,1-1 0,0 1 0,-1-1 0,1 1 0,-1 0 0,1-1 0,-1 1 0,1 0 0,-1-1 0,1 1 0,-1 0 0,1-1 0,-1 1 0,1 0 0,-1 0 0,0 0 0,1-1 0,-1 1 0,1 0 0,-1 0 0,0 0 0,1 0 0,-1 0 0,1 0 0,-1 0 0,0 1 0,1-1 0,-1 0 0,1 0 0,-1 0 0,-1 1 0,1 0 0,0 1 0,0-1 0,0 0 0,0 1 0,0-1 0,0 1 0,1 0 0,-1-1 0,0 1 0,1 0 0,-1-1 0,1 1 0,0 0 0,0-1 0,-1 3 0,-2 38 0,2 0 0,6 64 0,-3-90 0,0-1 0,1-1 0,1 1 0,0 0 0,1-1 0,0 0 0,1 0 0,1 0 0,0-1 0,16 22 0,-20-31 0,1 0 0,0 0 0,-1 0 0,1 0 0,1-1 0,-1 1 0,0-1 0,1 0 0,0-1 0,0 1 0,-1-1 0,2 0 0,-1 0 0,0 0 0,0-1 0,0 0 0,1 0 0,-1 0 0,1-1 0,8 0 0,-11 0 0,0 0 0,-1-1 0,1 0 0,0 0 0,-1 0 0,1 0 0,-1 0 0,0 0 0,1 0 0,-1-1 0,0 1 0,0-1 0,0 0 0,0 0 0,0 0 0,0 0 0,0 0 0,0 0 0,-1 0 0,1 0 0,-1-1 0,0 1 0,0-1 0,0 1 0,0-1 0,1-3 0,3-11 0,0 0 0,4-34 0,-7 42 0,7-76 0,5-26 0,-12 96 0,2 1 0,0-1 0,1 1 0,0-1 0,8-13 0,-11 25 0,0-1 0,0 1 0,0-1 0,0 1 0,1 0 0,-1 0 0,1 0 0,0 1 0,0-1 0,0 1 0,0-1 0,0 1 0,1 0 0,-1 0 0,1 0 0,-1 1 0,1-1 0,0 1 0,0 0 0,0 0 0,-1 0 0,1 1 0,0-1 0,0 1 0,0 0 0,0 0 0,5 1 0,-7-1 0,-1 0 0,1 0 0,-1 0 0,1 0 0,-1 0 0,1 1 0,-1-1 0,0 1 0,1-1 0,-1 1 0,0-1 0,1 1 0,-1 0 0,0-1 0,0 1 0,1 0 0,-1 0 0,0 0 0,0 0 0,0 0 0,0 0 0,0 0 0,0 0 0,0 1 0,-1-1 0,1 0 0,0 1 0,-1-1 0,1 3 0,1 2 0,-1 1 0,0-1 0,0 1 0,-1 0 0,0 8 0,0-6 0,0-9 0,0 1 0,-1 0 0,1-1 0,0 1 0,0 0 0,-1-1 0,1 1 0,0 0 0,-1-1 0,1 1 0,-1-1 0,1 1 0,-1-1 0,1 1 0,-1-1 0,1 0 0,-1 1 0,1-1 0,-1 1 0,0-1 0,1 0 0,-1 0 0,1 1 0,-1-1 0,-1 0 0,-22 6 0,14-3 0,4-2 0,1 1 0,-1 0 0,1 1 0,0-1 0,0 1 0,0 0 0,0 0 0,0 1 0,1 0 0,0-1 0,-1 1 0,1 1 0,1-1 0,-1 1 0,1-1 0,0 1 0,0 0 0,0 0 0,0 1 0,1-1 0,0 0 0,-2 10 0,-1 7 0,1 0 0,1 1 0,1-1 0,2 32 0,0-53 0,0 5 0,0 0 0,1 0 0,-1 0 0,1-1 0,0 1 0,1 0 0,0 0 0,-1-1 0,2 1 0,-1-1 0,1 0 0,0 0 0,0 0 0,0 0 0,0 0 0,1 0 0,0-1 0,0 0 0,0 0 0,8 6 0,-4-5 0,1 0 0,0-1 0,0 0 0,0 0 0,0 0 0,0-1 0,1-1 0,0 0 0,-1 0 0,1-1 0,16 0 0,-15 0 0,2-1 0,0 1 0,0-2 0,16-2 0,-24 2 0,-1 0 0,0-1 0,1 1 0,-1-1 0,0 0 0,0 0 0,0 0 0,0-1 0,0 0 0,-1 1 0,1-1 0,5-6 0,-1-2 0,1 0 0,-2 0 0,0 0 0,0-1 0,-1 0 0,-1-1 0,0 1 0,0-1 0,-1 0 0,-1 0 0,2-16 0,1-20 0,0-81 0,-6 123 0,1-423 0,-2 422 0,0 9 0,-2 9 0,-2 44 0,5 97 0,2-65 0,-4 20 0,5 128 0,-2-228 0,0 0 0,0 0 0,1 0 0,0 0 0,0 0 0,1 0 0,4 8 0,-6-13 0,0 1 0,-1-1 0,1 0 0,0 0 0,0-1 0,0 1 0,-1 0 0,1 0 0,0 0 0,0 0 0,1-1 0,-1 1 0,0-1 0,0 1 0,0 0 0,0-1 0,0 0 0,2 1 0,-1-1 0,-1 0 0,1 0 0,-1-1 0,0 1 0,1-1 0,-1 1 0,0-1 0,1 1 0,-1-1 0,0 0 0,0 1 0,1-1 0,-1 0 0,0 0 0,0 0 0,0 0 0,0 0 0,0 0 0,0 0 0,1-3 0,9-13 0,-1 0 0,0-1 0,11-30 0,1-2 0,-5 13 0,2 1 0,1 0 0,2 2 0,47-58 0,-66 89 0,-1 1 0,0 0 0,-1 0 0,1 0 0,0 0 0,0 0 0,0 1 0,0-1 0,0 1 0,0-1 0,1 1 0,-1 0 0,1 0 0,-1 0 0,5-1 0,-6 2 0,-1 0 0,1 0 0,0 1 0,-1-1 0,1 1 0,-1-1 0,0 0 0,1 1 0,-1-1 0,1 1 0,-1-1 0,1 1 0,-1-1 0,0 1 0,1-1 0,-1 1 0,0-1 0,0 1 0,0 0 0,1-1 0,-1 1 0,0-1 0,0 1 0,0 0 0,0-1 0,0 1 0,0 0 0,0-1 0,0 1 0,0-1 0,0 1 0,0 0 0,-1-1 0,1 1 0,0-1 0,-1 2 0,1 4 0,0 268 0,0-266 0,1 1 0,-1 0 0,1 0 0,1-1 0,0 1 0,0-1 0,1 1 0,0-1 0,0 0 0,1 0 0,6 10 0,-7-14 0,0 1 0,0-1 0,1 0 0,-1 0 0,1-1 0,0 1 0,1-1 0,-1 0 0,0 0 0,1 0 0,0-1 0,0 1 0,-1-1 0,1 0 0,0-1 0,1 1 0,-1-1 0,0 0 0,9 0 0,-8 0 0,0-1 0,0 1 0,0-1 0,1-1 0,-1 1 0,-1-1 0,1 0 0,0-1 0,0 1 0,0-1 0,-1-1 0,11-4 0,-11 3 0,0 0 0,0 0 0,-1-1 0,0 1 0,1-1 0,-2 0 0,1 0 0,-1 0 0,1-1 0,-1 1 0,-1-1 0,3-6 0,-1 2-15,-1 1-1,0-1 1,3-19 0,-3-32-292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3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68 32687,'-2'-5'6,"0"0"1,0 1-1,0-1 0,-1 0 1,1 0-1,-1 1 0,0 0 0,0-1 1,-1 1-1,-6-6 0,8 9-5,1-1-1,-1 1 0,0 0 1,1 0-1,-1 0 0,0 0 1,0 1-1,0-1 0,1 0 1,-1 1-1,0-1 0,0 1 0,0 0 1,0-1-1,0 1 0,0 0 1,0 0-1,0 0 0,0 1 1,0-1-1,0 0 0,0 1 1,0-1-1,1 1 0,-1 0 1,0 0-1,0 0 0,1-1 0,-1 2 1,0-1-1,1 0 0,-1 0 1,-1 2-1,-1 1 0,0 1 0,1 0 0,-1-1 0,1 1 0,0 0 0,1 1 0,-1-1 0,1 0 0,0 1 0,0 0 0,1-1 0,0 1 0,0 0 0,-1 8 0,1 4 0,0 0 0,1 0 0,4 29 0,-3-42 0,0 0 0,0 0 0,0 0 0,1 0 0,0-1 0,0 1 0,0 0 0,0-1 0,1 0 0,0 1 0,0-1 0,0 0 0,0 0 0,0-1 0,1 1 0,0-1 0,0 1 0,0-1 0,0-1 0,0 1 0,0 0 0,8 2 0,0 0 0,0-1 0,1-1 0,0 0 0,0-1 0,0 0 0,0 0 0,19-2 0,-27 0 0,0 0 0,0 0 0,0-1 0,0 1 0,0-1 0,0-1 0,-1 1 0,1-1 0,0 1 0,-1-1 0,1-1 0,-1 1 0,0-1 0,0 1 0,0-1 0,0 0 0,0-1 0,-1 1 0,1-1 0,-1 1 0,0-1 0,0 0 0,0 0 0,-1-1 0,1 1 0,-1 0 0,0-1 0,0 0 0,-1 1 0,1-1 0,-1 0 0,0 0 0,0-6 0,0 3 0,0-1 0,0 1 0,-1 0 0,0-1 0,0 1 0,-1 0 0,0-1 0,-1 1 0,0 0 0,-3-9 0,3 13 0,0 0 0,0-1 0,0 2 0,-1-1 0,0 0 0,0 0 0,0 1 0,0 0 0,0-1 0,-1 1 0,1 1 0,-1-1 0,0 0 0,0 1 0,0 0 0,0 0 0,0 0 0,0 0 0,-8-1 0,5 1-16,-1 0-1,1 0 1,-1 1-1,0 1 1,1-1-1,-1 1 1,0 0 0,1 1-1,-1 0 1,1 0-1,-1 1 1,1 0-1,-1 0 1,1 0 0,0 1-1,0 0 1,0 1-1,-10 6 1,-31 30-1289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6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1 288 31871,'0'13'103,"4"85"421,-3-85-492,1 0-1,0-1 1,1 1-1,1-1 1,0 0-1,9 17 1,-11-24-31,1 0 0,0 0-1,0 0 1,0-1 0,1 1 0,0-1 0,0 0-1,0 0 1,6 4 0,-9-7-1,0 0 1,0-1-1,1 1 0,-1 0 1,0-1-1,0 0 0,1 1 0,-1-1 1,1 0-1,-1 1 0,0-1 1,1 0-1,-1 0 0,0 0 1,1 0-1,-1-1 0,2 1 0,-1-1 1,0 0-1,0 0 0,0 0 0,0 0 0,0-1 0,0 1 1,0 0-1,-1-1 0,1 1 0,0-1 0,-1 0 0,1 1 1,-1-1-1,1-2 0,7-10 2,-2 0 0,0-1 0,0 0 1,-1 0-1,-1 0 0,3-16 0,15-103 20,-15 82-27,-5 30 5,17-76 0,-18 89 0,1 0 0,0 0 0,1 1 0,0 0 0,0 0 0,0 0 0,1 0 0,9-10 0,-13 16 0,1 0 0,-1 0-1,1 1 1,-1-1 0,1 0 0,0 1 0,-1 0-1,1-1 1,0 1 0,0 0 0,0 0-1,0 0 1,0 0 0,0 0 0,0 1 0,1-1-1,-1 1 1,0-1 0,0 1 0,0 0 0,1 0-1,-1 0 1,0 0 0,0 0 0,1 0 0,-1 1-1,0-1 1,0 1 0,3 0 0,0 2-3,-1 0 1,1 0 0,-1 1-1,1-1 1,-1 1 0,0 0-1,0 0 1,-1 1 0,1-1-1,2 6 1,4-3 13,-21-13 10,6 6-21,1-1 0,0 1 0,-1 0 0,1 0 0,-1 0 0,1 1 0,-1 0 0,1-1 0,0 2 0,0-1 0,-1 0 0,1 1 0,0 0 0,0 0 0,0 0 0,1 0 0,-1 1 0,0-1 0,1 1 0,0 0 0,-1 0 0,1 1 0,1-1 0,-1 0 0,0 1 0,1 0 0,0 0 0,-1-1 0,1 1 0,-1 5 0,-3 8 0,0-1 0,1 1 0,1 1 0,0-1 0,2 0 0,-2 26 0,3-20 0,0 1 0,2 0 0,1 0 0,6 36 0,-6-52 0,0 0 0,1 0 0,0 0 0,0 0 0,0-1 0,1 1 0,0-1 0,1 0 0,0 0 0,0-1 0,0 1 0,1-1 0,0 0 0,0 0 0,0-1 0,13 8 0,-14-10 0,1 0 0,-1-1 0,1 1 0,0-1 0,0-1 0,0 1 0,0-1 0,0 0 0,0 0 0,0-1 0,0 0 0,13-1 0,-15 1 0,0-1 0,0 0 0,0 0 0,1 0 0,-1 0 0,0-1 0,0 1 0,-1-1 0,1 0 0,0-1 0,-1 1 0,1-1 0,-1 1 0,0-1 0,0 0 0,0 0 0,0 0 0,4-6 0,-1-2 0,-1 0 0,0 0 0,0-1 0,-1 1 0,-1-1 0,0 0 0,0-1 0,1-16 0,-2-12 0,-3-48 0,1 81 0,-2-12 0,0 1 0,-1 0 0,-1 0 0,-1 0 0,-1 0 0,0 1 0,-1 0 0,-19-33 0,26 51 0,0 1 0,0-1 0,0 0 0,0 0 0,0 0 0,0 0 0,0 0 0,0 1 0,0-1 0,-1 0 0,1 0 0,0 0 0,0 0 0,0 0 0,0 0 0,0 1 0,0-1 0,0 0 0,-1 0 0,1 0 0,0 0 0,0 0 0,0 0 0,0 0 0,0 0 0,0 0 0,-1 0 0,1 0 0,0 0 0,0 1 0,0-1 0,0 0 0,-1 0 0,1 0 0,0 0 0,0 0 0,0 0 0,0 0 0,0-1 0,-1 1 0,1 0 0,0 0 0,0 0 0,0 0 0,0 0 0,-1 0 0,1 0 0,0 0 0,0 0 0,0 0 0,0 0 0,0-1 0,0 1 0,-1 0 0,1 20 0,0-19 0,-1 29 0,1 12 0,1 0 0,1-1 0,11 52 0,-11-81 0,1-1 0,1 0 0,-1 0 0,2 0 0,-1 0 0,2-1 0,-1 1 0,1-1 0,1-1 0,0 1 0,0-1 0,1 0 0,0-1 0,1 0 0,-1 0 0,17 10 0,-18-14 0,0-1 0,0 0 0,0 0 0,0-1 0,1 0 0,-1 0 0,1-1 0,-1 0 0,1 0 0,-1-1 0,15 0 0,-19-1 0,0 1 0,0-1 0,0 1 0,0-1 0,0 0 0,-1 0 0,1 0 0,0 0 0,-1-1 0,1 1 0,-1-1 0,1 0 0,-1 0 0,0 0 0,0 0 0,0 0 0,0 0 0,0 0 0,0-1 0,0 1 0,-1-1 0,1 1 0,-1-1 0,2-4 0,2-6 0,0 0 0,-1 0 0,-1 0 0,3-18 0,-2-9 0,-1-73 0,-4 78 0,1-1 0,10-62 0,-9 95 0,-1 0 0,1 0 0,0 0 0,0 0 0,0 0 0,0 0 0,0 0 0,1 1 0,-1-1 0,1 1 0,0-1 0,0 1 0,0-1 0,0 1 0,0 0 0,0 0 0,5-3 0,-3 3 0,0 0 0,1 0 0,-1 1 0,1-1 0,-1 1 0,1 0 0,0 1 0,-1-1 0,1 1 0,7 0 0,-10 0-1,1 0 0,-1 1 0,0-1 0,1 0 0,-1 1 0,0 0 0,0-1 1,1 1-1,-1 0 0,0 0 0,0 0 0,0 1 0,0-1 0,0 0 0,0 1 0,2 2 0,0 0-1,-1 1 1,0-1-1,0 1 0,0-1 1,0 1-1,4 10 0,-1 2 1,-1 1 0,-1 0 0,4 27 0,-4 9 1,-2 74 0,-2-5 0,1-121 0,-1 0 0,0 0 0,1 0 0,0 0 0,-1 0 0,1 0 0,0-1 0,0 1 0,0 0 0,0-1 0,0 1 0,0 0 0,0-1 0,1 1 0,-1-1 0,0 0 0,1 1 0,0-1 0,-1 0 0,1 0 0,0 0 0,-1 0 0,1 0 0,0 0 0,0-1 0,0 1 0,0-1 0,-1 1 0,1-1 0,3 1 0,10 1 0,-1-1 0,0 0 0,21-2 0,-13 0 0,-10 1 0,0-1 0,1 0 0,-1-1 1,0 0-1,0-1 0,0-1 0,-1 0 0,1 0 0,-1-1 1,0-1-1,0 0 0,0 0 0,-1-1 0,0 0 0,-1-1 1,1 0-1,-1-1 0,-1 0 0,0 0 0,0-1 0,-1 0 1,0 0-1,-1 0 0,0-1 0,0 0 0,-1-1 0,-1 1 1,0-1-1,-1 0 0,0 1 0,2-18 0,-3 11 4,0 0-1,-1 0 1,-1 0-1,-1 0 1,-1 0-1,0 0 1,-8-28-1,9 41-3,-1 0 0,0 0 0,0 0 0,-1 0 0,1 0 0,-1 1 0,0-1 0,0 1 0,-1 0 0,1 0 0,-1 0 0,0 0 0,0 1 0,0-1 0,-1 1 0,1 0 0,-1 0-1,0 1 1,0-1 0,1 1 0,-2 0 0,1 1 0,0-1 0,0 1 0,0 0 0,-1 0 0,1 1 0,-1-1 0,-6 2 0,9-2 0,0 1 0,0 0 0,0 0 0,0 1 0,0-1 0,0 1 0,0-1 0,0 1 0,1 0 0,-1 0 0,0 0 0,1 1 0,-1-1 0,0 0 0,1 1 0,-1 0 0,1 0 0,-3 2 0,3 0 0,-1 0 0,1-1 0,0 1 0,0 0 0,1 0 0,-1 0 0,1 1 0,0-1 0,0 0 0,0 0 0,1 1 0,-1 4 0,-1 8 0,1 1 0,1-1 0,1 1 0,0 0 0,1-1 0,1 0 0,0 1 0,2-1 0,0-1 0,0 1 0,2-1 0,0 0 0,1 0 0,19 28 0,-10-20 0,0 0 0,2-2 0,0 0 0,30 25 0,-40-40 0,-1 0 0,2 0-1,-1-1 1,1 0 0,0-1-1,0 0 1,0 0-1,1-1 1,0-1 0,0 0-1,0 0 1,0-1-1,0 0 1,12 0 0,10-6-62,-4-12-143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9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7 682 32351,'-2'5'36,"1"0"-1,0 0 1,0 1 0,0-1 0,0 0 0,1 1-1,0-1 1,1 9 0,-1 0-19,0-5-16,0-1 1,1 0 0,0 1 0,0-1-1,1 0 1,-1 0 0,7 16 0,-5-20-2,-1 0 0,1 1 0,0-1 0,0 0-1,0 0 1,0-1 0,1 1 0,-1-1 0,1 0 0,0 1 0,0-2 0,0 1 0,1 0 0,8 3 0,-7-3 2,1-1 1,-1 1-1,1-2 0,-1 1 0,1-1 1,0 1-1,-1-2 0,1 1 1,0-1-1,8-1 0,-11 1-2,-1-1 1,0 1-1,0-1 0,0 0 1,0 0-1,0 0 0,0 0 0,0-1 1,0 1-1,0-1 0,0 0 1,-1 0-1,1 0 0,-1 0 1,1 0-1,-1 0 0,0-1 0,0 1 1,0-1-1,0 0 0,-1 0 1,3-5-1,5-18 5,-2 0 1,0-1-1,-2 0 1,-1 0-1,1-49 1,5-32-7,-6 81 1,2 0 0,9-26 0,-12 45 0,0-1 0,0 1 0,1 0 0,0 0 0,1 1 0,0 0 0,0-1 0,0 1 0,13-12 0,-16 18-1,0-1 0,-1 1 1,1 0-1,0-1 0,0 1 0,0 0 0,0 0 1,0 1-1,1-1 0,-1 0 0,0 1 0,0-1 1,0 1-1,1 0 0,-1-1 0,0 1 0,0 0 1,1 0-1,-1 1 0,0-1 0,0 0 0,1 1 1,-1 0-1,0-1 0,0 1 0,0 0 0,0 0 1,0 0-1,0 0 0,0 0 0,0 1 0,0-1 1,-1 1-1,1-1 0,0 1 0,-1 0 0,1-1 1,-1 1-1,2 3 0,-3-4 2,0 0 0,1 0 1,-1-1-1,0 1 0,-1 0 0,1 0 0,0-1 0,0 1 1,0 0-1,0-1 0,0 1 0,-1 0 0,1-1 1,0 1-1,-1 0 0,1-1 0,0 1 0,-1 0 0,1-1 1,-1 1-1,1-1 0,-1 1 0,1-1 0,-1 1 1,0-1-1,1 1 0,-2-1 0,-28 23-2,-2 2 1,22-12 0,0 0 0,1 0 0,0 0 0,1 1 0,1 1 0,0-1 0,1 1 0,0 0 0,-5 24 0,7-20 0,1 0 0,0 1 0,1-1 0,2 0 0,0 1 0,0-1 0,6 31 0,-4-44 0,-1 0 0,1 0 0,1 0 0,-1 0 0,1 0 0,0 0 0,0-1 0,0 0 0,1 1 0,0-1 0,0 0 0,0-1 0,1 1 0,-1-1 0,1 0 0,0 0 0,1 0 0,-1-1 0,0 0 0,1 0 0,0 0 0,0-1 0,11 4 0,5-1 0,1 0 0,0-1 0,0-1 0,0-2 0,25 0 0,-42-1 0,0 0 0,-1-1 0,1 0 0,-1 1 0,0-2 0,1 1 0,-1-1 0,0 0 0,0 0 0,1 0 0,-2 0 0,1-1 0,0 0 0,0 0 0,-1-1 0,5-4 0,-3 2 0,0-1 0,-1 0 0,1-1 0,-1 1 0,-1-1 0,0 0 0,0 0 0,0 0 0,2-11 0,1-10 0,0-1 0,-3 0 0,0-1 0,-1-55 0,-4 56 0,0 9 0,1 1 0,1-1 0,1 0 0,5-23 0,-6 40 0,0-1 0,0 1 0,0 0 0,1-1 0,0 1 0,0 0 0,0 0 0,0 0 0,1 0 0,0 1 0,-1-1 0,1 1 0,1-1 0,-1 1 0,0 0 0,1 0 0,-1 1 0,1-1 0,0 1 0,0 0 0,0 0 0,0 0 0,1 0 0,6-2 0,-4 3 0,1-1 0,-1 1 0,0 0 0,1 0 0,-1 1 0,1 0 0,-1 0 0,1 1 0,-1 0 0,0 0 0,9 3 0,-12-2 0,-1-1 0,0 1 0,0 0 0,0 0 0,0 0 0,-1 0 0,1 0 0,0 0 0,-1 1 0,0-1 0,1 1 0,-1 0 0,0 0 0,0 0 0,-1 0 0,1 0 0,-1 0 0,1 0 0,-1 1 0,0-1 0,0 0 0,0 1 0,-1-1 0,1 1 0,-1-1 0,0 4 0,1 6 0,0 0 0,-1-1 0,-1 1 0,0 0 0,0-1 0,-1 1 0,-1-1 0,0 1 0,-1-1 0,0 0 0,-7 12 0,-26 41 0,19-37 0,-14 34 0,28-52 0,0 0 0,1 1 0,0-1 0,0 1 0,1-1 0,1 1 0,-1 16 0,2-24 0,0-1 0,0 1 0,1-1 0,-1 1 0,1-1 0,-1 0 0,1 1 0,0-1 0,0 1 0,0-1 0,0 0 0,1 0 0,-1 0 0,1 0 0,-1 0 0,1 0 0,0 0 0,-1 0 0,1 0 0,0-1 0,0 1 0,0-1 0,1 1 0,-1-1 0,0 0 0,0 0 0,1 0 0,-1 0 0,1-1 0,-1 1 0,1-1 0,2 1 0,11 2 0,1-2 0,-1 0 0,1 0 0,16-3 0,-4 1 0,-9 2 0,0-2 0,0-1 0,0 0 0,0-1 0,23-8 0,-33 8 0,1-1 0,-1-1 0,0 0 0,0-1 0,0 1 0,-1-2 0,0 1 0,0-2 0,-1 1 0,0-1 0,8-9 0,-8 6 0,0 0 0,0-1 0,-1 1 0,-1-2 0,0 1 0,0-1 0,-1 0 0,-1 0 0,0 0 0,3-27 0,-3-4 0,-1 0 0,-4-46 0,1 87 0,0-3 0,0 1 0,0 0 0,-1 0 0,1-1 0,-1 1 0,-1 0 0,1 0 0,-1 0 0,1 0 0,-2 0 0,1 1 0,-6-10 0,6 12 0,0 0 0,-1 0 0,1 0 0,-1 0 0,0 0 0,1 0 0,-1 1 0,0-1 0,0 1 0,0 0 0,0 0 0,0 0 0,-1 0 0,1 1 0,0-1 0,0 1 0,0 0 0,-1 0 0,1 0 0,0 0 0,-5 1 0,6-1 0,0 1 0,0-1 0,-1 1 0,1-1 0,0 1 0,1 0 0,-1 0 0,0 0 0,0 0 0,0 0 0,0 0 0,1 1 0,-1-1 0,0 0 0,1 1 0,0-1 0,-1 1 0,0 2 0,-2 0 0,2 1 0,-1 1 0,0-1 0,1 0 0,0 1 0,-2 8 0,0 7 0,1 0 0,-1 34 0,3-38 0,-1 16 0,2-1 0,1 1 0,9 59 0,-9-85 0,1 0 0,-1 0 0,1 0 0,1 0 0,-1 0 0,1 0 0,1 0 0,-1-1 0,1 0 0,0 0 0,0 0 0,1 0 0,0 0 0,0-1 0,0 0 0,1 0 0,0 0 0,0-1 0,0 0 0,0 0 0,1-1 0,-1 1 0,8 1 0,-2-2 0,-1-1 0,1 0 0,0-1 0,-1 0 0,20-2 0,-7 0 0,-20 1 0,1-1 0,-1 1 0,1-2 0,-1 1 0,1 0 0,-1-1 0,0 0 0,0 0 0,0 0 0,0 0 0,0-1 0,0 1 0,0-1 0,-1 0 0,0 0 0,1 0 0,-1-1 0,0 1 0,-1-1 0,1 0 0,-1 0 0,1 0 0,-1 0 0,2-5 0,5-13 0,0-1 0,-2 1 0,7-32 0,-14 53 0,18-86 0,-12 50 0,1 1 0,23-63 0,-28 94 0,0 1-1,1 0 1,-1-1-1,1 1 1,0 0-1,0 0 1,1 1-1,-1-1 1,1 1-1,-1-1 1,8-3-1,-10 6 0,1 0-1,0 0 1,-1 0 0,1 0-1,0 0 1,0 1 0,-1-1-1,1 1 1,0-1-1,0 1 1,0 0 0,0 0-1,0 0 1,0 0 0,0 0-1,0 0 1,-1 0 0,1 1-1,0-1 1,0 0 0,0 1-1,0 0 1,-1-1-1,1 1 1,0 0 0,0 0-1,-1 0 1,1 0 0,-1 1-1,1-1 1,-1 0 0,2 2-1,3 5-4,0-1 0,0 1-1,-1 1 1,7 16-1,-12-25 7,0 0 0,0 1 0,0-1 0,-1 0 1,1 1-1,0-1 0,-1 0 0,1 0 0,0 1 0,0-1 0,-1 0 0,1 0 0,-1 0 0,1 1 0,0-1 0,-1 0 0,1 0 0,0 0 0,-1 0 0,1 0 0,-1 0 0,1 0 0,0 0 0,-1 0 0,1 0 0,-1 0 0,1 0 0,0 0 0,-1 0 1,1 0-1,-1 0 0,1-1 0,-2 1 1,-19 0 4,8-1 1,1 1 0,-24 4 0,32-4-5,0 1-1,0 0 1,-1 1 0,1-1-1,0 1 1,1 0 0,-1 0-1,0 0 1,0 0 0,1 1 0,0-1-1,-6 6 1,2 0-1,1 0 0,-1 0 0,2 1 0,-1 0 0,1 0 0,0 0 0,1 1 0,0 0 0,1 0 0,0 0 0,-3 17 0,1 6 0,2 2 0,2 40 0,1-73 0,0 3 0,0-1 0,0 1 0,1 0 0,-1-1 0,1 1 0,0 0 0,0-1 0,1 1 0,-1-1 0,1 1 0,0-1 0,0 0 0,1 0 0,-1 0 0,1 0 0,0 0 0,0-1 0,0 1 0,0-1 0,1 0 0,-1 0 0,1 0 0,0 0 0,0-1 0,0 1 0,0-1 0,1 0 0,-1 0 0,0-1 0,1 1 0,6 0 0,-2 1 1,0-2 0,0 1 0,0-1 0,0-1 0,0 1 0,0-2 0,17-1 0,-22 1-1,0 0 1,0 0-1,-1 0 1,1 0-1,-1-1 0,1 0 1,-1 1-1,0-1 0,0 0 1,1-1-1,-1 1 1,-1 0-1,1-1 0,0 0 1,-1 1-1,1-1 0,-1 0 1,0-1-1,0 1 1,3-7-1,-1-1 0,0 0 0,-1 0 0,-1 0 0,0 0 0,1-22 0,-3-62 0,-2 43 0,2 27 9,-1-1 0,-8-44 0,6 62-3,1 8-8,1 7-2,-6 65-10,6 122 1,1-184 13,1-1 0,0 0 0,0 0 0,1 0 0,0 0 0,1 0 0,0-1 0,7 15 0,-8-19 0,1 0 0,-1 0 0,1 0 0,0 0 0,0-1 0,0 1 0,0-1 0,1 0 0,-1 0 0,1 0 0,0-1 0,0 1 0,0-1 0,0 0 0,0 0 0,1 0 0,-1-1 0,1 1 0,4 0 0,1 0 2,0-1 0,-1 0 0,1 0 0,0-1 0,0 0 0,0 0 0,0-1 0,10-3 0,-15 3-1,-1-1-1,1 1 1,-1-1 0,0 0 0,0-1-1,0 1 1,0-1 0,0 0-1,-1 0 1,1 0 0,-1 0-1,0 0 1,0-1 0,0 0 0,0 1-1,-1-1 1,1 0 0,-1 0-1,2-7 1,5-12-1,-2 0 0,0 0 0,-2 0 0,0-1 0,1-34 0,-2-128 0,-4 127 0,0-27 0,-1-99 0,1 183 0,0-1 0,0 1 0,0 0 0,-1 0 0,1 0 0,-1 0 0,1-1 0,-1 1 0,0 0 0,0 0 0,-1-2 0,2 4 0,0 0 0,0 0 0,-1 0 0,1 0 0,0 0 0,0 0 0,0 0 0,0 0 0,0 0 0,0-1 0,-1 1 0,1 0 0,0 0 0,0 0 0,0 0 0,0 0 0,0 0 0,-1 0 0,1 0 0,0 0 0,0 0 0,0 0 0,0 0 0,0 0 0,-1 0 0,1 0 0,0 0 0,0 0 0,0 0 0,0 1 0,0-1 0,-1 0 0,1 0 0,0 0 0,0 0 0,0 0 0,0 0 0,0 0 0,0 0 0,0 0 0,-1 1 0,1-1 0,0 0 0,0 0 0,0 0 0,0 0 0,0 1 0,-6 18-5,-4 83 9,3 188 0,8-189-7,-1-76 3,1 0 0,1-1 0,1 1 0,12 47 0,-13-66 0,-1 0 0,2 1 0,-1-1 0,1 0 0,0 0 0,0-1 0,0 1 0,1-1 0,0 1 0,0-1 0,0 0 0,1 0 0,0-1 0,0 0 0,0 1 0,0-2 0,1 1 0,-1-1 0,1 1 0,0-2 0,0 1 0,0-1 0,13 4 0,-8-4 0,-1-1 0,0 1 0,1-2 0,-1 0 0,1 0 0,0-1 0,-1 0 0,0 0 0,1-2 0,15-4 0,-19 4 0,1-1 0,-1 0 0,0 0 0,0 0 0,0-1 0,-1 0 0,0-1 0,0 1 0,0-1 0,0 0 0,-1-1 0,0 1 0,-1-1 0,5-8 0,-1 0 0,-1 0 0,-1-1 0,-1 0 0,0 0 0,-1 0 0,0-1 0,1-19 0,0-120 0,-5 124 0,0 29 0,0 0 0,0 0 0,0-1 0,0 1 0,0 0 0,-1 0 0,1 0 0,-1 0 0,0 0 0,0 0 0,0 0 0,-1 0 0,1 0 0,-3-3 0,2 4 0,0 1 0,0 0 0,0 0 0,0 0 0,0 0 0,0 0 0,0 0 0,0 0 0,0 0 0,0 1 0,-1-1 0,1 1 0,0 0 0,0 0 0,-1 0 0,1 0 0,0 0 0,-1 0 0,-3 1 0,4 0 0,0-1 0,0 1 0,0-1 0,0 1 0,0 0 0,0-1 0,1 1 0,-1 0 0,0 0 0,0 0 0,1 1 0,-1-1 0,0 0 0,1 1 0,-1-1 0,1 1 0,-2 2 0,0 0 0,0 1 0,0 0 0,1 0 0,0 0 0,0 0 0,-2 8 0,0 6 0,0 1 0,-1 36 0,4-38 0,0 5 0,0 0 0,1 0 0,1 0 0,8 43 0,-7-60 0,-1 0 0,1-1 0,0 1 0,1-1 0,-1 0 0,1 1 0,0-1 0,0-1 0,1 1 0,-1 0 0,1-1 0,0 0 0,0 0 0,1 0 0,-1 0 0,1 0 0,0-1 0,0 0 0,0 0 0,0-1 0,0 1 0,1-1 0,-1 0 0,12 2 0,3-1 0,0-1 0,1-1 0,-1 0 0,32-5 0,-46 3 0,0 0 0,-1 0 0,1-1 0,0 0 0,-1 0 0,0 0 0,0-1 1,1 1-1,-2-1 0,1-1 0,0 1 0,0-1 0,-1 0 0,0 0 0,0 0 0,0 0 0,-1-1 0,1 1 0,-1-1 0,0 0 0,0 0 0,-1 0 0,1-1 1,1-5-1,5-16-5,0 0 0,-2 0 0,5-46 0,-9 55-4,2-15 5,-4 21 4,1-1 0,0 0-1,0 1 1,2 0 0,-1 0 0,10-19 0,-12 29 0,0 0 0,0 0 0,1 0 0,-1 0 0,1 0 0,0 1 0,-1-1 0,1 0 0,0 1 0,0-1 0,0 1-1,0 0 1,0-1 0,0 1 0,1 0 0,-1 0 0,0 1 0,1-1 0,-1 0 0,0 1 0,1-1 0,-1 1 0,1 0 0,-1 0 0,1 0 0,-1 0 0,0 0 0,1 1 0,-1-1 0,4 2 0,0-1-3,-1 1 1,0 0 0,0 0-1,-1 1 1,1-1 0,0 1-1,-1 0 1,1 0-1,-1 1 1,0-1 0,0 1-1,4 6 1,22 37-14,-30-47 16,0 0 1,-1 1-1,1-1 1,0 0-1,-1 1 1,1-1-1,0 0 1,-1 0-1,1 1 0,0-1 1,-1 0-1,1 0 1,-1 0-1,1 0 1,-1 0-1,1 1 1,0-1-1,-1 0 0,1 0 1,-1 0-1,1 0 1,-1 0-1,1 0 1,-1 0-1,1-1 1,-1 1-1,0 0 1,-45-6 14,40 5-14,-1-1 0,1 1 0,-1 0 1,0 0-1,1 1 0,-1 0 0,0 0 1,0 0-1,1 1 0,-1 0 1,0 0-1,1 1 0,-11 4 0,11-2-1,0 1-1,1 0 0,0 0 1,0 0-1,0 0 0,1 1 1,0 0-1,0 0 0,0 0 1,1 1-1,0-1 0,0 1 1,-2 9-1,-1 2 1,2 0-1,0 0 1,1 0 0,-1 23 0,3-27 3,0 1-1,1 1 1,0-1-1,4 24 1,-4-35-3,1 0 0,0 0 0,1 0 0,-1 0 0,1 0 0,-1 0 0,1 0 0,0 0 0,1 0 0,-1-1 0,1 1 0,0-1 0,-1 0 0,2 0 0,-1 0 0,0 0 0,4 2 0,3 0 0,0 0 0,0-1 0,1 0 0,-1-1 0,1 0 0,0-1 0,-1 0 0,1 0 0,0-2 0,0 1 0,0-1 0,21-3 0,-28 3 0,0-1 0,-1 0 0,1 0 0,-1 0 0,1 0 0,-1 0 0,1-1 0,-1 0 0,0 1 0,0-1 0,1 0 0,-1-1 0,-1 1 0,1-1 0,0 1 0,-1-1 0,1 0 0,-1 0 0,0 0 0,0 0 0,0 0 0,0 0 0,-1 0 0,1-1 0,1-4 0,1-6 0,1-1-1,-2-1 0,0 1 1,2-31-1,-1-241-29,-4 182 31,-16-136 10,7 151 15,3 156 1,4 152-27,7 287 0,0-436-1014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31390,'0'0'1201,"42"0"-1137,21 0-16,23 0-48,3 0 0,-1 0 16,-2-10-16,-9-8-112,-13-9-1953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5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105 209 32079,'-44'0'592,"43"0"-576,1 0-16,0 0 1,0 0-1,0 0 0,0 0 1,0 0-1,0 0 1,0 1-1,0-1 0,0 0 1,0 0-1,0 0 0,0 0 1,0 0-1,0 0 1,0 1-1,0-1 0,0 0 1,0 0-1,0 0 0,0 0 1,0 0-1,0 0 1,0 0-1,0 1 0,0-1 1,0 0-1,0 0 0,0 0 1,0 0-1,0 0 1,1 0-1,-1 0 0,0 0 1,0 1-1,0-1 0,0 0 1,0 0-1,0 0 1,0 0-1,0 0 0,1 0 1,-1 0-1,0 0 0,0 0 1,0 0-1,0 0 0,0 0 1,0 0-1,1 0 1,0 0 0,1 0 0,0-1 0,0 1 1,-1 0-1,1-1 0,0 0 0,0 1 1,-1-1-1,1 0 0,-1 0 0,1 0 1,-1 0-1,1 0 0,-1 0 0,0-1 1,1 1-1,-1 0 0,0-1 0,0 1 1,0-1-1,0 1 0,1-4 0,21-40 5,-17 29-2,-2 0 0,0 0 0,0 0 0,-2 0-1,0-1 1,-1-29 0,13 549-4,-14-310 0,0-193 0,0 0 0,0 1 0,0-1 0,0 0 0,0 0 0,0 0 0,0 1 0,-1-1 0,1 0 0,0 0 0,0 0 0,0 0 0,0 0 0,0 1 0,0-1 0,-1 0 0,1 0 0,0 0 0,0 0 0,0 0 0,0 0 0,-1 0 0,1 0 0,0 1 0,0-1 0,0 0 0,-1 0 0,1 0 0,0 0 0,0 0 0,0 0 0,-1 0 0,1 0 0,0 0 0,0 0 0,0 0 0,-1 0 0,1-1 0,0 1 0,0 0 0,-1 0 0,-1 0 0,-12-1 1,-1-1-1,-26-6 1,26 5-8,0 0 0,-1 0 0,-15 1-1,122 3 32,-38 2-23,-1-3 0,1-2-1,102-18 1,-145 16-6,-8 3-41,-6 1-399,-17 0-1300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0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12 687 31919,'-1'0'24,"1"0"0,-1 1 0,0-1 0,1 0 0,-1 1 0,1-1 0,-1 0 0,1 1 0,-1-1 0,1 1 0,-1-1 0,1 1 0,-1-1 0,1 1 0,-1-1 0,1 1 0,0-1 0,-1 1 0,1 0 0,0-1 0,0 1 0,0-1 0,-1 1 0,1 0 0,0-1 0,0 1 0,0 0 0,0-1 0,0 1 0,0 1 0,0 27-117,0-22 157,0 6-61,-1-3 1,1 0 1,1-1-1,-1 1 0,2 0 1,2 11-1,-3-17-3,1-1 0,-1 0 0,1 1 1,0-1-1,0 0 0,0 0 0,1 0 0,-1 0 1,1 0-1,-1 0 0,1-1 0,0 1 0,0-1 1,0 0-1,0 0 0,1 0 0,3 2 0,3 0 1,0 0-1,0-1 0,1 0 0,-1 0 1,1-1-1,0-1 0,10 1 0,-14-2 1,-1 1-1,0-1 1,0-1 0,0 1-1,0-1 1,1 0-1,-1 0 1,0-1-1,0 0 1,-1 0 0,1 0-1,0-1 1,9-6-1,-8 2 0,0 0 0,-1 0 0,0-1 0,0 0 0,-1-1-1,0 1 1,-1-1 0,1 0 0,-2 0 0,6-17 0,2-16 3,6-46 1,-16 83-5,30-307-2,-26-3 36,-5 315-34,0 1 0,0-1 0,0 0 0,0 0 0,0 0 0,-1 0 0,1 0 0,0 0 0,0 0 0,0 0 0,0 0 0,-1 0 0,1 0 0,0 0 0,0 0 0,0 0 0,0 0 0,0 0 0,-1 0 0,1 0 0,0 0 0,0 0 0,0 0 0,0 0 0,-1 0 0,1 0 0,0 0 0,0 0 0,0 0 0,0-1 0,0 1 0,0 0 0,-1 0 0,1 0 0,0 0 0,0 0 0,0 0 0,0 0 0,0-1 0,0 1 0,0 0 0,0 0 0,0 0 0,0 0 0,-1 0 0,1-1 0,0 1 0,0 0 0,0 0 0,0 0 0,0 0 0,0-1 0,0 1 0,0 0 0,0 0 0,0 0 0,0 0 0,0-1 0,1 1 0,-1 0 0,0 0 0,0 0 0,0 0 0,0 0 0,0-1 0,-7 11 0,2 1 0,-1 1 0,2 0 0,0 0 0,0 0 0,1 0 0,0 1 0,1-1 0,0 15 0,2 111 0,1-73 0,-2 1 0,-1-26 0,2 0 0,2 0 0,10 61 0,-11-91 0,2 0 0,-1 0 0,1-1 0,1 0 0,0 1 0,0-1 0,1 0 0,0-1 0,0 1 0,1-1 0,0 0 0,1-1 0,-1 1 0,2-1 0,-1-1 0,1 1 0,0-1 0,0-1 0,12 7 0,-6-6-4,1-1 0,0 0 0,0-1 1,0-1-1,1 0 0,-1-1 0,1-1 0,27-1 0,-39 0 4,0 0-1,1 0 1,-1-1 0,0 1-1,1-1 1,-1 0-1,0 0 1,0-1 0,0 1-1,0-1 1,0 0-1,0 0 1,0 0-1,-1 0 1,1-1 0,-1 1-1,1-1 1,-1 0-1,0 0 1,0 0 0,-1-1-1,1 1 1,-1-1-1,1 1 1,-1-1-1,0 0 1,0 0 0,-1 0-1,1 0 1,-1 0-1,1-6 1,3-15 2,-1 0 0,-1 0-1,-1 0 1,-1 0 0,-4-37 0,1 28 0,0 2 6,-1 1-1,-2-1 0,-14-50 1,19 81-8,0 0 0,-1-1 1,1 1-1,0 0 0,-1 0 1,1-1-1,-1 1 0,0 0 1,1 0-1,-1 0 0,0 0 0,0 0 1,1 0-1,-1 0 0,0 0 1,0 0-1,-2-1 0,3 2 0,-1 0 0,0 1 0,0-1 0,1 0 0,-1 1 0,0-1 0,1 1 0,-1-1 0,0 1 0,1-1 0,-1 1 0,1-1 0,-1 1 0,1 0 0,-1-1 0,1 1 0,0 0 0,-1-1 0,1 1 0,0 0 0,-1 0 0,1 0 0,0-1 0,0 1 0,0 0 0,-1 0 0,1-1 0,0 1 0,0 0 0,1 1 0,-6 19 0,1 1 0,2-1 0,0 1 0,1 0 0,1-1 0,1 1 0,7 36 0,-6-49 0,0 0 0,0 0 0,1 0 0,0-1 0,1 1 0,0-1 0,0 0 0,1 0 0,0 0 0,0-1 0,1 0 0,0 0 0,0 0 0,1-1 0,0 0 0,0 0 0,0-1 0,1 1 0,0-2 0,0 1 0,11 4 0,-5-4 0,0-1 0,1-1 0,0 0 0,0-1 0,0 0 0,0-1 0,0-1 0,0-1 0,29-4 0,-41 4 0,1 0 0,-1-1 0,1 1 0,-1-1 0,0 0 0,0 0 0,0-1 0,0 1 0,0 0 0,0-1 0,-1 0 0,1 0 0,-1 1 0,0-2 0,0 1 0,0 0 0,0 0 0,0-1 0,-1 1 0,0 0 0,1-1 0,-1 0 0,1-5 0,1-8 0,0 0 0,-1 0 0,-1-31 0,-1 35 0,0 0 0,-1-1 0,0 1 0,-2 0 0,1-1 0,-1 1 0,-1 1 0,0-1 0,-1 0 0,-1 1 0,0 0 0,0 0 0,-1 1 0,-1 0 0,1 0 0,-2 1 0,0-1 0,0 2 0,-1-1 0,-13-9 0,13 12 0,0 0 0,-1 1 0,1 0 0,-1 0 0,-1 2 0,1-1 0,-1 1 0,1 1 0,-1 0 0,0 1 0,0 0 0,0 0 0,-21 1 0,30 1 0,0 0 0,0 0 0,-1 0 0,1 0 0,0 1 0,0-1 0,0 1 0,0 0 0,0 0 0,0 0 0,0 0 0,0 0 0,0 1 0,1-1 0,-1 1 0,0 0 0,-2 2 0,3-1 0,0 0 0,0 0 0,0 1 0,1-1 0,-1 1 0,1-1 0,0 1 0,0-1 0,0 1 0,0 0 0,0-1 0,1 1 0,0 7 0,-1-1 0,0 0 0,1-1 0,0 1 0,1 0 0,0-1 0,1 1 0,0 0 0,0-1 0,1 0 0,0 0 0,1 0 0,0 0 0,1 0 0,-1-1 0,1 1 0,1-1 0,0 0 0,0-1 0,0 0 0,1 0 0,0 0 0,1-1 0,-1 0 0,1 0 0,1-1 0,8 5 0,-1-4 0,0 0 0,0-1 0,0-1 0,1 0 0,-1-2 0,1 0 0,0 0 0,0-2 0,0 0 0,21-3 0,-35 3-4,1 0 0,0 0 0,-1 0-1,1-1 1,-1 0 0,1 1 0,-1-1 0,1-1 0,-1 1 0,0 0-1,1-1 1,-1 0 0,0 1 0,0-1 0,0 0 0,0-1-1,0 1 1,-1-1 0,1 1 0,-1-1 0,0 0 0,1 0 0,-1 0-1,-1 0 1,1 0 0,0 0 0,-1 0 0,1-1 0,-1 1-1,0-1 1,0 1 0,0-1 0,-1 1 0,1-1 0,-1-4 0,0-20-423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0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32591,'11'-2'80,"47"-18"-32,14 0-48,11 5 16,-9 2-16,-18 8 0,-18 0-96,-21 3-704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441 269 31903,'21'-37'498,"-17"31"-464,0 0-1,0-1 0,0 0 0,-1 0 1,0 0-1,0 0 0,0-1 0,-1 1 1,-1 0-1,3-14 0,-5 20-33,1 0 0,0 0 0,0 0 0,0 1 0,-1-1 0,1 0 0,0 0 0,-1 0 0,1 1 0,-1-1 0,1 0 0,0 1 0,-1-1 0,0 0 0,1 1 0,-1-1 0,1 1 0,-1-1 0,0 1 0,1-1 0,-1 1 0,0-1 0,0 1 0,1 0 0,-1-1 0,0 1 0,0 0 0,0 0 0,1 0 0,-1 0 0,-1-1 0,-32-1 0,26 2 0,-19-1 0,-1 2 0,1 1 0,0 1 0,-46 11 0,56-9 0,1 0 0,-1 2 0,1 0 0,1 0 0,0 2 0,0 0 0,0 1 0,-20 17 0,26-20 0,1 1 0,1-1 0,0 1 0,0 1 0,0-1 0,1 1 0,0 0 0,1 1 0,0-1 0,0 1 0,1 0 0,0 0 0,1 1 0,0-1 0,1 1 0,0 0 0,0-1 0,2 1 0,-1 0 0,1 0 0,2 14 0,0-19 0,0 0 0,0 0 0,1 0 0,-1-1 0,1 1 0,1-1 0,-1 0 0,1 1 0,0-2 0,0 1 0,1 0 0,-1-1 0,1 0 0,0 0 0,0 0 0,0-1 0,1 1 0,-1-1 0,1 0 0,0-1 0,6 3 0,12 3 0,0 0 0,0-2 0,49 7 0,-6-8 0,73-2 0,-170 1 0,-1 1 0,1 2 0,-37 13 0,54-15 0,-1 0 0,1 1 0,0 1 0,0 0 0,1 0 0,0 2 0,0-1 0,1 1 0,-15 15 0,22-18 0,-1 0 0,1 0 0,1 0 0,-1 0 0,1 1 0,0-1 0,1 1 0,0 0 0,0 0 0,0 0 0,-1 10 0,3-13 0,-1 1 0,1-1 0,0 0 0,0 0 0,1 1 0,-1-1 0,1 0 0,0 0 0,0 0 0,0 0 0,1 0 0,-1 0 0,1 0 0,0 0 0,0 0 0,1-1 0,-1 1 0,1-1 0,-1 0 0,7 6 0,0-3 0,1 1 0,0-1 0,1 0 0,-1-1 0,1-1 0,0 1 0,1-2 0,-1 1 0,1-2 0,18 3 0,16 0 0,61-2 0,-95-3 0,5 0 0,0-1 0,-1 0 0,1-1 0,24-6 0,-33 5 0,0 0 0,0 0 0,0-1 0,0 0 0,0 0 0,-1-1 0,0 0 0,0 0 0,0 0 0,8-10 0,-1-2 0,-1 0 0,0-1 0,-2 0 0,0-1 0,-1-1 0,0 1 0,-2-2 0,-1 1 0,0-1 0,3-21 0,4-30 0,7-116 0,-14-121 0,-7 305 0,0 0 0,0-1 0,-1 1 0,1 0 0,-1-1 0,0 1 0,0 0 0,0 0 0,-1 0 0,1 0 0,-1 0 0,0 0 0,0 1 0,-1-1 0,-4-6 0,4 8 0,1 1 0,0-1 0,-1 0 0,0 1 0,1 0 0,-1-1 0,0 1 0,0 0 0,0 1 0,0-1 0,0 0 0,0 1 0,0 0 0,0 0 0,0 0 0,0 0 0,0 0 0,0 0 0,0 1 0,0-1 0,1 1 0,-6 2 0,4-2 0,0 1 0,-1 0 0,1 0 0,0 0 0,0 1 0,1 0 0,-1-1 0,0 1 0,1 1 0,0-1 0,-1 0 0,2 1 0,-1 0 0,0-1 0,1 1 0,-1 0 0,1 1 0,-2 4 0,-3 8 0,1 0 0,1 1 0,-4 23 0,-2 32 0,4 0 0,4 129 0,3-133 0,1-12 0,3 1 0,2-1 0,3 0 0,2-1 0,3 0 0,29 77 0,-40-126-7,-2-3-3,0 0 0,1 1 1,-1-1-1,1-1 0,0 1 0,0 0 0,0 0 0,1-1 0,-1 1 0,1-1 0,0 0 0,4 3 0,9-2-478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5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15 32287,'-5'-14'399,"-2"32"-318,-4 34-81,2-1 0,-2 61 0,7 109 0,4-201 0,0 1 0,2-1 0,1 0 0,0 0 0,10 29 0,-12-43 0,1-1 0,-1 0 0,2 0 0,-1-1 0,0 1 0,1 0 0,0-1 0,0 1 0,0-1 0,0 0 0,1 0 0,0 0 0,0 0 0,0-1 0,0 0 0,0 0 0,1 0 0,0 0 0,-1-1 0,1 1 0,0-1 0,0 0 0,0-1 0,0 1 0,1-1 0,5 0 0,-6 0 0,0 0 0,0-1 0,0 0 0,0-1 0,0 1 0,0-1 0,0 0 0,0 0 0,0 0 0,0-1 0,0 0 0,0 0 0,-1 0 0,5-3 0,-4 1 0,0 0 0,-1 0 0,1-1 0,-1 0 0,0 0 0,-1 0 0,1-1 0,-1 1 0,0-1 0,0 1 0,2-8 0,3-9 0,-1 0 0,-1 0 0,-1 0 0,-1-1 0,2-30 0,-4-119 0,-3 98 0,1 66 0,-1-13 0,1 21 0,0-1 0,0 1 0,-1-1 0,1 1 0,0-1 0,0 1 0,-1-1 0,1 1 0,0-1 0,-1 1 0,1 0 0,0-1 0,-1 1 0,1 0 0,0-1 0,-1 1 0,1 0 0,-1-1 0,1 1 0,-1 0 0,1 0 0,-1-1 0,1 1 0,-1 0 0,1 0 0,-1 0 0,1 0 0,-1 0 0,0 0 0,1 0 0,-1 0 0,0 0 0,0 0 0,-1 1 0,1-1 0,0 1 0,0-1 0,0 1 0,0 0 0,0 0 0,0-1 0,0 1 0,1 0 0,-1 0 0,0 0 0,0 0 0,1 0 0,-1 0 0,0 0 0,1 0 0,-1 0 0,1 0 0,-1 0 0,1 0 0,0 0 0,-1 0 0,1 1 0,0-1 0,0 0 0,0 0 0,0 2 0,-2 5 0,-2 13 0,0 0 0,1 1 0,1-1 0,2 1 0,0 0 0,1-1 0,1 1 0,1 0 0,9 35 0,-7-40 0,1 1 0,0-1 0,2 0 0,-1-1 0,2 0 0,1 0 0,0-1 0,0 0 0,2 0 0,0-1 0,26 23 0,-32-32 0,1-1 0,0 1 0,0-2 0,0 1 0,0-1 0,1 0 0,-1 0 0,1-1 0,-1 0 0,12 1 0,-13-2 0,1-1 0,-1 1 0,0-1 0,0 0 0,0-1 0,1 0 0,-1 0 0,0 0 0,0-1 0,0 1 0,0-1 0,-1-1 0,12-5 0,-9 1 0,0 0 0,0 0 0,0-1 0,-1 0 0,0 0 0,-1-1 0,0 1 0,0-2 0,-1 1 0,0-1 0,5-14 0,1-5 0,-2-1 0,10-54 0,-13 33 0,-1-1 0,-4-55 0,-1 94 0,1 9 0,-1 0 0,0 0 0,0 0 0,-1 0 0,1 1 0,-1-1 0,0 0 0,0 0 0,0 0 0,0 1 0,-1-1 0,1 1 0,-1-1 0,0 1 0,0 0 0,0-1 0,0 1 0,-1 0 0,0 0 0,1 1 0,-1-1 0,0 1 0,0-1 0,0 1 0,-1 0 0,1 0 0,0 0 0,-1 0 0,1 1 0,-1 0 0,0-1 0,0 1 0,1 0 0,-1 1 0,0-1 0,0 1 0,-4 0 0,5-1 0,0 0 0,0 1 0,0 0 0,0-1 0,0 1 0,-1 0 0,1 1 0,0-1 0,0 0 0,0 1 0,0 0 0,0 0 0,0 0 0,0 0 0,1 0 0,-1 0 0,0 1 0,0 0 0,1-1 0,-1 1 0,-2 3 0,2-1 0,1 0 0,0 1 0,-1 0 0,1 0 0,1 0 0,-1-1 0,1 1 0,0 1 0,0-1 0,1 0 0,-1 0 0,1 7 0,-1 6 0,0-1 0,1 1 0,1-1 0,0 0 0,1 1 0,1-1 0,1 0 0,1 0 0,9 25 0,3-8 0,1 0 0,27 39 0,-35-59 0,1 0 0,0-1 0,0 0 0,2-1 0,-1 0 0,2-1 0,19 13 0,-25-20 0,-1 0 0,1-1 0,1 0 0,-1 0 0,0-1 0,1 0 0,-1-1 0,1 1 0,0-2 0,0 1 0,12-2 0,-17 0 0,0 1 0,0-1 0,0 0 0,-1-1 0,1 1 0,0-1 0,0 1 0,-1-1 0,1 0 0,-1-1 0,0 1 0,0 0 0,0-1 0,0 0 0,0 0 0,0 0 0,-1 0 0,1 0 0,-1 0 0,0-1 0,0 1 0,3-7 0,1-3 0,0-1 0,-1 0 0,-1 0 0,0 0 0,2-17 0,-1-25 0,-2 1 0,-4-64 0,-1 29 0,3 55 0,1 24 0,-2 0 0,1 0 0,-1 1 0,-1-1 0,0 0 0,-1 0 0,0 1 0,0-1 0,-7-16 0,9 27 0,0 0 0,0 0 0,0-1 0,-1 1 0,1 0 0,0 0 0,0 0 0,0 0 0,0-1 0,0 1 0,-1 0 0,1 0 0,0 0 0,0 0 0,0 0 0,-1 0 0,1-1 0,0 1 0,0 0 0,0 0 0,-1 0 0,1 0 0,0 0 0,0 0 0,-1 0 0,1 0 0,0 0 0,0 0 0,0 0 0,-1 0 0,1 0 0,0 0 0,0 0 0,-1 0 0,1 0 0,0 0 0,0 1 0,0-1 0,-1 0 0,1 0 0,0 0 0,0 0 0,0 0 0,0 0 0,-1 1 0,1-1 0,0 0 0,0 0 0,0 0 0,0 0 0,0 1 0,0-1 0,-1 0 0,1 0 0,0 1 0,-7 14 0,1 21 0,1 0 0,2 0 0,2 0 0,3 42 0,0-5 0,0-15 0,2 0 0,3 0 0,3-1 0,30 103 0,-39-158 0,0 0 0,-1 1 0,1-1 0,0 0 0,0 0 0,0 0 0,1 0 0,-1 0 0,0 0 0,3 2 0,-4-4 0,0 1 0,1-1 0,-1 0 0,0 0 0,1 1 0,-1-1 0,0 0 0,1 0 0,-1 0 0,1 0 0,-1 0 0,0 0 0,1 0 0,-1 0 0,0 0 0,1 0 0,-1 0 0,1 0 0,-1 0 0,0 0 0,1 0 0,-1 0 0,1 0 0,-1 0 0,0 0 0,1 0 0,-1-1 0,0 1 0,1 0 0,-1 0 0,0-1 0,1 1 0,-1 0 0,1-1 0,2-3 0,-1 0 0,1 0 0,-1-1 0,0 1 0,0 0 0,0-1 0,0 0 0,0-5 0,26-103 0,-20 75 0,1 1 0,2-1 0,1 2 0,31-64 0,-42 98 0,0 0 0,0 0 0,0 1 0,0-1 0,1 0 0,-1 0 0,1 1 0,-1-1 0,1 1 0,0-1 0,-1 1 0,1 0 0,0-1 0,0 1 0,0 0 0,0 0 0,0 1 0,0-1 0,0 0 0,4 0 0,-4 1 0,-1 0 0,1 1 0,-1-1 0,0 0 0,1 1 0,-1-1 0,0 1 0,1 0 0,-1-1 0,0 1 0,0 0 0,0 0 0,1-1 0,-1 1 0,0 0 0,0 0 0,0 0 0,-1 1 0,1-1 0,0 0 0,0 0 0,0 0 0,-1 1 0,1-1 0,-1 0 0,1 1 0,-1-1 0,0 0 0,1 1 0,-1-1 0,0 3 0,7 42 0,-2 1 0,-3 0 0,-3 50 0,0-30 0,1-63 0,0 0 0,0 0 0,0 0 0,1 0 0,-1 0 0,1 0 0,0 0 0,0 0 0,0 0 0,1-1 0,-1 1 0,1 0 0,0-1 0,0 1 0,0-1 0,5 6 0,-4-7 0,1 1 0,-1-1 0,1 0 0,0 0 0,0 0 0,0 0 0,0-1 0,0 1 0,0-1 0,0 0 0,0-1 0,0 1 0,1-1 0,-1 0 0,7 0 0,-2 1 0,0-1 0,-1 0 0,1-1 0,-1 0 0,1 0 0,-1-1 0,0 0 0,1 0 0,-1-1 0,0 0 0,0-1 0,-1 1 0,1-2 0,-1 1 0,0-1 0,0 0 0,0 0 0,-1-1 0,1 0 0,-1 0 0,8-12 0,-7 8 0,0-1 0,-1 1 0,0-1 0,0-1 0,-1 1 0,-1-1 0,0 0 0,-1 0 0,3-19 0,-1-6 0,-2-69 0,-3 101 0,0 2 0,0 0 0,0 0 0,0 0 0,0 0 0,-1 0 0,1 0 0,-1 1 0,0-1 0,0 0 0,0 0 0,0 0 0,0 1 0,-2-4 0,1 5 0,1-1 0,-1 1 0,1 0 0,-1 0 0,0 0 0,0 0 0,1 0 0,-1 0 0,0 0 0,0 0 0,0 1 0,0-1 0,0 1 0,0-1 0,0 1 0,0 0 0,0 0 0,-1 0 0,-1 0 0,3 0 0,0 0 0,0 0 0,0 0 0,0 1 0,0-1 0,0 0 0,0 0 0,0 1 0,0-1 0,0 1 0,0-1 0,0 1 0,0-1 0,0 1 0,0 0 0,0-1 0,1 1 0,-1 0 0,0 0 0,0 0 0,1-1 0,-1 2 0,-1 2 0,0-1 0,1 0 0,0 0 0,0 1 0,0-1 0,0 0 0,-1 5 0,1 10 0,0 0 0,2 21 0,-1-20 0,0-4 0,0 0 0,1 1 0,1-1 0,0 0 0,1 0 0,1 0 0,0 0 0,1-1 0,1 0 0,0 0 0,1 0 0,0 0 0,1-1 0,14 17 0,-20-28 0,0 0 0,-1 0 0,1 0 0,0 0 0,0 0 0,0 0 0,1-1 0,-1 1 0,0-1 0,1 0 0,-1 0 0,0 1 0,1-2 0,0 1 0,-1 0 0,1 0 0,-1-1 0,1 0 0,0 1 0,-1-1 0,1 0 0,0 0 0,0 0 0,-1-1 0,1 1 0,0-1 0,-1 1 0,1-1 0,-1 0 0,1 0 0,-1 0 0,1 0 0,-1-1 0,0 1 0,0-1 0,1 1 0,2-4 0,3-2 0,1-1 0,-1 0 0,-1-1 0,1 0 0,-1 0 0,-1-1 0,7-12 0,1-8 0,-2-1 0,-1 0 0,12-53 0,-2 3 0,-20 79-1,-1 0 1,1 1-1,-1-1 1,1 1-1,0-1 1,-1 1-1,1-1 1,0 1-1,0 0 1,0-1-1,0 1 1,0 0-1,1-1 1,-1 1-1,0 0 1,0 0-1,1 0 1,-1 0-1,1 1 1,-1-1-1,3-1 1,0 1-4,1 0-1,-1 1 1,1 0 0,-1-1-1,1 1 1,5 1 0,8 0-3,-16-1 5,1 0 2,0 0-1,0 0 0,-1 0 1,1 0-1,0 0 1,0 1-1,0 0 0,-1-1 1,1 1-1,0 0 1,-1 0-1,1 1 0,-1-1 1,1 0-1,-1 1 0,0 0 1,1-1-1,2 4 1,-4-4 32,-19-1-3,13-1-29,1 1 0,0 0 0,-1 0 0,1 0 0,-1 1 0,1-1 0,0 1 0,-1 0 0,1 0 0,0 1 0,0-1 0,0 1 0,0 0 0,0 0 0,0 0 0,0 1 0,1-1 0,-1 1 0,1 0 0,0 0 0,0 0 0,0 0 0,0 1 0,0-1 0,1 1 0,-1 0 0,1-1 0,-3 9 0,-3 6 0,1 1 0,0 0 0,2 0 0,0 1 0,1-1 0,1 1 0,1 0 0,1 0 0,0 0 0,3 22 0,-2-36 0,1 0 0,0 1 0,0-1 0,0 0 0,1 0 0,0 1 0,0-1 0,1-1 0,-1 1 0,1 0 0,1-1 0,-1 1 0,1-1 0,0 0 0,0 0 0,0 0 0,1-1 0,-1 0 0,1 0 0,6 4 0,-2-2 0,1-1 0,-1-1 0,1 0 0,0 0 0,0 0 0,0-1 0,1-1 0,-1 0 0,0 0 0,1-1 0,14-1 0,-23 0 0,15 1 0,1-2 0,28-4 0,-40 4 0,1-1 0,-1 0 0,0 0 0,0-1 0,-1 1 0,1-1 0,0-1 0,-1 1 0,0-1 0,8-6 0,-1-2 0,-1-1 0,0 0 0,0 0 0,-2-1 0,0-1 0,0 0 0,-1 0 0,-1 0 0,-1-1 0,0 0 0,-1 0 0,0-1 0,2-24 0,1-20 0,-4-1 0,-3-84 0,-2 75 0,2 28 0,0 28 0,0 0 0,-1 0 0,-1 0 0,0 0 0,-1 0 0,-8-29 0,7 41 0,0 10 0,-9 256 0,11-190 0,1 172 0,0-238 0,1 0 0,0-1 0,0 1 0,0-1 0,6 13 0,-7-17 0,1 0 0,0-1 0,0 1 0,0 0 0,0-1 0,0 1 0,0-1 0,0 0 0,0 1 0,1-1 0,-1 0 0,2 2 0,-2-3 0,0 0 0,0 1 0,0-1 0,0 0 0,-1 0 0,1 1 0,0-1 0,0 0 0,0 0 0,0 0 0,0 0 0,0 0 0,0 0 0,0 0 0,-1-1 0,1 1 0,0 0 0,0 0 0,0-1 0,0 1 0,0-1 0,-1 1 0,1 0 0,0-1 0,1-1 0,1-1 0,0 0 0,0 0 0,-1 0 0,1-1 0,-1 0 0,0 1 0,0-1 0,0 0 0,0 0 0,-1 0 0,2-6 0,2-2 0,7-19 0,59-140 0,-57 143 0,1 0 0,2 1 0,35-45 0,-48 68 0,0-1 0,0 0 0,1 1 0,-1 0 0,7-4 0,-11 8 0,1-1 0,0 1 0,0-1 0,-1 1 0,1 0 0,0-1 0,0 1 0,0 0 0,-1-1 0,1 1 0,0 0 0,0 0 0,0 0 0,0 0 0,-1 0 0,1 0 0,0 0 0,0 0 0,0 0 0,0 0 0,0 0 0,-1 1 0,1-1 0,0 0 0,0 0 0,0 1 0,-1-1 0,1 1 0,0-1 0,0 1 0,-1-1 0,1 1 0,-1-1 0,1 1 0,0 0 0,-1-1 0,1 1 0,-1 0 0,1-1 0,-1 1 0,0 0 0,1 0 0,-1 0 0,0-1 0,1 1 0,-1 0 0,0 0 0,0 1 0,6 25 0,-2 0 0,0 0 0,-2 0 0,-1 1 0,-4 42 0,1-2 0,2-53 0,-1-1 0,1 0 0,1 0 0,0-1 0,6 24 0,-6-32 0,1 0 0,0-1 0,0 1 0,0-1 0,1 0 0,0 1 0,0-1 0,0 0 0,0-1 0,0 1 0,1-1 0,-1 1 0,1-1 0,0 0 0,0 0 0,9 4 0,-5-3 1,0 0 0,1-1 0,0 0 0,-1 0 0,1-1 0,0 0 0,1-1 0,-1 0 0,0 0 0,0-1 0,13-1 0,-18 1-7,0 0 1,0-1-1,0 0 1,-1 0-1,1 0 1,0 0-1,0 0 1,-1-1-1,1 1 1,-1-1 0,0 0-1,1 0 1,-1 0-1,0-1 1,0 1-1,0-1 1,0 0-1,-1 1 1,1-1-1,-1 0 1,0-1-1,0 1 1,0 0 0,0-1-1,0 1 1,-1-1-1,0 0 1,2-4-1,2-49-471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6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41 32591,'-1'-3'7,"-1"0"1,0 1-1,0-1 0,0 0 1,0 1-1,0 0 0,-1-1 1,1 1-1,-1 0 0,1 0 1,-1 1-1,0-1 0,0 0 1,0 1-1,-5-2 0,1 1-3,0 1 0,0 0 0,0 1 0,0 0-1,0 0 1,-11 1 0,11 0-4,1 1 0,0-1 0,0 1 0,0 0 0,1 0 0,-1 1 0,0 0 0,1 0 0,0 0 0,0 1 0,0-1 0,0 1 0,0 0 0,1 1 0,-1-1 0,1 1 0,1 0 0,-1 0 0,-5 10 0,5-8 0,1-1 0,0 1 0,0 0 0,0 0 0,1 1 0,0-1 0,0 0 0,1 1 0,0-1 0,1 1 0,-1-1 0,1 1 0,1-1 0,-1 1 0,1-1 0,4 12 0,-4-15 0,1-1 0,0 0 0,0 1 0,0-1 0,0 0 0,0 0 0,1-1 0,0 1 0,-1 0 0,1-1 0,0 1 0,0-1 0,0 0 0,1 0 0,-1-1 0,0 1 0,1 0 0,-1-1 0,1 0 0,-1 0 0,1 0 0,5 0 0,11 2 7,-1 0 0,39-2 0,-48-1-1,0 1-6,-1-2 1,1 1 0,-1-1 0,1 0 0,-1-1 0,18-6-1,-24 7 0,0-1 0,0 1 0,0-1 0,0 0 0,0 0 0,-1 0 0,1 0 0,0-1 0,-1 1 0,0-1 0,0 1 0,0-1 0,0 0 0,0 0 0,0 0 0,-1 0 0,1 0 0,-1 0 0,0 0 0,0-1 0,0 1 0,0-5 0,0 3 0,0-1 0,0 1 0,0-1 0,-1 0 0,0 1 0,0-1 0,-1 1 0,1-1 0,-1 1 0,0-1 0,-1 1 0,0-1 0,1 1 0,-1 0 0,-1 0 0,1 0 0,-1 0 0,0 0 0,-7-8 0,4 8 0,1 0 0,-1 0 0,0 1 0,0 0 0,-1 1 0,1-1 0,-1 1 0,0 0 0,0 1 0,0 0 0,0 0 0,0 0 0,0 1 0,-14-1 0,14 1 1,0 1-1,0 0 1,0 0 0,0 1-1,0 0 1,0 0-1,0 0 1,1 1 0,-1 0-1,-6 3 1,8-3-11,1 1-1,0-1 1,0 1-1,0 0 1,1 0-1,-1 0 1,1 0-1,0 1 1,-1 0 0,1-1-1,1 1 1,-1 0-1,1 0 1,-1 1-1,-1 5 1,-11 46-598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5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53 588 31118,'-3'3'98,"-1"0"0,0 0 0,1 0 0,0 1 0,0-1 0,0 1 0,0-1 0,0 1 0,1 0 0,0 0 1,0 1-1,0-1 0,0 0 0,1 1 0,-3 7 0,1 3-126,1 0 0,0-1 0,1 25 0,1-39 28,0 1 1,0-1-1,0 1 0,1-1 1,-1 1-1,0-1 1,0 1-1,1-1 0,-1 1 1,0-1-1,1 0 0,-1 1 1,1-1-1,-1 1 1,0-1-1,1 0 0,-1 1 1,1-1-1,-1 0 0,1 0 1,-1 1-1,1-1 1,-1 0-1,1 0 0,-1 0 1,1 0-1,0 1 0,26 1 22,-19-2-12,0 0-1,0-1 1,-1 0-1,13-3 1,-11 0-3,-1-1-1,1 0 1,-1 0-1,0-1 1,0 0-1,-1-1 1,0 1-1,0-1 1,11-15-1,4-8 4,23-42 0,-25 37-4,-3-1 0,-1-1 0,-1-1-1,17-75 1,-21 60-6,-2-1-1,-3 0 1,-1-62-1,-5 115 1,0 0 0,0 0 0,-1 0 0,1 0 0,0-1 0,-1 1 0,1 0 0,0 0 0,-1 0 0,1 0 0,-1 0 0,0 0 0,1 0 0,-1 0 0,0 0 0,0 0 0,1 0 0,-1 1 0,0-1 0,0 0 0,0 1 0,0-1 0,0 0 0,0 1 0,0-1 0,0 1 0,-1-1 0,1 1 0,0 0 0,0 0 0,0-1 0,0 1 0,0 0 0,-1 0 0,1 0 0,0 0 0,0 0 0,0 0 0,0 1 0,-1-1 0,1 0 0,-2 1 0,-2 0 0,0 0 0,0 1 0,0-1 0,0 1 0,1 0 0,-1 0 0,0 0 0,1 1 0,-6 3 0,4 0 0,1 0 0,0 1 0,0-1 0,0 1 0,1 0 0,0 1 0,0-1 0,0 1 0,1-1 0,1 1 0,-1 0 0,1 0 0,0 0 0,0 16 0,1-12 0,0 0 0,1 0 0,0 1 0,1-1 0,1 0 0,0 0 0,1 0 0,0 0 0,0-1 0,6 12 0,10 11 0,1-2 0,1 0 0,37 41 0,18 25 0,-73-93 0,0 0 0,0-1 0,0 1 0,0 0 0,-1 0 0,0 0 0,0 1 0,0-1 0,0 0 0,-1 1 0,0-1 0,0 1 0,-1 0 0,0 7 0,0-12 0,0 1 0,-1 0 0,1 0 0,-1-1 0,1 1 0,-1 0 0,0-1 0,0 1 0,0-1 0,0 1 0,0-1 0,0 1 0,0-1 0,0 0 0,-1 1 0,1-1 0,0 0 0,-1 0 0,1 0 0,-1 0 0,1 0 0,-1 0 0,-3 1 0,-44 12 0,40-12 0,-38 5-18,-95 4 0,91-9 22,47-2-4,3 0 0,0 0 0,0 0 0,0 0 0,0 0 0,0 0 0,0 0 0,0 0 0,0 0 0,0 0 0,0 0 0,1 0 0,-1 1 0,0-1 0,0 0 0,0 1 0,0-1 0,0 1 0,1-1 0,-3 2 0,3-2 0,0 0 0,0 1 0,0-1 0,0 0 0,0 0 0,0 1 0,0-1 0,0 0 0,0 0 0,0 0 0,0 1 0,0-1 0,0 0 0,0 0 0,0 1 0,0-1 0,0 0 0,0 0 0,1 0 0,-1 1 0,0-1 0,0 0 0,0 0 0,0 0 0,0 0 0,0 1 0,1-1 0,-1 0 0,0 0 0,0 0 0,0 0 0,0 1 0,1-1 0,-1 0 0,0 0 0,0 0 0,0 0 0,1 0 0,-1 0 0,0 0 0,0 0 0,1 0 0,-1 0 0,0 0 0,0 0 0,0 0 0,1 0 0,-1 0 0,0 0 0,33 8 0,18 6 0,0-3 0,1-2 0,77 4 0,-124-13 0,-1 0 0,1-1 0,0 1 0,-1-1 0,1 0 0,-1-1 0,0 1 0,1-1 0,-1 0 0,0 0 0,0 0 0,0 0 0,7-7 0,-4 3 0,-1 0 0,0 0 0,0-1 0,0 0 0,-1-1 0,8-13 0,0-7 0,0-1 0,-2-1 0,8-33 0,-17 54 0,18-71 0,-4 0 0,-4-1 0,-3 0 0,-2-111 0,-7 191 1,0-1 0,0 1 0,1 0 0,-1-1 0,-1 1 1,1 0-1,0-1 0,0 1 0,0 0 0,-1-1 0,1 1 0,-1 0 0,1-1 0,-1 1 0,1 0 0,-1 0 1,0 0-1,0 0 0,1 0 0,-3-2 0,1 2 0,-1 0 0,1 0 0,0 1 0,-1-1-1,1 1 1,-1 0 0,1-1 0,-1 1 0,1 0 0,-3 1 0,4-1-2,-1 0 1,0 0 0,0 0 0,0 0-1,0 1 1,0-1 0,0 1 0,1-1 0,-1 1 0,0 0 0,0 0-1,1 0 1,-1 0 0,0 0 0,1 0 0,-1 0 0,1 0 0,-1 1-1,-1 2 1,0 0-2,0 0 1,1 0-1,-1 0 0,1 1 0,0-1 0,0 1 0,-1 6 0,-1 8-2,0 0-1,-1 36 0,2 38 16,9 105 1,-1-146-10,3 1 1,1-1-1,25 76 0,-33-125-2,0-1 0,1 1 0,-1 0 0,0-1 0,1 1 0,-1-1 0,1 0 0,0 1 0,0-1 0,0 0 0,4 3 0,-5-4 0,0-1 0,0 1 0,0-1 0,0 1 0,0-1 0,0 1 0,0-1 0,0 0 0,0 0 0,0 1 0,0-1 0,1 0 0,-1 0 0,0 0 0,0 0 0,0 0 0,0-1 0,0 1 0,0 0 0,0-1 0,1 1 0,-1 0 0,0-1 0,0 1 0,0-1 0,0 1 0,0-1 0,-1 0 0,1 0 0,0 1 0,0-1 0,0 0 0,-1 0 0,2-2 0,4-3 0,-2-1 0,1 0 0,-1-1 0,0 1 0,-1-1 0,0 0 0,0 0 0,3-13 0,12-77 0,-13 62 0,-3 23 0,1-7 0,0-1 0,2 1 0,0 0 0,16-37 0,-20 55-1,0 0 0,0 0 0,0 0 1,1 1-1,-1-1 0,1 0 0,-1 1 0,1-1 0,0 0 0,0 1 1,0 0-1,0 0 0,0-1 0,0 1 0,0 0 0,0 0 0,0 1 0,3-2 1,-3 2-1,-1 0 1,1 0-1,-1-1 0,1 1 1,-1 0-1,1 1 1,-1-1-1,1 0 1,-1 0-1,1 1 1,-1-1-1,1 1 1,-1-1-1,0 1 1,1 0-1,-1-1 0,0 1 1,1 0-1,-1 0 1,0 0-1,0 0 1,0 0-1,0 0 1,0 0-1,0 0 1,0 1-1,0-1 1,1 2-1,2 6 1,-1-1 0,0 1 0,0-1 0,-1 1 0,0 0 0,0 0 0,0 17 0,-2 73 0,-1-48 0,1-36 0,-1 0 0,1-1 0,1 0 0,0 0 0,1 0 0,4 18 0,-4-27 0,0-1 0,0 0 0,0 0 0,0 0 0,0 0 0,1 0 0,0 0 0,0 0 0,0-1 0,0 0 0,0 0 0,1 0 0,0 0 0,-1 0 0,1 0 0,0-1 0,0 0 0,0 0 0,1 0 0,6 2 0,3 0 0,1 0 0,-1-2 0,1 1 0,0-1 0,0-1 0,0-1 0,25-2 0,-30 1 0,0-1 0,1 1 1,-1-2-1,0 1 1,-1-1-1,1-1 1,0 0-1,-1 0 1,0-1-1,0 0 1,16-13-1,-17 10 3,0 0-1,0-1 0,-1 0 0,-1 0 0,0 0 1,0-1-1,0 0 0,-2 0 0,1 0 0,-1-1 1,-1 0-1,5-21 0,-3 3-3,-2 0 1,-2-1-1,-3-51 1,2 69 0,-1 1 0,-1-1 0,0 1 0,-1 0 0,0-1 0,0 1 0,-1 1 0,-1-1 0,-7-12 0,9 18 0,0 0 0,-1 0 0,1 1 0,-1 0 0,0-1 0,0 1 0,-1 1 0,1-1 0,-1 1 0,0-1 0,0 2 0,0-1 0,0 0 0,-1 1 0,1 0 0,0 0 0,-1 1 0,0-1 0,1 1 0,-11-1 0,11 2-1,0 0 0,0 0 1,0 0-1,-1 0 0,1 1 0,0 0 0,0 0 1,0 0-1,0 1 0,1 0 0,-1 0 0,0 0 0,1 0 1,-1 1-1,1-1 0,-1 1 0,1 0 0,0 1 1,1-1-1,-1 1 0,0 0 0,1 0 0,0 0 1,0 0-1,0 0 0,1 1 0,-1-1 0,1 1 1,0 0-1,0-1 0,1 1 0,-2 9 0,-1 3 1,0 0-1,1 0 1,2 0-1,-1 0 1,2 0-1,0 0 1,1 0-1,1 0 1,1 0-1,9 32 1,-10-41 0,1 0 0,-1-1 0,2 1 0,-1-1 0,1 0 0,0 0 0,1 0 0,-1-1 0,1 1 0,1-1 0,-1-1 0,1 1 0,0-1 0,0 1 0,1-2 0,0 1 0,-1-1 0,2 0 0,-1 0 0,0-1 0,1 0 0,-1-1 0,1 1 0,0-1 0,10 1 0,-13-2 2,0-1 0,0 1-1,0-1 1,0 0 0,0 0 0,0-1 0,0 0-1,-1 1 1,1-2 0,0 1 0,0 0 0,-1-1-1,1 0 1,0 0 0,5-4 0,-5 2-2,-1-1 0,1 1 0,-1-1 1,0 1-1,-1-1 0,1 0 0,-1 0 1,0-1-1,0 1 0,-1-1 1,0 1-1,3-8 0,1-13 0,-1 0 0,0 0 0,-2-1 0,-1 1 0,-3-46 0,1 36 0,0 36 0,0-8 0,0 0 0,0 0 0,-1 0 0,-3-14 0,3 21 0,1-1 0,-1 1 0,1 0 0,-1-1 0,0 1 0,1 0 0,-1-1 0,0 1 0,0 0 0,0 0 0,0 0 0,0-1 0,0 1 0,0 0 0,0 1 0,-1-1 0,1 0 0,0 0 0,-1 0 0,1 1 0,0-1 0,-1 1 0,1-1 0,-1 1 0,1-1 0,-1 1 0,1 0 0,-1 0 0,1 0 0,-2 0 0,2 0 0,-1 0 0,1 0 0,0 1 0,0-1 0,0 0 0,0 1 0,0-1 0,-1 1 0,1-1 0,0 1 0,0-1 0,0 1 0,0 0 0,0-1 0,1 1 0,-1 0 0,0 0 0,0 0 0,0 0 0,1 0 0,-1 0 0,0 0 0,1 0 0,-1 0 0,1 0 0,-1 0 0,1 0 0,0 0 0,-1 1 0,1 0 0,-5 40 0,5-37 0,-1 25 0,2 0 0,0-1 0,2 1 0,10 44 0,-11-64 0,1 0 0,0-1 0,1 1 0,0-1 0,0 0 0,1 0 0,0-1 0,1 1 0,0-1 0,0 0 0,1-1 0,-1 1 0,2-1 0,-1-1 0,1 1 0,0-1 0,12 6 0,-16-10 0,-1 0 0,0 0 0,0-1 0,1 0 0,-1 1 0,1-1 0,-1 0 0,1-1 0,-1 1 0,1-1 0,0 0 0,-1 1 0,6-2 0,-8 1 0,1-1 0,0 0 0,0 0 0,0 1 0,-1-1 0,1 0 0,0 0 0,-1-1 0,1 1 0,-1 0 0,1 0 0,-1-1 0,0 1 0,1-1 0,-1 1 0,0-1 0,0 0 0,0 1 0,0-1 0,0 0 0,-1 0 0,1 0 0,0-2 0,9-36 0,-1 0 0,-3 0 0,3-78 0,-3 33 0,-4 60 0,7-56 0,-8 76 0,0 1 0,0-1 0,0 1 0,1 0 0,-1-1 0,1 1 0,0 0 0,0 0 0,0 0 0,1 1 0,0-1 0,-1 1 0,7-7 0,-7 9 0,-1 0 0,0 0 0,1 0 0,-1 1 0,1-1 0,0 0 0,-1 1 0,1-1 0,-1 1 0,1 0 0,0-1 0,-1 1 0,1 0 0,0 0 0,0 0 0,-1 0 0,1 0 0,0 0 0,-1 1 0,1-1 0,0 0 0,-1 1 0,1 0 0,0-1 0,-1 1 0,1 0 0,-1 0 0,0 0 0,1 0 0,-1 0 0,3 2 0,1 2 0,-1 0 0,1 0 0,-1 0 0,0 1 0,0 0 0,4 8 0,1 5 0,0 1 0,-1 0 0,-1 0 0,-1 1 0,-1 0 0,-1 0 0,2 27 0,-4-14 0,-2-1 0,-1 1 0,-11 65 0,11-95 0,0 1 0,0 0 0,1 0 0,0 0 0,0 0 0,0 0 0,0-1 0,1 1 0,-1 0 0,1 0 0,1 0 0,2 7 0,-2-9 0,-1-1 0,1 1 0,0-1 0,0 0 0,0 0 0,0 0 0,1 0 0,-1 0 0,1 0 0,-1-1 0,1 1 0,-1-1 0,1 0 0,0 0 0,0 0 0,-1 0 0,1 0 0,0 0 0,0-1 0,0 0 0,4 1 0,13 1 0,0 0 0,1-2 0,-1 0 0,1-1 0,34-7 0,-43 5 0,-1 0 0,1-1 0,-1-1 0,1 1 0,-1-2 0,-1 0 0,1 0 0,-1-1 0,0 0 0,16-16 0,-16 14 0,-2-1 0,0-1 0,0 1 0,-1-1 0,0 0 0,-1-1 0,0 0 0,-1 0 0,0 0 0,-1 0 0,3-15 0,-2 3 0,-2 0 0,0 0 0,-2 0 0,0 0 0,-4-27 0,2 41 0,-1 0 0,0 1 0,0-1 0,-1 1 0,0 0 0,-1 0 0,1 0 0,-8-12 0,9 18 0,-1-1 0,1 1 0,0-1 0,-1 1 0,0 0 0,1 0 0,-1 0 0,-1 0 0,1 1 0,0-1 0,-1 1 0,1 0 0,-1 0 0,1 0 0,-1 0 0,0 1 0,0 0 0,0-1 0,0 1 0,0 1 0,-7-2 0,10 3 0,-1-1 0,1 0 0,0 0 0,0 1 0,0-1 0,0 0 0,0 1 0,0-1 0,0 1 0,0 0 0,0-1 0,1 1 0,-1 0 0,0-1 0,0 1 0,0 0 0,1 0 0,-1 0 0,0 0 0,1 0 0,-1 0 0,1 0 0,-1 0 0,1 0 0,-1 0 0,1 0 0,0 0 0,0 0 0,0 0 0,-1 0 0,1 3 0,-1 42 0,1-35 0,0 13 0,0 0 0,1 0 0,2-1 0,0 1 0,2-1 0,10 33 0,-13-51 0,9 25 0,30 56 0,-37-79 0,0-1 0,0 1 0,1 0 0,0-1 0,0 0 0,1 0 0,-1-1 0,1 1 0,0-1 0,1-1 0,0 1 0,-1-1 0,12 5 0,-11-7-9,0-1 0,0 1 1,0-2-1,0 1 0,0-1 0,0 0 0,-1 0 1,1-1-1,8-1 0,10-6-303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7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9 696 31486,'-2'5'89,"1"0"-1,-1 0 1,1 0-1,0 0 0,1 1 1,-1-1-1,1 0 1,0 0-1,0 1 0,1-1 1,1 7-1,-2-4-7,1-4-79,-1 1-1,1-1 0,0 0 1,0 0-1,0 0 1,1 0-1,-1 0 0,1 0 1,0 0-1,0 0 0,0 0 1,1-1-1,0 1 1,-1-1-1,1 0 0,0 0 1,0 0-1,1 0 1,-1 0-1,1-1 0,-1 0 1,6 3-1,0-1 0,0 0 1,1-1-1,-1 0 0,1-1 0,-1 0 0,1 0 1,0-1-1,18 0 0,-25-2 0,0 1 0,0 0-1,0-1 1,0 1 0,0-1 0,-1 0-1,1 0 1,0 0 0,0-1 0,-1 1-1,1-1 1,0 1 0,-1-1 0,4-3 0,-1 0-1,1 0 1,-1-1 0,-1 0-1,1 0 1,5-10 0,1-6 3,0 0 1,11-37-1,-8 7 2,12-77 0,-16 75-3,18-63 1,-27 114-5,0 0 0,0 0 1,0 0-1,0 0 0,1 0 0,-1 0 0,1 0 0,0 1 1,0-1-1,0 1 0,0-1 0,0 1 0,0 0 1,1 0-1,-1 0 0,1 0 0,-1 0 0,1 1 1,0-1-1,0 1 0,0-1 0,0 1 0,0 0 0,0 0 1,0 0-1,0 1 0,0-1 0,0 1 0,0 0 1,1 0-1,-1 0 0,0 0 0,0 0 0,0 1 1,0 0-1,0-1 0,0 1 0,0 0 0,0 0 0,0 1 1,0-1-1,0 1 0,0-1 0,-1 1 0,4 2 1,4 5-30,0 0 0,-1 1 0,17 20 0,6 8-50,-30-36 82,-2-2 1,1 0-1,-1 1 0,0-1 0,1 0 1,-1 1-1,0-1 0,1 1 0,-1-1 1,0 0-1,0 1 0,1-1 0,-1 1 1,0-1-1,0 1 0,0-1 0,1 1 1,-1-1-1,0 0 0,0 1 0,0-1 1,0 1-1,0-1 0,0 1 0,0-1 1,0 2-1,-9-6 75,-1-2-71,0 0 0,-1 1 0,1 0 0,-21-7-1,26 11-4,1 0-1,-1-1 0,1 2 1,-1-1-1,0 1 0,1-1 1,-1 1-1,0 1 0,1-1 1,-1 1-1,1-1 0,-1 1 1,0 1-1,1-1 0,0 1 1,-7 2-1,5 0 0,1 0 0,1 1 0,-1-1 0,0 1 0,1 0 0,0 0 0,0 0 0,1 1 0,-1-1 0,1 1 0,1 0 0,-1 0 0,1 0 0,0 0 0,-3 13 0,1 2 0,0 0 0,2 1 0,0 32 0,2-42 0,0 1 0,1 0 0,0 0 0,1 0 0,1 0 0,0-1 0,0 0 0,8 17 0,-8-22 0,1-1 0,0 0 0,0 0 0,1 0 0,0 0 0,0-1 0,0 0 0,0 0 0,1 0 0,0 0 0,0-1 0,0 0 0,1-1 0,-1 1 0,1-1 0,7 2 0,-1-1 0,1 0 1,0-1-1,0 0 0,0-2 1,0 1-1,15-2 1,-27 0 0,0 0 0,1 0 0,-1 0 0,0-1 0,0 1 1,0-1-1,0 0 0,0 1 0,0-1 0,0 0 0,0 0 0,0 0 1,0-1-1,0 1 0,-1 0 0,1-1 0,0 1 0,-1-1 1,1 1-1,-1-1 0,0 0 0,1 0 0,-1 0 0,0 1 0,0-1 1,0 0-1,0 0 0,-1 0 0,2-5 0,1-5 2,-1 0 0,0 0-1,-1 0 1,-1-16 0,1 22-3,-2-450 24,-1 191-19,-17 343-5,11-8 0,2 134 0,6-157 0,0-15 0,2 0 0,1-1 0,2 1 0,8 33 0,-10-53 0,1 0 0,0 0 0,1 0 0,0 0 0,1-1 0,0 1 0,1-1 0,0-1 0,0 0 0,2 0 0,-1 0 0,1-1 0,10 9 0,-13-15 0,-1 1 0,1-1 0,-1 0 0,1-1 0,0 1 0,0-1 0,1 0 0,-1-1 0,12 2 0,60-1 0,-60-3 0,-11 1 0,0-1 0,1 1 1,-1-2-1,1 1 0,-1-1 0,0 0 0,0 0 0,0-1 1,0 0-1,-1-1 0,1 1 0,-1-1 0,8-6 1,-7 4 0,1-1 1,-1 0 0,-1-1 0,0 0 0,0 0 0,0 0 0,-1-1-1,8-17 1,-4 3 0,-2-1 0,0 0-1,-2-1 1,0 1-1,-2-1 1,0 0-1,-2-27 1,-1 41-2,-1-1 0,0 1 0,0 0 0,-1 0 0,0 0 0,-1 0 0,-1 1 0,-8-20 0,10 25 0,-1 1 0,1 0 0,-1 0 0,0 0 0,0 0 0,-1 0 0,1 0 0,-1 1 0,0 0 0,0 0 0,0 0 0,0 0 0,0 1 0,-1-1 0,1 1 0,-1 0 0,1 0 0,-1 1 0,0-1 0,0 1 0,0 0 0,-5 0 0,7 1 0,0 0 0,0 0 0,0 0 0,0 0 0,0 1 0,0-1 0,0 1 0,1 0 0,-1 0 0,0 0 0,0 0 0,1 0 0,-1 1 0,1-1 0,-1 1 0,1-1 0,0 1 0,-1 0 0,1 0 0,0 0 0,0 1 0,0-1 0,1 0 0,-1 1 0,0-1 0,1 1 0,0-1 0,0 1 0,-1 0 0,2-1 0,-1 1 0,0 0 0,0 4 0,-3 11 0,2 0 0,0 0 0,1 0 0,2 23 0,-1-19 0,0 3 0,1 1 0,1-1 0,1 0 0,8 34 0,-9-51 0,1 0 0,-1 0 0,2-1 0,-1 1 0,1-1 0,0 0 0,0 0 0,1 0 0,0 0 0,0-1 0,0 0 0,1 0 0,0 0 0,0-1 0,1 0 0,-1 0 0,13 6 0,-12-8 0,0-1 0,0 0 0,0 0 0,1-1 0,-1 0 0,0 0 0,1-1 0,13 0 0,-10 0 0,-9 0 0,0-1 0,1 1 0,-1 0 0,0-1 0,0 0 0,0 1 0,0-1 0,0 0 0,-1 0 0,1 0 0,0 0 0,0 0 0,0 0 0,-1-1 0,1 1 0,-1-1 0,1 1 0,-1-1 0,0 0 0,1 1 0,-1-1 0,0 0 0,0 0 0,0 0 0,0 0 0,-1 0 0,1 0 0,0 0 0,-1 0 0,1-2 0,2-10 0,-1 0 0,-1 1 0,1-23 0,-2 27 0,0-3 2,-1-103-12,0 99 6,-1 0 0,0 0 0,-2 1 0,0-1 0,-6-17 0,8 29 4,0 1 0,0-1 0,0 1 0,0-1 0,-1 1 0,1 0 0,-1 0 0,-3-4 0,5 7 0,1-1 0,-1 1 0,1-1 0,-1 1 0,1 0 0,-1-1 0,1 1 0,-1 0 0,0 0 0,1 0 0,-1-1 0,1 1 0,-1 0 0,0 0 0,1 0 0,-1 0 0,1 0 0,-1 0 0,0 0 0,1 0 0,-1 0 0,1 0 0,-2 1 0,1-1 0,0 1 0,0 0 0,0 0 0,1 0 0,-1 0 0,0-1 0,0 1 0,1 0 0,-1 0 0,1 1 0,-1-1 0,1 0 0,-1 0 0,1 0 0,0 0 0,-1 0 0,1 3 0,-4 18 0,1-1 0,1 1 0,1 1 0,1-1 0,4 35 0,-2-43 0,0 0 0,1-1-1,1 1 1,0-1 0,0 0 0,2 0-1,-1 0 1,2-1 0,-1 0 0,13 16-1,-15-23 0,1 1 0,0-1-1,0 0 1,0 0 0,1-1-1,0 0 1,0 0 0,0 0-1,0-1 1,13 6 0,-10-6 3,1-1-1,0 0 1,-1-1 0,1 0 0,0 0 0,0-1 0,14-1-1,-20 0-1,0 0 1,0 0-1,0 0 0,-1 0 0,1 0 0,0-1 0,-1 0 0,1 0 0,-1 0 1,0 0-1,0 0 0,0-1 0,0 0 0,0 1 0,0-1 0,-1 0 0,1 0 0,-1-1 1,0 1-1,0 0 0,0-1 0,0 1 0,1-6 0,4-8 0,-1-1 0,-1 1 0,6-37 0,-1-47 0,-5-201 0,-6 177 0,1 124 0,0 1 0,0-1 0,1 1 0,-1-1 0,0 0 0,0 1 0,0-1 0,0 1 0,0-1 0,0 0 0,0 1 0,0-1 0,-1 1 0,1-1 0,0 0 0,0 1 0,0-1 0,-1 1 0,1-1 0,0 1 0,0-1 0,-1 1 0,1-1 0,-1 1 0,1-1 0,0 1 0,-1-1 0,1 1 0,-1 0 0,1-1 0,-1 1 0,1 0 0,-1-1 0,0 1 0,0 0 0,0 1 0,0-1 0,0 1 0,0 0 0,0 0 0,0-1 0,0 1 0,0 0 0,0 0 0,1 0 0,-1 0 0,0 0 0,1 0 0,-1 0 0,1 0 0,-1 0 0,1 1 0,0-1 0,-1 2 0,-4 14 0,0 1 0,1-1 0,1 1 0,0 23 0,1 78 0,3-72 0,-1-14 0,2 0 0,1 0 0,14 58 0,-13-75 0,1 1 0,1-1 0,0 0 0,1 0 0,1-1 0,1 0 0,0-1 0,0 1 0,14 13 0,-19-24 0,0 0 0,0 0 0,1-1 0,-1 1-1,1-1 1,0 0 0,0 0 0,0-1 0,0 0 0,0 0 0,1 0 0,-1 0 0,8 0-1,-10-1 2,0-1 0,-1 0 0,1 0 0,-1 0 0,1 0 0,0 0 0,-1 0 0,1-1 0,-1 0 0,1 1-1,-1-1 1,1 0 0,-1 0 0,0 0 0,1-1 0,-1 1 0,0 0 0,0-1 0,0 1 0,0-1 0,0 0-1,0 0 1,0 0 0,-1 0 0,1 0 0,-1 0 0,1 0 0,-1-1 0,0 1 0,1-4 0,8-25-5,-1 0 1,-2-1-1,-1 0 0,2-34 1,-3 26-10,18-79 1,-22 116 10,-1 1 1,1-1-1,0 0 1,0 1-1,0-1 1,0 1-1,0-1 1,0 1-1,1-1 1,-1 1-1,1 0 1,0 0-1,0 0 1,0 0-1,0 0 1,0 0-1,0 0 1,0 1-1,0-1 0,1 1 1,-1-1-1,1 1 1,-1 0-1,1 0 1,0 0-1,-1 0 1,1 1-1,0-1 1,-1 1-1,1 0 1,0 0-1,0-1 1,-1 2-1,1-1 1,0 0-1,0 1 1,-1-1-1,1 1 0,0 0 1,-1 0-1,4 1 1,13 11 0,-17-11 3,0-1-1,-1 1 0,1-1 1,0 0-1,0 1 1,0-1-1,0 0 0,0 0 1,0 0-1,0-1 0,0 1 1,1 0-1,1 0 1,-3-1 24,-1-1-25,0 1 1,0-1-1,0 1 0,0 0 0,0-1 0,1 1 0,-1 0 0,0-1 0,0 1 0,0-1 1,0 1-1,0 0 0,0-1 0,-1 1 0,1-1 0,0 1 0,0 0 0,0-1 1,0 1-1,0-1 0,-1 1 0,1 0 0,0-1 0,0 1 0,0 0 0,-1-1 1,1 1-1,0 0 0,-1 0 0,1-1 0,-5 0 0,1 0 0,-1 0 0,1 0 0,-1 1 0,1 0 0,-1 0 0,0 0 0,1 1 0,-1-1 0,1 1 0,-1 0 0,1 0 0,0 0 0,-1 1 0,1 0-1,0 0 1,0 0 0,0 0 0,0 1 0,1-1 0,-1 1 0,0 0 0,1 0 0,0 0 0,0 1 0,0-1 0,0 1 0,1 0 0,-1-1 0,1 1 0,-3 8 0,-2 2-1,2 0 0,0 0 0,0 1 0,1 0 1,1 0-1,1 0 0,0 0 0,1 22 0,0-22 0,2 0 0,0-1 0,1 1 0,0-1 0,1 1 0,1-1 0,9 24 0,-10-31 0,0-1 0,0-1 0,1 1 0,0 0 0,0-1 0,0 0 0,1 0 0,-1 0 0,1-1 0,0 1 0,1-1 0,-1 0 0,1-1 0,0 1 0,0-1 0,0 0 0,0-1 0,0 1 0,10 1 0,-9-2 0,0 0 0,0-1 0,0 0 0,0-1 0,0 1 0,0-1 0,0 0 0,1-1 0,-1 0 0,9-2 0,-12 2 0,0-1 0,-1 1 0,1-1 0,-1 0 0,1 0 0,-1 0 0,0 0 0,0-1 0,0 1 0,0-1 0,0 0 0,-1 0 0,1 0 0,-1 0 0,0 0 0,0-1 0,0 1 0,0 0 0,2-7 0,1-7 0,0-1 0,0 0 0,-2 0 0,3-25 0,-2-78 0,-4 83 0,3-142 0,-4 260 0,-1-28 0,2-1 0,8 67 0,-5-104 1,0-1-1,0 0 1,2 0-1,-1 0 1,2 0-1,-1-1 1,2 0-1,10 16 1,-14-23-4,1 0 0,0 0 0,0-1 1,0 1-1,1-1 0,0 0 0,0 0 1,0 0-1,0 0 0,0-1 0,1 0 1,0 0-1,-1-1 0,1 0 0,0 0 0,0 0 1,0-1-1,0 1 0,1-1 0,7 0 1,6-4-919,-4-12-3147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7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32143,'14'0'320,"41"0"-224,20-2-16,16-3-16,3-5-48,-8 0-16,-17 2 0,-25 1 0,-19 4-64,-19-2-480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2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13 893 28189,'-1'0'146,"1"0"0,-1 0-1,1 0 1,-1 0 0,1 0 0,-1 1 0,1-1-1,-1 0 1,1 0 0,-1 0 0,1 0 0,0 1-1,-1-1 1,1 0 0,-1 0 0,1 1 0,0-1 0,-1 0-1,1 1 1,-1-1 0,1 1 0,0-1 0,0 0-1,-1 1 1,1-1 0,0 1 0,0-1 0,-1 0-1,1 1 1,0-1 0,0 1 0,0-1 0,0 2 0,0 18-906,1-10 1108,-1-9-348,1-1 0,-1 1 0,1-1 0,-1 1 0,1-1 0,0 0 0,-1 1 0,1-1 0,-1 0 0,1 0 0,0 1 0,0-1 0,-1 0 0,1 0 0,0 0 0,-1 0 0,1 0 0,0 0 0,-1 0 0,1 0 0,0 0 0,0 0 0,0-1 0,1 1 0,5-1 2,0 0 0,-1 0 0,1 0 0,0-1 1,-1 0-1,0-1 0,1 1 0,-1-1 0,0 0 0,0-1 0,-1 0 0,1 0 1,7-7-1,5-5-2,0-1 1,22-29 0,-23 22-1,-1 1 0,-1-2 0,-2 0 0,0-1 0,-1 0 0,-2 0 0,-1-1 0,-1-1 0,-1 0 0,3-31 0,-1-18 0,-4-1 0,-7-112 0,2 188 0,0 0 0,0 0 0,0 0 0,0 0 0,-1 0 0,1 0 0,0 0 0,-1 0 0,0 1 0,1-1 0,-1 0 0,0 0 0,0 0 0,0 1 0,0-1 0,-2-2 0,2 4 0,0-1 0,1 1 0,-1-1 0,0 1 0,0 0 0,0-1 0,0 1 0,0 0 0,0 0 0,1-1 0,-1 1 0,0 0 0,0 0 0,0 0 0,0 0 0,0 0 0,0 0 0,0 1 0,0-1 0,1 0 0,-1 0 0,0 1 0,0-1 0,-1 1 0,-1 1 0,-1 0 0,1 0 0,0 1 0,0-1 0,0 1 0,0-1 0,1 1 0,-1 0 0,1 0 0,-1 1 0,1-1 0,0 0 0,0 1 0,-1 3 0,-1 5 0,0 1 0,1-1 0,1 1 0,0 0 0,1 0 0,0 0 0,1 0 0,1 0 0,0 0 0,0-1 0,4 16 0,1-7 0,1 0 0,0 0 0,2-1 0,0 0 0,21 33 0,21 20 0,-32-47 0,0 1 0,28 57 0,-44-76 0,0-1 0,-1 0 0,0 1 0,0-1 0,-1 1 0,0-1 0,0 1 0,-1 15 0,0-19 0,-1 0 0,1-1 0,-1 1 0,0 0 0,0-1 0,0 1 0,0-1 0,-1 1 0,1-1 0,-1 0 0,0 0 0,0 0 0,0 1 0,0-2 0,-1 1 0,1 0 0,-1 0 0,0-1 0,-3 3 0,-4 1 0,0 0 0,0-1 0,-1 0 0,1-1 0,-1 0 0,0-1 0,-22 4 0,-1-3 0,-52-2 0,86-2 0,189 15 0,-179-15 0,17 0 0,1 0 0,-1-2 0,29-6 0,-47 6 0,0-1 0,1 0 0,-1 0 0,0-1 0,0 0 0,-1-1 0,1 0 0,-1 0 0,0-1 0,-1 0 0,1 0 0,8-10 0,-8 6 0,0-1 0,0 0 0,-1 0 0,-1 0 0,1-1 0,-2 0 0,0 0 0,0-1 0,-1 0 0,-1 1 0,0-1 0,1-16 0,0-19 0,-2-1 0,-4-48 0,0 19 0,2 78 0,0 0 0,0 0 0,0 0 0,0 0 0,-1 0 0,1 0 0,0 0 0,0 0 0,0 0 0,0 0 0,0 0 0,-1 0 0,1 0 0,0 0 0,0 0 0,0 0 0,0 0 0,0 0 0,-1 0 0,1 0 0,0 0 0,0 0 0,0 0 0,0 0 0,0 0 0,-1 0 0,1 0 0,0 0 0,0 0 0,0-1 0,0 1 0,0 0 0,0 0 0,0 0 0,-1 0 0,1 0 0,0 0 0,0 0 0,0-1 0,0 1 0,0 0 0,0 0 0,0 0 0,0 0 0,0 0 0,0-1 0,0 1 0,0 0 0,0 0 0,0 0 0,0 0 0,0 0 0,0-1 0,0 1 0,0 0 0,0 0 0,0 0 0,0 0 0,0 0 0,0-1 0,0 1 0,-6 10 0,2 0 0,0 0 0,1 1 0,0-1 0,1 1 0,0 0 0,-1 12 0,2 72 0,1-60 0,1-22 0,0 1 0,0-1 0,2 0 0,0 0 0,0 0 0,1 0 0,0-1 0,13 23 0,-14-27 0,2-1 0,-1 1 0,1-1 0,0 0 0,1-1 0,0 1 0,0-1 0,0 0 0,0-1 0,1 0 0,0 0 0,0 0 0,1-1 0,-1 0 0,10 4 0,-11-6 0,0 0 0,0 0 0,0-1 0,0 0 0,1 0 0,-1 0 0,0-1 0,0 0 0,1 0 0,-1 0 0,0-1 0,0 0 0,1-1 0,-1 1 0,0-1 0,0 0 0,0 0 0,-1-1 0,1 0 0,-1 0 0,1 0 0,-1-1 0,0 0 0,0 0 0,0 0 0,-1 0 0,0-1 0,0 0 0,6-7 0,-2-2 0,-1-1 0,0 1 0,-1-1 0,0-1 0,-1 1 0,-1-1 0,-1 1 0,3-25 0,-2-15 0,-3-61 0,-2 62 0,-3 18 0,4 35 0,0 0 0,-1 1 0,1-1 0,0 1 0,0-1 0,-1 0 0,1 1 0,0-1 0,-1 1 0,1-1 0,0 1 0,-1-1 0,1 1 0,-1-1 0,1 1 0,-1-1 0,1 1 0,-1 0 0,1-1 0,-1 1 0,0 0 0,1-1 0,-1 1 0,1 0 0,-1 0 0,0 0 0,1 0 0,-1-1 0,0 1 0,1 0 0,-1 0 0,1 0 0,-1 0 0,0 1 0,1-1 0,-1 0 0,0 0 0,1 0 0,-1 0 0,0 1 0,1-1 0,-1 0 0,1 0 0,-1 1 0,1-1 0,-1 1 0,1-1 0,-1 0 0,1 1 0,-1 0 0,-2 2 0,1-1 0,0 1 0,0 0 0,0 0 0,1 0 0,-1 0 0,1 1 0,0-1 0,0 0 0,0 1 0,0-1 0,0 0 0,1 1 0,0-1 0,-1 1 0,2 6 0,-2-4 0,-2 41 0,2 0 0,7 64 0,-4-94 0,0 0 0,2 0 0,0 0 0,0-1 0,2 1 0,0-1 0,1 0 0,0-1 0,19 28 0,-23-39 0,1 0 0,-1-1 0,1 0 0,-1 1 0,1-1 0,0-1 0,0 1 0,0-1 0,0 1 0,1-1 0,5 2 0,-7-3 0,0 0 0,-1-1 0,1 1 0,0-1 0,-1 1 0,1-1 0,0 0 0,-1 0 0,1 0 0,0 0 0,0-1 0,-1 1 0,1-1 0,0 1 0,-1-1 0,1 0 0,-1 0 0,1 0 0,-1-1 0,1 1 0,3-4 0,0 0 0,-1 0 0,0-1 0,-1 0 0,1 0 0,-1-1 0,0 1 0,5-14 0,19-55 0,-24 60 0,27-106 0,-24 88 0,1 0 0,1 1 0,1 0 0,22-43 0,-31 73 0,0 1 0,-1-1 0,1 1 0,0-1 0,0 1 0,0 0 0,0-1 0,0 1 0,1 0 0,-1 0 0,0 0 0,0-1 0,1 1 0,-1 1 0,1-1 0,-1 0 0,1 0 0,-1 1 0,1-1 0,0 0 0,-1 1 0,1 0 0,0-1 0,-1 1 0,1 0 0,0 0 0,-1 0 0,1 0 0,2 0 0,-2 1 0,1 0 0,-1 0 0,1 0 0,-1 0 0,0 0 0,1 1 0,-1-1 0,0 1 0,0-1 0,0 1 0,0 0 0,0 0 0,0 0 0,-1 0 0,1 0 0,1 3 0,3 7-8,0-1 1,0 2-1,4 15 0,-2-6 12,-25-27 23,11 4-27,-1 0 0,1 1 0,-1 0 0,1 0 0,-1 1 0,1 0 0,0 0 0,-1 0 0,1 1 0,0 0 0,0 0 0,0 0 0,0 1 0,0 0 0,0 0 0,1 1 0,-1-1 0,1 1 0,0 0 0,0 1 0,1-1 0,-1 1 0,1 0 0,0 0 0,-6 11 0,3-4 0,1-1 0,1 1 0,0 0 0,1 0 0,0 0 0,1 0 0,0 1 0,1-1 0,1 1 0,0 0 0,0 0 0,3 22 0,-2-30 0,1 1 0,0-1 0,1 0 0,-1 0 0,1 0 0,0 0 0,0 0 0,0 0 0,1 0 0,0-1 0,0 1 0,0-1 0,7 8 0,-4-6 0,1-1 0,-1 0 0,1 0 0,0-1 0,1 0 0,-1 0 0,1 0 0,9 2 0,5 1 0,1-2 0,0 0 0,0-2 0,0 0 0,35-2 0,-43 0 0,0-2 0,0 0 0,0-1 0,0-1 0,0 0 0,24-9 0,-30 9 0,-1-1 0,1-1 0,-1 0 0,0 0 0,0-1 0,0 0 0,-1 0 0,0 0 0,0-1 0,-1 0 0,10-14 0,-7 7 0,0-2 0,-1 1 0,-1-1 0,0 0 0,-2-1 0,0 1 0,0-1 0,-2 0 0,3-21 0,-1-23 0,-4-78 0,-2 71 0,-3-22 0,-20-112 0,20 185 0,-1 15 0,0 12 0,0 8 0,1 0 0,1 0 0,1 0 0,-1 20 0,3 86 0,1-65 0,-2 36 0,2 114 0,0-199 0,0 0 0,0-1 0,0 1 0,1-1 0,6 18 0,-7-25 0,0 0 0,0-1 0,0 1 0,0 0 0,0 0 0,0 0 0,0-1 0,1 1 0,-1-1 0,0 1 0,1-1 0,-1 1 0,1-1 0,0 0 0,-1 0 0,1 0 0,0 0 0,0 0 0,0 0 0,0 0 0,0-1 0,0 1 0,0-1 0,0 1 0,0-1 0,0 0 0,0 0 0,0 0 0,0 0 0,0 0 0,0 0 0,4-1 0,-3 0 0,-1 0 0,1 0 0,-1 0 0,1-1 0,-1 1 0,0-1 0,1 1 0,-1-1 0,0 0 0,0 0 0,0 0 0,0 0 0,-1 0 0,1 0 0,0-1 0,2-4 0,19-46 0,-15 34 0,12-31 0,3 1 0,1 1 0,56-80 0,-48 91 0,-30 35 0,1 1 0,-1-1 0,0 0 0,1 1 0,-1 0 0,1-1 0,-1 1 0,1 0 0,0 0 0,-1 1 0,1-1 0,0 0 0,0 1 0,4-1 0,-6 2 0,0-1 0,0 1 0,0-1 0,0 0 0,0 1 0,0-1 0,0 1 0,0 0 0,0-1 0,0 1 0,-1 0 0,1 0 0,0 0 0,0-1 0,-1 1 0,1 0 0,0 0 0,-1 0 0,1 0 0,-1 0 0,1 0 0,-1 0 0,0 0 0,1 0 0,-1 1 0,0-1 0,0 0 0,0 0 0,0 2 0,3 41 0,-3-36 0,0 49 0,-2 0 0,-13 67 0,13-111 0,0 0 0,1 0 0,0 0 0,2 24 0,0-34 0,-1 0 0,1 1 0,0-1 0,0 0 0,0 0 0,0 0 0,0 0 0,1 0 0,-1 0 0,1 0 0,0-1 0,0 1 0,0-1 0,0 1 0,0-1 0,0 1 0,1-1 0,-1 0 0,1 0 0,0-1 0,0 1 0,-1 0 0,1-1 0,4 2 0,5 0-3,1 0-1,1 0 1,-1-1 0,0-1-1,1 0 1,23-3-1,-6 2-57,24 0-238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2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253 358 32463,'1'-4'19,"6"-13"12,-1 0 1,-1-1 0,-1 0-1,0 0 1,-2 0 0,0 0 0,-1 0-1,-1-22 1,0 38-32,0 0 0,-1 0 0,1 0 0,-1 1 0,0-1 0,0 0 0,1 1 0,-1-1 0,0 1 0,0-1 0,-1 1 0,1-1 0,0 1 0,0 0 0,-1-1 0,1 1 0,0 0 0,-1 0 0,0 0 0,1 0 0,-1 0 0,1 0 0,-1 1 0,0-1 0,0 0 0,1 1 0,-1 0 0,0-1 0,-2 1 0,-6-2 0,-1 2 0,0-1 0,-19 2 0,24 0 0,1 0 0,-1 0 0,1 0 0,-1 1 0,1 0 0,-1 0 0,1 0 0,0 1 0,0-1 0,0 1 0,1 1 0,-1-1 0,1 1 0,-1-1 0,1 1 0,0 0 0,1 1 0,-1-1 0,1 1 0,-4 6 0,-3 5 0,0 2 0,2 0 0,0 0 0,-8 25 0,9-17 0,0 0 0,1 1 0,2 0 0,1 0 0,1 1 0,1-1 0,4 31 0,-3-54 0,1-1 0,0 1 0,0 0 0,1-1 0,-1 0 0,1 1 0,0-1 0,0 0 0,0 1 0,0-1 0,0 0 0,1-1 0,-1 1 0,1 0 0,0-1 0,0 1 0,0-1 0,0 0 0,0 0 0,0 0 0,1 0 0,-1-1 0,1 1 0,-1-1 0,1 0 0,-1 0 0,1 0 0,7 0 0,-5 0 0,1 0 0,-1-1 0,1 1 0,-1-1 0,1-1 0,0 1 0,-1-1 0,1 0 0,-1-1 0,1 1 0,-1-1 0,0-1 0,0 1 0,0-1 0,0 0 0,6-5 0,-4 2 0,-1-2 0,-1 1 0,1-1 0,-1 0 0,-1 0 0,1-1 0,-2 0 0,1 0 0,-1 0 0,0 0 0,-1-1 0,0 1 0,-1-1 0,3-16 0,0-15 0,-2-1 0,-2-49 0,-1 57 0,0 25 0,-1-34 0,1 42 0,0 0 0,-1 0 0,1 0 0,0 0 0,0 0 0,0 0 0,-1 0 0,1 0 0,0 0 0,-1 0 0,1 0 0,-1 0 0,1 0 0,-1 0 0,0 1 0,1-1 0,-1 0 0,0 0 0,1 1 0,-1-1 0,0 0 0,0 1 0,0-1 0,0 1 0,0-1 0,0 1 0,0-1 0,0 1 0,0 0 0,0-1 0,-1 1 0,1 0 0,0 1 0,0-1 0,0 1 0,0-1 0,0 1 0,0-1 0,1 1 0,-1 0 0,0-1 0,0 1 0,1 0 0,-1 0 0,1 0 0,-1 0 0,1-1 0,-1 1 0,1 0 0,-1 0 0,1 0 0,0 0 0,-1 0 0,1 0 0,0 0 0,0 0 0,0 0 0,0 2 0,-4 35 0,4-32 0,-2 22 0,2-1 0,1 1 0,1-1 0,1 1 0,1-1 0,11 36 0,-12-53 0,1-1 0,0 0 0,0 0 0,1-1 0,0 1 0,0-1 0,1 0 0,0 0 0,10 8 0,-11-11 0,1 0 0,0-1 0,1 0 0,-1 0 0,1 0 0,0-1 0,-1 0 0,2 0 0,-1-1 0,0 1 0,0-2 0,1 1 0,11 0 0,-7-1 0,1 0 0,-1 0 0,0-2 0,1 1 0,13-4 0,-22 3 0,0 0 0,0 0 0,0-1 0,0 0 0,0 1 0,-1-2 0,1 1 0,-1 0 0,1-1 0,-1 1 0,0-1 0,0 0 0,0 0 0,0 0 0,0 0 0,-1-1 0,0 1 0,4-8 0,9-23 0,-3-1 0,0 0 0,-2-1 0,-2 0 0,6-56 0,-9 50 0,2 2 0,2-1 0,1 1 0,17-40 0,-26 77 0,1 0 0,-1-1 0,1 1 0,0 0 0,0 0 0,0 0 0,1 1 0,-1-1 0,0 0 0,1 1 0,0 0 0,0-1 0,0 1 0,4-2 0,-5 3 0,-1 1 0,1-1 0,0 1 0,0-1 0,0 1 0,0 0 0,0 0 0,-1 0 0,1 0 0,0 0 0,0 0 0,0 1 0,0-1 0,0 0 0,-1 1 0,1 0 0,0-1 0,0 1 0,-1 0 0,1 0 0,0 0 0,-1 0 0,1 0 0,-1 0 0,0 1 0,1-1 0,-1 0 0,0 1 0,2 2 0,4 5 0,0 1 0,0 1 0,-1-1 0,-1 1 0,0 0 0,5 15 0,-1 3 0,8 44 0,-12-47 0,-1 0 0,-2 0 0,0 0 0,-3 32 0,0-48 0,0-1 0,0 0 0,-1 0 0,0 1 0,-1-1 0,0 0 0,0-1 0,-1 1 0,0-1 0,-1 1 0,0-1 0,0-1 0,-1 1 0,-12 13 0,8-12 0,-1 0 0,0 0 0,-1-1 0,-20 11 0,25-16 0,1 0 0,-1 0 0,0-1 0,0 0 0,0 0 0,0-1 0,0 1 0,0-2 0,0 1 0,-15-1 0,21-1 0,-1 1 0,0-1 0,1 1 0,-1-1 0,0 0 0,1 0 0,-1 1 0,1-1 0,-1 0 0,1 0 0,0 0 0,-1-1 0,1 1 0,0 0 0,0 0 0,0-1 0,0 1 0,0-1 0,0 1 0,0-1 0,0 1 0,1-1 0,-1 0 0,0 1 0,1-1 0,-1-2 0,-1-6 0,0-1 0,1 1 0,0-14 0,0 18 0,0-216 0,1 220 0,0 0 0,0 0 0,0 0 0,0 0 0,0 1 0,0-1 0,0 0 0,0 0 0,1 0 0,-1 1 0,1-1 0,0 0 0,-1 1 0,1-1 0,0 0 0,0 1 0,0-1 0,2-2 0,-2 4 0,0-1 0,0 1 0,0 0 0,0 0 0,0 0 0,0 0 0,0 0 0,0 0 0,0 0 0,-1 0 0,1 0 0,0 0 0,0 0 0,0 1 0,0-1 0,0 0 0,0 1 0,0-1 0,-1 1 0,1-1 0,0 1 0,0-1 0,0 1 0,1 1 0,6 5 0,0 1 0,0 1 0,0-1 0,7 13 0,1 1 1,0 0 0,2-2 0,0 0 1,2-1-1,41 33 0,-48-44-8,0 0 1,1 0-1,-1-1 1,1-1-1,0 0 1,1-1-1,0-1 1,-1 0 0,2-1-1,-1-1 1,0 0-1,18 0 1,-8-2-253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5.8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626 98 31695,'-7'-6'64,"0"1"0,0 0 0,0 0 0,0 1 1,-1 0-1,1 0 0,-1 0 0,0 1 1,0 1-1,0-1 0,-1 1 0,1 1 1,-1 0-1,-8-1 0,4 1-64,-1 1 0,1 0 0,0 1 0,0 1 0,0 0 0,0 0 0,0 1 0,-21 9 0,16-3 3,1 0 1,0 2-1,1 0 1,0 1-1,0 0 0,2 2 1,-1-1-1,2 2 1,0 0-1,1 1 1,-13 19-1,6-5-2,2 2 0,0 0-1,3 1 1,0 1-1,-11 46 1,10-8-1,3 0 0,4 1 0,2 137 0,6-181 0,1 1 0,1-1 0,2 1 0,7 28 0,-7-44 0,1 0 0,0-1 0,0 1 0,2-1 0,-1-1 0,2 1 0,0-1 0,0-1 0,1 1 0,13 12 0,-9-12 0,1 0 0,0 0 0,0-2 0,2 0 0,-1 0 0,1-2 0,0 0 0,1-1 0,0 0 0,19 4 0,-2-3 0,1-2 1,0-1-1,0-2 1,41-1 0,-58-1-1,0-2 1,-1 1 0,1-2 0,0-1 0,-1 0 0,0-1-1,0 0 1,0-2 0,0 0 0,-1-1 0,0-1 0,0 0-1,-1-1 1,0-1 0,23-18 0,-20 10 0,-1 0-1,0-1 1,-2-1 0,0 0-1,-1-1 1,-1 0 0,-1-1-1,-1-1 1,-1 0 0,-1 0-1,11-45 1,-9 21 0,-3 0 1,-2 0-1,-2-1 0,-2 0 1,-5-63-1,0 81 1,-2 0-1,0 0 1,-3 0 0,0 1-1,-2 0 1,-1 1 0,-1 0-1,-1 1 1,-2 0 0,0 1 0,-2 1-1,-1 0 1,-1 1 0,-1 1-1,-1 1 1,-1 1 0,-1 1-1,-37-26 1,37 32-2,0 0 0,-1 2 0,0 1 0,-1 0 0,0 2 0,-1 1 0,0 1 0,0 1 0,0 1 0,-1 1 0,1 2 0,-1 1 0,-33 2 0,47 0 0,0 0 0,-1 0 0,1 2 1,0-1-1,0 2 0,0 0 0,1 0 0,-1 1 0,1 1 0,-17 10 0,15-6-13,1 0-1,0 1 0,1 1 0,0 0 0,1 0 0,0 1 0,-16 27 1,-28 58-278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3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93 31550,'0'-26'468,"-1"-37"206,1 59-612,-1 9-32,-2 37-47,-17 511 17,17-346-59,3-222-106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6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0 441 32255,'16'-15'58,"0"0"1,1 2 0,0 0-1,1 0 1,35-16 0,101-37-30,-112 50-16,-1 2-1,2 2 0,0 1 1,0 2-1,1 3 0,0 1 1,51 1-1,-93 4-12,-1 0 0,0 1 0,0-1 0,0 0 0,1 0 0,-1 1 0,0-1 0,0 1 0,0-1 0,0 1 0,0 0 0,0-1 0,0 1 0,0 0 0,0 0 0,0 0 0,0-1 0,-1 1 0,1 0 0,0 0 0,-1 0 0,1 0 0,0 0 0,-1 1 0,1-1 0,-1 0 0,0 0 0,1 0 0,-1 0 0,0 1 0,1 0 0,0 45 0,-2-34 0,0-3 0,-1 0 0,0 0 0,0 0 0,-1 0 0,-1 0 0,1-1 0,-2 1 0,1-1 0,-1 0 0,-1-1 0,1 1 0,-1-1 0,-14 14 0,-10 9 0,-65 51 0,88-76 0,-19 13 0,19-15-3,0 1 0,0 0 0,1 0 0,-1 1 0,1 0 0,1 0 0,-1 1 0,1-1 1,-6 10-1,11-15 3,-1-1 0,1 1-1,0 0 1,0-1 0,-1 1 0,1-1 0,0 1 0,0-1 0,0 1 0,0 0 0,0-1 0,0 1 0,0-1 0,0 1 0,0 0 0,0-1-1,0 1 1,0-1 0,1 1 0,-1-1 0,0 1 0,0-1 0,1 1 0,-1 0 0,0-1 0,0 0 0,1 1 0,-1-1 0,1 1 0,-1-1 0,0 1-1,1-1 1,-1 0 0,1 1 0,-1-1 0,1 0 0,-1 1 0,1-1 0,-1 0 0,1 0 0,0 1 0,0-1 0,30 5 0,-21-4 0,21 3 1,0 1 1,0 2-1,0 1 1,-1 1-1,-1 1 1,0 2-1,0 1 1,48 31-1,-71-40-1,-1 0 0,0 0 1,-1 1-1,1 0 0,-1 0 0,0 0 0,0 0 0,0 1 0,-1-1 0,1 1 0,-1 0 0,-1 0 0,1 0 0,-1 1 0,-1-1 0,1 1 0,-1-1 0,0 1 1,0-1-1,-1 1 0,0 0 0,0-1 0,0 1 0,-1-1 0,0 1 0,0-1 0,-1 1 0,0-1 0,0 1 0,0-1 0,-1 0 0,0 0 0,0 0 1,-1-1-1,0 1 0,1-1 0,-2 0 0,1 0 0,-1 0 0,0-1 0,-8 7 0,-18 12 0,0-1 0,-2-2 0,0-2 0,-1 0 0,-1-3 0,-1 0 0,0-3 0,-48 11 0,70-21 0,1-1 0,-23 0 0,35-1 0,0 0 0,0 0 0,0 0 0,0-1 0,0 1 0,0-1 0,0 1 0,0 0 0,1-1 0,-1 1 0,0-1 0,0 0 0,0 1 0,1-1 0,-1 0 0,0 1 0,1-1 0,-1 0 0,1 0 0,-1 0 0,1 1 0,-1-1 0,1 0 0,-1 0 0,1 0 0,0 0 0,-1 0 0,1 0 0,0 0 0,0 0 0,0 0 0,0 0 0,0-1 0,1-35 0,0 36 0,-1 1 0,1-1 0,-1 1-1,1-1 1,-1 1 0,0 0 0,1-1 0,0 1 0,-1-1 0,1 1 0,-1 0-1,1 0 1,-1-1 0,1 1 0,0 0 0,-1 0 0,1 0 0,-1-1 0,1 1-1,0 0 1,-1 0 0,1 0 0,0 0 0,0 0 0,24 1-7,-17-1 4,30 2 1,45 8 1,16 1 4,-48-9 0,-17 1 0,-1-2-1,1-1 1,55-8-1,-78 6-2,0-2 0,-1 1 0,1-1 0,-1-1 0,0 0 0,0-1 0,0 1 0,-1-2 0,0 1 0,0-2 0,0 1 0,-1-1 0,0 0 0,-1-1 0,0 1 0,11-19 0,0-4 0,-2-1 0,0 0 0,20-69 0,-22 54 2,-3 1 0,-1-2 0,3-55 0,-4-144 6,-9 234-8,-1 0 0,0 1 0,0-1 0,-1 1 0,-7-22 0,9 31 0,-1 0 0,-1 0 0,1 1 0,0-1 0,-1 0 0,1 0 0,-1 1 0,0-1 0,0 1 0,0-1 0,0 1 0,0 0 0,0 0 0,-1 0 0,1 0 0,-1 0 0,1 1 0,-1-1 0,0 1 0,0-1 0,1 1 0,-1 0 0,0 0 0,0 1 0,0-1 0,0 0 0,-1 1 0,-2 0 0,5 0 0,0 0 0,-1 0 0,1 0 0,0 0 0,0 0 0,0 0 0,0 1 0,0-1 0,0 0 0,0 1 0,0-1 0,1 1 0,-1-1 0,0 1 0,0-1 0,0 1 0,0 0 0,1-1 0,-1 1 0,0 0 0,0 0 0,1 0 0,-1-1 0,1 1 0,-1 0 0,1 0 0,-1 0 0,1 0 0,-1 0 0,1 1 0,-3 35 0,2-27 0,0 81 11,4 0-1,24 154 1,-20-206-11,25 112 0,-28-136 0,1 0 0,0 0 0,2 0 0,-1-1 0,2 0 0,0 0 0,12 16 0,-15-26 0,0 1 0,0-1 0,0 0 0,1 0 0,-1 0 0,1-1 0,0 0 0,0 0 0,0-1 0,0 1 0,0-1 0,1-1 0,-1 1 0,1-1 0,-1 0 0,1 0 0,10-1 0,-12 0 0,1 0 0,0 0 0,-1-1-1,1 0 1,-1 0 0,1 0 0,-1-1-1,1 1 1,-1-1 0,0-1-1,0 1 1,0-1 0,0 0 0,0 0-1,-1 0 1,1-1 0,-1 1-1,0-1 1,0 0 0,6-8 0,-3-2-4,0 0 1,0 0 0,-2-1 0,1 0-1,-2-1 1,0 1 0,-1-1 0,2-22 0,-2-135 7,-4 113-6,1 3 2,0 57 0,0 0 0,0 0 0,0 0 0,0 0 0,0 0 0,0 0 0,0 0 0,0 0 0,0 0 0,0 0 0,0 0 0,0 0 0,0 0 0,0 0 0,0 0 0,0 0 0,0 1 0,0-1 0,0 0 0,0 0 0,0 0 0,-1 0 0,1 0 0,0 0 0,0 0 0,0 0 0,0 0 0,0 0 0,0 0 0,0 0 0,0 0 0,0 0 0,0 0 0,0 0 0,0 0 0,0 0 0,0 0 0,0 0 0,0 0 0,-1 0 0,1 0 0,0 0 0,0 0 0,0-1 0,0 1 0,-3 10 0,-2 29 0,1 0 0,3 0 0,2 39 0,0-53 0,-1-12 0,1-1 0,0 0 0,1 0 0,1 0 0,0 0 0,0 0 0,1 0 0,1-1 0,0 1 0,10 17 0,-11-24 0,-1 0 0,1 0 0,1 0 0,-1 0 0,1-1 0,0 1 0,0-1 0,0-1 0,0 1 0,1-1 0,-1 1 0,1-2 0,0 1 0,0-1 0,0 1 0,0-2 0,0 1 0,1-1 0,-1 0 0,1 0 0,9 0 0,-12-1 0,0 0 0,0 0 0,0-1 0,0 1 0,0-1 0,0 0 0,0 0 1,0 0-1,0-1 0,0 1 0,0-1 0,-1 0 0,1 0 0,-1 0 0,0-1 0,1 1 0,4-6 0,-3 2 3,0-1 0,-1 0 0,0 0 0,0 0-1,0 0 1,-1-1 0,0 0 0,2-8 0,5-27-2,-2 1 0,-2-1 0,-2-1 0,-3-83 0,-1 98-1,0 29 0,0 0 0,0 0 0,0 0 0,0 0 0,0 0 0,0-1 0,0 1 0,0 0 0,0 0 0,0 0 0,0 0 0,0 0 0,0 0 0,0-1 0,0 1 0,0 0 0,-1 0 0,1 0 0,0 0 0,0 0 0,0 0 0,0 0 0,0 0 0,0 0 0,0-1 0,0 1 0,-1 0 0,1 0 0,0 0 0,0 0 0,0 0 0,0 0 0,0 0 0,0 0 0,-1 0 0,1 0 0,0 0 0,0 0 0,0 0 0,0 0 0,0 0 0,-1 0 0,1 0 0,0 0 0,0 0 0,0 0 0,0 0 0,0 0 0,0 1 0,-1-1 0,1 0 0,0 0 0,0 0 0,0 0 0,0 0 0,0 0 0,0 0 0,0 0 0,0 0 0,0 1 0,-1-1 0,1 0 0,0 0 0,0 0 0,0 0 0,0 0 0,0 0 0,0 1 0,-8 8 0,4-1-3,0 1 0,1 0 0,0 0 0,0 0 0,1 0 1,0 0-1,-1 15 0,0 71-9,3-75 15,0-11-3,0 0 0,0 0 0,2 0 0,-1 0 0,1 0 0,0 0 0,1 0 0,0 0 0,0-1 0,1 1 0,5 9 0,-5-13 0,0 1 0,1-1 1,-1 0-1,1 0 0,0-1 1,0 0-1,1 0 0,-1 0 1,1 0-1,0-1 1,0 0-1,0 0 0,0 0 1,1-1-1,12 3 0,-6-2 4,1 0 0,0-1 0,0 0 0,0-2 0,-1 1 0,23-3 0,-31 1-4,1 0 0,-1 0 0,1-1 0,-1 1 0,0-1 0,1 0 0,-1-1 0,0 1 0,-1-1 0,1 0 0,0 0-1,-1 0 1,1-1 0,-1 0 0,0 0 0,0 0 0,-1 0 0,6-8 0,-2-1 0,0-1 0,-1 0 0,-1 0 0,0-1 0,-1 1 0,0-1 0,-1 0 0,1-21 0,-2-8 0,-4-70 0,1 103 0,-1 0 0,1 1 0,-2-1 0,1 1 0,-1-1 0,-8-16 0,10 25 0,0-1 0,0 1 0,0 0 0,0 0 0,-1 0 0,1 0 0,0 0 0,-1 0 0,0 0 0,1 0 0,-1 1 0,0-1 0,0 0 0,0 1 0,0 0 0,0-1 0,-1 1 0,1 0 0,0 0 0,-1 0 0,1 1 0,0-1 0,-1 0 0,1 1 0,-1 0 0,1-1 0,-1 1 0,1 0 0,-1 0 0,1 1 0,0-1 0,-1 0 0,1 1 0,-1 0 0,-2 0 0,3 0 0,0 0 0,0 0 0,0 1 0,0-1 0,0 0 0,1 1 0,-1-1 0,0 1 0,1-1 0,-1 1 0,1 0 0,0 0 0,-1 0 0,1 0 0,-1 3 0,-11 34 0,8-12 0,2 1 0,0 0 0,3 50 0,1-38 0,-1-26 0,1 0 0,0 0 0,1 0 0,1 0 0,0-1 0,1 1 0,1-1 0,0 1 0,0-2 0,1 1 0,10 15 0,-11-21 0,1 1 0,-1-1 0,1 0 0,1-1 0,-1 1 0,1-1 0,0 0 0,1-1 0,-1 0 0,1 0 0,0-1 0,0 0 0,1 0 0,-1-1 0,1 0 0,0 0 0,-1-1 0,14 2 0,-11-3 0,-1 0 0,0 0 0,1-1 0,-1-1 0,1 0 0,19-4 0,-24 3 0,-1 0 0,0 0 0,0 0 0,0-1 0,0 0 0,0 0 0,0 0 0,-1-1 0,1 1 0,-1-1 0,0 0 0,0 0 0,-1-1 0,4-4 0,8-15 0,-1-1 0,-1 0 0,-2 0 0,0-2 0,-2 1 0,0-1 0,-2 0 0,-2-1 0,4-33 0,-1-35 0,-7-126 0,-2 183 0,1 16 0,-1 1 0,-1 0 0,-1 0 0,-1 0 0,-1 1 0,-12-34 0,16 53 0,1 0 0,0 1 0,-1-1 0,0 0 0,1 1 0,-1-1 0,0 0 0,0 1 0,0-1 0,0 1 0,0-1 0,0 1 0,0 0 0,0-1 0,-1 1 0,1 0 0,0 0 0,-1 0 0,1 0 0,-1 0 0,1 0 0,-1 0 0,0 1 0,1-1 0,-1 0 0,0 1 0,1 0 0,-1-1 0,0 1 0,0 0 0,-2 0 0,3 0 0,1 0 0,-1 0 0,0 0 0,0 0 0,1 1 0,-1-1 0,0 0 0,1 1 0,-1-1 0,0 0 0,1 1 0,-1-1 0,0 1 0,1-1 0,-1 1 0,1-1 0,-1 1 0,1 0 0,-1-1 0,1 1 0,0 0 0,-1-1 0,1 1 0,0 0 0,-1-1 0,1 1 0,0 1 0,-3 26 0,3-19 0,-1 48 0,2 1 0,3-1 0,3 0 0,14 57 0,5 32 0,-15-74 0,22 75 0,-31-141 0,0 1 0,1-1 0,0 1 0,0-1 0,0 0 0,1 0 0,-1 0 0,2-1 0,-1 1 0,0-1 0,1 0 0,0 0 0,0-1 0,7 5 0,-7-6 0,-1-1 0,1 1 0,0-1 0,0 0 0,0-1 0,0 1 0,0-1 0,0 0 0,0 0 0,0-1 0,1 1 0,-1-1 0,0 0 0,0-1 0,1 1 0,-1-1 0,0 0 0,0 0 0,6-3 0,-7 2 0,0 0 0,-1 0 0,1-1 0,-1 1 0,1-1 0,-1 0 0,0 0 0,0 0 0,0-1 0,0 1 0,0-1 0,-1 1 0,0-1 0,0 0 0,0 0 0,0 0 0,0 0 0,-1 0 0,0 0 0,0-1 0,1-4 0,2-14 0,0 0 0,0-38 0,-4 56 0,0-74 0,-1 48 0,1 0 0,2 0 0,7-42 0,-8 70-1,-1 0 1,1 0-1,0 1 0,0-1 0,0 1 1,1-1-1,-1 1 0,1-1 0,-1 1 1,1-1-1,0 1 0,0 0 1,0 0-1,0 0 0,0 0 0,0 1 1,1-1-1,-1 0 0,0 1 0,1 0 1,-1-1-1,1 1 0,0 0 1,-1 0-1,6 0 0,4-1-3,0 0 0,0 2-1,1-1 1,20 3 0,2 0-1,-51-9 45,9 7-40,1-1 0,0 1 0,-1-1 0,1 2 1,0-1-1,0 1 0,0 0 0,-1 0 1,1 1-1,0-1 0,0 1 0,0 1 0,1-1 1,-1 1-1,1 0 0,-1 1 0,1-1 0,0 1 1,0 0-1,0 0 0,1 0 0,0 1 0,0 0 1,0 0-1,-4 6 0,1 0 0,1 0 0,1 1 0,0 0 0,0 0 0,1 0 0,1 1 0,-3 18 0,3-4 0,1-1 0,2 45 0,1-64 0,-1-1 0,1 1 0,0-1 0,1 1 0,-1-1 0,1 0 0,0 0 0,1 0 0,0 0 0,0 0 0,0 0 0,1 0 0,-1-1 0,1 0 0,1 0 0,-1 0 0,1 0 0,0-1 0,0 0 0,0 0 0,0 0 0,1 0 0,0-1 0,-1 0 0,8 3 0,6 0 0,0 0 0,0-1 0,0-1 0,0 0 0,1-2 0,0 0 0,23-1 0,-37-1 0,0 0 0,-1-1 0,1 1 0,0-1 0,-1 0 0,1-1 0,0 1 0,-1-1 0,0 0 0,1 0 0,-1-1 0,0 1 0,0-1 0,0-1 0,7-6 0,-7 6 0,-1-2 0,0 1 0,0 0 0,0-1 0,-1 0 0,0 1 0,0-1 0,-1-1 0,1 1 0,-1 0 0,-1 0 0,1-1 0,0-11 0,1-2 0,-1-1 0,-1 1 0,-2-1 0,1 1 0,-2 0 0,-1-1 0,-1 1 0,0 0 0,-2 0 0,0 1 0,-1 0 0,-1 0 0,-1 0 0,0 1 0,-1 1 0,-21-27 0,28 39 0,0 1 0,-1-1 0,0 1 0,0 0 0,0 0 0,-1 0 0,1 0 0,-1 1 0,0 0 0,0 0 0,0 0 0,0 0 0,-1 1 0,1 0 0,-1 0 0,1 1 0,-1-1 0,0 1 0,1 0 0,-1 1 0,-8-1 0,12 2 0,0-1 0,0 0 0,-1 1 0,1-1 0,0 1 0,0-1 0,0 1 0,0 0 0,0 0 0,0 0 0,0 0 0,0 0 0,0 1 0,0-1 0,1 1 0,-1-1 0,1 1 0,-1-1 0,1 1 0,-1 0 0,1 0 0,0 0 0,0 0 0,0 0 0,0 0 0,0 0 0,0 0 0,1 0 0,-1 0 0,1 0 0,-1 1 0,1-1 0,0 3 0,-2 8 0,1 0 0,1 1 0,1-1 0,2 20 0,-2-25 0,1 1 0,0 0 0,1-1 0,-1 0 0,2 1 0,-1-1 0,1-1 0,0 1 0,1 0 0,0-1 0,0 0 0,1 0 0,0-1 0,0 1 0,0-1 0,1 0 0,0-1 0,0 0 0,0 0 0,1 0 0,9 3 0,-1-1 0,0 0 0,0-1 0,1-1 0,0-1 0,0 0 0,0-1 0,1-1 0,-1-1 0,32-1 0,-43-1 0,1 0 0,-1 0 0,-1 0 0,1-1 0,0 0 0,0 0 0,-1-1 0,1 0 0,-1 0 0,0 0 0,1 0 0,-2-1 0,1 0 0,0 0 0,-1 0 0,8-9 0,3-8 0,0 0 0,21-41 0,-1 2-5,-32 55 1,1-2-4,1 1 0,0-1 0,0 1-1,12-11 1,-14 14 2,0 1 0,0 1 0,0-1 0,1 0 0,-1 1 0,1 0-1,-1 0 1,1 0 0,-1 0 0,1 0 0,-1 1 0,1-1 0,0 1 0,3 0 0,-7 0 38,-12 1 0,7 0-30,1 1 0,-1-1 0,1 1 1,-1 0-1,1 0 0,0 1 0,0-1 1,0 1-1,1 0 0,-1 0 0,1 0 0,-1 0 1,1 1-1,0-1 0,-3 6 0,-5 7 3,0 0 0,-11 26 0,14-23-2,0 1 0,1 0-1,1 0 1,1 1 0,1 0-1,1 0 1,1 0 0,0 0-1,3 22 1,-2-38-3,2 0 0,-1 1 0,1-1 0,0 0 0,0 0 0,0 1 0,1-1 0,-1 0 0,1 0 0,1-1 0,-1 1 0,1 0 0,-1-1 0,7 8 0,-4-6 0,1-1 0,-1 0 0,1-1 0,0 0 0,0 1 0,1-2 0,-1 1 0,1-1 0,11 4 0,4 0 0,1-2 0,1 0 0,-1-2 0,1 0 0,38-1 0,-56-2 0,-1 0 0,0 0 0,1-1 0,-1 1 0,0-1 0,0 0 0,1-1 0,-1 1 0,0-1 0,0 0 0,-1 0 0,1-1 0,0 1 0,-1-1 0,1 0 0,-1 0 0,0-1 0,0 1 0,0-1 0,-1 0 0,1 0 0,-1 0 0,0-1 0,0 1 0,0-1 0,-1 1 0,0-1 0,3-8 0,0-2 0,-1 0 0,-1 0 0,0 0 0,-1 0 0,-1-1 0,0 1 0,-1-1 0,-1 1 0,0-1 0,-1 1 0,-1-1 0,0 1 0,-1 0 0,-1 0 0,-1 1 0,0-1 0,0 1 0,-1 1 0,-1-1 0,0 1 0,-1 0 0,-1 1 0,0 0 0,0 1 0,-1 0 0,-19-15 0,24 23 0,1 0 0,0 0 0,-1 0 0,0 0 0,0 1 0,0 0 0,0 0 0,0 1 0,0 0 0,0 0 0,0 0 0,0 1 0,-1-1 0,1 2 0,-10 0 0,12 0 0,1 0 0,0 0 0,-1 0 0,1 0 0,0 0 0,0 1 0,0-1 0,0 1 0,0 0 0,0 0 0,0 0 0,0 0 0,1 1 0,-1-1 0,1 1 0,0 0 0,0-1 0,0 1 0,0 0 0,0 0 0,0 0 0,1 1 0,0-1 0,-1 0 0,1 1 0,1-1 0,-1 0 0,0 6 0,-1 2 0,0 0 0,1 0 0,1 0 0,0 0 0,0 1 0,1-1 0,1 0 0,0 0 0,0 0 0,1 0 0,0-1 0,1 1 0,1-1 0,-1 0 0,1 0 0,1 0 0,0-1 0,1 1 0,7 7 0,-5-7 0,1-1 0,0 0 0,1-1 0,0 0 0,0-1 0,1 0 0,0 0 0,0-2 0,0 1 0,14 3 0,-8-5 0,0 0 0,0-1 0,0-1 0,0 0 0,0-2 0,35-3 0,-46 2 0,0 0 0,0-1 0,-1 0 0,1 0 0,-1 0 0,0-1 0,0 0 0,0 0 0,0-1 0,0 0 0,-1 0 0,1 0 0,-1-1 0,0 1 0,0-1 0,-1-1 0,0 1 0,0 0 0,0-1 0,0 0 0,-1 0 0,4-9 0,1-3 0,-2-1 0,1 0 0,-2 0 0,-1-1 0,0 0 0,1-30 0,0-33 0,-3 0 0,-4 0 0,-3 0 0,-18-84 0,15 147 0,1 19 0,0 15 0,1 17 0,0 0 0,2 0 0,2 1 0,1 43 0,1-42 0,-1 57 0,13 119 0,-8-180 0,1 1 0,1-1 0,2 0 0,1 0 0,1-1 0,2 0 0,28 49 0,-37-72 0,0-1 0,1 1 0,0-1 0,0 0 0,0 1 0,1-2 0,-1 1 0,1-1 0,0 1 0,0-1 0,9 4 0,-11-6 0,0 0 0,0 0 0,0 0 0,0 0 0,1 0 0,-1-1 0,0 0 0,0 1 0,0-1 0,1 0 0,-1-1 0,0 1 0,0-1 0,1 1 0,-1-1 0,0 0 0,0 0 0,0 0 0,0 0 0,0-1 0,0 1 0,-1-1 0,5-3 0,-1-1 0,0 0 0,-1 0 0,0 0 0,0-1 0,-1 0 0,0 0 0,0 0 0,0-1 0,4-14 0,19-80 0,-26 98 0,14-76 0,8-146 0,-18-85 0,-5 231 0,-2 78 0,-1 11 0,-3 20 0,-3 106 0,10 170 0,1-262 0,3-1 0,0 0 0,3 0 0,15 47 0,-22-88 0,-1-1 0,0 1 0,0 0 0,0-1 0,0 1 0,1-1 0,-1 1 0,0-1 0,0 1 0,1-1 0,-1 1 0,0-1 0,1 1 0,-1-1 0,0 0 0,1 1 0,-1-1 0,1 1 0,-1-1 0,1 0 0,-1 1 0,1-1 0,-1 0 0,1 0 0,-1 0 0,1 1 0,0-1 0,-1 0 0,1 0 0,-1 0 0,1 0 0,-1 0 0,1 0 0,0 0 0,1 0 0,-1-1 0,0 1 0,1-1 0,-1 0 0,0 1 0,0-1 0,1 0 0,-1 0 0,0 0 0,0 0 0,0 0 0,0 0 0,0 0 0,0 0 0,0-2 0,11-17 0,-1 0 0,-1-2 0,9-24 0,4-12 0,9-12 0,67-108 0,-95 171 0,-4 6 0,1 0 0,-1-1 0,1 1 0,-1 0 0,1 0 0,0 0 0,0 0 0,-1 0 0,1 0 0,0 0 0,0 0 0,0 1 0,0-1 0,0 0 0,0 0 0,0 1 0,0-1 0,0 1 0,0-1 0,2 0 0,-2 3 0,0-1 0,0 0 0,0 1 0,-1-1 0,1 0 0,-1 1 0,1-1 0,-1 1 0,1-1 0,-1 1 0,0-1 0,0 1 0,0-1 0,0 1 0,0-1 0,0 1 0,0 0 0,-1 2 0,1 4 0,0 89 0,2 61 0,0-137 0,0-1 0,2 0 0,0 0 0,1 0 0,12 29 0,-15-45 0,-1 0 0,1-1 0,0 1 0,0-1 0,0 0 0,0 1 0,0-1 0,1 0 0,0 0 0,0-1 0,0 1 0,0 0 0,0-1 0,0 0 0,0 0 0,1 0 0,-1 0 0,1 0 0,0-1 0,-1 1 0,1-1 0,0 0 0,0 0 0,0-1 0,0 1 0,0-1 0,0 0 0,-1 0 0,1 0 0,0 0 0,0-1 0,0 0 0,0 0 0,0 0 0,0 0 0,-1 0 0,1-1 0,0 1 0,-1-1 0,1 0 0,3-4 0,-1 1 1,0-1 0,0 1 1,0-2-1,-1 1 0,0-1 0,-1 1 1,1-1-1,-1-1 0,-1 1 0,1-1 0,3-13 1,-2 6-42,-2-1 0,0 0 0,0-1 0,-2 1 1,0-17-1,-1-23-760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7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31871,'0'0'800,"22"0"-752,31 0-32,21-7 16,4-6-32,2 3 0,-11 3 0,-16-6 0,-15 3 0,-24 3-80,-14 2-464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7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68 31598,'-5'-5'1041,"41"5"-1009,36 0 16,25 0-32,5 0-16,-5-5 0,-14-3 0,-22-4 0,-20 2-16,-24-5-240,-17 3-4274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3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10 856 32351,'-1'0'11,"1"0"0,-1 1 0,1-1 0,-1 0 0,1 0 0,0 0 0,-1 1 0,1-1 0,-1 0 0,1 1 0,0-1 0,-1 0 0,1 1 0,0-1 0,-1 0 0,1 1 0,0-1 0,0 1 0,0-1 0,-1 0 0,1 1 0,0-1 0,0 1 0,0-1 0,0 1 0,0-1 0,0 1 0,0-1 0,-1 1 0,2 0 0,-2 20-44,1-15 61,0 6-22,0 1 0,0 1 0,0-1 0,2 1-1,-1-1 1,7 20 0,-7-29-6,0-1 0,1 0 0,-1 1 1,1-1-1,0 0 0,0 0 1,0 0-1,1 0 0,-1 0 0,1 0 1,-1-1-1,1 1 0,0-1 1,0 0-1,0 0 0,0 0 0,1 0 1,-1 0-1,0-1 0,1 1 1,-1-1-1,1 0 0,0 0 0,-1-1 1,6 1-1,-6 0 1,1 0 0,0-1 0,0 0 0,0 0 0,0 0 0,-1 0 0,1-1 0,0 1 1,0-1-1,0 0 0,-1 0 0,1 0 0,0-1 0,-1 1 0,1-1 0,-1 0 0,0 0 0,0 0 0,0-1 0,0 1 0,4-4 0,-1-1 0,-1-1 0,0 1 0,-1-1 0,1 0 0,-2 0 0,1 0 0,-1-1 0,3-11 0,4-21-1,-1 0 0,5-81 0,-10-78 0,-4 188 0,-1 114 0,-2-22 0,12 108 0,-8-178 0,1 1 0,0 0 0,0-1 0,1 0 0,1 1 0,0-1 0,0 0 0,1-1 0,9 14 0,-12-20 0,1 1 0,0 0 0,1-1 0,-1 0 0,1 0 0,-1 0 0,1 0 0,0 0 0,0-1 0,0 1 0,0-1 0,1 0 0,-1-1 0,1 1 0,-1-1 0,1 0 0,-1 0 0,1 0 0,0-1 0,-1 1 0,1-1 0,0 0 0,5-1 0,-7 0 0,-1 1 0,0-1 0,0 0 0,1 1 0,-1-1 0,0 0 0,0 0 0,0-1 0,0 1 0,0 0 0,-1-1 0,1 1 0,0-1 0,-1 0 0,1 1 0,-1-1 0,1 0 0,-1 0 0,0 0 0,0 0 0,2-4 0,2-4 0,-1-2 0,0 1 0,2-13 0,-5 18 0,28-160 0,-24 123 0,1 0 0,3 0 0,1 1 0,17-42 0,-26 81 0,1 0 0,-1 0 0,1 0 0,-1 0 0,1 1 0,0-1 0,0 0 0,0 1 0,1 0 0,3-3 0,-5 4 0,0 0 0,0 1 0,0-1 0,0 0 0,0 1 0,0 0 0,0-1 0,1 1 0,-1 0 0,0-1 0,0 1 0,1 0 0,-1 0 0,0 0 0,0 0 0,1 0 0,-1 0 0,0 0 0,0 1 0,1-1 0,-1 0 0,0 1 0,0-1 0,0 1 0,0-1 0,0 1 0,0 0 0,2 1 0,3 4 0,0 1 0,-1-1 0,0 1 0,-1 1 0,1-1 0,-1 0 0,-1 1 0,0 0 0,4 10 0,-6-15 0,8 23 0,-2 0 0,0 1 0,-1-1 0,2 40 0,-3 108 0,-5-144 0,-3-9 0,6-38 0,73-168-35,-53 133 38,-11 24-3,1 1 0,2 0 0,26-38 0,-25 50 0,-16 15 0,0 0 0,1 0 0,-1 0 0,0 0 0,0 0 0,1 0 0,-1 0 0,0 0 0,0 0 0,1 0 0,-1 0 0,0 0 0,0 0 0,0 0 0,1 0 0,-1 0 0,0 0 0,0 0 0,1 0 0,-1 0 0,0 0 0,0 0 0,1 0 0,-1 1 0,0-1 0,0 0 0,0 0 0,1 0 0,-1 0 0,0 1 0,0-1 0,0 0 0,0 0 0,0 0 0,1 1 0,-1-1 0,0 0 0,3 33 0,-3-30 0,-2 91 0,0-32 0,8 92 0,-5-149 0,1 0 0,-1 0 0,1 0 0,0 0 0,0-1 0,1 1 0,-1-1 0,1 1 1,0-1-1,0 0 0,1 0 0,-1 0 0,1-1 0,0 1 0,0-1 0,0 0 0,0 0 0,0 0 0,1-1 0,0 1 0,-1-1 0,1 0 0,0-1 0,0 1 1,0-1-1,6 1 0,-3 0 1,0 0 1,-1-1 0,2 0 0,-1-1 0,0 1-1,0-2 1,0 1 0,0-1 0,0 0 0,0-1-1,0 0 1,-1 0 0,1 0 0,0-1-1,-1-1 1,11-5 0,-8 1-2,-1-1 0,0 1 0,-1-1 0,0-1 0,0 0 0,-1 0 0,-1 0 0,1-1 0,-2 0 0,1 0 0,-2 0 0,1-1 0,2-13 0,1-8 0,-1-1 0,-2 0 0,2-51 0,-6-158 0,-4 203 0,-1 1 0,-3 0 0,-1 0 0,-13-40 0,20 75 0,1 3 0,0 0 0,-1 0 0,1 0 0,0 0 0,0 0 0,-1 0 0,1 0 0,-1 0 0,1 0 0,0 0 0,-1 0 0,0 0 0,1 1 0,-1-1 0,0 0 0,1 0 0,-1 0 0,0 1 0,-1-2 0,-3 7 0,2 5 0,1 1 0,1-1 0,-1 1 0,2 20 0,-1-6 0,0 366 0,-2 66 0,-2-390 0,-3-1 0,-3-1 0,-38 126 0,45-180 0,0 0 0,0 0 0,-1 0 0,0-1 0,-1 0 0,0 0 0,-13 15 0,16-21 0,0-1 0,0-1 0,-1 1 0,1 0 0,0-1 0,-1 1 0,0-1 0,1 0 0,-1-1 0,0 1 0,0 0 0,0-1 0,0 0 0,0 0 0,-1 0 0,1-1 0,0 1 0,0-1 0,0 0 0,-1 0 0,1-1 0,0 1 0,0-1 0,-5-1 0,6 1 0,1 0 0,-1 0 0,1-1 0,-1 1 0,1-1 0,-1 0 0,1 1 0,0-1 0,0 0 0,0 0 0,0 0 0,0-1 0,1 1 0,-1 0 0,0-1 0,1 1 0,0-1 0,0 1 0,-1-1 0,2 0 0,-1 1 0,-1-5 0,0-4 0,0 0 0,0-1 0,1 1 0,0-13 0,1 1 0,1 1 0,1-1 0,1 1 0,0-1 0,2 1 0,1 1 0,12-32 0,22-36 0,5 1 0,3 2 0,4 3 0,4 2 0,69-78 0,-73 109 0,-43 43 0,0 0 0,-1-1 0,0 0 0,-1 0 0,1-1 0,-2 1 0,11-18 0,-16 23 0,2-4 0,0 1 0,1-1 0,0 1 0,0 0 0,0 0 0,7-7 0,-9 11 0,0 0 0,0 1 0,0 0 0,0-1 0,1 1 0,-1 0 0,0 0 0,1 0 0,-1 0 0,1 1 0,-1-1 0,1 1 0,-1-1 0,1 1 0,0 0 0,-1 0 0,1 0 0,-1 0 0,1 1 0,0-1 0,-1 1 0,3 0 0,-1 1 0,-1-1 0,1 1 0,-1 0 0,0 0 0,1 0 0,-1 1 0,0-1 0,0 1 0,-1 0 0,1-1 0,0 1 0,-1 0 0,0 1 0,0-1 0,0 0 0,2 6 0,2 2 0,-1 1 0,0 0 0,5 22 0,-7-19 0,-1 0 0,0 0 0,-1 0 0,-1 0 0,0 0 0,-1 0 0,-1 0 0,0 0 0,-1-1 0,0 1 0,-8 19 0,7-24 0,1 0 0,1-1 0,0 1 0,0 0 0,1 1 0,0 18 0,1-28 0,0 1 0,0-1 0,0 1 0,1-1 0,-1 0 0,0 1 0,1-1 0,-1 1 0,1-1 0,0 0 0,-1 1 0,1-1 0,0 0 0,0 0 0,0 0 0,0 0 0,0 1 0,0-1 0,0 0 0,0-1 0,0 1 0,1 0 0,-1 0 0,0 0 0,1-1 0,-1 1 0,0-1 0,1 1 0,-1-1 0,1 1 0,1-1 0,5 2 0,1-1 0,0 0 0,0-1 0,9 0 0,-7 0 0,4 0 0,-1 0 0,1-1 0,0-1 0,15-3 0,-24 3 0,0 0 0,0-1 0,0 1 0,-1-1 0,1 0 0,-1-1 0,1 1 0,-1-1 0,0 0 0,-1 0 0,1-1 0,4-5 0,2-5 0,-1-1 0,0-1 0,-1 0 0,0 0 0,-2 0 0,0-1 0,-1 0 0,5-26 0,-2 12 0,21-50 0,-29 80 0,0-1 0,1 0 0,-1 1 0,1-1 0,0 1 0,-1 0 0,1-1 0,0 1 0,0 0 0,1 0 0,-1 0 0,0 1 0,1-1 0,-1 0 0,1 1 0,-1 0 0,1-1 0,3 0 0,2 0 0,0 1 0,-1 0 0,1 0 0,0 1 0,10 0 0,-5 0 0,-11 0 0,-2 0 0,1 0 0,0 0 0,0 0 0,0 0 0,0 0 0,-1 0 0,1 0 0,0 0 0,0 0 0,0 0 0,-1 0 0,1 0 0,0 1 0,0-1 0,0 0 0,-1 1 0,1-1 0,0 0 0,0 1 0,-1-1 0,1 1 0,-1-1 0,1 1 0,0 0 0,-1-1 0,1 1 0,-1 0 0,1-1 0,-1 1 0,1 0 0,-1-1 0,0 1 0,1 0 0,-1 0 0,0 0 0,-5 0 0,-31-2 0,14 0 0,-45 4 0,60-2 0,1 0 0,0 0 0,-1 1 0,1 0 0,0 0 0,0 0 0,0 1 0,1 0 0,-1 0 0,1 0 0,-10 8 0,7-3 0,1 0 0,0 1 0,0-1 0,1 2 0,0-1 0,1 1 0,0-1 0,0 1 0,1 1 0,0-1 0,1 1 0,-2 10 0,1-4 0,2 0 0,0 1 0,1-1 0,0 0 0,2 1 0,0-1 0,4 18 0,-4-30 0,0 0 0,0 0 0,1 0 0,-1-1 0,1 1 0,1-1 0,-1 1 0,0-1 0,1 0 0,0 0 0,0 0 0,0 0 0,1 0 0,-1-1 0,1 0 0,0 1 0,0-1 0,0-1 0,0 1 0,1-1 0,-1 1 0,6 1 0,2 0 0,1-1 0,-1 0 0,0 0 0,1-1 0,0-1 0,-1 0 0,20-2 0,-29 1 0,1 0 0,-1-1 0,0 1 0,0-1 0,0 0 0,0 0 0,0 0 0,0 0 0,0 0 0,-1-1 0,1 0 0,0 1 0,-1-1 0,1 0 0,3-4 0,-2 1 0,0 1 0,0-2 0,0 1 0,-1 0 0,0-1 0,0 0 0,3-7 0,0-5 0,-1 0 0,0-1 0,-2 0 0,2-24 0,-1-128 0,-4 123 0,-3 128 0,2 128 0,1-202 0,1 1 0,0-1 0,0 0 0,0 1 0,1-1 0,0 0 0,0 0 0,1 0 0,0-1 0,0 1 0,0-1 0,1 1 0,-1-1 0,1 0 0,0 0 0,1-1 0,-1 1 0,1-1 0,0 0 0,0 0 0,0-1 0,1 1 0,-1-1 0,1 0 0,0-1 0,0 1 0,0-1 0,0-1 0,0 1 0,0-1 0,0 0 0,1 0 0,8 0 0,-12-1 0,-1-1 0,0 1 0,1-1 0,-1 1 0,0-1 0,0 0 0,0 0 0,0 1 0,0-2 0,0 1 0,0 0 0,0 0 0,0-1 0,0 1 0,0-1 0,-1 1 0,1-1 0,-1 0 0,1 0 0,-1 1 0,0-1 0,1 0 0,-1 0 0,0-1 0,0 1 0,-1 0 0,1 0 0,0 0 0,-1-1 0,1-1 0,2-11 0,-1 0 0,0 0 0,-1-23 0,0 33 0,-1-296 0,0 288 0,0 0 0,1 0 0,1 0 0,3-15 0,-4 25 0,-1 0 0,1 0 0,0 1 0,0-1 0,0 0 0,0 1 0,1-1 0,-1 1 0,1 0 0,-1-1 0,1 1 0,0 0 0,0 0 0,0 0 0,0 0 0,0 0 0,0 1 0,1-1 0,-1 1 0,0-1 0,1 1 0,-1 0 0,1 0 0,0 0 0,4-1 0,-2 1 0,0 1 0,0-1 0,0 1 0,0 0 0,1 0 0,-1 1 0,0 0 0,0 0 0,0 0 0,0 0 0,0 1 0,-1 0 0,1 0 0,0 0 0,-1 0 0,1 1 0,-1 0 0,0 0 0,0 0 0,0 0 0,0 1 0,-1-1 0,5 7 0,-3-3 0,0 0 0,-1 1 0,0 0 0,0 0 0,-1 0 0,0 0 0,0 1 0,-1-1 0,0 1 0,0 0 0,-1-1 0,0 18 0,0-16 0,-1-1 0,0 1 0,-1 0 0,0-1 0,0 1 0,-1 0 0,0-1 0,-1 0 0,0 1 0,-1-1 0,-5 11 0,1-8 0,1 0 0,1 0 0,0 1 0,0 0 0,2 0 0,-1 1 0,2-1 0,0 1 0,0 0 0,1 0 0,0 27 0,3-39 0,-1 0 0,0 0 0,1 0 0,0 0 0,-1 0 0,1 0 0,0 0 0,0 0 0,0 0 0,0-1 0,1 1 0,-1 0 0,0-1 0,1 1 0,-1-1 0,1 1 0,0-1 0,-1 0 0,1 1 0,0-1 0,0 0 0,0 0 0,0-1 0,-1 1 0,1 0 0,1-1 0,2 2 0,8 1 0,1-1 0,-1 0 0,18 0 0,-17-2 0,12 3 0,1-2 0,-1-2 0,1 0 0,32-6 0,-48 4 0,0 0 0,-1 0 0,0-1 0,0 0 0,0-1 0,0 0 0,-1 0 0,1-1 0,-1 0 0,-1-1 0,1 0 0,-1-1 0,9-10 0,-9 8 0,-1 0 0,1-1 0,-2 0 0,1 0 0,-2-1 0,1 0 0,-2 0 0,0 0 0,0 0 0,3-22 0,-2-6 0,-2-1 0,-1-41 0,-2 69 0,0 8 0,-1-1 0,1 1 0,-1-1 0,0 1 0,0-1 0,0 1 0,-1 0 0,0 0 0,0-1 0,0 1 0,0 0 0,-4-4 0,4 7 0,1 0 0,-1 0 0,0 0 0,0 0 0,0 0 0,0 1 0,0-1 0,0 1 0,-1 0 0,1-1 0,0 1 0,-1 0 0,1 1 0,-1-1 0,1 0 0,-1 0 0,1 1 0,-1 0 0,1-1 0,-1 1 0,1 0 0,-1 0 0,0 1 0,1-1 0,-1 0 0,1 1 0,-1 0 0,-3 1 0,4-1 0,-1 0 0,1 0 0,-1 1 0,1-1 0,0 1 0,-1 0 0,1-1 0,0 1 0,0 0 0,0 0 0,1 1 0,-1-1 0,0 0 0,1 0 0,-1 1 0,1-1 0,0 1 0,0 0 0,0-1 0,-1 5 0,-2 8 0,1-1 0,-2 26 0,4-31 0,-3 27 0,1 1 0,2 0 0,1 0 0,10 69 0,-7-94 0,0-1 0,0-1 0,1 1 0,0 0 0,0-1 0,1 0 0,1 0 0,12 17 0,-13-21 0,1 0 0,0 0 0,0-1 0,0 0 0,1 0 0,-1 0 0,1-1 0,0 0 0,1 0 0,-1-1 0,1 0 0,-1 0 0,16 2 0,-14-2 0,1-2 0,0 1 0,0-1 0,0-1 0,-1 0 0,12-1 0,-17 1 0,-1-1 0,0 0 0,1 0 0,-1 0 0,0 0 0,0 0 0,1 0 0,-1-1 0,0 0 0,0 0 0,-1 1 0,1-2 0,0 1 0,-1 0 0,1 0 0,-1-1 0,0 0 0,1 1 0,-1-1 0,2-5 0,6-16 0,-1 0 0,-1-1 0,-2-1 0,0 1 0,3-42 0,0 7 0,-6 36 0,2-1 0,0 1 0,2 0 0,1 1 0,14-31 0,-21 51-1,1 0 0,0 0 0,0 0 0,0 1 0,0-1-1,1 1 1,-1-1 0,1 1 0,0 0 0,-1 0 0,1 0 0,0 0 0,0 1 0,0-1 0,0 1 0,0-1-1,1 1 1,-1 0 0,0 1 0,1-1 0,4 0 0,-3 1-1,-1 0 1,1 0-1,-1 0 1,0 0-1,1 1 1,-1 0-1,0 0 1,1 0-1,-1 1 1,0-1-1,0 1 1,0 0-1,0 0 1,0 0-1,5 5 1,8 8 1,-11-9 0,1 0 0,-1 0 0,1-1 0,14 8 0,-21-13 0,0 0 0,1-1 0,-1 1 0,0-1 0,0 1 0,0-1 0,0 1 0,0 0 0,0-1 0,0 1 0,0-1 0,0 1 0,0-1 0,0 1 0,0 0 0,0-1 0,0 1 0,0-1 0,0 1 0,-1 0 0,1-1 0,0 1 0,0-1 0,0 1 0,-1 0 0,1-1 0,0 1 0,-1 0 0,1 0 0,-1-1 0,-4-4 0,0 1 1,0-1 0,0 1-1,-1 0 1,0 1-1,0-1 1,0 1-1,0 1 1,-1-1-1,1 1 1,-1 0-1,-8-1 1,0 0 2,1 2 0,-1-1-1,1 2 1,-29 3 0,38-3-2,0 1-1,1 1 0,-1-1 1,1 1-1,0-1 1,-1 1-1,1 0 0,0 1 1,0-1-1,0 1 1,0 0-1,1 0 0,-1 0 1,1 0-1,0 1 0,0-1 1,0 1-1,0 0 1,1 0-1,-1 0 0,1 0 1,0 0-1,0 1 1,1-1-1,-1 1 0,0 4 1,-3 11-4,1 0-1,1 0 1,1 1 0,0 34 0,2-46 4,0-1 0,1 1 1,0 0-1,0 0 0,1-1 0,0 1 0,1-1 0,-1 1 1,2-1-1,-1 0 0,1 0 0,0 0 0,1-1 1,0 1-1,0-1 0,1 0 0,0-1 0,0 1 1,0-1-1,1 0 0,0-1 0,0 0 0,0 0 0,1 0 1,0-1-1,15 6 0,-13-6-1,-1-2 0,1 1 0,-1-1 0,1-1 0,13 1 0,-19-2 0,-1 1 0,0-1 0,1-1 0,-1 1 0,1 0 0,-1-1 0,1 0 0,-1 0 0,0 0 0,0 0 0,1 0 0,-1-1 0,0 1 0,0-1 0,0 0 0,0 0 0,-1 0 0,6-5 0,-3 0 0,0-1 0,0 0 0,-1 0 0,0-1 0,-1 1 0,1-1 0,1-9 0,12-68 0,-13 60 0,36-369 0,-33 11 0,9 845 0,-13-30 0,-3-411-1,1-12 1,-1 1-1,0 0 0,-1 0 0,1-1 1,-2 1-1,1-1 0,-1 1 0,-1-1 1,-5 15-1,-3-15-188,-3-8-606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4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39 29373,'-7'-5'316,"-1"1"0,1-1 0,-1 1 0,1 1-1,-1 0 1,0 0 0,-1 0 0,1 1 0,0 0-1,-14-1 1,7 2-355,-1 0 0,1 1 0,-1 1 0,-29 5 0,40-5 40,0 1 0,0-1 0,1 1-1,-1 0 1,1 0 0,-1 0 0,1 1 0,-1 0 0,1 0-1,0 0 1,0 0 0,1 0 0,-1 1 0,1 0-1,0 0 1,0 0 0,0 0 0,0 0 0,-2 6-1,2-3 1,-1 0-1,2 1 0,-1-1 0,1 1 0,0 0 1,1 0-1,0-1 0,0 1 0,1 0 1,0 0-1,1 13 0,0-17 0,0 0 0,0-1-1,0 1 1,0 0 0,0 0 0,1-1-1,0 1 1,-1-1 0,1 1 0,1-1-1,-1 0 1,0 0 0,1 0 0,0 0 0,-1 0-1,6 4 1,-1-3 2,0 0 0,0 0 0,0 0 0,0-1 0,0 0-1,1 0 1,14 2 0,6 0 8,0-2 0,0-1 0,45-2 0,-71-1-9,1 1 1,-1 0 0,1 0 0,-1-1 0,0 1 0,1-1-1,-1 0 1,0 0 0,1 0 0,-1 0 0,0 0-1,0 0 1,0-1 0,0 1 0,0-1 0,0 1 0,0-1-1,0 0 1,-1 0 0,3-2 0,-2 0-1,1 0-1,-1-1 1,-1 1 0,1 0 0,0-1 0,-1 1 0,0-1-1,0 1 1,-1-1 0,1-7 0,0 5-1,-1-1 0,-1 1 0,1-1-1,-1 1 1,0 0 0,-1-1 0,0 1 0,0 0 0,-1 0 0,1 0-1,-2 0 1,1 0 0,-8-10 0,6 13-2,0-1 0,0 1 0,-1 0 0,1 1 0,-1-1 0,0 1 0,0 0 0,-1 1 0,1-1 0,0 1 0,-1 1 0,1-1 0,-1 1 0,0 0 1,1 1-1,-1-1 0,0 1 0,-9 1 0,14-1-33,-1 0 0,1 0 0,-1 0 0,1 0 0,-1 1 0,1-1 0,0 0 0,-1 1 0,1 0 0,0 0 0,-1-1 0,1 1 0,0 1 0,0-1 0,0 0 0,0 0 1,0 1-1,0-1 0,0 1 0,0 0 0,1 0 0,-1-1 0,1 1 0,-1 0 0,1 0 0,0 0 0,0 1 0,-1-1 0,0 4 0,-11 37-3953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5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42 32175,'-4'3'30,"1"1"0,0 0 0,-1 0 1,1 1-1,1-1 0,-1 0 0,1 1 1,0 0-1,0 0 0,0-1 0,0 1 1,1 0-1,0 1 0,0-1 0,0 0 0,1 0 1,0 10-1,1-14-28,-1 0 0,1 0 0,-1 0 0,1 0-1,0 0 1,0-1 0,-1 1 0,1 0 0,0-1 0,0 1 0,0-1 0,0 1-1,0-1 1,0 1 0,0-1 0,0 1 0,0-1 0,0 0 0,0 1 0,0-1 0,0 0-1,0 0 1,0 0 0,0 0 0,0 0 0,1 0 0,1 0-2,0 0-1,0 0 1,0 0 0,1 0-1,-1 0 1,0-1 0,0 1-1,5-2 1,-7 1 0,0-1 0,0 1 0,0 0 0,0 0 0,0 0 0,0-1 0,-1 1 0,1 0 0,0-1 0,-1 1 0,1 0 0,-1-1 0,1 1 0,-1-1 0,0 1 0,0-3 0,2-29 0,-2 23 0,1-55 0,-1 64 0,-1 1 0,1-1 0,0 0 0,0 1 0,-1-1 0,1 1 0,-1-1 0,1 0 0,0 1 0,-1-1 0,1 1 0,-1-1 0,1 1 0,-1-1 0,0 1 0,1 0 0,-1-1 0,0 1 0,1 0 0,-1-1 0,1 1 0,-1 0 0,0 0 0,0-1 0,1 1 0,-1 0 0,0 0 0,1 0 0,-1 0 0,0 0 0,-1 0 0,0 0 0,0 0 0,0 0 0,0 0 0,0 0 0,0 1 0,0-1 0,0 0 0,0 1 0,0 0 0,0-1 0,-4 3 0,4-1 7,0 0-1,0 0 1,0 1 0,0-1-1,0 1 1,0-1 0,0 1 0,1 0-1,-1-1 1,1 1 0,0 0-1,0 0 1,-1 5 0,0 0-341,0 1 1,1 0-1,0 16 0,1-9-4796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9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31 745 30942,'-1'1'97,"0"0"-1,0-1 0,-1 1 1,1 0-1,0 0 0,0 0 1,0 0-1,0 0 0,0 0 1,0 0-1,0 0 0,1 0 1,-1 0-1,0 1 0,0-1 1,0 2-1,-10 23-98,9-20 18,2-4 13,9-14 43,12-17-66,0-1 0,-2-1-1,-2 0 1,-1-2 0,-1 0 0,-1 0-1,11-47 1,-12 27-1,-2-1 1,-2 0-1,-3-1 0,0-64 0,-9 95-5,-1 25 0,2 0 0,-1 1 0,0-1 0,0 1 0,0 0 0,0 0 0,0 0 0,0 0 0,1 1 0,-1-1 0,1 1 0,-1 0 0,1-1 0,0 1 0,0 0 0,0 0 0,1 0 0,-1 1 0,1-1 0,0 0 0,-1 1 0,1-1 0,1 1 0,-2 3 0,-1 9 0,1 0 0,0 0 0,1 30 0,2-37 0,0 1 0,0 0 0,2 0 0,-1-1 0,1 1 0,0-1 0,1 0 0,0 0 0,1 0 0,-1-1 0,2 1 0,-1-1 0,11 12 0,11 8 0,0-1 0,38 29 0,4 5 0,-64-56 0,0 0 0,0 1 0,0 0 0,-1 0 0,0 0 0,0 1 0,5 12 0,-8-16 0,0 0 0,0 0 0,0 0 0,0 0 0,-1 1 0,1-1 0,-1 0 0,0 0 0,0 1 0,0-1 0,0 0 0,-1 0 0,1 1 0,-1-1 0,0 0 0,0 0 0,0 0 0,0 0 0,-1 0 0,-2 4 0,1-2 0,-2-1 0,1 1 0,-1-1 0,1 0 0,-1 0 0,0-1 0,0 0 0,-1 1 0,1-2 0,-7 4 0,-62 21 0,69-26 0,-28 7 0,0-1 0,0-1 0,-1-2 0,1-2 0,-37-1 0,69-1 0,0 0 0,0 0 0,0 0 0,0 0-1,0 0 1,0 0 0,0 0 0,-1 0 0,1 0 0,0-1 0,0 1 0,0 0-1,0-1 1,0 1 0,0-1 0,0 1 0,0-1 0,1 1 0,-1-1 0,0 0-1,0 1 1,0-1 0,0 0 0,1 0 0,-1 0 0,0 1 0,1-1 0,-1 0-1,1 0 1,-1 0 0,1 0 0,0 0 0,-1 0 0,1 0 0,0 0 0,-1 0 0,1-1-1,0 1 1,0 0 0,0 0 0,0 0 0,0 0 0,1-2 0,9 3-27,328 12 59,-331-12-32,1 0 0,0-1 0,-1 0 0,1 0 0,0-1 0,-1 0 0,0 0 0,1-1 0,-1 0 0,0 0 0,0-1 0,6-4 0,-4 1 0,-1 0 0,0 0 0,0 0 0,-1-1 0,0 0 0,-1-1 0,0 1 0,7-14 0,-3 4 0,-2 0 0,0-1 0,-1 0 0,-1 0 0,0-1 0,3-33 0,-4 11 0,-3-1 0,-2-47 0,0 88 0,0 0 0,0 0 0,-1-1 0,1 1 0,0 0 0,-1 0 0,1 0 0,-1 0 0,0 0 0,1 0 0,-1 1 0,0-1 0,0 0 0,-1 0 0,1 0 0,-2-1 0,2 2 0,0 0 0,-1 0 0,1 1 0,0-1 0,-1 0 0,1 1 0,0-1 0,-1 1 0,1 0 0,-1-1 0,1 1 0,-1 0 0,1 0 0,-1 0 0,1 0 0,-1 0 0,1 0 0,-1 1 0,1-1 0,-1 0 0,1 1 0,-2 0 0,2 0 0,-1-1 0,1 1 0,-1 0 0,1 0 0,-1 0 0,1 0 0,0 0 0,0 1 0,0-1 0,-1 0 0,1 1 0,0-1 0,1 0 0,-1 1 0,0-1 0,0 1 0,1 0 0,-1-1 0,0 1 0,1-1 0,0 1 0,-1 0 0,1 2 0,-2 48 0,2-38 0,1 10 0,0-1 0,2 1 0,0-1 0,1 1 0,2-1 0,16 44 0,-16-54 0,0 0 0,0-1 0,1 1 0,1-2 0,0 1 0,1-1 0,0 0 0,0-1 0,1 0 0,1 0 0,-1-1 0,2 0 0,15 8 0,-18-12 0,0-1 0,0-1 0,0 0 0,1 0 0,-1-1 0,1 0 0,-1 0 0,16-1 0,-21 0 0,1-1 0,0 0 0,-1 0 0,1-1 0,0 1 0,-1-1 0,1 0 0,-1 0 0,1-1 0,-1 1 0,0-1 0,1 0 0,-1 0 0,0 0 0,0-1 0,-1 0 0,1 1 0,0-1 0,4-6 0,-1-1 0,-1 0 0,-1-1 0,0 0 0,0 0 0,-1 0 0,-1 0 0,0-1 0,0 1 0,-1-1 0,1-15 0,-1-19 0,-4-60 0,0 85 0,3 13 0,-2-1 0,1 1 0,-1-1 0,-1 1 0,1 0 0,-1 0 0,-1 0 0,1 0 0,-2 0 0,-4-10 0,8 19 0,0-1 0,0 0 0,0 0 0,0 1 0,0-1 0,0 0 0,0 0 0,0 1 0,0-1 0,0 0 0,-1 0 0,1 0 0,0 1 0,0-1 0,0 0 0,0 0 0,0 0 0,-1 1 0,1-1 0,0 0 0,0 0 0,0 0 0,0 0 0,-1 1 0,1-1 0,0 0 0,0 0 0,-1 0 0,1 0 0,0 0 0,0 0 0,0 0 0,-1 0 0,1 0 0,0 0 0,0 0 0,-1 0 0,1 0 0,0 0 0,0 0 0,-1 0 0,1 0 0,0 0 0,0 0 0,-1 0 0,1 0 0,0 0 0,0 0 0,0 0 0,-1 0 0,1-1 0,0 1 0,0 0 0,0 0 0,-1 0 0,1 0 0,0-1 0,0 1 0,0 0 0,0 0 0,0 0 0,-1-1 0,1 1 0,0 0 0,0 0 0,0-1 0,0 1 0,0 0 0,-2 174 0,3-89 0,-1-77 0,1 0 0,0 0 0,0 1 0,0-1 0,1 0 0,0 0 0,0 0 0,6 11 0,-6-15 0,0-1 0,-1 0 0,1 0 0,0 0 0,1-1 0,-1 1 0,1 0 0,-1-1 0,1 1 0,0-1 0,-1 0 0,1 0 0,0 0 0,1 0 0,-1-1 0,0 1 0,0-1 0,1 0 0,-1 0 0,1 0 0,-1 0 0,6 0 0,-4 0 0,0-1 0,1 1 0,-1-1 0,0 0 0,0 0 0,1-1 0,-1 1 0,0-1 0,0 0 0,0-1 0,0 1 0,0-1 0,0 0 0,0 0 0,-1-1 0,1 1 0,-1-1 0,1 0 0,-1 0 0,0-1 0,0 1 0,-1-1 0,1 0 0,-1 0 0,0 0 0,0 0 0,0 0 0,4-10 0,2-5 0,-1-1 0,0 0 0,-2 0 0,0-1 0,-2 0 0,5-41 0,-6-134 0,-5 117 0,3 70 0,-2-16 0,0 24 0,1 0 0,0 1 0,0-1 0,0 0 0,-1 1 0,1-1 0,0 1 0,-1-1 0,1 0 0,0 1 0,-1-1 0,1 1 0,-1-1 0,1 1 0,-1-1 0,1 1 0,-1 0 0,1-1 0,-1 1 0,1 0 0,-1-1 0,0 1 0,1 0 0,-1-1 0,1 1 0,-1 0 0,0 0 0,1 0 0,-1 0 0,0 0 0,-1 0 0,1 0 0,0 1 0,0-1 0,-1 1 0,1 0 0,0 0 0,0 0 0,0-1 0,0 1 0,0 0 0,0 0 0,0 0 0,0 1 0,1-1 0,-1 0 0,0 0 0,1 0 0,-1 1 0,0-1 0,1 0 0,0 0 0,-1 1 0,1-1 0,0 1 0,-1-1 0,1 0 0,0 1 0,0-1 0,1 2 0,-3 4 0,-6 51 0,3 1 0,3-1 0,4 62 0,0-20 0,1 109 0,-4 163 0,-1-344 0,1-26 0,0-7 0,6-47 0,93-300 0,-81 300 0,15-50 0,74-202 0,-105 302 0,0 0 0,0 0 0,0 0 0,0 0 0,1 0 0,-1 0 0,0 0 0,1 0 0,0 0 0,-1 0 0,1 1 0,0-1 0,0 1 0,0 0 0,4-3 0,-4 4 0,-1-1 0,1 1 0,0 0 0,0 0 0,-1 0 0,1 0 0,0 0 0,0 0 0,-1 0 0,1 1 0,0-1 0,0 0 0,-1 1 0,1 0 0,0-1 0,-1 1 0,1 0 0,-1 0 0,1 0 0,-1 0 0,1 0 0,-1 0 0,2 2 0,11 12 0,0 1 0,-1 1 0,-1-1 0,0 2 0,-2 0 0,0 0 0,-1 1 0,0 0 0,-2 0 0,6 23 0,-10-32 0,-1 1 0,0 0 0,-1 0 0,0 0 0,-1 0 0,-1 14 0,1-21 0,0 0 0,-1 0 0,0 0 0,0 0 0,0 0 0,-1 0 0,1 0 0,-1 0 0,0-1 0,0 1 0,0-1 0,0 1 0,-1-1 0,0 0 0,1 0 0,-1 0 0,0 0 0,-6 4 0,-2-1 1,0 1-1,-1-1 1,0-1-1,0 0 1,0-1-1,-1 0 1,-24 3-1,0-3-23,-55-1-1,87-3 19,83 1-25,-34 1 34,-1-2 1,85-10 0,-118 8-2,0-1 0,0 0 0,0 0 0,0 0 0,0-2 0,-1 1 0,0-1 0,0 0 0,0-1 0,-1 0 0,0 0 0,0-1 0,0 0 0,10-13 0,-11 11-2,-1-1 1,0-1-1,0 1 1,-1-1-1,0 0 1,0 0-1,-2-1 1,1 1-1,-2-1 1,1 0-1,-1 0 1,0-14-1,0-142-1,-3 97 0,2 205 0,-2 134 0,-2-186 0,-19 103 0,12-136 0,-10 78 0,21-137 0,23-173 0,8 39 0,90-246 0,-118 379 0,1-3 0,1 0 0,0 0 0,1 1 0,0 0 0,1 0 0,10-12 0,-18 25 0,0-1 0,0 1 0,1 0 0,-1 0 0,0-1 0,0 1 0,1 0 0,-1 0 0,0 0 0,0 0 0,1 0 0,-1-1 0,0 1 0,1 0 0,-1 0 0,0 0 0,0 0 0,1 0 0,-1 0 0,0 0 0,1 0 0,-1 0 0,0 0 0,1 0 0,-1 0 0,0 0 0,1 0 0,-1 0 0,0 1 0,0-1 0,1 0 0,-1 0 0,0 0 0,0 0 0,1 0 0,-1 1 0,0-1 0,0 0 0,1 0 0,-1 1 0,0-1 0,0 0 0,0 0 0,1 1 0,-1-1 0,0 0 0,0 0 0,0 1 0,0-1 0,0 0 0,0 1 0,0-1 0,7 22 0,-5-18 0,6 30 0,0 0 0,-2 1 0,-2 0 0,-1 0 0,-2 0 0,-4 46 0,2-73 0,-1 0 0,0 1 0,0-1 0,-1 0 0,0 0 0,0 0 0,-1-1 0,0 1 0,-1-1 0,1 0 0,-12 13 0,7-10 0,-1 0 0,0-1 0,0-1 0,-1 0 0,0 0 0,-22 11 0,77-25-5,-18-4-1,1-1 0,-1-1 0,-1-1 0,37-27 0,-49 31 7,-2 0 0,1-1-1,-1-1 1,-1 0 0,0 0 0,0-1-1,-1-1 1,-1 1 0,0-1 0,9-20-1,-7 4 10,-1 0-1,8-48 1,-13 54-11,1 0 1,1 0 0,0 1 0,2 0-1,17-35 1,-23 55 0,-1 0 0,1 0 0,-1 0 0,1 0 0,0 0 0,0 1 0,0-1 0,0 0 0,0 1 0,0 0 0,1-1 0,-1 1 0,0 0 0,1 0 0,-1 0 0,1 0 0,-1 1 0,5-1 0,-8 2 0,1 0 0,0 1 0,0-1 0,-1 1 0,1-1 0,-1 1 0,1-1 0,-1 0 0,0 0 0,1 1 0,-1-1 0,0 0 0,-2 2 0,-28 37 0,7-9 0,-36 58 0,53-77 0,1 1 0,0 0 0,1 0 0,1 0 0,0 0 0,0 1 0,2 0 0,-3 24 0,4-24 0,1-1 0,0 1 0,1-1 0,1 1 0,4 19 0,-5-27 0,2-1 0,-1 1 0,1 0 0,-1-1 0,1 1 0,1-1 0,-1 0 0,1 0 0,0-1 0,0 1 0,1-1 0,-1 0 0,1 0 0,7 5 0,-4-4 0,0-1 0,-1 0 0,2 0 0,-1-1 0,0 0 0,1-1 0,-1 0 0,1 0 0,14 1 0,4-2 0,49-4 0,-71 3 0,0 0 0,0-1 0,1 0 0,-2 0 0,1-1 0,0 1 0,0-1 0,0 0 0,-1-1 0,1 1 0,-1-1 0,0 0 0,1 0 0,-1 0 0,7-8 0,-6 5 0,0 0 0,-1-1 0,0 0 0,0 0 0,0 0 0,-1 0 0,0-1 0,0 1 0,1-12 0,1-6 0,-2-1 0,-1 0 0,0 1 0,-2-1 0,-5-36 0,3 47 0,-1 0 0,0 0 0,-2 0 0,1 1 0,-2-1 0,0 1 0,0 1 0,-1-1 0,-10-12 0,13 18 0,-1 1 0,0 1 0,-1-1 0,0 1 0,0 0 0,0 0 0,-1 0 0,0 1 0,0 0 0,0 1 0,0 0 0,-1 0 0,0 0 0,0 1 0,0 0 0,0 0 0,-13-2 0,18 5 0,0-1 0,0 1 0,-1 0 0,1 0 0,0 0 0,0 0 0,0 1 0,0-1 0,0 1 0,0 0 0,0 0 0,0 0 0,0 0 0,0 0 0,1 1 0,-1-1 0,0 1 0,1 0 0,-1 0 0,1 0 0,0 0 0,0 0 0,-1 0 0,1 1 0,1-1 0,-1 1 0,0-1 0,1 1 0,-1 0 0,1-1 0,-2 5 0,-1 6 0,1 0 0,0 0 0,1 0 0,0 0 0,1 1 0,1 13 0,0-7 0,1 1 0,0 0 0,2-1 0,1 0 0,0 0 0,1 0 0,10 22 0,-11-30 0,1-1 0,1 1 0,0-1 0,1-1 0,0 1 0,1-1 0,0-1 0,0 1 0,1-1 0,0-1 0,1 1 0,0-2 0,11 8 0,-15-12 0,-1 0 0,1 0 0,0-1 0,0 1 0,0-2 0,1 1 0,-1-1 0,7 1 0,-10-1 0,-1-1 0,0 0 0,0 0 0,0 0 0,1 0 0,-1-1 0,0 1 0,0 0 0,0-1 0,0 0 0,0 1 0,0-1 0,0 0 0,0 0 0,0 0 0,0 0 0,0-1 0,0 1 0,-1 0 0,1-1 0,-1 1 0,1-1 0,-1 0 0,1 1 0,-1-1 0,2-4 0,9-25 0,0-1 0,-3 0 0,12-64 0,6-26 0,-22 103 0,2 0 0,-1 1 0,2 0 0,17-30 0,-22 44 0,-1 0 0,1 0 0,0 0 0,0 0 0,1 1 0,-1-1 0,1 1 0,0 0 0,-1 0 0,1 1 0,1-1 0,-1 1 0,0 0 0,0 0 0,1 0 0,0 0 0,-1 1 0,1 0 0,0 0 0,-1 0 0,1 0 0,0 1 0,0 0 0,0 0 0,5 1 0,-6 0 0,-1 0 0,0 1 0,1-1 0,-1 1 0,0-1 0,0 1 0,0 0 0,-1 0 0,1 1 0,0-1 0,-1 0 0,1 1 0,-1 0 0,0-1 0,0 1 0,0 0 0,0 0 0,0 0 0,-1 0 0,0 1 0,1-1 0,0 7 0,3 5 0,0 1 0,-2 0 0,3 27 0,-3-12 0,-2 0 0,-1 0 0,-1 0 0,-1-1 0,-11 47 0,10-62 0,0 0 0,0 1 0,2 0 0,0-1 0,2 32 0,-1-44 0,1 0 0,0 0 0,0 0 0,0 0 0,0-1 0,1 1 0,-1 0 0,1 0 0,0-1 0,-1 1 0,1-1 0,0 0 0,1 1 0,-1-1 0,0 0 0,1 0 0,-1 0 0,1-1 0,-1 1 0,1-1 0,0 1 0,0-1 0,0 0 0,0 0 0,0 0 0,0 0 0,0-1 0,4 1 0,12 2 0,1 0 0,-1-2 0,27-1 0,-31 0 0,-7 0 0,0 0 0,0-1 0,0 0 0,0 0 0,0-1 0,0 0 0,0 0 0,-1-1 0,1 0 0,-1 0 0,0-1 0,0 0 0,10-7 0,-8 3 0,-1 0 0,0 0 0,0-1 0,-1 0 0,0 0 0,0-1 0,-1 0 0,9-21 0,-5 8 0,-2-1 0,0 0 0,-2 0 0,-1-1 0,0 1 0,0-27 0,-3-153 0,-3 156 0,2 33 0,-2 0 0,0-1 0,-1 1 0,0 1 0,-1-1 0,-1 0 0,0 1 0,-9-19 0,13 32 0,0 1 0,0-1 0,0 0 0,0 1 0,-1-1 0,1 1 0,0-1 0,-1 1 0,1-1 0,0 1 0,-1-1 0,1 1 0,0-1 0,-1 1 0,1 0 0,-1-1 0,1 1 0,-1-1 0,1 1 0,-1 0 0,1 0 0,-1-1 0,1 1 0,-2 0 0,-4 10 0,3 24 0,3 446 0,6-380 0,1 48-8,-10-147-152,-2-6-192,-9-26-1433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9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30030,'0'-2'2689,"22"2"-2673,28-3 16,14 1-32,5-3 0,-5 0 0,-15-3 0,-18 8 0,-17-2 0,-14-1-32,0-4-528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4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1 849 31967,'0'9'352,"0"8"-251,0 0 0,0 0-1,2 0 1,4 19 0,-5-30-114,1-1 1,-1 0 0,1 0-1,0 0 1,1 0 0,-1-1-1,1 1 1,6 7 0,-7-10 15,0 0 0,0 0 0,0 0 0,1 0 0,-1 0 0,1 0 0,-1-1 0,1 1 0,0-1 0,0 0 1,-1 0-1,1 0 0,0 0 0,0 0 0,0-1 0,0 1 0,3-1 0,0 0-3,-1 1 0,1-1 0,-1-1 0,0 1 0,1-1 0,-1 0 0,0 0 0,1 0 0,-1-1 0,0 0 0,0 0 0,0 0 0,0-1 0,-1 1 0,1-1 0,-1 0 0,1-1 0,-1 1 0,0-1 0,0 0 0,-1 0 0,1 0 0,-1 0 0,0 0 0,0-1 0,4-8 0,1-3 0,0-1 0,-1 0 0,0 0 0,-2 0 0,0-1 0,-1 0 0,0 0 0,1-28 0,-3-16 0,-5-71 0,1 112 0,0-1 0,-2 0 0,0 0 0,-2 1 0,-13-35 0,20 85 0,-3-9 0,7 40 0,1-1 0,4 0 0,2-1 0,20 60 0,-29-108 0,0 1 0,0-1 0,2 0 0,-1 0 0,1 0 0,0-1 0,1 1 0,12 14 0,-14-20 0,-1-1 0,1 0 0,0 0 0,-1 0 0,2-1 0,-1 1 0,0-1 0,0 0 0,1 0 0,-1 0 0,1-1 0,0 1 0,-1-1 0,1-1 0,0 1 0,0 0 0,0-1 0,-1 0 0,1 0 0,0-1 0,0 1 0,5-2 0,-6 1 0,0 0 0,0 0 0,0-1 0,-1 1 0,1-1 0,0 1 0,-1-1 0,1 0 0,-1-1 0,0 1 0,0-1 0,0 1 0,0-1 0,3-4 0,-1 1 0,-1 0 0,0 0 0,0-1 0,-1 1 0,0-1 0,0 0 0,2-9 0,0-5 0,0 0 0,-2 0 0,-1-1 0,0-30 0,-2 39 0,1-11 0,-1 1 0,-1-1 0,-1 1 0,-1 0 0,-1-1 0,-13-42 0,9 54 0,8 29 0,1-2 0,6 152 0,-3-141 0,0-1 0,1 0 0,1 0 0,16 38 0,-20-58 0,0-1 0,0 1 0,1-1 0,0 0 0,0 1 0,0-2 0,1 1 0,-1 0 0,1-1 0,0 1 0,0-1 0,0 0 0,0 0 0,0-1 0,1 1 0,0-1 0,-1 0 0,1 0 0,0 0 0,0-1 0,0 0 0,0 0 0,0 0 0,0 0 0,0-1 0,9 0 0,-7-1 0,0 0 0,1 0 0,-1 0 0,0-1 0,0 0 0,0 0 0,0-1 0,0 0 0,0 0 0,-1 0 0,0-1 0,1 0 0,-1 0 0,-1-1 0,1 0 0,-1 0 0,9-10 0,-8 6 0,0 0 0,-1-1 0,0 1 0,-1-1 0,0 0 0,0 0 0,-1 0 0,-1 0 0,3-20 0,-3 5 0,-1-1 0,-4-49 0,2 67 0,0 1 0,0-1 0,-1 0 0,0 0 0,-1 1 0,0 0 0,0-1 0,-1 1 0,1 0 0,-6-6 0,7 9 0,-1 1 0,1 0 0,-1 0 0,0 0 0,0 0 0,0 0 0,-1 1 0,1-1 0,-1 1 0,1 0 0,-1 0 0,0 0 0,0 0 0,0 1 0,0 0 0,0 0 0,0 0 0,0 0 0,0 0 0,-5 1 0,8 0 0,0 0 0,1 0 0,-1 0 0,0 0 0,1 0 0,-1 0 0,1 0 0,-1 1 0,0-1 0,1 0 0,-1 0 0,1 1 0,-1-1 0,1 0 0,-1 1 0,1-1 0,-1 1 0,1-1 0,-1 0 0,1 1 0,-1-1 0,1 1 0,0-1 0,-1 1 0,1 0 0,0-1 0,0 1 0,-1-1 0,1 1 0,0 0 0,0-1 0,0 1 0,-1 1 0,2 24 0,0-16 0,0 3 0,1 0 0,1 0 0,0 1 0,0-2 0,12 25 0,35 62 0,-31-65 0,-10-17 0,0 0 0,2-1 0,0 0 0,0-1 0,16 16 0,-23-27 0,0 0 0,1-1 0,-1 1 0,1-1 0,0 0 0,0 0 0,0-1 0,0 1 0,1-1 0,-1 0 0,1 0 0,-1-1 0,1 0 0,0 0 0,-1 0 0,1-1 0,0 1 0,0-2 0,0 1 0,-1 0 0,9-3 0,-11 2 0,1 0 0,0-1 0,0 1 0,-1-1 0,1 0 0,0 0 0,-1-1 0,0 1 0,0-1 0,0 1 0,0-1 0,0 0 0,0 0 0,-1 0 0,1-1 0,-1 1 0,0-1 0,0 1 0,0-1 0,0 0 0,-1 1 0,0-1 0,0 0 0,0 0 0,1-5 0,2-12 0,-2-1 0,0 0 0,-1-31 0,-1 40 0,0-19 0,-2 0 0,-7-43 0,6 59 0,-1 0 0,-1 1 0,0-1 0,-1 1 0,-1 0 0,-12-21 0,13 28 0,-4-9 0,10 17 0,0 0 0,0 0 0,0 0 0,0-1 0,0 1 0,0 0 0,-1 0 0,1-1 0,0 1 0,0 0 0,0 0 0,0 0 0,0-1 0,0 1 0,0 0 0,1 0 0,-1-1 0,0 1 0,0 0 0,0 0 0,0-1 0,0 1 0,0 0 0,0 0 0,0 0 0,0-1 0,1 1 0,-1 0 0,0 0 0,0 0 0,0 0 0,0-1 0,1 1 0,-1 0 0,0 0 0,0 0 0,0 0 0,1 0 0,-1 0 0,0 0 0,0-1 0,1 1 0,-1 0 0,0 0 0,0 0 0,1 0 0,-1 0 0,0 0 0,0 0 0,0 0 0,1 0 0,-1 0 0,0 0 0,1 1 0,138-4 0,-138 3 0,-1 0 0,0 0 0,0 0 0,0 0 0,1 0 0,-1 0 0,0 0 0,0 0 0,0 0 0,0 0 0,1 0 0,-1 0 0,0 0 0,0 1 0,0-1 0,0 0 0,1 0 0,-1 0 0,0 0 0,0 0 0,0 0 0,0 0 0,0 1 0,1-1 0,-1 0 0,0 0 0,0 0 0,0 0 0,0 0 0,0 1 0,0-1 0,0 0 0,0 0 0,0 0 0,0 0 0,0 1 0,0-1 0,0 0 0,0 0 0,0 0 0,0 1 0,0-1 0,0 0 0,0 0 0,0 0 0,0 0 0,0 1 0,0-1 0,0 0 0,0 0 0,0 3 0,-2 126 0,5 158 0,-3-275 0,1 0 0,1 0 0,0-1 0,1 1 0,7 22 0,-8-31 0,-1 1 0,1-1 0,-1 0 0,1 0 0,0 1 0,1-1 0,-1 0 0,0-1 0,1 1 0,0 0 0,-1-1 0,1 1 0,0-1 0,0 0 0,0 0 0,1 0 0,-1-1 0,0 1 0,1-1 0,-1 0 0,1 0 0,0 0 0,4 1 0,5-1 0,0 0 0,-1 0 0,27-3 0,-35 1 0,1 0 0,-1 0 0,0 0 0,1 0 0,-1-1 0,0 1 0,0-1 0,0 0 0,0-1 0,-1 1 0,1-1 0,0 1 0,-1-1 0,6-6 0,0-3 0,-1-1 0,0 1 0,-1-1 0,0 0 0,-1-1 0,-1 0 0,0 0 0,-1 0 0,0 0 0,2-23 0,0-16 0,-3-82 0,-3 116 0,0-164 0,1 182 0,-1 0 0,1 0 0,-1 0 0,1 0 0,0 1 0,-1-1 0,1 0 0,0 0 0,-1 1 0,1-1 0,0 1 0,0-1 0,0 1 0,-1-1 0,1 1 0,0-1 0,0 1 0,0-1 0,2 1 0,21-8 0,-20 7 0,7-2 0,0 0 0,0 1 0,1 1 0,18-1 0,-28 3 0,0 0 0,0 1 0,0-1 0,0 1 0,0-1 0,-1 1 0,1 0 0,0 0 0,-1 0 0,1-1 0,-1 2 0,0-1 0,1 0 0,-1 0 0,0 0 0,1 5 0,3 3 0,4 5 0,0 1 0,-1 0 0,0 1 0,-2 0 0,0 0 0,-1 0 0,0 1 0,-2-1 0,0 1 0,1 25 0,-3-28 0,-1 0 0,-1-1 0,0 1 0,-1 0 0,-1 0 0,0-1 0,-1 1 0,-9 23 0,11-34 0,0 0 0,1 0 0,-1 0 0,1 0 0,0 0 0,1 0 0,-1 0 0,0 7 0,1-10 0,0 0 0,1 1 0,-1-1 0,0 0 0,0 0 0,1 0 0,-1 1 0,1-1 0,-1 0 0,1 0 0,-1 0 0,1 0 0,0 0 0,0 0 0,-1 0 0,1 0 0,0 0 0,0 0 0,0-1 0,0 1 0,0 0 0,0-1 0,0 1 0,0 0 0,0-1 0,0 1 0,1-1 0,-1 0 0,0 1 0,0-1 0,2 0 0,23 4 0,0-2 0,49-2 0,-34 0 0,-35 0 0,0-1 0,-1 1 0,1-1 0,0 0 0,-1 0 0,1 0 0,-1-1 0,1 0 0,-1 0 0,0-1 0,1 1 0,-1-1 0,0 0 0,5-5 0,-4 2 0,0 0 0,0 0 0,-1 0 0,0-1 0,0 1 0,-1-1 0,0-1 0,0 1 0,3-8 0,1-8 0,-1-1 0,-1 0 0,-1 0 0,-1 0 0,1-45 0,-4-180 0,-1 248 0,0 0 0,-1 1 0,1-1 0,0 1 0,0-1 0,0 0 0,-1 1 0,1-1 0,0 1 0,-1-1 0,1 0 0,0 1 0,-1-1 0,1 1 0,-1 0 0,1-1 0,-1 1 0,1-1 0,-1 1 0,1-1 0,-1 1 0,0 0 0,1 0 0,-1-1 0,1 1 0,-1 0 0,0 0 0,1 0 0,-1-1 0,0 1 0,1 0 0,-1 0 0,0 0 0,1 0 0,-1 0 0,0 0 0,1 1 0,-1-1 0,1 0 0,-1 0 0,0 0 0,1 1 0,-1-1 0,1 0 0,-1 0 0,0 1 0,1-1 0,-1 1 0,1-1 0,-1 0 0,1 1 0,-1-1 0,1 1 0,-1 0 0,-2 3 0,-1 0 0,1 0 0,1 0 0,-1 1 0,0-1 0,1 1 0,0-1 0,0 1 0,0 0 0,1 0 0,0 0 0,-1 6 0,-6 65 0,6-42 0,2 0 0,1 0 0,2-1 0,1 1 0,12 46 0,-13-69 0,1-1 0,0 1 0,0-1 0,1 0 0,1 0 0,0-1 0,0 0 0,15 17 0,-15-21 0,0 1 0,0-1 0,1 0 0,0 0 0,0 0 0,1-1 0,-1-1 0,1 1 0,0-1 0,0 0 0,0-1 0,0 0 0,11 1 0,-2 0 0,1-1 0,0 0 0,23-3 0,-37 1 0,1 0 0,-1 0 0,0-1 0,0 0 0,-1 0 0,1 0 0,0 0 0,0 0 0,0-1 0,-1 0 0,1 0 0,-1 0 0,1 0 0,-1 0 0,0-1 0,0 0 0,0 1 0,0-1 0,0 0 0,4-7 0,-2 0 0,-1 0 0,0-1 0,0 0 0,-1 0 0,0 0 0,-1 0 0,1-19 0,-2-84 0,-2 58 0,2-40 0,-3-108 0,-2 171 0,-10-35 0,-3-28 0,17 83 0,1 10 0,-1 0 0,0 0 0,0 0 0,-1 0 0,1 0 0,0 0 0,-1 0 0,-1-5 0,1 8 0,0-1 0,0 1 0,1 0 0,-1 0 0,0-1 0,0 1 0,1 0 0,-1 0 0,0 0 0,0 0 0,0 0 0,1 0 0,-1 0 0,0 0 0,0 0 0,0 1 0,1-1 0,-1 0 0,0 0 0,0 1 0,1-1 0,-1 0 0,0 1 0,1-1 0,-1 1 0,0-1 0,0 1 0,-2 4 0,1 0 0,-1-1 0,1 1 0,0 0 0,1 0 0,-1 0 0,1 0 0,0 0 0,0 7 0,-2 55 0,2-48 0,1 15 0,-3 32 0,4 0 0,14 104 0,-12-152 0,1 1 0,0-1 0,2 0 0,0 0 0,1-1 0,1 1 0,0-1 0,1-1 0,1 0 0,1 0 0,0-1 0,1 0 0,26 24 0,-32-33 0,1-1 0,0 0 0,0-1 0,1 0 0,-1 0 0,1 0 0,0-1 0,0 0 0,0-1 0,12 3 0,3-2 0,1-1 0,33-1 0,-52-1 0,0 0 0,0 0 0,0-1 0,-1 0 0,1 0 0,0 0 0,-1-1 0,1 1 0,-1-1 0,1 0 0,-1 0 0,0-1 0,0 1 0,7-7 0,-5 4 0,-1-1 0,0 0 0,0 0 0,0 0 0,-1-1 0,0 0 0,0 0 0,4-10 0,0-6 0,0-1 0,-2-1 0,-1 1 0,4-44 0,-5-87 0,-4 118 0,0 33 0,0-1 0,0 1 0,0 0 0,-1 0 0,0-1 0,0 1 0,0 0 0,0 0 0,0 0 0,-1 0 0,0 0 0,0 0 0,-3-4 0,3 6 0,1 1 0,-1-1 0,0 1 0,0 0 0,1-1 0,-1 1 0,0 0 0,0 0 0,0 1 0,-1-1 0,1 0 0,0 1 0,0-1 0,0 1 0,0-1 0,-1 1 0,1 0 0,0 0 0,0 0 0,0 0 0,-1 1 0,1-1 0,0 1 0,0-1 0,0 1 0,0 0 0,-4 1 0,4-1 0,-1 1 0,1-1 0,-1 1 0,1-1 0,0 1 0,0 0 0,0 0 0,0 0 0,0 0 0,0 0 0,0 1 0,0-1 0,1 0 0,0 1 0,-1-1 0,1 1 0,0 0 0,0-1 0,0 1 0,0 5 0,-2 5 0,0 1 0,0 27 0,3-39 0,-1 26 0,1 0 0,1 1 0,1-1 0,11 50 0,-11-66 0,2-1 0,0 0 0,0 0 0,1-1 0,0 1 0,0-1 0,2 0 0,-1-1 0,1 1 0,0-1 0,1 0 0,0-1 0,1 0 0,14 11 0,-15-15 0,1 0 0,0 0 0,0 0 0,0-1 0,0-1 0,1 0 0,-1 0 0,1 0 0,0-1 0,-1-1 0,1 0 0,0 0 0,14-3 0,-19 3 0,-1-1 0,0 0 0,0 0 0,0-1 0,-1 1 0,1-1 0,0 1 0,0-1 0,-1-1 0,1 1 0,-1 0 0,0-1 0,1 0 0,-1 1 0,-1-1 0,1-1 0,0 1 0,-1 0 0,1-1 0,-1 1 0,3-7 0,3-6 0,-1-1 0,0-1 0,6-27 0,-2-5 0,5-64 0,-13 79 0,2 1 0,1-1 0,1 1 0,23-61 0,-30 94 0,1-1 0,0 1 0,-1-1 0,1 0 0,0 1 0,0-1 0,0 1 0,0 0 0,0-1 0,0 1 0,0 0 0,0-1 0,0 1 0,1 0 0,-1 0 0,1 0 0,-1 0 0,1 0 0,-1 1 0,1-1 0,-1 0 0,4 0 0,-4 1 0,1 0 0,0 0 0,0 1 0,0-1 0,-1 1 0,1-1 0,0 1 0,-1 0 0,1-1 0,0 1 0,-1 0 0,1 0 0,-1 0 0,1 0 0,-1 1 0,0-1 0,2 2 0,5 6 0,-1 0 0,0 0 0,-1 1 0,0-1 0,6 15 0,13 32 0,19 63 0,-37-95 0,-1 1 0,-1-1 0,-1 1 0,-1-1 0,-1 41 0,-2-62 0,0 1 0,-1-1 0,1 1 0,-1-1 0,0 1 0,0-1 0,0 0 0,-1 0 0,1 1 0,-1-1 0,1 0 0,-1 0 0,0-1 0,0 1 0,-4 4 0,1-3 0,0 0 0,0 0 0,-1 0 0,1 0 0,-1-1 0,0 0 0,-10 4 0,-4-1 0,-1 0 0,1-2 0,-1 0 0,-22 1 0,27-3-8,29-3-14,11 1 20,-9 0-1,0 1 7,0-1 0,1-1 0,-1 0 0,0-1-1,1 0 1,-1-1 0,0-1 0,19-8 0,-18 5-4,0-1 0,-1-1 0,0-1 0,0 0 0,-1-1 0,24-23 0,-30 25 0,0 0 0,-1-1 0,0-1 0,0 1 0,-1-1 0,0 0 0,-1-1 0,0 1 0,-1-1 0,4-19 0,0-17 0,-3 1 0,0-74 0,4-43 0,-4 149 0,5 16 0,13 23 0,20 40 0,-4 3 0,52 115 0,-85-168 0,0 0 0,-2 1 0,1 0 0,-2 0 0,0 0 0,-1 1 0,0-1 0,-2 20 0,0-30 0,-1 0 0,-1-1 0,1 1 0,-1 0 0,0 0 0,0-1 0,0 1 0,0-1 0,-1 1 0,0-1 0,0 0 0,0 0 0,0 0 0,-1-1 0,0 1 0,1-1 0,-1 0 0,0 0 0,-1 0 0,1 0 0,-8 2 0,-9 6 0,-2 0 0,1-2 0,-28 6 0,31-9-7,-1-2-1,1-1 1,-33 2 0,-1-4-140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8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49 150 31695,'-5'-34'871,"5"61"-686,2 23-201,-7 328 16,-29-1 0,30-361 23,2-41-14,1-135-9,2-151 0,3 213 0,20-110 0,-21 191 0,0 1 0,10-28 0,-9 39 0,-2 14-3,-1-7 1,16 91-5,4-2 0,4-1 1,57 135-1,-80-221 7,0 0 0,0 0 0,0 0 0,0 0 0,1 0 0,-1 0 0,1-1 0,6 7 0,-8-10 0,0 1 0,0 0 0,1 0 0,-1-1 0,0 1 0,0-1 0,1 1 0,-1-1 0,0 0 0,0 1 0,1-1 0,-1 0 0,1 0 0,-1 0 0,0 0 0,1 0 0,-1 0 0,0 0 0,1 0 0,-1-1 0,0 1 0,1-1 0,-1 1 0,0-1 0,0 1 0,0-1 0,1 1 0,-1-1 0,0 0 0,0 0 0,0 0 0,0 0 0,0 0 0,1-1 0,5-5 0,-1 0 0,1-1 0,-2 0 0,1 0 0,-1 0 0,0-1 0,4-10 0,25-71 0,-7-12 0,17-125 0,-40 204 0,1 1 0,1 60 0,52 538 0,-55-559 0,-2-7 0,1 0 0,-1 0 0,2 0 0,-1-1 0,1 1 0,1-1 0,0 0 0,6 11 0,-10-19 0,1-1 0,-1 1 0,1 0 0,0 0 0,-1-1 0,1 1 0,-1-1 0,1 1 0,0 0 0,-1-1 0,1 1 0,0-1 0,0 1 0,0-1 0,-1 0 0,1 1 0,0-1 0,0 0 0,0 0 0,0 1 0,0-1 0,-1 0 0,1 0 0,0 0 0,0 0 0,0 0 0,0 0 0,0-1 0,0 1 0,-1 0 0,1 0 0,1-1 0,0 0 0,0 0 0,-1 0 0,1 0 0,0 0 0,-1-1 0,0 1 0,1-1 0,-1 1 0,0-1 0,0 1 0,0-1 0,0 1 0,0-1 0,2-3 0,6-24 0,-1-1 0,-1 0 0,5-56 0,-9 55 0,2 1 0,1 0 0,1 0 1,14-39-1,-17 61-1,0-1 0,0 1 1,1 0-1,0 0 0,0 1 0,1 0 1,0-1-1,0 2 0,1-1 0,0 1 1,0 0-1,1 1 0,-1-1 0,1 2 1,0-1-1,1 1 0,-1 0 0,16-5 1,6 4-7,-25 4-1,-20 1 7,11 1 1,-1-1 1,1 1-1,-1 0 1,1 0-1,-1 1 1,1 0 0,0-1-1,0 1 1,0 0-1,0 1 1,0-1-1,0 1 1,0 0 0,1 0-1,-1 0 1,1 0-1,0 1 1,0-1-1,0 1 1,1 0 0,-1 0-1,1 0 1,0 0-1,-2 6 1,-3 6-1,1 0 0,0 0 1,2 0-1,0 1 0,-3 23 1,2 7 2,1 1 0,3 0 1,7 69-1,-6-112-3,1 1 0,0-1 0,0 0 0,1 0 0,0 0 0,-1 0 0,1 0 0,1 0 0,-1 0 0,1-1 0,0 1 0,0-1 0,0 0 0,1 0 0,-1 0 0,1 0 0,0 0 0,0-1 0,1 0 0,-1 0 0,1 0 0,-1 0 0,1-1 0,0 0 0,0 0 0,0 0 0,0-1 0,0 1 0,0-1 0,1 0 0,9 0 0,0 0 0,0 0 0,-1-1 0,1-1 0,0 0 0,21-5 0,-30 4 0,1 0 0,-1 0 0,0-1 0,1 1 0,-1-2 0,-1 1 0,1-1 0,0 0 0,-1 0 0,0 0 0,0-1 0,0 1 0,-1-1 0,6-7 0,-4 3 0,-1 0 0,0 1 0,-1-2 0,0 1 0,0 0 0,-1-1 0,0 0 0,3-17 0,-3 0 0,-1 1 0,-1-32 0,-2 42 0,0 1 0,-1-1 0,0 1 0,-2 0 0,1 0 0,-2 0 0,-10-23 0,10 28 0,0 0 0,-1 0 0,0 1 0,0 0 0,-1 0 0,-1 0 0,1 1 0,-1 0 0,-1 0 0,0 1 0,-12-8 0,15 12 0,0 0 0,0 0 0,-1 0 0,1 1 0,-1 0 0,0 1 0,0-1 0,-11 0 0,15 2 0,0-1 0,1 1 0,-1 0 0,0 0 0,0 1 0,1-1 0,-1 0 0,0 1 0,0 0 0,1-1 0,-1 1 0,1 0 0,-1 0 0,0 1 0,1-1 0,0 1 0,-1-1 0,1 1 0,0 0 0,0-1 0,0 1 0,0 0 0,0 1 0,-1 1 0,-1 4 0,1 0 0,1 0 0,-1 0 0,1 0 0,1 0 0,-1 1 0,1-1 0,1 13 0,4 72 0,-2-79 0,1 1 0,0-2 0,1 1 0,0 0 0,1-1 0,1 1 0,0-2 0,1 1 0,0 0 0,1-1 0,10 12 0,-12-16 0,1 0 0,0-1 0,1 1 0,0-1 0,0-1 0,0 0 0,1 0 0,0-1 0,0 0 0,0 0 0,1-1 0,-1 0 0,1-1 0,0 0 0,20 3 0,-20-4 0,-1-2 0,1 1 0,0-1 0,-1-1 0,1 0 0,0 0 0,-1-1 0,15-4 0,-17 3 0,-1 0 0,1-1 0,-1 1 0,1-1 0,-1-1 0,0 1 0,-1-1 0,1 0 0,-1 0 0,0-1 0,7-9 0,0-4 0,0 0 0,-1-1 0,-1 0 0,-1-1 0,-1 0 0,-1 0 0,-1-1 0,0 0 0,4-40 0,-4-15 0,-5-113 0,-1 167 0,-1 10 2,2 7 0,-1 0-1,0 1 1,0-1 0,0 0 0,-1 0 0,0 1-1,0-1 1,-1 1 0,1-1 0,-1 1-1,0-1 1,-1 1 0,-2-6 0,4 11-2,1 0 0,0 0 0,-1-1 0,1 1 0,0 0 0,-1-1 0,1 1 0,0 0 0,-1 0 0,1 0 0,-1-1 0,1 1 0,0 0 0,-1 0 0,1 0 0,-1 0 0,1 0 0,-1 0 0,1 0 0,0 0 0,-1 0 0,1 0 0,-1 0 0,1 0 0,-1 0 0,1 0 0,0 0 0,-1 1 0,1-1 0,-1 0 0,1 0 0,0 0 0,-1 1 0,1-1 0,0 0 0,-1 0 0,1 1 0,0-1 0,-1 0 0,1 1 0,0-1 0,0 0 0,-1 1 0,1-1 0,0 1 0,0-1 0,0 0 0,0 1 0,-1-1 0,1 1 0,0-1 0,0 0 0,0 1 0,0-1 0,0 2 0,-5 21-5,0 0 1,2 1 0,0 0 0,2 0 0,3 46 0,-1-15 2,-1-40 7,0 43-2,1 1 1,16 90-1,-14-132-3,1 0-1,0 0 0,2-1 1,0 0-1,1 0 0,0 0 0,1-1 1,1 0-1,0-1 0,2 0 1,-1 0-1,1-1 0,18 16 0,-22-23 3,0-1-1,0 0 0,0 0 1,1 0-1,0-1 0,0 0 1,0-1-1,1 0 0,-1 0 1,1-1-1,-1 0 0,1 0 1,0-1-1,0 0 0,0-1 1,0 0-1,0 0 0,-1-1 1,12-2-1,-17 2-1,1 0 0,-1 0 0,0-1 0,1 1 0,-1-1 0,0 0 0,0 0 0,0 0 0,0 0 0,0-1 0,-1 1 0,1-1 0,-1 1 0,0-1 0,1 0 0,-1 0 0,0 0 0,-1 0 0,1 0 0,-1-1 0,1 1 0,-1-1 0,0 1 0,0-1 0,0-4 0,3-11 0,-2 0 0,0 0 0,-2-30 0,0 36 0,0 0 0,1-20 0,-8-61 0,5 84 0,0 0 0,0 1 0,-1-1 0,0 0 0,-1 1 0,0-1 0,-1 1 0,0 0 0,0 1 0,-9-12 0,12 17 0,0 1 0,-1-1 0,1 1 0,-1-1 0,0 1 0,1 0 0,-1 0 0,0 0 0,0 0 0,0 1 0,-1-1 0,1 1 0,0 0 0,-1 0 0,1 0 0,-1 0 0,1 1 0,0-1 0,-1 1 0,-4 0 0,6 0-1,1 0 0,0 1 1,-1-1-1,1 0 0,-1 1 0,1 0 1,0-1-1,-1 1 0,1 0 0,0-1 0,-1 1 1,1 0-1,0 0 0,0 0 0,0 0 1,0 0-1,0 1 0,0-1 0,0 0 0,1 0 1,-1 1-1,0-1 0,1 0 0,-1 1 1,0-1-1,1 0 0,0 1 0,-1-1 0,1 1 1,0-1-1,0 1 0,0 1 0,-2 10-2,1 0 0,2 24 0,0-20 3,-1-8-1,1 1 0,1-1 1,0 1-1,0-1 0,1 0 0,0 0 0,1 0 0,0 0 0,0-1 0,1 1 0,0-1 0,0 0 0,1-1 0,0 1 1,1-1-1,11 10 0,-11-10 2,0-1-1,0-1 1,0 1 0,1-1 0,0-1 0,0 1 0,1-1 0,-1-1 0,1 0-1,-1 0 1,1 0 0,0-1 0,0-1 0,1 1 0,-1-1 0,0-1-1,15 0 1,-20-1-1,-1 0 1,1-1-1,-1 1 0,0 0 0,1-1 0,-1 0 0,0 0 0,0 0 1,0 0-1,0 0 0,-1-1 0,1 1 0,0-1 0,-1 0 0,0 1 1,0-1-1,0 0 0,0-1 0,0 1 0,2-6 0,2-6 0,0 0 0,-1 0 0,4-22 0,-3 3 0,-3 1 1,0-1-1,-3-39 1,0 42 2,0 27 3,0 4-6,0-1-1,1 0 1,-1 0 0,0 1 0,0-1-1,0 0 1,0 1 0,0-1-1,0 0 1,0 0 0,0 1 0,0-1-1,0 0 1,0 0 0,0 1 0,0-1-1,-1 0 1,1 1 0,0-1 0,-1 0-1,1 1 1,0-1 0,-1 0 0,1 1-1,-1-1 1,1 1 0,-1-1 0,1 1-1,-1-1 1,1 1 0,-1-1 0,0 1-1,1 0 1,-1-1 0,1 1 0,-1 0-1,0-1 1,1 1 0,-1 0-1,0 0 1,-1-1 0,2 2 0,-1-1 0,1 0 0,-1 0 0,1 1 0,-1-1 0,1 0 0,-1 1 0,1-1 0,-1 0 0,1 1 0,-1-1 0,1 1 0,0-1 0,-1 1 0,1-1 0,0 1 0,-1-1 0,1 1 0,0-1 0,0 1 0,-1-1 0,1 1 0,0-1 0,0 1 0,0 0 0,0 0 0,-3 21 0,2-19 0,-2 72 0,6 104 0,-1-157 0,1 0 0,0 0 0,12 36 0,-13-50 0,1-1 0,0 1 0,0-1 0,0 0 0,1 0 0,0 0 0,0-1 0,1 1 0,0-1 0,0 0 0,0-1 0,1 1 0,10 7 0,-13-11 0,1 0 0,0 0 0,0 0 0,0-1 0,0 0 0,0 0 0,0 0 0,0 0 0,1 0 0,-1-1 0,0 0 0,0 0 0,0 0 0,1 0 0,-1-1 0,0 1 0,0-1 0,0 0 0,0-1 0,0 1 0,0-1 0,0 1 0,0-1 0,0-1 0,-1 1 0,1 0 0,-1-1 0,0 1 0,0-1 0,0 0 0,0 0 0,0-1 0,0 1 0,2-5 0,4-9 0,-1-1 0,-1 0 0,-1 0 0,0 0 0,4-27 0,8-99 0,-15 119 0,28-460 32,-31 481-32,0-1 0,-1 0 0,1 1 0,-1-1 0,0 1 0,0 0 0,-3-8 0,3 10 0,0 1 0,1 0 0,-1-1 0,0 1 0,0 0 0,0 0 0,0-1 0,0 1 0,0 0 0,0 0 0,0 0 0,-1 0 0,1 0 0,0 1 0,-1-1 0,1 0 0,0 0 0,-1 1 0,1-1 0,-1 1 0,1-1 0,-1 1 0,1 0 0,-1 0 0,-2 0 0,4 0 0,-1 0 0,0 0 0,1 0 0,-1 0 0,1 1 0,-1-1 0,1 0 0,-1 1 0,1-1 0,-1 0 0,1 1 0,-1-1 0,1 1 0,-1-1 0,1 1 0,-1-1 0,1 1 0,0-1 0,-1 1 0,1-1 0,0 1 0,0-1 0,-1 1 0,1-1 0,0 1 0,0 0 0,0 0 0,-4 23 0,3-17 0,-5 60 0,5 114 0,3-118 0,0-10 0,3 1 0,3-1 0,2-1 0,20 66 0,-26-106 0,0-1 0,0 1 0,1-1 0,1 1 0,0-2 0,12 18 0,-14-23 0,-1-1 0,1 0 0,0 0 0,1-1 0,-1 1 0,1-1 0,-1 0 0,1 0 0,0 0 0,0-1 0,0 1 0,0-1 0,1-1 0,-1 1 0,0-1 0,1 0 0,6 1 0,1-1 0,1 0 0,-1-1 0,0 0 0,1-1 0,19-4 0,-28 4 0,0-1 0,0 1 0,-1-1 0,1 0 0,0-1 0,-1 1 0,1-1 0,-1 0 0,0 0 0,0 0 0,0-1 0,0 1 0,-1-1 0,1 0 0,-1 0 0,0 0 0,3-6 0,1-4 0,-1 1 0,0-1 0,-1 0 0,0-1 0,-2 1 0,1-1 0,1-29 0,-4-106 0,-1 142 0,0-3 0,-1 0 0,0 1 0,-1-1 0,0 1 0,0 0 0,-1 0 0,-1 0 0,-9-19 0,11 25 0,0 0 0,-1 1 0,1 0 0,-1-1 0,0 1 0,0 0 0,0 0 0,0 0 0,-1 1 0,1-1 0,-1 1 0,1 0 0,-1 0 0,0 0 0,0 0 0,0 1 0,0-1 0,0 1 0,0 0 0,-1 0 0,1 1 0,0 0 0,-1-1 0,-6 2 0,10-1 0,-1 0 0,0 0 0,0 0 0,0 1 0,0-1 0,1 1 0,-1 0 0,0-1 0,1 1 0,-1 0 0,0 0 0,1 0 0,-1 0 0,1 0 0,0 0 0,-1 0 0,1 1 0,-2 1 0,0 1 0,1-1 0,0 1 0,0 0 0,1-1 0,-1 1 0,1 0 0,0 0 0,-1 5 0,-1 9 0,1 1 0,1 0 0,2 19 0,-1-20 0,1 1 0,1 1 0,0-1 0,2 1 0,0-1 0,1-1 0,1 1 0,1-1 0,14 27 0,-14-31 0,0-1 0,1 0 0,0-1 0,1 0 0,1 0 0,-1-1 0,2 0 0,0-1 0,0 0 0,1-1 0,23 14 0,-29-20 0,0-1 0,0 0 0,0 0 0,0-1 0,0 0 0,0 0 0,0 0 0,1-1 0,-1 0 0,7-1 0,-12 1-1,0 0 0,0 0 0,0 0 0,0 0 0,-1 0 0,1 0 0,0 0 0,0-1 0,0 1 0,-1 0 0,1-1 0,0 1 0,-1-1 0,1 1 0,0-1 0,-1 1 0,1-1 0,0 1 0,-1-1 0,1 1 0,-1-1 0,1 0 0,-1 0 0,1 1 0,-1-1 0,1-1 0,2-23-214,-2 19 118,0-50-1213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45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50 32351,'-1'-3'24,"1"0"1,-1 0-1,0 0 0,0 0 1,0 0-1,0 1 1,-1-1-1,1 0 0,-1 1 1,0-1-1,1 1 1,-1-1-1,-4-3 0,4 5-22,0 0 0,1 0 0,-1 1 0,0-1 0,0 0-1,0 1 1,0-1 0,0 1 0,0-1 0,-1 1 0,1 0 0,0 0-1,0 0 1,0 0 0,0 0 0,0 1 0,0-1 0,0 1 0,0-1-1,0 1 1,0 0 0,-3 1 0,-2 1-2,1 1 0,0 0 0,0 0 0,0 0 0,0 1 0,0 0 0,1 0 0,0 0 0,0 1 0,0 0 0,1 0 0,0 0 0,0 0 0,1 1 0,-1 0 0,1-1 0,-3 12 0,0 1 0,1 0 0,1 0 0,1 0 0,0 0 0,0 33 0,3-47 0,0 1 0,0-1 0,1 0 0,-1 1 0,1-1 0,0 0 0,1 0 0,-1 0 0,1 0 0,0 0 0,0 0 0,1 0 0,-1 0 0,1-1 0,0 1 0,1-1 0,-1 0 0,1 0 0,-1 0 0,1-1 0,0 1 0,1-1 0,-1 0 0,1 0 0,-1 0 0,1-1 0,0 1 0,0-1 0,0 0 0,0-1 0,0 1 0,0-1 0,0 0 0,1 0 0,7-1 0,-3 1 2,-1 0 1,0-1-1,1-1 1,-1 1-1,0-1 1,0-1-1,0 0 1,0 0-1,0-1 1,16-7-1,-20 7-2,0 0 1,-1 0-1,1 0 0,-1-1 0,0 0 0,0 0 1,0 0-1,-1 0 0,1 0 0,-1-1 1,0 0-1,0 1 0,-1-1 0,1 0 1,-1-1-1,0 1 0,-1 0 0,1 0 1,-1-1-1,1-5 0,-1 2 0,0 0 0,0-1 0,-1 1 0,0 0 0,0 0 0,-1 0 0,-1-1 0,1 1 0,-1 0 0,-1 0 0,0 1 0,0-1 0,-1 1 0,-7-14 0,6 15 0,1 1 0,-1 0 0,0 1 0,-1-1 0,1 1 0,-1 0 0,0 0 0,-1 0 0,1 1 0,-1 0 0,0 1 0,1-1 0,-2 1 0,1 1 0,0-1 0,-1 1 0,-14-2 0,18 3-16,-1 0 1,1 1-1,-1-1 1,1 1-1,-1 0 1,1 0-1,-1 0 1,1 1-1,-1 0 1,1 0-1,-1 0 1,1 0-1,0 1 1,0-1-1,-1 1 1,1 0-1,0 0 1,1 1-1,-1-1 1,0 1-1,1 0 1,-1 0-1,1 0 1,0 0-1,0 1 1,0-1-1,1 1 1,-1 0-1,1 0 1,0 0-1,-3 7 1,-12 43-1922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1 925 32575,'0'-14'165,"0"35"-138,0 196-27,0-208 0,0-1 0,1 1 0,0 0 0,0 0 0,1-1 0,0 1 0,1-1 0,0 0 0,0 0 0,8 15 0,-9-19 0,1-1 0,0 1 0,0-1 0,0 1 0,1-1 0,-1 0 0,1 0 0,0 0 0,-1-1 0,1 1 0,0-1 0,1 0 0,-1 0 0,0 0 0,1-1 0,-1 0 0,1 1 0,-1-1 0,1-1 0,-1 1 0,1-1 0,5 0 0,-6 0 0,0-1 0,0 0 0,0 1 0,0-1 0,0-1 0,-1 1 0,1-1 0,0 1 0,-1-1 0,1 0 0,-1 0 0,0-1 0,1 1 0,-1-1 0,0 1 0,-1-1 0,1 0 0,0 0 0,-1 0 0,0-1 0,4-5 0,1-5 0,0 1 0,-1-1 0,0 0 0,6-26 0,-3-5 0,-2-1 0,-2 0 0,-2-75 0,-4 77 0,3 1 0,1 0 0,2 0 0,14-57 0,-18 96 0,0 0 0,1 0 0,-1 0 0,1 0 0,0 0 0,0 1 0,1-1 0,-1 0 0,1 1 0,0 0 0,-1-1 0,1 1 0,1 1 0,-1-1 0,0 0 0,1 1 0,-1-1 0,1 1 0,0 0 0,0 0 0,0 1 0,0-1 0,0 1 0,0 0 0,0 0 0,1 0 0,-1 1 0,0-1 0,0 1 0,1 0 0,-1 0 0,0 0 0,1 1 0,-1 0 0,0 0 0,0 0 0,8 3 0,-5-1 0,1 1 0,-1 0 0,0 0 0,-1 0 0,1 1 0,-1 0 0,0 1 0,0-1 0,0 1 0,-1 0 0,0 0 0,0 1 0,-1 0 0,0-1 0,0 2 0,0-1 0,3 12 0,-7-19 0,0 0 0,0 0 0,0 0 0,0 0 0,1 1 0,-1-1 0,0 0 0,0 0 0,0 0 0,0 0 0,0 0 0,0 1 0,-1-1 0,1 0 0,0 0 0,0 0 0,0 0 0,0 0 0,0 1 0,0-1 0,0 0 0,0 0 0,0 0 0,0 0 0,0 0 0,0 0 0,0 0 0,-1 1 0,1-1 0,0 0 0,0 0 0,0 0 0,0 0 0,0 0 0,0 0 0,-1 0 0,1 0 0,0 0 0,0 0 0,0 0 0,0 0 0,0 0 0,-1 0 0,1 0 0,0 0 0,0 0 0,0 0 0,0 0 0,-1 0 0,1 0 0,0 0 0,0 0 0,0 0 0,0 0 0,0 0 0,0 0 0,-1 0 0,1 0 0,0 0 0,0 0 0,-9-4 0,8 4 0,-8-5 0,-2 0 0,1 1 0,-1 0 0,1 1 0,-1 0 0,-20-2 0,26 5 0,0-1 0,0 1 0,0 0 0,0 1 0,0-1 0,0 1 0,0 0 0,0 0 0,0 1 0,0-1 0,0 1 0,1 0 0,-1 1 0,0-1 0,1 1 0,0 0 0,-6 5 0,-1 3 0,2 1 0,-1 0 0,1 1 0,1-1 0,1 2 0,0-1 0,0 1 0,1 0 0,1 1 0,0 0 0,1-1 0,1 1 0,-2 16 0,0 14 0,2 0 0,2-1 0,5 55 0,-4-89 0,2-1 0,-1 1 0,1-1 0,0 1 0,1-1 0,0 0 0,1 0 0,0 0 0,0 0 0,1-1 0,0 1 0,0-1 0,1-1 0,0 1 0,0-1 0,1 0 0,0 0 0,0-1 0,1 0 0,0 0 0,0-1 0,0 0 0,0 0 0,1-1 0,0 0 0,0-1 0,0 1 0,0-2 0,1 0 0,-1 0 0,11 1 0,-6-1 0,0-1 0,0-1 0,1 0 0,-1-1 0,0 0 0,15-4 0,-23 3 0,1 0 0,-1 0 0,1-1 0,-1 0 0,0 0 0,0-1 0,0 1 0,0-1 0,-1 0 0,1-1 0,-1 0 0,0 0 0,-1 0 0,7-9 0,-2 0 0,0-1 0,-1 0 0,-1-1 0,-1 0 0,0 0 0,-1 0 0,0-1 0,2-22 0,9-144 0,-13 122 0,-2 34 0,0 7 0,0 1 0,1-1 0,8-32 0,-9 48 0,0 0 0,0 1 0,0-1 0,1 0 0,-1 1 0,1 0 0,0-1 0,0 1 0,0 0 0,1 0 0,-1 0 0,1 0 0,-1 0 0,1 1 0,0-1 0,0 1 0,0 0 0,0 0 0,1 0 0,-1 0 0,1 0 0,-1 1 0,1 0 0,-1 0 0,5-1 0,7-1 0,-1 2 0,1 0 0,0 1 0,0 0 0,25 4 0,-40-4 0,1 0 0,0 1 0,0-1 0,-1 0 0,1 0 0,0 0 0,-1 1 0,1-1 0,0 0 0,-1 1 0,1-1 0,0 1 0,-1-1 0,1 1 0,-1-1 0,1 1 0,0-1 0,-1 1 0,1 0 0,-6 9 0,-28 6 0,27-13 0,-7 3 0,1 0 0,-1 2 0,1-1 0,1 1 0,-1 1 0,1 0 0,1 1 0,0 0 0,0 1 0,1-1 0,0 2 0,1-1 0,1 1 0,-10 20 0,9-14 0,2 0 0,0 1 0,0-1 0,2 1 0,0 0 0,2 1 0,0-1 0,1 1 0,1-1 0,2 22 0,-1-33 0,0-1 0,1 1 0,0-1 0,0 1 0,1-1 0,0 0 0,0 0 0,1 0 0,-1 0 0,2 0 0,-1-1 0,1 0 0,0 0 0,0 0 0,0-1 0,1 1 0,0-1 0,0-1 0,0 1 0,1-1 0,0 0 0,-1 0 0,1-1 0,1 0 0,7 2 0,6 2 0,-1-1 0,1-2 0,0 0 0,1-1 0,-1-1 0,0-1 0,42-3 0,-58 1 0,0 1 0,1-1 0,-1 0 0,0 0 0,1-1 0,-1 0 0,0 0 0,0 0 0,-1 0 0,1-1 0,0 0 0,-1 0 0,1 0 0,-1 0 0,0-1 0,0 0 0,0 1 0,-1-2 0,1 1 0,-1 0 0,0-1 0,0 1 0,-1-1 0,1 0 0,2-8 0,0-5 0,0 0 0,-2 0 0,0 0 0,-1-1 0,-1 1 0,-1-22 0,0 24 0,-1 0 0,-1 0 0,0 0 0,-1 0 0,-1 1 0,0-1 0,-1 1 0,-1 0 0,0 1 0,-2-1 0,1 1 0,-1 0 0,-1 1 0,-1 0 0,0 0 0,0 1 0,-1 1 0,-15-13 0,19 19 0,-1 0 0,0 0 0,0 1 0,0-1 0,0 2 0,-1-1 0,-10-1 0,16 3 0,0 2 0,0-1 0,0 0 0,0 1 0,0-1 0,0 1 0,0 0 0,0 0 0,0 0 0,0 0 0,0 1 0,0-1 0,0 1 0,0 0 0,0 0 0,0 0 0,0 0 0,0 0 0,0 1 0,1-1 0,-1 1 0,1 0 0,-1 0 0,-2 3 0,2-1 0,0 1 0,0 0 0,1 0 0,0 1 0,0-1 0,0 0 0,0 1 0,1-1 0,0 1 0,0 0 0,0 8 0,3 71 0,-1-70 0,1 3 0,0 1 0,2-1 0,0 0 0,1 0 0,1 0 0,1-1 0,0 0 0,1 0 0,1 0 0,1-1 0,0-1 0,1 0 0,1 0 0,0-1 0,24 21 0,-30-30 0,0-1 0,0-1 0,1 1 0,-1-1 0,1 0 0,0 0 0,0-1 0,0 0 0,0 0 0,14 1 0,-17-2 0,1-1 0,-1 0 0,0 0 0,0 0 0,0 0 0,0-1 0,0 0 0,0 0 0,0 0 0,0 0 0,0 0 0,0-1 0,0 0 0,0 0 0,-1 0 0,1 0 0,-1 0 0,0-1 0,6-5 0,-2-1 0,-1 0 0,0-1 0,0 1 0,-1-1 0,-1 0 0,0-1 0,0 1 0,-1-1 0,0 1 0,2-21 0,-1-9 0,-1-66 0,-4 75 0,1-5 0,-1 10 0,1 0 0,1-1 0,1 1 0,1-1 0,8-26 0,-10 48 0,1 0 0,0-1 0,0 1 0,0 0 0,0 0 0,1 0 0,0 1 0,0-1 0,0 1 0,1 0 0,0 0 0,-1 0 0,1 0 0,1 0 0,-1 1 0,0 0 0,1 0 0,0 0 0,0 0 0,0 1 0,0 0 0,0 0 0,0 0 0,0 1 0,1-1 0,-1 1 0,1 1 0,-1-1 0,0 1 0,7 0 0,-10 0 0,0 0 0,0 1 0,0-1 0,0 1 0,0-1 0,0 1 0,-1 0 0,1-1 0,0 1 0,-1 0 0,1 0 0,0 0 0,-1 0 0,1 1 0,-1-1 0,0 0 0,1 1 0,-1-1 0,0 1 0,0-1 0,0 1 0,0 0 0,0-1 0,0 1 0,0 0 0,-1 0 0,1-1 0,0 4 0,2 6 0,-1 1 0,1 0 0,-1 17 0,-1-25 0,-1 267 0,-4-118 0,4-152 0,0 0 0,0 1 0,0-1 0,0 0 0,1 0 0,-1 1 0,0-1 0,1 0 0,-1 0 0,1 0 0,-1 0 0,1 0 0,0 1 0,-1-1 0,1 0 0,0 0 0,0-1 0,0 1 0,0 0 0,0 0 0,0 0 0,0-1 0,0 1 0,0 0 0,0-1 0,0 1 0,0-1 0,0 1 0,0-1 0,1 1 0,-1-1 0,0 0 0,0 0 0,1 0 0,-1 0 0,0 0 0,0 0 0,1 0 0,-1 0 0,0 0 0,0 0 0,1-1 0,-1 1 0,0 0 0,0-1 0,0 1 0,0-1 0,0 0 0,0 1 0,0-1 0,0 0 0,0 0 0,0 1 0,0-1 0,0 0 0,0 0 0,1-1 0,5-13 0,0 0 0,-1 0 0,-1 0 0,0 0 0,4-23 0,2-7 0,-3 18 0,44-137 0,-44 141 0,2 1 0,1 0 0,0 1 0,28-39 0,-16 40 0,-22 19 0,-1 1 0,1 0 0,-1-1 0,0 1 0,1 0 0,-1-1 0,1 1 0,-1 0 0,1 0 0,-1 0 0,1-1 0,0 1 0,-1 0 0,1 0 0,-1 0 0,1 0 0,-1 0 0,1 0 0,0 0 0,-1 0 0,1 0 0,-1 0 0,1 0 0,-1 0 0,1 1 0,-1-1 0,1 0 0,-1 0 0,1 1 0,-1-1 0,1 0 0,-1 1 0,1-1 0,-1 0 0,1 1 0,-1-1 0,0 0 0,1 1 0,-1-1 0,0 1 0,1-1 0,-1 1 0,0-1 0,1 1 0,-1-1 0,0 1 0,0-1 0,0 1 0,0 0 0,0-1 0,1 1 0,7 56 0,-2-1 0,-3 1 0,-5 78 0,0-34 0,2-45 0,0-55 0,0-1 0,0 0 0,0 1 0,0-1 0,0 1 0,0-1 0,0 1 0,0-1 0,0 0 0,0 1 0,0-1 0,0 1 0,0-1 0,0 1 0,1-1 0,-1 0 0,0 1 0,0-1 0,0 1 0,1-1 0,-1 0 0,0 1 0,0-1 0,1 0 0,-1 1 0,0-1 0,1 0 0,-1 0 0,0 1 0,1-1 0,-1 0 0,1 0 0,-1 1 0,0-1 0,1 0 0,-1 0 0,1 0 0,-1 0 0,1 0 0,-1 0 0,0 0 0,1 0 0,-1 0 0,1 0 0,-1 0 0,1 0 0,14-7 0,-11 3 0,0 0 0,0-1 0,0 0 0,0 0 0,-1 0 0,0 0 0,0-1 0,3-8 0,17-53 0,-15 42 0,17-65 0,-17 57 0,1 0 0,1 1 0,2 0 0,1 1 0,23-39 0,-35 68 0,0 0 0,0 0 0,1 0 0,-1 0 0,1 0 0,0 1 0,0-1 0,-1 0 0,1 1 0,0-1 0,0 1 0,1 0 0,-1 0 0,0 0 0,0 0 0,1 0 0,-1 0 0,0 0 0,1 1 0,3-1 0,-4 1 0,-1 0 0,1 1 0,0-1 0,-1 1 0,1-1 0,0 1 0,-1 0 0,1 0 0,-1 0 0,1-1 0,-1 1 0,1 1 0,-1-1 0,0 0 0,0 0 0,1 0 0,-1 1 0,0-1 0,0 1 0,0-1 0,-1 1 0,1-1 0,0 1 0,0-1 0,-1 1 0,1 0 0,-1-1 0,1 3 0,6 28 0,-2-1 0,-1 1 0,-1 0 0,-4 56 0,1-40 0,6 55 0,-5-95 0,0-1 0,0 0 0,1 0 0,0 0 0,0 0 0,1 0 0,0 0 0,0 0 0,1-1 0,0 0 0,0 1 0,0-1 0,1-1 0,-1 1 0,2-1 0,-1 0 0,7 5 0,-5-5 0,0-1 0,0 0 0,0-1 0,1 0 0,-1 0 0,1-1 0,0 1 0,0-2 0,0 1 0,0-1 0,0 0 0,0-1 0,0 0 0,0 0 0,10-2 0,-15 1 0,1 0 0,-1 0 0,-1 0 0,1 0 0,0-1 0,0 1 0,0-1 0,-1 0 0,1 0 0,-1 0 0,1 0 0,-1 0 0,0 0 0,0-1 0,0 1 0,0-1 0,0 1 0,0-1 0,-1 0 0,1 0 0,-1 1 0,0-1 0,0 0 0,0 0 0,1-5 0,2-10 0,-1 0 0,0 0 0,0-21 0,-3 37 0,3-211 0,-3 149 0,0 56 0,0 1 0,0-1 0,1 0 0,0 1 0,0-1 0,1 1 0,3-9 0,-4 14 0,0-1 0,1 1 0,-1 0 0,1-1 0,-1 1 0,1 0 0,0 0 0,0 0 0,0 0 0,0 1 0,0-1 0,1 1 0,-1-1 0,0 1 0,1-1 0,-1 1 0,1 0 0,-1 0 0,1 1 0,0-1 0,-1 0 0,5 0 0,-2 0 0,-1 0 0,1 0 0,0 1 0,-1 0 0,1-1 0,0 1 0,0 1 0,-1-1 0,1 1 0,0 0 0,-1 0 0,1 0 0,-1 0 0,1 1 0,-1 0 0,1 0 0,-1 0 0,0 1 0,0-1 0,0 1 0,-1 0 0,1 0 0,0 0 0,-1 1 0,0-1 0,0 1 0,0-1 0,0 1 0,-1 0 0,0 1 0,4 6 0,1 8 0,0 0 0,-2 1 0,0-1 0,-1 1 0,-1 0 0,-1 0 0,0 0 0,-2 1 0,-1-1 0,-5 36 0,4-44 0,-2 0 0,1 0 0,-2-1 0,1 1 0,-2-1 0,-6 11 0,6-13 0,1 0 0,0 0 0,1 1 0,0-1 0,1 1 0,0 0 0,0 0 0,1 0 0,-1 14 0,3-24 0,0 0 0,0 1 0,0-1 0,0 0 0,0 1 0,1-1 0,-1 0 0,0 1 0,0-1 0,0 0 0,1 0 0,-1 1 0,0-1 0,0 0 0,1 0 0,-1 1 0,0-1 0,1 0 0,-1 0 0,0 0 0,1 0 0,-1 1 0,0-1 0,1 0 0,-1 0 0,0 0 0,1 0 0,-1 0 0,0 0 0,1 0 0,-1 0 0,0 0 0,1 0 0,-1 0 0,0 0 0,1 0 0,-1 0 0,0 0 0,1 0 0,-1-1 0,0 1 0,1 0 0,-1 0 0,0 0 0,1-1 0,-1 1 0,0 0 0,0 0 0,1-1 0,18-11 0,-13 4 0,0-1 0,0 1 0,-1-1 0,0 0 0,0 0 0,-1-1 0,6-18 0,15-80 0,-20 81 0,10-51 0,-10 43 0,1 1 0,2 0 0,2 0 0,26-61 0,-36 95 0,0-1 0,0 1 0,0 0 0,0 0 0,0-1 0,0 1 0,0 0 0,0 0 0,0 0 0,0-1 0,0 1 0,0 0 0,0 0 0,0-1 0,0 1 0,1 0 0,-1 0 0,0 0 0,0 0 0,0-1 0,0 1 0,1 0 0,-1 0 0,0 0 0,0 0 0,0 0 0,0-1 0,1 1 0,-1 0 0,0 0 0,0 0 0,1 0 0,-1 0 0,0 0 0,0 0 0,0 0 0,1 0 0,-1 0 0,0 0 0,0 0 0,1 0 0,-1 0 0,0 0 0,0 0 0,1 0 0,-1 0 0,4 14 0,-3 27 0,-1-36 0,0 335-32,0-335 32,3 39 0,-3-43 0,0 0 0,0 0 0,0 1 0,1-1 0,-1 0 0,0 0 0,1 0 0,-1 0 0,1 1 0,-1-1 0,1 0 0,0 0 0,0 0 0,-1 0 0,1 0 0,0 0 0,0-1 0,0 1 0,0 0 0,0 0 0,0-1 0,0 1 0,0 0 0,0-1 0,0 1 0,0-1 0,0 1 0,0-1 0,1 0 0,1 1 0,-2-2 0,0 1 0,-1 0 0,1-1 0,0 0 0,0 1 0,0-1 0,-1 1 0,1-1 0,0 0 0,-1 1 0,1-1 0,0 0 0,-1 0 0,1 0 0,-1 0 0,1 1 0,-1-1 0,0 0 0,1 0 0,-1 0 0,0 0 0,0 0 0,1 0 0,-1-1 0,6-34 0,-4 25 0,4-22 0,6-36 2,3 0 0,32-90-1,-45 153 2,1-1 1,-1 1-1,2 0 0,-1 1 0,1-1 0,-1 1 1,9-10-1,-10 14-3,0-1 0,0 0 0,0 1 0,0 0 0,1-1 0,-1 1 0,0 0 0,0 0 0,1 0 0,-1 0 0,1 1 0,-1-1 0,1 1 0,-1-1 1,1 1-1,-1 0 0,1 0 0,-1 0 0,1 0 0,-1 1 0,1-1 0,3 2 0,-4-1 0,1 0 0,-1 0 0,1 0 0,-1 0 0,0 1 0,0 0 0,1-1 0,-1 1 0,0 0 0,-1 0 0,1 0 0,0 0 0,-1 0 0,1 0 0,-1 1 0,1-1 0,-1 0 0,1 5 0,16 50 0,-18-57 0,8 50 0,-2 0 0,-3 0 0,-3 68 0,0-59 0,0-54 0,0-1 0,0 1 0,0 0 0,1 0 0,0-1 0,0 1 0,0 0 0,0-1 0,1 1 0,0-1 0,4 8 0,-4-10 0,0 1 0,0-1 0,0 0-1,1 0 1,-1 1 0,1-2-1,0 1 1,0 0 0,-1 0-1,1-1 1,0 0 0,0 1-1,0-1 1,1-1 0,-1 1-1,0 0 1,6 0 0,2 1-12,1-1 0,0-1 1,-1 0-1,1 0 0,19-4 1,-25 3 5,-1 0 1,1-1-1,-1 0 1,0 0-1,1 0 1,-1-1-1,0 0 1,0 0-1,0 0 1,-1 0-1,1-1 1,-1 0-1,5-5 1,0-3 5,0 0-1,0 0 1,-2-1-1,0-1 1,0 1 0,-1-1-1,-1 0 1,0-1 0,-1 1-1,0-1 1,1-17-1,0-20 35,-2-98 0,-4 86 18,0 50-38,0 12 2,0 12-9,0-1-7,-3 63 0,9 138 0,-4-200 0,0-1 0,1 1 0,1-1 0,-1 1 0,2-1 0,-1 0 0,1 0 0,1 0 0,-1-1 0,10 12 0,-11-15 0,1-1 0,0 0 0,0 0 0,0-1 0,1 1 0,-1-1 0,1 0 0,0 0 0,0-1 0,0 1 0,0-1 0,0 0 0,0-1 0,1 1 0,-1-1 0,1 0 0,-1 0 0,1 0 0,6-1 0,-2 0 0,-3 0 0,-1 0 0,0 0 0,0 0 0,0-1 0,10-2 0,-13 2 0,-1-1 0,0 1 0,1 0 0,-1 0 0,0-1 0,0 1 0,0-1 0,0 0 0,0 0 0,-1 0 0,1 0 0,0 0 0,-1 0 0,0 0 0,1 0 0,1-4 0,1-5 0,1 0 0,-1-1 0,-1 1 0,0-1 0,-1 0 0,2-20 0,-2-75 0,-3 61 0,1-141 0,-1 237 0,1 6 0,7 69 0,-5-105 0,2-1 0,0 1 0,1-1 0,1-1 0,1 1 0,1-1 0,14 27 0,-17-38 0,-1 0 0,1 0 0,0-1 0,1 0 0,0 0 0,0 0 0,0-1 0,0 1 0,1-2 0,0 1 0,0-1 0,0 0 0,1 0 0,-1-1 0,1 0 0,0-1 0,0 1 0,0-1 0,0-1 0,0 0 0,0 0 0,0 0 0,9-1 0,-14-1 0,-1 1 0,1 0 0,-1-1 0,1 0 0,-1 0 0,1 1 0,-1-2 0,0 1 0,0 0 0,1 0 0,-1-1 0,0 1 0,0-1 0,0 1 0,-1-1 0,1 0 0,0 0 0,-1 0 0,1 0 0,-1 0 0,1 0 0,-1 0 0,0-1 0,0 1 0,0 0 0,0-1 0,0 1 0,0-5 0,3-10 0,-1 0 0,0 1 0,0-23 0,-3 36 0,2-103 0,-3 74 0,1 0 0,2-1 0,1 1 0,1 0 0,18-60 0,-21 87 0,1 1 0,0 0 0,0 0 0,1 0 0,-1 0 0,1 0 0,0 1 0,0-1 0,0 1 0,7-6 0,-9 8 0,0 1 0,0-1 0,0 0 0,1 1 0,-1-1 0,0 1 0,0-1 0,1 1 0,-1-1 0,0 1 0,1 0 0,-1 0 0,0 0 0,1 0 0,-1 0 0,0 0 0,1 0 0,-1 0 0,0 0 0,1 1 0,-1-1 0,0 0 0,0 1 0,1-1 0,-1 1 0,0 0 0,0-1 0,0 1 0,1 0 0,-1 0 0,0-1 0,0 1 0,0 0 0,-1 0 0,1 0 0,0 1 0,0-1 0,0 0 0,-1 0 0,1 0 0,0 2 0,7 11 0,-1 0 0,-1 1 0,0 0 0,-1 0 0,5 21 0,9 84 0,-17-34 0,-3-67 0,1 0 0,1 1 0,0-1 0,1 0 0,1 0 0,9 27 0,-12-45 0,0 0 0,0-1 0,0 1 0,1 0 0,-1-1 0,0 1 0,1 0 0,-1-1 0,0 1 0,1-1 0,-1 1 0,1-1 0,-1 1 0,1-1 0,-1 1 0,1-1 0,-1 1 0,1-1 0,0 1 0,0-1 0,6-7-7,1-25-11,-7 29 16,14-96-19,14-67 5,-24 148 16,1 0 0,0 0 1,1 0-1,1 1 1,0 0-1,18-25 1,-24 39 1,1 0 0,0-1 0,0 2 0,0-1 0,0 0 0,7-4 0,-10 7-2,1-1 1,-1 1-1,1 0 0,-1-1 0,1 1 1,0 0-1,-1-1 0,1 1 1,-1 0-1,1 0 0,0 0 0,-1 0 1,1-1-1,0 1 0,-1 0 1,1 0-1,-1 0 0,1 0 1,0 0-1,-1 0 0,1 1 0,0-1 1,-1 0-1,1 0 0,0 0 1,-1 1-1,1-1 0,-1 0 1,1 1-1,-1-1 0,1 0 0,-1 1 1,1-1-1,-1 1 0,1-1 1,-1 1-1,1-1 0,-1 1 0,1-1 1,-1 1-1,0-1 0,0 1 1,1-1-1,-1 1 0,0 0 1,0-1-1,1 1 0,-1 0 0,0-1 1,0 2-1,4 23 0,-1 2 0,-1-1 0,-1 0 0,-4 41 0,1-43 0,1 0 0,1 0 0,1-1 0,1 1 0,1 0 0,8 31 0,-9-50 0,0 0 0,0-1 0,0 1 0,0-1 0,1 0 0,0 0 0,0 0 0,0 0 0,0 0 0,1-1 0,-1 1 0,1-1 0,0 0 0,0 0 0,0 0 0,1-1 0,-1 1 0,0-1 0,1 0 0,0-1 0,-1 1 0,1-1 0,0 0 0,0 0 0,0 0 0,0 0 0,0-1 0,0 0 0,0 0 0,0-1 0,0 1 0,7-3 0,-8 2 0,-1 0 0,1-1 0,0 1 0,-1-1 0,1 0 0,-1 0 0,0-1 0,0 1 0,0 0 0,0-1 0,0 0 0,0 0 0,-1 0 0,1 0 0,-1 0 0,0-1 0,0 1 0,0 0 0,0-1 0,-1 0 0,3-7 0,2-8-1,0-1 0,4-37 0,-10 57 1,9-80-5,-3-128-1,-6 186 7,0 21 0,0 0 0,0 0 1,0 0-1,0 0 0,0 0 1,0 0-1,-1 0 0,1 0 1,0 0-1,-1 0 1,1 0-1,-1 0 0,1 0 1,-1 0-1,1 1 0,-1-1 1,1 0-1,-1 0 0,0 0 1,1 1-1,-1-1 0,0 0 1,0 1-1,0-1 0,-1 0 1,1 1-2,1 0 0,-1 0 1,0 0-1,0 0 0,0 0 1,0 0-1,0 0 0,0 0 0,1 1 1,-1-1-1,0 0 0,0 1 1,0-1-1,1 0 0,-1 1 1,0-1-1,0 1 0,1-1 0,-1 1 1,0-1-1,1 1 0,-1 0 1,1-1-1,-1 1 0,1 0 1,-1 0-1,1-1 0,-1 1 1,1 0-1,0 0 0,-1 0 0,1-1 1,0 2-1,-4 11 0,0 0 0,2 0 0,0 0 0,0 1 0,1-1 0,1 0 0,2 24 0,-1 3 0,-1-12 0,2-1 0,1 1 0,13 52 0,-13-66 0,1-1 0,1 0 0,0 0 0,1 0 0,0-1 0,1 0 0,1 0 0,0-1 0,16 19 0,-20-27 0,-1 1 0,1-1 0,1 0 0,-1-1 0,0 1 0,1-1 0,0 0 0,-1 0 0,1 0 0,0 0 0,8 1 0,-11-3 0,0 0 0,0 1 0,0-1 0,1 0 0,-1 0 0,0 0 0,0 0 0,1 0 0,-1-1 0,0 1 0,0-1 0,0 1 0,0-1 0,0 0 0,0 0 0,0 0 0,0 0 0,0 0 0,0 0 0,0-1 0,0 1 0,-1-1 0,1 1 0,-1-1 0,1 0 0,-1 1 0,3-5 0,1-5-1,-1 0 0,0 0 0,0 0 0,-1-1 0,3-21 0,2-66-23,-5 42 19,-1 35 1,11-97-7,-10 103 5,1-1 1,0 1-1,1 0 1,13-29 0,-16 42 4,-1 1 0,1-1 0,0 1 0,-1 0 0,1 0 0,0 0 1,0 0-1,0 0 0,1 0 0,-1 1 0,0-1 0,1 1 0,-1-1 1,1 1-1,-1 0 0,1 0 0,0 0 0,0 0 0,-1 0 0,1 1 0,0 0 1,0-1-1,0 1 0,-1 0 0,1 0 0,0 0 0,0 1 0,0-1 1,-1 1-1,1-1 0,0 1 0,0 0 0,-1 0 0,1 0 0,-1 1 0,4 1 1,-6-3 0,1 1 0,0 0 0,0 0 1,0 0-1,-1 0 0,1 0 0,0 0 1,-1 0-1,1 0 0,-1 1 0,1-1 1,-1 0-1,0 0 0,1 0 0,-1 0 0,0 1 1,0-1-1,0 0 0,0 0 0,0 1 1,0 1-1,-18-2 56,12 0-54,0 1-1,1-1 1,-1 1 0,0 0 0,1 1-1,-1-1 1,1 1 0,0 0-1,0 1 1,0-1 0,0 1-1,0 0 1,1 0 0,0 0 0,0 1-1,0 0 1,0-1 0,1 1-1,0 1 1,0-1 0,0 0 0,0 1-1,-1 7 1,-3 5-1,2 1 0,0 0 0,1 0 1,1 0-1,-1 38 0,3-37-1,1 0 0,1-1 0,1 1 0,0-1 0,6 22 0,-5-33 0,0 0 0,0-1 0,1 1 0,-1-1 0,2 0 0,-1 0 0,1 0 0,0-1 0,0 1 0,1-1 0,0 0 0,0-1 0,0 0 0,13 9 0,-7-7 0,-1-1 0,1 0 0,1-1 0,-1 0 0,1 0 0,0-2 0,16 4 0,1-3 0,1-1 0,33-1 0,-53-2 0,-1-1 0,1 0 0,-1 0 0,0-1 0,1 0 0,-1-1 0,0 0 0,0-1 0,0 0 0,-1 0 0,0-1 0,1 0 0,-2-1 0,1 0 0,-1 0 0,1-1 0,-2 0 0,1-1 0,-1 1 0,0-1 0,-1-1 0,0 1 0,0-1 0,5-12 0,-4 4 0,0-1 0,-1 0 0,-1 0 0,-1 0 0,0-1 0,1-28 0,-3 12 0,-2-1 0,-6-51 0,5 80 0,0 1 0,0-1 0,0 1 0,-1-1 0,0 1 0,0 0 0,-1 0 0,0 0 0,0 0 0,0 0 0,-8-9 0,8 12 0,0 0 0,0 1 0,0-1 0,-1 0 0,1 1 0,-1 0 0,0 0 0,0 0 0,0 0 0,0 0 0,0 1 0,0 0 0,0 0 0,-1 0 0,1 0 0,0 1 0,-1 0 0,-4 0 0,5 0 0,1 0 0,-1 0 0,0 1 0,1-1 0,-1 1 0,1 0 0,-1 0 0,1 1 0,-1-1 0,1 1 0,0-1 0,0 1 0,-1 0 0,1 0 0,-3 4 0,1-2 0,1 1 0,0 0 0,0 0 0,1 0 0,-1 0 0,1 1 0,0-1 0,-3 9 0,1 4 0,0 0 0,0 0 0,2 0 0,0 0 0,0 25 0,3-41 0,-3 57 0,7 74 0,-3-127 0,0 0 0,0 0 0,0 0 0,1-1 0,0 1 0,0 0 0,0-1 0,1 0 0,0 1 0,0-1 0,0 0 0,1 0 0,0-1 0,0 1 0,0-1 0,0 0 0,1 0 0,-1 0 0,1 0 0,0-1 0,0 0 0,1 0 0,-1 0 0,0-1 0,1 0 0,0 0 0,0 0 0,-1-1 0,1 0 0,0 0 0,0 0 0,0-1 0,0 0 0,0 0 0,0 0 0,0-1 0,0 0 0,0 0 0,7-2 0,-8 1 0,0-1 0,-1 1 0,1-1 0,-1 0 0,1 0 0,-1 0 0,0-1 0,0 0 0,0 1 0,-1-1 0,1-1 0,-1 1 0,0 0 0,0-1 0,0 0 0,-1 1 0,0-1 0,0 0 0,2-8 0,3-7 0,-1-1 0,-1 0 0,2-33 0,-2 2 0,-2-1 0,-7-80 0,4 132 0,0 0 0,0 1 0,0-1 0,0 0 0,0 0 0,0 0 0,-1 0 0,1 0 0,0 0 0,0 0 0,-1 0 0,1 1 0,-1-1 0,1 0 0,-1 0 0,1 0 0,-1 1 0,1-1 0,-1 0 0,0 1 0,0-1 0,1 0 0,-1 1 0,0-1 0,0 1 0,1-1 0,-1 1 0,0 0 0,0-1 0,0 1 0,0 0 0,0-1 0,0 1 0,0 0 0,0 0 0,1 0 0,-1 0 0,0 0 0,0 0 0,0 0 0,0 0 0,0 0 0,0 1 0,0-1 0,0 0 0,0 1 0,1-1 0,-1 0 0,0 1 0,0-1 0,0 1 0,1-1 0,-1 1 0,0 0 0,0-1 0,1 1 0,-1 0 0,1-1 0,-1 1 0,0 0 0,1 0 0,0 0 0,-1-1 0,1 1 0,-1 0 0,1 0 0,0 0 0,0 0 0,-1 1 0,-3 13 0,1 0 0,0 0 0,0 1 0,2-1 0,0 1 0,2 19 0,-1-25 0,1 0 0,0 0 0,0-1 0,1 1 0,1 0 0,0-1 0,0 1 0,1-1 0,0 0 0,0 0 0,7 9 0,-3-8 0,1 1 0,1-1 0,0-1 0,0 1 0,1-2 0,0 0 0,18 11 0,-22-15 0,-1-1 0,1 0 0,-1 0 0,1-1 0,0 0 0,0 0 0,0-1 0,0 1 0,0-2 0,1 1 0,-1-1 0,0 0 0,0 0 0,0-1 0,1 0 0,7-2 0,-13 2 0,1 0 0,-1-1 0,0 1 0,1-1 0,-1 1 0,0-1 0,0 0 0,0 0 0,0 0 0,-1 0 0,1 0 0,0 0 0,-1 0 0,1-1 0,-1 1 0,0 0 0,0-1 0,0 1 0,0-1 0,0-3 0,3-9 0,-1 0 0,2-21 0,-3 22 0,9-116 0,-7-134 0,-5 179 0,-1 16 0,-3 0 0,-15-75 0,15 132 0,0 18 0,-2 21 0,1 67 0,6 96 0,1-128 0,0-3 0,3-1 0,2 1 0,3-2 0,29 104 0,-35-151 0,0-1 0,1-1 0,0 1 0,1 0 0,0-1 0,1 0 0,-1 0 0,1-1 0,1 1 0,0-1 0,7 6 0,-10-10 0,0 0 0,1 0 0,-1 0 0,1-1 0,-1 0 0,1 0 0,0 0 0,0 0 0,0-1 0,0 0 0,0 0 0,0 0 0,0 0 0,0-1 0,0 0 0,1 0 0,-1-1 0,0 1 0,0-1 0,0 0 0,0 0 0,6-3 0,-5 1 0,-1 0 0,1 0 0,-1 0 0,0-1 0,0 1 0,0-1 0,-1-1 0,1 1 0,-1 0 0,0-1 0,0 0 0,4-8 0,4-7 0,-1 0 0,8-23 0,-7 11 0,-2 0 0,-1-1 0,-1-1 0,-2 0 0,-1 0 0,-2 0 0,-1 0 0,-5-53 0,3 84 0,0 0 0,-1 0 0,1 0 0,-1 0 0,0 0 0,1 0 0,-1 0 0,-1 0 0,1 0 0,0 0 0,-1 0 0,-2-3 0,3 5 0,0 0 0,0 0 0,0 1 0,0-1 0,0 0 0,0 0 0,-1 1 0,1-1 0,0 0 0,0 1 0,-1-1 0,1 1 0,0 0 0,-1-1 0,1 1 0,-1 0 0,1 0 0,0 0 0,-1 0 0,1 0 0,0 0 0,-1 0 0,1 1 0,0-1 0,-1 0 0,1 1 0,0-1 0,-1 1 0,-1 1 0,1-2 0,1 1 0,0 0 0,0 0 0,-1 0 0,1 0 0,0 0 0,0 0 0,0 0 0,0 1 0,0-1 0,0 0 0,0 0 0,1 1 0,-1-1 0,0 1 0,1-1 0,-1 0 0,0 3 0,-3 30 0,3-30 0,-2 39 0,2 1 0,9 83 0,-5-108 0,1 1 0,0-1 0,1 0 0,1-1 0,1 1 0,1-1 0,0-1 0,22 34 0,-26-46 0,1 1 0,0 0 0,0-1 0,0 0 0,1 0 0,-1 0 0,1-1 0,0 0 0,1 0 0,-1-1 0,1 1 0,12 4 0,-7-5 0,-1-1 0,0 0 0,1 0 0,-1-1 0,1-1 0,0 0 0,14-1 0,-22 0 0,1 0 0,-1 0 0,0-1 0,1 1 0,-1-1 0,0 0 0,0 0 0,0 0 0,0-1 0,-1 1 0,1-1 0,-1 0 0,1 0 0,-1 0 0,0 0 0,0-1 0,0 0 0,-1 1 0,1-1 0,-1 0 0,0 0 0,3-7 0,2-6 0,-1-1 0,-1 0 0,0 0 0,3-23 0,11-274 0,-18 268 0,-8 149 0,2-51 0,3 1 0,5 71 0,-2-112 0,1-1 0,1 1 0,-1-1 0,2 0 0,-1 0 0,2 0 0,-1 0 0,1-1 0,0 1 0,1-1 0,9 11 0,-10-15 0,0 1 0,0-1 0,0 0 0,1-1 0,0 1 0,0-1 0,0 0 0,0-1 0,1 1 0,-1-1 0,1 0 0,0-1 0,0 0 0,0 0 0,0 0 0,0-1 0,10 1 0,-10-2 0,0 1 0,0-1 0,-1-1 0,1 1 0,0-1 0,12-4 0,-16 4 0,0-1 0,0 0 0,0 1 0,0-1 0,0 0 0,0-1 0,-1 1 0,1 0 0,-1-1 0,0 1 0,0-1 0,0 0 0,0 0 0,0 0 0,2-4 0,2-7 0,0 0 0,-1-1 0,0 1 0,-1-1 0,-1 0 0,-1-1 0,2-20 0,-3-6 0,-5-63 0,2 92 0,0 0 0,0 0 0,-1 0 0,-1 0 0,0 1 0,-1 0 0,0 0 0,-1 0 0,0 0 0,-1 1 0,0 0 0,-10-12 0,12 18 0,0-1 0,-1 1 0,1 0 0,-1 0 0,0 1 0,0 0 0,0 0 0,-1 0 0,1 1 0,-1 0 0,0 0 0,0 0 0,0 1 0,0 0 0,0 1 0,-1-1 0,1 2 0,0-1 0,-1 1 0,1 0 0,-1 0 0,1 1 0,-8 1 0,11-1 0,1 0 0,-1 1 0,1-1 0,-1 1 0,1 0 0,0-1 0,0 1 0,0 1 0,0-1 0,0 0 0,0 1 0,1-1 0,-1 1 0,1 0 0,0 0 0,0 0 0,0 0 0,0 1 0,0-1 0,1 0 0,-1 1 0,1-1 0,0 1 0,0-1 0,-1 6 0,-1 10 0,1-1 0,1 0 0,1 33 0,0-48 0,1 8 0,0 0 0,1 1 0,0-1 0,1 0 0,1 0 0,0-1 0,0 1 0,1-1 0,0 0 0,0 0 0,2 0 0,-1-1 0,10 11 0,-6-9 0,0 0 0,0-1 0,1 0 0,1-1 0,0 0 0,0-1 0,0 0 0,1-1 0,26 10 0,-29-13 0,0-2 0,0 0 0,0 0 0,11 1 0,-18-3 0,0 0 0,1 0 0,-1 0 0,0 0 0,1 0 0,-1 0 0,0-1 0,1 0 0,-1 0 0,0 0 0,0 0 0,0 0 0,0 0 0,0-1 0,0 0 0,4-2 0,-1-5 0,0 0 0,-1 0 0,0 0 0,-1-1 0,0 1 0,0-1 0,-1 0 0,0 0 0,-1-1 0,1-13 0,3-2 0,4-22 0,-2 7 0,2-1 0,1 2 0,24-54 0,-32 88 0,0-1 0,1 1 0,0 0 0,0 0 0,6-6 0,-10 11 0,1 0 0,0 1 0,-1-1 0,1 0 0,0 0 0,0 1 0,-1-1 0,1 1 0,0-1 0,0 0 0,0 1 0,0 0 0,0-1 0,0 1 0,0-1 0,0 1 0,0 0 0,0 0 0,0 0 0,0 0 0,0-1 0,0 1 0,0 0 0,0 1 0,0-1 0,0 0 0,0 0 0,0 0 0,0 1 0,0-1 0,0 0 0,-1 1 0,1-1 0,0 1 0,0-1 0,0 1 0,0-1 0,0 1 0,-1 0 0,1-1 0,0 1 0,-1 0 0,1 0 0,0 0 0,-1-1 0,1 1 0,-1 0 0,1 1 0,8 17 0,-1-1 0,0 2 0,-2-1 0,0 1 0,5 33 0,-4-21 0,10 41 0,-3 2 0,-4 0 0,2 82 0,5-229 0,15-54 0,84-219 0,-110 331 0,11-26 0,-16 38 0,0 0 0,0 0 0,1 0 0,-1 0 0,1 0 0,-1 0 0,1 0 0,-1 1 0,1-1 0,0 1 0,0-1 0,0 1 0,2-2 0,-3 3 0,-1 0 0,1 0 0,-1 0 0,0 0 0,1-1 0,-1 1 0,0 0 0,1 0 0,-1 0 0,1 1 0,-1-1 0,0 0 0,1 0 0,-1 0 0,0 0 0,1 0 0,-1 0 0,0 0 0,1 1 0,-1-1 0,0 0 0,1 0 0,-1 0 0,0 1 0,0-1 0,1 0 0,-1 1 0,0-1 0,0 0 0,1 0 0,-1 1 0,0-1 0,0 0 0,0 1 0,0-1 0,1 0 0,-1 1 0,5 19 0,-4-16 0,12 98 0,2 199 0,-11-128 0,-5-163 2,2 12-95,-6-46-232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8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83 32319,'-2'-3'22,"-1"0"1,0 1-1,0 0 1,0-1-1,0 1 1,-1 0-1,1 0 1,0 1-1,-1-1 1,0 1-1,1-1 0,-1 1 1,0 0-1,1 1 1,-1-1-1,-5 0 1,-3 1-13,-1-1 0,1 2-1,-20 2 1,28-2-9,1 0 1,0 0-1,-1 0 0,1 1 0,0-1 0,0 1 0,0 0 0,0 0 0,0 0 0,0 0 0,1 0 1,-1 1-1,1-1 0,-1 1 0,1 0 0,0 0 0,0-1 0,0 1 0,0 1 0,1-1 1,-1 0-1,1 0 0,0 1 0,0-1 0,-1 7 0,0-4-1,1 0 0,0 0 0,1 0-1,-1 0 1,1 0 0,1 0 0,-1 0 0,1 0 0,0 0 0,0 0 0,1 0-1,-1 0 1,1 0 0,5 10 0,-2-10 0,-1 0 0,1 0 0,0 0 0,1-1 0,-1 0 0,1 0 0,0 0 0,0-1 0,1 0 0,-1 0 0,1 0 0,0-1 0,9 3 0,-6-2 0,0-1 0,0-1 0,0 1 0,0-2 0,0 1 0,0-2 0,0 1 0,1-1 0,17-3 0,-24 2 0,0 0 0,0 0 0,-1-1 0,1 1 0,0-1 0,-1 0 0,1 0 0,-1-1 0,1 1 0,-1 0 0,0-1 0,0 0 0,0 0 0,-1 0 0,1 0 0,-1-1 0,0 1 0,1 0 0,-2-1 0,1 0 0,0 1 0,-1-1 0,3-7 0,-1-3 0,0 0 0,0 0 0,-1 0 0,-1 0 0,-1-22 0,0 31 0,0 0 0,0 0 0,-1 0 0,0 0 0,0 0 0,0 0 0,-1 1 0,1-1 0,-1 0 0,0 1 0,-1 0 0,1-1 0,-1 1 0,0 0 0,0 0 0,0 0 0,0 1 0,-1-1 0,1 1 0,-1 0 0,0 0 0,0 0 0,0 0 0,0 1 0,-5-3 0,-4 0 0,-1 1 0,1 0 0,0 1 0,-1 0 0,0 1 0,0 1 0,-25 0 0,31 1-6,0 0-1,0 0 1,1 1-1,-1 0 1,0 0 0,1 1-1,0 0 1,-1 1-1,1 0 1,0 0 0,0 0-1,0 1 1,1 0-1,-10 7 1,-31 30-282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32559,'0'0'144,"11"0"-112,33-13 0,11 1-32,12 2 0,5 5 0,-9-2 0,-5 4 0,-19 1 0,-25-1-224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66 32559,'0'-2'6,"0"-1"0,0 1 0,-1-1 0,1 1 0,-1-1 0,0 1 0,0-1 1,1 1-1,-1-1 0,-1 1 0,1 0 0,0 0 0,-1 0 0,1 0 0,-1 0 0,1 0 0,-1 0 0,0 0 0,0 0 1,0 1-1,0-1 0,0 1 0,0-1 0,-1 1 0,1 0 0,0 0 0,-1 0 0,1 0 0,-1 1 0,-4-2 0,-8-1-8,1 1 0,-1 1 0,0 0 0,-18 1 0,17 1 27,12-1-25,0 0 0,1 1 0,-1-1 0,1 1 1,-1 0-1,1 0 0,-1 0 0,1 1 0,0-1 1,-1 1-1,1 0 0,0 0 0,0 0 0,0 0 1,1 1-1,-1-1 0,0 1 0,1-1 0,0 1 1,-1 0-1,1 0 0,0 0 0,1 0 0,-1 1 1,0-1-1,1 0 0,0 1 0,0-1 0,-1 7 0,-1 3 0,1-1 0,0 1 0,1-1 0,0 1 0,1-1 0,0 1 0,4 19 0,-3-28 0,0 0 0,0-1 0,0 1 0,0-1 0,0 1 0,1-1 0,0 0 0,0 0 0,0 1 0,0-1 0,0-1 0,0 1 0,1 0 0,0 0 0,-1-1 0,1 0 0,0 1 0,0-1 0,0 0 0,1 0 0,-1-1 0,0 1 0,1-1 0,-1 0 0,6 2 0,5 0 0,1-1 0,-1 0 0,1-1 0,-1 0 0,16-2 0,-26 1 0,0 0 0,-1-1 0,1 1 0,0-1 0,-1 0 0,1 0 0,-1 0 0,0 0 0,1-1 0,-1 1 0,0-1 0,0 0 0,0 0 0,0 0 0,0 0 0,0-1 0,0 1 0,-1-1 0,1 0 0,-1 1 0,0-1 0,0 0 0,0 0 0,0-1 0,-1 1 0,3-5 0,0-4 0,-1 0 0,0 0 0,-1-1 0,0 1 0,-1 0 0,-1-20 0,1 27 0,-2-1 0,1 1 0,0 0 0,-1-1 0,0 1 0,0 0 0,-1 0 0,0-1 0,0 1 0,-4-8 0,4 10 0,0 0 0,0 1 0,-1-1 0,1 0 0,-1 1 0,0 0 0,0-1 0,0 1 0,0 0 0,0 0 0,0 1 0,0-1 0,-1 1 0,1-1 0,0 1 0,-7-1 0,1 0 1,0 0-1,0 1 1,0 0-1,-1 1 1,1 0-1,-11 1 1,15 0-5,1 0 1,-1 0 0,1 0 0,-1 0 0,1 1 0,0-1 0,0 1 0,-1 0 0,1 1 0,1-1 0,-1 1 0,0 0-1,0 0 1,-2 3 0,-24 36-210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5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408 63 32127,'0'-51'589,"0"50"-588,0 1 0,0-1-1,-1 1 1,1-1 0,0 1-1,0-1 1,-1 1 0,1 0-1,0-1 1,-1 1 0,1-1-1,0 1 1,-1 0 0,1-1-1,-1 1 1,1 0 0,0 0-1,-1-1 1,1 1 0,-1 0-1,1 0 1,-1-1 0,1 1-1,-1 0 1,1 0 0,-1 0 0,1 0-1,-1 0 1,0 0 0,-20-2-2,16 2 5,-7 0-2,1 0 0,-1 0-1,0 1 1,0 1 0,0 0-1,0 0 1,1 1 0,-1 1-1,1 0 1,0 0 0,0 1-1,1 1 1,-1-1 0,1 2-1,-17 13 1,10-6-2,1 0 0,1 1 0,0 1 0,1 0 0,1 1 0,0 0 0,-19 39 0,25-43 0,1 0 0,1 0 0,1 1 0,-1 0 0,2 0 0,0 0 0,1 0 0,1 1 0,0-1 0,0 0 0,2 1 0,3 27 0,-3-36 0,1-1 0,-1 1 0,1-1 0,0 0 0,1 1 0,-1-1 0,1 0 0,0 0 0,0-1 0,1 1 0,-1-1 0,1 0 0,7 7 0,-4-5 0,1-1 0,0 1 0,0-1 0,1-1 0,0 1 0,0-2 0,12 5 0,5-1 0,1-2 0,0 0 0,-1-2 0,50 0 0,-68-3 0,0 0 0,0 0 0,1-1 0,-1 0 0,0 0 0,10-4 0,-15 4 0,-1 0 0,1 0 0,-1-1 0,0 1 0,0-1 0,0 0 0,0 1 0,0-1 0,0 0 0,0 0 0,0 0 0,-1-1 0,1 1 0,-1 0 0,1-1 0,-1 1 0,0-1 0,0 1 0,0-1 0,-1 1 0,1-1 0,0-4 0,2-13 0,0 0 0,-2-1 0,-1 1 0,-3-40 0,0 162 0,17 258 0,-11-316 0,-3-25 0,1-10-35,4-7-138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5.7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280 119 32623,'1'-3'11,"5"-5"11,-1 0 1,0 0-1,6-16 1,-10 22-22,-1 1 1,1-1-1,-1 1 0,1-1 1,-1 1-1,1-1 0,-1 1 0,0-1 1,0 1-1,0-1 0,0 0 1,0 1-1,0-1 0,0 1 1,0-1-1,-1 1 0,1-1 0,0 1 1,-1-1-1,0 1 0,1-1 1,-1 1-1,0-1 0,0 1 1,0 0-1,1 0 0,-1-1 1,-1 1-1,1 0 0,0 0 0,0 0 1,-2-1-1,-7-2-1,0 0 0,-1 1 0,0 0 0,1 1 0,-1 0 0,0 1 0,0 0 0,0 1 0,-20 2 0,5-2 0,19 0 0,-1 0 0,1 1 0,-1-1 0,1 2 0,-1-1 0,1 1 0,-14 5 0,17-5 0,0 0 0,0 1 0,1-1 0,-1 1 0,1 0 0,-1-1 0,1 2 0,0-1 0,0 0 0,0 1 0,1-1 0,-1 1 0,1 0 0,-3 7 0,1-2 0,1 0 0,0 0 0,0 0 0,1 1 0,0-1 0,1 1 0,0-1 0,0 1 0,1 0 0,1-1 0,-1 1 0,2-1 0,-1 1 0,1-1 0,1 0 0,-1 1 0,2-1 0,-1 0 0,1-1 0,1 1 0,-1-1 0,2 0 0,7 11 0,11 4 0,0-1 0,2-1 0,0-2 0,41 24 0,-32-21 0,61 49 0,-91-66 0,-1-1 0,1 1 0,-1 0 0,0 1 0,0-1 0,-1 1 0,1 0 0,-1 0 0,3 8 0,-5-11 0,0 0 0,0 0 0,-1 0 0,1 0 0,-1 1 0,1-1 0,-1 0 0,0 1 0,0-1 0,0 0 0,-1 0 0,1 1 0,-1-1 0,0 0 0,0 0 0,0 0 0,0 0 0,-1 0 0,1 0 0,-4 5 0,-2 0 0,-1 0 0,0-1 0,0 0 0,-1 0 0,0-1 0,0 0 0,-1-1 0,1 0 0,-13 5 0,-97 31 0,117-40 0,-14 4 0,0 0 0,0-2 0,-1 0 0,-23 2 0,39-5-1,1 0 1,-1 0-1,1-1 1,0 1-1,-1 0 1,1 0-1,-1 0 1,1 0-1,0 0 1,-1-1-1,1 1 1,0 0-1,-1 0 1,1 0-1,0-1 0,-1 1 1,1 0-1,0-1 1,0 1-1,-1 0 1,1-1-1,0 1 1,0 0-1,-1-1 1,1 1-1,0 0 1,0-1-1,0 1 1,0 0-1,0-1 1,0 1-1,0-1 0,0 1 1,0 0-1,0-1 1,0 1-1,0-1 1,0 1-1,0 0 1,0-1-1,0 1 1,0-1-1,0 1 1,1-1-1,6-18-106,21-11-290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6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6 195 30526,'-5'-24'2169,"6"48"-2096,-2-8-74,9 526 1,-7-531 0,1-12 0,1-12 0,20-212 0,3-28 0,-14 187 0,23-75 0,-27 121 0,-8 20 0,0 0 0,0 0 0,1 0 0,-1 0 0,0 1 0,0-1 0,0 0 0,0 0 0,0 0 0,0 0 0,0 0 0,0 0 0,1 0 0,-1 0 0,0 0 0,0 0 0,0 0 0,0 0 0,0 0 0,0 0 0,1 0 0,-1 0 0,0 0 0,0 0 0,0 0 0,0 0 0,0 0 0,0 0 0,1 0 0,-1 0 0,0 0 0,0 0 0,0 0 0,0 0 0,0 0 0,0 0 0,0 0 0,1 0 0,-1 0 0,0 0 0,0 0 0,0 0 0,0 0 0,0-1 0,0 1 0,0 0 0,0 0 0,0 0 0,1 0 0,-1 0 0,0 0 0,0 0 0,0-1 0,0 1 0,0 0 0,0 0 0,0 0 0,0 0 0,0 0 0,0 0 0,0-1 0,0 1 0,0 0 0,0 0 0,18 88 0,-5-24 0,-12-58 0,81 325 0,-82-329 0,0-1 0,1 0 0,-1 1 0,0-1 0,1 0 0,-1 0 0,1 1 0,-1-1 0,1 0 0,0 0 0,-1 0 0,1 0 0,0 0 0,0 0 0,0 0 0,0 0 0,0 0 0,0 0 0,0 0 0,0 0 0,0-1 0,0 1 0,0 0 0,0-1 0,1 1 0,-1-1 0,0 1 0,0-1 0,1 0 0,-1 0 0,0 1 0,1-1 0,-1 0 0,0 0 0,1 0 0,-1 0 0,0-1 0,1 1 0,-1 0 0,0 0 0,1-1 0,-1 1 0,0-1 0,0 1 0,0-1 0,1 0 0,-1 1 0,0-1 0,0 0 0,1-1 0,6-3 0,-2-1 0,1 0 0,0 0 0,-1 0 0,0-1 0,7-11 0,4-9 0,-1 0 0,-1-2 0,-2 0 0,12-37 0,27-124 0,-22 68 0,-30 121 0,1 1 0,-1 0 0,0-1 0,0 1 0,0 0 0,0-1 0,0 1 0,0 0 0,0 0 0,0-1 0,1 1 0,-1 0 0,0-1 0,0 1 0,0 0 0,1 0 0,-1 0 0,0-1 0,0 1 0,1 0 0,-1 0 0,0 0 0,0-1 0,1 1 0,-1 0 0,0 0 0,0 0 0,1 0 0,-1 0 0,0 0 0,1 0 0,-1 0 0,0 0 0,1 0 0,-1 0 0,0 0 0,1 0 0,-1 0 0,0 0 0,1 0 0,-1 0 0,0 0 0,1 0 0,11 13 0,-1 8 0,-1 0 0,-2 1 0,0 0 0,8 38 0,9 98 0,-20 45 0,-5-123-24,0-85-96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9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441 102 32271,'0'-4'33,"0"1"0,0-1 0,0 1 0,-1-1 0,1 1-1,-1-1 1,0 1 0,0 0 0,0-1 0,0 1 0,0 0 0,-1 0 0,0 0 0,-1-3 0,-1 3-33,1 0 0,0 0 1,-1 0-1,0 0 0,1 1 0,-1 0 0,0 0 0,0 0 1,0 0-1,-6-1 0,-10-3 0,0 1 0,-1 2 0,0 0 0,1 1 0,-1 1 0,-36 2 0,49 0 0,1 0 0,-1 1 0,1-1 0,-1 1 0,1 1 0,0 0 0,0 0 0,0 0 0,0 0 0,1 1 0,-1 0 0,1 1 0,0 0 0,0 0 0,0 0 0,1 0 0,0 1 0,0 0 0,1 0 0,-1 0 0,-4 9 0,1 1 0,0-1 0,1 1 0,0 0 0,1 1 0,1 0 0,1 0 0,1 0 0,-3 26 0,4-22 0,1 0 0,2 0 0,2 25 0,-2-37 0,1-1 0,0 0 0,0 0 0,1 0 0,0 0 0,0-1 0,1 1 0,0-1 0,0 0 0,1 0 0,6 7 0,-1-3 0,0 0 0,1-1 0,0 0 0,1-1 0,0-1 0,0 1 0,1-2 0,0 0 0,1 0 0,-1-1 0,21 5 0,-5-4 0,0-1 0,0-2 0,0 0 0,50-2 0,-76-2 0,1 0 0,-1 0 0,1 0 0,-1-1 1,0 1-1,0-1 0,1 0 0,-1 1 0,0-2 0,0 1 0,0 0 0,0-1 0,0 1 1,0-1-1,0 0 0,0 0 0,-1 0 0,3-3 0,-2 2-2,-1 0 1,0-1-1,0 1 0,0-1 0,-1 1 1,1-1-1,-1 0 0,0 0 0,0 1 1,0-1-1,-1 0 0,1 0 0,-1 0 1,0-6-1,-4-7-460,-14 3-1389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9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 22 31598,'0'-21'871,"0"23"-576,0 40-292,-11 287-3,10-259 0,-4-1 0,-19 103 0,40-226 0,8-33 0,-13 7 0,-4 0 0,-3-93 0,-2 26 0,-2 145 0,0 0 0,0 0 0,0 1 0,0-1 0,0 0 0,0 0 0,1 1 0,-1-1 0,1 0 0,-1 1 0,1-1 0,0 0 0,-1 1 0,1-1 0,0 1 0,0-1 0,0 1 0,0 0 0,1-1 0,-1 1 0,1-1 0,0 1 0,0 0 0,0 1 0,0 0 0,0-1 0,0 1 0,0 0 0,0 0 0,0 0 0,0 0 0,0 0 0,0 1 0,0-1 0,0 0 0,0 1 0,0 0 0,0-1 0,-1 1 0,1 0 0,2 1 0,8 4 0,0 1 0,-1 1 0,0 0 0,0 0 0,13 14 0,48 55 0,-59-63 0,-1 0 0,0 1 0,-2 1 0,0 0 0,0 0 0,-1 1 0,-2 0 0,1 1 0,-2-1 0,0 1 0,-1 1 0,-1-1 0,-1 1 0,-1-1 0,0 1 0,-2 26 0,-1-38 0,0 0 0,-1 0 0,1-1 0,-1 1 0,-1 0 0,0-1 0,0 0 0,0 0 0,0 0 0,-1 0 0,0 0 0,0-1 0,-1 1 0,0-1 0,0 0 0,0-1 0,0 1 0,-11 6 0,-8 4 0,-1-1 0,-1-1 0,-33 11 0,52-21 0,-8 2-41,0 0 1,0-1-1,-1 0 0,1-1 1,-1-1-1,0-1 0,-19 0 1,22-1-980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9.0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17 32383,'-13'-4'39,"0"1"1,0 0-1,0 1 0,-1 0 1,1 1-1,-26 1 1,28 0-33,6 0-7,1 0 0,0 0 0,0 1 0,0-1 1,-1 1-1,1 0 0,0 0 0,0 0 0,0 0 1,0 1-1,1 0 0,-1 0 0,0 0 0,1 0 1,-1 0-1,1 1 0,-1 0 0,1 0 0,0 0 1,0 0-1,1 0 0,-1 0 0,1 1 0,-1-1 1,1 1-1,0 0 0,1-1 0,-1 1 0,0 0 1,1 0-1,0 0 0,0 0 0,0 1 0,1-1 1,-1 0-1,1 0 0,0 0 0,0 1 0,1 4 1,0-5-1,0 0 0,0 0 0,1 0 0,-1 0 0,1 0 0,0 0 0,0-1 0,0 1 0,1-1 0,-1 1 0,1-1 0,0 0 0,0 0 0,0 0 0,0 0 0,0 0 0,1-1 0,-1 0 0,1 1 0,-1-1 0,1-1 0,5 3 0,4 2 3,0-1-1,0 0 1,1-1-1,0-1 1,20 3 0,-13-4 4,0-1 0,0 0 1,29-4-1,-48 2-5,1 1 0,-1-1 0,0 1 0,0-1 0,0 0 0,0 0 0,0 0 0,0 0 0,0 0-1,-1 0 1,1 0 0,0-1 0,-1 1 0,1-1 0,0 1 0,-1-1 0,0 1 0,1-1 0,1-3 0,-1 1-1,0-1 0,0 1 0,-1-1 1,1 1-1,-1-1 0,0 0 0,0 0 0,0-8 0,-1 6-1,0 0 0,0 0 0,0 0 0,-1 0 0,0 0 0,-1 0 0,0 1 0,0-1-1,0 0 1,0 1 0,-1-1 0,-6-9 0,5 12-1,1 0 1,-1 1-1,0-1 1,0 1-1,0 0 1,0 0-1,0 0 1,-1 0-1,1 1 1,-1 0-1,1 0 1,-1 0-1,0 1 1,0-1-1,0 1 0,0 0 1,0 1-1,0-1 1,-7 1-1,11 0-4,-1 0-1,1 0 1,0 0-1,-1 0 1,1 1-1,-1-1 1,1 0-1,0 1 1,0-1-1,-1 1 1,1-1-1,0 1 1,-1 0-1,1-1 1,-2 3-1,-14 26-231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0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2 117 31903,'-1'-4'396,"1"2"-350,0-1 1,-1 0-1,1 1 0,0-1 0,0 1 1,0-1-1,1 1 0,-1-1 0,1-2 1,0 5-47,-1 0 0,0-1 0,1 1 0,-1 0 0,1 0 0,-1 0 0,0 0 1,1 0-1,-1 0 0,1 0 0,-1 0 0,1 0 0,-1 0 0,0 0 0,1 0 1,-1 0-1,1 0 0,-1 0 0,0 0 0,1 1 0,-1-1 0,1 0 0,-1 0 0,0 0 1,1 1-1,-1-1 0,0 0 0,1 1 0,-1-1 0,0 0 0,0 0 0,1 1 0,-1-1 1,0 1-1,0-1 0,1 0 0,-1 1 0,0-1 0,0 0 0,0 1 0,0-1 1,0 1-1,0-1 0,0 0 0,1 2 0,7 24 0,-1 1 0,-1 1 0,4 42 0,-1 92 0,-9 93 0,0-270 0,16-575 0,-12 535 0,-4 55 0,0 0 0,0-1 0,1 1 0,-1 0 0,0 0 0,0 0 0,0 0 0,1 0 0,-1 0 0,0 0 0,0 0 0,1-1 0,-1 1 0,0 0 0,0 0 0,0 0 0,1 0 0,-1 0 0,0 0 0,0 0 0,1 0 0,-1 0 0,0 1 0,0-1 0,1 0 0,-1 0 0,0 0 0,0 0 0,0 0 0,1 0 0,-1 0 0,0 0 0,0 1 0,0-1 0,0 0 0,1 0 0,-1 0 0,0 0 0,0 1 0,0-1 0,0 0 0,0 0 0,1 0 0,-1 1 0,0-1 0,0 0 0,0 0 0,0 0 0,0 1 0,0-1 0,0 0 0,0 1 0,11 22 0,-1 1 0,10 35 0,1 4 0,9 15 0,3-2 0,62 103 0,-94-176 0,18 20 0,-19-23 0,1 0 0,-1 1 0,1-1 0,-1 0 0,1 0 0,-1 1 0,1-1 0,0 0 0,-1 0 0,1 0 0,-1 0 0,1 0 0,0 0 0,-1 0 0,1 0 0,-1 0 0,1 0 0,0 0 0,-1 0 0,1 0 0,-1 0 0,1 0 0,0-1 0,-1 1 0,1 0 0,-1-1 0,1 1 0,-1 0 0,1-1 0,-1 1 0,1 0 0,-1-1 0,1 1 0,-1-1 0,0 1 0,1-1 0,-1 1 0,0-1 0,1 1 0,-1-1 0,0 1 0,0-1 0,1 0 0,-1 0 0,15-33 0,-1 0 0,-2-1 0,12-59 0,-10 38 0,8-32 0,23-78 0,-38 155 0,-5 19 0,-2-7 0,19 137 0,-5 2 0,-6 156 0,-7-270-1,0-19 0,-1 0 0,1-1 0,-1 1 0,-1 0 0,1 0 0,-1-1 0,0 1 0,-1 0 0,-2 6 0,2-11-148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1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15 113 32463,'0'-14'219,"0"11"-140,0 14-73,2 128-6,1-45 0,-4 1 0,-16 119 0,15-168 0,56-224 0,-5-43 0,16-58 0,-65 278 0,0 0 0,0 0 0,0 1 0,1-1 0,-1 0 0,0 0 0,0 1 0,1-1 0,-1 0 0,1 0 0,-1 1 0,0-1 0,1 1 0,-1-1 0,1 0 0,-1 1 0,1-1 0,0 1 0,-1-1 0,1 1 0,0-1 0,-1 1 0,1 0 0,0-1 0,0 1 0,0 0 0,0 0 0,0 0 0,0 0 0,0 1 0,0-1 0,0 1 0,0-1 0,0 0 0,0 1 0,0-1 0,0 1 0,0 0 0,-1-1 0,1 1 0,0 0 0,0 0 0,-1-1 0,1 1 0,0 0 0,0 1 0,12 20 0,-1 0 0,-1 0 0,-2 1 0,14 43 0,-10-28 0,55 178 0,-59-178-1,-1 0 0,-2 1-1,3 69 1,-9-108-3,0 1 1,0-1-1,0 0 1,0 1-1,0-1 1,0 1-1,0-1 1,0 0-1,0 1 1,0-1-1,0 1 1,0-1-1,0 1 1,0-1-1,-1 0 1,1 1-1,0-1 1,0 0-1,0 1 1,-1-1-1,1 1 1,0-1-1,0 0 1,-1 0-1,1 1 1,0-1-1,-1 0 1,1 1-1,0-1 1,-1 0-1,1 0 1,0 0-1,-1 1 1,1-1-1,-1 0 1,1 0-1,0 0 1,-1 0-1,1 0 1,-1 0-1,1 0 1,0 0 0,-1 0-1,1 0 1,-1 0-1,1 0 1,-1 0-1,1 0 1,0 0-1,-1 0 1,1 0-1,-1 0 1,1-1-1,-1 1 1,-26 0-504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1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32495,'0'-2'224,"28"-1"-176,24 1-48,12-3 0,-1 0 0,-10 0 0,-12 0 0,-10 3 0,-14 2 0,-17-3-304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6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422 61 32207,'0'-3'33,"0"1"-1,0-1 1,0 1 0,0-1 0,0 1-1,-1-1 1,1 1 0,-1-1 0,0 1 0,1-1-1,-1 1 1,0 0 0,0 0 0,-1-1 0,1 1-1,-3-3 1,1 3-33,0 0 1,1 0-1,-1 1 0,-1-1 0,1 1 0,0 0 1,0 0-1,0 0 0,0 0 0,-1 1 1,1-1-1,-6 1 0,-2-1 0,0 0 0,0 1 0,0 1 0,1 0 0,-1 0 0,0 1 0,1 0 0,-1 1 0,1 1 0,0-1 0,0 1 0,-15 9 0,10-3 0,0 0 0,0 1 0,1 1 0,1 0 0,0 1 0,-19 25 0,20-22 0,2 0 0,0 0 0,0 1 0,2 0 0,0 0 0,1 1 0,0 0 0,2 1 0,0-1 0,1 1 0,1 0 0,1 0 0,0 32 0,2-45 0,0 0 0,0-1 0,0 1 0,1 0 0,-1-1 0,1 1 0,1-1 0,-1 1 0,1-1 0,0 1 0,0-1 0,1 0 0,-1 0 0,1 0 0,0 0 0,1-1 0,-1 1 0,1-1 0,0 0 0,0 0 0,0 0 0,1 0 0,-1-1 0,1 0 0,0 0 0,0 0 0,6 2 0,8 2 0,0-1 0,0 0 0,1-2 0,0-1 0,0 0 0,0-1 0,0-1 0,0-1 0,0-1 0,26-5 0,-40 6 0,0-1 0,-1 0 0,1-1 0,0 1 0,-1-1 0,0 0 0,1-1 0,-1 1 0,0-1 0,0 0 0,0 0 0,0-1 0,-1 0 0,1 1 0,-1-1 0,0-1 0,5-6 0,-5 5 0,0-1 0,0-1 0,-1 1 0,0-1 0,0 1 0,-1-1 0,0 0 0,-1 0 0,1 0 0,-1 0 0,-1 0 0,0-9 0,1-4 0,-1-33 0,0 51 0,0 0 0,-1 1 0,1-1 0,-1 0 0,1 0 0,-1 0 0,0 1 0,0-1 0,-1 0 0,1 1 0,0-1 0,-1 1 0,1 0 0,-4-4 0,5 6 0,0 0 0,0 0 0,0-1 0,0 1 0,-1 0 0,1 0 0,0-1 0,0 1 0,0 0 0,0 0 0,-1 0 0,1 0 0,0-1 0,0 1 0,-1 0 0,1 0 0,0 0 0,0 0 0,-1 0 0,1 0 0,0 0 0,0 0 0,-1-1 0,1 1 0,0 0 0,0 0 0,-1 0 0,1 0 0,0 0 0,0 0 0,-1 1 0,1-1 0,0 0 0,0 0 0,-1 0 0,1 0 0,0 0 0,0 0 0,-1 0 0,1 0 0,0 1 0,0-1 0,-1 0 0,1 0 0,0 0 0,0 0 0,0 1 0,0-1 0,-1 0 0,1 0 0,0 1 0,0-1 0,0 0 0,0 0 0,0 1 0,0-1 0,-1 0 0,-1 20 0,2-15 0,-2 36 0,1 0 0,3 0 0,1 0 0,12 61 0,3-30 0,10 87 0,-20-133 60,-8-26-71,0 1-1,0-1 1,0 0 0,0 1-1,0-1 1,0 0 0,0 1-1,1-1 1,-1 0 0,0 1-1,0-1 1,0 0 0,1 1-1,-1-1 1,0 0 0,0 1-1,1-1 1,-1 0 0,0 0-1,1 0 1,-1 1 0,0-1-1,1 0 1,-1 0 0,0 0-1,1 0 1,-1 1 0,0-1-1,1 0 1,-1 0 0,0 0-1,1 0 1,-1 0 0,1 0-1,-1 0 1,0 0-1,1 0 1,-1 0 0,0 0-1,1-1 1,-1 1 0,1 0-1,-1 0 1,0 0 0,1 0-1,-1 0 1,0-1 0,0 1-1,1 0 1,-1 0 0,0-1-1,1 1 1,-1 0 0,0 0-1,0-1 1,1 1 0,-1 0-1,0-1 1,0 1 0,0 0-1,0-1 1,1 1 0,-1 0-1,0-1 1,0 1 0,0-1-1,0 1 1,0 0 0,0-1-1,9-30-3144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7.3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82 32367,'13'-31'341,"-10"60"-282,-8 722-59,-6-1007 0,0-10 0,9 186 0,0 35 0,7-78 0,-4 120 0,-1 0 0,1 1 0,0-1 0,-1 0 0,1 0 0,1 0 0,-1 1 0,0-1 0,1 0 0,-1 1 0,1-1 0,0 1 0,0 0 0,0 0 0,0-1 0,0 1 0,0 1 0,1-1 0,-1 0 0,0 0 0,1 1 0,0-1 0,-1 1 0,1 0 0,0 0 0,0 0 0,0 0 0,-1 1 0,1-1 0,0 1 0,0-1 0,4 1 0,-1 0 0,-1 0 0,1 0 0,-1 1 0,1 0 0,-1 0 0,1 0 0,-1 1 0,1-1 0,-1 1 0,0 0 0,0 1 0,0-1 0,0 1 0,-1 0 0,1 1 0,5 4 0,0 3 0,-1 0 0,-1 1 0,0 0 0,-1 0 0,0 0 0,0 1 0,-2 0 0,0 0 0,0 1 0,4 23 0,-3-6 0,-2 1 0,-1-1 0,-2 58 0,-2-79 0,0 0 0,-1-1 0,0 1 0,0-1 0,-1 0 0,0 0 0,-1 0 0,0 0 0,0 0 0,-1-1 0,0 0 0,0 0 1,-1 0-1,0-1 0,0 0 0,-1 0 0,-9 7 0,7-7-1,0 0 0,-1 0 1,0-1-1,0 0 1,0-1-1,-1 0 0,0-1 1,0 0-1,0-1 0,0 0 1,-1-1-1,1 0 1,-23 0-1,33-2-2,-1 0-1,1 0 1,0 0 0,0 0 0,0 0-1,-1 0 1,1 0 0,0-1 0,0 1-1,0 0 1,-1-1 0,1 1 0,0-1-1,0 1 1,0-1 0,0 0 0,0 1-1,0-1 1,0 0 0,-1-2 0,0 1-36,1 0 0,0-1 0,0 1 0,0-1 0,1 1 0,-1-1 0,1 0 0,-1-4 0,-1-40-1343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8.1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74 30798,'-2'-23'1294,"2"23"-1279,0 0-1,0 0 0,0 0 1,0 0-1,0 0 0,0 1 1,0-1-1,0 0 1,0 0-1,0 0 0,0 0 1,0 0-1,0 0 0,0 0 1,0 0-1,0 0 1,0 0-1,0 0 0,0 0 1,-1 0-1,1 0 1,0 0-1,0 0 0,0 0 1,0 0-1,0 0 0,0 0 1,0 0-1,0 0 1,0 0-1,0 0 0,0 0 1,0 0-1,-1 0 1,1 0-1,0 0 0,0 0 1,0 0-1,0 0 0,-5 44 81,4-8-94,-36 526 3,35-522-4,1-25 0,1-23 0,0-445 0,0 441 0,-1-15 0,2 1 0,0-1 0,11-50 0,-10 71 0,-1 0 0,1 0 0,0 0 0,0 0 0,1 1 0,-1-1 0,2 1 0,-1-1 0,0 1 0,1 0 0,0 0 0,0 1 0,0-1 0,1 1 0,-1 0 0,1 0 0,0 1 0,1-1 0,-1 1 0,0 0 0,1 1 0,10-5 0,-7 5 0,-1 0 0,0 0 0,1 1 0,-1 0 0,0 0 0,1 1 0,-1 0 0,18 3 0,-23-2 0,1-1 0,-1 1 0,0 0 0,1 1 0,-1-1 0,0 1 0,0-1 0,0 1 0,0 0 0,0 0 0,0 0 0,-1 1 0,1-1 0,-1 1 0,1-1 0,-1 1 0,0 0 0,0 0 0,0 0 0,-1 0 0,1 0 0,-1 0 0,2 5 0,1 3 0,-2 0 0,1 1 0,-1-1 0,-1 1 0,0-1 0,-1 1 0,0 0 0,0-1 0,-4 14 0,3-17 0,-1-1 0,0 1 0,0-1 0,-1 1 0,0-1 0,0 0 0,0 0 0,-1-1 0,0 1 0,-1-1 0,0 0 0,0 0 0,0 0 0,-9 8 0,-1-3 0,1-1 0,-2 0 0,1-1 0,-1 0 0,-1-2 0,1 0 0,-1 0 0,0-2 0,-1 0 0,-25 3 0,67-14 0,-14 3 0,0 0 0,0 1 0,14-2 0,-21 3 0,0 1 0,0 0 0,-1 0 0,1 0 0,0 1 0,0-1 0,-1 1 0,1-1 0,-1 1 0,1 0 0,0 0 0,-1 0 0,1 0 0,-1 1 0,0-1 0,1 0 0,-1 1 0,4 3 0,5 10 0,-1 1 0,0-1 0,-1 2 0,0-1 0,9 27 0,6 12 0,-14-34 0,2-1 0,0 0 0,1-1 0,1-1 0,1 0 0,0-1 0,1 0 0,1-1 0,1-1 0,28 18 0,-46-32-3,0-1 2,0-1 0,0 1 1,0 0-1,0 0 0,0 0 0,-1 0 1,1 0-1,0 0 0,0 0 1,0 0-1,0-1 0,0 1 0,0 0 1,0 0-1,0 0 0,0 0 1,0 0-1,0 0 0,0 0 0,1 0 1,-1-1-1,0 1 0,0 0 1,0 0-1,0 0 0,0 0 0,0 0 1,0 0-1,0 0 0,0 0 1,0 0-1,0 0 0,0-1 0,0 1 1,0 0-1,1 0 0,-1 0 1,0 0-1,0 0 0,0 0 0,0 0 1,0 0-1,0 0 0,0 0 1,0 0-1,0 0 0,1 0 0,-1 0 1,0 0-1,0 0 0,0 0 1,0 0-1,0 0 0,0 0 1,0 0-1,1 0 0,-1 0 0,0 0 1,0-21-99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8.8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200 54 31262,'0'-4'108,"1"1"0,1-1 0,-1 1-1,0 0 1,1-1 0,0 1-1,0 0 1,0 0 0,0 0 0,0 0-1,0 1 1,6-5 0,-37 0-4,19 6-104,0 1 0,0 0 0,0 1 0,0 0 0,1 0 0,-1 1 0,0 0 0,0 1 0,-11 5 0,15-5 0,1 0 0,0 0 0,0 1 0,0-1 0,0 1 0,1 1 0,0-1 0,0 1 0,0-1 0,0 1 0,1 0 0,-1 0 0,1 1 0,1-1 0,-1 1 0,-3 11 0,2-5 0,1 0 0,0 1 0,1 0 0,0-1 0,1 1 0,1 0 0,0 15 0,1-20 0,0 0 0,0 0 0,1 0 0,0-1 0,0 1 0,1 0 0,-1-1 0,2 1 0,-1-1 0,1 0 0,0 0 0,8 9 0,0-3 0,1 0 0,1-1 0,0-1 0,0 0 0,1-1 0,1 0 0,-1-1 0,2-1 0,-1-1 0,21 7 0,4-2 0,0-2 0,0-2 0,51 4 0,-86-11 0,1 0 0,0 0 0,-1 0 0,1 0 0,-1 1 0,7 3 0,-13-5 0,1 0 0,-1 1 0,1-1 0,-1 0 0,1 1 0,-1-1 0,1 0 0,-1 1 0,1-1 0,-1 0 0,0 1 0,1-1 0,-1 1 0,0-1 0,1 1 0,-1-1 0,0 1 0,0-1 0,1 1 0,-1-1 0,0 1 0,0 0 0,0-1 0,0 1 0,0-1 0,0 1 0,0-1 0,0 1 0,0 0 0,-1 1 0,0 0 0,0 0 0,0-1 0,0 1 0,0 0 0,0-1 0,-1 1 0,1 0 0,-1-1 0,1 0 0,-1 1 0,1-1 0,-3 1 0,-30 19 0,0-1 0,-2-2 0,0-2 0,0-1 0,-69 18 0,82-24 0,20-7 0,0 0-1,-1-1 0,1 0 0,0 1 1,0-1-1,-1-1 0,-4 2 1,7-2-38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21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66 138 32367,'0'0'4,"0"-1"0,0 1 1,-1 0-1,1 0 0,0-1 1,-1 1-1,1 0 0,0 0 0,-1-1 1,1 1-1,0 0 0,-1 0 0,1 0 1,0-1-1,-1 1 0,1 0 1,0 0-1,-1 0 0,1 0 0,-1 0 1,1 0-1,0 0 0,-1 0 1,1 0-1,0 0 0,-1 0 0,1 0 1,-1 0-1,1 0 0,0 0 1,-1 1-1,1-1 0,0 0 0,-1 0 1,1 0-1,0 1 0,-1-1 1,1 0-1,0 0 0,-1 1 0,1-1 1,0 0-1,0 0 0,-1 1 0,1-1 1,0 1-1,-8 21 138,6-16-133,-11 51-6,2 1-1,3 0 1,3 1 0,2 0-1,6 75 1,-3-124-3,1 1 0,1-1 0,0 0 0,0 0 0,1 0 0,1 0 0,-1 0 0,11 18 0,-11-23 0,0-1 0,0 1 0,0-1 0,0 0 0,1 0 0,-1 0 0,1-1 0,0 1 0,0-1 0,1 0 0,-1 0 0,1 0 0,-1-1 0,1 0 0,0 1 0,0-2 0,0 1 0,0-1 0,8 2 0,-7-2 1,0-1-1,1 1 1,-1-1-1,0-1 1,1 1 0,-1-1-1,0 0 1,0 0 0,0-1-1,0 0 1,0 0-1,0-1 1,0 1 0,-1-1-1,9-5 1,-8 2 1,1 1 0,-1-1-1,0 0 1,-1-1 0,1 0 0,-1 0 0,-1 0 0,1 0-1,-1-1 1,-1 1 0,4-9 0,1-7-2,-2 0 0,0 0 0,-1 0 0,2-38 0,-3-89 0,-3 86 0,-3 100 0,-1 20 0,5 66 0,-1-104 0,2 0 0,0-1 0,0 1 0,2-1 0,0 0 0,1 0 0,16 32 0,-13-34 0,0 0 0,1 0 0,0-1 0,1 0 0,13 12 0,-20-22 0,0-1 0,0 1 0,0-1 0,0 0 0,0-1 0,1 1 0,0-1 0,-1 0 0,1 0 0,0 0 0,0-1 0,0 1 0,0-1 0,0-1 0,0 1 0,0-1 0,0 1 0,0-2 0,0 1 0,1 0 0,7-3 0,-9 2 0,-1 0 0,1-1 0,-1 0 0,0 1 0,1-1 0,-1 0 0,0-1 0,0 1 0,0 0 0,-1-1 0,1 0 0,-1 1 0,1-1 0,-1 0 0,0 0 0,0-1 0,2-3 0,2-6 0,0 0 0,-1 0 0,4-20 0,-2 2 0,-1 0 0,3-63 0,-9-68 0,-2 103 0,2 31 0,-1 0 0,-1-1 0,-2 1 0,-1 0 0,-1 1 0,-1-1 0,-1 1 0,-19-38 0,27 63 0,0 1 0,-1 0 0,1 0 0,-1 0 0,1 0 0,-1 0 0,0 0 0,0 0 0,1 0 0,-1 1 0,0-1 0,0 0 0,0 0 0,0 1 0,0-1 0,0 0 0,-1 0 0,1 2 0,1-1 0,-1 1 0,0-1 0,1 1 0,-1 0 0,1-1 0,-1 1 0,1 0 0,-1-1 0,1 1 0,-1 0 0,1 0 0,0-1 0,-1 1 0,1 0 0,0 0 0,0 0 0,0 0 0,0-1 0,0 1 0,0 0 0,0 0 0,0 0 0,0 0 0,0-1 0,0 3 0,2 108-432,7-46-1281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22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5 125 30158,'-2'-32'1957,"1"24"-1885,0-1 0,0 0 0,1 1-1,1-1 1,-1 0 0,1 1 0,1-1 0,3-14 0,-4 37-67,-2 168-5,3 219 0,-2-388 0,0-3 0,0 0 0,0 0 0,1 0 0,0 0 0,1 0 0,0 0 0,7 18 0,-7-27 0,-1 0 0,1 0 0,0 0 0,-1 0 0,1-1 0,0 1 0,-1 0 0,1-1 0,0 0 0,0 1 0,0-1 0,-1 0 0,1 0 0,0 0 0,0 0 0,0 0 0,-1 0 0,4-1 0,6 0 0,29 0-1,0-2 0,0-2 0,-1-2 0,67-19 0,-106 26-6,1 0 1,0-1-1,-1 1 1,1 0-1,0 0 1,-1 0-1,1 0 1,0-1-1,-1 1 1,1 0-1,0-1 1,-1 1-1,1-1 1,-1 1-1,1 0 1,-1-1-1,1 1 1,-1-1-1,1 0 1,-1 1-1,0-1 1,1 1-1,-1-1 1,1 0-1,-1 1 1,0-1-1,0 1 1,0-1-1,1-1 1,-1-9-642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24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44 31679,'0'-44'1088,"-3"669"-1088,3-623 0,0 0 0,0 0 0,0 0 0,0 0 0,0 0 0,1 0 0,-1 0 0,0 0 0,1 0 0,0 0 0,-1 0 0,1 0 0,0-1 0,0 1 0,0 0 0,0-1 0,2 3 0,0-2 0,-1-1 0,0 0 0,0 1 0,1-1 0,-1 0 0,1 0 0,-1 0 0,1-1 0,0 1 0,-1 0 0,1-1 0,4 0 0,30 3 0,0-1 0,1-3 0,-1 0 0,44-9 0,-64 6-267,-19 4-619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5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1 793 30414,'0'7'337,"1"0"-1,0 0 1,0 0-1,0-1 1,5 14 0,0 5-52,-2 0-285,6 27 0,-9-49 0,-1 0 0,2 0 0,-1 0 0,0 1 0,1-1 0,-1-1 0,1 1 0,0 0 0,0 0 0,0-1 0,0 1 0,3 2 0,-3-4 0,0 1 0,1-1 1,-1 0-1,0 0 0,0 0 0,1 0 0,-1 0 1,1-1-1,-1 1 0,1-1 0,-1 0 1,1 1-1,-1-1 0,1 0 0,-1 0 0,0-1 1,1 1-1,-1 0 0,1-1 0,-1 0 0,5-1 1,-3 0-1,0 1 1,0-1 0,0 0 0,-1-1-1,1 1 1,-1-1 0,1 1-1,-1-1 1,0 0 0,0-1 0,5-5-1,5-12 1,-1-1-1,-1 0 1,-1 0-1,-1-1 1,7-28-1,23-124 0,-30 129 0,0 4 0,-3 3 0,2 0 0,2 0 0,1 1 0,25-55 0,-34 89-1,-1 1 1,1-1-1,0 0 1,0 1-1,1-1 1,-1 1-1,1 0 0,0 0 1,-1 0-1,1 0 1,1 0-1,-1 0 1,0 1-1,1 0 0,-1 0 1,1 0-1,0 0 1,-1 0-1,1 1 1,0-1-1,0 1 0,0 0 1,0 0-1,0 1 1,1-1-1,-1 1 1,5 0-1,-8 0 1,0 0 0,0 0 0,0 0 0,0 0 0,0 1 0,1-1 0,-1 0 0,0 1 0,0-1 0,0 0 0,0 1 0,0-1 0,0 1 0,0 0 0,0-1 0,0 1 0,0 0 0,-1-1 0,1 1 0,0 0 0,1 2 0,8 23 0,-1-2 0,-9-24 0,0 0 0,-1 0 1,1 0-1,0 1 0,0-1 0,1 0 0,-1 0 1,0 1-1,0-1 0,0 0 0,0 0 0,0 1 1,0-1-1,0 0 0,0 0 0,0 1 0,0-1 1,1 0-1,-1 0 0,0 0 0,0 0 0,0 1 1,0-1-1,1 0 0,-1 0 0,0 0 1,0 0-1,0 1 0,1-1 0,-1 0 0,0 0 1,0 0-1,1 0 0,-1 0 0,0 0 0,0 0 1,0 0-1,1 0 0,-1 0 0,0 0 0,0 0 1,1 0-1,-1 0 0,0 0 0,0 0 0,1 0 1,-1 0-1,0 0 0,0 0 0,1 0 0,-1-1 1,0 1-1,0 0 0,0 0 0,1 0 0,-1 0 1,0 0-1,0-1 0,0 1 0,0 0 0,1 0 1,-1 0-1,0-1 0,0 1 0,0-2 0,1 0 1,-1 0-1,0 0 0,0 0 0,0 0 0,-1 0 0,1 0 1,0 0-1,-1 0 0,0 0 0,1 0 0,-1 0 0,0 0 0,0 1 1,0-1-1,0 0 0,0 1 0,-3-4 0,1 4 0,1-1 0,-1 1 0,0 0 0,0 0 0,0 0 0,0 0 0,0 1 0,0-1 0,-1 1 0,1 0 0,0 0 0,-4 1 0,2-2 0,-1 1 0,1 1 0,0-1 0,-1 1 0,1 0 0,0 0 0,0 0 0,0 1 0,0 0 0,0 0 0,0 0 0,1 1 0,-6 3 0,4-1 0,0 1 0,0 0 0,1 0 0,0 0 0,0 1 0,0-1 0,1 1 0,-4 10 0,-4 8 0,2 0 0,1 1 0,1 0 0,2 1 0,0-1 0,1 1 0,0 29 0,4 193 0,2-231 0,-1-4 0,2 0 0,-1 0 0,2 0 0,0 0 0,0 0 0,2-1 0,8 20 0,-11-28 0,1 0 0,0 0 0,0 0 0,0 0 0,1 0 0,0 0 0,-1-1 0,2 0 0,-1 0 0,0 0 0,1 0 0,0-1 0,0 0 0,0 0 0,0 0 0,0 0 0,1-1 0,-1 0 0,1 0 0,9 1 0,-7-1 0,1-1 0,-1 0 0,1 0 0,-1-1 0,1-1 0,0 1 0,-1-1 0,1-1 0,-1 0 0,0 0 0,10-3 0,-12 2 0,-1 0 0,1-1 0,-1 1 0,0-1 0,0 0 0,0 0 0,-1-1 0,1 1 0,-1-1 0,0 0 0,-1 0 0,1 0 0,-1-1 0,0 1 0,4-12 0,3-10 0,-2 0 0,-2-1 0,0 0 0,-2-1 0,2-47 0,-3 36 0,12-67 0,-14 101-1,1 1 0,-1-1 1,1 0-1,0 0 0,1 1 0,-1-1 0,1 1 1,0 0-1,1 0 0,-1 0 0,1 0 0,0 1 1,0 0-1,7-6 0,-6 7-1,1-1 1,0 1-1,-1 1 1,1-1-1,1 1 1,-1 0-1,0 0 1,0 1-1,1 0 1,-1 0-1,1 0 1,11 1-1,11-1 5,-25 1 5,-12 1-2,-4 0-4,7 0-1,0 1-1,-1-1 1,1 1 0,0 0 0,1 1 0,-1-1 0,0 1 0,1 0 0,-1 0 0,1 1 0,0-1-1,0 1 1,0 0 0,1 0 0,-6 8 0,-5 7-1,0 1-1,-11 26 1,15-26 0,2 1 0,0 1 0,2-1 0,0 1 0,1 1 0,2-1 0,0 0 0,1 1 0,2 31 0,0-48 0,1 0 0,-1 1 0,1-1 0,1 0 0,-1 0-1,1 0 1,0-1 0,1 1 0,-1 0 0,1-1 0,0 0 0,0 1 0,1-1 0,-1 0 0,1-1 0,0 1 0,1-1-1,-1 1 1,1-1 0,0-1 0,0 1 0,0-1 0,0 0 0,1 0 0,-1 0 0,9 2 0,0 0 3,0-1-1,1 0 1,0-1 0,-1-1 0,1 0 0,0-1 0,0-1 0,0 0 0,27-4 0,-36 2-3,0 1 0,-1-1 0,1 0 1,-1 0-1,0 0 0,1-1 0,-1 0 1,0 0-1,-1 0 0,1-1 0,0 1 1,-1-1-1,0 0 0,0 0 0,0-1 1,-1 1-1,1-1 0,-1 0 0,0 0 1,0 0-1,-1 0 0,3-7 0,1-4 0,-1-1 0,-1 0 0,0 0 0,-1 0 0,-1 0 0,1-20 0,-2 5 0,-1 0 0,-2 0 0,-1 1 0,-7-35 0,7 53 0,-1 0 0,0 0 0,-1 0 0,0 1 0,-1-1 0,-1 1 0,0 1 0,0-1 0,-1 1 0,0 0 0,-1 1 0,-12-11 0,16 16 0,-1 1 0,0 0 0,0 1 0,0-1 0,0 1 0,0 0 0,-1 0 0,1 1 0,-11-2 0,14 3 0,0 0 0,0 1 0,-1-1 0,1 1 0,0 0 0,0 0 0,0 0 0,0 0 0,-1 0 0,1 1 0,0 0 0,0-1 0,0 1 0,0 0 0,0 1 0,0-1 0,0 0 0,1 1 0,-1 0 0,0 0 0,1-1 0,-1 1 0,-2 3 0,2 1 0,-1-1 0,0 1 0,1 0 0,0 0 0,0 0 0,1 0 0,0 1 0,0-1 0,0 1 0,0 11 0,-1 10 0,2 36 0,1-45 0,0 5 0,1-1 0,2 1 0,0 0 0,1-1 0,2 0 0,9 26 0,-12-39 0,1 0 0,1 0 0,0-1 0,0 1 0,1-1 0,0 0 0,0 0 0,1-1 0,0 0 0,1 0 0,0-1 0,0 0 0,1 0 0,0-1 0,17 10 0,-20-14 0,-1 1 0,0-1 0,1-1 0,0 1 0,-1-1 0,1 0 0,0 0 0,0-1 0,0 1 0,-1-1 0,1-1 0,10-1 0,-12 1 0,0 0 0,-1 0 0,1 0 0,-1-1 0,1 1 0,-1-1 0,1 0 0,-1 0 0,0 0 0,0-1 0,0 1 0,0-1 0,0 0 0,0 1 0,-1-1 0,0-1 0,1 1 0,-1 0 0,2-5 0,5-12 0,-1-1 0,-1 0 0,-1-1 0,-1 1 0,3-25 0,5-114 0,-11 119 0,4-72 0,-5 112 0,-1 1 0,0 0 0,0-1 0,0 1 0,0 0 0,1-1 0,-1 1 0,0 0 0,0-1 0,0 1 0,1 0 0,-1 0 0,0-1 0,1 1 0,-1 0 0,0 0 0,1 0 0,-1-1 0,0 1 0,1 0 0,-1 0 0,0 0 0,1 0 0,-1 0 0,0 0 0,1 0 0,-1 0 0,0 0 0,1 0 0,-1 0 0,1 0 0,-1 0 0,0 0 0,1 0 0,0 0 0,13 6 0,-5 5 0,-1 0 0,0 1 0,-1 0 0,0 0 0,-1 0 0,0 1 0,-1 0 0,4 15 0,-4-12 0,5 12-4,-2 1 0,-2 0 0,0 0 0,1 31 0,-2 123 10,-5-166 3,3-59-8,2 1 0,1 0 0,17-57 1,-4 20-2,-11 32 0,-6 28-5,1 1 1,1 0-1,1-1 1,0 2-1,1-1 1,13-24-1,-18 39 5,1 1 0,-1 0 0,1 0 0,-1 0 0,1 0 0,0 0 0,-1 0 0,1 1 0,0-1 0,0 1 0,0-1 0,-1 1 0,1-1 0,0 1 0,0 0 0,0 0 0,0 0 0,0 0 0,0 0 0,-1 1 0,1-1 0,0 0 0,0 1 0,0-1 0,0 1 0,-1 0 0,1 0 0,0 0 0,-1 0 0,3 1 0,4 6 0,0 1 0,-1-1 0,-1 1 0,1 0 0,-1 0 0,-1 1 0,8 18 0,25 78 0,-31-77 0,-1 1 0,-1 0 0,-2 0 0,-1 0 0,-2 30 0,0-55 0,0 0 0,0 0 0,-1 0 0,0 0 0,0-1 0,0 1 0,0 0 0,-1-1 0,0 1 0,0-1 0,0 1 0,-4 5 0,6-10 0,0 0 0,0-1 0,0 1 0,0 0 0,0 0 0,0 0 0,0 0 0,-1 0 0,1 0 0,0 0 0,0 0 0,0 0 0,0 0 0,0 0 0,0-1 0,0 1 0,-1 0 0,1 0 0,0 0 0,0 0 0,0 0 0,0 0 0,0 0 0,0 0 0,-1 0 0,1 0 0,0 0 0,0 0 0,0 0 0,0 0 0,0 0 0,0 1 0,-1-1 0,1 0 0,0 0 0,0 0 0,0 0 0,0 0 0,0 0 0,0 0 0,0 0 0,0 0 0,-1 0 0,1 0 0,0 1 0,0-1 0,0 0 0,0 0 0,0 0 0,0 0 0,0 0 0,0 0 0,0 0 0,0 1 0,0-1 0,0-12 0,0 12 0,9-61 0,18-64 0,-6 35 0,-21 90 0,50-201 0,-35 171-8,-15 30 8,0 0 0,0-1-1,1 1 1,-1 0 0,0 0 0,0-1 0,1 1-1,-1 0 1,0 0 0,1-1 0,-1 1 0,0 0-1,1 0 1,-1 0 0,0 0 0,1 0 0,-1-1-1,0 1 1,1 0 0,-1 0 0,1 0 0,-1 0-1,0 0 1,1 0 0,-1 0 0,1 0-1,0 1 1,0 0 0,-1-1 0,1 1 0,0 0 0,-1-1 0,1 1-1,0 0 1,-1 0 0,1-1 0,-1 1 0,1 0 0,-1 0 0,0 0-1,1 0 1,-1 0 0,0 1 0,9 37 0,-2 0 0,-2 0 0,-1 0 0,-3 66 0,-2-63 0,2-1 0,1 1 0,3-1 0,13 56 0,-18-93 0,1-1 0,0 0 0,1 1 0,-1-1 0,0 0 0,1 0 0,0 0 0,0 0 0,0 0 0,0 0 0,0-1 0,1 1 0,-1-1 0,1 1 0,-1-1 0,5 2 0,-3-1 0,1-1 0,0-1 0,0 1 0,0-1 0,0 1 0,1-2 0,-1 1 0,0 0 0,1-1 0,4 0 0,-6-1 0,0 1 0,0-1 0,0 0 0,-1 0 0,1 0 0,0 0 0,-1-1 0,1 1 0,-1-1 0,1 0 0,-1 0 0,0 0 0,0-1 0,0 1 0,0-1 0,0 1 0,-1-1 0,1 0 0,-1 0 0,0 0 0,1-1 0,-2 1 0,1 0 0,0-1 0,-1 1 0,3-7 0,1-7 0,0 0 0,-1-1 0,0 1 0,1-30 0,-2-136 0,-2 36 0,-1 145 0,0 0 0,1 1 0,-1-1 0,0 0 0,1 1 0,-1-1 0,1 0 0,-1 1 0,1-1 0,0 1 0,-1-1 0,1 1 0,0-1 0,0 1 0,0-1 0,0 1 0,1 0 0,-1 0 0,0 0 0,1 0 0,-1 0 0,0 0 0,1 0 0,-1 0 0,1 0 0,-1 0 0,1 1 0,0-1 0,-1 1 0,3-1 0,5 0 0,-1-1 0,1 2 0,0 0 0,15 1 0,-11-1 0,-9 1 0,0-1 0,0 1 0,0-1 0,0 1 0,0 0 0,-1 0 0,1 1 0,0-1 0,-1 1 0,1 0 0,-1 0 0,0 0 0,1 0 0,-1 1 0,4 3 0,-2 0 0,0-1 0,-1 1 0,0 0 0,0 0 0,0 0 0,-1 1 0,0-1 0,2 8 0,1 5 0,-1 0 0,-1 0 0,-1 0 0,-1 1 0,1 29 0,-3-9 0,0-1 0,-3 1 0,-1-1 0,-2 0 0,-11 39 0,14-67 0,0 0 1,1 0-1,0 0 1,1 0-1,0 13 1,4-91 1,3 0 0,3 1 0,2 0 0,40-125 0,-47 179-3,0 1 0,1 0 0,1 0-1,-1 0 1,2 1 0,7-11 0,-12 18 0,0 1 1,0 0 0,-1 0 0,2 0 0,-1 0 0,0 0 0,0 0-1,0 0 1,1 1 0,-1-1 0,1 1 0,0 0 0,-1-1 0,1 1-1,0 0 1,0 1 0,-1-1 0,1 0 0,0 1 0,0 0 0,0 0-1,0 0 1,0 0 0,0 0 0,0 0 0,-1 1 0,1-1 0,0 1-1,0 0 1,0 0 0,3 1 0,-4 0 0,0 0-1,1-1 1,-1 1 0,0 0 0,0 0 0,0 0-1,0 0 1,-1 0 0,1 1 0,0-1-1,-1 1 1,0-1 0,1 1 0,-1-1-1,1 6 1,10 46-8,-10-44 7,5 47 4,-3 0 1,-3 69 0,-1-69-2,-1-44-2,0 0 0,-1 0 0,0-1 0,-8 25 0,6-22 0,3-52 3,7 7 1,1-1 1,19-49-1,-8 27-4,-7 18 1,35-99-18,-40 119 14,1 1 1,1-1-1,0 1 0,1 1 1,1 0-1,16-19 0,5 7-6,-30 24 8,0 1 1,1-1-1,-1 0 0,0 0 1,0 1-1,1-1 0,-1 1 0,0-1 1,1 1-1,-1 0 0,0-1 1,1 1-1,-1 0 0,1 0 1,-1 0-1,1 0 0,-1 0 0,0 0 1,1 0-1,-1 1 0,1-1 1,-1 1-1,0-1 0,2 1 1,1 13-3,-4 201 10,1 23 2,-1-233-9,1 0 0,-1 0 0,1 0 0,0-1 0,0 1 0,0 0 0,1 0 0,-1-1 0,1 1 0,1-1 0,-1 0 0,0 1-1,1-1 1,0 0 0,0 0 0,0-1 0,1 1 0,5 5 0,-3-6 1,0 1-1,1-1 0,-1 0 0,0-1 1,1 1-1,-1-1 0,1-1 0,0 1 1,0-1-1,-1 0 0,1-1 0,11 0 1,-14 0-1,0 0 1,0 0 0,0-1-1,0 0 1,0 0 0,0 0 0,0 0-1,0 0 1,0-1 0,0 1-1,-1-1 1,1 0 0,-1-1 0,1 1-1,-1-1 1,0 1 0,4-5-1,-2 1 1,0 0-1,-1 0 0,0-1 0,0 1 0,0-1 0,-1 0 1,0 0-1,3-14 0,0-5 0,-1-2 1,-2 1-1,0 0 0,-2-32 1,-1 58-1,-9-324 16,6 314-2,1 18-15,-6 58 1,3 0 0,6 91 0,0-63 0,-1-82 0,0 2 0,0-1 0,0 0 0,2 0 0,3 20 0,-4-29 0,-1-1 0,1 1 0,0-1 0,0 1 0,1-1 0,-1 1 0,0-1 0,1 0 0,-1 0 0,1 0 0,0 0 0,-1 0 0,1 0 0,0 0 0,0 0 0,1-1 0,-1 1 0,0-1 0,1 1 0,-1-1 0,0 0 0,1 0 0,-1 0 0,1 0 0,0-1 0,-1 1 0,4 0 0,-1-1 0,0 0 0,0 0 0,0 0 0,0 0 0,0-1 0,0 0 0,0 0 0,0 0 0,0-1 0,-1 1 0,1-1 0,0 0 0,-1-1 0,1 1 0,-1-1 0,0 0 0,0 0 0,0 0 0,0-1 0,-1 1 0,1-1 0,-1 0 0,5-7 0,4-8 0,-2 0 0,0 0 0,-1-1 0,8-26 0,-13 37 0,11-31 4,-1-1 1,-3 0-1,-1-1 1,-1 0-1,4-86 1,-29 188-32,12 3 27,4 65 0,1-56 0,-2-44 0,2 0 0,2-1 0,7 41 0,-8-60 0,0-1 0,0 1 0,1-1 0,-1 0 0,1 0 0,1 0 0,0 0 0,0 0 0,0-1 0,1 0 0,-1 0 0,2 0 0,-1 0 0,1-1 0,-1 0 0,1 0 0,10 6 0,-14-10 0,1 1 0,0-1 0,-1 0 0,1 0 0,0 0 0,-1 0 0,1 0 0,0-1 0,0 1 0,0-1 0,-1 0 0,1 0 0,0 0 0,0 0 0,0 0 0,0-1 0,5 0 0,-6-1 0,1 1 0,-1 0 0,0-1 0,0 1 0,0-1 0,0 1 0,0-1 0,0 0 0,0 0 0,-1 0 0,1 0 0,-1 0 0,1-1 0,-1 1 0,0 0 0,0-1 0,0 1 0,0-1 0,0-3 0,9-34 0,-3 0 0,4-75 1,5-29-2,-13 126-1,2-1 0,0 1-1,0 0 1,2 0 0,13-25 0,-18 39 3,0 1-1,1 0 1,-1 0 0,0 0 0,1 0 0,0 1 0,-1-1 0,1 1 0,6-5 0,-8 6-1,1 1 0,-1-1 0,0 1 0,0-1 0,0 1 0,0 0 1,1-1-1,-1 1 0,0 0 0,0 0 0,1 0 0,-1 0 0,0 0 0,0 0 1,1 0-1,-1 0 0,0 0 0,0 1 0,1-1 0,-1 1 0,0-1 0,0 1 0,0-1 1,0 1-1,0-1 0,0 1 0,0 0 0,0 0 0,0 0 0,0-1 0,0 1 1,0 0-1,0 0 0,0 0 0,0 2 0,6 11 0,0 0 0,-2 1 0,0-1 0,0 1 0,-1 0 0,-1 0 0,2 22 0,-2-18 0,9 87 0,-1 127 0,-9-272-4,2 0-1,1 1 1,2 0 0,2 0-1,1 0 1,2 1 0,34-69-1,-40 94 4,0 0-1,2 0 1,-1 1 0,1 0-1,11-11 1,-15 18 0,0 0 1,-1 1 0,1 0 0,1 0-1,-1 0 1,0 0 0,1 1-1,-1-1 1,1 1 0,0 0 0,0 1-1,0-1 1,0 1 0,0 0 0,0 0-1,8 0 1,-12 1 0,0 0 0,0 0 0,0 1 0,0-1 0,-1 0 0,1 1 0,0-1 0,0 0 0,0 1 0,0-1 0,0 1 0,-1-1 0,1 1 0,0 0 0,-1-1 0,1 1 0,0 0 0,-1-1 0,1 1 0,-1 0 0,1 0 0,-1 0 0,1 0 0,-1-1 0,0 1 0,1 0 0,-1 0 0,1 2 0,4 31 0,-5-27 0,1 253 11,-4-118-6,3-141-5,0 0 0,0 0 0,1 0 0,-1 0 0,0 0 0,1 0 0,-1 0 0,1 0 0,-1 0 0,1 0 0,-1 0 0,1 0 0,0 0 0,-1 0 0,1 0 0,0 0 0,0-1 0,0 1 0,0 0 0,0-1 0,0 1 0,0 0 0,0-1 0,0 1 0,0-1 0,0 0 0,0 1 0,0-1 0,0 0 0,0 0 0,0 1 0,0-1 0,2 0 0,45-1 9,-40 0-5,-3 1-4,0-2 1,0 1-1,0-1 0,0 0 0,-1 0 0,1 0 0,-1 0 0,1-1 1,-1 0-1,0 0 0,0 0 0,0 0 0,0-1 0,0 1 0,-1-1 1,0 0-1,0 0 0,0-1 0,0 1 0,-1 0 0,1-1 0,2-8 1,2-4-1,-1 0-1,0-1 1,-1 0 0,-1 0 0,1-20 0,1-195 13,-7 145-10,0 180-3,8 190 0,-7-277 0,1-1 0,-1 1 0,1-1 0,0 0 0,1 0 0,-1 1 0,1-1 0,-1 0 0,1 0 0,1 0 0,-1-1 0,0 1 0,1-1 0,0 1 0,0-1 0,0 0 0,0 0 0,0 0 0,1 0 0,-1 0 0,1-1 0,0 0 0,7 4 0,-3-3 0,0-1 0,0 0 0,1 0 0,-1-1 0,0 0 0,1 0 0,-1-1 0,0 0 0,1-1 0,-1 0 0,14-3 0,-19 3 0,1-1 0,-1 1 0,0-1 0,0 0 0,0 0 0,0 0 0,0 0 0,0 0 0,-1-1 0,1 1 0,-1-1 0,1 0 0,-1 0 0,0 0 0,0 0 0,0 0 0,-1 0 0,1 0 0,-1-1 0,0 1 0,0 0 0,0-1 0,0 1 0,0-5 0,3-13 0,-1 1 0,0-39 0,-3 56 0,0-271 0,0 270 0,0 1 0,0-1 0,0 0 0,0 1 0,0-1 0,1 0 0,0 1 0,0-1 0,0 1 0,0-1 0,1 1 0,-1 0 0,3-4 0,-3 6 0,1-1 0,0 0 0,0 1 0,0 0 0,1-1 0,-1 1 0,0 0 0,0 0 0,1 0 0,-1 1 0,0-1 0,1 0 0,-1 1 0,1 0 0,-1-1 0,1 1 0,-1 0 0,5 1 0,3-2 0,0 1 0,0 0 0,0 1 0,0 0 0,-1 1 0,1-1 0,0 2 0,-1 0 0,1 0 0,14 7 0,7 8 0,-73-14 27,36-3-29,0 0 1,0 0-1,0 1 1,0 0-1,0 0 1,0 0 0,1 1-1,-1 0 1,1 0-1,0 0 1,0 1-1,0 0 1,0 0-1,0 0 1,1 1-1,0-1 1,-6 10 0,-2 1 6,0 1 0,2 1 0,0 0 0,-10 26 1,14-27-9,0 1 0,2 0 0,0 0 0,1 1 0,1-1 0,0 1 0,2-1 0,1 28 0,0-39 3,0 0 0,0 0-1,0 0 1,0 0 0,1-1 0,0 1-1,1 0 1,-1-1 0,1 1 0,0-1 0,0 0-1,1 0 1,7 9 0,-4-7 1,1-1 0,-1 0 0,1 0-1,0 0 1,1-1 0,-1 0 0,1-1 0,9 4 0,8 0 3,-1-1 1,1-1-1,0-1 1,1-1-1,40 0 1,-49-3-5,11 0 0,44-3 0,-64 1 0,0-1 0,1 0 0,-1 0 0,0-1 0,0 0 0,0-1 0,0 0 0,12-7 0,-11 4 0,0 0 0,-1 0 0,0-1 0,-1 0 0,1-1 0,-2 0 0,1 0 0,-1-1 0,-1 1 0,1-2 0,-2 1 0,1-1 0,-2 1 0,1-1 0,-2-1 0,5-17 0,-2-9 0,-1-1 0,-2 0 0,-4-64 0,1 91 0,0 3 0,-5-58 0,4 63 0,1 0 0,-1 0 0,0 0 0,-1 0 0,1 0 0,-1 0 0,0 0 0,0 1 0,0-1 0,0 1 0,0-1 0,-1 1 0,-5-5 0,5 6 0,-1 0 0,1 1 0,-1 0 0,0 0 0,1 0 0,-1 0 0,0 0 0,0 1 0,0 0 0,0 0 0,0 0 0,1 0 0,-1 0 0,0 1 0,0 0 0,0 0 0,1 0 0,-1 0 0,-4 3 0,1 0 0,1 1 0,-1 1 0,1-1 0,1 1 0,-1 0 0,1 0 0,0 1 0,0 0 0,-3 7 0,-3 5 0,1 1 0,-9 28 0,10-19-5,2-1 1,2 1-1,0 0 1,2 1-1,1-1 1,4 56-1,-1-80 6,-1-1 0,1 1-1,1 0 1,-1 0 0,1-1 0,0 1 0,0-1-1,0 0 1,0 1 0,1-1 0,0 0 0,-1 0-1,2-1 1,-1 1 0,0-1 0,1 1 0,0-1-1,-1 0 1,1 0 0,0-1 0,1 1 0,-1-1-1,0 0 1,1 0 0,-1 0 0,1-1 0,0 1-1,-1-1 1,1 0 0,0-1 0,0 1 0,0-1-1,0 0 1,-1 0 0,1-1 0,0 1 0,0-1-1,0 0 1,8-3 0,-9 2-1,0 0 0,-1 0 0,1 0 0,-1-1 0,0 1 0,0-1 0,0 1 0,0-1 0,0 0 0,-1-1 0,1 1 0,-1 0 0,4-6 0,0-3 0,0-1 0,8-23 0,-7 6 0,-1-1 0,-1 1 0,-1-1 0,-2 0 0,-3-46 0,1 48 0,-1 99 0,4 112 0,-3-178 0,0 0 0,1 1 0,-1-1 0,1 0 0,0 0 0,0 0 0,1 0 0,-1 0 0,1 0 0,0-1 0,0 1 0,0 0 0,1-1 0,-1 0 0,1 1 0,0-1 0,-1 0 0,2 0 0,-1-1 0,5 4 0,-3-3 0,1 0 0,0-1 0,-1 0 0,1-1 0,0 1 0,0-1 0,0 0 0,1 0 0,-1-1 0,0 0 0,0 0 0,0 0 0,9-2 0,-9 0 0,0 1 0,-1-1 0,1 0 0,-1-1 0,1 1 0,-1-1 0,0 0 0,0 0 0,0-1 0,0 1 0,-1-1 0,1 0 0,-1 0 0,0-1 0,0 1 0,-1-1 0,7-10 0,1-5 0,0-1 0,-1 0 0,10-31 0,-4-1 0,-2-1 0,-3 1 0,9-103 0,-11-169 0,-10 274 0,-1 36 0,-1 20 0,-2 10 0,1 1 0,1 0 0,1 0 0,0 1 0,0 23 0,0 4 0,-6 75 0,11 201 0,-1-296 0,2-1 0,0 1 0,2-1 0,8 24 0,-9-35 0,-1-1 0,1 0 0,1 0 0,0 0 0,1-1 0,0 1 0,0-2 0,1 1 0,14 13 0,-20-22 0,0 1 0,0 0 0,1 0 0,-1-1 0,1 1 0,-1-1 0,1 0 0,-1 0 0,1 0 0,0 0 0,-1 0 0,1-1 0,0 1 0,0-1 0,-1 0 0,1 1 0,0-1 0,0-1 0,0 1 0,0 0 0,-1-1 0,1 1 0,3-2 0,-3 1 0,1-1 0,-1 0 0,0 0 0,0 0 0,0 0 0,0-1 0,0 1 0,0-1 0,0 0 0,-1 1 0,0-1 0,1 0 0,-1-1 0,0 1 0,-1 0 0,3-6 0,10-27 0,-2-1 0,-1 0 0,-3-1 0,9-75 0,-9-157 0,-8 257 0,-1 0 0,-2 18 0,3-4 0,-8 18 0,2-1 0,0 1 0,1 0 0,1 0 0,1 1 0,-2 32 0,7 126 0,0-149 0,-2-14 0,2-1 0,0 1 0,1 0 0,0-1 0,11 28 0,-13-38 0,1 0 0,-1 0 0,1 0 0,0 0 0,0-1 0,1 1 0,-1-1 0,1 1 0,0-1 0,0 0 0,0 0 0,0 0 0,0 0 0,1-1 0,-1 1 0,1-1 0,0 0 0,0 0 0,0 0 0,0-1 0,0 0 0,0 1 0,0-1 0,7 1 0,-7-2 0,-1 0 0,1 0 0,0 0 0,0 0 0,0-1 0,0 1 0,0-1 0,0 0 0,0 0 0,0-1 0,-1 1 0,1-1 0,-1 1 0,1-1 0,3-3 0,-2 0 0,0 0 0,0 0 0,-1-1 0,0 1 0,0-1 0,0 0 0,-1 0 0,3-7 0,3-8 0,0-1 0,-2 1 0,0-1 0,-2 0 0,-1-1 0,3-23 0,-2-138 0,-5 145 0,0 38 0,0 1 0,0 0 0,0-1 0,0 1 0,0 0 0,0-1 0,0 1 0,0 0 0,-1 0 0,1-1 0,0 1 0,0 0 0,0-1 0,-1 1 0,1 0 0,0 0 0,0-1 0,0 1 0,-1 0 0,1 0 0,0 0 0,-1-1 0,1 1 0,0 0 0,0 0 0,-1 0 0,1 0 0,0 0 0,-1 0 0,1 0 0,0-1 0,-1 1 0,1 0 0,0 0 0,-1 0 0,1 0 0,0 0 0,-1 0 0,1 1 0,0-1 0,-1 0 0,0 0 0,-12 6 0,10-3 0,0 0 0,1 1 0,0 0 0,0 0 0,0 0 0,0 0 0,0 0 0,1 0 0,0 0 0,0 0 0,0 1 0,0 4 0,-4 58 0,5-57 0,0 2 0,-1 17 0,0 1 0,3-1 0,0 0 0,10 43 0,-10-65 0,0 0 0,1 1 0,0-1 0,0 0 0,1 0 0,0 0 0,0-1 0,0 1 0,9 8 0,-9-11 0,0 0 0,1-1 0,-1 0 0,1 1 0,0-2 0,-1 1 0,1 0 0,1-1 0,-1 0 0,0 0 0,0-1 0,1 0 0,-1 0 0,12 1 0,-12-1 0,0-1 0,0 1 0,0-1 0,0-1 0,0 1 0,0-1 0,0 0 0,0 0 0,0 0 0,-1 0 0,1-1 0,5-2 0,-7 1 0,1 0 0,-1 0 0,0 0 0,0 0 0,0 0 0,0 0 0,0-1 0,-1 0 0,0 1 0,0-1 0,0 0 0,0 0 0,0 0 0,1-7 0,4-16 0,-1 0 0,-1 0 0,-2-1 0,0 0 0,-2 0 0,-1 0 0,-8-55 0,7 75 0,-1-1 0,-1 1 0,1 0 0,-1 0 0,-1 0 0,1 0 0,-1 0 0,-1 1 0,1-1 0,-8-8 0,8 12 0,0-1 0,0 1 0,-1 0 0,1 0 0,-1 1 0,0-1 0,0 1 0,-1 0 0,1 0 0,0 1 0,-1 0 0,0 0 0,1 0 0,-1 0 0,-7 0 0,8 1 0,0 0 0,0 1 0,0-1 0,1 1 0,-1 0 0,0 1 0,0-1 0,0 1 0,1 0 0,-1 0 0,0 0 0,1 1 0,-1 0 0,-5 2 0,7-1 0,1 0 0,-1-1 0,0 1 0,1 0 0,-1 0 0,1 1 0,0-1 0,0 0 0,0 1 0,1-1 0,-1 1 0,1-1 0,0 1 0,0 0 0,0 0 0,0-1 0,1 1 0,-1 6 0,0 7 0,0 0 0,0 0 0,2 0 0,0 0 0,1 0 0,1 0 0,6 21 0,-6-27 0,1 0 0,0-1 0,1 0 0,0 0 0,1 0 0,0-1 0,1 1 0,0-1 0,0-1 0,1 0 0,0 0 0,10 8 0,-11-11 0,-1-2 0,1 1 0,0-1 0,0 0 0,0 0 0,0-1 0,1 0 0,-1 0 0,0 0 0,1-1 0,0-1 0,-1 1 0,1-1 0,-1 0 0,9-2 0,-12 1 0,-1 1 0,0-1 0,1 0 0,-1-1 0,0 1 0,0 0 0,0-1 0,0 0 0,0 0 0,-1 0 0,1 0 0,0 0 0,-1 0 0,1-1 0,-1 1 0,0-1 0,0 0 0,0 0 0,0 1 0,2-6 0,5-10 0,0-1 0,7-24 0,-12 32 0,21-63 0,-16 42 0,1 1 0,2 0 0,1 0 0,31-50 0,-41 77 0,0 0 0,1 0 0,-1 0 0,1 0 0,0 1 0,5-4 0,-8 6 0,0 0 0,0 1 0,0-1 0,0 0 0,1 1 0,-1-1 0,0 1 0,0-1 0,0 1 0,0 0 0,0-1 0,1 1 0,-1 0 0,0 0 0,0 0 0,1 0 0,-1 0 0,0 0 0,0 0 0,0 0 0,1 1 0,-1-1 0,0 0 0,0 1 0,0-1 0,0 1 0,0-1 0,0 1 0,0 0 0,0-1 0,0 1 0,0 0 0,2 1 0,1 4 0,-1-1 0,1 1 0,-1 0 0,0 0 0,0 0 0,-1 1 0,0-1 0,2 9 0,10 61 0,-13-68 0,8 65 0,-4 2 0,-7 140 0,0-202 0,4-49 0,-1 16 0,6-34 0,6 6 0,2 1 0,1 1 0,3 1 0,2 0 0,1 2 0,46-66 0,-64 104 0,24-31 0,-26 34 0,0 0 0,0 0 0,0 0 0,0 0 0,0 0 0,1 1 0,-1-1 0,0 1 0,1-1 0,0 1 0,-1 0 0,5-1 0,-7 2 0,1 0 0,-1 0 0,1 0 0,-1 0 0,1 0 0,-1 0 0,1 0 0,-1 1 0,1-1 0,-1 0 0,1 0 0,-1 0 0,1 1 0,-1-1 0,0 0 0,1 0 0,-1 1 0,0-1 0,1 0 0,-1 1 0,0-1 0,1 0 0,-1 1 0,0-1 0,1 1 0,-1-1 0,0 1 0,0-1 0,0 0 0,0 1 0,1-1 0,-1 1 0,0-1 0,0 1 0,0-1 0,0 1 0,0-1 0,0 1 0,0-1 0,0 1 0,0-1 0,0 1 0,-1-1 0,1 1 0,2 190 0,-3-102 0,1-82 0,-11 269 0,11-275-1,0-1-1,0 1 1,0-1-1,0 1 0,0 0 1,0-1-1,0 1 0,0-1 0,0 1 1,0 0-1,0-1 0,0 1 0,0 0 1,0-1-1,0 1 0,-1-1 0,1 1 1,0-1-1,-1 1 0,1-1 0,0 1 1,-1-1-1,1 1 0,0-1 1,-1 1-1,1-1 0,-1 1 0,1-1 1,-1 0-1,1 1 0,-1-1 0,1 0 1,-1 1-1,1-1 0,-1 0 0,0 0 1,1 0-1,-1 1 0,1-1 0,-1 0 1,-1 0-1,-9 0-230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0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0 195 27244,'403'2'5363,"-400"-2"-5362,0 1 0,-1-1-1,1-1 1,0 1 0,-1 0 0,1-1-1,0 1 1,-1-1 0,1 0 0,-1 0 0,1 0-1,-1 0 1,0 0 0,1 0 0,-1-1-1,2-1 1,-2 1 0,-1 0-1,0 1 1,0-1 0,0 0-1,0 0 1,-1 0 0,1 0-1,0 0 1,-1 0-1,1-1 1,-1 1 0,0 0-1,0 0 1,0 0-1,0 0 1,0 0 0,0-1-1,-1 1 1,1 0-1,-1 0 1,0-3 0,-1 0-2,-1 0 0,1 1 0,-1-1 1,1 1-1,-1 0 0,-1 0 0,1 0 1,0 0-1,-1 0 0,0 1 0,0 0 0,0 0 1,-9-5-1,-8-5-4,-33-15-1,38 21 12,1 2-1,-1-1 0,-1 2 1,1 0-1,-1 1 0,1 0 1,-32 1-1,46 2 14,23-1 10,-14 2-26,26 3 3,-1 0 1,-1 3 0,53 16 0,-56-14-5,-17-7 0,-1 2 0,0-1 0,0 1 0,-1 1 0,1 0 0,9 7 0,-16-10-1,0 0-1,0 1 1,0-1 0,-1 1 0,1 0 0,-1 0 0,0 0 0,0 0 0,0 0-1,0 0 1,0 1 0,-1-1 0,1 1 0,-1-1 0,0 1 0,0-1 0,-1 1-1,1 0 1,-1-1 0,1 6 0,-1 2-1,0 0 0,0 0 0,-1 0 0,-1 0 0,1-1 0,-2 1 0,0 0 0,0-1 0,-9 20 0,7-20-232,1 0 1,0 0-1,1 0 0,0 0 0,0 1 1,-1 11-1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2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17 307 32399,'-6'-13'121,"-1"2"61,4 30-149,2 264-33,2-259 0,0 0 0,2 0 0,0 0 0,2 0 0,0-1 0,10 25 0,-9-32 0,1-1 0,0 1 0,1-2 0,1 1 0,0-1 0,1-1 0,0 0 0,1 0 0,20 18 0,-27-28 0,0 0 0,1 0 0,0-1 0,-1 1 0,1-1 0,0 0 0,0 0 0,9 1 0,-11-2 0,0 0 0,0-1 0,0 1 0,0-1 0,0 0 0,0 0 0,0 0 0,1 0 0,-1-1 0,0 1 0,0-1 0,0 0 0,0 0 0,0 0 0,0 0 0,2-2 0,0-1 0,0-1 0,-1 0 0,1-1 0,-1 1 0,0 0 0,-1-1 0,0 0 0,0 0 0,0 0 0,0 0 0,-1-1 0,0 1 0,0-1 0,0-8 0,3-13 0,-1 0 0,0-30 0,-3-218 0,-7 351 0,6-32 0,2 1 0,8 43 0,-8-72 0,1-1 0,1 0 0,0 0 0,1 0 0,0-1 0,1 0 0,1 0 0,0 0 0,1-1 0,10 13 0,-13-19 0,1-1 1,0 1-1,0-1 0,0-1 1,1 1-1,-1-1 0,1 0 1,0-1-1,0 0 0,1 0 0,-1 0 1,0-1-1,1 0 0,9 1 1,-10-2 0,-1 0 1,0-1-1,1 0 1,-1 0-1,0 0 1,1-1-1,-1 0 1,0 0-1,1 0 1,-1-1-1,0 0 1,0 0-1,0-1 1,-1 0-1,1 0 1,-1 0-1,9-6 1,-7 2-2,0-1 0,0 1 0,-1-1 0,0 0 0,0-1 0,0 0 0,-2 0 0,1 0 0,-1 0 0,0-1 0,-1 1 0,0-1 0,3-18 0,-2-7 0,-1-1 0,-3-57 0,0 67 0,-1 7 0,-1-1 0,0 0 0,-2 1 0,0 0 0,-1 0 0,-1 0 0,0 0 0,-2 1 0,0 0 0,-1 0 0,-20-28 0,29 47 0,0-1 0,0 0 0,0 1 0,0-1 0,0 0 0,0 1 0,0-1 0,0 1 0,-1-1 0,1 0 0,0 1 0,0-1 0,0 0 0,0 1 0,-1-1 0,1 0 0,0 1 0,0-1 0,-1 0 0,1 0 0,0 1 0,-1-1 0,1 0 0,0 0 0,-1 1 0,1-1 0,0 0 0,-1 0 0,1 0 0,0 0 0,-1 0 0,1 1 0,0-1 0,-1 0 0,1 0 0,-1 0 0,1 0 0,0 0 0,-1 0 0,1 0 0,0 0 0,-1 0 0,1-1 0,-1 1 0,1 0 0,0 0 0,-1 0 0,1 0 0,0 0 0,-1-1 0,1 1 0,0 0 0,-1 0 0,1-1 0,0 1 0,0 0 0,-1 0 0,1-1 0,0 1 0,0 0 0,-1-1 0,1 1 0,0 0 0,0-1 0,0 1 0,0 0 0,-1-2 0,1 4 0,-5 17 0,0 1 0,2 0 0,0 0 0,0 25 0,4 92 0,1-85 0,-2-38 0,1 0 0,1 0 0,0 0 0,1-1 0,1 0 0,0 1 0,0-1 0,13 24 0,-13-30 0,-1-1 0,1 0 0,0-1 0,1 1 0,-1-1 0,1 1 0,0-1 0,1-1 0,-1 1 0,1-1 0,0 0 0,0 0 0,0-1 0,0 1 0,1-1 0,-1-1 0,1 1 0,0-1 0,8 1 0,-7-1 0,0-1 0,0 0 0,0-1 0,0 0 0,0 0 0,0 0 0,0-1 0,0 0 0,-1-1 0,14-4 0,-17 4 0,0 0 0,0 0 0,0-1 0,0 0 0,-1 1 0,1-1 0,-1 0 0,0-1 0,0 1 0,0-1 0,0 1 0,-1-1 0,1 0 0,-1 0 0,0 0 0,0 0 0,-1 0 0,1-1 0,-1 1 0,1-5 0,4-24 0,-1-1 0,-2 0 0,-2 0 0,-2-37 0,0 12 0,-2 52 0,0 15 0,0 134 0,3-96 0,0-44 0,0 0 0,0 0 0,0 1 0,0-1 0,0 0 0,1 0 0,-1 0 0,1 1 0,-1-1 0,1 0 0,0 0 0,0 0 0,0 0 0,0 0 0,0 0 0,0 0 0,0 0 0,1-1 0,-1 1 0,1 0 0,-1-1 0,1 1 0,0-1 0,0 0 0,0 0 0,-1 1 0,5 0 0,1 1 0,1-2 0,-1 1 0,1-1 0,0 0 0,-1-1 0,13 0 0,-11 0 0,-8 0 0,1-1 0,0 1 0,0-1 0,0 1 0,-1-1 0,1 1 0,0-1 0,0 0 0,-1 0 0,1 0 0,-1 0 0,1 0 0,-1 0 0,1 0 0,-1-1 0,0 1 0,0 0 0,1-1 0,-1 1 0,0-1 0,0 0 0,0 1 0,-1-1 0,1 0 0,0 1 0,-1-1 0,1 0 0,-1 0 0,1 1 0,-1-1 0,0-3 0,2-9 0,0 0 0,-1 1 0,-2-18 0,1 17 0,-1-40 0,0 14 0,4-46 0,-2 84 0,-1 0 0,1 0 0,0-1 0,0 1 0,1 0 0,-1 0 0,0 0 0,1 0 0,-1 0 0,1 1 0,0-1 0,-1 0 0,1 1 0,0-1 0,0 1 0,0 0 0,0-1 0,0 1 0,1 0 0,-1 0 0,0 1 0,0-1 0,1 0 0,-1 1 0,0-1 0,1 1 0,2 0 0,3-2 0,0 1 0,1 1 0,-1-1 0,0 1 0,0 1 0,16 2 0,-21-2 0,0 1 0,-1-1 0,1 0 0,-1 1 0,1-1 0,-1 1 0,0 0 0,1 0 0,-1 0 0,0 0 0,0 0 0,-1 1 0,1-1 0,0 0 0,-1 1 0,1-1 0,-1 1 0,0 0 0,0-1 0,0 1 0,0 0 0,0 0 0,-1 0 0,1 4 0,1 11 0,0 0 0,-1 34 0,-2-34 0,1 153 0,0-169 0,0 1 0,0 0 0,0 0-1,0-1 1,1 1 0,-1 0 0,1-1 0,0 1 0,0 0-1,0-1 1,0 1 0,0-1 0,0 1 0,1-1 0,-1 0 0,1 0-1,-1 1 1,1-1 0,0 0 0,0 0 0,0-1 0,0 1 0,1 0-1,-1-1 1,0 1 0,1-1 0,-1 0 0,1 0 0,-1 0-1,3 1 1,7 1-4,0-1 0,0-1-1,0 0 1,0 0 0,18-2 0,-19 1 2,-5-1 2,0 1 0,0-1 0,0 0 0,0 0 0,0 0 0,-1-1 0,1 0 0,0 0 0,-1-1 0,0 1 0,1-1 0,-1 0 0,0-1 0,6-5 0,-5 3 0,0 0 0,0-1 0,-1 0 0,1 0 0,-2 0 0,1-1 0,-1 1 0,6-17 0,-3 0 0,0 0 0,-2 0 0,-1-1 0,-1 1 0,0-49 0,-2 52 0,-1 14 0,1 1 0,-1-1 0,-1 0 0,1 0 0,-4-12-1,4 17 2,-1 1-1,0-1 0,1 1 0,-1-1 0,0 1 1,0 0-1,0-1 0,0 1 0,0 0 0,0 0 1,-1 0-1,1 0 0,0 0 0,0 0 0,-1 0 1,1 0-1,-1 0 0,1 0 0,-1 1 0,1-1 1,-1 1-1,1-1 0,-1 1 0,0 0 1,1-1-1,-1 1 0,0 0 0,-1 0 0,-2 0 3,0-1 0,0 1 0,0 0 0,0 1 0,0-1 0,0 1 0,0 0 0,-9 3 0,12-2-5,0-1 1,0 0 0,0 1-1,0-1 1,0 1 0,0 0-1,1-1 1,-1 1 0,0 0-1,1 0 1,0 0 0,-1 0-1,1 1 1,0-1 0,0 0 0,0 0-1,0 1 1,1-1 0,-2 5-1,0 8 2,0 0 0,1 0 0,0 0-1,1 1 1,1-1 0,0 0 0,1 0-1,1 1 1,0-2 0,1 1 0,1 0-1,0-1 1,1 0 0,1 0 0,0 0-1,0-1 1,2 0 0,0-1-1,0 0 1,14 14 0,-19-22 0,1 0 0,-1 0 0,1 0 0,0-1 0,1 1 0,-1-1 0,0 0 0,1-1 0,0 1 0,-1-1 0,1-1 0,8 3 0,-2-3 0,0 1 1,0-2 0,-1 1 0,1-2 0,16-1 0,-22 0 1,1 0-1,-1 0 1,1 0-1,-1-1 1,0 0-1,0 0 0,0-1 1,0 0-1,0 0 1,-1 0-1,0 0 1,0-1-1,0 0 1,0 0-1,-1-1 0,0 1 1,0-1-1,-1 0 1,5-9-1,3-6-1,-2 0-1,0 0 1,-2-1-1,8-34 1,-5-8 0,-3 0 0,-3-1 0,-5-82 0,0 53 0,1 69 0,-1-46 0,1 67 0,-1 0 0,0 0 0,1 0 0,-1 0 0,-1 0 0,1 1 0,0-1 0,-1 0 0,0 1 0,0-1 0,0 1 0,0 0 0,-6-7 0,6 9 0,-1-1 0,0 0 0,0 1 0,1 0 0,-1 0 0,0 0 0,-1 0 0,1 0 0,0 0 0,0 1 0,-5-1 0,6 1 0,1 0 0,-1 0 0,0 0 0,1 0 0,-1 0 0,1 0 0,-1 0 0,0 0 0,1 1 0,-1-1 0,1 1 0,-1-1 0,1 1 0,-1 0 0,1-1 0,0 1 0,-1 0 0,1 0 0,0 0 0,-1 0 0,1 0 0,0 0 0,0 0 0,0 1 0,-1 0 0,-1 9 0,0 1 0,1-1 0,1 1 0,0-1 0,0 1 0,1 0 0,3 20 0,-2 10 0,4 45 0,3 0 0,34 147 0,-39-224 0,1 14 0,2 1 0,1-1 0,13 28 0,-18-47 0,0 0 0,0 0 0,1 0 0,0 0 0,0-1 0,0 1 0,0-1 0,1 0 0,0 0 0,0 0 0,0 0 0,0-1 0,1 0 0,-1 0 0,1 0 0,0 0 0,0-1 0,0 1 0,0-1 0,0-1 0,6 2 0,-1-1 0,1-1 0,-1 0 0,0-1 0,0 0 0,16-3 0,-21 2 0,0 0 0,-1 0 0,1-1 0,-1 1 0,1-1 0,-1 0 0,0 0 0,0-1 0,0 1 0,0-1 0,0 0 0,-1 0 0,1 0 0,3-5 0,5-8 0,-1 0 0,-1-1 0,0 0 0,-1-1 0,-1 0 0,0 0 0,-2-1 0,0 0 0,6-38 0,-6 13 0,-2 0 0,-2 0 0,-4-60 0,2 102 0,-1 1 0,1-1 0,-1 1 0,0 0 0,1-1 0,-1 1 0,0 0 0,0 0 0,0-1 0,0 1 0,0 0 0,0 0 0,0 0 0,0 0 0,0 0 0,0 1 0,-1-1 0,1 0 0,0 0 0,-1 1 0,1-1 0,-1 1 0,1-1 0,-3 0 0,2 1 0,0-1 0,0 1 0,-1-1 0,1 1 0,0 0 0,0 0 0,0 0 0,0 0 0,0 0 0,0 0 0,0 0 0,-1 1 0,1-1 0,0 1 0,0-1 0,0 1 0,-3 2 0,4-1 0,-1 0 0,0 0 0,0 0 0,1 0 0,0 0 0,-1 1 0,1-1 0,0 1 0,0-1 0,0 1 0,0-1 0,1 1 0,-1 0 0,1-1 0,-1 4 0,0 47 0,1-34 0,-1 6 0,2 0 0,0 1 0,2-1 0,1 0 0,10 36 0,-7-40 0,0 0 0,2-1 0,0 0 0,13 18 0,-19-33 0,1 1 0,0-1 0,0-1 0,0 1 0,1-1 0,0 1 0,0-1 0,0-1 0,0 1 0,1-1 0,-1 0 0,1 0 0,0 0 0,0-1 0,0 0 0,0 0 0,0 0 0,7 0 0,-4 0 0,0-1 0,-1-1 0,1 1 0,0-1 0,0-1 0,-1 0 0,1 0 0,0 0 0,-1-1 0,12-4 0,-15 3 0,0 1 0,-1-1 0,1 0 0,-1 0 0,0-1 0,0 1 0,0-1 0,-1 0 0,1 0 0,-1 0 0,0-1 0,0 1 0,0-1 0,-1 1 0,1-1 0,-1 0 0,0 0 0,1-8 0,4-17 0,-2-1 0,-1 0 0,-1 0 0,-2 0 0,-4-51 0,2 33 0,4-59 0,-3 105 0,1 1 0,-1-1 0,1 1 0,0-1 0,-1 0 0,1 1 0,1 0 0,-1-1 0,0 1 0,0 0 0,1-1 0,-1 1 0,1 0 0,0 0 0,0 0 0,3-3 0,-3 4 0,-1 0 0,1 1 0,-1-1 0,1 0 0,-1 0 0,1 1 0,0-1 0,-1 1 0,1 0 0,0-1 0,0 1 0,-1 0 0,1 0 0,0 0 0,0 0 0,-1 0 0,1 1 0,0-1 0,0 0 0,-1 1 0,1 0 0,-1-1 0,1 1 0,0 0 0,-1 0 0,1-1 0,1 3 0,2 1 0,1 1 0,-1 0 0,-1 0 0,1 0 0,-1 1 0,0-1 0,0 1 0,0 0 0,4 11 0,1 4 0,11 37 0,-13-36 0,-2 1 0,-1-1 0,-1 1 0,-1 0 0,-1 0 0,0 0 0,-5 29 0,3-47 0,0 1 0,-1 0 0,1-1 0,-2 1 0,1-1 0,0 0 0,-1 0 0,0 0 0,0 0 0,-1 0 0,1-1 0,-1 1 0,0-1 0,-7 6 0,-1 0-1,0-1 0,-1-1 0,0 0 0,-25 11 0,66-20-26,-15 2 27,18 0 0,-2-1 0,-1 0 0,1-1 0,-1-2 0,32-7-1,-51 8 2,-1-1-1,0 0 0,0 0 1,0-1-1,0 0 0,0 0 1,-1-1-1,1 0 0,-1-1 1,0 1-1,-1-1 0,0 0 1,0-1-1,0 0 0,-1 0 1,1 0-1,6-14 0,-5 6 4,0 0 0,-2 0 0,1-1 0,-2 1 0,0-1 0,1-20 0,2-99-4,-6 95-1,1 0 1,7-42 0,-9 81 0,0 0 0,0 0 0,1-1 0,-1 1 0,0 0 0,1 0 0,-1 0 0,1-1 0,-1 1 0,1 0 0,-1 0 0,1 0 0,0 0 0,0 0 0,0 0 0,-1 0 0,1 0 0,0 0 0,0 1 0,0-1 0,0 0 0,0 1 0,1-1 0,-1 0 0,0 1 0,0-1 0,0 1 0,0 0 0,1-1 0,-1 1 0,0 0 0,0 0 0,1 0 0,-1 0 0,0 0 0,1 0 0,-1 0 0,0 0 0,0 1 0,1-1 0,-1 0 0,2 1 0,1 1 0,1 0 0,0 0 0,-1 0 0,1 1 0,-1 0 0,0 0 0,0 0 0,0 0 0,0 0 0,4 6 0,8 11 0,-2 1 0,0 0 0,-1 1 0,-2 0 0,0 1 0,-1 0 0,-1 1 0,-2 0 0,0 0 0,-1 1 0,-2 0 0,3 50 0,-7-60 0,1-10 0,0 0 0,-1-1 0,0 1 0,0 0 0,0-1 0,-1 1 0,0 0 0,0-1 0,0 1 0,0-1 0,-1 1 0,1-1 0,-1 0 0,0 1 0,0-1 0,-1 0 0,0 0 0,-5 6 0,0-1-1,-1-1-1,0 0 1,-1-1 0,1 0-1,-1-1 1,0 0 0,-1 0-1,0-1 1,0 0 0,0-1-1,-17 4 1,-11-6-79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3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25 32271,'0'-1'12,"-1"0"0,1 0 1,0 1-1,-1-1 0,1 0 0,0 0 0,-1 0 1,1 1-1,-1-1 0,0 0 0,1 0 1,-1 1-1,1-1 0,-1 1 0,0-1 1,0 0-1,1 1 0,-1-1 0,0 1 1,0 0-1,0-1 0,1 1 0,-1 0 1,0-1-1,0 1 0,0 0 0,0 0 1,0 0-1,0 0 0,1 0 0,-2 0 1,-37-2 0,31 3 1,2-2-13,1 1 1,0 0-1,-1 1 1,1-1-1,0 1 1,0 0-1,-1 1 1,-5 1-1,9-2-1,0 1 0,0-1 0,1 1 0,-1-1 0,0 1 0,1-1 0,-1 1 0,1 0 0,0 0 0,-1 0 0,1-1 0,0 1 0,0 1 0,0-1 0,1 0 0,-1 0 0,0 0 0,1 0 0,-1 0 0,1 1 0,0-1 0,0 3 0,-1 5 1,0 0 0,1 0 0,0 0 0,0 0-1,1 0 1,1 0 0,-1 0 0,2 0 0,0-1 0,0 1 0,5 11 0,-5-15-1,0-1 1,1 0-1,0 0 0,-1 0 1,1 0-1,1-1 1,-1 1-1,1-1 0,0 0 1,0 0-1,0-1 1,0 0-1,1 0 0,-1 0 1,1 0-1,0-1 0,-1 0 1,1 0-1,8 1 1,-6-1 1,0-1-1,0 1 1,0-2 0,1 1 0,-1-1 0,0 0 0,0-1 0,0 0-1,0 0 1,9-3 0,-14 3-1,1-1 0,-1 1 0,1-1 0,-1 0 1,0 0-1,0-1 0,0 1 0,0-1 0,-1 1 0,1-1 0,-1 0 0,1 0 0,-1 0 0,0 0 0,0 0 0,0-1 1,-1 1-1,1-1 0,-1 1 0,0-1 0,0 0 0,1-6 0,1 0-1,-2-1 0,1 1 0,-2 0 0,1 0 0,-1 0 0,-1-1 0,0 1 0,-2-12 0,2 18 0,-1-1 0,1 1 0,-1 0 0,1 0 0,-1-1 0,-1 1 0,1 0 0,-1 1 0,1-1 0,-1 0 0,0 1 0,0-1 0,-1 1 0,1 0 0,-1 0 0,1 0 0,-1 1 0,0-1 0,-7-2 0,4 2-10,0 0-1,0 0 1,0 1-1,0 0 1,0 1-1,0 0 1,0 0 0,-1 0-1,1 1 1,0 0-1,-1 0 1,1 1 0,0 0-1,0 0 1,0 1-1,0 0 1,0 0-1,0 0 1,0 1 0,-6 4-1,-30 31-666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5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97 108 32431,'-9'-19'209,"9"19"-207,0 0 0,0 0 0,0 0 0,0 0 0,0 0 0,0-1 0,0 1 0,0 0 0,-1 0 0,1 0 0,0 0 0,0 0 0,0 0 0,0 0 0,0 0 0,-1 0 0,1 0 0,0 0 0,0 0 0,0 0 1,0 0-1,0 0 0,-1 0 0,1 0 0,0 0 0,0 0 0,0 0 0,0 0 0,-1 0 0,1 0 0,0 0 0,0 0 0,0 0 0,0 0 0,0 0 0,0 0 0,-1 1 0,1-1 0,0 0 0,0 0 0,0 0 0,0 0 0,0 0 0,0 0 0,0 0 0,0 1 0,0-1 0,-1 0 0,1 0 0,0 0 0,0 0 0,0 1 0,-7 37 18,0 375-20,8-265 0,-1-118 0,-2 0 0,-1-1 0,-1 1 0,-2-1 0,-1 0 0,-1 0 0,-15 34 0,19-54 0,1-1 0,0 1 0,-2 15 0,5-24 0,0 0 0,0-1 0,0 1 0,0 0 0,0 0 0,0 0 0,1 0 0,-1 0 0,0-1 0,0 1 0,0 0 0,0 0 0,0 0 0,1 0 0,-1 0 0,0 0 0,0 0 0,0 0 0,0 0 0,1 0 0,-1 0 0,0 0 0,0 0 0,0 0 0,0 0 0,1 0 0,-1 0 0,0 0 0,0 0 0,0 0 0,0 0 0,1 0 0,-1 0 0,0 0 0,0 0 0,0 0 0,0 0 0,1 0 0,-1 0 0,0 0 0,0 0 0,0 1 0,0-1 0,0 0 0,0 0 0,1 0 0,-1 0 0,0 0 0,0 1 0,0-1 0,0 0 0,0 0 0,0 0 0,0 0 0,0 1 0,0-1 0,0 0 0,0 0 0,0 0 0,0 0 0,0 1 0,0-1 0,0 0 0,0 0 0,2-1 0,23-17 0,-18 12 0,0 0 0,0 1 0,1 0 0,-1 0 0,1 0 0,0 1 0,0 1 0,1-1 0,-1 1 0,1 1 0,0-1 0,17-1 0,216 4-45,-241-9 58,6-241-1,-6 89 8,-1 157-21,0 0 0,1 0 0,-1 0 0,1 0 0,0 0 0,0 0 0,0 1 0,1-1 1,-1 0-1,1 0 0,0 1 0,0-1 0,0 1 0,0 0 0,1 0 0,-1-1 0,1 1 0,0 1 0,0-1 0,0 0 0,0 1 0,0 0 0,1-1 0,-1 1 0,1 1 1,-1-1-1,1 0 0,0 1 0,0 0 0,0 0 0,0 0 0,0 0 0,6 0 0,5-1 1,0 1 0,0 0 0,-1 1 0,1 1 0,28 4 0,-41-4 0,-1-1 1,-1 0-1,1 0 0,0 0 0,-1 0 0,1 1 0,-1-1 1,1 0-1,0 0 0,-1 1 0,1-1 0,-1 1 1,1-1-1,-1 0 0,1 1 0,-1-1 0,0 1 0,1-1 1,-1 1-1,1-1 0,-1 1 0,0-1 0,0 1 0,1 0 1,-1-1-1,0 1 0,0-1 0,1 2 0,-29-1 27,21-1-27,0 0 0,1 0 0,-1 1 0,1 0 0,-1 0 0,1 1 0,-8 2 0,10-2 0,1 0 0,-1 0 0,1 0 0,0 0 0,0 0 0,0 1 0,1 0 0,-1-1 0,0 1 0,1 0 0,0 0 0,0 1 0,0-1 0,-2 5 0,-3 7 0,0 1 0,2 0 0,0 0 0,0 1 0,2-1 0,-3 30 0,4-16 0,1 0 0,7 60 0,-6-84 0,1 0 0,0 0 0,1-1 0,-1 1 0,1 0 0,0-1 0,1 1 0,-1-1 0,1 0 0,0 0 0,1 0 0,-1 0 0,1 0 0,0-1 0,0 1 0,0-1 0,0 0 0,1 0 0,0-1 0,0 0 0,0 1 0,10 3 0,-1-2 0,1 0 0,0-1 0,0 0 0,1-2 0,-1 0 0,0 0 0,25-2 0,-33 0 0,0 0 0,0-1 0,0 1 0,0-1 0,0-1 0,0 0 0,-1 0 0,1 0 0,0-1 0,-1 1 0,0-2 0,0 1 0,0-1 0,0 0 0,0 0 0,-1 0 0,0-1 0,0 0 0,0 0 0,0 0 0,-1-1 0,0 0 0,0 1 0,0-1 0,-1-1 0,0 1 0,0 0 0,-1-1 0,4-11 0,-3 3 0,-1 1 0,0-1 0,-1 0 0,-1 0 0,0 1 0,-1-1 0,0 0 0,-1 0 0,-1 1 0,0-1 0,-1 1 0,-1 0 0,0 0 0,-1 0 0,0 1 0,-1 0 0,-1 0 0,0 1 0,-1 0 0,0 0 0,0 1 0,-2 0 0,1 1 0,-1 0 0,-1 0 0,0 1 0,0 1 0,0 0 0,-17-7 0,23 12 0,0 1 0,0 0 0,0 0 0,0 1 0,-1-1 0,1 1 0,0 1 0,0-1 0,-1 1 0,1 0 0,0 0 0,-1 1 0,-10 2 0,14-2 0,0 1 0,-1-1 0,1 1 0,0 0 0,0-1 0,0 1 0,0 1 0,1-1 0,-1 0 0,1 1 0,-1-1 0,1 1 0,0 0 0,0 0 0,0 0 0,0 0 0,0 0 0,1 0 0,-1 0 0,1 1 0,0-1 0,0 0 0,0 1 0,1-1 0,-1 6 0,-1 7 0,1 1 0,1 0-1,0 0 1,1 0 0,1-1 0,1 1-1,0 0 1,1-1 0,1 0 0,0 0 0,1 0-1,1-1 1,0 1 0,2-2 0,-1 1-1,2-1 1,0-1 0,0 1 0,1-2 0,1 0-1,0 0 1,1-1 0,14 10 0,-20-16 0,0-1 0,0 1 0,0-2 0,1 1 0,-1-1 1,1 0-1,0 0 0,0-1 0,0 0 0,0-1 0,0 0 1,0 0-1,1 0 0,-1-1 0,0-1 0,0 1 0,1-1 0,-1-1 1,0 1-1,0-1 0,0-1 0,-1 1 0,1-2 0,0 1 1,-1-1-1,0 0 0,0 0 0,0-1 0,0 0 0,-1 0 1,0-1-1,0 1 0,5-8 0,-1-1 0,0-1 0,-1 0 0,-1 0 0,0-1 0,-1 0 0,-1 0 0,8-34 0,-4-2 0,4-68 0,-4 24 0,-9 95-1,-1 0 1,0 1-1,1-1 1,-1 0-1,1 0 1,-1 0-1,1 0 1,0 1-1,-1-1 1,1 0-1,0 0 1,0 1-1,-1-1 1,1 1-1,0-1 1,0 1-1,0-1 1,0 1-1,0-1 1,0 1-1,0 0 1,0 0-1,0-1 1,0 1-1,0 0 1,0 0-1,0 0 1,0 0-1,0 0 1,1 0-1,34 4-15,-32-3 16,0 1 0,1 0 0,-1 0 0,0 0 0,0 1 0,0-1 0,0 1 0,0 0 0,-1 0 0,1 0 0,-1 1 0,0-1 0,0 1 0,0 0 0,0 0 0,-1 0 0,1 0 0,-1 0 0,2 6 0,-4-10 0,0 0 0,0 0 0,0 1 0,0-1 0,0 0 1,0 1-1,0-1 0,0 0 0,0 1 0,0-1 0,0 0 0,0 0 0,0 1 0,0-1 0,0 0 0,-1 1 1,1-1-1,0 0 0,0 0 0,0 1 0,0-1 0,-1 0 0,1 0 0,0 1 0,0-1 0,0 0 0,-1 0 1,1 1-1,0-1 0,0 0 0,-1 0 0,1 0 0,0 0 0,0 0 0,-1 1 0,1-1 0,0 0 0,-1 0 1,1 0-1,0 0 0,-1 0 0,1 0 0,0 0 0,0 0 0,-1 0 0,1 0 0,0 0 0,-1 0 0,1 0 1,0 0-1,-1-1 0,1 1 0,0 0 0,0 0 0,-1 0 0,1 0 0,0-1 0,-6 0 5,1-1-1,0 0 1,0 0 0,0 0-1,-9-7 1,9 6-5,0 0 0,0 0-1,-1 1 1,1-1 0,-1 1 0,-9-2 0,13 4 0,0 0 0,0-1 0,-1 2 0,1-1 0,0 0 0,0 0 0,0 1 0,-1-1 0,1 1 0,0 0 0,0-1 0,0 1 0,0 0 0,0 0 0,0 0 0,0 1 0,1-1 0,-1 0 0,0 1 0,1-1 0,-1 1 0,-2 3 0,-2 3 0,1 0 0,-1 0 0,2 0 0,-1 1 1,1 0-1,1 0 0,0 0 0,0 0 0,0 1 0,-1 17 0,0 9-9,2 57 1,2-70-3,0-14 11,1 0-1,0 0 1,0 0 0,1 0-1,0 0 1,1 0-1,0 0 1,0-1-1,1 1 1,0-1-1,1 0 1,5 8 0,-6-10 0,0-1 0,1 0 0,-1 0 0,1-1 0,0 1 0,0-1 0,0 0 0,1 0 0,0-1 0,-1 1 0,1-1 0,0-1 0,1 1 0,-1-1 0,0 0 0,1 0 0,9 1 0,-5-2 0,1 0 0,-1-1 0,0 0 0,20-3 0,-27 2 2,-1 0-1,1 0 1,0 0-1,-1 0 0,1 0 1,-1-1-1,0 0 1,1 0-1,-1 0 1,0 0-1,0 0 1,0-1-1,0 1 1,-1-1-1,1 0 1,-1 0-1,4-5 1,0-3-2,0 0 1,-1 0-1,-1 0 1,0-1 0,0 1-1,-1-1 1,-1 0-1,1-14 1,0-13-1,-4-49 0,-1 66 0,2-1 0,0 0 0,1 1 0,1-1 0,1 1 0,12-44 0,-13 62-1,-1 1 0,1 0 0,-1-1 0,1 1 0,0 0 0,0 0 0,1 0-1,-1 0 1,0 0 0,1 1 0,0-1 0,0 1 0,-1 0 0,2-1 0,-1 2 0,0-1 0,0 0 0,0 0 0,1 1 0,-1 0-1,1 0 1,3-1 0,6 0 0,0 1-1,0 0 0,1 1 0,23 2 1,-32-1 2,-1-1-1,0 0 0,0 1 0,0 0 0,0 0 0,0 0 0,0 0 0,0 1 0,-1-1 0,1 1 0,-1 0 0,1 0 0,-1 1 0,1-1 0,-1 1 0,4 4 0,-19-5 0,6-2 1,0 0 1,0 0-1,1 1 1,-1 0-1,0 0 1,0 0-1,1 1 1,-1 0-1,1 0 1,-1 0-1,1 1 0,0 0 1,0 0-1,0 0 1,0 0-1,0 1 1,1 0-1,0 0 1,-1 0-1,2 0 1,-7 9-1,2-2-1,0 1 0,1 0 0,0 1 0,1 0 0,0 0 0,1 0 0,1 1 0,-5 23 0,4-5 0,1 1 0,0 53 0,4-80 0,0 0 0,0-1 0,1 1 0,-1 0 0,1-1 0,0 1 0,1-1 0,-1 1 0,1-1 0,0 0 0,1 0 0,-1 0 0,1 0 0,0 0 0,0 0 0,1-1 0,-1 1 0,1-1 0,0 0 0,0 0 0,0 0 0,1-1 0,-1 1 0,1-1 0,0 0 0,0-1 0,0 1 0,0-1 0,0 0 0,1 0 0,-1-1 0,1 1 0,-1-1 0,10 0 0,-8 0 0,1 0 0,-1-1 0,1 0 0,-1 0 0,1-1 0,-1 0 0,1 0 0,8-4 0,-12 4 0,0-1 0,-1 0 0,1 0 0,-1 0 0,1 0 0,-1-1 0,0 0 0,0 1 0,0-1 0,0 0 0,0 0 0,-1-1 0,1 1 0,-1-1 0,0 1 0,3-7 0,1-7 0,-1 1 0,-1-1 0,0 0 0,-1-1 0,-1 1 0,-1 0 0,0-1 0,-3-25 0,2 7 0,0-1 0,-6-40 0,5 66 0,-1-1 0,0 1 0,-1-1 0,-1 1 0,0 0 0,0 0 0,-11-18 0,15 29 0,0 0 0,0 0 0,0 1 0,0-1 0,0 0 0,0 0 0,0 0 0,0 0 0,0 0 0,0 0 0,0 1 0,0-1 0,0 0 0,0 0 0,0 0 0,-1 0 0,1 0 0,0 0 0,0 0 0,0 1 0,0-1 0,0 0 0,0 0 0,0 0 0,-1 0 0,1 0 0,0 0 0,0 0 0,0 0 0,0 0 0,0 0 0,-1 0 0,1 0 0,0 0 0,0 0 0,0 0 0,0 0 0,0 0 0,0 0 0,-1 0 0,1 0 0,0 0 0,0 0 0,0 0 0,0 0 0,0 0 0,-1 0 0,1 0 0,0 0 0,0-1 0,0 1 0,0 0 0,0 0 0,0 0 0,0 0 0,-1 0 0,1 201 0,1-174 0,0 4 0,2 0 0,14 59 0,-14-76 0,1-1 0,1 1 0,0-1 0,1 0 0,0-1 0,1 1 0,0-1 0,16 19 0,-20-27 0,1-1 0,-1 0 0,0 0 0,1 0 0,-1 0 0,1-1 0,0 1 0,0-1 0,0 0 0,0 0 0,1-1 0,-1 1 0,0-1 0,1 0 0,-1 0 0,1 0 0,-1-1 0,1 0 0,-1 1 0,1-2 0,-1 1 0,1 0 0,-1-1 0,1 0 0,-1 0 0,1 0 0,-1-1 0,0 1 0,0-1 0,0 0 0,0 0 0,0-1 0,0 1 0,0-1 0,-1 0 0,1 0 0,-1 0 0,0 0 0,0-1 0,0 1 0,0-1 0,-1 0 0,0 0 0,4-7 0,6-14 0,-2-1 0,0 0 0,-2-1 0,9-49 0,5-114 0,-20 171 0,6-105 0,-8-149 0,0 269 0,0-1 0,0 1 0,-1-1 0,0 1 0,1-1 0,-2 1 0,1 0 0,0-1 0,-5-7 0,5 11 0,0-1 0,-1 1 0,0-1 0,1 1 0,-1 0 0,0 0 0,1-1 0,-1 1 0,0 0 0,0 1 0,0-1 0,0 0 0,0 1 0,0-1 0,0 1 0,0-1 0,0 1 0,0 0 0,0 0 0,0 0 0,-3 0 0,2 0 0,0 1 0,0-1 0,0 1 0,0 0 0,0 0 0,0 0 0,0 0 0,0 0 0,1 1 0,-1-1 0,1 1 0,-1 0 0,1 0 0,-1 0 0,1 0 0,0 0 0,0 0 0,0 0 0,0 1 0,0-1 0,1 1 0,-1-1 0,1 1 0,0 0 0,-1 0 0,1 0 0,-1 5 0,-2 7 0,0 1 0,1 0 0,0 0 0,0 17 0,-1 57 0,9 105 0,-2-159 0,2 0 0,1-1 0,2 0 0,14 40 0,-16-59 0,1 1 0,0-1 0,1 0 0,0-1 0,1 0 0,1 0 0,1-1 0,0-1 0,0 1 0,20 15 0,-28-26-5,0-1-1,-1 0 1,1 1-1,0-2 1,0 1-1,1 0 1,-1 0-1,0-1 1,1 0-1,-1 0 1,0 0-1,1 0 1,-1 0-1,1-1 1,0 1-1,-1-1 1,1 0-1,4-1 1,9-7-387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7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32495,'-3'93'272,"5"54"-272,0-17 0,-17 165 0,4-90 0,11-204 0,1 0 0,-1-1 0,1 1 0,0 0 0,-1-1 0,1 1 0,0 0 0,-1-1 0,1 1 0,0-1 0,0 1 0,-1-1 0,1 0 0,0 1 0,0-1 0,0 0 0,0 0 0,0 1 0,0-1 0,-1 0 0,1 0 0,0 0 0,0 0 0,0 0 0,0 0 0,1-1 0,37 1 0,-28 0 0,124-13 0,-108 14 0,-16 0 0,-1 0 0,1-1 0,-1 0 0,1-1 0,0 0 0,-1-1 0,0 0 0,1-1 0,-1 0 0,10-4 0,-19 5 0,1-1 0,-1 1 0,0 0 0,0-1 0,0 1 0,0 0 0,0-1 0,0 0 0,-1 1 0,0-1 0,1 1 0,-1-1 0,0 1 0,0-1 0,0-3 0,0-5 0,3-98 0,1-18 0,-2 111 0,0 0 0,1-1 0,1 1 0,1 0 0,9-22 0,-11 31 0,1 1 0,0-1 0,0 1 0,0 0 0,1 0 0,0 1 0,0-1 0,1 1 0,-1 0 0,1 1 0,0-1 0,0 1 0,1 0 0,-1 1 0,10-4 0,8-2 0,1 1 0,0 1 0,27-4 0,-12 3 0,-87 10 0,43-3 0,-1 1 0,1-1 0,-1 1 0,1 0 0,0 0 0,-1 1 0,1-1 0,-1 1 0,1 0 0,0 0 0,0 1 0,-1-1 0,1 1 0,0 0 0,0 0 0,1 0 0,-1 1 0,0-1 0,1 1 0,-4 3 0,-2 5 0,1-1 0,0 1 0,1 1 0,0 0 0,1 0 0,0 0 0,1 1 0,1-1 0,0 1 0,-4 20 0,2 3 0,2 0 0,0 61 0,4-91 0,0-1 0,1 0 0,0 0 0,-1 0 0,2 0 0,-1 0 0,1 0 0,-1 0 0,1 0 0,0 0 0,1-1 0,-1 1 0,1-1 0,0 1 0,0-1 0,1 0 0,-1 0 0,1-1 0,0 1 0,0-1 0,0 0 0,0 0 0,1 0 0,-1 0 0,1-1 0,0 0 0,-1 0 0,1 0 0,0 0 0,0-1 0,0 0 0,8 1 0,3 1 0,0-1 0,0 0 0,0-1 0,1-1 0,-1 0 0,0-1 0,30-6 0,-38 5 0,-1-1 0,0 1 0,0-1 0,0 0 0,0-1 0,0 1 0,-1-1 0,1-1 0,-1 1 0,0-1 0,-1 0 0,1-1 0,-1 1 0,0-1 0,0 0 0,-1 0 0,0-1 0,7-13 0,-5 6 0,-1 0 0,-1-1 0,0 0 0,-1 1 0,-1-2 0,0 1 0,-1 0 0,0 0 0,-3-30 0,1 33 0,-1 0 0,0 1 0,-1-1 0,0 1 0,0 0 0,-1 0 0,0 0 0,-1 1 0,-1-1 0,0 1 0,0 0 0,-1 1 0,-10-12 0,13 16 0,-1 1 0,0 1 0,0-1 0,-1 1 0,1 0 0,-1 0 0,0 0 0,0 1 0,1 0 0,-2 0 0,1 1 0,-10-2 0,13 2 0,-1 1 0,1 0 0,0 0 0,-1 0 0,1 0 0,0 0 0,-1 1 0,1-1 0,0 1 0,0 0 0,0 0 0,-1 0 0,1 0 0,0 1 0,0-1 0,1 1 0,-1 0 0,0 0 0,0 0 0,1 0 0,0 0 0,-1 1 0,1-1 0,-4 5 0,2 2 0,1 0 0,-1 0 0,1 0 0,1 0 0,-1 1 0,2-1 0,-1 1 0,1-1 0,1 1 0,0 0 0,1 11 0,0-8 0,0 0 0,1 0 0,1-1 0,0 1 0,1-1 0,0 1 0,11 21 0,-7-21-3,0-1-1,0 0 1,1-1 0,1 0 0,0 0-1,22 18 1,-25-24 2,1 0 1,-1 0-1,1 0 0,0-1 1,1 0-1,-1-1 0,0 0 0,1 0 1,0-1-1,0 0 0,0 0 1,12 0-1,-11-2 1,46-2 0,-52 2 0,0-1 0,0 0 0,0-1 0,0 1 0,-1-1 0,1 0 0,0 0 0,-1 0 0,0 0 0,1 0 0,5-6 0,0-2 0,0-1 0,0 1 0,-1-1 0,-1-1 0,0 0 0,0 0 0,9-25 0,-2-5 0,10-48 0,5-18 0,-27 103-3,-1 0-1,1 0 1,1 0 0,-1 0 0,1 1-1,0-1 1,6-8 0,-7 12-3,-1-1 0,1 1 0,-1 0 0,1 0 0,0 0 0,0 0 0,-1 0 0,1 1 0,0-1 0,0 0 0,0 1 0,0-1 0,0 1 0,0 0 0,0 0-1,0 0 1,0 0 0,0 0 0,0 0 0,0 0 0,0 0 0,0 1 0,2 0 0,-1 0 6,-1 1 0,1-1 0,-1 1 0,0-1 0,1 1 0,-1 0 0,0 0 0,0 0 0,0 0 0,0 0 0,0 0 0,-1 0 0,1 1 0,-1-1 0,0 1 0,1-1 0,-1 1 0,0 0 0,0-1 0,0 5 0,-1-6 102,-4-2-97,0 1 1,0-1 0,0 1 0,-1 0 0,1 1-1,0-1 1,0 1 0,0 0 0,0 0-1,0 0 1,0 0 0,0 1 0,0-1 0,1 1-1,-1 0 1,0 0 0,1 1 0,-7 4 0,1 1-8,0 0 1,1 1-1,0 0 1,0 0-1,-9 15 1,10-13 1,1 0 0,0 1 0,1 0 0,0 1 0,1-1 0,0 1 0,-2 15 0,3-2 0,0 0 0,2 45 0,1-66 0,0 1 0,1-1 0,0 1 0,0-1 0,0 1 0,0-1 0,1 0 0,0 0 0,0 1 0,1-1 0,-1-1 0,1 1 0,0 0 0,7 7 0,-5-7 0,0 0 0,1 0 0,0-1 0,0 0 0,0 0 0,1 0 0,-1-1 0,1 0 0,12 4 0,7 0 0,0-2 0,0-1 0,0-1 0,53-1 0,-75-1 0,0-1 0,0 0 0,0 0 0,0 0 0,0-1 0,0 1 0,0-1 0,0 0 0,-1 0 0,1 0 0,0-1 0,-1 1 0,1-1 0,-1 0 0,1 0 0,-1 0 0,0-1 0,0 1 0,0-1 0,0 1 0,0-1 0,0 0 0,-1 0 0,0 0 0,1-1 0,-1 1 0,0 0 0,-1-1 0,1 0 0,-1 1 0,1-1 0,0-7 0,2-5 0,-1 0 0,-1 0 0,0-1 0,-2 0 0,0 1 0,0-1 0,-2 1 0,0-1 0,-5-20 0,0 12 0,-2 0 0,0 0 0,-1 1 0,-2 0 0,-14-24 0,22 42 0,-1-2 0,1 1 0,-1-1 0,0 1 0,-7-6 0,10 11 0,0 0 0,1 1 0,-1 0 0,0-1 0,0 1 0,0 0 0,0 0 0,0 0 0,0 0 0,0 0 0,0 0 0,-1 1 0,1-1 0,0 1 0,0 0 0,-1-1 0,1 1 0,0 0 0,-1 0 0,-3 1 0,5-1 0,0 0 0,1 1 0,-1-1 0,0 0 0,0 0 0,0 1 0,0-1 0,1 1 0,-1-1 0,0 0 0,0 1 0,1 0 0,-1-1 0,0 1 0,1-1 0,-1 1 0,1 0 0,-1-1 0,1 1 0,-1 0 0,1 0 0,-1-1 0,1 1 0,-1 2 0,-3 9-3,1 0 0,0 1 0,1-1 0,0 1-1,1 0 1,0-1 0,2 24 0,0-19 2,1 0 0,1 0 0,0-1-1,1 1 1,11 27 0,-8-27 1,2-1 0,0 0 0,0 0 0,2-1 0,13 15 0,-20-24 0,1 0 0,1-1 0,-1 0 0,1 0 0,0-1 0,0 0 0,0 0 0,0 0 0,1-1 0,0 1 0,0-2 0,-1 1 0,2-1 0,-1 0 0,11 1 0,-9-2 2,0 0 0,-1-1 1,1 0-1,0 0 0,16-4 0,-22 3-1,1 0 0,-1-1 1,1 0-1,-1 1 0,0-1 0,0 0 0,0 0 0,0-1 0,0 1 0,0-1 0,-1 1 0,1-1 1,-1 0-1,0 0 0,0 0 0,2-3 0,8-16-1,-2 0 0,0 0 0,-1-1 0,-2 0 0,0 0 0,-1-1 0,4-41 0,0-173 0,-10 227 0,-14 842 0,12-702 0,3-73 0,-2 0 0,-3 0 0,-12 58 0,10-97 0,2-17 0,3-14 0,1 3 0,0-88 0,18-147 0,10 71 0,102-338 0,-128 506 0,1 0 0,0 0 0,0 0 0,1 1 0,0-1 0,0 1 0,0 0 0,1 0 0,0 0 0,0 1 0,7-6 0,-10 9 0,1 0 0,-1 1 0,1-1 0,0 1 0,-1 0 0,1 0 0,0 0 0,0 0 0,0 0 0,0 1 0,0-1 0,0 1 0,0 0 0,0 0 0,0 0 0,0 0 0,0 0 0,0 1 0,-1-1 0,1 1 0,0 0 0,0 0 0,0 0 0,0 0 0,-1 1 0,1-1 0,-1 1 0,1-1 0,-1 1 0,3 2 0,4 4 0,-1-1 0,-1 1 0,1 1 0,-1-1 0,-1 1 0,0 0 0,8 15 0,-3-2 0,-2 0 0,11 33 0,-15-36 0,-1 0 0,-1 0 0,-1 0 0,0 0 0,-2 24 0,-1-35 0,0-1 0,-1 1 0,0 0 0,0 0 0,0-1 0,-1 1 0,-1-1 0,1 0 0,-1 0 0,0 0 0,-1 0 0,1-1 0,-1 0 0,-1 0 0,1 0 0,-1-1 0,0 1 0,0-1 0,-1-1 0,1 1 0,-9 3 0,1 0 0,0-1 0,0 0 0,0-1 0,-1-1 0,0 0 0,-1-1 0,1 0 0,-1-1 0,-30 1 0,20-8-24,2-15-96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56.2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1762 31358,'-1'0'37,"1"1"-1,0-1 0,0 0 0,0 1 1,0-1-1,0 1 0,0-1 0,0 1 1,1-1-1,-1 1 0,0-1 1,0 1-1,0-1 0,0 1 0,1-1 1,-1 1-1,0-1 0,0 0 0,1 1 1,-1-1-1,0 1 0,1-1 0,-1 0 1,0 1-1,1-1 0,-1 0 1,1 0-1,-1 1 0,0-1 0,1 0 1,0 1-1,16-5 186,17-18-279,3-9 69,-1-3 0,38-46 0,55-83 1,10-12-11,2 19 0,6 6 0,244-191-1,76-36 26,-444 355-27,0-1 0,-1 0 0,20-31 0,-7 10 0,-24 32 0,0 0 0,18-14 0,-1 2 0,-53 24 0,-44-1 0,-86 3 0,119 7 0,31-7 0,0 0-1,1-1 0,-1 1 0,0-1 0,0-1 0,-8 2 1,297 0 5,-281-2-5,0 0 0,-1 0 0,1 0 0,-1 0 0,1 0 0,0 0 0,-1 1 0,1-1 1,-1 1-1,1 0 0,-1 0 0,1 0 0,-1 0 0,0 0 0,0 0 0,3 3 0,-3-2-2,-1 0 0,0 1 0,0-1 1,0 1-1,0-1 0,0 1 0,0 0 0,0-1 0,-1 1 1,1 0-1,-1-1 0,0 1 0,0 0 0,-1 5 0,1-1 1,1 3 4,-1 0-1,0 1 1,-1-1-1,0 0 1,-1 0-1,0 0 1,0 0-1,-7 15 1,-6 16 14,12-32-110,0 0-1,-1-1 0,1 1 1,-2-1-1,-5 9 0,-5-1-1853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59.6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4 719 32255,'0'-13'261,"0"14"-68,0 28-135,6 776-58,2-989 0,-10 31 0,11-256 0,-8 401 0,2-22 0,9-41 0,-10 65 0,-1-1 0,2 1 0,-1-1 0,0 1 0,1 0 0,0-1 0,1 2 0,0-1 0,-1 0 0,2 1 0,-1-1 0,6-4 0,-7 9-1,0-1 0,0 0 0,0 1 0,0-1-1,1 1 1,-1 0 0,0 0 0,1 0 0,-1 1 0,1-1 0,-1 1 0,1 0 0,-1 0 0,1 0-1,-1 1 1,1-1 0,-1 1 0,1-1 0,-1 1 0,1 0 0,-1 1 0,0-1 0,0 1 0,0-1-1,0 1 1,0 0 0,0 0 0,3 2 0,3 6 1,-1 0 0,0 0 0,-1 0 0,0 1 0,0 0 0,-1 1 0,-1-1 0,0 1 0,0 0 0,5 25 0,-6-16 0,0 0 0,-1 0 0,-1 0 0,-2 1 0,0-1 0,-3 23 0,2-34 0,-1 0 0,-1-1 0,0 0 0,0 1 0,-1-1 0,0 0 0,-1-1 0,0 1 0,0-1 0,-1 0 0,0 0 0,0-1 0,-15 14 0,3-5 0,-1-2 0,0 0 0,-1-1 0,-36 18 0,51-28-7,-1 0-1,0 0 1,0-1-1,0 0 1,0 0 0,0-1-1,-1 0 1,-11 1-1,29-16-194,3 9 200,2 0 1,-1 1 0,0 0-1,1 2 1,-1-1 0,17 1-1,27-4 9,-37 2-5,0 0-1,0-2 1,0 0 0,0-1 0,-1-1-1,30-17 1,-43 20 3,0 0-1,0 0 0,-1-1 1,0-1-1,0 1 1,0-1-1,-1 0 0,0 0 1,0-1-1,-1 0 1,0 0-1,0 0 0,-1-1 1,0 0-1,-1 1 1,0-1-1,0 0 1,2-13-1,3-45 33,-3 0 0,-5-99 0,-1 70-20,2 36-4,1 36-7,-1-1 1,-1 0-1,-2 1 1,-6-35-1,1 44 7,0 13-2,6 3-12,0 0 0,0 1 1,0-1-1,0 0 0,0 1 0,1-1 0,-1 1 0,0-1 0,1 1 0,-1 0 0,1-1 0,-1 1 0,1-1 0,0 1 0,0 0 0,0 1 0,-4 289-4,5-250 5,3 61 16,27 175 0,-30-275-15,13 48-4,-13-50 3,0 1 0,-1-1 0,1 1-1,0-1 1,0 0 0,0 1 0,0-1 0,0 0-1,0 0 1,1 0 0,-1 0 0,2 2-1,-2-3 1,0 0 0,-1 1 0,1-1 0,0 0 0,0 0 0,0 0 0,-1 0 0,1 0 0,0 0 0,0 0 0,-1 0 0,1 0 0,0 0 0,0 0 0,0-1 0,-1 1 0,1 0 0,0 0 0,-1-1 0,1 1 0,0-1 0,-1 1 0,1 0 0,0-1 0,-1 1 0,1-1 0,0 0 0,4-6 0,0 1 1,-1-1-1,0 0 1,0 0-1,-1-1 1,0 1-1,0-1 1,0 1-1,1-12 1,-2 11-1,27-116-1,2-10-21,-26 114 20,2 0 0,1 1 0,0-1 1,14-21-1,-21 39 2,0-1 0,1 1-1,-1 0 1,1 0 0,0 0 0,-1 0 0,1 0 0,0 0-1,0 0 1,0 1 0,0-1 0,1 1 0,2-3-1,-4 4 1,0 0 0,0 0 0,-1 0 0,1 0 0,0 0-1,0 0 1,-1 0 0,1 0 0,0 0 0,0 0-1,-1 1 1,1-1 0,0 0 0,0 0 0,-1 1-1,1-1 1,0 0 0,-1 1 0,1-1 0,-1 1 0,1-1-1,0 1 1,-1-1 0,1 1 0,-1-1 0,1 1-1,-1 0 1,1 0 0,2 5-1,0 1 0,0-1 0,-1 0 0,0 1 0,0-1 0,-1 1 0,2 12 0,-2 70 1,0 4 0,0-84 0,0 0 0,1 0 0,0-1 0,0 1 0,1 0 0,0-1 0,8 16 0,-9-21 0,0 0 0,0 0 0,0 0 0,1-1 0,-1 1 0,1-1 0,0 1 0,0-1 0,0 0 0,0 0 0,0 0 0,0 0 0,1 0 0,-1-1 0,0 0 0,1 1 0,6 0 0,1 0 0,0-1 0,0 0 0,0-1 0,18-2 0,-25 2 0,0-1 0,0 1 0,-1-1 0,1 0 0,0-1 0,-1 1 0,1 0 0,-1-1 0,1 0 0,-1 0 0,0 0 0,0 0 0,0-1 0,3-2 0,-1-1 0,0 1 0,0-1 0,0-1 0,-1 1 0,0-1 0,5-10 0,-1-3 0,-1 0 0,-1-1 0,-1 1 0,3-26 0,-3-5 23,-3-55 1,-2 95-23,0 55-1,9 60 0,-6-85 0,1 1 0,0 0 0,2-1 0,0 0 0,15 29 0,-19-44 0,0-1 0,0 1 0,0-1 0,1 1 0,-1-1 0,1 0 0,0 0 0,0 0 0,0 0 0,0-1 0,0 1 0,1-1 0,-1 0 0,1 0 0,0 0 0,-1 0 0,1-1 0,0 1 0,0-1 0,0 0 0,0 0 0,0-1 0,0 1 0,0-1 0,1 0 0,-1 0 0,0 0 0,0 0 0,0-1 0,0 0 0,0 0 0,0 0 0,0 0 0,0-1 0,0 1 0,-1-1 0,1 0 0,0 0 0,-1-1 0,0 1 0,1-1 0,-1 1 0,0-1 0,0 0 0,-1 0 0,1 0 0,-1-1 0,1 1 0,-1-1 0,0 1 0,3-8 0,0-2 0,0-1 0,-1 0 0,-1-1 0,0 1 0,1-28 0,-4-77 0,-1 88 0,2 24 0,-2 0 0,1 0 0,-1-1 0,0 1 0,0 0 0,-1 0 0,0 0 0,-4-9 0,-1 5 0,3 10 0,4 13 0,0-10 0,-1 668 0,1-619 0,-2-1 0,-3 1 0,-1-1 0,-3-1 0,-3 1 0,-23 65 0,33-109 0,-1 0 0,0 0 0,0-1 0,0 1 0,-1-1 0,0 0 0,0 0 0,0 0 0,-1 0 0,1-1 0,-1 0 0,-9 6 0,11-8 0,1-1 0,-1 0 0,0 1 0,0-1 0,0-1 0,0 1 0,0 0 0,0-1 0,0 1 0,-1-1 0,1 0 0,0 0 0,0 0 0,0-1 0,0 1 0,0-1 0,0 1 0,0-1 0,0 0 0,0 0 0,0-1 0,0 1 0,0-1 0,1 1 0,-1-1 0,1 0 0,-1 0 0,-3-3 0,-3-4 0,0 0-1,1-1 1,0 0-1,1 0 1,0-1 0,1 0-1,0 0 1,0-1-1,-7-23 1,8 19-4,1 1 1,0-1-1,1 0 1,1 0-1,1 0 1,0-1-1,2-24 1,1 34 3,-1 1-1,1-1 1,0 0-1,1 1 1,0-1-1,0 1 1,0 0 0,1-1-1,-1 2 1,2-1-1,-1 0 1,0 1 0,10-9-1,9-6-3,49-33-1,-32 25 4,8-9 3,-1-3 0,64-67 1,-87 79-1,-1-2 1,-1 0-1,-1-1 0,-2-1 1,21-48-1,-22 38 7,-3-1 0,16-67 0,-25 82-9,-2 0 0,0 0 0,-2 0 0,-2-1 0,-3-36 0,1 58 0,0 11 0,-1 13 0,3-1 0,1-1 0,1 0 0,1 1 0,0-1 0,11 28 0,36 71 0,0-2 0,-40-84 0,-2 1 0,0 0 0,-2 0 0,-2 0 0,0 1 0,-1 37 0,-3-65 0,-1 0 0,1-1 0,0 1 0,0 0 0,-1 0 0,1 0 0,-1-1 0,1 1 0,-1 0 0,0-1 0,0 1 0,0 0 0,0-1 0,0 1 0,0-1 0,0 1 0,0-1 0,-1 0 0,-2 3 0,0-2 0,0 1 0,0-1 0,0 0 0,-1 0 0,1 0 0,0-1 0,-9 2 0,-7 0 0,0 0 0,-38-2 0,49-1 0,101-10-32,-71 11 32,1-2 0,0-1 0,-1 0 0,0-2 0,30-8 0,-43 10 0,-1-1 0,1-1 0,0 1 0,-1-1 0,0-1 0,0 1 0,0-1 0,0 0 0,-1-1 0,0 1 0,0-1 0,-1-1 0,1 1 0,-1-1 0,-1 0 0,1 0 0,4-10 0,0-6 2,0-1-1,-1 0 1,-2-1 0,0 0-1,4-45 1,-5-133 22,-5 154-26,0 325 2,0-258 0,1-1 0,1 0 0,0 1 0,8 24 0,-9-35 0,2 0 0,-1-1 0,1 1 0,0-1 0,0 0 0,1 1 0,-1-1 0,1-1 0,1 1 0,-1-1 0,1 1 0,0-1 0,10 7 0,-13-10 0,0-1 0,1 1 0,-1-1 0,1 1 0,0-1 0,-1 0 0,1 0 0,0-1 0,0 1 0,0 0 0,0-1 0,-1 0 0,1 1 0,0-1 0,0-1 0,0 1 0,0 0 0,0-1 0,0 1 0,-1-1 0,1 0 0,0 0 0,3-1 0,-2 0 0,-1-1 0,1 1 0,0-1 0,-1 0 0,0 0 0,0 0 0,1 0 0,-2 0 0,1-1 0,0 1 0,-1-1 0,0 0 0,4-7 0,7-25 0,-2 1 0,-2-1 0,9-63 0,-14 66 0,2 1 0,1-1 0,1 1 0,2 0 0,16-33 0,-24 60 0,0 1 0,0 0 0,0 0 0,0 0 0,1 0 0,0 1 0,0-1 0,0 1 0,0-1 0,1 1 0,-1 0 0,1 0 0,0 1 0,-1-1 0,1 1 0,0 0 0,1 0 0,-1 0 0,0 0 0,1 1 0,-1 0 0,1 0 0,-1 0 0,1 0 0,-1 1 0,1 0 0,5 0 0,-9 0-1,0 0 0,0 0 1,0 0-1,0 0 0,0 1 0,-1-1 0,1 0 1,0 0-1,0 1 0,0-1 0,-1 1 0,1-1 0,0 1 1,-1-1-1,1 1 0,0-1 0,-1 1 0,1-1 1,0 1-1,-1 0 0,1-1 0,-1 1 0,1 0 1,-1 0-1,0-1 0,1 3 0,3 22-9,-4-25 10,0 0 1,0 0-1,0 0 1,0 0-1,0 1 1,0-1-1,0 0 1,0 0-1,0 0 1,0 1-1,0-1 1,0 0-1,0 0 1,0 0-1,0 0 1,0 0-1,-1 1 0,1-1 1,0 0-1,0 0 1,0 0-1,0 0 1,0 0-1,-1 0 1,1 0-1,0 1 1,0-1-1,0 0 1,0 0-1,0 0 1,-1 0-1,1 0 1,0 0-1,0 0 0,0 0 1,-1 0-1,1 0 1,0 0-1,0 0 1,0 0-1,0 0 1,-1 0-1,1 0 1,0 0-1,0 0 1,0 0-1,-1-1 1,0 1 3,-8 1-4,0 0 0,1 0 1,-1 0-1,0 1 0,1 1 1,0-1-1,-1 1 0,1 1 1,1 0-1,-1 0 0,0 0 1,1 1-1,0 0 0,0 0 1,0 1-1,1 0 0,-11 13 0,9-10 0,1 1 0,0 0 0,0 1 0,1 0 0,1 0 0,0 0 0,0 0 0,1 1 0,0 0 0,1 0 0,1 0 0,-2 14 0,2-9 0,2 1 0,-1-1 0,2 0 0,1 0 0,4 26 0,-4-36 0,0-1 0,0 0 0,1 0 0,0 0 0,0 0 0,0 0 0,1-1 0,-1 1 0,1-1 0,1 0 0,-1 0 0,1 0 0,0-1 0,0 0 0,0 0 0,1 0 0,7 4 0,-1-2 0,-1-1 0,1 0 0,1-1 0,-1-1 0,1 0 0,24 3 0,-6-4 0,54-3 0,-75 1 0,1-1 0,-1-1 0,0 0 0,1-1 0,-1 0 0,0 0 0,-1-1 0,1 0 0,-1-1 0,1 0 0,-2 0 0,1-1 0,0 0 0,-1-1 0,0 0 0,-1 0 0,1-1 0,-2 1 0,1-2 0,-1 1 0,0-1 0,-1 0 0,0 0 0,0 0 0,-1-1 0,0 0 0,-1 0 0,0 0 0,0 0 0,-1 0 0,1-16 0,0-2 0,0 1 0,-2 0 0,-1-1 0,-2 1 0,0 0 0,-7-28 0,7 50 0,1 0 0,-1 0 0,0 1 0,-1-1 0,1 1 0,-1 0 0,0 0 0,0 0 0,0 0 0,-1 0 0,1 0 0,-1 1 0,0 0 0,0 0 0,0 0 0,0 0 0,0 1 0,-1-1 0,0 1 0,1 0 0,-1 0 0,0 1 0,0 0 0,0 0 0,0 0 0,0 0 0,0 1 0,0-1 0,-9 2 0,12-1 0,-1 0 0,1 1 0,0-1 0,-1 0 0,1 1 0,0 0 0,0 0 0,-1-1 0,1 1 0,0 0 0,0 1 0,0-1 0,0 0 0,0 1 0,1-1 0,-1 1 0,0-1 0,1 1 0,-1 0 0,1 0 0,-1 0 0,1 0 0,0 0 0,0 0 0,0 0 0,0 0 0,0 0 0,0 0 0,1 1 0,-1 3 0,-2 9 0,1-1 0,0 1 0,2 28 0,0-31 0,0 9 0,1 0 0,0-1 0,2 1 0,0 0 0,12 34 0,-12-46 0,1 0 0,0 0 0,0-1 0,1 1 0,0-1 0,0 0 0,1 0 0,0-1 0,0 0 0,1 0 0,0 0 0,0-1 0,1 0 0,16 9 0,-21-13 0,0 0 0,0 0 0,0-1 0,0 1 0,0-1 0,0 0 0,1 0 0,-1 0 0,0-1 0,1 1 0,-1-1 0,0 0 0,1 1 0,-1-2 0,1 1 0,-1 0 0,0-1 0,1 1 0,-1-1 0,0 0 0,1 0 0,-1-1 0,0 1 0,0 0 0,0-1 0,0 0 0,0 0 0,-1 0 0,1 0 0,0 0 0,-1-1 0,0 1 0,1-1 0,-1 1 0,0-1 0,0 0 0,0 0 0,-1 0 0,1 0 0,-1 0 0,0 0 0,0 0 0,1-4 0,4-17 0,-1 0 0,0 0 0,-2-1 0,-1 1 0,-3-45 0,1 45 0,0 18 0,-2-19 0,1 24 0,1 0 0,0 0 0,-1 1 0,1-1 0,-1 0 0,1 1 0,-1-1 0,1 1 0,-1-1 0,0 0 0,1 1 0,-1-1 0,0 1 0,1 0 0,-1-1 0,0 1 0,0 0 0,1-1 0,-1 1 0,0 0 0,0 0 0,1-1 0,-1 1 0,0 0 0,0 0 0,0 0 0,-1 0 0,0 1 0,1-1 0,0 0 0,-1 1 0,1 0 0,0-1 0,0 1 0,-1-1 0,1 1 0,0 0 0,0 0 0,0 0 0,0 0 0,0 0 0,0 0 0,0 0 0,0 0 0,0 0 0,1 0 0,-1 0 0,0 1 0,1-1 0,-1 0 0,1 1 0,-1-1 0,1 0 0,0 1 0,-1-1 0,1 3 0,-6 48 0,6-46 0,-1 13 0,-1 1 0,2 0 0,0-1 0,5 38 0,-4-52 0,0 1 0,0-1 0,1 0 0,0 0 0,0 1 0,0-1 0,1-1 0,0 1 0,0 0 0,0-1 0,0 1 0,1-1 0,0 0 0,0 0 0,0 0 0,0-1 0,0 1 0,9 4 0,-1-3 0,0 0 0,0-1 0,1-1 0,-1 0 0,1 0 0,0-1 0,0-1 0,0 0 0,0-1 0,0 0 0,0-1 0,22-4 0,-31 3 0,0 1 0,-1-1 0,1 1 0,-1-1 0,1 0 0,-1-1 0,0 1 0,0 0 0,0-1 0,0 0 0,0 0 0,-1 0 0,1 0 0,-1 0 0,1 0 0,-1-1 0,-1 1 0,1-1 0,2-4 0,2-8 0,-1-1 0,7-34 0,-11 50 0,9-58 0,-3 0 0,0-62 0,-10-122 0,2 198 0,1 19 0,-1 0 0,-2 0 0,0 0 0,-2 0 0,-1 1 0,-8-25 0,13 48 0,1 1 0,-1 0 0,1-1 0,-1 1 0,1 0 0,-1 0 0,0 0 0,0 0 0,1 0 0,-1-1 0,0 2 0,0-1 0,0 0 0,0 0 0,0 0 0,-2-1 0,2 2 0,0 0 0,0 0 0,0 1 0,0-1 0,1 0 0,-1 0 0,0 1 0,0-1 0,1 0 0,-1 1 0,0-1 0,0 1 0,1-1 0,-1 1 0,0-1 0,1 1 0,-1 0 0,1-1 0,-1 1 0,1 0 0,-1-1 0,1 1 0,-1 0 0,1 0 0,0 0 0,-1-1 0,1 1 0,0 0 0,0 0 0,0 0 0,-1 1 0,-4 17 0,0 0 0,0 1 0,2 0 0,-2 34 0,5 91 0,1-70 0,0 4 0,3 0 0,3-1 0,4 0 0,25 92 0,-34-162 0,-1-3 0,0 1 0,1-1 0,-1 0 0,1 1 0,0-1 0,1 0 0,-1 0 0,1 0 0,0-1 0,7 10 0,-5-13-4,-4-12-115,-1-28-302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00.0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131 48 32575,'-4'-1'0,"0"0"1,0 1-1,-1-1 0,1 1 1,0 0-1,-1 0 1,1 1-1,0-1 0,-1 1 1,1 0-1,0 0 0,0 0 1,0 1-1,0-1 1,0 1-1,0 0 0,0 0 1,1 0-1,-1 1 1,-6 5-1,6-4 0,0 1 1,1 0 0,-1 1-1,1-1 1,0 1-1,0-1 1,1 1 0,0 0-1,0 0 1,0 0-1,1 0 1,0 0-1,-1 12 1,1-11 0,0-1 1,1 1-1,0 0 1,0-1 0,0 1-1,1 0 1,0-1-1,0 1 1,1-1-1,3 10 1,-3-13-1,1 0 1,-1 1-1,0-1 1,1 0-1,0 0 1,0-1-1,0 1 1,0-1-1,0 1 1,0-1-1,1 0 1,-1 0-1,1 0 1,-1-1-1,1 1 1,0-1-1,0 0 1,6 1-1,3 2 8,0-2-1,0 1 0,0-2 0,1 0 1,-1 0-1,18-3 0,-27 2-6,0 0 0,-1-1-1,1 0 1,0 0 0,0 0-1,0 0 1,-1 0 0,1-1-1,-1 0 1,1 0 0,-1 0-1,0 0 1,0 0 0,0 0-1,0-1 1,0 0 0,0 1-1,-1-1 1,1 0 0,-1-1-1,0 1 1,0 0 0,0-1-1,0 1 1,2-6 0,-1-2 1,-1 0-1,1 0 1,-2 0 0,0 0 0,0 0 0,-1 0 0,0 0-1,-1-1 1,0 1 0,-4-13 0,4 19-3,0-1 0,-1 1 0,1 0 0,-1 0 0,-1 0-1,1 0 1,-1 0 0,0 1 0,0-1 0,0 1 0,-1 0 0,1-1 0,-1 2 0,0-1 0,0 0 0,0 1 0,-1 0-1,1 0 1,-1 0 0,0 0 0,0 1 0,-7-3 0,7 3-2,-1 1 1,1 0-1,-1 0 1,1 0-1,-1 1 0,1-1 1,-1 1-1,1 0 0,-11 2 1,13-1-4,0 0 1,1 0 0,-1 0-1,1 0 1,0 0 0,-1 1-1,1-1 1,0 0 0,0 1-1,0 0 1,0 0-1,0-1 1,0 1 0,0 0-1,1 1 1,-1-1 0,1 0-1,-1 0 1,1 1 0,0-1-1,-2 5 1,-8 49-204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02.4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73 530 31630,'-4'0'70,"0"0"0,0 0 0,1 0 0,-1 1 0,0-1 0,1 1 0,-1 0 0,0 0-1,1 0 1,-1 1 0,-5 3 0,7-4-66,0 1 0,0 0-1,1-1 1,-1 1 0,0 0 0,1 0-1,0 0 1,-1 1 0,1-1 0,0 0-1,0 0 1,0 1 0,1-1 0,-1 0-1,0 1 1,1-1 0,0 1-1,-1 4 1,1-5-1,0-1 0,-1 0 0,1 1 0,0-1 0,0 0 0,0 1 0,0-1 0,0 1 0,1-1 0,-1 0 0,0 1 0,1-1 0,-1 1 0,1-1 0,-1 0 0,1 0 0,-1 1 0,1-1 0,0 0 0,0 0 0,0 0 0,0 0 0,-1 0 0,4 2-1,-2-2 3,0-1-1,1 1 0,-1-1 1,0 1-1,1-1 0,-1 0 0,0 0 1,1 0-1,-1 0 0,0-1 0,1 1 1,-1-1-1,0 1 0,1-1 0,-1 0 1,3-1-1,3-2 0,1-1 1,-1 0-1,1 0 0,-1-1 0,-1 0 1,1 0-1,-1 0 0,0-1 1,-1-1-1,11-13 0,0-3-2,-1-2 0,17-36 0,-20 32 4,-1 0 0,-2-1-1,-1 0 1,9-59-1,-11 28-5,0-90-1,-7 165 1,-1 4 0,2 0 0,-1 1 0,2-1 0,0 0 0,1-1 0,8 26 0,5-6 0,38 64 0,7 16 0,-55-102 0,0 1 0,-1 0 0,0 1 0,-1-1 0,-1 1 0,1 16 0,-4-28 0,1 0 0,-1 0 0,0 0 0,0 0 0,-1 0 0,1 0 0,-1 0 0,0 0 0,0 0 0,0 0 0,-1 0 0,1-1 0,-1 1 0,0-1 0,0 1 0,0-1 0,0 1 0,-1-1 0,1 0 0,-5 4 0,0-2 0,0-1 0,0 0 0,-1 0 0,0 0 0,0 0 0,1-2 0,-2 1 0,-11 2 0,-13 1-8,1-1-1,-1-2 1,0-1-1,-43-3 1,13 0 2,148 3 8,128-5 9,-198 1-11,0 1 1,0-2-1,0 0 0,-1-1 0,1 0 0,-1-1 0,0-1 0,0 0 0,-1-1 0,0-1 0,0 0 0,-1 0 1,0-1-1,0-1 0,-1 0 0,0 0 0,-1-1 0,0-1 0,-1 0 0,0 0 0,-1-1 0,0 0 1,-1 0-1,-1-1 0,0 1 0,-1-2 0,7-28 0,-7 11 3,-1 0 0,-2 0 1,-2-33-1,0 36 11,0 23-13,0-1 0,-1 0 0,0 0-1,0 0 1,-4-13 0,4 19-1,1-1 0,-1 0 0,0 1 0,1-1 0,-1 1 0,0-1 0,0 1 0,0-1 0,0 1 0,-1-1 0,1 1 0,0 0 0,0 0 0,-1 0 0,1 0 0,-1 0 0,1 0 0,-1 0 0,1 0 0,-1 0 0,0 1 0,1-1 0,-1 1 0,0-1 0,0 1 0,1 0 0,-4-1 0,4 2 0,0-1 0,0 1 0,0-1 0,0 1 0,0 0 0,0 0 0,0-1 0,0 1 0,0 0 0,1 0 0,-1 0 0,0 0 0,1 0 0,-1 0 0,1 0 0,-1 0 0,1 0 0,-1 0 0,1 0 0,-1 0 0,1 0 0,0 0 0,0 1 0,0-1 0,0 0 0,0 0 0,0 2 0,-3 40 0,3-37 0,7 440 0,-1-189 0,-7-246 0,0-1 0,-1 0 0,0 0 0,0 0 0,-1 0 0,-5 11 0,5-65 0,5-2 0,2 1 0,11-56 0,28-89 0,-38 169 0,4-15 0,32-114 0,-34 129 0,1 0 0,1 1 0,1 0 0,22-34 0,-30 51 0,1 0 0,-1 0 0,1 1 0,-1-1 0,1 1 0,0-1 0,0 1 0,5-3 0,-7 5 0,0-1 0,0 1 0,1-1 0,-1 1 0,0-1 0,0 1 0,0 0 0,1 0 0,-1-1 0,0 1 0,0 0 0,1 0 0,-1 0 0,0 0 0,0 0 0,1 1 0,-1-1 0,0 0 0,0 1 0,0-1 0,0 0 0,1 1 0,-1 0 0,0-1 0,0 1 0,0-1 0,2 3 0,1 2 0,0 0 0,0 1 0,-1 0 0,1-1 0,-1 1 0,-1 1 0,1-1 0,1 7 0,13 57 0,-13-38 0,-2 0 0,-4 60 0,1-85 0,0-1 0,0 1 0,-1-1 0,0 0 0,0 1 0,0-1 0,-1 0 0,0 0 0,0 0 0,-1-1 0,1 1 0,-1-1 0,0 0 0,-1 0 0,1 0 0,-1-1 0,-6 5 0,-7 5-1,0-2 0,-1 0 0,0-1 0,-25 9 0,72-22-49,-6 1 44,8-6 1,0-1 0,-1-2 1,0 0-1,37-20 0,-48 20 4,-1 0 0,0-1 0,-1 0 0,0-1 0,-1-1 0,0-1 0,22-27 0,-26 25 11,-1-1 0,-1 1 0,-1-2 0,13-35 0,-13 31 3,1 0-1,16-28 1,-23 47-14,1-1 0,-1 1 0,0 0 0,1 0 0,0 0 0,0 0 0,0 1 0,0-1 0,0 1 0,1 0 0,-1 0 0,1 0 0,-1 0 0,1 1 0,0-1 0,0 1 0,0 0 1,0 0-1,-1 0 0,1 1 0,0-1 0,0 1 0,1 0 0,-1 0 0,0 1 0,0-1 0,7 3 0,-9-2 1,-1 0 0,1 0 0,-1 0 0,1 1 0,-1-1 0,0 1 0,1-1 0,-1 1 0,0-1 0,0 1 0,0 0 0,0 0 0,-1-1 0,1 1 0,0 0 0,-1 0 0,1 0 0,-1 0 0,0 0 0,0 0 0,0 0 0,0-1 0,0 5 0,0-6 0,0 0 0,0 0 0,0 1 0,0-1 0,0 0 0,0 0 0,-1 1 0,1-1 0,0 0 0,0 0 0,0 0 0,0 1 0,0-1 0,-1 0 0,1 0 0,0 0 0,0 0 0,0 1 0,-1-1 0,1 0 0,0 0 0,0 0 0,0 0 0,-1 0 0,1 0 0,0 0 0,0 1 0,-1-1 0,1 0 0,0 0 0,0 0 0,-1 0 0,-1 0 0,-7 4 0,-1-1 1,1 2-1,0-1 0,0 2 0,1-1 1,0 1-1,0 0 0,0 1 0,0-1 1,1 2-1,0-1 0,1 1 0,0 0 1,0 0-1,0 1 0,1 0 1,1 0-1,-5 10 0,3-2 0,-1 0-1,2 1 1,1 0-1,0-1 1,1 1-1,1 1 1,0-1-1,2 0 1,1 24-1,0-40 0,-1 0 1,0 0-1,1 0 1,0-1-1,-1 1 1,1 0-1,0 0 0,0-1 1,-1 1-1,2-1 1,-1 1-1,0-1 1,0 1-1,0-1 0,1 1 1,-1-1-1,0 0 1,1 0-1,-1 0 1,4 2-1,-1-1 1,0 0 1,1 0-1,-1-1 0,1 1 1,-1-1-1,1 0 0,0-1 1,6 1-1,-5 0 1,-1-1-1,1 0 1,-1 0-1,1 0 1,-1-1-1,1 0 1,-1 0 0,1-1-1,-1 1 1,0-1-1,0 0 1,0-1-1,0 1 1,0-1-1,6-4 1,-6 0-1,0 1 1,0-1-1,-1 0 0,0-1 1,0 1-1,-1-1 0,0 0 1,0 0-1,-1 0 1,0 0-1,0 0 0,0-9 1,1-18 11,-2-53 0,-1 55-9,0-87-3,0 166 0,11 78 0,-7-103 0,0 0 0,1-1 0,2 1 0,0-1 0,1-1 0,13 24 0,-19-39 0,0 0 0,1 0 0,-1 0 0,1 0 0,0-1 0,0 1 0,1-1 0,-1 1 0,1-1 0,0-1 0,0 1 0,0 0 0,0-1 0,0 0 0,0 0 0,1 0 0,-1 0 0,0-1 0,1 0 0,0 1 0,-1-2 0,1 1 0,0-1 0,0 1 0,-1-1 0,10-1 0,-12 0 0,0 0 0,1 0 0,-1 0 0,0 0 0,1 0 0,-1 0 0,0 0 0,0-1 0,0 1 0,0-1 0,0 1 0,0-1 0,0 0 0,-1 0 0,1 0 0,-1 0 0,1 0 0,-1 0 0,0 0 0,0-1 0,0 1 0,0 0 0,0-1 0,0 1 0,0-5 0,4-12 0,-1 0 0,2-26 0,-5 31 0,8-64 0,18-111 0,-26 184 0,0 1 0,1-1 1,-1 0-1,1 0 0,0 1 0,0-1 0,0 1 0,1 0 1,-1 0-1,1 0 0,5-6 0,-6 8-1,0 1 0,1 0 0,-1-1-1,0 1 1,0 0 0,1 0 0,-1 0 0,0 0-1,1 0 1,-1 1 0,1-1 0,-1 1 0,1 0-1,-1-1 1,1 1 0,-1 0 0,1 0 0,0 1-1,-1-1 1,1 1 0,-1-1 0,1 1 0,4 2-1,-3-1 2,0 0 0,1 1-1,-1 0 1,0 0 0,-1 0 0,1 1-1,0-1 1,-1 1 0,0 0 0,0 0-1,0 0 1,0 0 0,-1 0-1,1 1 1,-1-1 0,0 1 0,-1-1-1,2 7 1,-3-11 0,0 0 0,0 0 0,0 1 0,0-1 0,0 0 0,0 0 0,0 0 0,0 1 1,0-1-1,0 0 0,0 0 0,0 0 0,-1 0 0,1 1 0,0-1 0,0 0 0,0 0 0,0 0 0,0 0 0,0 0 0,-1 0 0,1 0 0,0 1 0,0-1 0,0 0 1,-1 0-1,1 0 0,0 0 0,0 0 0,0 0 0,0 0 0,-1 0 0,1 0 0,0 0 0,0 0 0,0 0 0,-1 0 0,1 0 0,0 0 0,0 0 0,0 0 0,0 0 1,-1 0-1,1-1 0,-2 1 2,-128 0 25,126 0-27,1 0 0,-1 1 1,0-1-1,1 1 0,-1-1 0,0 1 1,1 0-1,-1 1 0,1-1 0,0 1 1,-1-1-1,1 1 0,0 0 0,0 0 1,0 0-1,-4 4 0,3-2-1,1 1 0,-1-1 0,1 1 0,0-1 0,0 1 0,1 0 0,0 0 1,-1 1-1,2-1 0,-3 6 0,1 4 1,1 0 0,0 0 0,1 0 0,1 0 0,0 0 0,1 0 1,4 23-1,-4-32 0,1 1 0,-1-1 1,1 0-1,1 0 0,-1 0 1,1 0-1,0 0 1,0-1-1,1 1 0,0-1 1,0 0-1,0 0 0,7 6 1,-3-5-1,-1 0 0,1-1 0,0 0 0,1 0 0,-1-1 0,1 0 0,0-1 0,12 4 0,5-2 0,0 0 0,-1-2 0,2-1 0,-1-1 0,46-5 0,-61 3 0,-1 0 0,1-2 0,-1 1 0,1-1 0,-1-1 0,0 0 0,0 0 0,-1-1 0,1 0 0,-1-1 0,0 0 0,-1 0 0,1-1 0,-1 0 0,0-1 0,-1 1 0,12-17 0,-9 10 0,-1-1 0,0 0 0,-1 0 0,-1-1 0,0 0 0,-2-1 0,1 0 0,-2 1 0,0-2 0,1-19 0,0-9 0,-3 0 0,-6-77 0,4 121 0,0-1 0,0 0 0,-1 1 0,1-1 0,-1 1 0,0-1 0,1 1 0,-1 0 0,0-1 0,0 1 0,-1 0 0,1 0 0,0-1 0,-1 1 0,1 0 0,-1 0 0,0 1 0,0-1 0,0 0 0,0 1 0,0-1 0,0 1 0,0-1 0,0 1 0,-1 0 0,-2-1 0,3 1 0,-1 1 0,0 0 0,0 0 0,0 0 0,0 0 0,0 0 0,0 1 0,0-1 0,0 1 0,1 0 0,-1-1 0,0 1 0,0 1 0,1-1 0,-1 0 0,1 1 0,-1-1 0,1 1 0,0 0 0,-1 0 0,1 0 0,-3 4 0,-4 4 0,1 0 0,1 1 0,-1 1 0,2-1 0,0 1 0,0 0 0,1 1 0,0-1 0,1 1 0,1 0 0,-2 14 0,-1 14 0,1 0 0,2 55 0,3-90 0,0 1 0,0-1 0,0 0 0,1 0 0,0 1 0,0-1 0,1 0 0,0 0 0,0 0 0,0 0 0,1 0 0,0-1 0,0 1 0,0-1 0,1 0 0,-1 0 0,1 0 0,1 0 0,-1 0 0,1-1 0,-1 0 0,1 0 0,0 0 0,10 4 0,0 1 0,0-2 0,1 0 1,0 0-1,1-2 0,0 0 0,-1-1 0,27 3 0,9-2-8,58-2-1,-106-4-220,-4-5-614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04.2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0 130 31486,'0'0'889,"6"0"-628,40 0-229,320-15 67,-204 2-99,301 14 0,-115 24 0,170 4 0,-552-49 0,-11-4 0,-179-85 0,265 106 0,-29 4 0,1 1 0,-1 1 0,0 0 0,0 0 0,0 1 0,0 1 0,0 0 0,-1 1 0,19 12 0,-15-9 0,-2 1 0,1 1 0,-1 0 0,-1 1 0,0 0 0,17 23 0,-25-29 0,-1-1 0,1 1 0,-1-1 0,-1 1 0,1 0 0,-1 0 0,0 0 0,2 12 0,-4-15 0,0-1 0,0 1 0,1 0 0,-2-1 0,1 1 0,0-1 0,0 1 0,-1-1 0,0 1 0,1-1 0,-1 1 0,0-1 0,0 0 0,0 1 0,-1-1 0,1 0 0,0 0 0,-1 0 0,0 0 0,1 0 0,-1 0 0,0 0 0,0-1 0,-2 3 0,-12 5-81,-1 0 0,0-1 0,0 0 1,-1-2-1,1 0 0,-1-1 0,-1-1 0,1 0 0,-29 1 1,-7-4-3514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5.8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236 43 32495,'-1'-3'7,"-1"0"1,0 1 0,1-1-1,-1 0 1,0 1-1,0-1 1,0 1-1,-1 0 1,1 0-1,-1 0 1,1 0 0,-1 0-1,0 0 1,1 1-1,-1 0 1,0-1-1,0 1 1,0 0-1,0 0 1,0 0 0,0 1-1,0-1 1,-1 1-1,1 0 1,0 0-1,0 0 1,0 0-1,0 0 1,-1 1 0,1-1-1,0 1 1,0 0-1,0 0 1,-4 2-1,-2 0-6,0 1 0,0 1-1,1-1 1,-1 1 0,1 1-1,1 0 1,-1 0 0,1 0 0,0 1-1,-8 9 1,10-10-1,0 0 0,1 1 0,0 0 0,1-1 0,-1 1 0,1 0 0,0 1 0,1-1 0,0 0 0,0 1 0,0 0 0,1-1 0,0 1 0,1 0 0,0-1 0,0 1 0,2 10 0,-1-15 0,0 0 0,0 0 0,1 0 0,-1 0 0,1 0 0,0-1 0,0 1 0,0 0 0,0-1 0,0 1 0,0-1 0,1 0 0,-1 0 0,1 0 0,0 0 0,-1 0 0,1-1 0,0 1 0,0-1 0,0 0 0,0 0 0,6 2 0,5 0 0,0 1 0,0-2 0,26 2 0,-31-3 0,3 0 0,0-1 0,0 0 0,-1-1 0,13-1 0,-21 1 0,0 1 0,0-1 0,0 0 0,0 0 0,0-1 0,0 1 0,0-1 0,0 1 0,0-1 0,-1 0 0,1 0 0,-1 0 0,0 0 0,1 0 0,-1-1 0,0 1 0,0-1 0,0 1 0,2-6 0,0-3 0,-1 0 0,0-1 0,0 1 0,-2-1 0,1 0 0,-1 1 0,-1-1 0,0 0 0,-3-20 0,3 28 0,-1 0 0,1 1 0,-1-1 0,0 0 0,0 0 0,0 1 0,0-1 0,-1 1 0,0-1 0,1 1 0,-1 0 0,0 0 0,-1-1 0,1 1 0,0 1 0,-1-1 0,0 0 0,-3-2 0,2 2 0,-1 1 0,1-1 0,-1 1 0,0 0 0,0 0 0,0 1 0,0-1 0,0 1 0,0 0 0,-1 1 0,1-1 0,-8 1 0,10 0-1,0 0 0,0 1 1,1-1-1,-1 0 0,0 1 0,1 0 1,-1 0-1,0 0 0,1 0 0,-1 0 1,1 0-1,-1 1 0,1-1 0,0 1 1,-1 0-1,1 0 0,0-1 0,-3 5 1,-1 2-29,1 0 0,-1 1 0,-7 17 1,5-11-59,-17 37-577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0.4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117 336 30974,'-5'-23'657,"3"15"-487,0-1 0,0 1-1,-1-1 1,0 1 0,-5-10 0,7 17-169,1 1 1,0 0-1,0 0 1,0-1 0,-1 1-1,1 0 1,0 0-1,0 0 1,0-1 0,-1 1-1,1 0 1,0 0 0,-1 0-1,1 0 1,0-1-1,0 1 1,-1 0 0,1 0-1,0 0 1,-1 0-1,1 0 1,0 0 0,-1 0-1,1 0 1,0 0-1,-1 0 1,1 0 0,0 0-1,-1 0 1,1 0 0,0 1-1,0-1 1,-1 0-1,1 0 1,0 0 0,-1 0-1,1 0 1,0 1-1,0-1 1,-1 0 0,1 0-1,0 0 1,0 1 0,0-1-1,-1 0 1,1 1-1,0-1 1,0 0 0,0 0-1,0 1 1,0-1-1,-1 1 1,-4 21-2,1 0 0,1 0 0,1 1 0,1 25 0,0-6 0,-3 299 1,5-221 25,-6-228-24,-20-118 1,-2-8-3,26 192 0,1 42 0,0 0 0,0 0 0,0 0 0,0 0 0,0 0 0,1 1 0,-1-1 0,0 0 0,0 0 0,0 0 0,0 0 0,0 0 0,1 0 0,-1 0 0,0 0 0,0 1 0,0-1 0,0 0 0,1 0 0,-1 0 0,0 0 0,0 0 0,0 0 0,0 0 0,1 0 0,-1 0 0,0 0 0,0 0 0,0 0 0,1 0 0,-1 0 0,0 0 0,0-1 0,0 1 0,0 0 0,1 0 0,-1 0 0,0 0 0,0 0 0,0 0 0,0 0 0,0 0 0,0-1 0,1 1 0,-1 0 0,0 0 0,0 0 0,0 0 0,0 0 0,0-1 0,0 1 0,0 0 0,0 0 0,0 0 0,0 0 0,1-1 0,-1 1 0,0 0 0,0 0 0,0 0 0,0-1 0,0 1 0,0 0 0,0 0 0,-1 0 0,3 0 0,8 9 0,0 1 0,0 0 0,-1 0 0,0 1 0,0 0 0,9 17 0,38 79 0,-8 7 0,-30-67 0,2-1 0,27 46 0,-43-87 0,-1 1 0,1-1 0,0 0 0,1-1 0,-1 1 0,1-1 0,0 0 0,0 0 0,6 4 0,-9-7 0,-1 0 0,1-1 0,-1 1 0,1 0 0,-1-1 0,1 1 0,0-1 0,-1 1 0,1-1 0,0 0 0,-1 0 0,1 0 0,0 0 0,-1 0 0,1 0 0,0 0 0,-1-1 0,1 1 0,0 0 0,-1-1 0,1 0 0,-1 1 0,1-1 0,-1 0 0,1 0 0,-1 0 0,1 0 0,-1 0 0,0 0 0,0 0 0,1 0 0,-1 0 0,0-1 0,0 1 0,0 0 0,0-1 0,-1 1 0,1-1 0,0 1 0,0-3 0,6-12 0,0-1 0,-1 0 0,-1-1 0,0 1 0,-2-1 0,3-30 0,-2-116 0,-5 110 0,1 28 0,-2 0 0,0 1 0,-2-1 0,-1 1 0,0-1 0,-2 2 0,-15-35 0,20 57 0,0 11 0,0 17 0,3 61 0,15 125 0,-11-182 0,1 0 0,1 0 0,1 0 0,2-1 0,1-1 0,1 0 0,29 49 0,-36-69 0,0-1 0,0 0 0,1 0 0,0-1 0,0 1 0,1-1 0,0-1 0,0 1 0,0-1 0,1-1 0,-1 1 0,1-1 0,0 0 0,1-1 0,-1 0 0,0 0 0,1-1 0,0 0 0,-1-1 0,1 0 0,0 0 0,0 0 0,0-1 0,14-2 0,-17 1 0,-1 0 0,1 0 0,0 0 0,0-1 0,0 1 0,-1-2 0,1 1 0,-1 0 0,1-1 0,-1 0 0,0 0 0,0-1 0,7-6 0,-5 3 0,-1 0 0,0 0 0,0-1 0,-1 0 0,0 0 0,0 0 0,7-18 0,-5 4 0,0 1 0,-2-2 0,0 1 0,-2-1 0,0 1 0,-1-33 0,-1 31 0,-1 11-4,1 1 0,-2-1 0,0 1 0,0-1 0,-6-20 0,6 30 4,0 0-1,0 0 1,-1 0 0,1 0-1,-1 0 1,0 1 0,0-1 0,0 0-1,0 1 1,0 0 0,-1-1-1,1 1 1,-1 0 0,1 0-1,-1 0 1,0 1 0,0-1 0,0 1-1,0-1 1,0 1 0,0 0-1,0 0 1,0 1 0,0-1 0,-1 1-1,-5-1 1,6 0 0,-1 1 0,0-1 0,1 1 0,-1 0 0,0 0 0,1 1 0,-1-1 0,0 1 0,1 0 0,-1 0 0,0 0 0,-4 2 0,6-1 0,0-1 0,0 1 0,1 0 0,-1 0 0,0 0 0,1 0 0,0 0 0,-1 0 0,1 0 0,0 1 0,0-1 0,0 0 0,0 1 0,1-1 0,-1 1 0,0-1 0,1 1 0,0 3 0,-3 8 0,1 0 0,1 0 0,1 1 0,0-1 0,0 1 0,1-1 0,1 0 0,1 1 0,0-1 0,1 0 0,0-1 0,1 1 0,1-1 0,0 0 0,0 0 0,2 0 0,-1-1 0,18 20 0,-17-23 0,1 0 0,0 0 0,0-1 0,0 0 0,1-1 0,1 0 0,-1-1 0,1 0 0,0 0 0,0-2 0,1 1 0,0-1 0,-1-1 0,1 0 0,1 0 0,-1-1 0,0-1 0,0 0 0,1-1 0,-1 0 0,23-4 0,-30 3 0,-1 0 0,1 0 0,0-1 0,-1 1 0,1-1 0,-1 0 0,0 0 0,0-1 0,0 1 0,0-1 0,0 0 0,0 0 0,-1-1 0,1 1 0,-1-1 0,0 1 0,0-1 0,0 0 0,-1 0 0,0 0 0,1-1 0,-1 1 0,-1 0 0,1-1 0,0 1 0,0-7 0,3-10 0,-1 0 0,-1 0 0,-1-1 0,-1-30 0,-1 46 0,0-41 0,-1 0 0,-15-87 0,13 118 0,-5-19 7,1-1 0,-3-59 0,10 160-8,3 132-11,0-156 10,2 0-1,18 74 0,-15-84 3,2-1 0,1 0 0,1 0 0,30 51 0,-37-73 0,0 0 0,0-1 0,1 0 0,0 0 0,0-1 0,0 1 0,1-1 0,0-1 0,0 1 0,1-1 0,-1-1 0,1 1 0,0-1 0,1-1 0,-1 1 0,1-1 0,-1-1 0,1 0 0,0 0 0,0 0 0,16 0 0,-22-2 0,0 0 0,1-1 0,-1 1 0,1-1 0,-1 1 0,0-1 0,1 0 0,-1 0 0,0 0 0,0-1 0,0 1 0,0-1 0,0 0 0,0 0 0,0 0 0,-1 0 0,4-3 0,-3 1 0,1 0 0,-1-1 0,0 1 0,0-1 0,-1 0 0,0 0 0,0 0 0,0 0 0,0 0 0,1-6 0,0-14 0,0 0 0,-1 0 0,-3-48 0,0 35 0,0 18 0,-1 0 0,0 0 0,-1 0 0,-2 1 0,0-1 0,-1 1 0,-11-26 0,13 141 0,5-72 0,0 0 0,2 0 0,0 0 0,8 28 0,-8-41 0,0-1 0,1 1 0,0-1 0,1 0 0,0-1 0,0 1 0,1-1 0,0 0 0,1 0 0,0-1 0,14 14 0,-16-18 0,1-1 0,-1 0 0,0 0 0,1 0 0,0-1 0,0 1 0,0-1 0,0-1 0,0 1 0,12 1 0,-3-2 0,0-1 0,-1 0 0,24-3 0,-34 2 0,1 0 0,0 0 0,-1-1 0,1 0 0,-1 1 0,0-2 0,0 1 0,1 0 0,-1-1 0,-1 0 0,1 0 0,0 0 0,-1 0 0,1-1 0,-1 1 0,0-1 0,0 0 0,-1 0 0,1 0 0,-1 0 0,0-1 0,0 1 0,0-1 0,-1 1 0,2-6 0,2-9 5,-1 1 0,-1-1 1,0 0-1,-1-37 1,-1 9-1,0 21-5,-4-44 0,-6 52-5,2 16-9,3 13 1,2 7 13,1 0 0,1-1 0,1 1 0,0 0 0,1 0 0,1 0 0,1-1 0,11 33 0,-10-38 0,0 0 0,0 0 0,2 0 0,-1-1 0,2 0 0,-1 0 0,2-1 0,-1 0 0,1 0 0,1-1 0,0 0 0,0 0 0,14 7 0,-19-12 0,2-1 0,-1 0 0,0-1 0,1 1 0,-1-1 0,1 0 0,-1-1 0,13 2 0,-16-3 0,-1 0 0,0 1 0,0-1 0,1 0 0,-1-1 0,0 1 0,0 0 0,1-1 0,-1 1 0,0-1 0,0 0 0,0 0 0,0 0 0,0 0 0,0 0 0,0 0 0,0 0 0,0-1 0,0 1 0,-1-1 0,1 1 0,0-1 0,-1 0 0,0 1 0,1-1 0,-1 0 0,0 0 0,2-4 0,1-10 0,0 0 0,-1-1 0,-1 0 0,0 1 0,-1-1 0,-2-25 0,1 14 0,-2 6 2,0-1 1,-2 1-1,0 0 0,-1 1 0,-2-1 1,0 1-1,-11-22 0,13 30 7,5 12-10,-1 0 1,1 0 0,-1 1-1,1-1 1,0 0 0,0 0-1,-1 0 1,1 0 0,0 0 0,0 0-1,0 1 1,0-1 0,0 0-1,0 0 1,0 0 0,0 0-1,0 0 1,1 0 0,-1 0-1,0 1 1,1-1 0,-1 0-1,0 0 1,1 0 0,-1 0-1,1 1 1,-1-1 0,1 0 0,-1 1-1,1-1 1,0 0 0,-1 1-1,1-1 1,0 1 0,0-1-1,-1 1 1,1-1 0,0 1-1,0-1 1,0 1 0,0 0-1,5-2-2,0 1 0,0 0 0,0 0 0,0 1 0,7 0 0,-1-1 5,96-2-15,-58 3 6,75-10 1,-125 10 6,1 1 1,-1-1 0,0 0-1,1 0 1,-1 0-1,1 0 1,-1 0 0,0 0-1,1 0 1,-1 0-1,0 0 1,1 0 0,-1-1-1,1 1 1,-1 0 0,0 0-1,1 0 1,-1 0-1,0 0 1,1-1 0,-1 1-1,0 0 1,0 0 0,1-1-1,-1 1 1,0 0-1,0 0 1,1-1 0,-1 1-1,0 0 1,0-1 0,0 1-1,1 0 1,-1-1-1,0 1 1,0 0 0,0-1-1,0 1 1,0-1 0,0 1-1,0 0 1,0-1-1,-6-6 3,0 4-3,0 0 0,-1 1 0,1 0 0,0 0 0,-1 0 0,1 1 0,-1 0 0,1 0 0,-12 1 0,15 0 0,0 0 0,0 1 0,0-1 0,-1 1 0,1 0 0,0 0 0,0 0 0,1 0 0,-1 0 0,0 1 0,0 0 0,1-1 0,-1 1 0,0 0 0,1 0 0,0 0 0,0 0 0,-1 1 0,1-1 0,0 1 0,1-1 0,-4 6 0,0 4 0,0-1 0,1 2 0,0-1 0,1 0 0,0 1 0,1 0 0,0 15 0,0 4 0,6 55 0,-3-78 0,1 0 0,0 0 0,0 0 0,1 0 0,0-1 0,1 1 0,-1-1 0,2 0 0,-1 0 0,1 0 0,0-1 0,1 1 0,0-1 0,0-1 0,1 1 0,-1-1 0,1 0 0,1-1 0,-1 1 0,1-1 0,0-1 0,0 0 0,0 0 0,1 0 0,-1-1 0,1 0 0,0-1 0,0 0 0,0 0 0,0-1 0,18 0 0,-20 0 0,1-1 0,-1 0 0,1 0 0,0-1 0,-1 0 0,0 0 0,13-4 0,-18 4 0,1-1 0,-1 0 0,0 1 0,1-1 1,-1 0-1,0 0 0,0 0 0,0 0 1,0 0-1,-1-1 0,1 1 0,-1-1 1,1 1-1,-1-1 0,0 1 0,0-1 1,0 0-1,0 1 0,-1-1 0,1 0 1,-1 0-1,1 0 0,-1-4 0,3-20 5,-2-1 0,0 1 0,-2-1 0,-1 0-1,-11-49 1,9 59-5,-1 1 0,-1-1 0,0 1-1,-2 0 1,0 1 0,0-1 0,-2 2-1,0-1 1,-20-22 0,-5 5 0,32 32 0,1-1 0,0 1-1,0-1 1,-1 1 0,1 0-1,-1 0 1,1 0 0,-1 1-1,1-1 1,-1 0-1,0 1 1,1 0 0,-1-1-1,0 1 1,-3 1 0,6-1-1,-1 0 0,1 0 1,-1 0-1,1 0 0,-1 0 1,1 0-1,-1 1 0,1-1 1,-1 0-1,1 0 0,-1 1 1,1-1-1,0 0 0,-1 0 1,1 1-1,0-1 0,-1 1 1,1-1-1,0 0 0,-1 1 1,1-1-1,0 1 0,0-1 1,-1 1-1,1-1 0,0 0 1,0 1-1,0-1 0,0 1 1,0-1-1,-1 2 0,-1 12 0,1 0 0,0 0 0,1 0 0,1 0 0,0 0 0,0 0 0,2 0 0,-1 0 1,2 0-1,0-1 0,1 1 0,0-1 0,1-1 0,9 17 0,-8-17 0,1 1 1,1-1-1,0 0 1,0-1-1,1 0 1,0 0-1,1-1 1,1 0-1,-1-1 1,1-1-1,1 0 1,0 0-1,26 10 1,5-7 5,-42-11-5,0 1 0,-1-1 1,1 0-1,-1 0 0,1 0 1,0 0-1,-1 0 0,1-1 1,-1 1-1,1 0 0,0-1 1,-1 1-1,1-1 0,-1 0 1,0 1-1,1-1 0,-1 0 1,1 0-1,-1 0 0,0 0 1,0 0-1,1 0 0,-1 0 1,0-1-1,2-1 0,3-14 7,-1 1 0,0-1-1,0 1 1,2-30-1,1-3-4,-2 22-3,1-1-1,1 1 1,1 1 0,21-44 0,-25 61-1,0 1 0,1 0 0,0 0 0,0 0 0,1 0 0,0 1 1,9-8-1,-11 11 1,1 1 0,-1 0 0,0-1 0,1 2 1,0-1-1,0 1 0,0 0 0,0 0 0,0 0 0,0 1 1,0 0-1,10-1 0,-13 2 1,0 0 0,0 0-1,0 1 1,0-1 0,0 0 0,0 1-1,0 0 1,0 0 0,0 0 0,-1 0 0,1 0-1,0 0 1,-1 1 0,1 0 0,-1-1-1,1 1 1,-1 0 0,0 0 0,0 0 0,0 0-1,0 1 1,0-1 0,0 0 0,0 1-1,-1-1 1,0 1 0,1 0 0,-1-1 0,0 1-1,0 0 1,1 4 0,1 9-2,0-1 0,-1 1 1,-1 0-1,-1 26 0,0-27 2,-2 66 4,1-26 2,5 64 0,-3-115-6,0 0 0,0-1 0,0 1 0,1-1 0,-1 1 0,1-1 0,0 1 0,0-1 0,0 0 0,0 0 0,0 0 0,1 0 0,0 0 0,-1 0 0,1-1 0,0 0 0,0 1 0,0-1 0,1 0 0,-1 0 0,1-1 0,-1 1 0,1-1 0,-1 1 0,7 0 0,5 2 0,0-1 0,1 0 0,-1-1 0,29-1 0,-39-1 0,-1 0 0,1 0 0,-1 0 0,1-1 0,-1 0 0,1 0 0,-1 0 0,0-1 0,1 1 0,-1-1 0,0 0 0,0 0 0,0-1 0,0 1 0,0-1 0,-1 0 0,1 0 0,-1 0 0,0 0 0,0-1 0,0 1 0,0-1 0,-1 0 0,1 0 0,-1 0 0,0 0 0,0 0 0,2-9 0,3-6 0,0-1 0,-2 0 0,-1-1 0,0 1 0,0-23 0,-1-108 0,-4 94 0,-1-10 6,-2 1 1,-4 0-1,-3 0 1,-19-65-1,22 116-6,3 13 0,2 12 0,1 198 0,3-110 0,0-36 0,2 0 0,4 0 0,1-1 0,4 0 0,37 114 0,-47-173 0,0-7 0,0-9 0,6-47-2,25-100 1,-28 141-2,1 1 0,1 1 0,1-1 0,0 1 0,2 1 1,0 0-1,0 0 0,2 1 0,18-21 0,-25 32 2,0 0 0,1 0 0,0 1 0,0-1 1,0 1-1,0 1 0,1-1 0,-1 1 0,1 0 0,0 0 0,0 1 0,0 0 0,0 0 1,0 1-1,0 0 0,0 0 0,15 1 0,-20 0 1,1 0 0,-1 0 0,1 1 1,-1-1-1,0 1 0,1-1 0,-1 1 0,0 0 0,1 0 1,-1 0-1,0 0 0,0 0 0,0 0 0,0 1 0,0-1 1,0 1-1,0-1 0,0 1 0,-1 0 0,1 0 0,-1 0 1,1 0-1,-1 0 0,0 0 0,1 0 0,-1 0 0,0 0 0,0 3 1,1 4 0,0-1 0,0 0 0,-1 1 1,-1-1-1,1 1 0,-3 15 0,2-20-1,-1 0 1,1-1-1,-1 1 0,0-1 0,0 1 0,-1-1 0,1 0 1,-1 1-1,1-1 0,-1 0 0,0 0 0,0 0 0,-1 0 1,1 0-1,-4 3 0,1-2 0,-1 1 0,0 0 0,-1-1 0,1 0 0,-1-1 0,-13 6 0,-1-2 0,0-1 0,-1-1 0,1 0 0,-24 0 0,45-5 0,-31 4 0,0-2 0,-49-3 0,79 1 0,1 0 0,-1 0 0,0 0 0,0-1 0,0 1 0,0 0 0,0 0 0,0-1 0,1 1 0,-1 0 0,0-1 0,0 1 0,0-1 0,1 1 0,-1-1 0,0 1 0,0-1 0,1 0 0,-1 1 0,1-1 0,-1 0 0,1 1 0,-1-1 0,1 0 0,-1 0 0,1 0 0,-1 1 0,1-1 0,0 0 0,0 0 0,-1 0 0,1 0 0,0 0 0,0 0 0,0 0 0,0 1 0,0-1 0,0 0 0,0 0 0,0 0 0,1 0 0,-1 0 0,0 0 0,0 0 0,1-1 0,0 1 0,0 0-1,-1 1 1,1-1 0,0 0 0,-1 1-1,1-1 1,0 0 0,-1 1-1,1-1 1,0 1 0,0-1-1,0 1 1,0 0 0,0-1 0,-1 1-1,1 0 1,0-1 0,0 1-1,0 0 1,0 0 0,0 0-1,0 0 1,0 0 0,0 0 0,0 0-1,1 1 1,31 1-8,-27 0 8,0 0 1,0 0-1,0 0 1,-1 1-1,1 0 1,0 0-1,-1 0 1,0 1-1,0-1 1,0 1-1,0 1 1,4 5-1,11 11 5,22 33-1,-23-29-3,7 10-1,2-1 0,2-2 0,0-1 0,58 45 0,-87-75 0,31 22 0,50 27 0,-71-45 0,0 0 0,1 0 0,-1-1 0,1 0 0,0-1 0,0 0 0,1-1 0,22 1 0,-34-3-2,0 0-1,0 0 1,-1 0 0,1 0-1,0 0 1,0 0 0,0 0-1,0 0 1,-1 0 0,1 0-1,0-1 1,0 1 0,0 0 0,-1 0-1,1-1 1,0 1 0,0-1-1,-1 1 1,1 0 0,0-1-1,-1 1 1,1-1 0,0 0-1,-1 1 1,1-1 0,-1 0-1,1 1 1,-1-1 0,0 0-1,1 1 1,-1-1 0,1 0-1,-1 0 1,0 1 0,0-1-1,0 0 1,1 0 0,-1 0 0,0 0-1,0 1 1,0-1 0,0 0-1,0 0 1,0 0 0,-1-1-1,2-34-338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1.0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30862,'0'2'977,"0"3"-865,0-2 176,22-1-80,30-2-112,17 0-48,12 0-16,-7 0-16,-13 0-16,-22 0 0,-25 0-32,-31 0-1121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3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1 455 32287,'-1'26'277,"1"36"-142,0-59-135,1 0 1,-1-1-1,1 1 0,-1 0 1,1-1-1,0 1 0,0-1 1,0 1-1,0-1 1,0 1-1,0-1 0,1 0 1,0 1-1,-1-1 0,1 0 1,0 0-1,0 0 0,2 1 1,-1-1-1,0-1 1,-1 0-1,1-1 1,0 1-1,0 0 1,0-1-1,0 0 1,0 1-1,0-1 1,0 0-1,0-1 1,0 1-1,0 0 1,0-1-1,0 0 1,-1 0-1,1 0 1,0 0-1,0 0 1,-1 0-1,1-1 1,-1 1-1,1-1 1,-1 0 0,1 0-1,-1 0 1,0 0-1,0 0 1,0 0-1,3-4 1,7-13 0,-1 0 0,-1 0 1,0-1-1,-2-1 0,0 1 1,-2-1-1,0 0 0,-1-1 1,3-29-1,-1-27 6,-4-101 0,-4 115 11,1 63-18,0 1 0,0-1 0,0 1 0,0-1 0,0 1 0,0-1 0,0 1 0,-1-1 0,1 1 0,0-1 0,0 1 0,-1 0 0,1-1 0,0 1 0,0-1 0,-1 1 0,1 0 0,0-1 0,-1 1 0,1 0 0,-1-1 0,1 1 0,0 0 0,-1 0 0,1-1 0,-1 1 0,1 0 0,-1 0 0,1 0 0,-1 0 0,1 0 0,-1-1 0,1 1 0,-1 0 0,1 0 0,-1 0 0,1 0 0,-1 0 0,1 1 0,-1-1 0,1 0 0,-1 0 0,1 0 0,0 0 0,-1 0 0,1 1 0,-1-1 0,1 0 0,-1 0 0,1 1 0,0-1 0,-1 0 0,1 1 0,-1-1 0,1 0 0,0 1 0,-1 0 0,-1 9 0,0 0 0,1-1 0,0 1 0,0 0 0,1 0 0,1 0 0,0 0 0,0 0 0,3 11 0,3 4 0,2 0 0,0-1 0,2 0 0,0-1 0,18 26 0,-9-15 0,23 55 0,-39-78 0,0 1 0,-1 0 0,0-1 0,0 1 0,-2 0 0,1 0 0,-2 0 0,1 0 0,-3 16 0,1-24 0,0-1 0,0 1 0,0 0 0,-1-1 0,1 1 0,-1-1 0,0 1 0,0-1 0,-1 0 0,1 0 0,0 0 0,-1 0 0,0 0 0,0-1 0,0 1 0,0-1 0,0 0 0,0 0 0,-1 0 0,1 0 0,-1 0 0,1-1 0,-1 0 0,0 1 0,1-1 0,-6 0 0,-10 3 0,-1 0 0,0-2 0,-32 1 0,-67-2 0,111 0-10,10 3 4,10 3-5,10 1 14,0-1 0,1 0 0,-1-2-1,1-1 1,25 2 0,120-1 8,-163-5-12,4 0 1,0 0 0,0-1 0,0 0 0,0 0 0,0-1 0,-1 0 0,1-1 0,13-5 0,-17 5 0,0 0 0,0 0 0,0-1 0,0 1 0,-1-1 0,1 0 0,-1-1 0,0 1 0,0-1 0,-1 0 0,1 0 0,-1 0 0,5-10 0,-3 2 0,-1 1 0,0-1 0,0 0 0,-2-1 0,1 1 0,0-19 0,-4-84 0,0 74 0,0 20 0,-7-35 0,4 36 0,1 1 0,0-23 0,14 267 0,-1 172 0,-11-256 0,1 85 0,7-493 0,-2 202 0,4 1 0,18-72 0,22-24 0,-43 144 0,1 1 0,1 0 0,0 0 0,1 1 0,1 0 0,1 0 0,17-18 0,-27 32 0,0 0 0,0 0 0,0 0 0,0 0 0,0 0 0,0 0 0,0 1 0,0-1 0,0 0 0,1 1 0,-1-1 0,0 1 0,0-1 0,1 1 0,-1-1 0,0 1 0,1 0 0,-1 0 0,0 0 0,1 0 0,-1 0 0,1 0 0,-1 0 0,0 0 0,3 1 0,-2 0 0,0 0 0,0 1 0,0-1 0,0 0 0,0 1 0,0 0 0,0-1 0,0 1 0,-1 0 0,1 0 0,-1 0 0,3 5 0,2 5 0,0 0 0,-1 1 0,6 24 0,-5-12 0,-2-1 0,-1 1 0,-1-1 0,-2 36 0,-1-54 0,0 0 0,0 1 0,0-1 1,-1 1-1,0-1 0,0 0 0,0 0 0,-1 0 0,0-1 1,0 1-1,-1 0 0,0-1 0,0 0 0,0 0 0,0 0 0,-10 8 1,6-7-4,1 0 0,-1-1 1,0 0-1,0 0 0,-1-1 1,1 0-1,-1 0 0,0-1 1,0 0-1,0-1 0,-11 2 1,14-3-17,253-1-29,-241 0 49,-1 0 0,0-1-1,0 1 1,0-1 0,0 0 0,0 0 0,0 0-1,0-1 1,0 0 0,0 0 0,-1 0 0,1-1-1,-1 1 1,8-7 0,-7 5-1,-1-1 1,0 0 0,1-1-1,-2 1 1,1-1-1,-1 0 1,1 0-1,-2 0 1,1 0-1,-1 0 1,2-8 0,2-12 2,-1 0 0,-1 0 0,-1-52 0,-2 45 5,9-63 1,-9 93-8,-1 0-1,1 1 1,0-1 0,0 0-1,0 0 1,0 0 0,0 1 0,1-1-1,-1 0 1,1 1 0,-1-1-1,1 1 1,0 0 0,0-1-1,0 1 1,1 0 0,-1 0-1,0 1 1,1-1 0,-1 0 0,1 1-1,0-1 1,-1 1 0,6-2-1,2 1 0,0 1 0,0 0 0,0 0 0,0 1-1,0 0 1,10 2 0,-14-1 0,-1 0 0,0 0 0,0 1 0,0-1 0,0 1 0,-1 0 0,1 0 0,0 1 0,-1-1 0,1 1 0,-1 0 0,6 6 0,-3-3-3,-17-5-7,-29-4 23,31 2-13,0-1 0,1 1 0,-1 1 0,0-1 0,0 2 0,0-1 0,0 1 0,1 0 0,-1 0 0,0 1 0,-14 5 0,16-3 0,1 1 0,-1-1 0,1 1 0,0 0 0,0 0 0,1 1 0,0-1 0,0 1 0,0 0 0,0 0 0,1 1 0,0-1 0,0 0 0,1 1 0,0 0 0,-2 12 0,-1 7 0,2 0 0,1 1 0,1 29 0,1-49 0,0 0 0,0 0 0,1 0 0,0 0 0,0 0 0,1 0 0,0 0 0,0 0 0,1 0 0,-1-1 0,1 1 0,1-1 0,0 0 0,-1 0 0,2 0 0,-1 0 0,1-1 0,0 1 0,0-1 0,0-1 0,1 1 0,0-1 0,0 0 0,0 0 0,0 0 0,0-1 0,1 0 0,0-1 0,-1 1 0,1-1 0,9 1 0,-4 0 0,-1-2 0,1 0 0,0 0 0,24-2 0,-32 0 0,0 1 0,0-1 0,-1 0 0,1 0 0,0 0 0,0-1 0,-1 1 0,1-1 0,-1 0 0,0 0 0,1 0 0,-1-1 0,0 1 0,0-1 0,0 1 0,0-1 0,-1 0 0,4-5 0,-1-1 1,-1 0-1,1 0 1,-2 0 0,1 0-1,-2-1 1,1 0 0,-1 1 0,1-18-1,-1-9 12,-2-38 0,-1 28-10,1 31-2,0-1 0,0 1 0,-2-1 0,0 1 0,0 0 0,-2 0 0,0 0 0,-7-17 0,8 59 0,9 121 0,-4-124 0,2 0 0,1 0 0,1 0 0,10 27 0,-10-37 0,23 54 0,-27-63 0,0 0 0,1-1 0,0 1 0,0-1 0,1 1 0,-1-1 0,1 0 0,0-1 0,0 1 0,7 5 0,-10-8 0,1 0 0,-1 0 0,1 0 0,0-1 0,-1 1 0,1 0 0,0-1 0,0 1 0,0-1 0,-1 1 0,1-1 0,0 0 0,0 0 0,0 0 0,0 0 0,0 0 0,-1 0 0,1 0 0,0-1 0,0 1 0,0 0 0,0-1 0,-1 0 0,1 0 0,0 1 0,-1-1 0,1 0 0,-1 0 0,1 0 0,-1-1 0,1 1 0,-1 0 0,1 0 0,-1-1 0,0 1 0,0-1 0,2-2 0,2-5 0,-1-1 0,0 0 0,0 0 0,-1 0 0,3-15 0,4-25 0,3-61 0,-10 68 0,3 1 0,16-67 0,-21 106 0,0-1 0,0 1 0,0 0 0,1 0 0,-1-1 0,1 1 0,0 0 0,0 0 0,0 0 0,0 1 0,1-1 0,-1 0 0,1 1 0,0 0 0,-1-1 0,1 1 0,0 0 0,5-2 0,-2 2 0,0 0-1,0 1 1,0 0-1,0 0 1,0 0-1,0 1 0,1-1 1,-1 2-1,10 0 1,-13 0-2,0-1 1,0 1-1,1 0 0,-1 0 1,0 1-1,0-1 1,0 0-1,-1 1 1,1 0-1,0 0 0,-1 0 1,1 0-1,-1 0 1,1 0-1,-1 1 1,0-1-1,3 5 1,-3-4 1,1 1 0,-1 0 0,0 1 0,0-1 0,0 0 0,0 0 0,-1 1 1,0-1-1,0 1 0,0 0 0,0 7 0,-1-12 0,-1 1 0,1-1 0,-1 1 1,0-1-1,1 0 0,-1 1 0,0-1 0,1 0 0,-1 1 0,0-1 0,1 0 1,-1 0-1,0 0 0,0 0 0,1 0 0,-1 0 0,0 0 0,1 0 1,-1 0-1,0 0 0,0 0 0,0-1 0,-1 1 2,-33-1 20,26 0-21,1 0 0,-1 1 0,1 0 0,-1 1 0,1 0 0,-9 2 0,14-2-2,-1 0 1,1 1-1,0-1 1,0 1 0,0 0-1,0 0 1,0 0 0,0 1-1,0-1 1,1 0 0,-1 1-1,1 0 1,-1 0-1,1 0 1,0 0 0,0 0-1,1 0 1,-3 5 0,-1 7-3,0 1 1,1 1-1,1-1 1,0 0 0,1 1-1,1 0 1,0 0-1,1-1 1,1 1-1,4 21 1,-4-32 2,1 0 0,-1-1 0,1 1 1,0-1-1,1 1 0,-1-1 0,1 0 0,0 0 0,0 0 0,1 0 1,-1-1-1,1 1 0,0-1 0,0 0 0,1 0 0,-1-1 1,1 1-1,0-1 0,0 0 0,0 0 0,0 0 0,0-1 0,1 0 1,10 3-1,5 0 4,1-1 1,0-1 0,0-1 0,1 0-1,25-3 1,-40 0-5,-1 1 0,1-2 0,0 1 0,-1-1 0,1 0 0,-1 0 0,0-1 0,1 0 0,-1 0 0,13-9 0,-10 4 0,1 0 0,-1-1 0,-1 0 0,0 0 0,0-1 0,8-11 0,-4 2 0,-1-1 0,-1 0 0,0-1 0,-2 0 0,0-1 0,-1 0 0,4-24 0,-7 26 0,-1-1 0,-1 1 0,0-1 0,-2 0 0,0 0 0,-2 0 0,-5-34 0,6 52 0,-1 0 0,0 1 0,0-1 0,0 1 0,-1-1 0,1 1 0,0 0 0,-1-1 0,0 1 0,0 0 0,1 0 0,-1 0 0,0 0 0,0 1 0,-1-1 0,1 1 0,0-1 0,-1 1 0,1-1 0,-1 1 0,1 0 0,-1 0 0,1 1 0,-1-1 0,0 0 0,-3 0 0,2 1 0,0 0 0,0-1 0,0 1 0,1 1 0,-1-1 0,0 0 0,0 1 0,0 0 0,0 0 0,1 0 0,-1 0 0,1 1 0,-1 0 0,1-1 0,-1 1 0,1 0 0,0 1 0,-4 2 0,1 2 0,1 0 0,0 0 0,0 0 0,0 1 0,1-1 0,1 1 0,-1 0 0,1 1 0,0-1 0,1 0 0,0 1 0,1-1 0,-2 12 0,0 17 0,4 65 0,-1-92 0,1 2 0,0 0 0,1 0 0,0 0 0,1 1 0,0-2 0,1 1 0,0 0 0,1-1 0,0 0 0,1 0 0,0 0 0,1-1 0,0 0 0,9 10 0,-9-13 0,1 1 0,-1-2 0,1 1 0,1-1 0,-1 0 0,1-1 0,0 0 0,0 0 0,0-1 0,1 0 0,0-1 0,-1 0 0,1-1 0,0 0 0,1 0 0,-1-1 0,13 0 0,-21 0-10,0-1 0,-1 0 0,1 0 0,0 0 0,0 0 0,-1 0 0,1 0-1,0 0 1,0-1 0,-1 1 0,1 0 0,0-1 0,-1 0 0,1 1 0,0-1 0,-1 0 0,1 0 0,-1 0 0,1 0 0,-1 0 0,0 0 0,1 0-1,-1 0 1,0-1 0,0 1 0,0 0 0,0-1 0,0 1 0,0-1 0,0 1 0,0-1 0,-1 0 0,1 1 0,-1-1 0,1 0 0,-1 1 0,1-1-1,-1 0 1,0 0 0,0 1 0,0-1 0,0 0 0,0-1 0,0-31-1820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5.4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 29854,'0'-9'1621,"0"7"-688,1 5-462,3 8-615,14 27 147,1-1 0,1-1-1,2-1 1,48 58 0,126 119 20,-84-97-28,129 164 5,-110-122 0,157 143 0,57-13 0,-327-274 0,26 24 0,-42-35 0,0 0 0,0 1 0,0-1 0,-1 1 0,1 0 0,-1-1 0,1 1 0,-1 0 0,0 0 0,0 0 0,0 0 0,0 0 0,-1 0 0,1 0 0,-1 4 0,-1-11 0,0 0 0,0 0 0,0 0 0,0 0 0,-1 0 0,0 0 0,0 0 0,0 1 0,0-1 0,-4-5 0,1 4 0,2-1 0,-1 0 0,1-1 0,-5-10 0,4-5 0,0 1 0,1-1 0,2 0 0,1-32 0,0 27 0,-1 1 0,0 0 0,-7-28 0,7 46 0,-1 1 0,-1 0 0,1 0 0,-1 0 0,0 0 0,-1 0 0,1 0 0,-1 1 0,-1 0 0,1 0 0,-1 0 0,0 0 0,-1 1 0,1 0 0,-7-5 0,2 3 0,0 0 0,-1 1 0,0 0 0,0 1 0,0 0 0,0 1 0,-1 0 0,-13-2 0,25 6 0,0 0 0,1 0 0,-1 0 0,0 0 0,0 0 0,0 0 0,0 1 0,0-1 0,0 0 0,0 0 0,0 0 0,0 0 0,0 0 0,0 0 0,0 0 0,0 0 0,0 0 0,0 0 0,0 0 0,0 1 0,0-1 0,0 0 0,0 0 0,0 0 0,0 0 0,0 0 0,0 0 0,0 0 0,0 0 0,0 0 0,0 0 0,0 1 0,0-1 0,0 0 0,0 0 0,0 0 0,0 0 0,0 0 0,0 0 0,0 0 0,0 0 0,0 0 0,0 0 0,0 0 0,0 0 0,-1 1 0,1-1 0,0 0 0,0 0 0,0 0 0,0 0 0,0 0 0,0 0 0,80 106 0,10 13 0,-78-101 0,0 1 0,-2 1 0,0 0 0,11 34 0,-18-43 0,-1-1 0,0 1 0,0 0 0,-1 19 0,-1-26 0,1-1 0,-1 0 0,-1 1 0,1-1 0,0 0 0,-1 0 0,0 1 0,0-1 0,0 0 0,0 0 0,0 0 0,-1 0 0,1 0 0,-1 0 0,0 0 0,0 0 0,0-1 0,-4 5 0,-4-1 0,0-1 0,0 0 0,0 0 0,-1-1 0,1 0 0,-15 2 0,-71 10-2,65-11-1,-83 9-683,63-13-2033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4.0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28669,'0'0'2697,"16"3"-1488,378-3-1089,-464 7-606,28 1-509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8.0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239 236 31743,'0'0'923,"1"0"-875,1 20-27,9 601-21,-11-581 0,0-40 0,0 1 0,0-1 0,0 1 0,0 0 0,0-1 0,-1 1 0,1-1 0,0 1 0,0-1 0,0 1 0,-1-1 0,1 1 0,0-1 0,-1 0 0,1 1 0,0-1 0,-1 1 0,1-1 0,0 0 0,-1 1 0,1-1 0,-1 0 0,1 1 0,-1-1 0,1 0 0,-1 0 0,1 1 0,-1-1 0,1 0 0,-1 0 0,1 0 0,-1 0 0,1 0 0,-1 0 0,1 0 0,-2 0 0,-21-5 0,14-1 0,1-1 0,-1 0 0,2 0 0,-1-1 0,-11-14 0,10 11 0,0 1 0,-1 0 0,-14-11 0,19 17-1,-1 0 0,1 1 0,-1 0-1,0 0 1,0 0 0,0 1 0,0 0 0,0 0 0,0 0 0,-1 1-1,1 0 1,-1 0 0,-11 1 0,17 0 1,1 0 0,-1 0 0,1 0 0,0 1 0,-1-1 0,1 0 0,0 0 0,-1 1 0,1-1 0,0 0 0,-1 0 0,1 1 0,0-1 0,0 0 0,-1 1 0,1-1 0,0 1 0,0-1 0,-1 0 0,1 1 0,0-1 0,0 1 0,0-1 0,0 0 0,0 1 0,0-1 0,0 1 0,0-1 0,0 1 0,0-1 0,0 1 0,0 19 0,0-13 0,1-2 0,0 0 0,0 1 0,0-1 0,1 0 0,0 0 0,0 0 0,0-1 0,0 1 0,1 0 0,0-1 0,0 1 0,0-1 0,1 0 0,-1 0 0,1 0 0,0-1 1,0 1-1,0-1 0,0 0 0,10 5 0,-2-1-1,1 0 1,-1-1-1,1-1 1,1 0 0,-1 0-1,1-1 1,14 1-1,-13-2-1,0-1-1,1-1 0,-1 0 0,0-1 0,29-4 1,-40 3 1,1 0 1,0 0-1,-1-1 0,1 0 1,-1 0-1,0 0 1,0 0-1,1 0 1,-2-1-1,1 0 1,0 0-1,0 0 0,-1 0 1,0-1-1,1 1 1,-1-1-1,-1 0 1,1 0-1,0 0 1,-1 0-1,0 0 1,3-10-1,-1 0 0,0 0 1,-1 0-1,-1 0 0,1-28 1,-5-63-7,1 57 4,-2-87 13,3 133-9,0 1-1,1-1 0,-1 1 1,0-1-1,0 1 0,1-1 1,-1 1-1,1-1 0,-1 1 1,1-1-1,0 1 0,0 0 1,0-1-1,-1 1 1,1 0-1,0 0 0,1-1 1,-1 1-1,0 0 0,0 0 1,0 0-1,3-1 0,-1 0 1,1 0 0,0 1 0,0-1 0,0 1 0,0 0 0,0 0-1,0 0 1,7 0 0,-4 1-1,1-1 1,-1 2-1,0-1 0,0 1 0,0 0 1,0 0-1,0 1 0,-1 0 0,1 0 1,11 6-1,-11-3 0,0 1 0,0 0 0,-1 0 0,0 0 0,-1 1 0,1 0 0,-1 0 0,0 1 0,-1 0 0,0-1 0,0 1 0,-1 1 0,0-1 0,0 0 0,-1 1 0,0-1 0,1 10 0,2 20 0,-2 1 0,-3 63 0,-1-52 0,1-36 0,1-9 0,-1-1 0,0 1 0,0 0 0,0 0 0,-1 0 0,0 0 0,0-1 0,-3 10 0,1-10 5,2-5-2,0-8 1,1 8-3,1-28-2,0 1 0,2 0 0,2 0 0,0 0 0,2 1 0,1 0 0,1 0-1,1 1 1,1 0 0,1 1 0,18-27 0,-24 44 1,0 0 0,0 1 0,12-11 0,-16 17 0,-1-1 0,1 0 0,0 1 0,-1 0 0,1-1 0,0 1 0,0 0 0,0 0 0,0 0 0,0 1 0,0-1 0,0 0 0,1 1 0,-1-1 0,0 1 0,0 0 0,0-1 0,1 1 0,-1 0 0,0 0 0,4 1 0,-5 0-1,0 0 1,1 0-1,-1 1 1,0-1-1,0 0 1,0 0-1,0 1 1,0-1-1,-1 0 1,1 1-1,0-1 1,-1 1-1,1-1 1,-1 1-1,1 0 1,-1-1-1,0 1 1,1-1-1,-1 1 1,0 3-1,1 4-1,4 27 1,-2 1-1,-1 54 1,3 42 2,-5-130-1,1-1 0,-1 1 1,1-1-1,-1 1 0,1 0 1,0-1-1,0 0 0,0 1 0,0-1 1,1 0-1,-1 1 0,0-1 0,1 0 1,0 0-1,-1 0 0,1 0 0,0-1 1,0 1-1,0 0 0,0-1 0,1 1 1,-1-1-1,0 0 0,1 0 0,-1 0 1,0 0-1,1 0 0,-1 0 0,1-1 1,2 1-1,0-1 0,0 1 1,0-1-1,-1 0 1,1-1-1,0 1 1,0-1-1,-1 0 1,1-1-1,-1 1 1,1-1-1,-1 1 1,1-1-1,-1-1 1,0 1-1,0 0 0,4-4 1,2-4-1,-1 1 0,0-1 0,0-1 0,-1 1 0,-1-1 0,0-1 0,0 1 0,-1-1 0,-1 0 0,0-1 0,6-22 0,-3 1 0,-1-1 0,-1 1 0,1-47 0,-6 48 0,2-5 1,-2 0-1,-2 1 1,-8-63 0,8 93 0,-1 0 1,0 0-1,-1 0 1,1 0-1,-1 0 1,0 1-1,-1-1 1,0 1 0,0 0-1,0 0 1,-1 1-1,0-1 1,0 1-1,0 0 1,-1 0-1,1 0 1,-1 1-1,-12-7 1,17 11-2,1-1 0,-1 1 0,1 0 0,0 0 0,0 0 0,0 0 0,0 0 0,-1 0 0,1-1 0,0 1 0,0 0 0,-1 0 0,1 0 0,0 0 0,0 0 0,0 0 0,-1 0 0,1 0 0,0 0 0,0 0 0,-1 0 0,1 0 0,0 0 0,0 0 0,0 0 0,-1 0 0,1 1 0,0-1 0,0 0 0,0 0 0,-1 0 0,1 0 0,0 0 0,0 0 0,0 1 0,0-1 0,-1 0 0,1 0 0,0 0 0,0 0 0,0 1 0,0-1 0,0 0 0,0 0 0,-1 0 0,1 1 0,0-1 0,0 0 0,0 0 0,0 0 0,0 1 0,0-1 0,0 0 0,0 0 0,0 1 0,0-1 0,0 0 0,0 0 0,0 0 0,0 1 0,0-1 0,0 0 0,1 0 0,-1 1 0,0-1 0,0 0 0,0 0 0,7 351 18,2-96-4,-9-13-14,-35 266 0,33-493 0,1-4 0,0-1 0,0 0 0,-1 0 0,0 0 0,-1 0 0,0 0 0,-1-1 0,0 1 0,0-1 0,-9 14 0,12-22 0,0 0 0,0 1 0,-1-1 0,1 0 0,0 1 0,-1-1 0,1 0 0,-1 0 0,1 0 0,-1 0 0,0-1 0,1 1 0,-1 0 0,0-1 0,0 1 0,1-1 0,-1 1 0,0-1 0,0 0 0,0 0 0,0 0 0,1 0 0,-1 0 0,0 0 0,0-1 0,0 1 0,1 0 0,-1-1 0,0 0 0,0 1 0,1-1 0,-3-1 0,0-1 0,-1 0 0,1 0 0,0 0 0,0-1 0,0 0 0,0 0 0,1 0 0,-1 0 0,-3-7 0,-7-14 0,2 1 0,1-1 0,0-1 0,2 0 0,1-1 0,-6-40 0,6 10 0,2-2 0,2-60 0,5 113 0,-1 0 0,1 1 0,0-1 0,0 0 0,1 1 0,0-1 0,0 1 0,0-1 0,1 1 0,-1 0 0,1 0 0,0 0 0,1 0 0,-1 1 0,1-1 0,0 1 0,9-7 0,6-4 0,1 0 0,0 2 0,24-12 0,3-2 0,-13 5 0,0-1 0,-1-1 0,-1-2 0,-2-1 0,-1-2 0,-1-1 0,-1 0 0,-2-3 0,39-64 0,-38 46 0,25-76 0,-48 119 0,0 1 0,1-1 0,0 1 0,0 0 0,0 0 0,8-8 0,-10 12 0,1 1 0,-1-1 0,0 1 0,1 0 0,0 0 0,-1 0 0,1 0 0,0 1 0,0-1 0,0 1 0,0-1 0,0 1 0,0 0 0,1 0 0,-1 1 0,0-1 0,6 0 0,-9 1 0,0 0 0,0 0 0,1 0 0,-1 0 0,0 0 0,0 0 0,0 0 0,0 0 0,0 0 0,1 0 0,-1 0 0,0-1 0,0 1 0,0 0 0,0 0 0,1 0 0,-1 0 0,0 0 0,0 0 0,0 0 0,0 0 0,1 1 0,-1-1 0,0 0 0,0 0 0,0 0 0,0 0 0,1 0 0,-1 0 0,0 0 0,0 0 0,0 0 0,0 0 0,0 1 0,1-1 0,-1 0 0,0 0 0,0 0 0,0 0 0,0 0 0,0 0 0,0 1 0,0-1 0,0 0 0,0 0 0,0 0 0,0 0 0,0 1 0,1-1 0,-1 0 0,0 0 0,0 0 0,0 0 0,0 1 0,0-1 0,-1 0 0,1 0 0,0 3 0,-1 3 0,-1-1 0,1 1 0,-1-1 0,0 0 0,-1 1 0,1-1 0,-1 0 0,0-1 0,0 1 0,-1 0 0,1-1 0,-1 0 0,0 0 0,-7 6 0,-8 10 0,4-2 0,1 0 0,1 1 0,0 0 0,2 1 0,0 0 0,-14 39 0,19-43 0,2 0 0,0 0 0,1 0 0,1 1 0,0 0 0,1-1 0,1 1 0,0-1 0,1 1 0,5 19 0,-5-29 0,1-1 0,0 1 0,1 0 0,0-1 0,0 1 0,0-1 0,1 0 0,0 0 0,0 0 0,0-1 0,1 1 0,0-1 0,0 0 0,0-1 0,1 1 0,-1-1 0,1 0 0,0 0 0,0-1 0,1 0 0,-1 0 0,13 4 0,3-1 0,1 0 0,-1-2 0,1 0 0,0-2 0,38 0 0,-55-2 0,-1 0 0,1 0 0,-1-1 0,0 1 0,1-1 0,-1-1 0,0 1 0,0-1 0,1 0 0,-1 0 0,4-3 0,-5 2 0,-1 1 0,0-1 0,1 0 0,-2 0 0,1 0 0,0 0 0,-1-1 0,1 1 0,-1-1 0,0 1 0,0-1 0,0 0 0,-1 0 0,1 0 0,1-6 0,0-6 0,0 0 0,-1 0 0,0 0 0,-1 0 0,-1-1 0,-1 1 0,0 0 0,-1-1 0,-1 1 0,0 0 0,-1 1 0,-1-1 0,-12-27 0,9 27 0,0 0 0,-1 1 0,-1 0 0,0 0 0,-1 1 0,-1 1 0,0 0 0,-1 0 0,0 1 0,-1 1 0,0 0 0,-23-13 0,28 19 0,0 1 0,0 0 0,-1 1 0,1 0 0,-1 0 0,0 1 0,0 0 0,0 1 0,0 0 0,-11 0 0,19 1 0,-1 0 0,1-1 0,-1 1 0,1 1 0,-1-1 0,1 0 0,0 1 0,-1-1 0,1 1 0,0 0 0,-1-1 0,1 1 0,0 0 0,0 0 0,-1 1 0,1-1 0,0 0 0,1 1 0,-1 0 0,0-1 0,-2 4 0,2-1 0,0 0 0,0 1 0,1-1 0,-1 1 0,1 0 0,0-1 0,1 1 0,-1 0 0,1 0 0,0 5 0,1 4 0,0 0 0,1 0 0,0-1 0,1 1 0,1-1 0,0 1 0,1-1 0,0-1 0,1 1 0,0-1 0,1 0 0,0 0 0,1-1 0,1 0 0,11 13 0,-7-11 0,0 0 0,1 0 0,0-2 0,0 0 0,2 0 0,-1-2 0,1 0 0,0 0 0,1-2 0,0 0 0,23 6 0,-28-10 0,1 0 0,-1-1 0,0-1 0,20 0 0,-29-1 0,0 0 0,0 0 0,0-1 0,0 1 0,0-1 0,0 1 0,0-1 0,0 0 0,0 0 0,0-1 0,0 1 0,-1 0 0,1-1 0,0 0 0,-1 0 0,1 1 0,-1-2 0,0 1 0,0 0 0,0 0 0,0-1 0,0 1 0,2-3 0,0-7 0,1 0 0,-1 1 0,-1-1 0,0-1 0,0 1 0,0-17 0,-1-80 0,-4 82 0,2 0 0,1 0 0,8-47 0,-8 72 0,0 0 0,0-1 0,1 1 0,-1 0 0,0 0 0,1-1 0,-1 1 0,1 0 0,0 1 0,-1-1 0,1 0 0,0 0 0,0 1 0,0-1 0,0 1 0,1 0 0,-1-1 0,0 1 0,1 0 0,-1 0 0,0 1 0,1-1 0,-1 0 0,1 1 0,3-1 0,0 0 0,0 1 0,0-1 0,0 1 0,0 1 0,-1-1 0,1 1 0,0 0 0,0 0 0,0 0 0,6 3 0,-7-1 0,0 0 0,0 0 0,0 1 0,0 0 0,-1 0 0,1 0 0,-1 0 0,0 1 0,0-1 0,0 1 0,-1 0 0,0 1 0,0-1 0,0 0 0,-1 1 0,1-1 0,1 10 0,1 1 0,-1 1 0,-1-1 0,0 1 0,-2 0 0,1 20 0,-3-23 0,0 1 0,0-1 0,-1 1 0,-1-1 0,0 0 0,-2 0 0,1 0 0,-12 22 0,12-28 0,0 1 0,0 0 0,0 1 0,1-1 0,1 1 0,-1-1 0,2 1 0,-2 18 0,3-27 0,0 1 0,0-1 0,0 1 0,0-1 0,1 0 0,-1 1 0,0-1 0,1 1 0,-1-1 0,1 0 0,0 0 0,-1 1 0,1-1 0,0 0 0,0 0 0,0 0 0,0 0 0,0 0 0,0 0 0,0 0 0,0 0 0,0 0 0,0 0 0,1 0 0,-1-1 0,0 1 0,0 0 0,1-1 0,-1 1 0,1-1 0,1 1 0,6 0 0,-1 0-1,1 0 1,0-1 0,11-1-1,-3 1-2,-9 0 0,0 0 1,-1-1-1,1 0 1,0 0-1,0 0 1,-1-1-1,1 0 1,-1-1-1,1 0 1,9-5-1,-12 5 2,-1-1 1,1 1-1,0-1 0,-1 0 0,0 0 0,0-1 0,0 1 1,-1-1-1,0 0 0,1 0 0,-2 0 0,1 0 0,-1-1 0,4-10 1,0-11-1,-1-1 1,-1-1 0,-1 1-1,-2 0 1,-3-47-1,1 16 4,1-63 37,0 121-40,0 0 0,0 0 0,0 0 0,0 0 1,0 0-1,1 0 0,-1 1 0,0-1 0,0 0 0,1 0 1,-1 0-1,0 0 0,1 0 0,-1 1 0,1-1 1,-1 0-1,1 0 0,0 1 0,-1-1 0,1 0 0,0 1 1,-1-1-1,1 1 0,0-1 0,0 1 0,-1-1 1,3 0-1,-1 1 0,0-1 0,1 1 0,-1-1 0,1 1 0,0 0 0,-1 0 0,1 0 0,-1 0 0,1 0 0,3 1 0,0 1 0,0-1 0,-1 1 0,1 0 0,0 0 0,0 1 0,-1-1 0,0 1 0,10 7 0,-5 0 0,-2 0 0,1 0 0,-1 1 0,-1 0 0,0 1 0,-1-1 0,0 1 0,0 1 0,-2-1 0,1 1 0,4 22 0,-6-15 0,0 1 0,0-1 0,-2 1 0,-1 0 0,-1 0 0,0-1 0,-5 23 0,0-22 0,-14 38 0,15-49 0,19-52 0,30-102 0,-32 97 0,2 0 0,31-69 0,-34 101 0,-11 15 0,0 0 0,0 0 0,1-1 0,-1 1 0,0 0 0,0 0 0,1 0 0,-1 0 0,0 0 0,0 0 0,1 0 0,-1 0 0,0 0 0,0 0 0,1 0 0,-1 0 0,0 0 0,0 0 0,1 0 0,-1 0 0,0 0 0,0 0 0,1 0 0,-1 0 0,0 1 0,0-1 0,1 0 0,-1 0 0,0 0 0,0 0 0,0 0 0,1 1 0,-1-1 0,0 0 0,2 3 0,-1 0 0,0 0 0,0-1 0,0 1 0,0 0 0,0 0 0,0 0 0,0 4 0,10 82 0,-1 160 0,-7-235 0,4-12 0,-6-3 0,1 0 0,-1 0 0,1 0 0,-1-1 0,0 1 0,0 0 0,0-1 0,0 1 0,0-1 0,0 1 0,0-1 0,0 0 0,0-1 0,42-122 0,1-4 0,-37 112 0,1 0 0,1 1 0,0 0 0,1 0 0,14-16 0,-22 29 0,1-1 0,0 1 0,0-1 0,0 1 0,0 0 0,1 0 0,-1 0 0,1 1 0,0-1 0,0 1 0,0 0 0,0 0 0,0 0 0,0 1 0,1-1 0,-1 1 0,0 0 0,8 0 0,-11 2 0,-1-1 0,1 1 0,0 0 0,0 0 0,0 0 0,-1 0 0,1 0 0,-1 0 0,1 0 0,-1 0 0,1 1 0,-1-1 0,1 0 0,-1 0 0,0 0 0,0 1 0,0-1 0,1 0 0,-1 0 0,0 0 0,-1 1 0,1-1 0,0 2 0,0 3 0,2 35 0,-1-13 0,1 0 0,2 0 0,0 0 0,9 28 0,-10-49 0,-1 1 0,1-1 0,1 0 0,-1 0 0,1 0 0,0-1 0,1 1 0,-1-1 0,1 0 0,1 0 0,-1-1 0,1 1 0,0-1 0,0-1 0,0 1 0,1-1 0,-1 0 0,1 0 0,12 4 0,0-3 0,1 0 0,-1-2 0,0 0 0,1-1 0,36-1 0,-52-1 0,1 0 0,-1-1 0,0 1 0,1-1 0,-1 0 0,0 0 0,1 0 0,-1 0 0,0-1 0,0 0 0,0 0 0,0 0 0,0 0 0,4-4 0,-4 2 0,0 0 0,0 0 0,0-1 0,-1 1 0,0-1 0,1 0 0,-2 0 0,1-1 0,-1 1 0,4-11 0,-1-7 0,-1 0 0,-1 0 0,-1 0 0,0-1 0,-2 1 0,-4-33 0,3 48 0,1 0 0,-2 0 0,1 0 0,-1 0 0,0 0 0,-1 1 0,0-1 0,0 1 0,-6-11 0,7 14 0,-1 1 0,1 0 0,-1 0 0,0 0 0,0 0 0,0 0 0,0 0 0,0 1 0,-1 0 0,1-1 0,-1 1 0,1 0 0,-1 1 0,0-1 0,0 1 0,0 0 0,0 0 0,0 0 0,0 0 0,-5 0 0,9 1 0,-7-1 0,0 1 0,0 0 0,0 0 0,0 0 0,-11 3 0,16-3 0,-1 1 0,1 0 0,0 0 0,0 0 0,0 1 0,0-1 0,0 0 0,0 1 0,0-1 0,1 1 0,-1 0 0,0-1 0,1 1 0,-1 0 0,1 0 0,0 0 0,0 0 0,0 0 0,-2 5 0,-2 9 0,1 0 0,1 0 0,0 1 0,1-1 0,0 1 0,3 32 0,-1-33 0,0-6 0,1 0 0,0-1 0,0 1 0,1 0 0,0-1 0,1 0 0,0 1 0,1-1 0,-1 0 0,2 0 0,7 11 0,-9-15 0,1 0 0,0 0 0,-1-1 0,2 1 0,-1-1 0,0 0 0,1-1 0,0 1 0,0-1 0,0 0 0,0 0 0,1 0 0,-1-1 0,1 0 0,0 0 0,-1 0 0,1-1 0,0 0 0,11 1 0,-7-1 0,21-3 0,-29 2 0,-1-1 0,0 1 0,1-1 0,-1 0 0,0 1 0,1-1 0,-1 0 0,0 0 0,0 0 0,0 0 0,0 0 0,0 0 0,0 0 0,0-1 0,0 1 0,0 0 0,-1 0 0,1-1 0,0 1 0,0-2 0,3-10 0,0 0 0,-1-1 0,0 1 0,-1-1 0,1-18 0,-4-76 0,0 50 0,1 49 0,0-19 0,0 28 0,0-1 0,0 0 0,1 1 0,-1-1 0,0 0 0,-1 0 0,1 1 0,0-1 0,0 0 0,0 1 0,0-1 0,0 0 0,-1 1 0,1-1 0,0 1 0,-1-1 0,1 0 0,0 1 0,-1-1 0,1 1 0,-1-1 0,1 1 0,-1-1 0,0 2 0,0 0 0,1 0 0,-1 1 0,1-1 0,0 0 0,-1 1 0,1-1 0,0 1 0,0-1 0,-1 0 0,1 1 0,1-1 0,-1 1 0,0-1 0,0 2 0,0 2 0,0 28-13,-1-7 9,1-1 0,1 0 0,1 1 0,9 40 0,-10-61 4,0 0 0,1 0 1,0 0-1,0 0 0,0 0 0,0-1 0,1 1 1,0 0-1,0-1 0,0 0 0,0 0 1,1 0-1,-1 0 0,1 0 0,0-1 0,1 0 1,-1 0-1,0 0 0,1 0 0,0-1 1,-1 1-1,1-1 0,0 0 0,0-1 0,0 1 1,1-1-1,-1 0 0,8 0 0,-9 0 4,4 0 0,0-1 1,-1 0-1,1 0 1,15-2-1,-20 1-4,-1 0 0,1 0 0,0 0 0,0 0 0,-1-1 0,1 1 1,0-1-1,-1 0 0,0 0 0,1 1 0,-1-1 0,0-1 0,0 1 0,0 0 0,0-1 0,2-3 0,4-9 0,0 0 0,-2 0 0,1 0 0,-2-1 0,0 0 0,-1 0 0,-1-1 0,2-21 0,0-143 0,-5 128 0,-3-43 0,-16-112 0,16 168 0,0 193 0,5 174 0,0-305 0,1 1 0,1-1 0,1 0 0,15 41 0,-16-52 0,1-1 0,0 0 0,0 0 0,1 0 0,1 0 0,-1-1 0,2 0 0,-1 0 0,1-1 0,0 0 0,14 10 0,-16-15 0,-1 0 0,1 0 0,0-1 0,0 1 0,0-1 0,0-1 0,9 2 0,-13-2 0,1-1 0,0 1 0,0-1 0,0 0 0,0 0 0,0 0 0,0 0 0,0-1 0,-1 1 0,1-1 0,0 0 0,0 1 0,0-1 0,-1-1 0,1 1 0,0 0 0,-1-1 0,5-3 0,-3 1 0,-1-1 0,0 1 0,0-1 0,0 0 0,0 0 0,-1-1 0,0 1 0,0-1 0,0 1 0,-1-1 0,1-5 0,8-72 0,-8 56 0,4-258 0,-6 204 0,-16 248 0,16 34 0,0-191 0,1 0 0,1 0 0,0 0 0,0 0 0,1-1 0,0 1 0,1-1 0,0 1 0,0-1 0,1-1 0,5 10 0,-6-13 0,0 0 0,0 0 0,1-1 0,-1 1 0,1-1 0,0 0 0,0 0 0,1 0 0,-1-1 0,1 0 0,-1 0 0,1 0 0,0-1 0,0 0 0,0 0 0,1 0 0,-1-1 0,10 1 0,-12-2 0,0 1 0,0-1 0,0 0 0,0 0 0,0 0 0,0-1 0,0 0 0,0 1 0,0-1 0,0-1 0,0 1 0,-1 0 0,1-1 0,0 0 0,-1 0 0,0 0 0,1 0 0,3-4 0,-2 0 0,-1 1 0,0 0 0,-1-1 0,0 0 0,1 0 0,-2 0 0,1 0 0,-1-1 0,0 1 0,2-12 0,4-33 0,-2-1 0,-2 0 0,-5-93 0,-1 49 0,17 369 0,-11-245 0,0 2 0,10 36 0,-12-59 0,0 0 0,0 0 0,1 0 0,0 0 0,1 0 0,-1-1 0,1 0 0,0 0 0,1 0 0,7 8 0,-7-10 0,0-1 0,1 0 0,-1 0 0,0 0 0,1-1 0,0 0 0,-1 0 0,1 0 0,0-1 0,0 0 0,0 0 0,0-1 0,0 1 0,12-2 0,-12 1 0,-1 0 0,1-1 0,0 0 0,-1 0 0,1 0 0,-1-1 0,1 1 0,-1-2 0,0 1 0,0 0 0,0-1 0,0 0 0,0 0 0,0 0 0,7-8 0,-6 2 0,0 0 0,0-1 0,-1 1 0,-1-1 0,0-1 0,0 1 0,-1 0 0,0-1 0,0 0 0,-2 0 0,2-16 0,-1-9 0,-2 1 0,-4-45 0,2 66 0,0-1 0,-1 1 0,0 0 0,-1 1 0,-1-1 0,0 1 0,-1-1 0,0 2 0,-1-1 0,0 1 0,-1 0 0,-10-12 0,11 17 0,0 0 0,0 0 0,0 0 0,-1 1 0,0 0 0,0 1 0,-1 0 0,1 0 0,-1 1 0,0 0 0,0 0 0,-1 1 0,1 0 0,-1 1 0,0 0 0,1 0 0,-1 1 0,-10 0 0,17 1 0,1 0 0,-1 0 0,1 0 0,-1 1 0,1-1 0,-1 1 0,1-1 0,-1 1 0,1 0 0,0 0 0,-1 0 0,1 0 0,0 0 0,0 1 0,0-1 0,0 0 0,0 1 0,0 0 0,0 0 0,0-1 0,1 1 0,-1 0 0,1 0 0,-1 0 0,1 1 0,0-1 0,0 0 0,0 0 0,-2 5 0,1 4 0,0 1 0,0-1 0,1 1 0,0 0 0,1 14 0,1-13 0,-1-1 0,1 1 0,1-1 0,0 0 0,1 1 0,0-1 0,0 0 0,2 0 0,0-1 0,0 1 0,1-1 0,0 0 0,0-1 0,17 20 0,-16-22 0,0-1 0,0 0 0,0 0 0,1-1 0,0 0 0,0 0 0,1 0 0,0-1 0,0-1 0,0 0 0,0 0 0,1 0 0,0-1 0,0-1 0,-1 0 0,1 0 0,19 0 0,-26-2 0,0 0 0,1 0 0,-1-1 0,0 0 0,0 0 0,0 0 0,1 0 0,-1 0 0,0 0 0,0-1 0,-1 1 0,1-1 0,0 0 0,0 0 0,-1 0 0,1 0 0,-1-1 0,0 1 0,0-1 0,0 1 0,0-1 0,0 0 0,0 0 0,-1 0 0,1 0 0,-1 0 0,1-5 0,3-8 0,0 0 0,-2-1 0,0 1 0,1-19 0,-4 27 0,5-98 0,-5 71 0,1 0 0,9-46 0,-10 78 0,1 0 0,0 0 0,0 0 0,0 0 0,1 0 0,-1 0 0,1 0 0,-1 0 0,1 1 0,0-1 0,0 1 0,0-1 0,1 1 0,4-4 0,-6 5 0,1 0 0,-1 0 0,1 1 0,-1-1 0,1 0 0,-1 1 0,1-1 0,0 1 0,-1 0 0,1-1 0,0 1 0,0 0 0,-1 0 0,1 0 0,0 0 0,-1 0 0,1 1 0,0-1 0,0 0 0,-1 1 0,1-1 0,-1 1 0,1 0 0,0 0 0,-1-1 0,0 1 0,1 0 0,-1 0 0,1 0 0,1 3 0,3 2 0,0 0 0,-1 1 0,0 0 0,0 1 0,0-1 0,-1 1 0,0 0 0,3 11 0,22 72 0,-19-46 0,-2 1 0,-2 1 0,-2-1 0,-3 84 0,-1-128 0,0 1 0,-1 0 0,1-1 0,-1 1 0,1-1 0,-1 1 0,0-1 0,1 1 0,-1-1 0,-1 1 0,-1 3 0,-1-2 0,4-9 0,0 0 0,2-19 0,0 0 0,1 1 0,10-35 0,27-75 0,-33 111 0,-6 20 0,10-37 0,3 0 0,1 0 0,1 2 0,22-36 0,-38 73 0,0-1 0,0 1 0,0 0 0,1 0 0,-1 0 0,0-1 0,0 1 0,0 0 0,0 0 0,0 0 0,0-1 0,0 1 0,0 0 0,0 0 0,0 0 0,0-1 0,1 1 0,-1 0 0,0 0 0,0 0 0,0 0 0,0-1 0,1 1 0,-1 0 0,0 0 0,0 0 0,0 0 0,1 0 0,-1 0 0,0 0 0,0 0 0,0 0 0,1 0 0,-1 0 0,0-1 0,0 1 0,0 0 0,1 0 0,-1 0 0,0 1 0,0-1 0,0 0 0,1 0 0,-1 0 0,0 0 0,0 0 0,0 0 0,1 0 0,-1 0 0,0 0 0,0 0 0,0 0 0,1 1 0,-1-1 0,0 0 0,0 0 0,0 0 0,4 16 0,6 112-11,-9 207 0,-4-195-658,3-188-2338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8.3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117 20 32207,'-6'0'8,"0"0"0,0 0 0,0 0 1,-1 1-1,1 0 0,1 1 0,-1-1 1,0 1-1,0 0 0,0 1 0,-6 3 0,9-4-2,0 1-1,0-1 1,0 1-1,1 0 1,-1 0-1,1 0 1,0 0-1,-1 0 1,1 0-1,1 1 1,-1-1-1,0 1 1,1 0-1,0-1 1,0 1-1,0 0 1,0-1-1,0 9 1,0-6 3,1 0 1,-1 0-1,1 0 1,0 0 0,1 0-1,-1 0 1,1 0 0,0 0-1,1 0 1,0 0 0,2 7-1,-1-9-2,-1 0 0,1 1 0,0-1 0,1 0-1,-1-1 1,1 1 0,-1 0 0,1-1-1,0 0 1,1 0 0,-1 0 0,0-1 0,7 4-1,1-1 3,1 0-1,0 0 0,0-1 0,0-1 0,0 0 1,1-1-1,-1 0 0,1-1 0,0-1 1,-1 0-1,27-4 0,-37 3-7,0 0 0,-1 0 0,1 0 0,-1 0 0,1 0 0,-1-1 0,0 1 1,1-1-1,-1 0 0,0 0 0,0 0 0,0 0 0,-1 0 0,1 0 0,0 0 0,-1-1 0,1 1 0,-1-1 0,0 1 0,0-1 0,0 1 0,0-1 1,0 0-1,0 1 0,-1-1 0,0 0 0,1-4 0,0-4 2,0 0 0,-1-1 0,-1 1 0,1 0 0,-5-19 0,3 24-3,0 0 1,0 1-1,0-1 0,-1 0 1,0 1-1,0 0 0,0-1 1,-1 1-1,1 1 0,-1-1 1,-1 0-1,1 1 0,-1 0 1,1 0-1,-1 0 0,0 1 1,-8-5-1,5 4-7,0 0 1,0 1-1,0 0 0,0 0 0,0 1 1,-1 0-1,1 0 0,-1 1 0,0 0 1,1 0-1,-18 2 0,24-1-15,-1 1-1,1-1 1,-1 1-1,1-1 1,-1 1-1,1 0 0,-1 0 1,1 0-1,0 0 1,-4 3-1,-18 24-759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8.6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32479,'33'0'112,"34"0"-32,24 0-64,3 0-16,-3 0-16,-16 0-400,-20 0-4146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32.3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1 783 30862,'1'-6'119,"0"1"1,1 0-1,0 0 0,-1 1 1,2-1-1,-1 0 0,1 1 0,-1-1 1,1 1-1,1 0 0,-1 0 1,0 0-1,8-6 0,14-20-20,1-14-81,-1-1-1,-3-2 1,-2 0-1,17-58 1,2-2-5,-33 92-10,5-12 1,0 1-1,-2-2 1,-1 1 0,-1-1 0,-2-1 0,4-49 0,-9 77-4,1-1 0,-1 1 0,0 0 1,0 0-1,0 0 0,-1 0 0,1 0 0,0 0 1,0 0-1,-1 0 0,1 0 0,0 0 0,-1 0 1,1 0-1,-1 0 0,1 0 0,-1 0 1,0 0-1,1 0 0,-1 0 0,0 1 0,1-1 1,-1 0-1,0 1 0,0-1 0,-1 0 1,-1 0-2,0 0 1,0 0 0,0 1 0,0 0 0,0-1 0,0 1 0,-5 1 0,-3-1 0,9 0 0,0 1 0,0-1 0,0 1 0,0-1 0,0 1 0,0 0 0,0 0 0,0 0 0,0 0 0,1 0 0,-1 0 0,0 0 0,1 0 0,-1 1 0,1-1 0,-1 1 0,1-1 0,0 1 0,0 0 0,0-1 0,0 1 0,0 0 0,0 0 0,0 0 0,0 0 0,1 0 0,-1 0 0,1 0 0,-1 0 0,1 4 0,-2 7 0,0 1 0,1 0 0,1 20 0,1-24 0,0 0 0,1 0 0,0 0 0,0 0 0,1 0 0,0 0 0,1 0 0,8 15 0,5 3 0,28 37 0,-31-47 0,0 0 0,-2 1 0,0 1 0,-2 0 0,11 25 0,-19-39 0,-1-1 0,1 0 0,-1 1 0,0-1 0,-1 1 0,1-1 0,-1 1 0,0 0 0,-1 5 0,0-8 0,1 0 0,-1 0 0,0-1 0,0 1 0,0 0 0,0-1 0,-1 1 0,1-1 0,-1 1 0,1-1 0,-1 0 0,0 0 0,0 0 0,0 0 0,0 0 0,0 0 0,0 0 0,-4 2 0,-6 2-2,0-1 1,1 0-1,-1 0 0,-1-2 1,1 1-1,-1-1 0,-19 1 1,-90 1-31,122-5 32,0 0-1,0 0 1,0 1 0,0-1 0,0 0-1,1 0 1,-1 0 0,0 0-1,0 0 1,0 0 0,0 0 0,0 1-1,0-1 1,1 0 0,-1 0 0,0 0-1,0 0 1,0 0 0,0 1-1,0-1 1,0 0 0,0 0 0,0 0-1,0 0 1,0 1 0,0-1-1,0 0 1,0 0 0,0 0 0,0 0-1,0 1 1,0-1 0,0 0 0,0 0-1,0 0 1,0 0 0,0 1-1,0-1 1,0 0 0,0 0 0,-1 0-1,1 0 1,0 0 0,0 1 0,0-1-1,0 0 1,0 0 0,0 0-1,-1 0 1,1 0 0,0 0 0,0 0-1,0 0 1,0 1 0,0-1 0,-1 0-1,1 0 1,0 0 0,14 4-1,-1 0 0,1 0 1,1-1-1,-1-1 1,21 1-1,79-5 7,-76 1 2,-32 1-7,0-1-1,0 1 0,-1-1 0,1 0 0,0-1 1,-1 1-1,1-1 0,-1 0 0,1-1 1,-1 1-1,0-1 0,0 0 0,0 0 1,0-1-1,7-6 0,-7 4 1,1-1 0,-1 1 0,0-1 0,0-1-1,-1 1 1,0-1 0,0 0 0,-1 0 0,4-13 0,0-10 0,-2-1 0,-1 0 1,-1 0-1,-2-45 0,-1 73-1,0-28 2,1 14 3,-1 0 0,-1 1 0,0-1 0,-6-28 0,4 79-27,3 723 49,6-869-27,43-219 0,-38 271 0,-8 40 0,4-19 0,1 0 0,26-75 0,-33 113 0,-1 0 0,1 0 0,0 0 0,0 0 0,0 0 0,0 0 0,0 1 0,1-1 0,-1 0 0,0 0 0,1 1 0,-1-1 0,1 1 0,0 0 0,-1-1 0,1 1 0,0 0 0,0 0 0,0 0 0,0 0 0,0 0 0,0 0 0,0 1 0,0-1 0,0 1 0,0-1 0,0 1 0,0 0 0,1 0 0,-1 0 0,4 1 0,-3-1 0,1 2 0,0-1 0,-1 0 0,1 1 0,-1 0 0,1-1 0,-1 1 0,0 1 0,0-1 0,0 0 0,0 1 0,0-1 0,0 1 0,-1 0 0,1 0 0,1 4 0,3 6-2,0 1 0,-2 0-1,1 0 1,-2 0 0,0 1 0,-1-1-1,0 1 1,-1 0 0,-1 0 0,0 0 0,-3 28-1,2-35 3,-1-1 0,0 0-1,0 0 1,-1 0 0,0 0-1,0 0 1,-1-1 0,0 1 0,0 0-1,0-1 1,-1 0 0,0 0-1,0 0 1,-1 0 0,0-1-1,1 0 1,-7 5 0,-7 5-1,-1-1 1,0-1-1,-40 20 0,58-33-1,1 0-1,0 0 0,-1 0 0,1 0 0,0 0 1,-1 0-1,1 0 0,0 1 0,-1-1 1,1 0-1,0 0 0,0 0 0,-1 0 1,1 1-1,0-1 0,-1 0 0,1 0 1,0 1-1,0-1 0,0 0 0,-1 0 0,1 1 1,0-1-1,0 0 0,0 0 0,0 1 1,0-1-1,-1 0 0,1 1 0,0-1 1,0 0-1,0 1 0,0-1 0,0 0 1,0 1-1,13 3-48,29-3 21,-36-1 24,9 0 9,-1-1 0,0 0 0,1-1 0,-1-1 0,0 0 0,0-1 0,17-6 0,-24 7 2,-1 0-1,0 0 1,0-1 0,0 0 0,0 0-1,-1 0 1,1-1 0,-1 1-1,0-1 1,-1-1 0,1 1 0,-1-1-1,0 1 1,0-1 0,-1 0 0,0-1-1,4-9 1,2-18 4,-1 0 0,-1-1 0,1-44 0,2-3 3,-10 79-11,0-1 0,1 0-1,0 0 1,0 1 0,0-1 0,0 1 0,1-1-1,-1 1 1,3-4 0,-3 5-1,1 1 1,-1 0-1,1-1 1,-1 1-1,1 0 0,-1 0 1,1 0-1,0 0 1,0 1-1,-1-1 1,1 0-1,0 1 0,0-1 1,0 1-1,0-1 1,0 1-1,0 0 1,3 0-1,10-1 0,48 0-6,-59 1 6,-1 0-1,0 0 1,0 0-1,1 1 1,-1 0-1,0-1 1,0 1-1,0 0 1,0 1-1,0-1 1,0 0 0,0 1-1,-1 0 1,1 0-1,3 2 1,-6-3 0,0-1 0,0 0-1,0 0 1,0 1 0,1-1 0,-1 0 0,0 0 0,0 1 0,0-1 0,0 0 0,0 1 0,0-1 0,0 0 0,-1 0 0,1 1 0,0-1 0,0 0 0,0 0 0,0 1 0,0-1-1,0 0 1,0 0 0,-1 1 0,1-1 0,0 0 0,0 0 0,0 1 0,0-1 0,-1 0 0,1 0 0,0 0 0,0 0 0,-1 1 0,1-1 0,0 0 0,0 0 0,-1 0 0,1 0-1,0 0 1,0 0 0,-1 0 0,1 0 0,0 0 0,-1 0 0,1 0 0,0 0 0,-1 0 0,1 0 0,-14 5 0,-9 4 0,-1 0 0,-26 15 0,41-19 0,1 0 0,0 1 0,1 0 0,-1 0 0,1 1 0,1 0 0,-1 0 0,1 1 0,-7 10 0,5-4 0,1 1 0,1 0 0,0 1 0,1-1 0,1 1 0,0 0 0,1 0 0,1 1 0,0-1 0,2 0 0,-1 1 0,2-1 0,3 23 0,-3-35 0,0 0 0,0 0 1,1 0-1,-1 0 0,1 0 0,0 0 0,0 0 1,0-1-1,0 1 0,1-1 0,0 0 0,-1 0 1,1 0-1,0 0 0,1 0 0,-1 0 0,0-1 1,1 0-1,-1 1 0,1-1 0,0-1 1,0 1-1,0 0 0,0-1 0,4 1 0,6 1 3,0 0-1,0-1 0,0-1 0,1 0 0,27-2 1,-39 0-3,0 1 1,0 0 0,0-1-1,0 0 1,0 0 0,0 0-1,0 0 1,0 0 0,0-1-1,0 1 1,-1-1 0,1 0 0,-1 1-1,1-1 1,-1 0 0,0-1-1,3-2 1,-2 0-1,1 0 0,-1 0 1,0-1-1,0 1 0,0-1 0,-1 0 1,0 0-1,1-7 0,2-10 0,-2-1-1,-1 0 1,-1-35-1,-1 52 2,1-27-1,-3-59 0,1 83 0,-1 1 0,1 0 0,-2 0 0,1 0 0,-1 0 0,0 1 0,-8-16 0,-1 12 0,11 12 0,1 0 0,-1 0 0,1 0 0,0 0 0,-1 0 0,1 0 0,-1 0 0,1 0 0,0 0 0,-1 0 0,1 0 0,-1 0 0,1 0 0,0 0 0,-1 0 0,1 0 0,-1 0 0,1 0 0,0 1 0,-1-1 0,1 0 0,0 0 0,-1 1 0,1-1 0,0 0 0,-1 0 0,1 1 0,0-1 0,0 0 0,-1 1 0,1-1 0,0 0 0,0 1 0,-1-1 0,1 0 0,0 1 0,0-1 0,0 1 0,0-1 0,0 0 0,0 1 0,0-1 0,0 1 0,0-1 0,0 0 0,0 1 0,0 0 0,-5 34 0,2 0 0,2 1 0,4 57 0,-2-71 0,0-9 0,0-1 0,1 1 0,1-1 0,0 1 0,0-1 0,1 0 0,1 0 0,0-1 0,9 17 0,-11-23 0,0-1 0,0 0 0,0 1 0,0-1 0,1-1 0,-1 1 0,1 0 0,0-1 0,0 0 0,1 0 0,-1 0 0,0 0 0,1-1 0,0 0 0,0 0 0,-1 0 0,1 0 0,0-1 0,1 0 0,-1 0 0,0 0 0,0-1 0,0 0 0,0 0 0,6 0 0,-9-1 0,0 1 0,0-1 0,0 0 0,0 0 0,0 0 0,0 0 0,-1 0 0,1 0 0,0 0 0,-1-1 0,1 1 0,-1-1 0,1 1 0,-1-1 0,0 1 0,0-1 0,1 0 0,-1 0 0,0 0 0,-1 0 0,2-3 0,14-48 0,-14 45 0,6-37 3,5-82 0,-11 85 6,2 0-1,14-62 1,-17 101-10,0 1 0,-1 0 0,1 0 0,0 1 0,0-1 0,0 0 0,1 0-1,-1 0 1,0 1 0,1-1 0,-1 0 0,1 1 0,-1-1 0,1 1 0,-1 0 0,1 0 0,0-1 0,0 1 0,0 0 0,0 1 0,0-1 0,0 0 0,0 0-1,0 1 1,0-1 0,0 1 0,0 0 0,0 0 0,1 0 0,-1 0 0,0 0 0,0 0 0,0 0 0,4 2 0,-1-2 0,-1 1 0,1 1 0,0-1 0,-1 1 0,1 0 0,-1 0 0,1 0 1,-1 0-1,0 1 0,0 0 0,0 0 0,0 0 0,-1 0 0,5 5 0,-6-5-1,-1-2 1,0 0 0,0 0 0,0 1 0,0-1 1,-1 0-1,1 1 0,0-1 0,-1 1 0,1-1 0,-1 1 1,1-1-1,-1 1 0,0-1 0,0 1 0,1 3 0,-26-5 4,20 0-3,1 0 1,0 0-1,0 0 1,-1 0-1,1 1 1,0-1-1,0 1 1,0 0-1,0 0 1,0 1-1,0-1 1,0 1-1,0 0 1,0 0-1,1 0 1,-1 1-1,1-1 1,-1 1-1,1 0 1,0 0-1,0 0 0,0 0 1,1 0-1,-1 1 1,1-1-1,0 1 1,-3 5-1,-1 4-2,1 1 0,1 0 0,0 0 0,0 0 0,2 0 0,-2 24 0,2-14 2,2 1 1,0 0-1,5 27 0,-4-47 0,0 0 0,0 0 1,0 0-1,1 0 0,0 0 0,0-1 0,0 1 1,1-1-1,-1 0 0,1 1 0,0-1 0,0 0 0,0-1 1,1 1-1,0-1 0,-1 1 0,1-1 0,0 0 1,1 0-1,-1-1 0,0 1 0,1-1 0,0 0 1,-1 0-1,7 1 0,7 2 4,0-2 0,1 0 0,-1-1 0,0-1 0,29-1 0,-40-1-4,1 0 1,-1 0-1,0-1 0,1 0 0,-1 0 0,0-1 0,0 0 0,0 0 0,0-1 1,-1 1-1,0-2 0,1 1 0,-1-1 0,-1 1 0,1-2 0,-1 1 0,0-1 1,0 1-1,0-1 0,-1-1 0,0 1 0,5-12 0,1 0 0,-2-1 0,0-1 0,-2 1 0,0-1 0,-1-1 0,-1 1 0,2-25 0,-2-150 0,-4 193 0,0 1 0,0-1 0,0 0 0,0 0 0,0 1 0,-1-1 0,1 0 0,0 1 0,-1-1 0,1 0 0,-1 1 0,0-1 0,0 1 0,1-1 0,-1 1 0,0-1 0,0 1 0,0 0 0,-1 0 0,1-1 0,0 1 0,0 0 0,-1 0 0,-1-1 0,2 2 0,-1 0 0,1-1 0,-1 2 0,1-1 0,-1 0 0,1 0 0,-1 0 0,1 1 0,0-1 0,-1 1 0,1-1 0,-1 1 0,1-1 0,0 1 0,0 0 0,-1 0 0,1-1 0,0 1 0,0 0 0,0 0 0,0 0 0,0 1 0,0-1 0,0 0 0,0 0 0,1 0 0,-1 1 0,0-1 0,0 2 0,-6 10 0,1 0 0,1 1 0,0-1 0,1 1 0,0 0 0,1 0 0,0 0 0,0 19 0,1 123 0,3-128 0,-1-20 1,1 1 0,-1-1 0,2 0 0,-1 0 0,1 0 0,0-1 0,1 1 0,0 0-1,0-1 1,0 0 0,1 1 0,0-1 0,1-1 0,0 1 0,0-1 0,0 1 0,1-2 0,-1 1 0,2-1 0,-1 1 0,0-2 0,1 1 0,0-1 0,0 0 0,0 0-1,1-1 1,-1 0 0,1 0 0,0-1 0,0 0 0,0 0 0,0-1 0,12 1 0,-18-2-1,6 1-9,1 0 0,-1-1 0,1 0 1,0 0-1,-1-1 0,14-2 1,-21 2-7,1 0 0,-1 0 1,1 0-1,-1 0 0,0 0 0,1 0 1,-1 0-1,0-1 0,0 1 1,0 0-1,2-4 0,-3 5 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05.0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63 20 31006,'0'-20'338,"0"23"197,0 36 177,-1 142-693,2 211 45,20-142-35,-21 172-13,-5-354-12,-21 105 0,14-110-2,3-1 1,-2 75 0,12-7 11,-3 152 4,-7-186-18,0 35 0,8 66 0,2 209 0,4-343 0,14 70 0,4 50 0,-18-64 0,37 202 0,-20-184 0,8 222 0,-2 0 0,-13-181 0,-9 237 0,-8-237 0,5-125 0,2 0 0,14 60 0,-9-60 0,-3 0 0,2 62 0,-19 288 0,7 157 0,5-294 0,-1-175 0,1-32 0,-2 0 0,-17 112 0,7-102 0,3 0 0,3 108 0,2-59 0,-4-20 0,1-55 0,4 80 0,3-113 0,-1 1 0,2-1 0,0-1 0,0 1 0,9 18 0,-8-20 0,0 1 0,0-1 0,-1 1 0,-1 0 0,1 0 0,-1 0 0,1 17 0,-3 16 0,0-43 0,0 1 0,0 0 0,0 0 0,0 0 0,0 0 0,0-1 0,0 1 0,0 0 0,0 0 0,0 0 0,0 0 0,0 0 0,0 0 0,1-1 0,-1 1 0,0 0 0,0 0 0,0 0 0,0 0 0,0 0 0,0 0 0,0 0 0,1-1 0,-1 1 0,0 0 0,0 0 0,0 0 0,0 0 0,0 0 0,1 0 0,-1 0 0,0 0 0,0 0 0,0 0 0,0 0 0,0 0 0,1 0 0,-1 0 0,0 0 0,0 0 0,0 0 0,0 0 0,0 0 0,1 0 0,-1 0 0,0 0 0,0 0 0,0 0 0,0 1 0,0-1 0,1 0 0,-1 0 0,0 0 0,0 0 0,0 0 0,0 0 0,0 0 0,0 1 0,0-1 0,0 0 0,0 0 0,1 0 0,-1 0 0,0 0 0,0 1 0,10-19-4,-1 0 1,0 0-1,-2 0 0,10-35 0,-7 23-46,18-60-297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6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31903,'0'0'816,"25"0"-800,27 0 16,12 0-32,5-5 0,-5-2 0,-14-3 0,-15 5 0,-18 0 0,-17 3-96,0-3-400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06.4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19 247 29934,'-18'0'2518,"31"0"-2082,34 0-640,532-36 223,-494 27-19,188-21 0,-271 30 0,-1 0 0,1 0 0,-1 0 0,0 0 0,1-1 0,-1 1 0,1 0 0,-1-1 0,0 1 0,1-1 0,-1 1 0,0-1 0,1 1 0,-1-1 0,0 0 0,0 0 0,0 0 0,0 1 0,0-1 0,0 0 0,0-1 0,0 1 0,0 0 0,1-2 0,-2 1 0,0 0 0,-1 0 0,1 0 0,-1 0 0,1 0 0,-1 0 0,0 0 0,1 0 0,-1 1 0,0-1 0,0 0 0,0 0 0,-1 1 0,1-1 0,0 1 0,-3-3 0,-10-10-2,0 1 1,0 1-1,-1 0 0,0 1 0,-1 1 1,-1 0-1,-23-10 0,3 1 16,86 22-1,3 14-6,-2 4-1,82 44 0,-128-63-6,0 0 0,-1 0 0,0 0 0,1 0 0,-1 1 0,0-1 0,0 1 0,0 0 0,-1 0 0,1 0 0,-1 0 0,1 1 0,-1-1 0,0 0 0,0 1 0,-1 0 0,1-1 0,-1 1 0,0 0 0,0 0 0,0 0 0,0 0 0,-1 0 0,1 0 0,-1 0 0,0 0 0,0 0 0,-1 0 0,1 0 0,-1 0 0,0-1 0,0 1 0,0 0 0,-1 0 0,-2 6 0,-2-1 0,0-1 0,0 1 0,-1-1 0,0-1 0,0 1 0,-10 6 0,-58 42 0,26-22-5,36-23-17,-3 1-140,0 0 0,-24 13 1,6-12-1536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1.7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15 207 31134,'0'0'1356,"0"13"-1319,3 686 91,-12-1041-130,1-9-33,12 330 70,-4 21-34,1 0-1,-1-1 1,0 1 0,0 0-1,1-1 1,-1 1 0,0 0-1,1 0 1,-1-1 0,0 1-1,1 0 1,-1 0 0,0 0 0,1 0-1,-1-1 1,0 1 0,1 0-1,-1 0 1,0 0 0,1 0-1,-1 0 1,1 0 0,-1 0-1,0 0 1,1 0 0,-1 0-1,1 0 1,0 1 0,1 0-1,0 0-1,0 0 1,0 0 0,0 1 0,-1-1 0,1 1 0,0-1 0,-1 1 0,1 0-1,-1 0 1,1 0 0,-1 0 0,2 3 0,72 157 9,-16-29-2,-58-131-7,0 1 0,0-1 0,1 0 0,-1 1 0,1-1 0,-1 0 0,1 0 0,0 0 0,0 0 0,0 0 0,0-1 0,0 1 0,0-1 0,0 1 0,0-1 0,1 0 0,-1 0 0,0 0 0,1 0 0,-1 0 0,4 1 0,-4-3 0,0 1 0,0 0 0,1 0 0,-1-1 0,0 1 0,0-1 0,0 0 0,0 1 0,0-1 0,0 0 0,0 0 0,0-1 0,0 1 0,0 0 0,-1-1 0,1 1 0,0-1 0,-1 1 0,1-1 0,-1 0 0,0 1 0,1-1 0,-1 0 0,1-4 0,14-26 0,-2-1 0,-2 0 0,-1-1 0,9-47 0,14-42 0,-29 116-1,-3 14-3,0 17-4,0 124 7,4 77 9,-2-169-5,23 109 0,-26-162-3,1 6-2,0 1 1,1-1-1,1 0 0,5 11 1,-9-18 0,1-1 1,0 1 0,0-1 0,0 0-1,0 1 1,0-1 0,0 0 0,0 1-1,0-1 1,0 0 0,1 0 0,-1 0 0,1 0-1,-1 0 1,0 0 0,1-1 0,0 1-1,-1 0 1,1-1 0,-1 1 0,1-1-1,0 1 1,-1-1 0,1 0 0,0 0-1,0 0 1,-1 0 0,1 0 0,0 0-1,-1 0 1,3-1 0,-1 0 0,-1-1 0,0 1 0,1-1 0,-1 1 0,0-1 0,0 0 0,0 0 0,0 0 0,0 0 0,-1 0 0,1 0 0,0-1 0,-1 1 0,0 0 0,0-1 0,1 1 0,-1-1 0,-1 0 0,1 1 0,0-4 0,2-3 0,15-49-10,-3 0-1,13-97 1,5-27 12,-32 179-2,-1 0-1,1 0 1,0 1 0,0-1 0,0 0 0,0 1 0,0-1 0,0 1 0,1-1 0,-1 1 0,1-1 0,0 1 0,0 0 0,0 0 0,0 0 0,0 0-1,0 0 1,0 1 0,1-1 0,-1 1 0,1-1 0,-1 1 0,1 0 0,-1 0 0,1 0 0,0 0 0,0 0 0,-1 1 0,1-1 0,0 1 0,0 0-1,0 0 1,-1 0 0,1 0 0,0 0 0,0 0 0,0 1 0,0 0 0,3 1 0,-5-2-1,0 0 1,0 1-1,-1-1 1,1 1 0,0-1-1,0 1 1,0-1-1,-1 1 1,1-1-1,0 1 1,-1 0-1,1-1 1,0 1-1,-1 0 1,1 0-1,-1-1 1,1 1-1,-1 0 1,0 0-1,1 0 1,-1 1-1,1-1 15,-13-1 16,5-1-25,0 1 1,0 1 0,0-1 0,0 1 0,-8 2 0,13-2-6,-1 0 0,0 0-1,1 0 1,-1 1 0,1-1 0,0 1-1,0 0 1,-1 0 0,1-1 0,0 1-1,0 0 1,1 1 0,-1-1 0,0 0-1,1 1 1,-2 2 0,-4 9 0,1 0 0,0 0 0,2 0 0,-1 1 0,2 0 0,0 0 0,-1 16 0,0 110 0,4-104 0,0-30-1,0 0 1,0 0-1,1-1 1,0 1-1,0 0 0,1 0 1,0 0-1,0-1 0,0 1 1,1-1-1,0 0 1,7 12-1,-6-14 1,0 0-1,-1 0 1,1-1-1,1 1 1,-1-1-1,0 0 1,1 0-1,0 0 1,-1-1 0,1 0-1,0 1 1,0-2-1,1 1 1,-1-1-1,0 0 1,1 0-1,6 1 1,5 0 1,0-1 0,0 0 0,0-2 1,0 1-1,-1-2 0,32-7 0,-41 7-1,-1 0 1,0 0-1,0-1 0,1 0 1,-2 0-1,1-1 1,0 1-1,-1-1 0,1-1 1,-1 1-1,0-1 1,-1 0-1,1 0 0,-1 0 1,0 0-1,0-1 0,-1 0 1,1 0-1,-1 0 1,2-7-1,0-1 0,-1 0 0,-1 0 0,0-1 0,-1 1 0,-1-1 0,0 0 0,-1 1 0,-1-1 0,0 0 0,-1 1 0,0-1 0,-1 1 0,-1 0 0,-7-19 0,6 19 0,-1 0 0,0 1 0,-1-1 0,-1 2 0,0-1 0,0 1 0,-2 0 0,1 1 0,-1 0 0,-1 0 0,0 1 0,-1 1 0,-24-16 0,28 21 0,0 0 0,0 1 0,-1 0 0,1 1 0,-1 0 0,0 0 0,0 1 0,-10-1 0,16 2 0,-1 0 0,1-1 0,0 1 0,0 1 0,0-1 0,-1 0-1,1 1 1,0-1 0,0 1 0,0 0 0,0 0 0,0 0 0,0 1 0,0-1-1,0 1 1,1 0 0,-1-1 0,1 1 0,-1 0 0,1 1 0,-1-1 0,1 0 0,0 1-1,-2 3 1,0 4-1,1 0 0,1 1 0,0-1 0,0 1 0,1-1-1,1 1 1,0 0 0,0-1 0,1 1 0,0 0 0,1-1 0,0 1-1,6 17 1,-1-13 1,0 0-1,1-1 1,0 0-1,1 0 1,1-1 0,0 0-1,1 0 1,1-1-1,0-1 1,0 0-1,1-1 1,0 0-1,1-1 1,0 0-1,0-1 1,1-1-1,0 0 1,1-1 0,-1-1-1,1 0 1,0-1-1,31 3 1,-32-6 3,0 0 0,0-2 0,24-3 0,-34 3-3,-1 0 1,1-1-1,0 1 0,0-1 0,0 0 1,-1-1-1,0 1 0,1-1 0,-1 0 1,0 0-1,0 0 0,0-1 0,6-7 1,-3 2 0,0-1 0,-1 0 0,0-1 0,-1 1 1,0-1-1,0 0 0,-1-1 0,-1 1 0,0-1 1,-1 0-1,2-12 0,0-18 4,-4-74 0,0 104-3,-2-19-1,-1 0-1,-1 0 0,-2 1 1,-1-1-1,-2 1 0,0 1 1,-27-54-1,23 66 0,13 17 0,0 0 0,-1 0 0,1-1 0,-1 1 0,1 0 0,0 0 0,-1 0 0,1-1 0,-1 1 0,1 0 0,0 0 0,-1 0 0,1 0 0,-1 0 0,1 0 0,-1 0 0,1 0 0,0 0 0,-1 0 0,1 0 0,-1 0 0,1 0 0,-1 1 0,1-1 0,0 0 0,-1 0 0,1 0 0,0 0 0,-1 1 0,1-1 0,-1 0 0,1 0 0,0 1 0,0-1 0,-1 0 0,1 1 0,0-1 0,-1 0 0,1 1 0,0-1 0,0 1 0,0-1 0,-1 1 0,-4 12 0,1 0 0,1 1 0,0-1 0,0 1 0,1 0 0,1-1 0,0 1 0,2 22 0,-1-10 0,0-15 0,4 248 0,-1-224 0,2 1 0,1-1 0,2-1 0,1 1 0,17 40 0,-23-66 0,1-1 0,0 0 0,1 0 0,-1-1 0,1 1 0,1-1 0,-1 0 0,1-1 0,1 1 0,-1-1 0,1 0 0,9 5 0,-9-7 0,-1 0 0,1-1 0,1 0 0,-1-1 0,0 1 0,1-1 0,0-1 0,-1 1 0,1-1 0,0-1 0,-1 0 0,1 0 0,0 0 0,9-2 0,-11 1 0,-1 0 0,1 0 0,0-1 0,0 0 0,-1 0 0,1 0 0,-1-1 0,1 1 0,-1-1 0,0-1 0,0 1 0,0-1 0,-1 0 0,7-7 0,-5 4 0,0-1 0,-1 0 0,0 0 0,0 0 0,-1-1 0,0 0 0,0 1 0,2-14 0,1-9 0,-1-1 0,-2 0 0,-1 0 0,-2-41 0,-1 62 1,0-1 0,-1 0-1,0 1 1,-1-1 0,-3-13 0,4 23-1,0-1 0,0 0 1,0 1-1,0-1 0,-1 1 1,1-1-1,-1 1 0,0 0 1,1-1-1,-1 1 0,0 0 1,0 0-1,-1 0 0,1 1 1,0-1-1,-1 0 0,1 1 1,-1 0-1,1-1 0,-1 1 1,0 0-1,1 0 0,-1 1 1,0-1-1,-5 0 0,5 0 0,0 1 0,0-1-1,0 1 1,0 0 0,0 0 0,0 0-1,0 0 1,-1 0 0,1 1-1,0-1 1,0 1 0,0 0 0,0 0-1,0 0 1,-2 2 0,3-1-1,0 0 1,0 0-1,0 0 1,1 0-1,-1 1 1,1-1-1,0 0 1,0 1 0,0-1-1,0 1 1,0-1-1,0 1 1,0 0-1,1-1 1,0 1-1,-1 0 1,1-1-1,0 4 1,0 9 0,0 0 0,1-1 0,0 1 0,1-1 0,0 1 0,2-1 0,-1 0 0,2 0 0,0-1 0,8 17 0,-8-21 0,-1-1 0,1-1 0,0 1 0,1-1 0,0 1 0,0-2 0,1 1 0,-1-1 0,1 0 0,1 0 0,-1-1 0,1 0 0,0 0 0,0 0 0,1-2 0,-1 1 0,14 3 0,-14-4 1,0-2 0,1 1 0,-1-1 0,0 0 0,1-1 0,-1 0 0,12-1 0,-16 0-1,-1 0 1,1 1-1,-1-1 1,0 0-1,0-1 0,0 1 1,1-1-1,-1 1 1,0-1-1,-1 0 0,1 0 1,0 0-1,-1 0 1,1-1-1,-1 1 0,1-1 1,-1 0-1,0 1 1,2-6-1,2-3 2,-1-1-1,0 0 1,-1 0-1,-1 0 1,0 0-1,0-1 1,1-19-1,-4-94 22,-1 63-26,-3 45 3,0 18-7,0 13-13,0 31 19,1-1-1,5 52 0,-2-66 2,1-17 0,0 0 0,0 0 0,1 0 0,0 0 0,1-1 0,1 1 0,0-1 0,0 0 0,7 12 0,-8-18 0,-1-1 0,1 1 0,0-1 0,1 0 0,-1 0 0,1 0 0,0 0 0,0-1 0,0 1 0,1-1 0,-1 0 0,1 0 0,-1-1 0,1 1 0,0-1 0,0 0 0,0 0 0,0-1 0,1 0 0,-1 1 0,0-2 0,8 1 0,-7 0 2,1-1 1,-1 0-1,0 0 0,1-1 1,-1 0-1,0 0 1,11-4-1,-13 3-1,0 0 0,0 0 0,-1-1 0,1 1 0,-1-1 0,1 0 0,-1 0 0,0 0 0,0 0 0,-1 0 0,1-1 0,3-5 0,5-10-1,-1-1 0,-1 0 0,-1-1 0,-1 0 0,0 0 0,-2 0 0,0-1 0,1-23 0,4-178 0,-10 206 0,1-40 0,-2-69 0,0 115 0,0-1 0,-1 0 0,0 1 0,-1 0 0,-1 0 0,1-1 0,-2 2 0,-5-12 0,10 21 0,-1 0 0,1 1 0,-1-1 0,1 0 0,-1 0 0,0 0 0,1 0 0,-1 1 0,0-1 0,0 0 0,1 0 0,-1 1 0,0-1 0,0 1 0,0-1 0,0 1 0,0-1 0,0 1 0,0-1 0,0 1 0,0 0 0,0 0 0,0 0 0,0-1 0,0 1 0,0 0 0,0 0 0,0 0 0,0 1 0,0-1 0,0 0 0,0 0 0,0 0 0,0 1 0,0-1 0,0 1 0,0-1 0,0 0 0,0 1 0,0 0 0,0-1 0,-1 2 0,-1 7 0,0 0 0,0 0 0,0 0 0,1 0 0,1 1 0,0-1 0,-1 14 0,2-17 0,-4 295 0,5-252 0,0-18 0,1 0 0,9 44 0,-8-59 0,1-1 0,1 0 0,0 1 0,2-2 0,-1 1 0,14 21 0,-16-32 0,-1 1 0,1-1 0,0 1 0,1-1 0,-1 0 0,1 0 0,-1-1 0,1 0 0,0 1 0,1-2 0,-1 1 0,0-1 0,1 1 0,-1-1 0,1-1 0,0 1 0,0-1 0,-1 0 0,1 0 0,0-1 0,0 0 0,12-1 0,-10 0 0,0 0 0,0 0 0,0-1 0,0 0 0,0-1 0,-1 1 0,1-2 0,-1 1 0,0-1 0,1 0 0,-2 0 0,1-1 0,0 0 0,-1 0 0,11-12 0,-10 7 0,0 0 0,0-1 0,-1 0 0,0 0 0,-1 0 0,0-1 0,-1 0 0,0 1 0,3-21 0,-2 0 0,-2-1 0,-1-45 0,-2 72 0,1 0 0,-1 0 0,0 0 0,-1 0 0,0 0 0,0 0 0,-2-7 0,3 11 0,-1 1 0,0 0 0,0-1 0,0 1 0,0 0 0,0 0 0,0-1 0,0 1 0,0 0 0,0 0 0,0 0 0,-1 0 0,1 0 0,0 1 0,-1-1 0,1 0 0,-1 1 0,1-1 0,-1 1 0,1-1 0,-1 1 0,1-1 0,-1 1 0,0 0 0,1 0 0,-4 0 0,2 0 0,-1 0 0,0 0 0,0 1 0,1-1 0,-1 1 0,0 0 0,1 0 0,-1 0 0,1 1 0,-1-1 0,1 1 0,-1 0 0,1 0 0,0 0 0,0 0 0,0 0 0,0 1 0,0-1 0,1 1 0,-1 0 0,1 0 0,0 0 0,0 0 0,0 0 0,0 0 0,0 1 0,1-1 0,-1 1 0,1-1 0,0 1 0,-1 5 0,-2 11 0,0 0 0,2 1 0,0 0 0,1 28 0,1-47 0,1 11 0,1-1 0,-1 0 0,2 0 0,0 0 0,0-1 0,1 1 0,0-1 0,1 0 0,1 0 0,0 0 0,0-1 0,1 1 0,0-2 0,0 1 0,1-1 0,1 0 0,9 8 0,-9-9 0,0-1 0,0 0 0,1 0-1,-1-1 1,1-1 0,1 1-1,-1-2 1,1 1 0,0-1-1,0-1 1,0 0 0,1-1-1,-1 0 1,1 0 0,-1-1 0,1-1-1,-1 0 1,16-2 0,-26 2-2,-1 0 0,1-1 0,0 1 0,0 0 0,0 0 0,0-1 0,-1 1 0,1 0 0,0-1 0,0 1 0,-1-1 0,1 1 0,0-1 0,0 0 0,-1 1 0,1-1 0,-1 0 0,1 1 1,-1-1-1,1 0 0,-1 0 0,1 1 0,-1-1 0,0 0 0,1 0 0,-1-1 0,2-25-145,-3 16 13,1-51-952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2.0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81 30 31855,'-2'0'49,"-3"-1"48,0 0 0,0 0 0,0 0 0,-1 1 0,-9 0 0,14 1-92,-1-1 0,1 0 0,0 1 0,-1-1 1,1 1-1,0-1 0,-1 1 0,1 0 0,0 0 0,0-1 0,-1 1 0,1 0 0,0 0 0,0 0 0,0 0 0,0 1 0,0-1 0,1 0 0,-1 0 0,0 0 0,1 1 0,-1-1 0,0 0 1,1 1-1,-1 1 0,-2 7-5,1-1 1,0 1 0,0-1 0,1 1 0,1-1 0,-1 1 0,2 0-1,-1-1 1,1 1 0,1-1 0,3 15 0,-3-19 0,0 1 0,0-1 0,0 0 0,1 0 1,-1 0-1,1 0 0,1 0 0,-1-1 0,0 1 0,1-1 1,0 0-1,0 0 0,1-1 0,-1 1 0,1-1 0,-1 0 1,1 0-1,0 0 0,0-1 0,11 4 0,-10-4 3,0 0-1,0 0 1,1-1 0,-1 0-1,0 0 1,1-1-1,-1 1 1,1-1-1,-1-1 1,1 1 0,-1-1-1,0-1 1,10-2-1,-12 3-1,-1-1 0,1 0-1,-1-1 1,0 1 0,1 0-1,-1-1 1,0 0 0,-1 0-1,1 1 1,0-2-1,-1 1 1,0 0 0,0 0-1,0-1 1,0 0 0,0 1-1,-1-1 1,1 0 0,-1 0-1,0 1 1,0-1 0,0-6-1,1-3 3,0 1 0,-1 0 0,-1 0 0,0-1 0,0 1-1,-4-19 1,3 26-4,0 1 0,-1 0 0,1-1 0,-1 1 0,1 0 0,-1 0 0,-1 0 0,1 0 0,0 0 0,-1 0 0,0 1 0,0-1 0,0 1 0,0 0 0,-1 0 0,1 0 0,-1 0 0,0 0 0,1 1 0,-9-4 0,7 4-12,0 0 1,0 0-1,0 1 1,0-1-1,0 1 1,-1 0-1,1 1 1,0-1-1,-1 1 1,1 0-1,0 1 1,-1-1-1,1 1 0,0 0 1,-1 0-1,1 1 1,0-1-1,0 1 1,0 1-1,0-1 1,0 0-1,1 1 1,-1 0-1,1 0 1,0 1-1,0-1 1,0 1-1,0 0 0,0 0 1,1 0-1,0 0 1,0 1-1,0-1 1,0 1-1,1 0 1,-3 8-1,-12 43-1514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6.6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266 231 31582,'2'-4'105,"-1"1"-1,0-1 1,0 0-1,0 0 0,-1 1 1,1-1-1,-1 0 0,0 0 1,0-5-1,-1 7-101,1 1-1,-1 0 1,1 0-1,-1 0 0,0 0 1,0 0-1,1 0 1,-1 0-1,0 0 1,0 0-1,0 0 1,0 1-1,0-1 1,0 0-1,0 1 1,0-1-1,0 0 1,0 1-1,-1-1 1,1 1-1,0 0 1,0-1-1,-1 1 1,1 0-1,0 0 1,0 0-1,-1 0 1,1 0-1,0 0 0,-2 0 1,-3 0-3,-1-1 1,1 1-1,0 0 1,-1 1-1,1-1 1,-1 1-1,1 1 1,0-1-1,-1 1 1,1 0-1,0 0 1,0 1-1,1 0 1,-1 0-1,1 0 1,-1 1-1,1 0 1,0 0-1,0 0 1,0 1-1,1-1 1,0 1-1,0 0 1,0 0-1,0 1 1,-2 5-1,-6 9 1,1 0-1,1 1 1,1 0-1,1 0 0,1 1 1,0 0-1,-2 22 1,2 5-2,1 0 1,3 60 0,3-91 0,0-1 0,2 1 0,0-1 0,1 1 0,1-1 0,0 0 0,2-1 0,9 22 0,-10-28 0,0 0 0,1-1 0,0 1 0,1-2 0,0 1 0,0-1 0,1 0 0,0 0 0,0-1 0,1 0 0,0-1 0,0 1 0,1-2 0,13 7 0,-10-8 0,0 1 0,0-2 0,0 0 0,1-1 0,-1 0 0,1-1 0,0 0 0,-1-1 0,18-3 0,-28 3 0,0 0 1,1-1-1,-1 0 0,1 0 1,-1 0-1,0 0 0,1 0 0,-1-1 1,0 1-1,0-1 0,0 0 1,0 0-1,0 0 0,-1 0 1,1-1-1,-1 1 0,1-1 1,-1 1-1,0-1 0,0 0 1,0 0-1,0 0 0,-1 0 0,1 0 1,-1-1-1,0 1 0,2-6 1,1-7 0,-1-1 0,0 0-1,-1 1 1,-1-27 0,-3-306-14,2 347 13,-1 0 0,1 0-1,0 1 1,0-1 0,0 0 0,0 0 0,1 0-1,-1 0 1,0 0 0,1 1 0,-1-1 0,1 0-1,0 0 1,0 1 0,0-1 0,0 0 0,0 1-1,0-1 1,0 1 0,0-1 0,0 1 0,1 0-1,0-2 1,2 2-1,0 0 0,1 0 0,-1 0 0,0 0 0,0 0 1,0 1-1,0 0 0,9 0 0,-4 0 1,0 0 0,-1 0 0,1 1 0,0 0 0,0 1 0,0 0 0,-1 0 0,1 1 0,-1 0 0,12 5 0,-46-8 13,10 0-10,-1-1 3,7 0-4,0 1 0,0 0 0,-18 2-1,24-1-1,1 0 0,-1 0 0,1 0 0,0 0 0,0 1 0,-1-1 0,1 1 0,0 0 0,0 0 0,1 0 0,-1 0 0,0 1 0,1-1 0,-1 1 0,-1 2 0,-4 5 0,1 1 0,1 0 0,0 1 0,0-1 0,1 1 0,1 0 0,0 0 0,0 1 0,-3 24 0,4-1 0,1 0 0,3 49 0,-1-78 0,1 1 0,0-1 0,1 0 0,0 0 0,0 0 0,0 0 0,1 0 0,0 0 0,0 0 0,0-1 0,1 0 0,0 1 0,1-1 0,-1-1 0,1 1 0,0-1 0,1 0 0,-1 0 0,1 0 0,0-1 0,0 0 0,0 0 0,1 0 0,0-1 0,-1 0 0,1 0 0,0-1 0,0 0 0,9 2 0,2-1 0,-1 0 0,1-1 0,0 0 0,0-1 0,27-3 0,-39 1 0,0 1 0,0-1 0,0-1 0,-1 1 0,1-1 0,0 0 0,0 0 0,-1-1 0,1 1 0,-1-1 0,0-1 0,0 1 0,0-1 0,0 1 0,-1-1 0,1-1 0,-1 1 0,0-1 0,6-9 0,-4 2 0,-1-1 0,0 0 0,-1-1 0,0 1 0,-1-1 0,0 0 0,-2 0 0,1 0 0,-2 0 0,0 0 0,-1-14 0,-1 12 0,0-1 0,0 1 0,-2-1 0,0 1 0,-1 0 0,0 0 0,-1 1 0,-16-28 0,16 34 0,0 0 0,0 1 0,-1 0 0,0 0 0,-1 1 0,0 0 0,0 0 0,-15-9 0,17 13 0,-1-1 0,1 1 0,-1 0 0,0 1 0,0 0 0,0 0 0,0 0 0,0 1 0,0 0 0,-1 1 0,1-1 0,0 1 0,-8 1 0,11 0 0,1 0 0,0-1 0,0 1 0,0 0 0,0 0 0,0 1 0,0-1 0,1 1 0,-1-1 0,0 1 0,1 0 0,-1 0 0,1 0 0,-1 0 0,1 0 0,0 1 0,0-1 0,0 1 0,0 0 0,1-1 0,-1 1 0,1 0 0,-1 0 0,1 0 0,0 0 0,0 0 0,0 0 0,0 4 0,-1 7 0,0-1 0,1 1 0,1 0 0,0 0 0,2 15 0,0-18 0,0-1-1,0 0 1,1 0-1,1 0 1,0 0-1,0-1 1,0 1-1,2-1 1,-1 0-1,1-1 1,0 1-1,1-1 1,0 0-1,0-1 1,0 1-1,17 10 1,-13-9-1,0-2 1,0 0-1,1 0 1,0-1-1,1 0 0,-1-1 1,1-1-1,0 0 0,0-1 1,1 0-1,-1-1 1,21 1-1,-31-3 1,3 0 1,0 0-1,-1 0 1,1 0 0,0-1-1,-1 0 1,7-2 0,-10 3-1,0-2 1,0 1-1,0 0 1,0 0-1,-1-1 1,1 1-1,0-1 1,0 1-1,-1-1 1,1 0-1,-1 0 1,0 0-1,1 1 0,-1-1 1,0-1-1,0 1 1,1-3-1,9-27 1,-1 0-1,-2-1 1,-1 0-1,3-38 1,-5 33 1,1 0-1,18-55 1,-23 88 0,1 1 0,0 0-1,0 0 1,0 0 0,1 0-1,-1 1 1,1-1 0,0 0-1,0 1 1,0 0 0,1 0-1,-1 0 1,1 0 0,-1 0-1,5-1 1,-6 3-2,0 0 0,0 0 0,0 1 0,0-1 0,0 1 0,0-1 0,0 1 0,0 0 0,0 0 0,0 0 0,1 0 0,-1 0 0,0 1 0,0-1 0,0 1 0,0-1 0,0 1 0,0 0 0,0-1 0,0 1 0,-1 0 0,1 0 0,0 0 0,0 1 0,-1-1 0,1 0 0,-1 1 0,1-1 0,-1 1 0,0 0 0,1-1 0,-1 1 0,0 0 0,0 0 0,1 2 0,5 9 0,0 1 0,-1 0 0,0 1 0,-1-1 0,-1 1 0,-1 0 0,0 0 0,2 24 0,-3 130-3,-3-142 1,0-14-1,0-1 0,-1 1 0,0-1 0,-1 0 0,0 0 0,-1 0 0,-1 0 0,-6 12 0,8-13 8,11-84 22,22-35-30,66-154 1,-91 247-5,-4 11 6,1 0-1,-1-1 1,1 1-1,0 0 1,-1 0 0,2 0-1,-1 0 1,0 0-1,1 0 1,0 1-1,0-1 1,0 1-1,4-3 1,-7 6 1,0 0 0,1 0 0,-1 0 0,1 0 0,-1 0 0,0 0 0,1 0 0,-1 0 0,1 0 0,-1 0 0,0 0 0,1 0 0,-1 0 0,1 0 0,-1 0 0,0 0 0,1 1 0,-1-1 0,0 0 0,1 0 0,-1 0 0,0 1 0,1-1 0,-1 0 0,0 1 0,1-1 0,-1 0 0,0 0 0,0 1 0,0-1 0,1 1 0,-1-1 0,0 0 0,0 1 0,0-1 0,1 1 0,5 18 0,-5-15 0,9 37 0,-2 0 0,5 77 0,-8 88 0,-5-206 0,0 0 0,0 0 0,0 1 0,0-1 0,0 0 0,-1 1 0,1-1 0,0 0 0,1 1 0,-1-1 0,0 0 0,0 1 0,0-1 0,0 0 0,0 1 0,0-1 0,0 0 0,0 0 0,0 1 0,1-1 0,-1 0 0,0 0 0,0 1 0,0-1 0,1 0 0,-1 0 0,0 1 0,0-1 0,1 0 0,-1 0 0,0 0 0,0 0 0,1 1 0,-1-1 0,0 0 0,1 0 0,-1 0 0,0 0 0,0 0 0,1 0 0,-1 0 0,0 0 0,1 0 0,-1 0 0,0 0 0,1 0 0,-1 0 0,0 0 0,1 0 0,-1 0 0,0 0 0,0 0 0,1 0 0,-1 0 0,0-1 0,1 1 0,-1 0 0,0 0 0,0 0 0,1-1 0,-1 1 0,0 0 0,0 0 0,0-1 0,1 1 0,17-20 5,-1-17 1,-1-2-1,-2 0 1,-1-1-1,6-41 1,23-69-7,-28 118-4,-13 31 3,0 0 1,-1-1 0,1 1 0,0 0 0,0 0-1,-1 0 1,1 0 0,0 0 0,0 1-1,0-1 1,0 0 0,1 0 0,-1 1 0,0-1-1,0 0 1,0 1 0,0-1 0,1 1 0,-1 0-1,0-1 1,3 1 0,-3 0 1,0 1 0,0-1 0,0 1 0,0-1 0,0 1 0,0 0 0,-1-1 0,1 1 0,0 0 0,0 0 0,0 0 0,-1-1 0,1 1 0,0 0 0,-1 0 0,1 0 0,-1 0 0,1 0 0,-1 0 0,0 1 0,1-1 0,-1 0 0,0 0 0,0 2 0,7 34 0,-6-31 0,4 47 0,-2 77 0,-2-32 0,0-92 0,-1 0 0,1 0 0,-1 0 0,2 0 0,-1 0 0,1 0 0,3 7 0,-4-11 0,0 0 0,0 0 0,0 0 0,1 0 0,-1 0 0,1 0 0,-1 0 0,1-1 0,0 1 0,0-1 0,0 1 0,0-1 0,0 0 0,0 1 0,0-1 0,0 0 0,0 0 0,0-1 0,1 1 0,-1 0 0,3 0 0,5 0 0,0 0 0,0 0 0,-1 0 0,1-2 0,0 1 0,17-4 0,-22 3 0,0 0 0,-1-1 0,1 1 0,0-1 0,-1 0 0,0-1 0,1 1 0,-1-1 0,0 0 0,0 0 0,0 0 0,-1 0 0,1-1 0,5-7 0,-3 2 0,0-1 0,-1 0 0,0 0 0,0 0 0,-1-1 0,-1 0 0,0 0 0,0 0 0,2-16 0,-2-10 1,-2-57 0,-2 51 2,1 39 0,0 1 0,0-1-1,0 0 1,-1 0-1,1 1 1,-1-1 0,0 0-1,-2-6 1,2 9-3,0 0 0,0 0 0,0 0 0,0 0 0,0 0 1,0 0-1,0 0 0,0 0 0,0 0 0,0 0 0,0 1 0,-1-1 0,1 0 1,0 1-1,0-1 0,-1 1 0,1-1 0,-1 1 0,1 0 0,0 0 0,-1-1 1,1 1-1,0 0 0,-3 1 0,3-1 0,0 0 0,1 0 0,-1 0 0,0 0 0,0 1 0,1-1 0,-1 0 0,0 0 0,1 1 0,-1-1 0,0 1 0,1-1 0,-1 1 0,1-1 0,-1 1 0,1-1 0,-1 1 0,1-1 0,-1 1 0,1 0 0,-1-1 0,1 1 0,0 0 0,-1-1 0,1 1 0,0 0 0,0-1 0,-1 1 0,1 0 0,0 0 0,0 1 0,-1 30 0,1-23 0,4 212 0,0 65 0,-8-227 0,-3-1 0,-19 80 0,3-25 0,24-217 0,7 29 0,3 1 0,23-82 0,60-139 0,-87 272 0,2 1 0,0 0 0,2 0 0,0 1 0,1 1 0,19-24 0,-30 43 0,0-1 0,0 1 0,0 0 0,0 0 0,0-1 0,1 1 0,-1 0 0,0 0 0,0 0 0,1 0 0,-1 1 0,1-1 0,-1 0 0,1 1 0,-1-1 0,1 0 0,0 1 0,-1 0 0,1-1 0,-1 1 0,1 0 0,0 0 0,-1 0 0,1 0 0,0 0 0,-1 0 0,1 1 0,0-1 0,-1 1 0,1-1 0,-1 1 0,1-1 0,-1 1 0,1 0 0,-1 0 0,1-1 0,-1 1 0,0 0 0,1 0 0,-1 1 0,0-1 0,0 0 0,1 2 0,6 6 0,-1 0 0,-1 1 0,0 0 0,9 19 0,-11-22 0,4 10 0,-1 0 0,-1 1 0,-1-1 0,0 1 0,-1 0 0,-1 1 0,-1-1 0,0 0 0,-3 35 0,0-46 0,0 0 0,-1 0 0,0 0 0,-1 0 0,0 0 0,0-1 0,0 1 0,-1-1 0,1 0 0,-2 0 0,1 0 0,-1 0 0,0-1 0,0 0 0,0 0 0,-1 0 0,1 0 0,-14 6 0,-11 8 0,-1-2 0,-52 21 0,64-30 0,0-1-1,-4 1 1,22-5-19,11-2-25,37-1 38,0-3 0,57-10-1,-84 9 9,0 0 0,0-2 0,-1 0 0,0-1 0,0-1 0,0-1 0,32-21 0,-43 24-1,0-1 0,-1 0 0,0 0 0,0-1 0,-1 0 0,0 0 0,-1 0 0,1-1 0,-1 0 0,-1 0 0,0 0 0,0-1 0,-1 1 1,0-1-1,2-16 0,1-12 9,-3 0 0,-1-69 0,-3 65 10,6 206-20,-2-135 0,1 1 0,2-1 0,15 48 0,-20-74 0,0-1 0,0 0 0,0 0 0,0 0 0,1 0 0,-1-1 0,1 1 0,-1 0 0,1-1 0,0 1 0,0-1 0,0 1 0,0-1 0,0 0 0,0 0 0,0 1 0,0-2 0,0 1 0,0 0 0,0 0 0,1-1 0,2 1 0,-2 0 0,1-1 0,0 1 0,0-1 0,0 0 0,-1 0 0,1-1 0,0 1 0,0-1 0,0 1 0,-1-1 0,1-1 0,7-2 0,-7 1 0,0 0 0,0 0 0,0 0 0,-1-1 0,1 0 0,-1 0 0,0 0 0,0 0 0,0 0 0,0 0 0,-1-1 0,3-7 0,1-2 0,-1 0 0,-1 0 0,4-20 0,-4-7 0,-1 0 0,-2-50 0,-2 45 0,-1 29 0,2 17 0,0 0 0,-1 0 0,1 0 0,0-1 0,0 1 0,0 0 0,0 0 0,0 0 0,0 0 0,0 0 0,0 0 0,0-1 0,-1 1 0,1 0 0,0 0 0,0 0 0,0 0 0,0 0 0,0 0 0,0 0 0,-1 0 0,1 0 0,0 0 0,0 0 0,0 0 0,0 0 0,0 0 0,-1 0 0,1 0 0,0 0 0,0 0 0,0 0 0,0 0 0,-1 0 0,1 0 0,0 0 0,0 0 0,0 0 0,0 0 0,0 0 0,-1 0 0,1 0 0,0 0 0,0 0 0,-1 2 0,-1 0 0,1-1 0,0 1 0,0 0 0,0-1 0,0 1 0,1 0 0,-1 0 0,0 0 0,1 0 0,0 0 0,-1 3 0,-4 31 0,2 0 0,1 0 0,2 0 0,7 52 0,-6-80 0,0-1 0,1 1 0,0 0 0,1-1 0,0 1 0,0-1 0,0 0 0,1 0 0,0 0 0,0 0 0,1-1 0,-1 0 0,2 0 0,-1 0 0,1 0 0,-1-1 0,2 0 0,-1 0 0,0-1 0,1 1 0,0-1 0,0-1 0,0 0 0,0 0 0,1 0 0,0-1 0,13 3 0,-12-3 0,1-2 0,0 1 0,0-1 0,0 0 0,0-1 0,-1 0 0,19-5 0,-23 4 0,0 0 0,0 0 0,-1-1 0,1 0 0,-1 1 0,1-2 0,-1 1 0,0 0 0,-1-1 0,1 0 0,-1 0 0,1 0 0,-1 0 0,0 0 0,0-1 0,2-5 0,6-14 0,-1-1 0,-1 0 0,-1 0 0,-1-1 0,-2 1 0,5-50 0,-6-164 0,-6 139 0,2 96 0,1-19 0,-1 1 0,-2-1 0,0 1 0,-1 0 0,-10-38 0,13 60 0,0-1 0,0 1 0,0-1 0,0 1 0,0-1 0,0 1 0,-1-1 0,1 1 0,0-1 0,0 1 0,0-1 0,-1 1 0,1-1 0,0 1 0,0 0 0,-1-1 0,1 1 0,0-1 0,-1 1 0,1 0 0,-1-1 0,1 1 0,0 0 0,-1 0 0,1-1 0,-1 1 0,1 0 0,-1 0 0,1 0 0,-1-1 0,1 1 0,-1 0 0,1 0 0,-1 0 0,1 0 0,-1 0 0,1 0 0,-1 0 0,1 0 0,-1 0 0,1 0 0,-1 1 0,1-1 0,-1 0 0,1 0 0,-1 0 0,1 0 0,0 1 0,-1-1 0,1 0 0,-1 1 0,1-1 0,0 0 0,-1 1 0,1-1 0,0 0 0,-1 1 0,1-1 0,0 1 0,-1-1 0,1 0 0,0 1 0,0-1 0,0 1 0,-1-1 0,1 1 0,0-1 0,0 1 0,-4 9 0,0 0 0,1 0 0,0 1 0,1-1 0,-3 19 0,0 63 0,5-70 0,-1 321 0,2-325 0,0 1 0,1-1 0,1 0 0,0 0 0,1 0 0,2 0 0,9 23 0,-12-34 0,1 1 0,0-1 0,0 0 0,1-1 0,-1 1 0,1-1 0,1 0 0,0 0 0,-1 0 0,2-1 0,-1 0 0,0 0 0,1 0 0,0-1 0,0 0 0,1-1 0,-1 0 0,16 5 0,-8-4 0,1-1 0,-1 0 0,1-1 0,0-1 0,0 0 0,-1-2 0,1 1 0,24-6 0,-29 4 0,-1-1 0,0 0 0,0-1 0,0 0 0,-1-1 0,1 0 0,-1 0 0,-1-1 0,1 0 0,-1-1 0,0 0 0,0 0 0,11-14 0,-11 10 0,0 1 0,0-2 0,-2 1 0,1-1 0,-1 0 0,-1-1 0,0 1 0,-1-1 0,4-19 0,-3-1 0,-2 0 0,0-55 0,-3 82 0,0-1 0,0 1 0,-1 0 0,0-1 0,0 1 0,-1 0 0,1 0 0,-1 0 0,-1 0 0,1 0 0,-1 0 0,-5-8 0,5 11 0,0-1 0,-1 0 0,0 1 0,1-1 0,-1 1 0,-1 0 0,1 0 0,0 1 0,-1-1 0,1 1 0,-1 0 0,1 0 0,-1 1 0,0-1 0,0 1 0,-7-1 0,8 1 0,-1 0 0,0 1 0,0-1 0,0 1 0,1 0 0,-1 0 0,0 0 0,0 1 0,0 0 0,1 0 0,-1 0 0,-8 3 0,11-2 0,-1 0 0,1 0 0,0 0 0,-1 0 0,1 0 0,0 1 0,0-1 0,0 1 0,0-1 0,1 1 0,-1 0 0,1 0 0,0-1 0,-1 1 0,1 0 0,1 0 0,-1 0 0,0 0 0,1 1 0,-1 4 0,-3 42 0,3 52 0,2-56 0,-1-31 0,1 0 0,0 1 0,1-1 0,1 0 0,0 0 0,10 27 0,-11-37 0,0 0 0,1 0 0,-1 0 0,1-1 0,0 1 0,0-1 0,0 0 0,0 0 0,1 0 0,0 0 0,0-1 0,0 1 0,0-1 0,0 0 0,1 0 0,-1 0 0,1-1 0,0 0 0,0 0 0,0 0 0,0 0 0,0-1 0,7 1 0,-8-1 0,0-1 0,1 1 0,-1-1 0,0 0 0,0 0 0,0-1 0,0 1 0,1-1 0,-1 0 0,0 0 0,0 0 0,0-1 0,-1 1 0,1-1 0,0 0 0,4-3 0,-3 0 0,0 0 0,0 0 0,-1 0 0,0-1 0,0 1 0,0-1 0,0 0 0,-1 0 0,4-10 0,-1 0 0,0-1 0,-1 0 0,-1 0 0,0 0 0,1-24 0,-1-87 0,-4 100 0,0 27 0,0 0 0,0 0 0,0 0 0,0 0 0,0 0 0,0 0 0,0 0 0,0 0 0,-1 0 0,1 0 0,0 0 0,-1 0 0,1 0 0,0 0 0,-1 0 0,1 0 0,-1 0 0,0 0 0,1 0 0,-1 1 0,0-1 0,1 0 0,-1 1 0,0-1 0,0 0 0,-1 0 0,1 1 0,0 0 0,0 0 0,0 0 0,0 1 0,0-1 0,0 0 0,1 1 0,-1-1 0,0 0 0,0 1 0,0-1 0,0 1 0,1-1 0,-1 1 0,0 0 0,0-1 0,1 1 0,-1 0 0,0-1 0,1 1 0,-1 0 0,1 0 0,-1 0 0,1 0 0,-1-1 0,1 1 0,0 0 0,0 0 0,-1 2 0,-3 11 0,1-1 0,1 1 0,0 0 0,1 0 0,0 1 0,2 18 0,-1-9 0,1-16 0,-1 0 0,1-1 0,0 1 0,1-1 0,0 1 0,0-1 0,0 1 0,1-1 0,0 0 0,1 0 0,-1 0 0,1-1 0,1 1 0,-1-1 0,1 0 0,0 0 0,1-1 0,11 10 0,-10-9 0,1-1 0,0 0 0,0-1 0,0 1 0,0-2 0,1 1 0,0-1 0,0-1 0,-1 1 0,2-1 0,-1-1 0,0 0 0,0 0 0,0-1 0,17-1 0,-23 0 0,0 0 0,0 0 0,1 0 0,-1 0 0,0-1 0,0 1 0,0-1 0,0 0 0,0 0 0,-1 0 0,1 0 0,0-1 0,-1 1 0,0-1 0,1 1 0,-1-1 0,0 0 0,-1 0 0,1 0 0,0 0 0,-1 0 0,0 0 0,1 0 0,-1-1 0,-1 1 0,2-5 0,2-11 0,-1-1 0,0 1 0,-1-27 0,1-127 0,-24-213 0,20 369 0,1 14 0,0 0 0,-1 1 0,1-1 0,0 0 0,-1 1 0,0-1 0,1 0 0,-1 1 0,0-1 0,-2-2 0,-1 4 0,1 11 0,-3 47 0,5 100 0,2-80 0,-1-57 0,6 167 0,-3-164 0,0-2 0,1 1 0,2 0 0,0-1 0,1 0 0,13 28 0,-17-46 0,-1 1 0,0 0 0,1 0 0,0-1 0,-1 1 0,2-1 0,-1 0 0,0 0 0,0 0 0,1 0 0,0-1 0,0 0 0,-1 1 0,1-1 0,0-1 0,7 3 0,-3-2 0,-1 0 0,0-1 0,1 0 0,-1 0 0,0-1 0,1 0 0,-1 0 0,15-3 0,-18 2 0,0-1 0,0 1 0,0-1 0,-1 1 0,1-1 0,-1 0 0,1-1 0,-1 1 0,0 0 0,0-1 0,0 0 0,0 0 0,0 0 0,-1 0 0,1 0 0,-1 0 0,0-1 0,0 1 0,0-1 0,0 0 0,-1 1 0,0-1 0,2-4 0,1-9 0,0 0 0,0 0 0,-2 0 0,1-20 0,1-11 0,-3-1 0,-1 1 0,-9-60 0,8 98 0,1 8 0,0 0 0,-1 0 0,1 0 0,-1 0 0,1-1 0,-1 1 0,0 0 0,1 0 0,-1 0 0,0 0 0,0 0 0,-3-2 0,1 1 0,-2 12 0,-3 49 0,3 0 0,2 89 0,3-118 0,0-25 0,0 1 0,1-1 0,0 1 0,-1 0 0,2-1 0,-1 0 0,0 1 0,1-1 0,0 0 0,0 1 0,0-1 0,0 0 0,1-1 0,0 1 0,0 0 0,0-1 0,0 1 0,0-1 0,1 0 0,-1 0 0,1-1 0,0 1 0,0-1 0,0 1 0,0-1 0,0 0 0,0-1 0,9 3 0,0 0 0,1-2 0,-1 1 0,0-1 0,1-1 0,-1-1 0,1 1 0,0-2 0,24-4 0,-33 4 0,-1-1 0,0 1 0,1-1 0,-1 0 0,0 0 0,0 0 0,0-1 0,-1 1 0,1-1 0,-1 0 0,1 0 0,-1 0 0,0-1 0,0 1 0,0-1 0,-1 0 0,1 1 0,-1-1 0,0 0 0,0-1 0,0 1 0,0 0 0,-1 0 0,0-1 0,1-6 0,3-12 0,-2 1 0,-1-1 0,-1-38 0,-1 49 0,2-39 0,-1 33 0,0 0 0,-1 0 0,-1 0 0,-4-24 0,4 40 0,0-1 0,0 1 0,0-1 0,-1 1 0,1-1 0,-1 1 0,1 0 0,-1 0 0,0 0 0,0 0 0,0 0 0,0 0 0,0 0 0,0 1 0,0-1 0,-5-2 0,5 4 0,1-1 0,0 1 0,0-1 0,0 1 0,0-1 0,-1 1 0,1 0 0,0-1 0,-1 1 0,1 0 0,0 0 0,0 0 0,-1 0 0,1 0 0,0 0 0,-1 1 0,1-1 0,0 0 0,0 1 0,0-1 0,-1 1 0,1-1 0,0 1 0,0-1 0,0 1 0,0 0 0,0 0 0,0 0 0,0-1 0,0 1 0,0 0 0,0 0 0,0 0 0,1 0 0,-1 0 0,0 1 0,1-1 0,-1 0 0,0 1 0,-2 8 0,-1 0 0,2-1 0,-1 1 0,1 0 0,1 0 0,-1 13 0,3 69 0,0-42 0,-1-37 0,1 0 0,0 0 0,1 0 0,1 0 0,0 0 0,0-1 0,1 1 0,1-1 0,12 23 0,-14-29 0,1-1 0,0 1 0,0-1 0,0 1 0,1-1 0,-1 0 0,1-1 0,0 1 0,1-1 0,-1 0 0,1-1 0,0 1 0,0-1 0,0 0 0,0-1 0,0 1 0,1-1 0,-1 0 0,1-1 0,13 2 0,-12-2 0,1-1 0,0 0 0,-1 0 0,1-1 0,-1 0 0,1 0 0,12-5 0,-16 5 0,-1-2 0,1 1 0,-1 0 0,0-1 0,1 0 0,-1 0 0,-1 0 0,1 0 0,0-1 0,-1 0 0,0 1 0,0-1 0,0-1 0,4-5 0,1-6 0,-1 0 0,0 0 0,-1 0 0,0-1 0,-1 1 0,3-28 0,-3 4 0,-1-66 0,-4 94 0,0 1 0,-1 0 0,0-1 0,-1 1 0,0 0 0,-1 0 0,0 0 0,-9-18 0,9 24 0,1 0 0,-1 1 0,0-1 0,-1 1 0,1 0 0,-1 0 0,1 0 0,-1 1 0,0-1 0,-1 1 0,1 0 0,0 0 0,-1 1 0,0-1 0,0 1 0,0 0 0,0 0 0,0 1 0,0-1 0,-9 0 0,3 0 0,0 1 0,-1 0 0,1 0 0,-1 1 0,1 1 0,-13 2 0,21-2 0,0-1 0,-1 1 0,1 0 0,0 0 0,0 1 0,0-1 0,0 1 0,0-1 0,0 1 0,0 0 0,0 0 0,1 0 0,-1 0 0,1 1 0,0-1 0,0 1 0,-1-1 0,2 1 0,-1 0 0,0 0 0,0 0 0,1 0 0,-2 6 0,0 2 0,0 0 0,1 0 0,1-1 0,0 1 0,1 1 0,0-1 0,0 0 0,1 0 0,0-1 0,1 1 0,1 0 0,0 0 0,0-1 0,1 1 0,0-1 0,8 14 0,-8-17 0,1 0 0,-1 0 0,2-1 0,-1 1 0,0-1 0,1 0 0,0-1 0,1 0 0,-1 0 0,1 0 0,0 0 0,0-1 0,0 0 0,1-1 0,-1 0 0,1 0 0,0 0 0,0-1 0,0 0 0,0-1 0,0 0 0,13 0 0,-16 0 0,0-1 0,0 0 0,0-1 0,-1 1 0,1-1 0,0 0 0,-1 0 0,1 0 0,-1 0 0,1-1 0,7-4 0,-9 3 0,0 1 0,-1-1 0,1 0 0,-1 0 0,0 0 0,0 0 0,0 0 0,0-1 0,0 1 0,-1-1 0,1 1 0,-1-1 0,0 0 0,0 1 0,0-7 0,3-20 0,2-55 0,-7 66 0,2 1 0,0-1 0,1 1 0,0 0 0,2-1 0,0 1 0,12-29 0,-15 45 0,0 0 0,0 0 0,0 0 0,0 0 0,1 0 0,-1 0 0,1 0 0,0 1 0,-1-1 0,1 0 0,0 1 0,0 0 0,0-1 0,0 1 0,0 0 0,0 0 0,0 0 0,0 0 0,0 0 0,1 1 0,-1-1 0,0 1 0,1 0 0,-1-1 0,0 1 0,1 0 0,-1 0 0,0 0 0,1 1 0,-1-1 0,0 0 0,1 1 0,-1 0 0,0-1 0,0 1 0,0 0 0,0 0 0,1 0 0,-1 1 0,-1-1 0,1 0 0,0 1 0,0-1 0,0 1 0,-1 0 0,1 0 0,-1-1 0,1 1 0,1 4 0,5 11 0,0 0 0,-1 0 0,-1 1 0,-1 0 0,-1 0 0,0 0 0,1 23 0,1 137 0,-6-160 0,0 106 0,4-139 0,0 0 0,0 0 0,1 0 0,1 0 0,10-16 0,-4 3 0,19-41 0,2 2 0,4 2 0,69-94 0,-83 133 0,-23 26 0,0-1 0,0 1 0,0 0 0,0 0 0,0-1 0,0 1 0,1 0 0,-1 0 0,0-1 0,0 1 0,0 0 0,0 0 0,1 0 0,-1-1 0,0 1 0,0 0 0,1 0 0,-1 0 0,0 0 0,0 0 0,1 0 0,-1-1 0,0 1 0,0 0 0,1 0 0,-1 0 0,0 0 0,0 0 0,1 0 0,-1 0 0,0 0 0,0 0 0,1 0 0,-1 0 0,0 0 0,1 0 0,-1 0 0,0 1 0,0-1 0,1 0 0,-1 0 0,0 0 0,0 0 0,0 0 0,1 1 0,-1-1 0,0 0 0,0 0 0,0 0 0,1 1 0,0 6 0,0 0 0,0 0 0,0 1 0,-1-1 0,-1 14 0,0 6 0,1 464 0,0-485-3,-3 14-26,3-20 15,-1 1 0,1 0 1,-1-1-1,1 1 0,-1-1 0,1 1 0,-1-1 0,0 1 0,1-1 0,-1 0 0,0 1 1,1-1-1,-1 0 0,0 1 0,0-1 0,1 0 0,-1 0 0,0 0 0,0 1 1,1-1-1,-1 0 0,0 0 0,0 0 0,-1-1 0,-19 1-792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6.9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136 60 31518,'-2'-3'47,"0"1"-1,0 0 1,-1 1-1,1-1 1,-1 0-1,1 1 0,-1-1 1,0 1-1,0 0 1,1-1-1,-1 2 1,0-1-1,0 0 0,0 0 1,0 1-1,0 0 1,0 0-1,0-1 1,0 2-1,-1-1 1,1 0-1,0 1 0,0-1 1,1 1-1,-1 0 1,-4 1-1,4 0-50,-1 1 1,1-1-1,-1 1 0,1-1 0,0 1 0,0 0 1,0 0-1,0 0 0,0 1 0,1-1 1,0 1-1,0-1 0,0 1 0,0 0 0,0 0 1,1 0-1,-1 0 0,0 6 0,0-1 4,0 0 0,0 0-1,1 1 1,1-1-1,0 1 1,1 14 0,0-20 0,-1-1 0,1 1 1,0-1-1,0 1 0,0-1 0,1 1 1,-1-1-1,1 0 0,0 1 0,0-1 1,0 0-1,0 0 0,0-1 0,1 1 1,-1 0-1,1-1 0,0 1 0,0-1 1,5 3-1,4 1 3,1-1 0,0-1 0,0 0 0,0-1 0,1 0 0,-1-1 0,1 0 0,0-1 0,-1-1 0,17-1 0,-26 1-1,-2 0-1,1-1 0,0 1 0,0-1 0,-1 1 0,1-1-1,0 0 1,-1 0 0,1 0 0,-1 0 0,1 0 0,-1 0 0,0-1 0,1 0 0,-1 1 0,0-1 0,0 0 0,0 0 0,0 0 0,0 0 0,-1 0 0,1 0 0,-1-1 0,1 1 0,-1-1 0,0 1 0,0-1 0,0 1 0,0-1 0,0 1 0,-1-1 0,1 0 0,0-3 0,1-12-2,0 1-1,-2 0 1,-2-35 0,2 40 3,0 7-2,-1 0 0,1 0 0,-1 0 0,0 0 0,0 0 0,-1 0 0,1 0 0,-1 0 0,0 1 0,-1-1 0,1 1 0,-1-1 1,0 1-1,0 0 0,0 0 0,0 0 0,-6-4 0,6 5-1,-1 1 1,0 0-1,0-1 1,0 2 0,0-1-1,0 0 1,-1 1-1,1 0 1,-1 0 0,1 0-1,0 0 1,-1 1-1,1-1 1,-1 1-1,0 1 1,1-1 0,0 0-1,-1 1 1,1 0-1,-5 2 1,4-1-21,0 0 0,0 0 1,0 1-1,0 0 0,1 0 0,-1 0 0,1 1 1,0-1-1,0 1 0,0 0 0,1 0 0,-1 0 0,1 1 1,-4 7-1,-24 36-892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7.3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40 30846,'0'2'608,"0"1"-335,31-3 287,21 0-272,20 0-208,6 0-16,-4-13-48,-7 3-16,-15 3 0,-16-1 0,-17 6-64,-19-3-128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7.6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 31775,'47'2'80,"13"3"352,15-5-176,5 0-160,-5 0-48,-6 0-32,-8 0-16,-11 0-16,-12-9-128,-24 4-897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9.2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19 227 25276,'-18'1'3022,"23"1"-670,33 0-283,173 2-2061,286-32 0,-399 20-7,32-6-15,-116 13 14,-14-26 10,-2 22-11,-1-1 0,0 2 0,0-1 0,0 0 0,0 0 1,-1 1-1,0 0 0,-6-7 0,-37-27-4,34 29 5,0 0 0,-1 1 1,0 1-1,0 0 0,-1 1 0,0 1 1,0 0-1,0 1 0,0 1 0,-1 0 0,-22-1 1,64 6 5,0 2 1,-1 1 0,1 0 0,-1 2 0,47 20-1,-25-10-1,53 24-5,-90-36 0,0 0 0,0 1 0,-1 0 0,0 1 0,0 0 0,-1 0 0,12 14 0,-17-19 0,-1 1 0,-1-1 0,1 1 0,0 0 0,-1 0 0,1 0 0,-1 0 0,0 0 0,0 0 0,0 0 0,0 0 0,0 0 0,-1 0 0,0 1 0,1-1 0,-1 0 0,0 0 0,-1 1 0,1-1 0,-1 0 0,1 0 0,-1 0 0,0 1 0,-1 2 0,-1-1 0,1-1 0,-1 1 0,0-1 0,0 0 0,0 1 0,-1-2 0,0 1 0,1 0 0,-1-1 0,0 1 0,-1-1 0,1 0 0,-7 3 0,-12 5-12,1-1-1,-1-2 1,-1 0-1,1-1 1,-27 4-1,-8-3-232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1.9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28 414 31118,'-14'-51'1596,"0"613"-1575,14-556-21,3 32 0,-3-37 0,0-1 0,1 1 0,-1 0 0,0 0 0,1 0 0,-1 0 0,1 0 0,-1-1 0,1 1 0,-1 0 0,1 0 0,-1-1 0,1 1 0,0 0 0,-1-1 0,1 1 0,0-1 0,0 1 0,-1 0 0,1-1 0,0 0 0,0 1 0,0-1 0,0 0 0,-1 1 0,1-1 0,0 0 0,0 0 0,0 0 0,0 0 0,0 0 0,0 0 0,0 0 0,1 0 0,-1 0 0,1-1 0,-1 0 0,0 0 0,1 1 0,-1-1 0,0 0 0,0 0 0,0 0 0,1 0 0,-1 0 0,0-1 0,0 1 0,-1 0 0,1 0 0,0-1 0,0 1 0,-1 0 0,1-1 0,0 1 0,-1-1 0,0 1 0,1-1 0,-1 1 0,0-1 0,0 1 0,0-2 0,2-5 0,6-24 0,-2-2 0,3-64-1,-8-74 10,-2 87 10,4-185-19,-1 300-4,2 1 0,1-1 0,2 0 0,1-1 1,1 1-1,14 29 0,-8-19 4,2-1 0,2-1 0,1-1 0,1-1 0,32 39 0,-52-73 0,0-1 1,1 1-1,-1 0 0,1-1 1,-1 1-1,1-1 0,-1 0 1,1 0-1,0 1 0,0-1 1,-1 0-1,1 0 0,0-1 1,0 1-1,0 0 0,0-1 1,0 1-1,0-1 0,1 0 1,1 1-1,-2-2 1,0 1 0,0-1 0,0 1 0,0-1 0,0 0 0,0 0 0,0 0 0,0 0 0,0 0 0,0-1 0,-1 1 0,1 0 0,-1-1 0,1 1 0,-1-1 0,2-2 0,5-7 0,-1-1 1,0-1 0,-1 1 0,9-24 0,-15 35-3,16-51 1,-2 0 0,-2-1 0,-3-1 0,2-58 0,5-19 0,-16 129 0,0 1 0,0-1 0,0 1 0,0-1 0,1 1 0,-1 0 0,1-1 0,-1 1 0,1 0 0,-1-1 0,1 1 0,0 0 0,1-2 0,-2 3 0,0 0 0,0 0 0,1 0 0,-1 0 0,0 0 0,1 0 0,-1 0 0,0 0 0,1 0 0,-1 0 0,0 0 0,0 0 0,1 1 0,-1-1 0,0 0 0,1 0 0,-1 0 0,0 0 0,0 0 0,1 1 0,-1-1 0,0 0 0,0 0 0,0 1 0,1-1 0,-1 0 0,0 0 0,0 1 0,0-1 0,0 0 0,1 0 0,-1 1 0,0-1 0,0 1 0,13 35 0,8 55 0,-4 0 0,8 153 0,-24-215 0,4 57 0,-3-78 0,-1 0 0,1 0 0,0 0 0,0 0 0,1 0 0,0-1 0,7 14 0,-8-19 0,-1 0 0,1 0 0,0 0 0,-1 0 0,1-1 0,0 1 0,0 0 0,0-1 0,1 1 0,-1-1 0,0 0 0,0 0 0,1 0 0,-1 0 0,1 0 0,-1 0 0,1-1 0,-1 1 0,1-1 0,-1 0 0,1 1 0,0-1 0,-1 0 0,1-1 0,-1 1 0,4-1 0,-2 0 0,0 0 0,0 0 0,0 0 0,0-1 0,0 0 0,0 1 0,0-2 0,-1 1 0,1 0 0,-1-1 0,1 1 0,-1-1 0,0 0 0,5-6 0,1-4 0,-1-1 0,0-1-1,-1 0 1,0 0 0,-1 0 0,6-23 0,14-101-24,-9 35 17,-16 100 7,0 1-1,-1-1 1,1 0-1,1 1 1,-1-1 0,0 1-1,1 0 1,0-1-1,0 1 1,0 0 0,0 0-1,1 0 1,-1 0-1,1 0 1,-1 1 0,1-1-1,0 1 1,0-1 0,0 1-1,0 0 1,1 1-1,-1-1 1,1 0 0,-1 1-1,1 0 1,-1 0-1,1 0 1,0 0 0,-1 0-1,1 1 1,0 0-1,0 0 1,6 0 0,-7-1-3,10 3 3,-13-2 0,1 0 0,-1 0 0,0 0 0,0 0 0,0 0 0,0 1 0,0-1 0,0 0 0,0 0 0,0 0 0,1 1 0,-1-1 0,0 0 0,0 0 0,0 0 0,0 1 0,0-1 0,0 0 0,0 0 0,0 0 0,0 1 0,0-1 0,0 0 0,-1 0 0,1 0 0,0 1 0,0-1 0,0 0 0,0 0 0,0 0 0,0 0 0,0 1 0,0-1 0,0 0 0,-1 0-1,1 0 1,0 0 0,0 1 0,0-1 0,0 0 0,-1 0 0,1 0 0,0 0 0,0 0 0,0 0 0,0 0 0,-1 0 0,1 0 0,0 0 0,-11 7 3,11-7-2,-9 6 0,1 1-1,0 0 1,0 0 0,1 0 0,0 1 0,0 0 0,1 0 0,0 1 0,0 0 0,1 0 0,0 0 0,0 0-1,1 1 1,1 0 0,-4 14 0,-1 5-1,2 1 0,1 1-1,-1 59 1,5-67 0,0-12 0,0 1 0,1-1 0,2 14 0,-1-22 0,-1 0 0,1 0 0,0 0 0,0 0 0,0 0 0,0-1 0,1 1 0,-1 0 0,1-1 0,-1 1 0,1-1 0,0 1 0,0-1 0,0 0 0,0 1 0,4 1 0,-1-1 0,0 0 0,0 0 0,1 0 0,-1-1 0,0 0 0,1 0 0,0-1 0,-1 0 0,9 1 0,56 1 0,-50-4 0,-12 2 0,0-1 0,0-1 1,0 1-1,-1-2 0,1 1 0,0-1 0,-1 0 0,0 0 1,1-1-1,-1 0 0,0 0 0,0-1 0,0 0 1,-1 0-1,1-1 0,-1 1 0,0-1 0,-1-1 0,1 1 1,-1-1-1,0 0 0,0 0 0,-1-1 0,0 1 1,0-1-1,0 0 0,-1 0 0,4-12 0,-3 3 2,0-1 0,-1 0 0,-1 1 0,-1-1 0,0 0 0,-2 0 0,1 0 0,-2 0 0,0 0 0,-1 1 0,-1-1 0,-1 1-1,0 0 1,-10-21 0,11 28-2,-1 0 0,0 0 0,0 0 0,-1 1 0,0 0 0,-1 0 0,1 0 0,-1 1 0,-1 0-1,0 0 1,0 1 0,0 0 0,0 1 0,-1 0 0,0 0 0,0 0 0,-1 1 0,1 1 0,-1 0-1,0 0 1,0 1 0,0 0 0,0 0 0,-17 1 0,24 1 0,1 0 0,-1 0-1,1 0 1,-1 1 0,1-1 0,-1 1 0,1 0 0,-1 0-1,1-1 1,0 2 0,0-1 0,-1 0 0,1 0-1,0 1 1,0-1 0,0 1 0,1-1 0,-1 1 0,0 0-1,-2 3 1,1 0-2,0-1 1,1 1-1,0 0 1,0 0-1,0 1 0,0-1 1,1 0-1,-1 0 0,1 8 1,-1 0-1,2 1 1,0-1-1,0 1 1,1-1-1,1 1 1,0-1-1,7 21 1,-5-24 1,1 0 0,0 0 0,1 0 0,0-1 0,1 0 0,0 0 0,0 0 0,0-1 0,1 0 0,1 0 0,-1-1 0,1 0 0,1-1 0,-1 0 0,1-1 0,21 9 0,-16-7 0,1-2 0,0 0 0,0 0 0,0-2 0,1 0 0,-1-1 0,1-1 0,0 0 0,-1-1 0,33-4 0,-42 2 0,0 0 1,0-1-1,-1 1 1,1-1-1,-1-1 1,1 1-1,-1-1 0,0 0 1,0 0-1,-1-1 1,1 0-1,-1 0 0,0 0 1,0-1-1,-1 0 1,0 1-1,0-2 1,0 1-1,5-13 0,0-2 4,-1 1 0,-1-1 0,-1 0 0,-1-1 0,3-28 0,0-41-4,-9-176 0,1 260 0,0-3 0,-1 0 0,0 0 0,0 0 0,-1 0 0,-3-11 0,5 21 0,0-1 0,0 1 0,0 0 0,0-1 0,0 1 0,0 0 0,0-1 0,0 1 0,-1 0 0,1-1 0,0 1 0,0 0 0,0-1 0,0 1 0,0 0 0,-1-1 0,1 1 0,0 0 0,0 0 0,0-1 0,-1 1 0,1 0 0,0 0 0,0-1 0,-1 1 0,1 0 0,0 0 0,-1 0 0,1 0 0,0 0 0,-1-1 0,1 1 0,0 0 0,-1 0 0,1 0 0,0 0 0,-1 0 0,1 0 0,0 0 0,-1 0 0,1 0 0,0 0 0,-1 0 0,1 0 0,0 0 0,-1 0 0,1 1 0,0-1 0,-1 0 0,1 0 0,0 0 0,-1 0 0,1 1 0,0-1 0,0 0 0,-1 0 0,1 0 0,0 1 0,0-1 0,-1 1 0,-10 21 0,4 18 0,2-1 0,2 1 0,1 1 0,5 49 0,-2-32 0,1-13 0,1 0 0,15 72 0,-12-92 0,0-1 0,2 0 0,1 0 0,1-1 0,1 0 0,16 26 0,-22-42 0,0-1 0,0 0 0,0 0 0,1 0 0,0-1 0,0 1 0,1-1 0,-1-1 0,1 1 0,0-1 0,1-1 0,-1 1 0,0-1 0,1 0 0,0-1 0,0 0 0,0 0 0,0 0 0,0-1 0,0-1 0,0 1 0,0-1 0,0-1 0,0 1 0,0-1 0,16-5 0,-18 4 0,0 0 0,0-1 0,0 1 0,-1-2 0,1 1 0,-1 0 0,1-1 0,-1 0 0,0-1 0,-1 1 0,1-1 0,-1 0 0,0 0 0,0 0 0,0 0 0,-1-1 0,0 1 0,0-1 0,0 0 0,-1 0 0,4-13 0,0-2 0,-1-1 0,-1 0 0,-1-1 0,0-44 0,-3 50 0,-1-1 0,0 1 0,-1-1 0,-1 1 0,-9-30 0,10 42 0,0 1 0,1 0 0,-1 0 0,-1 0 0,1 0 0,-1 1 0,1-1 0,-1 0 0,0 1 0,0 0 0,-1 0 0,-3-3 0,4 4 0,0 0 0,-1 1 0,1-1 0,0 1 0,0 0 0,-1 0 0,1 1 0,-1-1 0,1 1 0,-1-1 0,1 1 0,0 0 0,-1 0 0,1 0 0,-1 1 0,1 0 0,-7 1 0,8-1 0,0-1 0,1 1 0,-1 0 0,0 0 0,1 0 0,-1 0 0,1 0 0,-1 0 0,1 0 0,0 0 0,0 1 0,-1-1 0,1 0 0,0 1 0,0-1 0,0 1 0,0-1 0,1 1 0,-1 0 0,0-1 0,1 1 0,-1 0 0,1 0 0,-1 1 0,-2 47 0,3-40 0,0 1 0,2 0 0,-1-1 0,1 1 0,1 0 0,0 0 0,0-1 0,1 0 0,1 0 0,-1 0 0,2 0 0,-1-1 0,1 1 0,11 11 0,-11-14 0,0 0 0,0 0 0,1-1 0,0 1 0,1-2 0,-1 1 0,1-1 0,0 0 0,0-1 0,1 0 0,-1 0 0,1 0 0,0-1 0,0-1 0,0 0 0,13 2 0,-13-3 0,0-1 0,-1 0 0,1 0 0,0-1 0,-1 0 0,1-1 0,10-3 0,-14 3 0,1 0 0,-1-1 0,0 1 0,-1-1 0,1 0 0,0-1 0,-1 1 0,0-1 0,0 0 0,0 0 0,0 0 0,4-6 0,-1-2 0,0 0 0,0 0 0,-1-1 0,0 0 0,-1 0 0,-1 0 0,0-1 0,3-25 0,-4 15 0,-1 0 0,-1 0 0,-1 0 0,-4-30 0,3 50 0,1 0 0,-1 0 0,0 1 0,0-1 0,0 0 0,-1 1 0,-2-6 0,3 8 0,1 0 0,-1-1 0,0 1 0,0 0 0,0 0 0,0 0 0,0 1 0,0-1 0,0 0 0,0 0 0,-1 0 0,1 1 0,0-1 0,0 1 0,-1-1 0,1 1 0,0-1 0,-1 1 0,1 0 0,0 0 0,-1-1 0,-2 1 0,3 1 0,0-1 0,-1 1 0,1-1 0,0 1 0,0 0 0,-1-1 0,1 1 0,0 0 0,0 0 0,0 0 0,0 0 0,0 0 0,0 0 0,0 0 0,0 0 0,0 0 0,1 0 0,-1 1 0,0-1 0,1 0 0,-1 1 0,1-1 0,-1 0 0,1 1 0,0-1 0,0 0 0,-1 1 0,1-1 0,0 3 0,-3 50 0,3-46 0,-1 19 0,2 0 0,0-1 0,2 1 0,1 0 0,9 29 0,-10-46 0,0 0 0,1 0 0,0-1 0,0 0 0,1 1 0,0-2 0,1 1 0,0 0 0,0-1 0,1 0 0,0-1 0,0 0 0,1 0 0,0 0 0,0-1 0,15 9 0,-17-12 0,0 0 0,0 0 0,1-1 0,-1 0 0,1 0 0,0-1 0,0 1 0,-1-1 0,1-1 0,0 1 0,0-1 0,0-1 0,0 1 0,0-1 0,-1 0 0,1-1 0,0 1 0,-1-1 0,1-1 0,-1 1 0,0-1 0,1 0 0,-1-1 0,-1 1 0,1-1 0,0 0 0,-1-1 0,0 1 0,0-1 0,0 0 0,-1-1 0,0 1 0,0-1 0,6-11 0,1-3 0,-2 0 0,0-1 0,-1 0 0,-2 0 0,0-1 0,-1 0 0,3-34 0,0-162 0,-8 189 0,3-215 0,-3 244 0,-1 0 0,0-1 0,1 1 0,-1 0 0,1 0 0,-1-1 0,0 1 0,1 0 0,-1 0 0,1 0 0,-1 0 0,0 0 0,1 0 0,-1 0 0,0 0 0,1 0 0,-1 0 0,1 0 0,-1 0 0,0 1 0,1-1 0,-1 0 0,1 0 0,-1 1 0,0-1 0,1 0 0,-1 1 0,-2 1 0,1 1 0,0-1 0,0 1 0,0-1 0,0 1 0,0 0 0,0 0 0,1 0 0,0 0 0,-1 0 0,1 0 0,0 0 0,0 0 0,1 0 0,-1 5 0,-3 56 0,4-50 0,4 265 0,0-234 0,2 0 0,2-1 0,2 0 0,18 51 0,-20-73 0,0 0 0,1-1 0,2 0 0,16 25 0,-24-41 0,1 1 0,1-1 0,-1 0 0,0-1 0,1 1 0,0-1 0,0 0 0,1 0 0,-1-1 0,1 1 0,-1-1 0,1 0 0,0-1 0,1 1 0,-1-1 0,0-1 0,0 1 0,1-1 0,12 1 0,-15-1 0,0-1 0,0 0 0,0 1 0,0-2 0,-1 1 0,1 0 0,0-1 0,0 0 0,0 1 0,0-2 0,-1 1 0,1 0 0,0-1 0,-1 1 0,1-1 0,-1 0 0,0-1 0,0 1 0,1 0 0,-2-1 0,1 0 0,0 1 0,0-1 0,-1 0 0,0-1 0,1 1 0,-1 0 0,0-1 0,-1 1 0,1-1 0,2-7 0,2-9 0,0-1 0,-1 0 0,-1 0 0,2-34 0,-3-89 0,-4 95 0,3-20 0,-1 28 0,-4-55 0,3 96 0,0 1 0,0-1 0,-1 0 0,1 1 0,0-1 0,0 0 0,0 0 0,0 1 0,0-1 0,0 0 0,-1 0 0,1 1 0,0-1 0,0 0 0,-1 0 0,1 0 0,0 1 0,0-1 0,0 0 0,-1 0 0,1 0 0,0 0 0,-1 0 0,1 1 0,0-1 0,0 0 0,-1 0 0,1 0 0,0 0 0,-1 0 0,1 0 0,0 0 0,-1 0 0,1 0 0,0 0 0,0 0 0,-1 0 0,1 0 0,0 0 0,-1-1 0,1 1 0,0 0 0,0 0 0,-1 0 0,1 0 0,0 0 0,0-1 0,-1 1 0,1 0 0,0 0 0,0-1 0,0 1 0,-1 0 0,1 0 0,0 0 0,0-1 0,0 1 0,0 0 0,-1-1 0,-4 30 0,1 0 0,2 1 0,1-1 0,2 31 0,-1-14 0,0-16 0,1 0 0,2 1 0,6 33 0,-8-56 0,1-1 0,0 0 0,0 0 0,1 0 0,0 0 0,0 0 0,0 0 0,1-1 0,0 1 0,0-1 0,1 0 0,-1 0 0,2-1 0,-1 0 0,0 1 0,1-2 0,0 1 0,10 6 0,-12-10 0,0 1 0,1-1 0,-1 1 0,0-1 0,0 0 1,1-1-1,-1 1 0,1-1 0,-1 0 0,0 0 0,7 0 0,-9-1 0,0 1-1,0 0 0,0-1 1,0 1-1,0-1 1,0 0-1,0 0 0,0 1 1,0-1-1,0 0 1,0-1-1,-1 1 0,1 0 1,0 0-1,-1-1 0,1 1 1,-1-1-1,1 0 1,-1 1-1,0-1 0,0 0 1,0 0-1,2-3 1,2-32-195,-5-9-525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2.2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197 15 32543,'-1'-1'2,"0"-1"1,0 1-1,-1 0 1,1 0-1,-1 0 1,1 0-1,-1 0 0,1 0 1,-1 0-1,0 1 1,1-1-1,-1 1 1,0-1-1,1 1 1,-1-1-1,0 1 0,0 0 1,0 0-1,1 0 1,-1 0-1,0 0 1,0 0-1,1 1 1,-1-1-1,0 1 0,0-1 1,1 1-1,-1-1 1,0 1-1,1 0 1,-1 0-1,1 0 1,-1 0-1,1 0 0,-3 3 1,0 0 2,0 0 0,1 1 0,-1-1 0,1 1 0,0 0 1,0 0-1,1 0 0,-1 1 0,1-1 0,-2 7 0,1-2-5,1 0 0,0 0 0,0 1 0,1-1 0,1 1 0,-1-1 0,2 1 0,-1-1 0,5 20 0,-3-24 0,-1 0 0,2 0 0,-1-1 0,0 1 0,1-1 0,0 0 0,1 0 0,-1 0 0,1 0 0,0-1 0,0 1 0,0-1 0,0 0 0,1 0 0,0 0 0,0-1 0,0 0 0,8 4 0,-1-3 3,-1 0 0,1 0 1,1-1-1,-1-1 0,0 0 0,1-1 0,-1 0 1,1-1-1,18-2 0,-27 1-2,0 1 1,-1 0-1,1-1 1,-1 0-1,1 0 1,-1 0-1,1-1 1,-1 1-1,0-1 1,0 1-1,1-1 1,-1 0-1,0-1 1,-1 1-1,1 0 1,0-1-1,-1 1 1,1-1-1,-1 0 1,0 0-1,0 0 1,0 0-1,0 0 1,-1-1-1,1 1 1,-1 0-1,0-1 1,0 1-1,0-1 1,0-5-1,1 2-1,-1-1 0,-1 1 1,0-1-1,0 1 0,0-1 0,-1 1 0,0-1 0,0 1 0,-1-1 0,0 1 1,-1 0-1,1 0 0,-1 0 0,-5-7 0,3 6 0,-1 0 0,-1 0 0,1 1 0,-1 0 0,-1 0 0,1 0 0,-1 1 0,0 1 0,-1-1 1,1 1-1,-1 1 0,0-1 0,-14-3 0,11 4-1,0 0 0,-1 1 0,1 1 1,-1 0-1,0 0 0,0 2 0,0-1 0,0 2 1,0-1-1,-12 4 0,19-3-11,0 1 0,0-1 0,0 1-1,1 1 1,-1-1 0,1 1 0,0 0 0,-10 7 0,8-4-67,0 1 0,0 0 0,1 1 0,-7 10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6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31 32047,'-10'-5'48,"-1"0"1,1 1 0,-1 0-1,0 1 1,0 0 0,0 1 0,-1 0-1,1 1 1,-1 0 0,1 1-1,-13 1 1,20-1-48,0 0 0,0 1-1,0 0 1,0 0 0,0 0 0,1 0 0,-1 1 0,0-1-1,1 1 1,-1 0 0,1 0 0,-1 0 0,1 1 0,0-1 0,0 1-1,0 0 1,1-1 0,-1 1 0,0 1 0,1-1 0,0 0-1,0 1 1,0-1 0,0 1 0,1-1 0,-1 1 0,0 5-1,-2 1 0,2 1 1,-1 0-1,2 0 0,-1 0 0,1 0 0,1 0 0,0 1 0,3 19 0,-2-28 2,0 1-1,0-1 1,0 1-1,0-1 1,1 1 0,0-1-1,-1 1 1,1-1-1,0 0 1,1 0 0,-1 0-1,0 0 1,1-1-1,0 1 1,-1-1-1,1 1 1,0-1 0,0 0-1,1 0 1,-1 0-1,0 0 1,1-1 0,-1 0-1,1 1 1,4 0-1,4 1 6,0-1-1,1 0 0,-1-1 1,1 0-1,-1-1 0,17-1 0,-25 0-5,1 0 1,-1 0-1,1-1 0,-1 1 0,0-1 0,0 0 0,0 0 1,0-1-1,0 1 0,0-1 0,0 0 0,-1 0 0,1 0 1,-1 0-1,0-1 0,0 1 0,0-1 0,0 0 0,-1 0 1,0 0-1,0 0 0,0 0 0,0-1 0,2-7 0,-1 3-1,0 0 0,-1 0 0,0 0 0,-1-1-1,0 1 1,0 0 0,-1-1 0,0 1 0,0-1-1,-1 1 1,-3-14 0,3 21 0,0-1 0,-1 1 0,1-1 0,0 1 0,-1-1 0,1 1 0,-1 0 0,0 0 0,1 0 1,-1 0-1,0 0 0,-1 0 0,1 1 0,0-1 0,0 0 0,-1 1 0,1 0 0,-1 0 0,1 0 0,-1 0 0,-4-1 0,4 1-1,-1 0 0,0 0 1,1 1-1,-1 0 0,0-1 0,0 1 0,1 1 0,-1-1 0,0 1 1,0-1-1,1 1 0,-1 0 0,1 0 0,-1 1 0,1-1 1,-5 3-1,4-1-130,0 0 0,0 1 0,0-1 1,0 1-1,1 0 0,-6 7 1,-15 29-4192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7.6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254 599 31374,'6'-11'97,"0"0"0,0 0 0,-1-1 0,-1 0 0,0 0 0,-1 0 0,0-1 0,-1 1 0,0-1 0,-1 1 0,0-1 0,-1 0 0,-3-23 0,2 34-95,0 0-1,1-1 0,-2 1 0,1 0 1,0 0-1,0 0 0,-1 0 0,1 0 1,-1 0-1,1 0 0,-1 0 0,0 1 1,0-1-1,0 0 0,0 1 0,0 0 1,0-1-1,0 1 0,-1 0 0,1 0 0,0 1 1,-1-1-1,1 0 0,-1 1 0,1-1 1,-5 1-1,1-1-1,1 0 0,0 1 0,0 0 0,-1 0 0,1 1 0,0 0 1,0 0-1,-1 0 0,1 0 0,0 1 0,0-1 0,-6 4 0,3 1 0,-1 1 0,1 0 0,0 0 0,1 1 0,-1 0 0,2 0 0,-1 0 0,-10 19 0,4-4 0,1 1 0,-14 40 0,16-32 0,2 0 0,1 1 0,1 0 0,2 0 0,2 1 0,1 39 0,1-60 0,1-1 0,1 0 0,0 1 0,0-1 0,1 0 0,1 0 0,0-1 0,0 1 0,1-1 0,12 19 0,-13-23 0,1 0 0,0-1 0,1 1 0,0-1 0,0 0 0,0-1 0,0 0 0,1 0 0,0 0 0,0-1 0,1 0 0,-1 0 0,1-1 0,-1 0 0,1 0 0,16 3 0,-14-4 0,0 0 0,0-1 0,0 0 0,0 0 0,0-1 0,0-1 0,0 1 0,0-2 0,13-2 0,-19 2 0,1 0 0,-1 0 0,1 0 0,-1-1 0,0 0 0,0 1 0,0-1 0,-1-1 0,1 1 0,-1 0 0,1-1 0,-1 0 0,0 0 0,-1 0 0,1 0 0,-1 0 0,1-1 0,-1 1 0,-1-1 0,3-8 0,3-14 0,-1-1 0,-2 0 0,-1 0 0,-1-51 0,-1 44 0,0 0 0,10-51 0,-10 80 0,0 0 0,1 1 0,0-1 0,0 1 0,0-1 0,1 1 0,-1-1 0,1 1 0,0 0 0,8-8 0,-8 10 0,0 1 0,0-1 0,1 1 0,-1 0 0,1-1 0,-1 2 0,1-1 0,0 0 0,0 1 0,0 0 0,0 0 0,0 0 0,0 0 0,0 0 0,8 1 0,5-1 1,-4 0-9,0 1-1,0 0 1,14 2 0,-27 1 23,-8 2-5,-15 6-2,17-9-9,-5 4 1,1-1 0,0 2 0,0-1 0,0 1 0,1 1 0,0-1 0,1 2 0,-1-1 0,2 1 0,-1 0 0,1 1 0,-7 13 0,7-9 0,0 0 0,1 1 0,0 0 0,2 0 0,0 0 0,0 0 0,1 1 0,-1 28 0,3-26 0,1 0 0,0-1 0,1 1 0,6 31 0,-5-42 0,0-1 0,1 1 0,0-1 0,0 1 0,0-1 0,1 0 0,0 0 0,0 0 0,0-1 0,1 0 0,-1 0 0,1 0 0,1 0 0,10 8 0,-7-8 0,1 1 0,-1-2 0,0 1 0,1-1 0,0 0 0,0-1 0,1 0 0,20 2 0,-6-3 0,0 0 0,41-5 0,-60 3 0,-1-1 0,1 0 0,-1 0 0,0 0 0,1-1 0,-1 1 0,0-1 0,0-1 0,0 1 0,0-1 0,0 0 0,0 0 0,-1 0 0,1-1 0,4-4 0,-4 2 0,0 0 0,0-1 0,-1 0 0,0 0 0,0 0 0,0 0 0,-1 0 0,0-1 0,3-12 0,-2-1 0,0-1 0,-2 0 0,0 0 0,-1 1 0,-2-1 0,-5-42 0,4 49 0,-1 1 0,0 0 0,-1 0 0,-1 0 0,0 1 0,-1 0 0,-1 0 0,0 0 0,0 0 0,-1 1 0,-1 1 0,-18-21 0,23 29 0,0 0 0,0 1 0,-1-1 0,1 1 0,-1-1 0,1 1 0,-1 1 0,0-1 0,0 1 0,0-1 0,0 2 0,-9-2 0,11 2 0,-1 0 0,1 0 0,-1 0 0,1 0 0,-1 0 0,1 1 0,0 0 0,-1-1 0,1 2 0,0-1 0,-1 0 0,1 0 0,0 1 0,0 0 0,0-1 0,0 1 0,0 0 0,1 1 0,-5 3 0,3 1 0,-1 1 0,1-1 0,1 1 0,-1 0 0,1 1 0,1-1 0,0 0 0,0 1 0,0-1 0,1 1 0,0 12 0,0 8 0,1 1 0,5 31 0,-4-52 0,1 0 0,0 0 0,1 0 0,0-1 0,0 1 0,1-1 0,0 0 0,1 0 0,-1 0 0,2 0 0,-1-1 0,1 0 0,0 0 0,0 0 0,1-1 0,0 0 0,0 0 0,0-1 0,1 0 0,0 0 0,0-1 0,0 0 0,1 0 0,-1-1 0,1 0 0,0 0 0,11 1 0,-9-3 0,0 0 0,0 0 0,0-1 0,0-1 0,18-3 0,-25 3 0,0 0 0,0 0 0,0-1 0,0 1 0,0-1 0,-1 0 0,1 0 0,-1 0 0,0-1 0,1 1 0,-1-1 0,0 0 0,0 0 0,-1 0 0,1 0 0,0 0 0,-1-1 0,2-3 0,7-16 0,-2-1 0,-1 0 0,0 0 0,-2-1 0,-1 0 0,0 0 0,0-36 0,-2 26 0,2 1 0,16-62 0,-19 91 0,-1 0 0,2 0 0,-1 1 0,1-1 0,-1 1 0,1-1 0,0 1 0,1 0 0,-1 0 0,1 0 0,0 1 0,0-1 0,8-5 0,-10 8 0,0 0 0,0 0 0,0 0 0,1 0 0,-1 1 0,0-1 0,0 0 0,1 1 0,-1 0 0,1-1 0,-1 1 0,0 0 0,1 0 0,-1 1 0,0-1 0,1 0 0,-1 1 0,0-1 0,1 1 0,-1 0 0,0 0 0,0 0 0,0 0 0,0 0 0,0 0 0,0 1 0,0-1 0,0 1 0,0-1 0,0 1 0,-1 0 0,1 0 0,1 3 0,6 7 0,-1 1 0,0 0 0,-1 1 0,0-1 0,-1 1 0,-1 1 0,0-1 0,-1 1 0,0 0 0,1 20 0,-1 5 0,-1-1 0,-6 77 0,1-104 0,0 0 0,-1 0 0,-1 0 0,1-1 0,-10 18 0,7-15 0,1 1 0,-8 28 0,13-43 0,0 0 0,0 0 0,0 0 0,0 0 0,0 0 0,1 0 0,-1 0 0,0 0 0,0 0 0,0 0 0,0 0 0,0 0 0,0 0 0,0 0 0,0 0 0,0 0 0,0 0 0,1 0 0,-1 0 0,0 0 0,0 1 0,0-1 0,0 0 0,0 0 0,0 0 0,0 0 0,0 0 0,0 0 0,0 0 0,0 0 0,0 0 0,0 0 0,0 0 0,0 0 0,1 0 0,-1 0 0,0 1 0,0-1 0,0 0 0,0 0 0,0 0 0,0 0 0,0 0 0,0 0 0,0 0 0,0 0 0,0 0 0,0 0 0,0 0 0,0 1 0,0-1 0,0 0 0,0 0 0,0 0 0,0 0 0,-1 0 0,1 0 0,0 0 0,7-6 0,-7 5 0,11-14 0,0 0 0,-1-1 0,0-1 0,-2 0 0,12-29 0,23-99 0,-30 96 0,31-77 0,-42 120 0,17-29 0,-18 33 0,0 1 0,0 0 0,1-1 0,-1 1 0,0 0 0,1 0 0,-1 0 0,0 0 0,1 0 0,-1 0 0,1 0 0,-1 0 0,1 1 0,0-1 0,-1 1 0,1-1 0,0 1 0,-1-1 0,4 1 0,-3 0 0,-1 1 0,0 0 0,1-1 0,-1 1 0,0-1 0,0 1 0,0 0 0,0 0 0,0 0 0,0 0 0,0 0 0,0 0 0,0 0 0,0 0 0,0 0 0,0 0 0,-1 1 0,1-1 0,0 0 0,-1 0 0,1 1 0,-1-1 0,0 0 0,1 2 0,10 42 0,-9-35 0,9 56 0,-3 1 0,-3 1 0,-4 68 0,7-147 0,34-99 0,-31 76 0,1 1 0,1 0 0,2 1 0,2 1 0,28-43 0,-42 70 0,1-1 0,-1 1 0,1-1 0,0 1 0,0 0 0,0 1 0,0-1 0,1 1 0,-1 0 0,1 0 0,0 0 0,0 0 0,0 1 0,0 0 0,0 0 0,1 1 0,-1-1 0,1 1 0,-1 0 0,8 0 0,-12 1 0,0 1 0,0-1 0,0 0 0,0 1 0,-1-1 0,1 0 0,0 1 0,0-1 0,0 1 0,-1 0 0,1-1 0,0 1 0,-1 0 0,1-1 0,0 1 0,-1 0 0,1 0 0,-1-1 0,1 1 0,-1 0 0,0 0 0,1 0 0,-1 0 0,0 0 0,1 0 0,-1 0 0,0 0 0,0 0 0,0 1 0,3 37 0,-3-31 0,-5 215 0,-1-52 0,6-166 0,0 0 0,0 0 0,1-1 0,0 1 0,-1 0 0,1-1 0,1 1 0,-1-1 0,1 1 0,0-1 0,0 1 0,0-1 0,4 5 0,-4-7 0,1 1 0,0 0 0,0 0 0,0-1 0,0 0 0,0 1 0,0-1 0,1-1 0,-1 1 0,1 0 0,0-1 0,-1 0 0,1 1 0,0-1 0,0-1 0,4 1 0,2 1 0,0-1 0,0-1 0,0 0 0,-1 0 0,21-3 0,-26 2 0,0 0 0,0 0 0,0-1 0,-1 1 0,1-1 0,0 0 0,-1 0 0,1 0 0,-1 0 0,1-1 0,-1 1 0,0-1 0,0 0 0,0 0 0,0 0 0,3-7 0,0-1 0,0 0 0,-1 0 0,-1-1 0,0 1 0,0-1 0,-1 0 0,2-21 0,1-89 0,-6 97 0,-1-60 0,0 39 0,5-51 0,-4 96 0,0 0 0,0 0 0,1-1 0,-1 1 0,0 0 0,1 0 0,-1 0 0,1 0 0,0-1 0,-1 1 0,1 0 0,0 0 0,0 0 0,-1 0 0,1 1 0,0-1 0,0 0 0,0 0 0,0 0 0,0 1 0,0-1 0,2 0 0,0-1 0,1 1 0,-1 0 0,0 1 0,0-1 0,1 0 0,-1 1 0,0 0 0,7 0 0,-5 0 0,0 0 0,0 1 0,0 0 0,0 0 0,0 0 0,0 1 0,0-1 0,0 1 0,-1 0 0,1 1 0,7 4 0,-7-1 0,0 0 0,0 1 0,0-1 0,-1 1 0,0 0 0,-1 0 0,1 0 0,-1 0 0,-1 1 0,0 0 0,0-1 0,2 17 0,0 9 0,-2 60 0,-2-69 0,0-5 0,1-3 0,-1 1 0,-1-1 0,-1 0 0,0 0 0,-5 20 0,1-13 0,-1 2 0,8-42 0,10-32 0,2 1 0,32-76 0,-38 104 0,-2 8 0,35-82 0,-36 86 0,1 0 0,-1 0 0,2 0 0,-1 1 0,1 0 0,0 0 0,0 0 0,13-9 0,-18 15 0,-1 0 0,1 1 0,0-1 0,0 0 0,-1 1 0,1-1 0,0 1 0,0-1 0,0 1 0,0-1 0,-1 1 0,1 0 0,0-1 0,0 1 0,0 0 0,0 0 0,0 0 0,0 0 0,0 0 0,0 0 0,0 0 0,0 0 0,0 0 0,0 0 0,0 0 0,0 1 0,0-1 0,0 0 0,0 1 0,0-1 0,-1 0 0,1 1 0,0-1 0,0 1 0,0 0 0,-1-1 0,1 1 0,0 0 0,0-1 0,-1 1 0,1 0 0,-1 0 0,1 0 0,-1-1 0,1 1 0,-1 0 0,1 1 0,1 5 0,1 1 0,-2-1 0,1 1 0,-1 0 0,0 7 0,1-2 0,4 55 0,-3-1 0,-7 80 0,-4-108 0,7-35 0,7-17 0,-4 6 0,94-285-30,-75 219 28,-18 62 1,10-24 3,-12 34-2,-1 0-1,1 0 1,-1 1 0,1-1-1,-1 0 1,1 1 0,0-1-1,-1 1 1,1-1-1,0 1 1,-1-1 0,1 1-1,0-1 1,0 1-1,-1 0 1,1-1 0,0 1-1,0 0 1,0 0 0,-1 0-1,1-1 1,0 1-1,0 0 1,0 0 0,0 0-1,-1 0 1,1 0-1,0 1 1,0-1 0,0 0-1,0 0 1,-1 1 0,1-1-1,0 0 1,0 1-1,-1-1 1,2 1 0,1 1-1,0 1 1,0-1 0,-1 1 0,1 0 0,-1-1 0,0 1-1,0 0 1,0 0 0,0 1 0,0-1 0,0 0-1,-1 1 1,0-1 0,0 1 0,0-1 0,0 1-1,0 5 1,2 10 1,1 38-1,-4-52 0,-5 144 0,0-64 0,5-79 0,-1 1 0,1 0 0,1-1 0,-1 1 0,1-1 0,3 11 0,-3-14 0,0-1 0,1 1 0,-1-1 0,1 1 0,-1-1 0,1 0 0,0 1 0,0-1 0,0 0 0,0 0 0,1 0 0,-1-1 0,1 1 0,-1 0 0,1-1 0,4 2 0,6 2 0,1-1 0,-1 0 0,1-1 0,0 0 0,0-1 0,0-1 0,1 0 0,-1-1 0,15-2 0,-24 1 0,-1 1 0,1-1 0,0 1 0,-1-1 0,0 0 0,1-1 0,-1 1 0,0-1 0,1 0 0,-1 0 0,0 0 0,0-1 0,-1 1 0,1-1 0,4-4 0,-4 2 0,0 0 0,0 0 0,0-1 0,0 1 0,-1-1 0,0 0 0,-1 0 0,1 0 0,2-11 0,0-9 0,-1 0 0,-1-1 0,-1 1 0,-3-35 0,1 32 0,0-5 2,1 23 0,0 0 0,-1-1-1,-1 1 1,0-1 0,0 1 0,-1 0-1,-6-18 1,8 28-2,0 1 0,0-1 0,0 1 0,0-1 0,0 0 0,0 1 0,0-1 0,0 1 0,-1-1 0,1 1 0,0-1 0,-1 1 0,1-1 0,0 1 0,-1 0 0,1-1 0,0 1 0,-1-1 0,1 1 0,-1 0 0,1-1 0,0 1 0,-1 0 0,1 0 0,-1-1 0,1 1 0,-1 0 0,1 0 0,-1 0 0,1-1 0,-2 1 0,1 1 0,1 0 0,-1 0 0,1 0 0,-1 0 0,0 0 0,1 0 0,0 0 0,-1 0 0,1 0 0,0 0 0,-1 0 0,1 1 0,0-1 0,0 0 0,0 2 0,-4 40 0,3 86 0,2-114 0,1 0 0,0 0 0,1 0 0,1 0 0,0 0 0,1-1 0,0 1 0,1-1 0,12 18 0,-15-28 1,0 0-1,0-1 1,0 1 0,1-1 0,-1 0-1,1 0 1,0 0 0,0-1 0,0 1-1,0-1 1,0 0 0,1 0 0,-1 0-1,1-1 1,-1 1 0,1-1 0,0 0-1,-1-1 1,1 1 0,0-1 0,0 0-1,0 0 1,-1 0 0,1-1 0,0 0-1,-1 0 1,1 0 0,0 0 0,-1-1-1,1 0 1,-1 0 0,0 0 0,0 0-1,0-1 1,0 1 0,0-1 0,0 0-1,-1 0 1,1-1 0,-1 1-1,0-1 1,4-5 0,-2 0-1,-1-1 0,1 0 0,-2 0 0,1 0 0,-2 0 0,1 0 0,1-22 0,-1-77 0,-4 74 0,2-3 0,0 21 0,-1-1 0,-1 1 0,0-1 0,-4-19 0,4 36 0,1 0 0,0 0 0,0 0 0,-1 0 0,1 0 0,0 0 0,-1 0 0,1 0 0,-1 0 0,0 1 0,1-1 0,-1 0 0,1 0 0,-1 0 0,-1 0 0,-3 3 0,3 11 0,0 19 0,1 1 0,2 0 0,2 0 0,1 0 0,12 49 0,-12-68 0,0-1 0,1 0 0,0 0 0,1 0 0,1-1 0,0 0 0,1 0 0,0-1 0,0 0 0,1 0 0,1-1 0,0 0 0,0-1 0,1 0 0,23 15 0,-27-20 0,-1-1 0,1 0 0,0 0 0,0 0 0,0-1 0,1 0 0,-1-1 0,0 0 0,1 0 0,-1 0 0,11-1 0,-17 0 0,1 0 0,-1-1 0,0 1 0,0-1 0,0 1 0,0-1 0,0 1 0,0-1 0,0 0 0,0 1 0,0-1 0,0 0 0,0 0 0,0 1 0,0-1 0,-1 0 0,1 0 0,0 0 0,-1 0 0,1 0 0,-1 0 0,1-1 0,-1 1 0,1 0 0,-1 0 0,0 0 0,1 0 0,-1-1 0,0 0 0,5-44 0,-5 39 0,2-238 0,-3 133 0,1 111 0,1 0 0,-1 0 0,0 0 0,1 0 0,-1 1 0,0-1 0,1 0 0,-1 0 0,1 1 0,-1-1 0,1 0 0,-1 1 0,1-1 0,0 0 0,-1 1 0,1-1 0,0 1 0,-1-1 0,1 1 0,0-1 0,0 1 0,0 0 0,-1-1 0,1 1 0,0 0 0,0 0 0,0 0 0,0-1 0,-1 1 0,1 0 0,2 0 0,-1 0 0,0 0 0,0 0 0,0 0 0,0 0 0,0 0 0,0 1 0,1-1 0,-1 1 0,0-1 0,0 1 0,-1 0 0,1 0 0,0-1 0,4 4 0,-1 1 0,-1 0 0,1 1 0,-1-1 0,0 1 0,0 0 0,-1 0 0,5 10 0,19 54 0,-23-57 0,8 29 0,-2 1 0,-2 0 0,-2 0 0,-2 1 0,-1 45 0,1-137-5,2 1 1,3 0-1,1 0 1,3 0-1,2 1 1,21-45-1,-31 80 5,18-37-1,-21 45 2,0 0-1,0 0 1,0 0-1,1 0 1,-1 0-1,1 0 1,0 1-1,0-1 1,-1 1-1,2 0 1,3-2-1,-6 3 1,0 1 0,-1-1-1,1 1 1,0 0 0,0 0-1,0-1 1,0 1 0,0 0-1,0 0 1,0 0-1,0 0 1,-1 0 0,1 0-1,0 0 1,0 0 0,0 0-1,0 0 1,0 1 0,0-1-1,0 0 1,0 1 0,-1-1-1,1 1 1,0-1 0,0 1-1,0-1 1,-1 1-1,1-1 1,0 1 0,-1 0-1,1-1 1,0 1 0,-1 0-1,1 0 1,-1-1 0,1 1-1,-1 0 1,0 0 0,1 0-1,-1 1 1,3 4-6,-1 1 1,-1 0-1,1-1 1,0 11-1,-1-7 1,5 56 2,-3 110-1,-3-107 3,-1-62 2,2-1 0,-1 1 0,1-1 0,-1 0 0,2 1 0,-1-1 0,1 0 0,0 0 0,0 1 0,1-2 0,0 1 0,0 0 0,5 7 0,-5-10-2,0 0 0,0 1 0,1-1 1,-1-1-1,1 1 0,0 0 0,0-1 1,0 0-1,0 0 0,0 0 0,0 0 0,1-1 1,-1 0-1,0 1 0,1-2 0,-1 1 0,1 0 1,0-1-1,5 0 0,-5 0 0,0 0 0,0 0 0,0 0 0,-1-1 0,1 0 0,0 0 0,-1 0 0,8-3 0,-10 3 0,1-1 0,-1 1 0,0-1 0,0 0 0,0 0 0,0 0 0,0 0 0,0 0 0,-1-1 0,1 1 0,-1-1 0,1 1 0,-1-1 0,0 1 0,1-6 0,5-17 0,-1 0 0,-2-1 0,-1 0 0,0 0 0,-2 0 0,-4-38 0,3 11 0,0-122 0,-1 231 0,7 141 0,-4-176 0,2 0 0,0 0 0,1-1 0,1 1 0,1-1 0,0-1 0,15 26 0,-18-39 0,0 0 0,0 0 0,0 0 0,1 0 0,0-1 0,1 0 0,-1 0 0,8 5 0,-10-8 0,0 0 0,1 0 0,-1 0 0,0-1 0,1 1 0,0-1 0,-1 0 0,1 0 0,0 0 0,-1 0 0,1-1 0,0 1 0,0-1 0,0 0 0,-1 0 0,1-1 0,5 0 0,-7 0 0,-1 1 0,1-1 0,0 0 0,0 0 0,0-1 0,-1 1 0,1 0 0,0-1 0,-1 1 0,1 0 0,-1-1 0,0 0 0,1 1 0,-1-1 0,0 0 0,0 0 0,0 0 0,0 1 0,-1-1 0,1 0 0,0 0 0,-1 0 0,1-3 0,6-53 0,-7 52 0,2-229 0,-3 132 0,0 99-2,1 0 1,0 0-1,1-1 0,-1 1 1,1 0-1,-1 0 0,1 0 1,0 0-1,1 0 0,1-4 1,-2 6 0,0 1 1,1 0-1,-1-1 0,1 1 1,-1 0-1,1 0 1,0 0-1,0 0 0,-1 0 1,1 0-1,0 0 1,0 1-1,0-1 0,0 1 1,0-1-1,0 1 1,0 0-1,0-1 0,0 1 1,0 0-1,0 1 1,2-1-1,5 0 1,0 0 0,1 1 0,-1 0 0,1 0 0,-1 1 0,0 0 0,0 1 0,0 0 0,0 0 0,0 1 0,12 8 0,-7-5 0,-66-4 0,47-3 0,-1 0 0,0 0 0,0 1 0,0-1 0,1 1 0,-1 0 0,0 1 0,1 0 0,-10 4 0,11-4 0,0 1 0,0 0 0,0 1 0,1-1 0,0 1 0,-1-1 0,2 1 0,-1 0 0,0 0 0,1 0 0,-1 1 0,-1 5 0,-3 7 0,2 1 0,0-1 0,1 1 0,0 0 0,2 0 0,0 0 0,1 0 0,2 29 0,-1-30 0,0-10 0,0 1 0,1 0 0,0-1 0,0 1 0,1-1 0,-1 1 0,2-1 0,-1 0 0,1 0 0,0 0 0,1 0 0,0 0 0,0-1 0,0 1 0,1-1 0,-1 0 0,1-1 0,1 1 0,-1-1 0,1 0 0,0 0 0,1-1 0,-1 0 0,1 0 0,11 5 0,-4-2 0,1-2 0,0 0 0,0 0 0,0-2 0,1 0 0,16 2 0,97-1 3,-108-4-1,-14 0-1,1 0 0,-1 0 0,0-1 0,1 1 0,-1-2-1,0 1 1,0-1 0,0 0 0,0-1 0,0 1 0,0-1-1,-1-1 1,1 1 0,-1-1 0,0 0 0,0-1 0,-1 1-1,1-1 1,-1-1 0,0 1 0,0 0 0,0-1 0,-1 0-1,0 0 1,0-1 0,-1 1 0,0-1 0,0 0 0,0 0-1,-1 0 1,2-10 0,1-17-1,-1-1 0,-2 0 0,-1 0 0,-6-56 0,3 77 0,0 0 0,0 0 0,-1 0 0,-1 0 0,-1 0 0,-7-16 0,11 27 0,-1-1 0,0 1 0,0-1 0,0 1 0,0-1 0,0 1 0,-1 0 0,1 0 0,-1 0 0,0 1 0,0-1 0,0 1 0,0-1 0,-1 1 0,1 0 0,-1 0 0,1 1 0,-1-1 0,1 1 0,-1-1 0,0 1 0,0 0 0,0 1 0,0-1 0,0 1 0,0-1 0,-4 1 0,6 1 0,0-1 0,0 1 0,0-1 0,0 1 0,0-1 0,0 1 0,0 0 0,0 0 0,0 0 0,0 0 0,0 1 0,1-1 0,-1 0 0,0 1 0,1-1 0,-3 4 0,1-1 0,0 1 0,0-1 0,0 1 0,1 0 0,0 0 0,-3 8 0,0 8 0,0 0 0,-2 33 0,6-46 0,-3 39 0,5 78 0,-1-119 0,1 0 0,0 0 0,0-1 0,1 1 0,-1-1 0,1 1 0,1-1 0,-1 1 0,1-1 0,0 0 0,0 0 0,0 0 0,1-1 0,-1 1 0,1-1 0,0 0 0,1 0 0,-1 0 0,1-1 0,-1 1 0,1-1 0,0 0 0,1 0 0,-1-1 0,0 0 0,1 0 0,-1 0 0,1 0 0,-1-1 0,1 0 0,0 0 0,0-1 0,6 1 0,-7-1 0,0 0 0,0 0 0,0 0 0,0-1 0,-1 1 0,1-1 0,0 0 0,0-1 0,-1 1 0,1-1 0,5-3 0,-7 3 0,-1 0 0,0-1 0,1 1 0,-1-1 0,0 0 0,0 0 0,0 0 0,0 0 0,-1 0 0,1 0 0,-1-1 0,0 1 0,0 0 0,0-1 0,-1 1 0,2-6 0,2-28 0,0 0 0,-3-1 0,-5-72 0,3 106 0,1-3 0,-1-1 0,0 1 0,0 0 0,-1-1 0,1 1 0,-5-10 0,3 31 0,2 28 0,0-22 0,1 0 0,1 0 0,0 0 0,6 26 0,-6-40 0,1 0 0,0 0 0,0 0 0,1 0 0,-1-1 0,1 1 0,0-1 0,1 0 0,-1 0 0,1 0 0,0-1 0,1 1 0,-1-1 0,1 0 0,0 0 0,0 0 0,0-1 0,10 6 0,-6-6 0,0 0 0,0 0 0,0-1 0,1 0 0,-1 0 0,1-1 0,-1-1 0,1 1 0,10-2 0,-7 1 0,-10 0 0,0-1 0,0 1 0,0-1 0,0 0 0,0 0 0,0 0 0,0 0 0,0 0 0,-1 0 0,1-1 0,0 0 0,-1 1 0,1-1 0,-1 0 0,0 0 0,0 0 0,1-1 0,-1 1 0,-1 0 0,1-1 0,0 1 0,0-1 0,-1 0 0,2-4 0,4-9 0,-1 0 0,-1-1 0,5-22 0,-7 26 0,9-53 0,-2 1 0,3-89 0,-13-138 0,-2 137 0,2 149 0,-2-28 0,2 34 0,0-1 0,0 0 0,0 1 0,0-1 0,-1 1 0,1-1 0,0 0 0,0 1 0,0-1 0,-1 1 0,1-1 0,0 1 0,-1-1 0,1 1 0,0-1 0,-1 1 0,1-1 0,0 1 0,-1-1 0,1 1 0,-1 0 0,1-1 0,-1 1 0,1 0 0,-1-1 0,1 1 0,-1 0 0,0 0 0,1 0 0,-1-1 0,1 1 0,-1 0 0,0 0 0,1 0 0,-1 0 0,1 0 0,-1 0 0,0 0 0,1 0 0,-1 0 0,0 1 0,0-1 0,0 0 0,0 1 0,1-1 0,-1 1 0,0-1 0,0 1 0,0-1 0,1 1 0,-1-1 0,0 1 0,1 0 0,-1-1 0,1 1 0,-1 0 0,1 0 0,-1-1 0,1 1 0,-1 0 0,1 1 0,-7 18 0,0 1 0,2 0 0,1 0 0,0 1 0,2-1 0,0 28 0,0-15 0,-6 429 0,9-444 0,0-1 0,1 0 0,1 0 0,1-1 0,0 1 0,14 31 0,-16-44 0,0 0 0,1 0 0,-1 0 0,1 0 0,0-1 0,1 1 0,-1-1 0,1 0 0,0 0 0,0 0 0,0 0 0,1-1 0,-1 0 0,1 0 0,0 0 0,0 0 0,0-1 0,0 0 0,0 0 0,0 0 0,1-1 0,-1 1 0,1-1 0,-1-1 0,10 1 0,-11 0 0,0-2 0,1 1 0,-1 0 0,0-1 0,1 0 0,-1 0 0,0 0 0,0 0 0,1-1 0,-1 1 0,0-1 0,-1 0 0,1-1 0,0 1 0,-1-1 0,1 1 0,4-6 0,-3 2 0,0-1 0,0 0 0,-1 0 0,0 0 0,0 0 0,-1-1 0,0 0 0,4-14 0,2-22 0,-1-1 0,-3 0 0,0-88 0,-1 24 0,-6 142 0,-5 264 0,8-285 0,0 0 0,2 0 0,-1 0 0,1 0 0,1-1 0,0 1 0,1-1 0,0 0 0,0 0 0,1-1 0,11 15 0,-12-19 0,0 0 0,0 0 0,0-1 0,1 0 0,0 0 0,0 0 0,0-1 0,0 0 0,1 0 0,0 0 0,-1-1 0,1 0 0,1-1 0,-1 1 0,0-1 0,0-1 0,1 1 0,-1-1 0,10 0 0,-15-2 0,1 1 0,-1 0 0,1-1 0,-1 1 0,1-1 0,-1 0 0,1 0 0,-1 0 0,0 0 0,0 0 0,1 0 0,-1-1 0,0 1 0,0-1 0,0 0 0,-1 1 0,1-1 0,0 0 0,-1 0 0,1 0 0,-1 0 0,1 0 0,-1-1 0,0 1 0,0 0 0,0 0 0,1-4 0,2-8 0,0 0 0,-1 0 0,2-24 0,-4 32 0,6-84 0,-6-97 0,-2 99 0,1 88 0,0 0 0,0 0 0,0 0 0,0 0 0,0 0 0,0 0 0,0 0 0,0 0 0,0 0 0,0 0 0,0 0 0,0 1 0,-1-1 0,1 0 0,0 0 0,0 0 0,0 0 0,0 0 0,0 0 0,0 0 0,0 0 0,0 0 0,0 0 0,0 0 0,-1 0 0,1 0 0,0 0 0,0 0 0,0 0 0,0 0 0,0 0 0,0 0 0,0 0 0,0 0 0,0 0 0,0 0 0,-1 0 0,1 0 0,0 0 0,0 0 0,0 0 0,0-1 0,0 1 0,0 0 0,0 0 0,0 0 0,0 0 0,-5 12 0,-4 24 0,2 0 0,2 1 0,1 0 0,2 0 0,1-1 0,6 47 0,-4-74 0,1 1 0,0 0 0,0-1 0,1 0 0,1 1 0,-1-1 0,2 0 0,-1-1 0,1 1 0,0-1 0,1 0 0,0 0 0,0-1 0,1 1 0,0-2 0,0 1 0,0-1 0,1 0 0,0 0 0,0-1 0,1 0 0,-1 0 0,1-1 0,0 0 0,0-1 0,1 0 0,-1 0 0,1-1 0,-1-1 0,1 1 0,0-1 0,0-1 0,9 0 0,-17-1 0,1 1 0,-1 0 0,0-1 0,0 1 0,0-1 0,0 0 0,0 0 0,0 0 0,0 0 0,0 0 0,-1 0 0,1 0 0,0-1 0,0 1 0,-1-1 0,1 1 0,1-4 0,0 1 0,0-1 0,0 1 0,-1-1 0,1 0 0,-1 0 0,2-11 0,1-5 0,-2 0 0,2-37 0,-5 52 0,4-72 0,-9-105 0,4 171 0,-1 1 0,0-1 0,-1 1 0,0 0 0,0 0 0,-1 0 0,-1 0 0,-6-10 0,8 16 0,0 0 0,0 1 0,0 0 0,-1 0 0,1 0 0,-1 0 0,0 1 0,0-1 0,-1 1 0,1 0 0,-1 0 0,0 0 0,1 1 0,-1 0 0,0 0 0,0 0 0,-1 1 0,1-1 0,-6 0 0,6 1 0,1 1 0,-1-1 0,0 1 0,0 0 0,1 0 0,-1 1 0,0-1 0,0 1 0,1 0 0,-1 0 0,0 1 0,1 0 0,-1-1 0,1 1 0,0 1 0,0-1 0,0 1 0,-7 5 0,6-3 0,1 0 0,-1 0 0,1 1 0,0 0 0,1 0 0,0 0 0,0 0 0,0 1 0,0-1 0,1 1 0,0-1 0,-1 11 0,-1 0 0,2 0 0,0 0 0,1 0 0,0 0 0,1 0 0,2 0 0,3 23 0,-4-33 0,1 1 0,1-1 0,-1 1 0,1-1 0,0 0 0,1 0 0,0 0 0,0-1 0,0 1 0,1-1 0,0 0 0,0 0 0,0-1 0,1 1 0,0-1 0,0 0 0,0-1 0,8 5 0,-5-5 0,0 0 0,1 0 0,-1-1 0,1-1 0,-1 1 0,17 1 0,-22-4 0,1 1 0,-1-1 0,0 1 0,1-1 0,-1-1 0,0 1 0,1-1 0,-1 0 0,0 1 0,1-2 0,-1 1 0,0-1 0,0 1 0,0-1 0,0 0 0,0 0 0,5-5 0,-4 1 0,1-1 0,-1 0 0,-1 0 0,1 0 0,-1 0 0,-1-1 0,1 0 0,3-14 0,16-74 0,-13 45 0,-6 31 0,-1 6 0,0 0 0,0 0 0,2 0 0,0 1 0,0 0 0,1 0 0,14-23 0,-19 34 0,0 1 0,0-1 0,0 1 0,1 0 0,-1 0 0,0-1 0,0 1 0,1 0 0,-1 0 0,1 0 0,-1 0 0,1 1 0,-1-1 0,1 0 0,0 1 0,-1-1 0,1 1 0,0-1 0,-1 1 0,1 0 0,0 0 0,0-1 0,-1 1 0,1 1 0,0-1 0,0 0 0,-1 0 0,1 1 0,0-1 0,-1 1 0,1-1 0,0 1 0,-1 0 0,1-1 0,-1 1 0,3 2 0,1 0 0,-1 1 0,0 0 0,0 0 0,0 0 0,-1 0 0,0 1 0,1 0 0,-1-1 0,4 11 0,2 7 0,-2 1 0,0 1 0,-1-1 0,-1 1 0,2 44 0,-8 125 0,1-182 0,-1 0 0,-1 0 0,0 0 0,0 0 0,-1 0 0,-1 0 0,1 0 0,-2-1 0,-10 20 0,12-31 0,3-7 0,0 7 0,1-11 0,0 0 0,1-1 0,1 1 0,0 0 0,0 1 0,2-1 0,7-17 0,50-84 0,-45 84 0,24-42 0,99-130 0,-125 183 0,-15 19 0,0-1 0,0 0 0,0 0 0,0 0 0,0 0 0,0 0 0,0 1 0,0-1 0,0 0 0,0 0 0,0 0 0,0 0 0,0 1 0,0-1 0,0 0 0,0 0 0,0 0 0,0 0 0,0 0 0,0 1 0,0-1 0,0 0 0,1 0 0,-1 0 0,0 0 0,0 0 0,0 0 0,0 0 0,0 1 0,0-1 0,0 0 0,0 0 0,1 0 0,-1 0 0,0 0 0,0 0 0,0 0 0,0 0 0,0 0 0,1 0 0,-1 0 0,0 0 0,0 0 0,0 0 0,0 0 0,0 0 0,1 0 0,-1 0 0,0 0 0,0 0 0,0 0 0,0 0 0,0 0 0,1 0 0,-1 0 0,0 0 0,0 0 0,0 0 0,0 0 0,0 0 0,1 0 0,-1 0 0,0 0 0,0-1 0,0 1 0,0 0 0,0 0 0,0 0 0,4 40 0,-5 74 0,-1-40 0,3-22 0,-3 0 0,-2 0 0,-2 0 0,-2-1 0,-17 55 0,24-102 13,0 0-1,-1-1 1,1 1 0,-1 0-1,0-1 1,0 0 0,-3 5-1,4-7-76,0 0 0,0-1 0,1 1 0,-1 0 0,0 0-1,0-1 1,0 1 0,0-1 0,0 1 0,-1-1 0,1 1 0,0-1 0,0 1 0,0-1-1,0 0 1,0 0 0,-1 0 0,1 0 0,0 0 0,0 0 0,0 0 0,-1 0-1,1 0 1,0 0 0,0-1 0,0 1 0,-2-1 0,-24-14-6950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8.0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106 10 31759,'-2'-2'34,"-1"1"1,0 0 0,1 0 0,-1 0 0,0 0 0,0 0 0,1 1-1,-1-1 1,0 1 0,0 0 0,0 0 0,0 0 0,0 0 0,1 0-1,-1 1 1,0-1 0,0 1 0,0 0 0,1-1 0,-4 3 0,3-1-21,0 0 0,1 0 1,-1 0-1,1 1 0,-1-1 1,1 1-1,0 0 0,0-1 1,0 1-1,1 0 0,-1 0 1,1 0-1,0 0 0,-2 6 1,-1 6-11,1 0-1,1 0 1,0 0 0,1 0 0,1 0 0,1 19-1,0-25-3,1-1 0,-1 0 1,1 0-1,1 0 0,-1 0 0,1-1 0,1 1 0,-1-1 0,1 0 0,1 0 0,-1 0 0,1 0 0,0-1 0,1 0 0,-1 0 1,1 0-1,1-1 0,-1 1 0,1-2 0,-1 1 0,2-1 0,-1 0 0,0 0 0,1-1 0,-1 0 0,1 0 0,0-1 0,0 0 1,0 0-1,0-1 0,1 0 0,-1-1 0,0 0 0,14-1 0,-20 0 1,1 0 0,-1 0 0,0 0 0,1 0 0,-1 0 0,0-1 0,0 1 0,0-1 0,0 1 0,0-1 0,0 0 0,0 0 0,0 0 0,-1 0 0,1 0 0,-1 0 0,0-1 0,1 1 1,-1 0-1,0-1 0,0 1 0,-1-1 0,1 1 0,0-1 0,0-4 0,2-10 1,-1 0 0,0-29 0,-2 38-3,1-5 1,0 2 0,-1-1 0,0 1 0,-1 0 0,0-1 0,-4-14 0,4 23 0,0 0 0,0 0 0,-1 0 0,1 0 0,-1 0 0,1 1 0,-1-1 0,0 0 0,0 1 0,0 0 0,0-1 0,-1 1 0,1 0 0,-1 0 0,1 0 0,-1 1 0,0-1 0,1 0 0,-1 1 0,0 0 0,0 0 0,0 0 0,0 0 0,-4-1 0,-1 1-21,0-1-1,0 1 1,0 1 0,0-1-1,0 1 1,0 1 0,0-1-1,1 1 1,-1 1 0,0 0-1,0 0 1,1 0 0,-14 7-1,-18 22-928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8.3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32495,'5'0'160,"45"7"-96,19 1-48,14 4-16,-2-7 0,-12-2 0,-14-1-16,-19-2-64,-25 0-224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8.8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243 93 32319,'2'-3'41,"0"0"-1,0 0 1,-1 0 0,1-1 0,-1 1-1,0 0 1,0-1 0,-1 1 0,2-5 0,-3 7-40,1 0 0,0 0 0,0 0 0,-1 0 0,1 0 0,0 0 1,-1 0-1,1 0 0,-1 0 0,1 0 0,-1 0 0,0 0 1,1 1-1,-1-1 0,0 0 0,0 0 0,1 1 0,-1-1 0,0 0 1,0 1-1,0-1 0,0 1 0,0-1 0,0 1 0,0 0 1,0-1-1,0 1 0,0 0 0,0 0 0,0-1 0,0 1 1,0 0-1,0 0 0,-2 1 0,-15-4-1,-1 2 0,1 1 0,0 0 0,0 1 0,-27 5 0,40-5 0,0 0 0,1 0 0,-1 0 0,1 1 0,0 0 0,-1 0 0,1 0 0,0 0 0,0 1 0,0-1 0,0 1 0,1 0 0,-1 0 0,1 1 0,0-1 0,0 1 0,0-1 0,0 1 0,1 0 0,-1 0 0,1 0 0,0 1 0,0-1 0,1 0 0,-1 1 0,1-1 0,-1 6 0,1-7 0,1 1 0,0-1 0,0 0 0,0 1 0,0-1 0,0 1 0,1-1 0,-1 0 0,1 0 0,0 1 0,0-1 0,0 0 0,1 0 0,-1 0 0,1 0 0,-1 0 0,1 0 0,0 0 0,0-1 0,0 1 0,1-1 0,-1 1 0,1-1 0,-1 0 0,1 0 0,0 0 0,0 0 0,0 0 0,0-1 0,0 1 0,0-1 0,5 1 0,7 3 0,1-1 0,0 0 0,0-1 0,1-1 0,21 0 0,-11-1 0,-3 1 0,45-3 0,-64 1 0,-1-1 0,1 1 0,-1-1 0,1 0 0,-1 0 0,0 0 0,1-1 0,-1 0 0,0 0 0,0 0 0,0 0 0,0 0 0,-1-1 0,1 0 0,-1 0 0,5-4 0,-5 3 0,-1-1 0,1 0 0,-1 0 0,0 0 0,-1 0 0,1 0 0,-1 0 0,0 0 0,0-1 0,0 1 0,-1-1 0,0 1 0,0 0 0,0-1 0,-1 1 0,1 0 0,-1-1 0,-1 1 0,1 0 0,-1 0 0,0 0 0,0 0 0,0 0 0,-1 0 0,0 1 0,0-1 0,0 1 0,0 0 0,-1-1 0,1 2 0,-1-1 0,-6-5 0,0 3-6,0 1 0,-1 0 0,0 0 0,1 1 0,-2 1 1,1-1-1,0 2 0,0 0 0,-1 0 0,1 1 0,-1 0 0,0 1 0,-22 3 0,-13 5-215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1.2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2656 31038,'10'0'95,"0"0"-1,0-1 1,1-1-1,-1 1 0,0-2 1,0 1-1,-1-1 1,1-1-1,0 0 1,-1 0-1,0-1 1,0 0-1,0-1 0,15-12 1,180-168 90,-53 44-106,13 6-69,124-114 23,-50 27-28,117-119-5,-313 298 0,368-364 0,-188 194 0,2-1 0,-1 10 0,-215 198 0,-1-1 0,0 0 0,0 0 0,-1-1 0,10-17 0,-14 7 0,-2 17 0,0 0 0,0 0 0,0 1 0,0-1 0,0 0 0,1 0 0,-1 0 0,1 0 0,-1 0 0,2-2 0,0 0 0,0 0 0,-1 0 0,1 0 0,-1 0 0,0 0 0,0 0 0,-1 0 0,1 0 0,-1 0 0,0-1 0,0-3 0,0 7 0,1 0 0,-1 0 0,1 0 0,-1 0 0,1 0 0,0 0 0,-1 0 0,1 1 0,0-1 0,0 0 0,-1 0 0,1 1 0,0-1 0,0 0 0,0 1 0,0-1 0,0 1 0,0 0 0,0-1 0,0 1 0,0-1 0,1 1 0,32-9 0,-26 7 0,-7 2 0,0-1 0,0 1 0,1 0 0,-1 0 0,0-1 0,0 1 0,1-1 0,-1 1 0,0-1 0,0 1 0,0-1 0,0 0 0,0 1 0,0-1 0,0 0 0,0 0 0,0 0 0,0 0 0,-1 0 0,1 0 0,0 0 0,0 0 0,-1 0 0,1 0 0,-1-1 0,1-1 0,-1 2 0,-1 0 0,1 0 0,-1 0 0,1 0 0,-1 0 0,1 0 0,-1 0 0,0 0 0,0 1 0,1-1 0,-1 0 0,0 0 0,0 1 0,0-1 0,0 0 0,0 1 0,0-1 0,0 1 0,0-1 0,0 1 0,0 0 0,0-1 0,0 1 0,-1 0 0,1 0 0,0 0 0,0-1 0,0 1 0,-2 1 0,-29-5 0,0 3 0,-1 0 0,-49 7 0,78-6 0,1 1 0,-1-1 0,1 1 0,-1 0 0,1 1 0,0-1 0,-1 0 0,-2 3 0,37-1 0,201-3 0,-231 0 0,0 0 0,0 1 0,0-1 0,0 0 0,0 1 0,0-1 0,0 0 0,0 1 0,0-1 0,0 1 0,0 0 0,-1-1 0,1 1 0,0 0 0,0-1 0,0 1 0,-1 0 0,1 0 0,0 0 0,-1-1 0,1 1 0,-1 0 0,1 0 0,-1 0 0,1 0 0,-1 0 0,0 0 0,1 0 0,-1 0 0,0 1 0,0-1 0,0 0 0,0 1 0,0 48 0,-1-31 0,-13 180-16,9-180-336,-7-8-1105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4.7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23 583 31727,'-2'-27'517,"1"-49"1,-6 382-513,9-184-5,14 193 0,-14-443 0,-16-46 0,-1-39 0,12 20 0,3 193 0,0 0 0,0-1 0,0 1 0,0 0 0,0 0 0,0 0 0,0 0 0,0-1 0,-1 1 0,1 0 0,0 0 0,0 0 0,0 0 0,0-1 0,0 1 0,0 0 0,0 0 0,0 0 0,0 0 0,0-1 0,1 1 0,-1 0 0,0 0 0,0 0 0,0 0 0,0 0 0,0-1 0,0 1 0,0 0 0,0 0 0,0 0 0,0 0 0,1 0 0,-1-1 0,0 1 0,0 0 0,0 0 0,0 0 0,0 0 0,1 0 0,-1 0 0,0 0 0,0 0 0,0 0 0,0 0 0,1 0 0,-1 0 0,0 0 0,0-1 0,0 1 0,0 0 0,1 0 0,-1 1 0,0-1 0,0 0 0,0 0 0,7 6 0,12 25 0,-1 1 0,-1 1 0,19 55 0,-22-53 0,11 32 0,-15-37 0,28 56 0,-38-85 0,0-1 0,0 1 0,0-1 0,1 1 0,-1-1 0,0 0 0,0 1 0,1-1 0,-1 1 0,0-1 0,1 0 0,-1 1 0,0-1 0,1 0 0,-1 1 0,1-1 0,-1 0 0,1 1 0,-1-1 0,0 0 0,1 0 0,-1 0 0,1 0 0,-1 1 0,1-1 0,-1 0 0,1 0 0,-1 0 0,1 0 0,-1 0 0,1 0 0,-1 0 0,1 0 0,-1 0 0,1-1 0,-1 1 0,1 0 0,-1 0 0,1 0 0,-1 0 0,1-1 0,-1 1 0,0 0 0,1 0 0,-1-1 0,1 1 0,-1 0 0,0-1 0,1 1 0,-1-1 0,0 1 0,1 0 0,-1-1 0,0 1 0,0-1 0,1 1 0,-1-1 0,0 1 0,0-1 0,0 1 0,0-1 0,0 1 0,0-1 0,0 1 0,0-1 0,1 0 0,18-44 0,-3 0 0,21-90 0,-5 17 0,-24 91 0,17-49 0,-22 70 0,-1 1 0,1 0 0,0 0 0,0-1 0,0 2 0,1-1 0,0 0 0,0 1 0,0 0 0,8-7 0,-12 11 0,1 0 0,-1 0 0,0 0 0,0 0 0,1 0 0,-1-1 0,0 1 0,1 0 0,-1 0 0,0 0 0,1 0 0,-1 0 0,0 0 0,1 0 0,-1 0 0,0 0 0,1 0 0,-1 0 0,0 0 0,1 0 0,-1 1 0,0-1 0,0 0 0,1 0 0,-1 0 0,0 0 0,1 0 0,-1 1 0,0-1 0,0 0 0,1 0 0,-1 1 0,0-1 0,0 0 0,0 0 0,1 1 0,-1-1 0,0 0 0,0 0 0,0 1 0,0-1 0,0 0 0,0 1 0,1-1 0,-1 0 0,0 1 0,0-1 0,0 0 0,0 1 0,0-1 0,0 0 0,0 1 0,-1-1 0,13 49 0,-2 0 0,-3 1 0,1 54 0,5 38 0,-8-102 0,12 70 0,-14-96 0,0 0 0,1-1 0,1 1 0,0-1 0,11 19 0,-14-29 0,-1-1 0,1 0 0,-1 0 0,1 1 0,0-1 0,0 0 0,0-1 0,0 1 0,0 0 0,0 0 0,0-1 0,1 1 0,-1-1 0,0 0 0,1 0 0,-1 0 0,1 0 0,0 0 0,-1 0 0,1-1 0,0 1 0,-1-1 0,1 0 0,0 0 0,0 0 0,-1 0 0,1 0 0,0-1 0,-1 1 0,1-1 0,0 0 0,-1 0 0,1 0 0,-1 0 0,1 0 0,-1 0 0,1-1 0,-1 1 0,0-1 0,0 1 0,0-1 0,0 0 0,0 0 0,3-4 0,1-4 0,0 0 0,-1 0 0,-1-1 0,1 0 0,-2 0 0,1-1 0,1-14 0,8-89 0,-7 56 0,-6 55 0,2-14 0,0 1 0,1 0 0,10-31 0,-12 44 0,1-1 0,0 1 0,1 0 0,-1-1 0,1 1 0,-1 0 0,1 0 0,0 0 0,1 1 0,-1-1 0,1 1 0,0 0 0,-1 0 0,1 0 0,0 0 0,1 1 0,-1 0 0,8-3 0,26-5-3,-18 6-11,-17 2 6,-8 2 1,0 1 7,1 0 0,-1 1 0,1-1 0,-1 1 0,1 0 0,0 0 0,0 0 0,0 1 0,0 0 0,0-1 0,1 1 0,-1 1 0,1-1 0,0 0 0,-1 1 0,2-1 0,-1 1 0,0 0 0,1 0 0,-4 8 0,-2 4 6,1 1-1,0-1 0,1 1 0,-4 21 1,4-3-5,2-1 0,1 1 1,3 36-1,0-66-1,0 0 0,0 0 0,0 1 0,0-1 0,1 0 0,0 0 0,0 0 0,0 0 0,1 0 0,-1 0 0,1 0 0,0-1 0,1 1 0,-1 0 0,1-1 0,0 0 0,0 0 0,1 0 0,-1 0 0,1 0 0,-1-1 0,1 1 0,0-1 0,1 0 0,-1 0 0,0-1 0,1 1 0,0-1 0,-1 0 0,1 0 0,0-1 0,0 1 0,0-1 0,7 1 0,1 0 0,1-1 0,0 0 0,-1-1 0,1 0 0,0-1 0,-1-1 0,15-3 0,-22 4 0,-1-1 0,1 0 0,-1 0 0,0-1 0,0 0 0,0 0 0,0 0 0,0 0 0,0-1 0,-1 0 0,0 0 0,0 0 0,0 0 0,0-1 0,-1 1 0,1-1 0,-1 0 0,4-10 0,-3 5 0,0-1 0,-1 1 0,0-1 0,-1 1 0,0-1 0,1-17 0,-5-68 0,1 78 0,-1-2 0,0 1 0,-1 0 0,-1 0 0,-1 0 0,-10-27 0,11 36 0,0 0 0,-1 1 0,0 0 0,-1 0 0,1 0 0,-2 1 0,1-1 0,-1 1 0,0 1 0,-1 0 0,-15-12 0,21 17 0,-1 1 0,1-1 0,-1 0 0,0 1 0,1 0 0,-1 0 0,0 0 0,0 0 0,0 0 0,0 0 0,0 1 0,0 0 0,0-1 0,0 1 0,0 0 0,0 1 0,0-1 0,0 0 0,0 1 0,0 0 0,0-1 0,0 1 0,-5 3 0,4-2 0,1 0 0,1 1 0,-1-1 0,0 1 0,1 0 0,-1-1 0,1 1 0,0 0 0,0 1 0,0-1 0,0 0 0,0 0 0,1 1 0,-1-1 0,1 1 0,0 0 0,0-1 0,0 7 0,-1 5 0,0 0 0,1 0-1,1 0 1,1 0 0,0 1 0,0-1 0,2 0-1,0-1 1,1 1 0,10 26 0,-10-31-2,2 0 0,-1 0 0,1-1 0,0 0 0,1 0 1,0 0-1,1-1 0,0 0 0,0-1 0,1 0 0,-1 0 0,1 0 1,1-1-1,0-1 0,16 8 0,-8-7 2,0-1 0,1 0 0,0-1 0,0-1 0,0-1 0,0 0 0,28-3 0,-40 1 1,0 0 0,0-1 0,0 0 0,1 0 1,-1-1-1,-1 1 0,1-2 0,0 1 0,0-1 0,-1 0 0,0 0 0,1-1 0,-1 0 0,-1 0 1,1 0-1,0-1 0,-1 0 0,0 0 0,0 0 0,-1-1 0,1 1 0,-1-1 0,0 0 0,-1 0 1,0-1-1,0 1 0,0-1 0,3-12 0,1-9-1,-1 0 0,-2 0 0,-1 0 0,-1-1 0,-3-45 0,1 34 0,0-9 0,-2-1 0,-2 1 0,-3 0 0,-15-62 0,22 110 0,0 0 0,-1 0 0,1-1 0,0 1 0,-1 0 0,1 0 0,0 0 0,-1 0 0,1 0 0,-1 0 0,0 0 0,1 0 0,-1 0 0,0 1 0,1-1 0,-2-1 0,1 2 0,1 0 0,-1 1 0,1-1 0,0 0 0,-1 0 0,1 0 0,0 1 0,-1-1 0,1 0 0,0 1 0,-1-1 0,1 0 0,0 1 0,-1-1 0,1 0 0,0 1 0,0-1 0,0 0 0,-1 1 0,1-1 0,0 1 0,0-1 0,0 0 0,0 1 0,0-1 0,0 1 0,-7 40 0,3 39 0,7 125 0,1-168 0,1 0 0,1 0 0,3 0 0,0-1 0,26 59 0,-31-86 0,0 0 0,0-1 0,1 1 0,1-1 0,-1 0 0,1-1 0,1 1 0,-1-1 0,1 0 0,1-1 0,-1 0 0,1 0 0,0 0 0,0-1 0,1 0 0,-1-1 0,1 0 0,0 0 0,1-1 0,-1 0 0,0-1 0,1 0 0,-1 0 0,11-1 0,-11 1 0,1-2 0,-1 1 0,1-1 0,-1-1 0,0 1 0,1-2 0,-1 1 0,18-6 0,-23 5 0,0-1 0,0 1 0,0-1 0,0 1 0,0-1 0,0 0 0,-1-1 0,1 1 0,-1-1 0,0 1 0,0-1 0,-1 0 0,1 0 0,-1 0 0,0 0 0,0-1 0,0 1 0,0-1 0,1-5 0,1-5 0,-1-1 0,0 1 0,-1-1 0,0 0 0,-2 0 0,0 1 0,0-1 0,-4-17 0,3 22 0,-1 1 0,-1-1 0,0 1 0,0 0 0,-1 0 0,0 0 0,-1 0 0,0 1 0,-1 0 0,1 0 0,-2 0 0,-10-11 0,15 18 0,-1-1 0,0 0 0,-1 1 0,1-1 0,0 1 0,-1 0 0,1 0 0,-1 1 0,1-1 0,-1 1 0,0-1 0,0 1 0,0 0 0,0 1 0,0-1 0,1 1 0,-7-1 0,9 2 0,0-1 0,0 0 0,-1 1 0,1-1 0,0 1 0,0-1 0,0 1 0,1 0 0,-1-1 0,0 1 0,0 0 0,0 0 0,0 0 0,1 0 0,-1-1 0,0 1 0,1 0 0,-1 0 0,1 0 0,-1 0 0,1 0 0,-1 0 0,1 1 0,0-1 0,0 0 0,-1 0 0,1 0 0,0 0 0,0 0 0,0 0 0,0 2 0,0 45 0,1-42 0,0 3 0,1 1 0,0-1 0,0 0 0,1 0 0,0 0 0,1 0 0,0 0 0,0-1 0,1 1 0,0-1 0,1-1 0,0 1 0,0-1 0,0 0 0,1 0 0,9 7 0,-7-6 0,1 0 0,0-1 0,1 0 0,-1-1 0,1-1 0,0 1 0,1-2 0,-1 1 0,1-1 0,0-1 0,0-1 0,16 3 0,-19-4 0,0-1 0,-1 0 0,1 0 0,0-1 0,0 0 0,-1 0 0,11-4 0,-15 4 0,0-1 0,0 0 0,0 0 0,-1-1 0,1 1 0,0-1 0,-1 0 0,0 0 0,0 0 0,0 0 0,0 0 0,0-1 0,0 1 0,-1-1 0,4-7 0,1-4 0,-1 1 0,-1-1 0,0 0 0,-1 0 0,-1-1 0,3-27 0,-2-96 0,-4 96 0,0 38 0,0-1 0,0 1 0,0-1 0,-1 0 0,1 1 0,-1-1 0,-3-9 0,1 13 0,2 7 0,0 12 0,1 35 0,9 72 0,-6-107 0,0 0 0,0 0 0,2-1 0,0 1 0,1-1 0,1 0 0,0-1 0,15 23 0,-18-32 0,1 0 0,0-1 0,0 1 0,0-1 0,1 0 0,0-1 0,0 0 0,0 1 0,0-2 0,1 1 0,-1-1 0,13 4 0,-6-3 0,1 0 0,-1-2 0,1 1 0,0-2 0,23 0 0,-34-1 0,0 0 0,0-1 0,1 1 0,-1-1 0,0 0 0,0 0 0,0 0 0,0 0 0,-1-1 0,1 1 0,0-1 0,0 0 0,-1 0 0,1 0 0,-1 0 0,0 0 0,1 0 0,-1-1 0,0 1 0,0-1 0,-1 1 0,1-1 0,0 0 0,-1 0 0,0 0 0,2-5 0,2-7 0,0 0 0,-2-1 0,1 0 0,0-17 0,2-53 0,-6-98 0,-1 78 0,0 42 0,-2 0 0,-21-117 0,23 175 0,-7-19 0,8 24 0,-1 0 0,1 1 0,0-1 0,-1 0 0,1 1 0,-1-1 0,1 0 0,-1 1 0,1-1 0,-1 1 0,0-1 0,1 1 0,-1-1 0,0 1 0,1 0 0,-1-1 0,0 1 0,1 0 0,-1-1 0,0 1 0,0 0 0,1 0 0,-1 0 0,0 0 0,0 0 0,0 0 0,1 0 0,-2 0 0,1 0 0,0 0 0,1 0 0,-1 1 0,0-1 0,0 0 0,1 1 0,-1-1 0,0 1 0,1-1 0,-1 1 0,1-1 0,-1 1 0,0-1 0,1 1 0,0-1 0,-1 1 0,1 0 0,-1-1 0,1 1 0,0 0 0,-1-1 0,1 1 0,0 0 0,-1 0 0,1 0 0,-4 25 0,4-19 0,-5 255 0,7-189 0,-2-27 0,3 0 0,17 84 0,-17-115 0,1 1 0,0-1 0,2 0 0,0 0 0,0 0 0,1-1 0,1 0 0,1 0 0,0-1 0,0 0 0,21 20 0,-23-27 0,-1-1 0,1 0 0,1 0 0,-1-1 0,1 0 0,0 0 0,0-1 0,0 0 0,0 0 0,10 1 0,3 0 0,-1-2 0,41 1 0,-56-3 0,0 0 0,0 0 0,0 0 0,-1 0 0,1-1 0,0 1 0,-1-1 0,1-1 0,0 1 0,-1-1 0,1 1 0,-1-1 0,0-1 0,0 1 0,0 0 0,0-1 0,0 0 0,0 0 0,0 0 0,-1-1 0,0 1 0,0-1 0,0 1 0,0-1 0,0 0 0,-1 0 0,0-1 0,0 1 0,0 0 0,0-1 0,2-8 0,2-14 0,-1 0 0,-2 0 0,0-1 0,-2 1 0,-1-1 0,-5-45 0,2 53 0,0 1 0,-2-1 0,0 1 0,-1 0 0,-1 0 0,-16-32 0,11 36 0,12 14 0,0 1 0,0 0 0,-1 0 0,1 0 0,0 0 0,-1-1 0,1 1 0,0 0 0,0 0 0,-1 0 0,1 0 0,0 0 0,-1 0 0,1 0 0,0 0 0,-1 0 0,1 0 0,0 0 0,0 0 0,-1 0 0,1 0 0,0 0 0,-1 0 0,1 0 0,0 0 0,-1 0 0,1 0 0,0 1 0,-1-1 0,0 2 0,0-1 0,0 1 0,0 0 0,0 0 0,0 0 0,0 0 0,0 0 0,1 0 0,-1 0 0,1 0 0,0 0 0,-1 0 0,1 3 0,-3 136 0,3-103 0,0-24 0,1 0 0,1 1 0,0-1 0,1 0 0,0 0 0,1 0 0,1-1 0,10 23 0,-11-28 0,0-1 0,0 0 0,1 0 0,0 0 0,0-1 0,1 0 0,-1 0 0,1 0 0,1-1 0,-1 0 0,1 0 0,0 0 0,0-1 0,0 0 0,1 0 0,11 4 0,-2-4 0,-1 0 0,0-1 0,1-1 0,0 0 0,20-1 0,-31-1 0,1 0 0,-1 0 0,0-1 0,-1 0 0,1 0 0,0-1 0,0 1 0,0-1 0,-1 0 0,1-1 0,-1 0 0,1 0 0,-1 0 0,0 0 0,0-1 0,-1 1 0,8-8 0,-6 1 0,0 0 0,0 0 0,-1-1 0,0 1 0,0-1 0,-2 0 0,1 0 0,-1-1 0,-1 1 0,1-13 0,2-22 0,-3-54 0,-2 77 0,0-38 0,1-11 0,-13-109 0,8 122 0,4 47 0,0-1 0,-1 0 0,-1 1 0,0-1 0,-1 1 0,0 0 0,-7-19 0,1 21 0,4 17 0,2 22 0,8 189 0,-1-163 0,2 0 0,15 55 0,-11-66 0,24 85 0,-28-110 0,1-1 0,1 0 0,1 0 0,16 26 0,-23-41 0,-1-1 0,1 0 0,-1 1 0,1-1 0,0 0 0,0 0 0,0 0 0,1 0 0,-1-1 0,0 1 0,1-1 0,-1 1 0,1-1 0,-1 0 0,1 0 0,-1 0 0,1 0 0,0 0 0,0-1 0,0 1 0,-1-1 0,1 0 0,0 1 0,0-1 0,0-1 0,0 1 0,-1 0 0,5-2 0,-3 1 0,0-1 0,-1 1 0,1-1 0,0 0 0,-1 0 0,0-1 0,0 1 0,1-1 0,-2 1 0,1-1 0,0 0 0,0 0 0,-1 0 0,0-1 0,1 1 0,-1 0 0,-1-1 0,4-7 0,3-12 0,-2-1 0,0 0 0,-2-1 0,2-36 0,-4-103 0,-2 100 0,0 51 0,0-27 0,0 40 0,0-1 0,0 0 0,0 0 0,0 0 0,0 0 0,0 1 0,0-1 0,-1 0 0,1 0 0,0 0 0,0 1 0,-1-1 0,1 0 0,-1 0 0,1 1 0,0-1 0,-1 0 0,1 1 0,-1-1 0,0 0 0,1 1 0,-1-1 0,1 1 0,-1-1 0,0 1 0,1-1 0,-1 1 0,0-1 0,0 1 0,1 0 0,-2-1 0,1 2 0,-1-1 0,1 1 0,0-1 0,-1 1 0,1 0 0,0 0 0,0 0 0,0 0 0,0 0 0,0 0 0,0 0 0,0 0 0,0 0 0,0 0 0,0 0 0,0 0 0,1 1 0,-1-1 0,0 0 0,1 1 0,-1-1 0,1 1 0,0-1 0,-1 0 0,1 1 0,0-1 0,0 2 0,-6 48 0,6-47 0,-3 39 0,1-1 0,9 80 0,-6-115 0,0 0 0,1 0 0,0-1 0,1 1 0,-1 0 0,1-1 0,0 0 0,1 1 0,0-1 0,0-1 0,0 1 0,1-1 0,-1 1 0,1-1 0,0 0 0,1-1 0,-1 1 0,1-1 0,0-1 0,0 1 0,0-1 0,1 0 0,-1 0 0,1 0 0,0-1 0,0 0 0,-1-1 0,1 1 0,13-1 0,-9 1 0,1-2 0,-1 0 0,0 0 0,0-1 0,21-5 0,-28 5 0,0 0 0,-1-1 0,1 0 0,-1 1 0,1-1 0,-1-1 0,0 1 0,0 0 0,0-1 0,0 0 0,0 0 0,0 0 0,-1 0 0,1 0 0,-1 0 0,0 0 0,0-1 0,0 1 0,-1-1 0,2-4 0,4-14 0,-1-1 0,-2 1 0,0-1 0,1-41 0,-4-81 0,-2 116 0,-29 466 0,0-84 0,27-213 0,-18 204 0,17-322 0,0-1 0,-1 0 0,-1 0 0,0 0 0,-12 22 0,13-33 0,0 0 0,-1 0 0,-1-1 0,0 0 0,0 0 0,0-1 0,-1 0 0,0 0 0,-1 0 0,0-1 0,-15 9 0,11-9 0,0-1 0,-1 1 0,0-2 0,0 0 0,-1-1 0,-23 4 0,3-3 0,-60-1 0,83-4 0,0 0 0,0-1 0,1 0 0,-1-1 0,1 0 0,-1-1 0,1-1 0,0 1 0,0-2 0,0 1 0,1-1 0,0-1 0,0 0 0,0-1 0,0 1 0,1-2 0,0 0 0,1 0 0,0 0 0,0-1 0,1 0 0,0 0 0,-7-13 0,4 5 0,1 0 0,1 0 0,0-1 0,1-1 0,1 1 0,-5-28 0,5 10 0,2 0 0,0-55 0,4 71 0,1 1 0,0-1 0,2 1 0,8-35 0,-7 42 0,1 0 0,0 0 0,0 1 0,1 0 0,1 0 0,0 1 0,0-1 0,13-12 0,12-9 0,2 1 0,0 2 0,2 1 0,1 2 0,77-40 0,213-77 0,65-4 0,-389 146-1,0 0 0,0 0-1,0 0 1,0-1 0,0 1-1,0-1 1,-1 1 0,1-1 0,0 0-1,-1 0 1,1-1 0,-1 1 0,3-4-1,-5 6-3,0-1-1,0 0 1,1 1-1,-1-1 0,0 0 1,0 1-1,0-1 1,0 1-1,0-1 1,0 0-1,0 1 0,-1-1 1,1 0-1,0 1 1,0-1-1,0 0 0,-1 1 1,1-1-1,0 1 1,0-1-1,-1 1 0,1-1 1,-1 0-1,-23-18-317,-27-7-643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5.1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245 37 32319,'-4'-2'17,"-1"0"0,0 0 0,1 0 0,-1 0 0,0 1 0,0-1 0,-1 1 0,1 1 0,0-1 0,0 1 0,-6 0 0,-2 0-4,1 0-1,0 1 0,-21 5 0,27-4-11,-1 1 0,1-1 1,-1 1-1,1 0 0,0 1 0,0-1 0,0 1 0,1 1 0,-1-1 0,1 1 0,0 0 0,0 0 0,-5 8 1,7-9-2,0 0 0,1 0 0,-1 0 0,1 0 0,0 0 1,0 1-1,1-1 0,-1 1 0,1-1 0,0 1 0,0 0 0,1 0 1,-1-1-1,1 1 0,0 0 0,1 0 0,-1-1 0,1 1 1,-1 0-1,4 8 0,-2-9 1,0-1 0,0 1 0,0-1 0,1 1 0,-1-1 0,1 0 0,0 0 0,0 0 0,0-1 0,0 1 0,1-1 0,-1 1 0,1-1 0,-1 0 0,1 0 0,8 2 0,2 1 6,0-1 0,0 0 0,20 2 0,-2-3 15,38-2-1,-57-1-13,-9 1-5,1-1 0,-1-1 0,0 1 1,1-1-1,-1 1 0,1-1 0,-1-1 0,0 1 0,0-1 1,1 1-1,5-5 0,-7 4-2,-1 0-1,1 0 1,-1 0-1,0-1 1,0 1-1,0-1 1,0 1-1,0-1 1,-1 0 0,1 0-1,-1 0 1,0 0-1,0 0 1,0 0-1,0 0 1,0 0-1,0-4 1,0 1 0,0-1 0,0 0 0,0 0 0,-1 0 0,0 0-1,0 0 1,-1 0 0,0 0 0,0 0 0,-1 0 0,0 1 0,0-1 0,0 1 0,-1-1 0,0 1 0,0 0 0,-1 0-1,1 0 1,-1 0 0,-1 1 0,1-1 0,-1 1 0,0 0 0,0 1 0,0-1 0,-1 1 0,0 0 0,0 0-1,0 1 1,0 0 0,0 0 0,-1 0 0,1 1 0,-14-4 0,10 4-1,0 1 1,1 0-1,-1 0 1,-18 1-1,25 0-4,0 0 0,0 1 0,0-1 0,0 1-1,1-1 1,-1 1 0,0 0 0,0 0 0,1 1 0,-1-1-1,0 0 1,1 1 0,-1 0 0,1-1 0,0 1-1,0 0 1,-1 0 0,1 1 0,1-1 0,-3 3 0,1 0-83,1 0 1,0 0-1,0 0 1,1 1-1,-1-1 1,0 9-1,-1 42-2279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5.4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21 32319,'45'0'256,"15"0"-128,7 0-112,5 0 0,-6 0-16,-11 0 0,-13 0 0,-15 0 0,-18-3-16,-15-4-672,-41-3-4595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5.8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164 26 31839,'-10'-4'74,"-1"-1"0,1 2-1,-1-1 1,0 2 0,-1-1 0,1 1 0,0 1 0,-1 0 0,1 1 0,-20 1 0,30 0-73,0-1 0,0 0 0,0 1 0,0-1-1,0 1 1,0-1 0,0 1 0,-1-1 0,1 1 0,1 0-1,-1-1 1,0 1 0,0 0 0,0 0 0,0 0 0,0 0-1,1 0 1,-1 0 0,0 0 0,1 0 0,-1 0 0,1 0-1,-1 0 1,1 0 0,0 0 0,-1 0 0,1 1 0,0-1-1,0 0 1,0 2 0,1 42 8,0-38-9,0 0 0,1 0 1,0 0-1,0 0 1,0 0-1,1-1 0,0 1 1,1-1-1,-1 1 1,1-1-1,0 0 1,1-1-1,-1 1 0,1-1 1,0 0-1,1 0 1,-1 0-1,1-1 1,10 6-1,-5-3 1,-1-1-1,1-1 1,0 0 0,1 0 0,-1-1-1,1-1 1,-1 0 0,1 0 0,0-1-1,19 0 1,-29-2-1,3 1 2,1-1 0,-1 0 0,1 0 0,-1-1 0,1 0 0,-1 0 0,8-3 0,-11 3-1,0 0 0,-1 0 0,1 0 0,-1 0 0,1-1 0,-1 1-1,0-1 1,0 1 0,1-1 0,-1 0 0,0 1 0,0-1 0,0 0 0,-1 0-1,1 1 1,0-1 0,-1 0 0,1 0 0,-1 0 0,0 0 0,1 0 0,-1 0-1,0-3 1,0-1 2,1 0-1,-1 0 1,0-1-1,0 1 1,-1 0-1,0 0 1,0 0 0,0 0-1,-1 0 1,-5-11-1,5 14-2,0-1 0,0 1 0,-1 0 0,0 0 0,1 0 0,-1 0 0,0 0 0,0 1 0,-1-1-1,1 1 1,-1 0 0,1 0 0,-1 0 0,0 0 0,1 1 0,-1 0 0,-8-2 0,3 0-18,-1 1 1,0 1-1,1-1 1,-1 2-1,0-1 0,0 2 1,0-1-1,0 1 1,1 0-1,-1 1 0,0 0 1,1 1-1,-1 0 0,-9 5 1,-29 22-759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7.7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1203 602 31807,'-1'-2'16,"-1"0"1,1 1-1,0-1 1,0 1 0,-1-1-1,1 1 1,-1 0 0,0 0-1,1 0 1,-1-1-1,0 1 1,1 1 0,-1-1-1,0 0 1,0 0-1,0 1 1,-4-1 0,-37-3 186,31 4-201,-40-1 86,-71 8 0,102-5-73,1 2-1,-1 1 1,1 0 0,0 1 0,0 2 0,-26 12 0,5 4-2,0 2 0,2 2 0,1 1 0,1 2 0,2 1 0,1 2 0,-43 56 0,31-30-11,3 3 0,3 2 0,-61 134 0,78-142-2,2 2 0,-23 106 0,4 125 0,10 27 7,-6 82 2,31-131-9,7-240 0,1 0 0,2 0 0,1 0 0,1-1 0,17 44 0,0-15 0,48 83 0,-51-105 0,2-1 0,1-1 0,1-1 0,1-1 0,41 35 0,-22-27 0,3-2 0,99 57 0,-93-63 1,1-2-1,1-2 1,1-3-1,68 17 1,269 37 29,8-27-15,408-22-15,-637-29 0,-108 1 0,13 1 0,96-11 0,340-43 0,-472 51 0,0-2 0,0-2 0,-1-2 0,0-1 0,0-2 0,47-20 0,125-55 0,97-43 0,-279 113 0,-2-1 0,0-1 0,-1-1 0,-1-2 0,-1 0 0,0-2 0,-2-1 0,-1-1 0,-1-1 0,34-51 0,-31 35 0,-2-1 0,-2-1 0,-2-1 0,-1-1 0,-3 0 0,18-92 0,-6 0 0,21-127 0,-38 187 0,2-111 0,-12 176 0,1-14 0,-1 0 0,-1 0 0,-2 0 0,0 0 0,-2 1 0,0-1 0,-11-25 0,-35-73 0,20 54 0,2-1 0,4-1 0,-19-98 0,32 100 0,-23-109 0,28 153 0,-1 1 0,-2 1 0,-1-1 0,-25-42 0,-70-81 0,-16-24 0,93 123 0,-63-79 0,70 104 0,0 1 0,-2 0 0,-1 2 0,-40-29 0,-206-106 0,137 85 0,83 45 0,-1 2 0,-2 3 0,-95-26 0,48 24 0,-121-14 0,120 29 0,-195 8 0,257 6 0,1 1 0,-1 1 0,-39 14 0,-58 12 0,-254 41 0,282-52 0,33-9 0,48-9 0,0 0 0,1 2 0,-1 1 0,1 1 0,1 2 0,-39 18 0,43-15 0,-12 7 0,0-1 0,-1-2 0,-42 14 0,70-29 0,0 0 0,0 1 0,1 0 0,-1 0 0,-7 5 0,12-7 0,0 1 0,0 0 0,0 0-1,0 0 1,1 0 0,-1 0-1,0 0 1,1 0 0,0 0-1,-1 0 1,1 1 0,0-1-1,0 1 1,0-1 0,1 1 0,-1-1-1,1 1 1,-1 3 0,0 57-142,1-35-239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8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210 100 31839,'-3'-1'36,"1"-1"0,-1 0 0,1 0 0,0 0 0,0 0 0,0 0 0,0-1 0,0 1 0,0 0 0,0-1 0,1 0 0,-1 1 0,1-1 1,0 0-1,0 0 0,0 0 0,0 0 0,1 0 0,-1 0 0,1 0 0,-1 0 0,1 0 0,0 0 0,1-5 0,-1 7-35,1-1 0,-1 1 0,1-1 0,-1 1 0,1-1 0,0 1 0,0 0 0,0-1 0,0 1 0,0 0 0,0 0 0,0 0 0,0 0 0,0 0-1,0 0 1,1 0 0,-1 0 0,0 0 0,1 0 0,-1 1 0,0-1 0,1 1 0,-1-1 0,1 1 0,-1-1 0,1 1 0,-1 0 0,1 0 0,0 0 0,1 0 0,56-3-6,-51 3 7,-4 0-2,-1-1 0,1 1 0,-1 1 0,1-1 0,-1 0 0,0 1 0,1 0 0,-1 0 0,0 0 0,0 0 0,1 0 0,-1 1 0,0-1 0,0 1 0,0 0 0,-1 0 0,1 0 0,2 3 0,-2-1 0,0 0 0,-1 0 0,1 1 0,-1-1 0,0 1 0,-1-1 0,1 1 0,-1 0 0,0 0 0,0 0 0,0 0 0,-1 7 0,2 0 0,-1 0 0,-1-1 0,0 1 0,0-1 0,-1 1 0,-1 0 0,0-1 0,0 0 0,-1 1 0,-1-1 0,0 0 0,0-1 0,-1 1 0,-1-1 0,-9 15 0,-5 0 0,-1 0 0,-1-2 0,-2-1 0,-33 26 0,4-9-2,-63 34-1,109-70-20,8-7 18,8-8 6,3 1-1,0-1 0,0 2 0,1 0 0,0 0 0,1 1 0,0 1 0,0 0 0,1 1 0,17-6 0,-28 12 0,-1 0 0,1 1 0,-1 0 0,1 0 0,-1 0 0,1 0 0,-1 1 0,1-1 0,0 1 0,-1 0 0,0 0 0,1 0 0,-1 0 0,4 3 0,3 1 0,0 2 0,0-1 0,8 9 0,21 13 0,-23-19-66,0-1-1,1-1 1,0-1-1,0 0 1,1-1-1,-1-1 1,1-1 0,0 0-1,31 0 1,-35-3-1639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35.3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1 32015,'0'0'13,"0"0"0,0 0 1,0 0-1,-1 0 0,1 0 1,0 0-1,0 0 0,0 0 0,0 0 1,-1 0-1,1 0 0,0 0 1,0 0-1,0 0 0,0 0 1,-1 0-1,1 0 0,0 0 1,0 0-1,0 0 0,0 0 0,-1 1 1,1-1-1,0 0 0,0 0 1,0 0-1,0 0 0,0 0 1,-1 0-1,1 1 0,0-1 1,0 0-1,0 0 0,0 0 0,0 0 1,0 0-1,0 1 0,0-1 1,0 0-1,0 0 0,0 0 1,0 0-1,0 1 0,5 7 94,12 5-130,79 40 63,20 10-29,115 37 2,227 109 6,-396-178-19,1-4 0,93 28 0,136 21 0,105 35 0,-95-17 0,25 11 0,-205-56 0,-38-14 0,171 47 0,-18-35 0,116 28 0,139 40 0,-441-104 0,-1 3 0,-1 2 0,51 24 0,-15-4 0,-80-34 0,-1-1 0,0 1 0,1-1 0,-1 0 0,1-1 0,-1 1 0,9 0 0,24 4 0,-27-2 0,0 0 0,0-1 0,18 1 0,5 1 0,-19-1 0,0 0 0,0 0 0,26 11 0,162 77 0,-176-81 0,0-2 0,44 8 0,1 0 0,-59-13 0,0-1 0,0 0 0,0-1 0,0 0 0,19-1 0,-18 0 0,-6 0 0,0 1 0,0 0 0,1 0 0,-1 1 0,0 0 0,0 0 0,0 0 0,-1 1 0,1 1 0,-1-1 0,1 1 0,-1 0 0,7 5 0,-10-5 0,1-1 0,0 0 0,1 0 0,-1 0 0,0-1 0,1 1 0,0-1 0,-1 0 0,1-1 0,7 3 0,1-3 0,0 1 0,23-1 0,-35-1 0,0-1 0,-1 1 0,1-1 0,-1 1 0,1-1 0,-1 1 0,1-1 0,-1 0 0,1 1 0,-1-1 0,1 1 0,-1-1 0,0 0 0,1 0 0,-1 1 0,0-1 0,0 0 0,0 0 0,1 1 0,-1-1 0,0 0 0,0 0 0,0 1 0,0-1 0,0 0 0,0 0 0,-1 1 0,1-1 0,0 0 0,0 0 0,0 1 0,-1-2 0,-7-28 0,-68-102 0,12 25 0,59 98 0,0 0 0,0 1 0,-1 0 0,-1 0 0,1 1 0,-1-1 0,0 1 0,-1 1 0,0-1 0,0 2 0,-16-10 0,9 7 0,0 1 0,-1 1 0,0 1 0,-1 0 0,-32-5 0,26 5 0,5 1 0,31 17 0,161 124 0,-95-73 0,-59-47 0,0 1 0,23 27 0,-36-37 0,0 0 0,-1 1 0,0 0 0,-1 0 0,0 0 0,0 0 0,-1 1 0,5 18 0,-8-25 0,0 0 0,-1 0 0,1 0 0,-1 0 0,0 0 0,1 0 0,-2 0 0,1 0 0,0 0 0,-1 0 0,1 0 0,-1 0 0,0-1 0,0 1 0,0 0 0,0 0 0,0-1 0,-1 1 0,1 0 0,-1-1 0,0 1 0,1-1 0,-1 0 0,-5 4 0,-1 0 0,-1 0 0,0-1 0,0-1 0,0 1 0,-19 5 0,18-6 0,-166 52 0,115-38 0,54-16 1,0 1-1,0 0 1,0 0-1,-10 7 1,-5 4-65,13-11-115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49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32191,'0'0'403,"10"1"-313,197 30-78,-94-12-1,194 7 1,-307-26-12,1 0 0,-1 0 0,0 0 0,1 0 0,-1 0 0,1-1 0,-1 1 0,0 0 0,1 0 0,-1 0 0,0-1 0,1 1 0,-1 0 0,0 0 0,0-1 0,1 1 0,-1 0 0,0-1 0,0 1 0,1 0 0,-1-1 0,0 1 0,0-1 0,0 1 0,0 0 0,1-1 0,-1 1 0,0-1 0,0 1 0,0 0 0,0-1 0,0 1 0,0-1 0,0 1 0,0 0 0,0-1 0,0 1 0,-1-1 0,1 1 0,0 0 0,0-1 0,0 1 0,0 0 0,-1-1 0,1 1 0,0 0 0,0-1 0,0 1 0,-1-1 0,0 0 0,-2-5 0,0 0 0,-1 0 0,0 0 0,0 0 0,-1 0 0,1 1 0,-1 0 0,-7-6 0,-51-38 0,37 30 0,-47-37 0,73 54 0,6 2 0,8 4 0,72 40 17,-75-38-13,-1 0 0,0 1-1,0 0 1,-1 1-1,0 0 1,8 10 0,-13-13-4,-1 1 0,0 0 0,0 0 0,-1 0 1,1 1-1,-2-1 0,1 1 0,-1-1 0,0 1 1,0-1-1,0 1 0,-1-1 0,0 1 0,-1 0 1,1-1-1,-1 1 0,-1-1 0,1 1 0,-1-1 1,0 0-1,0 1 0,-1-1 0,0 0 0,0 0 1,0-1-1,-5 7 0,0-3-86,-1 0 0,0 0 0,0-1 0,0-1 0,-1 1-1,0-2 1,0 1 0,-1-1 0,0-1 0,-18 7 0,-12 1-3497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54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19 243 32367,'-17'315'400,"15"-37"-400,10-330 0,-3-363 0,-7 233 0,5 175 0,1 13 0,-3-4 0,20 32 0,-2 0 0,25 66 0,16 79 0,-53-156 0,-5-14 0,1 0 0,0 0 0,0 0 0,1 0 0,0 0 0,6 9 0,-9-17 0,0-1 0,-1 1 0,1 0 0,0 0 0,0-1 0,-1 1 0,1-1 0,0 1 0,0 0 0,0-1 0,0 1 0,0-1 0,0 0 0,0 1 0,0-1 0,0 0 0,0 0 0,0 0 0,0 1 0,0-1 0,0 0 0,0 0 0,0 0 0,0-1 0,0 1 0,0 0 0,0 0 0,0-1 0,2 0 0,0 0 0,0 0 0,-1-1 0,1 1 0,0-1 0,-1 0 0,0 0 0,1 0 0,-1 0 0,4-4 0,3-7 0,0-1 0,-1-1 0,0 1 0,-1-1 0,-1 0 0,0-1 0,3-18 0,21-115 0,-21 86 0,11-54 0,-14 100 0,-6 17 0,0 0 0,0 0 0,0 0 0,1 0 0,-1-1 0,0 1 0,0 0 0,0 0 0,0 0 0,0 0 0,0 0 0,0 0 0,1 0 0,-1 0 0,0 0 0,0-1 0,0 1 0,0 0 0,0 0 0,1 0 0,-1 0 0,0 0 0,0 0 0,0 0 0,0 0 0,0 0 0,1 0 0,-1 0 0,0 0 0,0 0 0,0 0 0,0 0 0,0 0 0,1 0 0,-1 0 0,0 1 0,0-1 0,0 0 0,0 0 0,0 0 0,0 0 0,1 0 0,-1 0 0,0 0 0,0 0 0,0 1 0,8 26 0,5 233 0,1 10 0,-12-254 0,1 0 0,1 1 0,0-1 0,1 0 0,9 21 0,-12-33 0,0-1 0,0 1 0,0-1 0,0 1 0,1-1 0,0 0 0,-1 0 0,1 0 0,0-1 0,0 1 0,0-1 0,5 3 0,-6-4 0,1 0 0,0 0 0,-1 0 0,1-1 0,-1 1 0,1-1 0,0 1 0,-1-1 0,1 0 0,0 0 0,-1-1 0,1 1 0,0 0 0,-1-1 0,1 0 0,-1 1 0,1-1 0,-1 0 0,1 0 0,3-3 0,-2 2 0,0-1-1,0-1 1,0 1 0,0 0 0,-1-1-1,1 0 1,-1 0 0,0 0 0,0 0-1,0-1 1,-1 1 0,1-1 0,2-9-1,3-7-10,8-41-1,-9 22 9,3-77 0,-9 83 4,1 0-1,2 1 0,15-57 0,-18 87 0,0 0 0,1 0 0,-1 0 0,1 0 0,0 1 0,0-1 0,0 1 0,0-1 0,0 1 0,0 0 0,1 0 0,-1 0 0,1 0 0,-1 0 0,1 0 0,0 1 0,0-1 0,0 1 0,0 0 0,0 0 0,0 0 0,0 0 0,0 1 0,0-1 0,0 1 0,1 0 0,-1-1 0,4 2 0,-7 0 0,1-1 0,-1 1 0,1 0 0,-1 0 0,1 0 0,-1 0 0,0 0 0,0 0 0,1 0 0,-1 0 0,0 0 0,0 0 0,0 0 0,0 0 0,0 0 0,0 0 0,0 0 0,0 0 0,-1-1 0,1 1 0,0 0 0,-1 0 0,0 1 0,-33 61 0,23-45 0,1 0 0,-11 28 0,12-16 4,1 0 0,2 0-1,1 1 1,1 0 0,2 0 0,1 35 0,1-60-5,0 0 0,0 0 0,0 0 0,1 0 0,0 0 0,0 0 1,1 0-1,-1-1 0,1 1 0,0 0 0,1-1 0,-1 1 0,1-1 1,0 0-1,1 0 0,-1 0 0,1-1 0,0 1 0,0-1 0,1 0 1,-1 0-1,1 0 0,0 0 0,0-1 0,0 0 0,0 0 0,1-1 1,-1 1-1,1-1 0,10 3 0,-3-2 1,0 0 0,-1-1 0,1 0 0,0-1 0,0 0 0,0-1 0,1 0 0,-1-1 0,0-1 0,24-6 0,-31 6 0,0 0 0,0-1 0,0 1 0,0-1 0,-1-1 0,1 1 0,-1-1 0,0 0 0,0 0 0,-1 0 0,1-1 0,-1 1 0,0-1 0,0 0 0,0 0 0,-1-1 0,0 1 0,0-1 0,0 0 0,0 0 0,-1 0 0,0 0 0,-1 0 0,2-10 0,-1-2 2,0-1-1,-1 1 1,-1-1-1,-1 1 1,-1-1-1,-1 1 1,0-1-1,-1 1 1,-1 0-1,-1 0 1,0 1-1,-2 0 1,0 0-1,0 0 1,-2 1-1,0 1 1,-1 0-1,0 0 1,-1 1-1,-21-20 1,26 28-2,-1 1 0,1-1 0,-1 1 0,0 1 0,0-1 0,-16-5 0,22 9 0,0 0 0,0 0 0,0 0 0,0 1 0,0-1 0,0 1 0,0-1 0,0 1 0,0 0 0,0 0 0,0 0 0,0 0 0,-1 0 0,1 0 0,0 1 0,0-1 0,0 1 0,0-1 0,0 1 0,0 0 0,0 0 0,0 0 0,1 0 0,-1 0 0,0 0 0,0 0 0,1 1 0,-1-1 0,1 0 0,-1 1 0,1 0 0,-1-1 0,1 1 0,0 0 0,-1 2 0,-1 6 0,0 0 0,0 1 0,1-1 0,1 1 0,0-1 0,0 18 0,2 3 0,4 33 0,-3-53-1,1 1 0,-1-1 0,2 0 0,-1 0 0,2 0 0,-1 0 0,1-1-1,1 0 1,0 0 0,0 0 0,1-1 0,1 0 0,-1 0 0,1 0 0,1-1 0,-1-1 0,2 0 0,-1 0 0,1 0 0,0-1 0,0-1 0,0 1-1,1-2 1,0 0 0,0 0 0,0-1 0,0 0 0,0-1 0,23 2 0,-20-3 1,1 0 0,0-1 0,-1-1 0,1 0 0,21-5 0,-29 4 2,-1 0 0,1-1 0,0 0 0,-1 0-1,0 0 1,1-1 0,-2 0 0,1 0 0,0-1 0,-1 1 0,1-1 0,-2 0 0,7-8 0,-1-2-2,-1 1 1,-1-2-1,0 1 1,-1-1-1,-1 0 1,0 0-1,-2-1 1,1 1-1,-2-1 1,2-31-1,-1-11 0,-8-103 0,3 150 0,1 0 0,-2 0 0,0 0 0,0 0 0,-1 0 0,-1 0 0,0 1 0,0 0 0,-1 0 0,-1 0 0,0 0 0,-8-10 0,14 20 0,0 0 0,-1 1 0,1-1 0,0 1 0,-1-1 0,1 1 0,0-1 0,-1 0 0,1 1 0,-1 0 0,1-1 0,-1 1 0,1-1 0,-1 1 0,0 0 0,1-1 0,-1 1 0,1 0 0,-1-1 0,0 1 0,1 0 0,-1 0 0,0 0 0,1 0 0,-1 0 0,0-1 0,0 1 0,1 0 0,-1 1 0,0-1 0,1 0 0,-1 0 0,0 0 0,1 0 0,-1 0 0,0 1 0,1-1 0,-1 0 0,1 1 0,-1-1 0,0 0 0,1 1 0,-1-1 0,1 1 0,-1-1 0,1 1 0,-1-1 0,1 1 0,0-1 0,-1 1 0,1-1 0,0 1 0,-1 0 0,1-1 0,0 1 0,0 0 0,-1-1 0,1 1 0,0 0 0,0 0 0,-3 18 0,1 1 0,1-1 0,2 37 0,0-8 0,7 152 0,-5-176 0,1 0 0,1-1 0,1 1 0,1-1 0,1 0 0,13 26 0,-16-40 0,-1-1 0,2 0 0,-1 0 0,1 0 0,1-1 0,-1 0 0,1 0 0,1 0 0,-1-1 0,1 0 0,0-1 0,0 1 0,1-2 0,-1 1 0,17 5 0,-5-4 0,-1-1 0,1-1 0,0-1 0,1-1 0,-1 0 0,28-2 0,-42 0 0,0-1 0,1 0 0,-1 0 0,1 0 0,-1 0 0,0-1 0,0 0 0,0-1 0,0 1 0,0-1 0,0 0 0,-1-1 0,1 1 0,-1-1 0,0 0 0,0 0 0,7-8 0,-6 4 0,-1 0 0,0 1 0,0-2 0,0 1 0,-1 0 0,-1-1 0,1 0 0,-1 0 0,-1 0 0,0 0 0,2-17 0,-2 9 0,0 0 0,-2-1 0,0 1 0,-1 0 0,-1 0 0,-1 0 0,0 0 0,-10-27 0,11 37 0,0 1 0,-1-1 0,-1 1 0,1 0 0,-1 0 0,0 1 0,0-1 0,0 1 0,-1 0 0,0 0 0,0 0 0,0 1 0,-1-1 0,1 1 0,-1 1 0,0-1 0,0 1 0,-1 0 0,1 0 0,0 1 0,-1 0 0,0 0 0,0 0 0,-10 0 0,14 1 0,0 1 0,-1-1 0,1 1 0,-1 0 0,1 0 0,0 0 0,-1 0 0,1 1 0,-1-1 0,1 1 0,-5 1 0,7 0 0,-1-1 0,1 0 0,0 1 0,0-1 0,0 1 0,0 0 0,0-1 0,0 1 0,0 0 0,0-1 0,1 1 0,-1 0 0,1 0 0,-1 0 0,1 0 0,0-1 0,0 1 0,0 0 0,0 0 0,0 0 0,0 3 0,1 11 0,-1 0 0,2 0 0,0 0 0,1-1 0,1 1 0,0-1 0,1 0 0,0 0 0,1 0 0,1-1 0,1 0 0,0 0 0,0-1 0,2 0 0,17 19 0,-22-26 0,0 0 0,0-1 0,0 0 0,1 0 0,0 0 0,0 0 0,1-1 0,-1 0 0,1-1 0,-1 1 0,1-1 0,0-1 0,1 1 0,-1-1 0,0 0 0,1-1 0,-1 0 0,1 0 0,-1-1 0,1 0 0,-1 0 0,1 0 0,8-2 0,-11 0 0,-1 1 0,0-1 0,1 0 0,-1 0 0,0 0 0,0-1 0,0 1 0,0-1 0,-1 0 0,1 0 0,-1 0 0,1 0 0,-1-1 0,0 0 0,-1 1 0,1-1 0,0 0 0,-1 0 0,0-1 0,2-5 0,3-6 0,-1-1 0,-1 0 0,-1 0 0,3-21 0,-2-12 0,-2-94 0,-4 87 0,-4 150 0,4-43 0,3 74 0,0-107 0,0-1 0,0 1 0,2-1 0,0 0 0,9 22 0,-9-31 0,0 0 0,0 0 0,0-1 0,1 0 0,0 0 0,0 0 0,1 0 0,0-1 0,0 0 0,0 0 0,0 0 0,1-1 0,-1 0 0,1-1 0,0 1 0,9 2 0,-7-3 0,1 1 0,0-2 0,0 1 0,0-1 0,0-1 0,1 0 0,-1 0 0,0-1 0,0-1 0,1 1 0,15-5 0,-23 4 0,1 0 0,0-1 0,-1 0 0,1 0 0,-1 0 0,1 0 0,-1-1 0,0 1 0,0-1 0,0 0 0,0 1 0,0-2 0,-1 1 0,1 0 0,-1 0 0,0-1 0,0 1 0,2-8 0,3-5 0,-2 1 0,0-1 0,3-20 0,2-35 0,-3 0 0,-5-141 0,-3 164 0,1 25 0,-1-1 0,0 0 0,-2 1 0,-1 0 0,-1 0 0,-1 0 0,-12-31 0,9 44 0,3 15 0,-1 20 0,-5 86 0,7 221 0,5-304 0,1-15 0,-1 1 0,2-1 0,-1 0 0,2 0 0,0-1 0,0 1 0,1 0 0,1-1 0,11 22 0,-12-28 0,0 1 0,1-1 0,0 0 0,0 0 0,1-1 0,-1 0 0,1 0 0,0 0 0,0 0 0,1-1 0,0 0 0,-1-1 0,1 1 0,1-1 0,-1 0 0,0-1 0,1 0 0,7 1 0,1 1 0,0-2 0,0 0 0,0-1 0,0-1 0,0 0 0,0-1 0,0 0 0,17-5 0,-25 4 0,0-1 0,0 0 0,0 0 0,-1-1 0,1 0 0,-1 0 0,0-1 0,0 0 0,-1 0 0,1 0 0,-1-1 0,0 0 0,-1-1 0,1 1 0,-1-1 0,0 0 0,3-8 0,-1 2 0,-1 0 0,0-1 0,-1 0 0,-1 0 0,0 0 0,3-29 0,-2-88 0,-4 125 0,-1-8 0,0 0 0,-1 0 0,0-1 0,-1 1 0,-4-14 0,5 25 0,0 0 0,0 0 0,0 0 0,-1 1 0,1-1 0,-1 1 0,1-1 0,-1 1 0,0-1 0,0 1 0,0 0 0,0 0 0,0 0 0,0 0 0,-1 0 0,1 1 0,-1-1 0,1 1 0,-1-1 0,0 1 0,1 0 0,-1 0 0,0 0 0,0 0 0,0 1 0,0-1 0,0 1 0,0 0 0,-5 0 0,5 0 0,-1 0 0,0 0 0,0 0 0,1 1 0,-1-1 0,0 1 0,1 0 0,-1 1 0,1-1 0,-1 0 0,1 1 0,-1 0 0,1 0 0,0 0 0,0 0 0,0 0 0,0 1 0,1-1 0,-1 1 0,0 0 0,1 0 0,0 0 0,0 0 0,0 0 0,0 0 0,0 1 0,1-1 0,-1 0 0,1 1 0,-1 4 0,-2 9 0,1 1 0,0 0 0,2 0 0,1 36 0,0-35 0,-1 5 0,2 0 0,1 0 0,1-1 0,0 1 0,9 24 0,-9-38 0,0-1 0,1 0 0,0 0 0,1 0 0,0-1 0,0 1 0,1-1 0,0-1 0,0 1 0,1-1 0,0 0 0,1 0 0,-1-1 0,1 0 0,9 5 0,-12-8 0,1 0 0,-1 0 0,0 0 0,1-1 0,-1 0 0,1 0 0,0-1 0,0 0 0,0 0 0,0 0 0,-1-1 0,1 1 0,0-1 0,0-1 0,10-1 0,-15 2 0,-1 0 0,1-1 0,0 1 0,-1-1 0,1 1 0,-1 0 0,1-1 0,-1 1 0,0-1 0,1 1 0,-1-1 0,0 1 0,1-1 0,-1 1 0,0-1 0,1 0 0,-1 1 0,0-1 0,0 0 0,0 1 0,0-1 0,1 1 0,-1-1 0,0-1 0,1-13-45,0-1-1,-1 0 1,0 0 0,-5-23-1,-13-37-703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5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14 31919,'-20'-1'169,"12"1"-104,1-1-1,0 2 0,-1-1 1,1 1-1,-9 1 1,14-1-59,0 0-1,0 0 1,0-1 0,0 1 0,0 0-1,0 1 1,1-1 0,-1 0 0,0 0-1,1 1 1,-1-1 0,1 1 0,-1-1-1,1 1 1,0 0 0,0-1-1,0 1 1,0 0 0,0 0 0,0 0-1,0 0 1,0 3 0,-1 1-4,0 0 0,1 0-1,-1 1 1,2-1 0,-1 0 0,1 1-1,0-1 1,0 1 0,0-1 0,1 0 0,0 1-1,1-1 1,-1 0 0,1 0 0,0 0-1,1 0 1,4 9 0,-3-10 1,-1-1 0,0 0 0,1 0 0,0 0 0,0 0 0,0-1 0,0 1 0,1-1 0,-1 0 0,1 0 1,0-1-1,0 1 0,0-1 0,0 0 0,0 0 0,1-1 0,-1 0 0,0 0 0,1 0 0,9 0 0,-10-1 0,0 1-1,0-1 1,1-1-1,-1 1 1,0-1-1,0 0 1,0 0 0,9-3-1,-11 2 0,0 1 1,-1-1-1,1 0 0,-1 0 0,1 0 0,-1 0 1,0-1-1,0 1 0,0-1 0,0 1 1,0-1-1,0 0 0,-1 0 0,1 0 0,1-4 1,0-5-3,0 0 1,-1 0 0,0 0-1,0 0 1,-1 0-1,-1 0 1,-1-13 0,1 6-1,0 17 0,0 0 0,0 0 0,0-1 0,0 1 0,0 0 0,0 0 0,0 0 0,-1 0 0,1 0 0,-1 0 0,0 0 0,0 0 0,1 1 0,-1-1 0,0 0 0,-1 0 0,1 0 0,0 1 0,0-1 0,-3-2 0,1 3 0,-1-1 0,1 1 0,0 0 0,-1 0 0,1 0 0,-1 0 0,1 1 0,-1-1 0,0 1 0,1 0 0,-6 0 0,2 1-7,0-1 0,1 1 0,-1 1 0,0-1 0,1 1 0,-1 0 0,1 1-1,0 0 1,0 0 0,0 0 0,0 0 0,0 1 0,1 0 0,-1 0 0,1 1 0,0-1 0,1 1 0,-1 0 0,-3 7 0,-19 28-348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3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198 517 31390,'8'-42'1147,"-4"23"-1070,-1 0-1,1-34 1,-4 52-77,1 1 0,-1 0 0,0 0 0,0-1 0,0 1 0,0 0 0,0-1 0,0 1 0,0 0 0,0-1 0,0 1 0,0 0 0,0 0 0,0-1 0,0 1 0,-1 0 0,1-1 0,0 1 0,0 0 0,0 0 0,0-1 0,0 1 0,-1 0 0,1 0 0,0 0 0,0-1 0,0 1 0,-1 0 0,1 0 0,0 0 0,0-1 0,-1 1 0,1 0 0,0 0 0,0 0 0,-1 0 0,1 0 0,0 0 0,0-1 0,-1 1 0,1 0 0,0 0 0,-1 0 0,1 0 0,0 0 0,0 0 0,-1 0 0,1 0 0,0 0 0,-1 1 0,1-1 0,0 0 0,-1 0 0,-1 0 0,-5 0 0,0-1 0,0 1 0,0 1 0,-1-1 0,1 1 0,1 1 0,-1-1 0,0 1 0,0 0 0,0 1 0,1-1 0,-1 1 0,1 1 0,0-1 0,0 1 0,0 0 0,1 0 0,-1 1 0,1 0 0,-7 8 0,4-3 0,1 1 0,1 0 0,-1 0 0,2 1 0,0-1 0,0 1 0,1 1 0,0-1 0,1 1 0,-2 21 0,2 2 0,1 1 0,5 54 0,-2-82 0,0 0 0,0 0 0,1 0 0,0-1 0,1 1 0,0 0 0,1-1 0,5 12 0,-6-16 0,-1 0 0,1 0 0,-1 0 0,1-1 0,0 1 0,1-1 0,-1 0 0,1 0 0,-1 0 0,1 0 0,0-1 0,0 0 0,0 1 0,0-1 0,0-1 0,1 1 0,-1 0 0,6 0 0,-6-1 0,1 0 0,0 0 0,0-1 0,-1 1 0,1-1 0,0 0 0,0 0 0,0-1 0,-1 0 0,1 0 0,0 0 0,-1 0 0,1-1 0,-1 1 0,1-1 0,-1 0 0,0-1 0,0 1 0,0-1 0,0 0 0,0 0 0,0 0 0,-1 0 0,1-1 0,-1 1 0,0-1 0,0 0 0,-1 0 0,1 0 0,-1 0 0,0 0 0,0-1 0,0 1 0,2-8 0,2-7 0,0-1 0,-2-1 0,0 1 0,-1 0 0,0-26 0,-7-103 0,1 124 0,-1-1 0,-2 1 0,-12-37 0,17 101 0,11 2 0,15 44 0,4 13 0,-24-74 0,-4-14 0,1 0 0,0 0 0,1 0 0,0 0 0,1 0 0,0-1 0,0 1 0,1-1 0,0 0 0,7 9 0,-10-16-1,-1-1 0,1 1 0,0-1 0,-1 1 0,1-1 0,0 0 0,0 0 0,0 0 0,0 0 0,0 0 0,0-1 0,0 1 0,0 0 0,0-1 0,1 0 0,-1 1 0,0-1 0,0 0 0,0 0 0,1 0 0,-1 0 0,0-1 0,0 1 0,0-1 0,0 1 0,0-1 0,0 0 0,0 0 0,0 0 1,0 0-1,4-2 0,-1-1 1,0 0-1,-1 0 1,1 0 0,-1 0 0,0-1 0,0 0 0,-1 0 0,1 0 0,-1 0 0,4-7 0,2-13 5,-1-1-1,-2 0 1,0 0-1,-1 0 1,-2-1-1,1-45 1,5-41-5,-9 110 0,0 0 0,1 0 0,-1 0 0,1 1 0,0-1 0,0 0 0,0 0 0,0 1 0,0-1 0,1 1 0,-1-1 0,1 1 0,0-1 0,0 1 0,0 0 0,0 0 0,2-2 0,0 2 0,-1 0 0,1 0 0,-1 1 0,1 0 0,0-1 0,0 1 0,0 0 0,0 1 0,-1-1 0,1 1 0,0 0 0,5 0 0,-4 0-1,-1 0 1,1 0-1,-1 0 0,1 1 0,-1-1 1,1 1-1,-1 0 0,0 0 1,1 1-1,-1 0 0,0-1 1,0 1-1,0 1 0,0-1 0,0 0 1,-1 1-1,1 0 0,-1 0 1,0 0-1,1 0 0,-1 1 1,-1-1-1,1 1 0,0 0 0,-1 0 1,0 0-1,0 0 0,0 0 1,0 0-1,-1 0 0,0 1 1,0-1-1,0 0 0,0 1 0,-1-1 1,1 1-1,-1 6 0,-1-14 2,0-1 0,0 0 0,0 1 0,0-1 0,-1 1 0,1 0 1,-1-1-1,0 1 0,0 0 0,0 0 0,-1 0 0,1 0 0,-1 0 0,1 1 0,-1-1 0,0 1 0,0 0 0,0 0 0,0 0 0,0 0 0,-1 0 0,1 0 0,-1 1 0,1 0 0,-7-2 0,6 3-1,0 0 0,0 0 0,-1 1 0,1-1 0,0 1 0,0 0 0,0 0 0,0 0 0,0 1 0,0-1 0,0 1 0,0 0 0,0 0 0,1 1 0,-4 2 0,2-1 0,0 1 0,0 0 0,1 0 0,-1 0 0,1 1 0,0 0 0,1 0 0,-5 10 0,2-1 0,0 0-1,2 1 0,0-1 1,0 1-1,2 0 0,0 0 0,0 21 1,2-29-3,0 1 0,0-1 0,1 1 0,0-1 0,1 1 0,0-1 0,0 0 0,6 15 0,-6-20 3,1 1 0,-1-1 0,1 1 0,-1-1 0,1 0 0,0 0 0,0 0 0,1 0 0,-1-1 0,0 1 0,1-1 0,0 0 0,-1 0 0,1 0 0,0-1 0,0 1 0,0-1 0,0 0 0,8 1 0,-4 0 0,0-1 0,0 0 0,0 0 0,0-1 0,0 0 0,1 0 0,-1-1 0,0 0 0,0 0 0,0-1 0,0 0 0,8-4 0,-11 3 0,0 1 0,0-1 0,0-1 1,0 1-1,-1-1 0,1 1 1,-1-1-1,0-1 0,0 1 1,-1 0-1,1-1 0,-1 0 1,0 0-1,0 0 0,-1 0 1,1 0-1,2-11 0,-1-3 5,0-1-1,-1 1 1,-1-1-1,-1 0 1,-2-32-1,1 16-4,0 16 0,0 0 0,-1 0 0,-1 0 0,-1 0 0,-1 1 0,-7-24 0,11 43 0,0 0 0,0 1 0,0-1 0,-1 0 0,1 0 0,0 0 0,0 0 0,0 0 0,0 0 0,0 0 0,0 0 0,0 0 0,0 0 0,0 0 0,0 0 0,0 0 0,0 0 0,0 0 0,0 0 0,0 0 0,0 0 0,0 0 0,0 0 0,0 0 0,0 0 0,0 0 0,-1 0 0,1 0 0,0 0 0,0 0 0,0 0 0,0 0 0,0 0 0,0 0 0,0 0 0,0 0 0,0 0 0,0 0 0,0 0 0,0 0 0,0 0 0,0 0 0,0 0 0,0 0 0,0 0 0,0 0 0,-1 0 0,1 0 0,0 0 0,0 0 0,0 0 0,-1 9 0,-4 260 0,7-152 0,1 487 0,-3-593 0,0 0 0,0 0 0,-2 0 0,1 0 0,-1 0 0,-1 0 0,-5 17 0,6-25 0,0 1 0,0 0 0,-1-1 0,1 0 0,-1 1 0,1-1 0,-1 0 0,0 0 0,0-1 0,0 1 0,-1-1 0,1 1 0,-1-1 0,1 0 0,-1 0 0,0-1 0,1 1 0,-1-1 0,0 1 0,0-1 0,0-1 0,0 1 0,-7 0 0,4 0 0,-1-1 0,1 1 0,-1-1 0,1 0 0,0-1 0,-1 0 0,1 0 0,-9-3 0,12 2 0,1 1 0,0-1 0,-1 0 0,1 0 0,0 0 0,0-1 0,0 1 0,0-1 0,1 1 0,-1-1 0,1 0 0,-1 0 0,1 0 0,0 0 0,0 0 0,0-1 0,-2-5 0,-1-5 0,1 0 0,0 0 0,1 0 0,0-1 0,0-28 0,2 11 0,7-53 0,-3 67 0,1 0 0,1 0 0,1 1 0,0 0 0,1 0 0,1 0 0,1 1 0,0 0 0,1 1 0,1 0 0,0 1 0,17-17 0,17-14 0,2 3 0,62-44 0,-56 47 0,-14 11 0,-2-1 0,46-45 0,-74 64 0,0 0 0,0-1 0,-1 0 0,0-1 0,-1 0 0,0 0 0,-1 0 0,0-1 0,-1 0 0,0 0 0,-1 0 0,3-22 0,-2-72 0,-5 102 0,0 2 0,0 0 0,0-1 0,0 1 0,-1 0 0,1 0 0,-1 0 0,0-1 0,0 1 0,0 0 0,0 0 0,0 0 0,0 0 0,-1 0 0,-2-2 0,2 3 0,0 0 0,0 0 0,0 1 0,0-1 0,-1 1 0,1-1 0,-1 1 0,1 0 0,-1 0 0,0 0 0,1 0 0,-1 0 0,0 1 0,1-1 0,-7 1 0,5-1 0,0 1 0,-1-1 0,1 1 0,0 0 0,-1 1 0,1-1 0,0 1 0,0 0 0,-1 0 0,1 0 0,0 1 0,0-1 0,0 1 0,0 0 0,0 0 0,1 0 0,-5 4 0,4-2 0,1 0 0,-1 0 0,1 0 0,-1 0 0,1 1 0,1 0 0,-1 0 0,1 0 0,-1 0 0,1 0 0,-2 10 0,0 10 0,1-1 0,0 1 0,2 0 0,4 44 0,-3-62 0,2 13 0,1 0 0,0 0 0,1-1 0,1 1 0,1-1 0,1 0 0,1-1 0,0 0 0,1 0 0,1-1 0,1 0 0,0 0 0,1-1 0,1-1 0,1 0 0,17 15 0,-24-25 0,1 0 0,-1-1 0,1 0 0,0 0 0,0 0 0,0-1 0,1-1 0,-1 1 0,1-1 0,0-1 0,-1 0 0,1 0 0,0 0 0,0-1 0,0-1 0,-1 1 0,13-4 0,-17 3 0,0-1 0,0 0 0,0 0 0,-1 0 0,1 0 0,-1 0 0,0-1 0,0 0 0,1 1 0,-2-1 0,1-1 0,0 1 0,-1 0 0,1-1 0,-1 1 0,0-1 0,0 1 0,0-1 0,-1 0 0,1 0 0,-1 0 0,0 0 0,0-5 0,4-13 0,-1 1 0,-1-1 0,-1-25 0,-1-233 0,-1 274 0,0 0 0,1-1 0,-1 1 0,4-11 0,-4 17 0,0-1 0,0 0 0,0 1 0,1-1 0,-1 0 0,0 1 0,0-1 0,1 0 0,-1 1 0,1-1 0,-1 0 0,1 1 0,-1-1 0,1 1 0,-1-1 0,1 1 0,-1-1 0,1 1 0,-1 0 0,1-1 0,0 1 0,-1 0 0,1-1 0,0 1 0,-1 0 0,1 0 0,0-1 0,0 1 0,-1 0 0,1 0 0,0 0 0,0 0 0,-1 0 0,1 0 0,0 0 0,-1 0 0,1 0 0,0 1 0,0-1 0,-1 0 0,1 0 0,0 1 0,-1-1 0,1 0 0,0 1 0,-1-1 0,1 1 0,-1-1 0,1 1 0,-1-1 0,1 1 0,4 3 0,-1 0 0,1 0 0,-1 1 0,-1-1 0,1 1 0,0 0 0,-1-1 0,5 11 0,18 46 0,-25-58 0,6 17 0,-1 0 0,-1 0 0,-1 0 0,3 32 0,-4 83 0,-3-106 0,3-42 0,1 1 0,0-1 0,10-19 0,-4 7 0,37-82 0,80-136 0,-105 210 0,-22 33 0,0-1 0,0 1 0,0 0 0,0-1 0,1 1 0,-1 0 0,0-1 0,0 1 0,0 0 0,1 0 0,-1-1 0,0 1 0,0 0 0,0 0 0,1-1 0,-1 1 0,0 0 0,0 0 0,1 0 0,-1 0 0,0-1 0,1 1 0,-1 0 0,0 0 0,1 0 0,-1 0 0,0 0 0,1 0 0,-1 0 0,0 0 0,1 0 0,-1 0 0,0 0 0,1 0 0,-1 0 0,0 0 0,1 0 0,-1 0 0,0 0 0,0 0 0,1 1 0,-1-1 0,0 0 0,1 0 0,-1 0 0,0 0 0,1 1 0,0 6 0,1-1 0,-1 1 0,-1 0 0,1-1 0,-1 1 0,-1 0 0,0 6 0,0 12 0,0 48 0,4 100 0,-3-167 0,1 1 0,-1-1 0,2 0 0,-1 0 0,1 0 0,0 0 0,0 0 0,1 0 0,-1 0 0,1-1 0,0 1 0,1-1 0,0 0 0,0 0 0,0 0 0,0-1 0,0 1 0,6 3 0,-3-4 0,0 0 0,-1 0 0,2-1 0,-1 1 0,0-2 0,0 1 0,1-1 0,-1 0 0,1-1 0,0 0 0,0 0 0,-1 0 0,1-1 0,9-1 0,-11 0 0,-1 0 0,1 0 0,-1-1 0,1 0 0,-1 0 0,0 0 0,0-1 0,0 0 0,0 0 0,0 0 0,0 0 0,-1-1 0,0 0 0,0 0 0,0 0 0,0 0 0,0 0 0,-1-1 0,0 0 0,0 0 0,0 0 0,3-8 0,2-7 0,0 0 0,-1 0 0,-1-1 0,5-37 0,-3-17 0,-3-1 0,-9-127 0,2 175 0,-1 0 0,-1 0 0,-9-31 0,8 50 0,2 10 0,1 10 0,-2 193 0,5-120 0,3 3 0,4 0 0,29 134 0,-33-203-1721,-4-37-4898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3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32415,'0'0'192,"19"0"-96,34 0-64,16 0-32,17-3 32,-1-4-32,-7 2 0,-15-2 0,-24 4 0,-20-2-48,-19 0-128,0-2-929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5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78 146 31743,'-6'0'74,"0"0"1,0 1 0,0 0-1,-1 0 1,1 1 0,1-1-1,-1 1 1,0 1 0,0-1 0,1 1-1,-6 3 1,11-6-75,0 0 0,0 0 1,-1 1-1,1-1 0,0 0 1,0 0-1,0 0 0,0 0 0,0 0 1,0 1-1,0-1 0,0 0 1,-1 0-1,1 0 0,0 0 0,0 1 1,0-1-1,0 0 0,0 0 0,0 0 1,0 0-1,0 1 0,0-1 1,0 0-1,0 0 0,0 0 0,0 0 1,0 1-1,0-1 0,0 0 0,0 0 1,1 0-1,-1 0 0,0 1 1,0-1-1,0 0 0,0 0 0,0 0 1,0 0-1,0 0 0,0 1 1,1-1-1,-1 0 0,0 0 0,0 0 1,0 0-1,0 0 0,0 0 0,1 0 1,-1 0-1,0 0 0,0 0 1,0 1-1,0-1 0,1 0 0,-1 0 1,0 0-1,34 5 25,1-2 0,60-1 0,-71-2-23,41 0 0,-23 2-1,0-2-1,0-2 0,0-2 0,61-13 0,-100 17 0,0-1 0,0 0 0,0 0 0,0 0 0,-1-1 0,1 1 0,0-1 0,-1 1 0,0-1 0,1 0 0,-1 0 0,0 0 0,0 0 0,0 0 0,0-1 0,0 1 0,2-5 0,-3 5 0,-1 0 0,1 0 0,-1 0 0,1 0 0,-1 1 0,0-1 0,0 0 0,0 0 0,0 0 0,-1 0 0,1 0 0,0 0 0,-1 0 0,1 0 0,-1 0 0,0 1 0,0-1 0,1 0 0,-1 0 0,0 1 0,0-1 0,-1 1 0,1-1 0,0 1 0,-1-1 0,1 1 0,0 0 0,-1-1 0,-1 0 0,-10-6 0,1 0 0,-1 0 0,0 1 0,-1 1 0,0 0 0,0 1 0,0 1 0,-1 0 0,1 1 0,-24-3 0,91-1 0,-23 5 1,-21 0 3,1 1-1,0 1 1,-1 0 0,1 0-1,0 1 1,18 3 0,-26-3-4,0 0 0,0 1 0,0-1 1,0 1-1,0-1 0,0 1 0,0 0 1,-1 0-1,1 0 0,0 0 0,-1 0 1,0 0-1,1 0 0,-1 0 0,0 1 1,0-1-1,0 0 0,-1 1 0,1-1 1,0 1-1,-1-1 0,1 5 1,0 9-2,0 1 1,-1 23 0,-1-20 0,1-2 19,-1 0 0,-1 0 1,0 0-1,-9 29 0,9-40-100,0 0 1,-1 0-1,1-1 1,-2 1-1,1 0 1,-1-1-1,0 0 0,0 0 1,-1 0-1,1-1 1,-1 1-1,-1-1 1,1 0-1,-10 6 0,-9-1-4617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9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21 456 30974,'0'-71'1673,"0"71"-1672,0 0 0,-1 0 0,1 0 0,0 0 1,0 0-1,0 0 0,0 0 0,0 0 0,0 0 0,0 0 0,0 1 1,0-1-1,0 0 0,0 0 0,0 0 0,0 0 0,0 0 0,-1 0 0,1 0 1,0 0-1,0 0 0,0 0 0,0 0 0,0 0 0,0 0 0,0 0 0,0 0 1,0 0-1,-1 0 0,1 0 0,0 0 0,0 0 0,0 0 0,0 0 1,0 0-1,0 0 0,0 0 0,0 0 0,0 0 0,0 0 0,0 0 0,-1-1 1,1 1-1,0 0 0,0 0 0,0 0 0,0 0 0,0 0 0,0 0 0,0 0 1,0 0-1,0 0 0,-5 16-2,0 291 10,2-25-5,1-233 8,1-36 5,1-48-3,0-553-9,0 587-5,0 0 0,0-1 0,-1 1 0,1 0 0,0-1 0,0 1 0,1 0 0,-1-1 0,0 1 0,0 0 0,1-1 0,-1 1 0,1 0 0,-1-1 0,1 1 0,-1 0 0,1 0 0,0 0 0,0-1 0,-1 1 0,1 0 0,0 0 0,0 0 0,0 0 0,0 1 0,0-1 0,1 0 0,-1 0 0,0 1 0,0-1 0,0 0 0,1 1 0,-1-1 0,0 1 0,1 0 0,-1-1 0,0 1 0,1 0 0,-1 0 0,0 0 0,1 0 0,-1 0 0,1 0 0,-1 0 0,0 0 0,1 1 0,-1-1 0,0 0 0,0 1 0,1-1 0,-1 1 0,0 0 0,0-1 0,1 1 0,0 1 0,3 1 0,0 1 0,0 0 0,-1 0 0,1 0 0,-1 1 0,0-1 0,0 1 0,0 0 0,-1 0 0,0 0 0,3 7 0,30 69 0,-29-64 0,15 45 0,-16-41 0,1-1 0,1-1 0,0 1 0,21 33 0,-29-53 0,1 1 0,-1-1 0,0 0 0,0 1 0,1-1 0,-1 0 0,0 1 0,1-1 0,-1 0 0,0 1 0,1-1 0,-1 0 0,0 0 0,1 1 0,-1-1 0,1 0 0,-1 0 0,1 0 0,-1 0 0,0 0 0,1 0 0,-1 0 0,1 0 0,-1 0 0,1 0 0,-1 0 0,1 0 0,-1 0 0,0 0 0,1 0 0,-1 0 0,1 0 0,-1 0 0,0 0 0,1-1 0,-1 1 0,1 0 0,-1 0 0,0-1 0,1 1 0,-1 0 0,0-1 0,1 1 0,-1-1 0,13-17 0,-3-7 0,0-1 0,-2-1 0,0 0 0,4-39 0,-5 28 0,18-56 0,-23 89 0,0 0 0,0 0 0,1 0 0,0 0 0,0 1 0,0-1 0,5-4 0,-7 7 0,1 1 0,0-1 0,0 0 0,0 0 0,0 1 0,0-1 0,1 1 0,-1 0 0,0-1 0,1 1 0,-1 0 0,0 1 0,1-1 0,-1 0 0,1 1 0,4-1 0,-6 1 0,0 1 0,0-1 0,0 1 0,-1-1 0,1 1 0,0-1 0,0 1 0,0-1 0,-1 1 0,1 0 0,0 0 0,-1-1 0,1 1 0,-1 0 0,1 0 0,-1 0 0,1 0 0,-1-1 0,1 1 0,-1 0 0,0 0 0,0 0 0,1 0 0,-1 0 0,0 2 0,6 33 0,-5-26 0,15 212 0,-4-25 0,-11-187 0,1 0-1,0 0 1,0 0 0,1 0-1,0 0 1,6 12 0,-8-19-1,1-1-1,-1 1 1,1-1 0,0 1 0,0-1 0,0 1-1,1-1 1,-1 0 0,0 0 0,1 0 0,-1-1-1,1 1 1,0 0 0,-1-1 0,1 0 0,0 1 0,0-1-1,0 0 1,0-1 0,0 1 0,0-1 0,0 1-1,0-1 1,5 0 0,-3 0 1,0 0 0,0-1 0,1 1 0,-1-1 0,0 0 0,-1-1 0,1 1 0,0-1 0,0 0 0,-1 0 0,1 0 0,-1-1 0,1 0 0,4-4 0,-3 2 0,0-1 0,-1 0 0,0 0 0,0 0 0,0-1 0,-1 0 0,0 1 0,4-12 0,2-10 0,-1 0 0,-1-1 0,8-56 0,-13 63 0,0 6 0,-2 4-2,1 0 0,1-1 0,0 2 1,7-18-1,-9 26 2,0 1-1,0 0 1,0-1 0,1 1 0,-1 0-1,1 0 1,0 0 0,-1 0 0,1 0-1,0 0 1,0 1 0,0-1 0,0 0-1,1 1 1,-1 0 0,0-1 0,1 1-1,-1 0 1,1 0 0,-1 0 0,1 1-1,-1-1 1,1 1 0,0-1-1,-1 1 1,4 0 0,8 0-2,-8 0-3,-9 1 0,-18 8 4,12-4 1,0 0 1,0 0-1,1 1 1,0 0-1,0 1 1,0 0-1,1 0 1,0 1 0,0-1-1,1 2 1,0-1-1,0 1 1,1-1-1,0 2 1,-6 17-1,5-10 1,2 1-1,0-1 1,1 1-1,0 0 1,2 0-1,0 0 1,1 0-1,3 24 1,-2-35-1,1 1 1,-1-1-1,1 0 0,1 0 1,-1 0-1,1 0 0,1 0 1,-1 0-1,1-1 0,0 0 1,1 0-1,-1 0 0,1 0 1,0-1-1,1 1 0,-1-1 1,1-1-1,0 1 0,1-1 1,-1 0-1,1 0 0,-1-1 1,14 5-1,-5-3 1,-1 0-1,1-1 1,0-1 0,0 0-1,0-1 1,0-1 0,0-1-1,0 0 1,1 0 0,-1-2-1,16-2 1,-25 2-1,0 0 0,1 0 0,-1-1 0,0 0 0,0 0 0,-1 0 0,1 0 0,-1-1 0,1 0 0,-1 0 0,0-1 0,-1 1 0,1-1 0,-1 0 0,0-1 0,0 1 0,0-1 0,-1 1 0,0-1 0,0 0 0,-1 0 0,1 0 0,-1-1 0,0 1 0,1-13 0,-1 4 0,0 1 0,-1-1 0,0 1 0,-2-1 0,0 0 0,0 1 0,-1 0 0,-1-1 0,0 1 0,-1 0 0,-6-14 0,4 14 0,-1 0 0,-1 1 0,0-1 0,0 2 0,-1-1 0,-1 1 0,-22-21 0,27 28 0,-1 0 0,0 0 0,-1 0 0,1 1 0,-1 0 0,0 1 0,0 0 0,0 0 0,0 0 0,-1 1 0,1 0 0,-1 0 0,1 1 0,-1 0 0,0 0 0,1 1 0,-16 1 0,21-1 0,-1 0 0,1 1 0,0 0 0,0-1 0,0 1 0,0 0 0,0 0 0,0 0 0,0 0 0,0 0 0,0 1 0,1-1 0,-1 0 0,0 1 0,1-1 0,-1 1 0,1 0 0,0 0 0,-2 2 0,0 1 0,1 0 0,0 0 0,0 0 0,0 0 0,1 1 0,0-1 0,-2 10 0,2 3 0,1-1 0,1 1 0,0-1 0,4 21 0,-2-26 0,0 0 0,1-1 0,0 1 0,1-1 0,0 0 0,0 0 0,2-1 0,-1 0 0,1 0 0,0 0 0,1-1 0,11 10 0,-11-11 0,0-1 0,0-1 0,1 1 0,0-1 0,0-1 0,1 0 0,-1 0 0,1-1 0,0 0 0,0 0 0,1-1 0,-1-1 0,1 0 0,11 1 0,-12-2 0,0-1 0,1 0 0,-1 0 0,0-1 0,0-1 0,0 0 0,10-3 0,-14 3 0,-1 0 0,1-1 0,-1 0 0,0 0 0,0-1 0,0 1 0,0-1 0,0 0 0,-1 0 0,0-1 0,0 1 0,0-1 0,4-6 0,-1-3 1,1 1 1,-2-1-1,0-1 1,0 1-1,-2-1 1,1 0-1,-2 0 0,0 0 1,1-16-1,-1-27 10,-3-62 0,-2 51-15,2 25 4,-2-1 0,-2 1 0,-19-84 0,23 127 0,0 0 0,-1 1 0,1-1 0,0 0 0,0 0 0,-1 0 0,1 1 0,-1-1 0,1 0 0,-1 0 0,1 1 0,-1-1 0,1 0 0,-1 1 0,0-1 0,1 0 0,-2 0 0,2 1 0,-1 0 0,1 0 0,-1 0 0,1 0 0,-1 1 0,1-1 0,-1 0 0,1 0 0,-1 0 0,1 0 0,0 1 0,-1-1 0,1 0 0,-1 0 0,1 1 0,0-1 0,-1 0 0,1 1 0,0-1 0,-1 0 0,1 1 0,0-1 0,-1 0 0,1 1 0,0-1 0,0 1 0,0-1 0,-1 1 0,1-1 0,0 1 0,0-1 0,0 1 0,0-1 0,0 0 0,0 2 0,-7 25 0,2 1 0,1 1 0,2-1 0,0 0 0,4 46 0,-1-18 0,0-9 0,2 0 0,11 57 0,-9-77 0,1 0 0,2-1 0,0 0 0,2-1 0,16 31 0,-22-50 0,0 1 0,0-1 0,0 0 0,1 0 0,0 0 0,0 0 0,1-1 0,-1 0 0,1 0 0,0-1 0,0 0 0,1 0 0,9 5 0,-4-5 0,-1 0 0,1-1 0,0 0 0,0-1 0,0-1 0,0 0 0,18 0 0,-25-1 0,0-1 0,1 1 0,-1-1 0,0 0 0,1 0 0,-1-1 0,0 1 0,0-1 0,0 0 0,0-1 0,-1 1 0,1-1 0,-1 0 0,1 0 0,-1-1 0,0 1 0,0-1 0,0 0 0,-1 0 0,1 0 0,-1 0 0,0-1 0,0 1 0,-1-1 0,1 0 0,-1 1 0,0-1 0,2-9 0,2-6 0,-1-1 0,-2 0 0,0 0 0,0 0 0,-3-41 0,0 49 0,-1 1 0,-1 0 0,0 0 0,0 0 0,-7-17 0,8 25 0,-1-1 0,0 0 0,0 1 0,-1-1 0,0 1 0,1 0 0,-1 0 0,0 0 0,-1 0 0,1 0 0,-1 1 0,0-1 0,0 1 0,0 0 0,-6-3 0,9 5 0,1 0 0,-1 1 0,0-1 0,0 1 0,0-1 0,0 1 0,0-1 0,0 1 0,0-1 0,0 1 0,0 0 0,0 0 0,0 0 0,0-1 0,0 1 0,0 0 0,0 0 0,0 0 0,0 1 0,0-1 0,0 0 0,0 0 0,0 0 0,0 1 0,0-1 0,0 1 0,0-1 0,0 1 0,0-1 0,0 1 0,1-1 0,-1 1 0,0 0 0,0-1 0,0 1 0,1 0 0,-1 0 0,1 0 0,-1-1 0,0 1 0,1 0 0,-1 0 0,1 0 0,-1 2 0,0 4 0,-1 0 0,1 0 0,1 0 0,-1 0 0,2 11 0,-1-6 0,1 1 0,-1-1 0,2 1 0,-1 0 0,2 0 0,0 0 0,0-1 0,1 1 0,1-1 0,0 0 0,11 17 0,-12-22 0,1 0 0,0 0 0,0-1 0,1 0 0,-1 0 0,1 0 0,1-1 0,-1 0 0,1 0 0,0 0 0,0-1 0,0 0 0,1-1 0,-1 1 0,1-2 0,0 1 0,15 3 0,-13-5 0,0 0 0,0 0 0,0 0 0,1-1 0,12-2 0,-20 1 0,1 1 0,-1-1 0,0 0 0,1 0 0,-1 0 0,0 0 0,0-1 0,1 1 0,-1-1 0,0 0 0,-1 0 0,1 0 0,0 0 0,0-1 0,-1 1 0,0-1 0,1 0 0,1-2 0,1-5 0,0 1 0,-1-1 0,-1 0 0,1-1 0,-1 1 0,-1 0 0,0-1 0,1-20 0,-4-92 0,0 85 0,0 30 0,1 0 0,-1-1 0,0 1 0,-1 1 0,0-1 0,0 0 0,-6-12 0,6 41 0,0 34 0,0-18 0,5 57 0,-2-85 0,0 0 0,1 0 0,0-1 0,0 1 0,1 0 0,0 0 0,0-1 0,1 0 0,0 0 0,1 0 0,8 11 0,-10-16 0,1 0 0,-1 0 0,1-1 0,0 1 0,0-1 0,0 0 0,0 0 0,0 0 0,1-1 0,-1 0 0,0 0 0,1 0 0,-1 0 0,1 0 0,-1-1 0,1 0 0,-1 0 0,1 0 0,6-2 0,3 2 0,-9 0 0,-1-1 0,0 0 0,0 0 0,1 0 0,-1 0 0,0-1 0,0 0 0,0 0 0,0 0 0,0 0 0,-1-1 0,1 1 0,-1-1 0,0 0 0,1 0 0,-1 0 0,0 0 0,-1-1 0,1 1 0,-1-1 0,1 0 0,2-6 0,4-8 0,-1-1 0,0 0 0,7-31 0,-1-4 0,-4-1 0,7-92 0,-10-110 0,-7 243 0,0 0 0,-1 0 0,-1 0 0,0 1 0,-6-24 0,7 34 0,-1-1 0,1 1 0,0 0 0,-1 0 0,0 0 0,1 0 0,-1 1 0,0-1 0,-1 0 0,1 1 0,0-1 0,-1 1 0,1 0 0,-1 0 0,0 0 0,0 0 0,0 0 0,0 1 0,0-1 0,0 1 0,0 0 0,0 0 0,0 0 0,-1 0 0,1 1 0,0-1 0,-1 1 0,-5 0 0,8 0 0,0 0 0,-1 0 0,1 1 0,-1-1 0,1 0 0,0 1 0,-1-1 0,1 1 0,0-1 0,0 1 0,-1 0 0,1-1 0,0 1 0,0 0 0,0 0 0,0 0 0,0 0 0,0 0 0,0 0 0,0 0 0,0 0 0,0 0 0,1 1 0,-1-1 0,0 0 0,1 1 0,-1-1 0,1 0 0,-1 3 0,-1 4 0,1 1 0,-1-1 0,1 17 0,1-19 0,-2 71 0,3 0 0,4 0 0,3 0 0,4-1 0,36 127 0,-44-188 0,1-1 0,1 0 0,0 0 0,1 0 0,15 21 0,-19-30 0,1 0 0,0 0 0,0-1 0,1 1 0,-1-1 0,1 0 0,0 0 0,0-1 0,0 0 0,1 1 0,-1-2 0,1 1 0,0-1 0,-1 0 0,1 0 0,0 0 0,7 0 0,1 0 0,1-1 0,0 0 0,0-1 0,17-2 0,-27 1 0,0 0 0,1 0 0,-1-1 0,0 1 0,0-1 0,0 0 0,0 0 0,0-1 0,0 1 0,-1-1 0,1 0 0,-1-1 0,0 1 0,6-7 0,-3 2 0,-1-1 0,0-1 0,0 1 0,0-1 0,-1 0 0,-1 0 0,0-1 0,0 1 0,-1-1 0,3-20 0,-2-6 0,-1-70 0,-3 82 0,0 21 0,0 1 0,0 0 0,0 0 0,0 0 0,-1 0 0,1-1 0,-1 1 0,0 0 0,0 0 0,0 0 0,-1 0 0,1 1 0,-1-1 0,1 0 0,-3-2 0,2 4 0,1-1 0,-1 1 0,1 0 0,-1 1 0,0-1 0,1 0 0,-1 0 0,0 1 0,1-1 0,-1 1 0,0-1 0,0 1 0,0 0 0,1 0 0,-1 0 0,0 0 0,0 0 0,0 0 0,1 0 0,-1 1 0,0-1 0,0 0 0,0 1 0,1 0 0,-1-1 0,0 1 0,1 0 0,-3 1 0,1 1 0,-1-1 0,0 1 0,1 0 0,0 0 0,0 0 0,0 1 0,0-1 0,0 1 0,1 0 0,-1-1 0,1 1 0,0 0 0,0 0 0,0 1 0,1-1 0,0 0 0,0 1 0,0-1 0,-1 7 0,-1 13 0,1 0 0,1 32 0,1-47 0,0 4 0,-1 4 0,1-1 0,1 1 0,5 23 0,-5-34 0,1 0 0,0-1 0,0 1 0,1 0 0,0-1 0,0 0 0,0 0 0,0 1 0,1-2 0,0 1 0,0 0 0,0-1 0,5 4 0,-1-2 0,0-1 0,0-1 0,0 1 0,0-1 0,1 0 0,0-1 0,0 0 0,0-1 0,0 0 0,0 0 0,0-1 0,0 0 0,1 0 0,-1-1 0,0-1 0,1 1 0,12-4 0,-20 4-1,0-1 0,0 1 0,0-1 0,0 0 0,0 1 0,0-1 0,0 0 0,-1 0 0,1 0 0,0-1 0,-1 1 0,1 0 0,-1-1 0,1 1 0,-1-1 0,1 1 0,-1-1 0,0 1 1,0-1-1,0 0 0,0 0 0,0 0 0,1-3 0,0-3-70,0 1-1,-1-1 1,0 0 0,0-16 0,0-31-1135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8 31630,'-3'-2'44,"1"1"0,-1 0 0,1 1 0,-1-1 0,1 0 0,-1 1 0,0-1 0,1 1 0,-1 0 0,0 0 0,1 0 0,-1 0 0,0 0 0,0 1 0,1-1 0,-1 1 0,1 0 0,-1 0 0,1 0 0,-1 0 0,1 0 0,-1 0 0,-2 3 0,1 0-46,0 0 1,1 1 0,0-1-1,-1 1 1,2 0 0,-1 0-1,1 0 1,-1 0 0,1 0-1,-1 8 1,-1-1 4,1 1 1,0 0-1,1-1 1,0 1-1,1 0 1,1 0-1,0 0 0,3 22 1,-2-30-4,0-1 0,-1 0 0,2 1 0,-1-1 0,0 0 1,1 1-1,0-1 0,0 0 0,0 0 0,0-1 0,1 1 0,0 0 1,0-1-1,0 1 0,0-1 0,0 0 0,0 0 0,1 0 0,0-1 1,-1 1-1,1-1 0,0 0 0,0 0 0,0 0 0,0-1 0,1 1 1,7 1-1,-6-2 4,1 0-1,0 0 1,-1 0 0,1-1 0,0 0 0,-1 0 0,1-1 0,0 0 0,-1 0 0,8-3 0,-12 3-4,1 0 1,-1 0 0,1-1 0,-1 0-1,1 1 1,-1-1 0,0 0 0,0 0-1,0 0 1,0-1 0,0 1-1,0 0 1,-1-1 0,1 1 0,-1-1-1,0 1 1,0-1 0,0 0 0,0 0-1,0 1 1,0-1 0,-1 0 0,1 0-1,-1-5 1,2-5-1,-2-1 1,0 0-1,0 1 0,-1-1 1,-1 0-1,0 1 0,-6-20 1,6 30-2,1-1 1,-1 0 0,1 1-1,-1-1 1,0 1 0,0 0-1,0 0 1,-1 0 0,1 0-1,-1 0 1,0 0 0,0 1-1,-4-4 1,5 5-1,-1-1-1,0 1 1,0 0-1,0 0 1,0 0-1,0 1 1,0-1-1,0 1 1,0-1-1,0 1 1,0 0-1,0 0 1,0 1-1,0-1 1,0 1-1,0-1 0,0 1 1,0 0-1,-4 2 1,4-2-6,1 0-1,-1 1 1,0-1-1,1 1 1,0-1-1,-1 1 1,1 0-1,0 0 1,-3 4-1,-21 30-237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3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10 249 32207,'-8'428'512,"7"-281"-512,2 163 0,-1-306 0,3 32 0,-3-35 0,0 0 0,0 0 0,0 0 0,0 0 0,0 0 0,1 0 0,-1 0 0,0 0 0,1 0 0,-1 0 0,0 0 0,1 0 0,-1 0 0,1 0 0,0-1 0,-1 1 0,1 0 0,-1 0 0,1-1 0,0 1 0,0 0 0,-1-1 0,1 1 0,0-1 0,0 1 0,0-1 0,0 1 0,1 0 0,-1-2 0,0 0 1,0 0-1,0 0 1,-1 0-1,1 0 1,0 0-1,0 0 1,-1 0-1,1 0 1,-1-1-1,1 1 0,-1 0 1,1 0-1,-1 0 1,0-1-1,0 1 1,1 0-1,-1-1 1,0 1-1,0 0 1,0 0-1,-1-2 1,2-3 1,5-62 0,-5-97-1,-2 79-1,-13-419 0,14 493 0,0 1 0,1-1 0,0 1 0,1-1 0,0 1 0,1 0 0,1 0 0,-1 0 0,9-15 0,-9 21 0,-1 0 0,2 1 0,-1-1 0,0 1 0,1 0 0,0 0 0,0 0 0,0 1 0,0-1 0,1 1 0,-1 0 0,1 0 0,0 1 0,0 0 0,0-1 0,0 1 0,0 1 0,0-1 0,1 1 0,-1 0 0,9-1 0,-10 2 0,0 0 0,0-1 0,-1 1 0,1 1 0,0-1 0,-1 0 0,1 1 0,0 0 0,-1 0 0,1 0 0,-1 0 0,1 1 0,-1-1 0,0 1 0,1 0 0,-1 0 0,5 4 0,-3 0 0,0-1 0,-1 1 0,0 0 0,0 0 0,0 1 0,-1-1 0,0 1 0,3 10 0,1 6 0,0 1 0,-3 1 0,0-1 0,-1 1 0,-1-1 0,-1 1 0,-3 26 0,1-43 1,0 1-1,0-1 1,-1 0-1,0 1 1,-1-1 0,0 0-1,0-1 1,0 1-1,-1 0 1,0-1 0,-1 0-1,0 0 1,0 0 0,-8 8-1,8-10-1,0 0-1,0 0 0,-1 0 1,0-1-1,0 1 0,0-1 1,-1-1-1,1 1 0,-1-1 1,0-1-1,0 1 0,0-1 1,0 0-1,0 0 1,-1-1-1,-10 1 0,17-3 2,1 1-1,0 0 0,0 0 0,0 0 0,0 0 1,0 0-1,0 0 0,0-1 0,0 1 0,0 0 1,0 0-1,0 0 0,0 0 0,0 0 0,0-1 1,0 1-1,0 0 0,0 0 0,0 0 0,0 0 1,0 0-1,0-1 0,0 1 0,0 0 0,0 0 1,0 0-1,0 0 0,0 0 0,0 0 0,0-1 1,0 1-1,1 0 0,-1 0 0,0 0 0,0 0 1,0 0-1,0 0 0,0 0 0,0 0 1,0-1-1,1 1 0,-1 0 0,0 0 0,0 0 1,0 0-1,0 0 0,0 0 0,0 0 0,1 0 1,-1 0-1,0 0 0,0 0 0,0 0 0,0 0 1,0 0-1,1 0 0,18-7-3,1 1-1,37-7 1,-35 9 9,-1-1 1,0-1-1,29-12 0,-44 15-2,0 0-1,-1 0 0,1 0 1,-1-1-1,1 0 0,-1 0 1,0-1-1,-1 1 0,1-1 0,-1 0 1,0 0-1,0 0 0,-1-1 1,1 0-1,4-11 0,-3-1 0,-1-1 0,0-1 0,-1 1 0,-1 0 0,-1-1 0,-1 0 0,-3-22 0,2-8 1,2-34 2,-1 82-4,0 0 0,1 1 0,-1-1 0,1 0 0,-1 1 0,1-1 0,0 1 0,-1-1 0,1 1 0,0-1 0,0 1 0,0-1 0,0 1 0,0 0 0,1 0 0,-1-1 0,0 1 0,0 0 0,1 0 0,-1 0 0,1 1 0,-1-1 0,1 0 0,-1 0 0,1 1 0,-1-1 0,1 1 0,2-1 0,5-1-2,1 1 0,-1 1 1,0-1-1,11 2 0,-5-1 3,-9 0-2,1 1 0,-1 0 0,1 0 0,-1 0 0,1 1 0,-1 0 0,0 0 0,1 1 0,-1 0 0,-1 0 0,1 0 0,0 1 0,-1 0 0,1 0 0,-1 0 0,0 0 0,-1 1 0,1 0 0,-1 0 0,0 0 0,0 1 0,-1-1 0,1 1 0,2 6 0,-2-4 0,-1 1 0,0-1 0,0 0 0,-1 1 0,0-1 0,0 1 0,-1 0 0,0-1 0,-1 1 0,0 0 0,0 0 0,-1-1 0,0 1 0,-1 0 0,1-1 0,-2 1 0,1-1 0,-6 11 0,-30 43 0,31-54 0,1 0 0,0 1 0,0 0 0,1 0 0,0 1 0,1-1 0,0 1 0,1 0 0,-1 0 0,2 0 0,0 0 0,-2 14 0,4-22-1,1-1 0,-1 1 1,0-1-1,1 1 0,-1-1 0,0 1 1,1-1-1,0 1 0,-1-1 0,1 0 1,0 1-1,0-1 0,0 0 0,0 0 1,0 1-1,0-1 0,0 0 0,0 0 0,0 0 1,0 0-1,1 0 0,-1-1 0,0 1 1,1 0-1,-1-1 0,1 1 0,-1-1 1,1 1-1,-1-1 0,1 1 0,-1-1 1,2 0-1,9 2-1,0-1-1,0-1 1,16 0 0,-10-1 4,-11 1-2,0 0 0,0 0 0,0-1 0,0 0 0,-1-1 0,1 1 0,0-1 0,-1 0 0,1-1 0,-1 0 0,0 0 0,0 0 0,0-1 0,10-7 0,-10 5 0,0 0 0,-1-1 0,1 1 0,-1-1 0,-1 0 0,1-1 0,-1 1 0,-1-1 0,1 1 0,3-14 0,0-11 0,-1-1 0,-1 1 0,-2-1 0,-1-62 0,-2 88 0,0-81 0,0 87 0,0 1 0,0 0 0,0 0 0,0 0 0,0-1 0,0 1 0,0 0 0,0 0 0,0 0 0,0-1 0,0 1 0,0 0 0,1 0 0,-1 0 0,0-1 0,0 1 0,0 0 0,0 0 0,0 0 0,1 0 0,-1 0 0,0-1 0,0 1 0,0 0 0,0 0 0,1 0 0,-1 0 0,0 0 0,0 0 0,0 0 0,1 0 0,-1 0 0,0 0 0,0 0 0,1 0 0,-1 0 0,0 0 0,0 0 0,0 0 0,1 0 0,-1 0 0,0 0 0,0 0 0,0 0 0,1 0 0,-1 0 0,0 0 0,4 0 0,26-1 0,-20 0 0,0 0 0,0 1 0,-1 0 0,1 1 0,0 0 0,0 0 0,0 1 0,0 0 0,9 4 0,-19-6 0,0 0 0,0 0 0,-1 0 0,1 0 0,0 0 0,0 0 0,0 0 0,0 0 0,0 0 0,-1 0 0,1 1 0,0-1 0,0 0 0,0 0 0,0 0 0,0 0 0,-1 0 0,1 0 0,0 0 0,0 1 0,0-1 0,0 0 0,0 0 0,0 0 0,0 0 0,0 0 0,0 1 0,0-1 0,-1 0 0,1 0 0,0 0 0,0 0 0,0 1 0,0-1 0,0 0 0,0 0 0,0 0 0,0 0 0,0 1 0,0-1 0,0 0 0,1 0 0,-1 0 0,0 0 0,0 0 0,0 1 0,0-1 0,0 0 0,0 0 0,0 0 0,0 0 0,0 0 0,0 1 0,1-1 0,-1 0 0,0 0 0,0 0 0,-17 1 0,16-1 0,-4 1 1,-1 0 0,1 0 1,-1 0-1,1 1 0,0 0 0,-1 0 1,1 0-1,0 0 0,0 1 0,0 0 1,1 0-1,-1 0 0,1 1 0,0 0 1,0 0-1,0 0 0,0 0 0,1 0 1,-1 1-1,1-1 0,-5 11 0,3-4 0,0 0-1,0 0 1,1 1-1,1-1 1,0 1-1,0 0 1,1 0-1,1 0 1,-1 14-1,2-7 0,3 37 0,-2-53 0,0 1 0,0 0-1,0-1 1,1 1-1,-1-1 1,1 1-1,0-1 1,0 1-1,0-1 1,0 0 0,1 0-1,4 4 1,0-1-2,0 0 0,0-1 0,0 0 0,1 0 0,0-1 0,0 0 0,0 0 0,1-1 0,-1 0 0,1-1 0,11 2 0,7 0 12,0-1-1,36-2 1,-60-1-10,1 0 0,-1 0 0,1 0 0,0 0 0,0-1 0,-1 1 0,1-1 0,0 0 0,-1 0 0,1-1 0,0 1 0,-1 0 0,0-1 0,1 0 0,-1 0 0,0 0 0,0 0 0,3-4 0,-3 3 0,0-1 0,0-1 0,-1 1 0,0 0 0,1 0 0,-1-1 0,-1 1 0,1-1 0,-1 0 0,0 1 0,0-1 0,0 0 0,0-7 0,0-15 0,0 1 0,-2-1 0,0 1 0,-2 0 0,-8-32 0,8 45 0,0-1 0,-2 1 0,0 0 0,0 0 0,-1 1 0,0-1 0,-1 1 0,-1 1 0,0-1 0,-1 1 0,-16-16 0,22 24 0,-1 1 0,1-1 0,-1 1 0,0 0 0,0 0 0,0 0 0,0 1 0,0-1 0,0 1 0,0 0 0,0 0 0,-8 0 0,10 1 0,-1 0 0,1 0 0,-1 0 0,1 0 0,0 0 0,-1 0 0,1 1 0,-1-1 0,1 1 0,0 0 0,-1 0 0,1 0 0,0 0 0,0 0 0,0 0 0,0 1 0,0-1 0,0 1 0,0-1 0,0 1 0,1 0 0,-1-1 0,-2 4 0,1 2 0,0 0 0,1 0 0,-1 0 0,1 0 0,1 0 0,-1 0 0,1 1 0,1-1 0,-1 9 0,6 71-5,-4-77 4,1 0 0,0 0 0,1 0 1,0 0-1,0-1 0,1 1 0,0-1 0,1 0 1,0 0-1,0 0 0,1-1 0,0 0 0,1 0 1,0-1-1,0 1 0,0-2 0,1 1 1,0-1-1,0 0 0,1 0 0,0-1 0,0-1 1,0 1-1,0-1 0,1-1 0,0 0 0,-1 0 1,1-1-1,0 0 0,0-1 0,0 0 1,1 0-1,17-2 0,-25 0 1,1 0 0,-1-1 0,0 1 0,0-1 0,0 1 0,0-1 0,0 0 0,0 0 0,0 0 0,-1-1 0,1 1 0,-1-1 0,0 1 0,0-1 0,1 0 0,-2 0 0,1 0 0,0 0 0,-1 0 0,3-7 0,3-7 0,-1-1 0,6-27 0,-12 44 0,16-84 0,-12 58 0,1 0 0,1 0 0,1 0 0,2 1 0,17-40 0,-26 65 0,1 0 0,-1 0 0,1 0 0,0 0 0,-1 0 0,1 0 0,0 0 0,0 0 0,0 0 0,0 0 0,0 0 0,0 0 0,0 0 0,0 1 0,0-1 0,0 0 0,0 1 0,0-1 0,0 1 0,1-1 0,-1 1 0,0 0 0,0-1 0,1 1 0,-1 0 0,0 0 0,0 0 0,1 0-1,-1 0 1,0 0 0,2 1 0,-1-1 0,0 1-1,0 0 0,0 1 0,0-1 0,0 0 1,0 0-1,0 1 0,0-1 0,0 1 0,-1 0 1,1-1-1,-1 1 0,1 0 0,-1 0 0,2 3 1,23 60 13,-26-67-13,-1 1 1,0 0-1,1-1 0,-1 1 1,0 0-1,0 0 0,0 0 1,0 0-1,0 0 0,0 0 1,0 0-1,0 0 0,0 0 1,-1 0-1,1 0 0,0 1 1,-1-1-1,1 1 0,0-1 1,-1 1-1,1-1 1,-1 1-1,1 0 0,0 0 1,-1 0-1,1 0 0,-1 0 1,1 0-1,-1 0 0,1 0 1,-1 0-1,1 1 0,0-1 1,-3 1-1,0 0-1,-1 0 0,1 0 0,0 0 0,0 1 0,-1 0-1,1 0 1,1 0 0,-1 0 0,0 0 0,-6 6 0,5-1 1,-1 0 0,1 0 0,1 1 0,-1 0 0,1 0 0,1 0 0,-1 1 0,2-1 0,-1 1 0,1-1 0,-2 16 0,1 3 0,2 0 0,3 44 0,-2-65 0,0 0 0,1 0 0,0 0 0,1 0 0,-1 0 1,1 0-1,0-1 0,1 1 0,0-1 0,-1 1 0,2-1 0,-1 0 0,0 0 0,1 0 0,9 8 0,-6-6 0,1-1 0,0-1-1,0 0 1,1 0 0,-1 0-1,1-1 1,0 0 0,1-1-1,10 3 1,9 0 5,0-1-1,0-2 1,1-1 0,-1-1 0,50-5 0,-70 3-5,0-1 0,0 1 1,-1-1-1,1-1 0,0 0 1,-1 0-1,0 0 0,0-1 1,0 0-1,0-1 0,-1 0 1,1 0-1,-1-1 0,-1 0 1,1 0-1,6-8 0,-6 4 0,0 1 0,0-1 0,-1-1 0,-1 1 0,0-1 0,0 0 0,-1 0 0,0 0 0,-1-1 0,-1 1 0,3-22 0,-3 9 0,0 0 0,-2 0 0,-4-32 0,3 47 0,-1-1 0,0 1 0,0 0 0,-1 0 0,0 0 0,-1 0 0,0 0 0,0 1 0,-1-1 0,0 1 0,-7-8 0,9 13 0,1 1 0,-1-1 0,0 1 0,0 0 0,0 0 0,0 0 0,0 0 0,0 1 0,0-1 0,-1 1 0,1 0 0,0 0 0,-1 0 0,1 0 0,-1 0 0,1 1 0,-5 0 0,5-1 0,1 1 0,-1 1 0,0-1 0,1 0 0,-1 1 0,1-1 0,-1 1 0,1 0 0,-1 0 0,1 0 0,-1 0 0,1 0 0,0 1 0,-1-1 0,1 1 0,0-1 0,0 1 0,0 0 0,0 0 0,1 0 0,-1 0 0,0 0 0,-1 3 0,-2 6 0,1 0 0,0 1 0,1-1 0,1 0 0,-1 1 0,2 0 0,-1 22 0,5 88 0,-2-117 0,0 7 0,0 0 0,1 0 0,1 0 0,0 0 0,0-1 0,1 1 0,9 15 0,-11-22 0,1 0 0,-1-1 0,2 1 0,-1-1 0,0 1 0,1-1 0,0 0 0,0-1 0,0 1 0,0-1 0,1 1 0,-1-1 0,1-1 0,0 1 0,-1-1 0,1 1 0,1-1 0,8 2 0,-5-2 0,0 0 0,1-1 0,-1 0 0,0 0 0,0-1 0,1 0 0,-1 0 0,0-1 0,0-1 0,1 1 0,-1-2 0,-1 1 0,1-1 0,0 0 0,-1-1 0,1 0 0,-1 0 0,0-1 0,0 0 0,-1-1 0,1 0 0,11-12 0,-7 4 0,0 1 0,-1-2 0,-1 1 0,-1-2 0,0 1 0,-1-1 0,-1 0 0,0-1 0,-1 0 0,6-26 0,-4 0 0,-3 0 0,-1 0 0,-2-52 0,2 98 0,2 12 0,6 19 0,-1 0 0,-1 1 0,-2 0 0,-2 1 0,3 68 0,-8-89 0,-5 46 0,4-56 0,-1-1 0,-1 1 0,1-1 0,-1 1 0,0-1 0,0 0 0,0 1 0,0-1 0,-1 0 0,-4 5 0,0-1 0,0 0 0,0 0 0,-1 0 0,0-1 0,0-1 0,-1 1 0,1-1 0,-20 9 0,28-15 0,0 0 0,0 0 0,-1 0 0,1 0 0,0-1 0,0 1 0,-1 0 0,1 0 0,0 0 0,0 0 0,-1 0 0,1-1 0,0 1 0,0 0 0,0 0 0,-1-1 0,1 1 0,0 0 0,0 0 0,0-1 0,0 1 0,0 0 0,0 0 0,0-1 0,-1 1 0,1 0 0,0 0 0,0-1 0,0 1 0,0 0 0,0-1 0,0 1 0,0 0 0,0 0 0,0-1 0,0 1 0,1 0 0,-1 0 0,0-1 0,0 1 0,0 0 0,0 0 0,0-1 0,0 1 0,1 0 0,-1-1 0,0 1 0,2-2-1,-1 1 1,1 0-1,0-1 0,0 1 0,0 0 1,-1 0-1,1 0 0,0 1 0,0-1 1,0 0-1,1 1 0,-1-1 0,0 1 1,0-1-1,0 1 0,4 0 1,9-2-15,17-7 10,-1 2 7,-1-2 0,42-18-1,-63 23 2,0-1-1,0 0 0,-1-1 0,0 1 0,0-2 0,0 1 0,-1-1 0,0 0 0,0 0 0,-1-1 0,0 0 0,6-9 0,-4 1-2,-1 0 0,0-1 0,-1 0 0,0-1 0,-2 1 0,0-1 0,2-25 0,0-133 0,-6 139 0,1 37 0,0 0 0,0-1 0,1 1 0,-1 1 0,0-1 0,0 0 0,0 0 0,0 0 0,0 1 0,0-1 0,0 0 0,0 1 0,0-1 0,0 1 0,0 0 0,0-1 0,0 1 0,1 0 0,16 15 0,0 0 0,-1 0 0,22 30 0,40 63 0,-69-93 0,0 1 0,-1 0 0,0 1 0,-2 0 0,10 31 0,-15-42 0,-1 1 0,0 0 0,0 0 0,0 0 0,-1 0 0,0 0 0,-2 11 0,1-15 0,0 0 0,0 1 0,0-1 0,-1 0 0,0 0 0,0 0 0,0 0 0,0 0 0,0-1 0,-1 1 0,0-1 0,0 1 0,0-1 0,-4 4 0,-9 5 5,0-1 1,-1-1-1,0 0 1,0-1-1,-1-1 1,0-1-1,-30 8 1,18-7-115,-1-2 1,1-1-1,-1-2 1,-34 1-1,27-4-2065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13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27 642 30750,'-1'-36'1319,"1"30"-1224,1 0-1,-1 1 0,-1-1 1,1 0-1,-1 0 0,-2-7 1,3 12-95,0 1 0,0 0 0,-1 0 0,1-1 0,0 1 0,0 0 0,0 0 0,0 0 1,-1 0-1,1-1 0,0 1 0,0 0 0,0 0 0,-1 0 0,1 0 0,0 0 0,0 0 0,-1 0 0,1 0 1,0-1-1,0 1 0,-1 0 0,1 0 0,0 0 0,0 0 0,0 0 0,-1 0 0,1 0 0,0 0 0,0 0 1,-1 1-1,1-1 0,0 0 0,0 0 0,-1 0 0,1 0 0,0 0 0,0 0 0,0 0 0,-1 1 1,1-1-1,0 0 0,0 0 0,0 0 0,-1 0 0,1 1 0,0-1 0,0 0 0,0 0 0,0 0 0,0 1 1,0-1-1,0 0 0,-1 0 0,1 1 0,0-1 0,-3 14 0,0-1 0,1 1 0,0-1 0,2 1 0,-1 0 0,3 17 0,-2-2 0,0-23 0,0 0 0,0 1 0,1-1 0,0 0 0,0 0 0,1 0 0,-1 0 0,1 0 0,1 0 0,-1-1 0,7 11 0,-7-13 0,1 0 0,-1 0 0,1 0 0,0-1 0,0 1 0,0-1 0,0 0 0,0 0 0,0 0 0,0 0 0,1-1 0,-1 1 0,1-1 0,-1 0 0,1 0 0,0 0 0,0 0 0,-1-1 0,1 0 0,7 0 0,-8 1 0,1-1 0,-1 0 0,1 0 0,-1 0 0,1 0 0,-1 0 0,1-1 0,-1 0 0,0 0 0,1 0 0,-1 0 0,0 0 0,0 0 0,0-1 0,0 0 0,0 0 0,0 0 0,0 0 0,0 0 0,-1 0 0,1-1 0,-1 1 0,0-1 0,1 0 0,-1 1 0,-1-1 0,1 0 0,0 0 0,-1-1 0,1 1 0,-1 0 0,1-5 0,5-13 0,-1 0 0,-1 0 0,-1 0 0,1-32 0,-3-91 0,2-14 0,-3 148 0,0-1 0,1 2 0,0-1 1,1 0-1,0 0 0,6-11 0,-7 18-1,-1 0 1,1-1-1,0 1 0,0 0 1,0 1-1,1-1 0,-1 0 0,1 1 1,0-1-1,-1 1 0,1 0 1,0 0-1,0 0 0,1 0 1,-1 0-1,0 1 0,0-1 1,1 1-1,-1 0 0,5-1 1,-3 1-1,0 0 0,0 0 0,0 0 1,0 1-1,0 0 0,0 0 0,1 0 1,-1 0-1,0 1 0,0 0 0,0 0 1,0 0-1,0 1 0,-1-1 0,1 1 0,0 1 1,-1-1-1,1 1 0,-1-1 0,8 7 1,-1 4-1,0 0 1,-1 0-1,-1 1 1,0 1-1,8 15 1,-15-27 3,-7-33 7,3 28-11,0 0 1,0 1-1,0 0 0,-1-1 0,1 1 0,-1 0 1,1 0-1,-1 0 0,1 1 0,-1-1 0,1 0 0,-1 1 1,0 0-1,1 0 0,-1 0 0,-4 0 0,2 0 1,1 0 0,-1 0 0,0 1 1,0 0-1,0 0 0,0 0 0,0 0 0,-7 4 0,8-2 0,0 1 0,0 0 0,0 0 0,0 0 0,1 0 0,-1 0 0,1 1 0,0 0 0,1 0 0,-1-1 0,1 2 0,0-1 0,0 0 0,0 0 0,-1 9 0,-1 6-1,1 1 0,-1 38 0,4-57 1,-1 16-2,0 1 1,2 0-1,0-1 0,8 34 1,-8-47 0,0-1 1,1 1 0,0-1 0,0 1 0,0-1-1,0 0 1,1 0 0,-1 0 0,1 0 0,0-1 0,0 1-1,1-1 1,-1 1 0,1-1 0,-1 0 0,1-1-1,0 1 1,0-1 0,0 1 0,1-1 0,-1 0-1,1-1 1,-1 1 0,7 0 0,-3 0 1,0 0-1,0-1 1,0 0 0,0 0-1,0-1 1,0 0 0,0 0-1,0-1 1,1 0 0,-1-1-1,11-3 1,-15 3-1,0 0 1,0 0-1,0-1 0,0 1 1,0-1-1,-1 0 1,1 0-1,-1 0 0,1 0 1,-1-1-1,-1 0 0,1 1 1,0-1-1,-1 0 0,0 0 1,0-1-1,0 1 1,0 0-1,-1-1 0,1 1 1,0-8-1,2-8 1,-1-1 0,-1 0 0,0 0 0,-2 0 0,-1 0 0,0 0 0,-2 0 1,0 0-1,-1 1 0,-1-1 0,-1 1 0,-1 0 0,-1 1 0,-18-34 0,26 52-1,-4-4 0,2 15 0,2 9 0,-1 41 0,13 96 0,-10-138 0,2 1 0,0-1 0,2 1 0,-1-1 0,2-1 0,1 1 0,0-1 0,1-1 0,18 26 0,-25-39 0,0 0 0,0-1 0,1 1 0,-1-1 0,1 1 0,-1-1 0,1 0 0,0 0 0,0 0 0,0-1 0,0 1 0,1-1 0,-1 1 0,0-1 0,0 0 0,1 0 0,-1-1 0,1 1 0,-1-1 0,1 1 0,-1-1 0,1 0 0,-1 0 0,1-1 0,-1 1 0,0-1 0,1 0 0,5-1 0,-3-1 0,0 0 0,-1 0 0,1 0 0,0 0 0,-1-1 0,0 0 0,0 0 0,0 0 0,0-1 0,-1 0 0,1 0 0,-1 0 0,0 0 0,3-7 0,1-5 0,0-1 0,-1 0 0,-1-1 0,-1 0 0,0 1 0,-1-2 0,1-24 0,-1-143 0,-5 119 0,1 47 0,-1 0 0,0 0 0,-1 1 0,-2-1 0,0 1 0,-1-1 0,-1 1 0,-12-26 0,11 36 0,2 17 0,3 19 0,2-25 0,6 309 0,-1-260 0,3 1 0,1-1 0,3 0 0,20 54 0,-28-93-2,0 0 1,2 0-1,-1 0 0,11 14 0,-14-22 2,0 0 0,0-1 0,1 1-1,-1 0 1,1-1 0,-1 0 0,1 0-1,0 0 1,0 0 0,0 0 0,0-1 0,1 1-1,-1-1 1,0 0 0,1 0 0,-1 0-1,1 0 1,-1 0 0,4-1 0,-2 1 0,0-1 1,0 0-1,0 0 1,-1-1-1,1 0 1,0 1-1,0-2 1,-1 1 0,1 0-1,0-1 1,-1 0-1,1 0 1,-1 0-1,0-1 1,7-4-1,-6 1 1,1 0-1,-1 0 1,0 0-1,-1 0 1,0-1-1,0 0 1,0 0-1,-1 0 1,4-10-1,1-8 0,-1 1 0,-1-1 0,-1 0 0,3-46 0,-6-107 0,-4 100 0,3 49 3,-2 0 0,-1 0 1,-1 0-1,-14-56 0,17 85-3,0 0 0,0-1 0,0 1 0,0 0 0,0-1 0,0 1 0,0 0 0,0-1 0,0 1 0,-1 0 0,1-1 0,0 1 0,0 0 0,0-1 0,-1 1 0,1 0 0,0 0 0,0 0 0,-1-1 0,1 1 0,0 0 0,0 0 0,-1 0 0,1-1 0,0 1 0,-1 0 0,1 0 0,0 0 0,-1 0 0,1 0 0,0 0 0,-1 0 0,1 0 0,0 0 0,-1 0 0,1 0 0,0 0 0,-1 0 0,1 0 0,0 0 0,-1 0 0,1 0 0,0 0 0,0 0 0,-1 0 0,1 0 0,0 1 0,-1-1 0,1 0 0,0 0 0,0 0 0,-1 1 0,1-1 0,0 0 0,0 0 0,-1 1 0,1-1 0,0 0 0,0 0 0,0 1 0,0-1 0,-1 0 0,1 1 0,0-1 0,0 1 0,-12 23 0,5 11 0,2-1 0,1 1 0,2 0 0,3 48 0,-1-35 0,0-9 0,2 0 0,2 0 0,11 48 0,-13-72 0,2-2 0,0 1 0,1 0 0,0-1 0,1 0 0,1 0 0,0-1 0,1 1 0,0-2 0,0 1 0,1-1 0,14 12 0,-18-19-1,1 0 1,0 0-1,1-1 1,-1 0-1,0 0 1,1-1-1,0 1 1,0-2-1,-1 1 1,12 1-1,-15-3 2,1 1-1,0-1 0,-1 1 0,1-1 1,0 0-1,0-1 0,0 1 0,-1-1 1,1 1-1,0-1 0,-1 0 0,1 0 1,-1-1-1,1 1 0,-1-1 0,0 0 1,1 0-1,-1 0 0,0 0 0,0 0 1,3-4-1,-2 0 0,0-1 0,-1 0 0,1 0 0,-1-1 0,0 1 0,-1 0 0,0-1 0,0 0 0,-1 1 0,1-11 0,0-16 0,-2-36 0,0 37 0,0-214 0,0 244 0,0 1 0,0 0-1,1-1 1,-1 1 0,1 0 0,-1-1 0,1 1-1,0 0 1,0 0 0,0 0 0,0-1-1,0 1 1,1 1 0,-1-1 0,1 0 0,-1 0-1,1 0 1,0 1 0,-1-1 0,1 1 0,0-1-1,0 1 1,0 0 0,0 0 0,0 0 0,1 0-1,-1 0 1,0 0 0,0 0 0,1 1-1,2-1 1,9-2-1,0 2-1,0-1 0,0 2 0,16 0 0,-13 0 2,-16 0 0,0 0-1,1-1 1,-1 1 0,1 0-1,0 0 1,-1 0 0,1 0-1,-1 0 1,1 0 0,-1 1-1,1-1 1,-1 1 0,0-1-1,1 1 1,-1-1 0,1 1-1,-1-1 1,0 1 0,1 0-1,-1 0 1,0 0 0,0 0-1,0 0 1,0 0-1,0 0 1,0 0 0,0 1-1,0-1 1,0 0 0,0 0-1,-1 1 1,1-1 0,-1 1-1,1-1 1,-1 0 0,1 1-1,-1-1 1,0 1 0,0-1-1,1 1 1,-1-1 0,0 1-1,0-1 1,-1 1 0,1-1-1,-1 3 1,0-3 0,0 0 1,0 0-1,0 0 1,0-1-1,0 1 0,-1 0 1,1-1-1,0 1 1,0-1-1,-1 1 1,1-1-1,-1 1 0,1-1 1,0 0-1,-1 0 1,1 0-1,-1 0 0,-1 0 1,-7 2 4,4 0-4,1 0-1,-1 0 0,0 0 0,0 1 0,1 0 0,0 1 1,-1-1-1,1 1 0,0 0 0,1 0 0,-1 0 1,1 1-1,-5 5 0,3-1 0,1 0 0,0 0 0,0 0 0,1 1 0,0 0 0,0-1 1,-2 14-1,-1 12-1,3 1 1,0 0 0,3 55 0,1-78 0,-1-9 0,1 0 0,0 1 0,1-1 0,-1 0 0,1 0 0,0 1-1,0-1 1,0 0 0,0 0 0,1 0 0,-1 0 0,1 0 0,0-1 0,1 1 0,-1 0 0,1-1 0,-1 0 0,1 1 0,0-1-1,0 0 1,0 0 0,1-1 0,-1 1 0,1-1 0,-1 0 0,1 0 0,0 0 0,0 0 0,0 0 0,0-1 0,0 0 0,0 0-1,0 0 1,8 0 0,1 1 1,0-1-1,0-1 0,0 0 0,0-1 1,-1-1-1,1 1 0,0-2 0,-1 0 1,1-1-1,-1 0 0,0 0 0,21-12 1,-25 11-1,0-1 0,-1 0 0,1 0 0,-1 0-1,-1-1 1,1 0 0,-1 0 0,0 0 0,0-1 0,-1 0 0,0 0 0,-1-1 0,0 1 0,0-1 0,-1 0 0,0 0 0,0 0 0,1-14 0,-1 4 0,0 0 0,-2-1 0,-1 1 0,0 0 0,-1-1 0,-7-33 0,6 43 0,-1 0 0,0 1 0,0-1 0,-1 0 0,-1 1 0,1 0 0,-2 0 0,1 0 0,-1 1 0,0 0 0,-1 0 0,0 0 0,0 1 0,-10-8 0,12 12 0,0-1 0,-1 1 0,1 1 0,-1-1 0,1 1 0,-1 0 0,0 0 0,-7-1 0,11 3 0,0-1 0,0 1 0,0 0 0,0-1 0,0 1 0,0 0 0,0 0 0,0 0 0,0 1 0,0-1 0,0 0 0,0 1 0,0-1 0,0 1 0,0 0 0,0 0 0,0 0 0,0-1 0,1 2 0,-1-1 0,0 0 0,1 0 0,-1 1 0,1-1 0,-1 0 0,1 1 0,-1 1 0,-1 4 0,0-1 0,1 1 0,1-1 0,-1 1 0,1 0 0,0 0 0,0 0 0,1 10 0,4 61 0,-3-70 0,1 6 0,0-1 0,1 1 0,1 0 0,0-1 0,1 0 0,0 0 0,1 0 0,0-1 0,2 0 0,-1 0 0,13 15 0,-14-20 0,0 0 0,0 0 0,1 0 0,0-1 0,1 0 0,-1 0 0,1-1 0,0 0 0,1 0 0,-1-1 0,1 0 0,0 0 0,0-1 0,0 0 0,0-1 0,0 0 0,16 1 0,-16-3 0,6 1 0,0-1 0,24-3 0,-34 2 0,0 0 0,0 0 0,0-1 0,-1 0 0,1 0 0,0 0 0,-1 0 0,0-1 0,1 1 0,-1-1 0,6-6 0,-3 2 0,0-1 1,0 0-1,-1-1 1,0 0-1,0 1 1,-1-2-1,0 1 1,-1-1-1,0 1 0,0-1 1,-1 0-1,-1-1 1,3-12-1,-1-13 3,-2 0 0,-2-55 0,-1 35-2,-4 45-9,5 10 8,0 1 0,-1 0-1,1 0 1,0 0 0,-1 0 0,1 0 0,0 0-1,0 0 1,-1 0 0,1 0 0,0 0 0,-1 0-1,1 0 1,0 0 0,0 0 0,-1 0 0,1 0-1,0 0 1,-1 1 0,1-1 0,0 0 0,0 0-1,-1 0 1,1 0 0,0 1 0,0-1 0,0 0 0,-1 0-1,1 0 1,0 1 0,0-1 0,0 0 0,-1 0-1,1 1 1,0-1 0,0 0 0,0 0 0,0 1-1,0-1 1,0 1 0,-4 8 0,1-1 0,0 2 0,0-1 0,1 0 0,1 0 0,-2 17 0,2 64 0,2-56 0,-3 18 0,1-17 0,2 37 0,0-63 0,0 0 0,1 0 0,-1 0 0,2-1 0,-1 1 0,1-1 0,0 0 0,1 0 0,6 11 0,-7-15 0,0-1 0,0 0 0,0 1 0,0-1 0,0-1 0,0 1 0,1 0 0,0-1 0,-1 0 0,1 0 0,0 0 0,0 0 0,0-1 0,0 1 0,0-1 0,1 0 0,-1 0-1,0-1 1,1 1 0,-1-1 0,0 0 0,1 0 0,7-1 0,-6 0 0,-1 0 1,1-1-1,-1 1 0,1-1 0,-1 0 0,0 0 1,0 0-1,0-1 0,0 0 0,0 0 0,-1 0 1,1-1-1,-1 1 0,0-1 0,0 0 0,0-1 0,6-8 1,0-4 0,-2-1 1,0 0 0,-1 0-1,0-1 1,-2 0-1,0 0 1,-1 0 0,1-23-1,0-24-2,-6-72 0,0 54 2,-1 77-1,-1 10 0,-3 16 0,6-12 0,-3 62 0,2-1 0,9 69 0,-6-126 0,0-1 0,0 1 0,1 0 0,1-1 0,0 0 0,0 1 0,1-1 0,0-1 0,11 17 0,-12-22 0,0 1 0,0 0 0,1-1 0,-1 0 0,1 0 0,0-1 0,0 1 0,0-1 0,0 0 0,1 0 0,0-1 0,-1 1 0,1-1 0,0-1 0,0 1 0,0-1 0,0 0 0,11 0 0,-11 0 0,1-1 0,-1 0 0,0-1 0,0 1 0,0-1 0,1 0 0,-1-1 0,0 0 0,0 0 0,-1 0 0,1-1 0,0 1 0,-1-1 0,0 0 0,1-1 0,-1 0 0,0 0 0,-1 0 0,1 0 0,-1 0 0,0-1 0,0 0 0,0 0 0,-1 0 0,0-1 0,0 1 0,0-1 0,2-6 0,3-9 0,0-1 0,-2 0 0,-1 0 0,0-1 0,-2 1 0,-1-1 0,0 0 0,-2 0 0,0 0 0,-2 0 0,-1 1 0,-9-39 0,-5 13 0,15 45 0,1-1 0,-1 1 0,0 0 0,0 0 0,-1 0 0,1 0 0,0 0 0,-1 0 0,0 1 0,0-1 0,-3-2 0,5 5 0,0-1 0,1 1 0,-1-1 0,0 1 0,0-1 0,1 1 0,-1 0 0,0 0 0,0-1 0,0 1 0,0 0 0,0 0 0,1 0 0,-1 0 0,0 0 0,0 0 0,0 0 0,0 0 0,0 0 0,1 0 0,-1 1 0,0-1 0,0 0 0,0 1 0,0-1 0,1 0 0,-1 1 0,0-1 0,0 1 0,1-1 0,-1 1 0,0-1 0,1 1 0,-1 0 0,1-1 0,-1 1 0,1 0 0,-1 0 0,1-1 0,-1 1 0,1 0 0,-1 1 0,-1 3 0,1-1 0,-1 1 0,1 0 0,0 0 0,0 8 0,-2 20 0,2 0 0,1 0 0,8 60 0,-6-81 0,0 0 0,1 0 0,0 0 0,1-1 0,1 0 0,0 1 0,0-1 0,1-1 0,0 1 0,1-1 0,0 0 0,1-1 0,16 17 0,-19-22 0,1 0 0,-1 0 0,1-1 0,0 0 0,0 0 0,0 0 0,1-1 0,-1 0 0,0 0 0,1-1 0,8 2 0,3-2 0,0 0 0,35-3 0,-48 2 0,1-1 0,0 0 0,0-1 0,-1 1 0,1-1 0,-1 0 0,0-1 0,1 1 0,-1-1 0,0 0 0,-1 0 0,1-1 0,0 1 0,-1-1 0,0 0 0,0 0 0,0-1 0,0 1 0,-1-1 0,0 0 0,0 0 0,0 0 0,0 0 0,-1 0 0,0-1 0,3-10 0,1-8 0,-1 0 0,-1-1 0,-1 1 0,-1-1 0,-2-26 0,-5-182 0,5 232 0,0 1 0,0-1 0,1 1 0,-1-1 0,0 0 0,0 1 0,1-1 0,-1 1 0,0-1 0,1 1 0,-1-1 0,1 1 0,-1 0 0,0-1 0,1 1 0,-1-1 0,1 1 0,-1 0 0,1-1 0,-1 1 0,1 0 0,0 0 0,-1 0 0,1-1 0,-1 1 0,1 0 0,0 0 0,-1 0 0,1 0 0,-1 0 0,1 0 0,0 0 0,-1 0 0,1 0 0,0 0 0,25 4 0,-24-4 0,5 2 0,1 1 0,-1 0 0,1 0 0,-1 1 0,0 0 0,0 0 0,0 0 0,-1 1 0,0 0 0,0 1 0,0-1 0,5 7 0,2 3 0,-1 1 0,-1 0 0,18 32 0,-21-32 0,-2 0 0,1 1 0,-2 0 0,-1 0 0,0 0 0,-1 1 0,0-1 0,-2 1 0,0 0 0,-1-1 0,-4 32 0,2-40 0,0-1 0,0 1 0,-1-1 0,0 1 0,-1-1 0,0 0 0,0 0 0,-1-1 0,0 1 0,0-1 0,-1 0 0,-11 12 0,5-8 0,0-1 0,-1 1 0,0-2 0,-1 0 0,0 0 0,-17 7 0,26-14 0,0 1 0,0-1 0,0 0 0,0-1 0,-1 1 0,1-1 0,0 0 0,-1 0 0,1-1 0,-1 1 0,1-1 0,-10-2 0,14 2 0,-1-1 0,1 0 0,0 0 0,0 1 0,0-1 0,-1 0 0,1 0 0,0 0 0,0 0 0,0-1 0,0 1 0,1 0-1,-1 0 1,0-1 0,0 1 0,1 0 0,-1-1 0,1 1 0,-1 0 0,1-1 0,0 1 0,-1-1 0,1 1 0,0-1 0,0 1 0,0-1 0,0 1 0,0-1 0,1-1 0,-2-7-2,-5-80-4,7-118-1,-1 206 7,0 0-1,0 0 1,0 0 0,0 0-1,0 0 1,1 0 0,-1 0-1,1 1 1,-1-1 0,1 0-1,0 0 1,-1 0-1,1 1 1,0-1 0,0 0-1,0 1 1,0-1 0,1 1-1,-1-1 1,0 1 0,1 0-1,1-2 1,-1 3 0,-1 0-1,1-1 1,0 1 0,-1 0-1,1 0 1,0 0 0,-1 0 0,1 0-1,0 1 1,-1-1 0,1 1-1,-1-1 1,1 1 0,0-1 0,-1 1-1,1 0 1,-1 0 0,1-1-1,-1 1 1,0 0 0,1 1-1,-1-1 1,0 0 0,0 0 0,0 0-1,1 2 1,27 28 2,26 39 1,19 22 4,-63-80-6,1 0 0,1-1-1,0 0 1,26 16 0,-29-22-3,0-1 1,1-1-1,0 0 0,0-1 1,-1 0-1,1 0 0,0-1 1,1-1-1,-1 0 1,0 0-1,0-1 0,12-3 1,-21 4-34,0 0-1,-1-1 1,1 1 0,0-1 0,0 0 0,0 1 0,-1-1 0,1 0 0,-1 0 0,1 0 0,0 0 0,1-3-1,15-24-1839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8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586 64 31823,'-39'-8'150,"-2"1"1,1 3-1,-1 1 0,-65 3 1,96 1-146,0 1 1,0-1-1,0 2 1,1-1-1,-1 1 1,1 1-1,0 0 0,0 0 1,0 1-1,0 0 1,1 0-1,0 1 1,0 0-1,0 0 1,1 1-1,0 0 1,0 1-1,-10 15 0,0 1-1,2 1 0,1 1-1,1 0 1,1 1 0,-10 33-1,9-15-3,1 1 0,3 0 0,1 1 0,3-1 0,0 81 0,5-111 0,1-1-1,0 1 0,0-1 0,2 1 1,0-1-1,1 0 0,0 0 1,1 0-1,1-1 0,0 0 1,1 0-1,1 0 0,0-1 0,1 0 1,0 0-1,1-1 0,0 0 1,17 14-1,-12-14 1,1 0 0,0-1 0,1-1 0,0 0 0,0-2 0,1 0 0,0 0 0,1-2 0,0 0 0,0-2 0,0 0 0,0-1 0,40 2 0,-39-5 0,0 0 0,0-2 0,0 0 0,0-1 0,0-1 0,-1-1 0,0 0 0,0-2 0,0 0 0,0-1 0,-1-1 0,-1-1 0,26-18 0,-25 14 1,-1-2 0,0-1 1,-2 0-1,0-1 0,-1 0 0,0-1 1,-2-1-1,0 0 0,-1 0 0,-1-1 0,-1-1 1,7-25-1,-6 8 1,-2 1 1,-1-1-1,-2 0 0,-1-1 0,-3 1 1,-4-54-1,2 75-1,-1 0-1,-1 0 1,-1 1-1,-1-1 1,0 1-1,-1 0 1,-1 1-1,0-1 1,-2 1-1,0 1 1,0-1-1,-2 1 1,1 1-1,-2 0 1,0 1 0,-1 0-1,0 1 1,-1 0-1,0 1 1,-1 1-1,0 0 1,0 1-1,-1 1 1,-23-9-1,19 10 1,0 0-1,0 2 1,-1 1 0,0 0-1,1 2 1,-1 0-1,0 1 1,0 2-1,-38 4 1,47-3-21,0 0 0,0 1 0,0 1-1,1 0 1,-1 0 0,1 1 0,0 1 0,0 0-1,1 0 1,0 1 0,0 0 0,0 1 0,1 0 0,0 0-1,1 1 1,0 0 0,-13 20 0,11-11-328,-15 37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51 157 31054,'-49'0'1609,"48"0"-1585,13 0 5,131 8-10,4 1-19,75-10 0,-216 1 0,0 0-1,0-1 1,0 1 0,-1-1 0,1-1-1,0 1 1,-1-1 0,9-3 0,-13 4 1,1 0 0,-1-1 0,0 1 0,1 0 0,-1 0-1,0-1 1,0 1 0,1 0 0,-1-1 0,0 1 0,0-1 0,-1 0 0,1 1 0,0-1 0,-1 0 0,1 1 0,-1-1 0,1 0 0,-1 0 0,0 1 0,1-1 0,-1 0 0,0 0 0,0 0 0,-1 1 0,1-1 0,0 0 0,0 0 0,-2-2 0,1 0-1,-1 1 0,1-1 1,-1 0-1,0 1 0,-1-1 1,1 1-1,0-1 0,-1 1 1,0 0-1,0 0 0,0 0 1,0 1-1,0-1 0,-1 1 1,1 0-1,-7-3 0,-6-4 0,-1 1 0,-22-7 0,-28-7-8,53 21-7,43 16 11,27 9 28,50 27-21,-103-50-3,0 1 0,-1 1 0,1-1 0,-1 0 0,0 0 0,0 1 0,0 0 0,0-1 0,0 1 0,0 0 0,-1 0 0,1 0 0,-1 0 0,0 0 0,0 0 0,0 0 0,0 0 0,-1 1 0,1-1 0,-1 0 0,0 0 0,0 1 0,0-1 0,0 0 0,-1 4 0,0 1 0,0-1 0,-1 0 0,0 1 0,0-1 0,-1 0 0,1 0 0,-2 0 0,1-1 0,-8 11 0,0-2-12,-91 112-149,77-103-450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9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93 28525,'3'-11'1392,"4"-16"637,-7 26-1458,-6 17-369,-9 40-200,3 0 1,-10 96-1,7 120 7,14-245-9,-1 160-3,2-186 3,0-1 0,0 1-1,0-1 1,0 1 0,0-1 0,0 1-1,0-1 1,0 1 0,0-1 0,0 1-1,1-1 1,-1 1 0,0-1-1,0 1 1,1-1 0,-1 0 0,0 1-1,1-1 1,-1 1 0,0-1-1,1 0 1,-1 1 0,1-1 0,-1 0-1,0 0 1,1 1 0,-1-1-1,1 0 1,-1 0 0,1 1 0,-1-1-1,1 0 1,-1 0 0,1 0-1,-1 0 1,1 0 0,0 0 0,20-5 10,-17 2-9,0 0-1,0 0 0,-1 0 0,0 0 0,1-1 0,-1 0 1,0 1-1,-1-1 0,1 0 0,-1-1 0,0 1 1,0 0-1,0-1 0,2-6 0,2-9 0,7-41 0,-1-39 0,-5-1 0,-6-114 1,-2 101 3,16 129-4,11 19 0,-2 2-1,-1 1 1,-2 1-1,-2 0 0,-1 1 1,-2 2-1,-2-1 1,11 56-1,-25-96 2,0 0-1,0 1 1,0-1 0,0 0-1,0 0 1,0 0 0,0 1 0,0-1-1,0 0 1,0 0 0,0 1-1,0-1 1,1 0 0,-1 0-1,0 0 1,0 1 0,0-1-1,0 0 1,0 0 0,0 0 0,1 0-1,-1 1 1,0-1 0,0 0-1,0 0 1,0 0 0,1 0-1,-1 0 1,0 1 0,0-1-1,0 0 1,1 0 0,-1 0 0,0 0-1,0 0 1,1 0 0,-1 0-1,0 0 1,0 0 0,1 0-1,7-8 6,4-19-8,53-209 2,-4 15 0,-55 207 0,-2 15 0,1 24 0,-5-22 0,27 620 0,-27-619 0,0-1 0,0 1 0,0 0 0,1 0 0,-1-1 0,1 1 0,0-1 0,0 1 0,0-1 0,3 7 0,-3-9 0,1 0 0,-1 1 0,0-1 0,0 0 0,1 0 0,-1 1 0,1-1 0,-1 0 0,1-1 0,0 1 0,-1 0 0,1 0 0,0-1 0,-1 1 0,1-1 0,0 1 0,0-1 0,0 0 0,-1 1 0,1-1 0,0 0 0,2-1 0,-1 1 0,-1 0 0,1 0 0,0-1 0,-1 1 0,1-1 0,-1 0 0,1 0 0,-1 0 0,1 0 0,-1 0 0,0 0 0,1-1 0,-1 1 0,0-1 0,3-2 0,-1-1 0,1 0 0,-1 0 0,0 0 0,-1 0 0,1 0 0,2-8 0,3-7 0,-1-1 0,9-38 0,8-71 0,-18 82 0,17-61 0,-23 106 0,0-1 0,0 1 0,0-1 0,0 1 0,1-1 0,-1 1 0,1 0 0,0 0 0,0 0 0,0 0 0,0 0 0,1 0 0,-1 1 0,1-1 0,0 1 0,0 0 0,-1-1 0,1 1 0,1 0 0,-1 1 0,0-1 0,0 1 0,1-1 0,-1 1 0,1 0 0,-1 0 0,1 1 0,-1-1 0,1 1 0,-1-1 0,1 1 0,0 0 0,4 1 0,-8-1 0,1 0 0,-1 0 0,0 0 0,0 0 0,1 0 0,-1 0 0,0 1 0,1-1 0,-1 0 0,0 0 0,0 0 0,1 0 0,-1 0 0,0 1 0,0-1 0,1 0 0,-1 0 0,0 0 0,0 1 0,0-1 0,1 0 0,-1 0 0,0 1 0,0-1 0,0 0 0,0 0 0,0 1 0,0-1 0,1 0 0,-1 1 0,0-1 0,0 0 0,0 0 0,0 1 0,0-1 0,0 0 0,0 1 0,0-1 0,0 0 0,0 1 0,-1-1 0,1 0 0,0 0 0,0 1 0,0-1 0,0 0 0,0 0 0,0 1 0,-1-1 0,1 0 0,0 1 0,-8 12 0,-31 13 0,31-21 0,0-1 0,0 1 0,1 0 0,-10 9 0,10-6 0,0 1 0,1 0 0,0 0 0,1 0 0,0 1 0,0-1 0,1 1 0,0 0 0,0 1 0,2-1 0,-4 20 0,1 8 0,1 72 0,4-101 0,0 0 0,1-1 0,0 1 0,0 0 0,1-1 0,0 1 0,1-1 0,-1 1 0,5 7 0,-4-11 0,-1-1 0,1 0 0,0 0 0,0 0 0,0-1 0,1 1 0,0-1 0,-1 1 0,1-1 0,0 0 0,0-1 0,1 1 0,-1-1 0,0 0 0,1 0 0,0 0 0,7 2 0,0-1 0,0 0 0,0-1 0,0-1 0,0 0 0,1 0 0,-1-1 0,0-1 0,1 0 0,-1-1 0,0 0 0,0-1 0,0 0 0,0-1 0,-1 0 0,14-7 0,-17 6 0,0 1 0,0-2 0,0 1 0,-1-1 0,0-1 0,0 1 0,-1-1 0,1 0 0,-2-1 0,1 1 0,-1-1 0,0 0 0,0-1 0,-1 1 0,0-1 0,-1 0 0,0 0 0,0 0 0,-1 0 0,1-14 0,0 3 0,-2 0 0,0 0 0,-1 0 0,-2 0 0,0 0 0,-9-39 0,9 50 0,0 1 0,-1 0 0,0 0 0,-1 0 0,1 1 0,-1-1 0,-1 1 0,0 0 0,0 0 0,0 0 0,-1 1 0,1 0 0,-2 0 0,1 0 0,-1 1 0,1 0 0,-2 0 0,1 0 0,-8-2 0,11 5 0,0 0 0,-1 0 0,1 0 0,0 1 0,-1 0 0,1 0 0,-1 0 0,0 1 0,1 0 0,-1 0 0,1 0 0,-1 0 0,0 0 0,1 1 0,-1 0 0,1 0 0,-1 0 0,1 1 0,0-1 0,-1 1 0,1 0 0,0 1 0,0-1 0,1 0 0,-1 1 0,0 0 0,1 0 0,-1 0 0,1 1 0,0-1 0,0 1 0,0-1 0,1 1 0,0 0 0,-1 0 0,-2 7 0,1 3 0,-1 0 0,2 0 0,0 1 0,0-1 0,2 1 0,-1 0 0,2-1 0,0 1 0,1 0 0,1 0 0,0-1 0,0 1 0,2-1 0,0 0 0,7 18 0,-7-23 0,0 1 0,1-1 0,0 1 0,0-1 0,1-1 0,0 1 0,1-1 0,0 0 0,0-1 0,0 1 0,1-1 0,0-1 0,1 0 0,0 0 0,0 0 0,0-1 0,0-1 0,1 1 0,-1-2 0,1 1 0,0-1 0,14 2 0,-5-2 0,0-1 0,0-1 0,35-3 0,-47 2 0,0-1 0,0-1 0,0 1 0,0-1 0,0-1 0,0 1 0,-1-1 0,1 0 0,-1 0 0,0-1 0,0 0 0,0 0 0,7-7 0,-3 0 0,-1 0 0,0-1 0,-1 0 0,0-1 0,-1 1 0,-1-1 0,0-1 0,0 1 0,-1-1 0,-1 0 0,0 0 0,2-20 0,0-20 0,0-105 0,-6 151 0,-6-134 0,4 121 0,-1-1 0,-2 1 0,0 0 0,-11-29 0,8 35 0,2 14 0,2 13 0,4-11 0,-5 50 0,3 104 0,3-83 0,-2-3 0,4 106 0,-1-151 0,1 0 0,1 0 0,1 0 0,1-1 0,10 25 0,-12-40 0,0 0 0,0 0 0,1-1 0,0 0 0,0 0 0,1 0 0,-1 0 0,2-1 0,-1 0 0,1 0 0,-1-1 0,2 0 0,-1 0 0,0-1 0,17 7 0,-9-5 0,1 0 0,0-1 0,0-1 0,1-1 0,-1-1 0,1 0 0,22 0 0,-33-2 0,-1 0 0,1-1 0,0 1 0,-1-1 0,1 0 0,-1 0 0,1-1 0,-1 1 0,0-1 0,1 0 0,-1-1 0,0 1 0,0-1 0,-1 0 0,1-1 0,-1 1 0,1-1 0,-1 0 0,0 0 0,-1 0 0,1 0 0,-1-1 0,1 1 0,-1-1 0,-1 0 0,1 0 0,-1 0 0,4-9 0,-2 0 0,0 1 0,0-1 0,-1 0 0,-1-1 0,1-24 0,-6-72 0,2 100 0,0-1 0,-1 1 0,0 0 0,-1 0 0,0 0 0,-1 0 0,-9-18 0,11 25 0,0 1 0,-1-1 0,1 1 0,-1-1 0,1 1 0,-1 0 0,0 0 0,0 0 0,-1 0 0,1 1 0,-1-1 0,1 1 0,-1 0 0,0 0 0,0 0 0,1 0 0,-1 1 0,-1 0 0,1-1 0,0 2 0,0-1 0,0 0 0,-7 1 0,10 0 0,0 0 0,-1 0 0,1 0 0,-1 0 0,1 1 0,0-1 0,-1 0 0,1 1 0,0-1 0,-1 1 0,1 0 0,0-1 0,0 1 0,0 0 0,-1 0 0,1 0 0,0 0 0,0 0 0,0 0 0,0 1 0,-1 1 0,0 0 0,0 0 0,0 1 0,1-1 0,0 0 0,0 1 0,0-1 0,-1 4 0,0 10 0,0-1 0,2 31 0,0-34 0,0 0 0,1-1 0,0 1 0,1 0 0,0-1 0,1 0 0,0 1 0,1-1 0,1-1 0,0 1 0,12 21 0,-12-27 0,-1 1 0,1-1 0,-1-1 0,2 1 0,-1-1 0,1 0 0,-1 0 0,1 0 0,1-1 0,-1 0 0,0 0 0,1-1 0,0 0 0,0 0 0,0 0 0,0-1 0,1 0 0,-1-1 0,0 1 0,8-1 0,-14-1 0,10 1 0,0 0 0,0-1 0,15-3 0,-22 3 0,0-1 0,0 0 0,0-1 0,0 1 0,-1-1 0,1 1 0,-1-1 0,1 0 0,-1 0 0,1-1 0,-1 1 0,0-1 0,3-3 0,2-4 0,0 1 0,0-2 0,-1 1 0,-1-1 0,0-1 0,0 1 0,-1-1 0,0 0 0,-1 0 0,-1 0 0,4-25 0,-2-2 0,-3-1 0,-2-57 0,0 93 0,-3-27 0,3 30 0,0 0 0,0 1 0,0-1 0,0 0 0,0 0 0,-1 1 0,1-1 0,0 0 0,0 0 0,-1 1 0,1-1 0,0 0 0,-1 1 0,1-1 0,-1 0 0,1 1 0,-1-1 0,1 0 0,-1 1 0,1-1 0,-1 1 0,0-1 0,1 1 0,-1 0 0,0-1 0,1 1 0,-1 0 0,0-1 0,0 1 0,0 0 0,0 1 0,0-1 0,0 1 0,0-1 0,1 1 0,-1-1 0,0 1 0,1 0 0,-1-1 0,0 1 0,1 0 0,-1 0 0,1-1 0,-1 1 0,1 0 0,-1 0 0,1 0 0,0 0 0,-1 0 0,1 0 0,0-1 0,0 1 0,0 0 0,0 0 0,0 0 0,0 0 0,0 2 0,0-2 0,-5 42 0,3 83 0,2-76 0,0-39 0,0 0 0,1 0 0,1-1 0,-1 1 0,2 0 0,-1-1 0,1 1 0,1-1 0,0 0 0,7 13 0,-8-18 0,1 0 0,-1-1 0,1 1 0,0 0 0,0-1 0,1 0 0,-1 0 0,1 0 0,0-1 0,0 0 0,0 0 0,0 0 0,1 0 0,-1-1 0,1 0 0,0 0 0,-1 0 0,1-1 0,12 2 0,-2-1 0,0-1 0,0-1 0,0 0 0,17-2 0,-28 1 0,-1 0 0,1 0 0,0 0 0,-1 0 0,1-1 0,-1 0 0,1 0 0,-1 0 0,0-1 0,0 1 0,0-1 0,0 0 0,0 0 0,-1-1 0,1 1 0,-1-1 0,4-5 0,1-4 0,-1-1 0,0 0 0,-1 0 0,-1-1 0,0 0 0,-1 1 0,-1-2 0,0 1 0,1-16 0,-1-27 0,-3-61 0,-1 52 0,-2 12 0,-2 1 0,-2-1 0,-19-70 0,26 124 0,0-1 0,-1 0 0,1 0 0,-1 1 0,1-1 0,-1 0 0,0 1 0,1-1 0,-1 1 0,0-1 0,0 1 0,-2-3 0,-1 9 0,1 13 0,-1 323 0,5-194 0,-1-119 0,-1 3 0,6 45 0,-4-68 0,0 0 0,1 0 0,0 0 0,0-1 0,1 1 0,0 0 0,0-1 0,1 0 0,0 0 0,7 11 0,-7-15 0,-1 1 0,1-1 0,0 0 0,-1 0 0,1-1 0,1 1 0,-1-1 0,0 0 0,1 0 0,-1 0 0,1-1 0,-1 1 0,1-1 0,0 0 0,-1-1 0,1 1 0,0-1 0,0 0 0,0 0 0,6-1 0,-2 0 0,0-1 0,-1 1 0,1-1 0,-1-1 0,1 0 0,-1 0 0,0 0 0,0-1 0,0-1 0,8-5 0,-3-1 0,0 0 0,-1 0 0,0-2 0,-1 1 0,-1-1 0,0-1 0,0 0 0,-2 0 0,0-1 0,0 0 0,-1-1 0,-1 1 0,5-23 0,-2-2 0,-2-1 0,-1-1 0,-3 1 0,-1-50 0,-2 90 0,0 0 0,0-1 0,0 1 0,0 0 0,0 0 0,0 0 0,0 0 0,0-1 0,0 1 0,-1 0 0,1 0 0,-1 0 0,1 0 0,-1 0 0,1 0 0,-1 0 0,1 0 0,-1 0 0,0 0 0,0 0 0,1 0 0,-1 0 0,0 1 0,0-1 0,0 0 0,0 1 0,0-1 0,0 0 0,0 1 0,0-1 0,0 1 0,0 0 0,0-1 0,0 1 0,-1 0 0,1 0 0,0-1 0,0 1 0,0 0 0,-2 0 0,0 1 0,1-1 0,-1 1 0,1 0 0,-1-1 0,1 1 0,-1 0 0,1 0 0,0 1 0,-1-1 0,1 0 0,0 1 0,0 0 0,0-1 0,0 1 0,0 0 0,0 0 0,1 0 0,-3 4 0,0 1 0,0 0 0,1 0 0,0 1 0,1-1 0,-1 1 0,1 0 0,1 0 0,-1 10 0,-1 69 0,3-61 0,0-9 0,1 0 0,0 1 0,1-1 0,1 0 0,1 0 0,0 0 0,11 27 0,-11-37 0,-1 0 0,1 0 0,1 0 0,-1 0 0,1-1 0,0 1 0,1-1 0,-1-1 0,1 1 0,0-1 0,1 0 0,-1 0 0,1-1 0,0 0 0,0 0 0,1 0 0,-1-1 0,13 3 0,-14-3 0,1-2 0,0 1 0,0-1 0,1 0 0,-1 0 0,0-1 0,0 0 0,0-1 0,11-1 0,-15 1 0,0 1 0,0-1 0,0 0 0,0-1-1,-1 1 1,1 0 0,-1-1 0,1 1-1,-1-1 1,1 0 0,-1 0 0,0 0-1,0 0 1,0-1 0,0 1 0,0 0-1,0-1 1,-1 1 0,1-1 0,-1 0-1,0 1 1,0-1 0,2-6 0,-2 2-138,1 0 1,-1-1-1,0 1 1,-1-1 0,0 0-1,0 1 1,-3-14-1,-8-14-4648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9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17 32047,'-7'-1'57,"0"1"0,0 1 0,1-1 0,-1 1 0,0 1 0,0-1 0,1 1 0,-1 0 0,0 0 0,-8 6 0,10-5-56,1 0 0,0 0 0,0 1 0,0 0 0,1-1-1,-1 1 1,1 1 0,0-1 0,0 0 0,1 1 0,-1 0-1,1-1 1,0 1 0,-2 6 0,2-5 0,0 0 0,0 0 0,0 0 0,1 1 0,0-1 0,0 1 0,1-1 0,0 1 0,0-1 0,0 1 0,1-1 0,0 1 1,0-1-1,0 0 0,4 9 0,-3-11-1,1 1 0,-1-1 0,1 0 0,0 0 0,0 0 0,1 0 0,-1 0 0,1-1 1,0 1-1,0-1 0,0 0 0,0 0 0,1-1 0,-1 1 0,1-1 0,-1 0 0,1 0 0,0-1 1,7 2-1,0 1 3,1-2 1,-1 1-1,1-2 0,0 0 1,0 0-1,14-2 1,-24 1-3,1 0 1,0-1-1,-1 0 1,1 1-1,0-1 1,-1 0-1,1-1 1,-1 1-1,1-1 1,-1 1-1,0-1 1,1 0-1,-1 0 1,0-1-1,0 1 1,-1-1-1,1 1 1,0-1-1,-1 0 1,0 0-1,0 0 1,1 0-1,-2 0 1,3-5-1,-1 0-1,-1 0 0,1 0 0,-2-1 0,1 1 0,-1 0 0,-1 0 0,0-1 0,0 1 0,0 0 0,-1-1 0,0 1 0,-1 0 0,0 0 0,0 0 0,-1 0 0,0 0 0,0 0 0,0 1 0,-6-9 0,5 11 0,1 1 0,-1-1 0,1 0 0,-1 1-1,-1 0 1,1 0 0,-1 0 0,1 1 0,-1-1-1,0 1 1,0 0 0,-1 0 0,1 1 0,-1 0-1,1 0 1,-1 0 0,0 1 0,1-1 0,-1 1-1,0 1 1,0-1 0,0 1 0,0 0 0,0 0-1,0 1 1,1 0 0,-11 2 0,8 0-20,-1 0 0,1 1 0,-1 0 0,1 1 0,1 0 0,-1 0 0,1 1 0,0 0 0,0 0 0,0 0 0,-8 11 0,-25 33-791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3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13 321 31598,'1'-23'328,"-1"-35"358,-1 53-496,-2 34-225,-7 135 35,13 177 0,-1-309 0,2-1 0,0 1 0,12 41 0,-10-62 0,1-12 0,-6-1 0,0 1 0,1-1 0,-1 0 0,0 1 0,-1-1 0,1 0 0,0 0 0,0 0 0,-1 0 0,1 0 0,-1-2 0,9-60 0,-4-1 0,-4-118 0,-2 85 0,-2-244 0,5 359 0,1 0 0,1 0 0,1 0 0,0-1 0,1 0 0,0 0 0,14 22 0,-2 1 0,5 13 0,9 25 0,4-3 0,74 117 0,-105-185 0,0 1 0,0-1 0,1 1 0,0-2 0,13 11 0,-18-15 0,1 0 0,-1 0 0,0 0 0,1 0 0,-1 0 0,1-1 0,-1 1 0,1-1 0,-1 1 0,1-1 0,-1 1 0,1-1 0,-1 0 0,1 0 0,0 0 0,-1 0 0,1 0 0,0 0 0,-1 0 0,1 0 0,-1-1 0,1 1 0,-1-1 0,1 1 0,0-1 0,-1 1 0,0-1 0,1 0 0,-1 0 0,1 0 0,-1 0 0,0 0 0,0 0 0,0 0 0,1 0 0,-1 0 0,0-1 0,0 1 0,1-3 0,4-7 0,-1 0 0,0 0 0,0-1 0,-1 0 0,-1 0 0,0 0 0,3-23 0,2-94 0,-8 113 0,1-305 0,-1 309 0,0 3 0,0 0 0,-1 0 0,0 0 0,0 1 0,0-1 0,-6-14 0,7 23 0,0 0 0,0 0 0,0-1 0,0 1 0,0 0 0,0 0 0,0 0 0,0 0 0,0 0 0,0 0 0,0-1 0,0 1 0,-1 0 0,1 0 0,0 0 0,0 0 0,0 0 0,0 0 0,0 0 0,0 0 0,0 0 0,-1-1 0,1 1 0,0 0 0,0 0 0,0 0 0,0 0 0,0 0 0,-1 0 0,1 0 0,0 0 0,0 0 0,0 0 0,0 0 0,0 0 0,-1 0 0,1 0 0,0 0 0,0 0 0,0 0 0,0 0 0,0 0 0,-1 1 0,1-1 0,0 0 0,0 0 0,0 0 0,0 0 0,0 0 0,0 0 0,0 0 0,-1 0 0,1 0 0,0 1 0,0-1 0,0 0 0,0 0 0,0 0 0,0 0 0,-4 9 0,0 28 0,1-1 0,4 69 0,1-29 0,0-12 0,2 0 0,25 125 0,-27-178 0,1 1 0,0-1 0,1 0 0,0 0 0,1-1 0,0 1 0,14 18 0,-16-24 0,1-1 0,0 0 0,0 0 0,0 0 0,0-1 0,1 0 0,-1 1 0,1-1 0,0-1 0,0 1 0,0-1 0,0 0 0,1 0 0,-1 0 0,0-1 0,1 0 0,-1 0 0,9 0 0,1 0 0,-1 0 0,1-2 0,0 0 0,-1 0 0,21-5 0,-28 3 0,0 1 0,0-1 0,0 0 0,0 0 0,-1-1 0,1 0 0,-1 0 0,0-1 0,0 1 0,-1-1 0,1-1 0,6-8 0,-2 1 0,-1 0 0,-1-1 0,0 0 0,-1 0 0,-1-1 0,0 0 0,-1 0 0,0-1 0,3-22 0,-4 12 0,-1 0 0,-1-1 0,-2 0 0,-4-49 0,3 72 0,1 0 0,-1 1 0,1-1 0,-1 0 0,0 0 0,-1 0 0,1 1 0,-1-1 0,0 1 0,1-1 0,-2 1 0,1-1 0,0 1 0,-1 0 0,1 0 0,-1 0 0,0 1 0,0-1 0,0 1 0,0-1 0,-6-2 0,2 2 0,0 1 0,0-1 0,0 2 0,0-1 0,0 1 0,0 0 0,-1 0 0,1 1 0,0 0 0,-12 2 0,17-2 0,1 0 0,-1 1 0,1-1 0,-1 0 0,0 1 0,1-1 0,-1 1 0,1 0 0,0 0 0,-1-1 0,1 1 0,0 0 0,-1 0 0,1 0 0,0 0 0,0 1 0,0-1 0,-2 3 0,1-1 0,0 1 0,0-1 0,0 1 0,1 0 0,0 0 0,-1 0 0,0 6 0,0 9 0,0 0 0,2 31 0,1-32 0,-1 3 0,1-1 0,1 1 0,1-1 0,1 0 0,9 28 0,-9-36 0,1 1 0,0-1 0,1 0 0,1 0 0,0 0 0,1-1 0,0 0 0,0-1 0,14 13 0,-17-18 0,0-1 0,0-1 0,0 1 0,1-1 0,-1 0 0,1 0 0,0 0 0,0-1 0,0 0 0,0 0 0,9 1 0,4 0 0,1-1 0,25-2 0,-43 0 0,4 0 0,0 0 0,-1 0 0,1-1 0,-1 0 0,1 0 0,-1-1 0,1 0 0,-1 0 0,0 0 0,0 0 0,0-1 0,0 0 0,0 0 0,6-5 0,-5 2 0,0 0 0,0 0 0,0-1 0,-1 0 0,0 0 0,0 0 0,-1-1 0,5-12 0,1-6 0,-2-1 0,-1 0 0,-1 0 0,4-54 0,-4-268 0,-6 338 0,0 0 0,0 1 0,-1-1 0,0 1 0,-1 0 0,-1-1 0,1 1 0,-2 0 0,-4-11 0,8 21 0,0 0 0,0 1 0,0-1 0,0 1 0,0-1 0,0 0 0,0 1 0,-1-1 0,1 1 0,0-1 0,0 0 0,0 1 0,0-1 0,-1 0 0,1 1 0,0-1 0,0 0 0,-1 1 0,1-1 0,0 0 0,-1 0 0,1 1 0,0-1 0,-1 0 0,1 0 0,0 1 0,-1-1 0,1 0 0,0 0 0,-1 0 0,1 0 0,-1 0 0,1 0 0,0 0 0,-1 0 0,1 1 0,-1-1 0,1-1 0,0 1 0,-1 0 0,1 0 0,-1 0 0,1 0 0,0 0 0,-1 0 0,1 0 0,0 0 0,-1-1 0,1 1 0,0 0 0,-1 0 0,1-1 0,0 1 0,-1 0 0,1 0 0,0-1 0,-1 1 0,1 0 0,0-1 0,0 1 0,0 0 0,-1-1 0,1 1 0,0 0 0,0-1 0,0 1 0,0-1 0,-7 32 0,1 45 0,6 87 0,0-119 0,1-2 0,2 0 0,13 65 0,-12-90 0,0 0 0,1 0 0,1 0 0,1 0 0,0-1 0,1 0 0,1-1 0,19 26 0,-22-35 0,0 0 0,1 1 0,0-2 0,0 1 0,0-1 0,1 0 0,-1-1 0,1 0 0,0 0 0,1-1 0,-1 0 0,1 0 0,-1-1 0,1 0 0,0 0 0,0-1 0,0 0 0,-1-1 0,1 0 0,0 0 0,0-1 0,0 0 0,11-3 0,-15 2 0,-1-1 0,0 1 0,0-1 0,0 1 0,0-1 0,0 0 0,-1-1 0,1 1 0,-1-1 0,0 1 0,0-1 0,0 0 0,-1 0 0,1 0 0,-1 0 0,0-1 0,0 1 0,-1-1 0,1 1 0,-1-1 0,1-5 0,3-14 0,-1 1 0,2-44 0,-5 54 0,2-26 0,-2 0 0,-2 1 0,-6-45 0,6 78 0,1 0 0,-1 1 0,0-1 0,0 1 0,-1-1 0,0 1 0,1-1 0,-1 1 0,-1 0 0,1 0 0,-1 0 0,1 0 0,-5-4 0,6 8 0,1 1 0,0-1 0,-1 0 0,1 1 0,0-1 0,-1 1 0,1-1 0,0 0 0,0 1 0,-1-1 0,1 1 0,0-1 0,0 1 0,0-1 0,0 1 0,0-1 0,0 1 0,0-1 0,0 1 0,0-1 0,0 1 0,0-1 0,0 1 0,0-1 0,0 1 0,0 0 0,0 1 0,0 35 0,6 130 0,-4-148 0,1-1 0,1 1 0,0-1 0,2 0 0,0 0 0,16 33 0,-19-47 0,0 0 0,0-1 0,0 1 0,0-1 0,1 1 0,-1-1 0,1 0 0,0-1 0,0 1 0,0 0 0,0-1 0,0 0 0,1 0 0,-1 0 0,1-1 0,8 2 0,-10-2 0,0 0 0,1 0 0,0-1 0,-1 0 0,1 0 0,-1 0 0,1 0 0,-1 0 0,1-1 0,-1 1 0,1-1 0,-1 0 0,1 0 0,-1-1 0,0 1 0,0 0 0,0-1 0,1 0 0,-2 0 0,1 0 0,0 0 0,0 0 0,2-3 0,1-4 0,-1 1 0,0-1 0,0 1 0,-1-1 0,0-1 0,0 1 0,-1 0 0,-1-1 0,1 0 0,1-18 0,-1-12 0,-2-55 0,-2 52 0,2 20 0,0 16 0,-1 1 0,1 0 0,-1 0 0,-1 0 0,1-1 0,-1 1 0,0 0 0,0 0 0,-1 0 0,-3-9 0,1 12 0,2 11 0,1 45 0,0-9 0,7 66 0,-4-96 0,0 0 0,1 0 0,1 0 0,0 0 0,1-1 0,1 1 0,0-1 0,14 23 0,-16-32 0,0 1 0,1-1 0,-1 0 0,1 0 0,0-1 0,0 1 0,0-1 0,1 0 0,-1 0 0,1-1 0,-1 1 0,1-1 0,0-1 0,0 1 0,0-1 0,0 0 0,0 0 0,0-1 0,0 1 0,0-2 0,0 1 0,0 0 0,11-4 0,-15 4 0,0 0 0,-1-1 0,1 1 0,0-1 0,-1 0 0,1 1 0,0-1 0,-1 0 0,1 0 0,-1 0 0,1 0 0,-1 0 0,0-1 0,0 1 0,1 0 0,-1-1 0,0 1 0,0-1 0,0 1 0,0-1 0,-1 1 0,1-1 0,0 1 0,-1-1 0,2-3 0,0-4 0,-1 0 0,0 0 0,0-18 0,-1 20 0,1-35 0,-2 0 0,-2 0 0,-1 0 0,-15-56 0,15 83 0,1-1 0,0 1 0,-2-30 0,5 42 0,0 3 0,0 0 0,0 0 0,0 0 0,0 0 0,0-1 0,0 1 0,0 0 0,0 0 0,0 0 0,0-1 0,0 1 0,0 0 0,1 0 0,-1 0 0,0-1 0,0 1 0,0 0 0,0 0 0,0 0 0,0 0 0,0 0 0,1-1 0,-1 1 0,0 0 0,0 0 0,0 0 0,0 0 0,1 0 0,-1 0 0,0 0 0,0 0 0,0-1 0,0 1 0,1 0 0,-1 0 0,0 0 0,0 0 0,0 0 0,1 0 0,-1 0 0,0 0 0,0 0 0,0 0 0,1 0 0,-1 0 0,0 1 0,0-1 0,0 0 0,1 0 0,-1 0 0,0 0 0,0 0 0,0 0 0,0 0 0,0 0 0,1 1 0,267-1 0,-267 0 0,0 0 0,-1 0 0,1 0 0,0 0 0,0 0 0,-1 0 0,1 0 0,0-1 0,0 1 0,-1 0 0,1 0 0,0-1 0,0 1 0,-1 0 0,1-1 0,-1 1 0,1 0 0,0-1 0,-1 1 0,1-1 0,-1 1 0,1-1 0,-1 0 0,1 1 0,-1-1 0,1 1 0,0-2 0,1-20 0,-3 15 0,1 6 0,-1 0 0,0 0 0,0 0 0,1 0 0,-1 0 0,0 0 0,0 1 0,0-1 0,0 0 0,0 1 0,0-1 0,0 0 0,0 1 0,0 0 0,-1-1 0,1 1 0,0-1 0,0 1 0,0 0 0,0 0 0,-1 0 0,1 0 0,0 0 0,0 0 0,-1 0 0,1 0 0,-2 1 0,-38 4 0,36-3 0,0 1 0,1 0 0,-1 0 0,0 0 0,1 0 0,0 1 0,0 0 0,0 0 0,0 0 0,0 0 0,1 1 0,0-1 0,0 1 0,0 0 0,1 0 0,-1 0 0,1 0 0,0 1 0,1-1 0,-2 6 0,-2 11 0,1 0 0,1 0 0,0 36 0,2-34 0,1 1 0,1-1 0,1 1 0,1-1 0,9 34 0,-10-51 0,0-1 0,1 0 0,-1 0 0,1 0 0,1 0 0,-1 0 0,1 0 0,0-1 0,0 0 0,1 0 0,-1 0 0,1 0 0,0-1 0,0 0 0,1 0 0,-1 0 0,1 0 0,0-1 0,0 0 0,0-1 0,0 1 0,1-1 0,-1 0 0,12 1 0,-5 0 0,1-1 0,0-1 0,18 0 0,-28-1 0,-1 0 0,1-1 0,0 1 0,-1-1 0,1 0 0,-1 0 0,1 0 0,-1 0 0,1 0 0,-1-1 0,0 0 0,0 0 0,0 1 0,0-2 0,0 1 0,0 0 0,4-5 0,-2 0 0,-1-1 0,0 0 0,0 1 0,0-1 0,-1-1 0,-1 1 0,1 0 0,-1-1 0,-1 1 0,2-17 0,-2-10 0,-3-47 0,1 65 0,0 0 0,-1-1 0,0 0 0,-2 1 0,0 0 0,0-1 0,-2 2 0,0-1 0,-1 1 0,-1 0 0,0 0 0,-1 1 0,-16-21 0,23 34 0,1 0 0,-1 1 0,1-1 0,-1 1 0,0 0 0,0-1 0,0 1 0,0 0 0,0 0 0,0 0 0,0 0 0,0 1 0,0-1 0,0 0 0,0 1 0,0 0 0,-5-1 0,6 1 0,0 0 0,0 0 0,-1 1 0,1-1 0,0 0 0,0 1 0,-1-1 0,1 1 0,0-1 0,0 1 0,0 0 0,0-1 0,0 1 0,0 0 0,0 0 0,0 0 0,0 0 0,0-1 0,0 1 0,1 1 0,-1-1 0,0 0 0,1 0 0,-1 0 0,1 0 0,-1 0 0,1 1 0,-1-1 0,1 2 0,-3 12 0,1-1 0,0 1 0,1 0 0,1 0 0,0 0 0,1-1 0,1 1 0,0 0 0,1-1 0,1 1 0,0-1 0,1 0 0,0-1 0,1 1 0,1-1 0,10 17 0,-14-27 0,-1 0 0,1 0 0,0 0 0,0-1 0,0 1 0,0-1 0,1 0 0,-1 1 0,1-1 0,-1-1 0,1 1 0,0 0 0,0-1 0,-1 0 0,1 0 0,5 1 0,-6-2 0,0 0 0,0 0 0,0 0 0,-1 0 0,1 0 0,0 0 0,0-1 0,0 1 0,-1-1 0,1 0 0,0 0 0,-1 0 0,1 0 0,-1 0 0,1-1 0,-1 1 0,0-1 0,1 0 0,-1 1 0,0-1 0,0 0 0,0 0 0,2-4 0,7-12 0,-2 0 0,0-1 0,0 0 0,7-30 0,-11 31 0,2-1 0,0 1 0,0 1 0,2 0 0,18-28 0,-26 43 0,0 0 0,1 0 0,-1 1 0,1-1 0,0 0 0,-1 1 0,1-1 0,0 1 0,0 0 0,0 0 0,0-1 0,0 1 0,0 1 0,0-1 0,0 0 0,1 0 0,-1 1 0,0-1 0,0 1 0,1 0 0,-1 0 0,0-1 0,0 2 0,1-1 0,-1 0 0,0 0 0,3 1 0,-2 0 0,0 1 0,-1-1 0,1 0-1,0 1 1,-1 0 0,1 0-1,-1-1 1,1 1 0,-1 1 0,0-1-1,0 0 1,0 0 0,0 1-1,0 0 1,-1-1 0,1 1 0,-1 0-1,0-1 1,2 4 0,4 18-6,-1 0-1,0 0 1,-2 0 0,2 32 0,-4 101 19,-2-95 5,0-59-18,0 0 0,0 0 0,0 0 0,1 0 1,0-1-1,-1 1 0,1 0 0,0 0 0,1-1 0,-1 1 1,0 0-1,1-1 0,-1 1 0,1-1 0,0 0 1,0 0-1,0 1 0,0-1 0,0 0 0,0-1 1,1 1-1,-1 0 0,0-1 0,1 1 0,0-1 0,-1 0 1,1 0-1,0 0 0,-1 0 0,1 0 0,4 0 1,10 2-2,0-1 1,0 0 0,0-1 0,22-2 0,-15 0 0,-19 1 0,-1 0-1,1-1 1,-1 0 0,1 0-1,-1 0 1,1 0 0,-1-1-1,0 0 1,0 0-1,0 0 1,0 0 0,0-1-1,0 1 1,0-1 0,-1 0-1,0 0 1,1 0 0,-1-1-1,0 1 1,-1-1 0,1 0-1,0 0 1,-1 0 0,0 0-1,0 0 1,0 0-1,2-9 1,1-6-3,0-1 1,-1 1-1,0-1 0,-2 0 0,0-22 0,-1-13 9,-2-1-1,-3 1 0,-2 0 1,-18-75-1,-20-52-5,40 256 0,19 150 0,-2-83 0,-10-87 0,0 16 0,18 96 0,-20-164 0,-1 0 0,0 0 0,0 0 0,1 0 0,0 0 0,-1 0 0,1 0 0,0 0 0,0 0 0,0 0 0,0 0 0,0 0 0,0-1 0,3 4 0,-3-5 0,-1 0 0,1 0 0,-1 0 0,1-1 0,0 1 0,-1 0 0,1 0 0,-1 0 0,1 0 0,-1-1 0,1 1 0,-1 0 0,1-1 0,-1 1 0,1 0 0,-1-1 0,1 1 0,-1 0 0,1-1 0,-1 1 0,0-1 0,1 1 0,-1-1 0,0 1 0,1-1 0,-1 1 0,0-1 0,0 0 0,1 1 0,-1-1 0,0 0 0,6-14 0,-1-1 0,5-21 0,-8 32 0,15-60 0,25-63 0,-31 101-1,2-1 0,0 2 0,2-1 0,30-39 0,-39 59-4,0 0 0,0 0-1,1 0 1,12-9 0,-16 14 4,1 0 0,-1 0-1,1 0 1,0 0 0,-1 1-1,1-1 1,0 1 0,0 0-1,0 0 1,0 1 0,0-1-1,6 1 1,-9 0 1,0 0 0,0 0 0,0 0 0,0 1 0,0-1 0,0 0 0,0 0 0,0 1 0,0-1 0,0 1 0,0-1 0,0 1 0,0-1 0,0 1 0,0 0 0,0 0 0,-1-1 0,1 1 0,0 0 0,-1 0 0,1 0 0,0 0 0,-1-1 0,1 1-1,-1 0 1,1 0 0,-1 0 0,0 0 0,1 1 0,-1-1 0,1 2 0,1 38 2,-3-30 0,2 2 0,-2 0 0,0-1 0,0 1-1,-1-1 1,0 1 0,-7 17 0,6-22-2,-1 0 0,0-1 0,0 1 0,-1-1 0,0 0 0,-1-1 0,1 1 0,-1-1 0,0 0 0,-12 8 0,7-5 1,-1-1 0,0 0-1,-1-1 1,0-1 0,0 0 0,0-1 0,-1 0-1,-19 4 1,5-4 5,-1-1 1,0-2-1,-32 0 0,61-2-6,-1 0 0,0 0 0,0 0 0,0 0 0,0-1 0,1 1 0,-1 0 0,0 0 0,0-1 0,1 1 0,-1 0 0,0-1 0,0 1 0,1-1 0,-1 1 0,0-1 0,1 1 0,-1-1 0,1 1 0,-1-1 0,0 0 0,1 1 0,-1-1 0,1 0 0,0 1 0,-1-1 0,1 0 0,0 0 0,-1 1 0,1-1 0,0 0 0,0 0 0,0 0 0,0 0 0,0 1 0,0-1 0,0 0 0,0 0 0,0 0 0,0 0 0,0 1 0,0-1 0,0 0 0,1 0 0,-1 0 0,0 1 0,1-2 0,0-2 0,1 0-1,-1 0 0,1 0 1,0 0-1,0 1 1,0-1-1,0 1 0,6-7 1,-4 6-4,1 1 0,0-1 1,0 1-1,0-1 1,0 1-1,8-3 0,-11 6 4,0-1 1,-1 0-1,1 0 0,0 1 0,0-1 0,0 1 0,0 0 1,0-1-1,-1 1 0,1 0 0,0 0 0,0 0 0,0 1 0,0-1 1,0 0-1,0 1 0,0-1 0,-1 1 0,1 0 0,0-1 1,0 1-1,-1 0 0,1 0 0,0 0 0,2 2 0,3 6 4,-1 1 0,0-1 0,-1 1 0,1 0 0,-2 0-1,5 13 1,10 21-4,-9-25 0,1-1 0,1 0 0,1 0 0,0-1 0,2-1 0,0 0 0,0-1 0,2-1 0,-1-1 0,2 0 0,0-1 0,0 0 0,28 11 0,-15-10 0,0-1 0,1-1 0,0-2 0,0-1 0,1-2 0,0-1 0,67 0 0,-98-5 0,-1 0 0,1 0 1,-1-1-1,1 1 0,-1 0 0,1-1 0,-1 0 0,1 1 1,-1-1-1,1 0 0,-1 0 0,0 0 0,0 0 0,1 0 1,-1 0-1,0 0 0,0 0 0,0 0 0,0 0 0,0-1 1,0 1-1,0-1 0,-1 1 0,1 0 0,0-1 0,-1 1 1,1-1-1,-1 1 0,0-1 0,1 0 0,-1 1 0,0-1 1,0 1-1,0-3 0,0-6-96,0 0 0,0 0-1,-1 0 1,-3-15 0,-9-20-1542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3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 32063,'-2'0'592,"18"0"-560,6 0-32,17 0 16,11 0 0,13 0-16,1-3 0,-3 3 0,-17 0-16,-27 0-128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0 183 31759,'171'4'960,"-100"-2"-960,5 0 0,90-8 0,-154 5 1,1-1 0,-1 0 0,0-1 0,22-9 0,-32 12-1,1-1 0,-1 0 0,0 0 1,0 0-1,0 0 0,0 0 0,0-1 1,-1 1-1,1 0 0,0-1 0,-1 1 1,1-1-1,0 0 0,-1 0 0,0 1 1,0-1-1,1 0 0,-1 0 1,0 0-1,0 0 0,-1-1 0,1 1 1,0 0-1,-1 0 0,1 0 0,-1-1 1,0 1-1,0 0 0,0 0 0,0-1 1,0 1-1,0 0 0,-1-3 0,0 2 0,0 1 0,0-1 0,0 1 0,0 0 0,-1 0-1,1-1 1,-1 1 0,1 0 0,-1 0 0,0 1 0,0-1-1,1 0 1,-1 0 0,-1 1 0,1-1 0,0 1 0,-3-1-1,-44-17-8,32 13 8,-14-4 1,1 1 0,-2 1 0,-46-6 0,90 15 1,0 0 0,-1 1 0,1 1 0,-1 0 0,1 0 0,10 6 0,70 33 8,-82-37-9,-7-4 1,0 0 0,-1 1 0,1 0 0,-1-1-1,1 1 1,-1 0 0,0 0 0,0 0 0,0 0 0,0 1 0,0-1 0,0 0 0,-1 1-1,1-1 1,-1 1 0,1 0 0,-1 0 0,0-1 0,0 1 0,0 0 0,-1 0 0,1 0-1,-1 0 1,0 0 0,1 0 0,-1 0 0,-1 0 0,1 0 0,0 0 0,-1 0 0,1 0-1,-1 0 1,0 0 0,0-1 0,-2 5 0,-6 9-2,-1-1-1,0-1 1,-1 0-1,-1 0 1,0-1 0,-16 13-1,-3 5-41,-2 4-96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9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31 201 32095,'-3'-10'526,"-2"20"-439,-4 26-124,3 6 50,1 1-1,2-1 1,5 68 0,-1-31-3,-1-6-9,3 0 0,24 138 0,-23-203-1,0-10 8,3-22 11,2-56-18,-4 0 1,-5-92 0,-1 76-2,-6-90 0,1 77 0,6 87 0,3 16 0,14 29 0,-12-15 0,26 48 0,-2 1 0,-3 2 0,31 104 0,-53-150 0,-2-5 0,0-1 0,0 1 0,1-1 0,0 0 0,0 0 0,1 0 0,0 0 0,8 10 0,-11-16 0,0 0 0,-1 0 0,1 0 0,1 0 0,-1-1 0,0 1 0,0 0 0,0-1 0,0 1 0,0 0 0,1-1 0,-1 0 0,0 1 0,1-1 0,-1 0 0,0 1 0,1-1 0,-1 0 0,0 0 0,1 0 0,-1 0 0,0 0 0,1-1 0,-1 1 0,0 0 0,0-1 0,1 1 0,-1-1 0,0 1 0,0-1 0,1 1 0,-1-1 0,0 0 0,0 0 0,0 1 0,0-1 0,0 0 0,0 0 0,0 0 0,0 0 0,-1 0 0,1-1 0,1-1 0,3-4 0,-1 0 0,0 0 0,0 0 0,0-1 0,3-11 0,8-36 0,-3 0 0,5-61 0,9-40 0,-25 152 0,-1 0 0,1 1 0,0-1 0,1 0 0,-1 1 0,1-1 0,2-4 0,-2 6 0,-1 1 0,0 0 0,0 0 0,0 0 0,1 0 0,-1 0 0,1 1 0,-1-1 0,0 0 0,1 1 0,-1-1 0,1 0 0,0 1 0,-1 0 0,1-1 0,-1 1 0,1 0 0,0 0 0,-1 0 0,3 0 0,-3 0 0,1 1 0,-1-1 0,1 0 0,0 1 0,-1 0 0,1-1 0,-1 1 0,0 0 0,1-1 0,-1 1 0,1 0 0,-1 0 0,0 0 0,0 0 0,0 0 0,1 1 0,-1-1 0,0 0 0,-1 0 0,1 1 0,0-1 0,0 1 0,0 1 0,15 40 0,-13-34 0,9 43 0,-2 1 0,-2 0 0,1 107 0,0-4 0,-7-136 0,1-1 0,0 0 0,9 24 0,-12-39 0,2 0 0,-1-1 0,0 1 0,1 0 0,0-1 0,-1 0 0,1 1 0,1-1 0,-1 0 0,0 0 0,1 0 0,0 0 0,-1 0 0,1-1 0,0 1 0,1-1 0,-1 0 0,0 0 0,1 0 0,-1 0 0,1-1 0,-1 0 0,7 2 0,-6-2 0,0 0 0,1-1 0,-1 0 0,1 1 0,-1-2 0,1 1 0,-1 0 0,0-1 0,1 0 0,-1 0 0,0 0 0,0-1 0,0 0 0,0 1 0,6-5 0,-5 2 0,0 0 0,0 0 0,-1-1 0,0 1 0,0-1 0,0 0 0,0-1 0,-1 1 0,0-1 0,4-9 0,3-12 0,-1 0 0,-2-1 0,0 0 0,-2-1 0,2-49 0,-4 41 0,2 0 0,15-59 0,-19 92-1,0 1-1,0 0 1,0-1-1,0 1 1,1 0 0,-1 0-1,1 0 1,0 0-1,-1 1 1,2-1 0,-1 0-1,0 1 1,0-1-1,1 1 1,-1 0 0,1 0-1,0 0 1,3-2-1,-13 9 3,1-1-1,0 2 0,0-1 0,1 1 0,-1 0 1,1 0-1,1 0 0,-1 0 0,1 1 0,0 0 1,0 0-1,1 0 0,0 1 0,0-1 0,1 1 1,0-1-1,-2 15 0,0 12 9,1 1-1,2 62 1,2-53-12,-1-31 3,1-1 0,0 1 0,1-1 0,0 0 0,0 1 0,2-1 0,0 0 0,0-1 0,9 18 0,-10-24 0,0 0 0,0 0 0,0 0 0,1-1 0,0 0 0,0 1 0,0-1 0,0-1 0,1 1 0,-1-1 0,1 1 0,0-1 0,0-1 0,0 1 0,0-1 0,1 0 0,-1 0 0,1 0 0,-1-1 0,1 0 0,0 0 0,8 1 0,-7-2 0,2 0 0,0 1 0,0-2 0,0 1 0,12-3 0,-18 2 0,0 0 0,0 0 0,0-1 0,0 1 0,0-1 0,0 1 0,0-1 0,0 0 0,0 0 0,-1-1 0,1 1 0,-1 0 0,0-1 0,4-5 0,1-2 0,-2 0 0,1-1 0,-1 0 0,-1 0 0,0-1 0,-1 1 0,0-1 0,0 0 0,-2 0 0,2-13 0,-2-11 0,-1 0 0,-5-38 0,3 58 0,-1 0 0,0 0 0,-1 1 0,-1-1 0,0 1 0,-1 0 0,-9-16 0,12 26 0,0-1 0,-1 1 0,1-1 0,-1 1 0,0 0 0,0 0 0,-1 1 0,1-1 0,-1 1 0,0 0 0,0 0 0,0 1 0,-1-1 0,1 1 0,-1 0 0,0 1 0,0-1 0,0 1 0,0 0 0,-9-1 0,12 3 0,1 0 0,0 0 0,0 0 0,-1 0 0,1 0 0,0 0 0,0 1 0,0-1 0,-1 1 0,1-1 0,0 1 0,0 0 0,0 0 0,0 0 0,0 0 0,0 0 0,0 1 0,1-1 0,-1 1 0,0-1 0,1 1 0,-1-1 0,1 1 0,-1 0 0,1 0 0,0 0 0,0 0 0,0 0 0,0 0 0,0 0 0,0 0 0,1 0 0,-1 0 0,1 0 0,-1 4 0,-1 8 0,1 0 0,0 1 0,1-1 0,2 22 0,0-13 0,-1-12 0,0 0 0,1 1 0,1-1 0,0 0 0,0-1 0,1 1 0,0 0 0,1-1 0,0 0 0,1 0 0,8 12 0,-9-16 0,-1 0 0,1-1 0,0 1 0,1-1 0,-1 0 0,1 0 0,0-1 0,1 1 0,-1-1 0,0-1 0,1 1 0,0-1 0,0 0 0,0-1 0,0 0 0,1 0 0,13 2 0,-15-4 0,0 1 0,0-1 0,0 0 0,0-1 0,-1 0 0,1 0 0,0 0 0,0 0 0,0-1 0,-1 0 0,1 0 0,7-5 0,-7 3 0,0-1 0,0 1 0,-1-2 0,0 1 0,1 0 0,-2-1 0,1 0 0,-1 0 0,6-11 0,0-3 0,0-1 0,-1 0 0,-2-1 0,0 1 0,-1-2 0,-1 1 0,4-41 0,-6-165 0,-4 136 0,-2 68 0,2 24 0,1 0 0,0 0 0,0 1 0,0-1 0,0 0 0,0 1 0,-1-1 0,1 0 0,0 0 0,0 0 0,0 1 0,-1-1 0,1 0 0,0 0 0,0 0 0,-1 1 0,1-1 0,0 0 0,-1 0 0,1 0 0,0 0 0,0 0 0,-1 0 0,1 0 0,0 0 0,-1 0 0,1 0 0,0 0 0,-1 0 0,1 0 0,0 0 0,-1 0 0,1 0 0,0 0 0,0 0 0,-1 0 0,1 0 0,0 0 0,-1 0 0,1-1 0,0 1 0,0 0 0,-1 0 0,1 0 0,0 0 0,0-1 0,0 1 0,-1 0 0,1 0 0,0-1 0,0 1 0,0 0 0,-1 0 0,1-1 0,0 1 0,0 0 0,0-1 0,0 1 0,0 0 0,0 0 0,0-1 0,0 1 0,0 0 0,0-1 0,-4 8 0,1 0 0,0 1 0,0-1 0,1 1 0,0 0 0,0 0 0,0 8 0,-3 63 0,4-64 0,1 246 0,2-234 0,0-1 0,2 0 0,1 0 0,12 40 0,-13-54 0,0 0 0,1-1 0,0 1 0,1-1 0,0-1 0,1 1 0,0-1 0,0 0 0,1-1 0,1 0 0,17 16 0,-19-21 0,0-1 0,0 1 0,0-1 0,0 0 0,1-1 0,-1 1 0,1-2 0,-1 1 0,1-1 0,0 0 0,0 0 0,0-1 0,11-1 0,-16 1 0,0-1 0,1 1 0,-1 0 0,0-1 0,1 0 0,-1 1 0,0-1 0,0-1 0,0 1 0,0 0 0,0-1 0,0 0 0,0 1 0,0-1 0,-1 0 0,1 0 0,3-4 0,-2 1 0,0 0 0,0-1 0,-1 1 0,0-1 0,0 0 0,0 0 0,0 0 0,2-10 0,0-8 0,0-2 0,-2 1 0,1-40 0,-4 62 0,2-28 0,0 3 0,-4-51 0,2 74 0,-1-1 0,1 1 0,-1 0 0,0 0 0,-1-1 0,1 1 0,-1 0 0,0 0 0,-1 0 0,1 0 0,-1 1 0,0-1 0,0 1 0,0-1 0,-7-6 0,8 10 0,0-1 0,-1 1 0,1-1 0,-1 1 0,1 0 0,-1-1 0,0 1 0,1 1 0,-1-1 0,0 0 0,0 1 0,1-1 0,-1 1 0,0 0 0,-5 0 0,6 0 0,0 1 0,1-1 0,-1 0 0,0 1 0,1-1 0,-1 1 0,1 0 0,-1-1 0,1 1 0,-1 0 0,1 0 0,-1 0 0,1 0 0,0 0 0,0 0 0,-1 1 0,1-1 0,0 0 0,0 1 0,0-1 0,0 1 0,1-1 0,-1 1 0,0-1 0,1 1 0,-2 1 0,-1 8 0,1 1 0,0-1 0,0 1 0,1 0 0,0-1 0,1 1 0,1 0 0,0 0 0,0-1 0,1 1 0,1-1 0,0 1 0,0-1 0,1 0 0,0 0 0,1 0 0,1-1 0,0 0 0,0 0 0,0 0 0,2-1 0,-1 0 0,1 0 0,12 10 0,-14-15 0,0 0 0,1-1 0,0 1 0,-1-1 0,1 0 0,0-1 0,1 0 0,-1 0 0,0-1 0,1 0 0,-1 0 0,1 0 0,-1-1 0,1 0 0,-1-1 0,1 0 0,-1 0 0,0 0 0,1-1 0,-1 0 0,0-1 0,0 1 0,0-1 0,0-1 0,-1 1 0,1-1 0,-1 0 0,0-1 0,0 1 0,-1-1 0,8-9 0,-7 6 0,-1-1 0,0 0 0,0-1 0,-1 1 0,0-1 0,-1 0 0,0 0 0,0 0 0,1-14 0,-1-10 0,-2-52 0,-1 54 0,0 27 0,-2-29 0,3 33 0,-1 1 0,0-1 0,0 0 0,0 1 0,0-1 0,0 1 0,0-1 0,0 0 0,-1 1 0,1-1 0,0 1 0,0-1 0,0 0 0,-1 1 0,1-1 0,0 1 0,0-1 0,-1 1 0,1-1 0,-1 1 0,1-1 0,0 1 0,-1-1 0,1 1 0,-1-1 0,1 1 0,-1 0 0,1-1 0,-1 1 0,0 0 0,1 0 0,-1-1 0,1 1 0,-1 0 0,1 0 0,-1 0 0,0 0 0,1 0 0,-1 0 0,0 0 0,0 0 0,-6 10 0,4 8 0,1 1 0,1 0 0,2 33 0,0-9 0,-2-20 0,1 0 0,2 0 0,0 0 0,1 0 0,1-1 0,1 1 0,12 31 0,-16-51 0,1 1 0,0-1 0,0 0 0,0 0 0,0-1 0,1 1 0,-1 0 0,1-1 0,0 0 0,0 1 0,0-1 0,0 0 0,0 0 0,0-1 0,0 1 0,1-1 0,-1 1 0,1-1 0,-1 0 0,1 0 0,-1-1 0,1 1 0,-1-1 0,1 0 0,0 0 0,-1 0 0,1 0 0,0 0 0,-1-1 0,1 0 0,-1 0 0,1 0 0,-1 0 0,1 0 0,5-4 0,-4 0 0,0 0 0,0 0 0,0 0 0,-1-1 0,0 0 0,0 0 0,0 0 0,-1 0 0,0 0 0,3-8 0,3-10 0,8-39 0,-6 8 0,6-107 0,-13-55 0,-4 175 0,0 33 0,0 4 0,1 0 0,-1 0 0,0-1 0,-1 1 0,1 0 0,-1 0 0,0 0 0,0 0 0,-1 0 0,1 0 0,-1 1 0,0-1 0,-4-7 0,5 12 0,1-1 0,0 1 0,-1 0 0,1 0 0,0-1 0,-1 1 0,1 0 0,0 0 0,-1 0 0,1-1 0,0 1 0,-1 0 0,1 0 0,-1 0 0,1 0 0,0 0 0,-1 0 0,1 0 0,-1 0 0,1 0 0,0 0 0,-1 0 0,1 0 0,-1 0 0,1 0 0,0 0 0,-1 0 0,1 0 0,0 1 0,-1-1 0,1 0 0,0 0 0,-1 0 0,1 1 0,0-1 0,-1 0 0,1 1 0,0-1 0,-1 0 0,1 0 0,0 1 0,0-1 0,0 0 0,-1 1 0,1-1 0,0 1 0,0-1 0,0 0 0,0 1 0,-1 0 0,-7 21 0,1 14 0,2 0 0,2 0 0,1 1 0,4 40 0,-2-19 0,0-22 0,6 143 0,-4-159 0,1 0 0,1 0 0,1 0 0,1 0 0,0-1 0,15 30 0,-17-42 0,1 1 0,-1-2 0,1 1 0,1 0 0,-1-1 0,1 0 0,0-1 0,0 1 0,1-1 0,0 0 0,0-1 0,0 1 0,0-1 0,1-1 0,-1 1 0,10 2 0,3-1 0,0-1 0,0 0 0,1-1 0,-1-2 0,26 0 0,-40-1 0,1 0 0,-1 0 0,0-1 0,0 0 0,0 0 0,0 0 0,0-1 0,0 0 0,-1 0 0,1 0 0,0-1 0,8-6 0,-7 4 0,-1-1 0,-1 1 0,1-1 0,-1 0 0,0-1 0,-1 1 0,1-1 0,-1 0 0,4-10 0,1-6 0,-1 0 0,-1-1 0,-1 0 0,-1 0 0,-1 0 0,-1 0 0,-2-1 0,0 1 0,-1-1 0,-6-34 0,6 54 0,-1 0 0,0 1 0,0-1 0,-1 0 0,1 0 0,-1 1 0,0-1 0,0 1 0,-1 0 0,1-1 0,-1 1 0,-4-6 0,5 9 0,0-1 0,0 0 0,0 0 0,0 1 0,-1-1 0,1 1 0,0 0 0,-1 0 0,1 0 0,0 0 0,-1 0 0,1 0 0,-1 1 0,0-1 0,1 1 0,-1-1 0,1 1 0,-1 0 0,0 0 0,1 1 0,-1-1 0,0 0 0,1 1 0,-4 0 0,5 0 0,-1-1 0,1 1 0,-1 0 0,1 0 0,0-1 0,-1 1 0,1 0 0,0 0 0,-1 0 0,1 0 0,0 1 0,0-1 0,0 0 0,0 0 0,0 1 0,0-1 0,1 0 0,-1 1 0,0-1 0,0 3 0,-6 31 0,6-35 0,-1 24 0,1 0 0,1 0 0,0 0 0,2 0 0,1 0 0,7 29 0,-5-35 0,0 0 0,1-1 0,1 0 0,0 0 0,1-1 0,1 0 0,1 0 0,21 26 0,-29-39 0,0-1 0,1 0 0,-1 0 1,1 0-1,-1 0 0,1 0 0,0 0 0,0-1 0,0 1 0,0-1 0,0 0 1,0 0-1,5 1 0,-7-2-1,1 0 1,-1 0-1,0 0 1,0 0-1,0 0 0,0 0 1,1 0-1,-1-1 1,0 1-1,0 0 0,0-1 1,0 1-1,0-1 1,0 0-1,0 1 1,0-1-1,0 0 0,0 1 1,0-1-1,0 0 1,0 0-1,0 0 1,-1 0-1,1 0 0,0 0 1,-1 0-1,1 0 1,-1 0-1,1 0 0,-1 0 1,1 0-1,-1 0 1,0 0-1,1-1 1,-1 1-1,0 0 0,0 0 1,0 0-1,0-2 1,1-50-270,-1-16-672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39 32383,'-5'-3'27,"1"0"1,-1 0-1,0 0 1,0 1-1,0-1 0,0 1 1,0 0-1,0 1 1,0 0-1,-1-1 1,1 2-1,-11-2 0,-4 2-29,-41 3 0,59-2 2,-1-1 0,0 1 0,0 0 0,1-1 0,-1 1 0,1 1 0,-1-1 0,0 0 0,1 1 0,0-1 0,-1 1 0,1-1 0,0 1 0,0 0 0,0 0 0,0 0 0,0 1 0,1-1 0,-1 0 0,1 0 0,-1 1 0,1-1 0,0 1 0,0 0 0,0-1 0,0 1 0,0 0 0,1-1 0,-1 5 0,0-2 0,0 0 0,1 1 0,0-1 0,0 1 0,0-1 0,1 0 0,0 1 0,0-1 0,0 0 0,1 0 0,-1 0 0,1 0 0,0 0 0,1 0 0,3 6 0,1-3 1,0-1 1,1 1-1,-1-1 1,2-1-1,-1 1 0,1-1 1,0-1-1,0 0 1,1 0-1,-1-1 0,1 0 1,0 0-1,0-1 0,0-1 1,1 0-1,-1 0 1,1-1-1,-1 0 0,1-1 1,-1 0-1,1 0 1,16-4-1,-25 3-1,0 1 0,0-1 0,0 0 0,0 0 0,0 0 0,0 0 0,0 0 0,0 0 0,0 0 0,-1-1 0,1 1 0,0-1 0,-1 1 0,1-1 0,-1 0 0,0 1 0,0-1 0,2-3 0,-1 1 0,0-1 0,0 0 0,0 0 0,-1 0 0,0 0 0,0 0 0,0-10 0,0 7 0,-1 0 0,-1 0 0,1 0 0,-1 0 0,-1 0 0,1 0 0,-1 0 0,-1 0 0,0 0 0,-5-10 0,4 12-11,0 1 1,-1-1-1,0 1 1,0 0-1,0 0 1,-1 1-1,1-1 1,-1 1-1,0 1 1,0-1-1,-1 1 1,1 0-1,-1 0 1,0 1-1,1 0 1,-1 0-1,0 0 1,0 1-1,0 0 1,0 1-1,-1 0 0,1 0 1,0 0-1,0 1 1,0 0-1,0 0 1,0 1-1,0-1 1,0 2-1,1-1 1,-1 1-1,1 0 1,-1 0-1,1 1 1,-11 8-1,-31 35-1275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2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24 654 32271,'-1'0'9,"-1"0"1,1 1-1,0-1 1,0 1-1,0-1 1,0 1-1,0-1 1,0 1 0,0 0-1,0-1 1,0 1-1,0 0 1,0 0-1,0 0 1,0 0-1,0 0 1,1 0-1,-1 0 1,0 0-1,1 0 1,-1 0-1,1 0 1,-1 0-1,1 0 1,0 1-1,-1-1 1,1 0 0,0 0-1,0 0 1,0 1-1,0-1 1,0 2-1,0 52-89,1-37 65,-2-15 18,1 0 0,0 0 0,0 1 0,1-1 1,-1 0-1,1 0 0,-1 0 0,1 0 0,0 0 1,0 0-1,0 0 0,1 0 0,-1 0 0,1-1 1,-1 1-1,1 0 0,0-1 0,0 1 0,0-1 1,1 0-1,-1 0 0,0 0 0,1 0 0,-1 0 1,1 0-1,0-1 0,0 1 0,0-1 0,-1 0 1,1 0-1,0 0 0,0 0 0,1 0 0,-1-1 1,0 1-1,0-1 0,0 0 0,0 0 0,4 0 1,-4-1 0,-1 1 1,0-1-1,1 0 1,-1 0-1,0 0 1,0 0-1,1 0 1,-1 0-1,0-1 1,0 1-1,0-1 1,-1 1-1,1-1 1,0 0-1,0 1 1,1-4-1,25-39 13,-18 28-9,14-26-1,-1-1-1,-2 0 1,-3-2-1,-1 0 1,14-60-1,-18 43-3,-2-1-1,-3 0 0,0-94 0,-8 152-2,0 0 0,0 1 0,0-1 0,-1 0 0,1 1 0,-1-1 0,0 1 0,-1-1 0,1 1 0,-1 0 0,0 0 0,0-1 0,-3-3 0,4 6 0,-1 1 0,0-1 0,0 0 0,0 1 0,-1 0 0,1-1 0,0 1 0,0 0 0,-1 0 0,1 0 0,-1 0 0,1 1 0,-1-1 0,1 0 0,-1 1 0,1 0 0,-1 0 0,1 0 0,-1 0 0,1 0 0,-1 0 0,0 1 0,-3 0 0,3 0 0,0 0 0,0 0 0,0 0 0,1 1 0,-1-1 0,0 1 0,1-1 0,-1 1 0,1 0 0,0 0 0,0 0 0,-1 0 0,1 0 0,1 1 0,-1-1 0,0 1 0,0-1 0,1 1 0,0 0 0,-1-1 0,1 1 0,0 0 0,0 0 0,1 0 0,-1 0 0,0 3 0,-2 12 0,1 0 0,1-1 0,0 23 0,1-30 0,1 2 0,0-1 0,0 0 0,1 0 0,0 0 0,1 0 0,1 0 0,-1 0 0,2-1 0,-1 0 0,7 11 0,9 10 0,42 51 0,-43-61 0,-2 1 0,0 1 0,-2 1 0,20 40 0,-31-53 0,0 1 0,-1-1 0,0 1 0,-1 0 0,1 16 0,-3-24 0,1 0 0,-1 0 0,0 0 0,0-1 0,0 1 0,-1 0 0,0 0 0,1 0 0,-1 0 0,-1 0 0,1 0 0,0-1 0,-1 1 0,0-1 0,0 1 0,0-1 0,0 1 0,-1-1 0,-3 4 0,-4 0 0,0-1 0,0-1 0,-1 1 0,1-2 0,-1 0 0,0 0 0,-1 0 0,1-2 0,-22 3 0,-11-1 0,-55-2 0,66-2 0,22 2 0,15 2 0,-4-4 0,10 7 0,1-1 0,-1 0 0,1-1 0,0 0 0,0 0 0,1-1 0,-1-1 0,1 0 0,0-1 0,12 2 0,23 0 0,56-2 0,-79-2 0,-14 0 0,0 0 0,-1 0 0,1-1 0,0-1 0,0 1 0,-1-2 0,1 1 0,-1-1 0,1-1 0,-1 0 0,0 0 0,-1-1 0,1 0 0,-1 0 0,0-1 0,0 0 0,0 0 0,-1-1 0,8-9 0,-3 2 0,0-2 0,0 1 0,-1-2 0,-1 1 0,-1-1 0,-1-1 0,0 0 0,-1 0 0,7-29 0,-6 9 0,-1 0 0,-3 0 0,1-70 0,-5 106 0,0 0 0,0 0 0,0 0 0,0 0 0,0 0 0,-1 0 0,1 0 0,-1 0 0,1 0 0,-1 0 0,0 1 0,1-1 0,-1 0 0,0 0 0,0 1 0,0-1 0,-1 0 0,1 1 0,0-1 0,-1 1 0,-2-3 0,2 3 0,-1 0 0,1 0 0,0 1 0,-1-1 0,1 0 0,-1 1 0,1 0 0,-1 0 0,1 0 0,-1 0 0,1 0 0,-1 0 0,1 0 0,-1 1 0,1 0 0,-1-1 0,-4 3 0,5-2 0,-1 1 0,0 0 0,0-1 0,1 1 0,-1 0 0,1 1 0,0-1 0,-1 0 0,1 1 0,0-1 0,1 1 0,-1 0 0,0-1 0,1 1 0,-1 0 0,1 0 0,0 0 0,0 0 0,0 0 0,0 0 0,1 1 0,-1 2 0,-2 12 0,1 1 0,1 28 0,1-40 0,1 18 0,0 1 0,1-1 0,2 0 0,12 45 0,-12-57 0,0-1 0,1 1 0,1-1 0,0 0 0,1 0 0,0-1 0,0 0 0,1 0 0,1-1 0,18 18 0,-22-24 0,0-1 0,0 1 0,0-1 0,1 0 0,-1 0 0,1-1 0,-1 1 0,1-1 0,0-1 0,10 3 0,-2-2 0,0-1 0,0-1 0,20-1 0,-30 0 0,1 1 0,-1-1 0,0 0 0,0 0 0,0 0 0,-1-1 0,1 1 0,0-1 0,0 0 0,-1 0 0,1 0 0,-1-1 0,0 1 0,5-5 0,-3 1 0,1 0 0,-1 0 0,0-1 0,-1 0 0,0 0 0,7-14 0,-4 3 0,-1-1 0,0 1 0,-2-1 0,0-1 0,2-26 0,-3-139 0,-4 105 0,2 68 0,2 12 0,0 0 0,5 0 0,0 1 0,-1 0 0,1 0 0,0 0 0,-1 1 0,1 0 0,-1 0 0,0 1 0,0 0 0,0 0 0,0 1 0,0 0 0,-1 0 0,0 1 0,1-1 0,-2 1 0,1 1 0,-1-1 0,1 1 0,-1 0 0,-1 0 0,1 0 0,-1 1 0,-1 0 0,1 0 0,2 7 0,-2-4 0,-1 0 0,0 1 0,0-1 0,-1 1 0,-1 0 0,0-1 0,0 1 0,-1 0 0,0 0 0,-1-1 0,-3 17 0,-3 3 0,-2 0 0,-19 45 0,15-44 0,10-24 0,0 1 0,0-1 0,1 1 0,0-1 0,0 1 0,1 0 0,0 0 0,1 0 0,-1 0 0,2 12 0,0-19 0,-1 0 0,1 0 0,0 0 0,0 0 0,-1 0 0,1 0 0,0 0 0,0 0 0,0 0 0,0-1 0,0 1 0,0 0 0,0-1 0,0 1 0,1 0 0,-1-1 0,0 0 0,0 1 0,0-1 0,1 0 0,-1 1 0,0-1 0,0 0 0,1 0 0,-1 0 0,0 0 0,0 0 0,1-1 0,-1 1 0,2-1 0,5 1 0,15 1 0,-6 0 0,-1 0 0,1-2 0,0 0 0,17-3 0,-29 3 0,0-1 0,0 1 0,0-1 0,0 0 0,0-1 0,-1 1 0,1-1 0,-1 1 0,1-2 0,-1 1 0,0 0 0,0-1 0,-1 1 0,1-1 0,-1 0 0,0-1 0,4-4 0,-3 0 0,0 0 0,0 0 0,-1-1 0,0 1 0,-1 0 0,0-1 0,0 0 0,-1 0 0,0-11 0,-5-92 0,3 106 0,-2-19 0,-3 1 0,0-1 0,-1 1 0,-1 0 0,-19-37 0,13 29 0,22 110 0,21 26 0,13 53 0,-40-142 0,2-1 0,-1 0 0,2 0 0,-1 0 0,2 0 0,11 20 0,-14-29 0,1 0 0,-1 0 0,0 0 0,1 0 0,0-1 0,0 0 0,0 1 0,0-1 0,0-1 0,1 1 0,0-1 0,-1 1 0,1-1 0,0-1 0,0 1 0,0-1 0,0 0 0,0 0 0,0 0 0,9 0 0,-9-1 0,1 0 0,-1 0 0,1 0 0,-1-1 0,1 1 0,-1-1 0,1 0 0,-1-1 0,0 0 0,0 0 0,1 0 0,5-4 0,-6 3 0,-1-1 0,0 0 0,1 0 0,-2 0 0,1-1 0,0 1 0,-1-1 0,0 0 0,0 0 0,-1 0 0,1-1 0,1-5 0,2-6 0,-1 0 0,-1 0 0,0-1 0,-1 0 0,1-27 0,-5-94 0,-1 91 0,2 41 0,1 1 0,-2-1 0,1 1 0,-1-1 0,0 1 0,0 0 0,-1-1 0,0 1 0,0 0 0,0 0 0,-1 0 0,0 0 0,-4-7 0,6 12 0,1 1 0,0-1 0,-1 0 0,1 1 0,-1-1 0,1 1 0,-1-1 0,1 1 0,-1-1 0,1 1 0,-1-1 0,0 1 0,1-1 0,-1 1 0,0 0 0,1-1 0,-1 1 0,0 0 0,1 0 0,-1-1 0,0 1 0,0 0 0,1 0 0,-1 0 0,0 0 0,0 0 0,1 0 0,-2 0 0,1 1 0,0 0 0,0-1 0,0 1 0,1 0 0,-1 0 0,0 0 0,1 0 0,-1 0 0,1 0 0,-1 0 0,1 0 0,-1 0 0,1 0 0,0 0 0,-1 0 0,1 1 0,-5 45 0,5-30 0,0 3 0,0 0 0,2 0 0,3 21 0,-3-33 0,0-1 0,0 1 0,1-1 0,0 0 0,1 0 0,-1 0 0,1 0 0,1 0 0,-1-1 0,1 0 0,7 7 0,-7-8 0,0-1 0,1 1 0,-1-1 0,1-1 0,0 1 0,0-1 0,0 0 0,1 0 0,-1-1 0,1 1 0,-1-1 0,9 1 0,-2-1 0,-1-1 0,1-1 0,-1 1 0,1-2 0,-1 0 0,15-3 0,-22 3 0,0 0 0,0 0 0,-1-1 0,1 0 0,0 0 0,-1 0 0,1 0 0,-1-1 0,0 0 0,1 0 0,-1 0 0,-1 0 0,1 0 0,0-1 0,-1 0 0,0 0 0,0 0 0,0 0 0,0 0 0,-1-1 0,1 1 0,-1-1 0,-1 0 0,4-9 0,-1-6 0,0 0 0,-1-1 0,-1 0 0,-1-34 0,-1 49 0,0 1 0,0-1 0,-1 1 0,1-1 0,-1 1 0,0 0 0,-1-1 0,1 1 0,-1 0 0,0 0 0,0 0 0,-1 0 0,1 0 0,-1 1 0,0-1 0,-1 1 0,1-1 0,-1 1 0,1 0 0,-6-3 0,9 7 0,0 0 0,0 0 0,0 0 0,0 0 0,0 0 0,0 1 0,0-1 0,0 0 0,0 0 0,0 0 0,0 0 0,0 0 0,0 0 0,0 0 0,0 1 0,0-1 0,0 0 0,0 0 0,0 0 0,0 0 0,0 0 0,0 0 0,0 0 0,-1 0 0,1 1 0,0-1 0,0 0 0,0 0 0,0 0 0,0 0 0,0 0 0,0 0 0,0 0 0,0 0 0,-1 0 0,1 0 0,0 0 0,0 0 0,0 0 0,0 0 0,0 0 0,0 0 0,-1 0 0,1 0 0,0 0 0,0 0 0,0 0 0,0 0 0,0 0 0,0 0 0,0 0 0,-1 0 0,1 0 0,0 0 0,0 0 0,0 0 0,0 0 0,0 0 0,0 3 0,0 18 0,-1 6 0,2-1 0,0 0 0,10 47 0,-5-49 0,25 86 0,-27-99 0,0-1 0,1 0 0,0-1 0,0 1 0,1-1 0,0 0 0,1 0 0,8 9 0,-11-15 0,-1 0 0,1-1 0,0 1 0,0-1 0,0 0 0,0 0 0,0 0 0,0 0 0,1-1 0,-1 0 0,8 2 0,50 0 0,-50-3 0,-10 0 0,1 0 0,-1-1 0,1 1 0,-1-1 0,0 1 0,1-1 0,-1 0 0,0 0 0,1 0 0,-1 0 0,0 0 0,0-1 0,0 1 0,0-1 0,0 1 0,0-1 0,0 0 0,-1 1 0,1-1 0,-1 0 0,1 0 0,-1 0 0,0 0 0,0-1 0,0 1 0,0 0 0,0-1 0,0 1 0,0 0 0,-1-1 0,1-3 0,2-10 0,-1 0 0,-1-1 0,-2-28 0,1 23 0,-1-29 0,0 10 0,5-49 0,-3 79 0,0 0 0,2 0 0,-1 0 0,1 0 0,1 0 0,0 0 0,0 1 0,1 0 0,7-11 0,-9 17 0,0 1 0,0-1 0,0 1 0,0 0 0,1 0 0,-1 0 0,1 0 0,6-4 0,-8 6 0,0 0 0,0 0 0,1 0 0,-1 1 0,0-1 0,0 0 0,0 1 0,0-1 0,1 1 0,-1 0 0,0 0 0,0 0 0,1 0 0,-1 0 0,0 0 0,0 1 0,0-1 0,1 1 0,1 1 0,-3-2 0,0 1 0,0 0 0,0 0 0,-1 0 0,1 0 0,0 0 0,-1 0 0,1 0 0,-1 1 0,1-1 0,-1 0 0,1 0 0,-1 0 0,0 0 0,0 1 0,0-1 0,1 0 0,-1 3 0,-6 0 0,3-2 0,-5 2 0,1 0 0,0 1 0,0 0 0,0 1 0,0-1 0,1 1 0,0 0 0,1 1 0,-1 0 0,1 0 0,0 0 0,1 0 0,0 1 0,0 0 0,0 0 0,1 0 0,0 0 0,-2 12 0,-1 11 0,2-1 0,0 1 0,2 55 0,2-78 0,1 1 0,0-1 0,0 1 0,0-1 0,1 0 0,0 0 0,1 0 0,0 0 0,0 0 0,1-1 0,0 1 0,5 8 0,-5-11 0,0 0 0,1 0 0,-1-1 0,1 1 0,0-1 0,0 0 0,0 0 0,1-1 0,-1 1 0,1-1 0,0 0 0,0-1 0,0 0 0,0 0 0,0 0 0,10 1 0,-2-1 0,0 0 0,-1-1 0,1-1 0,0 0 0,-1-1 0,1 0 0,-1-1 0,1-1 0,-1 0 0,0-1 0,0-1 0,0 0 0,-1 0 0,1-1 0,-1-1 0,-1 0 0,1 0 0,-1-1 0,-1-1 0,1 0 0,-1 0 0,-1-1 0,0-1 0,0 1 0,-1-1 0,-1-1 0,1 1 0,-2-1 0,10-24 0,-7 3 0,-2-1 0,-1-1 0,-2 1 0,-1-1 0,-3-60 0,0 68 0,0 19 0,0 2 0,0 0 0,0 1 0,0-1 0,-1 0 0,0 0 0,-2-7 0,2 12 0,1 0 0,-1-1 0,1 1 0,-1 0 0,0 0 0,0 0 0,0 0 0,0 0 0,0 0 0,0 0 0,0 0 0,0 0 0,0 1 0,0-1 0,-1 0 0,1 1 0,0-1 0,0 1 0,-1-1 0,1 1 0,0 0 0,-1-1 0,1 1 0,0 0 0,-1 0 0,1 0 0,0 0 0,-1 0 0,1 0 0,-3 1 0,1-1 0,0 1 0,0 0 0,0 0 0,0 0 0,0 0 0,0 1 0,0-1 0,1 1 0,-1 0 0,0 0 0,1 0 0,-1 0 0,1 0 0,0 0 0,0 1 0,0-1 0,0 1 0,0 0 0,0-1 0,1 1 0,-1 0 0,0 3 0,-3 6 0,0 0 0,1 1 0,0-1 0,-1 16 0,1-9 0,2 0 0,0-1 0,1 1 0,1 0 0,1 0 0,0 0 0,2 0 0,0-1 0,7 22 0,-7-31 0,0 0 0,1 0 0,0-1 0,0 1 0,1-1 0,0 0 0,1 0 0,0-1 0,0 0 0,1 0 0,-1 0 0,1-1 0,1 0 0,-1 0 0,1 0 0,0-1 0,1-1 0,-1 1 0,19 5 0,-17-7 0,0 0 1,0 0-1,1-1 0,0-1 1,-1 0-1,1 0 0,0-1 1,-1-1-1,1 0 0,11-2 1,-18 2-3,0 0 1,0 0-1,0 0 0,0 0 1,0-1-1,0 0 1,0 1-1,-1-2 0,1 1 1,-1 0-1,0-1 1,1 1-1,-1-1 0,0 0 1,-1 0-1,1 0 1,0 0-1,-1-1 0,0 1 1,0-1-1,0 1 1,0-1-1,0 0 0,-1 0 1,0 0-1,0 0 1,0 0-1,1-7 0,-2-13-1486,-5 3-5625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2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23 32383,'0'0'5,"0"0"0,0 0 1,0 0-1,1-1 0,-1 1 1,0 0-1,0 0 0,0-1 1,0 1-1,0 0 0,0 0 1,0-1-1,0 1 0,0 0 0,0 0 1,0-1-1,0 1 0,0 0 1,0 0-1,0 0 0,0-1 1,0 1-1,0 0 0,0 0 1,0-1-1,-1 1 0,1 0 0,0 0 1,0 0-1,0-1 0,0 1 1,0 0-1,-1 0 0,1 0 1,0-1-1,0 1 0,0 0 1,-1 0-1,1 0 0,0 0 0,0 0 1,-1 0-1,1 0 0,0-1 1,0 1-1,0 0 0,-1 0 1,1 0-1,0 0 0,0 0 1,-1 0-1,1 0 0,-18 10 46,-17 20-66,30-26 16,0 1-1,1 0 0,-1 0 0,1 0 1,0 0-1,1 1 0,-1-1 0,1 1 1,0 0-1,0 0 0,1 0 0,0 0 1,0 1-1,0-1 0,1 0 0,0 1 1,0-1-1,0 1 0,1 0 0,1 12 1,0-17-1,0 0 1,0 1-1,0-1 1,0 0-1,0 0 1,0 0-1,1 0 1,-1 0 0,1 0-1,-1-1 1,1 1-1,0 0 1,0-1-1,0 1 1,0-1-1,0 0 1,0 1-1,0-1 1,0 0-1,0 0 1,1-1 0,-1 1-1,0 0 1,1-1-1,2 1 1,8 1-1,1 0 0,-1-1 0,18-1-1,-19 0 4,-3 0-2,-1-1 0,1 0 0,0 0 0,-1 0 0,1-1 0,-1 0 0,1-1 1,-1 0-1,0 0 0,0-1 0,-1 0 0,1 0 0,7-6 0,-10 5 1,1 1 0,-1-1 0,-1 0-1,1-1 1,-1 1 0,0-1 0,0 0-1,0 0 1,-1 0 0,0 0 0,0-1-1,0 1 1,-1-1 0,0 0 0,-1 1-1,2-13 1,-2 16-2,-1 1 0,1-1 0,-1 0 0,0 1-1,0-1 1,0 0 0,-1 1 0,1-1 0,0 0 0,-1 1 0,0-1 0,0 1 0,0-1-1,0 1 1,0-1 0,0 1 0,0 0 0,-1-1 0,1 1 0,-1 0 0,0 0 0,0 0-1,1 0 1,-1 1 0,-1-1 0,1 0 0,0 1 0,0-1 0,0 1 0,-1 0 0,1 0 0,-1 0-1,1 0 1,-5-1 0,-7-1-10,-1 1 0,0 1 0,0 0 0,1 1-1,-19 1 1,-1 1-42,34-2 52,-19-1-493,-35 6 1,38-2-848,0 2 0,-20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1.7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62 223 32207,'-3'-7'97,"2"4"-58,0-1 0,-1 1 0,1 0 0,-1-1 0,1 1 0,-1 0 0,0 0 0,0 0 0,0 1-1,-5-5 1,2 14-39,0 28 1,0 1 0,3-1-1,2 65 1,1-38-1,0 17 0,0 30 0,-22 188 0,22-362 0,-2 27 0,1 19 6,4-264 13,1 191-32,19-97 1,-11 135 12,-12 54 0,-1 0 0,0-1 0,0 1 0,0 0 0,0 0 0,0 0 0,0 0 0,0-1 0,0 1 0,0 0 0,0 0 0,1 0 0,-1 0 0,0-1 0,0 1 0,0 0 0,0 0 0,0 0 0,1 0 0,-1 0 0,0 0 0,0 0 0,0 0 0,0 0 0,1-1 0,-1 1 0,0 0 0,0 0 0,0 0 0,1 0 0,-1 0 0,0 0 0,0 0 0,0 0 0,0 0 0,1 0 0,-1 0 0,0 0 0,0 1 0,0-1 0,1 0 0,-1 0 0,0 0 0,0 0 0,0 0 0,0 0 0,1 0 0,-1 0 0,0 0 0,0 1 0,0-1 0,0 0 0,0 0 0,0 0 0,1 0 0,-1 1 0,0-1 0,0 0 0,0 0 0,0 0 0,0 0 0,0 1 0,0-1 0,0 0 0,6 13 0,10 33 0,14 45 0,77 163 0,-101-243 0,-4-7 0,0 1 0,0-1 0,1 1 0,-1-1 0,1 0 0,5 5 0,-8-8 0,1-1 0,-1 1 0,1-1 0,0 1 0,-1-1 0,1 0 0,-1 1 0,1-1 0,0 0 0,-1 1 0,1-1 0,0 0 0,-1 0 0,1 0 0,0 0 0,0 0 0,-1 0 0,1 0 0,0 0 0,1 0 0,-1 0 0,0-1 0,1 0 0,-1 1 0,0-1 0,0 0 0,0 0 0,0 0 0,1 1 0,-1-1 0,0 0 0,-1-1 0,1 1 0,0 0 0,1-2 0,8-13 0,-1 0 0,-1 0 0,-1-1 0,9-30 0,16-80 0,-29 114 0,58-319 32,-58 324-48,0 16 6,0 25 3,-3-26 8,12 125-1,9 177 0,-20-292 0,-2 5 0,1 1 0,2 0 0,0-1 0,2 0 0,0 1 0,9 23 0,-12-44 0,0 1 0,0-1 0,0 0 0,0 0 0,0 0 0,1 0 0,-1 0 0,1 0 0,0 0 0,0-1 0,-1 1 0,1 0 0,0-1 0,0 1 0,0-1 0,1 0 0,-1 0 0,0 0 0,0 0 0,1 0 0,-1-1 0,0 1 0,1 0 0,-1-1 0,1 0 0,-1 0 0,1 0 0,-1 0 0,4 0 0,-2-1 0,0 1 0,-1-1 0,1 0 0,0 0 0,-1 0 0,1-1 0,-1 1 0,0-1 0,1 0 0,-1 0 0,0 0 0,0 0 0,0-1 0,-1 1 0,1-1 0,0 0 0,3-5 0,2-5 0,-2 0 0,1-1 0,-2 0 0,0 0 0,5-23 0,9-79 0,-14 78 0,15-59 0,-19 91 0,1 1 0,0-1 0,1 1 0,-1-1 0,1 1 0,0 0 0,0 0 0,5-5 0,-6 7 0,1 1 0,-1 0 0,0 0 0,0 0 0,1 1 0,-1-1 0,1 1 0,0-1 0,-1 1 0,1 0 0,0 0 0,0 0 0,0 0 0,0 0 0,0 1 0,0-1 0,5 1 0,-13 1 1,0 0 0,0 0 0,0 0 1,0 1-1,0 0 0,0 0 0,0 0 0,0 0 0,1 1 0,-1 0 0,1 0 1,0 0-1,0 0 0,0 1 0,0 0 0,1 0 0,0 0 0,-1 0 0,1 0 1,-2 6-1,-7 9 1,0 1 0,2 1 0,-10 27 0,11-22-2,2 1 0,1 1 0,0-1 0,3 1 0,0 0 0,1 0 0,4 48 0,-1-71 0,-1 1 0,1-1 0,0 0 0,0 0 0,1 0 0,-1-1 0,1 1 0,0 0 0,1 0 0,-1-1 0,1 0 0,0 1 0,0-1 0,0 0 0,0 0 0,1-1 0,0 1 0,-1-1 0,1 1 0,1-1 0,-1-1 0,0 1 0,1 0 0,-1-1 0,1 0 0,0 0 0,0-1 0,5 2 0,12 2 0,-1-1 0,1 0 0,0-2 0,0-1 0,27-1 0,-42 0 0,0-1 0,0 0 0,0 0 0,0 0 0,0-1 0,0 0 0,0 0 0,0 0 0,-1-1 0,1 0 0,-1-1 0,0 0 0,0 0 0,0 0 0,0 0 0,-1-1 0,1 0 0,-1 0 0,-1 0 0,1-1 0,-1 0 0,0 0 0,0 0 0,-1 0 0,1 0 0,-1-1 0,-1 0 0,1 1 0,-1-1 0,1-10 0,1-4 0,-1 1 0,-1-1 0,0 0 0,-2 0 0,-1 0 0,0 0 0,-2 0 0,-4-20 0,4 28 0,-1 1 0,0-1 0,0 1 0,-1 0 0,-1 0 0,0 1 0,0 0 0,-1 0 0,-1 0 0,1 1 0,-2 0 0,0 0 0,-19-16 0,26 24 0,-1 0 0,1 1 0,-1-1 0,1 1 0,-1-1 0,0 1 0,0 0 0,1 0 0,-1 0 0,0 0 0,0 0 0,0 1 0,0 0 0,0-1 0,0 1 0,0 0 0,0 0 0,-4 1 0,5 0 0,0 0 0,-1 0 0,1 0 0,0 0 0,0 0 0,1 0 0,-1 1 0,0-1 0,0 1 0,1-1 0,-1 1 0,1 0 0,-1 0 0,1 0 0,0-1 0,0 1 0,-1 0 0,2 1 0,-1-1 0,0 0 0,0 0 0,1 0 0,-2 5 0,-2 21 0,1 0 0,1 1 0,1-1 0,6 54 0,-3-70-1,0 0 1,0-1-1,1 1 0,0-1 1,1 0-1,0 0 1,1 0-1,0-1 0,1 0 1,0 0-1,1 0 0,13 15 1,-13-18-2,0 0 1,0 0-1,1-1 1,0-1-1,0 1 1,0-1-1,0 0 1,1-1-1,0 0 1,0-1-1,0 1 1,0-2-1,1 1 1,-1-1-1,20 1 1,-11-2 1,1 0 0,0-2 0,29-4 0,-42 4 0,0 0 0,0-1 1,0 0-1,-1 0 0,1-1 1,-1 1-1,1-1 0,-1 0 1,0-1-1,0 1 1,0-1-1,0 0 0,-1-1 1,0 1-1,4-5 0,2-6 3,-1 1 0,-1-1 0,-1-1 0,0 1 0,0-1 0,-2-1 0,0 1 0,-1-1-1,3-28 1,-1-18-4,-2-77-1,-4 128 3,1-71-1,1 24 0,-11-104 0,9 161 0,0-1 0,-1 0 0,1 0 0,-1 1 0,0-1 0,0 0 0,0 1 0,0-1 0,-1 1 0,-1-4 0,3 6 0,-1 0 0,1 0 0,0-1 0,0 1 0,0 0 0,-1 0 0,1 0 0,0 0 0,0 0 0,0-1 0,-1 1 0,1 0 0,0 0 0,0 0 0,-1 0 0,1 0 0,0 0 0,0 0 0,-1 0 0,1 0 0,0 0 0,-1 0 0,1 0 0,0 0 0,0 0 0,-1 0 0,1 0 0,0 0 0,0 0 0,0 1 0,-1-1 0,1 0 0,0 0 0,0 0 0,-1 0 0,1 0 0,0 1 0,-10 18 0,3 16 0,1 0 0,1 1 0,2-1 0,4 69 0,0-49 0,7 158 0,-5-185 0,1 1 0,2-1 0,1 1 0,1-2 0,15 35 0,-18-52 0,0 0 0,1-1 0,0 1 0,0-1 0,1 0 0,0-1 0,1 1 0,-1-2 0,17 13 0,-19-16 0,0-1 0,0 1 0,1-1 0,-1-1 0,1 1 0,0-1 0,-1 0 0,1 0 0,0 0 0,0-1 0,0 0 0,0-1 0,1 1 0,-1-1 0,0 0 0,0 0 0,0-1 0,12-2 0,-14 1 0,0 0 0,1 0 0,-1-1 0,0 1 0,-1-1 0,1 0 0,0 0 0,-1 0 0,0 0 0,0 0 0,0-1 0,0 0 0,0 0 0,-1 1 0,1-1 0,-1-1 0,0 1 0,0 0 0,1-8 0,3-5 0,-2 1 0,0-1 0,-1-1 0,1-17 0,-3 21 0,3-21 0,-3 0 0,-3-47 0,2 74 0,-1 0 0,-1-1 0,1 1 0,-1 0 0,0 0 0,-1 0 0,0 0 0,0 0 0,-1 0 0,0 1 0,-1 0 0,1 0 0,-1 0 0,0 0 0,-9-7 0,12 12 0,0 0 0,0 1 0,1-1 0,-1 1 0,-1-1 0,1 1 0,0 0 0,0 0 0,0 0 0,-1 0 0,1 0 0,0 1 0,-1-1 0,1 1 0,0 0 0,-1-1 0,1 1 0,-1 0 0,1 0 0,-1 1 0,-3 0 0,4 0 0,0 0 0,0 0 0,0 0 0,0 0 0,0 0 0,1 1 0,-1-1 0,0 1 0,1-1 0,-1 1 0,1 0 0,0 0 0,0-1 0,-1 1 0,1 0 0,0 0 0,1 0 0,-1 0 0,0 0 0,0 0 0,1 1 0,0-1 0,-1 3 0,-2 12 0,1 1 0,0 0 0,2 0 0,0 0 0,1 0 0,5 29 0,-3-34 0,0-1 0,1 0 0,0 0 0,1 0 0,1 0 0,0-1 0,0 0 0,1 0 0,0-1 0,10 11 0,-10-14 0,0 0 0,0 0 0,1-1 0,0 0 0,1 0 0,-1-1 0,1 0 0,0-1 0,0 0 0,0 0 0,1-1 0,-1 0 0,1-1 0,0 0 0,0 0 0,0-1 0,0 0 0,18-2 0,-23 1 0,-1 0 0,0-1 0,0 0 0,0 0 0,0 0 0,0-1 0,0 1 0,0-1 0,0 0 0,-1 0 0,1 0 0,-1-1 0,1 1 0,-1-1 0,0 0 0,0 0 0,0 0 0,0 0 0,-1 0 0,1-1 0,-1 1 0,0-1 0,0 0 0,0 1 0,0-1 0,1-6 0,4-9 0,-2 0 0,0-1 0,0 0 0,1-24 0,3-164 0,-11 292 0,4 100 0,0-163 0,1 0 0,0 0 0,2 0 0,0 0 0,2-1 0,13 31 0,-17-46 0,0 1 0,0 0 0,1-1 0,-1 1 0,1-1 0,1 0 0,-1 0 0,1-1 0,0 1 0,0-1 0,0 0 0,0 0 0,1-1 0,0 1 0,-1-1 0,1-1 0,0 1 0,1-1 0,-1 0 0,0 0 0,1-1 0,-1 0 0,1 0 0,-1 0 0,1-1 0,12-1 0,-15 0 0,1 0 0,-1 0 0,1 0 0,-1-1 0,0 1 0,0-1 0,0 0 0,0 0 0,0-1 0,0 1 0,0-1 0,-1 0 0,0 0 0,1 0 0,-1 0 0,0-1 0,0 1 0,-1-1 0,1 0 0,-1 1 0,3-7 0,6-11 0,-1-1 0,12-40 0,-20 57 0,14-50 0,-2-1 0,-3-1 0,7-86 0,-9-177 0,-9 299 0,0 21 0,0 0 0,0 0 0,0-1 0,0 1 0,0 0 0,0 0 0,0-1 0,0 1 0,0 0 0,0 0 0,0 0 0,-1-1 0,1 1 0,0 0 0,0 0 0,0-1 0,0 1 0,0 0 0,0 0 0,0 0 0,-1 0 0,1-1 0,0 1 0,0 0 0,0 0 0,0 0 0,-1 0 0,1-1 0,0 1 0,0 0 0,0 0 0,-1 0 0,1 0 0,0 0 0,0 0 0,0 0 0,-1 0 0,1 0 0,0 0 0,0 0 0,-1 0 0,1 0 0,0 0 0,0 0 0,0 0 0,-1 0 0,1 0 0,0 0 0,0 0 0,-1 0 0,-9 7 0,6 1 0,0-1 0,0 2 0,1-1 0,0 0 0,0 1 0,-2 13 0,-7 59 0,10-62 0,-10 287 0,12-261 0,0-27 0,1 0 0,1 1 0,0-1 0,2 0 0,0-1 0,0 1 0,10 22 0,-11-33 0,1 0 0,-1 0 0,1-1 0,0 1 0,0-1 0,1 0 0,0 0 0,0 0 0,0-1 0,1 0 0,0 0 0,0 0 0,0-1 0,0 0 0,1 0 0,0 0 0,0-1 0,0 0 0,0-1 0,8 3 0,-5-3 0,0 0 0,0-1 0,0 0 0,0-1 0,0 0 0,0 0 0,0-1 0,0 0 0,0-1 0,-1 0 0,1-1 0,0 0 0,-1 0 0,0-1 0,0 0 0,0-1 0,0 0 0,-1 0 0,1-1 0,6-6 0,-5 2 0,0 0 0,-1-1 0,0 1 0,0-2 0,-1 1 0,-1-1 0,0 0 0,-1-1 0,0 0 0,-1 0 0,0 0 0,-1 0 0,4-26 0,-4 4 0,-2-1 0,-3-37 0,1 68 0,0-3 0,0 0 0,-1 1 0,0-1 0,0 0 0,-1 1 0,0-1 0,0 0 0,-1 1 0,-5-11 0,6 15 0,0 0 0,0 0 0,0 0 0,-1 1 0,1-1 0,0 1 0,-1 0 0,0 0 0,1-1 0,-1 2 0,0-1 0,0 0 0,0 1 0,0-1 0,-1 1 0,1 0 0,0 0 0,0 0 0,-1 0 0,1 1 0,-1-1 0,1 1 0,-4 0 0,4 0 0,0 1 0,1-1 0,-1 1 0,0-1 0,1 1 0,-1 0 0,1 0 0,-1 0 0,1 0 0,-1 0 0,1 1 0,0-1 0,0 1 0,0-1 0,0 1 0,0 0 0,0 0 0,0 0 0,0 0 0,1 0 0,-1 0 0,1 1 0,-1-1 0,1 0 0,0 1 0,0-1 0,0 1 0,0 0 0,1-1 0,-1 5 0,-3 10 0,2-1 0,0 1 0,1 29 0,1-39 0,0 7 0,-1 2 0,1 0 0,0 0 0,2 0 0,-1 0 0,2 0 0,0 0 0,1-1 0,0 1 0,9 16 0,-7-18 0,1-2 0,1 1 0,1-1 0,0 0 0,0-1 0,13 13 0,-17-20 0,1 1 0,-1-1 0,1 0 0,-1-1 0,1 1 0,0-1 0,1 0 0,-1 0 0,0-1 0,1 0 0,0 0 0,-1-1 0,1 0 0,0 0 0,8 0 0,-13-1-9,-1 0-1,1 0 1,-1 0 0,0 0-1,1 0 1,-1 0 0,0 0 0,1-1-1,-1 1 1,0-1 0,0 1-1,1-1 1,-1 1 0,0-1-1,0 0 1,0 1 0,0-1 0,1 0-1,-1 0 1,0 0 0,-1 0-1,1 0 1,0 0 0,0 0-1,0 0 1,-1-1 0,1 1-1,0 0 1,-1 0 0,1-1 0,-1 1-1,1 0 1,-1 0 0,0-1-1,0 1 1,0 0 0,1-1-1,-2-1 1,4-44-1357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3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1 222 32383,'0'-2'196,"8"0"-82,25-1-56,46 3-91,-75 0 47,33 0-12,144-4-1,-146 1-1,0-2 0,1-1 0,35-11 0,-69 17 0,-1 0 0,1-1 0,-1 1 0,1-1 0,-1 1 0,1-1 0,-1 1 0,0-1 0,1 0 0,-1 1 0,0-1 0,0 0 0,0 0 0,1 0 0,-1 0 0,0 0 0,0-1 0,0 1 0,-1 0 0,1 0 0,1-3 0,-2 3 0,0-1 0,0 1 0,0 0 0,0 0 0,0-1 0,-1 1 0,1 0 0,0 0 0,-1-1 0,1 1 0,-1 0 0,1 0 0,-1 0 0,0 0 0,0 0 0,1 0 0,-1 0 0,0 0 0,-2-2 0,-6-5 0,-1 0 0,0 1 0,-21-12 0,26 16 0,-4-2 0,-11-8 0,-1 1 0,-1 0 0,0 2 0,0 1 0,-1 0 0,0 2 0,-27-5 0,58 14 0,-1 0 0,1 0 0,0 1 0,-1 0 0,1 0 0,11 8 0,48 33 1,-39-24 3,-21-15-1,0 0-1,0 0 0,-1 1 1,0 0-1,0 0 0,-1 0 1,0 1-1,0 0 0,0 0 1,-1 0-1,6 14 0,-8-17-2,-1 0 0,1 0 0,-1 1 0,-1-1 0,1 0 0,-1 0 0,1 0 0,-1 1 0,0-1 0,-1 0 0,1 1 0,-1-1 0,0 0 0,0 0-1,0 0 1,0 0 0,-1 0 0,0 0 0,1 0 0,-2 0 0,1-1 0,0 1 0,-1-1 0,1 1 0,-4 2 0,-19 18-112,0-1-1,-2-1 1,0-2-1,-1-1 1,-57 29-1,41-29-2718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57 333 31182,'-3'-112'1438,"4"81"-1371,-4 19-24,-3 12-35,4 1-8,1 0 0,0 0-1,0 0 1,0 0 0,0 1 0,0-1 0,0 0-1,0 1 1,0-1 0,1 1 0,-1-1-1,0 1 1,0 2 0,-8 31 0,2 1 0,2-1 0,-2 38 0,5 114 0,2-124 0,0-51-2,-1 9 6,1 0 0,1-1 1,0 1-1,2-1 0,0 1 0,2-1 1,8 26-1,-13-46-4,0 1 0,1-1 0,-1 1 0,0-1 0,1 1-1,-1-1 1,1 1 0,-1-1 0,0 1 0,1-1 0,-1 1 0,1-1 0,-1 0 0,1 1 0,-1-1 0,1 0-1,0 1 1,-1-1 0,1 0 0,-1 0 0,1 0 0,0 0 0,-1 1 0,1-1 0,-1 0 0,1 0 0,0 0-1,-1 0 1,1 0 0,-1 0 0,1-1 0,0 1 0,-1 0 0,1 0 0,0 0 0,-1-1 0,1 1 0,-1 0-1,1 0 1,-1-1 0,1 1 0,-1 0 0,1-1 0,-1 1 0,1-1 0,-1 1 0,1-1 0,-1 1 0,0-1 0,1 1-1,-1-1 1,0 1 0,0-1 0,1 1 0,-1-1 0,0 0 0,0 1 0,0-1 0,1 0 0,3-11 1,0 0-1,0 0 1,-1 0 0,-1-1 0,0 1 0,0-16 0,-1-85-2,-1 65 1,-5-164 0,1 167 0,-1 0 0,-20-73 0,25 162 0,4-24 0,2-1 0,0 0 0,0-1 0,14 26 0,45 70 0,-48-85 0,-8-13 0,-7-11 0,1 1 0,0-1 0,0 1 0,1-1 0,-1 0 0,1-1 0,0 1 0,0-1 0,10 8 0,-13-12 0,0 1 0,0-1 0,0 0 0,0 1 0,0-1 0,0 0 0,0 0 0,0 0 0,0 0 0,0 0 0,0 0 0,0 0 0,0 0 0,0 0 0,0-1 0,0 1 0,0 0 0,0-1 0,0 1 0,0-1 0,0 1 0,0-1 0,0 1 0,0-1 0,0 0 0,0 1 0,-1-1 0,1 0 0,0 0 0,-1 0 0,1 1 0,0-1 0,0-2 0,18-32 0,-17 31 0,19-53 0,17-71 0,-21 68 0,25-61 0,-41 117 0,-1 3 0,0 0 0,0 0 0,0 0 0,1 0 0,-1 0 0,0 1 0,1-1 0,-1 0 0,1 0 0,-1 0 0,1 0 0,-1 1 0,1-1 0,-1 0 0,1 1 0,0-1 0,-1 0 0,1 1 0,0-1 0,0 1 0,0-1 0,1 0 0,-2 1 0,1 1 0,-1-1 0,0 1 0,1-1 0,-1 0 0,0 1 0,1-1 0,-1 1 0,0-1 0,0 1 0,0 0 0,1-1 0,-1 1 0,0-1 0,0 1 0,0-1 0,0 1 0,0-1 0,0 1 0,0 0 0,0-1 0,0 1 0,0-1 0,-1 2 0,2 3 0,6 97 0,4 0 0,5 0 0,54 184 0,-68-280 0,20 49 0,-22-53 0,1 0 0,0 0 0,0 0 0,0 0 0,1 0 0,-1-1 0,0 1 0,1 0 0,-1-1 0,1 1 0,-1-1 0,1 0 0,-1 1 0,1-1 0,0 0 0,0 0 0,0 0 0,0 0 0,0 0 0,0-1 0,0 1 0,2 0 0,0-1 0,0 0 0,-1 0 0,1 0 0,-1-1 0,1 1 0,-1-1 0,1 0 0,-1 0 0,0 0 0,1 0 0,-1-1 0,0 0 0,0 1 0,5-4 0,-4 1 0,-1-1 0,1 1 0,-1 0 0,0-1 0,0 0 0,0 1 0,0-1 0,3-9 0,7-24 0,-2 1 0,12-62 0,-17 64-8,2 1 0,1 0 0,21-48 0,-30 81 8,17-28 0,-16 28 0,0-1 0,0 1 0,0 0 0,0 0 0,0 0 0,0 0 0,0 0 0,1 0 0,-1 0 0,0 1 0,1-1 0,-1 0 0,0 1 0,1-1 0,-1 1 0,1-1 0,-1 1 0,1 0 0,1-1 0,-2 4 0,0 0 0,0-1 0,-1 1 0,0-1 0,1 1 0,-1 0 0,0-1 0,0 1 0,-1 4 0,1-5 0,-1 5 1,0 0-1,-1 0 1,0 0 0,0-1-1,-1 1 1,1-1 0,-1 0-1,-1 0 1,1 0 0,-8 9-1,-10 21 20,12-17-20,1 0 1,1 1-1,0 0 1,2 0-1,0 0 1,1 1-1,2 0 1,0 0-1,1 40 1,1-57-1,1-1 0,-1 1 0,0-1 0,1 1 0,0-1 0,0 1 0,0-1 0,0 1 0,0-1 0,1 0 0,-1 0 0,1 0 0,0 0 0,0 0 0,0 0 0,1 0 0,-1-1 0,0 1 0,1-1 0,0 1 0,0-1 0,-1 0 0,1 0 0,1 0 0,-1-1 0,0 1 0,0-1 0,5 2 0,7 1 0,0-1 0,1-1 0,-1 0 0,0-1 0,19-2 0,-33 1 0,3 0 0,0 0 0,0 0 0,0-1 0,0 0 0,0 1 0,0-1 0,0-1 0,0 1 0,-1-1 0,1 1 0,0-1 0,-1 0 0,1-1 0,-1 1 0,0-1 0,0 1 0,0-1 0,0 0 0,0 0 0,0 0 0,-1 0 0,1-1 0,-1 1 0,0-1 0,0 1 0,-1-1 0,1 0 0,-1 0 0,0 0 0,2-6 0,1-12 0,0 0 0,-2 0 0,0 0 0,-2-32 0,0 33 0,0 5 0,-1 1 0,0 0 0,-1-1 0,-1 1 0,0 0 0,-1 1 0,0-1 0,-2 1 0,1-1 0,-2 2 0,0-1 0,0 1 0,-2 0 0,1 0 0,-14-14 0,17 23 0,0 0 0,0 1 0,0 0 0,0 0 0,-1 0 0,1 0 0,-1 1 0,1 0 0,-1 0 0,-9-1 0,13 2 0,0 1 0,0-1 0,0 1 0,0-1 0,0 1 0,0 0 0,0 0 0,-1 0 0,1 0 0,0 0 0,0 0 0,0 1 0,0-1 0,0 1 0,0 0 0,0-1 0,0 1 0,0 0 0,0 0 0,0 0 0,1 0 0,-1 1 0,0-1 0,1 0 0,-1 1 0,1-1 0,-1 1 0,1 0 0,0-1 0,-1 1 0,1 0 0,-1 2 0,-2 15 0,1 0 0,0 0 0,1 0 0,2 1 0,0-1 0,1 0 0,0 0 0,2 0 0,8 33 0,-7-39 0,1 1 0,0-1 0,1 0 0,0-1 0,1 1 0,16 21 0,-19-28 0,1-1 0,0 0 0,0 0 0,0 0 0,0 0 0,1-1 0,0 0 0,0 0 0,0-1 0,0 0 0,0 0 0,1 0 0,-1-1 0,1 1 0,0-2 0,7 2 0,-1-1 0,0-1 0,0-1 0,0 0 0,0-1 0,17-3 0,-23 3 0,-1-1 0,1 0 0,-1 0 0,0 0 0,0-1 0,0 0 0,0 0 0,0-1 0,0 0 0,-1 0 0,0 0 0,6-6 0,2-5 0,-1 0 0,0-1 0,-2-1 0,1 0 0,-2 0 0,0-1 0,-2 0 0,0-1 0,0 0 0,-2 0 0,5-33 0,-2-9 0,-4 0 0,-3-86 0,-1 139 0,0 1 0,-1 0 0,0 0 0,0 0 0,-1-1 0,0 1 0,-3-7 0,5 12 0,-1 0 0,-1 0 0,1 0 0,0 0 0,0 1 0,-1-1 0,1 0 0,-1 1 0,1-1 0,-1 1 0,0-1 0,0 1 0,1 0 0,-1 0 0,0 0 0,0 0 0,0 0 0,0 0 0,0 0 0,-1 1 0,1-1 0,0 1 0,0-1 0,0 1 0,-1 0 0,-2 0 0,3 0 0,1 0 0,-1 1 0,0-1 0,0 0 0,0 1 0,0 0 0,0-1 0,0 1 0,0 0 0,1 0 0,-1 0 0,0 0 0,1 0 0,-1 0 0,1 0 0,-1 1 0,1-1 0,-1 0 0,-1 3 0,0 1 0,0 0 0,0 1 0,0-1 0,1 0 0,0 1 0,-3 9 0,0 6 0,1 0 0,-2 40 0,5 173 0,1-204 0,1-9 0,0 1 0,1-1 0,2 1 0,0-1 0,1 0 0,1 0 0,1-1 0,12 25 0,-14-35 0,1 0 0,0 0 0,0 0 0,1-1 0,0 0 0,1-1 0,0 1 0,0-1 0,1-1 0,-1 0 0,2 0 0,-1-1 0,1 0 0,0 0 0,1-1 0,-1-1 0,13 5 0,-4-5 0,-1 0 0,1-1 0,0-1 0,0-1 0,0-1 0,0 0 0,27-5 0,-40 4 0,-1 0 0,0 0 0,0-1 0,1 1 0,-1-1 0,0-1 0,-1 1 0,1-1 0,0 0 0,-1 0 0,1 0 0,-1 0 0,0-1 0,0 0 0,0 0 0,-1 0 0,0 0 0,1-1 0,-1 1 0,-1-1 0,1 0 0,-1 1 0,4-12 0,-1-1 0,-1-1 0,0 0 0,-1-1 0,-1 1 0,-1-34 0,-2 41 0,1 1 0,-1-1 0,-1 1 0,0 0 0,0-1 0,-1 1 0,-1 0 0,0 1 0,-6-13 0,8 17 0,-1 1 0,0-1 0,0 1 0,0 0 0,0 0 0,-1 0 0,1 0 0,-1 1 0,0-1 0,-1 1 0,1 0 0,0 0 0,-1 1 0,1-1 0,-1 1 0,0 0 0,0 0 0,0 1 0,0 0 0,0-1 0,-6 1 0,8 0 0,0 1 0,0 0 0,0-1 0,1 1 0,-1 0 0,0 1 0,0-1 0,1 0 0,-1 1 0,0 0 0,0 0 0,1-1 0,-1 2 0,1-1 0,-1 0 0,1 0 0,-1 1 0,-3 2 0,4 0 0,-1-1 0,1 0 0,0 1 0,1 0 0,-1-1 0,0 1 0,1 0 0,0 0 0,0-1 0,0 1 0,1 0 0,-1 0 0,1 5 0,-1 5 0,0 0 0,1-1 0,1 1 0,0 0 0,0-1 0,2 1 0,0-1 0,0 1 0,1-1 0,8 17 0,-8-23 0,-1-1 0,1 1 0,0-1 0,1 0 0,-1 0 0,1-1 0,0 0 0,0 1 0,1-2 0,0 1 0,0-1 0,0 1 0,0-2 0,1 1 0,-1-1 0,1 0 0,0 0 0,0-1 0,0 0 0,0 0 0,10 1 0,-2-1 0,0 0 0,0-1 0,0-1 0,0 0 0,26-4 0,-36 2 0,1 1 0,0-1 0,-1 1 0,1-1 0,-1-1 0,0 1 0,0-1 0,0 0 0,0 0 0,0-1 0,0 1 0,-1-1 0,0 0 0,0 0 0,0-1 0,0 1 0,5-9 0,-2-1 0,-1 1 0,0-1 0,-1 0 0,0 0 0,-1-1 0,0 1 0,1-25 0,1-106 0,-6 123 0,-2 11 0,-3 12 0,-2 8 0,4-2 0,1 0 0,-1 0 0,1 0 0,0 1 0,1-1 0,0 0 0,0 11 0,1 60 0,1-35 0,-1-36 0,1 0 0,-1 0 0,1 0 0,0 0 0,1 0 0,-1 0 0,1 0 0,1 0 0,-1-1 0,1 1 0,1-1 0,6 12 0,-6-14 0,-1 0 0,1 0 0,0 0 0,0-1 0,0 0 0,1 0 0,-1 0 0,1 0 0,-1 0 0,1-1 0,0 0 0,0 0 0,0 0 0,0-1 0,0 0 0,1 0 0,9 1 0,-10-2 0,1 1 0,-1-1 0,0 0 0,1 0 0,-1-1 0,0 1 0,1-1 0,-1-1 0,0 1 0,0-1 0,0 1 0,0-2 0,5-2 0,-5 2 0,-1-1 0,1 0 0,-1 0 0,0-1 0,-1 1 0,1-1 0,-1 0 0,0 0 0,0 0 0,0 0 0,0 0 0,1-7 0,2-5 0,0-1 0,-2 0 0,0 0 0,3-36 0,-5-76 0,-2 89 0,2-34 0,-3-70 0,0 127 0,-1 0 0,-1 0 0,-1 1 0,0-1 0,-13-30 0,7 36 0,2 16 0,-5 24 0,6 4 0,1 0 0,-3 61 0,8 72 0,2-87 0,-1-50 0,0 0 0,3 0 0,0 0 0,1 0 0,14 45 0,-15-65 0,0 0 0,0-1 0,0 0 0,1 0 0,0 0 0,0 0 0,1 0 0,-1-1 0,2 1 0,-1-2 0,1 1 0,0 0 0,0-1 0,0 0 0,1-1 0,0 1 0,-1-1 0,2 0 0,-1-1 0,0 0 0,1 0 0,0-1 0,-1 1 0,13 0 0,-6 0 0,1-2 0,0 0 0,0 0 0,-1-2 0,1 1 0,0-2 0,27-6 0,-34 5 0,0 0 0,0 0 0,0-1 0,-1 0 0,1 0 0,-1-1 0,0 0 0,0 0 0,-1-1 0,1 0 0,-1 0 0,0 0 0,-1-1 0,9-13 0,-5 4 0,-1 0 0,0-1 0,-1 0 0,-1 0 0,0 0 0,-1-1 0,3-30 0,-4 20 0,-2 1 0,-2-1 0,0 0 0,-5-36 0,5 61 0,-1 1 0,1-1 0,0 0 0,-1 1 0,1-1 0,-1 0 0,0 1 0,0-1 0,0 1 0,0-1 0,0 1 0,-1 0 0,1-1 0,-1 1 0,1 0 0,-1 0 0,0 0 0,0 0 0,0 0 0,0 0 0,0 1 0,-1-1 0,1 1 0,0-1 0,-1 1 0,1 0 0,-1 0 0,1 0 0,-1 0 0,1 1 0,-1-1 0,0 1 0,1-1 0,-1 1 0,0 0 0,-3 0 0,4 0 0,-1 1 0,1-1 0,0 1 0,-1-1 0,1 1 0,0 0 0,-1 0 0,1 0 0,0 0 0,0 0 0,0 0 0,0 1 0,0-1 0,0 1 0,0 0 0,0-1 0,1 1 0,-1 0 0,1 0 0,-1 0 0,1 0 0,0 0 0,-1 0 0,1 0 0,0 1 0,0 2 0,-4 8 0,1 1 0,0 0 0,-2 20 0,5-29 0,-5 43 0,3 1 0,3 77 0,1-117 0,0 0 0,0 0 0,0-1 0,1 1 0,0-1 0,1 1 0,0-1 0,0 0 0,1 0 0,0 0 0,0 0 0,7 7 0,-7-10 0,0 0 0,1 0 0,0 0 0,0-1 0,0 0 0,0 0 0,1 0 0,-1-1 0,1 0 0,0 0 0,0 0 0,1-1 0,-1 0 0,0 0 0,1 0 0,9 0 0,-3 0 0,-1-1 1,1 0-1,-1-1 0,1 0 1,-1-1-1,1-1 1,-1 0-1,19-6 0,-26 7-2,0-2 0,0 1-1,0 0 1,0-1 0,0 0-1,-1 0 1,1-1 0,-1 1-1,0-1 1,0 0 0,0 0-1,-1 0 1,1-1 0,-1 1-1,0-1 1,0 0 0,-1 0-1,1 0 1,-1 0 0,0 0-1,1-7 1,3-39-622,-5 3-2066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8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28 31967,'0'-1'29,"-1"-1"1,1 1-1,-1 0 1,1 0-1,-1 0 0,0-1 1,1 1-1,-1 0 1,0 0-1,0 0 1,0 0-1,0 1 1,0-1-1,0 0 1,0 0-1,0 0 1,0 1-1,0-1 1,0 1-1,-1-1 0,1 1 1,0-1-1,-2 1 1,1-1-20,-1 1 0,1 0 0,-1 0 0,1 0 0,-1 1 0,1-1 1,0 1-1,-1-1 0,1 1 0,-1 0 0,-2 1 0,-2 2-18,0 0-1,0 0 0,0 1 1,0 0-1,1 0 1,-9 9-1,9-7 9,1-1 0,0 1 0,1-1 0,-1 1 0,2 0 0,-1 1 0,1-1 0,0 1 0,0-1 0,1 1 0,0 0 0,0 0 0,1 0 0,0 0 0,0 0 0,1 1 0,0-1 0,3 13 0,-3-19 0,1 1 0,0 0 0,0-1 0,0 1 0,1-1 0,-1 1 0,1-1 0,-1 1 0,1-1 0,0 0 0,0 0 0,0 0 0,0 0 0,0 0 0,1 0 0,-1-1 0,0 1 0,1-1 0,-1 0 0,1 1 0,0-1 0,-1 0 0,1 0 0,0-1 0,4 2 0,8 0 0,1 0 0,-1 0 0,23-2 0,-30 0 0,3 1 0,-1-2 1,1 1-1,-1-1 1,0-1-1,1 0 0,-1 0 1,0-1-1,12-5 0,-18 6 2,0-1-1,0 1 0,0 0 0,-1-1 1,0 0-1,1 0 0,-1 0 0,0 0 1,0-1-1,-1 1 0,1-1 0,-1 0 1,0 1-1,0-1 0,0 0 0,0 0 1,0 0-1,-1-1 0,0 1 0,0 0 1,0-1-1,0-5 0,0 4-1,0 1 0,-1-1 0,1 0 0,-1 1 0,0-1 0,-1 1 0,0-1 0,1 1 0,-2-1 0,1 1 0,-1-1 0,1 1 0,-1 0 0,-1 0 0,1 0 0,-1 0 0,0 0 0,0 0 0,0 1 0,-1 0 0,0-1 0,1 1 0,-2 1 0,1-1 0,0 0 0,-1 1 0,1 0 0,-1 0 0,0 1 0,0-1 0,0 1 0,0 0 0,-1 0 0,1 1 0,-9-2 0,1 0-1,0 2 0,-1 0 0,1 0 0,-15 2 0,27-1 3,-1 0 0,1 0 1,-1 0-1,0 0 0,1 1 1,-1-1-1,1 0 0,-1 1 1,1-1-1,0 1 0,-1 0 1,1-1-1,-1 1 0,1 0 1,0 0-1,0 0 0,-1 0 1,1 0-1,0 0 0,0 0 1,0 0-1,0 1 0,0-1 1,1 0-1,-1 1 1,0-1-1,0 3 0,-1 2-331,1 0 0,0 0 1,0 0-1,1 1 0,0 9 0,0-10-378,0 41-10855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6 513 32255,'-1'3'24,"0"1"0,0-1-1,0 1 1,1-1 0,-1 1 0,1-1 0,0 1 0,0-1 0,0 1 0,0-1 0,2 5 0,-2 3-4,0-4-16,0-3-3,0 1 1,0 0-1,0-1 1,1 1 0,-1 0-1,1-1 1,3 9 0,-3-12 1,0 1 0,0-1-1,0 0 1,0 0 0,0 1 0,0-1 0,0 0 0,1 0 0,-1 0 0,0 0 0,1 0 0,-1-1 0,1 1 0,-1 0 0,1-1 0,0 1 0,-1-1-1,1 1 1,-1-1 0,1 0 0,0 0 0,-1 0 0,1 0 0,0 0 0,2 0 0,7 0 4,-7 1-5,0-1 1,-1 0 0,1 0-1,0 0 1,0 0-1,0 0 1,0-1 0,-1 1-1,1-1 1,0 0-1,-1 0 1,1-1 0,0 1-1,-1-1 1,0 0-1,1 0 1,-1 0 0,0 0-1,0 0 1,0-1-1,5-4 1,1-6-1,-1 0 0,0-1-1,0 1 1,-1-1 0,-1-1 0,-1 1-1,0-1 1,-1 0 0,0 0 0,2-22 0,-1-17 11,-2-88 0,-4 90-11,2 35-2,-2-1 0,0 1 0,0 0 0,-2 1 0,0-1 0,-1 0 0,-9-25 0,12 40 0,0 0 0,0 0 0,0 0 0,0 1 0,-1-1 0,1 0 0,-1 0 0,1 1 0,-4-4 0,4 5 0,1 0 0,-1 0 0,1-1 0,-1 1 0,1 0 0,-1 0 0,1 0 0,-1 0 0,1-1 0,-1 1 0,1 0 0,-1 0 0,1 0 0,-1 0 0,0 0 0,1 0 0,-1 0 0,1 1 0,-1-1 0,1 0 0,-1 0 0,1 0 0,-1 1 0,1-1 0,-1 0 0,1 0 0,-1 1 0,1-1 0,0 0 0,-1 1 0,1-1 0,-1 1 0,1-1 0,0 0 0,-1 1 0,1-1 0,0 1 0,-1-1 0,1 1 0,0-1 0,0 1 0,0-1 0,0 1 0,-1-1 0,1 1 0,0 0 0,0-1 0,0 2 0,-5 19 0,1 1 0,2 1 0,0-1 0,1 0 0,3 39 0,-1-6 0,-1-33 0,1-1 0,0 1 0,2-1 0,0 0 0,2 0 0,0 0 0,2 0 0,0-1 0,1 0 0,1 0 0,1-1 0,17 27 0,-22-40 0,0-1 0,0 0 0,1 0 0,-1 0 0,1-1 0,0 0 0,0 0 0,1 0 0,-1-1 0,1 0 0,-1 0 0,1-1 0,12 3 0,-14-4 0,-1 0 0,1 0 0,-1 0 0,1-1 0,0 0 0,-1 0 0,1 0 0,0-1 0,-1 1 0,1-1 0,-1 0 0,1-1 0,-1 1 0,1-1 0,-1 1 0,0-2 0,0 1 0,0 0 0,0-1 0,0 1 0,0-1 0,4-5 0,0-2 0,0-1 0,-1 0 0,0-1 0,-1 1 0,0-1 0,0-1 0,-2 1 0,1-1 0,-2 1 0,0-1 0,3-24 0,-2-14 0,-3-89 0,-2 74 0,1 48 0,1 12 0,-1 0 0,0 0 0,0 0 0,-1 0 0,0 0 0,0 0 0,-3-10 0,4 16 0,0 0 0,0 0 0,0 1 0,0-1 0,0 0 0,0 0 0,0 0 0,0 0 0,0 0 0,0 1 0,0-1 0,0 0 0,0 0 0,0 0 0,0 0 0,0 1 0,0-1 0,0 0 0,0 0 0,0 0 0,0 0 0,-1 0 0,1 0 0,0 0 0,0 1 0,0-1 0,0 0 0,0 0 0,0 0 0,-1 0 0,1 0 0,0 0 0,0 0 0,0 0 0,0 0 0,0 0 0,-1 0 0,1 0 0,0 0 0,0 0 0,0 0 0,0 0 0,0 0 0,-1 0 0,1 0 0,0 0 0,0 0 0,0 0 0,0 0 0,0 0 0,-1 0 0,1 0 0,0 0 0,0 0 0,0 0 0,0 0 0,0 0 0,-1 0 0,1 0 0,0-1 0,-4 28 0,1-1 0,2 1 0,2 51 0,1-18 0,-3 8 0,-1-35 0,2 0 0,1 1 0,8 49 0,-7-76 0,0 0 0,0-1 0,0 1 0,1 0 0,0-1 0,1 0 0,-1 1 0,8 7 0,-10-12 0,0 0 0,1-1 0,-1 1 0,1-1 0,-1 1 0,1-1 0,0 1 0,0-1 0,0 0 0,0 0 0,-1 0 0,1 0 0,0 0 0,1 0 0,-1-1 0,0 1 0,0-1 0,0 1 0,0-1 0,0 0 0,1 0 0,-1 0 0,0 0 0,0 0 0,0-1 0,1 1 0,-1-1 0,0 1 0,0-1 0,0 0 0,0 1 0,3-3 0,-1 0 0,0-1 0,0 0 0,0 1 0,0-2 0,-1 1 0,0 0 0,1-1 0,-2 1 0,1-1 0,3-7 0,0 0 0,85-189 0,-67 140 0,63-113 0,-81 164 0,1-1 0,1 0 0,0 1 0,14-13 0,-19 20 0,0 1 0,1-1 0,-1 1 0,1-1 0,-1 1 0,1 0 0,0 0 0,0 1 0,0-1 0,0 1 0,0 0 0,1 0 0,-1 0 0,0 0 0,0 1 0,7 0 0,-9 0 0,1 1 0,-1 0 0,0-1 0,1 1 0,-1 0 0,0 0 0,0 0 0,0 1 0,0-1 0,0 0 0,0 1 0,0 0 0,0-1 0,0 1 0,-1 0 0,1 0 0,-1 0 0,1 0 0,-1 0 0,0 0 0,1 2 0,22 55 0,-21-50 0,5 20 0,-1 0 0,-2 1 0,-1 0 0,-1 0 0,-1 0 0,-3 33 0,0-55 0,0-1 0,0 1 0,0 0 0,-1-1 0,0 1 0,-1-1 0,0 0 0,0 0 0,-1 0 0,1 0 0,-1 0 0,-1-1 0,1 0 0,-1 0 0,0 0 0,-1 0 0,0-1 0,1 0 0,-2 0 0,1 0 0,-7 3 0,0-1 0,1 0 0,-1-1 0,0 0 0,-1-1 0,0-1 0,1 0 0,-1-1 0,-1 0 0,1-1 0,-22 0 0,34-2 0,0 0 0,0 0 0,0-1 0,0 1 0,0-1 0,0 1 0,0-1 0,1 1 0,-1-1 0,0 0 0,1 0 0,-1 0 0,0 0 0,1 0 0,-1-1 0,1 1 0,0 0 0,-1-1 0,1 1 0,0-1 0,0 1 0,0-1 0,0 0 0,0 1 0,0-1 0,0 0 0,1 0 0,-1 1 0,0-1 0,1 0 0,-1-2 0,-1-8 0,1 0 0,0 0 0,0-24 0,2 23 0,-2-13 0,0 9 0,1 1 0,3-22 0,-3 34 0,1 0 0,0 0 0,0 1 0,0-1 0,0 0 0,1 1 0,-1-1 0,1 1 0,0-1 0,0 1 0,0 0 0,0 0 0,1 0 0,-1 0 0,4-3 0,-5 5 0,1 0 0,-1 0 0,0 0 0,1 0 0,-1 0 0,1 1 0,-1-1 0,1 1 0,0-1 0,-1 1 0,1-1 0,-1 1 0,1 0 0,0 0 0,-1 0 0,1 0 0,0 0 0,-1 0 0,1 0 0,0 0 0,-1 1 0,1-1 0,0 1 0,-1-1 0,1 1 0,-1-1 0,1 1 0,-1 0 0,1 0 0,-1 0 0,0 0 0,1 0 0,0 1 0,5 5 0,0 0 0,-1 1 0,1 0 0,7 12 0,-5-6 0,6 7 0,2-1 0,0 0 0,1-1 0,30 24 0,-39-36 0,-1-1 0,2 0 0,-1 0 0,1-1 0,0 0 0,0-1 0,0 0 0,1 0 0,-1-1 0,1-1 0,0 0 0,0 0 0,13 0 0,-15-2 0,0 0 0,0 0 0,-1-1 0,1 0 0,17-5 0,-23 4 0,1 1 0,0-1 0,-1-1 0,1 1 0,-1 0 0,1-1 0,-1 0 0,0 1 0,0-1 0,-1-1 0,1 1 0,-1 0 0,1-1 0,2-6 0,2-3 0,-1 0 0,0-1 0,-1 0 0,-1 0 0,0 0 0,-1-1 0,2-25 0,-4-109 0,-2 84 0,2 45 0,-1 14 0,1-1 0,-1 0 0,0 0 0,-1 1 0,-2-11 0,3 16 0,0-1 0,-1 1 0,1 0 0,-1 0 0,1 0 0,-1 0 0,0 0 0,1 0 0,-1 0 0,0 0 0,0 0 0,0 0 0,0 0 0,0 0 0,0 0 0,0 1 0,0-1 0,0 0 0,0 1 0,0-1 0,0 1 0,0-1 0,-1 1 0,1 0 0,0-1 0,0 1 0,-1 0 0,1 0 0,0 0 0,0 0 0,-1 0 0,1 0 0,0 0 0,-2 1 0,1-1 0,-1 1 0,1 0 0,0 0 0,-1 0 0,1 0 0,0 0 0,0 0 0,-1 1 0,1-1 0,0 1 0,1-1 0,-1 1 0,0 0 0,0 0 0,1 0 0,-1 0 0,1 0 0,-1 0 0,1 0 0,0 1 0,0-1 0,-1 4 0,-3 7 0,1 0 0,-5 25 0,9-37 0,-5 39 0,1-1 0,4 76 0,0-105 0,1 0 0,0 1 0,1-1 0,0 0 0,1 0 0,0 0 0,0-1 0,1 1 0,0-1 0,11 17 0,-12-21 0,1 0 0,0 0 0,0-1 0,0 1 0,0-1 0,1 0 0,0 0 0,0 0 0,0-1 0,0 0 0,0 0 0,1 0 0,0-1 0,-1 1 0,1-2 0,0 1 0,0 0 0,0-1 0,7 1 0,-11-2 0,6 1 0,1-1 0,0 0 0,-1 0 0,17-2 0,-22 1 0,-1 0 0,1 0 0,-1 0 0,1 0 0,-1 0 0,0 0 0,1-1 0,-1 1 0,0-1 0,0 0 0,0 1 0,0-1 0,0 0 0,0 0 0,-1-1 0,1 1 0,-1 0 0,3-5 0,9-23 0,-2 0 0,-1-1 0,-2 0 0,0-1 0,4-51 0,-8 50 0,1 0 0,2 0 0,1 1 0,24-61 0,-31 91 0,-1 0 0,1 1 0,0-1 0,0 0 0,0 0 0,0 1 0,1-1 0,-1 1 0,0-1 0,0 1 0,1 0 0,-1-1 0,1 1 0,0 0 0,-1 0 0,1 0 0,3-1 0,-4 1 0,0 1 0,1 0 0,-1 0 0,0 0 0,1 0 0,-1 0 0,0 1 0,0-1 0,1 0 0,-1 1 0,0-1 0,0 1 0,0-1 0,0 1 0,1-1 0,-1 1 0,0 0 0,0-1 0,0 1 0,1 1 0,2 3 0,1 0 0,-1 0 0,0 0 0,-1 0 0,1 1 0,-1 0 0,0 0 0,3 9 0,3 13 0,-2-1 0,-1 2 0,-1-1 0,1 36 0,-3 120 0,-4-107 0,0-75 0,1 0 0,0 0 0,0-1 0,0 1 0,0 0 0,0 0 0,1 0 0,-1 0 0,0 0 0,1 0 0,0-1 0,-1 1 0,1 0 0,0 0 0,0-1 0,0 1 0,0 0 0,0-1 0,0 1 0,1-1 0,-1 0 0,0 1 0,1-1 0,-1 0 0,1 0 0,2 2 0,2-1 0,-1-1 0,1 0 0,0 0 0,-1 0 0,1-1 0,0 0 0,9-1 0,-8 1 0,0-1 0,0 0 0,1 0 1,-1-1-1,0 0 0,1 0 0,-1 0 1,0-1-1,-1 0 0,1-1 0,8-5 1,-11 6-3,0 1 1,-1-1-1,0 1 1,0-1-1,0 0 0,0 0 1,0 0-1,0-1 1,-1 1-1,1-1 1,-1 1-1,0-1 1,0 0-1,-1 0 1,1 0-1,-1 0 1,0 0-1,0 0 1,0 0-1,0-6 1,-1 10-10,0-1 1,0 1-1,0 0 1,0-1 0,0 1-1,0-1 1,0 1 0,0 0-1,0-1 1,0 1-1,0 0 1,0-1 0,0 1-1,0 0 1,-1-1-1,1 1 1,0 0 0,0-1-1,0 1 1,-1 0-1,1 0 1,0-1 0,0 1-1,-1 0 1,1 0 0,0-1-1,0 1 1,-1 0-1,1 0 1,0 0 0,-1 0-1,1-1 1,0 1-1,-1 0 1,1 0 0,0 0-1,-1 0 1,-36-4-1407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1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4 249 30670,'-1'0'45,"1"1"-1,0-1 1,0 0-1,-1 0 1,1 0-1,0 1 1,0-1-1,0 0 1,-1 0-1,1 1 1,0-1 0,0 0-1,0 0 1,0 1-1,0-1 1,0 0-1,-1 0 1,1 1-1,0-1 1,0 0-1,0 1 1,0-1-1,0 0 1,0 1 0,0-1-1,0 0 1,0 0-1,0 1 1,0-1-1,1 0 1,-1 1-1,0-1 1,0 0-1,0 0 1,0 1 0,0-1-1,0 0 1,1 0-1,-1 1 1,0-1-1,0 0 1,0 0-1,1 1 1,-1-1-1,1 0 1,30 3-42,1-1-1,40-4 1,-5 0 2,-21 2-4,-2-3-1,1-1 1,0-2-1,-1-1 1,76-25-1,-118 31 0,-1 1 0,1 0 0,-1-1 0,1 0 0,-1 1 0,0-1 0,1 0 0,-1 0 0,0 1 0,1-1 0,-1 0 0,0-1 0,0 1 0,0 0 0,0 0 0,0 0 0,0 0 0,0-1 0,-1 1 0,1-1 0,0 1 0,-1 0 0,1-1 0,0-2 0,-1 1 0,0 1 0,0-1 0,-1 1 0,1-1 0,-1 1 0,0-1 0,1 1 0,-1 0 0,0-1 0,0 1 0,-1 0 0,1 0 0,-3-4 0,-5-5 0,0 1-1,-1 0 0,0 1 1,-14-11-1,11 10 0,0 1 0,-1 1 0,0 0-1,-1 0 1,1 2 0,-1 0 0,-1 0 0,1 1-1,-1 1 1,-18-2 0,9-2 1,32 8 1,-1 0-1,1 0 1,0 1 0,0 0-1,-1 1 1,1-1 0,0 1-1,8 4 1,55 29 8,-47-23-8,-10-6 1,-1 1 0,0 1 0,0 0 0,-1 0 0,14 13 0,-21-16-1,0-1 0,-1 0 1,1 1-1,-1 0 0,1 0 0,-1 0 1,-1 0-1,1 1 0,-1-1 0,0 1 1,0-1-1,-1 1 0,0 0 1,0-1-1,1 8 0,-1-5-1,0 0 0,-1 1 0,0-1 0,-1 0 0,1 1 0,-1-1 0,-1 0 0,0 0 0,0 0 0,0 0 0,-1 0 0,0-1 0,-1 1 0,0-1 0,-8 12 0,-5 3-63,-2-2-1,0 0 1,-1-1 0,-1-1 0,-1-1-1,-35 21 1,28-24-1607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7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33 645 29550,'13'-136'2907,"2"-73"-2632,-15 183-255,0-42-5,-1 50-14,-1 17-2,0 7 1,-17 78 0,5 1 0,2 1 0,1 129 0,12 82 0,-1-287 0,0 0 0,2-1 0,3 18 0,-5-27 0,0 0 0,0 1 0,0-1 0,0 1 0,0-1 0,0 0 0,0 1 0,1-1 0,-1 1 0,0-1 0,0 0 0,0 1 0,0-1 0,1 0 0,-1 1 0,0-1 0,0 0 0,1 1 0,-1-1 0,0 0 0,1 0 0,-1 1 0,0-1 0,1 0 0,-1 0 0,0 0 0,1 0 0,-1 1 0,1-1 0,-1 0 0,0 0 0,1 0 0,-1 0 0,1 0 0,-1 0 0,0 0 0,1 0 0,-1 0 0,1 0 0,-1 0 0,0 0 0,1 0 0,-1 0 0,1-1 0,-1 1 0,0 0 0,1 0 0,-1 0 0,0-1 0,1 1 0,-1 0 0,0 0 0,1-1 0,-1 1 0,16-21 0,-10 3 0,0-1 0,-1 0 0,-1 0 0,4-38 0,-3-86 0,-5 118 0,1-423 0,-2 435 0,1 11 0,0 0 0,0 0 0,0 1 0,0-1 0,0 0 0,0 0 0,0 0 0,1 0 0,-1 0 0,1 0 0,0-2 0,0 4 0,-1-1 0,0 1 0,0 0 0,0 0 0,0-1 0,0 1 0,0 0 0,0 0 0,0-1 0,1 1 0,-1 0 0,0 0 0,0-1 0,0 1 0,0 0 0,1 0 0,-1 0 0,0-1 0,0 1 0,1 0 0,-1 0 0,0 0 0,0 0 0,1 0 0,-1 0 0,0-1 0,0 1 0,1 0 0,-1 0 0,0 0 0,0 0 0,1 0 0,-1 0 0,0 0 0,1 0 0,-1 0 0,0 0 0,0 0 0,1 0 0,-1 0 0,0 1 0,0-1 0,1 0 0,-1 0 0,0 0 0,0 0 0,1 0 0,-1 1 0,0-1 0,0 0 0,1 0 0,-1 1 0,0-1 0,3 2 0,0 1 0,-1 0 0,1-1 0,-1 1 0,0 0 0,0 0 0,0 0 0,0 1 0,-1-1 0,1 0 0,-1 1 0,2 5 0,3 9 0,63 130 0,14 33 0,-76-163 0,-7-18 0,0 0 0,0-1 0,0 1 0,0 0 0,0 0 0,0 0 0,0 0 0,0 0 0,0-1 0,0 1 0,1 0 0,-1 0 0,0 0 0,0 0 0,0 0 0,0 0 0,0 0 0,0 0 0,0-1 0,1 1 0,-1 0 0,0 0 0,0 0 0,0 0 0,0 0 0,0 0 0,1 0 0,-1 0 0,0 0 0,0 0 0,0 0 0,0 0 0,1 0 0,-1 0 0,0 0 0,0 0 0,0 0 0,0 0 0,0 0 0,1 0 0,-1 0 0,0 0 0,0 1 0,0-1 0,0 0 0,0 0 0,1 0 0,-1 0 0,0 0 0,0 0 0,0 0 0,0 1 0,0-1 0,0 0 0,0 0 0,0 0 0,0 0 0,0 0 0,1 0 0,-1 1 0,0-1 0,0 0 0,5-14 0,20-86 0,26-81 0,-41 151 0,1 1 0,2 1 0,32-53 0,-32 68 0,-13 13 0,1 0 0,-1 0 0,0 0 0,1 0 0,-1 0 0,0 0 0,0 0 0,1 0 0,-1 0 0,0 0 0,0 0 0,1 0 0,-1 0 0,0 1 0,1-1 0,-1 0 0,0 0 0,0 0 0,0 0 0,1 1 0,-1-1 0,0 0 0,0 0 0,0 0 0,1 1 0,-1-1 0,0 0 0,0 0 0,0 1 0,0-1 0,0 0 0,1 1 0,4 32 0,-5-29 0,29 480 0,-15-373 0,-12-101 0,0 0 0,1 0 0,0-1 0,0 1 0,1-1 0,1 0 0,-1 0 0,11 14 0,-15-22 0,1 0 0,0 0 0,-1 0 0,1 0 0,0-1 0,0 1 0,-1 0 0,1 0 0,0-1 0,0 1 0,0 0 0,0-1 0,0 1 0,0-1 0,0 1 0,0-1 0,0 0 0,0 1 0,0-1 0,0 0 0,1 0 0,-1 0 0,0 0 0,0 0 0,0 0 0,0 0 0,0 0 0,0 0 0,1 0 0,-1-1 0,0 1 0,0 0 0,0-1 0,0 1 0,0-1 0,0 1 0,0-1 0,0 1 0,0-1 0,0-1 0,2-1 0,0 1 0,0-2 0,-1 1 0,1 0 0,-1 0 0,0-1 0,0 1 0,0-1 0,2-6 0,28-127 0,-24 97 0,1 0 0,14-39 0,-18 67 0,0-1 0,1 1 0,1 1 0,-1-1 0,2 1 0,0 0 0,0 1 0,1 0 0,0 0 0,13-10 0,-14 14-8,-6 4-12,-7 3 11,0-1 14,-1 1-5,1 0 1,0 0-1,-1 1 0,1 0 1,0 0-1,0 0 0,0 0 0,0 1 1,0-1-1,1 1 0,-1 1 1,1-1-1,0 0 0,-7 8 1,6-4 1,0 0 0,0 0-1,1 1 1,-1-1 0,2 1 0,-1 0 0,1 0 0,-3 13 0,0 10 1,1 0 0,1 0-1,2 63 1,2-89-4,0 8 1,0 1 0,1-1 0,0 1 0,2-1 0,-1 0 0,2 0 0,8 24 0,-9-31 0,-1-1 0,1 0 0,0 0 0,1-1 0,-1 1 0,1-1 0,0 1 0,0-1 0,0 0 0,1-1 0,0 1 0,-1-1 0,1 0 0,0 0 0,0 0 0,1-1 0,-1 0 0,1 0 0,-1 0 0,1-1 0,6 2 0,2-1 0,0 0 0,0 0 0,0-2 0,0 0 0,0 0 0,0-1 0,0-1 0,0-1 0,25-6 0,-33 6 0,0 1 0,-1-1 0,1 0 0,0 0 0,-1 0 0,0-1 0,0 0 0,0 0 0,0-1 0,0 1 0,-1-1 0,0 0 0,0 0 0,0 0 0,-1-1 0,0 1 0,0-1 0,0 0 0,-1 0 0,1 0 0,-2 0 0,1 0 0,1-12 0,-1-3 0,-1 0 0,-1 0 0,-1 0 0,0 0 0,-2 0 0,-1 0 0,0 0 0,-2 1 0,0 0 0,-1 0 0,-1 0 0,-1 1 0,-1 1 0,0-1 0,-1 1 0,-1 1 0,-1 0 0,-1 1 0,0 0 0,-1 1 0,-20-16 0,31 28 0,0 1 0,0-1 0,-1 0 0,1 1 0,0 0 0,-1 0 0,1 0 0,-1 1 0,0 0 0,0 0 0,1 0 0,-1 0 0,0 1 0,-7-1 0,11 2 0,-1-1 0,1 0 0,-1 0 0,1 1 0,0-1 0,-1 0 0,1 1 0,-1 0 0,1-1 0,0 1 0,0 0 0,-1 0 0,1-1 0,0 1 0,0 0 0,0 0 0,0 1 0,0-1 0,0 0 0,0 0 0,0 0 0,0 1 0,1-1 0,-1 0 0,0 1 0,1-1 0,-1 0 0,1 1 0,0-1 0,-1 1 0,1 2 0,-2 7 0,1 1 0,0-1 0,2 16 0,-1-10 0,1 6 0,1 1 0,1-1 0,1 0 0,0-1 0,2 1 0,1-1 0,17 39 0,-17-47 0,0 0 0,1 0 0,1 0 0,0-1 0,1 0 0,0-1 0,1 0 0,0 0 0,1-2 0,0 1 0,1-1 0,19 11 0,-23-17 0,1 0 0,-1 0 0,1-1 0,0 0 0,0-1 0,0 0 0,0-1 0,0 0 0,1 0 0,14-2 0,-17 1 0,-1-1 0,1 0 0,0 0 0,-1-1 0,0 0 0,1 0 0,-1-1 0,0 0 0,0 0 0,0-1 0,-1 0 0,1 0 0,-1 0 0,8-8 0,-5 2 0,0-2 0,-1 1 0,0-1 0,-1-1 0,0 1 0,-1-1 0,-1-1 0,0 1 0,0-1 0,-1 1 0,3-29 0,-1-10 0,-1-96 0,-5 126 0,1-35 0,0 18 0,-1-1 0,-2 0 0,-1 1 0,-10-42 0,12 79 0,1 0 0,0 0 0,-1 0 0,0 0 0,1 0 0,-1 0 0,0 1 0,0-1 0,0 0 0,0 1 0,0-1 0,-3-2 0,4 4 0,-1 0 0,1 0 0,0 0 0,0 0 0,-1 0 0,1-1 0,0 1 0,0 0 0,0 0 0,-1 1 0,1-1 0,0 0 0,0 0 0,0 0 0,-1 0 0,1 0 0,0 0 0,0 0 0,0 0 0,-1 0 0,1 0 0,0 0 0,0 1 0,0-1 0,-1 0 0,1 0 0,0 0 0,0 0 0,0 1 0,0-1 0,0 0 0,0 0 0,-1 0 0,1 1 0,0-1 0,0 0 0,-5 20 0,-2 62 0,6 148 0,1-197 0,3 17 0,12 77 0,-10-101 0,1 0 0,1 0 0,2-1 0,18 40 0,-23-58 0,-1-1 0,1 0 0,0-1 0,0 1 0,0-1 0,1 0 0,0 0 0,0 0 0,0 0 0,1-1 0,0 0 0,0 0 0,0-1 0,12 6 0,-9-6 0,0 0 0,1-1 0,-1 0 0,1-1 0,-1 0 0,1 0 0,-1-1 0,1 0 0,-1-1 0,13-2 0,-16 2 0,0-1 0,0 0 0,-1 0 0,1-1 0,0 1 0,-1-1 0,0-1 0,1 1 0,-1-1 0,-1 1 0,1-1 0,0-1 0,-1 1 0,0-1 0,0 1 0,0-1 0,-1-1 0,0 1 0,0 0 0,0-1 0,0 1 0,2-9 0,1-4 0,-1 0 0,0-1 0,-1 1 0,-1-1 0,-1 0 0,0-19 0,-2 25 0,1-16 0,-2-1 0,-4-39 0,3 60 0,0 0 0,0 0 0,-1 0 0,0 0 0,-1 0 0,0 0 0,0 1 0,-1 0 0,0 0 0,0 0 0,-9-9 0,12 15 0,0-1 0,0 1 0,0 0 0,0 0 0,-1 0 0,1 1 0,-1-1 0,1 1 0,-1-1 0,1 1 0,-1 0 0,0 0 0,0 0 0,0 0 0,0 0 0,0 1 0,1-1 0,-1 1 0,0 0 0,0 0 0,-4 0 0,5 1 0,0-1 0,-1 1 0,1 0 0,0 0 0,0 0 0,0 0 0,0 0 0,0 1 0,0-1 0,0 1 0,0-1 0,1 1 0,-1 0 0,0-1 0,1 1 0,-1 0 0,1 0 0,0 0 0,0 0 0,0 0 0,0 1 0,0-1 0,0 0 0,1 0 0,-2 5 0,-2 11 0,1 0 0,1 0 0,1 1 0,0-1 0,1 1 0,1-1 0,1 1 0,0-1 0,6 18 0,-6-26 0,1 0 0,1-1 0,-1 1 0,1-1 0,1 0 0,0 0 0,0-1 0,1 1 0,0-1 0,0 0 0,1-1 0,0 0 0,0 0 0,1 0 0,0-1 0,0 0 0,0 0 0,14 5 0,-16-7 0,1-1 0,-1-1 0,1 1 0,0-1 0,0 0 0,0-1 0,0 0 0,1 0 0,-1 0 0,0-1 0,0 0 0,0 0 0,1-1 0,-1 0 0,0-1 0,0 1 0,0-1 0,0 0 0,0-1 0,-1 0 0,1 0 0,-1 0 0,0-1 0,0 0 0,0 0 0,0-1 0,-1 1 0,1-1 0,-1 0 0,0-1 0,-1 1 0,1-1 0,-1 0 0,4-9 0,-1 0 0,-1 0 0,-1-1 0,0 0 0,-1 0 0,-1-1 0,2-24 0,-2-103 0,-4 87 0,-15 187 0,15-100 0,-1 8 0,1 0 0,6 39 0,-4-66 0,1 0 0,0 0 0,1-1 0,0 1 0,0-1 0,1 1 0,1-1 0,0 0 0,0-1 0,1 1 0,12 15 0,-13-21 0,-1-1 0,0 1 0,1-1 0,0 0 0,0 0 0,0-1 0,0 0 0,0 1 0,1-2 0,-1 1 0,1 0 0,-1-1 0,1 0 0,0-1 0,-1 1 0,1-1 0,0 0 0,-1 0 0,1-1 0,0 0 0,-1 0 0,1 0 0,-1-1 0,1 1 0,-1-1 0,8-5 0,-7 3 0,-1-1 0,1 0 0,-1-1 0,0 1 0,-1-1 0,1 0 0,-1 0 0,0 0 0,-1-1 0,5-11 0,3-9 0,9-42 0,-4 2 0,-4-1 0,6-112 0,-17-140 0,-1 318 0,0 0 0,0 0 0,-1 0 0,1 0 0,0 0 0,-1 0 0,1 0 0,-1 0 0,0 1 0,1-1 0,-1 0 0,0 0 0,0 1 0,0-1 0,0 0 0,-1 1 0,1-1 0,0 1 0,-1-1 0,-1-1 0,2 3 0,1 0 0,-1 0 0,1-1 0,-1 1 0,0 0 0,1 0 0,-1 0 0,0 0 0,1 0 0,-1 0 0,1 0 0,-1 0 0,0 0 0,1 0 0,-1 0 0,0 0 0,1 0 0,-1 1 0,1-1 0,-1 0 0,0 0 0,1 1 0,-2 0 0,1 0 0,-1 0 0,1 1 0,0-1 0,-1 1 0,1-1 0,0 1 0,0-1 0,0 1 0,0 0 0,0 0 0,-1 2 0,-2 11 0,-1-1 0,2 1 0,0 0 0,1 0 0,-1 21 0,4 85 0,1-53 0,-2-21 0,-1 8 0,8 73 0,-5-112 0,1 0 0,1 0 0,0 0 0,0-1 0,2 1 0,0-1 0,1-1 0,0 1 0,11 14 0,-14-24 0,1 0 0,-1 0 0,1 0 0,1 0 0,-1-1 0,0 0 0,1 0 0,0 0 0,0-1 0,0 0 0,1 0 0,-1-1 0,1 1 0,-1-1 0,1-1 0,7 2 0,1-1 0,1-1 0,0 0 0,-1-1 0,1 0 0,30-6 0,-38 4 0,-1 1 0,0-1 0,0-1 0,0 1 0,0-1 0,0 0 0,0-1 0,-1 0 0,1 0 0,-1 0 0,0-1 0,-1 0 0,7-7 0,-5 4 0,0-1 0,-1 0 0,0 0 0,0-1 0,-1 1 0,-1-1 0,0 0 0,4-14 0,-1-6 0,-1-1 0,-2 0 0,0 0 0,-3 0 0,-2-41 0,1 65 0,0 0 0,-1 0 0,0 0 0,0 0 0,-1 0 0,0 0 0,0 0 0,-1 0 0,1 1 0,-7-11 0,7 15 0,1 0 0,-1 0 0,0 0 0,0 0 0,0 0 0,0 1 0,0-1 0,0 0 0,-1 1 0,1 0 0,-1-1 0,1 1 0,-1 0 0,1 0 0,-1 1 0,1-1 0,-1 0 0,0 1 0,0 0 0,1-1 0,-1 1 0,0 0 0,1 1 0,-1-1 0,0 0 0,0 1 0,1-1 0,-5 3 0,4-3 0,1 1 0,0 0 0,0 0 0,-1 1 0,1-1 0,0 0 0,0 1 0,0-1 0,0 1 0,0 0 0,1-1 0,-1 1 0,0 0 0,1 0 0,-1 0 0,1 0 0,-2 3 0,-12 40 0,14-44 0,-4 28 0,0 0 0,2 0 0,1 0 0,1 0 0,7 55 0,-4-73 0,0 0 0,1 0 0,0 0 0,1-1 0,0 0 0,1 1 0,0-1 0,1-1 0,0 1 0,0-1 0,1 0 0,0 0 0,13 11 0,-13-13 0,1 0 0,0-1 0,0 0 0,0 0 0,1-1 0,-1 0 0,1-1 0,0 1 0,1-2 0,-1 1 0,1-2 0,0 1 0,0-1 0,-1-1 0,13 1 0,-19-2-2,-1 1-1,0-1-1,0 0 1,0 0-1,-1 0 1,1 0 0,0 0-1,0 0 1,0 0-1,0-1 1,0 1-1,0-1 1,0 0-1,0 1 1,-1-1-1,1 0 1,0 0-1,-1 0 1,1 0-1,0 0 1,-1-1 0,1 1-1,-1 0 1,0-1-1,1 1 1,-1-1-1,0 1 1,2-4-1,12-44-361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7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65 32239,'-7'-6'68,"1"0"-40,0 1-1,0 0 0,-1 0 0,1 0 1,-1 1-1,0 0 0,0 0 0,-1 1 1,1-1-1,-1 2 0,0-1 1,1 1-1,-1 0 0,-10 0 0,17 2-26,0 0-1,0 0 1,0 0-1,0 1 0,0-1 1,0 0-1,0 1 1,0-1-1,0 1 0,1-1 1,-1 1-1,0-1 1,0 1-1,0-1 1,1 1-1,-1 0 0,0-1 1,1 1-1,-1 0 1,0 0-1,1 0 0,-1 0 1,1-1-1,-1 1 1,1 0-1,0 0 0,-1 0 1,1 0-1,0 0 1,0 0-1,-1 2 1,-1 36 5,2-30-7,0 6 3,0-1 1,1 0-1,1 0 0,0 0 1,5 18-1,-6-28-1,1 0 0,0 0 0,-1 0-1,2 0 1,-1 0 0,0 0 0,1-1 0,-1 1-1,1-1 1,0 1 0,1-1 0,-1 0 0,0-1-1,1 1 1,-1 0 0,1-1 0,0 0 0,0 0 0,0 0-1,0 0 1,7 1 0,-4-1-1,1 0 0,0 0 0,0-1 0,0 0 0,-1-1 0,1 1 0,0-1 0,0-1 0,0 0 0,8-1 0,-12 0 0,0 1 0,-1 0 0,1-1 0,0 1 0,0-1 0,-1 0 0,1-1 0,-1 1 0,0 0 0,1-1 0,-1 0 0,0 0 0,-1 0 0,1 0 0,0 0 0,-1-1 0,0 1 0,0-1 0,0 1 0,2-7 0,-1 2 0,0 0 0,-1 0 0,0 0 0,0 0 0,-1 0 0,0 0 0,-1 0 0,0-1 0,0 1 0,0 0 0,-1 0 0,-1 0 0,-3-15 0,4 19 0,-1 0 0,0 1 0,1-1 0,-1 1 0,0 0-1,0-1 1,-1 1 0,1 0 0,-1 0 0,0 1-1,1-1 1,-1 0 0,0 1 0,-1 0 0,1 0-1,0 0 1,-1 0 0,1 0 0,-1 1 0,1-1 0,-1 1-1,0 0 1,1 0 0,-1 0 0,0 1 0,0-1-1,0 1 1,0 0 0,0 0 0,-6 2 0,6-2-5,-1 1 0,1 0 1,0 0-1,0 0 0,0 0 0,0 1 1,0-1-1,1 1 0,-1 0 1,0 1-1,1-1 0,-1 0 1,1 1-1,0 0 0,0 0 0,0 0 1,0 0-1,0 0 0,1 1 1,-3 4-1,-24 41-227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9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39 32479,'0'-4'20,"-3"-17"161,1 20-105,1 17-65,-6 247-11,-4 124 0,7-191 0,4-196 0,1 0 0,-1 0 0,0-1 0,0 1 0,1 0 0,-1-1 0,0 1 0,0 0 0,1 0 0,-1 0 0,0-1 0,1 1 0,-1 0 0,0 0 0,1 0 0,-1 0 0,0 0 0,1 0 0,-1 0 0,0-1 0,1 1 0,-1 0 0,0 0 0,1 0 0,-1 0 0,0 0 0,1 1 0,-1-1 0,0 0 0,1 0 0,-1 0 0,0 0 0,1 0 0,-1 0 0,0 1 0,1-1 0,-1 0 0,0 0 0,1 0 0,-1 1 0,0-1 0,0 0 0,1 0 0,-1 1 0,0-1 0,0 0 0,0 1 0,0-1 0,1 0 0,-1 0 0,0 1 0,0-1 0,0 0 0,0 1 0,0-1 0,0 1 0,0-1 0,0 0 0,0 1 0,0-1 0,0 0 0,0 1 0,0-1 0,0 0 0,0 1 0,0-1 0,4-5 0,0 0 0,0 0 0,-1 0 0,0 0 0,0-1 0,0 1 0,-1-1 0,0 0 0,0 0 0,2-10 0,0-5 0,3-42 0,-16-313 0,1 227 0,7 5 0,0 142 0,1-1 0,0 0 0,0 0 0,0 0 0,0 0 0,1 0 0,-1 1 0,1-1 0,0 0 0,0 0 0,0 1 0,0-1 0,0 0 0,0 1 0,3-4 0,-2 4 0,1 1 0,-1 0 0,1-1 0,-1 1 0,1 0 0,0 0 0,-1 1 0,1-1 0,0 0 0,0 1 0,-1 0 0,1 0 0,0 0 0,0 0 0,3 0 0,-2 1 0,1-1 0,0 1 0,-1 0 0,0 0 0,1 0 0,-1 0 0,0 1 0,1 0 0,-1 0 0,0 0 0,0 0 0,-1 1 0,1-1 0,0 1 0,5 7 0,4 3 0,-1 1 0,17 27 0,-21-30 0,16 26 0,0 1 0,-3 1 0,30 75 0,-43-92 0,-1 1 0,0 0 0,-2 0 0,-1 0 0,-1 1 0,-1 0 0,0-1 0,-5 46 0,2-62 0,-1-1 0,0 1 0,-1-1 0,1 0 0,-1 0 0,0 0 0,0 0 0,-1 0 0,0-1 0,0 1 0,0-1 0,-1 0 0,0 0 0,0-1 0,0 1 0,-7 4 0,-10 6 0,-1-1 0,-40 18 0,58-30 0,-22 11 0,-2-1 0,1-1 0,-1-2 0,-1-1 0,-51 7 0,105-9 0,385 2 0,-391-9 0,-1-1 0,1 0 0,-1-2 0,0 0 0,0-1 0,0 0 0,-1-1 0,0-1 0,0-1 0,22-14 0,-27 15 0,-1-1 0,0-1 0,-1 0 0,0 0 0,0-1 0,-1 0 0,-1 0 0,1-1 0,-1 0 0,-1 0 0,0 0 0,-1-1 0,0 0 0,-1 0 0,3-14 0,0-8 0,-2 0 0,-1 0 0,-2 0 0,-1 0 0,-6-63 0,4 93 0,1 1 0,-1-1 0,0 1 0,0-1 0,0 1 0,0 0 0,-1 0 0,0-1 0,1 1 0,-1 0 0,0 0 0,0 0 0,-1 1 0,1-1 0,0 0 0,-1 1 0,0 0 0,1-1 0,-7-2 0,4 2 0,0 1 0,0 0 0,-1 0 0,1 1 0,0 0 0,-1 0 0,1 0 0,-1 0 0,1 1 0,-1 0 0,-10 1 0,13-1 0,0 1 0,0 0 0,0 0 0,0 0 0,0 0 0,0 0 0,0 1 0,0-1 0,1 1 0,-1 0 0,0 0 0,1 0 0,0 0 0,-1 0 0,1 0 0,0 1 0,0-1 0,0 1 0,1 0 0,-1-1 0,1 1 0,-1 0 0,1 0 0,0 0 0,0 0 0,0 0 0,0 5 0,-3 8 0,2 0 0,0 1 0,1 31 0,1-44 0,0 20 0,0 0 0,9 47 0,-7-61 0,1 0 0,0-1 0,0 0 0,1 0 0,1 0 0,-1 0 0,1-1 0,1 1 0,0-1 0,7 8 0,-4-6 0,1-1 0,-1 0 0,2-1 0,-1 0 0,1 0 0,1-1 0,-1-1 0,1 0 0,0 0 0,17 4 0,-10-4 0,-1-2 0,1 0 0,1-2 0,-1 0 0,0-1 0,29-2 0,-44 1 0,-1 0 0,1-1 0,0 1 0,-1-1 0,1 0 0,-1 0 0,1-1 0,-1 1 0,0-1 0,1 1 0,-1-1 0,0 0 0,0 0 0,0 0 0,5-6 0,-5 4 0,1 0 0,-1-1 0,0 0 0,0 0 0,-1 0 0,0 0 0,1 0 0,-2 0 0,3-9 0,0-10 0,-1 1 0,-1-1 0,-1 0 0,-2-25 0,0 16 0,2-9 0,0 17 0,-1-1 0,-1 1 0,-1 0 0,-7-33 0,5 51 0,1 10 0,1 15 0,-2 44 0,7 114 0,-2-163 0,1-1 0,1 1 0,0-1 0,1 1 0,0-1 0,1 0 0,0 0 0,1-1 0,0 0 0,1 0 0,9 11 0,-11-15 0,1 0 0,1 0 0,-1 0 0,1-1 0,1 0 0,-1 0 0,1-1 0,0 0 0,0 0 0,0-1 0,1 0 0,-1-1 0,1 1 0,0-2 0,15 4 0,-13-5 0,-1 0 0,1 0 0,-1-1 0,1 0 0,-1-1 0,11-2 0,-17 2 0,0 0 0,0 0 0,0 0 0,0-1 0,-1 1 0,1-1 0,0 0 0,-1 0 0,0-1 0,1 1 0,-1-1 0,0 1 0,0-1 0,-1 0 0,1 0 0,-1-1 0,1 1 0,2-5 0,1-5 0,-1 0 0,0 0 0,-1 0 0,0-1 0,-1 1 0,-1-1 0,2-20 0,-3 0 0,-1 0 0,-5-33 0,2 47 0,0 0 0,-1 0 0,-2 1 0,0-1 0,0 1 0,-2 0 0,-1 1 0,0 0 0,-1 0 0,-1 1 0,0 1 0,-18-20 0,27 34 0,1 0 0,-1 0 0,0 0 0,0 1 0,0-1 0,0 0 0,0 1 0,0 0 0,0-1 0,0 1 0,-1 0 0,1 0 0,0 0 0,-1 0 0,1 1 0,-1-1 0,1 1 0,-1-1 0,1 1 0,-1 0 0,1 0 0,-1 0 0,1 0 0,-4 1 0,4 0 0,0 1 0,-1-1 0,1 1 0,0-1 0,0 1 0,0 0 0,0 0 0,0 0 0,0 0 0,0 0 0,1 0 0,-1 1 0,1-1 0,-1 0 0,1 1 0,0-1 0,0 1 0,0 0 0,1-1 0,-1 1 0,0 3 0,-4 23 0,1 1 0,2-1 0,1 1 0,1 0 0,5 37 0,-3-57 0,-1 0 0,2-1 0,-1 1 0,2-1 0,-1 0 0,1 0 0,0 0 0,1 0 0,0 0 0,1-1 0,-1 0 0,2 0 0,-1-1 0,1 0 0,0 0 0,14 11 0,-10-11 0,-1 0 0,1-1 0,0 0 0,1 0 0,-1-1 0,1-1 0,0 0 0,0-1 0,1 0 0,-1-1 0,1 0 0,19 0 0,-24-2 0,2 0 0,1 0 0,0 0 0,0-1 0,0 0 0,15-5 0,-22 5 0,0-1 0,-1 0 0,1 0 0,-1 0 0,1 0 0,-1 0 0,0-1 0,0 0 0,0 1 0,0-1 0,-1 0 0,1-1 0,-1 1 0,1 0 0,-1-1 0,0 1 0,-1-1 0,3-4 0,1-6 0,0-1 0,-1 1 0,-1-1 0,0 0 0,2-26 0,-5-80 0,-1 61 0,0 27 0,0 32 0,0 8 0,-4 55 0,2 194 0,3-251 0,0 0 0,0 0 0,1 0 0,-1 0 0,1 0 0,1 0 0,-1 0 0,1 0 0,-1 0 0,1-1 0,1 1 0,-1-1 0,1 1 0,-1-1 0,1 0 0,1 0 0,-1 0 0,0 0 0,1-1 0,0 1 0,0-1 0,0 0 0,0 0 0,0 0 0,1-1 0,-1 0 0,1 0 0,0 0 0,0 0 0,-1-1 0,1 1 0,0-1 0,0 0 0,0-1 0,9 1 0,-12-2 0,1 0 0,0 1 0,0-1 0,0 0 0,0 0 0,-1-1 0,1 1 0,0-1 0,-1 1 0,1-1 0,-1 0 0,0 0 0,0 0 0,0 0 0,0 0 0,0-1 0,0 1 0,0 0 0,-1-1 0,1 0 0,-1 1 0,1-1 0,-1 0 0,1-4 0,5-13 0,0 0 0,4-29 0,-9 42 0,20-114 0,-15 68 0,4 1 0,22-70 0,-32 118-1,1 0 0,0 0 0,-1 0 1,1 0-1,1 0 0,-1 1 0,1-1 0,-1 1 0,1 0 1,4-5-1,-6 8 0,0-1 0,1 0 1,-1 1-1,0-1 0,0 1 1,0 0-1,0-1 0,1 1 1,-1 0-1,0-1 0,0 1 1,1 0-1,-1 0 0,0 0 1,1 0-1,-1 0 0,0 1 1,0-1-1,1 0 0,-1 0 1,0 1-1,0-1 0,0 1 1,1-1-1,-1 1 0,0 0 1,0-1-1,0 1 0,0 0 1,0 0-1,0-1 0,0 1 1,-1 0-1,1 0 0,0 0 1,0 0-1,0 2 0,71 86-12,-69-87 16,-9-3 3,1 1 1,0-1 0,-1 0 0,1 0 0,0-1 0,-8-3-1,-25-6-8,32 11 2,0-1 0,0 1 0,0-1 0,0 2 0,0-1 0,0 1 0,0 0 0,0 0 0,0 0 0,-10 5 0,13-4 0,-1 0 0,1 0 0,0 1 0,0 0 0,0-1 0,0 1 0,0 0 0,1 0 0,-1 1 0,1-1 0,0 1 0,0-1 0,0 1 0,0-1 0,1 1 0,-3 7 0,-1 8 0,0-1 0,1 1 0,0 0 0,2 0 0,0 1 0,2-1 0,0 0 0,1 0 0,4 24 0,-4-37 0,1 0 0,0 0 0,1 0 0,0-1 0,0 1 0,0-1 0,0 1 0,1-1 0,0 0 0,0 0 0,0-1 0,1 1 0,-1-1 0,1 0 0,0 0 0,0-1 0,1 1 0,-1-1 0,1 0 0,0 0 0,-1-1 0,1 0 0,11 3 0,9 0 0,0 0 0,-1-2 0,1-1 0,35-1 0,-54-1 0,1-1 0,-1 1 0,1-1 0,-1-1 0,1 1 0,-1-1 0,0-1 0,0 1 0,0-1 0,0 0 0,-1-1 0,1 0 0,8-7 0,-7 5 0,0-1 0,-1-1 0,0 1 0,0-1 0,-1-1 0,0 1 0,-1-1 0,0 0 0,6-15 0,-4 5 0,0-1 0,-2 1 0,0-1 0,-1-1 0,1-31 0,-4-108 0,-3 83 0,2 29 0,1 47 0,-1 0 0,0 0 0,0-1 0,-1 1 0,1 0 0,0-1 0,0 1 0,-1 0 0,1 0 0,0-1 0,-1 1 0,1 0 0,-1 0 0,0 0 0,0-2 0,0 3 0,1 0 0,-1-1 0,1 1 0,-1 0 0,1-1 0,-1 1 0,1 0 0,-1 0 0,1-1 0,-1 1 0,1 0 0,-1 0 0,0 0 0,1 0 0,-1 0 0,1 0 0,-1 0 0,1 0 0,-1 0 0,0 0 0,1 0 0,-1 0 0,0 1 0,-2 0 0,0 0 0,0 1 0,0 0 0,1-1 0,-1 1 0,1 0 0,-1 0 0,1 1 0,0-1 0,0 0 0,0 1 0,-2 2 0,-5 11 0,0 1 0,1-1 0,1 2 0,1-1 0,0 0 0,1 1 0,1 0 0,-3 31 0,3 0 0,2 1 0,5 55 0,-3-98 0,1 0 0,1 1 0,-1-1 0,1 0 0,0 1 0,0-1 0,1 0 0,0-1 0,1 1 0,-1 0 0,1-1 0,0 0 0,1 0 0,0 0 0,0 0 0,0-1 0,0 0 0,1 0 0,0 0 0,0-1 0,0 0 0,0 0 0,1 0 0,0-1 0,0 0 0,0 0 0,13 2 0,-4-1 0,1 0 0,0-2 0,0 0 0,31-1 0,-42-1 0,0 0 0,0-1 0,0 1 0,0-1 0,0 0 0,0-1 0,0 0 0,0 0 0,-1 0 0,1 0 0,-1-1 0,0 0 0,1 0 0,-1-1 0,0 1 0,5-7 0,-8 8-3,0 0-1,-1 0 1,1-1 0,-1 1 0,0-1-1,1 1 1,-1-1 0,0 0 0,-1 1-1,1-1 1,0 0 0,-1 0 0,0 1-1,1-1 1,-1 0 0,0 0 0,-1-5-1,-6-9-161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50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11 32367,'-4'-1'18,"1"1"1,0-1 0,-1 1-1,1 0 1,-1 0 0,1 0-1,0 1 1,-1-1 0,1 1-1,-1 0 1,1 0 0,0 0-1,0 0 1,0 1 0,0-1-1,0 1 1,-6 3 0,5-1-13,0 0 0,0 1 0,0-1 0,0 0 0,1 1-1,0 0 1,0 0 0,0 0 0,-4 11 0,2-3-9,1 0 0,1 0 0,0 1 0,1-1 0,0 1 0,1 0 0,1 0 0,1 17 0,0-27 3,0 1 0,0-1 0,0 0 0,1 1 0,-1-1 0,1 0 0,0 0 0,0 0-1,1 0 1,-1 0 0,1 0 0,0-1 0,0 1 0,0-1 0,0 0 0,1 0 0,-1 0 0,1-1 0,0 1 0,0-1 0,0 1 0,0-1 0,0-1 0,0 1 0,0-1 0,7 2-1,6 1 6,1 0 0,-1-2 0,1 0-1,-1-1 1,29-2 0,-42 1-5,1 0 0,-1-1 1,1 1-1,-1-1 0,0 0 1,1-1-1,-1 1 0,0-1 1,0 0-1,0 1 0,0-2 1,0 1-1,0 0 0,-1-1 0,1 0 1,-1 0-1,5-5 0,-5 4 0,0-1 0,1-1 0,-2 1 0,1 0 0,0-1 0,-1 0 0,0 1 0,-1-1 0,1 0 0,-1 0 0,0 0 0,0-11 0,0 5 0,-1 1 0,0 0 0,-1-1 0,0 1 0,0-1 0,-1 1 0,-1 0 0,0 0 0,-8-18 0,9 24 0,-1 0 0,0 1 0,-1-1-1,1 1 1,-1 0 0,1 0 0,-1 0-1,0 0 1,-1 1 0,1-1 0,-1 1-1,1 0 1,-1 0 0,0 1 0,0 0-1,0 0 1,-1 0 0,1 0 0,0 1-1,-1 0 1,1 0 0,-10-1 0,5 1-48,-1 1 1,1 0 0,-1 0 0,1 1 0,-1 0-1,1 1 1,0 0 0,0 0 0,-18 8-1,-37 29-1795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8:53.3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89 31 30270,'-2'-4'935,"-6"-16"304,4 13-1030,1 9-162,-27 189-59,22-123 11,-9 62 1,1 252 0,16-376 0,0-3 0,0 0 0,0-1 0,0 1 0,0 0 1,0-1-1,1 1 0,-1 0 0,1-1 0,0 1 0,0 0 1,0-1-1,0 1 0,0-1 0,1 0 0,-1 1 0,1-1 0,1 2 1,7-38-33,-5 2-1662,-5 17-4699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2.0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61 32591,'-1'-4'9,"-1"0"1,1 1-1,-1-1 1,0 0-1,0 1 1,0 0-1,0-1 1,-1 1-1,1 0 1,-1 0-1,0 0 1,0 1-1,0-1 1,0 1-1,-1-1 1,1 1-1,-6-2 1,7 3-10,-1 0 0,1 1 0,-1-1 0,1 1 1,-1 0-1,1 0 0,-1 0 0,1 0 0,-1 0 1,1 0-1,-1 1 0,1-1 0,-1 1 0,1 0 0,0 0 1,-1 0-1,1 0 0,0 0 0,-1 0 0,1 0 0,0 1 1,0-1-1,0 1 0,0 0 0,1 0 0,-1-1 1,0 1-1,1 0 0,-3 4 0,-2 3 0,1 0 0,-1 1 0,2 0 0,-1 0 0,2 0 0,-1 1 0,1-1 0,1 1 0,0 0 0,0 0 0,1 0 0,1 0 0,-1 0 0,2 0 0,0 0 0,3 15 0,-3-21 0,1-1 0,0 0 0,0 0 0,0 0 0,0 0 0,0-1 0,1 1 0,0-1 0,0 1 0,0-1 0,0 0 0,0 0 0,1 0 0,-1-1 0,1 1 0,0-1 0,0 0 0,-1 0 0,2 0 0,-1 0 0,0-1 0,0 0 0,0 0 0,9 2 0,12 0 0,0 0 0,-1-1 0,33-2 0,-33-1 0,-14 1 0,1 0 0,-1 0 0,1-2 0,-1 1 0,0-1 0,1-1 0,-1 0 0,12-5 0,-19 7 0,0-1 0,0 0 0,0 0 0,-1 0 0,1 0 0,0 0 0,-1 0 0,1-1 0,-1 0 0,0 1 0,0-1 0,0 0 0,0 0 0,-1 0 0,1 0 0,-1 0 0,0 0 0,1 0 0,-1-1 0,-1 1 0,1 0 0,0-1 0,-1 1 0,0 0 0,0-1 0,0 1 0,0-1 0,0 1 0,-2-4 0,1 1 0,-1 0 0,0 1 0,0-1 0,0 1 0,-1-1 0,0 1 0,0 0 0,0 0 0,0 0 0,-1 0 0,0 1 0,0-1 0,0 1 0,-1 0 0,0 1 0,1-1 0,-1 1 0,0 0 0,-1 0 0,-7-3 0,3 1 0,0 0 0,-1 1 0,0 1 0,0 0 0,0 0 0,0 1 0,0 1 0,-1 0 0,-21 1 0,31 0-6,-1 0 0,1 0 1,-1 1-1,1 0 0,-1-1 0,1 1 0,-1 0 1,1 0-1,-1 0 0,1 1 0,0-1 0,0 1 1,0-1-1,0 1 0,0 0 0,0-1 0,0 1 1,0 0-1,1 0 0,-1 0 0,1 1 0,-1-1 1,1 0-1,0 1 0,0-1 0,0 0 0,0 1 1,0 3-1,-10 36-578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8:59.4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1 277 28829,'-1'-23'3133,"2"2"-2426,0 21-710,1 1 1,-1 0-1,0-1 1,0 1-1,0 0 0,0 0 1,0 0-1,0 0 1,0-1-1,0 1 1,0 1-1,0-1 1,-1 0-1,1 0 1,0 0-1,-1 0 0,2 3 1,138 178 18,-72-98-16,-57-70 0,-3-2 0,1-1 0,1 0 0,-1-1 0,2 0 0,11 9 0,-18-16 0,-4-4 0,0 1 1,1 0-1,-1 0 0,0 0 1,0-1-1,1 1 1,-1 0-1,0 0 0,0 0 1,0-1-1,0 1 0,1 0 1,-1-1-1,0 1 1,0 0-1,0 0 0,0-1 1,0 1-1,0 0 0,0-1 1,0 1-1,0 0 1,0-1-1,0 1 0,0 0 1,0 0-1,0-1 0,0 1 1,0 0-1,0-1 1,0 1-1,0-1 1,1-29 2,1 1 0,2 0 0,1 0 0,1 1 0,2-1 0,13-32 0,81-160-7,-53 121 6,-42 80 0,0-1-12,-4 21 4,-3 15 4,-10 527 2,10-252 0,0-280 0,0 0 0,0-1 0,2 1 0,-1 0 0,1 0 0,0-1 0,1 1 0,0-1 0,1 1 0,0-1 0,0 0 0,6 8 0,-8-16-1,-1-1 1,1 0-1,0 1 0,-1-1 0,1 0 1,-1 0-1,1 0 0,-1 0 1,1 0-1,0-1 0,-1 1 1,1 0-1,-1-1 0,1 1 0,-1-1 1,1 1-1,-1-1 0,2-1 1,2-2 1,0 0 0,-1 0 1,1-1-1,-1 0 0,0 0 1,-1 0-1,1 0 0,-1-1 1,0 1-1,3-11 0,22-65-3,-25 71 3,11-45-1,8-75 0,5-26 0,-21 135 0,0 0 0,1 1 0,1-1 0,1 1 0,13-21 0,-19 37 0,0 0 0,0 0 0,0 0 0,0 0 0,1 0 0,0 1 0,0-1 1,0 1-1,5-4 0,-8 7-1,0-1 1,1 1 0,-1-1-1,0 1 1,0 0 0,0-1-1,0 1 1,0 0 0,1 0 0,-1 0-1,0 0 1,0 0 0,0 0-1,0 0 1,1 0 0,-1 0-1,0 1 1,0-1 0,0 0-1,0 1 1,0-1 0,1 1-1,-1-1 1,0 1 0,0 0 0,0-1-1,-1 1 1,1 0 0,0 0-1,0 0 1,0 0 0,0-1-1,-1 1 1,1 0 0,0 0-1,-1 0 1,1 1 0,-1-1-1,1 0 1,-1 0 0,0 0 0,1 0-1,-1 0 1,0 2 0,6 19 2,-1 1 1,0 0 0,-2 0-1,-1 0 1,-1 29 0,0-71 6,0 9-8,0 0 0,-1-1 0,-2-14 0,2 23-1,0 1 0,0-1 0,0 1 0,-1-1 0,1 1 0,0 0 0,-1-1 0,1 1 0,-1-1 0,0 1 0,1 0 0,-1 0 0,0-1 0,0 1 0,0 0 0,0 0 0,0 0 0,0 0 0,0 0 0,0 0 0,0 0 0,0 0 0,-1 1 0,1-1 0,0 0 0,-1 1 0,1-1 0,0 1 0,-1-1 0,1 1 0,-2-1 0,-3 1 0,1 0 0,0-1 0,0 2 0,0-1 0,0 1 0,-1-1 0,1 1 0,0 1 0,0-1 0,0 1 0,1 0 0,-8 4 0,7-3-1,0 1 0,1 0 0,0 0-1,0 0 1,0 0 0,0 1 0,1 0 0,0-1 0,-1 1 0,2 1 0,-4 5 0,0 6 0,0-1 1,1 1-1,0 0 1,1 0 0,2 0-1,-2 22 1,2-6 0,2-1 0,6 48 0,-5-72 0,0-1 0,0 0 0,1 0 0,0 0 0,1 0 0,-1 0 0,1-1 0,1 1 0,-1-1 0,1 0 0,0 0 0,1 0 0,-1 0 0,1-1 0,0 0 0,1 0 0,-1 0 0,1 0 0,0-1 0,0 0 0,7 3 0,0-1 0,0-1 0,-1 0 0,2-1 0,-1-1 0,0 0 0,1-1 0,0 0 0,-1-1 0,1-1 0,16-1 0,-26 1 1,0-1-1,1 1 1,-1-1 0,0 0 0,0 0 0,1-1-1,-1 1 1,0-1 0,0 0 0,0 0-1,-1 0 1,1 0 0,0-1 0,-1 1-1,0-1 1,5-5 0,-3 2-1,-1 1 1,0-1-1,-1 0 1,1-1-1,-1 1 0,-1 0 1,1-1-1,-1 0 0,2-9 1,0-11-4,0 0 0,-3 0 0,0 0 0,-3-31 1,0 42 1,0-1 1,0 1-1,-2 0 1,0 0-1,-9-25 1,9 32 0,0 1 0,0-1 0,-1 1 0,0 0 0,0 0 0,-1 0 0,0 0 0,0 1 0,-1 0 0,0 1 0,-8-7 0,10 10 0,0 1 0,0-1 0,0 1 0,0 0 0,0 0 0,-1 1 0,1 0 0,-8-2 0,11 3 0,0 0 0,0-1 0,0 1 0,0 0 0,0 0 0,0 0 0,0 0 0,-1 1 0,1-1 0,0 0 0,0 1 0,0 0 0,0-1 0,1 1 0,-1 0 0,0 0 0,0 0 0,0 0 0,1 0 0,-1 0 0,0 1 0,1-1 0,-1 1 0,1-1 0,-2 3 0,0 2 0,1 0 0,0-1 0,0 2 0,0-1 0,1 0 0,0 0 0,0 0 0,1 8 0,1 57 0,0-49 0,1-10-1,-1-1 0,1 1 1,1 0-1,0 0 0,0-1 0,2 0 1,-1 0-1,1 0 0,1 0 0,0-1 1,0 1-1,1-2 0,0 1 0,12 11 0,-12-14 1,0-1 0,0 1 0,0-2 0,1 1-1,0-1 1,0 0 0,0 0 0,1-1-1,-1 0 1,1-1 0,0 0 0,0 0-1,0-1 1,1 0 0,-1-1 0,1 0-1,-1 0 1,18-2 0,-21 0 1,0-1-1,0 0 1,0 0 0,0 0 0,0-1-1,-1 0 1,1 0 0,-1-1 0,1 1-1,-1-1 1,-1 0 0,1-1 0,0 1-1,-1-1 1,0 0 0,0 0 0,0 0-1,-1 0 1,0-1 0,4-7-1,2-7 1,0-1-1,-1 1 0,-1-1 0,7-36 0,-5-10 0,-3 0 1,-5-128 0,-2 167 0,1 21 2,-5-54 4,4 58-5,1 1 0,-1-1 0,1 1-1,-1-1 1,0 1 0,0-1-1,0 1 1,-1 0 0,1 0 0,0-1-1,-1 1 1,0 0 0,1 0 0,-1 0-1,0 1 1,0-1 0,0 0 0,0 1-1,-4-3 1,6 4-2,0 0 0,0 0 0,0 0-1,-1 0 1,1 0 0,0 0 0,0 0 0,0 0 0,-1 0 0,1 0 0,0 0-1,0 0 1,-1 0 0,1 0 0,0 0 0,0 0 0,0 0 0,-1 0-1,1 0 1,0 0 0,0 0 0,-1 0 0,1 0 0,0 1 0,0-1 0,0 0-1,0 0 1,-1 0 0,1 0 0,0 0 0,0 1 0,0-1 0,0 0-1,0 0 1,0 0 0,-1 1 0,1-1 0,0 0 0,0 1 0,-4 13-8,-4 63 7,3-1 0,9 138 0,-1-159 1,12 61 0,-10-89 0,1-1 0,1 0 0,2 0 0,15 32 0,-19-49 0,0 0-1,0 0 1,1-1 0,0 0 0,0 0 0,1-1-1,0 0 1,0 0 0,0 0 0,1-1-1,0 0 1,1-1 0,10 6 0,-7-6 0,0-1 0,0 1 0,0-2 0,1 0 0,-1 0 0,1-1 0,0-1 0,0 0 0,24-2 0,-29 1 1,-1-1-1,0 0 0,0-1 0,0 1 1,0-1-1,0-1 0,0 1 1,0-1-1,-1 0 0,1-1 0,11-8 1,-10 5-1,0 0-1,-1-1 1,1 0 0,-2 0 0,1 0 0,-1-1 0,9-18 0,-7 11 0,0-1 0,-1-1 0,-2 1 0,1-1 0,-2 0 0,3-29 0,0-112 0,-7 155 0,0 0 0,0 0 0,0 0 0,0 0 0,-1 0 0,0 0 0,1 0 0,-2 1 0,1-1 0,0 0 0,-1 1 0,1-1 0,-1 1 0,0-1 0,0 1 0,-1 0 0,-3-4 0,3 4 0,-1 0 0,0 1 0,0 0 0,0 0 0,0 0 0,-1 0 0,1 1 0,-1-1 0,1 1 0,-1 0 0,1 0 0,-1 1 0,1 0 0,-7 0 0,0-1 0,-27 3 1,36-2-2,1 1 1,-1-1 0,1 1 0,-1 0 0,1-1 0,-1 1 0,1 0-1,0 0 1,-1 0 0,1 0 0,0 0 0,0 0 0,0 1-1,0-1 1,0 0 0,0 0 0,0 1 0,0-1 0,0 1 0,1-1-1,-2 3 1,-1 9-3,0 0-1,1 1 1,1-1-1,0 1 1,1-1-1,0 1 1,1 0-1,0-1 1,1 1-1,1-1 1,0 0-1,8 20 1,-5-18 3,1 0 0,0-1 0,1 0 0,1-1 0,0 1 0,1-2 0,11 13 0,-16-20 0,1 1 0,0-1 0,0 0 0,0-1 0,0 1 0,1-1 0,0 0 0,0-1 0,0 0 0,0 0 0,0 0 0,1-1 0,-1 0 0,1-1 0,-1 0 0,12 1 0,-15-2 1,0-1-1,0 0 1,0 0 0,0 0 0,0 0-1,0-1 1,0 1 0,-1-1 0,1 0-1,0 0 1,-1-1 0,0 1-1,1-1 1,-1 1 0,0-1 0,-1 0-1,1 0 1,0 0 0,-1-1 0,4-5-1,1-3 3,0 0-1,-1-1 0,0 0 1,-1 0-1,3-15 0,1-15-3,-3-1 0,-1 0 0,-2 0 0,-4-52 0,1 45 9,-4 31-16,1 24 3,1-2 4,0 0 1,0 1 0,0-1 0,1 1 0,-1-1-1,1 1 1,-1 0 0,1-1 0,0 1 0,0 0-1,0 0 1,0 0 0,1 0 0,-1 6 0,-2 49 0,3-45 0,-1-1 1,0 25-3,1-1 0,2 1 1,9 50-1,-10-78 1,2 0 1,-1 1-1,1-1 1,0-1-1,1 1 1,0 0-1,0-1 1,1 0-1,0 0 1,0 0-1,1-1 1,0 1-1,0-1 1,1-1-1,0 1 1,0-1-1,1 0 0,13 7 1,-17-11 0,-1 1 1,1-2-1,0 1 1,0 0-1,0-1 0,-1 0 1,1 1-1,1-2 0,-1 1 1,0 0-1,0-1 1,0 0-1,0 0 0,0 0 1,0 0-1,1-1 1,-1 0-1,0 0 0,0 0 1,0 0-1,0 0 1,-1-1-1,1 0 0,0 0 1,-1 0-1,1 0 1,-1 0-1,1-1 0,-1 0 1,0 1-1,0-1 1,0 0-1,2-4 0,5-9 1,-2 0-1,1 0 0,-2 0 1,0-1-1,-1 0 0,-1-1 1,-1 1-1,5-36 0,-4-12-1,-3-73 0,-2 95 0,0-4-3,-4-108-7,2 138 14,0 1-1,-1-1 0,-1 1 0,-1 0 0,0 0 1,-1 1-1,-9-18 0,0 15 13,15 18-15,-1 0 0,1-1 0,-1 1 0,0 0 0,1 0 0,-1 0 0,1 0 0,-1 0 0,1 0 0,-1 0 0,1 0 0,-1 0 0,0 0 0,1 0 0,-1 0 0,1 0 0,-1 0 0,1 0 0,-1 0 0,1 1 0,-1-1 0,1 0 1,-1 0-1,1 1 0,-1-1 0,1 0 0,-1 1 0,1-1 0,0 0 0,-1 1 0,1-1 0,-1 1 0,1-1 0,0 1 0,-1-1 0,1 1 0,0-1 0,0 1 0,0-1 0,-1 1 0,1-1 0,0 1 0,0 0 0,-7 16 0,1-1 0,1 1 0,1 0 0,0 0 0,1 1 0,0 23 0,3 115 0,1-72-3,0-51 3,1 1 0,1-1 0,10 38 0,-10-56-1,1 1 0,1-1 0,0-1-1,1 1 1,1-1 0,0 0 0,1 0 0,18 23 0,-22-32 0,1-1 1,0 1 0,-1-1 0,2 0-1,-1 0 1,0-1 0,1 0 0,0 0 0,-1 0-1,1 0 1,0-1 0,1 0 0,7 1-1,6 0 2,0 0 0,38-2 0,-52-1 0,3 0 0,1-1 0,-1 0 0,0 0 0,0-1 0,0 0 0,0-1 0,0 0 0,0 0 0,0-1 0,-1 0 0,0 0 0,0-1 0,0 0 0,0-1 0,-1 0 0,0 0 0,0 0 0,-1-1 0,0 0 0,0 0 0,0-1 0,-1 1 0,0-1 0,-1-1 0,7-15 0,-2-2-2,-2 0 0,-1 0 0,0 0 0,-2-1-1,-2 1 1,0-1 0,-2 0 0,-4-45 0,4 69 1,-1-1 0,1 1 1,-1 0-1,0-1 0,0 1 0,0 0 1,0 0-1,0-1 0,-1 1 1,1 0-1,-1 0 0,0 1 1,0-1-1,0 0 0,0 1 1,-1-1-1,1 1 0,-1-1 1,1 1-1,-1 0 0,0 0 0,0 0 1,0 1-1,0-1 0,0 1 1,0 0-1,-1-1 0,1 1 1,0 1-1,-1-1 0,1 0 1,0 1-1,-1 0 0,1 0 0,-1 0 1,1 0-1,0 0 0,-1 1 1,1-1-1,0 1 0,-1 0 1,-3 2-1,5-2 0,1 0 0,-1 0 0,0 0 0,0 1 0,0-1 0,1 1 0,-1 0 0,1-1 0,-1 1 0,1 0 0,0 0 0,0 0 0,-1 0 1,1 0-1,1 0 0,-2 3 0,-7 37-4,5-3 1,2 0 0,2 1-1,7 56 1,-4-77 4,1 1 1,2-1-1,-1 1 0,2-2 1,12 25-1,-13-30 0,2 0 0,-1 0 0,2-1 0,-1 0 0,2 0 0,0-1 0,21 19 0,-26-27-1,0 1-1,0-1 1,1-1-1,-1 1 1,1-1-1,0 0 1,0 0-1,0 0 1,0-1 0,0 0-1,0 0 1,0-1-1,0 1 1,8-2-1,-9 1-1,-1 0 0,1-1-1,-1 0 1,1 0 0,-1 0-1,0 0 1,0 0 0,1-1-1,-1 0 1,0 0 0,0 0-1,-1-1 1,1 1 0,0-1-1,-1 0 1,1 0 0,-1 0-1,0 0 1,4-5 0,-3 1-38,-1-1 0,1 1 1,-1 0-1,0-1 1,2-9-1,5-48-677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8:59.7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156 21 31406,'-4'-1'17,"1"-1"-1,-1 1 0,0 1 0,1-1 1,-1 0-1,0 1 0,0 0 1,0 0-1,0 0 0,1 0 0,-1 1 1,0 0-1,0-1 0,1 1 0,-1 1 1,0-1-1,1 0 0,-1 1 1,1 0-1,-1 0 0,1 0 0,0 0 1,0 0-1,0 1 0,0-1 0,-3 5 1,-1 1-1,2 0 1,-1 1 0,1-1-1,0 1 1,1 0-1,0 0 1,0 1 0,1-1-1,-2 13 1,2-14-3,1 1-1,1 0 1,0-1 0,0 1 0,1 0-1,0 0 1,0-1 0,1 1 0,3 13-1,-3-17-6,1-1 0,0 0 0,0 0-1,0 0 1,0 0 0,1 0 0,-1 0-1,1 0 1,0-1 0,0 0 0,0 1-1,1-1 1,-1-1 0,1 1-1,0 0 1,0-1 0,0 0 0,0 1-1,5 0 1,0 1 25,1-1 0,0 0 0,0-1 0,0 0 0,15 1-1,-22-2-23,1-1 1,0 0-1,0 0 0,0 0 0,0 0 0,0-1 0,-1 0 0,1 1 0,0-1 0,0-1 0,-1 1 0,1 0 0,-1-1 0,1 0 0,-1 0 0,0 0 0,4-3 0,-3 0-4,0 0 1,-1 0-1,0 0 0,0-1 0,0 0 0,-1 1 1,0-1-1,0 0 0,0 0 0,-1 0 0,1 0 1,-1-7-1,1-14 7,-2-38 0,0 53-8,0 5-3,-1 0 0,1 0 0,-2 1 0,1-1 0,-1 0 0,0 0-1,0 1 1,0 0 0,-1-1 0,0 1 0,0 0 0,-1 0 0,-7-9 0,9 13-1,-1-1 0,0 0 0,1 1 0,-1 0 0,0 0 0,-1 0 0,1 0 0,0 0 0,0 1 0,-1-1 0,1 1 0,-1 0 0,0 0 0,1 0 0,-1 0 0,1 1 0,-1 0 0,0-1 0,0 1 0,1 1 0,-1-1 0,0 0 0,1 1 0,-1 0 0,1 0 0,-1 0 0,-4 2 0,4-1-37,-1 1 1,1 0-1,-1 0 1,1 0-1,0 1 1,1-1-1,-1 1 1,0 0-1,1 0 1,0 0-1,0 1 1,0-1-1,1 1 1,-1 0-1,1-1 1,-2 6-1,-14 40-1469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04.2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18 588 30766,'0'-10'361,"1"6"-231,-1 1-1,1 0 1,-1-1-1,0 1 1,0 0-1,-1 0 1,1-1 0,-1 1-1,1 0 1,-1 0-1,-2-5 1,-2 23-93,0 34-37,2 74 0,3-95 0,0-22 0,0 0-1,0 1 1,1-1 0,0 0 0,0 0-1,0 0 1,1 1 0,0-1-1,0-1 1,1 1 0,4 8 0,-5-11 0,0 0 0,0-1 0,1 1 0,-1-1 0,1 0 0,0 0 0,-1 0 0,1 0 0,0 0 0,0-1 0,0 1 0,0-1 0,1 0 0,-1 0 0,0 0 0,0 0 0,1-1 0,-1 1 0,1-1 0,-1 0 0,0 0 0,7 0 0,-8-1 0,1 1 1,-1-1-1,1 1 0,-1-1 0,0 0 0,1 0 0,-1 0 1,0 0-1,0-1 0,0 1 0,0 0 0,0-1 0,0 0 0,0 1 1,-1-1-1,1 0 0,0 0 0,-1 0 0,0 0 0,1 0 1,0-3-1,4-6-1,-1 0 1,8-24 0,-12 32 0,11-45-3,-2-1 0,-2 0 0,-3 0 0,0-59 0,-2 49-2,1-1 1,16-70-1,-18 121 3,0 0 1,0 1-1,1-1 1,1 1-1,-1 0 1,7-11-1,-8 17 2,0-1-1,0 1 1,0 0-1,0-1 1,1 1 0,-1 0-1,1 0 1,-1 1 0,1-1-1,0 0 1,-1 1-1,1 0 1,0-1 0,0 1-1,0 0 1,0 1-1,0-1 1,0 1 0,0-1-1,4 1 1,-2-1-2,-1 1-1,0 0 1,1 0 0,-1 1 0,0-1-1,1 1 1,-1 0 0,0 0-1,0 1 1,0-1 0,0 1 0,0 0-1,0 0 1,0 0 0,0 0 0,-1 1-1,1-1 1,-1 1 0,0 0-1,0 0 1,0 0 0,0 1 0,0-1-1,-1 1 1,0-1 0,1 1 0,-1 0-1,-1 0 1,1 0 0,0 0-1,-1 0 1,0 0 0,1 7 0,-1 6-12,-21-24 44,15 5-29,0-1 1,0 1-1,0 0 1,-1 1-1,1-1 1,0 1 0,-1 0-1,-8 0 1,11 1-3,0 1 0,0-1 1,0 0-1,1 1 0,-1 0 1,0-1-1,1 1 0,-1 0 0,0 1 1,1-1-1,-1 0 0,1 1 1,0-1-1,-1 1 0,1 0 0,0 0 1,0 0-1,0 0 0,-2 3 1,-5 8-2,1 0 1,0 1 0,0 0 0,2 1 0,0-1 0,0 1 0,2 1 0,0-1 0,-4 29 0,2 12-3,2 80 0,4-123 4,0 3-1,1-1-1,0 1 1,1-1-1,1 1 1,0-1-1,1 0 1,1 0 0,7 15-1,-10-24 2,1-1-1,0 1 0,0-1 0,1 0 1,0 0-1,0 0 0,0-1 0,0 1 1,1-1-1,-1 0 0,1 0 1,0 0-1,0-1 0,1 0 0,-1 0 1,1 0-1,0-1 0,-1 0 0,1 0 1,0 0-1,0-1 0,12 2 1,-5-2 1,-1 0 1,1-1-1,-1 0 1,1-1-1,-1-1 1,0 0-1,1 0 1,16-6 0,-22 5-1,0-1 1,-1 1 0,1-1 0,-1 0 0,0 0-1,0-1 1,0 0 0,-1 0 0,1 0 0,-1-1-1,-1 0 1,1 0 0,-1 0 0,0-1-1,4-8 1,-1 0-2,0 0 0,-2-1 0,0 0 0,-1 0 0,0 0 0,1-23 0,-1-100-33,0 1 8,-3 136 25,-1 0 0,0-1 0,0 1 0,1 0 1,-1-1-1,1 1 0,0 0 0,0 0 1,0 0-1,0 0 0,0 0 0,0 0 1,0 0-1,1 0 0,-1 0 0,1 0 0,-1 1 1,1-1-1,0 0 0,-1 1 0,1 0 1,0-1-1,4-1 0,0 1-3,0 1 0,0-1 0,0 1 0,0 0 0,0 1 0,0-1 0,9 2 0,-14-1 0,1 0 0,-1 0 0,1 1 0,-1-1 0,1 1 0,-1-1 0,1 1 0,-1 0 0,1-1 0,-1 1 0,0 0 0,1 0 0,-1 0 0,0 0 0,0 0 0,0 0 0,0 1 0,0-1 0,0 0 0,1 2 0,-1-2 3,-1 0-1,1 0 0,-1 0 0,0 0 1,1-1-1,-1 1 0,0 0 0,0 0 1,0 0-1,1 0 0,-1 0 0,0 0 1,0 0-1,0 0 0,-1 0 0,1 0 1,0 0-1,0 0 0,0 0 0,-1 0 1,1 0-1,-1 0 0,1 0 1,0 0-1,-1-1 0,1 1 0,-1 0 1,0 0-1,1-1 0,-1 1 0,0 0 1,1-1-1,-1 1 0,0 0 0,0-1 1,0 1-1,-1 0 0,-10 7 6,-1 1 0,1 0 0,1 1 1,-1 0-1,2 1 0,-1 0 0,2 0 0,-1 1 0,2 1 0,-1 0 0,2 0 0,0 0 0,0 1 0,2 0 0,-1 0 0,2 1 1,0 0-1,1-1 0,0 1 0,0 17 0,0-10-5,2 1 0,1 0 1,1 0-1,6 40 0,-5-57-1,0 1 1,-1-1-1,2 0 0,-1 0 1,1 0-1,0 0 0,0 0 1,1-1-1,-1 1 0,1-1 1,1 0-1,-1 0 0,1 0 1,0-1-1,0 0 1,0 0-1,0 0 0,1 0 1,-1-1-1,1 0 0,7 3 1,-2-2 2,-1-1 1,1 0 0,0 0-1,0-1 1,0-1 0,1 0 0,-1 0-1,0-1 1,0 0 0,1-1-1,-1-1 1,0 0 0,14-4 0,-15 3-1,-1 0 1,0 0-1,-1-1 1,1-1 0,-1 0-1,1 0 1,-2 0 0,1-1-1,0 0 1,-1 0-1,0-1 1,-1 0 0,1-1-1,-2 1 1,10-16 0,-8 10-2,-1-1 0,-1-1 1,0 1-1,-1-1 0,-1 0 1,0 0-1,-1 0 0,-1-1 1,0 1-1,-2-30 0,-1 27-1,0-1-1,-1 1 1,-1 0-1,-1 0 1,0 0 0,-2 1-1,0-1 1,-14-23-1,15 30 0,-1 1 0,0 1 0,0 0 0,-1 0 0,-1 0 0,1 1 1,-1 0-1,-13-8 0,18 13 0,-1 0 1,0 0 0,0 1 0,0 0-1,0 0 1,0 0 0,0 1 0,-1-1 0,1 1-1,0 0 1,-1 1 0,1-1 0,-1 1-1,1 0 1,-1 1 0,1-1 0,0 1 0,-1 0-1,1 1 1,-8 2 0,9-2-1,1 0 0,-1 1 0,0-1 0,1 1 0,0 0 0,-1 0 0,1 0 0,0 0 0,0 1-1,1-1 1,-1 1 0,1 0 0,0 0 0,0 0 0,0 0 0,0 0 0,1 0 0,0 1 0,0-1 0,-1 8 0,-2 11-8,2 0 1,0 39-1,2-51 9,0 0-1,1 0 0,0 0 0,0 0 0,1 0 0,1-1 0,0 1 0,0-1 0,1 0 0,0 0 0,1 0 1,0 0-1,1-1 0,0 1 0,0-2 0,1 1 0,0-1 0,0 0 0,1 0 0,0-1 0,1 0 0,0 0 0,0-1 0,0 0 0,0-1 0,1 0 0,0 0 0,0-1 1,0-1-1,1 1 0,0-2 0,-1 1 0,1-2 0,12 2 0,-18-3-1,1 0 0,0 0 0,0 0 0,-1-1 0,1 0 0,0 0 0,-1 0 0,1-1 0,-1 0 0,1 0 1,-1 0-1,9-6 0,-9 4 0,0 0 0,0-1 0,0 0 0,-1 1 0,0-2 0,0 1 0,-1 0 0,1-1 1,-1 0-1,0 1 0,3-10 0,1-4-11,-1 0 1,-1 0 0,0 0-1,-2-1 1,2-21-1,-2-101-56,-3 28 69,0 113 4,0 0 0,0 0 0,0 0-1,1 0 1,-1 0 0,0 0 0,0 0 0,1 0 0,-1 0 0,0 1 0,1-1 0,-1 0 0,1 0 0,-1 0-1,1 0 1,-1 0 0,1 1 0,0-1 0,-1 0 0,1 1 0,0-1 0,0 0 0,-1 1 0,1-1 0,0 1 0,0-1-1,1 0 1,-1 1-3,0 0-1,1 0 1,-1 0-1,0 0 1,0 1-1,0-1 1,0 0-1,0 0 1,0 1-1,0-1 1,0 1-1,0-1 0,0 1 1,0-1-1,0 1 1,0 0-1,0-1 1,0 1-1,0 0 1,-1 0-1,1-1 1,0 1-1,0 0 1,-1 0-1,1 0 1,-1 0-1,1 2 1,7 12-5,0 1 0,-2 0 1,0 1-1,-1-1 0,0 1 1,1 18-1,11 109-13,-15-69 17,-2-45 0,7 52 0,-1-68 4,-1-11 1,0-12 2,3-25 1,-2-1 1,-1 1-1,0-46 0,-5 50-16,2 1 1,1-1-1,1 1 0,1 0 0,18-53 1,-21 78 4,0 0 0,1 0 1,-1 1-1,0-1 0,1 0 1,0 1-1,0-1 0,0 1 0,0 0 1,1 0-1,4-3 0,-6 5 4,0 0-1,0 0 0,-1 0 1,1 0-1,0 0 0,0 1 1,0-1-1,0 0 0,1 1 1,-1 0-1,0-1 0,0 1 0,0 0 1,0 0-1,0 0 0,0 0 1,0 1-1,1-1 0,-1 1 1,0-1-1,0 1 0,0 0 1,0-1-1,0 1 0,3 2 0,-1 2-2,1 0 0,-1 0-1,0 0 1,0 1-1,-1 0 1,0-1-1,0 1 1,0 0-1,-1 1 1,3 6 0,-4-10 2,5 16 1,0 1 1,-1 0 0,-1 1-1,2 32 1,-4 86 31,-3-80-23,-4 21 3,5-80-13,0-1 0,0 1-1,0 0 1,0 0 0,0 0 0,0 0 0,0 0 0,0 0 0,1 0-1,-1-1 1,0 1 0,0 0 0,0 0 0,0 0 0,0 0 0,0 0 0,0 0-1,1 0 1,-1 0 0,0 0 0,0 0 0,0 0 0,0 0 0,0 0-1,1 0 1,-1 0 0,0 0 0,0 0 0,0 0 0,0 0 0,0 0 0,1 0-1,-1 0 1,0 0 0,0 0 0,0 0 0,0 0 0,0 0 0,1 0-1,-1 0 1,0 0 0,0 0 0,0 1 0,0-1 0,0 0 0,0 0 0,0 0-1,0 0 1,1 0 0,-1 0 0,0 1 0,0-1 0,0 0 0,0 0-1,0 0 1,0 0 0,0 0 0,0 0 0,0 1 0,0-1 0,9-12-5,3-14-25,-1 0 0,-1-1 0,-1 0 1,-2-1-1,0 1 0,3-46 1,-6 40-72,2 1 0,1 1 0,1-1 0,21-52 0,-27 81 104,0-1 1,0 0-1,0 0 0,1 1 0,-1-1 0,1 1 1,4-4-1,-6 6-1,1 0-1,-1 0 1,0 0 0,0 0 0,0 1 0,1-1 0,-1 0-1,0 1 1,1-1 0,-1 1 0,0 0 0,1-1-1,-1 1 1,0 0 0,1 0 0,-1 0 0,1 0 0,-1 0-1,1 0 1,-1 0 0,0 0 0,1 1 0,2 0 0,-3 0-4,0 0 0,0 0 0,0 0 0,0 0 0,0 0 0,0 0 1,0 1-1,0-1 0,-1 0 0,1 0 0,0 1 0,-1-1 0,1 1 1,-1-1-1,1 0 0,-1 1 0,0-1 0,0 1 0,1-1 0,-1 1 1,0-1-1,-1 3 0,2 5-9,3 30 29,-3 1 1,-2 41-1,-1-51 12,1 0 1,1-1-1,2 1 1,2 0-1,7 32 1,-10-58-30,0 0 0,0 0 0,1 0 0,-1 0 0,1 0 1,0 0-1,0-1 0,1 1 0,-1-1 0,1 1 0,0-1 1,-1 0-1,2 0 0,-1 0 0,0-1 0,0 1 0,1-1 1,4 3-1,-1-2-1,1-1 0,0 1 0,0-2 1,0 1-1,0-1 0,0 0 0,0 0 0,10-1 1,-13-1 1,0 1-1,0-1 1,0 0 0,-1 0 0,1-1 0,0 1 0,-1-1 0,1 0 0,-1 0 0,0-1-1,0 1 1,0-1 0,0 0 0,0 0 0,0 0 0,-1 0 0,0-1 0,1 0 0,-1 1-1,0-1 1,-1 0 0,1-1 0,-1 1 0,0 0 0,3-8 0,1-5 12,0 0 1,-1-1-1,-1 0 1,0 1-1,1-32 1,-4-166 38,-1 210-24,0 0 0,0 0-1,-1 0 1,0 0 0,0 0-1,0 0 1,0 0 0,-1 1 0,0-1-1,0 0 1,0 1 0,-6-9 0,8 13-29,0 0 1,0 0 0,0-1-1,-1 1 1,1 0-1,0 0 1,0 0 0,0 0-1,0-1 1,-1 1 0,1 0-1,0 0 1,0 0 0,0 0-1,-1 0 1,1 0 0,0-1-1,0 1 1,-1 0-1,1 0 1,0 0 0,0 0-1,0 0 1,-1 0 0,1 0-1,0 0 1,0 0 0,-1 0-1,1 0 1,0 0 0,0 0-1,-1 0 1,1 0 0,0 0-1,0 1 1,-1-1-1,1 0 1,0 0 0,0 0-1,0 0 1,-1 0 0,1 1-1,0-1 1,0 0 0,0 0-1,0 0 1,-1 0 0,1 1-1,0-1 1,0 0 0,0 0-1,0 0 1,0 1-1,0-1 1,0 0 0,0 0-1,0 1 1,0-1 0,-1 0-1,1 0 1,0 1 0,0-1-1,-3 21 5,-2 369 15,7-217-11,0-75-6,-7 146-3,3-235 3,4-49 7,21-94-23,-4 28 13,-3-11 0,17-96 0,-23 163 0,2 1 0,22-56 0,-30 95 1,0 1-1,0 0 1,1 0 0,0 0 0,1 1-1,0-1 1,0 1 0,10-10 0,-13 15-1,1 1 0,-1-1 1,0 1-1,1 0 1,0 0-1,-1 0 0,1 0 1,0 0-1,0 1 1,0 0-1,0 0 0,0 0 1,0 0-1,1 0 1,-1 1-1,0 0 0,0 0 1,0 0-1,1 1 1,-1-1-1,0 1 1,6 2-1,-5-2 0,-1 2 0,1-1 0,-1 0 0,0 1 0,0 0 0,0 0 0,0 0 0,0 0 0,-1 1 0,1-1 0,-1 1 0,0 0 0,0 0 0,0 0 0,-1 1 0,0-1 0,0 0 0,3 8 0,0 1-3,-1 1 1,0 0-1,-1-1 0,0 2 1,0 16-1,-1-12-2,-2 0 0,-3 35 0,2-46 4,0 0 1,-1 0 0,0-1-1,-1 1 1,0-1 0,0 0-1,0 1 1,-1-2 0,-6 10-1,-6 3-8,0-1 1,0-1-1,-2 0 0,0-2 0,-1 0 0,-1-1 1,0-1-1,0 0 0,-29 11 0,47-23-159,32-2 57,1-1-1,-1-1 1,0-2-1,57-16 1,-71 17 132,1-1 0,-1 0 0,-1-1 0,1-1 0,-1-1 0,0 0 0,18-14 0,-25 16-5,-1-1-1,0 1 0,-1-2 1,0 1-1,0 0 1,0-1-1,-1 0 1,0-1-1,0 1 1,-1-1-1,0 0 0,-1 0 1,0 0-1,3-14 1,-1-10 21,-2-1 1,-1 0 0,-3-45-1,0 19 26,1 52-54,-1-16 85,1 23-93,-1 1 1,1 0-1,0-1 1,0 1 0,0-1-1,0 1 1,0-1-1,-1 1 1,1 0-1,0-1 1,0 1-1,-1 0 1,1-1-1,0 1 1,-1 0 0,1-1-1,0 1 1,-1 0-1,1 0 1,0-1-1,-1 1 1,1 0-1,-1 0 1,1 0 0,0 0-1,-1-1 1,1 1-1,-1 0 1,1 0-1,-1 0 1,1 0-1,0 0 1,-1 0-1,1 0 1,-1 0 0,1 0-1,-1 0 1,1 0-1,-1 1 1,1-1-1,0 0 1,-1 0-1,0 1 1,-5 9-2,0 24 0,2-1 0,1 1 0,2-1 0,3 46 0,0-30 0,-1-14 0,7 49 0,-6-71 0,1 0-1,1 0 1,-1 0-1,2 0 1,0 0 0,11 20-1,-13-30-1,-1 1 0,1-1 0,0 0 0,0 0 0,0-1 0,0 1 0,0-1 0,1 1 0,-1-1 1,1 0-1,0 0 0,0 0 0,-1-1 0,1 0 0,0 1 0,0-1 0,0-1 0,0 1 0,1 0 0,-1-1 0,5 0 0,-3 0 3,0 0 0,1-1 0,-1 0 0,0 0 0,1 0 0,-1-1 0,0 0 0,0 0 1,0 0-1,0-1 0,-1 0 0,12-7 0,-7 0 0,1-1 0,-1 1 1,-1-2-1,0 1 0,-1-1 0,0-1 0,-1 1 1,0-1-1,-1-1 0,0 1 0,-1-1 1,-1 0-1,5-28 0,-1-7 0,-2 0-1,-1-85 1,-5 61 25,0 73-26,0 0 0,0-1 0,0 1 0,0 0-1,0 0 1,0 0 0,0-1 0,0 1 0,0 0-1,0 0 1,0 0 0,0-1 0,0 1 0,0 0 0,0 0-1,0-1 1,0 1 0,0 0 0,0 0 0,0 0 0,0-1-1,0 1 1,0 0 0,0 0 0,0 0 0,-1-1-1,1 1 1,0 0 0,0 0 0,0 0 0,0 0 0,-1 0-1,1-1 1,0 1 0,0 0 0,0 0 0,0 0-1,-1 0 1,1 0 0,0 0 0,0 0 0,-1 0 0,1 0-1,0 0 1,0 0 0,0 0 0,-1 0 0,1 0 0,0 0-1,0 0 1,-1 0 0,1 0 0,0 0 0,0 0-1,-1 0 1,-9 10-3,5 0 3,0 0 0,1 0 0,0 0 0,1 1 0,0-1 0,0 1 0,1-1 0,-1 19 0,1 98 0,3-81 0,-2-22 0,1-10 0,0-1 0,0 1 0,1-1 0,4 22 0,-4-31 0,0-1 0,0 0 0,0 0 0,0 0 0,1-1 0,-1 1 0,1 0 0,-1 0 0,1-1 0,0 1 0,0-1 0,0 1 0,1-1 0,-1 0 0,1 0 0,-1 0 0,1 0 0,-1 0 0,1-1 0,0 1 0,0-1 0,0 0 0,0 0 0,6 2 0,2-1 0,-1-1 0,1 0 0,-1 0 0,1-1 0,-1 0 0,19-3 0,-23 2 1,1-1 0,-1 0 0,0 1 0,1-2 0,-1 1 0,0-1 0,-1 0 0,1 0 0,0-1 0,-1 1 0,0-1 0,5-5 0,1-4 0,0 0-1,-2-1 0,1 0 0,-2 0 1,0-1-1,-1 0 0,0 0 0,-1-1 1,-1 0-1,-1 0 0,0 0 0,3-32 1,-2-14-2,-3 0 1,-6-65 0,4 122 0,-1-17 6,0 0 0,-2 0 0,0 0 0,-2 1 0,0-1 0,-2 1 0,-16-38 0,22 58-6,1 1-1,0 0 1,0 0 0,0 0 0,0 0-1,-1-1 1,1 1 0,0 0 0,0 0-1,0 0 1,-1 0 0,1 0 0,0 0-1,0 0 1,0 0 0,-1 0 0,1 0-1,0 0 1,0 0 0,-1 0 0,1 0-1,0 0 1,0 0 0,0 0 0,-1 0-1,1 0 1,0 0 0,0 0 0,-1 0-1,1 0 1,0 0 0,0 1 0,0-1-1,-1 0 1,1 0 0,0 0 0,0 0-1,0 0 1,0 1 0,0-1 0,-1 0-1,1 0 1,0 0 0,0 1 0,0-1-1,0 0 1,0 0 0,0 0 0,0 1-1,0-1 1,0 0 0,0 0-1,-1 0 1,1 1 0,0-1 0,0 0-1,1 0 1,-1 1 0,0-1 0,0 0-1,0 0 1,0 1 0,-6 21-3,1 0 0,2 0 0,-2 28 0,0 77-1,5-117 4,-1 338 0,1-336-1,1 0 0,0 0 0,0 0 0,1 0 0,1 0 0,0-1 0,0 1 0,6 12 0,-7-20 1,1 0 0,-1 0 0,1 1-1,-1-1 1,1-1 0,0 1 0,1 0 0,-1-1-1,1 0 1,-1 0 0,1 0 0,0 0 0,0 0-1,1-1 1,-1 0 0,0 0 0,1 0 0,-1 0-1,1-1 1,0 1 0,-1-1 0,11 1 0,-8-1 0,1 0 1,-1-1-1,1 0 1,0 0-1,-1 0 1,1-1-1,0 0 1,-1-1-1,1 0 1,-1 0-1,0 0 1,0-1-1,0 0 1,0 0-1,0-1 1,0 0-1,-1 0 1,0-1-1,0 0 1,0 0-1,-1 0 1,1-1-1,-1 1 1,0-1-1,5-10 1,1-1-2,0-1-1,-2 0 1,0-1-1,-1 0 1,-1 0 0,-1-1-1,0 0 1,-2 0-1,2-21 1,1-26-2,-4-94-1,-3 115 9,0 33 3,-3-24 22,3 36-29,0 0-1,-1 0 0,1 0 0,0 0 1,-1 0-1,0 0 0,1 1 0,-1-1 0,1 0 1,-1 0-1,0 1 0,0-1 0,1 0 1,-1 1-1,0-1 0,0 0 0,0 1 0,0-1 1,0 1-1,0 0 0,0-1 0,1 1 1,-1 0-1,0-1 0,0 1 0,-1 0 0,1 0 1,0 0-1,0 0 0,-1 0 0,1 0 0,-1 1-1,1-1 1,0 1-1,0-1 1,-1 1-1,1 0 1,0-1-1,0 1 1,-1 0-1,1 0 0,0 0 1,0 0-1,0 0 1,0 0-1,0 0 1,1 0-1,-1 0 1,0 0-1,0 1 1,1-1-1,-1 0 1,1 1-1,-1-1 1,1 0-1,-1 1 1,1 1-1,-9 44 3,9-42-3,-6 74 1,8 124 0,-1-184 0,1 0 0,1 0 0,6 26 0,-6-37 0,-1 0 0,1 1-1,1-1 1,0 0 0,0-1-1,0 1 1,1-1 0,0 1 0,10 8-1,-11-12 2,0-1-1,0-1 1,1 1-1,0-1 1,-1 1-1,1-1 1,0-1-1,0 1 1,0-1-1,0 0 1,0 0-1,0 0 1,1 0-1,-1-1 1,0 0-1,0 0 1,0-1-1,1 0 0,-1 0 1,0 0-1,0 0 1,0-1-1,0 1 1,0-1-1,-1-1 1,1 1-1,-1-1 1,1 1-1,-1-1 1,0-1-1,0 1 1,7-7-1,-4-2 0,1 0-1,-2 0 1,1-1-1,-2 0 1,0 0-1,0 0 1,-1-1-1,-1 1 1,3-24-1,-2-13-4,-2-67 0,-2 77 7,0-121 25,1 169-29,0 0 0,0-1 0,1 1 1,0 0-1,5 11 0,1 6 2,6 25 0,-2 2 0,-3-1 0,-2 1 0,1 71 0,-9-109 0,1-9 0,0 0 0,0 0 0,0-1 0,0 1 0,1 0 0,-1 0 0,1-1 0,0 1 0,3 5 0,-4-9 0,1-1 0,-1 1 0,0-1 0,1 0 0,-1 1 0,1-1 0,-1 1 0,1-1 0,-1 0 0,1 0 0,-1 1 0,1-1 0,0 0 0,-1 0 0,1 0 0,-1 1 0,1-1 0,0 0 0,-1 0 0,1 0 0,-1 0 0,1 0 0,0 0 0,-1 0 0,1-1 0,-1 1 0,1 0 0,-1 0 0,1 0 0,0-1 0,18-11 3,-11 1-1,0-1 0,0 0 1,-1 0-1,-1-1 1,8-19-1,21-76-4,-22 64 3,7-27-1,-11 35 0,2 1 0,2-1 0,19-39 0,-32 74 0,1 0 0,-1 1 0,0-1 0,1 0 0,-1 0 0,0 1 0,1-1 0,-1 0 0,1 1-1,0-1 1,-1 0 0,1 1 0,-1-1 0,1 1 0,0-1 0,-1 1 0,1-1 0,0 1 0,0-1 0,-1 1 0,1 0 0,0-1 0,0 1 0,1 0 0,-1 0-1,-1 1 0,1 0 1,0-1-1,-1 1 0,1 0 1,0 0-1,-1-1 0,1 1 1,-1 0-1,1 0 0,-1 0 1,1 0-1,-1 0 0,0 0 1,0 0-1,1 0 0,-1 0 1,0 0-1,0 0 0,0 0 1,0 1-1,3 38-8,-2 59 0,0 22 13,0-104-2,1-1 1,1 1-1,0-1 0,1 0 1,7 17-1,-8-26-2,0-1 0,1 0 1,0 0-1,0 0 0,0-1 0,1 0 1,0 1-1,0-1 0,0-1 0,0 1 0,1-1 1,0 0-1,0 0 0,0-1 0,0 0 1,0 0-1,1 0 0,0-1 0,-1 0 0,1 0 1,8 1-1,-6-2 1,0 1-1,0-1 1,0-1 0,0 0-1,0 0 1,0-1 0,0 0-1,0-1 1,0 0 0,-1 0 0,1 0-1,0-2 1,-1 1 0,0-1-1,15-9 1,-15 7-1,0 0 0,-1-1-1,0 0 1,0-1 0,-1 1 0,1-1 0,-2 0 0,1-1 0,-1 0-1,-1 1 1,0-2 0,0 1 0,0 0 0,-1-1 0,2-13 0,-1-2-6,-1-1 1,-1 0-1,-1 0 1,-5-44 0,4 63 4,-1-1 1,0 1 0,-1-1 0,0 1 0,0 0-1,-1-1 1,1 1 0,-2 0 0,1 1 0,-1-1-1,0 1 1,0-1 0,-9-9 0,9 12 0,0 1 0,0-1 0,0 1 0,-1 0 0,1 1 0,-1-1 0,1 1 0,-1-1 0,0 1 0,0 1 0,0-1 0,0 1 0,-1 0 0,1 0 0,0 0 0,0 1 0,-1 0 0,1 0 0,0 0 0,-10 2 0,11-1 0,0 0-1,0 1 1,0-1 0,1 1 0,-1-1-1,0 1 1,0 0 0,1 1 0,-1-1-1,1 1 1,0-1 0,0 1 0,0 0-1,0 0 1,0 0 0,1 1 0,-1-1 0,1 1-1,0-1 1,0 1 0,0 0 0,1 0-1,-1 0 1,1 0 0,0 0 0,0 0-1,0 4 1,-3 15-2,2 0 0,0 0 0,3 41-1,0-41 3,-1-10 0,2 0 1,-1 0-1,1 1 1,1-1-1,1-1 0,0 1 1,0 0-1,1-1 1,13 23-1,-15-30 0,0 0 1,1 0-1,-1-1 1,1 1-1,0-1 1,0 0-1,0 0 1,1 0-1,0 0 1,-1-1-1,1 0 1,0 0-1,1 0 1,-1-1-1,0 1 1,1-1-1,0-1 1,-1 1-1,1-1 1,0 0-1,0 0 1,0 0-1,-1-1 0,10-1 1,-12 1 0,-1-1 1,1 1-1,-1-1 0,1 0 1,-1 0-1,0 0 0,1 0 0,-1 0 1,0-1-1,0 1 0,0-1 1,0 1-1,0-1 0,0 0 1,0 0-1,-1 0 0,1 0 1,-1 0-1,1 0 0,-1 0 1,2-3-1,2-7 3,0 1-1,-1-1 1,4-14 0,-7 20-3,11-49 5,-2 1 0,-3-1 0,0-68 0,-3 42 21,-3 177 26,-2 81-58,-9-7 5,-8 267 0,17 36 0,1-466 0,0 0 0,0 0 0,-1 0 0,0 0 0,-1 0 0,0 0 0,-4 11 0,4-15 0,1 0 0,-1-1 0,1 1 0,-1-1 0,0 0 0,0 1 0,0-1 0,0 0 0,-1 0 0,1 0 0,-1-1 0,1 1 0,-1-1 0,1 1 0,-1-1 0,0 0 0,0 0 0,0 0 0,0 0 0,-3 0 0,-2 1 0,0-2 0,-1 1 0,1-1 0,0 0 0,0-1 0,0 0 0,0 0 0,0-1 0,0 0 0,0 0 0,0-1 0,1 0 0,-1 0 0,1-1 0,0 0 0,0 0 0,0-1 0,0 0 0,-5-6 0,-9-8 0,2-1 0,0 0 0,1-2 0,-20-31 0,31 41 0,0 0 0,0 0 0,1 0 0,1-1 0,0 0 0,1 0 0,0 0 0,1-1 0,0 0 0,1 1 0,1-1 0,0 0 0,1 0 0,0 1 0,2-1 0,-1 0 0,1 0 0,1 1 0,1 0 0,0-1 0,0 1 0,8-13 0,4-2 0,2 0 0,2 0 0,23-24 0,74-73 0,-60 69 0,3 4 0,1 2 0,3 3 0,2 2 0,1 4 0,3 3 0,1 2 0,114-39 0,-154 65 0,-21 8-8,0-1 0,-1-1 0,18-8 0,-41 11-323,-23 1-1000,-13 0-2289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04.5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256 34 31839,'-17'-6'89,"1"1"1,-1 1-1,0 0 1,0 1-1,-32 0 1,44 2-86,1 1 1,-1 0-1,0 1 1,1-1 0,-1 1-1,1 0 1,-1 0-1,1 0 1,-1 1-1,1-1 1,0 1 0,-1 0-1,1 1 1,0-1-1,0 1 1,1-1 0,-1 1-1,1 0 1,-1 1-1,1-1 1,0 1 0,0-1-1,0 1 1,1 0-1,-5 7 1,4-2-4,0 1 0,0-1 0,1 1 0,0 0-1,0-1 1,1 1 0,1 0 0,-1 0 0,2 0 0,-1 0 0,3 10 0,-2-13 1,1 0 1,-1-1-1,1 1 1,1-1-1,-1 1 1,1-1-1,0 0 1,1 0-1,-1 0 1,1 0-1,0-1 1,1 0-1,-1 1 1,1-2-1,11 10 1,-5-8 5,1 0 1,0 0 0,1-1 0,-1-1-1,1 0 1,0-1 0,0 0 0,0-1-1,0 0 1,0-1 0,0-1 0,1 0 0,24-4-1,-34 4-6,0-1 0,0 1 0,0-1-1,0 0 1,0-1 0,0 1 0,0-1-1,0 0 1,0 0 0,-1 0 0,1 0 0,-1 0-1,0-1 1,1 0 0,-1 0 0,0 0-1,-1 0 1,1 0 0,0 0 0,-1-1 0,0 1-1,0-1 1,0 0 0,0 0 0,-1 0-1,3-7 1,0-5 1,0-1 0,-2 0 1,1 0-1,-2 0 0,-1-21 0,0 32-3,0-1 1,0 0-1,-1 0 0,0 0 1,-1 0-1,1 0 0,-1 1 1,-1-1-1,1 1 0,-1-1 1,0 1-1,0 0 0,-1 0 1,-7-9-1,8 12-5,-1-1 1,0 1-1,0 0 1,0 0-1,0 1 0,0-1 1,-1 1-1,1 0 0,-1 0 1,1 0-1,-1 0 1,0 1-1,1 0 0,-1 0 1,0 0-1,0 1 0,0 0 1,0 0-1,0 0 0,0 0 1,0 1-1,-5 1 1,4-1-180,-1 1 1,1 1 0,-1-1 0,1 1 0,0 0 0,0 1 0,0-1 0,0 1-1,0 0 1,1 1 0,0-1 0,0 1 0,-8 11 0,-34 37-8389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04.8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28 31438,'0'0'865,"47"0"-641,20 0-176,16-7-16,2-8 0,-5 10-16,-13 5-16,-23 0-272,-22 0-2513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09.0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3 876 31518,'0'0'817,"0"2"-593,-1 41-211,-1-17-11,4 43-1,-1-63-1,-1 1 0,1-1 0,1 0 0,-1 0 0,1 0 0,0 0 0,1 0 0,-1-1 0,1 1 0,0-1 0,0 1 0,6 5 0,-7-9 1,-1 0 1,1-1-1,0 1 1,0-1-1,0 0 0,0 1 1,0-1-1,0 0 1,0 0-1,0 0 1,0-1-1,0 1 0,1 0 1,-1-1-1,0 1 1,0-1-1,1 0 1,-1 0-1,0 0 0,1 0 1,-1 0-1,0-1 1,1 1-1,-1-1 1,0 1-1,0-1 0,4-1 1,-2 0 0,0 0 0,0 0 0,0-1 0,0 1 0,0-1 0,-1 0 0,1 0 0,-1 0 0,1-1 0,-1 1 1,0-1-1,3-6 0,14-32 2,-2-1 0,-2-1 0,-1-1 1,10-58-1,-17 67 1,52-298 1,4-21 10,-62 347-13,0 0 1,0 0 0,1 0 0,0 1 0,0 0-1,7-11 1,-10 18-4,0 0 0,0 0 0,0 1 0,0-1 0,0 0 0,0 0 0,0 0 0,0 0 0,1 0 0,-1 0 0,0 0 0,0 0 0,0 1 0,0-1 0,0 0 0,0 0 0,0 0 0,1 0 0,-1 0 0,0 0 0,0 0 0,0 0 0,0 0 0,0 0 0,0 0 0,1 0 0,-1 0 0,0 0 0,0 0 0,0 0 0,0 0 0,0 0 0,1 0 0,-1 0 0,0 0 0,0 0 0,0 0 0,0 0 0,0 0 0,0 0 0,0 0 0,1-1 0,-1 1 0,0 0 0,0 0 0,0 0 0,0 0 0,0 0 0,0 0 0,0 0 0,0 0 0,0-1 0,1 1 0,-1 0 0,0 0 0,0 0 0,0 0 0,0 0 0,0-1 0,2 17-7,0 1 1,-1 22-1,1 4 1,34 334 2,1 1 5,-35-348-1,16 178 0,-16-203 2,1-7 4,0-10 2,-3-11-9,0-1 0,-1 1 0,-2-1 0,0 1 0,-1 0 0,-2 0 0,-15-43 0,15 53 0,0 0 1,0 0-1,-1 0 1,-1 1-1,0 0 1,-1 0-1,0 1 1,-1 0-1,0 1 1,0 0-1,-1 0 1,-1 1-1,0 1 0,-16-10 1,18 14-3,0 0 0,0 1 0,0 0 0,0 1 1,-1 0-1,1 1 0,-1 0 0,1 0 0,-1 1 0,1 1 0,-18 2 0,25-2 1,0-1 0,1 1-1,-1 0 1,0 0-1,0 0 1,1 0 0,-1 0-1,0 1 1,1-1 0,-1 1-1,1 0 1,0 0 0,0 0-1,0 0 1,0 0-1,0 0 1,0 0 0,0 1-1,1-1 1,-1 1 0,1-1-1,-1 1 1,1-1 0,0 1-1,0 0 1,0 0-1,0 3 1,-2 9-4,1 0 1,0 0-1,1 0 0,2 17 0,-1-21 8,0 5-2,1 0 0,1 1 0,1-1 0,0-1 0,1 1 0,0 0 0,2-1 0,0 0 0,0 0 0,2 0 0,0-1 0,15 21 0,-15-24-1,0-1 0,1-1 0,0 1 1,1-1-1,0-1 0,1 0 0,-1 0 0,1-1 1,1-1-1,-1 1 0,1-2 0,0 0 1,1 0-1,-1-1 0,1-1 0,15 3 1,-7-3 2,1-1 1,-1-1 0,0-1 0,0 0-1,33-6 1,-44 4-2,0-1 0,-1 0 0,1 0 1,-1-1-1,1 0 0,-1 0 0,0-1 0,-1 0 0,1-1 0,-1 0 0,0 0 0,-1-1 0,12-12 1,-8 4 0,0 0 0,-1 0 0,0-1 0,-2-1 0,0 0 0,0 0 1,-2 0-1,0-1 0,-1 0 0,-1 0 0,2-19 0,0-27 2,-3-119-1,-4 104 37,2 78-40,1 1 0,0-1 1,-1 0-1,1 1 0,-1-1 0,1 1 1,0-1-1,-1 1 0,1 0 1,0 0-1,0 0 0,-1 0 1,1 0-1,0 0 0,3 1 0,-1-1 1,3 1-1,-1 0 0,0 0 0,0 1 0,0-1 0,-1 1 0,1 1 0,0-1 0,-1 1 0,0 0 0,1 0 0,-1 1 0,0-1 0,-1 1 0,1 0 0,-1 1 0,1-1 0,6 10 0,-2-2-2,0 1 0,0 0 0,-1 1 0,-1 0 1,-1 0-1,6 16 0,-7-15 1,-1 0 1,-1 1 0,0 0 0,-1-1 0,-1 1 0,0 0-1,-1 0 1,-1 0 0,0 0 0,-2 0 0,1-1 0,-2 1-1,0-1 1,-1 1 0,-13 27 0,17-41 0,-5 7-3,1 0 0,0 1 1,0-1-1,1 1 0,1 0 1,0 1-1,0-1 1,-1 13-1,4-21-1,-1-1-1,1 0 1,0 0 0,1 0 0,-1 0-1,0 1 1,0-1 0,0 0 0,1 0-1,-1 0 1,1 0 0,-1 0 0,1 1-1,-1-1 1,1 0 0,0 0 0,-1 0-1,1-1 1,0 1 0,0 0 0,0 0-1,0 0 1,-1 0 0,1-1 0,0 1-1,0-1 1,1 1 0,-1 0 0,0-1-1,2 1 1,3 1-13,0-1 1,-1 0-1,1 0 0,12-1 1,-9 1 4,16 0-22,1 0-1,-1-2 1,1 0 0,48-10-1,-67 9 42,0 0-1,0 0 1,0-1-1,-1 0 0,1 0 1,0-1-1,-1 1 1,0-1-1,0-1 1,0 1-1,-1-1 0,1 0 1,-1 0-1,0-1 1,-1 1-1,1-1 1,-1 0-1,-1-1 0,1 1 1,-1-1-1,0 1 1,3-9-1,0-11 11,-2 0-1,0-1 1,-2 0 0,-1 1-1,-4-48 1,2 10-15,0 48 0,1 9-1,0 0 0,0 0 0,0 0 1,1 0-1,3-11 0,-4 17-1,1-1 0,0 0 1,-1 1-1,1-1 0,0 1 0,0-1 0,0 1 0,0 0 0,1-1 1,-1 1-1,0 0 0,0 0 0,1 0 0,-1 0 0,1 0 0,-1 0 0,1 0 1,-1 0-1,1 0 0,-1 1 0,1-1 0,0 1 0,0-1 0,-1 1 1,1 0-1,3-1 0,-1 1-3,1-1 0,0 1 0,0-1 0,-1 1 1,1 1-1,0-1 0,0 1 0,-1 0 0,1 0 0,5 2 1,-7-2-2,-1 1 0,1 0 0,-1-1 0,0 1 0,0 0 0,0 1 0,0-1 0,0 0 0,0 0 0,0 1 0,-1-1 0,1 1 0,-1 0 0,0-1 0,0 1 0,2 6 0,-1-3-27,-1-4 23,0 0 1,0 0-1,0 1 1,0-1-1,-1 0 1,1 1-1,-1-1 0,0 0 1,0 1-1,0-1 1,0 0-1,0 1 0,0-1 1,0 1-1,-1-1 1,-1 4-1,-2-5 33,1-1 1,-1 1-1,0-1 0,0 0 1,0 0-1,0 0 1,-5-2-1,-1 1-13,0 0 1,0 0-1,0 1 0,1 0 1,-16 2-1,22-1-10,-1 0-1,1 0 1,-1 0-1,1 1 1,-1-1-1,1 1 1,0 0-1,-1 0 1,1 0-1,0 0 1,1 1-1,-1-1 1,0 1-1,1 0 1,-1 0-1,1 0 1,-3 5-1,-4 9-2,1 0 1,1 1-1,1-1 0,1 1 0,0 1 1,1-1-1,1 1 0,1 0 0,1-1 1,0 1-1,1 0 0,1 0 0,4 19 1,-4-33 0,0 0 0,1 0-1,-1-1 1,1 1 0,0-1 0,1 1 0,-1-1 0,1 0 0,0 1 0,0-1 0,0-1 0,0 1 0,1 0 0,0-1 0,-1 0 0,1 0 0,0 0 0,1 0 0,-1 0 0,0-1 0,1 0 0,0 0 0,-1 0 0,1-1 0,0 1 0,6 0 0,13 2 8,0-1-1,0-1 1,1-1-1,26-2 1,-29 0 3,-11 1-9,0-1 0,-1 0 1,1 0-1,0-2 1,-1 1-1,1-1 1,-1-1-1,0 0 1,0 0-1,-1-1 0,1 0 1,-1-1-1,0 0 1,0 0-1,-1-1 1,0 0-1,0-1 1,0 0-1,-1 0 0,0 0 1,-1-1-1,0 0 1,6-12-1,-2 1-7,-2 0 1,0-1-1,-1 1 0,-1-1 0,-1-1 1,-1 1-1,2-23 0,-1-157-21,-6 134 32,1 40-4,1 14 8,-1 1 0,0-1 0,-1 0-1,0 1 1,-1-1 0,0 1 0,-1-1-1,-8-18 1,11 31-10,0-1 0,0 1-1,-1 0 1,1-1 0,0 1 0,-1 0-1,1-1 1,0 1 0,-1 0-1,1 0 1,-1 0 0,1-1 0,0 1-1,-1 0 1,1 0 0,-1 0-1,1 0 1,0 0 0,-1 0 0,1 0-1,-1 0 1,1 0 0,-1 0 0,1 0-1,-1 0 1,1 0 0,0 0-1,-1 0 1,1 0 0,-1 0 0,1 1-1,0-1 1,-1 0 0,1 0-1,0 1 1,-1-1 0,1 0 0,0 0-1,-1 1 1,1-1 0,0 0-1,-1 1 1,1-1 0,0 0 0,0 1-1,-1-1 1,1 0 0,0 1-1,0-1 1,0 1 0,0-1 0,0 1-1,0-1 1,-1 0 0,1 1 0,0 0-1,-7 20-4,0 1 0,2 0-1,0 0 1,1 0 0,0 29 0,2 124 20,4-95-12,-4-6 0,1-28 3,7 89 1,-5-130-8,0 0 1,0-1-1,1 1 0,-1-1 1,1 1-1,0-1 1,0 0-1,0 0 0,6 8 1,-7-12 0,-1 1 0,1 0 0,0 0 0,-1-1 0,1 1 0,0 0 0,0-1 0,0 1 0,0-1 0,-1 1 0,1-1 0,0 0 0,0 1 0,0-1 0,0 0 0,0 0 0,0 0 0,0 1 0,0-1 0,0 0 0,1 0 0,0-1 1,-1 0 0,1 1 0,-1-1 0,1 0 1,-1 0-1,1 0 0,-1 0 0,1 0 0,-1 0 0,0 0 0,1 0 1,-1 0-1,0-1 0,0 1 0,0 0 0,1-4 0,13-23-3,-2 0-1,-1-2 0,-1 1 1,11-53-1,-10 37 3,-7 25 0,3-9 0,0 1 0,2 1 0,0 0 0,18-30 0,-26 53 0,1 0 0,0 1 0,0-1 0,0 1 0,0 0 1,0 0-1,1 0 0,0 0 0,-1 1 0,1-1 0,5-2 0,-8 5 0,1-1-1,-1 1 1,0-1-1,0 1 1,0 0-1,1-1 1,-1 1 0,0 0-1,0 0 1,1 0-1,-1 0 1,0 0-1,1 0 1,-1 0-1,0 0 1,0 1 0,1-1-1,-1 0 1,0 1-1,0-1 1,0 1-1,1-1 1,-1 1-1,0 0 1,0-1-1,0 1 1,0 0 0,0 0-1,0 0 1,0 0-1,-1 0 1,1 0-1,0 0 1,0 0-1,-1 0 1,1 0-1,-1 0 1,1 0 0,-1 1-1,1-1 1,-1 0-1,0 0 1,1 3-1,3 20-11,0 1-1,-2 0 0,0 0 1,-4 38-1,1-14 15,-7 134-2,8-181 0,0 1 0,0-1 0,0 1 0,1-1 0,-1 0 0,1 1 0,-1-1 0,1 0 0,0 1 0,0-1 0,0 0 0,0 0 0,0 0 0,0 0 0,1 0 0,-1 0 0,1 0 0,-1 0 0,1-1 0,0 1 0,0 0 0,0-1 0,-1 0 0,2 1 0,-1-1 0,0 0 0,0 0 0,0 0 0,0 0 0,1-1 0,3 2 0,6 0 0,0-1-1,0 0 1,0 0 0,1-1-1,11-2 1,-17 2-1,-2-1 0,-1 1-1,0-1 1,1 0-1,-1 0 1,1 0-1,-1-1 1,0 1-1,0-1 1,0 0-1,0 0 1,0-1-1,0 1 1,0-1-1,-1 0 1,7-6-1,-5 3 0,0-1 0,0 1 0,-1-1 0,0 0 0,0-1 0,-1 1 0,0-1 0,3-9 0,0-9-2,-1 0 0,-1 0 0,-1 0 1,-2-39-1,-1-145 159,0 210-155,0 0 1,0-1-1,0 1 1,-1 0-1,1 0 1,0 0-1,0 0 1,-1 0-1,1 0 1,0 0-1,0 0 1,-1 0-1,1 0 1,0 0-1,-1 0 1,1 0-1,0 0 1,0 0-1,-1 0 1,1 0-1,0 0 1,0 0-1,-1 0 1,1 0-1,0 0 1,0 0-1,0 1 1,-1-1-1,1 0 1,0 0-1,0 0 1,0 0-1,-1 1 1,1-1-1,0 0 1,0 0-1,-2 4-2,0-1 1,0 0-1,1 1 0,0-1 0,0 1 0,0-1 1,0 1-1,0 0 0,1-1 0,-1 1 0,1 0 1,0 5-1,0 6-1,-5 55-1,8 120 0,-2-182-3,1 1 0,-1-1 1,1 0-1,1 0 0,0 0 1,0 0-1,0-1 0,1 1 1,0-1-1,10 14 0,-10-16 5,0-1-1,0 0 0,0 0 0,0 0 1,1 0-1,-1-1 0,1 1 0,0-1 1,0 0-1,0-1 0,1 1 0,-1-1 1,1 0-1,-1-1 0,1 1 0,8 0 1,-4 0 4,0-2 1,1 1 0,-1-1-1,14-2 1,-21 2-3,0-1 0,-1 0 0,1 1 0,0-1 0,-1 0 0,1-1 0,-1 1 0,0 0 0,1-1 0,-1 1 0,0-1 0,0 1 0,0-1 0,0 0 0,0 0 0,0 0 0,-1 0 0,1-1 0,-1 1 0,1 0 0,0-3 0,5-11 0,-2 0 0,0 0 0,0-1 0,-2 0 0,2-18 0,3-88 0,-8 106 0,4-382 77,-4 301-10,-1 105-70,1 0 1,-2-1-1,1 1 0,-1-1 1,-5 13-1,-2 8 3,-2 14 0,3 0 0,-7 80 0,10 86 0,5-205 0,0 17-1,1 0 1,1 1-1,0-1 1,2 0-1,0 0 1,1 0-1,1 0 1,0-1-1,12 23 1,-13-33-1,0 0 1,0 0-1,1 0 1,0 0-1,0-1 1,0 0-1,1-1 0,1 1 1,-1-1-1,1-1 1,0 1-1,0-1 1,0-1-1,1 1 1,-1-1-1,1-1 1,0 0-1,1 0 1,-1-1-1,19 3 1,-12-3-3,1 0-1,0-2 1,0 1 0,0-2-1,0 0 1,19-5-1,-30 4 3,0 1-1,0-2 0,0 1 0,0-1 0,-1 0 0,1 0 0,-1 0 0,1-1 0,-1 0 1,0 0-1,-1 0 0,1 0 0,-1-1 0,0 0 0,0 0 0,0 0 0,-1-1 0,0 1 1,4-8-1,-1-2 0,-1 1 0,0-1 0,-1 0 0,-1 0 0,0 0 0,0-18 0,-2-94 3,-2 97 6,1 20-4,0 0 0,-1 1 0,0-1-1,-1 0 1,0 1 0,-7-18 0,8 25-3,0-1 1,0 0-1,-1 1 1,1-1-1,-1 1 1,0 0 0,0-1-1,0 1 1,0 0-1,0 0 1,0 0-1,0 1 1,-1-1 0,1 0-1,-1 1 1,1-1-1,-1 1 1,0 0-1,1 0 1,-1 0 0,0 0-1,0 1 1,0-1-1,1 1 1,-1 0-1,-4 0 1,4 0-2,0 1 1,1-1-1,-1 1 0,0 0 1,1 0-1,-1 0 1,1 0-1,-1 1 0,1-1 1,0 1-1,-1-1 1,1 1-1,0 0 0,0 0 1,0 0-1,1 0 0,-1 0 1,0 0-1,1 1 1,-1-1-1,1 0 0,0 1 1,0-1-1,0 1 1,-1 3-1,-3 8-3,0 1 0,1 0 0,-3 19 0,3 5-1,1 0 1,4 65 0,0-97 1,-1 0 1,1 0 0,0-1 0,0 1 0,1 0-1,0-1 1,0 1 0,1-1 0,0 1 0,0-1-1,0 0 1,1 0 0,0-1 0,0 1 0,0-1-1,1 0 1,0 0 0,9 7 0,-6-6 0,0-1 0,1 0 1,0-1-1,0 0 0,1 0 0,-1-1 1,1 0-1,-1-1 0,1 0 1,0 0-1,0-1 0,12 0 1,-10 0 5,0-1 0,0 0 1,0-1-1,0-1 1,23-5-1,-30 5-6,0 0 0,0 0 0,0-1 1,0 0-1,0 0 0,-1 0 0,1-1 0,-1 1 1,0-1-1,0 0 0,0 0 0,-1-1 0,1 1 1,-1-1-1,2-5 0,3-3-25,-2-1 1,1 0-1,-2-1 0,0 0 0,-1 1 1,4-27-1,4-98-125,-10 96 168,10-61 0,-12 99-5,1 0-1,0 0 1,1 0 0,-1 0-1,1 1 1,0-1 0,0 1-1,1-1 1,-1 1 0,5-6-1,-5 8-9,0 1 0,0-1-1,0 1 1,0 0 0,0 0-1,0 0 1,0 0 0,0 0-1,0 0 1,1 0 0,-1 1-1,0-1 1,1 1 0,-1-1-1,0 1 1,1 0 0,-1 0-1,1 0 1,-1 1 0,0-1-1,1 0 1,-1 1 0,4 1-1,0 0-6,1 1-1,-1 0 0,-1 0 0,1 0 0,0 1 1,-1 0-1,0 0 0,0 0 0,0 1 0,6 7 1,41 54-248,-51-66 252,10 21-110,-11-20 113,0-1-1,0 0 1,0 0 0,0 0 0,-1 1 0,1-1 0,0 0 0,0 0 0,0 1-1,0-1 1,0 0 0,0 0 0,0 0 0,0 1 0,0-1 0,0 0-1,-1 0 1,1 0 0,0 0 0,0 1 0,0-1 0,0 0 0,-1 0 0,1 0-1,0 0 1,0 0 0,0 0 0,-1 1 0,1-1 0,0 0 0,0 0-1,0 0 1,-1 0 0,1 0 0,0 0 0,0 0 0,-1 0 0,1 0 0,0 0-1,0 0 1,0 0 0,-1 0 0,1 0 0,-39-14 220,20 7-203,14 5-8,0 1-1,0 0 1,-1 0-1,1 0 1,0 1-1,0 0 1,0 0 0,0 0-1,-1 1 1,1 0-1,0 0 1,0 0-1,-7 3 1,9-3-10,-1 2 1,1-1 0,0 0-1,-1 1 1,1-1-1,0 1 1,0 0-1,1 0 1,-1 0 0,1 1-1,-1-1 1,1 1-1,0-1 1,0 1-1,1-1 1,-1 1 0,-1 5-1,-3 15 3,1 0 0,1 1 0,2 0 0,0-1 0,1 1 0,5 48 0,-3-67-1,-1 0 0,1 0 0,1 0 0,-1-1 0,1 1 0,0 0 0,0-1 0,1 1 0,-1-1 0,1 0 0,1 0 0,-1 0 0,1 0 0,-1 0 0,1-1 0,1 1 0,-1-1 0,0 0 0,1-1 0,0 1 0,0-1 0,0 0 0,1 0 0,-1 0 0,1-1 0,6 2 0,5 1 14,0-1 0,0-1 0,1 0 0,-1-1 0,1-1 0,-1-1 0,32-3 0,-43 2-13,1 0 0,-1 0-1,0-1 1,0 0 0,0 0 0,0 0 0,0 0-1,-1-1 1,1 0 0,-1-1 0,1 1 0,8-9 0,-7 5-3,0 0 0,-1-1 0,0 0 1,0 0-1,-1 0 0,1-1 1,4-13-1,0-4-3,-1-1 1,-1 0-1,-2 0 1,6-55 0,0-315 41,-12 291 39,-4 101-81,-3 10 0,-7 12 1,6 1 2,1 0 0,2 1 0,-1 0 0,2 0 0,1 0 0,-2 20 0,-1 127 0,6-117 0,-2 16 0,2 100 0,1-150 0,1 0 0,1 0 0,0 0 0,1-1 0,0 1 0,1-1 0,1 0 0,10 20 0,-11-28 1,0 1 0,0-1 0,0 0 0,1-1 0,-1 1-1,1-1 1,1 0 0,-1-1 0,1 1 0,0-1 0,0-1 0,0 1 0,0-1 0,13 3 0,-15-4 0,0-1 1,1 0-1,-1 0 0,0 0 1,0-1-1,1 0 0,-1 0 1,0 0-1,1 0 0,-1-1 1,0 0-1,0 0 1,1-1-1,-1 1 0,0-1 1,0 0-1,-1 0 0,1-1 1,0 0-1,-1 0 1,1 0-1,6-6 0,-4 0-2,1 0 0,-1-1 1,-1 0-1,0 0 0,0-1 0,-1 0 0,0 0 0,-1 0 0,-1 0 0,1-1 0,2-20 0,0-16 0,1-76-1,-6 83 3,1-129 2,-2 182-5,-2-1 0,1 1 0,-6 18 0,-4 22-6,4 187 5,8-171 3,-1-67 0,-1 13 0,2 0 0,0 1-1,0-1 1,5 16 0,-6-26 1,1-1-1,0 0 1,1 1 0,-1-1-1,1 0 1,-1 0-1,1 0 1,0 0 0,0 0-1,0 0 1,0-1 0,1 1-1,-1-1 1,1 1-1,0-1 1,0 0 0,-1 0-1,1 0 1,0-1-1,1 1 1,-1-1 0,4 2-1,-1-1 2,1 0 0,0-1 0,-1 0 0,1 0 0,0 0 0,-1-1 0,1 0 0,0 0 0,-1-1 0,11-1 0,-13 0-1,0 1 0,1 0-1,-1-1 1,0 0 0,-1 0 0,1 0-1,0 0 1,0-1 0,-1 0 0,1 1-1,-1-1 1,0 0 0,0-1 0,0 1-1,0 0 1,3-7 0,1-5-2,1 0 0,-2 0 1,0-1-1,-1 0 0,-1-1 0,0 1 0,3-31 1,-3-122-9,-4 117 8,0-68-2,0 120 3,0 0 0,0-1 0,-1 1-1,1 0 1,0 0 0,0 0 0,0-1 0,0 1-1,0 0 1,0 0 0,-1 0 0,1-1 0,0 1-1,0 0 1,0 0 0,0 0 0,-1 0 0,1-1-1,0 1 1,0 0 0,-1 0 0,1 0 0,0 0-1,0 0 1,0 0 0,-1 0 0,1 0 0,0 0-1,0 0 1,-1 0 0,1 0 0,0 0 0,0 0-1,-1 0 1,1 0 0,0 0 0,0 0 0,-1 0-1,1 0 1,0 0 0,0 0 0,0 0-1,-1 1 1,1-1 0,0 0 0,0 0 0,0 0-1,-1 0 1,1 0 0,0 1 0,0-1 0,0 0-1,0 0 1,-1 0 0,1 1 0,0-1 0,0 0-1,0 0 1,0 1 0,0-1 0,0 0 0,0 0-1,0 0 1,0 1 0,-3 5-1,0-1 0,0 1 0,1 0 0,0 1 0,0-1 0,1 0 0,-2 13 0,0 52-8,3-50 10,-2 26-1,0-10 0,2-1 0,4 37 0,-3-64 0,0 0 0,0 0 0,1-1 0,1 1 0,-1-1 0,2 0 0,-1 0 0,1 0 0,0 0 0,0 0 0,1-1 0,0 0 0,10 11 0,-11-15 1,-1 0 0,0-1 0,1 0 0,-1 0 0,1 0 0,-1 0 0,1 0-1,0-1 1,0 0 0,0 0 0,0 0 0,0 0 0,0 0 0,0-1 0,0 0 0,7 0 0,-8 0 0,1-1-1,-1 1 1,0 0 0,0-1 0,0 0 0,1 0-1,-1 0 1,0 0 0,0-1 0,0 1-1,-1-1 1,1 0 0,0 1 0,-1-1-1,1-1 1,-1 1 0,1 0 0,-1 0-1,0-1 1,2-3 0,1-4-1,0-1 0,0 0 0,-2 0 0,1 0 0,-1 0 0,2-17 0,3-73 0,-6 56 0,1 5-1,5-61-4,-6 89 4,0 1-1,1-1 1,0 1-1,1-1 1,0 1-1,6-11 1,-9 21 0,-1-1 0,1 1 0,0 0 0,-1 0 0,1-1 0,0 1 0,0 0 1,0 0-1,0 0 0,0 0 0,0 0 0,0 0 0,1 0 0,-1 0 0,0 1 0,0-1 0,1 0 0,-1 1 0,1-1 0,-1 1 0,0-1 0,1 1 1,-1 0-1,1 0 0,-1-1 0,1 1 0,-1 0 0,1 0 0,-1 1 0,1-1 0,-1 0 0,3 1 0,-2 0 1,0 0 0,0 0 0,0 0 0,1 1 0,-1-1 0,0 1 0,-1-1 0,1 1 0,0 0 0,0-1-1,-1 1 1,1 0 0,-1 0 0,0 1 0,1-1 0,-1 0 0,0 0 0,1 3 0,3 13-3,0 1 1,-1-1-1,-1 1 1,1 26-1,-5 81-1,0-56 5,1 60 28,0-128-28,0 0-1,0-1 0,0 1 1,1 0-1,-1 0 0,1-1 0,-1 1 1,1 0-1,-1-1 0,1 1 1,0-1-1,0 1 0,0-1 1,0 1-1,0-1 0,0 1 1,0-1-1,0 0 0,0 0 1,3 2-1,-1-1 1,1 0 0,-1 0 0,1 0 0,-1-1 0,1 0 0,0 1-1,-1-1 1,9 1 0,3-1 0,0-1 0,-1 0 0,1 0-1,16-4 1,-26 3-2,1-1-1,0 0 1,-1 0 0,1-1 0,-1 0-1,0 0 1,1 0 0,-2 0-1,1-1 1,0 0 0,-1 0 0,1 0-1,-1 0 1,-1-1 0,6-7-1,7-11-14,24-47 0,-40 70 16,13-29-12,-1-1 1,-1 0 0,-2-1 0,-1 0 0,-2 0-1,-1-1 1,-1 1 0,-1-1 0,-3-37 0,0 66 14,0 1 1,0-1 0,0 1 0,0-1 0,0 1 0,0 0 0,-1-1 0,1 1-1,-1 0 1,0-1 0,1 1 0,-1 0 0,0-1 0,-1 1 0,1 0 0,0 0-1,0 0 1,-4-3 0,2 3-1,0 0 0,0 1 1,-1 0-1,1 0 0,0 0 0,0 0 0,-1 0 0,1 1 1,-1-1-1,1 1 0,-1 0 0,-5 0 0,5 0-3,0 1 0,0-1-1,0 0 1,0 1 0,0 0 0,0 0-1,0 0 1,0 0 0,0 1-1,1 0 1,-1-1 0,1 2 0,-1-1-1,1 0 1,0 0 0,-1 1 0,1 0-1,0 0 1,1 0 0,-1 0-1,0 0 1,1 0 0,0 1 0,0-1-1,0 1 1,0-1 0,1 1 0,-1 0-1,-1 8 1,-2 8 0,2-1 0,0 2 0,1-1 0,1 35 0,1-55 0,1 20 8,0 0-1,2 0 0,0 0 1,1-1-1,1 1 0,0-1 1,2 0-1,0-1 0,1 1 1,18 27-1,-21-37-5,1 0 0,0 0 0,1-1 0,0 0 0,0 0 0,1-1-1,0 0 1,0 0 0,1-1 0,0 0 0,0 0 0,0-1 0,0 0 0,1-1 0,0 0 0,0-1-1,0 0 1,0 0 0,1-1 0,-1 0 0,18 0 0,-26-2 0,0 0 0,0 0 0,1 0 0,-1 0 1,0 0-1,0-1 0,0 1 0,1-1 0,-1 1 0,0-1 0,0 0 0,0 0 1,0 0-1,0 0 0,0 0 0,0 0 0,0-1 0,-1 1 0,1-1 0,0 1 1,-1-1-1,1 0 0,-1 0 0,0 1 0,1-1 0,-1 0 0,0 0 0,1-3 1,0-4-308,0 1 0,0-1 0,-1 0 0,0 0 0,-1 0 0,0-9 0,0-42-8043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09.4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 31743,'42'0'432,"10"-5"-144,9 3-192,3 2-80,-4 0-16,-7 0 0,-14 0 0,-12 0 0,-21 0-80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10.3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178 106 26796,'-22'-19'5145,"18"17"-5105,0 0 0,0 0 0,0 1 1,-1 0-1,1 0 0,0 0 0,0 0 0,-1 1 0,1-1 0,-1 1 1,1 0-1,-7 1 0,8 0-36,-1-1 0,0 1 0,0 0 0,1 0 0,-1 1 0,1-1 0,-1 1 0,1-1 0,-1 1 0,1 0 0,0 0 1,0 1-1,0-1 0,0 1 0,1-1 0,-1 1 0,1 0 0,-1 0 0,1 0 0,0 0 0,0 1 0,0-1 0,1 1 0,-1-1 0,-1 5 0,-1 4-3,0 1 0,1-1 0,1 1 0,0-1 0,0 1 0,1 18 0,1-28 0,0 1 0,0-1 0,0 0 0,1 1-1,-1-1 1,1 0 0,0 1 0,0-1 0,0 0 0,1 0 0,-1 0 0,1 0 0,0 0 0,-1 0-1,1 0 1,1-1 0,4 6 0,-4-6 3,1 1-1,0 0 0,0-1 1,0 0-1,0 0 1,0 0-1,1-1 0,-1 1 1,1-1-1,-1 0 1,1 0-1,-1-1 1,6 1-1,1 0 5,-1-1 0,1 1 0,-1-2 0,1 0 0,-1 0-1,1-1 1,-1 0 0,0-1 0,12-4 0,-17 4-7,-1 1 0,1-1 0,-1 0 0,0 0 0,0 0 1,0-1-1,0 1 0,0-1 0,-1 0 0,0 0 0,0 0 0,0-1 0,0 1 0,0-1 0,-1 0 0,0 0 0,0 1 0,-1-1 0,1 0 0,1-9 0,0-2 4,-1 0-1,0 0 1,-1 0-1,0 1 1,-2-1-1,-3-29 1,4 41-6,-1 1 0,0-1 0,0 0 0,0 0 0,0 1 0,-1-1-1,1 0 1,-1 1 0,0-1 0,0 1 0,0 0 0,0 0 0,-1 0 0,0 0 0,1 0 0,-1 0 0,0 1 0,0-1 0,0 1 0,-1 0 0,1 0 0,0 0 0,-1 0 0,0 1 0,1-1 0,-1 1 0,0 0 0,1 0 0,-1 0 0,0 1 0,0 0 0,-6-1 0,7 1-8,1 0 1,-1 0-1,0 0 1,1 0 0,-1 1-1,1-1 1,-1 1-1,1-1 1,0 1 0,-1 0-1,1 0 1,0 0-1,-1 0 1,1 1-1,0-1 1,0 0 0,0 1-1,0 0 1,0-1-1,0 1 1,1 0 0,-1 0-1,0 0 1,1 0-1,-2 3 1,-22 39-608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10.6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15 32207,'36'0'240,"14"-3"-80,8-2-128,0 0 0,-11 3-32,-9 2 0,-13 0 0,-14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13.6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93 29502,'3'-25'2811,"19"20"-2782,0 2-1,0 1 0,0 1 1,0 0-1,27 4 1,11-1-2,709 34 12,-199-3-14,-188-30-25,94 4 0,236 0 0,-419-9 0,-215 2 0,269-9 0,-54-4 0,6 0 0,84-27 0,-127 1 23,-145 20 15,-111 19-37,0-1-1,0 1 0,0 0 1,0 0-1,0 0 1,0 0-1,0 0 0,0 0 1,0 0-1,0 0 1,0 0-1,0 0 0,0-1 1,0 1-1,0 0 1,0 0-1,0 0 0,0 0 1,0 0-1,0 0 0,0 0 1,0 0-1,0 0 1,0 0-1,0-1 0,0 1 1,0 0-1,0 0 1,1 0-1,-1 0 0,0 0 1,0 0-1,0 0 1,0 0-1,0 0 0,0 0 1,0 0-1,0 0 0,0 0 1,0 0-1,1 0 1,-19-4 4,-25 0-29,21 4-219,-2 0-566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5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85 637 31582,'-1'-1'38,"0"0"0,0 1 0,0-1 0,-1 0-1,1 1 1,0-1 0,-1 1 0,1 0 0,0-1-1,-1 1 1,1 0 0,0 0 0,-1 0 0,1 0-1,-1 0 1,1 0 0,0 0 0,-1 1 0,1-1-1,0 0 1,-1 1 0,1-1 0,0 1 0,-2 0-1,1 1-21,-1 0 0,1 0 0,-1 0 0,1 0 0,0 1 0,0-1 0,0 0 0,1 1 0,-1 0 0,-2 3 0,0 3-27,0 1 1,0 0-1,1-1 0,1 1 1,-3 16-1,4-21 11,0 4 0,0 1 0,0-1 0,1 1-1,2 18 1,-1-26 0,-1 0 1,0 0-1,1 0 1,0-1-1,-1 1 1,1 0-1,0 0 1,0-1-1,0 1 1,0 0-1,0-1 1,0 1-1,1-1 1,-1 1-1,0-1 1,1 0-1,-1 0 1,1 1-1,-1-1 0,1 0 1,0 0-1,-1-1 1,1 1-1,0 0 1,0-1-1,0 1 1,0-1-1,-1 1 1,5-1-1,1 1 2,-1-2 0,1 1 0,0-1-1,-1 0 1,1 0 0,-1-1 0,0 0-1,1 0 1,-1 0 0,0-1 0,0 0-1,-1 0 1,1-1 0,-1 0 0,1 0 0,-1 0-1,0 0 1,-1-1 0,8-8 0,5-8 5,0-1 1,-2 0 0,21-38 0,-18 22-7,0 0-1,19-66 1,12-84 4,6-20 1,-54 204-5,1 0-1,0 0 0,0 1 1,0-1-1,0 0 0,0 1 1,6-7-1,-7 9 0,-1 1 0,1-1 0,0 0 0,-1 1 0,1-1 0,0 1 0,-1-1 0,1 1 0,0-1 0,0 1 0,0 0 0,0-1 0,0 1 0,-1 0 0,1 0 0,0-1 0,0 1 0,0 0 0,0 0 0,0 0 0,0 0 0,0 0 0,0 0 0,0 1 0,-1-1 0,1 0 0,0 0 0,0 1 0,0-1 0,0 0 0,0 1 0,-1-1 0,1 1 0,0-1 0,0 1 0,-1-1 0,1 1 0,0 0 0,-1-1 0,1 1 0,-1 0 0,1-1 0,0 1 0,0 1 0,5 7 0,-1 0 0,0 1 0,0-1 0,-1 1 0,0 0 0,3 14 0,14 70 0,-17-70 0,7 35 0,-4 0 0,-2 1 0,-2 0 0,-9 94 0,2-130 0,0 0 0,-1-1 0,-2 1 0,0-1 0,-1-1 0,-2 0 0,0 0 0,-1 0 0,-25 33 0,32-49 0,0-1 0,-1 0 0,0 0 0,0-1 0,0 0 0,0 1 0,0-2 0,-1 1 0,0-1 0,0 0 0,0 0 0,0 0 0,0-1 0,0 0 0,-1 0 0,1-1 0,-1 1 0,0-1 0,1-1 0,-1 0 0,0 0 0,1 0 0,-1 0 0,0-1 0,1 0 0,-1-1 0,1 1 0,-1-1 0,-8-5 0,3 1 0,1-2 0,0 0 0,1 0 0,0-1 0,0 0 0,1 0 0,0-1 0,-14-22 0,6 8 0,2-2 0,-24-54 0,30 57-1,2 0-1,0 0 1,1-1 0,1 0-1,2 0 1,0 0 0,2 0-1,0-1 1,5-44 0,-3 66 0,0-1 0,-1 1 1,1-1-1,1 1 0,-1-1 1,0 1-1,1 0 1,-1 0-1,1 0 0,0 0 1,0 0-1,1 0 0,-1 0 1,0 1-1,1-1 0,0 1 1,-1-1-1,1 1 0,0 0 1,0 0-1,0 1 1,1-1-1,-1 1 0,0-1 1,7-1-1,4 0 3,1 0 0,0 1-1,0 1 1,26 0 0,-36 1 0,-1 1-2,0-1 1,-1 0-1,1 1 0,0-1 0,-1 1 0,1 0 0,-1 1 1,1-1-1,-1 0 0,0 1 0,1 0 0,-1 0 0,0 0 1,0 0-1,0 0 0,0 1 0,-1-1 0,1 1 0,4 6 1,1 2-2,-1 1 1,0 1 0,9 25 0,-9-24 0,31 90 0,-21-56 0,28 59 0,-38-94 0,0-1 0,0 0 0,2 0 0,-1 0 0,1-1 0,1 0 0,0-1 0,1 0 0,12 9 0,-15-14 0,-1-1 0,1 0 0,-1-1 0,1 1 0,0-1 0,0-1 0,16 3 0,-21-4 0,1 0 0,-1-1 0,1 1 0,0-1 0,-1 0 0,1 0 0,0 0 0,-1-1 0,1 0 0,-1 1 0,1-1 0,-1 0 0,1 0 0,-1-1 0,0 1 0,0-1 0,1 0 0,-1 0 0,0 0 0,4-4 0,-1-1 0,-1 0 0,-1-1 0,1 1 0,-1-1 0,-1 0 0,1 0 0,-1-1 0,-1 1 0,0 0 0,0-1 0,1-14 0,0-15 0,-2-53 0,-2 50 0,1 16-3,-1 6-9,1 0 0,1 0 0,1 0 0,5-24 0,-6 38 9,0 1 0,0 0 0,1-1 0,-1 1 0,1 0 0,0 0 0,0 0 0,1 1 0,-1-1 1,1 0-1,0 1 0,0 0 0,0 0 0,0 0 0,1 0 0,-1 0 0,1 0 0,-1 1 0,1 0 0,0 0 1,0 0-1,0 0 0,1 0 0,3 0 0,10-1-7,0 1 0,-1 1 0,32 1 0,-18 1 10,-16 4 35,-24-5-28,0 1-1,-1 0 1,1 0 0,0 1 0,0 0 0,0 1 0,0 0 0,1 0 0,-1 1 0,1 0 0,0 0 0,0 1 0,0 0 0,0 1 0,1-1 0,0 1-1,0 1 1,1 0 0,0 0 0,0 0 0,0 0 0,1 1 0,-6 11 0,2-1-8,1 1 0,0 0 0,1 0 0,1 0 0,1 1 1,1 0-1,1 0 0,0 1 0,1 29 0,2-45 1,1 0 0,-1 1 0,1-1 0,0 0 0,0 0 0,0 0 0,1 0 0,0 0 0,0 0 0,0 0 0,1 0 0,-1-1 0,1 1 0,0-1 0,1 0 0,-1 0 0,1 0 0,-1 0 0,1 0 0,1-1 0,-1 0 0,0 0 0,1 0 0,-1 0 0,1-1 0,0 0 0,0 0 0,8 2 0,8 2 0,0-1 0,1-1 0,0-1 0,0 0 0,34-2 0,-45-1 1,-1-1 1,0 1-1,0-2 0,1 1 0,-1-2 1,-1 1-1,1-1 0,0-1 1,-1 1-1,1-2 0,15-9 0,-19 10 0,0-1 0,0 0 0,-1 0 0,0 0 0,0-1 0,0 0 0,-1 0 0,0 0 0,0 0 0,0-1 0,-1 0-1,0 1 1,0-1 0,-1 0 0,0-1 0,0 1 0,1-8 0,0-7-1,-1 0 0,0-1 0,-2 1 0,-1-1 0,-5-37 0,4 49 0,0 0 0,-1 0 0,-1 0 0,0 0 0,0 1 0,-1-1 0,0 1 0,-1 0 0,0 1 0,0-1 0,-1 1 0,-14-14 0,17 20-2,-1-1 1,1 1-1,-1 0 0,0 0 1,0 1-1,0 0 0,0 0 1,0 0-1,0 0 0,-1 1 0,-8-2 1,11 3 0,0-1 1,0 1-1,0 0 1,1 0-1,-1 0 1,0 0-1,0 0 1,0 1-1,0 0 1,0-1-1,0 1 1,0 0-1,1 0 1,-1 0-1,0 1 1,1-1-1,-1 1 1,1 0-1,-1-1 1,1 1-1,0 0 1,0 0-1,-2 3 1,1 0 0,0-1 0,1 1 0,0 0 0,0 1 0,0-1 0,1 0 0,-1 0 0,1 1 0,0 10 0,1 56 0,1-47 0,0-15-1,0 0 1,0 0-1,1-1 1,1 1-1,0-1 1,0 1-1,1-1 1,0 0-1,0 0 1,1-1-1,0 1 1,1-1-1,0 0 1,0-1-1,1 1 1,-1-1-1,2-1 1,-1 1-1,1-1 1,0 0-1,0-1 1,1 0-1,-1 0 1,1-1-1,0 0 1,1-1-1,-1 0 1,0 0-1,1-1 1,18 2-1,-18-2 2,0-2-1,-1 0 1,1 0 0,0-1-1,-1 0 1,1 0 0,0-1-1,-1 0 1,0-1 0,1 0-1,8-5 1,-11 4 0,1-1-1,-1 0 1,-1-1-1,1 1 1,-1-1 0,0 0-1,0-1 1,0 1 0,-1-1-1,0-1 1,-1 1-1,8-16 1,3-11-1,-2 0 0,-2-1 0,-1-1 0,-1 1 0,7-74 0,-6-188 26,-10 269-20,0 27-6,0 0 0,0-1 0,0 1 0,0-1 0,0 1 0,0 0 0,0-1 0,-1 1 0,1 0 0,-1-1 0,1 1 0,-1 0 0,1 0 0,-1-1 0,1 1 0,-1 0 0,0 0 0,0 0 0,0 0 0,0 0 0,0 0 0,-1-1 0,1 2 0,0 0 0,0 0 0,0 0 0,0 0 0,0 0 0,0 0 0,0 0 0,1 1 0,-1-1 0,0 0 0,0 1 0,0-1 0,0 0 0,0 1 0,0-1 0,1 1 0,-1 0 0,0-1 0,0 1 0,1-1 0,-1 1 0,0 0 0,1 0 0,-1-1 0,1 1 0,-1 0 0,1 0 0,-1 0 0,1 0 0,-1 0 0,1 0 0,-1 1 0,-4 11 0,0 0 0,0 0 0,1 0 0,0 1 0,2-1 0,-3 29 0,2 93 0,4-87 0,7 746 0,-8-744 0,-2 0 0,-10 61 0,10-97 0,-1 0 0,0 0 0,-1-1 0,-1 0 0,0 0 0,-1 0 0,0-1 0,-1 1 0,0-1 0,-1-1 0,0 0 0,-1 0 0,-10 10 0,18-20 0,1-1 0,0 1 0,-1-1 0,1 1 0,-1-1 0,1 0 0,-1 1 0,1-1 0,-1 0 0,1 1 0,-1-1 0,1 0 0,-1 1 0,1-1 0,-1 0 0,1 0 0,-1 0 0,1 0 0,-1 0 0,0 0 0,1 1 0,-1-1 0,1 0 0,-1-1 0,0 1 0,1 0 0,-1 0 0,1 0 0,-1 0 0,1 0 0,-1 0 0,1-1 0,-1 1 0,0 0 0,1-1 0,-1 1 0,1 0 0,0-1 0,-1 1 0,1 0 0,-1-1 0,1 1 0,0-1 0,-1 1 0,1-1 0,0 1 0,-1-2 0,-10-31 0,8 21 0,-20-58 0,9 32 0,2 0 0,1-1 0,2-1 0,2 1 0,-2-43 0,8 59 0,2-1 0,3-29 0,-2 45 0,0 0 0,0-1 0,1 1 0,0 0 0,0 0 0,1 0 0,-1 1 0,2-1 0,6-8 0,13-11 0,1 0 0,1 2 0,2 1 0,0 1 0,37-22 0,-36 25 0,0-1 0,0-1 0,-2-2 0,-1 0 0,32-40 0,-38 33 0,0-1 0,-2 0 0,-2-2 0,-1 0 0,-1 0 0,-2-2 0,-1 1 0,-2-1 0,-2-1 0,-1 0 0,-2 0 0,-1-38 0,-3 74 0,0 0 0,-1 0 0,1 0 0,0 0 0,-1 0 0,1 0 0,-1 0 0,0 0 0,1 0 0,-1 0 0,0 0 0,1 1 0,-1-1 0,0 0 0,0 0 0,0 1 0,0-1 0,0 1 0,0-1 0,1 1 0,-1-1 0,0 1 0,-1 0 0,1-1 0,0 1 0,0 0 0,0 0 0,0 0 0,0-1 0,0 1 0,0 0 0,0 1 0,0-1 0,0 0 0,0 0 0,0 0 0,0 1 0,0-1 0,0 0 0,0 1 0,0-1 0,0 1 0,0-1 0,0 1 0,0 0 0,0-1 0,0 1 0,0 0 0,1 0 0,-1-1 0,-1 3 0,-3 4 0,1 0 0,-1 0 0,1 1 0,0-1 0,1 1 0,0 0 0,0 0 0,1 0 0,0 1 0,1-1 0,-2 10 0,-3 104 0,6-104 0,-1 246 0,1-247 0,1-1 0,1 1 0,0-1 0,1 0 0,1 0 0,0 0 0,2 0 0,11 25 0,-14-35 0,1 1 0,0 0 0,0-1 0,0 0 0,1 0 0,0 0 0,0 0 0,1-1 0,0 0 0,0 0 0,0 0 0,0-1 0,1 0 0,-1 0 0,1-1 0,0 0 0,0 0 0,1 0 0,-1-1 0,13 2 0,-8-2 0,0-1 0,0 0 0,-1-1 0,1-1 0,22-2 0,-30 2 0,1-1 0,0 1 0,-1 0 0,1-1 0,-1 0 0,0 0 0,0-1 0,1 1 0,-1-1 0,-1 1 0,1-1 0,0-1 0,-1 1 0,0 0 0,1-1 0,-1 0 0,2-4 0,1-2 0,-1 0 0,-1 0 0,0-1 0,0 1 0,-1-1 0,0 0 0,-1 0 0,1-13 0,-1-93 0,-3 72 0,1 23 0,-2 1 0,0-1 0,-2 0 0,0 1 0,-2 0 0,-8-24 0,8 78 0,3 8 0,-1 1 0,2 0 0,2 1 0,5 46 0,-4-83 0,0-1 0,1 0 0,-1 0 0,1 0 0,0 0 0,0-1 0,0 1 0,1 0 0,0-1 0,-1 0 0,2 1 0,-1-1 0,0-1 0,1 1 0,0 0 0,0-1 0,0 0 0,0 1 0,0-2 0,1 1 0,-1 0 0,1-1 0,5 2 0,1-1 0,-1 0 0,1 0 0,0-1 0,0-1 0,0 0 0,0 0 0,0-1 0,0 0 0,19-4 0,-27 4 0,0-1 0,0 0 0,0-1 0,0 1 0,-1-1 0,1 1 0,0-1 0,-1 0 0,1 0 0,-1 0 0,1 0 0,-1 0 0,0-1 0,0 1 0,0-1 0,0 1 0,0-1 0,-1 0 0,1 0 0,-1 0 0,0 0 0,0 0 0,0 0 0,0 0 0,0-5 0,3-9 0,-1 0 0,-1 0 0,0-24 0,-1-5 0,1 8 0,-2 1 0,-1-1 0,-7-40 0,-1 50 0,1 18 0,8 10 0,-1 0 0,1 0 0,0 0 0,-1 0 0,1 0 0,0 0 0,-1 0 0,1 1 0,0-1 0,-1 0 0,1 0 0,0 0 0,-1 0 0,1 1 0,0-1 0,0 0 0,-1 0 0,1 1 0,0-1 0,0 0 0,-1 0 0,1 1 0,0-1 0,0 0 0,0 1 0,0-1 0,0 0 0,-1 0 0,1 1 0,0-1 0,0 0 0,0 1 0,0-1 0,0 1 0,0-1 0,-5 25 0,1-1 0,1 0 0,1 1 0,1 0 0,2 25 0,0-10 0,-1-24 0,1 0 0,0 0 0,1-1 0,9 32 0,-9-40 0,1 1 0,0-1 0,0 0 0,1 0 0,0 0 0,0 0 0,0-1 0,1 1 0,0-1 0,1 0 0,11 10 0,-13-14 0,0 0 0,0 0 0,0-1 0,1 1 0,-1-1 0,1 0 0,-1 0 0,1 0 0,5 0 0,-8-1 0,0 1 0,0-1 0,0 0 0,0 0 0,0 0 0,-1 0 0,1 0 0,0 0 0,0-1 0,0 1 0,0-1 0,0 1 0,-1-1 0,1 1 0,0-1 0,-1 0 0,1 0 0,0 0 0,-1 0 0,1 0 0,-1-1 0,1 1 0,-1 0 0,0-1 0,2-1 0,0-10 0,0 1 0,-1-1 0,-1 0 0,0 0 0,-1-1 0,0 1 0,-3-15 0,2 1 0,-11-80 0,6 67 0,0-48 0,6 86-1,0 1 1,0-1-1,0 0 1,1 0-1,-1 0 1,0 0-1,1 1 1,-1-1-1,1 0 0,0 0 1,0 1-1,0-1 1,0 0-1,0 1 1,0-1-1,0 1 1,0-1-1,1 1 1,-1 0-1,0 0 0,1-1 1,-1 1-1,1 0 1,-1 0-1,1 0 1,0 1-1,-1-1 1,1 0-1,0 1 0,0-1 1,0 1-1,2-1 1,7-1-4,1 1 0,-1 0 1,0 1-1,17 2 0,-3-1 9,275 9-34,-308-24 63,2 12-32,0 0-1,1 0 0,-1 0 0,-1 1 0,1 0 1,0 0-1,0 1 0,0 0 0,0 0 0,-1 0 1,1 1-1,0-1 0,0 1 0,0 1 1,0-1-1,0 1 0,0 1 0,1-1 0,-1 1 1,0-1-1,-6 6 0,3 2-1,1 1 0,0-1 0,0 1 0,1 1 0,0 0 0,1 0 0,0 0 0,1 1 0,1-1 0,0 1 0,-3 21 0,2-7 0,2 1 0,1 0 0,1 0 0,4 43 0,-2-65 0,-1-1 0,1 1 0,1-1 0,-1 0 0,1 0 0,0 0 0,0 0 0,0 0 0,1 0 0,-1 0 0,1-1 0,0 1 0,1-1 0,-1 0 0,1 0 0,0 0 0,0 0 0,0-1 0,0 1 0,10 4 0,-8-5 0,0 0 0,1 0 0,0-1 0,0 0 0,-1 0 0,1-1 0,0 0 0,0 0 0,1 0 0,-1-1 0,0 0 0,0-1 0,0 1 0,0-1 0,11-3 0,-14 3 0,-1-1 0,0 1 0,0 0 0,0-1 0,0 0 0,0 1 0,0-1 0,0 0 0,-1-1 0,1 1 0,-1 0 0,1-1 0,-1 0 0,3-4 0,-1 1 0,0-1 0,-1 0 0,0 0 0,0 0 0,-1 0 0,2-10 0,1-8 0,-2 0 0,-1-48 0,-1 31 0,0 2 0,-2 0 0,-2 1 0,-9-50 0,9 81 0,3 8 0,-1 0 0,1 0 0,0 0 0,0 0 0,-1 0 0,1 1 0,0-1 0,0 0 0,-1 0 0,1 0 0,0 0 0,0 0 0,0 0 0,-1 1 0,1-1 0,0 0 0,0 0 0,0 0 0,-1 0 0,1 1 0,0-1 0,0 0 0,0 0 0,0 1 0,0-1 0,0 0 0,0 0 0,0 1 0,-1-1 0,1 0 0,0 0 0,0 1 0,0-1 0,0 0 0,0 0 0,0 1 0,0-1 0,0 0 0,0 0 0,1 1 0,-5 26 0,2-1 0,0 1 0,4 34 0,-1-8 0,-2-34 0,2-1 0,1 0 0,0 1 0,1-1 0,1 0 0,8 24 0,-10-37 0,0 0 0,0 0 0,0-1 0,0 1 0,1-1 0,0 1 0,0-1 0,0 0 0,1 0 0,-1 0 0,1-1 0,0 1 0,0-1 0,0 0 0,0 0 0,1 0 0,-1-1 0,1 1 0,0-1 0,-1 0 0,1-1 0,0 1 0,0-1 0,0 0 0,0 0 0,1 0 0,6-1 0,-11 0 0,4 0 0,0 1 0,0-2 0,0 1 0,0 0 0,0-1 0,8-2 0,-11 1 0,0 1 0,0 0 0,0-1 0,0 1 0,0-1 0,0 1 0,-1-1 0,1 0 0,0 0 0,-1 0 0,0 0 0,1 0 0,-1 0 0,0 0 0,1-4 0,6-15-4,-2 0-1,-1 0 1,0-1 0,-2 1-1,0-1 1,-2 0-1,-1-31 1,7-58 9,-6 98-2,2 1 1,0-1-1,0 1 1,1-1 0,1 1-1,8-18 1,-10 27-5,0-1 0,-1 0 1,1 1-1,0 0 1,1-1-1,-1 1 0,1 0 1,-1 1-1,1-1 0,0 1 1,0-1-1,0 1 1,0 0-1,0 1 0,1-1 1,-1 1-1,0 0 0,1 0 1,-1 0-1,1 1 1,0-1-1,-1 1 0,1 0 1,-1 0-1,1 1 1,-1-1-1,1 1 0,-1 0 1,1 1-1,-1-1 0,0 1 1,0-1-1,1 1 1,-1 0-1,0 1 0,-1-1 1,1 1-1,0 0 0,-1 0 1,0 0-1,1 0 1,4 7-1,1 3 1,-1 1 0,0 0 0,-1 1 0,-1 0 0,0 0 0,-1 0 0,-1 0 0,0 1 0,-1 0 0,-1 0 0,1 21 0,-2-3 0,-3 0 0,0 0 0,-2-1 0,-12 47 0,15-76 0,-9 56-1,10-57 2,0-1-1,0 1 0,0-1 1,0 1-1,0-1 0,0 0 0,1 1 1,-1-1-1,1 1 0,0-1 0,0 0 1,0 1-1,0-1 0,0 0 0,0 0 1,0 0-1,1 0 0,-1 0 1,1 0-1,-1 0 0,4 2 0,2 0 3,0-1 0,0 0 0,0-1-1,0 0 1,1 0 0,-1 0 0,1-1 0,-1 0-1,11 0 1,4-1-3,0 0-1,24-4 1,-41 3 0,0 0 0,0 0 0,0-1 0,0 0 0,0 1 0,0-2 0,-1 1 0,1 0-1,-1-1 1,1 0 0,-1 0 0,0 0 0,0-1 0,6-6 0,-4 2 0,0 0 1,-1 0-1,0 0 0,0-1 1,-1 0-1,0 0 0,4-13 0,-1-5-5,-1-1-1,-1-1 1,-1 1-1,0-43 0,-4-166 28,-3 222-17,-5 15-5,-4 12 0,5 2 0,0 0 0,1 0 0,0 1 0,2 0 0,-1-1 0,2 2 0,-3 26 0,-2 115 0,8-143 0,0 1 0,1-1 0,1 0 0,0 0 0,5 15 0,-5-22 0,1-1 0,-1 0 0,1 1 0,1-1 0,-1 0 0,1-1 0,0 1 0,1-1 0,-1 1 0,1-1 0,0-1 0,8 6 0,-5-3-2,2-1 0,-1-1 0,1 0 0,0 0 0,0-1 0,0 0 0,0 0 0,1-2 0,0 1 0,-1-1 0,1-1 0,0 0 0,0 0 0,0-1 0,21-2 0,-30 1-37,1 1-1,0 0 1,-1-1 0,1 1 0,-1-1-1,1 0 1,-1 0 0,0 0 0,1 0-1,-1-1 1,0 1 0,0 0 0,0-1-1,0 0 1,0 1 0,0-1 0,0 0-1,0 0 1,-1 0 0,1 0 0,-1 0-1,0-1 1,1 1 0,-1 0 0,0-1-1,0 1 1,0-3 0,9-38-4272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14.5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31 1 27853,'-30'0'4146,"35"0"-3890,806 0 160,-500 12-400,-152-12-48,-183 15-120,14-8-38,-1-2-1268,3-2-2868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16.3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29662,'629'3'3297,"14"-1"-3553,-318 10 256,-147-4 0,405 11 0,-83-16 0,-264-5 0,131-13 0,17 17 0,411-4 0,-566-13 6,36 0 1,593 15-111,-888 0-365,-14 0-1116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19.5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20 205 22698,'-1'0'349,"1"0"0,-1-1 1,0 1-1,0 0 0,0 0 0,1 0 0,-1-1 0,0 1 0,0 0 0,1-1 0,-1 1 0,0 0 0,0-1 0,1 1 0,-1-1 0,1 1 0,-1-1 0,0 0 0,1 1 0,-1-1 0,1 0 0,-1 1 0,1-1 0,-1 0 0,-1-10 818,10 10-1146,176 2 0,373-9 65,-237 4-86,-186 5 0,-74 2 0,64 11 0,-65-6 0,63 0 0,458-3 0,-536-5 0,264-10 0,124 1 0,-274 10 0,421-13 0,-519 12 0,383-5-9,-3-28 2,-48 11 7,-121 12 0,-6 0 0,-97 6 0,6-4 0,302-7 0,-240 4 0,-224 11 0,12 0 0,-1-1 1,0 0-1,1-2 1,-1-1-1,0-1 0,43-15 1,-45 15 12,-20 4-13,-1 1-1,0 0 1,0 0 0,0-1 0,0 1-1,0 0 1,0 0 0,0-1 0,0 1-1,0 0 1,0 0 0,0-1 0,0 1-1,0 0 1,0 0 0,0-1-1,0 1 1,0 0 0,0 0 0,0 0-1,-1-1 1,1 1 0,0 0 0,0 0-1,0 0 1,0-1 0,0 1 0,-1 0-1,1 0 1,0 0 0,0 0 0,0-1-1,-1 1 1,1 0 0,0 0-1,0 0 1,0 0 0,-1 0 0,1 0-1,0 0 1,0-1 0,-1 1 0,1 0-1,0 0 1,0 0 0,-1 0 0,1 0-1,0 0 1,0 0 0,-1 0 0,1 1-1,0-1 1,-12-3-74,-3-1-278,-1-3-761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49:21.9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82 29566,'677'0'3153,"-608"-3"-3150,0-4 0,68-15 1,70-8 2,208 10-6,-89 37-3,-277-11 2,413 43-11,-393-43 8,89 3-8,-15-7 12,153-5 0,-224-4 0,43-2 0,344-12 0,-134 15 0,-188 8 0,43-3-19,200 2 3,-205 8 2,121 2-36,110-4 53,-82-4-29,-239-3-60,-106-1-901,-10-1-2412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37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1 755 29838,'0'124'2668,"0"-123"-2664,0 1 0,1-1 0,-1 0 0,1 1 0,-1-1 0,1 0 0,0 1 0,-1-1 0,1 0 0,0 0 1,0 0-1,0 0 0,0 0 0,0 0 0,0 0 0,0 0 0,0 0 0,1 0 0,-1 0 0,0-1 0,0 1 0,1 0 1,-1-1-1,0 1 0,1-1 0,-1 0 0,1 1 0,-1-1 0,0 0 0,3 0 0,0 1 3,-1-1 1,1 1-1,0-1 0,-1 0 0,1-1 1,0 1-1,-1 0 0,1-1 0,-1 0 1,1 0-1,6-2 0,-7 0-6,1 0-1,-1 1 1,0-1 0,0-1-1,0 1 1,0 0 0,0-1 0,-1 0-1,4-5 1,17-42 8,-19 43-9,12-34 0,-3 1-1,-1-2 1,-2 1 0,-2-2-1,4-58 1,-6-223-13,-8 204 15,2 79 11,0 42-13,0 0 0,0 0 0,0 1 0,0-1 0,0 0 0,0 0 0,0 0 0,0 0 0,0 0 0,0 0 0,0 0 0,-1 0 0,1 0 0,0 0 0,0 0 0,0 0 0,0 0 0,0 0 0,0 0 0,0 0 0,0 0 0,0 0 0,0 0 0,-1 0 0,1 0 0,0 0 0,0 0 0,0 0 0,0 0 0,0 0 0,0 0 0,0 0 0,0 0 0,0 0 0,-1 0 0,1 0 0,0 0 0,0 0 0,0 0 0,0 0 0,0 0 0,0 0 0,0 0 0,0 0 0,0 0 0,0 0 0,0 0 0,0 0 0,-1 0 0,1-1 0,0 1 0,0 0 0,0 0 0,0 0 0,0 0 0,0 0 0,0 0 0,0 0 0,0 0 0,0 0 0,0-1 0,0 1 0,0 0 0,0 0 0,0 0 0,0 0 0,0 0 0,0 0 0,0 0 0,-6 8 0,-6 19 0,1 0 0,1 1 0,1 0 0,1 0 0,2 1 0,-4 53 0,3 190 0,7-192 0,1-55 0,0 1 0,2 0 0,1 0 0,1-1 0,9 25 0,-11-37 0,2-2 0,-1 1 0,1 0-1,1-1 1,0 0 0,1-1 0,0 1-1,0-1 1,1 0 0,1-1 0,-1 0 0,14 10-1,-16-15 1,1 0-1,0 0 1,-1-1-1,1 0 0,0-1 1,1 0-1,-1 0 1,0 0-1,1-1 1,-1 0-1,0 0 0,1-1 1,-1 0-1,8-1 1,-9 0-1,0 1 1,0-1 0,0 0 0,0-1-1,0 0 1,-1 0 0,1 0 0,-1 0-1,0-1 1,1 0 0,-1 0 0,0 0-1,-1-1 1,1 0 0,0 0-1,-1 0 1,5-6 0,-1-3-1,-1 1 1,0-1-1,-1-1 0,0 1 1,-1-1-1,0 0 0,-2 0 1,5-29-1,-3-5-3,-3-67-1,-1 44 4,-1 65 1,0 0 0,0 0 0,1 0 0,0 0 0,0 0 0,0 0 0,1 1 0,0-1 0,0 0 0,5-9 0,-5 13 0,0-1 0,1 1 0,-1 0 0,0 0 0,1 0-1,-1 0 1,1 0 0,0 0 0,-1 1 0,1-1 0,0 1 0,0 0-1,0 0 1,0 0 0,0 0 0,0 0 0,1 1 0,-1 0 0,0-1 0,0 1-1,5 1 1,-3-2 0,-1 1-1,1 0 0,0 0 0,-1 0 1,1 0-1,0 1 0,-1 0 0,1 0 1,-1 0-1,1 1 0,-1-1 0,0 1 1,1 0-1,-1 1 0,0-1 0,0 1 1,4 3-1,3 6-2,-9-9 2,1 0 0,0 0 0,0 0 0,0-1 0,0 1 0,0-1 0,1 0 0,-1 0 0,6 3 0,-8-5 14,-3-13 3,0 11-16,1-1 0,-1 0 0,0 1 0,0-1 0,0 1 0,0 0 0,-1 0 0,1 0 0,0 0 0,-1 0 0,1 0 0,-1 0 0,0 1 0,0-1 0,0 1 0,1 0 0,-1 0 0,0 0 0,0 0 0,-1 1 0,1-1 0,0 1 0,0 0 0,0 0 0,0 0 0,0 0 0,-6 1 0,4 0 0,0 0 0,0 0 0,1 1 0,-1-1 0,0 1 0,1 0 0,-1 0 0,1 1 0,0-1 0,-1 1 0,1 0 0,1 0 0,-1 1 0,0-1 0,1 1 0,-7 7 0,3 3 0,0 0 0,1 0 0,0 0 0,1 1 0,0 0 0,2 0 0,-4 25 0,4-17 0,2 0 0,0 0 0,2 0 0,4 36 0,-4-54 0,0-1 0,0 1 0,0-1 0,1 1 0,0-1 0,0 0 0,0 0 0,0 0 0,0 0 0,1 0 0,0 0 0,0-1 0,0 1 0,0-1 0,0 0 0,1 0 0,0 0 0,-1 0 0,1-1 0,0 1 0,0-1 0,7 3 0,-1-2 0,0 0 0,0-1 0,0 0 0,0 0 0,0-1 0,1 0 0,-1-1 0,0 0 0,13-2 0,-17 1 0,0-1 1,0 1-1,0-1 1,-1-1-1,1 1 1,0-1-1,-1 0 0,0 0 1,0 0-1,0-1 1,0 0-1,0 0 1,-1 0-1,0-1 1,0 1-1,0-1 0,0 0 1,-1 0-1,6-10 1,-2 2 0,-1 0 0,-1 0 0,0-1 1,0 0-1,-2 0 0,1 0 0,1-21 1,-5 28-1,4-30 5,-3-45 0,-1 72-6,-1 0 0,0 1 0,0-1 0,-1 1 0,0-1 0,-1 1 0,0 0 0,-1 0 0,0 0 0,-5-9 0,9 18 0,0 0 0,-1-1 0,1 1 0,0 0 0,0-1 0,0 1 0,-1 0 0,1-1 0,0 1 0,-1 0 0,1-1 0,0 1 0,-1 0 0,1 0 0,0-1 0,-1 1 0,1 0 0,0 0 0,-1 0 0,1 0 0,-1-1 0,1 1 0,0 0 0,-1 0 0,1 0 0,-1 0 0,1 0 0,0 0 0,-1 0 0,1 0 0,-1 0 0,1 0 0,0 0 0,-1 1 0,1-1 0,-1 0 0,1 0 0,-10 15 0,4 21 0,1 1 0,2-1 0,1 1 0,2 0 0,7 47 0,-7-78-1,1 0 1,0-1-1,0 1 0,1 0 1,0-1-1,0 1 0,0-1 1,0 0-1,1 0 0,0 0 1,5 7-1,-5-9 1,0 0-1,0 0 1,0 0-1,0-1 1,0 1-1,1-1 1,-1 0-1,1 0 1,0 0 0,-1-1-1,1 1 1,0-1-1,0 0 1,0 0-1,0 0 1,0-1-1,5 1 1,0-1 0,-1 1 0,0-2 0,0 1 0,1-1 0,-1-1 1,0 1-1,0-2 0,0 1 0,0-1 0,-1 0 0,1 0 0,-1-1 0,11-7 0,-9 4 1,0-1-1,0 1 0,0-2 1,-1 1-1,-1-1 1,1-1-1,-2 0 0,11-17 1,-7 5 0,0-1 0,-1 0 0,-1-1-1,-1 0 1,-1 0 0,-2 0 0,0-1 0,0-35 0,-1 25 2,-2 25-2,0-1-1,-1 1 1,0-1 0,0 1 0,-1-1 0,-4-13-1,5 23 1,0 1 0,0-1-1,0 1 1,-1-1-1,1 1 1,0-1 0,0 1-1,-1-1 1,1 1 0,0 0-1,-1-1 1,1 1-1,-1 0 1,1-1 0,-1 1-1,1 0 1,0-1 0,-1 1-1,1 0 1,-1 0-1,1 0 1,-1-1 0,1 1-1,-1 0 1,1 0-1,-1 0 1,0 0 0,1 0-1,-1 0 1,1 0 0,-1 0-1,1 0 1,-1 0-1,1 0 1,-1 0 0,1 1-1,-1-1 1,1 0 0,-1 0-1,1 1 1,-1-1-1,1 0 1,0 0 0,-1 1-1,-19 17-1,17-12 1,1 0 0,-1 0 0,1 1 0,0-1 0,0 1 0,1-1 0,0 1 0,0 7 0,1 59 0,0-52 0,1-10 0,0 0 0,0 0 0,1 0 0,0 0 0,1 0 0,0-1 0,1 0 0,0 1 0,1-1 0,0-1 0,11 17 0,-12-20 0,0-1 0,1 1 0,0-1 0,1 0 0,-1 0 0,1 0 0,0-1 0,0 0 0,0 0 0,1 0 0,-1-1 0,1 0 0,0 0 0,0-1 0,0 0 0,0 0 0,0-1 0,12 2 0,-7-3 0,0 1 0,0-1 0,16-3 0,-24 3 0,0-1 0,0 0 0,0-1 0,-1 1 0,1-1 0,0 1 0,-1-1 0,1 0 0,-1-1 0,0 1 0,0 0 0,0-1 0,5-4 0,-2-1 0,1-1 0,-1 0 0,0 0 0,-1 0 0,0 0 0,-1-1 0,0 0 0,0 0 0,-1 0 0,0 0 0,1-14 0,0-11 0,-1 0 0,-2-36 0,-1 45 0,0 12 0,-1 0 0,0 1 0,0-1 0,-2 0 0,1 1 0,-2-1 0,0 1 0,0 0 0,-1 0 0,-9-14 0,14 26 0,0 1 0,0 0 0,0 0 0,0 0 0,0 0 0,0 0 0,0-1 0,0 1 0,0 0 0,0 0 0,-1 0 0,1 0 0,0 0 0,0 0 0,0 0 0,0-1 0,0 1 0,0 0 0,-1 0 0,1 0 0,0 0 0,0 0 0,0 0 0,0 0 0,-1 0 0,1 0 0,0 0 0,0 0 0,0 0 0,0 0 0,0 0 0,-1 0 0,1 0 0,0 0 0,0 0 0,0 0 0,0 0 0,0 0 0,-1 0 0,1 0 0,0 0 0,0 0 0,0 0 0,0 1 0,0-1 0,-1 0 0,1 0 0,0 0 0,0 0 0,0 0 0,0 0 0,0 0 0,0 1 0,0-1 0,0 0 0,0 0 0,0 0 0,-1 0 0,1 0 0,0 1 0,0-1 0,0 0 0,0 0 0,0 0 0,0 0 0,0 1 0,-4 14 0,-3 75 0,7 111 0,1-60 0,-7 23 0,-35 217 0,40-374 0,0 2 0,-1 1 0,0 0 0,0 0 0,-6 12 0,7-20 0,0 0 0,0 0 0,0 0 0,-1 0 0,1 1 0,-1-2 0,1 1 0,-1 0 0,0 0 0,0 0 0,0-1 0,0 1 0,0-1 0,0 0 0,0 1 0,0-1 0,0 0 0,-1 0 0,1-1 0,0 1 0,-1 0 0,-3 0 0,-32 2 0,-1-2 0,-62-5 0,92 3 0,0-1 0,0 0 0,0 0 0,1 0 0,-1-1 0,1 0 0,0-1 0,0 0 0,0 0 0,0-1 0,1 0 0,-1 0 0,1 0 0,1-1 0,-1-1 0,1 1 0,0-1 0,0 0 0,1 0 0,0 0 0,0-1 0,1 0 0,0 0 0,1 0 0,-1 0 0,1-1 0,1 1 0,0-1 0,0 0 0,1 0 0,0 0 0,0 0 0,1 0 0,0 0 0,0 0 0,3-9 0,-1 10 0,1-1 0,-1 0 0,2 1 0,-1 0 0,2 0 0,-1 0 0,1 0 0,0 1 0,0 0 0,1 0 0,0 0 0,0 1 0,0-1 0,10-6 0,15-10 0,1 1 0,36-18 0,-38 23 0,54-32 0,35-19 0,141-107 0,-243 161 0,0-1 0,-1 0 0,-1-1 0,0-1 0,-1 0 0,18-30 0,-25 34 0,0 0 0,-1-1 0,0 0 0,-1 0 0,-1-1 0,0 1 0,-1-1 0,0 0 0,-2 0 0,1-19 0,-2 31 0,1 1 0,-1 0 0,0 0 0,0-1 0,0 1 0,0 0 0,-1-1 0,1 1 0,0 0 0,-1 0 0,0 0 0,0 0 0,1-1 0,-1 1 0,0 0 0,-1 0 0,1 0 0,0 1 0,-1-1 0,1 0 0,-1 0 0,1 1 0,-1-1 0,0 1 0,1-1 0,-1 1 0,0 0 0,0 0 0,0 0 0,0 0 0,0 0 0,0 0 0,-1 0 0,1 1 0,0-1 0,0 1 0,-1 0 0,-2-1 0,-1 0 0,-1 0 0,1 1 0,-1 0 0,0 0 0,1 0 0,-1 1 0,0 0 0,1 0 0,-1 0 0,1 1 0,-10 4 0,12-4 0,-1 1 0,0 0 0,1 0 0,0 1 0,0-1 0,0 1 0,0 0 0,1 0 0,-1 0 0,1 1 0,0-1 0,0 1 0,1 0 0,-4 7 0,-1 5 0,1 1 0,1-1 0,1 1 0,1-1 0,-3 36 0,5-17 0,1 0 0,5 36 0,-3-55 0,1-1 0,1 1 0,0-1 0,2 0 0,-1 0 0,2-1 0,0 1 0,15 22 0,-17-30 0,0-1 0,1 1 0,-1-1 0,2-1 0,-1 1 0,1-1 0,-1 0 0,2-1 0,-1 1 0,1-2 0,-1 1 0,1-1 0,1 0 0,-1 0 0,1-1 0,-1-1 0,15 4 0,-14-5 0,0 0 0,1 0 0,-1-1 0,0 0 0,0-1 0,0 1 0,0-2 0,0 0 0,0 0 0,0 0 0,15-7 0,-18 5 0,0 0 0,0 0 0,0 0 0,0 0 0,-1-1 0,0 0 0,0 0 0,0-1 0,-1 1 0,0-1 0,0 0 0,0 0 0,-1-1 0,0 1 0,4-11 0,-1-1 0,-1-1 0,0 1 0,-1-1 0,2-32 0,-5-76 0,-1 17 0,0 107 0,1 1 0,-1 0 0,1-1 0,-1 1 0,1 0 0,0 0 0,0 0 0,0 0 0,0 0 0,0 0 0,1 0 0,-1 0 0,0 0 0,1 0 0,0 1 0,-1-1 0,1 1 0,0-1 0,0 1 0,0 0 0,0-1 0,0 1 0,0 0 0,0 0 0,0 0 0,0 1 0,3-1 0,-2 0 0,1 0 0,0 0 0,-1 0 0,1 1 0,0 0 0,-1 0 0,1 0 0,-1 0 0,1 0 0,0 1 0,-1 0 0,1-1 0,-1 2 0,1-1 0,-1 0 0,1 0 0,3 3 0,-3-1 0,-1 1 0,1-1 0,-1 1 0,1 0 0,-1 0 0,0 0 0,-1 1 0,1-1 0,-1 0 0,0 1 0,0 0 0,0-1 0,0 1 0,-1 0 0,1 8 0,2 7 0,-2 0 0,0 34 0,-3-33 0,-2-1 0,0 1 0,-1-1 0,-1 0 0,-1 0 0,-12 30 0,6-20 0,9-23 0,1 0-1,0-1 1,0 1-1,0 0 1,0 0-1,1 1 1,1-1-1,-1 0 1,1 0 0,0 0-1,2 10 1,-2-17-1,0 1 0,0-1 1,1 1-1,-1-1 0,0 0 0,0 1 1,1-1-1,-1 1 0,0-1 1,1 1-1,-1-1 0,0 0 0,1 1 1,-1-1-1,1 0 0,-1 1 1,0-1-1,1 0 0,-1 0 0,1 0 1,-1 1-1,1-1 0,-1 0 1,1 0-1,-1 0 0,1 0 0,-1 0 1,1 0-1,0 0 0,9 2 1,0-1 0,1-1-1,-1 1 1,0-2-1,1 0 1,-1 0 0,0 0-1,0-2 1,0 1-1,0-1 1,0-1 0,0 1-1,-1-2 1,14-8 0,-10 5 0,0-2 0,-1 1 0,-1-2 0,0 1 0,0-2 0,-1 1 0,0-1 0,-1-1 0,11-20 0,6-21 0,-2-2 1,31-103-1,-38 103 4,-15 52 0,15-37 17,-16 39-21,0 1 1,1-1-1,-1 1 0,0-1 0,1 1 0,-1 0 0,0-1 0,1 1 0,0 0 0,-1 0 0,1 0 0,0 0 0,-1 0 0,1 1 1,0-1-1,0 1 0,0-1 0,0 1 0,0-1 0,2 1 0,0-1 0,-1 1 0,1-1 0,-1 1 0,1 0 0,-1 0 0,0 0 0,1 1 0,-1-1 0,1 1 0,-1 0 0,0-1 0,1 2 0,-1-1 0,0 0 0,0 1 0,0-1 0,0 1 0,0 0 0,0 0 0,0 0 0,-1 1 0,1-1 0,-1 0 0,1 1 0,-1 0 0,0-1 0,2 5 0,5 8 0,0 1 0,-1 0 0,0 1 0,-2 0 0,0 0 0,-1 1 0,-1-1 0,0 1 0,-1 0 0,-1 0 0,-1 0 0,-1 0 0,0 1 0,-4 21 0,2-30 0,-1 1 0,0-1 0,-1 0 0,0 0 0,0 0 0,-1 0 0,0-1 0,-1 1 0,0-1 0,-1-1 0,0 1 0,0-1 0,-1-1 0,0 1 0,0-1 0,0-1 0,-1 1 0,0-2 0,-1 1 0,1-1 0,-1 0 0,0-1 0,0 0 0,0-1 0,-1 0 0,-11 2 0,13-4 0,0-1 0,0 0 0,0 0 0,0 0 0,0-1 0,0-1 0,-16-4 0,21 5 0,0-1 0,-1 0 0,1-1 0,0 1 0,0-1 0,0 0 0,0 0 0,1 0 0,-1-1 0,1 1 0,0-1 0,0 1 0,0-1 0,0 0 0,1-1 0,-3-3 0,-1-9 0,0 0 0,1 0 0,0 0 0,2 0 0,0-1 0,1 0 0,1 0 0,0 1 0,3-25 0,-2 9 0,0 24 0,0 0 0,1 0 0,0 0 0,0 0 0,5-14 0,-6 21 0,1 0 0,-1 1 0,1-1 0,0 1 0,0-1 0,-1 1 0,1-1 0,0 1 0,1-1 0,-1 1 0,0 0 0,0 0 0,0 0 0,1-1 0,-1 1 0,1 0 0,-1 1 0,1-1 0,-1 0 0,1 0 0,0 1 0,-1-1 0,1 1 0,0-1 0,-1 1 0,1 0 0,0-1 0,-1 1 0,1 0 0,0 0 0,0 0 0,-1 1 0,1-1 0,0 0 0,0 1 0,-1-1 0,3 2 0,0-1 0,-1 0 0,1 1 0,-1 0 0,0 0 0,1 0 0,-1 0 0,0 0 0,0 1 0,0-1 0,-1 1 0,5 5 0,25 38 0,-19-25 0,37 67 0,-37-64-2,0 0 1,2 0-1,0-2 1,27 30-1,-38-47-57,1-1-1,0-1 1,-1 1 0,1-1 0,0 1-1,1-2 1,-1 1 0,0 0 0,1-1-1,0 0 1,-1 0 0,1-1 0,6 1-1,35 0-3120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40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7 783 32543,'-4'28'52,"2"0"0,1 53 0,2-34-48,-1-45-4,0-1 0,-1 1 0,1 0 0,0-1 0,0 1 0,0 0 0,0 0 0,1-1 0,-1 1 0,0 0 0,1 0 0,0-1 0,-1 1 0,1-1 0,0 1 0,-1 0 0,1-1 0,0 0 0,0 1 0,0-1 0,1 1 0,-1-1 0,0 0 0,0 0 0,1 0 0,-1 0 0,1 0 0,-1 0 0,1 0 0,-1 0 0,1 0 0,-1-1 0,1 1 0,0-1 0,-1 1 0,1-1 0,0 0 0,0 0 0,-1 1 0,1-1 0,0 0 0,0-1 0,-1 1 0,4 0 0,0 0 1,0 0-1,0 0 1,0-1 0,0 1-1,0-1 1,0 0-1,0-1 1,0 1 0,0-1-1,0 0 1,0 0 0,-1 0-1,1-1 1,-1 0 0,0 1-1,1-2 1,-1 1 0,-1 0-1,1-1 1,0 0-1,-1 0 1,0 0 0,0 0-1,4-8 1,4-6-1,-1-1 0,0 0 0,-2-1 0,0 0 0,-1 0 0,7-39 0,10-130 0,-24 186 0,8-457 3,-8 442 0,-4-39 4,4 54-6,0-1 0,-1 0-1,0 1 1,0-1 0,0 1-1,0-1 1,-1 1 0,1-1-1,-1 1 1,0 0 0,-3-4-1,5 7 1,0-1 0,-1 1-1,1 0 1,0 0 0,0-1-1,-1 1 1,1 0-1,0 0 1,-1-1 0,1 1-1,0 0 1,-1 0 0,1 0-1,-1 0 1,1 0 0,0-1-1,-1 1 1,1 0-1,-1 0 1,1 0 0,0 0-1,-1 0 1,1 0 0,0 0-1,-1 0 1,1 1 0,-1-1-1,1 0 1,0 0-1,-1 0 1,1 0 0,0 0-1,-1 1 1,1-1 0,0 0-1,-1 0 1,1 1 0,0-1-1,-1 0 1,1 0-1,0 1 1,0-1 0,-1 0-1,1 1 1,-10 20-8,5 8 1,1 1 1,1 0 0,2 0 0,2 36 0,0-10 4,-3 94 1,8 216 0,-3-339 0,1 0 0,0-1 0,11 31 0,-12-48 0,0-1 0,0-1 0,1 1 0,1 0 0,-1-1 0,7 8 0,-9-12 0,1 1 0,0-1 0,0 0 0,1-1 0,-1 1 0,0-1 0,1 1 0,0-1 0,0 0 0,-1 0 0,1-1 0,0 1 0,5 1 0,0-1 1,-1-1 0,0 0 0,1 0 0,-1 0-1,1-1 1,-1 0 0,0-1 0,1 0 0,-1 0 0,1-1 0,-1 0 0,0-1 0,0 1-1,0-1 1,-1-1 0,1 0 0,-1 0 0,0 0 0,0-1 0,0 0 0,0 0 0,-1-1-1,0 0 1,0 0 0,0 0 0,7-13 0,-3 3 0,-1 1-1,0-2 1,-1 1 0,-1-1-1,-1-1 1,0 1 0,-1-1-1,-1 0 1,-1 0 0,0 0-1,-1-23 1,-1 22-1,0 5 0,-1 1 0,0 0 0,-1 0 0,-4-25 0,4 35 0,0 0 0,1 1 0,-1-1 0,-1 1 0,1-1 0,0 1 0,0-1 0,-1 1 0,1 0 0,-1 0 0,0 0 0,0 0 0,0 0 0,0 0 0,0 0 0,0 0 0,0 1 0,-1-1 0,1 1 0,0 0 0,-1 0 0,1 0 0,-1 0 0,0 0 0,1 0 0,-1 1 0,0-1 0,1 1 0,-5 0 0,5-1 0,-1 1 0,1 0 0,0 0 0,-1 0 0,1 0 0,0 0-1,-1 1 1,1-1 0,0 1 0,0-1 0,0 1 0,-1 0 0,1 0 0,0 0 0,0 0 0,0 0 0,0 1 0,0-1-1,1 1 1,-1-1 0,0 1 0,1-1 0,-3 3 0,2 1-2,-1 0-1,1 0 1,0 1-1,1-1 1,-1 0-1,1 1 1,0-1-1,0 1 1,1 5-1,-2 4 3,2 1-1,0-1 1,0 0-1,2 0 0,0 1 1,0-1-1,2-1 1,0 1-1,6 16 1,-7-24 0,1 0 0,-1 0 0,1 0 0,0-1 0,1 1 0,0-1 0,0 0 0,0-1 0,0 1 0,1-1 0,0 0 0,0 0 0,1-1 0,-1 0 0,1 0 0,0 0 0,0-1 0,0 0 0,15 4 0,-5-3 0,-1-1-1,0-1 1,1-1 0,0 0-1,19-1 1,-29-1 2,-1 1 0,1-1-1,-1 0 1,1-1 0,-1 1-1,0-1 1,0 0 0,0-1-1,0 0 1,0 0 0,0 0-1,-1-1 1,1 1 0,-1-1-1,0-1 1,5-4 0,-4 1-2,0-1 1,-1 1-1,0-1 1,-1 0-1,1-1 1,-2 1-1,1-1 1,-1 0-1,-1 0 1,2-11-1,-2 6 0,0 0 0,-2 0 0,0 0 0,0 0 0,-1 0 0,-5-20 0,5 30 0,0 0 0,-1 0 0,0 0 0,0 0 0,0 0 0,0 0 0,-1 1 0,0-1 0,0 1 0,0 0 0,-1-1 0,1 1 0,-1 1 0,0-1 0,0 1 0,0-1 0,-1 1 0,1 0 0,-1 1 0,0-1 0,1 1 0,-1 0 0,0 0 0,0 1 0,-1-1 0,1 1 0,0 0 0,-9 0 0,12 1-1,-1 0 0,1 1 0,0-1 0,0 1 0,0-1 0,0 1 0,0 0 0,0 0 0,0 0 0,0 0 0,0 0 0,0 0 0,1 1 0,-1-1 0,0 1 0,1-1 1,-1 1-1,1-1 0,0 1 0,-1 0 0,1 0 0,0 0 0,0 0 0,0 0 0,0 0 0,1 0 0,-1 0 0,1 0 0,-1 3 0,-2 8 0,0 0 0,2 0 1,-1 22-1,1-7 1,6 55 0,-4-73 0,2 1 1,-1 0-1,1-1 1,1 1 0,0-1-1,0 0 1,1-1 0,6 11-1,-4-9 3,1-1 0,-1 0 0,2 0 0,-1 0 0,1-1 0,1-1-1,0 0 1,0 0 0,19 11 0,-20-15-3,0 0 0,-1 0 0,1-1-1,0-1 1,1 1 0,-1-2 0,0 1 0,1-1 0,-1-1 0,1 1-1,-1-2 1,1 1 0,16-4 0,-20 3 0,0-1 0,-1 0 0,0 1 0,1-2 0,-1 1 0,0-1 0,0 1 0,0-1 0,0-1 0,-1 1 0,1-1 0,-1 1 0,0-1 0,0-1 0,0 1 0,-1 0 0,0-1 0,1 0 0,-2 0 0,1 0 0,0 0 0,-1 0 0,0-1 0,2-7 0,0-7 0,0 0 0,-1 0 0,-1 0 0,-1 0 0,-2-32 0,0 36 0,-1 1 0,-7-24 0,5 24 0,1 0 0,-2-26 0,5 26 0,-3-29 0,3 0 0,1 0 0,9-51 0,-10 94 0,1 0 0,-1 0 0,0 0 0,0 0 0,0 0 0,0-1 0,0 1 0,0 0 0,0 0 0,0 0 0,0 0 0,0 0 0,-1 0 0,1-1 0,0 1 0,-1 0 0,1 0 0,-1 0 0,1 0 0,-1 0 0,-1-1 0,2 2 0,-1 0 0,0 0 0,1 0 0,-1 0 0,0 0 0,1 0 0,-1 0 0,0 0 0,1 0 0,-1 0 0,0 0 0,1 0 0,-1 0 0,0 1 0,1-1 0,-1 0 0,1 0 0,-1 1 0,0-1 0,1 1 0,-1-1 0,1 0 0,-1 1 0,1-1 0,-1 1 0,1-1 0,-1 1 0,1-1 0,0 1 0,-1 0 0,1-1 0,0 1 0,-1-1 0,1 1 0,0 0 0,0-1 0,0 2 0,-5 6 0,1 1 0,1 0 0,0 0 0,0 1 0,1-1 0,0 0 0,-1 19 0,2 75 0,1-67 0,-1 32 0,0-14 0,5 62 0,-2-100 0,0-1 0,1 0 0,1 0 0,0 0 0,1 0 0,1-1 0,0 0 0,13 23 0,-16-33 0,0 0 0,0 0 0,0 0 0,1 0 0,-1 0 0,1-1 0,0 1 0,0-1 0,0 0 0,1 0 0,-1-1 0,1 1 0,-1-1 0,7 2 0,-1-1 0,0-1 0,0-1 0,0 0 0,0 0 0,0-1 0,12 0 0,-18-1 0,-1 1 0,1-1 0,0 0 0,-1 0 0,1 0 0,-1 0 0,1-1 0,-1 0 0,1 1 0,-1-1 0,0 0 0,0-1 0,0 1 0,0 0 0,0-1 0,-1 0 0,1 0 0,-1 1 0,0-1 0,1-1 0,-1 1 0,-1 0 0,1-1 0,0 1 0,-1 0 0,2-8 0,2-7 0,0-1 0,-1 1 0,2-39 0,0-194 0,-6 189 0,2 115 0,2 1 0,3-1 0,22 82 0,-27-126 0,1 1 0,1 0 0,0-1 0,0 1 0,1-1 0,0 0 0,8 9 0,-10-14 0,0 0 0,0 0 0,1 0 0,0-1 0,0 0 0,0 0 0,0 0 0,0 0 0,1 0 0,-1-1 0,1 0 0,-1 0 0,1 0 0,0-1 0,0 1 0,8 0 0,-6-1 0,-1 0 0,1-1 0,0 0 0,-1 0 0,1-1 0,-1 0 0,1 0 0,11-3 0,-14 2 0,0 0 0,0 0 0,-1 0 0,1 0 0,-1-1 0,1 0 0,-1 1 0,0-1 0,0 0 0,0-1 0,0 1 0,0 0 0,-1-1 0,4-5 0,0-5 0,0 1 0,-1-1 0,0-1 0,-1 1 0,-1-1 0,0 1 0,-1-1 0,1-20 0,-2-10 0,-7-64 0,5 99 0,1 1 0,-1 0 0,0 0 0,0 0 0,-1 1 0,0-1 0,0 0 0,-1 1 0,-5-11 0,8 19 0,-1-1 0,0 1 0,1 0 0,-1 0 0,1-1 0,-1 1 0,0 0 0,1 0 0,-1 0 0,0 0 0,1-1 0,-1 1 0,0 0 0,1 0 0,-1 0 0,0 0 0,1 1 0,-1-1 0,0 0 0,1 0 0,-1 0 0,1 0 0,-1 1 0,0-1 0,1 0 0,-1 1 0,1-1 0,-1 0 0,1 1 0,-1-1 0,1 1 0,-1-1 0,1 1 0,-1-1 0,1 1 0,-1-1 0,1 1 0,0-1 0,0 1 0,-1 0 0,1-1 0,0 1 0,0-1 0,-1 1 0,1 1 0,-3 8 0,0 1 0,1 0 0,0 0 0,1 0 0,0 18 0,4 65 0,-2-66 0,0-13 0,1 1 0,0 0 0,1-1 0,1 0 0,1 1 0,0-1 0,0-1 0,2 1 0,0-1 0,0 0 0,1-1 0,14 18 0,-17-24 0,1-1 0,0 1 0,1-1 0,-1 0 0,1-1 0,0 0 0,0 0 0,1 0 0,0-1 0,-1 0 0,1-1 0,1 1 0,-1-2 0,0 1 0,1-1 0,-1 0 0,1-1 0,0 0 0,0 0 0,-1-1 0,1 0 0,0-1 0,11-1 0,-17 0 0,1 1 0,0 0 0,-1-1 0,1 1 0,-1-1 0,0 0 0,1 0 0,-1 0 0,0-1 0,0 1 0,0-1 0,-1 0 0,1 0 0,-1 0 0,1 0 0,-1 0 0,0 0 0,0-1 0,-1 1 0,1-1 0,-1 1 0,1-1 0,-1 0 0,1-3 0,2-10 0,-1 0 0,0 0 0,-1-1 0,-1-18 0,-1 10 0,-1-135 0,-1 140 0,0 0 0,-1 0 0,-2-1 0,0 2 0,-10-27 0,14 45 0,1 1 0,-1 0 0,1-1 0,-1 1 0,0 0 0,0 0 0,1 0 0,-1 0 0,0 0 0,0 0 0,0 0 0,0 0 0,0 0 0,0 0 0,0 0 0,-1 1 0,1-1 0,0 1 0,0-1 0,-1 0 0,1 1 0,-2-1 0,2 1 0,0 0 0,0 0 0,0 1 0,0-1 0,0 0 0,0 1 0,0-1 0,0 0 0,0 1 0,1-1 0,-1 1 0,0-1 0,0 1 0,0-1 0,1 1 0,-1 0 0,0 0 0,1-1 0,-1 1 0,0 0 0,1 0 0,-1-1 0,1 1 0,0 0 0,-1 0 0,1 0 0,0 0 0,-1 0 0,1 0 0,0 0 0,0 0 0,0 1 0,-4 14 0,2 0 0,0 0 0,1 0 0,1 0 0,0 0 0,1 0 0,1 0 0,1 0 0,0 0 0,0-1 0,2 1 0,0-1 0,1 0 0,13 24 0,-13-30 0,0-1 0,1 0 0,0-1 0,0 0 0,1 0 0,-1 0 0,2-1 0,-1 0 0,1-1 0,-1 1 0,2-2 0,-1 1 0,0-1 0,1-1 0,0 0 0,-1 0 0,1-1 0,1 0 0,-1-1 0,0 0 0,0-1 0,0 0 0,0 0 0,1-1 0,15-4 0,-20 4 0,-1 0 0,0-1 0,0 0 0,1 0 0,-1 0 0,0 0 0,-1-1 0,1 0 0,0 0 0,-1 0 0,0-1 0,0 1 0,0-1 0,4-5 0,-3 2 0,0 0 0,0-1 0,-1 1 0,0-1 0,-1 0 0,0 0 0,0-1 0,2-9 0,0-9 0,-2-1 0,0 0 0,-2 0 0,-3-41 0,1 64 0,1 0 0,0 0 0,-1 0 0,0 1 0,0-1 0,-1 0 0,0 0 0,1 1 0,-1-1 0,-1 1 0,1-1 0,-1 1 0,-3-5 0,4 7 0,-1-1 0,1 1 0,-1 0 0,1 0 0,-1 1 0,0-1 0,0 0 0,0 1 0,0 0 0,0-1 0,0 1 0,0 1 0,0-1 0,-1 0 0,1 1 0,0-1 0,0 1 0,-1 0 0,1 0 0,-7 1 0,9 0 0,-1-1 0,0 1 0,1-1 0,-1 1 0,0 0 0,1-1 0,-1 1 0,1 0 0,-1 0 0,1 0 0,-1 0 0,1 1 0,0-1 0,-1 0 0,1 0 0,0 1 0,0-1 0,0 1 0,0-1 0,0 1 0,0-1 0,1 1 0,-1 0 0,1-1 0,-1 1 0,0 2 0,-1 6 0,0 0 0,1 0 0,-1 15 0,2-19 0,-3 41 0,3 1 0,9 77 0,-7-109 0,1-1 0,0 0 0,1 0 0,1 0 0,0-1 0,1 0 0,1 0 0,0 0 0,1-1 0,0 0 0,1 0 0,12 12 0,-16-20 0,0-1 0,0 0 0,0 0 0,0 0 0,1-1 0,0 0 0,0 0 0,-1-1 0,2 1 0,-1-1 0,0-1 0,12 3 0,-3-2 0,-1-1 0,1-1 0,-1 0 0,24-3 0,-34 2 0,1 0 0,0 0 0,-1-1 0,1 1 0,-1-1 0,0 0 0,1 0 0,-1 0 0,0-1 0,0 1 0,0-1 0,-1 0 0,6-5 0,-3 2 0,-1-1 0,0 0 0,0 0 0,0-1 0,-1 1 0,6-16 0,-2 1 0,-1 0 0,-1 0 0,-1-1 0,2-39 0,-1-20 0,-8-117 0,2 195 0,-1 0 0,1 1 0,-1-1 0,0 0 0,0 0 0,0 0 0,-3-6 0,4 9 0,-1 0 0,0 0 0,0 0 0,1 0 0,-1 0 0,0 0 0,0 1 0,0-1 0,0 0 0,0 0 0,0 1 0,0-1 0,0 1 0,0-1 0,0 1 0,0-1 0,0 1 0,0 0 0,0-1 0,-1 1 0,1 0 0,0 0 0,0 0 0,0 0 0,0 0 0,-1 0 0,0 1 0,0-1 0,1 1 0,0 0 0,-1 0 0,1 0 0,0 0 0,0 0 0,0 0 0,-1 0 0,1 1 0,0-1 0,1 0 0,-1 1 0,0-1 0,0 1 0,0-1 0,1 0 0,-1 1 0,1 0 0,-1-1 0,1 1 0,0-1 0,0 1 0,-1 0 0,1-1 0,0 1 0,1 2 0,-2 3 0,-4 42 0,1 0 0,5 55 0,0-34 0,-1-53 0,1 0 0,1 1 0,1-1 0,0 0 0,1 0 0,0 0 0,11 22 0,-13-33 0,1 0 0,0 0 0,0 0 0,0-1 0,1 1 0,0-1 0,0 0 0,0 0 0,1 0 0,0-1 0,0 1 0,0-1 0,0-1 0,0 1 0,1-1 0,0 1 0,0-2 0,0 1 0,0-1 0,0 0 0,0 0 0,10 1 0,-9-1 0,0-2 0,1 1 0,-1-1 0,0 0 0,1-1 0,-1 0 0,1 0 0,-1 0 0,0-1 0,8-3 0,-10 3 0,0-1 0,0 0 0,0 0 0,-1-1 0,1 1 0,-1-1 0,0 0 0,0 0 0,0 0 0,-1-1 0,1 1 0,-1-1 0,4-9 0,2-4 0,0-1 0,-2 0 0,0-1 0,-2 1 0,5-25 0,8-105 0,-4 23 0,-13 117 0,1 1 0,0-1 0,0 1 0,6-14 0,-7 20 0,0 1 0,0-1 0,0 0 0,0 0 0,1 1 0,-1-1 0,0 1 0,1-1 0,-1 1 0,1 0 0,0-1 0,-1 1 0,1 0 0,0 0 0,-1 0 0,1 0 0,0 1 0,0-1 0,0 0 0,0 1 0,0-1 0,0 1 0,4 0 0,-1-1 0,1 1 0,-1 0 0,1 0 0,-1 1 0,1-1 0,-1 1 0,1 1 0,-1-1 0,0 1 0,1 0 0,-1 0 0,6 4 0,-6-3 0,0 2 0,0-1 0,0 0 0,0 1 0,-1 0 0,0 0 0,0 0 0,-1 1 0,1-1 0,3 10 0,0 1 0,0 0 0,-1 1 0,-1-1 0,-1 1 0,0 1 0,-1-1 0,0 18 0,-3 124 0,-1-144 0,-1 1 0,-1-1 0,0 1 0,-1-1 0,-1 0 0,0 0 0,-9 17 0,11-29 0,3-10 0,0 5 0,1-29 0,2 1 0,1 0 0,10-37 0,31-91 0,-42 148 0,4-14 0,34-98 0,-35 108 0,0 0 0,1 0 0,1 0 0,0 1 0,20-24 0,-27 36 0,0 0 0,0 0 0,0 0 0,0-1 0,1 1 0,-1 0 0,0 0 0,1 1 0,-1-1 0,0 0 0,1 0 0,-1 1 0,1-1 0,2 0 0,-3 1 0,-1 0 0,1 0 0,0 0 0,0 0 0,-1 1 0,1-1 0,0 0 0,-1 0 0,1 0 0,0 1 0,-1-1 0,1 0 0,-1 1 0,1-1 0,0 1 0,-1-1 0,1 1 0,-1-1 0,1 1 0,-1-1 0,1 1 0,0 0 0,1 4 0,0 0 0,1 0 0,-2 0 0,1 1 0,0-1 0,0 8 0,34 232 0,3 17 0,-32-231 0,-3-23-44,-3-12-43,-5-15-462,-24-34-2405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4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31198,'0'0'1262,"11"0"-1131,590 0-425,-608 0-741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42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26 246 17128,'-1'-1'198,"1"1"0,0 0 0,0 0 0,-1-1-1,1 1 1,0 0 0,0-1 0,-1 1 0,1 0 0,0 0 0,-1 0 0,1-1 0,0 1 0,-1 0 0,1 0 0,-1 0 0,1 0 0,0 0 0,-1-1-1,1 1 1,-1 0 0,1 0 0,0 0 0,-1 0 0,1 0 0,-1 0 0,1 1 0,0-1 0,-1 0 0,1 0 0,0 0 0,-1 0 0,1 0 0,-1 0-1,1 1 1,0-1 0,-1 0 0,1 0 0,0 1 0,0-1 0,-1 0 0,1 0 0,0 1 0,-1-1 0,1 0 0,0 1 0,0-1 0,0 0-1,-1 1 1,1-1 0,0 0 0,0 1 0,0-1 0,0 1 0,0-1 0,0 1 0,-4 26 3889,3-25-4073,1 7-14,-3 22 6,2 0-1,5 46 1,-4-69-5,1 0 0,1-1 0,0 1 0,0 0 0,0-1-1,1 0 1,0 1 0,0-1 0,1-1 0,0 1 0,0 0 0,0-1 0,1 0 0,0 0 0,9 8 0,-9-10 2,0-1 1,0 0 0,1 0-1,-1 0 1,1-1-1,0 0 1,-1 0-1,1-1 1,0 1-1,0-1 1,0 0 0,0-1-1,0 0 1,0 0-1,0 0 1,0 0-1,0-1 1,0 0-1,0 0 1,0-1 0,0 0-1,0 0 1,-1 0-1,1-1 1,-1 1-1,0-1 1,0-1-1,0 1 1,0-1 0,0 0-1,-1 0 1,1 0-1,-1-1 1,0 1-1,3-6 1,1-3 0,-1 0-1,-1 0 1,0 0 0,-1-1 0,0 0-1,-1 0 1,-1 0 0,0 0 0,1-20-1,-1-19 3,-5-64-1,0 65-2,2 43-2,0-5 2,-1 0-1,0-1 0,0 1 1,-7-21-1,6 78-2,0 47 0,5 115 0,-3-201 0,1 0-1,0 0 1,0 0 0,0 1 0,0-1-1,0 0 1,1 0 0,0 0 0,0-1-1,0 1 1,0 0 0,1-1-1,-1 1 1,1-1 0,0 0 0,0 0-1,0 0 1,1 0 0,-1 0 0,0-1-1,1 0 1,5 3 0,-3-2 0,1-1 0,-1 0 0,0 0 1,1 0-1,-1-1 0,1 0 0,-1-1 1,1 1-1,-1-1 0,1 0 0,0-1 1,-1 0-1,1 0 0,8-2 0,-9 0 1,1 0-1,-1 0 0,0 0 0,0-1 0,0 0 0,-1 0 1,1 0-1,-1-1 0,0 0 0,0 0 0,-1 0 0,1 0 1,-1-1-1,0 0 0,-1 0 0,6-11 0,0-2 0,-1-1 0,-1-1 0,0 1 0,4-27 0,-6 12 0,-2-1 0,-1-53 0,-2 66 0,0 22 1,0 0-1,0 1 1,0-1 0,0 0 0,0 1-1,0-1 1,-1 0 0,1 0 0,0 1-1,0-1 1,0 1 0,-1-1 0,1 0-1,0 1 1,-1-1 0,1 0 0,-1 1-1,1-1 1,-1 1 0,1-1 0,-1 1-1,1-1 1,-1 1 0,1 0 0,-1-1-1,1 1 1,-1 0 0,0-1 0,1 1-1,-1 0 1,0-1 0,1 1-1,-1 0 1,-1 0 0,1 0-1,0 0 1,0 0-1,0 0 0,-1 0 0,1 1 1,0-1-1,0 0 0,0 1 0,0-1 1,0 1-1,-1 0 0,1-1 0,0 1 1,0 0-1,0-1 0,0 1 0,1 0 1,-1 0-1,0 0 0,0 0 0,0 0 1,0 1-1,-4 7-3,1 0 1,0 0-1,1 0 1,0 1-1,0-1 1,1 1-1,0 0 1,0 0-1,1 15 1,3 97-7,-1-109 11,0 3-2,0 1 0,2-1 0,0 0 0,1 0 0,1 0 0,0-1 0,1 1 0,0-1 0,13 21 0,-15-30 0,1 1 0,-1-1 0,1 0 0,0 0 0,1-1 0,-1 1 0,1-1 0,0 0 0,0-1 0,1 0 0,-1 0 0,1 0 0,0-1 0,0 1 0,0-2 0,0 1 0,1-1 0,-1 0 0,1-1 0,-1 0 0,16 1 0,-17-2 0,-1 0 0,1-1 0,0 1 0,0-1 0,0 0 0,-1-1 0,1 0 0,0 1 0,-1-2 0,0 1 0,1-1 0,-1 0 0,9-6 0,-8 3 0,1 0 0,-1-1 0,0 0 0,-1 0 0,0 0 0,0 0 0,0-1 0,5-13 0,-1-4 0,0 0 0,-2-1 0,-1 0 0,-1 0 0,-2 0 0,1-28 0,-2 27 0,0 1 0,2-1 0,1 0 0,1 1 0,15-39 0,-20 62 0,1 0 0,-1 0 0,1 0 0,0 1 0,0-1 0,0 0 0,1 1 0,-1-1 0,1 1 0,-1 0 0,1-1 0,0 1 0,0 1 0,0-1 0,0 0 0,0 1 0,0-1 0,0 1 0,5-1 0,-6 2 0,1-1 0,-1 1 0,1 0 0,-1 0 0,0 0 0,1 0 0,-1 0 0,1 1 0,-1-1 0,0 1 0,0-1 0,1 1 0,-1 0 0,0 0 0,0 0 0,0 0 0,0 1 0,0-1 0,0 0 0,0 1 0,0-1 0,0 1 0,-1 0 0,1 0 0,-1-1 0,1 1 0,-1 0 0,2 3 0,3 7 0,0 1 0,-1-1 0,0 1 0,-1 0 0,-1 0 0,0 1 0,1 15 0,1 100 0,-5-123 0,0 6 0,0-1 0,-2 1 0,1 0 0,-1-1 0,-1 0 0,0 1 0,-1-1 0,0 0 0,0-1 0,-1 1 0,-1-1 0,0 0 0,0 0 0,-1-1 0,0 1 0,-1-2 0,0 1 0,-17 14 0,15-15 0,0 0 0,0-1 0,0 0 0,-1 0 0,-15 6 0,24-12 0,-1 0 0,1 0 0,0 0 0,-1 0 0,1 0 0,-1 0 0,0-1 0,1 1 0,-1-1 0,1 0 0,-1 0 0,0 0 0,1 0 0,-1 0 0,0-1 0,1 1 0,-1-1 0,1 0 0,-1 1 0,1-1 0,-1 0 0,1-1 0,0 1 0,-1 0 0,1-1 0,0 1 0,0-1 0,0 0 0,0 0 0,0 1 0,-2-5 0,-9-15 0,1-1 0,2 0 0,0-1 0,1-1 0,2 1 0,0-1 0,1 0 0,2-1 0,0 1 0,2-1 0,0-31 0,3 55 0,-1 1 0,1-1 0,-1 1 0,1 0 0,-1-1 0,1 1 0,-1-1 0,1 1 0,-1 0 0,1-1 0,0 1 0,-1 0 0,1 0 0,0 0 0,-1-1 0,1 1 0,0 0 0,-1 0 0,1 0 0,-1 0 0,1 0 0,0 0 0,-1 0 0,1 0 0,0 0 0,-1 1 0,2-1 0,2 0 0,1 1 0,0-1 0,0 1 0,0 0 0,0 1 0,0-1 0,0 1 0,0 0 0,0 0 0,0 0 0,-1 1 0,1 0 0,-1 0 0,5 4 0,8 8 0,28 30 0,-20-18 0,-1-3 0,1-1 0,1 0 0,41 25 0,-53-40 0,0 0 0,0-1 0,1 0 0,0-1 0,0-1 0,1 0 0,0-1 0,0-1 0,22 2 0,-16-3 0,1-1 0,0-1 0,0-1 0,38-6 0,-55 6 0,0-1 0,1 0 0,-1 0 0,0-1 0,0 0 0,0 0 0,0 0 0,-1-1 0,1 0 0,-1 0 0,0 0 0,0-1 0,0 1 0,-1-1 0,0 0 0,0-1 0,0 1 0,0-1 0,-1 1 0,5-12 0,-2-1 0,-1-1 0,-1 0 0,0 1 0,-1-1 0,-1-1 0,-1 1 0,-1 0 0,0 0 0,-2 0 0,-7-37 0,7 48 1,-1 0-1,0 0 1,0 0-1,-1 1 1,0-1 0,0 1-1,-1 0 1,0 0-1,-1 0 1,1 1-1,-1 0 1,-7-6 0,9 9 0,0 0-1,0 0 1,0 0 0,-1 0 0,1 1 0,-1 0 0,1 0 0,-1 0-1,0 0 1,0 1 0,0 0 0,0 0 0,0 0 0,0 1 0,0 0-1,0 0 1,0 0 0,0 0 0,0 1 0,0 0 0,-8 2 0,10-2-3,0 1 1,-1 0 0,1 0 0,1 0-1,-1 0 1,0 0 0,1 1 0,-1-1-1,1 1 1,-1 0 0,1-1 0,0 1 0,0 0-1,1 0 1,-1 0 0,1 1 0,-1-1-1,1 0 1,0 1 0,0-1 0,0 1-1,0 6 1,-2 10 2,1 1 1,2 36-1,0-36-3,1-4 2,0-1 0,1 1 0,0-1 0,2 0 0,0 0 0,0 0 0,2-1 0,0 1 0,1-1 0,0 0 0,12 16 0,-13-21 0,1-1 0,0 0 0,0-1 0,1 0 0,0 0 0,0 0 0,1-1 0,0 0 0,1-1 0,-1 0 0,1 0 0,0-1 0,1 0 0,-1-1 0,1-1 0,0 1 0,14 1 0,-7-2 0,0 0 0,1-2 0,-1 0 0,36-4 0,-48 3 0,-1-1 0,1-1 0,-1 1 0,0-1 0,1 1 0,-1-2 0,0 1 0,0 0 0,0-1 0,-1 0 0,1 0 0,-1-1 0,1 1 0,-1-1 0,0 0 0,0 0 0,-1 0 0,1 0 0,-1-1 0,4-7 0,-3 3 3,0-1-1,0-1 1,-1 1-1,0-1 1,-1 1-1,0-1 1,0-11 0,-1-80 11,-2 55-17,-10-178 3,11 223 0,0 1 0,0-1 0,0 0 0,1 1 0,-1-1 0,1 1 0,-1-1 0,1 1 0,-1-1 0,1 1 0,0 0 0,0-1 0,-1 1 0,1 0 0,0 0 0,0-1 0,1 1 0,-1 0 0,0 0 0,0 0 0,0 0 0,1 0 0,-1 1 0,1-1 0,-1 0 0,0 1 0,1-1 0,-1 0 0,1 1 0,-1 0 0,1-1 0,0 1 0,-1 0 0,1 0 0,-1 0 0,1 0 0,-1 0 0,1 0 0,2 1 0,1 0 0,-1-1 0,0 1 0,0 0 0,1 0 0,-1 0 0,0 0 0,0 1 0,0 0 0,0 0 0,-1 0 0,1 0 0,-1 0 0,1 1 0,4 5 0,0 2 0,-1 0 0,0 1 0,-1 0 0,-1 0 0,1 1 0,-2-1 0,0 1 0,0 0 0,2 15 0,1 17 0,2 58 0,0 0 0,-9-98 0,0 0 0,1 0 0,-1 0 0,1 0 0,0 0 0,1 0 0,-1-1 0,0 1 0,1 0 0,0-1 0,0 1 0,0-1 0,0 0 0,1 0 0,0 0 0,-1 0 0,1 0 0,0 0 0,0-1 0,0 1 0,1-1 0,-1 0 0,0 0 0,1 0 0,-1 0 0,1-1 0,0 0 0,0 1 0,0-1 0,-1-1 0,1 1 0,0 0 0,0-1 0,0 0 0,7 0 0,-3 0 1,0 0-1,0-1 1,0 1 0,0-2-1,0 1 1,15-6 0,-20 6-15,0 0 0,0-1 0,-1 0 1,1 1-1,0-1 0,-1 0 1,1 0-1,-1-1 0,0 1 1,0 0-1,0-1 0,0 0 0,0 1 1,0-1-1,-1 0 0,1 0 1,-1 0-1,0 0 0,2-5 1,0-25-855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5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19 334 31454,'0'-17'891,"0"32"-501,-16 249-390,14-224 0,1-6 0,5 64 0,-3-88 0,1-1 0,0 0 0,0 0 0,0-1 0,1 1 0,1 0 0,0-1 0,0 0 0,0 0 0,1 0 0,10 13 0,-11-18 0,-1 0 0,1 0 0,-1 0 0,1 0 0,0-1 0,0 0 0,0 0 0,0 0 0,1 0 0,-1-1 0,1 1 0,-1-1 0,0 0 0,1 0 0,0-1 0,-1 0 0,1 0 0,-1 0 0,1 0 0,0 0 0,-1-1 0,1 0 0,-1 0 0,0 0 0,1-1 0,-1 1 0,0-1 0,0 0 0,1 0 0,-2-1 0,1 1 0,0-1 0,0 0 0,-1 0 0,0 0 0,1 0 0,2-5 0,1-4 0,0 0 0,-1-1 0,-1 0 0,0-1 0,-1 1 0,0-1 0,3-24 0,3-104 0,-5 39 0,-4 96 0,10-63 0,-10 65 0,0 0 0,1 0 0,0 1 0,0-1 0,0 0 0,0 1 0,1 0 0,0-1 0,0 1 0,0 0 0,4-4 0,-6 7 0,-1 1 0,0 0 0,0-1 0,1 1 0,-1 0 0,0-1 0,1 1 0,-1 0 0,1 0 0,-1-1 0,0 1 0,1 0 0,-1 0 0,1 0 0,-1 0 0,1-1 0,-1 1 0,0 0 0,1 0 0,-1 0 0,1 0 0,-1 0 0,1 0 0,-1 0 0,1 0 0,-1 0 0,1 0 0,-1 1 0,1-1 0,-1 0 0,0 0 0,1 0 0,7 16-3,-5 28-6,-2-38 8,2 302 14,-3-307-13,0 1-1,0-1 1,0 1 0,0-1 0,0 1-1,0 0 1,1-1 0,-1 0-1,0 1 1,1-1 0,-1 1-1,1-1 1,0 1 0,0-1 0,-1 0-1,1 0 1,0 1 0,0-1-1,0 0 1,0 0 0,0 0 0,0 0-1,1 0 1,-1 0 0,0 0-1,0 0 1,3 0 0,-2-1 0,0 0 0,0 0 0,0 0 1,-1 0-1,1 0 0,0-1 0,0 1 1,0-1-1,0 1 0,-1-1 0,1 0 1,0 0-1,-1 1 0,1-1 0,0 0 0,-1-1 1,1 1-1,-1 0 0,0 0 0,1-1 1,-1 1-1,0-1 0,2-1 0,18-28-3,-1-1 0,-1 0 0,-1-1 0,19-54 0,-20 45 9,2 1 0,37-59 0,-56 100-6,0 0 0,0 0 0,0 0 0,0-1 0,0 1 0,0 0 0,0 0 0,0 0 0,0 0 0,0 0 0,0 0 0,0-1 0,0 1 0,0 0 0,0 0-1,1 0 1,-1 0 0,0 0 0,0 0 0,0 0 0,0 0 0,0-1 0,0 1 0,0 0 0,1 0 0,-1 0 0,0 0 0,0 0 0,0 0 0,0 0 0,0 0 0,1 0 0,-1 0 0,0 0 0,0 0 0,0 0 0,0 0 0,0 0 0,1 0 0,-1 0 0,0 0 0,0 0 0,0 0 0,0 0 0,0 0 0,1 0 0,-1 1-1,0-1 1,0 0 0,0 0 0,0 0 0,0 0 0,0 0 0,0 0 0,0 0 0,1 0 0,-1 1 0,0-1 0,0 0 0,0 0 0,0 0 0,3 16-5,-2 30-3,-1-38 7,0 263 1,0-259 0,0-1 0,1 1 0,0-1 0,1 1 0,0-1 0,6 15 0,-7-23 0,0 1 0,1-1 0,-1 0 0,1 1 0,0-1 0,0 0 0,0 0 0,1-1 0,-1 1 0,1 0 0,-1-1 0,1 1 0,0-1 0,0 0 0,0 0 0,0 0 0,0 0 0,0-1 0,1 1 0,-1-1 0,0 0 0,1 0 0,0 0 0,4 0 0,-2 0 0,1 0 0,-1-1 0,1 1 0,0-1 0,-1-1 0,1 0 0,0 0 0,-1 0 0,1 0 0,-1-1 0,0 0 0,0-1 0,1 1 0,-2-1 0,1 0 0,0-1 0,0 1 0,-1-1 0,0 0 0,0-1 0,0 1 0,0-1 0,-1 0 0,0 0 0,0-1 0,0 1 0,-1-1 0,1 0 0,-1 0 0,3-10 0,2-7 0,-1-1 0,0 0 0,-2 0 0,3-48 0,-5-105 0,-3 116 0,2-27 3,0 41 0,-2 0 0,-2 1 1,-11-64-1,13 110-2,0 0 0,0 0-1,0 0 1,0 0 0,0 0 0,0 0 0,0 0 0,0 1 0,0-1-1,0 0 1,0 0 0,0 0 0,0 0 0,-1 0 0,1 0-1,0 0 1,0 0 0,0 0 0,0 0 0,0 0 0,0 0-1,0 0 1,0 0 0,0 0 0,0 0 0,0 0 0,-1 0-1,1 0 1,0 0 0,0 0 0,0 0 0,0 0 0,0 0-1,-2 19-3,0 28-17,2 143 15,1 225 5,-1-405 0,0 0 0,1 1 0,1-1 0,0 0 0,0 0 0,1-1 0,0 1 0,1 0 0,0-1 0,9 17 0,-9-21 0,0 0 0,-1-1 0,1 1 0,1-1 0,-1 0 0,1 0 0,0 0 0,0-1 0,0 1 0,0-1 0,0 0 0,1-1 0,-1 1 0,1-1 0,0-1 0,0 1 0,-1-1 0,1 1 0,10-1 0,-1 0 2,0 0-1,0-1 1,0 0-1,-1-2 1,1 1-1,25-8 1,-32 7-3,-1-1 1,0-1-1,0 1 0,0-1 0,0 0 1,0-1-1,-1 1 0,0-1 0,0-1 1,0 1-1,-1-1 0,0 0 0,0 0 1,7-12-1,-4 3 1,-1 1 0,0-1 0,-2-1 0,1 1 0,-2-1 0,0 0 0,-1 0 0,2-19 0,-3 2 0,-1 0 0,-1 0 0,-6-36 0,5 62 2,0 0 0,0 0 0,-1 1 0,0-1 0,-1 0 0,1 1 0,-1-1 0,0 1 0,-7-10 0,8 13-2,-1 0 1,1 0 0,-1 1-1,1-1 1,-1 1-1,0-1 1,0 1-1,0 0 1,0 0 0,0 1-1,0-1 1,-1 1-1,1-1 1,-1 1 0,1 0-1,-1 0 1,1 0-1,-1 1 1,1 0-1,-5-1 1,6 1-1,1 0 0,-1 0 0,1 1 0,-1-1 0,1 0 0,-1 1 0,1-1 0,-1 1 0,1-1-1,-1 1 1,1 0 0,0 0 0,-1-1 0,1 1 0,0 0 0,0 0 0,0 0 0,0 1 0,-2 1 0,1 0-2,-1 1 1,1-1-1,1 1 0,-1 0 1,1-1-1,-1 1 0,-1 6 1,0 8-6,1 0 1,0 30-1,2-40 9,0-6-2,2 94 0,-1-85 0,1-1 0,0 1 0,0 0 0,1-1 0,1 0 0,7 17 0,-5-16 0,1 0 0,-1 0 0,2 0 0,-1-1 0,2 0 0,-1-1 0,1 0 0,14 11 0,-16-15 0,1 1 0,1-2 0,-1 1 0,0-1 0,1 0 0,0-1 0,0 0 0,0-1 0,0 0 0,1 0 0,17 1 0,-22-3 0,9 1 0,0 0 0,1-2 0,-1 1 0,15-4 0,-25 3 0,0 0 0,0 0 0,0 0 0,0-1 0,0 0 0,0 0 0,-1 0 0,1 0 0,-1 0 0,1-1 0,-1 1 0,0-1 0,0 0 0,0 0 0,0 0 0,-1-1 0,1 1 0,2-6 0,1-2 0,-1-1 0,-1-1 0,0 1 0,0-1 0,-1 1 0,-1-1 0,0 0 0,-1 0 0,0 0 0,-1 0 0,-3-22 0,-4-11 0,-22-83 0,26 116 0,-1 2 0,2 3 0,-1 0 0,1 0 0,0 1 0,1-1 0,0-1 0,0 1 0,1 0 0,0 0 0,2-12 0,-2 19 0,0 1 0,0 0 0,1-1 0,-1 1 0,0 0 0,0-1 0,1 1 0,-1 0 0,0-1 0,1 1 0,-1 0 0,0 0 0,1-1 0,-1 1 0,0 0 0,1 0 0,-1 0 0,0 0 0,1-1 0,-1 1 0,1 0 0,-1 0 0,0 0 0,1 0 0,-1 0 0,1 0 0,-1 0 0,1 0 0,-1 0 0,1 0 0,7 0 0,1 0 0,-1 0 0,0 1 0,1 0 0,-1 0 0,0 1 0,0 0 0,0 0 0,13 6 0,-9-2 0,-1 1 0,0 0 0,0 1 0,0 0 0,16 17 0,-18-17-1,-1 1 1,1 0-1,-2 1 0,1-1 0,-1 2 1,-1-1-1,0 1 0,0 0 0,-1 0 1,0 0-1,-1 1 0,0-1 0,-1 1 1,-1 0-1,0 0 0,0 1 0,-1 15 1,-1-22-1,0-1 1,-1 1 0,0-1 0,0 1 0,0-1-1,-1 1 1,0-1 0,0 0 0,0 0-1,0 0 1,-6 8 0,-2 0 0,0 0 0,-19 18 0,-17 21 0,42-47 0,1 0-1,0 0 1,0 0 0,1 0 0,0 1-1,0-1 1,0 1 0,0 0 0,-1 10-1,3-15 1,0 0-1,0 1 1,0-1-1,0 0 1,0 0-1,0 1 1,0-1-1,1 0 1,-1 0-1,0 1 1,1-1-1,-1 0 1,1 0-1,-1 0 1,1 0-1,-1 0 1,1 0-1,0 0 0,-1 0 1,1 0-1,0 0 1,0 0-1,0 0 1,0 0-1,0-1 1,0 1-1,0 0 1,0-1-1,0 1 1,0-1-1,3 2 1,2-1-2,0 1 1,0-1 0,0-1 0,0 1-1,7-1 1,-4 1-1,30 1 3,1-1 0,-1-2 0,74-12 0,-102 11 1,0 0 0,0-1 0,0-1 0,-1 0 0,1-1 0,-1 0 0,0 0 0,0-1 0,-1 0 0,1-1 0,-2 0 0,1 0 0,-1-1 0,0 0 0,0-1 0,-1 0 0,0 0 0,7-13 0,-5 4-1,-1 0 0,-1-1-1,-1 0 1,0 0 0,-1 0 0,-1-1-1,1-23 1,0-144 22,-5 124-17,0 52-6,0-31 0,0 1 0,-3 0 0,-1 0 0,-11-41 0,13 82 0,0 7 0,-3 14 0,-27 707 0,30-556 0,-10 49 0,9-195 0,-2-1 0,0 0 0,-2 0 0,-1 0 0,-1-1 0,-17 35 0,21-51 0,0-1 0,0 1 0,0-1 0,-1 1 0,0-2 0,-1 1 0,1-1 0,-1 0 0,-1 0 0,1 0 0,-1-1 0,0-1 0,0 1 0,0-1 0,-1-1 0,0 1 0,1-2 0,-1 1 0,0-1 0,0 0 0,0-1 0,-1 0 0,-13 0 0,19-2 0,0 0 0,0 0 0,0 0 0,1 0 0,-1 0 0,0-1 0,1 1 0,-1-1 0,1 0 0,0 0 0,0-1 0,-1 1 0,2-1 0,-1 1 0,0-1 0,0 0 0,1 0 0,-1 0 0,1 0 0,-2-5 0,-7-9 0,2 0 0,-12-29 0,20 44 0,-4-12 0,0 1 0,1-1 0,1 0 0,0 0 0,1 0 0,0 0 0,1 0 0,1 0 0,0-1 0,1 1 0,3-15 0,0 10 0,0 0 0,2 0 0,0 1 0,1-1 0,1 2 0,1-1 0,15-23 0,7-2 0,1 1 0,3 1 0,1 2 0,53-44 0,178-125 0,-118 97 0,-134 99 0,0 0 0,0 2 0,1 0 0,1 0 0,0 2 0,0 0 0,0 1 0,1 1 0,25-6 0,-94 15 0,43-3 0,0 0 0,0 0 0,-1 0 0,1 1 0,0 1 0,1-1 0,-1 1 0,0 1 0,0-1 0,-9 6 0,6-2 0,0 0 0,0 2 0,0-1 0,1 1 0,0 1 0,0 0 0,1 0 0,0 1 0,1 0 0,0 0 0,1 1 0,0 0 0,0 1 0,2-1 0,-1 1 0,1 0 0,1 1 0,0-1 0,1 1 0,-2 16 0,3-17 0,2 0 0,-1 0 0,2 0 0,-1-1 0,2 1 0,-1 0 0,7 20 0,-6-27 0,0-1 0,1 1 0,-1 0 0,1-1 0,0 1 0,1-1 0,-1 0 0,1 0 0,-1 0 0,1-1 0,0 1 0,1-1 0,-1 0 0,0 0 0,1 0 0,0-1 0,0 1 0,0-1 0,6 1 0,3 1 0,-1 0 0,1-1 0,0-1 0,0-1 0,0 0 0,0-1 0,1 0 0,-1-1 0,16-3 0,-27 3 0,0 0 0,0-1 0,0 1 0,0-1 0,0 0 0,-1 0 0,1 0 0,0 0 0,-1 0 0,0 0 0,1-1 0,-1 1 0,0-1 0,-1 0 0,1 0 0,0 1 0,-1-1 0,1 0 0,-1 0 0,0 0 0,0-1 0,0 1 0,0-4 0,3-9 0,-1-1 0,1-34 0,-4-175 0,-4 196 0,-1 16 0,1 14 0,-2 14 0,6-13 0,-6 22 0,1 0 0,2 1 0,-2 43 0,9 77 0,-3-136 0,0 0 0,1 1 0,-1-1 0,2 0 0,-1 0 0,1 0 0,0-1 0,1 1 0,0-1 0,0 0 0,0 0 0,7 8 0,-8-11 0,1-1 0,-1 1 0,0-1 0,1 0 0,-1-1 0,1 1 0,0-1 0,0 1 0,0-1 0,0 0 0,0-1 0,1 1 0,-1-1 0,1 0 0,-1 0 0,1 0 0,-1 0 0,1-1 0,-1 0 0,1 0 0,-1 0 0,1 0 0,6-2 0,-9 1 0,0 0 0,0 0 0,0 0 0,-1 0 0,1-1 0,0 1 0,-1 0 0,1-1 0,0 1 0,-1-1 0,0 0 0,1 1 0,-1-1 0,0 0 0,0 0 0,0 0 0,0 0 0,0 0 0,-1 0 0,1 0 0,0 0 0,-1 0 0,1-4 0,1-2 0,9-38 0,-2 1 0,4-83 0,5-22 0,-17 141 0,4-18 0,16-50 0,-20 72 0,1 0 0,0 1 0,0-1 0,0 1 0,0-1 0,1 1 0,0 0 0,-1-1 0,2 1 0,-1 1 0,0-1 0,1 0 0,0 1 0,0 0 0,0 0 0,0 0 0,6-3 0,-7 5 0,-1 0 0,1 1 0,-1-1 0,1 1 0,-1-1 0,1 1 0,-1 0 0,1 0 0,-1 0 0,1 0 0,-1 0 0,1 1 0,-1-1 0,1 1 0,-1 0 0,0 0 0,1 0 0,-1 0 0,0 0 0,0 0 0,1 0 0,-1 1 0,0-1 0,0 1 0,-1 0 0,3 2 0,-1-1 0,0 0 0,-1 1 0,1 0 0,-1 0 0,0-1 0,0 1 0,-1 0 0,1 1 0,-1-1 0,0 0 0,0 0 0,0 1 0,0-1 0,-1 8 0,0-12 0,1 0 0,-1 0 0,0 0 0,0 0 0,0 1 0,0-1 0,0 0 0,0 0 0,0 0 0,0 0 0,0 0 0,0 1 0,0-1 0,0 0 0,0 0 0,0 0 0,0 0 0,0 0 0,0 1 0,0-1 0,0 0 0,0 0 0,0 0 0,0 0 0,0 0 0,0 1 0,-1-1 0,1 0 0,0 0 0,0 0 0,0 0 0,0 0 0,0 0 0,0 0 0,0 1 0,0-1 0,-1 0 0,1 0 0,0 0 0,0 0 0,0 0 0,0 0 0,0 0 0,-1 0 0,1 0 0,0 0 0,0 0 0,0 0 0,0 0 0,0 0 0,-1 0 0,1 0 0,0 0 0,0 0 0,0 0 0,-1 0 0,-1 0 0,-4-1 0,0 1 0,0 0 0,0 1 0,0 0 0,0 0 0,0 0 0,1 0 0,-1 1 0,0 0 0,1 0 0,-1 1 0,1-1 0,-1 1 0,1 0 0,0 1 0,0-1 0,1 1 0,-1 0 0,1 0 0,0 1 0,0-1 0,0 1 0,-4 6 0,3-1 0,-1 0 0,2 1 0,-1-1 0,1 1 0,1 0 0,0 0 0,1 0 0,0 0 0,0 0 0,1 1 0,1 15 0,0-18 0,1-1 0,0 0 0,0 1 0,0-1 0,1 0 0,1 0 0,-1 0 0,1 0 0,1 0 0,-1 0 0,1-1 0,1 0 0,-1 0 0,1 0 0,11 11 0,-6-9 0,0-1 0,0-1 0,1 0 0,0 0 0,0-1 0,1 0 0,0-1 0,0-1 0,0 1 0,0-2 0,17 3 0,11-1 0,0-1 0,50-3 0,-89-1 0,6 0 0,-1-1 0,0 1 0,0-2 0,0 1 0,0-1 0,0 0 0,0 0 0,0 0 0,-1-1 0,1 0 0,-1 0 0,1 0 0,-1-1 0,0 0 0,-1 0 0,1 0 0,-1-1 0,0 1 0,0-1 0,0 0 0,0 0 0,-1-1 0,0 1 0,3-7 0,2-6 0,-1 0 0,0-1 0,-1 0 0,-1 0 0,-1-1 0,3-30 0,-2-16 0,-3 0 0,-6-71 0,3 132 0,1 1 0,-1 0 0,1 0 0,-1 0 0,0 0 0,-1 0 0,1 0 0,-1 0 0,-3-6 0,4 9 0,0 0 0,0-1 0,-1 1 0,1 0 0,0 0 0,-1 0 0,1 0 0,-1 0 0,1 0 0,-1 0 0,1 0 0,-1 1 0,1-1 0,-1 1 0,0-1 0,0 1 0,1-1 0,-1 1 0,0 0 0,1 0 0,-1 0 0,0 0 0,0 0 0,-2 1 0,2-1 0,0 1 0,0 0 0,0 0 0,0-1 0,0 1 0,1 0 0,-1 1 0,0-1 0,0 0 0,1 1 0,-1-1 0,1 0 0,-1 1 0,1 0 0,0-1 0,0 1 0,-1 0 0,1 0 0,0 0 0,0 0 0,1-1 0,-1 1 0,0 3 0,-13 55 0,12-50 0,-4 32 0,2 0 0,1 0 0,3 1 0,6 56 0,-4-87 0,0-1 0,0 0 0,1 0 0,1 0 0,0 0 0,0-1 0,1 1 0,10 15 0,-12-21 0,0-1 0,0 0 0,1 0 0,-1 0 0,1 0 0,0 0 0,0-1 0,0 0 0,0 0 0,1 0 0,-1 0 0,1-1 0,0 0 0,0 0 0,0 0 0,0 0 0,0-1 0,0 0 0,0 0 0,11 1 0,-12-2 0,0 0 0,0 1 0,0-1 0,0-1 0,0 1 0,0 0 0,1-1 0,-1 0 0,0 0 0,0 0 0,-1-1 0,1 1 0,0-1 0,0 0 0,-1 0 0,1 0 0,-1-1 0,0 1 0,1-1 0,-1 1 0,0-1 0,-1 0 0,1-1 0,-1 1 0,1 0 0,-1-1 0,0 1 0,0-1 0,0 0 0,1-5 0,10-24 0,-2 0 0,-1-1 0,-1-1 0,-2 1 0,3-45 0,-4 27 0,17-63 0,-21 110 0,-1 1 0,1-1 0,0 0 0,0 1 0,0 0 0,1-1 0,0 1 0,5-7 0,-7 10 0,0 0 0,0 0 0,0 0 0,1 0 0,-1 0 0,0 0 0,0 1 0,0-1 0,1 0 0,-1 1 0,0-1 0,1 1 0,-1-1 0,1 1 0,-1 0 0,0-1 0,1 1 0,-1 0 0,1 0 0,-1 0 0,1 0 0,-1 0 0,1 1 0,-1-1 0,0 0 0,1 1 0,-1-1 0,1 1 0,-1-1 0,0 1 0,1 0 0,-1-1 0,0 1 0,2 2 0,2 1 0,0 1 0,-1 0 0,1 0 0,-1 0 0,0 0 0,-1 1 0,1 0 0,-1 0 0,3 7 0,21 62 0,-19-50 0,-2 1 0,-1-1 0,-1 1 0,2 44 0,-6-58 0,0-1 0,-1 1 0,0-1 0,-1 0 0,0 1 0,-1-1 0,0 0 0,0-1 0,-1 1 0,-1 0 0,0-1 0,0 0 0,-9 11 0,4-9 0,0 0 0,-1 0 0,-1-1 0,0-1 0,-1 0 0,1 0 0,-2-1 0,-19 10 0,18-16-80,14-3-192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49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266 639 31182,'-5'-17'215,"3"7"-94,-1 0 0,0-1 0,-1 1 0,0 1 0,-1-1 0,0 0 0,0 1 0,-1 0 0,-10-11 0,13 18-117,0 0 0,-1 1-1,1 0 1,-1-1 0,1 1 0,-1 1 0,0-1-1,1 0 1,-1 1 0,0 0 0,1 0 0,-1 0-1,0 0 1,0 0 0,1 1 0,-1 0 0,0-1 0,1 2-1,-1-1 1,-4 2 0,0 6-4,1-1 0,0 1 1,1 1-1,0-1 0,0 1 1,1 0-1,-6 18 0,9-25 1,-13 37 0,2 0 1,2 1 0,1 1-1,2-1 1,2 1 0,2 1-1,2 66 1,2-104-2,0-1 0,0 1 0,0-1 0,1 1 0,-1-1 0,1 1 0,0-1 0,1 0 0,-1 1 0,1-1 0,0 0 0,0 0 0,0 0 0,0 0 0,6 6 0,-5-7 0,0-1 0,1 1 0,-1-1 0,1 0 0,0 0 0,-1 0 0,1 0 0,0-1 0,0 1 0,1-1 0,-1 0 0,0 0 0,0-1 0,0 1 0,1-1 0,6 0 0,-4 0 1,0 0-1,0 0 1,0-1 0,0 0-1,0 0 1,0-1-1,0 0 1,0 0 0,-1 0-1,1-1 1,-1 0 0,1 0-1,-1-1 1,0 0 0,-1 0-1,1 0 1,-1-1 0,1 1-1,-1-2 1,-1 1-1,1 0 1,-1-1 0,0 0-1,5-8 1,-2 2 0,-1 0-1,0-1 1,0 0 0,-2 0 0,1 0-1,-2 0 1,0-1 0,3-26 0,-3-8 3,-4-58 0,0 66-3,1 29-1,-5-51 0,5 58 0,-1 0 0,0 0 0,0 0 0,-1 1 0,1-1 0,-1 0 0,0 1 0,0-1 0,0 1 0,0-1 0,-1 1 0,-5-6 0,8 9 0,0 0 0,0 0 0,0 0 0,0 0 0,-1 0 0,1-1 0,0 1 0,0 0 0,0 0 0,-1 0 0,1 0 0,0 0 0,0 0 0,0 0 0,-1 0 0,1 0 0,0 0 0,0 0 0,0 0 0,-1 0 0,1 0 0,0 0 0,0 0 0,-1 0 0,1 0 0,0 0 0,0 0 0,0 0 0,-1 0 0,1 0 0,0 0 0,0 0 0,0 1 0,-1-1 0,1 0 0,0 0 0,0 0 0,0 0 0,0 0 0,0 1 0,-1-1 0,1 0 0,0 0 0,0 0 0,0 1 0,0-1 0,0 0 0,0 0 0,0 0 0,0 1 0,0-1 0,0 0 0,0 0 0,0 0 0,0 1 0,0-1 0,0 0 0,0 0 0,0 1 0,0-1 0,0 0 0,0 1 0,-1 19 0,1-16 0,-1 19 0,1-1 0,1 1 0,1 0 0,1-1 0,1 1 0,1-1 0,11 31 0,-10-38 0,1-1 0,0-1 1,1 1-1,12 16 0,-17-26-1,1-1 1,-1 1-1,0-1 0,1 0 0,0 0 0,0 0 0,0 0 1,0-1-1,0 1 0,1-1 0,-1 0 0,1-1 1,-1 1-1,1-1 0,0 1 0,-1-2 0,11 2 1,-10-1 0,0-1 1,1 0-1,-1 0 1,0 0-1,1 0 1,-1-1-1,0 0 1,1 0-1,-1 0 1,0-1-1,0 0 1,0 0-1,0 0 1,0-1-1,-1 1 1,1-1-1,-1 0 1,1-1-1,-1 1 1,0-1-1,-1 0 1,1 0-1,0 0 1,-1 0-1,3-6 1,1 0-1,-2 0 0,1-1 0,-2 1 0,1-1 0,-1 0 0,-1-1 0,0 1 0,2-22 0,-2-5 0,-2-52 0,-1 52 0,0 29-2,1 4 4,-1 0 0,1 0 0,-1-1-1,-1 1 1,1 0 0,-1 0 0,0-1 0,0 1 0,0 0 0,-1 0 0,0 0 0,0 0 0,0 0-1,0 1 1,-1-1 0,0 1 0,-5-8 0,8 12-2,0 0 0,-1 0 0,1 0 0,0-1 0,0 1 0,0 0 0,0 0 0,-1 0 0,1 0 0,0 0 0,0-1 0,0 1 0,-1 0 0,1 0 0,0 0 0,0 0 0,-1 0 0,1 0 0,0 0 0,0 0 0,0 0 0,-1 0 0,1 0 0,0 0 0,0 0 0,-1 0 0,1 0 0,0 0 0,0 0 0,-1 0 0,1 0 0,0 0 0,0 0 0,0 1 0,-1-1 0,1 0 0,0 0 0,0 0 0,0 0 0,-1 0 0,1 1 0,0-1 0,0 0 0,0 0 0,0 0 0,0 0 0,-1 1 0,1-1 0,0 0 0,0 0 0,0 1 0,0-1 0,-4 17 0,4-16 0,-6 52 0,2 1 0,5 57 0,-1-44 0,20 258 0,-1 2 0,-19-286 0,0-37 0,0-13 0,0-6 0,-11-195 0,0 19 0,10 122 0,4-165 0,-2 223 0,1 0 0,0 0 0,0 1 0,1-1 0,0 1 0,1-1 0,0 1 0,1 0 0,0 1 0,1-1 0,-1 1 0,2 0 0,-1 0 0,2 1 0,-1 0 0,1 0 0,0 1 0,0 0 0,1 0 0,0 1 0,0 0 0,1 0 0,0 1 0,0 1 0,0-1 0,0 2 0,1-1 0,-1 2 0,1-1 0,16 0 0,-25 2 0,1 1 0,-1 0 0,1 0 0,-1 0 0,1 1 0,-1-1 0,0 1 0,1-1 0,-1 1 0,1 0 0,-1 0 0,0 0 0,0 0 0,1 0 0,-1 0 0,0 1 0,0-1 0,2 2 0,-1 1 0,-1-1 0,1 0 0,-1 0 0,0 1 0,0-1 0,0 1 0,0 0 0,-1-1 0,1 1 0,0 5 0,2 9 0,-2 0 0,0 1 0,-1 36 0,-1-40 0,-1 0 0,0-1 0,0 1 0,-2-1 0,0 1 0,0-1 0,-1 0 0,-1 0 0,0 0 0,-1-1 0,-1 1 0,0-2 0,-1 1 0,0-1 0,-1 0 0,0-1 0,-1 0 0,0 0 0,-1-1 0,0 0 0,0-1 0,-1 0 0,0-1 0,-20 10 0,6-12-32,89-10 28,65-14 0,-111 15 3,0-1 0,0-1 0,0-1 0,0 0 1,-1-1-1,0-1 0,0 0 0,28-21 0,-38 24 1,-1-1 1,1 0-1,-1 0 1,-1 0-1,1-1 0,-1 1 1,0-1-1,-1 0 1,0 0-1,0-1 0,0 1 1,-1-1-1,0 1 1,2-14-1,-1-9 3,-1 0 0,-3-45 0,0 29-2,2 28-3,-1 12 5,1 1-1,-1-1 0,0 0 1,0 0-1,-1 0 1,1 0-1,-1 0 0,-1 0 1,1 1-1,-1-1 1,0 0-1,0 1 1,-5-8-1,7 13-2,-4-3 0,2 14 0,-3 483 0,7-272 0,-2-185 0,0-4 0,3 36 0,6-48 0,-9-21 0,0 0 0,1 1 0,-1-1 0,0 0 0,0 0 0,1 1 0,-1-1 0,0 0 0,0 0 0,1 1 0,-1-1 0,0 0 0,1 0 0,-1 0 0,0 1 0,1-1 0,-1 0 0,1 0 0,-1 0 0,0 0 0,1 0 0,-1 0 0,0 0 0,1 0 0,-1 0 0,0 0 0,1 0 0,-1 0 0,1 0 0,-1 0 0,0 0 0,1 0 0,-1-1 0,0 1 0,1 0 0,-1 0 0,0 0 0,1-1 0,-1 1 0,0 0 0,0 0 0,1-1 0,-1 1 0,0 0 0,0 0 0,1-1 0,-1 1 0,0 0 0,0-1 0,0 1 0,1 0 0,-1-1 0,0 1 0,0 0 0,0-1 0,0 1 0,0-1 0,0 1 0,0-1 0,6-17 0,-2 0 0,0 0 0,0 0 0,-2-1 0,0-20 0,1 11 0,1-30 0,26-213 0,-23 229 0,2 0 0,2 1 0,2 0 0,21-48 0,-30 81 0,-1 1 0,1 0 0,1 0 0,-1 0 0,10-10 0,-11 15 0,-1 0 0,0 0 0,0 0 0,1 0 0,-1 0 0,1 1 0,0-1 0,-1 1 0,1 0 0,0 0 0,0 0 0,0 0 0,0 0 0,0 1 0,0-1 0,5 0 0,-6 2 0,0-1 0,-1 1 0,1-1 0,0 1 0,-1 0 0,1 0 0,-1 0 0,1-1 0,-1 2 0,1-1 0,-1 0 0,1 0 0,-1 0 0,0 0 0,0 1 0,0-1 0,0 1 0,0-1 0,0 1 0,0-1 0,0 1 0,-1 0 0,1-1 0,0 3 0,15 47 0,-15-45 0,5 17 0,-2 0 0,0 0 0,-2 0 0,0 0 0,-2 1 0,0-1 0,-6 37 0,3-52 0,0 0 0,0-1 0,0 1 0,-1-1 0,0 0 0,0 0 0,-1-1 0,0 1 0,0-1 0,0 0 0,-10 7 0,6-4 0,-2-1 0,1 0 0,-1-1 0,0 0 0,0 0 0,-16 5 0,22-9-5,17-3-27,15 0 22,3 1 6,0-1 0,0-2 0,0-1 1,48-11-1,-70 12 4,0-1 0,0 1 0,0-2 1,-1 1-1,1-1 0,-1 0 0,0-1 0,0 0 1,-1 0-1,0 0 0,1-1 0,-2 0 1,1 0-1,-1 0 0,0-1 0,0 0 0,-1 0 1,1 0-1,-2-1 0,1 1 0,-1-1 0,2-8 1,1-12 3,-1 0 0,-2 0 1,-1-1-1,-1 1 1,-3-41-1,0-2-1,-7-304 29,6 527-32,6 171 0,1-297 0,0 0 0,1-1 0,17 50 0,-18-65 0,0 0 0,0 0 0,1-1 0,1 1 0,-1-1 0,1 0 0,1-1 0,0 1 0,0-1 0,0-1 0,1 1 0,13 9 0,-13-13 0,0 0 0,0-1 0,1 0 0,-1 0 0,1-1 0,0 0 0,0 0 0,17 1 0,-6-3 0,1 0 0,36-5 0,-52 4 0,0 0 0,0 0 0,-1 0 0,1-1 0,0 1 0,-1-1 0,0 0 0,1-1 0,-1 1 0,0-1 0,0 0 0,0 0 0,0 0 0,4-6 0,-3 3 0,0 0 0,-1 0 0,0-1 0,-1 1 0,1-1 0,-1 0 0,-1 0 0,4-12 0,-1-10 0,0 1 0,-3-1 0,0-56 0,-3 60 0,2 7 0,-3-38 0,2 53 0,-1 0 0,1 0 0,-1-1 0,0 1 0,0 0 0,0 0 0,0 0 0,-1 0 0,1 0 0,-1 1 0,0-1 0,0 0 0,-4-4 0,6 7 0,-1-1 0,1 1 0,-1-1 0,0 1 0,1-1 0,-1 1 0,0-1 0,1 1 0,-1 0 0,0 0 0,0-1 0,1 1 0,-1 0 0,0 0 0,0 0 0,1 0 0,-1 0 0,0 0 0,0 0 0,1 0 0,-1 0 0,0 0 0,0 0 0,1 0 0,-1 0 0,0 1 0,0-1 0,1 0 0,-1 1 0,0-1 0,1 0 0,-1 1 0,0-1 0,1 1 0,-1-1 0,1 1 0,-1 0 0,1-1 0,-1 1 0,1-1 0,-1 2 0,-1 1 0,0 0 0,0 0 0,0 0 0,1 0 0,0 0 0,-1 0 0,0 5 0,-2 28 0,1 0 0,1 0 0,8 68 0,-6-96 0,0-1 0,1 0 0,0 0 0,1 0 0,0 1 0,0-2 0,0 1 0,1 0 0,0 0 0,0-1 0,1 1 0,0-1 0,0 0 0,0 0 0,1-1 0,0 1 0,0-1 0,0 0 0,1 0 0,-1-1 0,1 1 0,0-1 0,1-1 0,-1 1 0,1-1 0,-1 0 0,1-1 0,0 1 0,0-1 0,0-1 0,0 1 0,0-1 0,12 0 0,-10-1 0,5 1 0,0 0 0,1-1 0,24-4 0,-35 3 0,0 0 0,-1 0 0,1 0 0,0 0 0,0-1 0,-1 1 0,1-1 0,-1 0 0,1 0 0,-1-1 0,0 1 0,0-1 0,0 0 0,0 1 0,0-1 0,-1 0 0,1-1 0,2-3 0,1-5 0,0-1 0,-1 0 0,0 0 0,-1-1 0,0 1 0,3-24 0,3-89 0,-6 57 0,-3 47 0,0 9 0,-1 1 0,2 0 0,0-1 0,0 1 0,1 0 0,9-22 0,-11 32 0,0 0 0,1 1 0,-1-1 0,1 0 0,0 0 0,-1 1 0,1-1 0,0 1 0,0-1 0,0 1 0,0 0 0,0 0 0,0 0 0,1 0 0,-1 0 0,0 0 0,0 0 0,1 1 0,-1-1 0,4 1 0,53-1 0,-37 2 0,-22-1 0,2 0 0,0 0 0,1 0 0,-1 0 0,0 0 0,0 0 0,0 0 0,0 1 0,0-1 0,0 1 0,0 0 0,1-1 0,-2 1 0,1 0 0,2 1 0,-18 1 0,5-3 0,1 0 0,-1 0 0,0 1 0,1 1 0,-1-1 0,1 2 0,-1-1 0,-14 7 0,17-6 0,1 1 0,-1 0 0,0 0 0,1 0 0,0 1 0,0 0 0,0 0 0,1 0 0,0 0 0,0 1 0,0 0 0,-3 6 0,0 1 0,1 0 0,1 1 0,0-1 0,1 1 0,1 0 0,-4 27 0,1 87 0,6-121 0,1-1 0,-1 0 0,0 0 0,1 0 0,0 1 0,1-1 0,-1 0 0,1 0 0,0 0 0,1-1 0,0 1 0,0-1 0,0 1 0,0-1 0,1 0 0,-1 0 0,10 9 0,-7-9 0,1 0 0,-1 0 0,1-1 0,0 1 0,0-2 0,0 1 0,1-1 0,-1 0 0,1 0 0,0-1 0,0 0 0,15 1 0,35 1 0,90-5 0,-136 0 0,-1 0 0,1 0 0,-1-1 0,0-1 0,0 0 0,0 0 0,0-1 0,0-1 0,-1 0 0,1 0 0,-1-1 0,-1 0 0,1-1 0,-1 0 0,0 0 0,-1-1 0,1-1 0,-2 1 0,1-1 0,-1 0 0,-1-1 0,0 0 0,0 0 0,0 0 0,-2 0 0,1-1 0,-1 0 0,-1 0 0,0 0 0,0 0 0,-2-1 0,2-16 0,-3 28 0,3-32 0,-1 0 0,-1-1 0,-8-63 0,6 92 0,0 0 0,-1 0 0,1 0 0,-1 0 0,0 0 0,0 0 0,0 0 0,0 1 0,-1-1 0,1 1 0,-1 0 0,0 0 0,0 0 0,0 0 0,-1 0 0,1 0 0,-1 1 0,1 0 0,-1 0 0,0 0 0,0 0 0,0 0 0,0 1 0,0 0 0,-6-2 0,5 2 0,0 1 0,0-1 0,1 1 0,-1 0 0,0 0 0,0 0 0,0 1 0,0-1 0,0 1 0,0 0 0,1 1 0,-1-1 0,0 1 0,1 0 0,0 0 0,-1 1 0,1-1 0,0 1 0,0 0 0,0 0 0,-5 6 0,0 1 0,1 1 0,1 1 0,0-1 0,1 1 0,0 1 0,1-1 0,0 1 0,1-1 0,1 1 0,0 1 0,-2 15 0,1 9 0,2 1 0,3 64 0,-1-99 0,1 1 0,0 0 0,-1 0 0,1 0 0,1-1 0,-1 1 0,1 0 0,0-1 0,0 0 0,0 1 0,1-1 0,-1 0 0,1 0 0,0 0 0,0 0 0,1-1 0,-1 1 0,1-1 0,-1 0 0,1 0 0,0 0 0,0-1 0,1 1 0,-1-1 0,7 3 0,0-2 0,0 0 0,-1 0 0,1-1 0,1 0 0,-1-1 0,0 0 0,0-1 0,0 0 0,0-1 0,13-2 0,-19 2 0,1 0 0,-1-1 0,0 1 0,1-1 0,-1 0 0,0-1 0,-1 1 0,1-1 0,0 0 0,-1 0 0,1-1 0,-1 1 0,6-7 0,-4 3 0,-1 0 0,1-1 0,-1 0 0,-1 0 0,0 0 0,0 0 0,4-14 0,-1-1 0,-2-1 0,0 0 0,-2 0 0,-1 0 0,0-28 0,-1 13 0,0 22 0,-1-1 0,-3-29 0,2 46 0,1 0 0,-1 1 0,1-1 0,-1 0 0,1 1 0,-1-1 0,1 0 0,-1 1 0,0-1 0,1 1 0,-1-1 0,0 1 0,0-1 0,1 1 0,-1-1 0,0 1 0,0 0 0,0 0 0,0-1 0,1 1 0,-1 0 0,0 0 0,0 0 0,0 0 0,0 0 0,0 0 0,0 0 0,0 0 0,1 0 0,-1 0 0,0 1 0,0-1 0,0 0 0,0 0 0,1 1 0,-1-1 0,0 1 0,0-1 0,1 1 0,-1-1 0,0 1 0,1-1 0,-1 1 0,0 0 0,0 1 0,-3 3 0,0 1 0,1-1 0,0 1 0,0 0 0,1 1 0,-1-1 0,1 0 0,0 1 0,1-1 0,0 1 0,-1 7 0,-1 82 0,3-81 0,-1 8 0,1-10 0,-1 0 0,2 1 0,0-1 0,4 17 0,-4-26 0,0-1 0,0 1 0,0-1 0,0 0 0,1 0 0,-1 0 0,1 0 0,0 0 0,0 0 0,0 0 0,1 0 0,-1-1 0,1 1 0,-1-1 0,1 0 0,0 1 0,0-1 0,0-1 0,0 1 0,0 0 0,5 1 0,3 0 0,1-1 0,0 0 0,0-1 0,0 0 0,0-1 0,16-2 0,-11 2 0,-12-1 0,-1 1 0,0-1 0,0 1 0,0-1 0,0 0 0,0-1 0,0 1 0,0-1 0,0 1 0,0-1 0,0-1 0,-1 1 0,1 0 0,5-6 0,-4 2 0,1 0 0,-1 0 0,-1 0 0,1-1 0,-1 1 0,0-1 0,4-11 0,0-4 0,-1 1 0,-1-1 0,-1 0 0,3-40 0,-2-15 0,-4-1 0,-3 0 0,-3 0 0,-4 0 0,-3 1 0,-23-81 0,22 129 0,5 23 0,1 22 0,-2 94 0,8 129 0,2-145 0,0-29 0,13 83 0,-10-115 0,3 0 0,0 0 0,2 0 0,17 38 0,-23-62 0,1 0 0,0 0 0,0 0 0,1-1 0,0 1 0,11 10 0,-13-15 0,0-1 0,1 1 0,-1-1 0,1 0 0,-1 0 0,1 0 0,0-1 0,0 0 0,1 0 0,-1 0 0,0-1 0,0 1 0,10 0 0,-5-1 0,1 0 0,-1-1 0,0 0 0,0 0 0,20-4 0,-26 2 0,1 1 0,-1 0 0,0-1 0,0 0 0,0 0 0,0 0 0,0 0 0,-1-1 0,1 0 0,-1 1 0,1-1 0,-1-1 0,0 1 0,0 0 0,4-8 0,1-3 0,0 0 0,-1-1 0,-1 0 0,-1 0 0,0-1 0,-1 1 0,0-1 0,1-28 0,-1-13 0,-4-64 0,-2 49 0,4 42 0,-1 23 0,-1 0 0,1 0 0,-1 0 0,0 0 0,-1-1 0,0 1 0,0 0 0,0 0 0,-1 0 0,-4-10 0,6 17 0,0 0 0,0 0 0,0 0 0,0 0 0,0 0 0,0 0 0,0 1 0,0-1 0,0 0 0,0 0 0,0 0 0,0 0 0,0 0 0,0 1 0,0-1 0,0 0 0,0 0 0,0 0 0,0 0 0,0 0 0,0 0 0,0 1 0,0-1 0,0 0 0,-1 0 0,1 0 0,0 0 0,0 0 0,0 0 0,0 0 0,0 0 0,0 1 0,0-1 0,0 0 0,-1 0 0,1 0 0,0 0 0,0 0 0,0 0 0,0 0 0,0 0 0,-1 0 0,1 0 0,0 0 0,0 0 0,0 0 0,0 0 0,0 0 0,0 0 0,-1 0 0,1 0 0,0 0 0,0 0 0,0 0 0,0 0 0,0 0 0,0 0 0,-1 0 0,1 0 0,0-1 0,0 1 0,0 0 0,0 0 0,0 0 0,0 0 0,0 0 0,-1 0 0,1 0 0,-2 13 0,0 341 0,3-344 0,0 0 0,0 1 0,1-1 0,1 0 0,-1-1 0,2 1 0,-1 0 0,8 12 0,-10-19 0,1-1 0,0 1 0,0 0 0,0-1 0,0 0 0,0 1 0,1-1 0,-1 0 0,1 0 0,-1 0 0,1 0 0,0-1 0,0 1 0,0-1 0,0 0 0,0 0 0,0 0 0,0 0 0,0 0 0,0 0 0,1-1 0,-1 0 0,0 0 0,0 0 0,1 0 0,-1 0 0,0 0 0,0-1 0,5-1 0,-2 0 0,-1-1 0,0 1 0,-1-1 0,1 0 0,0 0 0,-1 0 0,1-1 0,-1 0 0,0 0 0,-1 0 0,1 0 0,-1 0 0,1-1 0,-1 0 0,3-6 0,8-14 0,16-42 0,-29 64 0,9-26 0,0 0 0,-2 0 0,-1-1 0,2-31 0,1-124 0,-10 185 0,0 0 0,0 0 0,0 0 0,0 0 0,0 0 0,0 0 0,0-1 0,0 1 0,0 0 0,0 0 0,0 0 0,0 0 0,0 0 0,0 0 0,-1 0 0,1-1 0,0 1 0,0 0 0,0 0 0,0 0 0,0 0 0,0 0 0,0 0 0,0 0 0,0 0 0,0-1 0,-1 1 0,1 0 0,0 0 0,0 0 0,0 0 0,0 0 0,0 0 0,0 0 0,0 0 0,-1 0 0,1 0 0,0 0 0,0 0 0,0 0 0,0 0 0,0 0 0,0 0 0,-1 0 0,1 0 0,0 0 0,0 0 0,0 0 0,0 0 0,0 0 0,0 0 0,0 0 0,-1 0 0,1 0 0,0 0 0,0 1 0,0-1 0,0 0 0,0 0 0,0 0 0,0 0 0,0 0 0,-7 7 0,2 1 0,0 1 0,1-1 0,0 1 0,1 1 0,0-1 0,1 0 0,0 1 0,0-1 0,0 11 0,-2 96 0,5-85 0,-1-24 0,0 0 0,0 0 0,1 0 0,0 0 0,0 0 0,1 0 0,0 0 0,0 0 0,1-1 0,0 1 0,0-1 0,5 8 0,-5-10 0,1 0 0,-1 0 0,1-1 0,0 1 0,-1-1 0,1 0 0,1 0 0,-1-1 0,0 1 0,1-1 0,-1 0 0,1 0 0,0 0 0,0-1 0,0 1 0,0-1 0,8 0 0,9 2 0,0-2 0,0 0 0,1-2 0,24-3 0,-44 3 0,0 0 0,1 0 0,-1 0 0,0-1 0,0 1 0,0-1 0,0 1 0,0-1 0,0 0 0,-1 0 0,1 0 0,0-1 0,-1 1 0,0-1 0,1 1 0,-1-1 0,0 0 0,-1 0 0,1 0 0,0 0 0,-1 0 0,0 0 0,1 0 0,0-4 0,1-5 0,-1-1 0,0 0 0,0 0 0,-1-25 0,-2 23 0,0-1 0,-1 0 0,-1 1 0,0 0 0,-1 0 0,-1 0 0,0 0 0,-1 0 0,-1 1 0,-10-16 0,5 10 0,-1 2 0,0 0 0,-2 0 0,0 1 0,-1 1 0,-26-20 0,36 31 0,0 0 0,0 1 0,-1 0 0,1 0 0,-1 0 0,0 1 0,-1 0 0,1 0 0,0 0 0,-1 1 0,1 1 0,-1-1 0,0 1 0,0 0 0,-15 1 0,22 0 0,-1 1 0,0-1 0,0 0 0,0 1 0,1 0 0,-1-1 0,0 1 0,1 0 0,-1 0 0,1 0 0,-1 0 0,1 0 0,-1 0 0,1 0 0,-1 1 0,1-1 0,0 0 0,-2 3 0,1 0 0,0 0 0,0-1 0,1 1 0,-1 0 0,1 0 0,0 0 0,-1 8 0,0 6 0,1 0 0,1 0 0,2 18 0,-1-26 0,1 3 0,1 1 0,0-1 0,0 0 0,2 1 0,-1-2 0,2 1 0,0-1 0,0 1 0,1-2 0,0 1 0,1-1 0,1 0 0,0-1 0,11 11 0,-11-12 0,0 0 0,1-1 0,0 0 0,0-1 0,1 0 0,0-1 0,0 0 0,1 0 0,-1-1 0,1-1 0,0 0 0,1-1 0,-1 0 0,0 0 0,19 0 0,-27-3 0,0 0 0,-1 0 0,1 0 0,0-1 0,0 1 0,0-1 0,0 0 0,-1 0 0,1 0 0,0-1 0,-1 1 0,7-5 0,-7 3 0,1 0 0,-1-1 0,0 0 0,0 1 0,0-1 0,0 0 0,-1-1 0,1 1 0,-1 0 0,2-6 0,12-35 0,-3-1 0,-1-1 0,-2 0 0,4-55 0,-6 43 0,3 22 0,-11 36 0,0 1 0,1-1 0,-1 0 0,0 1 0,0-1 0,1 1 0,-1-1 0,0 0 0,1 1 0,-1-1 0,0 1 0,1-1 0,-1 1 0,1-1 0,-1 1 0,1 0 0,-1-1 0,1 1 0,-1-1 0,1 1 0,-1 0 0,1 0 0,0-1 0,-1 1 0,1 0 0,0 0 0,-1 0 0,1-1 0,-1 1 0,1 0 0,0 0 0,-1 0 0,1 0 0,0 0 0,-1 0 0,1 1 0,0-1 0,-1 0 0,1 0 0,0 0 0,-1 1 0,1-1 0,-1 0 0,1 1 0,-1-1 0,1 0 0,0 1 0,-1-1 0,1 1 0,-1-1 0,0 1 0,1-1 0,0 1 0,3 5 0,-1 0 0,0 0 0,0 0 0,0 1 0,0-1 0,-1 0 0,2 13 0,2 1 0,6 23 0,-2 0 0,-2 1 0,2 50 0,-4 137 0,-6-231 0,1 0 0,-1 1 0,0-1 0,0 0 0,1 0 0,-1 1 0,0-1 0,0 0 0,1 0 0,-1 1 0,0-1 0,1 0 0,-1 0 0,0 0 0,1 0 0,-1 1 0,1-1 0,-1 0 0,0 0 0,1 0 0,-1 0 0,0 0 0,1 0 0,-1 0 0,0 0 0,1 0 0,-1 0 0,1 0 0,-1 0 0,0-1 0,1 1 0,-1 0 0,0 0 0,1 0 0,-1 0 0,0-1 0,1 1 0,-1 0 0,0 0 0,1 0 0,-1-1 0,0 1 0,0 0 0,1-1 0,-1 1 0,6-8 0,0 1 0,0-1 0,-1 0 0,0-1 0,-1 1 0,1-1 0,-2 0 0,1 0 0,1-10 0,6-10 0,32-86 0,24-57 0,-53 140 0,2 0 0,1 1 0,23-30 0,-40 61 0,0-1 0,0 1 0,0-1 0,1 1 0,-1 0 0,0-1 0,0 1 0,0 0 0,0-1 0,1 1 0,-1 0 0,0-1 0,0 1 0,1 0 0,-1 0 0,0-1 0,0 1 0,1 0 0,-1 0 0,0-1 0,1 1 0,-1 0 0,0 0 0,1 0 0,-1 0 0,0-1 0,1 1 0,-1 0 0,0 0 0,1 0 0,-1 0 0,1 0 0,-1 0 0,0 0 0,1 0 0,0 10 0,-2-7 0,-2 56 0,-20 107 0,13-107 0,-6 114 0,16-88 0,0-83 0,0 1 0,0-1 0,0 0 0,1 1 0,-1-1 0,1 0 0,0 0 0,0 1 0,-1-1 0,1 0 0,1 0 0,-1 0 0,0 0 0,0 0 0,1 0 0,-1-1 0,1 1 0,0 0 0,-1-1 0,1 1 0,0-1 0,0 0 0,0 1 0,0-1 0,0 0 0,0 0 0,0 0 0,0-1 0,1 1 0,-1 0 0,0-1 0,0 1 0,1-1 0,3 0 0,-2 0 0,0 1 0,1-1 0,-1 0 0,0-1 0,0 1 0,1-1 0,-1 0 0,0 0 0,0 0 0,0-1 0,0 0 0,0 1 0,0-1 0,-1 0 0,1-1 0,0 1 0,-1-1 0,5-4 0,1-4 0,-1-1 0,-1-1 0,0 1 0,0-1 0,-1-1 0,-1 1 0,0-1 0,-1 0 0,3-17 0,14-137 0,-18 140 0,3-40 0,1-21 0,22-105 0,-26 185 0,1 9 0,4 17 0,90 336 0,-87-295 0,-2 1 0,-3-1 0,-1 77 0,-5-131 0,1 0 0,-1-1 0,0 1 0,-1 0 0,1-1 0,-1 1 0,1 0 0,-1-1 0,0 1 0,-1-1 0,1 1 0,0-1 0,-1 0 0,0 0 0,0 0 0,0 1 0,0-2 0,0 1 0,-1 0 0,1 0 0,-1-1 0,0 1 0,0-1 0,0 0 0,0 0 0,0 0 0,0 0 0,0-1 0,-1 1 0,1-1 0,-1 0 0,1 0 0,-7 1 0,1 0-49,0 0 0,1-1 1,-1 0-1,0 0 0,0-1 0,0 0 0,0-1 0,0 0 1,1 0-1,-1-1 0,0 0 0,1 0 0,-1-1 0,1 0 1,0-1-1,0 0 0,0 0 0,1-1 0,-11-7 1,-34-38-4322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6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31054,'-16'0'1376,"42"0"-1103,253 0-318,-279 2-473,-4 1-104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50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81 32127,'-3'-5'53,"1"-1"0,-1 1 1,0 0-1,0 0 0,-1 1 1,1-1-1,-1 1 1,0 0-1,-9-7 0,9 8-47,0 1 0,0 0-1,-1 0 1,1 1 0,-1-1 0,1 1-1,-1 0 1,1 0 0,-1 1 0,1-1-1,-1 1 1,-9 1 0,10-1-6,-1 1 0,1-1 0,0 1 0,-1 1 0,1-1 0,0 1 0,0-1 0,0 1 0,0 0 0,1 0 0,-1 1 1,0-1-1,1 1 0,-1 0 0,1 0 0,0 0 0,0 0 0,0 1 0,1-1 0,-1 1 0,1 0 0,0-1 0,0 1 0,-3 7 0,1-1-1,1 0-1,0 1 1,0-1-1,1 1 1,0 0-1,1 0 1,0 0 0,1-1-1,1 13 1,-1-21 1,0 0 0,1 0 0,-1 0 0,1 1 0,-1-1 0,1 0 0,0 0 0,0 0 0,0 0 1,0 0-1,0 0 0,0 0 0,1 0 0,-1-1 0,0 1 0,1 0 0,0-1 0,-1 1 0,1-1 0,0 0 0,0 1 1,0-1-1,0 0 0,0 0 0,0 0 0,0 0 0,3 0 0,5 1 6,0 0-1,-1-1 1,1 0 0,20-1-1,-18 0 5,-9 0-10,0 0 0,0-1 0,0 1 0,1-1 1,-1 0-1,0 0 0,0 0 0,0-1 0,-1 1 1,1 0-1,0-1 0,0 0 0,-1 0 0,1 0 1,-1 0-1,0 0 0,1 0 0,-1-1 0,0 1 1,0-1-1,-1 1 0,1-1 0,0 0 0,-1 0 1,0 0-1,0 0 0,0 0 0,0 0 0,1-3 0,1-9 0,1 0 0,-2 1 0,0-1 0,-1-27 0,-1 38 0,0 1 1,0-1-1,0 0 1,0 0-1,-1 0 1,0 1-1,0-1 1,0 0-1,0 1 1,0-1-1,-1 1 1,1-1-1,-1 1 1,0 0-1,0 0 1,0-1-1,-4-2 0,2 3-11,1 1 0,-1-1 0,0 1 0,1 0-1,-1 1 1,0-1 0,0 1 0,0-1 0,-1 1-1,1 1 1,0-1 0,0 0 0,0 1 0,-1 0-1,-4 0 1,-18 0-426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50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32287,'0'0'288,"27"-5"-176,26-13-96,8 3-16,2 3 16,-7 7-16,-9 0 0,-9 5 0,-13-3-96,-14 3-400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51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279 101 32015,'-8'-6'41,"0"1"0,0 0 0,0 0 0,0 1 1,-1 0-1,0 1 0,1 0 0,-1 0 0,-1 1 1,1 0-1,0 0 0,0 1 0,-1 1 0,1-1 0,0 2 1,-18 1-1,21-1-42,1 0 1,-1 1 0,1-1-1,0 1 1,0 0-1,0 1 1,0-1 0,0 1-1,0 0 1,1 0 0,-1 0-1,1 1 1,0 0-1,0-1 1,0 2 0,1-1-1,-1 0 1,1 1-1,0-1 1,0 1 0,1 0-1,-1 0 1,1 0-1,0 0 1,0 1 0,1-1-1,0 0 1,0 1-1,-1 5 1,1-3-1,0 0 0,1-1 0,0 1 0,0 0 0,0-1 0,1 1 0,0 0 0,4 13 0,-4-18 2,1-1-1,-1 1 0,1 0 1,0-1-1,0 1 0,0-1 1,0 1-1,0-1 1,0 0-1,1 0 0,-1 0 1,1 0-1,0-1 0,-1 1 1,1-1-1,0 1 0,0-1 1,0 0-1,0 0 1,0 0-1,0-1 0,0 1 1,6 0-1,-2 0 4,1 0-1,0-1 1,0 0-1,-1 0 1,1 0-1,0-1 1,-1 0-1,1-1 1,0 0 0,-1 0-1,0-1 1,1 1-1,11-8 1,-14 7-3,0-1-1,-1 1 1,1-1 0,-1 0-1,0 0 1,0-1 0,0 1 0,-1-1-1,0 0 1,0 0 0,0 0-1,0 0 1,-1 0 0,0-1-1,0 1 1,0-1 0,-1 1 0,1-1-1,-1-9 1,1 1-1,-1 0 0,-1 0 0,0 1 0,0-1 0,-4-18 0,3 29 0,0-1 0,0 0 0,0 1 0,0-1-1,0 1 1,-1-1 0,1 1 0,-1 0-1,0-1 1,0 1 0,0 0 0,-1 0-1,1 1 1,-1-1 0,0 0 0,1 1 0,-1-1-1,0 1 1,0 0 0,-1 0 0,1 0-1,0 1 1,-1-1 0,-5-1 0,3 2-14,0 0 0,0 0 1,0 0-1,0 1 1,0 0-1,0 0 0,0 1 1,0 0-1,-8 1 1,-16 15-342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11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59 26188,'-7'-5'5365,"2"-6"-4096,4 10-1281,1 0-1,-1-1 1,1 1-1,-1 0 1,0-1-1,1 1 1,-1 0-1,0 0 1,0-1-1,0 1 1,0 0-1,0 0 1,0 0-1,0 0 1,0 0-1,-2-1 1,-9 0 16,1 0 0,0 0 0,-1 1 0,1 0 0,-1 1 0,-11 2-1,-9-1 2,27-1-5,0 1 1,-1 0-1,1 0 1,0 0-1,0 0 0,0 1 1,0 0-1,0 0 1,0 1-1,1-1 1,-1 1-1,1 0 1,0 0-1,-1 0 1,2 1-1,-1-1 1,0 1-1,1 0 1,-1 0-1,1 1 1,-3 5-1,2-5-1,1 1 1,1-1-1,-1 1 0,1-1 1,0 1-1,0 0 0,1 0 1,-1 0-1,1 0 0,1 1 0,-1-1 1,1 0-1,0 0 0,0 0 1,1 0-1,0 0 0,0 1 1,3 7-1,-3-11 1,1 0 0,0 0 0,0 0 0,0-1 0,0 1 0,0-1 0,0 1 0,1-1 0,-1 0 0,1 0 0,0 0 0,-1 0 0,1 0 0,0-1 0,0 1 0,0-1 0,0 0 0,0 0 1,1 0-1,-1 0 0,6 0 0,8 2 4,0-1 0,33-2 1,-37 0 0,-9 0-4,-1 1 0,1-2 0,-1 1 1,1 0-1,-1-1 0,0 0 1,1 1-1,-1-1 0,0-1 0,1 1 1,-1 0-1,4-3 0,-6 2 0,1 1 0,0-1-1,-1 0 1,1 0-1,-1 0 1,1 0 0,-1 0-1,0 0 1,0 0 0,0 0-1,0 0 1,0 0 0,-1-1-1,1 1 1,-1 0-1,1-1 1,-1 1 0,0 0-1,0-3 1,1-8-1,0-3 0,0 0 0,-1 1 0,0-1 0,-2 0 0,-3-17 0,5 30 0,-1 0 0,0-1 0,-1 1 0,1 0 0,0-1 0,-1 1 0,0 0 0,0 0 0,0 0 0,0 0 0,0 1 0,0-1 0,-1 1 0,0-1 0,1 1 0,-1 0 0,0 0 0,0 0 0,0 0 0,0 0 0,0 1 0,-1-1 0,1 1 0,0 0 0,-1 0 0,1 0 0,-1 1 0,-5-1 0,2 0-30,1 0 0,-1 0 0,0 1 0,1 0 0,-1 0 0,1 1 0,-1 0 0,1 0 0,-1 1 0,1-1 0,-12 6 0,-10 19-715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12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31070,'0'0'112,"11"0"-96,28 0 192,14 0-208,8 0 32,-1 0 80,-2 0 0,-5-2 97,-6-1-1,-11-4-112,-6 4-32,-5 1-64,-11 2 0,-6 0-16,-19 12-6019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16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32463,'0'0'235,"0"0"-214,3 0-8,-2 2-12,0-1-1,0 1 0,0 0 0,0 0 0,0 0 0,0 0 1,0 0-1,-1 0 0,1 0 0,-1 0 0,1 0 1,-1 4-1,1-4 0,4 27-8,-1 1 0,-1-1 0,-1 38 0,-3-63-35,0 0-1,0 0 1,0-1 0,0 1 0,0-1-1,-1 1 1,0-1 0,0 1-1,0-1 1,0 0 0,0 0 0,0 0-1,-1 0 1,0 0 0,1-1-1,-1 1 1,0-1 0,0 1 0,-1-1-1,1 0 1,0-1 0,-1 1 0,1 0-1,-1-1 1,1 0 0,-5 1-1,-17 4-2693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19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262 752 29550,'0'-18'1017,"1"13"-817,-1 0-1,0 0 1,0 1-1,-1-1 1,1 0 0,-1 0-1,-2-8 1,2 11-186,0 1 1,0-1-1,0 1 0,0-1 1,-1 1-1,1 0 1,0 0-1,-1-1 0,1 1 1,-1 0-1,1 0 1,-1 0-1,1 0 1,-1 1-1,0-1 0,0 0 1,1 1-1,-1-1 1,0 1-1,0-1 1,1 1-1,-1 0 0,0 0 1,-3 0-1,-7-1-6,1 1 0,-1 0 1,1 0-1,0 1 0,-12 3 0,18-3-8,0 1 0,0 0 0,0 0 0,0 0 1,0 1-1,1-1 0,-1 1 0,1 0 0,0 0 0,-1 1 1,2-1-1,-7 8 0,1 1 0,1 0 0,0 1 0,1 0 0,0 0 0,1 0 0,1 1 0,0 0 0,1 0 0,0 0 0,1 0 0,1 1 0,0-1 0,1 1 0,1 0 0,0 0 0,1-1 0,4 24 0,-4-35 0,-1 1 0,1-1 0,0 1 0,0-1 0,1 1 0,-1-1 0,1 0 0,0 0-1,-1 1 1,2-1 0,-1 0 0,0-1 0,0 1 0,1 0 0,0-1 0,-1 1 0,1-1 0,0 0 0,0 0 0,0 0 0,1 0 0,-1-1 0,0 1 0,6 1 0,4 0 2,0-1 0,0 0 0,0 0 0,1-1 0,15-2 0,-18 1 3,-7 0-4,0 0 0,0-1 1,0 0-1,1 0 0,-1 0 1,-1-1-1,1 1 0,0-1 0,0 0 1,0 0-1,-1 0 0,1 0 0,-1-1 1,0 1-1,0-1 0,0 0 1,0 0-1,0 0 0,-1 0 0,1-1 1,-1 1-1,0-1 0,0 0 0,0 1 1,0-1-1,2-7 0,2-7-4,-1 0 0,-1-1 0,0 0 0,2-31 0,-1-278 17,-6 197-15,1-230 17,-6 329-12,-1 19 5,6 13-9,1 0 0,0 0 1,-1 0-1,1 0 0,-1 0 0,1 0 0,-1 0 0,1 0 0,0 0 0,-1 0 0,1 0 0,-1 0 0,1 0 0,-1 1 1,1-1-1,0 0 0,-1 0 0,1 0 0,0 1 0,-1-1 0,1 0 0,0 0 0,-1 1 0,1-1 0,0 0 0,-1 1 0,1-1 1,0 0-1,0 1 0,-1-1 0,1 0 0,0 1 0,-4 7 0,0 0 0,1 1 0,0-1 0,0 0 0,1 1 0,0 0 0,0 13 0,1-16 0,-9 86 0,5 152 0,5-172 0,0-34 0,1-1 0,2 1 0,2-1 0,2 0 0,18 61 0,-20-83 0,1-1 0,0 1 0,1-1 0,1 0 0,0 0 0,1-1 0,0 0 0,1-1 0,0 0 0,1-1 0,1 0 0,0 0 0,0-1 0,1-1 0,0 0 0,17 8 0,-14-10 0,1 0 0,0-1 0,0-1 0,0 0 0,0-2 0,29 3 0,-38-5 0,1 0 0,0-1 0,0 0 0,0-1 0,0 0 0,0 0 0,0-1 0,-1 0 0,1-1 0,-1 0 0,1 0 0,-1-1 0,0 0 0,12-8 0,-12 6-1,-1-1 0,0 1 0,0-1 0,-1-1 0,0 1 0,0-1 0,0 0 0,-1 0 0,-1-1 0,1 0 0,-1 0 0,5-17 0,-5 6 0,0-1 0,-1 0-1,-2 0 1,-1-39 0,0 49 0,-1 1-1,0-1 1,-1 1-1,0-1 1,-1 1 0,0 0-1,-7-15 1,9 22 1,-1-1 1,0 1-1,0-1 1,0 1 0,-1 0-1,1-1 1,-1 1-1,0 0 1,1 1 0,-1-1-1,-1 0 1,1 1-1,0 0 1,-1 0 0,1 0-1,-1 0 1,1 0-1,-1 1 1,0-1 0,0 1-1,0 0 1,0 1-1,-5-2 1,6 2-1,-1 0 0,1 0 0,-1 0 0,1 0 0,-1 0 0,1 1 0,0-1-1,-1 1 1,1 0 0,0 0 0,-1 1 0,1-1 0,0 1 0,0-1 0,0 1 0,-4 3 0,3-1-1,0 1-1,0 0 1,0 0-1,1 0 1,-1 0 0,1 1-1,1-1 1,-5 11 0,2-2-1,0 1 1,1 0-1,1 0 1,0 1-1,0-1 1,2 1-1,0-1 1,1 1-1,1-1 1,0 1-1,1-1 1,5 21-1,-5-28 2,0 0-1,1 0 0,0 0 1,0 0-1,1-1 1,0 1-1,0-1 0,1 0 1,0 0-1,0 0 1,0-1-1,1 1 0,0-2 1,1 1-1,-1 0 0,1-1 1,0-1-1,0 1 1,1-1-1,-1 0 0,1-1 1,0 0-1,0 0 1,8 2-1,-7-3 3,-1 0 0,0-1 0,1 0-1,-1 0 1,1-1 0,-1 0 0,1 0 0,-1-1 0,1 0 0,14-5 0,-17 4-1,-1-1 1,1 1-1,-1-1 0,0-1 1,0 1-1,-1-1 1,1 1-1,-1-1 1,1-1-1,-1 1 1,0-1-1,-1 1 0,1-1 1,-1 0-1,0 0 1,3-8-1,2-7 1,-1 1-1,-1-1 0,-1 0 1,0-1-1,-2 1 0,2-31 1,-4-117 37,-2 120-8,2 73-32,0 0-1,1 0 1,2 0-1,0 0 1,2 0-1,1-1 1,1 0-1,15 32 1,-22-53 1,7 16 0,1-1 0,1-1 0,16 23 0,-22-35 0,-1-1 0,1 0 0,0 0 0,0 0 0,0 0 0,1-1 0,-1 0 0,1 0 0,0 0 0,0 0 0,0-1 0,0 0 0,0 0 0,1 0 0,-1-1 0,0 1 0,7-1 0,-8 0 0,0 0 0,0-1 0,0 0 0,1 0 0,-1 0 0,0-1 0,0 1 0,0-1 0,0 0 0,0 0 0,0-1 0,0 1 0,0-1 0,-1 0 0,1 0 0,5-3 0,-5 1 0,0-1 0,0 0 0,0 1 0,-1-1 0,1 0 0,-1-1 0,0 1 0,-1-1 0,0 1 0,4-12 0,-1-1 0,-1 0 0,-1-1 0,0 1 0,0-30 0,-7-75 0,4 119 0,-1 1 0,1-1 0,-1 1 0,0-1 0,0 1 0,0-1 0,0 1 0,0 0 0,-4-5 0,5 7 0,-1-1 0,0 1 0,0 0 0,-1 0 0,1 0 0,0 0 0,0 0 0,0 0 0,-1 0 0,1 0 0,-1 1 0,1-1 0,0 0 0,-1 1 0,1-1 0,-1 1 0,1 0 0,-1-1 0,1 1 0,-1 0 0,-2 0 0,3 0 0,0 0-1,0 1 1,0-1 0,0 0 0,0 0 0,0 1-1,0-1 1,0 1 0,1-1 0,-1 1-1,0 0 1,0-1 0,0 1 0,1 0-1,-1-1 1,0 1 0,1 0 0,-1 0-1,1-1 1,-1 1 0,1 0 0,-1 0-1,1 0 1,-1 0 0,1 0 0,0 0-1,0 0 1,-1 2 0,-3 32-9,3-30 9,0 11-2,0 1 1,1-1-1,1 1 1,5 28-1,-4-40 1,-1 1 1,1 0 0,0 0-1,1 0 1,0-1-1,0 0 1,0 1-1,0-1 1,1 0-1,-1 0 1,2-1-1,-1 1 1,0-1-1,1 0 1,-1 0-1,7 3 1,0-1 0,1 0 0,0-1 0,0-1 0,0 0 0,0 0 0,1-2 0,-1 1 0,1-1 0,0-1 0,-1-1 0,1 1 0,0-2 0,0 0 0,17-3 0,-26 3 0,0-1 0,0 1 1,0-1-1,0 1 0,0-1 0,-1 0 1,1 0-1,0-1 0,-1 1 0,0-1 1,0 1-1,0-1 0,0 0 0,0-1 0,0 1 1,-1 0-1,1-1 0,-1 1 0,0-1 1,0 0-1,-1 0 0,1 0 0,-1 0 1,0 0-1,0 0 0,1-7 0,2-12 3,-2 0-1,0-1 0,-3-39 0,0 28-1,0 28-1,0 9 0,-3 20 0,-3 38 0,6-51 0,-1 14-4,2 1 1,0-1-1,1 1 1,1-1-1,5 23 0,-5-40 3,-1-1 1,1 1-1,0-1 0,0 1 0,1-1 0,-1 0 0,1 0 0,0 0 0,1-1 1,-1 1-1,1-1 0,0 0 0,0 0 0,0 0 0,1 0 0,-1-1 0,1 1 1,0-1-1,0 0 0,0-1 0,0 0 0,1 1 0,-1-1 0,1-1 0,-1 1 1,7 0-1,0 0 0,-1 0 1,1-1-1,-1 0 1,1-1-1,14-2 1,-22 2 0,-1-1 0,0 1 0,0-1 0,1 0 0,-1 0 0,0 0 0,0-1 0,0 1 0,0-1 0,0 1 0,0-1 0,-1 0 0,1 0 0,0 0 0,-1-1 0,0 1 0,1-1 0,-1 1 0,0-1 0,0 0 0,-1 0 0,3-3 0,2-11 0,-1 0 1,-1-1-1,-1 1 1,0-1-1,0-35 1,7-36 6,-9 80-8,1 1 0,1-1 0,0 1 0,0 0 0,0 0 0,1 0 1,9-14-1,-9 18-2,-1 1 0,1 0 1,0 0-1,0 0 1,0 0-1,0 0 0,0 1 1,1 0-1,-1 0 0,1 0 1,0 1-1,-1-1 1,1 1-1,0 0 0,8-1 1,32 1-170,-51 1 176,0-1 0,-1 2 0,1-1-1,-1 1 1,1 0 0,0 0 0,0 1 0,0 0-1,0 0 1,0 0 0,0 1 0,0-1 0,1 2-1,-1-1 1,1 0 0,0 1 0,0 0 0,0 1-1,0-1 1,1 1 0,0 0 0,0 0-1,0 0 1,1 0 0,-6 11 0,2-1-3,1 1 1,0 0-1,1 0 1,1 1-1,1-1 1,0 1-1,1 0 0,1 0 1,0 0-1,1 0 1,1 0-1,4 19 1,-4-31-2,0 0 0,0 0 1,1 0-1,0 0 0,0 0 1,0-1-1,1 1 0,0-1 1,0 1-1,0-1 0,0 0 0,0 0 1,1 0-1,0-1 0,0 1 1,0-1-1,0 0 0,0 0 1,1 0-1,-1-1 0,1 1 1,0-1-1,0 0 0,0-1 1,7 3-1,11 1 1,1-2 1,-1 0-1,0-1 0,32-2 1,-40 0-4,-6 0 2,0 0 0,0-1 0,-1 0 0,1-1 0,-1 0 0,1 0 0,-1-1 0,0 0 0,0 0 0,0-1-1,0 0 1,-1 0 0,1-1 0,-1 0 0,11-9 0,-11 6 4,0 0-1,0 0 1,-1-1-1,0 1 1,-1-1 0,1 0-1,-2-1 1,1 0-1,-1 1 1,-1-1-1,0 0 1,3-19-1,0-27 15,-2 0 0,-6-92 0,3 146-18,-2 0 1,1 1-1,0-1 1,0 0 0,-1 0-1,1 1 1,0-1 0,-1 0-1,0 1 1,1-1-1,-1 1 1,0-1 0,0 1-1,0-1 1,0 1-1,0-1 1,0 1 0,-1 0-1,1 0 1,0 0 0,-2-2-1,2 3 0,-1 0 0,1-1 0,0 1 0,0 0 0,0 0 0,-1 0 0,1 0-1,0 0 1,0 0 0,-1 0 0,1 1 0,0-1 0,0 0 0,0 1 0,-1-1 0,1 0 0,0 1 0,0 0 0,0-1-1,0 1 1,0 0 0,0-1 0,0 1 0,0 0 0,0 0 0,0 0 0,1 0 0,-1 0 0,0 0 0,1 0 0,-1 0-1,0 0 1,0 1 0,-5 10-2,0 0-1,0 0 1,1 0-1,0 1 0,1 0 1,0 0-1,1 0 1,-2 24-1,0 117-4,6-114 8,-2-31-3,2 1 0,-1 0 1,1 0-1,1-1 0,0 1 0,0 0 0,1-1 1,7 16-1,-8-21 1,0-1 1,0 1-1,0-1 0,1 0 1,0 0-1,-1 0 0,1 0 1,0 0-1,0 0 0,1-1 1,-1 0-1,1 1 0,-1-1 1,1 0-1,0-1 0,-1 1 1,1-1-1,0 0 0,0 0 1,0 0-1,0 0 0,0 0 1,7-1-1,-5 0 1,0 1 1,0-1-1,0-1 1,-1 1 0,1-1-1,0 0 1,0 0-1,10-4 1,-13 3-1,1 0 1,-1 0-1,0-1 1,1 1 0,-1-1-1,0 0 1,0 1 0,-1-1-1,1 0 1,-1-1-1,1 1 1,-1 0 0,3-8-1,3-6-1,0-1 0,-1-1 0,-1 1 1,4-24-1,9-82-18,-12 70 26,-2 9-5,-4 28 0,0 1 0,2 0 0,0 0 0,0 0 0,2 0 1,0 0-1,8-17 0,-12 32-1,0 0-1,0-1 1,0 1 0,1 0-1,-1 0 1,0 0-1,1 0 1,-1 1 0,0-1-1,1 0 1,-1 0 0,1 1-1,-1-1 1,1 1 0,0-1-1,-1 1 1,1 0 0,-1 0-1,1-1 1,3 2-1,-3-1 0,1 0 0,0 0 0,0 0 0,0 1 0,0-1 0,-1 1 0,1 0 0,0 0 0,0 0 0,-1 0 0,5 2 0,-3 1-1,1 1 0,0 0-1,-1-1 1,0 1 0,0 1-1,-1-1 1,1 1 0,-1-1-1,0 1 1,3 9 0,19 66-11,-20-54 12,0-1 0,-2 0 0,-1 1 0,-1 0 0,-1-1 0,-1 1 0,-6 30 0,3-43 0,-1 0 1,0 0 0,-2 0 0,1 0-1,-1-1 1,-1 0 0,0-1 0,-1 0-1,-1 0 1,1-1 0,-2 0-1,0 0 1,0-2 0,-1 1 0,0-1-1,0-1 1,-17 9 0,24-15-76,-1-1-1,0 1 1,1-1 0,-1 0-1,0 0 1,0 0 0,0-1 0,-6 0-1,-15 0-2287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1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47 31839,'-14'-2'21,"-1"1"1,1 1-1,0 0 0,0 1 1,-1 1-1,1 0 1,-15 5-1,24-5-11,1-1-1,-1 1 0,1 1 0,0-1 1,0 1-1,0-1 0,0 1 0,0 0 1,0 1-1,1-1 0,0 0 0,-1 1 0,1 0 1,1 0-1,-1 0 0,0 0 0,1 0 1,0 1-1,0-1 0,0 1 0,1-1 1,0 1-1,-1 0 0,0 8 0,1-7-2,0 0 0,1 0-1,0 0 1,0 0 0,0 0-1,0 0 1,1 0 0,0 0-1,0 0 1,1 0 0,-1 0-1,1-1 1,1 1-1,-1-1 1,4 6 0,-2-5-7,1-1 1,-1 1 0,1-1-1,1 0 1,-1-1 0,1 1-1,0-1 1,0 0 0,0 0-1,0-1 1,0 0 0,12 4-1,-2-2 8,0-1 1,1 0-1,0-1 0,0-1 1,0 0-1,0-1 0,0-1 1,31-4-1,-45 3-2,0 0 0,0 0 1,0 0-1,0 0 0,0 0 1,0-1-1,0 1 0,-1-1 1,1 0-1,0 1 0,-1-1 1,1-1-1,-1 1 0,0 0 1,0-1-1,0 1 0,0-1 1,0 1-1,0-1 0,-1 0 0,1 0 1,-1 0-1,0 0 0,0 0 1,0 0-1,0-3 0,2-9 12,0 0-1,-1 0 0,-1 0 1,-1-16-1,0 29-18,-1-6-4,1 0 0,-1 0 0,-1 1 0,0-1 0,0 0 0,0 1 0,-1-1 0,0 1 0,0 0 0,-1 0 0,0 0 0,-1 0 0,1 1 0,-1 0-1,0 0 1,-1 0 0,1 0 0,-1 1 0,0 0 0,0 0 0,-1 1 0,0 0 0,0 0 0,0 0 0,0 1 0,0 0 0,-1 0 0,1 1 0,-1 0 0,0 0 0,1 1 0,-1 0 0,0 0 0,-11 1 0,-4 4-507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2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22 175 31983,'-21'0'416,"20"0"-163,3 1-237,11 4-14,0-1 0,0 0 0,1-1 0,-1 0 0,0-2 0,1 1 0,0-2 0,24-1 0,-6 1-1,159-2 4,-153-1-2,1-1-1,71-19 1,114-54-3,-238 68-13,-31-7 13,-1 2 0,-1 1 0,1 3 0,-2 2 0,-67-4 0,101 11 0,14 1 0,0 0 0,0 0 0,0 0 0,0 0 0,0 0-1,0 0 1,0 0 0,0-1 0,0 1 0,0 0 0,0 0 0,0 0 0,0 0 0,0 0 0,0 0 0,0 0-1,0 0 1,0 0 0,0 0 0,0-1 0,0 1 0,0 0 0,0 0 0,0 0 0,0 0 0,0 0 0,0 0-1,0 0 1,0 0 0,0 0 0,0 0 0,0 0 0,0 0 0,0 0 0,-1-1 0,1 1 0,0 0 0,0 0-1,0 0 1,0 0 0,0 0 0,0 0 0,0 0 0,0 0 0,0 0 0,0 0 0,0 0 0,0 0 0,-1 0-1,1 0 1,0 0 0,7-1-8,18 3 11,0 0 0,0 2 0,-1 1-1,1 1 1,-1 2 0,-1 0 0,1 1 0,35 20 0,-53-25-2,0 0 0,0 0 0,-1 1 0,1 0-1,-1 0 1,0 0 0,-1 0 0,1 1 0,-1 0-1,0 0 1,0 0 0,-1 0 0,5 13 0,-6-14-1,0 0 0,-1 0 1,0 0-1,0 0 0,0 0 1,0 0-1,-1 0 0,0 1 1,0-1-1,0 0 0,-1 0 1,1 0-1,-1 0 1,0 0-1,-1 0 0,1 0 1,-1 0-1,0 0 0,-1-1 1,-2 6-1,-6 3-19,0 0 0,-1-1 0,-1 0 0,0-1 0,0 0 0,-1-1 0,0-1 0,-1 0 1,-20 9-1,-10-2-528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26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67 995 21370,'-29'33'9572,"25"-28"-9536,0 1-1,0 0 1,0 0 0,1 0 0,0 0-1,0 0 1,0 0 0,1 1-1,0 0 1,0-1 0,1 1 0,-2 11-1,4-17-22,-1 0 0,1-1-1,-1 1 1,1-1-1,-1 1 1,1 0-1,-1-1 1,1 1 0,0-1-1,-1 0 1,1 1-1,0-1 1,-1 0 0,1 1-1,0-1 1,0 0-1,-1 0 1,1 1-1,0-1 1,0 0 0,-1 0-1,1 0 1,0 0-1,0 0 1,0 0 0,-1 0-1,1 0 1,0 0-1,0-1 1,-1 1-1,2-1 1,4 1 59,1-1-43,-1 0 0,0 0 0,0 0 0,0-1 0,0 0 0,-1 0 0,1-1 0,-1 1 0,1-1 0,-1-1 0,0 1 0,0-1 0,0 1-1,0-2 1,-1 1 0,1 0 0,5-9 0,3-4 5,0-1 0,-1-1 0,17-33 0,-17 24-22,0 0 1,-3 0 0,0-1 0,-1 0-1,-2 0 1,-2-1 0,0 0 0,-1-52-1,-3 50-11,1 10 1,-1 0 0,-5-35 0,4 51-1,0 0 0,-1 0-1,0 0 1,0 1 0,0-1 0,0 1 0,-1-1-1,0 1 1,0 0 0,-1 0 0,1 0 0,-1 1-1,0-1 1,-5-4 0,7 8-1,0-1 1,1 1-1,-1-1 0,0 1 1,0 0-1,0-1 0,0 1 1,0 0-1,0 0 0,0 1 1,-1-1-1,1 0 0,0 1 1,0-1-1,-1 1 0,1 0 1,0 0-1,-1 0 1,1 0-1,0 0 0,-1 0 1,1 1-1,0-1 0,0 1 1,-1-1-1,1 1 0,0 0 1,0 0-1,0 0 0,0 0 1,-2 2-1,1 0 0,0-1 0,-1 1 0,2 1 1,-1-1-1,0 0 0,1 1 0,-1-1 0,1 1 0,0 0 1,0 0-1,0 0 0,1 0 0,-1 0 0,0 8 0,0-6-1,1 1-1,1 0 1,-1 0-1,1 0 1,0 0-1,1 0 1,-1-1-1,3 11 1,-2-14 1,0 0 0,1 0 0,-1 0 0,1 0 0,-1 0 0,1 0 0,0-1 0,0 1 0,0 0 0,0-1 0,0 0 0,1 1 0,-1-1 0,1 0 0,0 0 0,0 0 0,-1-1 0,1 1 0,4 1 0,3 1 1,0 0 0,0-1 0,1 0 0,-1-1 0,1 0 0,0-1 0,-1 0 0,1 0 0,0-1 0,0-1 0,0 0 0,19-4 0,-15 1 1,0-1 0,-1 0 0,0-1 0,0-1 0,0 0 1,-1-1-1,0 0 0,16-15 0,-22 18-1,-1-1-1,1 0 1,10-14 0,-11 15 6,-6 12-2,-1-5-4,-15 80-1,9-51 0,1 0 0,-2 34 0,7-39 0,-1 9 0,2 0 0,5 56 0,-4-86 0,0 0 0,1 0 0,-1 0 0,1 0 0,0 0 0,1-1 0,-1 1 0,1-1 0,0 1 0,0-1 0,0 0 0,0 0 0,1 0 0,-1-1 0,1 1 0,0-1 0,1 0 0,-1 0 0,0 0 0,1 0 0,-1-1 0,1 0 0,0 0 0,0 0 0,7 1 0,-3-1 0,0 0 0,0-1 0,0 0 0,0-1 0,0 0 0,1 0 0,-1-1 0,0 0 0,0-1 0,0 1 0,-1-2 0,1 1 0,0-2 0,8-3 0,-2-2 0,0 0 0,-1-1 0,0-1 0,0 0 0,-1-1 0,-1 0 0,0-1 0,-1-1 0,0 1 0,-1-2 0,-1 0 0,0 0 0,9-22 0,-7 12 0,-1-1 0,-1 0 0,-2-1 0,-1 0 0,0 0 0,-2-1 0,0-47 0,-3 63 0,-1 7 0,0 0 0,0 0 0,0 0 0,-1 0 0,1 0 0,-1 0 0,-2-6 0,2 10 0,1 1 0,-1-1 0,0 0 0,1 0 0,-1 0 0,0 0 0,0 1 0,0-1 0,0 0 0,0 1 0,0-1 0,0 1 0,0-1 0,0 1 0,0 0 0,0-1 0,0 1 0,0 0 0,0 0 0,0-1 0,0 1 0,0 0 0,0 0 0,-1 0 0,1 1 0,0-1 0,0 0 0,0 0 0,0 0 0,0 1 0,0-1 0,0 1 0,0-1 0,0 1 0,0-1 0,-1 2 0,-2-1 0,0 2 0,0-1 0,1 0 0,-1 1 0,1-1 0,-1 1 0,1 0 0,0 0 0,0 0 0,0 1 0,1-1 0,-1 1 0,1 0 0,-1-1 0,1 1 0,-2 6 0,-1 4 0,0 1 0,1-1 0,-4 23 0,3 7 0,1 0 0,3 47 0,1-67 0,0-15 0,0 0 0,1 0 0,0 0 0,1-1 0,-1 1 0,6 14 0,-6-20 0,1 0 0,-1 0 0,1 0 0,-1 0 0,1-1 0,0 1 0,0 0 0,0-1 0,1 0 0,-1 1 0,0-1 0,1 0 0,0 0 0,-1 0 0,1-1 0,0 1 0,0-1 0,0 1 0,0-1 0,0 0 0,5 1 0,1 0 0,-1-1 0,0-1 0,1 0 0,-1 0 0,1 0 0,-1-1 0,0 0 0,0-1 0,1 0 0,-1 0 0,0-1 0,0 0 0,-1 0 0,1-1 0,-1 0 0,0 0 0,0 0-1,0-1 1,0-1 0,-1 1 0,0-1 0,0 0 0,7-10 0,4-6 1,0-1-1,-2 0 1,-1-1 0,-2-1-1,20-51 1,-18 34-1,-2 0 0,-1-1-1,-3-1 1,4-54 0,-4-178 8,-8 255-5,0 12-2,0 0-1,-1 0 1,0 0-1,-1 0 0,0 0 1,-3-10-1,4 17 0,1 1 0,-1-1 0,1 0 0,-1 0 0,0 1 0,0-1 0,0 1 0,0-1 0,0 1 0,0-1 0,-1 1 0,1 0 0,0 0 0,-1-1 0,1 1 0,-1 0 0,1 0 0,-1 0 0,0 1 0,1-1 0,-1 0 0,0 0 0,1 1 0,-1-1 0,0 1 0,0 0 0,0 0 0,0-1 0,1 1 0,-1 0 0,0 0 0,0 1 0,0-1 0,1 0 0,-1 1 0,-3 0 0,4-1 0,0 1 0,1-1 0,-1 1 0,0-1 0,0 0 0,1 1 0,-1-1 0,0 1 0,1 0 0,-1-1 0,1 1 0,-1-1 0,0 1 0,1 0 0,-1 0 0,1-1 0,0 1 0,-1 0 0,1 0 0,-1 1 0,-5 20 0,1 1 0,0-1 0,2 1 0,1 0 0,1 0 0,1 25 0,0-21 0,0 592 0,28-244 0,-7-178 0,-19-112 0,-3-91 0,-2-16 0,-2-39 0,5 53 0,0 1 0,1-1 0,0 1 0,1 0 0,-1-1 0,1 1 0,1 0 0,-1 0 0,6-10 0,41-68 0,-9 16 0,52-120 0,-43 51 0,43-195 0,-88 317-3,3-14-10,4-41 0,-13 97 12,-1-1 0,-1 0 1,-9 32-1,-6 39 14,5 162-26,13-253 13,1 1 0,0-1 0,1 0 0,-1 1 0,1-1 0,0 0 0,0 0 0,1 0 0,0 1 0,0-1 0,3 6 0,-3-8 0,0-1 0,1 0 0,-1 0 0,1 1 0,-1-2 0,1 1 0,0 0 0,-1 0 0,1-1 0,0 0 0,0 1 0,0-1 0,0 0 0,0-1 0,1 1 0,-1 0 0,0-1 0,0 0 0,5 0 0,2 1 1,0-1-1,0 0 1,-1 0 0,1-1 0,0-1-1,-1 1 1,1-2 0,-1 1 0,1-1-1,11-6 1,-14 5 0,0 0-1,-1 0 1,0-1-1,0 0 1,0 0-1,-1 0 1,1-1-1,-1 0 1,-1 0-1,1 0 1,-1-1-1,0 1 1,0-1-1,2-7 1,0-2-4,-1 1-1,0-1 1,-2 1 0,1-1-1,1-29 1,-5-84-30,-1 68 25,1 53 7,1 2 2,-1 0 0,0-1 0,0 1 0,-1 0 0,1 0 0,-1-1 0,-1 1 0,1 0 0,-1 0-1,0 0 1,-4-5 0,4 9-1,2 4-1,0 0 1,0 0-1,0-1 0,0 1 0,1 0 0,-1-1 0,0 1 0,1 0 0,-1-1 0,1 1 1,0 0-1,-1-1 0,1 1 0,2 1 0,0-1 2,0-1 0,0 0 0,1 0 0,-1 0 0,1 0 0,-1 0 0,1-1 0,-1 0 0,1 1 1,-1-1-1,1-1 0,-1 1 0,6-1 0,3 0 0,-8 1-2,0 1 1,-1 0-1,1 0 0,0 1 0,-1-1 1,1 1-1,-1-1 0,0 1 1,0 0-1,0 1 0,0-1 1,0 0-1,0 1 0,0 0 0,-1-1 1,1 1-1,-1 0 0,0 0 1,0 1-1,0-1 0,0 0 1,-1 1-1,2 3 0,2 4-1,-1 0 0,0 0 0,0 0-1,-1 1 1,-1-1 0,2 18 0,-3 2 2,-1 0 0,-2 0 0,-1 0 0,-1 0 0,-9 30 0,11-53 0,0-1 0,1 1 0,-1-1 0,2 1 0,-1 0 0,1-1 0,0 1 0,0 0 0,3 12 0,-2-20-1,0 1 1,1 0-1,-1-1 1,0 1-1,0-1 1,0 1-1,1-1 1,-1 1-1,0-1 1,1 0-1,-1 0 0,0 0 1,1 0-1,-1 0 1,0 0-1,1 0 1,-1 0-1,3-1 1,3 1-3,10 0 5,0-1-1,0 0 1,0-1 0,-1-1 0,18-5 0,-24 4-2,1 0 1,-1 0-1,0-1 0,-1 0 0,0-1 0,1 0 0,-2-1 1,1 0-1,9-9 0,-8 5 1,-1 1 1,0-2-1,0 1 1,-1-1-1,-1-1 0,0 1 1,0-1-1,-1-1 1,-1 1-1,6-25 1,-3-2-2,-2 0 0,2-59 0,1-17 3,-9 114-3,0 0 1,0 0 0,0 0-1,1 0 1,-1 0 0,1 0-1,-1 0 1,1 0 0,0 0 0,-1 0-1,1 1 1,0-1 0,0 0-1,0 1 1,1-1 0,-1 0-1,3-1 1,-2 2-2,1 0-1,-1 0 1,1 0-1,-1 1 1,1-1 0,-1 1-1,1 0 1,0-1 0,-1 1-1,6 1 1,2-1 1,-6 0 0,0 1 0,0-1 0,-1 1 0,1-1 0,0 1 0,-1 0 0,1 1 0,-1-1 0,1 1 0,-1-1 0,0 1 0,1 0 0,-1 0 0,5 5 0,-3-2-1,1 1 0,-1 0 0,0 0 0,-1 0-1,1 0 1,5 13 0,-2-1 0,0 1-1,-2 0 0,0 0 1,5 35-1,-7-32 2,-2-1 0,0 1 0,-1-1 0,-2 1 0,-4 34 0,3-46 0,0 1 0,-1 0 0,-1-1 0,0 0 0,0 0 0,-1 0 0,0 0 0,-1-1 0,0 1 0,0-1 0,-1-1 0,-13 14 0,13-15 0,0 1 0,-1-2 0,0 1 0,0-1 0,-1 0 0,1-1 0,-1 0 0,0 0 0,-1-1 0,1 0 0,-1-1 0,0 0 0,0 0 0,0-1 0,0-1 0,-18 2 0,26-3 0,0-1 0,0 1 0,0 0 0,0-1 0,1 1 0,-1-1 0,0 1 0,0-1-1,0 0 1,0 0 0,1 0 0,-1 0 0,0 0 0,1 0 0,-1 0 0,1-1 0,-1 1 0,1 0 0,-2-3 0,0-1-2,0 1 0,0-1 1,1 0-1,-1 0 0,1 0 0,-3-10 1,1-3-8,1 0 0,0 0 1,0-24-1,2 33 8,1 0 1,0 0-1,1 0 1,0 0-1,0 0 1,0 0-1,4-10 1,-3 16 0,-1 1 0,0-1 0,1 1 0,-1 0 1,1-1-1,0 1 0,0 0 0,0 0 0,0 0 0,0 1 0,0-1 1,0 0-1,1 1 0,-1-1 0,0 1 0,1 0 0,-1 0 0,1 0 1,0 0-1,-1 0 0,1 1 0,0-1 0,0 1 0,-1-1 0,1 1 1,0 0-1,4 1 0,-1-1 0,0 1-1,-1 0 1,1 0 0,-1 0-1,1 0 1,-1 1-1,0 0 1,0 0 0,0 1-1,0 0 1,0-1 0,0 1-1,-1 1 1,6 4 0,6 7-3,0 1 0,18 24 0,1 1 1,-28-34-26,-1 0 0,1 0 0,0-1 0,1 0 0,0 0 0,0-1 0,0 0 0,0 0 0,1-1 0,0 0 0,12 3 0,6-3-725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7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28 31727,'-12'-6'311,"11"5"-270,-1 1 0,0-1 1,0 0-1,0 0 0,1 1 1,-1-1-1,1 0 0,-1-1 1,0 1-1,1 0 0,0 0 1,-1-1-1,1 1 0,0-1 1,0 1-1,-2-3 0,11 3-14,409 1-27,-407 2 0,-17 3 0,3-3 0,-58 32 5,24-14-12,0 2-1,-44 35 0,73-51 7,1 2 1,-1-1-1,1 1 0,1 0 0,0 0 0,0 1 0,1 0 0,0 0 0,0 1 0,1 0 0,0 0 0,1 0 0,0 0 0,-3 15 0,7-24 1,-1 1 0,1-1-1,-1 0 1,1 1 0,0-1 0,0 1 0,0-1 0,0 0-1,0 1 1,0-1 0,0 1 0,1-1 0,-1 0-1,1 1 1,-1-1 0,0 0 0,1 1 0,0-1 0,-1 0-1,1 0 1,0 0 0,0 1 0,0-1 0,-1 0-1,1 0 1,0 0 0,1 0 0,-1 0 0,1 0 0,3 1-2,0 0 0,-1 0 1,1-1-1,0 0 1,0 0-1,10 0 1,5 2 4,-9-2 0,14 3-1,0 0 0,0 2 0,-1 0 0,35 15 0,-56-20-2,-1 1 0,0-1 0,1 1 0,-1-1 0,0 1 0,0 0 0,0 0 0,0-1 0,0 1 0,-1 1 0,1-1 0,-1 0 0,1 0 0,-1 1 0,0-1 0,1 1 0,-1-1 0,-1 1 0,1-1 0,0 1 0,-1 0 0,1-1 0,-1 1 0,0 0 0,1-1 0,-2 1 0,1 0 0,0-1 0,0 1 0,-1 0 0,1-1 0,-1 1 0,0 0 0,-2 3 0,0 2 0,0 0 0,-1 0 0,0 0 0,-1-1 0,0 1 0,0-1 0,-1 0 0,1-1 0,-9 8 0,-8 5 0,-1-2 0,0 0 0,-35 18 0,46-29 0,-1 0 0,0 0 0,0-1 0,0-1 0,-1-1 0,0 1 0,0-2 0,-27 2 0,-24-4 0,64 0 0,-1 0 0,1 0 0,-1-1 0,1 1 0,0 0 0,-1 0 0,1-1 0,-1 1 0,1-1 0,0 1 0,-1-1 0,1 0 0,0 0 0,0 1 0,0-1 0,-1 0 0,1 0 0,0 0 0,0 0 0,-1-2 0,0 0 0,1 0 0,-1 1 0,1-1 0,0 0 0,-1-1 0,1 1 0,1 0 0,-2-6 0,1-7 0,0 1-1,1-1 1,2-17 0,-1 21-2,0 3-74,1 1-1,0-1 1,0 0-1,1 1 1,0-1-1,0 1 1,1 0-1,0 0 1,0 0 0,1 1-1,11-14 1,6-7-2125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27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1 639 32351,'0'3'131,"0"17"-127,-1 2-3,1 1 1,1-1-1,2 0 1,8 43-1,-9-61-4,-1 1 0,0-1 0,1 1 0,0-1 0,0 0 0,0 0 0,1 0 0,-1 0 0,1 0 0,0 0 0,0-1 1,1 1-1,-1-1 0,0 0 0,1 0 0,0 0 0,0-1 0,0 1 0,0-1 0,0 0 0,0 0 0,1 0 0,-1-1 0,1 0 0,-1 1 0,1-2 0,0 1 0,-1 0 0,1-1 0,4 0 1,-5 0 3,0 0 0,0 0 0,0 0 0,0 0 0,0-1 0,0 0 0,0 0 0,0 0 0,-1 0 0,1 0 0,0-1 0,6-3 1,-7 2-2,0 0 1,0-1 0,0 1 0,0-1 0,-1 0 0,1 0-1,-1 0 1,0 0 0,0 0 0,0 0 0,1-6 0,7-20-14,-2 0 0,-1 0 1,-2-1-1,4-47 1,-7-129-81,-3 117 80,1-249 363,-21 836-389,18-443 43,-1 17-4,5 84 0,-1-150-2,0-1 0,1 1 0,-1-1 0,1 0 0,0 1 0,0-1 0,0 1 0,0-1 0,1 0 0,0 0 0,0 0 0,0 0 0,0 0 0,1 0 0,0-1 0,-1 1 1,1-1-1,0 0 0,1 1 0,-1-1 0,1-1 0,-1 1 0,1 0 0,0-1 0,0 0 0,0 0 0,0 0 0,0 0 0,0-1 0,1 0 0,-1 0 0,0 0 0,1 0 0,-1-1 0,1 1 0,-1-1 0,1 0 0,6-1 0,-6 0 2,0 0 0,0 0 0,-1 0 0,1 0 0,0-1 0,0 0 0,-1 0 0,1 0 0,-1 0 0,0-1 0,0 0 0,1 0 0,-2 0 0,1 0 0,0-1 0,-1 1 0,0-1 0,6-7 0,2-5-1,-1-1-1,-1 0 1,11-28 0,22-87-97,1-2 23,-38 120 77,2 0 0,0 1 0,0 0 1,2 0-1,-1 0 0,1 1 1,12-11-1,-16 19-46,-10 15 26,-18 25 18,13-21-2,-4 7 14,1 0 1,1 2 0,1-1-1,1 1 1,2 1-1,0 0 1,1 0-1,2 1 1,0-1 0,2 1-1,1 0 1,1 0-1,3 39 1,-2-61-13,1 1-1,0 0 1,0-1 0,1 1-1,-1-1 1,1 0 0,0 1-1,0-1 1,0 0 0,0 0-1,1 0 1,0 0 0,0-1 0,0 1-1,4 2 1,-2-1 2,1-1 0,0 0 0,0 0 0,0 0 1,1-1-1,-1 0 0,1 0 0,13 3 0,-1-2 7,-1-2 0,1 1 0,0-2 0,0-1 0,-1 0 0,31-4 0,-40 2-8,-1 0 0,0 0 0,1 0-1,-1-1 1,0 0 0,0-1 0,0 0 0,-1 0-1,0-1 1,1 0 0,-1 0 0,-1 0 0,1-1-1,-1 0 1,0 0 0,-1-1 0,1 0-1,-1 0 1,0 0 0,-1 0 0,0-1 0,5-11-1,-3 1 0,0-1 1,0 1-1,-2-1 0,0 1 0,-2-1 0,0 0 0,-1-1 0,-1 1 0,-2-21 0,1 30 0,0 0 1,-1 0-1,-1 0 1,1 0-1,-2 0 0,1 1 1,-1 0-1,-1-1 1,1 1-1,-2 1 0,1-1 1,-1 1-1,0 0 1,-1 0-1,0 1 1,0 0-1,-1 0 0,0 1 1,0 0-1,0 0 1,-1 1-1,0 0 1,0 0-1,0 1 0,0 0 1,-1 1-1,0 0 1,0 1-1,1-1 0,-1 2 1,-17-1-1,15 1 1,0 0-1,-1 1 1,1 1-1,0 0 1,0 1-1,-14 3 1,23-4-2,-1 1 0,1-1 1,0 1-1,-1 0 1,1 0-1,0 0 1,0 0-1,0 1 1,1-1-1,-1 1 0,1 0 1,-1-1-1,1 1 1,0 0-1,0 0 1,0 1-1,0-1 0,1 0 1,-1 1-1,1-1 1,0 1-1,0-1 1,0 1-1,0 6 1,-1-4-1,1 1 1,0 0 0,0 0 0,1 0 0,0-1 0,0 1 0,1 0-1,-1 0 1,2 0 0,-1 0 0,1-1 0,0 1 0,0-1 0,0 1 0,1-1-1,0 0 1,1 0 0,-1 0 0,7 8 0,-2-6 2,1 0 0,1 0 0,-1-1 0,1 0 0,0-1 0,1 0 0,-1 0 0,1-1 0,0-1 0,0 0 0,18 4 0,0-2 7,1-2 1,-1-1-1,44-1 0,-69-1-8,1-1 0,-1 0 0,0-1 0,0 1-1,0-1 1,1 0 0,-1 0 0,0 0 0,0-1-1,7-3 1,-9 4-78,0-1 0,0 0-1,-1 1 1,1-1 0,0 0 0,-1 0-1,1 0 1,-1 0 0,1-1-1,-1 1 1,0 0 0,0-1 0,0 1-1,0 0 1,0-1 0,-1 1-1,1-1 1,0-4 0,0-36-4704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27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31679,'61'0'48,"19"-2"368,11-11-144,0 6-176,-8 2-64,-14 2-32,-22 3-16,-22-10-752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30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1 243 29053,'0'-68'3615,"0"66"-3588,0 6-32,13 246 1,-7-211 4,1 0 1,2-1-1,1 0 0,23 53 0,-30-83 0,0 0 0,1-1 0,1 1 0,-1-1 0,10 12 0,-12-17 0,1 1 0,-1-1 0,1 0 0,0 0 0,0 0 0,-1-1 0,1 1 0,0-1 0,0 1 0,1-1 0,-1 0 0,0 0 0,0 0 0,1-1 0,-1 1 0,0-1 0,6 0 0,-3 1 1,-1-1-1,0 0 1,0-1-1,0 1 1,1-1 0,-1 0-1,0 0 1,0 0-1,0-1 1,0 0 0,0 0-1,-1 0 1,1-1-1,-1 1 1,1-1 0,-1 0-1,0 0 1,0-1-1,0 1 1,0-1 0,5-7-1,2-5 2,0-1-1,-1-1 1,-1 0-1,-1 0 1,0 0-1,-2-1 1,0 0-1,-1-1 1,4-31-1,-1-14-6,-2-103 1,-6 159 3,0 0 1,0 0-1,-1 1 1,-1-1-1,-1-9 1,2 16 0,0 0 0,0-1 0,0 1 0,0 0 0,0 0 0,0 0 0,0 0 0,-1 1 0,1-1 0,-1 0 0,0 0 0,1 1 0,-1-1 0,0 1 0,0 0 0,0-1 0,0 1 0,0 0 0,0 0 0,0 0 0,0 0 0,0 1 0,-4-2 0,3 1 0,-1 0 0,0 0 0,1 0 0,-1 1 0,0-1 0,0 1 0,1 0 0,-1 0 0,0 0 0,0 1 0,0-1 0,1 1 0,-1 0 0,0 0 0,1 0 0,-1 1 0,1-1 0,-1 1 0,1 0 0,-1 0 0,1 0 0,0 0 0,0 0 0,0 1 0,1 0 0,-1-1 0,0 1 0,1 0 0,0 0 0,0 0 0,0 1 0,-2 3 0,0 3 0,0 1 0,1 0-1,0 0 1,1 0 0,0 1-1,1-1 1,0 0 0,1 1 0,1 19-1,0-22 1,1-1-1,0 1 1,0 0 0,0 0-1,1-1 1,1 1-1,-1-1 1,1 0-1,1 0 1,-1 0 0,1-1-1,1 0 1,0 0-1,0 0 1,0-1-1,0 1 1,1-1-1,0-1 1,13 8 0,-10-6-1,1-1 1,0-1 0,0 0-1,1-1 1,-1 0 0,1 0-1,0-1 1,0-1 0,0 0-1,0-1 1,1 0 0,-1-1-1,24-2 1,-32 1-1,0 0 0,0-1 0,0 1 0,-1-1 0,1 0 0,0 0 0,-1 0 0,0 0 0,1-1 0,-1 0 0,0 1 0,0-1 0,0 0 0,-1 0 0,1-1 0,-1 1 0,1-1 0,-1 1 0,0-1 0,1-4 0,5-10-13,0-1 1,7-34-1,-12 44 9,8-45-44,-9 41 23,0 1 0,0-1-1,1 1 1,1 0 0,0 0 0,1 0 0,10-18-1,-14 29 22,1-1 0,-1 1 0,1 0 0,0 0 0,0 0 0,-1 0 0,1 0 0,0 1-1,0-1 1,0 0 0,0 1 0,0-1 0,0 1 0,-1 0 0,1 0 0,0 0 0,0 0-1,0 0 1,3 0 0,-1 0-12,0 1-1,1-1 1,-1 1 0,0 0-1,0 0 1,-1 1 0,1-1-1,5 3 1,40 32-23,-71-37 451,13-1-405,-1 0 0,0 0 0,0 1 0,0 0 0,0 1 0,-12 1 1,18-1-7,0 1 0,0 0 1,1 1-1,-1-1 1,0 1-1,1-1 0,-1 1 1,1 0-1,-1 1 1,1-1-1,0 0 0,0 1 1,0 0-1,0 0 1,1 0-1,-1 0 0,1 0 1,-3 5-1,-7 14-2,1 0 0,1 0 0,1 1 0,1 0 0,1 1 0,2 0 0,0 0-1,1 0 1,1 0 0,2 1 0,0-1 0,2 1 0,3 26 0,-3-46 0,1-1 1,-1 1 0,1 0-1,0-1 1,0 1-1,1-1 1,-1 1 0,1-1-1,0 0 1,0 0-1,0 0 1,1 0 0,-1-1-1,1 0 1,0 1 0,0-1-1,0-1 1,0 1-1,1 0 1,-1-1 0,1 0-1,-1 0 1,1-1-1,0 1 1,7 1 0,-6-2 2,1 1 1,-1-1 0,1 0-1,-1 0 1,1-1 0,-1 0-1,1 0 1,-1 0 0,1-1-1,0 0 1,-1 0 0,0-1-1,1 0 1,-1 0 0,0-1-1,0 1 1,0-1 0,0 0 0,5-5-1,-4 2 1,-1-1 0,0 0 0,0-1 0,-1 1-1,0-1 1,0 0 0,-1 0 0,0-1 0,0 1 0,-1-1 0,0 0-1,-1 0 1,3-15 0,0-10 2,-2-1-1,-2-43 1,-1 60-6,1-25 3,0 26 11,0 0-1,-2 0 0,0 0 1,0 0-1,-8-28 0,9 45-10,0 0-1,0 1 0,0-1 1,0 0-1,0 0 0,0 0 0,0 1 1,0-1-1,0 0 0,0 0 1,0 0-1,-1 0 0,1 0 1,0 1-1,0-1 0,0 0 1,0 0-1,0 0 0,-1 0 1,1 0-1,0 0 0,0 0 1,0 1-1,0-1 0,-1 0 1,1 0-1,0 0 0,0 0 0,0 0 1,-1 0-1,1 0 0,0 0 1,0 0-1,0 0 0,0 0 1,-1 0-1,1 0 0,0 0 1,0 0-1,0 0 0,-1 0 1,1 0-1,0-1 0,0 1 1,0 0-1,0 0 0,-1 0 1,1 0-1,0 0 0,0 0 0,0 0 1,0-1-1,0 1 0,-1 0 1,1 0-1,0 0 0,0 0 1,0-1-1,0 1 0,0 0 1,0 0-1,0 0 0,0 0 1,0-1-1,0 1 0,0 0 1,-4 18-8,1 0 0,1 1 0,0-1 1,2 1-1,2 27 0,-1 1 5,-2-19 2,1-3-1,4 48 1,-3-66-2,0-1 1,1 1 0,0-1-1,0 1 1,0-1 0,1 0-1,0 0 1,0 0 0,0 0-1,1 0 1,0-1 0,5 7-1,-6-10 2,1 1 1,0 0-1,0-1 0,0 0 0,0 0 0,0 0 1,0 0-1,1-1 0,-1 0 0,1 0 0,-1 0 1,1 0-1,-1-1 0,1 1 0,-1-1 0,1 0 0,-1-1 1,1 1-1,0-1 0,-1 0 0,0 0 0,1 0 1,-1-1-1,0 0 0,1 0 0,-1 0 0,6-4 1,-5 0-1,1 0 1,-1-1 0,-1 0 0,1 0 0,-1 0 0,0-1 0,-1 1 0,0-1 0,0 0-1,2-11 1,3-15-8,3-40 0,-7 44 6,5-43-9,13-72 7,-21 140 3,0-1 0,1 1 0,0 0 0,0 0 0,0 0 0,1 0 0,-1 0 0,1 0 0,0 1 0,1-1 0,-1 1 0,1 0 0,0 0 0,0 0 0,8-5 0,-8 7 0,0 0 0,0 0 0,0 0 0,0 0-1,0 1 1,1 0 0,-1 0 0,1 0 0,-1 0 0,1 1 0,-1-1-1,1 1 1,-1 1 0,1-1 0,-1 0 0,1 1 0,-1 0 0,1 0-1,4 2 1,-6-1-1,1 0 0,0 0 0,-1 0 0,0 0 0,0 1 0,1-1 0,-1 1-1,-1 0 1,1 0 0,0 0 0,-1 0 0,0 0 0,1 0 0,-1 1 0,3 7 0,1 2-15,-1 1 1,7 28-1,-7-15 5,0 1 0,-2-1 0,0 40 0,-3-50 8,-1 0 1,0 0-1,-2 0 1,0 0 0,-1 0-1,-9 26 1,6-27 2,-17 47 4,23-58-4,0-1 0,0 0-1,0 0 1,1 1 0,-1-1-1,1 0 1,0 1 0,0-1-1,1 0 1,-1 1 0,1-1-1,2 6 1,-2-9-2,0 1 1,0-1-1,1 0 1,-1 1-1,1-1 1,-1 0-1,1 0 1,-1 0-1,1 0 1,0-1-1,-1 1 1,1 0-1,0-1 1,0 1-1,-1-1 1,1 1-1,0-1 1,0 0-1,0 0 1,0 0-1,-1 0 1,1 0-1,0 0 1,0-1-1,2 0 1,6 1-6,12 0-4,41-5-1,-54 4 7,-1-1-1,0 0 1,0-1-1,0 0 1,0 0 0,-1-1-1,1 0 1,8-5-1,-4 0 5,0-1 0,-1 0-1,0 0 1,0-1 0,-1-1-1,-1 1 1,0-2 0,0 1-1,-1-1 1,-1 0 0,0-1-1,-1 0 1,-1 0 0,0 0-1,4-19 1,0-14 20,-3-1 1,-2 1-1,-2-70 0,-2 116-11,0-1 0,0 1-1,0-1 1,0 1 0,0 0-1,-1-1 1,1 1 0,0 0-1,-1-1 1,1 1 0,0 0-1,-1 0 1,0-1 0,1 1-1,-1 0 1,0 0 0,0 0-1,0 0 1,1 0 0,-1 0 0,0 0-1,0 0 1,0 0 0,-2-1-1,2 2-5,1 0-1,-1 0 1,1 0-1,-1 0 1,1 0-1,-1 0 1,1 0-1,-1 0 1,1 0-1,-1 0 1,1 0-1,-1 0 1,1 0-1,-1 0 1,1 0-1,-1 1 1,1-1-1,-1 0 0,1 0 1,-1 1-1,1-1 1,-1 0-1,0 1 1,-9 19-8,3 15 5,2-1-1,1 1 1,2 0 0,4 54-1,-1-22 9,-2-34-8,1-19-1,-1 0 1,1 0-1,1 0 0,1 0 1,3 14-1,-4-24-3,0 0-1,1-1 1,-1 1 0,1 0-1,0 0 1,0-1 0,1 1-1,-1-1 1,1 0 0,-1 0-1,1 1 1,0-2 0,0 1-1,1 0 1,-1-1 0,0 1-1,1-1 1,0 0 0,-1 0-1,1-1 1,6 3 0,1 0 0,0-1-1,1-1 1,-1 1 0,1-2 0,0 1 0,0-2-1,0 0 1,17-2 0,-22 2 2,-1-1 0,0-1 0,0 1 0,0-1 1,0 0-1,0 0 0,-1-1 0,1 0 0,-1 0 0,1 0 0,-1 0 0,0-1 1,0 0-1,-1 0 0,1-1 0,-1 1 0,7-10 0,-4 2 0,-1 0 0,0-1 0,0 0-1,-2 1 1,1-2 0,-2 1 0,4-25 0,3-104-30,-5 57 35,-5 76 1,1-7 3,0 0-1,1 0 0,0 0 0,2 1 1,0-1-1,0 1 0,1 0 1,9-18-1,-12 31-4,0-1 1,-1 1-1,1 0 1,0 0-1,0 0 1,0 1-1,0-1 1,0 0-1,1 1 1,-1-1-1,0 1 1,1 0 0,-1 0-1,1 0 1,0 0-1,-1 0 1,1 0-1,0 1 1,-1 0-1,1-1 1,0 1-1,0 0 1,-1 0-1,1 0 1,0 1-1,-1-1 1,1 1-1,0-1 1,4 3-1,-4-2-11,0 0 0,0 0 0,-1 0 0,1 1-1,0-1 1,-1 1 0,1-1 0,-1 1 0,1 0-1,-1 0 1,0 0 0,0 1 0,0-1 0,0 0 0,0 1-1,-1-1 1,1 1 0,-1 0 0,0-1 0,1 1-1,-1 0 1,0 0 0,-1 0 0,1 0 0,-1 0 0,1 3-1,-1 3-48,1-8 59,-1 1 0,0-1 0,0 0 0,1 0 0,-1 1 0,0-1 0,0 0 0,0 1 0,-1-1 0,1 0 0,0 0 0,0 1 0,-1-1 0,1 0 0,-1 0 0,1 0 0,-1 0 0,1 1 0,-1-1 0,0 0 0,1 0 0,-1 0 0,0 0 0,0 0 0,0-1 1,0 1-1,0 0 0,0 0 0,0 0 0,0-1 0,0 1 0,-2 0 0,-6 3 31,0 0-1,1 0 1,0 1 0,0 0 0,0 0 0,0 1 0,1 0 0,0 0 0,0 1-1,1 0 1,0 0 0,-6 8 0,4-2-24,1 0 0,0 0 0,1 1-1,0 0 1,1 0 0,1 0 0,-3 16 0,2 0 4,2 1-1,1 60 1,2-63-11,0-21 0,0-1 0,1 1 0,0 0 0,0-1 0,0 1 0,1-1 0,-1 1 0,2-1 0,-1 0 0,1 0 0,0 0 0,0 0 0,0 0 0,1-1 0,0 1 0,0-1 0,1 0 0,-1 0 0,1-1 0,0 1 0,0-1 0,1 0 0,-1 0 0,1-1 0,0 0 0,0 0 0,11 4 0,-6-4 2,-1 0-1,0-1 1,1 0 0,-1-1 0,1 0-1,0 0 1,-1-1 0,1-1-1,0 0 1,-1 0 0,1-1 0,-1 0-1,12-4 1,-14 2 2,0 1-1,0-2 1,0 1-1,0-1 1,0 0-1,-1 0 1,0-1-1,0 0 1,-1 0-1,0-1 1,0 0-1,0 0 0,-1 0 1,0-1-1,7-14 1,-5 8-2,-2-1 1,1-1-1,-2 1 1,0-1-1,-1 1 0,2-24 1,-3-98-21,-3 104 8,0 10 10,0 0 1,-7-35-1,6 48 1,-1 1 0,0 0 0,0 0 0,-1 0 0,0 0 1,0 1-1,-1-1 0,-10-12 0,13 19-1,0-1-1,0 1 1,0 0 0,0 0 0,0 0-1,-1 0 1,1 0 0,-1 0 0,1 1-1,-1-1 1,0 1 0,0 0 0,0 0 0,0 0-1,0 0 1,0 0 0,0 1 0,0-1-1,0 1 1,0 0 0,0 0 0,0 0-1,0 0 1,-4 1 0,3 0-1,0 0 1,1 0-1,-1 1 0,1 0 1,-1-1-1,1 1 0,0 0 1,-1 1-1,1-1 0,0 1 1,0-1-1,1 1 0,-1 0 1,0 0-1,1 0 0,0 0 1,0 0-1,-2 4 0,-3 8 0,1-1 0,1 1 0,0 0 0,1 0 0,1 1-1,-3 26 1,4 98-4,2-115 5,1-11-1,0-1 0,0 0 1,2 0-1,-1 0 0,2 0 1,-1-1-1,2 1 0,0-1 0,0 0 1,9 14-1,-9-18 0,0-1 1,0 0-1,1 0 1,0 0-1,0-1 1,1 0-1,0 0 1,0-1-1,0 1 1,0-2-1,1 1 1,0-1-1,0 0 1,0-1-1,18 6 1,-12-6 2,0 0-1,0-1 1,0 0-1,0-1 1,1-1-1,-1 0 1,0-1 0,24-5-1,-29 4-2,0 0 1,0-1-1,0-1 0,0 0 0,-1 0 0,0 0 0,1-1 1,-2 0-1,1-1 0,-1 0 0,1 0 0,-2-1 0,13-13 1,-12 9-4,1 0 0,-2-1 0,1 1 1,-2-1-1,0-1 0,0 1 1,-1-1-1,0 0 0,-1 0 0,1-15 1,0-17-23,-2-74-1,-3 65 22,1 49 5,1-11 9,-1 1 1,-1 0-1,0 0 0,-1 0 1,0 0-1,-2 0 0,-6-20 1,2 25 24,4 19-33,2 23-12,1 52 10,3 117 8,0-174-5,1 0-1,2 1 0,1-1 0,1-1 0,11 30 0,-16-50-1,1-1 0,0 0 1,0 0-1,0 0 0,0-1 0,1 1 1,0-1-1,0 0 0,0 0 1,0 0-1,1 0 0,-1-1 0,1 0 1,0 0-1,0 0 0,0-1 0,11 5 1,-12-6-1,1 0 0,-1 0 1,0 0-1,1-1 0,-1 0 1,0 1-1,1-1 0,-1-1 1,0 1-1,1-1 0,-1 0 1,0 0-1,1 0 0,-1 0 1,0-1-1,0 1 0,0-1 1,0 0-1,0-1 1,-1 1-1,1 0 0,-1-1 1,1 0-1,2-3 0,4-7 1,0 0 1,-1 0-1,-1 0 0,0-1 0,-1 0 1,-1-1-1,0 0 0,-1 0 0,0 0 1,3-25-1,2-20-5,2-80 0,-8-57 36,-4 167-6,-1 44-25,-1 0 0,0 1-1,-8 26 1,-4 19-1,6 17 0,3 114 0,6-141 0,-2-34 0,2 0 0,0-1 0,1 1 0,0 0 0,6 16 0,-7-28 0,0 0 0,0 0 0,1-1 0,0 1 0,0 0 0,0-1 0,0 1 0,0-1 0,1 1 0,-1-1 0,1 0 0,0 0 0,0 0 0,0-1 0,1 1 0,-1-1 0,1 0 0,-1 1 0,1-2 0,0 1 0,-1 0 0,1-1 0,0 0 0,7 2 0,-5-2 1,0-1-1,-1 0 1,1 0-1,0-1 1,0 1-1,-1-1 1,1 0-1,0-1 1,-1 1 0,1-1-1,-1 0 1,0-1-1,1 1 1,-1-1-1,0 0 1,0 0-1,-1-1 1,1 1 0,-1-1-1,0 0 1,0 0-1,0-1 1,0 1-1,5-10 1,6-11-1,0 0 1,-2-1-1,17-48 0,-17 43-2,23-64-6,29-66-8,-53 137 18,0 0 0,2 1 0,0 0 1,22-25-1,-34 46 0,1-1 0,-1 0 0,1 1 0,-1 0 0,1-1 0,0 1 0,0 0 0,0 1 0,0-1 0,0 0 1,5-1-1,-7 3-2,0 0 0,0 0 0,1 0 0,-1 0 1,0 0-1,0 0 0,0 0 0,0 0 0,1 0 1,-1 1-1,0-1 0,0 0 0,0 1 0,0-1 1,0 1-1,0-1 0,0 1 0,0 0 0,0-1 1,0 1-1,0 0 0,0 0 0,-1-1 1,1 1-1,0 0 0,0 0 0,-1 0 0,1 0 1,-1 0-1,1 0 0,-1 0 0,1 0 0,-1 1 1,1-1-1,-1 2 0,6 18 0,0 0 0,-2 0 0,0 1 0,1 28 0,-4 95 0,-2-87 0,1-37 0,-1 0 0,-1-1 0,-1 1 0,0-1 0,-10 27 0,9-35 0,-1 1 0,0-1 0,-1 0 0,-1 0 0,0-1 0,0 0 0,-1 0 0,-1 0 0,-13 12 0,19-20 0,0 0 0,0 0-1,-1-1 1,1 1 0,-1-1 0,1 1-1,-1-1 1,0 0 0,0-1 0,0 1 0,0-1-1,0 0 1,0 0 0,-1 0 0,1 0 0,0-1-1,0 0 1,-1 1 0,1-2 0,0 1-1,-1 0 1,1-1 0,0 0 0,0 0 0,0 0-1,-1-1 1,1 1 0,1-1 0,-1 0-1,0 0 1,0 0 0,1-1 0,-1 1 0,1-1-1,0 0 1,-4-4 0,-3-6-23,1-1 0,0 0 0,1-1-1,1 0 1,0 0 0,1 0 0,1-1 0,0 0 0,1 0 0,1 0-1,-2-20 1,1-23-365,6-103 0,-2 160 406,0 0 1,0 1-1,0-1 0,1 1 0,-1-1 1,0 1-1,1-1 0,-1 1 0,1-1 1,0 1-1,-1-1 0,1 1 0,0 0 1,0-1-1,0 1 0,0 0 0,0 0 1,1-1-1,-1 1-11,0 1 0,0-1 0,0 1-1,0 0 1,0 0 0,0-1 0,0 1 0,0 0 0,0 0 0,0 0 0,0 0-1,0 0 1,0 0 0,0 0 0,0 1 0,0-1 0,0 0 0,0 1 0,0-1-1,0 0 1,-1 1 0,1-1 0,0 1 0,0-1 0,0 1 0,0 0 0,-1-1-1,1 1 1,0 0 0,-1-1 0,1 1 0,0 1 0,12 13 41,-1 1 0,-1 1 0,15 25 1,3 7 59,-25-42-95,99 136 136,-93-130-146,1-1 0,0-1-1,1 0 1,1 0 0,-1-2 0,1 1-1,1-1 1,26 12 0,-30-18-2,-1 0 0,1 0 0,0-1 1,0 0-1,0-1 0,0 0 0,1-1 0,-1 0 0,16-2 1,-19 1-5,0 0 0,0 0 0,-1-1 1,1 0-1,0-1 0,-1 1 0,1-1 1,-1 0-1,0-1 0,0 1 1,0-1-1,0-1 0,-1 1 0,7-7 1,-4 1-62,0 0 1,12-23 0,9-28-502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0:31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 31390,'-18'0'196,"3"0"1,0 0 1,-23 4 0,33-3-182,0 0 0,1 0 0,-1 1 0,1-1 0,0 1 1,0 0-1,0 0 0,0 1 0,0-1 0,0 1 0,0 0 0,-3 4 0,1 0-11,0 0 0,1 0 0,0 0 0,0 1 0,1-1-1,0 1 1,0 0 0,1 1 0,0-1 0,1 0 0,-3 14 0,4-16-5,0 0 1,0 0-1,1 0 0,0-1 1,0 1-1,0 0 1,1 0-1,0 0 1,0-1-1,0 1 0,1 0 1,0-1-1,0 1 1,0-1-1,1 0 1,0 0-1,0 0 0,5 7 1,0-5 5,-1 0 1,1 0-1,1-1 1,-1 0-1,1-1 1,0 0 0,0 0-1,1-1 1,0 0-1,-1-1 1,1 0-1,0 0 1,13 1-1,16 1 24,0-2 1,43-2-1,-79-1-28,3 1 2,1-2 0,0 1 0,0-1-1,-1 0 1,1 0 0,-1-1 0,1 0 0,-1 0 0,1-1 0,-1 0 0,8-4-1,-10 4-1,0 0 0,0 0 0,-1-1 0,1 1-1,-1-1 1,0 0 0,0 1 0,0-1 0,-1-1 0,1 1-1,-1 0 1,0-1 0,0 1 0,-1-1 0,1 1-1,1-10 1,-2 6-2,1 0-1,-1 0 1,0 0-1,-1 0 1,0 0-1,0 0 1,-1 0-1,0 0 1,-1 0-1,1 0 1,-2 1-1,1-1 1,-1 0-1,0 1 1,0 0-1,-1-1 1,0 1-1,0 1 1,-1-1-1,0 1 1,0 0-1,-1 0 1,1 0 0,-1 0-1,-1 1 1,1 0-1,-1 1 1,1-1-1,-1 1 1,-1 1-1,1-1 1,0 1-1,-1 1 1,0-1-1,1 1 1,-1 0-1,-14-1 1,11 2-53,0-1 1,0 2 0,-1-1 0,1 2 0,0-1-1,-20 5 1,24-3-117,1 1 0,0 0 0,-1 0 0,-7 7-1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25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8 276 31214,'-5'48'129,"2"-1"0,4 57 1,0-30 219,0-62-314,0 1 1,0-1 0,1 1-1,1-1 1,0 0 0,1 0 0,0 0-1,1-1 1,0 1 0,1-1-1,0 0 1,12 15 0,-18-24-33,1-1-1,0 0 1,0 0 0,0 0 0,0 0-1,0 1 1,0-1 0,0 0 0,0-1-1,0 1 1,1 0 0,-1 0 0,0 0-1,1-1 1,-1 1 0,0-1 0,1 1-1,-1-1 1,1 1 0,-1-1 0,1 0-1,-1 0 1,1 0 0,-1 0 0,1 0-1,-1 0 1,1 0 0,-1 0 0,0-1-1,1 1 1,-1 0 0,1-1 0,2-1-1,-1 0 7,0 0 0,0 0-1,0 0 1,-1-1-1,1 1 1,-1-1 0,1 0-1,-1 0 1,0 0-1,0 0 1,0 0 0,2-5-1,16-43 2,-2-2 0,12-62-1,11-31-2,-33 121-7,2-1-1,1 2 1,22-37 0,-29 55-1,0-1 1,1 1-1,-1 1 0,9-9 1,-12 13-1,-1 1 1,1-1 0,0 0-1,-1 0 1,1 1-1,0-1 1,0 1 0,0-1-1,0 0 1,0 1 0,0 0-1,0-1 1,-1 1 0,1 0-1,0-1 1,0 1 0,0 0-1,1 0 1,-1 0 0,0 0-1,0 0 1,0 0 0,0 0-1,0 0 1,0 0 0,0 0-1,0 1 1,0-1-1,0 0 1,0 1 0,0-1-1,-1 1 1,1-1 0,0 1-1,0-1 1,0 1 0,0 0-1,-1-1 1,1 1 0,0 0-1,-1 0 1,1 0 0,0 1-1,13 21-12,-1 1 0,10 29 0,-9-19 7,-14-35 6,0 1 1,0 0-1,0 0 1,0 0-1,0 0 1,0-1-1,1 1 1,-1 0-1,0 0 1,0 0-1,0 0 1,0 0-1,0 0 1,0-1-1,1 1 1,-1 0-1,0 0 1,0 0-1,0 0 1,0 0-1,1 0 0,-1 0 1,0 0-1,0 0 1,0 0-1,0 0 1,1 0-1,-1 0 1,0 0-1,0 0 1,0 0-1,0 0 1,1 0-1,-1 0 1,0 0-1,0 0 1,0 0-1,0 0 1,0 0-1,1 0 1,-1 0-1,0 0 1,0 0-1,0 1 1,0-1-1,0 0 0,1 0 1,-1 0-1,0 0 1,1-16 23,0 9-24,-2 0 0,1 0 0,-1 0 0,0 0 1,0 0-1,-1 0 0,1 0 0,-2 1 0,-2-8 0,3 11 0,0 0-1,1 1 0,-1 0 1,0-1-1,0 1 1,0 0-1,-1 0 0,1 0 1,0 0-1,-1 1 1,1-1-1,-1 0 1,0 1-1,1 0 0,-1 0 1,0 0-1,0 0 1,0 0-1,0 0 1,0 1-1,0 0 0,0-1 1,0 1-1,-4 1 1,3-1-1,0 1 1,0 0 0,0 0 0,0 0 0,0 0 0,0 1 0,0-1 0,0 1-1,0 0 1,1 1 0,-1-1 0,1 0 0,0 1 0,0 0 0,0 0 0,0 0-1,0 0 1,0 0 0,1 1 0,0-1 0,-1 1 0,-1 5 0,-6 11 0,0 1 0,-12 40 0,21-56 0,-12 40-2,2 0-1,2 0 1,2 2 0,2-1-1,2 0 1,3 1 0,4 48-1,-3-90 3,-1 0-1,1 0 0,0 1 0,0-1 1,1 0-1,0 0 0,-1 0 1,2-1-1,-1 1 0,0 0 0,1-1 1,0 0-1,0 1 0,1-1 1,-1 0-1,1-1 0,-1 1 1,1-1-1,7 5 0,-4-4 1,0 0 1,0-1-1,1 0 0,-1-1 1,1 1-1,0-1 0,0-1 0,0 0 1,0 0-1,0 0 0,16-1 1,-21-1 0,0 0-1,1 0 1,-1 0 0,0 0 0,1 0 0,-1 0 0,0-1 0,0 0 0,0 0 0,0 1 0,0-2 0,0 1 0,-1 0-1,1 0 1,-1-1 0,0 0 0,1 1 0,-1-1 0,0 0 0,-1 0 0,1 0 0,2-5 0,2-7 1,0 0 0,0 0 0,5-27 0,-3-20 4,-2 0 0,-5-119 0,-2 132-5,0 154-4,4 144 3,-2-241-1,1 0-1,0-1 1,0 1 0,0-1 0,1 1-1,1-1 1,-1 0 0,1 0 0,6 8-1,-9-13 2,0-1 0,0 1 0,1 0 0,-1-1 0,0 1 0,1-1 0,-1 1 0,1-1 0,-1 1-1,1-1 1,0 0 0,-1 0 0,1 0 0,0 0 0,0 0 0,0-1 0,0 1 0,0 0 0,0-1 0,0 0 0,0 1 0,0-1-1,0 0 1,0 0 0,0 0 0,0 0 0,0 0 0,0-1 0,0 1 0,0 0 0,0-1 0,0 0 0,0 1 0,0-1-1,0 0 1,-1 0 0,1 0 0,0 0 0,0-1 0,-1 1 0,3-3 0,5-6 1,-1-1 0,-1 1 0,0-1 1,0-1-1,-1 1 0,-1-1 0,0 0 0,5-20 1,-5 19 0,28-93 1,-24 70-2,2 0-1,2 1 1,1 1-1,33-61 1,-44 91 0,0 0 1,0 0 0,1 0 0,-1 1-1,1-1 1,-1 1 0,1 0 0,0 0-1,1 0 1,5-3 0,-9 6-2,1-1 0,-1 1 1,0-1-1,0 1 1,0 0-1,1 0 0,-1 0 1,0-1-1,0 1 0,1 0 1,-1 0-1,0 1 0,0-1 1,1 0-1,-1 0 0,0 1 1,0-1-1,2 1 0,-1 0 0,-1 0-1,0 1 1,1-1-1,-1 0 1,0 1-1,0-1 0,1 0 1,-1 1-1,0 0 1,-1-1-1,1 1 0,0 0 1,0-1-1,-1 1 1,1 0-1,0 2 1,6 28-1,-1-1 0,-2 1 0,1 35 1,-6 105 0,-1-72 0,2-68 0,2-28 8,1-10-3,55-151-2,-12 26 10,-1 35-12,-41 89-2,0-1 0,1 1-1,0 0 1,1 0-1,0 0 1,0 1-1,0 0 1,1 0-1,11-8 1,-18 14 1,1-1 0,-1 1 0,1-1 0,0 1 0,-1-1 0,1 1 0,0-1 0,0 1 0,-1 0 0,1-1 0,0 1 0,0 0 0,0 0 0,-1 0 0,1 0 0,0 0 0,0 0 0,0 0 0,-1 0 0,1 0 0,0 0 0,0 0 0,0 0 0,-1 0 0,2 1 0,-1 0 0,0 1 0,0-1 0,-1 1-1,1-1 1,-1 1 0,1-1 0,-1 1 0,0-1-1,1 1 1,-1 0 0,0-1 0,0 1 0,0-1-1,-1 3 1,1 77-6,-18 123-1,13-166 7,2-1 0,2 75 0,1-110 0,1-1 0,-1 1 0,0 0 0,1-1 0,-1 1 0,1-1 0,0 1 0,0-1 0,-1 1 0,1-1 0,0 0 0,0 1 0,0-1 0,0 0 0,1 1 0,-1-1 0,0 0 0,0 0 0,1 0 0,-1 0 0,1-1 0,-1 1 0,1 0 0,-1 0 0,1-1 0,-1 1 0,1-1 0,-1 1 0,1-1 0,1 0 0,8 2 2,0-1 0,0 0 0,18-2 0,-14 1 3,-1-1-5,0-1 1,-1 0-1,1-1 0,-1 0 0,0-2 0,0 1 1,0-1-1,-1-1 0,0 0 0,0-1 0,0 0 0,-1-1 1,0 0-1,0-1 0,13-14 0,-12 11 0,-1 0 0,0-1 0,-1 0 0,-1 0 0,0-1 0,0 0 0,-2-1 0,1 0 0,-2 0 0,0-1 0,-1 1 0,5-26 0,-8 21 0,-1 0 0,-1 1 0,-2-25 0,2 41 0,-1 1 0,1-1 1,-1 1-1,0-1 0,0 1 0,0 0 1,0 0-1,0-1 0,0 1 1,-1 0-1,1 0 0,-1 0 0,1 0 1,-1 0-1,0 1 0,0-1 0,0 0 1,0 1-1,0-1 0,0 1 0,0 0 1,-1 0-1,1 0 0,0 0 0,-1 0 1,1 0-1,0 1 0,-1-1 0,1 1 1,-5-1-1,-7 0 1,0 1 1,0 0 0,0 0-1,-15 3 1,28-2-2,-5-1 0,0 1 0,1 0 0,-1 1 0,1 0-1,0-1 1,-1 2 0,1-1 0,0 1 0,0-1 0,0 1 0,1 1 0,-1-1 0,-5 6 0,4-2-1,0-1 1,1 1 0,0 0-1,0 1 1,1-1-1,0 1 1,0 0 0,-2 8-1,-1 7 0,1-1-1,1 1 1,2 0 0,0 0-1,0 41 1,3-57 0,0-1 1,1 1 0,-1 0 0,1-1-1,1 1 1,-1 0 0,1-1 0,0 0-1,1 1 1,4 8 0,-5-11 0,1-1 0,0 1 0,0-1 0,0 0 0,0 0 0,1 0 0,-1 0 0,1 0 0,-1-1 0,1 1 0,0-1 0,0 0 0,0 0 0,0-1 0,1 1 0,7 1 0,1 0 0,-1-1 0,1 0 0,-1-1 0,1 0 0,-1-1 0,1 0 0,19-3 0,-26 1 0,1 1 0,0-1 0,0-1 0,-1 1 0,0-1 0,1 0 0,-1 0 0,0-1 0,-1 0 0,1 0 0,-1-1 0,1 1 0,-1-1 0,-1 0 0,6-7 0,0-2 1,-2 0-1,0 0 1,-1-1 0,0 0 0,-1 0-1,-1-1 1,0 0 0,4-32 0,-1-11 3,-1-66 0,-6 87-3,0-87 3,-1 61 3,11-103 1,-8 151-4,-2 16-4,-1 0 0,0 0 0,0 0 0,0 0 0,0 0 0,0 0 1,0 0-1,0 0 0,0 0 0,0 0 0,0 0 0,0 0 0,0 0 0,0 0 0,0 0 0,0 0 0,0 0 0,0 0 0,0 0 1,0 0-1,1 0 0,-1 0 0,0 0 0,0 0 0,0 0 0,0 0 0,0 0 0,0 0 0,0 0 0,0 0 0,0 0 0,0 0 1,0 0-1,0 0 0,0 0 0,0 0 0,0 0 0,0 0 0,0 0 0,1 0 0,-1 0 0,0 0 0,0 0 0,0 0 0,0 0 1,0 0-1,0 0 0,0 0 0,0-1 0,0 1 0,0 0 0,0 0 0,0 0 0,0 0 0,0 0 0,2 29 5,-13 679-5,11-698 5,-1-6-25,1-1 0,0 1 1,0 0-1,0 0 0,0 0 1,0-1-1,1 1 0,0 0 0,0-1 1,0 1-1,0 0 0,0-1 1,1 1-1,2 4 0,4-6-906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27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1 784 31999,'0'-15'43,"-1"-8"45,1 0 0,2 0 0,0 0-1,8-34 1,-8 51-78,-1 1 0,1-1 0,0 1 0,1 0 0,-1 0 0,1 0 0,0 0 0,0 0 0,1 1-1,-1-1 1,1 1 0,0 0 0,0 0 0,1 1 0,-1-1 0,1 1 0,-1 0 0,1 0-1,0 0 1,0 1 0,1-1 0,-1 1 0,10-2 0,-14 4-10,1-1 0,0 1 0,-1 0 0,1-1 0,-1 1 0,1 0 0,0 0 0,-1 0 0,1 0 0,-1 0 0,1 1 0,0-1 0,-1 0 0,1 1 0,-1-1 0,1 1 0,-1 0 0,1-1 0,-1 1 0,0 0 0,1 0 0,-1 0 0,0 0 0,1 0 0,-1 0 0,0 0 0,0 0 0,0 1 0,0-1 0,0 0 0,0 1 0,-1-1 0,1 1 0,0-1 0,-1 1 0,1-1 0,0 3 0,1 6 0,0 0 0,0 1 0,-1-1 0,-1 20 0,0-15 0,-10 313 3,9-299-6,4-25 3,1-10 0,-3 4 0,20-35 0,-3-2 0,-1 0 0,15-52 0,-22 55 0,2 2 0,2 0 0,1 1 0,1 0 0,31-44 0,-46 75 0,1-1 0,0 0 0,0 0 0,0 1 0,0-1 0,0 0 0,1 1 0,-1-1 0,1 1 0,0 0 0,0 0 0,0 0 0,0 0 0,0 0 0,0 1 0,0-1 0,0 1 0,8-2 0,-11 3 0,0 0 0,1 0 0,-1 1 0,1-1 0,-1 0 0,1 0 0,-1 0 0,1 0 0,-1 1 0,0-1 0,1 0 0,-1 0 0,1 1 0,-1-1 0,0 0 0,1 1 0,-1-1 0,0 0 0,0 1 0,1-1 0,-1 1 0,0-1 0,0 1 0,1-1 0,-1 0 0,0 1 1,0-1-1,0 1 0,0-1 0,0 1 0,0 0 0,2 19-2,-2-13 0,2 48 0,-2-1-1,-2 0 0,-14 82 1,12-118 4,1 0 0,1 0 0,0 1 0,2 33 0,0-51-2,0 0-1,0 0 1,1 0-1,-1 0 1,0 0 0,1 0-1,-1-1 1,1 1-1,-1 0 1,1 0-1,-1 0 1,1-1-1,0 1 1,-1 0-1,1 0 1,0-1-1,0 1 1,0-1-1,-1 1 1,1-1 0,0 1-1,0-1 1,0 1-1,0-1 1,0 0-1,0 1 1,0-1-1,0 0 1,1 0-1,33 2 3,-27-2-3,11 0 1,0 0 0,0-2 0,32-6 0,-42 5 0,0 0 0,0 0 0,0-1 0,-1 0 0,1 0 0,-1-1 0,0 0 0,-1-1 0,11-8 0,-9 5 1,0 0-1,-1-1 1,0 0 0,0 0-1,-1-1 1,0 1 0,-1-2-1,-1 1 1,1-1 0,-2 0-1,6-22 1,-4 4 1,-1 0 0,-2 0 0,0-52 0,-3 79-2,0 0 0,0 0 0,0 0 0,0 0 0,0 0 0,-1 1 0,0-1 0,1 0 0,-1 0 0,0 0 0,0 1 0,-1-1 0,1 1 0,0-1 0,-1 1 0,-3-5 0,3 6 0,0 0 0,0 0 0,0-1 0,0 1 0,0 0 0,-1 1 0,1-1 0,0 0 0,-1 1 0,1-1 0,0 1 0,-1 0 0,1 0 0,-1 0 0,1 0 0,0 0 0,-1 0 0,1 1 0,0-1 0,-4 2 0,4-1 0,-1 0 0,0 0 0,1 0 0,-1 0 0,1 1 0,0-1 0,0 1 0,-1-1 0,1 1 0,0 0 0,0 0 0,1 0 0,-1 0 0,0 0 0,1 1 0,-1-1 0,1 1 0,-1-1 0,1 1 0,-1 4 0,-3 6 0,1 1 0,-3 25 0,6-34 0,-5 41 0,2 87 0,4-109 0,0-14-1,1 1 1,0-1-1,0 0 1,1-1-1,0 1 1,0 0-1,1 0 1,1-1-1,-1 0 1,2 1-1,-1-1 1,1-1-1,1 1 1,8 10-1,-8-13 1,0 0-1,0 0 1,0-1-1,1 0 1,0 0-1,0 0 1,0-1-1,0 0 1,1-1 0,0 0-1,0 0 1,0 0-1,0-1 1,0 0-1,0-1 1,0 0-1,13 0 1,-10 0 0,1-1 0,1 0 0,22-3 0,-31 3 0,0-1 0,1-1 0,-1 1 0,0-1 0,0 1 0,0-1 0,-1 0 0,1 0 0,0-1 0,-1 1 0,7-7 0,-1-1 1,-1 0 0,0-1 0,0 0 0,-1 0-1,0 0 1,-1-1 0,-1 0 0,7-19 0,0-8 3,10-59 0,0-55-3,4-259 1,-26 325 8,-8 109-20,1-8 7,-11 34 3,2 1 0,2 1 0,3 0 0,-9 86 0,7 212 0,13-339 0,0 1-1,1 0 1,1 0-1,0 0 1,0-1 0,1 1-1,0-1 1,0 0-1,1 1 1,1-2 0,8 15-1,-10-18 1,1 0-1,0 0 1,0 0-1,1-1 1,0 1 0,-1-1-1,1 0 1,1 0-1,-1-1 1,0 0-1,1 0 1,0 0-1,-1-1 1,1 1-1,0-1 1,1-1 0,-1 1-1,12 0 1,-11-1-1,-1 0 1,0-1 0,0 0-1,0-1 1,0 1 0,0-1 0,0-1-1,0 1 1,11-5 0,-13 4 0,1-1 0,-1 0 0,0 0 0,0 0 0,0 0 0,0-1 0,-1 0 0,0 0 0,1 0 0,-1 0 0,-1 0 0,4-7 0,1-2 0,-1-1 0,0 0 0,-1-1 0,-1 1 0,0-1 0,-1 0 0,2-28 0,-4-113 12,-3 81-5,2 47 5,0 43-10,0 49-3,0 168-15,0-225 16,1-1 0,-1 1 0,1-1 0,0 0 0,0 1 0,1-1 0,0 0 0,0 0 0,0 0 0,4 6 0,-4-9 0,1 1 0,-1-1 0,0 0 0,1-1 0,-1 1 0,1 0 0,0-1 0,0 1 0,0-1 0,0 0 0,0 0 0,0 0 0,1-1 0,-1 1 0,1-1 0,-1 0 0,1 0 0,7 2 0,-1-2 0,1 1 0,-1-2 0,1 1 0,0-1-1,10-2 1,-17 2 1,0-1-1,0 0 0,0 0 0,0 0 0,-1-1 0,1 1 1,0-1-1,-1 0 0,0 0 0,1 0 0,-1-1 1,0 1-1,0-1 0,0 1 0,0-1 0,3-5 1,1-3 0,0 0 1,0-1-1,-2 1 1,1-1-1,-1-1 0,-1 1 1,0-1-1,-1 0 1,2-19-1,-1-12-2,-2-66 0,-2 70 2,-11 213-1,11-152 0,-1-5 0,1 0 0,1 1 0,0-1 0,5 20 0,-4-32 0,-1 1 0,0-1 0,1 0 0,0 0 0,0 0 0,0 0 0,0 0 0,1-1 0,-1 1 0,1 0 0,0-1 0,0 0 0,1 0 0,-1 0 0,1 0 0,-1 0 0,1-1 0,0 0 0,0 0 0,5 3 0,1-2 0,-1 0 0,1-1 0,1 0 0,-1-1 0,0 0 0,0 0 0,14-2 0,-21 1 0,0-1 0,0 1 0,0-1 0,0 0 0,-1 0 0,1 0 0,0-1 0,-1 1 0,1-1 0,-1 1 0,1-1 0,-1 0 0,0 0 0,0 0 0,0 0 0,0 0 0,0 0 0,0-1 0,-1 1 0,1-1 0,-1 1 0,1-1 0,-1 0 0,0 1 0,1-5 0,2-7 0,0 0 0,0 0 0,2-26 0,-1-33 0,-4-86 0,-3 64 0,3 94 0,0 0 0,-1 1 0,1-1 0,0 1 0,-1-1 0,1 1 0,0-1-1,0 1 1,0-1 0,0 1 0,0-1 0,0 1 0,-1 0 0,1 0 0,0 0 0,0-1 0,0 1 0,2 0 0,1 0-2,43-9-12,56-3 0,2 0 16,-104 12-2,-1 0 1,1 0-1,-1 0 0,1 0 1,-1 0-1,1 0 1,-1 0-1,1 0 1,-1 0-1,0 0 1,1 0-1,-1-1 1,1 1-1,-1 0 0,1 0 1,-1 0-1,1-1 1,-1 1-1,0 0 1,1 0-1,-1-1 1,0 1-1,1 0 1,-1-1-1,0 1 1,1 0-1,-1-1 0,0 1 1,0-1-1,1 1 1,-1-1-1,0 1 1,0 0-1,0-1 1,1 1-1,-1-1 1,0 1-1,0-1 0,0 1 1,0-1-1,0 1 1,0-1-1,0 1 1,0-1-1,-1 0 1,1 0-1,-1 0 0,0 1 1,1-1-1,-1 0 1,0 1-1,1-1 0,-1 0 1,0 1-1,0-1 1,0 1-1,1-1 0,-1 1 1,0 0-1,0-1 1,0 1-1,0 0 0,0 0 1,0-1-1,0 1 1,-1 0-1,-5-1 0,0 1 0,1 0 0,-1 0 0,0 1 0,1-1 0,-1 1 0,1 1 0,-1-1 0,1 1 0,0 1 0,-1-1 0,1 1 0,0 0 0,1 0 0,-1 0 0,0 1 0,1 0 0,0 0 0,0 1 0,0-1 0,1 1 0,-1 0 0,1 1 0,-4 5 0,-5 9 0,1 1 0,1 1 0,1-1 0,0 2 0,2-1 0,1 1 0,1 1 0,0-1 0,2 1 0,1 0 0,1 0 0,1 0 0,3 37 0,-2-56 0,1 0 0,0 0 0,0 0 0,0-1 0,1 1 0,-1 0 0,1-1 0,1 1 0,-1-1 0,0 0 0,1 0 0,0 0 0,0 0 0,0 0 0,1-1 0,-1 1 0,1-1 0,0 0 0,0 0 0,0 0 0,0-1 0,0 1 0,1-1 0,-1 0 0,1 0 0,6 1 0,6 2 0,1 0 0,0-1 0,0-1 0,1-1 0,31-1 0,-38-1 0,1 0 0,-1-1 0,1 0 0,-1-1 0,1-1 0,16-5 0,-22 5 0,-1 0 0,0 0 0,0 0 0,0-1 0,-1 0 0,1 0 0,-1 0 0,0-1 0,0 0 0,-1 0 0,1 0 0,-1 0 0,6-11 0,-4 5 0,-1 0 0,0 0 0,-1 0 0,0-1 0,-1 0 0,0 1 0,-1-1 0,1-13 0,-2-99 0,-2 90 0,1 14 0,-2 0 0,0 0 0,-1 0 0,-8-23 0,8 33 0,0 1 0,0-1 0,-1 1 0,-1 0 0,0 0 0,0 1 0,0 0 0,-1-1 0,-1 2 0,-9-11 0,14 16 0,-1 0 0,0 0 0,1 0 0,-1 1 0,0-1 0,0 1 0,0 0 0,0-1 0,0 1 0,-1 1 0,1-1 0,0 0 0,0 1 0,-1 0 0,1-1 0,0 1 0,0 0 0,-1 1 0,1-1 0,0 1 0,0-1 0,-1 1 0,1 0 0,0 0 0,0 1 0,0-1 0,0 0 0,0 1 0,1 0 0,-1 0 0,0 0 0,1 0 0,-1 0 0,1 0 0,0 1 0,0-1 0,0 1 0,-3 3 0,-1 5 0,0 0 0,1 0 0,0 1 0,0 0 0,2-1 0,-1 2 0,-2 21 0,2 1 0,1 54 0,2-80 0,2 0 0,0-1 0,0 1 0,0-1 0,1 1 0,0-1 0,1 0 0,0 0 0,0 0 0,0 0 0,1-1 0,1 1 0,7 10 0,-8-14 0,-1 0-1,1 0 0,0 0 1,1-1-1,-1 1 1,1-1-1,0 0 0,0 0 1,-1-1-1,2 1 0,-1-1 1,0-1-1,0 1 1,1-1-1,-1 1 0,1-1 1,-1-1-1,1 1 1,-1-1-1,1 0 0,10-2 1,-14 2 0,0-1 1,0 1 0,0-1-1,0 0 1,0 0 0,0 0 0,0 0-1,0 0 1,-1 0 0,1 0-1,0-1 1,-1 1 0,1 0-1,-1-1 1,0 0 0,1 1-1,-1-1 1,0 0 0,2-3 0,15-43-3,-15 39 3,26-101-1,8-27 0,-32 122 0,1 0 0,1 0 0,0 0 0,1 1 0,1 0 0,14-17 0,-19 26-1,1 1 1,-1-1-1,1 1 1,1 1-1,-1-1 1,0 1-1,1 0 0,0 0 1,-1 1-1,1-1 1,0 1-1,0 0 1,9-1-1,-11 3 1,0-1-1,0 0 1,0 1 0,-1 0-1,1 0 1,0 0 0,0 1-1,0-1 1,0 1 0,-1 0-1,1 0 1,0 0 0,-1 1-1,1-1 1,0 1 0,-1 0-1,0 0 1,1 0 0,-1 0-1,0 0 1,0 1 0,-1 0-1,5 3 1,-2 3-1,1 0 1,-1 0-1,0 0 0,-1 1 1,0-1-1,-1 1 0,0 0 1,0 0-1,2 20 0,-2 8-3,-1 53 0,-3-56 3,1-21 1,-2-1 0,0 1 0,-1-1 0,0 0 0,-1 0 0,0 0 0,-10 18 0,-8 27 0,11-10 0,11-47 0,0 1 0,-1 0 0,1-1 0,0 1 0,0 0 0,0 0 0,0-1 0,0 1 0,0 0 0,0-1 0,1 1 0,-1 0 0,1-1 0,-1 1 0,1 0 0,0-1 0,-1 1 0,1-1 0,0 1 0,0-1 0,0 0 0,0 1 0,0-1 0,0 0 0,3 2 0,5 0 0,-1-1 0,1 0 0,0-1 0,0 1 0,0-2 0,1 1 0,-1-2 0,10 0 0,12 0-3,-23 1 2,0-1 0,0 1 0,0-2-1,0 1 1,0-1 0,0 0 0,-1-1-1,1 0 1,-1 0 0,1 0 0,-1-1 0,0 0-1,-1-1 1,1 0 0,-1 0 0,1 0-1,-2 0 1,1-1 0,-1 0 0,1-1-1,-2 1 1,1-1 0,-1 0 0,0 0-1,6-15 1,-1-1 3,-1 0 0,-1-1 0,-2 0 0,0-1 0,-1 1 0,-2-1 0,0-36 0,-26-384 36,12 264 7,12 967-45,0-750 0,1-1 0,12 68 0,-10-147 0,-2 16-2,2 0 0,1 0 0,1 1 0,1-1 0,1 1 1,2 0-1,1 1 0,0 0 0,2 1 0,2 0 0,0 1 0,1 0 0,33-38 0,-43 55 2,1 1 0,0 0-1,1 0 1,-1 1 0,1 0 0,0 0-1,0 0 1,1 1 0,-1 0-1,1 1 1,0-1 0,0 1-1,0 1 1,1 0 0,-1 0 0,1 0-1,14 0 1,-22 3 0,1-1 0,-1 0 0,1 1 0,-1-1 0,1 1 0,-1-1 0,0 1 0,1 0 0,-1 0 0,0-1 0,0 1 0,0 0 0,1 0 0,-1 0 0,0 0 0,0 1 0,0-1 0,0 0 0,-1 0 0,1 1 0,0-1 0,-1 0 0,1 1 0,0-1 0,-1 0 0,1 1 0,-1-1 0,0 1 0,0-1 0,1 1 0,-1-1 0,0 3 0,1 9 0,-1 0 0,-1 24 0,0-24 0,1-7 0,-1 0 0,0 0 0,0 0 0,-1 0 0,0 0 0,1-1 0,-2 1 0,1-1 0,-1 1 0,0-1 0,0 0 0,0 0 0,-1 0 0,0 0 0,0-1 0,0 1 0,0-1 0,-1 0 0,1-1 0,-1 1 0,0-1 0,-1 0 0,-10 5 0,2-2 0,-1 0 0,0-1 0,0-1 0,0 0 0,-1-1 0,1-1 0,-1 0 0,-16-1 0,31-1 0,0-1 0,0 1 0,0 0-1,0 0 1,1-1 0,-1 1 0,0 0 0,0-1 0,0 1 0,1-1-1,-1 1 1,0-1 0,0 1 0,1-1 0,-1 1 0,1-1 0,-1 0-1,0 1 1,1-1 0,-1 0 0,1 0 0,0 0 0,-1 1 0,1-1-1,0 0 1,-1 0 0,1 0 0,0 0 0,0 1 0,0-1 0,0 0-1,-1 0 1,2-1 0,-2-38-12,2 26 10,-1-16-11,0 55 8,0 22 1,1 1 0,11 67 0,-9-101 4,0 0 0,1 0 0,0 0 1,1 0-1,1-1 0,0 0 1,0 0-1,2 0 0,0-1 1,0 0-1,1-1 0,17 19 1,-13-19 1,-1 0 1,1-1-1,1 0 1,0-1-1,0 0 1,1-1-1,0-1 1,0 0-1,1-2 1,0 1-1,0-2 1,0 0-1,1-1 1,-1-1-1,1 0 1,24-1-1,-37-1 1,0-1 0,-1 0 0,1 0 0,0 0 0,0 0 0,-1 0 0,1-1 0,-1 0 0,1 1 0,-1-1 1,1-1-1,-1 1 0,0 0 0,0-1 0,0 0 0,-1 1 0,1-1 0,-1 0 0,1 0 0,-1-1 0,0 1 0,2-5 0,-1 3-84,-1-1 0,1 1 0,-1-1 1,-1 1-1,1-1 0,-1 0 0,0 0 1,0 0-1,-1 0 0,1 0 0,-1 0 1,-1 0-1,1 0 0,-2-7 0,-7-7-2792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2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23 30318,'-70'0'1440,"62"0"-761,44 0-658,368-12 81,-145 2-108,-220 10-105,-36 0-106,-6 0-143,-20 0-924,-28 0-3318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32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1283 30702,'-1'13'180,"1"-10"-90,0-1-1,0 1 1,0 0-1,0-1 1,0 1-1,0 0 1,1 0-1,-1-1 1,2 4-1,-1-5-65,0 0-1,-1-1 1,1 1-1,0 0 1,0 0-1,0-1 1,0 1-1,-1-1 1,1 1-1,0 0 1,0-1 0,0 0-1,0 1 1,1-1-1,-1 0 1,0 1-1,0-1 1,0 0-1,0 0 1,0 0-1,0 0 1,0 0-1,0 0 1,0 0 0,1 0-1,-1-1 1,1 0-1,2 1-13,-1-1 0,0 0 0,0 0 1,0-1-1,0 1 0,0-1 0,0 1 0,-1-1 0,1 0 0,-1 0 0,1 0 0,-1-1 0,4-3 0,28-40 1,-23 30 8,33-50 1,-4-2 1,46-103-1,41-153 12,-56 98-29,-61 183-3,-2-1 0,-1 0 0,0-53 0,-6 69 0,0 16 0,0 0 0,-2-1 0,1 1 0,-5-22 0,5 31 0,-1 1 0,0-1 0,0 1 0,0-1 0,0 1 0,0-1 0,-1 1 0,1 0 0,-1 0 0,1-1 0,-1 1 0,0 0 0,0 1 0,0-1 0,0 0 0,0 0 0,0 1 0,-1-1 0,1 1 0,0 0 0,-1 0 0,1 0 0,-1 0 0,1 0 0,-1 0 0,-3 0 0,1 0 0,-1 0 0,1 1 0,0 0 0,0-1 0,-1 2 0,1-1 0,0 1 0,0-1 0,-1 1 0,1 1 0,0-1 0,0 1 0,0 0 0,0 0 0,-7 5 0,6-3 0,0 1 0,1-1 0,-1 2 0,1-1 0,0 1 0,0-1 0,1 1 0,0 0 0,-7 14 0,1 4 0,1 0 0,0 0 0,3 1 0,0 0 0,-4 37 0,1 35 0,4 1 0,11 135 0,1-165 0,3 0 0,3-1 0,3 0 0,34 94 0,-46-152 0,-4-8 0,-28-90-13,25 76 12,1 0 0,1-1 0,0 1 1,1-1-1,0 1 0,1-1 1,3-14-1,-3 21 0,1 1 0,0 0 1,1-1-1,-1 1 0,1 0 0,0 0 1,1 1-1,-1-1 0,1 1 0,0-1 1,1 1-1,-1 0 0,1 1 0,0-1 0,0 1 1,7-4-1,57-32 9,-62 36-7,0 1 0,1 0 0,0 1 0,-1-1 0,1 1 0,0 1 0,15-2 0,-23 4-1,1-1-1,0 1 1,0-1 0,-1 1-1,1-1 1,-1 1-1,1-1 1,-1 1 0,1 0-1,-1 0 1,1-1 0,-1 1-1,1 0 1,-1-1 0,0 1-1,1 0 1,-1 0 0,0 0-1,0-1 1,0 1-1,0 0 1,0 0 0,1 0-1,-2 0 1,1-1 0,0 1-1,0 0 1,0 0 0,-1 1-1,2 3-1,-2 86 3,-1-55 3,2 0 0,7 51 0,-6-81-4,0-1 0,0 1 0,1 0 0,0 0 0,0-1 0,0 1 0,1-1 0,-1 0 0,1 0 0,1 0 0,-1 0 1,1 0-1,5 5 0,-5-7-1,0 0 1,0 0 0,0 0 0,1-1 0,0 1-1,-1-1 1,1 0 0,0-1 0,0 1 0,0-1-1,0 0 1,0 0 0,0 0 0,0-1-1,8 0 1,-3 0 0,1-1-1,-1 0 0,0 0 0,0-1 1,1-1-1,-1 0 0,-1 0 0,1-1 1,0 0-1,-1 0 0,0-1 0,0-1 1,0 1-1,-1-1 0,0-1 0,0 0 1,9-9-1,-2 1 2,0 0 0,-1-1-1,-1 0 1,-1-1 0,0 0 0,-1-1-1,-1-1 1,0 1 0,-2-2 0,0 1 0,-1-1-1,-1 0 1,-1 0 0,-1-1 0,-1 0 0,2-39-1,-5 56 0,-1 1 1,1-1-1,-1 0 0,0 0 0,0 1 0,0-1 0,0 1 0,0-1 0,-1 1 1,0-1-1,0 1 0,0 0 0,0 0 0,0 0 0,-1 0 0,1 0 0,-1 0 1,0 1-1,0-1 0,0 1 0,0 0 0,0 0 0,0 0 0,0 0 0,-1 0 0,-4-1 1,-4-1-1,0 0-1,0 1 1,0 0 0,0 1 0,0 1 0,-24-1 0,32 2 0,0 0-1,0 1 1,0-1 0,0 1 0,0 0-1,0 0 1,0 1 0,0-1-1,1 1 1,-1 0 0,1 0 0,-1 0-1,1 0 1,0 1 0,-1-1 0,1 1-1,0 0 1,1 0 0,-1 0-1,0 0 1,1 0 0,0 1 0,0-1-1,0 1 1,0-1 0,1 1 0,-1 0-1,-1 8 1,-2 7-2,0 1 1,2 0-1,1 1 1,-1 27-1,3-42 2,-2 24 0,2 0 0,0 0 0,3 0 0,8 47 0,-9-70 0,0 1 0,1-1 0,0 0 0,0 0 0,0 0 0,1 0 0,0-1 0,1 1 0,-1-1 0,7 6 0,-7-8 0,1 0 0,-1-1 0,1 1 0,0-1 0,0-1 0,0 1 0,0-1 0,0 1 0,1-2 0,-1 1 0,0 0 0,1-1 0,0 0 0,-1-1 0,9 1 0,-7-1 0,-2 1 1,-1 0 0,1-1 0,0 0-1,-1 0 1,1 0 0,0 0 0,-1-1-1,1 0 1,0 0 0,-1 0 0,1 0 0,-1-1-1,0 0 1,1 0 0,-1 0 0,0 0 0,0-1-1,0 1 1,3-4 0,1-4-1,0 0 1,0-1-1,-1 1 0,-1-1 1,0-1-1,0 1 0,-1-1 1,0 0-1,-1 0 0,-1-1 0,3-15 1,1-18 3,1-81 0,-7 88-3,0 15 2,-9 400-19,7-374 16,1 0 0,0 0 0,0 0 0,0 0 0,0 0 0,0 0 0,1 0 0,-1-1 0,1 1 0,-1 0 0,1 0 0,-1 0 0,1-1 0,0 1 0,0 0 0,0-1 0,0 1 0,0-1 0,0 1 0,1-1 0,-1 1 0,0-1 0,3 2 0,0-2 0,0 1 0,0-1 0,0 0 0,0-1 0,0 1 0,0-1 0,0 1 0,0-1 0,1 0 0,3-1 0,-4 0 0,-1 0 1,0 0-1,0 0 0,1 0 1,-1-1-1,0 1 1,-1-1-1,1 0 0,0 0 1,0 0-1,-1 0 0,1 0 1,-1-1-1,1 1 0,-1-1 1,0 1-1,0-1 1,-1 0-1,1 0 0,2-6 1,5-9 1,-1-1 1,7-24 0,-13 39-3,34-137 0,3-6 0,-37 140-1,1-1 0,0 1 0,1-1 0,-1 1 0,1 0 0,1 0 0,4-6 0,-7 11 1,1-1-1,-1 1 1,1 0-1,-1 0 1,1 0-1,0 0 1,0 0 0,0 1-1,0-1 1,0 1-1,0 0 1,0 0-1,1 0 1,-1 0 0,0 1-1,0-1 1,1 1-1,4 0 1,-7 0 0,3 0 0,-1-1 0,1 1 0,-1 1 0,1-1 0,-1 0 0,1 1 1,6 2-1,-9-2-1,1 0 1,-1 0 0,1 0 0,-1 1 0,0-1-1,0 0 1,1 1 0,-1-1 0,0 1 0,0 0-1,0-1 1,0 1 0,-1 0 0,1-1 0,0 1-1,0 3 1,5 16-3,-1 0 0,-1 1 0,-1-1 0,1 27 0,-5 92 7,0-57 7,0-51-8,0-17-4,1-1 1,0 0-1,3 16 0,-2-28 1,-1 0-1,1 0 1,0 0-1,0 0 1,0 0-1,0-1 1,0 1-1,0 0 0,0-1 1,1 1-1,-1-1 1,1 1-1,-1-1 1,1 0-1,-1 1 1,1-1-1,0 0 1,-1 0-1,1 0 1,0 0-1,0-1 0,0 1 1,0 0-1,0-1 1,0 0-1,4 1 1,6 1 0,-1-1 1,1-1-1,17-1 1,-21 1-2,-6-1 1,1 1 0,-1 0 0,0-1 0,1 1 0,-1-1 0,0 0 0,1 0 0,-1 0 0,0 0 0,0 0 0,0 0 0,0-1 0,0 1 0,0-1 0,0 1 0,-1-1 0,4-3 0,-2 0 0,1 0 0,-1 0 0,0 0 0,-1-1 0,1 1 0,3-12 0,-1-5-4,0-1 0,2-40 0,-6 58 3,2-49-2,-2 27 3,1 1 0,1 0 0,1 0 0,1 0 0,11-31 0,-15 53-1,1 1 0,-1-1 1,1 1-1,0 0 0,0 0 0,0-1 0,0 1 1,1 1-1,-1-1 0,1 0 0,0 1 0,0-1 1,0 1-1,0 0 0,0 0 0,0 0 0,6-2 1,-2 2-3,0 0 1,1 0 0,-1 1 0,1 0 0,-1 0-1,1 1 1,11 1 0,-14 0 2,0 0 0,0 1 0,0 0-1,0 0 1,-1 0 0,1 0 0,-1 1 0,1 0 0,-1 0-1,0 0 1,0 0 0,0 1 0,-1 0 0,1-1 0,-1 1 0,0 0-1,5 8 1,-8-11 0,0-1 0,0 0 0,0 0 0,0 0-1,0 0 1,0 0 0,0 0 0,0 0 0,0 0 0,0 1 0,0-1-1,1 0 1,-1 0 0,0 0 0,0 0 0,0 0 0,0 0-1,-1 0 1,1 1 0,0-1 0,0 0 0,0 0 0,0 0-1,0 0 1,0 0 0,0 0 0,0 0 0,0 0 0,0 1-1,0-1 1,0 0 0,0 0 0,0 0 0,0 0 0,0 0 0,0 0-1,-1 0 1,1 0 0,0 0 0,0 0 0,0 0 0,0 0-1,0 0 1,0 0 0,0 0 0,0 1 0,-1-1 0,1 0-1,0 0 1,0 0 0,0 0 0,0 0 0,0 0 0,0 0-1,0 0 1,-1 0 0,1-1 0,0 1 0,0 0 0,0 0 0,0 0-1,0 0 1,0 0 0,0 0 0,0 0 0,-1 0 0,1 0-1,-1 0 2,-71-9 13,51 6-8,-37-3 0,55 6-6,0 1 0,0-1 0,0 0 0,0 1 0,0 0 0,0-1 0,0 1 0,1 0 0,-1 1 0,0-1 0,1 0 0,-1 1 0,1-1 0,-1 1 0,1 0 0,0 0 0,-1 0 0,-1 3 0,0 0-1,0 1 0,0 0 0,1 0 0,-1 0 0,1 0 0,1 0 0,-4 12 0,1 5 0,0 0 0,2 0-1,-1 41 1,3-41 1,1 0 0,1 1 0,1-1 0,7 29 0,-8-45 0,1-1 0,0 1 0,1-1 0,0 1 0,0-1 0,0 0 0,1 0 0,0 0 0,0-1 0,0 1 0,1-1 0,0 0 0,0 0 0,0-1 0,0 1 0,1-1 0,0-1 0,0 1 0,7 3 0,-8-5 1,0 0 0,0 0 0,1 0 0,-1 0 0,1-1 0,-1 0 0,1 0 0,0 0 0,-1-1 0,1 0 0,0 0 0,0-1 0,-1 1 0,1-1 0,-1 0 0,1-1 1,-1 1-1,1-1 0,-1 0 0,0-1 0,0 1 0,0-1 0,0 0 0,0 0 0,0 0 0,-1-1 0,0 0 0,0 0 0,0 0 0,4-6 0,1-5 1,-1 0-1,-1-1 1,0 0-1,-2 0 1,0-1 0,0 0-1,-2 0 1,3-19-1,3-143 1,-9 150-2,1-434-16,-1 1168 32,-1-702-16,1 1 0,0-1 0,0 1 0,0-1 0,1 1 0,-1-1-1,1 1 1,-1-1 0,1 0 0,0 1 0,1-1 0,-1 0 0,0 0 0,1 0 0,0 0 0,0 0 0,0 0 0,0 0 0,0-1 0,1 1 0,-1-1-1,1 1 1,-1-1 0,1 0 0,0 0 0,0 0 0,0-1 0,0 1 0,0-1 0,0 1 0,1-1 0,-1 0 0,0 0 0,1 0 0,-1-1 0,1 1-1,-1-1 1,5 0 0,-6 0 0,19 2 1,0-1 0,0-1-1,36-5 1,-51 4-1,1 0 0,-1-1 0,0 0 0,1-1 0,-1 1 0,0-1 0,0 0 0,0-1 0,-1 1 0,1-1 0,-1 0 0,0 0 0,0-1 0,0 0 0,7-10 0,-3 2 0,-2 0 1,1-1-1,-2 0 1,0 0-1,0-1 1,-1 1-1,-1-1 1,-1 0-1,0-1 1,1-17-1,-1-21 13,-5-82 0,1 118-9,1 16-3,-2-20 7,2 21-8,0 1 0,0-1 0,0 0 0,-1 1 0,1-1 1,0 1-1,0-1 0,0 0 0,-1 1 0,1-1 0,0 1 0,-1-1 1,1 1-1,0-1 0,-1 1 0,1-1 0,0 1 0,-1-1 1,1 1-1,-1 0 0,1-1 0,-1 1 0,1 0 0,-1-1 0,0 1 1,1 0-1,-1 0 0,0-1 0,0 2 0,0-1-1,0 1 1,1-1-1,-1 1 1,0 0-1,1-1 1,-1 1 0,1 0-1,-1 0 1,0-1-1,1 1 1,0 0 0,-1 0-1,1 0 1,0-1-1,-1 1 1,1 0-1,0 0 1,0 0 0,0 0-1,-1 0 1,1 0-1,0 0 1,0 0 0,1 1-1,-2 2-1,-6 70 6,2 0 0,8 91 0,-2-117-3,-1-38-2,1 0 0,0 0 0,1 0-1,0-1 1,1 1 0,6 17 0,-8-24 1,1 0-1,-1 1 1,1-1 0,0 0-1,0 0 1,0-1 0,0 1-1,1 0 1,-1-1 0,1 1-1,-1-1 1,1 0 0,0 0-1,0 0 1,0 0 0,0-1-1,0 1 1,0-1 0,0 1-1,1-1 1,-1 0 0,0-1-1,5 2 1,1-1 1,0-1 1,0 1-1,0-1 0,0-1 1,12-2-1,-18 3-1,0-1 1,0 0-1,-1 0 1,1-1-1,0 1 0,-1 0 1,1-1-1,-1 0 1,1 1-1,-1-1 0,0 0 1,1 0-1,-1 0 1,0-1-1,0 1 0,-1-1 1,1 1-1,0-1 1,1-3-1,3-8 0,-1-1 0,0 1 0,-1-1 0,0 0 0,-1 0 0,1-22 0,-3-95 0,-2 75 0,1-70 0,-1 209 0,-1-28 0,2-1 0,2 1 0,11 56 0,-12-100 0,1-1 0,1 0 0,0-1 0,0 1 0,1 0 0,-1-1 0,10 13 0,-10-17 0,0 0 0,0-1 0,0 0 0,1 1 0,0-1 0,-1-1 0,1 1 0,0 0 0,0-1 0,0 0 0,1 0 0,-1 0 0,1-1 0,-1 1 0,1-1 0,5 1 0,1 0 0,-1-1 0,0 0 0,1 0 0,-1-1 0,13-2 0,-19 2 0,-1-1 0,1 1 0,-1-1 0,1 0 0,-1-1 0,0 1 0,0 0 0,0-1 0,0 0 0,0 0 0,0 0 0,0 0 0,0 0 0,-1 0 0,1-1 0,-1 1 0,0-1 0,4-4 0,0-4 0,-1-1 0,0 0 0,-1 0 0,0 0 0,0-1 0,-1 1 0,-1-1 0,0 0 0,-1-14 0,-4-119 0,3 134 0,-12-53 0,9 52 0,0 0 0,0-1 0,0-22 0,4 35 0,-1 0 0,1 0 0,-1 1 0,1-1 0,-1 0 0,1 0 0,0 1 0,-1-1 0,1 0 0,0 1 0,-1-1 0,1 1 0,0-1 0,0 1 0,0-1 0,0 1 0,-1-1 0,1 1 0,0 0 0,0 0 0,0-1 0,0 1 0,0 0 0,2 0 0,29-4 0,-29 4 0,92-6 0,-54 4 0,1-1 0,65-14 0,-104 16 0,20-7 0,-22 8 0,-1 0 0,1-1 0,0 1 0,0 0 0,-1-1 0,1 1 0,-1-1 0,1 1 0,0-1 0,-1 0 0,1 1 0,-1-1 0,1 1 0,-1-1 0,1 0 0,-1 0 0,0 1 0,1-1 0,-1 0 0,0 0 0,1 1 0,-1-1 0,0 0 0,0-1 0,0 2 0,0-1 0,0 1 0,-1 0 0,1-1 0,0 1 0,0-1 0,-1 1 0,1 0 0,0-1 0,0 1 0,-1 0 0,1-1 0,0 1 0,-1 0 0,1-1 0,-1 1 0,1 0 0,0 0 0,-1 0 0,1-1 0,-1 1 0,1 0 0,-1 0 0,1 0 0,-1 0 0,1 0 0,0 0 0,-1 0 0,1 0 0,-1 0 0,-19-1 0,17 1 0,-9 0 0,8 0 0,0-1 0,0 1 0,0 0 0,-1 0 0,1 0 0,0 1 0,0-1 0,0 1 0,0 0 0,0 1 0,0-1 0,0 0 0,0 1 0,0 0 0,1 0 0,-1 0 0,1 1 0,-1-1 0,1 1 0,0-1 0,-3 5 0,-2 3 0,1 0 0,0 0 0,0 1 0,2 0 0,-1 1 0,1-1 0,1 1 0,0 0 0,0 0 0,2 1 0,-3 12 0,0 21 0,2 78 0,3-92 0,0-26 0,0 0 0,1 0 0,-1-1 0,1 1 0,0 0 0,0-1 0,1 1 0,0-1 0,0 1 0,0-1 0,1 0 0,-1 0 0,1 0 0,5 6 0,-5-8 0,1 1 0,0-1 0,0 0 0,0 0 0,0 0 0,0 0 0,1-1 0,-1 0 0,1 0 0,0 0 0,-1 0 0,1-1 0,0 1 0,0-1 0,0-1 0,8 1 0,-6 0 0,0 0 0,0-1 0,0-1 0,1 1 0,-1-1 0,0 0 0,11-3 0,-14 2 0,0 0 0,-1 0 0,1 0 0,-1 0 0,1 0 0,-1-1 0,0 1 0,0-1 0,0 0 0,0 0 0,-1 0 0,1-1 0,-1 1 0,4-7 0,1-4 0,0 0 0,-1-1 0,-1 0 0,0-1 0,-2 1 0,1-1 0,1-27 0,-3-117 0,-4 90 0,3 59 1,-1 6 0,1 0 0,-1 0 0,0 0 0,-1 1 0,1-1 0,-1 0 0,0 0 0,0 1 1,0-1-1,0 0 0,-1 1 0,0-1 0,-3-5 0,4 10-1,1-1 0,0 1 0,0 0 0,-1 0 0,1-1 0,0 1-1,0 0 1,-1 0 0,1 0 0,0-1 0,-1 1 0,1 0 0,0 0 0,-1 0 0,1 0 0,0 0 0,-1 0 0,1 0-1,0 0 1,-1 0 0,1 0 0,0 0 0,-1 0 0,1 0 0,0 0 0,-1 0 0,1 0 0,0 0 0,-1 0 0,1 0-1,0 0 1,-1 1 0,1-1 0,0 0 0,-1 0 0,1 0 0,0 0 0,0 1 0,-1-1 0,1 0 0,0 0 0,0 1-1,0-1 1,-1 0 0,1 1 0,0-1 0,0 0 0,0 1 0,-1-1 0,-7 20-9,1 10 8,1 1 0,2-1 0,-1 50 0,9 96 2,-4-170-1,1 0 0,0-1 0,0 1 0,0-1 0,0 1 0,1-1 0,0 1 0,0-1 0,1 0 0,-1 0 0,1 0 0,0 0 0,1-1 0,6 8 0,-7-9 0,0-1 0,0 1 0,0-1 0,1 0 0,-1 0 0,0 0 0,1 0 0,0-1 0,-1 0 0,1 1 0,0-1 0,0 0 0,0-1 0,0 1 0,-1-1 0,1 0 0,0 0 0,0 0 0,0 0 0,0-1 0,0 0 0,5-1 0,-5 0 0,1 0 1,-1 0-1,0-1 1,0 0-1,0 0 1,0 0-1,0 0 1,0-1-1,-1 1 1,0-1-1,1 0 1,-2 0-1,1 0 1,0 0-1,-1-1 1,0 1-1,3-9 1,5-12 1,13-49 0,-1-44-13,-19 89 13,1 1 0,2 1 1,1-1-1,1 1 1,15-35-1,-22 60-2,-1 1-1,1-1 1,0 1 0,0-1-1,0 1 1,0-1 0,0 1-1,0 0 1,0-1 0,1 1-1,-1 0 1,0 0 0,1 0-1,-1 0 1,1 0 0,-1 0-1,1 0 1,0 0 0,-1 1-1,1-1 1,0 1 0,-1-1-1,3 1 1,-3 0 0,1 0-1,-1 1 1,0-1 0,1 1 0,-1-1-1,0 1 1,1-1 0,-1 1-1,0 0 1,0 0 0,0-1 0,0 1-1,0 0 1,0 0 0,0 0 0,0 0-1,0 1 1,0-1 0,0 0-1,0 0 1,-1 0 0,1 1 0,-1-1-1,1 0 1,-1 1 0,1-1 0,-1 0-1,0 3 1,9 44 0,-2 1 0,-2-1 0,-3 1 0,-4 59 0,2 31 0,0-134 0,0-1 0,0 0 0,0 0 0,1 1 0,0-1 0,0 0 0,0 0 0,1 0 0,-1 0 0,1 0 0,0 0 0,0 0 0,0 0 0,0-1 0,1 1 0,0-1 0,0 0 0,5 6 0,-2-6 0,-1 0 0,1 1 0,0-2 0,0 1 0,0-1 0,0 0 0,0 0 0,1-1 0,-1 0 0,0 0 0,14 0 0,-19-1 0,16 1 0,1 0 0,25-4-1,-38 3 2,1-2-1,0 1 0,0-1 0,-1 1 1,1-1-1,-1-1 0,1 1 1,-1-1-1,0 0 0,0 0 0,5-5 1,2-3 0,0-1 0,-1 1 0,-1-2 0,0 0 0,0 0 0,-2 0 0,1-1 0,-2-1 0,0 1 0,-1-1 0,0-1 0,-1 1 0,4-25 0,-1-12-1,-2 1-1,-2-95 1,-4 130 0,0 11 0,-4-58 0,3 60 0,0-1 0,0 0 0,0 0 0,0 0 0,0 1 0,-1-1 0,0 1 0,0-1 0,0 1 0,0-1 0,0 1 0,-1 0 0,-3-3 0,5 5 0,0 0 0,1 0 0,-1 1 0,0-1 0,0 0 0,0 1 0,0-1 0,-1 0 0,1 1 0,0-1 0,0 1 0,0 0 0,0-1 0,0 1 0,-1 0 0,1 0 0,0 0 0,0 0 0,0 0 0,-1 0 0,1 0 0,0 0 0,0 0 0,0 1 0,-1-1 0,1 0 0,0 1 0,0-1 0,0 1 0,0-1 0,0 1 0,0 0 0,0-1 0,0 1 0,0 0 0,0 0 0,0 0 0,0 0 0,1-1 0,-1 1 0,0 0 0,0 2 0,-3 3 0,0 0 0,1 1 0,0-1 0,0 1 0,-3 10 0,-1 10 0,2 0 0,0 0 0,0 44 0,6 86 2,0-110 1,-1-38-1,1-1 0,0 0 0,0 0 0,1 1 0,-1-1 0,2 0 0,-1 0 0,1-1 0,1 1 0,-1-1 0,1 1 0,1-1 0,-1 0 0,1-1 0,9 10 0,-9-11-4,0-1 0,0 1 0,1-1 0,0-1 0,-1 1 0,1-1-1,1 0 1,-1 0 0,0-1 0,1 0 0,-1 0 0,1 0 0,0-1 0,-1 0 0,1-1 0,0 1-1,0-1 1,13-2 0,-19 2-2,0 0-1,0 0 1,0 0-1,0 0 0,-1 0 1,1 0-1,0-1 1,0 1-1,0 0 1,0-1-1,0 1 0,-1-1 1,1 1-1,0-1 1,0 1-1,-1-1 1,1 1-1,0-1 0,-1 0 1,2 0-1,3-27-296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34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37 219 31775,'-9'0'304,"-13"0"65,16 0-264,9 2-48,36 9-36,-17-4-8,1-2 1,39 6-1,48-5-5,113-9 0,-212 3-8,0-1 0,0 0 0,0-1 0,0 0 0,-1 0 0,1-1 0,-1 0 0,0-1 0,0 0 0,0-1 0,16-10 0,-24 14 0,-1-1 0,1 1 0,0-1 0,-1 1 0,1-1 0,-1 0 0,1 0 0,-1 1 0,0-1 0,0 0 0,0 0 0,0 0 0,0 0 0,0 0 0,-1-1 0,1 1 0,0 0 0,-1 0 0,0 0 0,0-1 0,0 1 0,0 0 0,0 0-1,0-1 1,0 1 0,-1 0 0,1 0 0,-1 0 0,1-1 0,-1 1 0,0 0 0,-2-3 0,0-1 1,0 0-1,-1 1 0,0-1 1,0 1-1,-1 0 0,1 0 1,-1 0-1,0 0 0,-8-5 1,-6-2-2,0 0 1,0 1 0,-1 1-1,0 1 1,-1 0 0,0 2 0,-1 0-1,-27-4 1,49 11 0,0 0 0,0 0 0,0 0 0,0 1 0,0-1 0,0 0 0,0 0 0,0 0-1,0 0 1,0 0 0,0 0 0,0 0 0,0 1 0,0-1 0,0 0 0,0 0 0,0 0 0,0 0 0,0 0 0,0 0 0,0 0 0,0 1 0,0-1 0,0 0 0,0 0 0,0 0 0,0 0-1,0 0 1,0 0 0,0 0 0,0 0 0,0 1 0,-1-1 0,1 0 0,0 0 0,0 0 0,0 0 0,0 0 0,0 0 0,0 0 0,0 0 0,0 0 0,-1 0 0,1 0 0,0 0 0,0 0-1,0 0 1,0 0 0,0 0 0,0 0 0,0 0 0,-1 0 0,19 13-6,30 14 2,15 3 23,-44-22-13,0 0 1,0 2 0,-1 0-1,0 1 1,17 14-1,-32-22-6,-1 0 0,1 0 1,-1 0-1,1 0 0,-1 1 0,0-1 0,-1 1 0,1-1 0,0 1 0,-1 0 0,0-1 0,0 1 0,0 0 0,0 0 0,-1 0 0,0 0 1,1 0-1,-1-1 0,-1 1 0,1 0 0,-1 0 0,1 0 0,-1 0 0,0 0 0,0-1 0,-1 1 0,1 0 0,-1-1 0,0 1 0,0-1 1,0 0-1,0 1 0,0-1 0,-1 0 0,0 0 0,1-1 0,-7 6 0,-19 14-126,-1-1 0,0-2 0,-64 31 0,17-16-1531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44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1 967 32079,'3'11'571,"16"62"-466,-16-64-107,0 0-1,0-1 0,1 1 0,0-1 0,0 0 0,11 14 0,-13-20 3,0 0 0,0 0 0,1-1 0,-1 1 0,1-1 0,-1 1 0,1-1 0,-1 0 0,1 0 0,0 0 0,-1-1 0,1 1 0,0 0 0,0-1 0,0 0 0,-1 0 0,1 0 0,0 0 0,0 0 0,0 0 0,5-2 0,-3 0 0,1 1 0,0-1 0,-1 0 0,1 0 0,-1-1 0,1 0 0,-1 0 0,0 0 0,8-7 0,-1-3 0,0 0 0,0 0 0,-1-2 0,-1 1 0,-1-1 0,0-1 0,-1 1 0,0-1 0,-1-1 0,-1 0 0,-1 1 0,0-2 0,2-19 0,1-25 0,-2-1 0,-3-84 0,-3 118 0,-1 2 0,0-1 0,-6-32 0,5 48 0,-1 1 0,0-1 0,-1 1 0,0 0 0,0 0 0,-1 1 0,-11-17 0,15 25 0,-1 0 0,1 0 0,0 1 0,-1-1 0,1 1 0,-1 0 0,0-1 0,0 1 0,1 0 0,-1 0 0,0 0 0,0 0 0,0 0 0,0 0 0,0 1 0,0-1 0,0 1 0,0-1 0,0 1 0,0 0 0,-1 0 0,1 0 0,0 0 0,0 0 0,0 0 0,0 0 0,0 1 0,-4 0 0,3 0 0,0 1 0,0-1 0,0 0 0,0 1 0,0-1 0,1 1 0,-1 0 0,0 0 0,1 0 0,-1 1 0,1-1 0,0 0 0,0 1 0,0 0 0,0-1 0,-2 6 0,0 4-2,0 1 1,1 0-1,1 1 1,0-1-1,1 0 1,0 0-1,2 15 0,-1-26 2,0 2 0,0 1-1,1-1 1,0 0 0,-1 0 0,1 1 0,1-1 0,-1 0 0,1 0-1,-1 0 1,1-1 0,1 1 0,-1 0 0,0-1 0,1 1 0,-1-1 0,1 0-1,0 0 1,0 0 0,1 0 0,-1 0 0,1-1 0,-1 1 0,1-1-1,0 0 1,-1 0 0,1-1 0,0 1 0,0-1 0,9 2 0,3 1 2,1-1 0,-1-1 0,1 0 0,-1-2 0,1 1 0,26-5 0,-30 2-1,0-1-1,-1-1 0,1 0 0,-1-1 0,0 0 1,-1-1-1,1-1 0,-1 1 0,0-2 1,0 1-1,17-19 0,-21 22-5,-5 8 2,-4 10-2,2-14 5,-24 82-1,13-48 4,1 0 0,2 0-1,-7 63 1,14-79-5,-1 10-2,2 0 1,3 35-1,-3-61 4,1 1 0,-1-1 0,1 0 0,0 0 0,-1 0 0,1 1 0,0-1 0,0 0 0,1 0 0,-1-1 0,0 1 0,0 0 0,1 0 0,0 0 0,-1-1 0,1 1 0,3 2 0,-1-2 0,0 0 0,0 0 0,1 0-1,-1 0 1,0-1 0,1 1 0,-1-1 0,7 1 0,4-1 1,0 0 0,1-1-1,-1-1 1,21-3 0,-27 2-1,1 0 1,-1-1 0,0 0 0,-1 0 0,1-1-1,0 0 1,-1-1 0,0 0 0,0 0 0,0 0-1,-1-1 1,0-1 0,0 1 0,-1-1 0,1 0 0,-1-1-1,6-10 1,-3 5-1,-2-1 0,1 0 0,-2 0 0,0-1 0,-1 0-1,0 0 1,-1 0 0,-1-1 0,3-26 0,-6-68 0,0 108 0,0-1 0,0 1 0,0-1 0,-1 0 0,1 1 0,-1-1 0,0 1 0,1 0 0,-1-1 0,0 1 0,-1-1 0,1 1 0,0 0 0,-1 0 0,1 0 0,-1 0 0,0 0 0,1 0 0,-1 0 0,0 0 0,0 1 0,-5-3 0,3 2-1,0 1 0,0 0 0,0 0 0,0 0 0,0 0 0,-1 0 0,1 1 0,0 0 1,0 0-1,-1 0 0,1 1 0,0 0 0,-6 1 0,6-1 0,-1 0 1,1 0 0,0 1 0,0 0 0,0 0 0,0 0-1,0 0 1,0 1 0,1-1 0,-1 1 0,1 0-1,-1 0 1,-4 6 0,3-2 0,0 0 0,0 1 0,1-1 0,0 1 0,1 0-1,-5 14 1,2 1 0,2-1 1,0 0-1,1 1 0,1 36 0,1-48-1,2 1 1,-1-1-1,2 1 0,-1-1 0,2 0 1,-1 1-1,1-1 0,1-1 0,0 1 1,7 11-1,-8-17 1,0 0-1,1 0 1,0 0-1,0-1 1,1 1 0,-1-1-1,1 0 1,0 0 0,0-1-1,0 1 1,0-1-1,1-1 1,-1 1 0,1-1-1,0 1 1,-1-2-1,1 1 1,0-1 0,0 0-1,10 1 1,-8-1 1,-1 0-1,1-1 1,-1 0-1,1 0 1,-1 0 0,1-1-1,-1 0 1,1-1-1,-1 0 1,0 0-1,0 0 1,0-1 0,0 0-1,0 0 1,-1-1-1,1 0 1,-1 0 0,0 0-1,0-1 1,-1 0-1,1 0 1,-1-1 0,0 1-1,0-1 1,-1 0-1,6-11 1,1-5-3,-1-2 0,-2 1 1,0-1-1,-1 0 0,-2-1 0,0 0 1,0-26-1,4-9 0,-8 56 2,-1-1 0,2 0 0,-1 0 0,0 1 0,1-1 1,0 1-1,0-1 0,1 1 0,-1 0 0,5-7 0,-5 9-1,0 0 0,1 0 1,-1 0-1,0 1 0,1-1 0,-1 0 1,1 1-1,-1-1 0,1 1 0,0 0 1,-1 0-1,1 0 0,0 0 0,0 1 1,0-1-1,0 1 0,0 0 0,3 0 1,9-1-10,-12 1 8,-1-1-1,1 1 0,0 0 0,0 0 1,-1 0-1,1 0 0,0 0 0,-1 1 1,1-1-1,0 1 0,-1 0 0,1 0 1,-1 0-1,1 0 0,-1 0 0,0 1 1,1-1-1,2 3 0,-9-5 10,1 1 0,-1 0 0,0 0 0,1 0 0,-1 0 0,1 1 0,-5 1 0,4-1-6,1 0-1,0 1 0,0 0 0,0-1 0,1 1 1,-1 0-1,0 0 0,1 1 0,-1-1 1,1 0-1,0 1 0,0 0 0,-3 4 1,-22 43-2,23-41 1,-5 10 0,2 0 0,1 0 0,0 1 0,1-1 0,-3 31 0,1 102 0,7-149 0,0 1 0,-1-1 0,2 1 0,-1-1 0,0 1 0,1-1 0,0 1 0,-1-1 0,1 1 0,1-1 0,-1 0 0,0 1 0,1-1 0,0 0 0,0 0 0,0 0 0,0 0 0,0 0 0,0-1 0,1 1 0,-1-1 0,1 1 0,0-1 0,0 0 0,0 0 0,0 0 0,0-1 0,0 1 0,0-1 0,1 1 0,-1-1 0,0 0 0,1-1 0,-1 1 0,1 0 0,-1-1 0,1 0 0,7 0 0,-8 0 0,1 0 1,-1 0-1,1 0 1,-1-1-1,1 1 1,-1-1-1,1 0 1,-1 0-1,0 0 1,1 0-1,-1-1 1,0 1-1,0-1 1,0 0-1,6-4 1,-5 1 0,0-1 0,0 1 0,0-1 0,0 0 0,-1 0 0,0 0 0,5-13 0,-1-1-1,-1-1 0,0 0 0,4-42 0,-1-70 12,-3 20 5,-8 320-14,-2-147-3,-2 211 0,6-265-1,1 0 0,0-1 1,0 1-1,0-1 0,1 1 0,0-1 0,0 0 1,0 1-1,6 7 0,-7-12 1,0 1 0,0-1-1,0 1 1,0-1 0,1 0 0,-1 0-1,0 0 1,1 0 0,-1 0 0,1 0 0,-1 0-1,1 0 1,0 0 0,-1-1 0,1 1 0,0-1-1,-1 1 1,1-1 0,0 0 0,0 1-1,-1-1 1,1 0 0,0 0 0,0 0 0,0-1-1,-1 1 1,1 0 0,0-1 0,0 1-1,-1-1 1,1 1 0,0-1 0,-1 0 0,1 0-1,-1 0 1,3-2 0,2-1 0,0 0 0,0-1 0,-1 0 0,0 0 0,0-1 0,0 0 0,-1 1 0,0-2 0,4-6 0,31-66 0,-25 42 1,-2 0 1,-1-1-1,-2 0 1,8-78-1,-8-161 8,-9 249-9,0 28 0,0 0 0,0-1 0,1 1 0,-1 0 0,0 0 0,0 0 0,0 0 0,0 0 0,0 0 0,0-1 0,0 1 0,0 0 0,0 0 0,0 0 0,0 0 0,0 0 0,0 0 0,0-1 0,0 1 0,0 0 0,0 0 0,0 0 0,0 0 0,0 0 0,0-1 0,0 1 0,0 0 0,0 0 0,0 0 0,0 0 0,0 0 0,0 0 0,0-1 0,-1 1 0,1 0 0,0 0 0,0 0 0,0 0 0,0 0 0,0 0 0,0 0 0,0 0 0,-1 0 0,1 0 0,0 0 0,0-1 0,0 1 0,0 0 0,0 0 0,0 0 0,-1 0 0,1 0 0,0 0 0,0 0 0,0 0 0,0 0 0,-1 0 0,-3 6 0,-1 5 0,0-1 0,0 1 0,1 0 0,1 0 0,0 1 0,1-1 0,-3 22 0,2 90 0,4-84 0,-1-23 0,0-1 0,1 0 0,1 0 0,1 0 0,0 0 0,1 0 0,1 0 0,0-1 0,0 0 0,2 0 0,0-1 0,0 1 0,13 15 0,-18-27 0,-1 0 0,1 1 0,0-1 0,0 0 0,1-1 0,-1 1 0,0 0 0,1-1 0,-1 1 0,1-1 0,-1 1 0,1-1 0,0 0 0,-1 0 0,1-1 0,0 1 0,0 0 0,0-1 0,-1 0 0,1 0 0,0 0 0,0 0 0,0 0 0,0 0 0,3-1 0,-2-1 0,1 1 0,-1 0 0,0-1 0,1 0 0,-1 0 0,0 0 0,0 0 0,0-1 0,-1 0 0,1 1 0,-1-1 0,1-1 0,-1 1 0,5-7 0,1-4 0,-1 0 0,-1-1 0,0 1 0,-1-2 0,-1 1 0,0-1 0,-1 1 0,-1-1 0,3-24 0,-2-20 0,-5-74 0,-1 57 0,2 57 0,0 18 0,0 5 0,0 34 0,0-6 0,5 132 0,-3-140 0,1-1 0,1 0 0,2 0 0,0 0 0,10 26 0,-14-45 0,0 1 0,-1 0 0,1-1 0,0 0 0,1 1 0,-1-1 0,0 0 0,1 0 0,0 0 0,0 0 0,0-1 0,0 1 0,0-1 0,1 0 0,-1 0 0,6 3 0,-1-2 0,0-1 0,0 0 0,1-1 0,-1 0 0,0 0 0,15-1 0,-18-1 0,1 1 0,-1-1 0,0-1 0,0 1 0,0-1 0,0 1 0,0-1 0,0-1 0,-1 1 0,1-1 0,-1 0 0,1 0 0,-1 0 0,0-1 0,0 1 0,0-1 0,-1 0 0,1 0 0,-1 0 0,0-1 0,0 1 0,3-9 0,3-5 0,-1 0 0,0 0 0,-2-1 0,9-36 0,-9 12 0,-2 1 0,-1-1 0,-3-46 0,-1 33 0,0 54 0,-3 8 0,-2 13 0,0 13 0,2 0 0,2 0 0,0 1 0,4 34 0,-1-33 0,0-14 0,0-1 0,1 0 0,1 0 0,1 0 0,0 0 0,10 24 0,-12-38 0,0 0 0,0 0 0,1 0 0,-1-1 0,1 1 0,0 0 0,0-1 0,1 0 0,-1 0 0,1 0 0,0 0 0,0 0 0,1-1 0,-1 0 0,1 0 0,-1 0 0,1 0 0,0-1 0,0 0 0,0 0 0,0 0 0,0 0 0,1-1 0,-1 0 0,1 0 0,8 0 0,-10-1 0,1 0 0,0 0 0,-1 0 0,1-1 0,0 0 0,-1 0 0,8-2 0,-9 1 0,-1 1 0,0-1 0,0 1 0,0-1 0,0 0 0,0 0 0,0 0 0,0 0 0,0 0 0,-1 0 0,1 0 0,-1 0 0,0-1 0,2-4 0,6-19 0,-1 1 0,-1-2 0,-1 1 0,-1-1 0,-2 0 0,1-41 0,-4 38 0,2 1 0,2-1 0,0 1 0,2 0 0,12-36 0,-16 61 0,1-1 0,-1 1 0,1-1 0,0 1 0,0 0 0,1 0 0,-1 0 0,1 0 0,-1 1 0,1 0 0,0-1 0,1 1 0,-1 1 0,0-1 0,1 1 0,0 0 0,7-3 0,-9 4 0,1 0 0,-1 0 0,1 0 0,-1 0 0,1 1 0,-1-1 0,1 1 0,-1 0 0,1 0 0,0 1 0,-1-1 0,1 1 0,-1-1 0,1 1 0,-1 0 0,0 1 0,1-1 0,-1 0 0,0 1 0,0 0 0,0 0 0,0 0 0,0 0 0,0 0 0,3 4 0,-1 1 0,1 1 0,-1 0 0,0 1 0,-1-1 0,0 1 0,0 0 0,-1 0 0,0 0 0,-1 1 0,0-1 0,0 1 0,0 10 0,0 12 0,-1 0 0,-5 42 0,-7 1 0,6-50 0,1 0 0,0 29 0,4-53 0,0 0 0,0 0 0,0 0 0,1 0 0,-1 0 0,0 0 0,0 0 0,1 0 0,-1 0 0,0 0 0,1 0 0,-1 0 0,1-1 0,0 1 0,-1 0 0,1 0 0,-1 0 0,1-1 0,0 1 0,0 0 0,-1-1 0,1 1 0,0-1 0,0 1 0,0-1 0,0 1 0,0-1 0,0 1 0,0-1 0,0 0 0,0 0 0,2 1 0,39-1 0,-25-1 0,-8 1 0,1-1 0,-1-1 0,0 0 0,0 0 0,-1-1 0,1 0 0,0-1 0,-1 1 0,0-2 0,0 1 0,0-1 0,-1 0 0,1-1 0,-1 0 0,0 0 0,-1 0 0,0-1 0,7-9 0,1-2 0,0-1 0,-2-1 0,0 0 0,-1-1 0,-1 0 0,8-26 0,-9 16 0,-2-1 0,-1-1 0,-2 1 0,-1-1 0,-2-55 0,-1 86 0,0 0 0,0 1 0,0-1 0,0 0 0,0 0 0,0 0 0,-1 0 0,1 0 0,-1 0 0,1 0 0,-1 0 0,0 1 0,1-1 0,-1 0 0,0 0 0,0 1 0,-3-3 0,2 2 0,0 1 0,0 0 0,-1 0 0,1 0 0,0 0 0,-1 1 0,1-1 0,-1 1 0,1-1 0,-1 1 0,1 0 0,-1 0 0,-3 0 0,2 0 0,0 1 0,1-1 0,-1 0 0,1 1 0,-1 0 0,1 0 0,-1 0 0,1 0 0,-1 0 0,1 1 0,0-1 0,0 1 0,0 0 0,0 0 0,0 1 0,0-1 0,-5 5 0,4-1 0,0 0 0,0 0 0,0 0 0,1 0 0,0 1 0,0-1 0,0 1 0,-2 11 0,-1 10 0,2 0 0,1 0 0,1 47 0,2-50 0,0 0 0,2-1 0,1 1 0,10 45 0,-11-64 0,0 1 0,1-1 0,0 1 0,-1-1 0,2 0 0,-1 0 0,1 0 0,0-1 0,0 1 0,1-1 0,-1 0 0,1 0 0,0 0 0,1-1 0,-1 0 0,1 0 0,0 0 0,0-1 0,0 0 0,0 0 0,0 0 0,13 3 0,-6-3 0,-1-1 0,0 0 0,1 0 0,0-2 0,-1 1 0,1-2 0,22-2 0,-29 1 0,1 1 0,-1-1 0,0 0 0,0 0 0,0-1 0,0 1 0,0-2 0,0 1 0,-1 0 0,0-1 0,0 0 0,0 0 0,0-1 0,0 1 0,-1-1 0,6-8 0,0-3 0,-1-1 0,0 0 0,-2 0 0,0 0 0,6-24 0,15-92 0,-5 15 0,-22 114-1,0 0 0,0 1 1,0-1-1,1 1 0,-1-1 0,1 1 0,0 0 0,0-1 1,0 1-1,1 0 0,-1 0 0,1 1 0,-1-1 1,1 0-1,5-2 0,-6 4 0,0 0 1,0 0-1,0 0 0,1 0 0,-1 1 1,0-1-1,1 1 0,-1 0 1,0-1-1,1 1 0,-1 0 0,0 0 1,1 1-1,-1-1 0,0 0 1,1 1-1,-1 0 0,0-1 1,0 1-1,1 0 0,-1 0 0,0 0 1,0 1-1,0-1 0,0 0 1,1 2-1,20 19 1,-18-17-2,-1 0 1,0-1-1,1 1 0,0-1 1,0-1-1,0 1 0,10 4 1,-26-14 14,9 5-13,1 0 0,-1 0 0,1 1 0,-1-1 0,0 0 0,0 0 0,0 1 0,1-1 0,-1 1 0,0 0 0,-4-1 0,2 1 0,-1 0 0,1 0 0,-1 0 0,0 0 0,1 1 0,-1 0 0,1 0 0,-1 0 0,1 0 0,0 1 0,-1-1 0,1 1 0,0 0 0,-8 6 0,7-3 0,0 0 0,0 1 0,0 0 0,0 0 0,1 0 0,0 0 0,0 1 0,-4 12 0,0 1 0,1 1 0,1 1 0,1-1 0,1 1 0,1 0 0,1 0 0,1 0 0,2 22 0,-1-40 0,0 1 1,0-1-1,1 0 0,-1 0 1,1 0-1,0 0 0,0 0 1,0 0-1,1 0 0,-1-1 0,1 1 1,0 0-1,0-1 0,1 1 1,-1-1-1,1 0 0,-1 0 1,1 0-1,0 0 0,0 0 1,0 0-1,1-1 0,-1 0 1,4 3-1,2-1 1,0-1 0,0 1-1,1-1 1,-1-1 0,1 0 0,-1 0 0,1-1-1,0 0 1,12-1 0,-19 0-1,0 0 0,0 0 0,-1-1 1,1 1-1,0-1 0,0 0 0,-1 0 0,1 0 0,0 0 0,-1 0 1,1-1-1,-1 1 0,0-1 0,1 1 0,-1-1 0,4-4 0,-2 1 1,0 0 0,0 0-1,0-1 1,-1 1 0,0-1-1,0 0 1,2-7 0,3-10 1,-2 0 1,7-48 0,-12 67-3,36-390 0,-25 222 0,-7 125 1,2-62 25,-10 977-77,3-867 39,0-1 0,0 0 0,-1 0 0,1 1 1,0-1-1,0 0 0,0 0 0,0 1 0,-1-1 0,1 0 0,0 0 0,0 1 0,-1-1 0,1 0 1,0 0-1,0 0 0,-1 1 0,1-1 0,0 0 0,0 0 0,-1 0 0,1 0 0,0 0 1,-1 0-1,1 0 0,0 0 0,-1 0 0,1 0 0,0 0 0,0 0 0,-1 0 0,1 0 1,0 0-1,-1 0 0,1 0 0,0 0 0,-1 0 0,1 0 0,0 0 0,0 0 0,-1-1 1,1 1-1,0 0 0,-1 0 0,1 0 0,0-1 0,-1 1 0,1 0-36,-20-11-1678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8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876 25 31422,'-28'-8'112,"-1"2"0,1 2 0,-1 0-1,0 2 1,0 1 0,0 2 0,0 0-1,-32 7 1,43-4-100,-1 1 0,1 1 0,0 1-1,1 1 1,-1 0 0,2 1 0,-1 1 0,1 1-1,1 0 1,0 1 0,0 0 0,-20 25-1,2 0 3,3 1 0,1 2 0,-42 77-1,36-51-8,3 1 0,-24 77-1,40-97-3,3 1 0,2 0 0,3 1 0,-4 58 0,11-89-2,0 0 0,2 0 0,0 0 0,1 0 0,1 0 0,0-1 0,11 30-1,-9-36 1,0 1-1,1-1 0,0 0 0,1 0 0,0-1 0,1 0 0,0 0 0,1-1 0,0 0 0,0 0 0,16 10 0,-8-7-3,1 0 1,1-2-1,0-1 1,0 0-1,1-1 1,0-1-1,27 6 1,-7-5-13,0-3-1,75 3 1,-87-7 22,1-2 0,-1 0-1,0-2 1,0-1 0,0-2 0,-1 0 0,0-2 0,0-1 0,0-1 0,-2-1-1,1-2 1,-1 0 0,-1-1 0,0-2 0,-2-1 0,42-38 0,-48 39 3,-1-1 0,-1-1 0,0 0 0,-2-1 0,0 0 0,-1-1 0,-1 0 0,0-1 0,8-32 0,-7 15-4,-3-1-1,-1-1 1,-2 1 0,0-60-1,-4 69-2,-2 0 0,-2 0-1,0 1 1,-2-1-1,-11-38 1,8 45 1,0 1-1,-2 0 1,0 1-1,-2 0 1,0 1-1,-1 0 1,-20-22-1,17 23-1,-1 1 1,-1 1-1,-1 1 0,0 1 0,-1 0 0,-1 1 0,0 2 0,-1 0 1,0 1-1,-1 1 0,0 1 0,0 1 0,-1 1 0,0 2 0,-1 0 0,1 1 1,-1 2-1,1 0 0,-37 3 0,49-1-21,0 1 0,0 0 1,0 0-1,0 1 0,0 1 0,0 0 1,1 0-1,0 2 0,-1-1 0,1 1 1,1 1-1,-1 0 0,1 0 0,0 1 1,1 1-1,-1-1 0,1 1 0,1 1 0,0 0 1,0 0-1,1 1 0,-13 19 0,-22 57-1310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45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16 32143,'-10'-3'38,"1"0"1,-1 0 0,0 1-1,0 0 1,0 1 0,0 0 0,0 0-1,0 1 1,0 1 0,-1-1-1,-15 5 1,22-4-39,0 0 1,0 0-1,-1 1 1,1 0-1,0 0 1,1 0-1,-1 0 1,0 0-1,1 1 1,-1 0-1,1 0 0,0 0 1,0 0-1,0 0 1,0 1-1,0-1 1,1 1-1,0-1 1,0 1-1,0 0 1,0 0-1,0 0 1,1 0-1,0 1 0,0-1 1,0 0-1,0 1 1,0 5-1,1-6 0,-1 1-1,1-1 1,0 1-1,0-1 1,1 1-1,-1-1 0,1 0 1,0 1-1,0-1 1,1 0-1,-1 1 1,1-1-1,0 0 1,3 5-1,-2-5 2,1 0 1,0 0-1,0-1 0,0 1 1,0-1-1,1 0 0,0 0 1,-1 0-1,1 0 1,0-1-1,8 3 0,4 0 11,0-1-1,0 0 0,0-1 1,0-1-1,1-1 0,-1 0 1,33-3-1,-47 1-10,0 1 0,1 0 0,-1-1 0,1 0 0,-1 0 1,0 0-1,1 0 0,-1 0 0,0-1 0,0 1 0,0-1 0,0 0 0,0 0 0,0 0 0,-1 0 0,1 0 1,-1-1-1,1 1 0,-1-1 0,0 0 0,0 0 0,0 0 0,0 0 0,1-4 0,0-1 1,0 0 0,-1 0 1,-1 0-1,1 0 0,-1 0 0,0 0 0,-1 0 0,0 0 0,-2-12 0,2 17-3,-1-1-1,0 1 1,0 0 0,0-1 0,-1 1-1,1 0 1,-1 0 0,0 0 0,0 0-1,0 0 1,0 0 0,0 0-1,-1 1 1,1-1 0,-1 1 0,0-1-1,1 1 1,-1 0 0,0 0 0,0 1-1,-1-1 1,1 0 0,0 1-1,-1 0 1,1 0 0,0 0 0,-1 0-1,1 1 1,-1-1 0,0 1 0,1 0-1,-1 0 1,1 0 0,-1 0 0,1 1-1,-1 0 1,1-1 0,-1 1-1,1 0 1,0 1 0,-5 1 0,-3 5-126,1 0 1,0 0 0,1 1-1,-16 20 1,13-16-571,-29 35-4452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47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111 883 30974,'-1'21'444,"0"-14"-308,1 0 0,0-1 0,0 1 0,2 12 1,-2-17-129,0-1 0,1 0 0,-1 0 0,1 0 0,-1 1 0,1-1 0,-1 0 0,1 0 0,-1 0 0,1 0 0,0 0 0,0 0 0,0 0 0,0 0 0,-1 0 0,1 0 0,0-1 0,1 1 1,-1 0-1,0 0 0,0-1 0,0 1 0,0-1 0,0 1 0,1-1 0,-1 0 0,0 1 0,0-1 0,1 0 0,1 0 0,5 1 14,-1-1 0,1 0 0,0 0 0,0 0-1,0-1 1,0-1 0,0 1 0,7-4 0,-9 2-18,0 0 0,-1 0 0,1 0 1,-1-1-1,0 0 0,0 0 0,0 0 0,-1 0 1,1-1-1,5-9 0,6-7 6,-2-1 0,0 0 0,-1-2 0,-2 1 1,0-1-1,-2-1 0,0 0 0,5-31 0,-4 3-4,-3 0 0,-2-1 0,-3-55 0,-11-240 24,8 328-31,1 19 1,-2-22 0,-1 16 0,-1 11 0,0 6 0,1 0 0,0 0 0,1 1 0,0-1 0,-1 15 0,1-6 0,-15 156 0,7 210 0,9-249 0,8 727 32,-5-831-32,0-18 0,-2 1 0,1-1 0,-2 1 0,0-1 0,-3 15 0,4-26 0,-1-1 0,0 1 0,0 0 0,0 0 0,0-1 0,-1 1 0,1-1 0,0 1 0,-1-1 0,1 0 0,-1 1 0,1-1 0,-1 0 0,0 0 0,1 0 0,-1 0 0,0-1 0,0 1 0,0 0 0,0-1 0,0 1 0,0-1 0,0 1 0,1-1 0,-1 0 0,0 0 0,0 0 0,-3-1 0,-1 1 0,0 0-1,0 0 1,0-1-1,0 0 0,0-1 1,0 1-1,0-1 0,-10-5 1,5 0-5,0-1 1,1 0-1,0 0 1,1-1-1,-15-18 1,-40-57-9,48 60 9,0 0 1,2-1 0,1-1 0,-11-27 0,20 40 2,0 1 1,0 0 0,2-1 0,-1 0-1,1 0 1,1 0 0,1 1 0,-1-1 0,2 0-1,0 0 1,4-19 0,-2 24 0,0 0 0,0 0 0,0 0 0,1 1 0,1-1 0,-1 1 0,1 0 0,1 0 0,-1 1 0,7-7 0,15-12 0,32-23 0,-16 12 3,36-34 3,87-100 1,-121 117-3,-1-3 1,65-114-1,-96 147-2,-3 3-2,1 1 0,1 0 1,20-24-1,-28 38 0,0 1 0,0 0 0,0 0 0,0 0 0,1 1 0,0 0 0,0 0 0,0 0 0,0 0 0,0 1 0,0 0 0,1 0 0,-1 0 0,1 1 0,0-1 0,-1 1 0,12 0 0,-20 2 0,0-1 0,0 1 0,-1 0 0,1 0 0,0 1 0,0-1 0,0 1 0,0-1 0,0 1 0,1 0 0,-1 0 0,1 0 0,-3 3 0,-33 34 0,26-23 0,1 0 0,1 0 0,0 1 0,1 0 0,1 1 0,0 0 0,2 0 0,0 1 0,1 0 0,1 0 0,1 0 0,0 0 0,2 1 0,0-1 0,1 1 0,4 27 0,-4-43 0,1 0 0,0 0 0,0 0 0,0 0 0,0 0 0,1 0 0,0 0 0,0-1 0,0 1 0,0 0 0,0-1 0,1 0 0,-1 0 0,1 1 0,5 3 0,-2-3 0,-1 0 0,1 0 0,0 0 0,1-1 0,-1 0 0,1 0 0,-1-1 0,12 3 0,-1-2 0,0 0 0,1-1 0,-1-1 0,1-1 0,-1 0 0,30-6 0,-40 5 0,1 0 0,-2-1 0,1 0 0,0-1 0,0 0 0,-1 0 0,1 0-1,-1 0 1,0-1 0,0 0 0,0-1 0,-1 1 0,0-1 0,1 0 0,6-9 0,-7 6 2,0 1 1,-1-1-1,0 0 0,0 0 0,0-1 1,-1 1-1,0-1 0,-1 1 1,0-1-1,0 0 0,0-18 1,-1 11-6,-1-1 1,-1 0-1,0 1 1,-1-1 0,-1 1-1,-1-1 1,0 1 0,-9-20-1,9 25 3,-1 1-1,-1 1 1,0-1 0,0 1-1,-1 0 1,0 0 0,-1 0-1,1 1 1,-2 1-1,1-1 1,-1 1 0,0 1-1,-14-8 1,17 10 0,-1 1 0,0 0 0,0 0 0,0 0 0,0 1 0,0 1 0,-1-1 0,1 1 0,-1 0 0,1 0 0,-1 1 0,1 0 0,-15 2 0,18-1 0,0 0 0,0 0 0,1 1 0,-1-1 0,0 1 0,1 0 0,-1 0 0,1 0 0,-1 0 0,1 0 0,0 1 0,0 0 0,0-1 0,0 1 0,0 0 0,1 1 0,-1-1 0,1 0 0,0 1 0,0-1 0,0 1 0,1 0 0,-1-1 0,1 1 0,0 0 0,-1 5 0,0 3 0,0 0 0,0 0 0,2 0 0,-1 0 0,2 0 0,-1 0 0,2 0 0,0 0 0,0 0 0,1 0 0,0 0 0,1-1 0,0 0 0,8 14 0,-7-17 0,0 0 0,0-1 0,1 0 0,0 0 0,0 0 0,0-1 0,1 0 0,0 0 0,0 0 0,1-1 0,-1-1 0,1 1 0,0-1 0,1 0 0,-1-1 0,0 0 0,1 0 0,0-1 0,17 3 0,-9-3 0,-1 0 0,1-1 0,0-1 0,20-2 0,-33 2 0,1-1 0,-1 0 0,1 0 0,-1 0 0,1-1 0,-1 0 0,0 1 0,0-2 0,0 1 0,0 0 0,0-1 0,0 0 0,0 0 0,-1 0 0,0 0 0,1 0 0,-1-1 0,-1 1 0,1-1 0,2-5 0,3-8 0,-1-1 0,-2 1 0,1-2 0,-2 1 0,-1 0 0,0-1 0,0-24 0,9-48 0,-10 82 0,1-1 0,-1 0 0,2 1 0,-1 0 0,1 0 0,1 0 0,7-11 0,-11 17 0,1 1 0,0 0 0,-1 0 0,1 0 0,0 1 0,0-1 0,0 0 0,0 1 0,0-1 0,1 1 0,-1 0 0,0-1 0,1 1 0,-1 0 0,1 1 0,-1-1 0,1 0 0,-1 1 0,1-1 0,-1 1 0,1 0 0,0 0 0,-1 0 0,1 0 0,-1 0 0,1 1 0,0-1 0,-1 1 0,1 0 0,-1-1 0,1 1 0,-1 0 0,3 2 0,-2-1 0,0 0 0,1 1 0,-1-1 0,-1 1 0,1-1 0,0 1 0,-1 0 0,1 0 0,-1 1 0,0-1 0,0 0 0,0 1 0,0-1 0,1 7 0,15 55 0,-18-64 0,5 32 0,-1 0 0,-2 0 0,-3 43 0,1 22 0,0-95 1,0 0 0,1 0 0,-1 0 0,1 0 0,0 0 1,-1 0-1,1 0 0,0-1 0,1 1 0,-1 0 0,0-1 0,1 1 0,0-1 0,-1 1 1,1-1-1,0 0 0,0 1 0,0-1 0,1 0 0,-1 0 0,0-1 0,1 1 0,0-1 0,-1 1 1,1-1-1,0 0 0,-1 1 0,1-1 0,0-1 0,0 1 0,0 0 0,0-1 0,0 0 0,4 1 1,-1-1-34,0 0 0,-1 0 0,1-1 0,0 0 1,0 0-1,-1 0 0,1 0 0,0-1 1,-1 0-1,1 0 0,-1-1 0,0 0 0,0 1 1,0-2-1,0 1 0,0-1 0,4-3 0,23-30-1899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50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47 817 32223,'-5'6'3,"0"1"0,1 0 1,0 0-1,0 0 1,0 1-1,1-1 0,0 1 1,0 0-1,-1 10 0,1 1-1,0 0-1,1 36 0,2-54-1,0 1 0,1-1 1,-1 1-1,0-1 0,1 1 0,-1-1 0,0 0 0,1 1 0,0-1 0,-1 0 1,1 1-1,0-1 0,0 0 0,-1 0 0,1 0 0,0 1 0,0-1 1,0 0-1,1 0 0,-1-1 0,1 2 0,2 0 1,-1 0 0,1 0 0,-1-1 0,1 1 0,0-1 0,-1 0 0,1 0 0,5 0 0,-3 0 7,0 0-1,0-1 1,-1 0-1,1 0 1,0-1-1,0 1 1,0-1-1,-1 0 1,1-1-1,-1 0 1,1 1-1,6-5 0,-4 0 10,-1 0 0,1-1-1,-2 1 1,1-2-1,-1 1 1,0-1-1,0 0 1,-1 0-1,0 0 1,-1-1 0,6-16-1,3-9 18,13-64 0,-13 36-21,24-91 2,-31 133-11,1 0-1,1 1 0,0-1 1,2 2-1,14-23 0,-20 36-1,0 0-1,0 0 0,1 0 1,0 0-1,-1 1 0,2 0 1,-1 0-1,0 0 0,1 1 1,6-4-1,-9 6-1,0 0 0,0 0 0,0 0 1,-1 0-1,1 1 0,0-1 0,0 1 0,0 0 0,0-1 1,0 1-1,0 1 0,0-1 0,0 0 0,0 1 0,0-1 0,0 1 1,0 0-1,0 0 0,-1 0 0,1 1 0,0-1 0,-1 1 1,1-1-1,4 5 0,0 1 0,0 1 0,0 0 0,0 1 0,-1 0 0,-1 0 0,0 0 0,0 0 0,0 1 0,-1 0 0,-1 0 0,5 18 0,-3-2 0,0 0 0,-2 0 0,1 42 0,-4-54 0,-1 0 0,0 0 0,0-1 0,-5 15 0,4-21 0,0-1 0,0 0 0,-1 1 0,0-1 0,0-1 0,-1 1 0,1 0 0,-1-1 0,0 0 0,-6 5 0,-4 4 1,-1 0 0,0-2 0,-1 0 0,0-1 0,-1 0 0,0-2 0,-23 11 0,27-15 0,0-1-1,0 0 1,0 0 0,0-1-1,-1-1 1,1 0 0,-1-1-1,1-1 1,-1 0 0,0 0-1,-18-4 1,29 3-1,-1 0 0,1 0 0,-1 0 0,1-1 0,0 1-1,0-1 1,0 0 0,0 0 0,0 0 0,0 0 0,0-1 0,0 1 0,1-1 0,-4-4 0,1 0-1,1 1 1,0-1-1,1 0 1,0 1-1,0-2 1,-3-10-1,0-7-1,2 1 0,0-1 0,1-29 0,2-74-20,1 126 22,0 1-1,1 0 1,-1-1 0,0 1-1,1 0 1,-1-1-1,0 1 1,1 0 0,0 0-1,-1-1 1,1 1-1,0 0 1,0 0 0,-1 0-1,1 0 1,0 0-1,0 0 1,0 0 0,0 0-1,0 0 1,1 0-1,-1 1 1,0-1 0,0 0-1,0 1 1,1-1-1,-1 1 1,0 0 0,1-1-1,-1 1 1,0 0-1,1 0 1,-1-1 0,0 1-1,2 1 1,1-1-1,-1 0 0,0 0 1,1 0-1,-1 1 0,0 0 0,0-1 1,0 1-1,0 1 0,0-1 0,0 0 0,0 1 1,0-1-1,0 1 0,0 0 0,2 2 1,19 22-1,-1 1 0,20 30 0,24 29 1,-62-80 0,16 18 0,1-1 0,37 30 0,-52-48-2,0 1 0,1-1 0,0-1 0,0 0 0,0 0 0,1 0 0,-1-1-1,1 0 1,0-1 0,0 0 0,0 0 0,0-1 0,10 1 0,-16-3 2,0 1 0,0 0 1,0-1-1,0 0 1,0 0-1,0 0 0,-1 0 1,1 0-1,0-1 0,-1 1 1,1-1-1,-1 1 1,1-1-1,-1 0 0,0 0 1,0 0-1,0 0 1,0-1-1,0 1 0,0-1 1,-1 1-1,1-1 0,-1 1 1,2-5-1,4-9-3,-1 0 0,-1 0-1,4-22 1,-3 13 4,16-72-2,-16 63 2,2 0 0,1 1 0,26-64 0,-34 95-2,0 0-1,0 0 1,0 0 0,0 0 0,0 0 0,1 0 0,-1 0 0,1 1 0,-1-1 0,1 0 0,0 1 0,-1-1 0,1 1 0,0 0-1,0-1 1,0 1 0,0 0 0,0 0 0,0 0 0,1 1 0,-1-1 0,0 0 0,0 1 0,0 0 0,1-1 0,-1 1 0,0 0-1,1 0 1,-1 0 0,0 1 0,1-1 0,-1 0 0,0 1 0,0-1 0,0 1 0,1 0 0,-1 0 0,0 0 0,0 0-1,0 0 1,0 0 0,0 1 0,-1-1 0,1 1 0,0-1 0,1 3 0,5 8-10,-7-9 11,1 0-1,-1 0 1,1-1 0,0 1 0,0-1 0,0 0-1,0 1 1,0-1 0,0 0 0,3 2 0,-2-4 16,-3 0 58,-7-1-71,1 0 0,-1 1 0,0 0 0,0 0 0,-8 1 0,-3 0-2,15 0-1,0-1 0,-1 1 0,1-1 0,0 1 0,-1 0 0,1 0 0,0 0 0,0 1 0,0-1 0,0 1 0,0 0 0,0 0 0,0 0 0,-4 4 0,3-1 0,-1 0 0,0 1 0,1-1 0,0 1 0,0 0 0,-4 12 0,1-2 0,1 0 0,1 1 0,1-1 0,0 1 0,-1 21 0,3-24 0,1 1 0,0 0 0,1 0 0,1 0 0,5 27 0,-5-37 0,1 0 0,-1 1 0,1-1 0,1-1 0,-1 1 1,1 0-1,0-1 0,0 1 0,0-1 0,1 0 0,-1 0 0,1 0 1,0 0-1,0-1 0,1 0 0,-1 1 0,1-2 0,-1 1 0,6 2 1,1 0 0,0-1 0,1-1 0,-1 0 1,1 0-1,-1-1 0,23 1 0,70-6 4,-97 3-5,1-1 0,-1 0 0,0-1 0,0 1 0,0-1 0,0-1 0,0 0 0,0 0 0,0 0 0,-1-1 0,0 1 0,0-2 0,10-7 0,-9 5 0,1-2 0,-1 1 0,0-1 0,-1 0 0,0 0 0,-1 0 0,0-1 0,6-14 0,-2-5 0,0 0 0,-2-1 0,-1 0 0,-2 0 0,1-52 0,-1-3 7,-4 1 1,-4 0-1,-22-126 0,19 190-4,7 20-3,0 0 0,0 0 0,-1 0 0,1-1 0,0 1 0,0 0 0,0 0 0,0 0 0,-1 0 0,1 0 0,0-1 0,0 1 0,0 0 0,-1 0-1,1 0 1,0 0 0,0 0 0,-1 0 0,1 0 0,0 0 0,0 0 0,0 0 0,-1 0 0,1 0 0,0 0 0,0 0 0,-1 0 0,1 0 0,0 0 0,0 0 0,0 0-1,-1 0 1,1 0 0,0 0 0,0 0 0,0 1 0,-1-1 0,1 0 0,-2 2-1,1 0 0,-1 0 0,1 1 0,0-1 0,0 0 0,0 0 0,0 1 0,0-1 1,1 1-1,-1-1 0,0 4 0,-9 75 4,4 0 1,6 125-1,2-85 0,-2 157-3,0-277 0,0-1 0,0 0 0,0 1 0,0-1 0,0 0 0,0 0 0,0 1 0,0-1 0,0 0 0,0 1 0,0-1 0,1 0 0,-1 0 0,0 1 0,0-1 0,0 0 0,0 0 0,0 1 0,1-1 0,-1 0 0,0 0 0,0 0 0,0 1 0,1-1 0,-1 0 0,0 0 0,0 0 0,1 0 0,-1 1 0,0-1 0,0 0 0,1 0 0,-1 0 0,0 0 0,0 0 0,1 0 0,-1 0 0,1 0 0,0 0 0,-1 0 0,1 0 0,-1-1 0,1 1 0,-1 0 0,1 0 0,0-1 0,-1 1 0,1 0 0,-1-1 0,1 1 0,-1 0 0,0-1 0,1 1 0,-1-1 0,1 1 0,-1-1 0,0 1 0,1-1 0,-1 0 0,7-14 0,-1 1 0,-1-2 0,7-27 0,0-4 0,-3 20 0,39-115-5,-41 126 3,0 1 1,1 0 0,1 0 0,1 0 0,-1 1 0,17-18 0,-23 29 0,-1 0 1,1 1 0,0-1 0,0 0-1,0 1 1,0 0 0,0-1 0,1 1-1,-1 0 1,1 1 0,-1-1 0,1 1-1,0-1 1,0 1 0,-1 0 0,1 1 0,0-1-1,0 1 1,0-1 0,0 1 0,5 1-1,-8 0 1,0-1-1,0 1 1,0 0-1,0 0 1,0 0 0,-1 0-1,1 0 1,0 0-1,0 0 1,-1 0-1,1 0 1,-1 0-1,1 0 1,-1 0-1,1 0 1,-1 0 0,0 1-1,1-1 1,-1 0-1,0 0 1,0 0-1,0 1 1,0-1-1,0 0 1,0 0-1,-1 1 1,1 1 0,0 3-1,-5 192 1,-1-44 0,6-151 0,0-1 0,0 1 0,1 0 0,-1-1 1,0 1-1,1 0 0,0-1 0,0 1 0,0-1 0,0 1 0,0-1 0,0 1 1,1-1-1,-1 0 0,1 1 0,0-1 0,-1 0 0,1 0 0,3 1 0,-1 0 1,0 0 0,0 0-1,1-1 1,0 1-1,-1-1 1,1-1-1,0 1 1,0-1-1,8 2 1,8-1 1,0 0 0,0-2 0,41-4 0,-53 3-2,0-1 0,0 0 0,0 0 0,0-1 0,-1 0 0,1 0 0,-1-1 0,0-1 0,0 1 0,0-1 0,-1 0 0,0-1 0,0 0 0,0 0 0,0-1 0,-1 1 0,0-1 0,-1-1 0,0 1 0,0-1 0,6-13 0,-2 2 0,-1 0 0,0-1 0,-2 0 0,0-1 0,-2 1 0,0-1 0,-1 0 0,0-29 0,-2 30-1,0 6 4,-1-1 0,0 1-1,-1 0 1,0-1 0,-5-17 0,6 30-3,-1-1 1,0 0-1,0 1 1,0-1-1,0 1 0,-1-1 1,1 1-1,-1 0 1,1-1-1,-1 1 1,0 0-1,0 0 1,0 0-1,0 0 1,0 0-1,0 1 1,0-1-1,-1 1 1,1-1-1,-1 1 1,1 0-1,-1 0 1,1 0-1,-1 0 1,0 0-1,1 1 1,-1-1-1,0 1 1,0 0-1,0 0 1,1 0-1,-1 0 1,-4 1-1,3 0 0,1 0-1,0 0 1,0 0 0,-1 1-1,1-1 1,0 1 0,0 0-1,0-1 1,1 2 0,-1-1-1,0 0 1,1 0 0,-1 1 0,1-1-1,0 1 1,0 0 0,0 0-1,0 0 1,0 0 0,1 0-1,0 0 1,-1 0 0,1 1-1,-1 2 1,-2 9-2,0 0 1,0 0-1,2 0 1,-2 19-1,2-8 2,1 1 0,2-1 0,0 1 0,1-1 0,11 45 0,-11-63 0,0 0 0,1 1 0,0-2 0,1 1 0,0 0 0,0-1 0,0 0 0,1 0 0,0 0 0,0 0 0,1-1 0,0 0 0,0 0 0,0 0 0,1-1 0,0 0 0,0 0 0,0-1 0,1 0 0,-1 0 0,17 5 0,-14-6 0,0-1 0,0 0-1,20 1 1,-26-3 0,-1 0 1,0 0-1,0 0 0,0 0 0,0 0 0,0-1 1,0 1-1,1-1 0,-1 0 0,0 0 0,-1 0 1,1 0-1,0-1 0,0 1 0,0-1 0,-1 0 0,5-3 1,-3-1-1,1-1 0,-1-1 0,0 1 0,-1-1 0,0 1 1,0-1-1,3-14 0,9-67-3,-9 52 2,-1 3 1,-2 13 0,0 0 0,1 1 0,1 0 0,1-1 0,1 2 0,13-28 0,-20 45 0,1 1 0,0-1-1,0 1 1,0 0 0,0-1 0,0 1 0,0 0-1,0 0 1,0 0 0,0 0 0,1 0 0,-1 0-1,0 0 1,1 0 0,-1 0 0,1 1 0,-1-1-1,1 0 1,-1 1 0,1-1 0,-1 1 0,1 0-1,2-1 1,-2 2 0,-1-1 0,0 1-1,1-1 1,-1 1 0,0 0-1,1-1 1,-1 1 0,0 0-1,0 0 1,0 0-1,1 0 1,-1 0 0,0 0-1,0 0 1,-1 0 0,1 0-1,0 1 1,0-1 0,0 0-1,-1 0 1,1 1 0,-1-1-1,1 1 1,0 2 0,8 32 1,0 0 0,-3 1 0,3 46 0,-4 116 8,-5-199-9,0 0 0,1-1 0,-1 1 0,0 0 0,0 0 0,0 0 0,0-1 0,0 1 0,0 0 0,0 0 0,0-1 0,1 1 0,-1 0 0,0 0 0,0 0 0,0 0 0,1-1 0,-1 1 0,0 0 0,0 0 0,0 0 0,1 0 0,-1 0 0,0-1 0,0 1 0,1 0 0,-1 0 0,0 0 0,0 0 0,1 0 0,-1 0 0,0 0 0,0 0 0,1 0 0,-1 0 0,0 0 0,0 0 0,1 0 0,-1 0 0,0 0 0,0 1 0,1-1 0,-1 0 0,0 0 0,0 0 0,0 0 0,1 0 0,-1 0 0,0 1 0,0-1 0,0 0 0,1 0 0,-1 0 0,0 1 0,0-1 0,0 0 0,0 0 0,0 0 0,0 1 0,1-1 0,-1 0 0,0 0 0,0 1 0,0-1 0,0 0 0,0 0 0,0 1 0,4-13 0,0-1 0,-1 0 0,0 1 0,2-23 0,2-10 0,-7 44 0,38-162 0,-32 143 0,1 1 0,0 1 0,2-1 0,0 1 0,1 0 0,13-18 0,-20 32 0,1 0 0,-1 1 0,1 0 0,-1 0 0,1 0 0,0 0 0,0 0 0,0 1 0,0-1 0,1 1 0,-1 0 0,1 0 0,9-1 0,-12 2 0,0 1 0,0-1 0,0 1 0,0 0 0,1 0 0,-1 0 0,0 1 0,0-1 0,0 0 0,0 1 0,0-1 0,0 1 0,0 0 0,0 0 0,0 0 0,0 0 0,0 0 0,0 0 0,0 0 0,0 0 0,-1 1 0,1-1 0,-1 1 0,1 0 0,-1-1 0,0 1 0,1 0 0,-1 0 0,0-1 0,0 1 0,0 0 0,0 3 0,6 13 0,-2 0 0,0 0 0,-2 0 0,0 1 0,1 23 0,-3 102 0,-3-73 0,1-53 0,0 0 0,-1-1 0,-2 0 0,-8 31 0,11-43 0,11-67 0,120-282-29,-126 335 28,2-6 0,0-1 1,1 1 0,1 1 0,1-1-1,19-25 1,-27 40 0,-1 0 0,0-1 0,0 1 0,0 0 0,0 0 0,0 0 0,1-1 0,-1 1 0,0 0 0,0 0 0,1 0 0,-1-1 0,0 1 0,0 0 0,1 0 0,-1 0 0,0 0 0,0 0 0,1-1 0,-1 1 0,0 0 0,0 0 0,1 0 0,-1 0 0,0 0 0,1 0 0,-1 0 0,0 0 0,0 0 0,1 0 0,-1 0 0,0 0 0,1 0 0,-1 0 0,0 1 0,0-1 0,1 0 0,-1 0 0,5 14 0,-5 28 0,0-34 0,0 21 0,-1 3 3,1 0 0,2 0-1,1 0 1,13 58 0,-13-82-2,-1-1-1,1 1 1,0-1-1,0 0 1,1 0-1,0 0 1,0-1 0,0 1-1,1-1 1,0 0-1,1 0 1,-1-1 0,1 1-1,0-1 1,0-1-1,1 1 1,-1-1 0,1 0-1,0 0 1,0-1-1,1 0 1,-1 0 0,1-1-1,-1 0 1,12 1-1,-11-1 0,0 0 1,0-1-1,0-1 0,0 1 0,0-1 0,0-1 0,0 1 0,0-1 0,-1-1 1,1 1-1,0-1 0,0-1 0,-1 0 0,0 0 0,1 0 0,-1-1 0,0 0 1,0 0-1,-1 0 0,12-11 0,-9 4 0,0-1 0,-1 1 0,0-1 0,-1-1 0,0 1 0,-1-1 0,0-1 0,-1 1 0,-1-1 0,0 1 0,2-17 0,-1-15 0,-1-1 0,-2-50 0,-2 85 0,0 7 0,0 0 0,0 1 0,0-1 0,-1 1 0,1-1 0,-1 1 0,0-1 0,0 1 0,0-1 0,0 1 0,-1 0 0,1 0 0,-5-6 0,4 7 0,1 1 0,-1-1 0,0 1 0,1 0 0,-1 0 0,0 0 0,0 0 0,0 0 0,0 0 0,0 1 0,0-1 0,0 1 0,-1-1 0,1 1 0,0 0 0,0 0 0,0 0 0,0 0 0,-1 0 0,1 0 0,0 1 0,0-1 0,0 1 0,-2 0 0,-1 1 0,1 0 0,-1 0 0,1 0 0,-1 1 0,1-1 0,0 1 0,0 0 0,0 1 0,1-1 0,-1 1 0,1-1 0,0 1 0,0 0 0,0 0 0,0 1 0,1-1 0,0 0 0,-2 6 0,-3 6 0,0 1 0,2 0 0,-7 33 0,8-32 0,1 1 0,1 0 0,1 0 0,1 0 0,0 0 0,1 0 0,4 20 0,-3-32 0,0 1 0,0-1 0,1 0 0,-1 0 0,2 0 0,-1 0 0,1 0 0,0-1 0,0 0 0,1 0 0,0 0 0,0 0 0,0-1 0,1 1 0,-1-1 0,1-1 0,1 1 0,-1-1 0,1 0 0,8 4 0,-2-3-1,0-1 0,0 0 0,1 0-1,-1-2 1,1 1 0,19-1 0,-26-1 0,-1-1 1,0 0-1,1 0 1,-1-1-1,0 0 1,1 0-1,-1 0 1,0-1-1,0 0 1,0 0-1,0 0 1,0-1-1,-1 0 1,1 0-1,8-7 1,-7 2-1,0 0 1,-1 0 0,0-1-1,0 0 1,-1 0-1,-1 0 1,1-1-1,-1 1 1,-1-1-1,0 0 1,4-21-1,-2-9-3,1-72 0,-3 45 2,-2 45 3,7-51 8,-7 68-9,0 0 1,0 0-1,1 0 1,0 1-1,0-1 1,0 1-1,0 0 1,1-1-1,-1 1 0,1 0 1,0 0-1,5-4 1,-6 5-1,-1 0 1,0-1 0,0 1 1,-1-1-1,1 1 0,-1-1 0,0 1 1,0-1-1,0 0 0,-2-5 0,1-7 3,1-184-1,0 200-3,0 0 0,0 0 0,0 0 0,0-1 0,0 1 0,0 0 0,0 0 0,0 0 0,0 0 0,0 0 0,0 0 0,0-1 0,0 1 0,0 0 0,0 0 0,0 0 0,0 0 0,0 0 0,0 0 0,0 0 0,-1-1 0,1 1 0,0 0 0,0 0 0,0 0 0,0 0 0,0 0 0,0 0 0,0 0 0,0 0 0,0 0 0,-1 0 0,1-1 0,0 1 0,0 0 0,0 0 0,0 0 0,0 0 0,0 0 0,0 0 0,-1 0 0,1 0 0,0 0 0,0 0 0,0 0 0,0 0 0,0 0 0,0 0 0,-1 0 0,1 0 0,0 0 0,0 0 0,0 0 0,0 0 0,0 1 0,0-1 0,0 0 0,-1 0 0,1 0 0,0 0 0,0 0 0,0 0 0,0 0 0,-7 10-3,-2 31 5,2 0 0,2 0-1,1 0 1,3 66 0,0-11 2,-1-43-2,-1 215-1,4-258-1,0-1 0,0 1 0,1-1 1,0 1-1,1-1 0,0 1 0,0-1 0,6 10 0,-7-16-1,0 1 1,0-1-1,1 1 1,-1-1-1,1 0 0,0 0 1,0 0-1,0 0 0,0 0 1,0-1-1,1 1 0,0-1 1,-1 0-1,1 0 0,0-1 1,0 1-1,0-1 0,0 1 1,0-1-1,0-1 0,6 2 1,-5-1-1,1 0 0,-1-1 0,1 1 1,-1-1-1,1-1 0,-1 1 0,1-1 0,-1 1 1,1-2-1,-1 1 0,0 0 0,1-1 1,-1 0-1,0-1 0,0 1 0,0-1 0,-1 0 1,1 0-1,0 0 0,-1-1 0,0 1 1,0-1-1,5-6 0,1-4 1,1-2 0,-2 1-1,0-2 1,-1 1 0,-1-1 0,0 0 0,-1 0-1,-1-1 1,-1 0 0,3-19 0,-1-23 11,-1-102 0,-5 134-2,-12 46-22,6 9 13,2 0 0,0 0 0,1 0 0,2 1 0,3 37 0,-2-16 0,0-37 0,0 1 0,1-1 0,1 0 0,0 1 0,0-1 0,1 0 0,7 19 0,-8-27 0,1 0 0,-1 1 0,0-1 0,1 0 0,0-1 0,0 1 0,0 0 0,1-1 0,-1 1 0,1-1 0,0 0 0,0 0 0,0-1 0,0 1 0,0-1 0,0 0 0,1 0 0,-1 0 0,1-1 0,0 1 0,-1-1 0,8 1 0,-6-1-1,1 0 0,-1-1 1,1 0-1,0 0 0,-1 0 0,1 0 0,-1-1 0,11-3 1,-14 3-1,0 0 0,0-1 1,1 0-1,-1 1 0,-1-1 1,1 0-1,0-1 1,0 1-1,-1 0 0,1-1 1,-1 1-1,0-1 0,0 0 1,0 0-1,0 0 1,0 0-1,1-3 0,3-8-5,-1-1 0,0 1-1,-1-1 1,0 1 0,2-27-1,-1-77-17,-3 45 25,-2 66-2,1 0-1,0 0 1,0 0 0,0 1 0,1-1 0,0 0-1,1 1 1,0 0 0,0-1 0,0 1-1,4-6 1,-4 9-3,-1 0 1,1 0-1,-1 0 0,1 1 0,0-1 1,0 0-1,0 1 0,0 0 0,1 0 1,-1 0-1,1 0 0,-1 1 1,1-1-1,0 1 0,-1 0 0,1 0 1,0 0-1,0 0 0,0 1 0,5-1 1,-3 2 2,1-1 1,0 1 0,-1 1 0,0-1 0,1 1-1,-1 0 1,0 0 0,0 1 0,0 0 0,0 0-1,0 0 1,9 8 0,10 5 0,-22-14 3,-3-1 10,-13-2 16,0 0-31,-37 0 23,47 1-20,0 1 0,0-1 0,0 1 0,0 0 0,0 0 0,1 0 0,-1 0 0,0 0 0,0 1 0,1-1 1,-1 1-1,1 0 0,0-1 0,-4 5 0,0 1 1,0 1 0,1 0 0,0 0 0,0 0 0,1 0 0,0 1 0,1-1 0,0 1 0,0 0 0,1 0 0,-2 12 0,1 12 18,-1 59-1,4-89-18,0 2 0,0 1 0,1-1 0,0 1 0,-1-1 0,2 0 0,-1 1 1,1-1-1,-1 0 0,2 0 0,-1 0 0,0 0 0,1 0 0,0 0 0,5 6 0,-2-5 1,1 1-1,0-1 1,0 0 0,0-1-1,1 1 1,0-1 0,16 7-1,-8-6 2,1-1-1,-1 0 0,1-2 0,1 1 1,-1-2-1,0-1 0,1 0 0,31-2 1,-14 0-5,-30 1 2,-1 0 1,1 0-1,0-1 0,-1 0 1,1 0-1,-1 0 0,1-1 0,-1 1 1,0-1-1,0 0 0,0 0 1,0 0-1,0-1 0,0 0 1,0 1-1,-1-1 0,1-1 1,4-5-1,-3 3-23,-1 0 1,0-1 0,0 0-1,0 0 1,-1 0 0,0 0-1,0 0 1,-1-1 0,0 1-1,1-12 1,1-25-570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51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78 27645,'-7'-9'960,"0"0"1,-1 0-1,0 1 1,-10-8-1,14 13-944,-1 0 0,1 0-1,-1 0 1,1 1 0,-1 0 0,0 0-1,0 0 1,0 1 0,0-1 0,0 1 0,-10 0-1,3 0-6,1 0 0,-1 1 0,-18 3 0,26-2-8,0 0 0,0 0 0,0 0 0,0 0 0,0 1 0,0 0 0,0 0 0,1 0 0,-1 0 1,1 1-1,-1-1 0,1 1 0,-4 4 0,2-1-1,0 0 0,0 1 0,1-1 0,0 1 0,0 0 0,1 0 0,-1 0 0,2 1 0,-1-1 0,-2 14 0,2 1 0,0 0 0,2 36 0,1-55 1,0 1-1,0 0 1,0-1-1,1 1 1,-1 0 0,1-1-1,0 1 1,0-1-1,1 1 1,-1-1 0,1 0-1,0 1 1,-1-1-1,1 0 1,1 0-1,-1 0 1,0 0 0,1-1-1,-1 1 1,1-1-1,0 1 1,0-1 0,0 0-1,0 0 1,0 0-1,1-1 1,-1 1 0,0-1-1,1 1 1,3 0-1,11 2 5,0-1 1,0-1-1,0 0 0,35-2 0,-36 0-4,-11 0 0,0 0-1,0 0 0,0-1 0,0 0 1,1 0-1,-1-1 0,-1 1 0,1-1 1,0-1-1,6-2 0,-8 2 0,0 1 0,-1-1 0,1 0 0,-1 0 0,0-1 0,0 1 0,0 0 0,0-1 0,0 0 0,-1 0 0,0 1 0,0-2 0,0 1 0,3-8 0,-2-2 0,0 1 0,-1-1 0,-1 0 0,0 0 0,0 0 0,-4-27 0,3 38 0,-1 0 0,1 0 0,-1 0 0,0 0 0,0 0 0,0 0 0,0 1 0,-1-1 0,1 0-1,-1 1 1,0-1 0,1 1 0,-1-1 0,0 1 0,0 0 0,-1 0 0,1 0 0,0 0 0,-1 0 0,1 1 0,-1-1 0,0 1 0,1-1 0,-1 1 0,0 0 0,0 0 0,0 0 0,-4 0-1,-8-2-32,0 2-1,0-1 1,0 2-1,-23 2 0,24-2-33,-40 8-1243,-2 14-3562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1:5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32095,'0'0'352,"17"0"-224,25 0-48,13 0-48,6 0 0,-3 0-32,-6 0 16,-13 0-16,-8 0-16,-15 0 0,-13 0-144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01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14 632 30974,'-1'0'69,"0"1"1,0-1-1,1 1 0,-1-1 1,0 1-1,1 0 0,-1-1 0,0 1 1,1 0-1,-1-1 0,1 1 0,-1 0 1,1 0-1,-1-1 0,1 1 0,0 0 1,-1 0-1,1 0 0,0 0 0,0 0 1,0 0-1,0-1 0,-1 1 1,1 0-1,0 0 0,1 1 0,-3 34-392,1-29 473,1 174-137,1-177-14,-1 1 0,0-1 0,1 1 0,0-1 1,0 1-1,0-1 0,1 0 0,-1 1 0,1-1 0,0 0 0,0 0 0,0 0 0,1 0 0,0-1 0,3 5 0,-4-6 2,1 0-1,0 0 1,-1 0 0,1 0 0,0 0-1,0-1 1,0 1 0,0-1-1,0 0 1,1 0 0,-1 0-1,0 0 1,0-1 0,1 1-1,-1-1 1,0 0 0,1 0 0,-1 0-1,0-1 1,1 1 0,3-1-1,-5 0 1,0 0 0,1 0 0,-1 0-1,0 0 1,0 0 0,0-1 0,0 1-1,0 0 1,0-1 0,0 0 0,0 1-1,0-1 1,-1 0 0,1 0 0,-1 0-1,2-3 1,19-38 6,-18 34-8,12-36 1,-1 1 0,15-88 0,-22 88 0,2 0 0,2 0 0,20-44 0,-27 76 0,0 2 0,14-21 0,-17 28-3,1 0 1,-1 0-1,1 0 0,0 0 1,0 0-1,0 1 0,0-1 1,0 1-1,1 0 0,-1 0 1,1 0-1,4-2 0,4 4 11,-12 1-8,0-1 0,0 0 1,0 1-1,0-1 1,0 1-1,0-1 0,-1 1 1,1-1-1,0 1 1,0-1-1,0 0 0,-1 1 1,1-1-1,0 0 1,-1 1-1,1-1 1,0 0-1,-1 1 0,1-1 1,0 0-1,-1 0 1,1 1-1,-1-1 0,1 0 1,-1 0-1,1 0 1,-1 1-1,-11 7 0,1 0 0,0 1 0,1 1 0,0-1 0,0 2 0,1 0 0,1 0 0,-1 0 0,2 1 0,0 0 0,0 1 0,1-1 0,1 1 0,0 1 0,0-1 0,-2 19 0,-2 16 0,2 0 0,3 1 0,2 65 0,2-106 0,0 0 0,0 0 0,1 0 0,0 0 0,1 0 0,0 0 0,0-1 0,0 1 0,1-1 0,0 0 0,1 1 0,0-1 0,0-1 0,0 1 0,1 0 0,0-1 0,0 0 0,0 0 0,1-1 0,0 0 0,0 1 0,1-2 0,-1 1 0,1-1 0,0 0 0,0-1 0,0 1 0,1-1 0,-1-1 0,1 0 0,7 2 0,-1-2 2,-1 0-1,0-1 1,0-1-1,25-2 1,-32 2-2,-1-1 1,0 0 0,0 0-1,0-1 1,0 1-1,0-1 1,0 0-1,-1-1 1,1 1-1,-1-1 1,1 0-1,-1 0 1,0 0-1,6-7 1,-3 0-1,1 0 0,-2 0 0,1 0 0,-1-1 0,-1 0 0,0-1 0,-1 1 0,0-1 0,0 0 1,-2 1-1,3-16 0,-1-15-8,-2-82 1,-4 79-10,7-52 0,-4 90 14,0 0 1,0 0-1,1 0 0,0 0 0,0 0 1,1 0-1,0 1 0,0-1 0,1 1 1,0 0-1,0 0 0,0 0 1,1 0-1,0 1 0,0-1 0,0 1 1,1 1-1,10-8 0,-5 6 1,-1 0-1,1 1 1,0 1 0,0 0-1,1 0 1,-1 1 0,1 1-1,0 0 1,0 0 0,0 1-1,12 1 1,-26 8-1,-5 0 8,1-1 1,-2-1-1,1 1 0,-1-1 0,-10 7 0,-23 18 15,24-14-18,1 1-1,1 1 1,1 0 0,0 1-1,2 0 1,0 1 0,1 0-1,1 1 1,1 0 0,1 1-1,2 0 1,0 0 0,1 1 0,1-1-1,1 1 1,1 0 0,2 0-1,3 46 1,-2-65-2,0-1 1,0 1 0,0-1-1,0 1 1,1-1-1,0 0 1,0 1-1,0-1 1,0 0-1,1 0 1,-1-1-1,1 1 1,0 0-1,0-1 1,1 0-1,-1 1 1,1-1-1,-1-1 1,1 1-1,0 0 1,0-1-1,0 0 1,0 0-1,6 2 1,5 0 2,-1 0-1,1-1 1,0-1 0,0 0 0,0-1-1,18 0 1,-23-2-2,0 0 0,0-1 0,1 0 0,-1 0 0,0-1 0,0 0 0,-1-1 0,1 0 0,-1-1 0,0 0 0,0 0 0,0-1 0,-1 0 0,0 0 0,0-1 0,0 0 0,-1-1 0,0 1 0,-1-1 0,0-1 0,0 1 0,0-1 0,-1 0 0,-1-1 0,1 1 0,-2-1 0,1 0 0,-1 0 0,-1 0 0,0 0 0,1-13 0,-1 6 0,-1 1 0,0-2 1,-1 1-1,-1 0 0,-1 1 0,0-1 0,-2 0 1,1 0-1,-2 1 0,-12-30 0,6 25-2,0 0 0,-2 1 0,-25-33 0,34 47 0,-1 1 1,1 0-1,-1 1 1,0-1-1,-1 1 1,1 0-1,-1 0 1,0 0-1,0 1 1,0 0-1,0 0 1,0 0-1,-1 1 1,1 0-1,-1 1 1,0-1-1,-12 0 1,15 2 0,1 0 0,0 1 0,-1-1 0,1 1 0,0 0 0,-1 0 0,1 0 0,0 0 0,0 1 0,0-1 0,0 1 0,0 0 0,0-1 0,1 2 0,-1-1 0,0 0 0,1 0 0,0 1 0,0-1 0,-1 1 0,1 0 0,1 0 0,-1 0 0,0 0 0,1 0 0,-2 4 0,-2 7 0,1-1 0,0 1 0,1 1 0,0-1 0,0 15 0,1-6-1,1 0 0,1 0 0,1 0 0,1-1 1,1 1-1,1 0 0,1-1 0,11 32 0,-13-45 1,1-1-1,-1 0 1,1 1 0,1-1-1,0-1 1,0 1 0,0-1-1,1 0 1,0 0 0,1-1-1,-1 1 1,1-1 0,0-1-1,1 1 1,-1-1 0,1-1 0,0 1-1,0-2 1,1 1 0,-1-1-1,1 0 1,0 0 0,0-1-1,10 1 1,-10-2 0,0 0 0,0-1 0,0 1 0,0-2 0,0 1 0,0-2 0,0 1-1,-1-1 1,18-6 0,-21 6 1,1-1 0,-1 0 0,0-1 0,0 0 0,0 1 0,0-1-1,-1-1 1,0 1 0,0-1 0,0 0 0,0 0 0,-1 0 0,1 0 0,-1 0-1,3-10 1,0 0 0,0-1-1,-2 0 1,0 0-1,0 0 1,1-32-1,-4-88 0,-1 25 0,0 105-1,1 0 0,0-1 0,1 1 0,-1 0 1,1 0-1,0 0 0,0 0 0,6-10 0,-7 15 1,0-1 0,0 1-1,-1 0 1,1-1 0,1 1 0,-1 0 0,0 0-1,0 0 1,0 0 0,1 0 0,-1 0 0,0 0-1,1 0 1,-1 0 0,1 1 0,-1-1 0,1 0-1,-1 1 1,1-1 0,-1 1 0,1 0 0,0 0-1,-1-1 1,1 1 0,-1 0 0,1 0 0,0 1 0,-1-1-1,1 0 1,0 0 0,-1 1 0,1-1 0,-1 1-1,1 0 1,-1-1 0,1 1 0,-1 0 0,0 0-1,1 0 1,0 1 0,3 2 0,0 0 0,0 0 0,-1 1 0,0 0 0,0 0 0,0 0 0,0 0 0,-1 0 0,0 1 0,4 10 0,21 65 0,-28-81 0,10 40 0,-2 0 0,-2 0 0,-2 1 0,-1 0 0,-2 0 0,-5 49 0,3-85 1,0 1 1,0 0-1,0-1 0,-1 1 1,-3 9-1,5-15-1,0-1 0,0 1 0,-1 0 0,1 0 0,0 0 1,0 0-1,0 0 0,0 0 0,0 0 0,0 0 0,0 0 0,0 0 0,0 0 0,0 0 0,-1 0 0,1 0 1,0 0-1,0-1 0,0 1 0,0 0 0,0 0 0,0 0 0,0 0 0,0 0 0,-1 0 0,1 0 0,0 0 0,0 0 1,0 0-1,0 1 0,0-1 0,0 0 0,0 0 0,0 0 0,0 0 0,-1 0 0,1 0 0,0 0 0,0 0 1,0 0-1,0 0 0,0 0 0,0 0 0,0 0 0,0 0 0,0 0 0,0 1 0,0-1 0,0 0 0,0 0 1,-1 0-1,1 0 0,0 0 0,0 0 0,0 0 0,0 0 0,0 0 0,0 1 0,0-1 0,0 0 0,2-25 3,9-23-6,2 1 0,26-65 0,-13 41-1,-15 37 3,2 1 1,1 0-1,1 0 1,33-50-1,-47 82 1,0-1 0,0 0 0,0 1 0,1-1 0,-1 1 0,0 0 0,1-1 0,-1 1 0,1 0 0,0 0 0,1-1 0,4 5 0,-2 15 0,14 263 0,-13-171 0,-3-82 2,-2-28-1,-1 0-1,0 0 0,0 1 0,0-1 0,0 0 0,0 0 0,0 0 0,0 0 0,1 0 0,-1 0 0,0 0 0,0 0 0,0 0 1,0 0-1,0 0 0,0 0 0,1 0 0,-1 0 0,0 0 0,0 0 0,0 0 0,0 0 0,0 0 0,1 0 0,-1 0 1,0 0-1,0 0 0,0 0 0,0 0 0,0 0 0,0 0 0,1 0 0,-1 0 0,0 0 0,0 0 0,0 0 0,0 0 0,0 0 1,0 0-1,0-1 0,1 1 0,-1 0 0,0 0 0,0 0 0,0 0 0,0 0 0,0 0 0,0-1 0,0 1 0,0 0 0,0 0 1,0 0-1,0 0 0,0 0 0,0 0 0,0-1 0,0 1 0,0 0 0,0 0 0,0 0 0,0 0 0,0 0 0,0-1 0,0 1 1,0 0-1,0 0 0,0 0 0,0 0 0,0-1 0,10-48 8,-1-6-12,22-72 0,-23 100 2,2 0 1,1 0-1,1 1 1,23-36-1,-33 58 2,0 1 0,0-1 0,0 1 0,1 0 0,0 0 0,0 0 0,0 0 0,0 0 0,0 0 0,0 1 0,1 0 0,6-4 0,-10 6 0,1 0-1,-1 0 1,0 1 0,1-1-1,-1 0 1,0 0 0,0 1 0,1-1-1,-1 0 1,0 0 0,0 1-1,1-1 1,-1 0 0,0 1-1,0-1 1,0 0 0,0 1-1,1-1 1,-1 0 0,0 1 0,0-1-1,0 1 1,0-1 0,0 0-1,0 1 1,0-1 0,0 0-1,0 1 1,0-1 0,0 1-1,0-1 1,0 0 0,-1 1 0,1-1-1,0 1 1,0 4-2,-1 68 1,3 110 15,-1-176-14,0 1 0,0 0 0,1-1 0,-1 1 0,2-1 0,-1 0 0,1 0 0,0 0 0,1 0 0,0 0 0,0 0 0,0-1 0,7 7 0,-7-8 0,1-1 0,-1 0 0,1-1 0,0 1 0,0-1 0,0 0 0,0 0 0,1 0 0,-1-1 0,1 0 0,0 0 0,0-1 0,-1 1 0,1-1 0,0 0 0,0-1 0,8 1 0,-3-1 0,37-4 0,-45 3 0,0 0 0,0 0 0,0 0 1,0 0-1,0-1 0,-1 1 0,1-1 0,0 0 1,-1 0-1,1 0 0,-1 0 0,0 0 0,3-4 1,1-2-1,0-1 1,-1 0 0,1-1 0,-2 1-1,1-1 1,-1 0 0,-1 0 0,0 0-1,0 0 1,1-19 0,0-7 1,-4-64 1,0 80-3,-1 3 2,0-1 0,-7-29 1,7 41-2,0 0 0,-1 1 0,0-1 1,0 0-1,-1 1 0,1 0 0,-1-1 0,0 1 1,-1 0-1,1 1 0,-7-8 0,9 17 15,1 41-16,8 248 6,6 215-1,-14-425-5,3-201 0,4 0 0,6 0 0,53-219 0,-66 335 0,8-30 0,2 1 0,23-51 0,-29 73 0,1-1 0,0 1 0,1 0 0,0 1 0,12-14 0,-14 18 0,-1 0 0,1 0 0,0 1 0,0-1 0,0 1 0,0-1 0,0 1 0,0 1 0,1-1 0,-1 1 0,1-1 0,-1 1 0,5 0 0,-6 1 0,-1-1 0,0 1 0,0 0 0,0 0 0,0 1 0,0-1 0,0 0 0,1 1 0,-1-1 0,0 1 0,0 0 0,0 0 0,0 0 0,-1 0 0,1 0 0,0 0 0,0 0 0,-1 0 0,3 3 0,-1-1 0,-1 0 0,1 0 0,-1 1 0,0-1 0,0 1 0,0 0 0,-1-1 0,1 1 0,1 6 0,1 9 0,-1-1 0,-1 1 0,-1 29 0,0-37 0,-1-2 0,1 12 0,-5 43 0,3-56 0,-1-1 0,1 0 0,-2 0 0,1 1 0,-1-1 0,0-1 0,0 1 0,-1 0 0,-5 7 0,-5 4 0,-1-1 0,-1-1 0,0 0 0,-1-1 0,-1 0 0,0-2 0,-1 0 0,-39 19 0,32-22-27,25-8 19,7-2-5,22 0 9,6 2 1,-1-3 1,0 0 0,0-3-1,0 0 1,34-10 0,-60 12 3,1-1 0,-1 1 1,0-1-1,0-1 0,0 1 0,0-1 0,0-1 1,-1 1-1,0-1 0,0 0 0,0 0 0,0-1 1,-1 0-1,0 0 0,0 0 0,-1 0 1,0-1-1,0 0 0,0 0 0,-1 0 0,0 0 1,0 0-1,-1-1 0,0 1 0,0-1 1,-1 0-1,1-13 0,0-170-1,-3 117 27,0 175-55,3 140 29,-2-236-1,1-1 0,-1 0 0,1 1 0,0-1 0,0 0 0,0 1 0,0-1 0,1 0 0,0 0 0,-1 0 0,2 0 0,-1-1 0,0 1 0,1 0 0,0-1 0,0 0 0,4 5 0,-3-5 0,1 0 0,-1-1 0,1 1 0,0-1 0,0 0 0,0 0 0,0 0 0,0-1 0,1 0 0,-1 0 0,0 0 0,1-1 0,9 0 0,-7 1 0,0-1 0,0-1 0,0 0 0,1 0 0,-1 0 0,0-1 0,10-4 0,-13 4 0,-1 0 0,0-1 0,0 0 0,0 0 0,0 0 0,-1 0 0,1 0 0,-1-1 0,1 1 0,-1-1 0,-1 0 0,1 0 0,0 0 0,2-6 0,0-3 0,0 1 0,0-1 0,-1-1 0,0 1 0,-2 0 0,3-26 0,-3-86 0,-2 79 0,0 31 2,1 10 0,-1 0 0,0 0 0,0 0 1,0 0-1,-1 0 0,0 0 1,0 0-1,0 0 0,0 1 0,-4-9 1,5 13-4,0 0 1,-1 0-1,1-1 1,0 1-1,-1 0 1,1 0-1,0 0 1,-1 0-1,1-1 1,0 1 0,-1 0-1,1 0 1,0 0-1,-1 0 1,1 0-1,0 0 1,-1 0-1,1 0 1,0 0-1,-1 0 1,1 0-1,0 0 1,-1 0 0,1 0-1,0 0 1,-1 0-1,1 1 1,0-1-1,-1 0 1,1 0-1,0 0 1,0 0-1,-1 1 1,1-1-1,0 0 1,0 0-1,-1 1 1,1-1 0,0 0-1,0 0 1,-1 1-1,1-1 1,0 0-1,0 1 1,0 0-1,-4 6 0,1 1 1,1 0-1,0 0 0,0 1 0,0-1 0,0 16 0,1 60 2,2-47-1,-1-21 0,1 0 0,0-1 0,1 1 0,0 0 0,9 27 0,-9-39 0,0 1 0,0 0 0,0 0 0,0-1 0,1 1 0,0-1 0,0 0 0,0 0 0,0 0 0,1 0 0,-1 0 0,1-1 0,0 0 0,0 1 0,0-2 0,1 1 0,-1 0 0,1-1 0,0 0 0,-1 0 0,1 0 0,5 1 0,0-1 2,0 0 0,0-1 0,0 0 0,0 0 0,1-1 0,-1 0 0,0-1 0,14-3 0,-19 3-1,0-1 0,0 1-1,-1-1 1,1 0 0,-1 0-1,0 0 1,0-1 0,1 0-1,-1 0 1,-1 0 0,1 0 0,0 0-1,-1-1 1,0 1 0,0-1-1,0 0 1,0 0 0,0-1-1,1-4 1,4-9-1,-1 0 0,-2-1 0,0 0 0,0 0 0,-2 0 0,2-25 0,-4-123 0,-2 89 0,1 3 0,-3 0 0,-19-118 0,22 193 0,0-1 0,0 0 0,0 1 0,0-1 0,0 1 0,0-1 0,0 0 0,-1 1 0,1-1 0,0 0 0,0 1 0,-1-1 0,1 1 0,0-1 0,-1 1 0,1-1 0,-1 1 0,1-1 0,-1 1 0,1-1 0,0 1 0,-1-1 0,0 1 0,1 0 0,-2-1 0,1 1 0,1 1 0,-1-1 0,0 1 0,1-1 0,-1 1 0,0-1 0,1 1 0,-1 0 0,1-1 0,-1 1 0,1 0 0,-1 0 0,1-1 0,0 1 0,-1 0 0,1 0 0,0 0 0,-1-1 0,1 1 0,0 0 0,0 0 0,0 0 0,0 1 0,-7 48 0,2 0 0,4 98 0,2-74 0,-1-31 0,9 202 0,-6-219 0,1 0 0,1-1 0,1 1 0,2-2 0,0 1 0,2-1 0,15 30 0,-22-50 0,-1 0 0,1-1 0,0 0 0,0 1 0,1-1 0,-1 0 0,0-1 0,1 1 0,0 0 0,0-1 0,-1 0 0,2 0 0,-1 0 0,0-1 0,0 1 0,0-1 0,1 0 0,-1 0 0,1 0 0,-1-1 0,5 1 0,-3-1 0,-1 0 0,1 0 0,-1-1 0,1 0 0,-1 1 0,0-2 0,1 1 0,-1-1 0,0 0 0,0 0 0,0 0 0,0 0 0,-1-1 0,1 0 0,0 0 0,6-7 0,-2 0 0,-1-1 0,0 0 0,-1 0 0,-1 0 0,0-1 0,0 0 0,-1 0 0,0 0 0,-1-1 0,-1 0 0,0 0 0,1-14 0,1-23 0,-2-91 0,-3 94 0,0-59 0,-1 106 0,1 0 0,0 0 0,0 0 0,0 1 0,0-1 0,0 0 0,0 0 0,0 0 0,0 0 0,-1 0 0,1 0 0,0 0 0,0 0 0,0 0 0,0 0 0,0 0 0,0 0 0,-1 0 0,1 0 0,0 0 0,0 0 0,0 0 0,0 0 0,0 0 0,-1 0 0,1 0 0,0 0 0,0 0 0,0 0 0,0 0 0,0 0 0,0 0 0,-1 0 0,1 0 0,0 0 0,0 0 0,0 0 0,0 0 0,0 0 0,0 0 0,0-1 0,-1 1 0,1 0 0,0 0 0,0 0 0,0 0 0,0 0 0,0 0 0,0 0 0,0-1 0,0 1 0,0 0 0,0 0 0,0 0 0,0 0 0,0 0 0,0-1 0,0 1 0,-8 15 0,1 27 0,2 1 0,2 0 0,3 61 0,1-51 0,-1-42 0,0 0 0,1-1 0,0 1 0,1-1 0,1 1 0,-1-1 0,1 0 0,8 17 0,-9-23 0,1 0 0,-1 0 0,1 0 0,-1 0 0,1-1 0,1 1 0,-1-1 0,0 0 0,1 0 0,-1 0 0,1 0 0,0 0 0,0-1 0,0 0 0,0 0 0,0 0 0,1 0 0,-1-1 0,1 0 0,-1 0 0,1 0 0,7 1 0,-3-2 0,0 1 0,0-1 0,1 0 0,-1-1 0,0 0 0,16-4 0,-20 3 0,0 0 0,-1 0 0,1-1 0,0 1 0,-1-1 0,1 0 0,-1-1 0,0 1 0,0 0 0,0-1 0,0 0 0,-1 0 0,4-5 0,3-7 0,0-1 0,-1 0 0,-1 0 0,-1-1 0,0 0 0,-1 0 0,-1 0 0,-1-1 0,3-27 0,-2-22 0,-2-87 0,-4 100 0,-11 91 0,4 14 0,1-1 0,3 2 0,2-1 0,6 67 0,-3-110 0,0-1 0,0 0 0,0 1 0,1-1 0,0 0 0,0 0 0,0 0 0,1 0 0,0-1 0,0 1 0,0-1 0,1 0 0,0 0 0,0 0 0,0 0 0,1 0 0,-1-1 0,1 0 0,0 0 0,1 0 0,-1-1 0,1 0 0,-1 0 0,1 0 0,0-1 0,0 1 0,0-2 0,0 1 0,0 0 0,1-1 0,-1-1 0,7 1 0,-1 0 0,4 1 0,-1-1 0,1-1 0,18-2 0,-30 2 0,-1 0 0,0-1 0,0 0 0,1 1 0,-1-1 0,0-1 0,0 1 0,0 0 0,0-1 0,0 1 0,0-1 0,0 0 0,-1 0 0,1 0 0,-1 0 0,1-1 0,-1 1 0,0-1 0,0 1 0,3-6 0,1-7 0,-2 1 0,0-1 0,-1 0 0,0-1 0,-1 1 0,-1 0 0,-1-1 0,-2-25 0,2 30 0,-1-8 0,-1 1 0,-1 0 0,-1 0 0,0 0 0,-1 0 0,-1 0 0,-1 1 0,-1 0 0,0 0 0,-1 1 0,0 0 0,-2 1 0,0 0 0,0 1 0,-2 0 0,1 0 0,-2 2 0,0 0 0,-29-20 0,36 28 0,0 0 0,0 1 0,0-1 0,-1 2 0,1-1 0,-1 1 0,1 0 0,-1 1 0,0-1 0,-8 1 0,13 1 0,0 0 0,1 0 0,-1 0 0,0 0 0,0 1 0,0-1 0,0 1 0,1 0 0,-1 0 0,0 0 0,1 0 0,-1 0 0,1 0 0,-1 1 0,1-1 0,-1 1 0,1 0 0,0 0 0,0 0 0,0 0 0,0 0 0,0 0 0,0 0 0,1 1 0,-1-1 0,1 1 0,0-1 0,-2 6 0,-1 5 0,1 0 0,1 0 0,1 0 0,0 1 0,0-1 0,1 1 0,1-1 0,0 0 0,1 1 0,0-1 0,1 0 0,1 0 0,0 0 0,1-1 0,0 1 0,11 17 0,-5-10 0,0-2-1,2 1 1,0-2-1,1 0 1,1 0-1,1-1 0,0-1 1,0-1-1,29 18 1,-34-25-3,1-1 1,0-1 0,0 0 0,1 0 0,0-2-1,0 1 1,0-2 0,0 0 0,0 0-1,0-1 1,20-1 0,-29 0 2,0-1 0,0 1 0,0-1 0,-1 0 0,1 0 0,0 0 0,-1-1 0,1 1 0,0-1 0,-1 0 0,0 0 0,1 0 0,-1-1 0,0 1 0,0-1 0,-1 1 0,1-1 0,0 0 0,-1 0 0,0 0 0,1 0 0,-1-1 0,0 1 0,-1-1 0,1 1 0,-1-1 0,2-4 0,3-11 0,0-1 0,-2-1 0,4-36 0,-7 53 0,7-107 3,-7 72 6,2-1 1,14-67 0,-17 105-11,1 1 1,-1-1-1,1 0 0,0 1 1,-1-1-1,1 0 1,0 1-1,0 0 0,0-1 1,0 1-1,0-1 0,0 1 1,1 0-1,1-2 0,-3 3 1,1 0-1,0 0 0,-1-1 1,1 1-1,0 0 1,0 0-1,-1 0 0,1 0 1,0 0-1,0 0 1,0 0-1,-1 0 0,1 0 1,0 0-1,0 0 0,-1 0 1,1 1-1,0-1 1,0 0-1,-1 1 0,1-1 1,0 0-1,-1 1 0,1-1 1,-1 1-1,1-1 1,0 1-1,-1-1 0,1 1 1,-1 0-1,1-1 0,-1 1 1,0-1-1,1 1 1,0 1-1,6 10 1,-1 0 0,0 0 0,0 0 0,-1 0 0,-1 1 0,5 24 0,-2-3 0,3 53 0,-7 84 0,-3-130 0,0-40 0,0 0 0,0-1 0,0 1 0,0 0 0,0 0 0,0 0 0,1 0 0,-1-1 0,0 1 0,1 0 0,-1 0 0,0-1 0,1 1 0,-1 0 0,1-1 0,-1 1 0,1 0 0,-1-1 0,1 1 0,-1 0 0,1-1 0,0 1 0,-1-1 0,1 1 0,0-1 0,0 0 0,-1 1 0,1-1 0,0 0 0,0 1 0,0-1 0,-1 0 0,1 0 0,0 0 0,0 0 0,0 0 0,1 0 0,0 0 0,0 0 0,1 0 0,-1-1 0,0 1 0,0-1 0,0 1 0,0-1 0,0 0 0,0 0 0,0 0 0,0 0 0,0 0 0,-1 0 0,1-1 0,3-2 0,4-9 4,0 0 0,-1-1 1,-1-1-1,0 1 0,0-1 0,-2 0 1,7-29-1,-4 20-6,20-78 2,-17 56 0,3 1 0,1 0 0,26-54 0,-37 91 0,-3 7 0,-1-1 0,1 1 0,0-1 0,0 1 0,0-1 0,-1 1 0,2-1 0,-1 1 0,0-1 0,0 1 0,0 0 0,1 0 0,-1 0 0,0 0 0,1 0 0,2-2 0,-3 3 0,-1 0-1,0 0 1,0 0 0,1 0-1,-1 0 1,0 1 0,1-1-1,-1 0 1,0 0 0,1 0-1,-1 0 1,0 0 0,1 0-1,-1 1 1,0-1 0,0 0-1,1 0 1,-1 0 0,0 1-1,0-1 1,1 0 0,-1 0-1,0 1 1,0-1 0,0 0-1,0 1 1,1-1 0,-1 0-1,0 1 1,0-1 0,0 0-1,0 0 1,0 1 0,0-1-1,0 0 1,0 1 0,0 0-1,3 17-11,-3-15 10,4 289-3,-7-148 5,2-138 0,1 1 0,0-1 0,1 0 0,0 1 0,0-1 0,0 0 0,1 1 0,2 6 0,-2-10 0,-1-1 0,1 0 0,0 1 1,0-1-1,0 0 0,0 0 0,0 0 1,0 0-1,0-1 0,1 1 1,-1-1-1,1 1 0,-1-1 0,1 0 1,0 0-1,-1 0 0,1 0 0,0 0 1,0-1-1,4 1 0,5 1 5,0 0-1,0-1 1,0-1 0,0 1-1,14-3 1,-22 1-5,1 0 0,-1 0 0,1 0 0,-1 0 0,1-1-1,-1 0 1,0 0 0,0 0 0,0 0 0,0-1 0,0 1 0,0-1 0,0 0 0,-1 0 0,0-1 0,4-3 0,2-7 0,0-1 0,-1 1 0,0-1 0,-1-1 0,-1 1 0,0-1 0,-2 0 0,1-1 0,2-30 0,-1-13 0,-5-85 0,-1 83 0,-1 6 0,-15-105 0,17 184-28,2 31 24,10-4 3,28 67 0,-24-72 11,-2 0-1,13 63 1,-21-49-8,-2 117 1,-5-132-3,0-43 0,-1-1-1,1 1 1,0-1 0,-1 1-1,1 0 1,-1-1 0,1 1-1,-1-1 1,1 1 0,-1-1-1,1 0 1,-1 1 0,1-1-1,-1 1 1,0-1 0,1 0-1,-1 0 1,0 1 0,1-1-1,-1 0 1,0 0 0,1 0-1,-1 0 1,0 0 0,0 0-1,1 0 1,-1 0 0,0 0-1,1 0 1,-1 0 0,0 0-1,-30-4-79,25 3-82,-1-1-1,1 0 0,0-1 0,-1 1 1,-5-5-1,-43-30-3956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02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56 32239,'-2'-4'18,"0"0"-1,-1 0 1,0 1 0,1-1 0,-1 1 0,0 0 0,-1 0-1,1 0 1,0 0 0,-1 0 0,0 1 0,1 0-1,-1 0 1,0 0 0,0 0 0,0 0 0,-1 1 0,1 0-1,0-1 1,-1 2 0,1-1 0,0 0 0,-1 1-1,-6 0 1,4 0-17,-1 0-1,1 0 0,0 0 1,0 1-1,0 0 0,0 1 1,0-1-1,0 1 0,-13 6 1,16-5-1,0-1 0,0 1 0,0 0-1,0 1 1,0-1 0,1 1 0,0-1 0,0 1 0,0 0 0,0 0 0,0 1 0,1-1 0,0 0 0,0 1 0,-2 5 0,1-3 0,0 1 0,1-1 0,0 0 0,1 1 0,0-1 0,0 1 0,0-1 0,1 1 0,0 0 0,0-1 0,3 14 0,-1-16 0,-1-1 0,1 1 0,0-1 0,0 0 0,0 0 0,0 0 0,1 0 0,0-1 0,0 1 0,0-1 0,0 1 0,0-1 0,1 0 0,-1 0 0,1-1 0,0 1 0,0-1 0,0 1 0,0-1 0,5 1 0,-1 0 2,1 0 1,-1 0-1,1-1 0,-1 0 1,1-1-1,0 1 1,0-2-1,-1 1 0,1-2 1,0 1-1,0-1 1,0 0-1,10-3 0,-14 3 0,-1-1-1,0 0 1,0 1-1,0-1 1,0 0-1,0-1 1,0 1-1,0-1 1,-1 0-1,0 0 1,1 0-1,-1 0 1,0 0-1,0-1 0,-1 0 1,1 1-1,-1-1 1,0 0-1,0 0 1,0 0-1,0-1 1,-1 1-1,1 0 1,-1-1-1,0 1 1,-1 0-1,1-6 1,0 5-2,-1 0 0,0 1 1,0-1-1,0 0 1,0 0-1,-1 1 1,0-1-1,0 0 0,0 1 1,-1-1-1,0 1 1,1-1-1,-5-6 0,3 8 0,1 0 0,-1 0 0,0 0 0,0 0 0,0 1 0,0-1 0,-1 1 0,1 0 0,-1-1 0,0 2 0,1-1 0,-1 0 0,0 1 0,0 0 0,0 0 0,-4-1 0,1 0-13,0 1 1,0 0-1,0 0 0,0 1 1,-1 0-1,1 0 1,0 1-1,0-1 0,0 2 1,0-1-1,0 1 0,0 0 1,1 0-1,-1 1 0,1 0 1,-1 0-1,1 0 0,0 1 1,0 0-1,0 0 0,1 1 1,-6 5-1,-25 30-608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02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31198,'0'10'657,"0"0"-577,17 2 176,30-2-16,19-2-128,14 2-64,1-5-16,-9-3-32,-12 1-16,-13-3-320,-16 0-1569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06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 32511,'-6'0'96,"6"5"-48,0 0-32,0 7-16,0 8 0,9 5 0,4 2 0,-4 3 16,-7 3-16,-2-1 0,0 8 0,-11-3 0,-19 6-16,-14-11-160,2-7-913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08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359 202 19561,'0'-9'4288,"0"-18"2242,-3-1-4632,2 25-1882,0 0 0,1 0 1,-1 0-1,0 0 0,-1 0 1,1 0-1,0 0 0,-1 0 1,0 0-1,0 1 0,0-1 1,0 1-1,0-1 0,-4-3 1,3 5-12,0 0 0,-1 0 1,1 0-1,-1 0 0,1 1 1,-1-1-1,1 1 0,-1 0 1,0 0-1,1 0 0,-1 0 1,1 1-1,-1 0 0,1-1 1,-1 1-1,1 1 0,0-1 1,-5 2-1,-6 8-2,0 1-1,1 1 1,0 0 0,1 0-1,-19 28 1,6-6-3,1 1 1,2 0-1,-25 57 0,38-72-2,1-1 1,1 1-1,2 0 1,0 0-1,1 1 0,0-1 1,2 1-1,1 36 1,2-54 0,-1-1 1,1 1 0,0-1 0,0 0 0,0 0 0,0 1 0,0-1 0,1 0-1,0 0 1,-1 0 0,1-1 0,0 1 0,1 0 0,-1-1 0,0 1 0,1-1 0,-1 0-1,1 1 1,0-1 0,0-1 0,0 1 0,0 0 0,0-1 0,0 1 0,0-1-1,0 0 1,1 0 0,-1 0 0,6 0 0,6 1 3,0 0 0,0-1-1,1 0 1,-1-1 0,23-4 0,-32 3-2,1 0 0,-1 0-1,0-1 1,1 0 0,-1 0 0,0 0 0,0-1 0,0 0-1,-1 0 1,1-1 0,-1 1 0,1-1 0,7-8-1,-7 6 2,-1-1 0,0 0-1,0 0 1,0-1-1,-1 1 1,0-1-1,0 0 1,-1 0-1,3-10 1,0-13 2,0-1 0,-2 1 0,-1-1 1,-3-46-1,0 66-4,0-3 0,-4-98 14,3 101-12,0 0 0,-1 0 0,-1 0 0,0 1 0,-1-1-1,0 1 1,-6-11 0,10 22-2,0 0 0,0 0 0,0 0 0,0 0 0,0 0 0,0 1 0,0-1 0,-1 0 0,1 0 0,0 0 0,0 0 0,0 0 0,0 0 0,0 1 0,0-1 0,0 0 0,0 0 0,-1 0 0,1 0 0,0 0 0,0 0 0,0 0 0,0 0 0,0 0 0,-1 0 0,1 0 0,0 0 0,0 0 0,0 0 0,0 0 0,0 0 0,-1 0 0,1 0 0,0 0 0,0 0 0,0 0 0,0 0 0,0 0 0,0 0 0,-1 0 0,1 0 0,0 0 0,0 0 0,0 0 0,0 0 0,0 0 0,0 0 0,-1-1 0,1 1 0,0 0 0,0 0 0,0 0 0,-3 47-3,2-1-1,2 1 0,7 46 1,-4-68 3,1 0 0,1 0 0,1 0 0,1-1 1,2-1-1,0 1 0,18 29 0,-25-48 0,0-1 0,0 0 0,1 1 0,-1-1 0,1 0 0,0-1 0,0 1 0,1-1 0,-1 0 0,1 0 0,5 3 0,-8-5 0,0 0 0,1 0 0,-1-1 0,1 1 0,-1 0 0,0-1 0,1 0 0,-1 1 0,1-1 0,-1 0 0,1 0 0,-1-1 0,1 1 0,-1 0 0,1-1 0,-1 1 0,1-1 0,-1 0 0,0 0 0,1 0 0,-1 0 0,0 0 0,0-1 0,0 1 0,0-1 0,0 1 0,2-3 0,3-4 1,0-1-1,0 0 1,0 0 0,-2 0-1,1-1 1,-1 0 0,0 0-1,5-17 1,22-97 8,-21 76-8,-7 33-1,27-95-9,-26 97 8,0 0 0,0 1 0,2-1 0,-1 2 0,1-1 0,10-12 0,-15 23 0,-1-1 0,0 0 0,1 0-1,-1 1 1,1-1 0,0 1 0,-1-1 0,1 1 0,0-1 0,0 1-1,0 0 1,0 0 0,0 0 0,0 0 0,0 1 0,0-1 0,0 0-1,1 1 1,-1 0 0,0-1 0,0 1 0,5 0 0,-5 1-1,1 0 0,-1 0 0,0 0-1,1 0 1,-1 1 0,0-1 0,0 0 0,0 1 0,0 0 0,0-1 0,0 1 0,-1 0-1,1 0 1,-1 0 0,1 0 0,-1 0 0,2 4 0,3 3 2,-4-7 0,-1 0 0,0 0 1,1-1-1,-1 2 0,0-1 0,0 0 1,0 0-1,0 0 0,0 0 0,-1 1 0,2 3 1,-2-6 57,-4-5-39,-1 3-19,0 0 0,-1 1 0,1 0 0,-1 0 0,0 0 0,1 0 0,-1 1 0,0 0 0,1 0 0,-1 0 0,0 1 0,1 0 0,-1 0 0,1 1 0,-1-1 0,1 1 0,-1 0 0,-4 4 0,2 0-1,1 0 1,1 1-1,-1 0 1,1 0-1,0 1 1,1 0-1,0 0 1,0 0-1,1 0 1,0 1-1,0 0 1,1 0-1,0 0 1,-3 18-1,1 1-1,2 0 0,0 1 0,3 51 0,0-70 2,1 0 0,1 0 0,0-1 0,0 1 0,1-1 0,0 1 0,1-1 0,0 0 0,0 0 0,1 0 0,9 13 0,-9-17 0,-1 1 0,1-1 0,0 1 0,1-1 0,-1-1 0,1 1 0,0-1 0,0 0 0,1 0 0,-1-1 0,1 0 0,-1 0 0,1 0 0,0-1 0,0 0 0,11 1 0,-2-1 0,-1 0 0,1-1 0,-1-1 0,1-1-1,0 0 1,20-5 0,-28 4 1,0 0 0,-1-1 0,1 0 0,-1 0 0,0-1 0,0 1 0,0-2 0,0 1 0,-1-1 0,0 0 0,0-1 0,0 1 0,10-14 0,-9 9-1,1-1 0,-2 0 0,0 0-1,0 0 1,-1-1 0,-1 0 0,5-16-1,-2-7-3,5-44 0,-10 57 3,0 1 0,2-1 0,0 1 1,2 0-1,0 0 0,16-34 0,-19 50 0,0 0-1,1 0 0,0 1 0,0-1 1,0 1-1,0 0 0,1 0 0,-1 0 1,1 1-1,0 0 0,0 0 0,0 0 1,1 0-1,-1 1 0,1 0 0,0 0 1,-1 0-1,1 1 0,0 0 0,0 0 1,0 1-1,0-1 0,0 1 0,0 0 1,10 2-1,-14-1 2,-1-1 0,0 1 0,0-1 0,1 1 0,-1-1 0,0 1 0,0 0 0,0 0 0,1 0 0,-1-1 0,0 1 0,0 0 0,0 0 0,0 0 0,-1 0 0,1 1 0,0-1 0,0 0 0,-1 0 0,1 0 0,-1 1 0,1-1 0,-1 0 0,1 1 0,-1-1 0,0 0 0,0 1 0,1-1 0,-1 1 0,0-1 0,0 0 0,0 1 0,-1-1 0,1 2 0,-11-3 43,5 1-43,0 0 0,1 0 0,-1 1 1,1-1-1,-1 1 0,1 1 1,0-1-1,-1 1 0,1-1 0,1 1 1,-1 1-1,0-1 0,1 1 1,-1 0-1,1 0 0,0 0 0,1 0 1,-1 1-1,1 0 0,-6 9 0,-2 4 0,1 1 0,1 1 0,1 0 0,-8 28 0,10-26 0,2 1 0,1 0 0,1 0 0,1 41 0,1-49 0,0-11 0,0 0 0,0 0 0,1 1 0,-1-1 0,1 0 0,0 0 0,0 0 0,0 0 0,0 0 0,1 0 0,-1 0 0,1 0 0,0-1 0,1 1 0,-1-1-1,0 1 1,1-1 0,0 0 0,0 0 0,0 0 0,0 0 0,0 0 0,1-1 0,-1 0 0,1 0 0,0 0 0,7 3 0,3 0 2,0-2 0,0 0 0,1-1 0,-1 0 0,1-1 0,26-2 0,-31 1-1,-1-1 0,0-1 0,1 0-1,-1 0 1,0 0 0,0-2 0,0 1-1,-1-1 1,1 0 0,-1-1 0,0 0-1,0 0 1,0 0 0,-1-1 0,0-1-1,0 1 1,0-1 0,-1 0 0,0-1-1,7-12 1,-3 5-1,-1-1 1,-1 0-1,-1-1 0,0 0 0,-1 0 1,-1-1-1,0 0 0,-2 0 1,3-33-1,-5-148 0,-1 198 0,-7-41 0,7 41 0,0 0 0,0 0 0,0 0 0,0 1 0,-1-1 0,1 0 0,0 0 0,-1 0 0,1 1 0,0-1 0,-1 0 0,1 0 0,-1 1 0,1-1 0,-1 0 0,0 1 0,1-1 0,-1 1 0,0-1 0,1 1 0,-1-1 0,0 1 0,1-1 0,-1 1 0,0 0 0,0-1 0,0 1 0,1 0 0,-1 0 0,0-1 0,0 1 0,0 0 0,0 0 0,0 0 0,1 0 0,-1 0 0,0 0 0,0 0 0,0 1 0,0-1 0,1 0 0,-1 0 0,0 1 0,-1 0 0,-2 2 0,1 0 0,0 0 0,-1 0 0,1 1 0,1-1 0,-1 1 0,0 0 0,1 0 0,0 0 0,0 0 0,0 0 0,1 0 0,-1 0 0,0 7 0,0-6 0,-7 27 0,1 1 0,2-1 0,1 1 0,2 0 0,1 0 0,2 0 0,4 37 0,-3-57 0,1 0 0,0 0 0,1-1 0,1 1 0,0-1 0,0 0 0,1 0 0,1 0 0,0-1 0,14 20 0,-15-24 0,0 0 0,1-1 0,0 0 0,0 0 0,0-1 0,1 0 0,-1 0 0,1 0 0,1-1 0,-1 0 0,1 0 0,-1-1 0,1 0 0,0 0 0,0-1 0,0 0 0,13 1 0,-12-2 0,0 0 0,0-1 0,-1 0 0,1-1 0,0 0 0,0 0 0,-1-1 0,16-4 0,-17 2 0,-1 1 0,1 0 0,-1-1 0,0-1 0,0 1 0,-1-1 0,0 1 0,1-2 0,-1 1 0,-1 0 0,6-9 0,-1 1 0,-1-1 0,-1 0 0,0-1 0,-1 0 0,-1 0 0,0 0 0,-1-1 0,3-17 0,9-132 0,-14 121 0,0 16 0,-1 1 0,1 1 0,2-1 0,0 0 0,11-35 0,-14 59 0,-1 1-1,1 0 1,0-1 0,0 1 0,0 0-1,0 0 1,1-1 0,-1 1-1,1 0 1,-1 0 0,1 0-1,-1 1 1,1-1 0,0 0 0,0 1-1,0-1 1,0 1 0,0 0-1,0-1 1,1 1 0,-1 0-1,0 0 1,1 0 0,-1 1 0,0-1-1,4 0 1,-3 1 0,0 1-1,1-1 1,-1 1-1,0-1 1,0 1 0,1 0-1,-1 1 1,0-1-1,0 0 1,0 1 0,-1 0-1,1-1 1,0 1-1,0 0 1,-1 0 0,0 1-1,1-1 1,-1 1-1,3 4 1,10 14 0,-1 0 0,-1 1 1,-1 1-1,-1 0 0,-1 1 0,-1 0 0,-1 0 0,-2 1 1,0 0-1,-1 0 0,-2 0 0,-1 1 0,0-1 0,-4 34 1,1-48-1,-1 0 1,-1 0-1,1 0 1,-2 0-1,0-1 1,0 0-1,-1 0 1,0 0-1,0 0 1,-1-1-1,-1 0 1,1 0-1,-2-1 1,1 1-1,-1-2 1,0 1-1,-1-1 1,1 0-1,-1-1 1,-1 0-1,1 0 1,-1-1-1,0-1 1,-1 1-1,-17 4 1,11-6-16,36-5 1,10 1 14,1-2 0,0-2 0,-1 0 0,0-2 0,0-1 0,-1-2 0,47-21 0,-66 26 1,1 0 1,-1 0 0,0-1 0,-1-1-1,0 1 1,0-1 0,0-1-1,-1 1 1,0-1 0,0 0 0,-1-1-1,6-10 1,-6 7-1,0 0 0,-1-1-1,0 0 1,-1 0 0,0 0 0,-2-1-1,1 1 1,0-28 0,-5-158-1,-1 67 0,5 128 0,0 10 0,1 1 0,33 60 0,45 101 0,-73-146 0,-1-1 0,-1 2 0,-1-1 0,-1 0 0,-1 1 0,1 33 0,-4-45 0,0 3 0,0-1 0,-4 23 0,3-31 0,0 0 0,0-1 1,-1 1-1,0-1 1,0 0-1,0 0 1,0 0-1,-1 0 1,1 0-1,-1 0 1,-4 4-1,-3 2-1,0-1 0,0 0-1,-1 0 1,0-1 0,0-1-1,-1 0 1,0-1 0,0 0-1,-1 0 1,0-2 0,0 1-1,0-2 1,-16 3 0,14-8-266,12-13-686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00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62 470 28621,'6'-249'4114,"-8"272"-4114,0 0 0,-7 30 0,-1 2 0,-18 327 0,12-99 0,20-407 32,21-84-33,21-319-30,-34 548 31,-8-9 0,76 214 0,-62-182 0,2-1 0,2-1 0,28 40 0,-48-78 0,1 0 0,0-1 0,0 0 0,0 1 0,0-1 0,0 0 0,0-1 0,1 1 0,7 4 0,-10-7 0,1 1 0,0-1 0,-1 1 0,1-1 0,0 1 0,-1-1 0,1 0 0,0 0 0,0 0 0,-1 0 0,1 0 0,0 0 0,0-1 0,-1 1 0,1-1 0,0 1 0,-1-1 0,1 1 0,-1-1 0,1 0 0,-1 0 0,1 0 0,-1 0 0,1 0 0,-1 0 0,0 0 0,1 0 0,0-2 0,7-8 0,0-1 0,-1 1 0,0-1 0,-1 0 0,0-1 0,-1 0 0,7-22 0,26-105 0,-30 102 0,40-164 0,-50 217-4,-1 0 0,3 30 0,0 6 13,-3 268-6,4-292-3,1 0 0,2-1 0,9 36 0,-9-47 0,0-1 0,0 0 0,1 0 0,1 0 0,1-1 0,0 0 0,14 18 0,-20-29 0,0 0 0,0 0 0,0 0 0,0 0 0,0-1 0,0 1 0,0-1 0,1 1 0,-1-1 0,0 0 0,1 0 0,-1 0 0,1 0 0,0 0 0,-1-1 0,1 1 0,0-1 0,-1 1 0,1-1 0,0 0 0,0 0 0,-1-1 0,1 1 0,5-2 0,-4 1 0,0-1 0,0 1 0,1-1 0,-1 0 0,-1-1 0,1 1 0,0-1 0,-1 1 0,1-1 0,-1 0 0,0 0 0,0-1 0,5-6 0,2-6 0,0 0 0,-2-1 0,0 0 0,11-32 0,11-73 0,-24 88 0,2 1-1,1 0 0,27-62 0,-35 92-4,1-1 0,-1 0 0,1 1 0,0 0 0,0-1 0,1 1 0,-1 0 0,1 0 0,-1 0 0,1 1 0,0-1 0,0 0 0,1 1 0,-1 0 0,0 0 0,1 0 0,-1 0 0,1 1 0,-1-1 0,1 1 0,0 0 0,0 0 0,0 0 0,4 0 0,-26 13 18,5-4-9,1 0 0,0 0 0,1 1 0,0 1 0,0 0 0,1 0 0,0 1 0,1 0 0,1 1 0,-1 0 0,2 0 0,0 1 0,-7 15 0,6-6 1,0 1 0,2 0 1,0 0-1,2 0 1,0 0-1,2 1 1,0 30-1,2-46-4,0 0-1,1-1 1,0 1 0,0 0-1,0-1 1,1 1 0,1-1-1,-1 0 1,1 1 0,0-1-1,5 8 1,-4-10 0,0 0-1,0 0 1,0 0-1,1-1 1,-1 0-1,1 0 1,0 0-1,0 0 1,1-1-1,-1 0 1,1 0-1,0 0 1,-1-1-1,9 3 1,4-1-1,1 0 0,1-2 0,-1 0 0,0-1 0,1 0 0,-1-2 0,21-3 0,-33 3 0,0 0 0,1-1 0,-1 1 0,0-2 0,0 1 0,0-1 0,-1 0 0,1 0 0,-1-1 0,1 0 0,-1 0 0,0-1 0,-1 1 0,1-1 0,-1 0 0,0-1 0,0 1 0,-1-1 0,1 0 0,-1 0 0,-1-1 0,1 1 0,-1-1 0,3-8 0,0-4 0,-1-1 0,-1 1 0,0-1 0,-1 0 0,-2 0 0,0 0 0,-3-35 0,1 36 0,-2 1 0,0-1 0,-1 1 0,-1 0 0,-1 0 0,0 0 0,-1 1 0,-1 0 0,-1 0 0,0 1 0,-2 0 0,1 1 0,-2 0 0,-21-22 0,30 34 0,1 1 0,-1 0 0,0 0 0,0 0 0,0 0 0,0 0 0,0 1 0,0-1 0,0 1 0,0 0 0,0 0 0,-1 0 0,1 0 0,-1 1 0,1-1 0,0 1 0,-1 0 0,1 0 0,-5 0 0,5 1 0,1 0 0,-1 0 0,1 0 0,-1 0 0,1 0 0,0 0 0,-1 1 0,1-1 0,0 1 0,0 0 0,0-1 0,0 1 0,0 0 0,0 0 0,1 0 0,-1 1 0,1-1 0,-1 0 0,1 1 0,0-1 0,0 0 0,0 1 0,-1 4 0,-3 17 0,1 0 0,1 0 0,1 1 0,2 0 0,3 43 0,-2-58 0,0-1 0,0 1 0,1 0 0,1-1 0,0 0 0,0 1 0,0-1 0,1 0 0,1-1 0,0 1 0,0-1 0,0 0 0,1 0 0,0 0 0,1-1 0,0 0 0,0 0 0,0-1 0,1 0 0,0 0 0,0-1 0,0 0 0,1 0 0,0-1 0,-1 0 0,2-1 0,-1 0 0,0 0 0,1-1 0,-1 0 0,17 1 0,-10-2 0,1-1 0,-1 0 0,0-1 0,26-5 0,-35 4 0,0 0 0,0-1 0,0 1 0,-1-1 0,1-1 0,-1 1 0,1-1 0,-1 0 0,-1-1 0,1 1 0,-1-1 0,9-9 0,-5 1 0,0 0 0,-1 0 0,0 0 0,-1-1 0,0 0 0,-1-1 0,-1 0 0,-1 1 0,0-2 0,3-21 0,0-18 2,-1-83 0,-6 128-1,2-51 15,0 25-13,-2 0 1,-6-52 0,6 85-4,-1 0 0,0 0 0,0 0 0,0 0 0,-1 0 0,1 1 0,-1-1 0,1 0 0,-1 1 0,0-1 0,0 1 0,-4-5 0,5 7 0,0-1 0,0 0 0,1 1 0,-1-1 0,0 0 0,0 1 0,0-1 0,0 1 0,0 0 0,0-1 0,0 1 0,0 0 0,0-1 0,0 1 0,0 0 0,0 0 0,0 0 0,0 0 0,0 0 0,0 0 0,0 0 0,0 0 0,0 0 0,0 1 0,0-1 0,0 0 0,0 1 0,0-1 0,0 1 0,1-1 0,-1 1 0,0-1 0,0 1 0,0-1 0,0 1 0,1 0 0,-1 0 0,0-1 0,1 1 0,-1 0 0,0 1 0,-2 3 0,0 0 0,0 1 0,1-1 0,-1 1 0,1 0 0,1 0 0,-1 0 0,1 0 0,-1 11 0,0 65 0,3-54 0,3 197 0,0-171 0,3 1 0,14 59 0,-15-89 0,0-1 0,2 0 0,21 45 0,-27-64 0,1 1 0,0-1 0,0 0 0,1-1 0,-1 1 0,1-1 0,0 1 0,0-1 0,1 0 0,-1-1 0,1 1 0,0-1 0,0 0 0,0 0 0,0 0 0,1-1 0,-1 0 0,1 0 0,-1 0 0,1-1 0,0 1 0,0-1 0,5 0 0,-2-1 0,-1 0 0,0 0 0,1-1 0,-1 0 0,0 0 0,0-1 0,0 0 0,0 0 0,11-5 0,-14 4 0,0 0 0,1-1 0,-2 1 0,1-1 0,0 0 0,-1-1 0,0 1 0,0-1 0,0 0 0,0 0 0,-1 0 0,0 0 0,0-1 0,2-5 0,2-6 0,-2 0 0,0 0 0,0 0 0,-2-1 0,0 0 0,0-21 0,-1-2 0,-7-66 0,3 94 0,0 0 0,-1 0 0,0 1 0,-1-1 0,-6-14 0,9 24 0,0 0 0,0 0 0,-1 0 0,1 0 0,-1 1 0,1-1 0,-1 0 0,0 1 0,0-1 0,0 1 0,0 0 0,-1 0 0,1 0 0,0 0 0,-1 0 0,0 0 0,1 1 0,-1-1 0,0 1 0,0 0 0,0 0 0,0 0 0,0 0 0,0 0 0,0 1 0,-6-1 0,8 1 0,1 0 0,-1 0 0,0 0 0,1 1 0,-1-1 0,1 0 0,-1 0 0,0 1 0,1-1 0,-1 0 0,1 1 0,-1-1 0,1 0 0,-1 1 0,1-1 0,-1 1 0,1-1 0,0 1 0,-1-1 0,1 1 0,0-1 0,-1 1 0,1 0 0,0-1 0,0 1 0,-1-1 0,1 1 0,0 1 0,-1 21 0,1-15 0,-1 13 0,1 0 0,2 0 0,0-1 0,1 1 0,1-1 0,11 36 0,-11-47 0,-1 0 0,1 0 0,1-1 0,-1 0 0,1 0 0,1 0 0,0 0 0,0-1 0,0 0 0,1 0 0,0-1 0,0 0 0,1 0 0,0 0 0,0-1 0,0 0 0,14 5 0,-13-6 0,1-1 0,-1-1 0,1 0 0,-1 0 0,1 0 0,0-1 0,0-1 0,0 0 0,0 0 0,11-3 0,-15 3 0,0-1 0,-1-1 0,1 1 0,-1-1 0,1 0 0,-1 0 0,0-1 0,0 0 0,0 0 0,0 0 0,0 0 0,-1-1 0,1 1 0,-1-1 0,0-1 0,0 1 0,-1 0 0,5-7 0,-2 0 0,-1 0 0,0-1 0,-1 1 0,0-1 0,0 0 0,-2 0 0,3-16 0,-2-10 0,-1-37 0,-13 206 0,10-101 0,0-15 0,1 0 0,0 0 0,2 1 0,-1-1 0,6 21 0,-6-33 0,0 1 0,1-1 0,-1 1 0,1-1 0,0 0 0,-1 0 0,2 0 0,-1 0 0,0 0 0,0 0 0,1-1 0,0 1 0,-1-1 0,1 1 0,0-1 0,0 0 0,0 0 0,1-1 0,-1 1 0,0-1 0,1 1 0,-1-1 0,1 0 0,-1 0 0,1 0 0,0-1 0,6 1 0,-3 0 0,1-1 0,-1 0 0,1 0 0,-1 0 0,1-1 0,11-3 0,-16 3 0,0 0 0,0 0 0,0-1 0,0 1 0,-1-1 0,1 0 0,0 0 0,-1 0 0,0 0 0,1 0 0,-1 0 0,0-1 0,0 1 0,0-1 0,0 0 0,-1 0 0,1 1 0,1-5 0,4-11 0,0-2 0,-1 1 0,-1 0 0,5-32 0,2-84 0,-10 95 0,5-316 0,-8 253 0,-1 87 0,-4 15 0,-3 13 0,2 2 0,2 0 0,0 0 0,0 0 0,1 1 0,1 0 0,0-1 0,-1 25 0,3 116 0,3-86 0,-2-29 0,-1 9 0,2 0 0,9 51 0,-8-86 0,1 0 0,0 0 0,1 0 0,1 0 0,0 0 0,1-1 0,1 0 0,0 0 0,0-1 0,1 0 0,15 16 0,-16-21 0,2 0 0,-1 0 0,1-1 0,0 0 0,0-1 0,0 0 0,1-1 0,-1 1 0,1-2 0,1 0 0,-1 0 0,16 2 0,-18-3 0,0-1 0,0 0 0,0-1 0,0 0 0,0 0 0,0 0 0,0-1 0,0 0 0,0-1 0,-1 0 0,1 0 0,0-1 0,-1 0 0,0 0 0,0-1 0,0 1 0,8-7 0,-6 1 0,1-1 0,-1-1 0,-1 1 0,0-2 0,-1 1 0,0-1 0,-1 0 0,0 0 0,0-1 0,-2 1 0,0-1 0,0-1 0,-1 1 0,2-21 0,0-19 0,-2 0 0,-4-68 0,1 119 0,-1-13 0,0 0 0,-1 0 0,0 1 0,-6-17 0,8 28 0,-1 0 0,0 0 0,0 1 0,0-1 0,0 0 0,0 0 0,-1 1 0,1-1 0,-1 1 0,0-1 0,0 1 0,0 0 0,0 0 0,0-1 0,0 1 0,0 1 0,-1-1 0,1 0 0,-1 1 0,1-1 0,-1 1 0,0 0 0,0 0 0,1 0 0,-1 0 0,-6-1 0,7 2 0,0 0 0,0 0 0,1 1 0,-1-1 0,0 1 0,0-1 0,0 1 0,0 0 0,1-1 0,-1 1 0,0 0 0,1 0 0,-1 0 0,1 1 0,-1-1 0,1 0 0,-1 0 0,1 1 0,0-1 0,0 1 0,0-1 0,0 1 0,0 0 0,0-1 0,0 1 0,0 0 0,1 0 0,-1-1 0,0 4 0,-2 7 0,0 0 0,1-1 0,-1 19 0,0 3 0,2 0 0,1 0 0,2 1 0,11 64 0,-10-84 0,1 0 0,0-1 0,1 1 0,0-1 0,1 0 0,0-1 0,2 0 0,-1 0 0,1 0 0,1-1 0,0 0 0,0 0 0,1-1 0,16 12 0,-23-20 0,0 1 0,1-1 0,-1 0 0,0 0 0,1 0 0,-1-1 0,1 1 0,0-1 0,-1 0 0,1 0 0,0 0 0,0-1 0,0 1 0,7-1 0,-10 0-1,0 0 1,-1 0-1,1 0 1,0 0-1,-1 0 1,1 0-1,-1 0 1,1 0-1,0-1 1,-1 1-1,1 0 1,0 0-1,-1-1 1,1 1-1,-1 0 1,1-1-1,-1 1 1,1 0-1,-1-1 1,1 1-1,-1-1 1,0 1-1,1-1 1,-1 1-1,1-1 1,-1 0-1,1 0 1,2-21-68,-3 17 43,1-43-316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10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369 732 17864,'4'-7'1767,"0"0"-1,0-1 1,0 1-1,-1-1 1,0 0-1,4-14 0,-6 13-1417,1 0-1,-1 1 0,-1-1 0,1 0 0,-1 0 0,-1 0 0,0 0 0,0 0 0,-1 1 0,-3-11 0,3 12-538,-1 0 1,0 0-1,0 1 0,-1-1 1,0 1-1,0-1 0,0 1 1,-1 1-1,0-1 0,0 1 0,0-1 1,-8-4-1,8 6 321,-1 0-1,0 0 1,-1 1-1,1 0 1,-1 0-1,1 1 1,-1 0-1,-12-3 1,11 4-131,-1 0 0,1 0 0,-1 0 0,0 1 0,0 1 0,1-1 0,-1 1 0,1 1 0,-1 0 0,1 0 0,-1 0 0,1 1 0,0 1 0,0-1 0,1 1 0,-12 7 0,11-4 0,-1 0 0,1 1 0,1 0 0,-1 0 0,1 0 0,1 1 0,0 0 0,0 0 0,0 1 0,1 0 0,1 0 0,-7 19 0,6-13 0,1 0 0,0 1 0,1 0 0,1 0 0,1 0 0,0 0 0,1 0 0,1 0 0,0 0 0,6 22 0,-6-32 0,1 1 0,0-1 0,1 0 0,0 0 0,0 0 0,0 0 0,1-1 0,0 1 0,0-1 0,1 0 0,0 0 0,0 0 0,0-1 0,1 0 0,0 0 0,0 0 0,0-1 0,0 0 0,1 0 0,-1 0 0,1-1 0,0 0 0,0 0 0,15 3 0,-13-4 0,0 0 0,0-1 0,0 0 0,1 0 0,-1-1 0,0 0 0,0 0 0,1-1 0,14-4 0,-19 4 0,-1-1 0,0 0 0,0 0 0,0 0 0,0-1 0,0 1 0,-1-1 0,1 0 0,-1 0 0,0 0 0,1-1 0,-2 1 0,1-1 0,0 1 0,-1-1 0,1 0 0,-1 0 0,0 0 0,0 0 0,2-9 0,3-17 0,-2 0 0,0-1 0,-2 0 0,-1 0 0,-5-54 0,2 18 0,0-56 0,-5 1 0,-28-160 0,34 281 0,0 0 0,-1 0 0,1 0 0,0 0 0,0 0 0,0 0 0,-1 0 0,1 1 0,0-1 0,-1 0 0,1 0 0,-1 0 0,1 0 0,-1 1 0,1-1 0,-1 0 0,1 0 0,-1 1 0,0-1 0,0 1 0,1-1 0,-1 0 0,0 1 0,0 0 0,0-1 0,1 1 0,-1-1 0,0 1 0,0 0 0,0 0 0,-2-1 0,2 1 0,-1 1 0,1-1 0,0 1 0,-1-1 0,1 1 0,0 0 0,-1-1 0,1 1 0,0 0 0,0 0 0,0 0 0,-1 0 0,1 0 0,0 0 0,0 0 0,1 0 0,-1 0 0,0 1 0,0-1 0,0 0 0,0 3 0,-5 11 0,0 0 0,1 1 0,0-1 0,2 1 0,0 0 0,-1 22 0,0 107 0,4-105 0,1 4 0,1 0 0,2 0 0,2 0 0,14 53 0,-15-78 0,1-1 0,1 0 0,0 0 0,1 0 0,1-1 0,1 0 0,1-1 0,0 0 0,1-1 0,0 0 0,1-1 0,18 15 0,-24-24 0,1 0 0,0 0 0,0-1 0,0 0 0,0 0 0,1-1 0,0 0 0,0 0 0,0-1 0,0 0 0,12 0 0,-14-1 0,1-1 0,-1 0 0,1 0 0,-1 0 0,0-1 0,1-1 0,-1 1 0,0-1 0,0 0 0,0-1 0,0 1 0,-1-2 0,1 1 0,9-7 0,-2-1 0,0-2 0,0 0 0,-1-1 0,-1 0 0,0-1 0,-1 0 0,-1-1 0,-1 0 0,0-1 0,0 0 0,-2 0 0,6-20 0,-5 7 0,-1-1 0,-1 1 0,-1-1 0,-2 0 0,-2-1 0,-2-45 0,1 70 0,-1-1 0,0 0 0,0 1 0,-1-1 0,0 1 0,0-1 0,-1 1 0,0 0 0,-4-8 0,6 13 0,-1-1 0,0 1 0,0-1 0,0 1 0,-1 0 0,1 0 0,0 0 0,-1 0 0,1 0 0,-1 0 0,0 1 0,0-1 0,1 1 0,-1 0 0,0 0 0,0 0 0,0 0 0,-1 1 0,1-1 0,0 1 0,0-1 0,0 1 0,0 0 0,-5 1 0,4-1 0,1 1 0,0 0 0,-1-1 0,1 1 0,0 0 0,0 1 0,-1-1 0,1 1 0,0-1 0,0 1 0,1 0 0,-1 0 0,0 0 0,-4 5 0,2-2 0,0 1 0,1 0 0,-1 0 0,1 1 0,1 0 0,-5 9 0,1 3 0,0 0 0,2 0 0,0 0 0,-2 29 0,2-13 0,2 1 0,2-1 0,4 43 0,-3-69 0,1 1 0,1-1 0,0 0 0,0 1 0,0-1 0,1 0 0,1 0 0,0-1 0,0 1 0,0-1 0,1 0 0,1 0 0,-1 0 0,1 0 0,0-1 0,1 0 0,8 7 0,-10-11 0,0 0 0,0 0 0,0-1 0,1 0 0,-1 1 0,0-2 0,1 1 0,-1-1 0,1 0 0,0 0 0,-1 0 0,1-1 0,6 0 0,-8 0 0,0 0 0,0-1 0,0 1 0,0-1 0,0 0 0,0 0 0,0 0 0,0-1 0,-1 0 0,1 1 0,0-1 0,-1 0 0,1-1 0,-1 1 0,0-1 0,0 1 0,0-1 0,3-4 0,2-4 0,-1-1 0,0 0 0,-1 0 0,-1-1 0,0 1 0,0-1 0,-2 0 0,1-1 0,1-21 0,0-13 0,-3-67 0,-2 76 0,0 39 0,-4-32 0,4 32 0,0-1-1,0 0 0,-1 0 1,1 1-1,0-1 0,-1 1 0,1-1 1,-1 0-1,1 1 0,-1-1 1,1 1-1,-1-1 0,1 1 1,-1-1-1,1 1 0,-1-1 1,1 1-1,-1 0 0,0-1 1,1 1-1,-1 0 0,0 0 1,1-1-1,-1 1 0,0 0 1,0 0-1,1 0 0,-1 0 1,0 0-1,1 0 0,-1 0 1,0 0-1,0 0 0,1 0 1,-1 0-1,0 1 0,1-1 1,-1 0-1,-1 1 0,1-1 1,1 1 0,-1-1-1,0 1 1,0-1 0,0 1 0,0-1-1,0 1 1,0 0 0,1-1 0,-1 1-1,0 0 1,1 0 0,-1 0-1,0-1 1,1 1 0,-1 0 0,1 0-1,-1 1 1,-3 8 0,0 1 0,1-1 0,0 0 0,1 1 0,0 0 0,0 12 0,0 73 0,2-66 0,0-23 0,0 1 0,1-1 0,0 1 0,0-1 0,0 1 0,1-1 0,0 0 0,1 0 0,0 0 0,0 0 0,0 0 0,6 8 0,-5-10 0,0 0 0,0-1 0,1 0 0,-1 1 0,1-2 0,0 1 0,0-1 0,0 1 0,0-1 0,0-1 0,1 1 0,-1-1 0,1 0 0,0 0 0,10 2 0,-2-2 0,-1 1 0,0-2 0,0 0 0,1 0 0,-1-1 0,26-4 0,-34 3 0,0 0 0,0-1 0,0 1 0,0-1 0,-1-1 0,1 1 0,0 0 0,-1-1 0,0 0 0,0 0 0,0-1 0,0 1 0,0-1 0,-1 1 0,1-1 0,-1-1 0,0 1 0,0 0 0,-1-1 0,4-7 0,3-9 2,-2 0-1,-1 0 1,-1 0 0,0-1-1,1-22 1,3-116 21,-9 139-24,2-118 1,8-136 0,-18 342 0,-10 138 0,18 73 0,2-257 0,0-1 0,2 1 0,0-1 0,12 34 0,-12-44 0,-1-1 0,1 0 0,1 0 0,0 0 0,0-1 0,1 1 0,0-1 0,0-1 0,1 1 0,0-1 0,14 12 0,-17-17 0,1 0 0,0 1 0,0-1-1,0-1 1,0 1 0,0-1 0,1 0 0,-1 0 0,0-1-1,0 1 1,1-1 0,-1 0 0,0-1 0,1 1 0,-1-1-1,0 0 1,0 0 0,0-1 0,1 0 0,-2 0 0,1 0-1,0 0 1,0-1 0,-1 0 0,1 1 0,-1-2 0,0 1-1,0-1 1,0 1 0,0-1 0,-1 0 0,4-5 0,0-4-5,-1 0-1,0 0 1,-1-1 0,0 1 0,4-25 0,7-74-5,-13 82 7,0 1-1,2-1 0,15-46 0,-19 71 3,1 1-1,0 0 1,0 0 0,0-1 0,0 1 0,1 1 0,-1-1 0,1 0-1,4-3 1,-5 5 1,0 1-1,0-1 1,0 1 0,0 0-1,1 0 1,-1 0-1,1 0 1,-1 0-1,1 0 1,-1 1 0,1-1-1,-1 1 1,1 0-1,-1-1 1,1 1-1,5 1 1,-6 0 0,1 0-1,0 0 1,-1 0 0,1 0-1,-1 0 1,1 1-1,-1-1 1,1 1 0,-1 0-1,0-1 1,0 1 0,0 0-1,0 0 1,0 1-1,-1-1 1,1 0 0,0 1-1,1 2 1,26 54-9,-25-49 9,-3-6 3,-1-3 10,-3-11 16,-1 6-28,0-1 0,-1 1-1,1 0 1,-1 0 0,0 0-1,0 1 1,0 0-1,-1 0 1,1 0 0,-1 1-1,1 0 1,-1 0 0,0 0-1,0 0 1,0 1 0,0 0-1,0 1 1,0-1 0,0 1-1,0 0 1,-1 1-1,1-1 1,0 1 0,0 0-1,0 1 1,1 0 0,-1-1-1,-7 5 1,6-1-1,1-1 0,0 1 0,0 1 0,0-1 0,1 1 0,0 0 0,0 1 0,0-1 0,1 1 0,0 0 0,1 0 0,-1 0 0,1 0 0,0 1 0,1-1 0,-3 14 0,1-1 0,1 0 0,1 1 0,1-1 0,0 0 0,4 31 0,-2-44 0,0 0 0,1 0 0,0-1 0,0 1 0,0-1 0,1 0 0,0 1 0,0-1 0,0 0 0,1-1 0,0 1 0,0-1 0,1 0 0,-1 0 0,1 0 0,0 0 0,0-1 0,1 0 0,8 6 0,-6-6 0,-1 0 0,1-1 0,0 1 0,0-2 0,0 1 0,1-1 0,-1 0 0,0-1 0,1 0 0,-1 0 0,1-1 0,-1 0 0,1 0 0,-1-1 0,13-3 0,-18 3 0,1 0 0,0-1 0,-1 1 0,1-1 0,-1 0 0,0 0 0,0-1 0,0 1 0,0-1 0,0 1 0,0-1 0,-1 0 0,1 0 0,-1 0 0,0-1 0,0 1 0,0 0 0,0-1 0,0 1 0,1-6 0,2-8 0,0 0 0,0-1 0,1-19 0,4-53 10,-3-152 0,-7 215 2,19 486-12,-16-375-472,-3-95-961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10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32591,'0'0'16,"22"0"0,39 0 0,27 0 0,14 3-16,1 2-32,-12-5-848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11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408 392 32351,'3'-35'191,"0"-45"-1,-3 78-188,0-1-1,0 1 0,0 0 0,0 0 1,-1 0-1,1 0 0,-1 0 0,1 0 1,-1 0-1,1 0 0,-1 0 0,0 1 1,0-1-1,0 0 0,0 0 0,0 1 1,-1-1-1,1 0 0,0 1 0,-1-1 1,1 1-1,-1 0 0,1-1 0,-1 1 1,0 0-1,0 0 0,1 0 0,-1 0 1,-3 0-1,-3-1-2,0 0 0,-1 1 0,0 0 0,1 0 0,-17 1 1,10 1 2,5-1-2,-1 1 0,1 0 0,0 0 0,-1 2 0,1-1 0,0 1 0,0 0 0,1 1 0,-1 1 0,1-1 0,0 1 0,0 1 0,0 0 0,1 0 0,0 0 0,0 1 0,0 0 0,1 1 0,0 0 0,1 0 0,0 1 0,0-1 0,1 1 0,0 0 0,0 1 0,1-1 0,0 1 0,1 0 0,-4 18 0,4-12 0,0 0 0,1 1 0,1-1 0,0 1 0,3 19 0,-2-29 0,1-1 0,0 1 0,0-1 0,1 1 0,0-1 0,0 0 0,1 0 0,-1 0 0,1 0 0,1 0 0,-1 0 0,1-1 0,0 0 0,0 1 0,6 4 0,1-1 0,0-1 0,0-1 0,1 0 0,0 0 0,0-1 0,1-1 0,0 0 0,13 3 0,-4-3 0,-1 0 0,1-2 0,0 0 0,25-1 0,-27-4 0,-17-1 0,-9-2 0,1 3 0,0-1 0,0 1 0,0 1 0,-1-1 0,1 1 0,-1 0 0,1 0 0,-9 0 0,-51 1 0,31 2 0,23-2 0,0 0 0,1 1 0,-1 1 0,1 0 0,-1 0 0,1 1 0,-1 0 0,1 1 0,0 0 0,1 1 0,-1 0 0,-8 6 0,12-6 0,0-1 0,0 1-1,0 1 1,1-1 0,0 1 0,0 0-1,0 0 1,1 1 0,0-1-1,0 1 1,1 0 0,0 0-1,0 0 1,1 0 0,-1 0-1,2 1 1,-3 12 0,3-12-3,0-1 1,1 1-1,0 0 1,0 0-1,0 0 1,1 0-1,0-1 1,1 1-1,0 0 1,3 8-1,-3-12 3,0 1 0,1-1 0,0 0 0,0 0 0,0 0 0,0-1 0,1 1 1,-1-1-1,1 0 0,0 0 0,0 0 0,0 0 0,1-1 0,-1 1 0,0-1 0,10 3 0,10 2-3,0-2 1,0-1-1,1 0 0,0-2 1,-1-1-1,40-3 0,-50 2 2,0-2 0,-1 0 0,1 0 0,0-1 1,-1-1-1,0 0 0,0-1 0,0 0 0,0-1 0,-1 0 0,0-1 0,0-1 0,-1 0 0,0 0 0,10-11 0,-6 4 2,-2 0 1,0-1 0,-1-1-1,0 0 1,-1-1-1,-1 0 1,-1 0-1,-1-1 1,10-32-1,-1-13 1,-2-2 1,-3 1-1,3-79 0,-6-199 13,-10 286 12,1 57-27,0 0 0,0 0 0,0 0 0,0-1 0,0 1 0,0 0 0,-1 0 0,1-1 0,0 1 0,0 0 0,0 0 0,-1 0 0,1 0 0,0-1 0,0 1 0,0 0 0,-1 0 0,1 0 0,0 0 0,0 0 0,-1 0 0,1 0 0,0 0 0,0 0 0,-1 0 0,1 0 0,0 0 0,0 0 0,-1 0 0,1 0 0,0 0 0,0 0 0,-1 0 0,1 0 0,0 0 0,0 0 0,-1 0 0,1 0 0,0 0 0,-1 1 0,-9 4 0,5 2 0,0 0 0,1 0 0,0 1 0,0-1 0,0 1 0,1 0 0,1 0 0,-1 0 0,1 0 0,-1 13 0,2-15 0,-20 101 0,6 1 0,-1 109 0,13 224 0,4-242 0,2-41-387,-3-160-1227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16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1213 31310,'-4'5'14,"1"-1"0,1 1 0,-1 0 0,1 0 0,0 0 0,0 0-1,0 0 1,0 0 0,1 0 0,0 1 0,0-1 0,1 0 0,-1 1 0,2 7-1,-1-12 1,0 0 0,0 0 0,1 0-1,-1-1 1,0 1 0,1 0 0,-1 0-1,0 0 1,1 0 0,0-1 0,-1 1 0,1 0-1,-1 0 1,1-1 0,0 1 0,-1-1-1,1 1 1,0 0 0,0-1 0,-1 1-1,1-1 1,0 0 0,0 1 0,0-1-1,0 0 1,0 1 0,0-1 0,0 0-1,0 0 1,-1 0 0,1 0 0,0 0-1,0 0 1,0 0 0,0 0 0,0 0-1,0 0 1,1-1 0,3 1 23,0-1 1,1 0-1,-1 0 0,0 0 1,0-1-1,6-3 0,0-1-7,-1-1 0,0 0 0,0-1 0,-1 0 0,0-1 0,0 0 0,-1 0 0,11-16 0,2-6 5,28-56-1,-22 30-25,-2-2-1,-2-1 1,-3-1-1,-3 0 1,-3-1 0,-2-1-1,-3 0 1,1-98-1,-9 157-7,-1 0-1,0 0 0,0 0 0,-1-1 1,1 1-1,-1 0 0,0 0 0,0 0 1,0 0-1,-3-5 0,3 8 0,-1-1 0,1 1 0,0 0 0,-1 0 0,0-1 0,1 1 0,-1 0 0,0 0 0,1 0 0,-1 1 0,0-1 0,0 0 0,0 1 0,0-1 0,1 1 0,-1-1 0,0 1 0,0 0 0,0 0 0,0 0 0,-4 1 0,1-2 0,-1 1 0,1 1 0,0-1 0,0 1 0,-1 0 0,1 0 0,0 0 0,0 1 0,0 0 0,0 0 0,0 0 0,0 1 0,-7 5 0,8-5 0,1 1 0,0-1 0,-1 1 0,2 0 0,-1 0 0,0 0 0,1 0 0,0 0 0,0 1 0,0-1 0,0 1 0,1 0 0,0-1 0,0 1 0,-1 8 0,0-2 0,1 1 0,0 0 0,1 0-1,1-1 1,-1 1 0,2 0 0,0 0 0,0-1 0,1 1 0,0-1-1,1 0 1,1 0 0,-1 0 0,2-1 0,-1 1 0,2-1 0,-1 0-1,11 10 1,70 70 3,-66-72-3,-2 1 0,0 1 0,-1 1 0,30 45 0,-44-59 0,-1 0 0,0 0 0,0 1 0,-1-1 0,2 13 0,-3-17 0,0 0 0,-1 0 0,0 1 0,0-1 0,0 1 0,0-1 0,0 0 0,-1 1 0,1-1 0,-1 0 0,0 1 0,0-1 0,0 0 0,0 0 0,-3 5 0,-1-4 0,1 1 0,-1 0 0,0-1 0,0 0 0,-1-1 0,1 1 0,-1-1 0,0 0 0,0 0 0,0-1 0,0 1 0,-9 1 0,-15 4 0,-39 4 0,62-11 0,-40 4-15,-77-1 1,435-2 11,-309-2 3,0 0 0,0 0 0,0-1 0,0 1 0,1-1 0,-1 0 0,0 1 0,0-1 0,0 0 0,0 0 0,-1 0 0,1-1 0,0 1 0,0 0 0,-1-1 0,1 1 0,-1-1 0,1 1 0,-1-1 0,1 0 0,-1 0 0,1-2 0,3-5 0,0-1 1,-1 0-1,4-14 0,-4 12 2,46-163 5,-33 109-4,39-103 0,-55 165-5,1 0 0,0 0 0,0 0 0,0 0 0,0 0 0,1 0 0,0 1 0,-1-1 0,5-3 0,-4 6 1,-1-1 0,1 1 0,0-1 1,0 1-1,0 0 0,0 0 0,0 1 0,0-1 0,0 1 0,0-1 1,1 1-1,-1 0 0,5 0 0,-12 2 3,1 0 0,-1-1 0,1 1 0,0 1 1,-1-1-1,1 0 0,0 1 0,0 0 0,1-1 0,-1 1 0,1 0 0,-4 5 0,5-6 0,-8 9-3,1 1 0,1-1 0,0 1-1,0 1 1,1 0 0,1-1-1,0 2 1,-5 26 0,4-9 0,2 1 1,0 59-1,4-83 2,0-1-1,0 0 1,0 0-1,1 0 1,0 0-1,1 0 1,-1 0 0,2 0-1,-1 0 1,1 0-1,-1-1 1,2 1-1,-1-1 1,1 0 0,0 0-1,0 0 1,1-1-1,0 1 1,0-1-1,0 0 1,0 0 0,1-1-1,0 0 1,0 0-1,0 0 1,0-1-1,13 5 1,-9-4-1,0 0 1,0-2-1,0 1 0,1-1 1,-1-1-1,1 0 0,-1 0 1,1-1-1,-1 0 1,1-1-1,-1 0 0,12-3 1,-16 2-1,0 1 0,0-2 1,0 1-1,0-1 1,0 1-1,0-2 1,0 1-1,-1-1 0,0 1 1,0-1-1,0-1 1,0 1-1,-1-1 0,1 0 1,-1 0-1,0 0 1,-1-1-1,1 1 1,-1-1-1,3-8 0,0-5 1,-2-1-1,0 0 0,-1 1 1,-1-1-1,0-1 0,-2 1 1,-4-38-1,3 47-1,0 0 1,-1 0-1,0 0 1,-1 0-1,0 0 1,-1 1-1,0-1 1,-1 1-1,0 0 1,0 1-1,-1-1 1,-1 1-1,1 0 0,-9-8 1,8 11 0,0-1-1,0 1 1,-1 0-1,0 1 1,0 0-1,0 0 1,-1 1-1,0 0 1,0 0-1,0 1 1,0 0-1,0 1 1,-1 0-1,1 0 1,0 1-1,-16 0 1,22 1 0,1 0 0,-1 0-1,1 0 1,-1 1 0,1-1 0,-1 1-1,1-1 1,0 1 0,-1 0 0,1 0 0,0 0-1,-1 0 1,1 0 0,0 0 0,0 1-1,0-1 1,0 1 0,0-1 0,1 1 0,-1 0-1,0 0 1,1 0 0,-1 0 0,1 0-1,0 0 1,-1 0 0,1 0 0,0 0 0,-1 5-1,0 4 0,-1 0-1,2 1 0,0-1 0,0 0 0,1 16 0,0-17 1,0-3 0,1 0 0,-1 0 1,1 0-1,1 0 0,-1 0 0,1 0 0,0 0 0,1 0 0,-1-1 0,1 1 0,1-1 0,-1 0 0,1 0 0,7 9 0,-3-7 3,0 0-1,0-1 1,1 0 0,0-1-1,0 1 1,1-1-1,-1-1 1,22 8-1,-15-8 0,1 0 0,0-2-1,1 0 1,-1-1 0,1-1-1,-1 0 1,30-4 0,-39 2 0,1 0 1,-1-1-1,1 0 1,-1 0-1,0-1 1,0 0-1,0-1 1,0 1-1,-1-1 1,0-1-1,1 0 1,-2 0-1,1 0 1,0-1-1,-1 0 1,0 0-1,-1 0 1,1-1-1,-1 0 1,5-8-1,1-4 4,-1 0-1,0-1 0,-2 0 0,0-1 1,-1 1-1,8-43 0,-7-9-4,-2 0 0,-9-133 0,3 188 0,-1 0 0,-1 0 0,-1 0 0,-1 0 0,0 1 0,-8-20 0,3 24 0,8 12 0,1 1 0,-1-1 0,1 0 0,-1 0 0,1 1 0,-1-1 0,0 0 0,1 1 0,-1-1 0,1 0 0,-1 1 0,1-1 0,0 1 0,-1-1 0,1 1 0,-1-1 0,1 1 0,0-1 0,-1 1 0,1 0 0,0-1 0,0 1 0,-1-1 0,1 1 0,0 0 0,0-1 0,0 1 0,0-1 0,0 2 0,-7 23 0,2 1 0,1 0 0,-2 43 0,5 90 0,2-83 0,18 490 0,-5-112 0,-13-440 0,-2 0 0,0 0 0,0 0 0,-2 0 0,0 0 0,-5 17 0,6-27 0,1-1 0,-1 1 0,1-1 0,-1 1 0,0-1 0,0 0 0,0 0 0,-1 0 0,1 0 0,-1 0 0,0 0 0,0-1 0,0 0 0,0 1 0,0-1 0,0 0 0,0 0 0,-1-1 0,1 1 0,-1-1 0,0 1 0,1-1 0,-1 0 0,0-1 0,1 1 0,-1-1 0,-6 1 0,5-2 0,0 0 0,1 0 0,-1 0 0,1 0 0,0-1 0,-1 0 0,1 0 0,0 0 0,0 0 0,0-1 0,0 0 0,1 1 0,-1-1 0,1-1 0,-1 1 0,1 0 0,0-1 0,0 0 0,1 0 0,-3-4 0,-6-9 0,1-1 0,1 0 0,-9-26 0,11 22 0,1 0 0,1-1 0,1 0 0,1 0 0,1 0 0,1-26 0,2 37 0,0 0 0,1 0 0,1 0 0,-1 0 0,2 1 0,0-1 0,0 1 0,1 0 0,0 0 0,1 0 0,13-18 0,8-7 0,60-59 0,-64 71 0,62-65 0,110-148 0,-171 202 0,-1-2 0,-1 0 0,-3-1 0,-1-1 0,-1 0 0,-3-1 0,-1-1 0,8-44 0,-8-1 0,3-171 0,-16 257 0,0 0 0,0 0 0,0 0 0,0-1 0,0 1 0,-1 0 0,1 0 0,0 0 0,0-1 0,0 1 0,0 0 0,0 0 0,0 0 0,0 0 0,0-1 0,0 1 0,0 0 0,-1 0 0,1 0 0,0 0 0,0-1 0,0 1 0,0 0 0,0 0 0,-1 0 0,1 0 0,0 0 0,0 0 0,0 0 0,0 0 0,-1-1 0,1 1 0,0 0 0,0 0 0,0 0 0,-1 0 0,1 0 0,0 0 0,0 0 0,0 0 0,-1 0 0,1 0 0,0 0 0,0 0 0,0 1 0,-1-1 0,1 0 0,0 0 0,0 0 0,0 0 0,-1 0 0,1 0 0,0 0 0,0 0 0,0 1 0,0-1 0,0 0 0,-1 0 0,1 0 0,0 0 0,0 0 0,0 1 0,0-1 0,0 0 0,0 1 0,-12 10 0,3 5 0,0-1 0,0 2 0,2-1 0,0 1 0,1 1 0,-6 29 0,2 1 0,-4 66 0,11 185 0,3-276 0,2-1 0,0 1 0,2-1 0,1 1 0,0-1 0,2-1 0,0 1 0,1-1 0,2 0 0,22 37 0,-29-53 0,0-1 0,0 0 0,1 0 0,-1 0 0,1-1 0,0 1 0,0-1 0,1 0 0,-1 0 0,0 0 0,1 0 0,0-1 0,8 3 0,-3-2 0,0-1 0,0 0 0,1-1 0,-1 0 0,1 0 0,10-2 0,-17 1 0,1 0 0,0-1 0,0 0 0,-1 0 0,1 0 0,0 0 0,-1-1 0,1 0 0,-1 0 0,0 0 0,0 0 0,0-1 0,0 1 0,7-7 0,-6 4 0,0-1 0,0 1 0,-1-1 0,1-1 0,-1 1 0,-1-1 0,1 1 0,3-13 0,0-1 0,-2-1 0,0 0 0,-2 0 0,0 0 0,-1-39 0,-1 32 0,0 18 0,0 1 0,-1-1 0,0 1 0,-1-1 0,0 1 0,0 0 0,-1-1 0,0 1 0,-1 0 0,0 0 0,0 0 0,-5-8 0,8 17 0,0 0 0,-1 0 0,1 1 0,0-1 0,0 0 0,0 0 0,0 0 0,0 1 0,0-1 0,0 0 0,0 0 0,0 0 0,0 0 0,-1 0 0,1 1 0,0-1 0,0 0 0,0 0 0,0 0 0,0 0 0,-1 0 0,1 0 0,0 0 0,0 1 0,0-1 0,-1 0 0,1 0 0,0 0 0,0 0 0,0 0 0,-1 0 0,1 0 0,0 0 0,0 0 0,0 0 0,0 0 0,-1 0 0,1 0 0,0 0 0,0 0 0,0 0 0,-1 0 0,1-1 0,0 1 0,0 0 0,0 0 0,0 0 0,-1 0 0,1 0 0,0 0 0,0 0 0,0-1 0,0 1 0,0 0 0,-1 0 0,1 0 0,0 0 0,0-1 0,0 1 0,0 0 0,0 0 0,0 0 0,0 0 0,0-1 0,0 1 0,0 0 0,-2 18 0,2-16 0,0 166 0,-1-164 0,2 0 0,-1-1 0,0 1 0,1 0 0,0 0 0,0 0 0,0 0 0,0-1 0,1 1 0,-1-1 0,1 1 0,0-1 0,0 1 0,0-1 0,1 0 0,-1 0 0,1 0 0,0 0 0,-1-1 0,1 1 0,5 2 0,-4-2 0,1-1 0,0 0 0,0 0 0,0-1 0,1 1 0,-1-1 0,0 0 0,0 0 0,1-1 0,-1 0 0,1 0 0,-1 0 0,0 0 0,1-1 0,5-1 0,-7 0 0,-1 1 0,1-1 0,-1 1 0,0-1 0,0 0 0,1 0 0,-1 0 0,-1-1 0,1 1 0,0-1 0,0 1 0,-1-1 0,0 0 0,1 0 0,-1 0 0,0-1 0,-1 1 0,1 0 0,2-6 0,1-6 0,0 1 0,0-1 0,3-23 0,-3-4 0,0-87 0,-5 120 0,-1 44 0,2-1 0,2 0 0,1 0 0,8 35 0,-9-59 0,-1-1 0,1 0 0,0 0 0,1-1 0,0 1 0,0-1 0,1 0 0,0 0 0,1 0 0,-1 0 0,1-1 0,1 0 0,0-1 0,0 1 0,0-1 0,0-1 0,1 1 0,0-1 0,0 0 0,14 5 0,-14-8 0,-1 1 0,1-2 0,0 1 0,0-1 0,1 0 0,-1-1 0,0 1 0,0-2 0,0 1 0,10-3 0,-17 2 0,1 0 0,-1 0 0,1 0 0,-1-1 0,1 1 0,-1 0 0,0-1 0,0 1 0,1-1 0,-1 0 0,0 1 0,0-1 0,-1 0 0,1 0 0,0 0 0,-1 1 0,1-1 0,-1 0 0,1 0 0,-1 0 0,0 0 0,0 0 0,0 0 0,0-4 0,0 2 0,2-151 0,-1 8 0,0 142-1,-1 0 1,1 0-1,0 0 1,1 0-1,-1 0 1,1 1-1,0-1 0,0 1 1,1-1-1,-1 1 1,1 0-1,0 0 1,0 0-1,1 0 0,-1 0 1,1 1-1,-1 0 1,1 0-1,0 0 1,1 0-1,-1 0 0,0 1 1,1 0-1,-1 0 1,1 0-1,8-2 0,12-2-3,0 0 0,0 2-1,0 1 1,29 0-1,-2 0 11,31-7-6,-89 10 0,0 1 0,0 1 0,1-1 0,-1 1 0,0 0 0,1 0 0,-1 0 0,1 1 0,0 0 0,-1 0 0,2 1 0,-1-1 0,0 1 0,1 0 0,-1 0 0,-5 8 0,-5 7 0,0 0 0,-22 38 0,27-37 0,0 1 0,1 0 0,1 0 0,1 0 0,1 1 0,1 0 0,1 0 0,1 1 0,1-1 0,1 1 0,2 28 0,0-46 0,-1 0 0,1 0 0,0 0 0,0 0 0,0-1 0,1 1 0,0 0 0,0-1 0,0 0 0,0 1 0,1-1 0,0 0 0,0 0 0,0 0 0,0-1 0,0 1 0,1-1 0,0 0 0,0 1 0,0-2 0,0 1 0,0 0 0,0-1 0,1 0 0,6 3 0,-2-2 0,1 0 0,-1 0 0,1-1 0,0 0 0,0-1 0,-1 0 0,1 0 0,0-1 0,0-1 0,0 0 0,0 0 0,11-3 0,-17 3 0,0-1 0,-1 0 0,1 0 0,-1 0 0,1 0 0,-1-1 0,0 1 0,1-1 0,-1 0 0,-1 0 0,1 0 0,0 0 0,-1 0 0,0-1 0,1 1 0,-1-1 0,-1 0 0,1 1 0,2-8 0,1-5 0,0 0 0,-1-1 0,3-23 0,0-53 4,-7-112 1,-1 131-9,1 376-1,0-289 5,0 1 0,1-1 0,1 1 0,0-1 0,1 0 0,0 0 0,9 23 0,-10-32 0,0-1 0,0 1 0,0 0 0,0-1 0,1 0 0,-1 1 0,1-1 0,0 0 0,0 0 0,0-1 0,0 1 0,0-1 0,1 1 0,-1-1 0,1 0 0,0 0 0,-1-1 0,1 1 0,0-1 0,0 1 0,0-1 0,0-1 0,0 1 0,1-1 0,-1 1 0,0-1 0,0 0 0,0 0 0,4-1 0,-5 0 0,0 0 0,0-1 0,-1 1 0,1 0 0,-1-1 0,1 1 0,-1-1 0,0 0 0,1 0 0,-1 0 0,0 0 0,0 0 0,-1-1 0,1 1 0,0 0 0,-1-1 0,1 1 0,-1-1 0,0 0 0,0 1 0,0-1 0,0 0 0,1-5 0,3-12 0,-1 0 0,3-24 0,-6 37 0,6-58 0,10-61 0,-14 113 0,0 0 0,1 0 0,0 1 0,1 0 0,0 0 0,1 0 0,10-14 0,-13 22 0,0 0 0,1 0 0,-1 1 0,1 0 0,0-1 0,0 1 0,0 1 0,1-1 0,-1 1 0,0-1 0,1 1 0,0 0 0,6-1 0,-9 2 0,0 1 0,1-1 0,-1 1 0,0-1 0,1 1 0,-1 0 0,1 0 0,-1 0 0,0 1 0,1-1 0,-1 0 0,1 1 0,-1 0 0,0-1 0,0 1 0,1 0 0,-1 0 0,0 0 0,0 0 0,0 1 0,0-1 0,0 1 0,0-1 0,-1 1 0,1 0 0,0-1 0,-1 1 0,1 0 0,1 4 0,2 3-1,-1 0 0,0 1 0,-1 0 1,0 0-1,-1 0 0,0 0 0,0 0 0,-1 12 0,-2 86-7,1-102 8,-2 14 2,-1 1 0,-9 32 0,7-38 0,1 0-1,1 0 1,1 1-1,0-1 0,1 0 1,1 19-1,0-32-1,1 0 0,-1-1 0,0 1 0,1 0 0,0 0 0,-1 0 0,1 0 0,0-1 0,0 1 0,0 0 0,0-1 0,0 1 0,1-1 0,-1 1 0,0-1 0,1 0 0,-1 1 0,3 0 0,0 1 0,1-1 0,-1 1 0,1-1 0,0 0 0,0 0 0,9 1 0,6 1 0,0-2 0,34 1 0,-47-3 0,5 0 0,12 1 0,46-5 0,-62 3 0,0-1 0,0 0 0,0 0 0,-1-1 0,1 0 0,0 0 0,-1-1 0,0 0 0,9-7 0,-6 4 0,-1-1 0,0 1 0,-1-2 0,0 1 0,-1-1 0,1 0 0,-2-1 0,1 0 0,-1 0 0,-1 0 0,0-1 0,7-21 0,-6 8 0,-1 0 0,-1-1 0,-1 0 0,0-50 0,-3 64 0,0 1 0,-1-1 0,0 0 0,-1 0 0,0 1 0,0-1 0,-1 1 0,-1 0 0,0 0 0,0 0 0,-1 0 0,0 1 0,-1-1 0,0 1 0,0 1 0,-1-1 0,0 1 0,-1 0 0,1 1 0,-1 0 0,-14-9 0,16 12 0,0 1 0,0 0 0,0 0 0,-1 1 0,-11-4 0,15 6 0,1-1 0,0 1 0,-1-1 0,1 1 0,-1 0 0,1 0 0,-1 0 0,1 0 0,0 0 0,-1 1 0,1-1 0,-1 1 0,1-1 0,0 1 0,-1 0 0,1 0 0,0 0 0,0 0 0,-3 2 0,2 1 0,0 0 0,0 0 0,1 0 0,-1 1 0,1-1 0,0 1 0,0-1 0,0 1 0,0 0 0,1-1 0,0 1 0,0 0 0,0 7 0,-3 74 0,4-72 0,-1 6 3,2-1 0,-1 0 1,2 0-1,1 0 0,0 0 0,2 0 0,0 0 1,1-1-1,9 20 0,-5-18-2,1-1-1,0-1 1,2 0-1,19 21 1,-28-33-3,1-1 0,0 0-1,0 0 1,1-1 0,0 1 0,0-1 0,0-1-1,0 1 1,0-1 0,1 0 0,-1 0-1,1-1 1,0 0 0,0 0 0,0-1 0,13 2-1,-16-3-51,-3 0 21,0 0 1,0 1-1,0-1 1,1 0-1,-1 0 1,0 0-1,0 0 1,0 0-1,0-1 1,0 1-1,0 0 1,1 0-1,-1-1 1,0 1-1,0-1 1,0 1-1,0-1 1,0 1-1,0-1 1,0 0-1,0 1 1,-1-1-1,1 0 1,0 0-1,0 0 1,-1 1-1,1-1 1,0 0-1,-1 0 1,2-2-1,2-29-4088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16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17 31743,'-3'0'768,"6"0"-752,30 0 0,17 0 0,14 0-16,8 0 16,-1 0-16,-4 0 0,-9 0 0,-11 0-160,-17 0-641,-13-17-5153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19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371 649 32191,'1'-11'35,"0"-7"59,1 0 0,-2 0 0,-3-27 0,3 44-92,0 0 0,0 0 1,-1 0-1,1 0 1,-1 0-1,1 0 0,-1 0 1,1 0-1,-1 0 1,0 0-1,0 0 0,1 0 1,-1 1-1,0-1 1,0 0-1,0 0 0,0 1 1,0-1-1,0 1 1,0-1-1,-1 0 0,-32-6 24,18 7-19,0 0 0,-21 4-1,27-2-6,0 1 1,0 1-1,0-1 0,1 1 0,0 1 0,-1 0 0,1 0 1,1 1-1,-1 0 0,1 0 0,0 1 0,1 0 0,0 1 1,0-1-1,0 1 0,1 1 0,-8 13 0,1 0 0,0 1 0,2 0 0,1 1 0,0 0 0,2 0 0,-5 28 0,7-24 0,1 0 0,2 1 0,1 0 0,1 0 0,2 0 0,4 30 0,-4-55 0,-1 1 0,2-1 0,-1 0 0,0 0 0,1 1 0,0-1 0,0 0 0,0-1 0,0 1 0,0 0 0,1 0 0,0-1 0,0 0 0,0 1 0,0-1 0,0 0 0,1-1 0,0 1 0,-1 0 0,1-1 0,0 0 0,0 0 0,0 0 0,0-1 0,8 3 0,2-1 0,0-1 0,0 0 1,0-1-1,0-1 1,0 0-1,-1-1 0,16-2 1,-20 1 1,1 0 0,-1-1 1,1 0-1,-1 0 0,0-1 1,0 0-1,0-1 0,-1 0 1,0 0-1,0-1 0,0 0 1,-1-1-1,1 1 0,-2-1 1,1-1-1,-1 1 0,8-13 0,-5 7 0,-1-1 0,0-1 0,-1 0 0,-1 0 0,0 0 0,-1-1 0,-1 1 0,-1-1 0,4-29 0,-5 16-2,-1 0 0,-1-1 0,-1 1 0,-10-51 0,9 70 0,-1 0 0,0 0 0,-1 1 0,0 0 0,0 0 0,-1 0 0,-9-13 0,10 17 0,0 0 0,-1 0 0,1 1 0,-1-1 0,0 1 0,0 1 0,0-1 0,-1 1 0,1 0 0,-1 0 0,0 0 0,0 1 0,-7-2 0,12 3 0,0 0-1,-1 1 1,1 0 0,-1-1-1,1 1 1,0 0 0,-1-1 0,1 1-1,-1 0 1,1 0 0,-1 0-1,1 1 1,-1-1 0,1 0-1,-1 0 1,1 1 0,-1-1 0,1 1-1,0-1 1,-1 1 0,1 0-1,0-1 1,-1 1 0,1 0-1,0 0 1,0 0 0,0 0 0,0 0-1,0 0 1,0 0 0,0 1-1,0-1 1,0 0 0,1 0-1,-1 1 1,0-1 0,1 0 0,-1 1-1,0 2 1,-1 5-4,1 0 0,0 1 1,0-1-1,1 1 0,1 11 0,0-3 7,-1-2-4,1 0 0,0 0 1,2 0-1,-1 0 0,2 0 0,0-1 0,1 0 0,11 24 1,-10-28-2,0-1 0,0 0 0,1 0 1,1 0-1,-1-1 0,2 0 1,-1 0-1,1-1 0,0 0 1,1-1-1,0 0 0,11 6 1,-6-5-3,0-2 1,0 0-1,0 0 1,1-2-1,0 0 1,23 3-1,-31-5 3,-1-1-1,1-1 1,0 0-1,-1 0 1,1 0-1,0-1 1,-1 0-1,1-1 1,-1 1-1,0-1 1,1-1-1,-1 0 1,0 0 0,-1 0-1,13-8 1,-9 2 4,-1-1-1,0 1 1,-1-2 0,0 1 0,0-1 0,-1 0 0,-1-1 0,0 0 0,0 0 0,-1 0 0,-1 0 0,0-1 0,3-22 0,1-11-2,-3-1 1,0-68-1,-11-139-13,2 214 15,-2 0 0,-1 1 0,-2 0 0,-18-51 0,22 78-1,5 10-1,0 0-1,-1-1 1,0 1-1,1 0 1,-1 0-1,0 0 1,0 0-1,0 0 1,-1 0-1,1 0 1,0 1-1,-1-1 0,1 0 1,-1 1-1,1-1 1,-5-2-1,6 4 0,0 0 0,-1 0 0,1-1-1,0 1 1,-1 0 0,1 0-1,0 0 1,-1 0 0,1 0 0,0 0-1,-1 0 1,1 0 0,0 0 0,-1 0-1,1 0 1,0 0 0,-1 0 0,1 1-1,0-1 1,0 0 0,-1 0-1,1 0 1,0 0 0,-1 1 0,1-1-1,0 0 1,0 0 0,-1 0 0,1 1-1,0-1 1,0 0 0,-1 0-1,1 1 1,0-1 0,0 0 0,0 1-1,0-1 1,0 0 0,-1 1 0,-3 9-1,1 1 1,-1 0 0,2 0-1,0 0 1,0 0 0,0 20-1,0-9 1,-6 94 0,9 138 0,2-200 0,3-1 0,22 94 0,-20-116 0,2 0 0,1-1 0,1 0 0,1-1 0,34 53 0,-41-74 0,1-1 0,-1 0 0,1 0 0,1 0 0,-1-1 0,1 0 0,0-1 0,0 0 0,1 0 0,-1 0 0,1-1 0,0-1 0,0 0 0,1 0 0,-1 0 0,1-1 0,-1-1 0,1 0 0,-1 0 0,1 0 0,0-2 0,0 1 0,-1-1 0,1 0 0,10-4 0,-13 3 0,-1 0 0,0 0 0,1-1 0,-1 0 0,0 0 0,0-1 0,-1 0 0,1 0 0,-1 0 0,0-1 0,0 0 0,0 0 0,-1 0 0,1 0 0,-1-1 0,-1 1 0,1-1 0,-1 0 0,0 0 0,4-13 0,0 0 2,-2 0 0,0-1 0,-1 1 1,-1-1-1,1-39 0,-3 41-1,-1 0-1,-1-1 0,0 1 0,-2 0 1,-7-29-1,9 42 1,-1 0-1,0 0 1,-1 0-1,1 0 1,-1 0 0,0 1-1,0-1 1,0 1-1,-1 0 1,0 0 0,1 0-1,-1 0 1,-1 1-1,1-1 1,0 1 0,-1 0-1,0 0 1,0 1-1,1 0 1,-2 0 0,1 0-1,0 0 1,-9-1-1,-29-1 3,42 4-3,-1 0 0,0 0 0,1 0 0,-1 0 0,1 0 0,-1 1 0,1-1-1,-1 1 1,1-1 0,-1 1 0,1-1 0,-1 1 0,1 0 0,0 0 0,-1 0-1,1 0 1,0 0 0,0 0 0,0 0 0,0 0 0,0 0 0,0 1 0,0-1 0,0 0-1,-1 2 1,0 4 0,0 1-1,0-1 0,1 0 1,0 1-1,0 0 1,1-1-1,0 1 0,0-1 1,1 1-1,0 0 1,0-1-1,1 0 0,0 1 1,0-1-1,1 0 1,0 0-1,0 0 0,0 0 1,1-1-1,0 1 1,6 6-1,-3-6 1,1-1 0,-1-1 0,1 1 0,0-1 0,0-1 0,1 1 0,-1-1 0,1-1 0,0 0 0,0 0 0,15 2 0,6-1 0,0-1 0,39-2 0,-58-1 0,-5 0 1,0 0-1,0-1 1,0 1-1,0-1 1,0-1-1,0 1 1,-1-1-1,1 0 1,0 0 0,-1-1-1,0 0 1,0 0-1,1 0 1,-2 0-1,1-1 1,0 0-1,-1 0 1,0 0-1,1-1 1,-2 1 0,1-1-1,-1 0 1,1 0-1,-1 0 1,-1 0-1,1-1 1,-1 1-1,3-9 1,1-7 3,-1 0-1,0-1 1,-2 0-1,0 0 1,-1 0-1,-2 0 1,0 0-1,-4-25 1,0 41-4,-3 12 0,-4 18 0,-2 30 0,2 2 0,-3 57 0,1 120 0,9-147 0,-1 81 0,3-49 0,-30 200 0,30-308 0,-1 1 0,1-1 0,-2 0 0,1 0 0,-2 0 0,1-1 0,-1 1 0,-1-1 0,1 0 0,-10 9 0,13-15 0,-1 0 0,0 0 0,-1 0 0,1 0 0,0-1 0,-1 1 0,0-1 0,1 0 0,-1 0 0,0-1 0,0 1 0,0-1 0,0 0 0,0 0 0,0 0 0,-1 0 0,1-1 0,0 1 0,0-1 0,-1 0 0,1-1 0,0 1 0,0-1 0,0 0 0,-1 0 0,1 0 0,0 0 0,-5-3 0,0-2 0,0 0 0,1 0 0,0 0 0,0-1 0,0 0 0,1-1 0,0 1 0,-7-12 0,3 6 0,-8-10 0,1-1 0,1 0 0,-23-43 0,34 53 0,0 0 0,0 0 0,1 0 0,1 0 0,1-1 0,0 0 0,1 0 0,0 0 0,1-17 0,2 25 0,0 0 0,0 0 0,1 0 0,0 0 0,1 0 0,-1 0 0,1 1 0,0-1 0,1 1 0,-1 0 0,2 0 0,-1 0 0,0 1 0,1-1 0,0 1 0,8-7 0,13-8 0,-1 0 0,41-22 0,-50 33 0,116-70 0,114-73 0,-208 125 0,-2-1 0,-1-2 0,-1-1 0,35-42 0,-55 55 0,-1 0 0,-1 0 0,-1-1 0,0-1 0,-2 0 0,0-1 0,-1 1 0,-2-1 0,0-1 0,-1 1 0,-1-1 0,0 0 0,-2 0 0,-1-1 0,-1 1 0,-1 0 0,-3-23 0,3 42 0,0 1 0,0-1 0,0 1 0,0-1 0,0 1 0,-1-1 0,1 1 0,-1 0 0,1-1 0,-1 1 0,0 0 0,0 0 0,0 0 0,0 1 0,0-1 0,-1 0 0,1 1 0,0-1 0,-1 1 0,1 0 0,-1 0 0,1 0 0,-1 0 0,0 0 0,1 1 0,-1-1 0,0 1 0,0 0 0,1 0 0,-1 0 0,-4 0 0,2 0 0,0 0 0,0 0 0,-1 1 0,1 0 0,0 0 0,0 0 0,-1 0 0,1 1 0,0 0 0,1 0 0,-1 0 0,0 1 0,1 0 0,-1 0 0,1 0 0,-5 4 0,1 3 0,1 1 0,0 0 0,0 0 0,1 1 0,1-1 0,0 1 0,1 1 0,0-1 0,0 1 0,-2 24 0,1 10 0,0 76 0,5-103 0,1-1 0,1 1 0,1-1 0,0 0 0,2 0 0,0 0 0,1 0 0,16 32 0,-19-43 0,1-1 0,1 1 0,0-1 0,0-1 0,0 1 0,0-1 0,1 1 0,1-2 0,-1 1 0,1-1 0,-1 0 0,1 0 0,1-1 0,-1 1 0,1-2 0,0 1 0,0-1 0,0-1 0,0 1 0,0-1 0,0-1 0,14 2 0,-13-2 0,1-1 0,-1 0 0,1 0 0,-1-1 0,1 0 0,-1-1 0,11-3 0,-15 3 0,0 0 0,0 0 0,-1-1 0,1 0 0,-1 0 0,1 0 0,-1 0 0,0-1 0,-1 0 0,1 0 0,0 0 0,-1 0 0,0 0 0,3-6 0,4-7 0,-2 0 0,0-1 0,0 0 0,-2 0 0,6-24 0,11-97 0,-14 75 0,-9 62-1,1 0 1,-1 0-1,1 1 1,-1-1-1,1 0 1,0 1-1,-1-1 1,1 0-1,0 1 0,0-1 1,0 1-1,0-1 1,0 1-1,1 0 1,-1-1-1,0 1 1,1 0-1,-1 0 0,1 0 1,-1 0-1,1 0 1,-1 0-1,1 0 1,0 1-1,0-1 1,-1 1-1,4-1 0,4-1-5,-1 1-1,1 1 1,-1 0-1,16 1 0,-1 1-5,-44-5 40,16 2-28,0 0 0,0 0 0,-1 0 1,1 1-1,0 0 0,0 0 0,0 0 0,0 1 0,-1-1 0,1 1 0,0 1 0,-8 2 0,8 0 0,0 0 0,1 0 0,-1 1 0,1-1 0,0 1 0,0 0 0,1 0 0,-1 1 0,1-1 0,0 1 0,1-1 0,0 1 0,-1 0 0,2 0 0,-1 0 0,-1 8 0,-1 11 0,1-1 0,1 45 0,2-55 0,0 0 0,1 0 0,1-1 0,1 1 0,0 0 0,0-1 0,1 0 0,12 25 0,-13-32 0,0 0 0,1-1 0,0 1 0,0-1 0,0 0 0,1 0 0,-1 0 0,1 0 0,0-1 0,1 0 0,-1 0 0,1-1 0,0 1 0,0-1 0,0 0 0,0-1 0,0 1 0,1-1 0,-1-1 0,11 2 0,-5-1 0,0 0 0,0-1 0,0-1 0,0 0 0,0 0 0,0-1 0,19-5 0,-25 4 0,0 0 0,0-1 0,0 0 0,0 0 0,0 0 0,-1 0 0,0-1 0,0 0 0,0-1 0,0 1 0,0-1 0,-1 0 0,0 0 0,0 0 0,6-10 0,1-5 0,-1-1 0,-1-1 0,-1 0 0,-1 0 0,-1 0 0,7-46 0,3-143 0,-16 201 0,9-397 32,-13 606-32,4 171 0,2-347 0,1 0 0,1 0 0,1 0 0,1 0 0,9 22 0,-12-37 0,1 1 0,-1-1 0,2 0 0,-1 0 0,1-1 0,0 1 0,0-1 0,1 0 0,0 0 0,0-1 0,1 0 0,0 0 0,0 0 0,0-1 0,15 8 0,-18-11 0,1-1 0,-1 1 0,0-1 0,1 0 0,-1 0 0,0 0 0,1 0 0,-1-1 0,1 0 0,-1 0 0,1 0 0,-1-1 0,1 1 0,-1-1 0,1 0 0,-1 0 0,0-1 0,1 1 0,-1-1 0,0 0 0,0 0 0,0 0 0,0-1 0,-1 1 0,1-1 0,-1 0 0,1 0 0,-1 0 0,0-1 0,5-6 0,4-9 0,1-1 0,-2 0 0,-1 0 0,14-40 0,-15 39 0,15-42 0,-9 20 0,2 1 0,2 1 0,43-69 0,-58 104-1,0 1 0,0 0 0,0 1 0,1-1 0,0 1 0,0 0 0,0 0 0,0 0 0,1 1 0,-1 0 0,1 0 0,9-3 0,-12 5 0,-1 0 0,1 1 1,0-1-1,0 1 1,0 0-1,0 0 0,-1 0 1,1 0-1,0 0 1,0 0-1,0 1 0,-1 0 1,1-1-1,0 1 1,0 0-1,-1 0 0,1 1 1,-1-1-1,1 0 1,-1 1-1,0 0 0,1-1 1,-1 1-1,0 0 1,0 0-1,0 0 0,0 1 1,-1-1-1,1 0 1,2 5-1,3 7 1,1 2 0,-2-1 0,0 1 0,-1-1 0,0 1 0,-2 1 0,4 29 0,-4-7 0,-1 0 0,-5 50 0,2-80 0,-1 0 1,0 0-1,-1 0 1,0 0-1,0-1 1,-1 1-1,0-1 1,0 0-1,-1 0 1,0-1-1,0 1 0,-1-1 1,0 0-1,0 0 1,-1-1-1,0 0 1,0 0-1,0-1 1,-1 0-1,-13 7 0,10-6 2,-1 0-1,1-1 1,-2 0-1,1-1 1,0 0-1,-1-1 1,1 0-1,-1-1 1,0-1 0,0 0-1,0-1 1,0 0-1,0-1 1,-16-2-1,26 1-1,-1 1 0,0 0 0,1-1 0,-1 0 0,1 0 0,0 0 0,0 0 0,-1-1 0,2 1 0,-1-1 0,0 1 0,0-1 0,1 0 0,-1 0 0,1-1 0,0 1 0,0 0 0,0-1 0,1 1 0,-1-1 0,1 1 0,0-1 0,0 0 0,-1-5 0,-2-10-1,2 0 0,0 0-1,1-31 1,0 30-2,2 0 0,0 0 1,2 0-1,0 1 0,1-1 1,1 1-1,1-1 0,0 2 1,14-28-1,-19 44 3,0 1 0,0-1 0,0 1 0,0-1 0,0 1 0,0-1 0,0 1 0,1-1 0,-1 1 0,0 0 0,1 0 0,-1 0 0,1 0 0,2-2 0,-3 3 0,0 0 0,0 0 0,0-1 0,0 1 0,0 0 0,0 0 0,-1 0 0,1 0 0,0 0 0,0 0 0,0 1 0,0-1 0,0 0 0,0 0 0,0 1 0,0-1 0,0 1 0,0-1 0,1 2 0,3 2 0,-1 0 0,1 0 0,-1 1 0,0 0 0,0 0 0,4 8 0,-8-13 0,11 16 0,21 34 0,2-2 0,60 65 0,-83-101 0,0-1 0,1 0 0,1-1 0,-1 0 0,2-1 0,-1-1 0,1 0 0,0-1 0,1 0 0,0-1 0,0 0 0,0-2 0,1 0 0,23 3 0,-25-5-3,0-1 5,1 0-1,-1 0 0,15-3 1,-27 2-4,1 0 0,-1 0 0,1 0 0,-1-1 0,1 1 0,-1-1 0,0 0 0,1 0 0,-1 0 0,0 0 0,0 0 1,0 0-1,0-1 0,0 1 0,0-1 0,0 1 0,0-1 0,0 0 0,-1 0 0,1 0 0,-1 0 0,1 0 0,-1 0 1,2-3-1,-1-2-45,-1 0 1,1-1-1,-1 1 1,0-12 0,0-43-733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19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32047,'0'2'512,"28"-2"-432,19 0-48,17 0-32,7 0 16,-1 0-16,-10 0-16,-13 0-80,-22 0-320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20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74 32287,'-4'-6'12,"0"1"-1,-1-1 1,0 1 0,0-1 0,-1 2-1,1-1 1,-1 0 0,0 1 0,-1 0-1,1 1 1,0-1 0,-1 1 0,0 0 0,0 1-1,0 0 1,0 0 0,0 0 0,0 1-1,-1 0 1,1 1 0,0-1 0,-1 1-1,1 1 1,0-1 0,-1 1 0,1 1 0,0-1-1,0 1 1,0 0 0,0 1 0,0 0-1,1 0 1,-10 6 0,7-3-13,2 1 1,-1 0-1,1 0 0,0 1 1,1 0-1,0 0 0,0 1 1,1-1-1,0 1 0,0 0 1,-5 18-1,4-10 0,1 0-1,1 1 1,1 0 0,1 0-1,-1 34 1,3-49 1,0 1-1,1-1 1,-1 1 0,1-1 0,0 0-1,0 1 1,0-1 0,0 0-1,0 0 1,1 0 0,0 0 0,-1 0-1,1 0 1,0 0 0,1 0 0,-1-1-1,0 1 1,1-1 0,-1 0-1,1 1 1,0-1 0,0 0 0,0-1-1,0 1 1,0 0 0,0-1 0,0 0-1,1 0 1,-1 0 0,0 0-1,7 1 1,7 0 7,0 0-1,1 0 0,-1-2 1,0 0-1,20-3 0,-33 3-4,0-1-1,0 0 0,-1 1 0,1-1 0,0-1 1,-1 1-1,1 0 0,-1-1 0,1 0 0,-1 0 0,0 0 1,0 0-1,0 0 0,0-1 0,0 1 0,0-1 1,-1 0-1,1 0 0,-1 0 0,0 0 0,0 0 1,0-1-1,0 1 0,1-4 0,1-4 3,-1 0 0,0 0 0,-1 0 0,0 0 0,-1 0 0,0 0 0,-1-12 0,1 17-5,-2 1 0,1 0 0,0 0 0,-1 0 1,0 0-1,0-1 0,-1 1 0,1 1 0,-1-1 1,0 0-1,0 0 0,-1 1 0,0-1 0,1 1 0,-2 0 1,1 0-1,0 0 0,-1 0 0,1 0 0,-1 1 1,0-1-1,-1 1 0,1 0 0,0 1 0,-1-1 0,1 1 1,-1 0-1,0 0 0,0 0 0,0 1 0,0-1 1,0 1-1,0 0 0,0 1 0,-9-1 0,10 1-17,0 0-1,0 0 1,0 0 0,-1 0-1,1 1 1,0-1-1,0 1 1,0 0 0,0 1-1,0-1 1,0 1-1,1-1 1,-1 1-1,0 0 1,1 0 0,-1 1-1,1-1 1,0 1-1,0 0 1,-6 6-1,-25 38-920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36.2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 31486,'0'0'11,"0"0"0,0-1 0,0 1-1,-1 0 1,1 0 0,0 0-1,0 0 1,0 0 0,-1 0-1,1 0 1,0 0 0,0 0 0,0 0-1,-1 0 1,1 0 0,0 1-1,0-1 1,0 0 0,0 0-1,-1 0 1,1 0 0,0 0 0,0 0-1,0 0 1,0 0 0,0 1-1,-1-1 1,1 0 0,0 0-1,0 0 1,0 0 0,0 0 0,0 1-1,0-1 1,0 0 0,0 0-1,-1 0 1,1 0 0,0 1-1,0-1 1,0 0 0,0 0 0,0 0-1,0 1 1,0-1 0,0 0-1,0 0 1,0 0 0,0 1-1,0-1 1,0 0 0,0 0 0,1 0-1,-1 0 1,0 1 0,0-1 9,0 1 0,1-1 1,-1 1-1,1-1 1,-1 0-1,0 1 1,1-1-1,-1 1 0,1-1 1,-1 0-1,1 0 1,-1 1-1,1-1 1,-1 0-1,1 0 0,-1 1 1,1-1-1,-1 0 1,1 0-1,-1 0 0,2 0 1,467 0 99,-469 0-120,0 0 0,0 0 0,0 0 0,0-1 0,1 1 0,-1 0 0,0 0 0,0 0 0,0 0 0,1 0 0,-1 0 0,0 0 0,0 0 0,0 0 0,1 0 0,-1 0 0,0 0 0,0 0 0,0 0 0,1 0 0,-1 0 0,0 0 0,0 0 0,0 0 0,1 0 0,-1 0 0,0 1 0,0-1 0,0 0 0,1 0 0,-1 0 0,0 0 0,0 0 0,0 0 0,0 1 0,0-1 0,1 0 0,-1 0 0,0 0 0,0 0 0,0 1 0,0-1 0,0 0 0,0 0 0,0 0 0,0 1 0,0-1 0,0 0 0,0 0 0,0 0 0,0 1 0,0-1 0,0 0 0,0 0 0,0 0 0,0 1 0,0-1 0,0 0 0,0 0 0,0 0 0,0 1 0,0-1 0,0 0 0,0 0 0,0 0 0,0 1 0,-1-1 0,1 0 0,0 0 0,-9 9 0,8-9 0,-149 108 16,65-50-17,52-36-7,-49 40 1,81-62 7,1 0 0,-1 0-1,1 1 1,-1-1 0,1 1 0,-1-1 0,1 0 0,-1 1-1,1-1 1,-1 1 0,1-1 0,-1 1 0,1-1-1,0 1 1,-1-1 0,1 1 0,0 0 0,-1-1 0,1 1-1,0 0 1,0-1 0,0 1 0,0-1 0,0 1-1,0 0 1,-1-1 0,1 1 0,1 0 0,-1-1 0,0 1-1,0 0 1,0-1 0,0 1 0,0 0 0,1-1-1,-1 1 1,0-1 0,0 1 0,1 0 0,-1-1 0,1 2-1,26 11-2,-15-9 11,2 2-8,-1 0 0,0 1 1,0 1-1,0 0 0,-1 0 0,0 2 0,-1-1 0,0 1 0,0 1 0,-1 0 0,-1 1 1,0-1-1,0 2 0,-1-1 0,-1 1 0,0 1 0,-1-1 0,0 1 0,-1 0 0,0 0 0,-2 1 1,1-1-1,-2 1 0,0 0 0,0 22 0,-2-27 0,0-1 0,0 1 0,-1-1 0,0 0 0,-5 18 0,5-23 0,-1-1 0,1 0 0,-1 0 0,0 0 0,0-1 0,0 1 0,-1 0 0,1-1 0,0 1 0,-1-1 0,0 0 0,0 0 0,1 0 0,-1 0 0,0-1 0,0 1 0,-1-1 0,1 1 0,-4 0 0,-3 2 2,0-1 0,0-1 0,-1 1 0,1-2 0,0 1-1,-1-1 1,1-1 0,-1 0 0,1-1 0,0 0 0,-1 0 0,1-1 0,0 0 0,0-1 0,0 0 0,0-1 0,0 0 0,1 0-1,0-1 1,0 0 0,0-1 0,0 0 0,1 0 0,-8-9 0,3 2 8,1-1 1,-11-17-1,20 26-42,0 0 0,0 0 0,1 0 0,0 0 0,0-1 0,0 1 0,0-1 1,1 1-1,0-1 0,0 1 0,0-8 0,1 1-849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37.9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3 650 31182,'-3'112'1006,"4"-110"-994,-1 0-1,1 0 0,-1 0 1,1 0-1,0 1 1,0-1-1,0 0 1,0-1-1,0 1 1,0 0-1,1 0 1,-1 0-1,1-1 1,-1 1-1,1-1 0,-1 1 1,1-1-1,0 0 1,0 1-1,0-1 1,0 0-1,0 0 1,0 0-1,0-1 1,0 1-1,0 0 1,0-1-1,0 0 0,4 1 1,-1 0-7,-1 0 1,0-1-1,0 1 0,0-1 1,1 0-1,-1 0 0,0-1 1,0 1-1,0-1 0,0 0 1,0 0-1,0 0 1,0-1-1,0 0 0,0 1 1,4-4-1,-2-1-3,1 0 0,-2-1 0,1 0 0,-1 0 0,0 0 0,0-1 0,-1 0 0,7-15 0,-2-1 3,12-48 1,-12 14 2,-2 0 0,-3-1-1,-5-90 1,0 56-4,-7-98 15,5 182-15,-1 15 0,-3 16 1,-3 50-5,4 0 0,5 118 0,1-99 0,0-72 0,0 10 0,1 0 0,5 31 0,-5-53 0,0 1 0,1-1 0,0 0 0,0 1 0,1-1 0,0-1 0,0 1 0,1 0 0,-1-1 0,2 1 0,-1-1 0,1 0 0,6 7 0,-7-11 0,0 1 0,-1-1 0,1 0 0,0 0 0,0 0 0,0-1 0,1 1 0,-1-1 0,0 0 0,0 0 0,1 0 0,-1-1 0,1 0 0,-1 1 0,0-2 0,1 1 0,7-2 0,-6 1 0,1 0 0,-1 0 0,0-1 0,1 0 0,-1 0 0,0-1 0,-1 0 0,1 0 0,0 0 0,9-9 0,-5 3 1,-2-1-1,1 0 1,-1-1-1,-1 0 1,0 0-1,0-1 1,-1 0 0,0 0-1,-2-1 1,1 1-1,-1-1 1,3-22 0,0-11 1,-3 0 1,-2-62 0,-2 95-3,-1 22 0,0-1 0,-1 1 0,0-1 0,0 1 0,-4 8 0,-9 37 0,12-16 0,1 55 0,3-58 0,-1-29 0,0 0 0,0 1 0,1-1 0,0 0 0,0 0 0,1 0 0,0 0 0,0 0 0,0 0 0,1-1 0,0 1 0,6 9 0,-6-11 0,0-1 0,0 1 0,1-1 0,-1 0 0,1 0 0,0 0 0,0-1 0,0 1 0,0-1 0,1 0 0,-1 0 0,0 0 0,1 0 0,-1-1 0,1 0 0,0 0 0,6 0 0,3 1 0,0-1 0,0-1 0,1 0 0,-1-1 0,0 0 0,20-6 0,-26 5 0,0-1 0,0 0 0,0-1 0,-1 0 0,1 0 0,-1 0 0,0-1 0,0 0 0,-1 0 0,1-1 0,10-12 0,-8 6 0,0 0 0,-1-1 0,0 0 0,-1 0 0,0 0 0,-1-1 0,0 0 0,-2 0 0,1-1 0,2-21 0,-1-10 0,-2 0 0,-3-49 0,-1 78 0,0 16 0,0 1 0,0-1 0,0 1 0,0-1 0,0 1 0,-1-1 0,1 1 0,0-1 0,0 1 0,0-1 0,-1 1 0,1-1 0,0 1 0,0 0 0,-1-1 0,1 1 0,0-1 0,-1 1 0,1 0 0,-1-1 0,1 1 0,0 0 0,-1 0 0,1-1 0,-1 1 0,1 0 0,-1 0 0,1 0 0,-1-1 0,-20 0 0,18 2 0,0-1 0,0 1 0,0 0 0,0 0 0,0 0 0,0 0 0,0 0 0,0 1 0,0-1 0,1 1 0,-5 3 0,0 5 0,0 0 0,1 0 0,1 0 0,-1 1 0,2-1 0,-1 1 0,2 1 0,-1-1 0,2 0 0,-3 16 0,1 15 0,1 64 0,3-85 0,0-10 0,0 0 0,1-1 0,0 1 0,1 0 0,0 0 0,0-1 0,7 17 0,-7-23 0,0-1 0,0 1 0,0 0 0,1-1 0,-1 1 0,1-1 0,0 0 0,0 0 0,0 0 0,0 0 0,1 0 0,-1-1 0,1 0 0,-1 1 0,1-1 0,0 0 0,0-1 0,0 1 0,0-1 0,0 0 0,0 0 0,7 1 0,1 0 0,0-1 0,0 0 0,0-1 0,0 0 0,1-1 0,-1-1 0,0 1 0,0-2 0,13-4 0,-18 4 0,0 0 0,0 0 0,0-1 0,-1 0 0,1 0 0,-1-1 0,0 1 0,-1-1 0,1-1 0,-1 1 0,0-1 0,0 0 0,-1 0 0,0 0 0,7-14 0,-5 6 0,0 0 0,-1-1 0,-1 0 0,0 0 0,-1 0 0,2-28 0,-4-96 0,-3 69 0,2 65 0,0-1 0,0 0 0,0 0 0,1 0 0,0 0 0,0 1 0,3-7 0,-3 9 0,1 1 0,-1-1 0,1 1 0,-1 0 0,1 0 0,0 0 0,0 0 0,0 0 0,0 0 0,0 1 0,1-1 0,-1 1 0,0-1 0,1 1 0,-1 0 0,6-2 0,-1 1 0,1-1 0,0 1 0,0 1 0,-1-1 0,1 1 0,0 1 0,0-1 0,0 1 0,12 2 0,-17-2 0,1 1 0,-1-1 0,0 1 0,1 0 0,-1 0 0,0 0 0,1 1 0,-1-1 0,0 1 0,0-1 0,0 1 0,0 0 0,-1 0 0,1 1 0,0-1 0,-1 1 0,0-1 0,1 1 0,-1 0 0,0 0 0,0-1 0,-1 1 0,3 4 0,0 9 0,-1 0 0,0 0 0,-1 0 0,0 1 0,-1-1 0,-1 1 0,-1-1 0,0 0 0,-1 1 0,-1-1 0,-1 0 0,0 0 0,-11 27 0,13-40 0,-7 20 0,-10 34 0,17-50 0,0 0 0,1 0 0,0 0 0,0 0 0,1 1 0,0-1 0,0 0 0,1 0 0,2 13 0,-1-18 0,-1-1 0,0 1 0,0 0 0,0-1 0,1 0 0,-1 1 0,1-1 0,-1 0 0,1 0 0,-1 0 0,1 0 0,0 0 0,0 0 0,-1 0 0,1-1 0,0 1 0,0 0 0,0-1 0,0 0 0,0 1 0,0-1 0,0 0 0,0 0 0,2 0 0,56-3 0,-54 3 0,0-1 0,0 0 0,1 0 0,-1 0 0,0-1 0,0 0 0,0-1 0,0 1 0,-1-1 0,1 0 0,-1 0 0,1-1 0,-1 0 0,8-6 0,-6 2 0,0-1 0,0 1 0,0-1 0,-1 0 0,0 0 0,-1-1 0,5-13 0,1-6 0,-2-1 0,-1 0 0,-1 0 0,4-49 0,-8 47 0,5-44 0,-7 71 0,0 0 0,1 0 0,-1 0 0,1 0 0,0 0 0,0 1 0,1-1 0,-1 0 0,1 1 0,0 0 0,5-5 0,-5 6 0,0 1 0,1 0 0,-1 0 0,1 0 0,-1 0 0,1 1 0,0-1 0,-1 1 0,1 0 0,0 0 0,0 0 0,0 1 0,0-1 0,0 1 0,0 0 0,0 0 0,5 2 0,-4-2 0,0 1 0,0 0 0,0 0 0,0 0 0,0 0 0,0 1 0,-1 0 0,1 0 0,-1 1 0,1-1 0,-1 1 0,0 0 0,5 4 0,-2 1 0,-1 0 0,0 0 0,-1 1 0,0 0 0,0 0 0,-1 0 0,0 1 0,0-1 0,-1 1 0,0 0 0,1 12 0,-1 0 0,-1-1 0,-1 1 0,-1 0 0,-3 29 0,1-41 0,0 0 0,0 0 0,-1 0 0,-1-1 0,0 1 0,0-1 0,-1 0 0,0 0 0,0 0 0,-1-1 0,-7 9 0,1-4 0,0 1 0,-1-2 0,0 0 0,-1 0 0,-21 13 0,29-22 0,1 0 0,-1 0 0,0 0-1,0-1 1,0 0 0,-1 0 0,-11 2 0,16-4 1,0 0 0,-1 1 0,1-1 0,-1 0 1,1-1-1,0 1 0,-1 0 0,1-1 0,-1 1 0,1-1 1,0 0-1,0 1 0,-1-1 0,1 0 0,0-1 0,0 1 1,0 0-1,0-1 0,0 1 0,0-1 0,0 1 0,1-1 1,-4-3-1,-1-6-1,0 0 1,1 0-1,0-1 1,0 0 0,1 0-1,1 0 1,0 0-1,0 0 1,0-13 0,-1-121-2,4 109 1,0 36 0,0 1 0,0-1 0,0 1 0,0-1 0,1 1 0,-1-1 0,0 1 0,0-1 0,1 1 0,-1 0 0,0-1 0,0 1 0,1-1 0,-1 1 0,1 0 0,-1-1 0,0 1 0,1 0 0,-1-1 0,1 1 0,-1 0 0,0 0 0,1-1 0,-1 1 0,1 0 0,-1 0 0,1 0 0,-1 0 0,1 0 0,-1-1 0,1 1 0,-1 0 0,1 0 0,-1 0 0,1 0 0,0 1 0,22 3 0,-14 0 0,-1 1 0,0 0 0,0 0 0,-1 1 0,1 0 0,-1 1 0,-1-1 0,1 2 0,-1-1 0,0 0 0,6 12 0,3 1 0,3 4 0,6 8 0,1-2 0,2 0 0,33 29 0,-51-51 0,0-1 0,0 0 0,1-1 0,0 0 0,0-1 0,0 0 0,1 0 0,0-1 0,0-1 0,0 0 0,0 0 0,0-1 0,0 0 0,1-1 0,17-1 0,-27 0-5,-1 0 0,1 0 0,-1 0 0,0-1 1,1 1-1,-1-1 0,0 1 0,1-1 0,-1 1 0,0-1 0,0 0 0,0 1 0,1-1 0,-1 0 1,0 0-1,0 0 0,0 0 0,0 0 0,-1 0 0,3-2 0,-1-1 23,-1 1 0,1-1 0,-1 1 0,0-1 1,0 1-1,0-1 0,1-7 0,-1-7-481,-1 1 0,-3-31 0,2 39-164,-8-59-7179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01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11 32319,'-8'-2'21,"0"0"0,1 0 0,-1 0 0,0 1 0,0 0 0,0 1 0,0 0 0,0 0 0,0 1 0,0 0 0,0 0 0,0 1 0,1 0 0,-1 0 0,0 1 0,1 0 0,0 0 0,-12 7 0,13-5-22,0 0 0,1 0 0,-1 1 1,1-1-1,0 1 0,0 0 0,1 0 1,0 1-1,0 0 0,0-1 1,1 1-1,0 1 0,0-1 0,1 0 1,0 1-1,0-1 0,1 1 0,0-1 1,-1 11-1,2-13 2,0 1 0,0-1-1,0 0 1,1 0 0,0 1 0,0-1 0,0 0 0,0 0-1,1 0 1,0 0 0,0 0 0,0-1 0,1 1-1,0-1 1,0 1 0,0-1 0,0 0 0,0 0 0,6 4-1,-3-3 2,1 0-1,-1 0 0,1-1 0,0 0 0,0-1 1,1 1-1,-1-1 0,1-1 0,0 0 0,-1 0 1,1 0-1,9 0 0,-9-1 2,-1 0-1,1 0 1,0-1-1,0 0 1,0-1 0,0 1-1,-1-2 1,1 1-1,14-6 1,-18 6-3,0-1 1,-1-1-1,1 1 0,-1 0 0,0-1 1,0 0-1,0 0 0,0 0 1,0 0-1,0 0 0,-1-1 0,0 1 1,0-1-1,0 1 0,0-1 1,0 0-1,-1 0 0,1 0 0,-1 0 1,0-5-1,2-1 0,-1-1 0,0 1 0,0-1 0,-2 0 0,1 0 0,-1 0 0,-1 0 0,0 0 0,-1 1 0,-4-17 0,5 22 0,-1 1 0,1 0 0,-1 0 0,-1 0 0,1 1 0,0-1 0,-1 0 0,0 1 0,0 0 0,0-1 0,0 1 0,0 0 0,-1 1 0,1-1 0,-1 1 0,0-1 0,0 1 0,0 0 0,0 1 0,0-1 0,0 1 0,0-1 0,0 1 0,-1 0 0,1 1 0,-1-1 0,1 1 0,-5 0 0,5 0-1,-1 0 0,1 0-1,0 1 1,0-1 0,-1 1 0,1 0 0,0 0 0,0 0-1,0 1 1,0-1 0,0 1 0,0 0 0,1 0-1,-7 5 1,4-1-14,-1 0 0,2 0 0,-1 1 0,1 0 0,-1 0 0,-4 10 0,-19 35-310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38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41 32143,'-3'-4'56,"0"0"0,0 0 0,0 0 0,0 0 0,-1 1 0,1 0 0,-1-1 0,-7-3 0,10 6-53,-1 1-1,1-1 1,-1 1-1,1-1 1,-1 1 0,1 0-1,-1 0 1,1 0-1,-1-1 1,0 2 0,1-1-1,-1 0 1,1 0-1,-1 0 1,1 1-1,-1-1 1,1 1 0,-1-1-1,1 1 1,-1 0-1,1-1 1,0 1 0,-1 0-1,1 0 1,0 0-1,0 0 1,0 0-1,-1 0 1,1 0 0,0 1-1,1-1 1,-1 0-1,-1 3 1,-6 8-4,1 1 0,1 0 0,0 1 0,0-1 0,2 1 0,0 0 0,0 0 0,1 1 0,1-1 0,1 1 0,0 0 0,0-1 0,2 1 0,0 0 0,4 22 0,-4-33 1,0 0 0,0 0 1,1 0-1,-1-1 0,1 1 0,0 0 0,0-1 1,0 1-1,1-1 0,-1 0 0,1 0 0,0 0 1,0 0-1,0 0 0,0-1 0,0 1 0,0-1 1,1 0-1,-1 0 0,1 0 0,0 0 0,7 2 1,2-1 0,0 0 1,-1-1-1,1-1 0,0 0 1,25-1-1,-34 0 0,1 0 0,-1-1 0,0 1 0,1-1 0,-1 0 0,0 0 0,0-1 0,0 1 0,0-1 0,0 0 0,0 0 0,0 0 0,-1 0-1,1-1 1,-1 0 0,1 0 0,-1 1 0,0-2 0,0 1 0,0 0 0,-1-1 0,1 1 0,-1-1 0,0 0 0,0 0 0,3-8 0,0-3 0,-2 0 0,1 0 1,-2 0-1,0-1 0,-1 1 1,0-21-1,-1 29-1,-1 1 0,0-1 1,0 1-1,0-1 0,-1 1 0,0 0 0,0-1 0,0 1 1,-1 0-1,0 0 0,0 1 0,-1-1 0,1 1 0,-1-1 1,-6-5-1,6 8-2,1 0 1,0 0-1,-1 0 1,0 0 0,1 1-1,-1-1 1,0 1-1,0 0 1,-1 0-1,1 1 1,0-1-1,-1 1 1,1 0-1,-1 0 1,1 0 0,-1 1-1,1 0 1,-1 0-1,1 0 1,-1 0-1,0 1 1,1-1-1,-7 3 1,8-2-14,0 1-1,0 0 1,0 0 0,0-1 0,0 2-1,0-1 1,1 0 0,-1 1-1,1-1 1,-1 1 0,1-1 0,0 1-1,0 0 1,1 0 0,-1 0-1,-2 6 1,4-8 3,-17 32-676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38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30990,'0'5'592,"0"-3"-207,0 1-49,28 2-128,11-5-112,8 0-32,13 0-48,4 0 0,2 0-16,-5 0 0,-11 0 0,-14 0-64,-25 0-272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39.8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1 30750,'-7'1'213,"2"0"-82,-1 1 1,0-1-1,1 1 1,-1 0 0,1 1-1,-10 5 1,57 0 586,88 9-697,133 1 1,135-17 13,-183-3-28,-89 1-9,-2-1-5,204 22 0,-245-10 7,108 0 0,82-18 0,-18 1-3,134-8-26,-437 20-827,5-2-2242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41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51 20858,'0'-1'9026,"2"-3"-6220,5 2-2803,0 1 1,0 0 0,0 0 0,0 0 0,0 1-1,0 1 1,9 0 0,9 0-2,1836-1 11,-1671-10-13,-1 0 0,235 1 0,-335 3 2,67-1-188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4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23 307 31679,'-1'1'17,"0"-1"1,0 1 0,1 0 0,-1 0 0,1 0-1,-1 0 1,1 0 0,-1 1 0,1-1 0,-1 0 0,1 0-1,0 0 1,0 0 0,0 0 0,0 3 0,0-4-3,0 1 1,0-1-1,0 1 1,0-1-1,1 1 1,-1 0-1,0-1 1,1 0-1,-1 1 1,0-1-1,1 1 1,-1-1-1,1 1 1,-1-1-1,0 0 1,1 1-1,-1-1 1,1 0-1,-1 1 1,1-1-1,-1 0 1,2 1-1,1-1 2,-1 1-1,1-1 1,-1 1 0,1-1-1,0 0 1,-1 0 0,1 0-1,0-1 1,-1 1 0,1-1 0,-1 1-1,1-1 1,3-1 0,3-3-12,1 0 1,-1-1 0,-1 0-1,1 0 1,-1 0 0,0-1 0,-1-1-1,0 1 1,12-17 0,-9 11-2,-2 0 1,1-1-1,-2 0 0,0 0 1,0-1-1,4-15 1,-6 2 19,-1 0 0,1-43 1,-5 59-21,-14 120-4,-1 13 0,14 6 0,3-86 0,-2 0 0,-2 0 0,-9 50 0,9-83 0,0 0 0,0 0 0,-1 0 0,-5 12 0,7-19 0,0 1 0,0 0 0,0 0 0,-1-1 0,1 1 0,0 0 0,-1-1 0,1 1 0,-1-1 0,1 0 0,-1 0 0,0 1 0,1-1 0,-1 0 0,0 0 0,0-1 0,0 1 0,0 0 0,0-1 0,0 1 0,0-1 0,0 1 0,-3-1 0,-1 0 0,-15 1 0,1-2 0,0 0 0,-38-8 0,52 7 0,6 2 0,0-1 0,0 1 0,0 0 0,0 0 0,0-1 0,0 1 0,0 0 0,0 0 0,0-1 0,0 1 0,0 0 0,0 0 0,0-1 0,0 1 0,0 0 0,0 0 0,0-1 0,1 1 0,-1 0 0,0 0 0,0 0 0,0-1 0,0 1 0,0 0 0,0 0 0,1 0 0,-1-1 0,0 1 0,0 0 0,0 0 0,1 0 0,-1 0 0,0 0 0,0 0 0,0-1 0,1 1 0,-1 0 0,0 0 0,0 0 0,1 0 0,-1 0 0,11-5 0,-11 5 0,23-7-11,1 1 0,-1 1 0,1 1 0,27-1 0,12-2-38,-62 7 39,-1 0-1,0 0 1,0 0 0,0 0 0,0 0-1,0 0 1,1 0 0,-1 0 0,0 0 0,0 0-1,0 0 1,0 0 0,1 0 0,-1 0-1,0 0 1,0 0 0,0 0 0,0 0-1,0 0 1,0 0 0,1 0 0,-1-1-1,0 1 1,0 0 0,0 0 0,0 0-1,0 0 1,0 0 0,1 0 0,-1 0-1,0-1 1,0 1 0,0 0 0,0 0-1,0 0 1,0 0 0,0 0 0,0 0 0,0-1-1,0 1 1,0 0 0,0 0 0,0 0-1,0 0 1,0-1 0,0 1 0,0 0-1,0-2-220,0-3-1135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4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600 123 31182,'-5'-11'172,"-2"1"0,1-1 0,-2 1 0,1 0 0,-1 1 0,-10-9 0,14 13-152,-2 1 1,1 0-1,0 0 1,-1 1-1,1-1 1,-1 1-1,0 1 1,0-1-1,-1 1 1,1 0-1,0 0 1,-14-1-1,11 1-19,-1 2 0,1-1 0,-1 1 0,1 1-1,0-1 1,-1 2 0,1-1 0,-1 1 0,1 1-1,0-1 1,0 2 0,1-1 0,-1 1 0,0 1-1,1-1 1,0 2 0,0-1 0,1 1 0,0 0 0,0 0-1,0 1 1,-10 12 0,-10 16 1,1 1 0,2 2 1,1 0-1,2 1 0,2 2 0,-19 56 0,22-45-2,2 0 0,2 0-1,2 2 1,-5 101-1,15-139 0,0 1-1,0-1 0,2 0 0,0 0 1,1 0-1,5 16 0,-5-23 2,1 0 0,0-1 0,0 1 0,1-1 0,0 0 0,1 0-1,-1-1 1,1 1 0,1-1 0,-1 0 0,12 8 0,-5-6 1,0 0-1,1-1 1,0 0 0,0-1 0,1-1-1,0 0 1,0-1 0,0-1 0,0 0-1,23 1 1,5 0 2,1-3-1,66-5 1,-93 2-2,0-1 0,0 0 1,0-1-1,-1-1 0,1-1 0,-1 0 1,0-1-1,0-1 0,-1-1 0,0 0 1,0 0-1,-1-2 0,0 0 0,-1 0 0,0-2 1,0 1-1,-1-2 0,-1 1 0,0-2 1,-1 1-1,0-2 0,-1 1 0,-1-1 1,0 0-1,10-31 0,-11 25 0,-2 0-1,0 0 1,-1-1 0,-1 0-1,-1 0 1,-1 0 0,-1 0 0,-1 0-1,0 0 1,-2 1 0,-1-1-1,-1 0 1,0 1 0,-2 0-1,0 0 1,-2 1 0,0 0-1,-1 0 1,-1 1 0,-1 1 0,0 0-1,-24-27 1,22 31-1,0-1 0,-1 2 0,0 0 0,-1 0 0,-1 2 0,0 0 0,0 1 0,-1 1 0,0 0 0,-1 1 0,0 2 0,0-1 0,0 2 0,-1 1 0,0 0 0,0 2 0,0 0 0,-27 1 0,36 1 0,0 1-1,1 0 1,-1 0-1,1 1 1,-18 5-1,22-5 0,1 1-1,-1 0 0,0 0 0,1 0 0,0 1 0,0-1 0,0 1 0,0 1 0,0-1 0,-6 9 0,1 2-53,0 0 0,1 1 0,1 0 1,0 1-1,1-1 0,1 1 0,1 1 0,-5 25 0,-9 58-1364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49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47 25724,'-4'-17'3748,"-1"-13"-493,1 576-3263,4-532 7,2 0 0,-1 0 0,2 0 0,0 0 0,0 0 0,1-1 0,10 20 0,-12-28 1,0-1-1,0 0 1,1 0 0,-1 0-1,1 0 1,0 0 0,1 0-1,-1-1 1,1 0 0,-1 1-1,1-1 1,0 0 0,0-1-1,0 1 1,1-1 0,-1 0 0,0 0-1,1 0 1,0-1 0,-1 1-1,1-1 1,0 0 0,0-1-1,8 1 1,-8-1 1,1 0-1,-1 0 1,0 0-1,0-1 1,0 0-1,0 0 1,0 0-1,0-1 1,0 0-1,0 0 1,0 0-1,-1 0 1,1-1-1,6-5 1,-5 3 0,-1-1 0,1 0 0,-1-1 0,-1 0-1,1 1 1,-1-1 0,0-1 0,5-13 0,2-9-1,-2-1 0,-1 1 0,-1-1 0,-1 0 0,1-33 0,-2-160 0,-5 167 0,1-22 6,-1 62 1,-1 66-4,-2 76-3,-2 234 0,5-350 0,1 0 0,0 0 0,0 0 0,1 0 0,0 0 0,0 0 0,1 0 0,0-1 0,0 0 0,8 12 0,-9-16 0,1 0 0,0 0 0,0-1 0,1 1 0,-1-1 0,1 0 0,-1 0 0,1 0 0,0 0 0,0-1 0,0 0 0,1 1 0,-1-1 0,0-1 0,1 1 0,0-1 0,-1 0 0,1 0 0,0 0 0,-1-1 0,7 1 0,-3 0 0,0-1 0,0 0 0,0 0 0,0-1 0,0 0 0,-1 0 0,1-1 0,0 0 0,-1-1 0,1 1 0,-1-1 0,0-1 0,0 1 0,0-1 0,0 0 0,0-1 0,-1 0 0,0 0 0,0 0 0,-1-1 0,1 0 0,-1 0 0,0 0 0,4-8 0,2-2 0,0-1 0,-2-1 0,0 1 0,-1-1 0,-1-1 0,0 0 0,-2 0 0,0 0 0,3-26 0,-2-18 0,-3-101 0,-3 106 0,0 58 0,0-1 0,0 1 0,1 0 0,-1-1 0,0 1 0,0 0 0,0-1 0,1 1 0,-1 0 0,0-1 0,0 1 0,1 0 0,-1 0 0,0-1 0,0 1 0,1 0 0,-1 0 0,0 0 0,1-1 0,-1 1 0,0 0 0,1 0 0,-1 0 0,0 0 0,1 0 0,-1 0 0,1 0 0,-1 0 0,0 0 0,1 0 0,-1 0 0,0 0 0,1 0 0,17 1 0,-14-1 0,3 2 0,-1-1 0,0 1 0,0 0 0,0 1 0,-1-1 0,1 1 0,0 0 0,-1 1 0,0-1 0,0 1 0,0 0 0,0 1 0,-1-1 0,1 1 0,-1 0 0,0 0 0,-1 0 0,6 10 0,1 1 0,-2 1 0,0 0 0,0 0 0,-2 0 0,6 25 0,-8-24 0,0 1 0,-2-1 0,0 0 0,-1 1 0,-2 26 0,0-36 0,0 0 0,-1 0 0,0 0 0,0-1 0,-1 1 0,0-1 0,-1 1 0,0-1 0,0 0 0,0-1 0,-1 1 0,-12 13 0,9-11 0,-1-1 0,0 0 0,-1-1 0,0 0 0,0 0 0,-1-1 0,0 0 0,0-1 0,-1 0 0,1-1 0,-1-1 0,0 0 0,-1 0 0,1-1 0,-1 0 0,1-1 0,-16 0 0,27-2 0,-1 0 0,1 0-1,0 0 1,-1 0 0,1-1 0,-1 1 0,1 0-1,0-1 1,-1 1 0,1-1 0,0 1 0,-1-1-1,1 0 1,0 1 0,0-1 0,-1 0 0,1 0-1,0 0 1,0 0 0,0 0 0,0 0-1,0 0 1,1 0 0,-1-1 0,0 1 0,0 0-1,1 0 1,-1-1 0,1 1 0,-1-3 0,-1-3-2,1 0 1,0 0-1,1 0 1,0 0-1,1-8 1,-1 0 0,0 15 1,0-1 0,0 0 0,0 0 0,0 1 0,1-1-1,-1 0 1,0 0 0,0 1 0,1-1 0,-1 0 0,0 1 0,1-1 0,-1 0 0,0 1 0,1-1-1,-1 0 1,1 1 0,0-1 0,-1 1 0,1-1 0,-1 1 0,1 0 0,0-1 0,-1 1 0,2-1-1,24-4-4,-16 5 3,0 1 0,-1 0 0,18 5 0,35 16 2,16 5 0,-30-18 3,2-2 0,-1-2 1,0-3-1,51-3 0,-95 1-3,0 0 1,0-1-1,0 1 1,0-1-1,0 0 0,0-1 1,-1 1-1,1-1 0,0 0 1,-1 0-1,1 0 1,-1-1-1,0 1 0,0-1 1,0 0-1,0 0 0,0-1 1,-1 1-1,1-1 1,3-6-1,-2 2 1,-1 0-1,0 0 1,0-1 0,-1 1 0,0-1-1,0 1 1,-1-1 0,-1 0 0,1 0-1,-1-15 1,2-11-1,-3 0 0,0-1 0,-3 1 0,-1 0 0,-12-55 0,7 57 0,7 21 0,-1 1 0,0-1 0,-1 1 0,0 0 0,-7-13 0,10 24 0,1 0 0,0-1 0,0 1 0,0-1 0,-1 1 0,1 0 0,0-1 0,0 1 0,-1 0 0,1-1 0,0 1 0,-1 0 0,1-1 0,0 1 0,-1 0 0,1 0 0,0-1 0,-1 1 0,1 0 0,-1 0 0,1 0 0,-1 0 0,1-1 0,0 1 0,-1 0 0,1 0 0,-1 0 0,1 0 0,-1 0 0,1 0 0,-1 0 0,1 0 0,0 0 0,-1 1 0,1-1 0,-1 0 0,1 0 0,-1 0 0,1 0 0,0 1 0,-1-1 0,1 0 0,0 0 0,-1 1 0,1-1 0,0 0 0,-1 1 0,-13 21 0,5 3 0,1 0 0,1 1 0,1 0 0,1 1 0,-1 28 0,1 139 0,5-159 0,0-27-1,0-1 1,1 0-1,-1 1 0,2-1 0,-1 0 1,1 0-1,0 0 0,1 0 0,0 0 1,5 10-1,-5-13 0,0 0 1,0 0-1,0 0 1,1 0-1,0 0 1,-1-1-1,1 0 1,0 1-1,1-1 1,-1-1-1,1 1 1,-1-1-1,1 0 1,0 0-1,9 3 1,-4-2 1,1-1-1,0 0 1,0-1-1,-1 0 1,1 0-1,0-1 1,0 0-1,0-1 1,0-1-1,0 0 1,0 0-1,-1-1 1,1 0-1,9-5 1,-12 5-1,-1-2 1,0 1-1,0-1 1,0 0-1,-1 0 1,1 0-1,-1-1 0,0 0 1,-1-1-1,0 1 1,0-1-1,0 0 0,-1 0 1,0-1-1,0 1 1,-1-1-1,0 0 1,4-13-1,-1-15-3,-1-1 1,-2 1-1,-1-1 0,-4-49 0,0 13 1,2 60 2,2-16 0,-2 28 0,1 0 0,0 0 0,-1 0 0,1 0 0,0 0 0,-1 0 0,1 0 0,0 0 0,0 0 0,0 0 0,0 1 0,0-1 0,0 0 0,0 1 0,0-1 0,0 1 0,0-1 0,0 1 0,0-1 0,0 1 0,0 0 0,3-1 0,6-1 1,0 0-1,0 1 1,0 0 0,1 0-1,-1 1 1,1 1 0,-1-1-1,0 2 1,0 0 0,0 0-1,11 4 1,-16-4-1,0 0 1,0 1-1,0-1 0,0 1 1,-1 0-1,1 1 1,-1-1-1,0 1 0,0 0 1,0 0-1,0 0 0,-1 1 1,0-1-1,0 1 0,0 0 1,0 0-1,-1 0 1,0 0-1,0 0 0,0 0 1,2 11-1,-1 10 0,0 0 0,-2 0 0,-1 1 0,-1-1 0,-1 0 0,-10 43 0,4-13 0,8-56 0,-3 37 0,2-36 0,1 0 0,0 1 0,0-1 0,0 0 0,0 1 0,0-1 0,0 1 0,1-1 0,-1 0 0,0 1 0,1-1 0,-1 0 0,1 0 0,-1 1 0,1-1 0,-1 0 0,1 0 0,0 0 0,0 0 0,0 0 0,-1 0 0,3 2 0,9-1-13,0-1 1,0 0-1,0-1 1,0 0-1,0-1 1,16-3-1,-22 3-147,1-1 0,-1 1 0,0-1 0,1 0 0,-1-1 0,6-3-1,42-32-4008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49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31967,'0'-1'24,"0"0"1,0 0-1,1 0 1,-1 0-1,0 0 1,0 0-1,1 0 1,-1 0-1,1 0 1,-1 0-1,1 1 1,-1-1-1,1 0 1,-1 0 0,1 0-1,0 1 1,-1-1-1,1 0 1,0 0-1,0 1 1,0-1-1,0 1 1,-1-1-1,1 1 1,0-1-1,0 1 1,0 0-1,0-1 1,0 1-1,2 0 1,38-4-127,-24 3 161,131-4-42,41-5 1,-186 9 59,-12 0-104,-16 1-1872,-11 0-4192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2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237 305 28493,'0'0'4181,"0"10"-4123,-1 129-25,10 276-31,-3-244-24,-6-158 12,0-13 10,0 0 0,0 1 0,0-1 0,0 0 0,0 1 0,0-1 0,0 0 0,0 1 0,0-1 0,0 0 0,0 1 0,0-1 0,0 0 0,0 1 0,0-1 0,0 0 0,-1 1 0,1-1 0,0 0 0,0 1 0,0-1 0,-1 0 0,1 0 0,0 1 0,0-1 0,-1 0 0,1 0 0,0 0 0,0 1 0,-1-1 0,1 0 0,0 0 0,-1 0 0,1 0 0,0 0 0,0 1 0,-1-1 0,1 0 0,0 0 0,-1 0 0,1 0 0,0 0 0,-1 0 0,1 0 0,0 0 0,-1 0 0,0-1 0,-10-4 0,-2-5 0,1 0 0,0-1 0,-19-22 0,22 22 0,0 0 0,-1 1 0,0 1 0,-1-1 0,0 2 0,-22-14 0,28 19-2,-1 0 1,1 1-1,-1 0 1,0 0-1,0 1 0,0 0 1,0 0-1,0 0 1,-11 0-1,19 5-11,4 4 12,0 0 1,1 0 0,1-1-1,-1 0 1,1 0 0,0-1-1,1 0 1,12 7 0,-2-2 0,1-1 0,1 0 0,22 5 0,-21-9 2,1-2 0,0 0 1,0-2-1,1 0 0,39-3 0,-59 1-2,0-1 1,0 1-1,0-1 0,0 0 0,0 0 0,0 0 0,0 0 1,0-1-1,0 0 0,0 1 0,-1-1 0,1-1 0,-1 1 1,1 0-1,4-6 0,-3 3 0,-1-1 0,0 1 0,0-1 0,0 0 0,-1 0 0,0 0 0,0 0 1,3-13-1,1-6-1,-2-1 1,-1-1 0,1-50 0,-5 65 0,1-32 0,-1 11 0,6-45 0,-5 70 0,0 0 0,1 0 0,0 0 0,0 0 0,1 0 0,0 1 0,1-1 0,-1 1 0,1 0 0,9-12 0,-10 16 0,-1 1 0,1-1 0,0 1 0,0 0 0,0 0 0,0 0 0,0 0 0,0 1 0,1-1 0,-1 1 0,0-1 0,1 1 0,-1 1 0,1-1 0,4 0 0,-6 0 0,1 1 0,-1 0 0,1 0 0,-1 1 0,1-1 0,-1 0 0,1 1 0,-1-1 0,1 1 0,-1 0 0,1 0 0,-1 0 0,0 0 0,0 0 0,1 1 0,-1-1 0,0 1 0,0-1 0,0 1 0,-1 0 0,1 0 0,3 4 0,3 6 1,-1 1 0,-1 1 0,0-1-1,-1 1 1,0 0 0,-1 1 0,0-1 0,2 25 0,-2 14 3,-1 56 0,-3-106-4,-1 7 0,0-1 0,0 1 0,-1-1 0,0 1 0,-1-1 0,-6 16 0,-5 15-3,29-123-39,-3 42 40,34-101 0,-37 120 2,0 0 1,2 1-1,0 0 0,17-22 0,-26 39 1,1 0-1,-1 0 1,1 1-1,0-1 1,0 1 0,0 0-1,1-1 1,-1 1 0,1 1-1,0-1 1,0 1 0,0-1-1,0 1 1,0 0-1,0 0 1,1 1 0,-1-1-1,0 1 1,1 0 0,7-1-1,-11 2 0,0 0 0,0 0 1,0 1-1,0-1 0,0 0 0,-1 0 0,1 0 0,0 1 0,0-1 0,0 0 0,0 1 0,0-1 0,-1 0 1,1 1-1,0-1 0,0 1 0,-1 0 0,1-1 0,0 1 0,-1 0 0,1-1 0,-1 1 0,1 0 1,-1-1-1,1 1 0,-1 0 0,1 0 0,-1 0 0,0 0 0,0-1 0,1 2 0,1 31 0,-2-23 0,-9 317 0,9-324 0,0 0 0,0 0 0,0 0 0,1 0 0,-1 0 0,1 0 0,-1 0 0,1 0 0,0 0 0,0-1 0,0 1 0,1 0 0,-1-1 0,0 1 0,1-1 0,0 1 0,2 1 0,-2-1 0,1-1 0,1 0 0,-1-1 0,0 1 0,0 0 0,1-1 0,-1 0 0,0 0 0,1 0 0,0 0 0,-1 0 0,1-1 0,5 1 0,2 0 0,-1-1 0,0 0 0,1 0 0,-1-1 0,15-3 0,-20 2 1,0 1 0,-1-1 0,1 0 0,-1 0 0,1 0 0,-1-1 0,0 1 0,0-1 0,0 0 0,0 0 0,-1-1-1,1 1 1,4-7 0,1-3 0,-1 0-1,-1 0 0,0-1 1,-1 0-1,0 0 0,-1 0 1,0-1-1,-2 0 0,4-25 1,-1-13-2,-2-73 1,-4 119 0,-2-43 3,-1 0-1,-2 0 1,-3 1 0,-2 0-1,-20-60 1,31 116-3,0-1 0,0 1 0,-1 0 0,0 0 0,-2 13 0,0 12 0,1 135 0,3 201 0,-1-360 0,-1 1 0,2 0 0,-1-1 0,1 1 0,0-1 0,1 0 0,0 0 0,0 0 0,0 0 0,1 0 0,8 10 0,-8-13 0,0 0 0,0 0 0,1-1 0,-1 0 0,1 0 0,0 0 0,0 0 0,1-1 0,-1 0 0,1 0 0,-1-1 0,1 1 0,0-1 0,0 0 0,0-1 0,9 2 0,1-1 4,0 0-1,0-1 1,1-1-1,-1 0 1,0-1-1,0-1 1,25-5-1,-31 4-2,0-1-1,0 0 0,0 0 1,-1-1-1,1 0 0,-1-1 0,0 0 1,-1 0-1,1-1 0,-1 0 0,0 0 1,7-11-1,-3 4 0,-2-1 0,0 0 0,0-1 0,-2 0 0,0-1 0,-1 0 0,0 0 0,6-28 0,-6 11 0,-2 0 0,-1 0 0,0-54 0,-4 76 0,-1 1 0,0-1 0,-1 0 0,0 1 0,0-1 0,-1 1 0,-1-1 0,-5-12 0,7 21 0,1 0 0,-1 0 0,0 0 0,0 0 0,0 0 0,0 0 0,0 0 0,-1 1 0,1-1 0,-1 1 0,0 0 0,0 0 0,1 0 0,-2 0 0,1 0 0,0 1 0,0-1 0,0 1 0,-1 0 0,1 0 0,0 0 0,-1 0 0,1 0 0,-1 1 0,1 0 0,-1 0 0,1 0 0,-1 0 0,0 0 0,1 1 0,-5 1 0,6-2 0,0 1 0,0 0 0,1 0 0,-1 0 0,0 0 0,1 1 0,-1-1 0,1 0 0,-1 1 0,1-1 0,-1 1 0,1-1 0,0 1 0,0 0 0,0-1 0,0 1 0,0 0 0,0 0 0,1 0 0,-1 0 0,1 0 0,-1 0 0,1 0 0,-1 3 0,-3 57 0,4-48 0,-1 28 0,1 0 0,3 0 0,14 80 0,-14-109 0,1 0 0,0 0 0,0 0 0,2 0 0,-1-1 0,2 0 0,-1 0 0,2 0 0,0-1 0,0 0 0,1-1 0,0 0 0,1 0 0,0-1 0,0 0 0,15 9 0,-16-13 0,-1 0 0,1-1 0,0 0 0,1-1 0,-1 0 0,0-1 0,1 1 0,0-2 0,-1 0 0,1 0 0,0 0 0,0-1 0,16-2 0,-23 1 0,-1 0 0,1 0 0,-1 0 0,1-1 0,-1 1 0,0-1 0,0 1 0,1-1 0,-1 0 0,0 0 0,0 0 0,-1 0 0,1 0 0,0 0 0,-1 0 0,1 0 0,-1-1 0,0 1 0,0-1 0,0 1 0,0-1 0,0 1 0,0-1 0,-1 0 0,1-2 0,3-14 0,-1-1 0,1-26 0,-3 36 0,2-75 0,-2 42 0,1 0 0,2 0 0,12-49 0,-15 88 0,0 1 0,0 0 0,0-1 0,0 1 0,1 0 0,-1 0 0,1 0 0,0 0 0,0 0 0,0 0 0,0 0 0,0 1 0,1-1 0,-1 1 0,1 0 0,0 0 0,5-4 0,-2 4 0,0-1 0,0 2 0,1-1 0,-1 1 0,0-1 0,1 2 0,-1-1 0,12 1 0,-13 0 0,-1 1-1,0-1 1,0 1-1,1 0 1,-1 0-1,0 0 1,0 1-1,0-1 1,-1 1 0,1 0-1,0 0 1,-1 1-1,1-1 1,-1 1-1,1-1 1,-1 1-1,0 0 1,0 0 0,-1 1-1,1-1 1,-1 0-1,1 1 1,-1 0-1,0-1 1,-1 1-1,1 0 1,2 8 0,0 3-3,0 0 0,-1 1 0,0-1 0,-1 1 1,-1 0-1,-1 21 0,-1-27 3,-1 0 0,0 0 0,-1 0 0,0 0 0,-1-1 0,0 1 0,0-1 0,-1 0 0,0 0 0,-1 0 0,-8 10 0,7-10 0,1 0 0,0 0 0,0 1 0,1-1 0,0 1 0,1 1 0,0-1 0,1 0 0,-4 19 0,6-25 0,1 2 0,-1 0 0,1-1 0,0 1 0,0 0 0,1 6 0,0-10 0,-1-1 0,0 0 0,1 0 0,-1 1 0,1-1 0,-1 0 0,1 0 0,0 0 0,0 0 0,-1 0 0,1 0 0,0 0 0,0 0 0,0 0 0,0 0 0,0 0 0,0 0 0,0-1 0,0 1 0,0 0 0,1-1 0,-1 1 0,0-1 0,0 1 0,0-1 0,1 0 0,1 1 0,9 0 0,0 1 0,0-2 0,-1 1 0,1-2 0,0 0 0,0 0 0,0-1 0,-1 0 0,1-1 0,-1 0 0,1-1 0,-1-1 0,0 1 0,14-10 0,-10 4 0,-1 0 0,0-1 0,0 0 0,-1-1 0,-1-1 0,0 0 0,-1-1 0,0 0 0,11-19 0,-11 12 0,0 0 0,-1-1 0,-2 0 0,0 0 0,-1-1 0,-1 0 0,4-36 0,-4-13 0,-2-82 0,-4 152 0,-2-46 5,-3 0 1,-1 1-1,-3 0 0,-1 0 1,-26-68-1,32 216-5,-4 1176 0,8-1265 0,-1 0 0,0 0 0,0 0 0,-1 0 0,-1 0 0,0 0 0,-7 15 0,9-23 0,-1 0 0,0 0 0,0-1 0,0 1 0,0-1 0,-1 1 0,0-1 0,1 0 0,-1 0 0,0 0 0,0-1 0,-1 1 0,1-1 0,-1 1 0,1-1 0,-1 0 0,0 0 0,1-1 0,-1 1 0,0-1 0,0 0 0,0 0 0,0 0 0,-7 0 0,6-1 0,0 1 0,0-1 0,0-1 0,1 1 0,-1-1 0,0 1 0,0-1 0,1-1 0,-1 1 0,1-1 0,-1 1 0,1-1 0,-1-1 0,-5-3 0,6 3 0,0-1 0,1 0 0,-1 0 0,1 0 0,0-1 0,0 1 0,0-1 0,1 0 0,-1 0 0,1 1 0,0-2 0,1 1 0,-2-6 0,-2-12 0,2 0 0,0-1 0,2 1 0,0-1 0,2 1 0,0 0 0,2-1 0,0 1 0,2 0 0,7-25 0,8-6 0,1 1 0,3 0 0,60-95 0,-61 114 0,2 0 0,1 2 0,2 1 0,1 1 0,1 2 0,43-32 0,186-106 0,-220 136 0,-39 30 0,0-1 0,0 1 0,0 0 0,0 0 0,0 0 0,0-1 0,0 1 0,-1 0 0,1 0 0,0 0 0,0 0 0,0-1 0,0 1 0,0 0 0,-1 0 0,1 0 0,0 0 0,0 0 0,0 0 0,-1-1 0,1 1 0,0 0 0,0 0 0,0 0 0,-1 0 0,1 0 0,0 0 0,0 0 0,0 0 0,-1 0 0,1 0 0,0 0 0,0 0 0,0 0 0,-1 0 0,1 0 0,0 0 0,0 0 0,0 1 0,-1-1 0,1 0 0,0 0 0,0 0 0,-1 0 0,-7 1 0,0 0 0,-1 1 0,1-1 0,0 2 0,0-1 0,0 1 0,0 0 0,0 1 0,1 0 0,0 0 0,-1 0 0,2 1 0,-1 0 0,0 1 0,1-1 0,0 1 0,0 1 0,1-1 0,0 1 0,-7 12 0,2-4 0,1 1 0,1 0 0,0 0 0,1 1 0,1 0 0,1 1 0,0-1 0,-4 34 0,8-38 0,0 0 0,0 0 0,1 1 0,1-1 0,0 0 0,1 0 0,4 16 0,-4-24 0,0 0 0,0 1 0,1-1 0,-1 0 0,1-1 0,0 1 0,1 0 0,-1-1 0,1 0 0,0 0 0,0 0 0,0 0 0,1-1 0,-1 1 0,1-1 0,0 0 0,0-1 0,0 1 0,6 1 0,1 0 0,-1-1 0,1 0 0,0-1 0,0-1 0,0 0 0,0 0 0,20-2 0,-29 1 0,0-1 0,-1 1 0,1 0 0,-1-1 0,1 0 0,0 1 0,-1-1 0,1 0 0,-1 0 0,0-1 0,1 1 0,-1 0 0,0-1 0,0 0 0,0 1 0,0-1 0,3-3 0,-2 1 0,0 0 0,0 0 0,-1-1 0,1 1 0,-1-1 0,0 0 0,0 0 0,1-8 0,1-7 0,-1-1 0,-1 0 0,-1-32 0,-1 42 0,0-36 0,2 23 0,-2 0 0,-1-1 0,-1 1 0,0 0 0,-8-29 0,0 35 0,10 18 0,0 0 0,-1 0 0,1-1 0,0 1 0,0 0 0,0 0 0,-1 0 0,1 0 0,0 0 0,0 0 0,-1 0 0,1 0 0,0 0 0,0 0 0,-1 0 0,1 0 0,0 0 0,0 0 0,-1 0 0,1 0 0,0 0 0,0 0 0,-1 0 0,1 0 0,0 0 0,0 0 0,0 1 0,-1-1 0,1 0 0,0 0 0,0 0 0,0 0 0,0 1 0,-1-1 0,1 0 0,0 0 0,0 0 0,0 1 0,-2 2 0,1 0 0,-1 0 0,1 0 0,0 0 0,0 0 0,0 0 0,1 0 0,-2 5 0,-2 165 0,5-106 0,-1-59 0,1 0 0,0 0 0,0-1 0,0 1 0,1 0 0,0-1 0,1 0 0,-1 1 0,2-1 0,4 9 0,-7-14 0,1 1 0,0-1 0,-1 1 0,1-1 0,0 0 0,0 0 0,1 0 0,-1 0 0,0 0 0,1 0 0,-1-1 0,1 1 0,0-1 0,-1 0 0,1 1 0,0-1 0,0-1 0,0 1 0,0 0 0,-1-1 0,1 1 0,0-1 0,0 0 0,0 0 0,0 0 0,0 0 0,0-1 0,0 1 0,0-1 0,4-1 0,-5 1 0,0 0 0,0 0 0,0 0 0,-1 0 0,1-1 0,0 1 0,-1-1 0,1 1 0,-1-1 0,1 1 0,-1-1 0,0 0 0,0 0 0,0 1 0,0-1 0,0 0 0,0 0 0,0 0 0,0-3 0,10-46 0,-8 37 0,16-113 0,-14 79 0,3-1 0,1 2 0,22-63 0,-31 108-1,1 0 1,0 0-1,0 0 0,-1 1 1,1-1-1,0 0 0,0 0 1,0 1-1,1-1 0,-1 1 1,0-1-1,1 1 1,-1 0-1,1-1 0,-1 1 1,1 0-1,-1 0 0,1 0 1,0 0-1,0 0 0,-1 1 1,1-1-1,0 0 0,0 1 1,0 0-1,0-1 0,0 1 1,0 0-1,0 0 0,0 0 1,-1 0-1,1 0 0,0 0 1,0 1-1,0-1 1,0 1-1,3 0 0,-1 1 1,-1-1 0,0 1-1,0 0 1,0 0-1,0 0 1,0 0 0,0 0-1,0 0 1,-1 1 0,1 0-1,-1-1 1,0 1 0,1 0-1,-1 0 1,-1 0-1,1 0 1,0 1 0,-1-1-1,2 4 1,-2 13 0,-3-19 0,0 0 0,0-1 0,0 1 0,0-1 0,0 1 0,0-1 0,0 0 0,0 0 0,0 0 0,0 0 0,-3-1 0,3 1 0,-2 0 0,0-1 0,-1 1 0,1 0 0,0 0 0,-1 1 0,1-1 0,0 1 0,0 0 0,-1 0 0,1 0 0,0 1 0,0 0 0,0-1 0,0 1 0,1 1 0,-1-1 0,0 0 0,1 1 0,0 0 0,-1 0 0,1 0 0,0 0 0,1 0 0,-1 1 0,0 0 0,-3 6 0,-1 3 0,1-1 0,1 1 0,0 0 0,0 0 0,1 0 0,1 1 0,-3 19 0,2 9 0,2 48 0,2-85 1,0 0 1,1 1-1,-1-1 1,1 0-1,0 0 1,0 0-1,1 0 1,-1 0-1,1 0 1,0 0-1,1-1 1,-1 1-1,1-1 1,0 0-1,0 1 1,0-1-1,7 6 1,-4-6-2,-1 0 0,1 0 1,0 0-1,0-1 1,1 1-1,-1-2 0,1 1 1,0-1-1,-1 0 1,1 0-1,0-1 1,14 1-1,-7 0 0,-1-1 0,1 0 0,0-1 0,0-1 0,0 0 0,0-1 0,-1-1 0,1 0 0,-1-1 0,0 0 0,0-1 0,0 0 0,0-1 0,-1-1 0,0 0 0,0 0 0,-1-1 0,0-1 0,13-13 0,-5 3 0,-2 0 0,0-2 0,-1 0 0,-1-1 0,-1 0 0,-1-1 0,-1-1 0,-1 0 0,-1 0 0,-1-1 0,-1 0 0,-2-1 0,0 0 0,-2 0 0,2-44 0,-5 68 0,-1 0 0,0 0 0,0 0 0,0 0 0,0 0 0,-1 0 0,1 0 0,0 0 0,-1 0 0,1 0 0,-1 0 0,0 0 0,1 1 0,-1-1 0,0 0 0,0 0 0,0 1 0,-1-1 0,1 1 0,0-1 0,-1 1 0,1-1 0,0 1 0,-1 0 0,0 0 0,-1-2 0,-3 2 0,0-1 0,1 1 0,-1 0 0,0 0 0,0 1 0,0 0 0,-10 1 0,10-1 0,-1 0 0,1 1 0,0 0 0,0 0 0,0 0 0,0 1 0,0 0 0,0 0 0,1 1 0,-1 0 0,0 0 0,1 0 0,0 0 0,-8 7 0,7-4 0,0 1 0,0 0 0,1 0 0,-1 0 0,1 1 0,1 0 0,0 0 0,0 0 0,-3 10 0,-1 8 0,1 1 0,2 0 0,0 1 0,2-1 0,1 48 0,2-63 0,1-1 0,0 1 0,0-1 0,1 1 0,1-1 0,0 0 0,1 0 0,0 0 0,0-1 0,1 1 0,0-1 0,1 0 0,0 0 0,1-1 0,0 0 0,1 0 0,0-1 0,0 0 0,0 0 0,1-1 0,0 0 0,1 0 0,18 9 0,-20-13 0,0 0 0,0 0 0,0-1 0,1 0 0,0 0 0,-1-1 0,1 0 0,0 0 0,-1-1 0,1-1 0,10-1 0,-17 2 0,0 0 0,-1 0 1,1-1-1,0 1 0,0-1 0,-1 1 0,1-1 0,0 0 1,-1 1-1,1-1 0,-1 0 0,1 0 0,-1 0 0,1 0 1,-1-1-1,0 1 0,0 0 0,1-1 0,-1 1 1,0 0-1,0-1 0,0 1 0,0-1 0,-1 0 0,1 1 1,0-3-1,1-3-28,-1 0 1,0 0 0,0 0-1,0-1 1,-2-8-1,1 12 1,0-49-714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3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31406,'0'0'753,"8"0"-593,36 0-48,17 0-48,14 0-16,8 0 0,0 0 0,-6 0-32,-16 0 0,-17 0-16,-19 0-16,-17 0 0,-13 0-1489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04.8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55 279 31342,'9'-47'713,"2"-49"-1,-16 179-712,-19 113 0,3-46 0,-4 197 0,32-376 0,2 2 0,-2-20 0,2-47 0,-8 61 0,2 1 0,2 0 0,0 0 0,15-46 0,-20 77-1,1 1 1,-1-1-1,0 0 1,1 0-1,-1 0 0,1 1 1,-1-1-1,1 0 0,-1 1 1,1-1-1,0 0 1,-1 1-1,1-1 0,0 1 1,0-1-1,-1 1 1,1-1-1,0 1 0,0 0 1,-1-1-1,1 1 0,0 0 1,0 0-1,0 0 1,0-1-1,0 1 0,0 0 1,-1 0-1,1 0 0,0 0 1,0 1-1,0-1 1,0 0-1,0 0 0,-1 0 1,1 1-1,0-1 1,0 0-1,0 1 0,-1-1 1,1 1-1,0-1 0,1 1 1,32 26-6,-31-25 7,7 7-1,1 0 0,0-1 0,0 0 0,14 7 0,-20-13 0,-1 0 0,1 0 1,0 0-1,0 0 0,-1-1 1,1 0-1,0 0 1,0 0-1,0-1 0,0 0 1,1 0-1,-1 0 1,0 0-1,9-3 0,-12 2 2,1 0 0,-1 0-1,0 0 1,0 0-1,0-1 1,0 1 0,0-1-1,-1 1 1,1-1 0,0 0-1,-1 0 1,1 0 0,-1 0-1,0 0 1,1 0-1,0-3 1,15-39-4,-15 39 3,8-33-1,-1 0 0,-2 0 0,4-51 0,-6-116 0,-5 197 0,-12 27 0,6 2 0,1 1 0,0-1 0,1 1 0,0 32 0,3 96 0,2-78 0,-2 9 0,3 96 0,-1-173 0,-1-1 0,0 1 0,1-1 0,0 0 0,-1 1 0,1-1 0,1 0 0,-1 1 0,0-1 0,1 0 0,0 0 0,0 0 0,0 0 0,0 0 0,0-1 0,0 1 0,1-1 0,-1 1 0,1-1 0,4 3 0,-4-3 0,1-1 0,0 0 0,0 1 0,0-1 0,0 0 0,0-1 0,0 1 0,0-1 0,1 0 0,-1 0 0,0 0 0,0 0 0,0-1 0,0 0 0,0 0 0,8-2 0,-7 1-1,0-1 1,0 1-1,-1-1 0,1 0 0,-1 0 1,1-1-1,-1 1 0,0-1 0,-1 0 1,1 0-1,-1 0 0,1-1 0,-1 1 1,0-1-1,-1 0 0,3-5 0,5-12-5,-1-1-1,8-28 1,-16 48 6,6-23 0,1-2-2,1 0 0,1 0 1,1 1-1,15-27 0,-22 47 2,0 1-1,0 0 1,1 0 0,-1 0-1,1 1 1,1-1 0,-1 1-1,1 1 1,-1-1 0,1 1 0,1 0-1,-1 0 1,1 1 0,-1-1-1,1 2 1,0-1 0,0 1-1,0 0 1,0 0 0,1 1-1,9-1 1,15 1-8,-24 1 2,-21 1 4,6-2 3,0 1-1,-1 0 1,1 0 0,0 1 0,-1 0-1,1 0 1,0 1 0,0 0 0,0 1-1,0-1 1,0 1 0,1 0-1,-1 1 1,1 0 0,0 0 0,0 0-1,0 0 1,0 1 0,1 0 0,0 1-1,-5 5 1,1 1 0,1 0 0,0 0 0,0 0 0,2 1-1,-1 0 1,2 1 0,0 0 0,-6 23 0,6-7 1,0 0 0,3 0 0,0 37 0,1-62-2,1 0 0,0 0 0,1 1 0,-1-1 0,1 0 0,0 0 0,0 0 0,1 0 0,-1 0 0,1 0 0,0 0 0,1 0 0,-1-1 0,1 1 0,0-1 0,0 1 0,0-1 0,1 0 0,-1-1 0,1 1 0,0 0 0,0-1 0,0 0 0,1 0 0,-1 0 0,1-1 0,-1 1 0,1-1 0,0 0 0,0-1 0,7 3 0,0-1 0,0-1 0,0 0 0,0 0 0,0-1 0,0-1 0,0 0 0,14-2 0,-21 2 0,1-1 0,0 0 0,-1-1 0,1 0 0,-1 0 0,1 0 0,-1 0 0,0-1 0,0 0 0,0 0 0,0 0 0,0-1 0,-1 1 0,1-1 0,-1 0 0,7-9 0,-5 2 0,1 0 0,-1 0 0,-1-1 0,0 0 0,-1 0 0,0 0 0,-1-1 0,0 1 0,2-21 0,-2-13 0,-3-61 0,-1 73 0,0 11 8,-1 0 0,-1 0 0,-10-38 0,10 51-8,0 10 0,1 11-5,2-11 5,-6 213-25,6-153 23,0-49 2,1-1 0,0 0 0,1 0 0,0 0 0,0 0 0,1 0 0,0-1 0,1 1 0,0-1 0,7 12 0,-8-16 0,0 0 0,1 0 0,-1-1 0,1 0 0,0 1 0,0-1 0,0-1 0,0 1 0,1-1 0,0 1 0,0-1 0,0-1 0,0 1 0,0-1 0,0 0 0,1 0 0,-1 0 0,1-1 0,-1 1 0,7-1 0,-11-1 0,7 1 0,1 0 0,-1-1 0,1 0 0,15-3 0,-22 3 0,1-1 0,-1 0 0,0 1 0,1-1 0,-1-1 0,0 1 0,0 0 0,0 0 0,0-1 0,0 1 0,0-1 0,0 1 0,-1-1 0,1 0 0,0 0 0,-1 0 0,0 0 0,1 0 0,-1 0 0,2-4 0,2-8 0,-1 0 0,0 0 0,0 0 0,-2-1 0,3-26 0,-5-78 0,-2 58 0,1 21 0,0 26 5,0 0-1,1 0 1,1 0-1,0 0 1,1 1-1,4-17 1,-5 27-6,1 1 0,-1-1 1,1 1-1,-1 0 0,1 0 0,0 0 1,0 0-1,0 0 0,0 0 0,0 0 1,0 0-1,0 1 0,1-1 0,-1 1 1,1 0-1,-1-1 0,1 1 0,-1 0 1,1 1-1,0-1 0,0 0 0,-1 1 0,4-1 1,-2 1-1,1-1 0,-1 1 0,0 0 0,1 0 0,-1 0 0,0 1 0,1-1 0,-1 1 0,0 0 1,0 0-1,0 1 0,0-1 0,0 1 0,7 4 0,-5-1 1,-1 0 0,0 0 0,0 0 0,-1 1 0,0 0 0,1 0 0,-2 0 0,1 0 0,-1 1 0,0 0 0,0-1 0,-1 1 0,0 0 0,2 13 0,0 6 0,-1 1 0,-1 45 0,-3-58 0,0-1 0,-2 1 0,1-1 0,-2 1 0,0-1 0,-11 25 0,10-26 0,-1 2 0,2-1 0,0 1 0,0-1 0,1 1 0,-1 27 0,4-39 0,-1 0 0,2 0 0,-1-1 0,0 1 0,0 0 0,1 0 0,-1-1 0,1 1 0,-1 0 0,1-1 0,0 1 0,-1 0 0,1-1 0,0 1 0,0-1 0,0 0 0,0 1 0,0-1 0,1 0 0,-1 1 0,0-1 0,1 0 0,-1 0 0,1 0 0,-1 0 0,1 0 0,-1-1 0,1 1 0,0 0 0,-1-1 0,3 1 0,5 1-1,0-1 0,0 0 0,0-1 0,0 1 0,9-2 0,3 0-6,-17 1 6,0 0 0,1 0 0,-1-1 0,0 1 0,0-1 0,1 0 0,-1-1 0,0 1 0,0-1 0,0 1 0,0-1 0,-1 0 0,1-1 0,0 1 0,5-5 0,-4 1 1,1 0-1,-1-1 1,0 1 0,-1-1-1,1 0 1,-2-1-1,6-11 1,3-12 0,-3-1 0,8-37 0,-8 29 0,15-39 0,-20 68 1,0 0 1,1 1-1,0 0 1,1 0-1,0 0 1,1 0-1,0 1 1,10-10-1,-12 15-1,-1 0-1,1 0 1,0 1-1,0 0 0,0 0 1,1 0-1,-1 1 1,1-1-1,-1 2 0,1-1 1,0 0-1,6 0 1,3 0-2,0 1 1,1 1-1,22 1 1,-34 0 1,0-1 0,0 1 0,0 0 0,0 0 1,0 1-1,0-1 0,0 1 0,5 3 0,-7-4 0,0 0-1,-1 0 0,1 0 1,-1 0-1,1 0 0,-1 1 1,0-1-1,0 1 0,1-1 1,-1 1-1,0-1 1,0 1-1,0 0 0,-1 0 1,1-1-1,0 1 0,-1 0 1,1 0-1,-1 0 1,1 0-1,-1 0 0,0 1 1,-16-2 29,-23-5-13,32 3-14,0 0 0,0 0 0,0 0 0,0 1 0,0 0-1,0 0 1,0 1 0,0 0 0,0 0 0,0 0 0,1 1 0,-1 0 0,-12 6 0,12-2-2,-1 0 0,1 0 1,0 1-1,1 0 1,0 0-1,0 1 0,1 0 1,0 0-1,0 0 1,0 1-1,1-1 0,1 1 1,0 0-1,-3 11 0,0 3 0,2 0 0,0 0 0,2 0 0,0 44 0,2-62 0,1 1-1,0-1 1,0 0 0,0 0-1,0 0 1,1 0 0,0 0 0,0-1-1,0 1 1,1 0 0,-1-1-1,1 1 1,0-1 0,0 0-1,1 0 1,-1 0 0,1-1 0,0 1-1,0-1 1,0 0 0,1 0-1,-1 0 1,1-1 0,-1 1-1,1-1 1,9 2 0,1 1 1,1 0 0,0-2 0,0 0 0,0-1 0,1 0 0,-1-2 0,24-1 0,-37 1-1,0-1 0,1 1 0,-1-1 0,0 0 0,0 0 0,0 0 0,1 0 0,-1-1 0,-1 1 0,1-1 0,0 0 0,0 0 0,-1 0 0,1 0 0,3-3 0,-2 0 0,0-1 0,1 0 0,-2 1 0,1-1 0,-1 0 0,5-13 0,0-5 0,-1-1 0,-2 1 0,3-28 0,-7 48 0,33-312 0,-7 52 0,-24 243-15,-3 21 4,-4 21 5,-57 332 11,55-145 23,6-179-29,-1-18 1,2 0 0,0 0 0,0 0 0,1 1 0,0-1 0,1 0 0,0-1 0,1 1 0,0-1 0,1 1 0,0-1 0,0 0 0,1-1 0,0 0 0,1 0 0,0 0 0,1 0 0,0-1 0,0-1 0,13 10 0,-14-11-1,0-1-1,1 0 1,0-1-1,-1 1 1,2-2 0,-1 1-1,0-1 1,1 0-1,0-1 1,-1 0 0,1-1-1,0 1 1,0-2-1,0 1 1,0-1 0,0 0-1,0-1 1,12-3-1,-17 3 2,0-1 0,-1-1 0,1 1-1,-1 0 1,0-1 0,1 0-1,-1 0 1,0 0 0,0 0 0,-1 0-1,1 0 1,-1-1 0,0 1 0,0-1-1,0 0 1,0 0 0,0 0 0,-1 0-1,0 0 1,0 0 0,1-6-1,3-14 2,-1 0-1,0-35 0,-3 50 0,4-140 0,6-74 0,-20 430 0,7-176 0,0-1 0,1 0 0,6 49 0,-5-73 0,1 1 0,1 0 0,-1 0 0,1 0 0,0-1 0,1 1 0,-1-1 0,1 0 0,1 0 0,-1 0 0,1 0 0,0 0 0,0-1 0,1 0 0,-1 0 0,11 9 0,-9-11 0,-1 0 0,0-1 0,1 0 0,-1 0 0,1 0 0,0 0 0,-1-1 0,1 0 0,0 0 0,0-1 0,0 0 0,8 0 0,-12 0 0,1 0 0,-1-1 0,0 1 0,0-1 0,0 1 0,1-1 0,-1 0 0,0 0 0,0 0 0,0 0 0,0 0 0,0-1 0,-1 1 0,1 0 0,0-1 0,0 0 0,-1 1 0,1-1 0,-1 0 0,0 0 0,1 1 0,-1-1 0,0 0 0,0 0 0,0-1 0,0 1 0,0-3 0,3-8 0,0-1 0,-1 0 0,1-20 0,-2 20 0,15-395 3,-17 390-1,-3 293-7,3-257 6,1-1 0,1 1 0,1 0-1,0-1 1,1 0 0,1 0 0,0 0 0,10 18 0,-10-24 0,0 0 1,1-1 0,0 1 0,0-1-1,1 0 1,0-1 0,1 0 0,0 0-1,0-1 1,1 1 0,0-2 0,0 1-1,11 4 1,-15-8-2,-1-2 0,1 1 0,-1 0 0,1-1 0,0 0 0,0 0 0,6 0 0,-9-1 0,-1 0 0,1 0 0,-1 0 0,0 0 0,1 0 0,-1 0 0,1-1 0,-1 1 0,1 0 0,-1-1 0,0 1 0,1-1 0,-1 1 0,0-1 0,0 0 0,1 0 0,-1 1 0,0-1 0,0 0 0,0 0 0,0 0 0,0 0 0,0 0 0,0-1 0,0 1 0,-1 0 0,1 0 0,1-3 0,3-19 0,-2 0 0,0 0 0,-1-1 0,-1 1 0,-4-38 0,1 1 0,-3-180 0,5 239-1,0-1 0,-1 1 0,1-1 0,0 0 1,1 1-1,-1-1 0,0 1 0,0-1 0,1 1 0,-1-1 0,1 1 0,-1-1 0,1 1 0,-1-1 1,1 1-1,0 0 0,0-1 0,0 1 0,0 0 0,0 0 0,2-2 0,-1 2-1,1 0-1,0 0 1,0 0-1,0 0 0,0 1 1,0-1-1,0 1 1,0 0-1,0 0 1,4 0-1,29 1-1,0 1 0,0 2 0,56 14 0,-62-11 5,0-1-1,0-2 1,42 2 0,-71-8 1,-1 1 0,0-1 0,1 1 0,-1 0 0,0-1 0,0 1 0,0-1 0,0 1 1,0 0-1,0-1 0,-1 1 0,1-1 0,-1-1 0,0 2-2,0-1 0,1 1 0,-2 0 0,1 0 0,0-1 0,0 1 0,0 0 0,0 0 0,-1 0 0,1 0 0,0 0 0,-1 1 0,1-1 0,-1 0 0,1 1 0,-1-1 0,1 1 0,-1-1 0,-3 1 0,-33-3 0,34 3 0,-3 1 0,1 0 0,-1 0 1,0 1-1,1-1 0,-1 2 0,1-1 0,0 1 1,0 0-1,0 0 0,0 0 0,0 1 0,0 0 1,1 0-1,0 0 0,0 1 0,0 0 1,1 0-1,-1 0 0,1 1 0,-4 6 0,-2 3 4,1 1 0,0 0 0,2 1 0,-1 0 0,2 0 0,-7 27 0,10-28-4,0 0 0,1 0 0,0 0 1,1 0-1,1 1 0,1-1 0,0 0 0,4 16 0,-4-26-1,1 0-1,-1 0 1,1-1 0,0 1-1,1-1 1,-1 0 0,1 1-1,0-1 1,0 0 0,1 0 0,-1-1-1,1 1 1,0-1 0,1 0-1,-1 0 1,1 0 0,-1-1-1,1 1 1,0-1 0,0 0-1,1-1 1,-1 1 0,1-1-1,8 2 1,-7-2 3,0 0 1,0-1-1,0 0 1,0 0-1,0 0 1,1-1-1,-1 0 1,0-1-1,0 0 1,9-2-1,-13 2-2,1 0 1,-1-1-1,1 1 0,-1-1 0,0 0 1,0 0-1,0-1 0,0 1 0,0 0 1,0-1-1,-1 0 0,1 0 0,-1 0 0,0 0 1,0 0-1,0 0 0,0 0 0,0-1 1,-1 1-1,2-6 0,3-10 0,-1 0 0,-1 0 0,-1-1 0,2-21 0,-2-85 0,-3 43 0,8-21 0,-21 491 0,13-378 0,1 1 0,0 0 0,0-1 0,1 0 0,1 1 0,-1-1 0,1 0 0,1 0 0,6 11 0,-9-17 0,1 0 0,0 0 0,0 0 0,0 0 0,0 0 0,0-1 0,1 1 0,-1-1 0,1 1 0,-1-1 0,1 0 0,0 0 0,0 0 0,0-1 0,0 1 0,0-1 0,1 1 0,-1-1 0,0 0 0,1 0 0,-1-1 0,1 1 0,-1-1 0,1 1 0,-1-1 0,1 0 0,-1-1 0,7 0 0,-9 0 0,1 1 0,0-1 0,0 0 0,-1 0 0,1 0 0,-1-1 0,1 1 0,-1 0 0,1-1 0,-1 1 0,0-1 0,0 1 0,1-1 0,-1 1 0,0-1 0,-1 0 0,1 1 0,0-1 0,0 0 0,-1 0 0,1 0 0,-1 0 0,1 0 0,-1-2 0,3-5 0,8-36 0,-1 1 0,6-82 0,-13 89 0,1 0 0,2 1 0,2 0 0,1 0 0,17-45 0,-24 77-1,0 1-1,1-1 1,-1 0-1,0 1 1,1 0-1,0-1 1,0 1-1,0 0 1,0 1-1,0-1 1,1 1-1,-1-1 1,1 1-1,0 0 1,4-2-1,-6 3 2,1 0 0,0 0-1,0 1 1,-1-1 0,1 0-1,0 1 1,0 0 0,-1 0-1,1 0 1,0 0 0,0 0-1,0 0 1,-1 1 0,1 0-1,0-1 1,0 1 0,-1 0-1,1 0 1,-1 0 0,1 1-1,-1-1 1,1 1 0,-1-1-1,4 4 1,-1 0 0,-1 1 0,1 0 0,-1 0 0,0 1 0,0-1 0,-1 1 0,1 0 0,-2 0 0,1 0 0,-1 0 0,0 0 0,0 1 0,0 13 0,1 13 0,-2 59 0,-2-82 0,0 8 0,-2-1 0,0 1 0,-9 27 0,7-30 0,1 2 0,0-1 0,2 0 0,-2 22 0,4-36 0,0-1 0,0 1 0,0 0 0,0 0 0,0 0 0,1 0 0,0 0 0,-1-1 0,1 1 0,0 0 0,0 0 0,0-1 0,1 1 0,-1-1 0,1 1 0,3 3 0,-2-3 0,0-1 0,0 0 1,1 0-1,-1-1 1,1 1-1,-1-1 1,1 1-1,0-1 1,0 0-1,-1 0 0,1-1 1,6 1-1,4 1 6,0-1-1,0-1 1,0 0-1,23-3 1,-31 2-6,0 0 0,0-1 0,0 0 0,0 0 0,0 0-1,0-1 1,0 0 0,-1 0 0,1 0 0,-1-1 0,0 0 0,8-7 0,-3-1 0,-1 0 0,0 0 0,0-1 0,-1-1 0,-1 0 0,0 0 0,-1 0 0,0 0 0,-2-1 0,1 0 0,-2 0 0,2-19 0,2-22 0,-4-113 0,-4 111 0,2 40 0,0 11 0,-1 0 0,0-1 0,0 1 0,-1 0 0,-2-11 0,3 17 0,-1 0 0,1 0 0,0 0 0,-1 0 0,1 0 0,-1 0 0,1 0 0,-1 1 0,0-1 0,1 0 0,-1 0 0,0 0 0,0 1 0,0-1 0,1 0 0,-1 1 0,0-1 0,0 1 0,0-1 0,0 1 0,0-1 0,0 1 0,0 0 0,0-1 0,0 1 0,0 0 0,0 0 0,0 0 0,0 0 0,-1 0 0,1 0 0,0 0 0,0 0 0,0 0 0,0 1 0,0-1 0,0 0 0,0 1 0,0-1 0,0 0 0,0 1 0,-1 0 0,-1 1 0,0 0 0,0 0 0,0 0 0,0 0 0,0 1 0,0-1 0,1 1 0,-1-1 0,1 1 0,0 0 0,0 0 0,0 0 0,0 1 0,0-1 0,1 0 0,-1 1 0,1-1 0,-2 6 0,-1 9 0,-1 1 0,-1 23 0,5-36 0,-6 185 0,7-151 0,0-30 0,1 1 0,-1-1 0,2 0 0,-1 0 0,1 0 0,1 0 0,0 0 0,0 0 0,1 0 0,0-1 0,1 0 0,0 0 0,0 0 0,1 0 0,0-1 0,1 0 0,0 0 0,0-1 0,0 0 0,1 0 0,0-1 0,1 0 0,-1 0 0,1-1 0,16 7 0,-13-7 0,0-1 0,1-1 0,-1 0 0,1-1 0,0-1 0,0 0 0,18 0 0,-29-1 1,-1 0 0,1 0 0,-1 0 0,1 0 0,-1 0 0,1-1 0,-1 1 0,1 0 0,-1-1 0,1 1 0,-1-1 0,0 1 0,1-1 0,-1 0 1,0 0-1,1 1 0,-1-1 0,0 0 0,0 0 0,0 0 0,0 0 0,0 0 0,0-1 0,0 1 0,1-2 0,0-1-56,-1 0 0,0 1 1,-1-1-1,1 0 0,-1 0 1,1 0-1,-1 1 0,0-1 0,-1-5 1,-4-33-2291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288 141 31214,'0'-82'1500,"-1"81"-1499,1 0 1,0 0-1,0 0 1,0 0-1,-1 0 1,1 0-1,0 1 1,-1-1-1,1 0 1,0 0 0,-1 0-1,0 0 1,1 1-1,-1-1 1,1 0-1,-1 0 1,0 1-1,1-1 1,-1 1-1,0-1 1,0 0 0,0 1-1,1 0 1,-1-1-1,0 1 1,0-1-1,0 1 1,0 0-1,0 0 1,0-1-1,0 1 1,-1 0-1,-39-2 1,29 3-1,5-1-1,0 0 0,0 1 0,0 0 0,1 0 0,-1 0 0,0 1 0,0 0 0,1 1 0,-1 0 0,1 0 0,0 0 0,0 0 0,-10 8 0,9-4 0,-1 0 0,1 0 0,1 1 0,-1 0 0,1 0 0,0 0 0,1 1 0,-7 14 0,3 1 0,0 0 0,2 0 0,1 0 0,1 1 0,1-1 0,-2 50 0,5-54 0,1 1 0,1 0 0,1 0 0,1-1 0,1 1 0,1-1 0,10 27 0,-11-37 0,0 0 0,1-1 0,0 0 0,1 0 0,0 0 0,0-1 0,1 1 0,0-2 0,0 1 0,1-1 0,0 0 0,0-1 0,1 0 0,0 0 0,0-1 0,14 7 0,-12-8 0,1 0 0,-1-1 0,0 0 0,1 0 0,0-2 0,0 1 0,-1-1 0,1-1 0,0 0 0,0-1 0,0 0 0,0-1 0,-1-1 0,1 1 0,-1-2 0,0 1 0,1-2 0,-2 1 0,1-2 0,-1 1 0,1-2 0,-1 1 0,-1-1 0,0-1 0,0 1 0,0-2 0,-1 1 0,0-1 0,-1 0 0,0-1 0,0 0 0,-1 0 0,0 0 0,-1-1 0,0 0 0,-1 0 0,0 0 0,0 0 0,-2-1 0,3-18 0,-2 4 0,-2 0 0,0 1 0,-2-1 0,-1 0 0,-1 1 0,-11-41 0,9 47 0,-2-1 0,-1 1 0,0 0 0,-1 1 0,-1 0 0,-1 0 0,0 1 0,-24-26 0,31 37 0,-1 0 0,0 1 0,0 0 0,-1 0 0,0 0 0,1 0 0,-2 1 0,1 0 0,0 0 0,-1 1 0,0 0 0,1 0 0,-1 0 0,0 1 0,-1 0 0,1 1 0,0-1 0,0 1 0,-1 1 0,-11 0 0,16 0 0,0 0 0,0 1 0,0-1 0,0 1 0,0 0 0,1 0 0,-1 0 0,0 1 0,0-1 0,1 1 0,-1-1 0,1 1 0,-1 0 0,1 0 0,0 0 0,0 0 0,0 0 0,-2 3 0,1 0 0,0 0 0,0 1 0,0 0 0,1-1 0,-1 1 0,1 0 0,1 0 0,-2 8 0,0 9 0,1-1 0,2 1 0,3 43 0,0-48 0,0 0 0,1 0 0,1 0 0,1 0 0,0-1 0,2 0 0,0 0 0,0 0 0,20 26 0,-14-25 0,-1-1 0,2 0 0,0-1 0,1-1 0,1 0 0,0-1 0,37 22 0,-43-30 0,1 0 0,-1-1 0,1-1 0,-1 0 0,1 0 0,0-1 0,1-1 0,-1 0 0,0-1 0,1 0 0,14-1 0,-22 0 0,-1-1 0,1 1 0,-1-1 0,0 0 0,1 0 0,-1 0 0,0-1 0,0 1 0,1-1 0,-1 0 0,-1 0 0,1 0 0,0-1 0,0 0 0,4-3 0,-4 1 0,1 0 0,-1-1 0,0 1 0,0-1 0,-1 0 0,0 0 0,0 0 0,0 0 0,2-8 0,0-9 0,0 0 0,-1 1 0,-1-1 0,-1-46 0,-11-190 0,9 257 0,0-1 0,0 1 0,0 0 0,1 0 0,-1 0 0,0-1 0,1 1 0,-1 0 0,1 0 0,0 0 0,0 0 0,0 0 0,0 0 0,0 0 0,0 0 0,0 0 0,1 1 0,-1-1 0,1 0 0,-1 1 0,1-1 0,0 1 0,0 0 0,-1-1 0,1 1 0,0 0 0,0 0 0,4-1 0,3-1 0,-1 2 0,1-1 0,-1 1 0,1 1 0,-1-1 0,12 2 0,-17-1 0,1 0 0,0 1 0,0-1 0,-1 1 0,1 0 0,0 0 0,-1 0 0,1 1 0,-1-1 0,0 1 0,1 0 0,-1 0 0,0 0 0,0 0 0,0 1 0,3 3 0,-1-1 0,-1 0 0,0 0 0,-1 0 0,0 1 0,0 0 0,0 0 0,0 0 0,3 11 0,-1 6 0,-1-1 0,-1 1 0,-1 0 0,-1 31 0,-2-11 0,-1 0 0,-13 60 0,13-93 0,0 0 0,1 0 0,0 0 0,0 1 0,1-1 0,0 0 0,2 12 0,-1-19 0,0 0 0,0 0 0,0 0 0,1-1 0,-1 1 0,1 0 0,-1 0 0,1-1 0,0 1 0,0-1 0,0 1 0,0-1 0,0 0 0,1 0 0,-1 0 0,1 0 0,-1-1 0,1 1 0,0 0 0,0-1 0,-1 0 0,1 0 0,0 0 0,0 0 0,0 0 0,5 0 0,8 2 1,1-1 0,-1 0-1,1-1 1,17-2 0,-26 1-9,0-1 0,0 0 0,0 0-1,-1-1 1,1 0 0,-1 0 0,1-1 0,-1 0 0,0 0 0,10-7 0,24-29-227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5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83 131 31326,'-6'-19'566,"-16"-36"277,22 55-842,-1 0 0,1 0 0,-1 1 0,1-1 0,-1 0 0,1 1 0,-1-1 0,1 0 0,0 1 0,-1-1 0,1 1 0,-1-1 0,1 0 0,0 1 0,-1-1 1,1 1-1,0-1 0,0 1 0,0-1 0,-1 1 0,1 0 0,0-1 0,0 1 0,0-1 0,0 1 0,0-1 0,0 1 0,0-1 0,0 1 0,0 0 0,-10 56-1,2-1 0,-1 68 0,10 125 0,1-105 0,-2 120 0,-2-463 0,5-254 0,-2 431 0,1 1 0,1-1 0,1 1 0,1 0 0,1 1 0,0-1 0,12-24 0,-14 37 0,0 1 0,0-1 0,1 1 0,0 0 0,0 0 0,1 0 0,-1 1 0,1 0 0,1 0 0,-1 1 0,1-1 0,0 1 0,1 1 0,-1 0 0,1 0 0,0 0 0,0 1 0,0 0 0,0 0 0,15-2 0,-20 4 0,6 0 0,1 0 0,-1 0 0,17 1 0,-24 0 0,1 0 0,-1 0 0,0 1 0,1 0 0,-1-1 0,0 1 0,1 0 0,-1 0 0,0 0 0,0 0 0,0 0 0,0 1 0,0-1 0,0 1 0,0-1 0,0 1 0,-1 0 0,1-1 0,0 1 0,0 2 0,3 6 0,-1-1 0,-1 1 0,0-1 0,0 1 0,-1 0 0,0 0 0,0 0 0,-1 1 0,-1-1 0,0 14 0,-1-10 0,0 1 0,-1-1 0,0 0 0,-1 0 0,0 0 0,-2 0 0,-5 14 0,0-11 0,0 0 0,-1-1 0,0-1 0,-1 1 0,-21 19 0,-80 65-2,65-60-4,36-29-37,7-6-82,0 0 0,-1-1-1,1 0 1,-1 0-1,-8 5 1,-2-7-2818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7 975 32095,'0'4'38,"-3"10"24,1-1 1,1 1-1,0 0 1,3 25-1,-2-36-60,1 0-1,-1-1 1,1 1-1,0 0 1,-1-1-1,1 1 1,0-1-1,1 1 1,-1-1-1,0 0 1,1 1-1,-1-1 1,1 0-1,0 0 1,0 0-1,0 0 1,0 0-1,0-1 1,0 1 0,0-1-1,1 1 1,-1-1-1,0 0 1,1 0-1,-1 0 1,1 0-1,-1 0 1,1 0-1,0-1 1,3 1-1,2 0 10,0 0 1,1 0-1,-1-1 0,0 0 0,0-1 1,0 0-1,14-3 0,-17 3-6,-1-1 0,1 0 0,-1-1 0,1 1 0,-1-1 0,0 1 0,0-1 0,-1 0 0,1-1 0,-1 1 0,1-1 0,-1 1 0,5-9 0,5-11 2,-1 0-1,-1-1 1,-2 0-1,0-1 1,-1 0-1,7-50 1,6-13-2,-20 85-5,7-27 1,1 0 1,1 1-1,21-41 0,-28 64 0,1-1 1,0 1-1,0 0 0,0 0 0,1 0 0,-1 1 0,1-1 0,1 1 1,-1 0-1,1 1 0,0-1 0,0 1 0,0 0 0,1 1 0,-1 0 1,1 0-1,0 0 0,0 1 0,0-1 0,12-1 0,-14 4 0,-1-1-1,1 1 0,0-1 0,-1 1 0,1 1 0,0-1 1,-1 1-1,1 0 0,-1 0 0,1 0 0,-1 0 1,1 1-1,-1 0 0,4 2 0,-5-1 0,0-1 0,0 1 0,0 0 0,-1 0 0,0 0 0,1 0 0,-1 0 0,0 1 0,-1-1 0,1 1 0,0-1 0,-1 1 0,0 0 0,0-1 0,0 1 0,0 0 0,0 6 0,1 9 0,-1 0 0,-1 0 0,0 0 0,-2 0 0,0 0 0,-1-1 0,0 1 0,-2-1 0,0 1 0,-1-2 0,-13 27 0,10-25 0,-9 16 0,-13 39 0,28-63 0,-1 1 0,1-1 0,1 1 0,0 0 0,0 0 0,2 0 0,0 21 0,0-31 0,1 0 0,0 0 0,-1 1 0,1-1 0,0 0 0,0 0 0,0 0 0,0-1 0,1 1 0,-1 0 0,0 0 0,1-1 0,-1 1 0,1 0 0,0-1 0,-1 0 0,1 1 0,0-1 0,0 0 0,0 0 0,0 0 0,0 0 0,0 0 0,0-1 0,1 1 0,-1 0 0,0-1 0,0 0 0,4 1 0,10 1 0,0-1 0,0-1 0,18-1 0,-17 0 0,-3 0 0,0-1 0,0 0 0,-1-2 0,1 1 0,-1-2 0,0 1 0,0-2 0,0 0 0,-1-1 0,0 0 0,0 0 0,-1-1 0,0-1 0,0 0 0,-1-1 0,0 0 0,12-15 0,-8 7 0,-1 0 0,0-1 0,-1 0 0,-1-1 0,-1 0 0,-1-1 0,0 0 0,-2-1 0,0 0 0,3-22 0,-6 5 1,-2 1 1,-2-40-1,0 73 0,0-3 2,-1 0-1,1 0 0,-1 0 1,-1 1-1,0-1 0,0 1 1,0-1-1,-1 1 0,0 0 1,-6-11-1,7 15-2,0 1 0,0-1 0,0 1 0,0-1 0,-1 1 0,1 0 0,-1 0 0,1 0 0,-1 0 0,0 0 0,0 1 0,1-1 1,-1 1-1,0 0 0,-1 0 0,1 0 0,0 0 0,0 1 0,0-1 0,-1 1 0,1 0 0,0-1 0,0 2 0,-1-1 0,1 0 0,0 1 0,-6 1 0,6-1 0,0 0 0,0 0 0,0 0 0,1 1 0,-1 0 0,1-1 0,-1 1 0,1 0 0,-1 0 0,1 0 0,0 0 0,0 0 0,0 1 0,0-1 0,1 1 0,-1-1 0,1 1 0,-1 0 0,1 0 0,0-1 0,-1 5 0,-2 7 0,0-1 0,1 1 0,-1 17 0,0 2 0,2-1 0,1 0 0,1 1 0,2-1 0,1 1 0,10 41 0,-9-60 0,0-1 0,1 0 0,0 0 0,1-1 0,0 1 0,1-1 0,13 17 0,-13-21 0,-1-1 0,2 0 0,-1 0 0,1 0 0,0-1 0,0 0 0,1-1 0,0 0 0,0 0 0,0-1 0,14 5 0,-9-5 0,-1 0 0,2-1 0,-1-1 0,0 0 0,0-1 0,1-1 0,22-1 0,-30 0 0,-1 0 0,1 0 0,0 0 0,0-1 0,0 0 0,-1 0 0,1-1 0,-1 0 0,0 0 0,1 0 0,-1-1 0,-1 0 0,1 0 0,-1-1 0,1 1 0,-1-1 0,4-6 0,0-2 0,-1-1 0,-1 0 0,-1 0 0,0 0 0,0-1 0,-2 0 0,6-29 0,7-114 0,-13 99 0,-1 29 0,-3 14 0,1 1 0,0 0 0,2 0 0,0 0 0,0 0 0,1 0 0,9-19 0,-11 31 0,-1 1 0,1-1 0,-1 1 0,1 0 0,0 0 0,0 0 0,0 0 0,0 0 0,0 0 0,0 1 0,0-1 0,1 1 0,-1-1 0,1 1 0,-1 0 0,1 0 0,0 0 0,-1 0 0,1 0 0,0 1 0,-1-1 0,1 1 0,0 0 0,0 0 0,0 0 0,-1 0 0,4 1 0,-1-1 0,0 1 0,0 1 0,-1-1 0,1 1 0,0-1 0,-1 1 0,1 1 0,-1-1 0,0 1 0,0-1 0,0 1 0,0 0 0,0 1 0,5 5 0,5 10 0,-1 1 0,0 1 0,-1 0 0,-2 1 0,0 0 0,-1 0 0,-1 1 0,-2 0 0,0 1 0,-1-1 0,-1 1 0,-2 0 0,0 0 0,-1 1 0,-2-1 0,-5 39 0,3-53 0,0-1 0,-1 1 0,0-1 0,0 0 0,-1 0 0,0 0 0,-1 0 0,0-1 0,0 0 0,-1-1 0,0 1 0,0-1 0,-9 6 0,4-3 0,0-1 0,0-1 0,-1 0 0,0 0 0,0-1 0,-1-1 0,0-1 0,-16 5 0,22-7 0,0-2 0,0 1 0,0-1 0,-1 0 0,1-1 0,0 0 0,-14-2 0,19 2 0,1-1 0,-1 0 0,0 0 0,0 0 0,1 0 0,-1 0 0,0 0 0,1-1 0,-1 1 0,1-1 0,0 0 0,-1 0 0,1 0 0,0 0 0,0 0 0,0 0 0,1 0 0,-1-1 0,0 1 0,1-1 0,0 1 0,-1-1 0,0-3 0,-3-11 0,2 0 0,0-1 0,1 1 0,0-1 0,2 1 0,1-24 0,0 3 0,-1 22 0,1-1 0,1 1 0,0-1 0,9-28 0,-9 37 0,0 1 0,1 0 0,0 0 0,0 1 0,1-1 0,0 1 0,0-1 0,1 1 0,-1 0 0,1 1 0,1-1 0,10-9 0,-13 14 0,-1-1 0,0 1 0,1-1 0,-1 1 0,1 0 0,-1 0 0,1 0 0,-1 0 0,1 0 0,0 0 0,0 1 0,-1 0 0,1-1 0,0 1 0,0 0 0,0 0 0,-1 0 0,1 1 0,0-1 0,0 1 0,-1 0 0,1-1 0,-1 1 0,1 0 0,0 1 0,2 1 0,4 3 0,-1 0 0,0 1 0,0 0 0,-1 0 0,10 13 0,-6-7 0,9 8 0,0-1 0,1 0 0,1-2 0,45 30 0,-52-40 0,0 1 0,1-2 0,0 0 0,0-1 0,1 0 0,-1-1 0,1-1 0,0-1 0,22 1 0,-26-3 0,1 0 0,0-1 0,27-4 0,-37 3 0,1-1 0,-1 1 0,1-1 0,-1 1 0,0-1 0,1-1 0,-1 1 0,0 0 0,-1-1 0,1 0 0,0 0 0,-1 0 0,1 0 0,-1-1 0,4-4 0,-2 0 0,0-1 0,0 1 0,-1-1 0,0 0 0,0 0 0,-1 0 0,0 0 0,0-1 0,1-12 0,-1-9 0,-1-49 0,-2 60 0,0-1 0,-2 1 0,0-1 0,-9-38 0,10 51 0,-2 1 0,1 0 0,-1 0 0,0 0 0,0 0 0,-1 0 0,0 0 0,0 1 0,0 0 0,-1 0 0,0 0 0,0 1 0,-12-11 0,15 15 0,-1-1 0,1 0 0,-1 1 0,1 0 0,-1-1 0,0 1 0,1 0 0,-1 0 0,0 1 0,0-1 0,0 1 0,1-1 0,-1 1 0,0 0 0,0 0 0,0 0 0,0 0 0,0 1 0,0-1 0,1 1 0,-1 0 0,-4 1 0,4 0 0,0-1 0,0 1 0,0 1 0,0-1 0,0 0 0,1 1 0,-1-1 0,1 1 0,0 0 0,-1 0 0,1 0 0,0 0 0,1 0 0,-1 0 0,0 1 0,-1 5 0,-3 16 0,2 1 0,0 0 0,2-1 0,1 1 0,0 0 0,5 31 0,-4-56 0,2 19 0,1 0 0,0 0 0,2-1 0,0 1 0,1-1 0,1 0 0,1 0 0,0-1 0,2 0 0,0-1 0,1 0 0,13 16 0,-16-23 0,0 0 0,1-1 0,0 0 0,0 0 0,1-1 0,0 0 0,0-1 0,1 0 0,0-1 0,0 0 0,1-1 0,0 0 0,0-1 0,0 0 0,0-1 0,0 0 0,1-1 0,-1-1 0,1 1 0,15-2 0,-25-1 0,0 1 0,0-1 0,0 0 0,0 1 0,0-1 0,0-1 0,0 1 0,0 0 0,0-1 0,-1 0 0,1 1 0,-1-1 0,1 0 0,-1 0 0,0-1 0,0 1 0,1 0 0,-2-1 0,1 1 0,0-1 0,0 0 0,-1 0 0,0 1 0,1-1 0,-1 0 0,0 0 0,0-4 0,3-8 0,-1 0 0,-1-1 0,0 1 0,0-21 0,-5-198 0,1-38 0,2 271 0,-1-1 0,1 1 0,0-1 0,0 1 0,0-1 0,1 1 0,-1-1 0,0 1 0,0-1 0,1 1 0,-1-1 0,1 1 0,0-1 0,-1 1 0,1 0 0,0-1 0,0 1 0,0 0 0,0 0 0,0-1 0,0 1 0,0 0 0,0 0 0,0 0 0,0 0 0,1 0 0,-1 1 0,0-1 0,1 0 0,-1 1 0,0-1 0,1 1 0,-1-1 0,1 1 0,-1-1 0,1 1 0,-1 0 0,1 0 0,0 0 0,-1 0 0,1 0 0,1 0 0,1 1 0,0 0 0,0 0 0,0 1 0,-1-1 0,1 1 0,-1 0 0,1 0 0,-1 0 0,1 0 0,-1 0 0,0 1 0,0-1 0,0 1 0,-1 0 0,5 5 0,4 10 0,0 1 0,-2 0 0,0 1 0,-1-1 0,-1 1 0,-1 1 0,6 33 0,-6-9 0,-2 0 0,-2 73 0,-3-108 0,0 0 0,0 0 0,-2 0 0,1 0 0,-1 0 0,-1 0 0,-7 16 0,0-3 0,12-86 0,6 8 0,3 1 0,2-1 0,3 2 0,28-71 0,-36 109 0,1-1 0,0 1 0,12-16 0,-17 26 0,0 1 0,0 0 0,1 0 0,0 0 0,0 0 0,0 1 0,0 0 0,0-1 0,1 2 0,-1-1 0,1 0 0,0 1 0,10-4 0,-14 6 0,1 0 0,0 0 0,-1 0 0,1-1 0,-1 2 0,1-1 0,0 0 0,-1 0 0,1 0 0,-1 1 0,1-1 0,0 1 0,-1-1 0,1 1 0,-1 0 0,1 0 0,-1-1 0,0 1 0,1 0 0,-1 0 0,0 0 0,0 1 0,0-1 0,0 0 0,1 0 0,-2 1 0,1-1 0,0 0 0,0 1 0,0-1 0,-1 1 0,1-1 0,-1 1 0,1-1 0,0 3 0,2 8 0,0 0 0,-1-1 0,2 23 0,-3-22 0,5 90 0,-7 107 0,-1-72 0,2-136 0,0 1 0,0-1 0,0 0 0,1 1 0,-1-1 0,0 0 0,1 0 0,-1 1 0,1-1 0,-1 0 0,1 0 0,-1 0 0,1 1 0,0-1 0,0 0 0,0 0 0,-1 0 0,1 0 0,0 0 0,0-1 0,0 1 0,1 0 0,0 1 0,2-1 0,-1 1 0,1-1 0,-1 0 0,1 0 0,-1 0 0,1 0 0,-1-1 0,8 1 0,-4-1 0,1 0 0,-1-1 0,1 0 0,-1 0 0,1 0 0,-1-1 0,0 0 0,14-6 0,-14 2 0,1 1 0,-1-1 0,0 0 0,0-1 0,-1 0 0,1 0 0,-2-1 0,1 1 0,-1-1 0,0 0 0,-1 0 0,4-10 0,1-4 0,-1-1 0,0 1 0,6-40 0,-1-46 0,-4 0 0,-9-158 0,-1 124 0,1 101 0,-3 36 0,0 10 0,-4 32 0,2-1 0,1 1 0,2 0 0,3 37 0,-1-40 0,0 301 0,0-321 0,1 1 0,0-1 0,0 0 0,1 0 0,1 0 0,1 0 0,9 26 0,-10-34 0,1 0 0,0 1 0,-1-1 0,2-1 0,-1 1 0,1-1 0,0 1 0,0-2 0,0 1 0,1 0 0,-1-1 0,1 0 0,0 0 0,1-1 0,-1 0 0,1 0 0,12 4 0,3-2 0,1-1 0,1-1 0,-1-1 0,0-1 0,39-4 0,-42 3 0,-7-2 0,0 0 0,0 0 0,-1-1 0,1-1 0,0 0 0,-1-1 0,0 0 0,0 0 0,-1-2 0,0 1 0,0-2 0,0 1 0,-1-1 0,0-1 0,0 0 0,-1 0 0,0-1 0,12-19 0,-8 11 0,-1-1 0,-1-1 0,0 0 0,-2 0 0,0-1 0,-1 0 0,-1 0 0,-1-1 0,-2 0 0,4-27 0,-6 32 0,-1 0 0,-1 0 0,0 0 0,-1 0 0,-4-21 0,4 32 0,-1 1 0,0 0 0,0 0 0,0 0 0,0 0 0,-1 0 0,1 1 0,-1-1 0,-1 1 0,1-1 0,0 1 0,-1 0 0,0 0 0,0 1 0,0-1 0,-1 1 0,1 0 0,-1 0 0,-9-4 0,7 3 0,0 1 0,-1 0 0,0 1 0,1 0 0,-1 0 0,0 0 0,0 1 0,0 0 0,0 1 0,0 0 0,0 0 0,0 1 0,0 0 0,-12 2 0,15-1 0,-1 0 0,1 1 0,0-1 0,0 1 0,0 0 0,0 0 0,1 0 0,-1 1 0,1-1 0,0 1 0,0 0 0,0 1 0,1-1 0,-1 1 0,1-1 0,0 1 0,1 0 0,-1 0 0,1 0 0,-3 10 0,-2 14 0,1 0 0,1 0 0,2 0 0,1 0 0,3 36 0,-1-56 0,0 5 0,1 1 0,0-1 0,1 0 0,1 0 0,0 0 0,1-1 0,1 1 0,0-1 0,10 20 0,-11-26 0,0-1 0,0 1 0,1-1 0,0 0 0,0 0 0,1 0 0,-1 0 0,1-1 0,1 0 0,-1-1 0,0 1 0,1-1 0,0 0 0,0-1 0,0 0 0,1 0 0,-1 0 0,16 2 0,-19-4 0,1 0 0,-1 0 0,1-1 0,-1 0 0,1 0 0,-1 0 0,1 0 0,-1-1 0,1 1 0,-1-1 0,0-1 0,1 1 0,-1 0 0,0-1 0,0 0 0,0 0 0,0 0 0,0 0 0,6-6 0,-5 2 0,0 0 0,0 0 0,0-1 0,-1 0 0,0 0 0,0 0 0,-1 0 0,0-1 0,0 1 0,2-11 0,4-26 0,-1 1 0,-2-2 0,-3 1 0,-3-84 0,0 66 0,-4 42 0,-2 18 0,-5 13 0,5 1 0,-1 0 0,2 1 0,0 0 0,0 0 0,1 0 0,0 0 0,2 1 0,-3 21 0,-1 121 0,7-127 0,-2-19 0,2 1 0,-1-1 0,1 0 0,1 0 0,0 0 0,0 0 0,1 0 0,5 11 0,-5-16 0,0 1 0,1-1 0,-1 1 0,1-1 0,0 0 0,1-1 0,-1 1 0,1-1 0,0 0 0,0 0 0,0 0 0,0-1 0,1 0 0,6 3 0,-3-2 0,1 0 0,-1-1 0,1 0 0,0-1 0,0 0 0,0-1 0,0 0 0,0-1 0,0 0 0,0 0 0,10-2 0,-17 1 0,0 1 0,0-1 0,0 0 0,-1 0 0,1 0 0,0 0 0,-1 0 0,1-1 0,-1 1 0,1-1 0,-1 1 0,0-1 0,0 0 0,0 0 0,0 0 0,2-3 0,0 0 0,-1 0 0,1-1 0,-1 1 0,-1-1 0,1 0 0,-1 0 0,2-6 0,1-12 0,-1 1 0,1-48 0,-5 68 0,2-466 0,-3 418 0,2 28 0,-2 0 0,-1 0 0,-1 1 0,-7-32 0,10 53 0,0 1 0,0 0 0,0-1 0,0 1 0,-1 0 0,1 0 0,0-1 0,0 1 0,0 0 0,0-1 0,0 1 0,0 0 0,-1 0 0,1-1 0,0 1 0,0 0 0,0 0 0,-1 0 0,1-1 0,0 1 0,0 0 0,0 0 0,-1 0 0,1 0 0,0-1 0,-1 1 0,1 0 0,0 0 0,0 0 0,-1 0 0,1 0 0,0 0 0,-1 0 0,1 0 0,0 0 0,0 0 0,-1 0 0,1 0 0,0 0 0,-1 0 0,1 0 0,0 0 0,0 0 0,-1 0 0,1 0 0,0 1 0,-1-1 0,1 0 0,0 0 0,0 0 0,-1 1 0,-10 13 0,6 0 0,1 0 0,1 0 0,0 0 0,1 0 0,-1 18 0,3 81 0,1-59 0,-1-11 0,3 0 0,1 0 0,2 0 0,2 0 0,2-1 0,1 0 0,3-1 0,32 68 0,-43-103 0,0 0 0,1 0 0,0 0 0,1-1 0,-1 1 0,1-1 0,0 0 0,0-1 0,0 1 0,1-1 0,0 0 0,0 0 0,0-1 0,9 5 0,-11-7 0,-1 0 0,1 0 0,0 0 0,0 0 0,-1-1 0,1 0 0,0 1 0,0-1 0,0-1 0,0 1 0,-1 0 0,1-1 0,0 0 0,0 0 0,-1 0 0,1 0 0,-1-1 0,1 1 0,-1-1 0,1 0 0,-1 0 0,0 0 0,0-1 0,0 1 0,0-1 0,4-5 0,6-7 0,-1-2 0,-1 1 0,-1-1 0,0-1 0,-1 0 0,-1-1 0,6-19 0,33-138 0,-46 172 0,7-29 0,-2-1 0,-1-1 0,-2 1 0,-1-1 0,-4-45 0,2 78 0,0 1 0,-1 0 0,1 0 0,-1 0 0,1 0 0,-1-1 0,0 1 0,1 0 0,-1 0 0,0 0 0,0 0 0,1 1 0,-1-1 0,0 0 0,0 0 0,0 0 0,0 1 0,0-1 0,0 1 0,-1-1 0,1 0 0,0 1 0,0 0 0,0-1 0,0 1 0,-1 0 0,1 0 0,-3-1 0,3 1 0,-1 0 0,1 0 0,-1 0 0,1 0 0,-1 0 0,1 0 0,-1 1 0,1-1 0,-1 0 0,1 1 0,-1-1 0,1 1 0,-1 0 0,1-1 0,-1 1 0,1 0 0,0 0 0,0 0 0,-1 0 0,1 0 0,0 0 0,0 0 0,0 0 0,0 0 0,-1 2 0,-1 5 0,0-1 0,0 1 0,1 0 0,0 0 0,1-1 0,-1 1 0,1 9 0,0 66 0,1-51 0,0-1 0,2 0 0,0 0 0,2 0 0,2-1 0,1 0 0,1 0 0,1 0 0,14 29 0,-18-47 0,2 5 0,1 1 0,1-2 0,1 1 0,15 21 0,-22-35 0,0 1 0,0-1 0,0 0 0,1 0 0,-1-1 0,1 1 0,-1-1 0,1 0 0,0 0 0,8 4 0,-9-6 0,0 1 0,0-1 0,0 1 0,0-1 0,0 0 0,0 0 0,0 0 0,0 0 0,-1-1 0,1 1 0,0-1 0,0 0 0,0 0 0,0 0 0,0 0 0,-1 0 0,6-4 0,-3 1 0,0 0 0,1-1 0,-2 1 0,1-1 0,0 0 0,-1-1 0,0 1 0,0-1 0,-1 0 0,4-7 0,27-67 0,-33 78 0,14-47 0,-1 0 0,-3 0 0,-2-1 0,-2 0 0,-2-1 0,-2-53 0,-4 116 0,-1-1 0,0 0 0,-5 16 0,-3 11 0,-1 38 0,3 0 0,2 122 0,6-190 0,0 0 0,1 0 0,0 1 0,0-1 0,1 0 0,0 0 0,0 0 0,5 9 0,-6-14 0,1 1 0,0-1 0,0 0 0,0 0 0,1 0 0,-1 0 0,1 0 0,0 0 0,0-1 0,0 1 0,0-1 0,0 0 0,0 0 0,1 0 0,-1-1 0,1 1 0,-1-1 0,1 1 0,6 0 0,0 0 0,0 0 0,1 0 0,-1-2 0,1 1 0,0-1 0,16-2 0,-23 1 0,1 0 0,-1 0 0,1 0 0,-1 0 0,0-1 0,1 0 0,-1 0 0,0 0 0,0 0 0,0-1 0,0 1 0,-1-1 0,1 0 0,-1 0 0,0-1 0,6-6 0,-2-1 0,-1-1 0,0 1 0,-1-1 0,0 0 0,-1-1 0,-1 1 0,0-1 0,0 1 0,0-18 0,0-17 0,-3-56 0,0 96 0,-1-15 0,-1-1 0,-2 0 0,0 1 0,-13-43 0,13 53 0,-1 1 0,0-1 0,0 1 0,-1 0 0,-1 1 0,0 0 0,0 0 0,-1 0 0,0 1 0,-18-16 0,20 21 0,1 0 0,-1 1 0,0 0 0,0 0 0,-1 0 0,1 1 0,0 0 0,-1 0 0,-11-2 0,15 4 0,0-1 0,0 1 0,0 0 0,0 0 0,0 0 0,1 0 0,-1 1 0,0-1 0,0 1 0,0-1 0,1 1 0,-1 0 0,0 0 0,1 0 0,-1 1 0,1-1 0,-1 0 0,1 1 0,0 0 0,-1 0 0,1-1 0,0 1 0,0 0 0,0 1 0,-2 3 0,-2 6 0,1 0 0,1 0 0,0 1 0,0-1 0,1 1 0,1 0 0,0 0 0,1 17 0,5 110 0,-3-129 0,0 0 0,1 0 0,1 0 0,0 0 0,0-1 0,1 1 0,0-1 0,1 0 0,0 0 0,1-1 0,0 1 0,0-1 0,1-1 0,1 1 0,11 11 0,-12-14 0,1 0 0,0-1 0,-1 0 0,2 0 0,-1 0 0,1-1 0,-1 0 0,1-1 0,0 0 0,0-1 0,1 1 0,-1-2 0,0 1 0,1-1 0,-1-1 0,1 0 0,-1 0 0,14-2 0,-19 0 0,0 1 0,-1-1 0,1 0 0,0 0 0,0 0 0,-1 0 0,1-1 0,-1 1 0,0-1 0,0 0 0,0 0 0,0 0 0,0-1 0,0 1 0,-1-1 0,0 1 0,0-1 0,0 0 0,0 0 0,2-6 0,5-13 0,-2-1 0,7-30 0,-13 49 0,25-123 0,17-68 0,-34 178 0,-9 18 0,0 0 0,0 0 0,1 0 0,-1 0 0,0 0 0,0 0 0,0-1 0,1 1 0,-1 0 0,0 0 0,0 0 0,0 0 0,1 0 0,-1 0 0,0 0 0,0 0 0,1 0 0,-1 0 0,0 0 0,0 0 0,0 0 0,1 0 0,-1 0 0,0 1 0,0-1 0,1 0 0,-1 0 0,0 0 0,0 0 0,0 0 0,0 0 0,1 0 0,-1 1 0,0-1 0,0 0 0,0 0 0,0 0 0,1 1 0,1 2 0,0 1 0,-1-1 0,1 1 0,-1-1 0,0 1 0,2 7 0,18 92 0,-5 1 0,-4 0 0,-3 118 0,-6-215 0,3-12 0,5-18 0,111-264 0,-93 229 0,2 1 0,69-93 0,-97 145 0,6-5 0,-8 10 0,-1 0 0,0 1 0,1-1 0,-1 0 0,0 1 0,1-1 0,-1 0 0,0 1 0,1-1 0,-1 0 0,0 1 0,0-1 0,0 0 0,1 1 0,-1-1 0,0 1 0,0-1 0,0 1 0,0-1 0,0 0 0,0 1 0,0-1 0,0 1 0,0-1 0,0 1 0,0-1 0,0 0 0,0 1 0,0-1 0,0 1 0,0-1 0,0 1 0,-1-1 0,-4 98 0,-22 119 0,9-96 0,-12 42 0,26-151 20,4-12-25,0 0-1,-1 1 0,1-1 0,0 0 0,0 0 0,0 0 0,0 0 0,-1 1 0,1-1 1,0 0-1,0 0 0,0 0 0,-1 0 0,1 0 0,0 0 0,0 0 0,-1 1 0,1-1 1,0 0-1,0 0 0,-1 0 0,1 0 0,0 0 0,0 0 0,-1 0 0,1 0 0,0 0 0,0 0 1,-1 0-1,1-1 0,0 1 0,0 0 0,-1 0 0,1 0 0,0 0 0,0 0 0,0 0 1,-1 0-1,1-1 0,0 1 0,0 0 0,0 0 0,-1 0 0,1-1 0,0 1 0,0 0 1,0 0-1,0 0 0,0-1 0,0 1 0,0 0 0,-1 0 0,1-1 0,0 1 0,0 0 1,-10-21-967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9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23 32191,'-4'-3'14,"0"1"1,0-1 0,0 1-1,0 0 1,0 0-1,-1 0 1,1 0-1,-1 1 1,1 0 0,-1 0-1,0 0 1,1 1-1,-1-1 1,0 1 0,1 0-1,-1 1 1,0-1-1,0 1 1,1 0 0,-1 0-1,1 0 1,-1 1-1,1-1 1,0 1-1,-1 0 1,1 1 0,0-1-1,0 1 1,0 0-1,1-1 1,-7 7 0,3 2-14,0-1 0,1 2 0,0-1 0,0 1 0,1-1 0,1 2 0,0-1 0,0 0 0,1 1 0,1-1 0,0 1 0,1 0 1,1 0-1,1 25 0,0-34 0,-1 0 1,1 0 0,0 0-1,0 0 1,0 0 0,1 0-1,-1 0 1,1 0 0,0-1-1,0 1 1,0-1 0,1 1-1,-1-1 1,1 0-1,0 0 1,0 0 0,0 0-1,0-1 1,0 1 0,1-1-1,-1 0 1,1 0 0,-1 0-1,1 0 1,0 0 0,0-1-1,0 0 1,0 0 0,6 1-1,10 1 8,0 0 0,0-1 0,0-2-1,33-2 1,-49 2-9,1 0 0,-1-1 0,0 0 0,0 0 0,0 0 0,0 0 0,0-1 0,0 1 0,0-1 0,-1 0 0,1 0 0,-1 0 0,1-1 0,-1 1 0,0-1 0,0 0 0,0 0 0,0 0 0,0 0 0,-1-1 0,1 1 0,-1-1 0,0 1 0,0-1 0,0 0 0,-1 0 0,2-7 0,2-6 0,-2 0 0,0-1 0,-1 1 0,-1-1 0,-1-19 0,0 34 0,1 0-1,-1-1 1,-1 1 0,1-1 0,0 1-1,-1 0 1,1 0 0,-1-1-1,0 1 1,0 0 0,-1 0 0,1 0-1,0 0 1,-1 0 0,0 0-1,0 0 1,0 0 0,0 1 0,0-1-1,0 1 1,-1 0 0,1-1-1,-1 1 1,0 0 0,0 1-1,0-1 1,1 0 0,-1 1 0,-1 0-1,1-1 1,0 1 0,0 0-1,0 1 1,-1-1 0,1 0 0,-6 1-1,0-1-35,0 0 0,0 0 0,0 1 0,0 1 0,0-1 0,0 2-1,0-1 1,0 1 0,0 0 0,-8 4 0,4 1-319,1 0 1,-20 15 0,31-21 336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9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31855,'0'2'592,"19"1"-480,34-3 16,13 0-96,3 2-16,-3-2-16,-8 0 0,-10 0-16,-18 0-32,-13 0-272,-17-5-1185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2:59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32031,'0'0'432,"0"5"-336,34-3-32,24 1 0,19 4-32,12 3-16,2-5-16,-8-5 0,-8 0-32,-23 0-208,-19 0-2738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0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32047,'-11'-3'573,"24"1"-399,39 2-272,-34 0 164,120 2-61,160-5-5,-260-1-8,-121 4-323,21 0-739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1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 32351,'0'0'8,"0"0"1,0-1-1,0 1 1,0 0-1,0 0 1,0-1-1,0 1 1,0 0-1,0 0 1,0-1-1,0 1 1,0 0-1,1 0 1,-1 0-1,0-1 1,0 1-1,0 0 1,1 0-1,-1 0 1,0-1-1,0 1 1,0 0-1,1 0 1,-1 0-1,0 0 1,0 0-1,1 0 1,-1 0-1,0-1 1,0 1-1,1 0 1,-1 0-1,0 0 1,0 0-1,1 0 1,-1 0-1,0 0 1,1 0-1,2 12 82,-2 31-160,-1-34 103,-11 405-6,9-131-22,2-278-5,0 1 0,1-1 0,0 1 0,0-1 0,0 0 0,1 1 0,-1-1 0,1 0 0,1 0 0,-1 0 0,6 7 0,-6-9 0,1 0 0,-1 0 0,1-1 0,0 1 0,0-1 0,0 0 0,0 0 0,1 0 0,-1 0 0,1-1 0,-1 1 0,1-1 0,-1 0 0,1 0 0,0 0 0,-1 0 0,7 0 0,8 0 0,0 0 0,-1-1 0,28-3 0,-36 2 0,-1 0 0,0-1 0,1-1 0,-1 1 0,0-1 0,0-1 0,-1 1 0,1-1 0,10-8 0,-5 2 0,-1-1 0,0-1 0,0 0 0,-1 0 0,-1-1 0,0-1 0,-1 1 0,0-2 0,-1 1 0,-1-1 0,0 0 0,-1-1 0,-1 1 0,5-22 0,-1-12 0,-3-1 0,-1 1 0,-3-72 0,-1 116 0,-2 0 0,1-1 0,-1 1 0,1 0 0,-2 0 0,1 0 0,0 0 0,-1 0 0,-3-8 0,4 47 0,-1 34 0,4 90 0,0-141 0,0 0 0,1-1 0,0 0 0,1 0 0,1 0 0,1 0 0,9 18 0,-11-28 0,0 0 0,0 0 0,1 0 0,0-1 0,0 0 0,1 0 0,0 0 0,-1 0 0,2-1 0,-1 0 0,0 0 0,1-1 0,0 0 0,-1 0 0,1 0 0,0-1 0,1 0 0,-1 0 0,0-1 0,1 0 0,9 0 0,-6 0 0,-1-1 0,0-1 0,0 1 0,0-1 0,0-1 0,0 0 0,0-1 0,0 0 0,-1 0 0,1-1 0,-1 0 0,0 0 0,0-1 0,0-1 0,9-7 0,-10 5 0,1-1 0,-1 0 0,0 0 0,-1-1 0,0 0 0,-1 0 0,0 0 0,-1-1 0,0 0 0,0 0 0,-1-1 0,-1 1 0,3-16 0,0-13 0,-2 1 0,-1-66 0,-3 97 0,0-1 0,0 0 0,-1 0 0,0-1 0,0 1 0,-1 0 0,-4-14 0,5 21 0,0-1 0,0 0 0,-1 1 0,1 0 0,-1-1 0,0 1 0,1 0 0,-1 0 0,0 0 0,0 0 0,0 0 0,-1 0 0,1 0 0,0 1 0,-1-1 0,1 1 0,-1 0 0,1 0 0,-1 0 0,0 0 0,0 0 0,1 0 0,-1 1 0,0-1 0,-4 1 0,3 0 0,0-1 0,0 1 0,0 0 0,0 1 0,0-1 0,0 1 0,0 0 0,1 0 0,-1 0 0,0 0 0,0 1 0,1-1 0,-1 1 0,1 0 0,-1 0 0,1 0 0,-6 6 0,4-3 0,1 0 0,0 0 0,0 0 0,1 1 0,-1 0 0,1-1 0,0 1 0,1 1 0,-4 11 0,0 8 0,1 0 0,2 0 0,1 0 0,1 35 0,0-41 0,2 0 0,0 0 0,1 0 0,1-1 0,1 1 0,11 31 0,-12-43 0,0-1 0,1 0 0,0 0 0,0 0 0,1 0 0,0 0 0,0-1 0,1 0 0,0 0 0,0-1 0,0 1 0,0-1 0,1-1 0,0 1 0,0-1 0,0 0 0,1-1 0,-1 0 0,9 3 0,3-2 0,1 0 0,-1-2 0,1 0 0,0-1 0,-1-1 0,22-2 0,-35 2 0,0-1 0,0 0 0,-1 0 0,1 0 0,0 0 0,-1-1 0,1 0 0,-1 0 0,0-1 0,0 1 0,1-1 0,-2 0 0,1-1 0,0 1 0,-1-1 0,1 0 0,-1 0 0,0 0 0,-1-1 0,1 1 0,-1-1 0,0 0 0,0 0 0,0 0 0,0 0 0,-1-1 0,0 1 0,2-9 0,2-12 0,-1-1 0,-2 1 0,0-1 0,-3-49 0,0 59 0,-1-10 0,-2-1 0,-1 1 0,-1 0 0,-18-51 0,13 44 0,10 33 0,-1 0 0,1 0 0,-1 0 0,1 0 0,-1 0 0,1-1 0,0 1 0,0 0 0,-1 0 0,1 0 0,0 0 0,0-1 0,0 1 0,0 0 0,1 0 0,-1 0 0,0 0 0,0-1 0,1 1 0,-1 0 0,0 0 0,1 0 0,0 0 0,-1 0 0,1 0 0,-1 0 0,2-1 0,1 1 0,-1 0 0,0 0 0,1 1 0,-1-1 0,1 1 0,-1 0 0,1 0 0,-1 0 0,1 0 0,3 0 0,8 1 0,-4-1 0,1 0 0,-1 1 0,0 0 0,1 1 0,-1 0 0,0 1 0,0 0 0,0 0 0,-1 1 0,1 1 0,8 5 0,-12-6 0,0 0 0,0 1 0,-1 0 0,0 0 0,0 0 0,0 0 0,0 1 0,-1 0 0,0 0 0,0 0 0,-1 1 0,0-1 0,0 1 0,0 0 0,-1 0 0,3 12 0,-1 9 0,-2-1 0,-1 0 0,-1 0 0,-1 1 0,-1-1 0,-2 0 0,-9 37 0,11-50 0,0 0 0,0 1 0,2 19 0,0-33 0,0 0 0,1 1 0,-1-1 0,1 0 0,-1 0 0,1 0 0,-1-1 0,1 1 0,0 0 0,-1 0 0,1 0 0,0 0 0,0 0 0,0-1 0,0 1 0,0 0 0,0-1 0,0 1 0,0-1 0,0 1 0,0-1 0,0 0 0,0 1 0,0-1 0,0 0 0,0 0 0,0 1 0,0-1 0,0 0 0,1 0 0,0-1 0,49 2 0,-36-2 0,-10 1 8,0 0-1,-1 0 1,1-1-1,0 1 1,0-1-1,0 0 1,0 0-1,-1-1 1,1 0-1,-1 0 1,1 0-1,-1 0 1,0 0-1,0-1 1,0 0 0,7-6-1,-7 4-151,-1 1-1,0-1 0,0 1 1,0-1-1,0 0 1,-1 0-1,0 0 0,0 0 1,0-1-1,-1 1 0,0-1 1,0 1-1,0-1 1,-1-10-1,1-30-7979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1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30 32575,'-6'-4'7,"0"1"1,0-1-1,0 1 0,0 0 1,0 1-1,0 0 1,-1 0-1,1 0 0,-1 1 1,0-1-1,1 2 0,-1-1 1,0 1-1,0 0 1,1 0-1,-1 1 0,0 0 1,1 0-1,-1 1 0,1 0 1,-9 3-1,7-2-8,1 1 0,0 0 1,0 1-1,1-1 0,-1 1 0,1 0 0,0 1 0,0-1 0,1 1 1,0 1-1,0-1 0,0 1 0,1-1 0,0 1 0,0 1 0,1-1 1,-4 10-1,4-8 0,0 0 1,1 1 0,0-1 0,0 1-1,1 0 1,0 0 0,1-1 0,0 1-1,0 0 1,1 0 0,1-1-1,-1 1 1,6 15 0,-4-17 1,1-1 0,-1 0-1,1 0 1,0-1 0,1 1 0,0-1 0,0 0 0,0 0 0,1 0-1,0-1 1,0 0 0,0 0 0,1 0 0,-1-1 0,1 0-1,14 6 1,-8-6 0,0 1 0,0-2 0,0 0 0,1-1-1,-1 0 1,1-1 0,-1 0 0,1-1 0,19-3-1,-29 3 2,0-1-1,0 0 1,0 1 0,0-1-1,0-1 1,0 1-1,0-1 1,-1 0-1,1 1 1,0-2 0,-1 1-1,1 0 1,-1-1-1,0 1 1,5-6-1,-4 3 0,0 0-1,-1 0 1,1-1-1,-1 0 0,0 1 1,-1-1-1,1 0 1,-1 0-1,2-8 0,-1-4 0,0 0 0,-1-1-1,-1 0 1,-1 1-1,-4-37 1,4 50 0,-1-1 0,0 1 0,-1-1 0,1 1 1,-1 0-1,0-1 0,-1 1 0,1 0 0,-1 0 0,0 1 0,0-1 0,0 1 0,-1-1 0,0 1 1,0 0-1,0 0 0,0 1 0,0-1 0,-1 1 0,0 0 0,1 0 0,-1 0 0,0 1 0,-1 0 1,1 0-1,0 0 0,-8-1 0,3 1-4,0 0 1,0 1 0,0 0-1,0 1 1,0 0-1,0 1 1,0 0 0,0 0-1,0 1 1,0 0 0,0 1-1,0 0 1,1 1-1,-16 8 1,13-5-265,1 1 0,0 0 0,1 0 1,-12 13-1,-35 44-5997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3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41 172 31342,'0'-14'600,"-1"4"-423,1 1 0,1-1 0,0 1 0,3-17-1,-3 22-179,0 1-1,1-1 0,0 1 0,0-1 0,0 1 0,0 0 0,0 0 0,0 0 0,1 0 0,0 0 0,-1 0 0,1 1 0,0-1 0,7-3 0,-1 0 4,0 0 0,1 1 0,0 1 0,0-1 0,0 1 0,0 1 0,1 0 0,-1 1 0,1 0 0,0 0 0,0 1 0,-1 0 0,1 1 0,16 2 0,-25-2 0,0 1 0,1-1 0,-1 1 0,0-1 0,0 1 0,0 0 0,0 0 0,0 0 0,0 0 0,0 0 0,0 1 0,0-1 0,-1 0 0,1 1 0,0-1 0,-1 1 0,3 3 0,-1 0 0,-1-1 0,1 1 0,-1-1 0,0 1 0,-1 0 0,1-1 0,1 10 0,-1 6 0,-1 0 0,0 0 0,-3 23 0,2-40 0,-2 15 0,-1 0 0,0 0 0,-2-1 0,0 0 0,-1 1 0,-1-2 0,0 1 0,-1-1 0,-1 0 0,0-1 0,-15 18 0,-18 19 0,-82 78 0,83-89 0,24-26 0,16-17 0,9-11 0,66-87 0,-62 85 0,1 1 0,1 0 0,0 1 0,25-18 0,-38 30 0,0 0 0,1 0 0,-1 0 0,0 1 0,1-1 0,-1 0 0,1 1 0,-1-1 0,1 1 0,-1-1 0,1 1 0,-1 0 0,1 0 0,-1 0 0,1 0 0,-1 0 0,1 0 0,-1 0 0,1 0 0,0 0 0,-1 1 0,1-1 0,-1 1 0,0-1 0,1 1 0,-1 0 0,1-1 0,-1 1 0,0 0 0,1 0 0,1 2 0,2 2 0,-1 0 0,0 1 0,0-1 0,0 1 0,5 11 0,1 1 0,-3-6 5,1-1 0,1 0 0,0-1 0,0 0 0,1 0 0,15 12 0,-20-19-35,-1 0 0,1 0 0,0 0 0,0 0 0,0-1 0,0 0 0,0 0 0,0 0 0,1-1-1,-1 1 1,1-1 0,-1-1 0,1 1 0,-1-1 0,1 0 0,-1 0 0,1 0 0,8-3 0,-12 3-84,-1 0 0,0-1 0,0 1 0,0-1-1,0 1 1,1-1 0,-1 0 0,0 1 0,0-1 0,0 0 0,0 0 0,0 0 0,0 0 0,-1 0 0,2-1 0,11-29-5513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0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13 913 31262,'1'-21'598,"0"-24"15,-1 43-598,0 0 1,0-1-1,0 1 0,-1 0 1,1 0-1,0 0 0,-1 0 1,0-1-1,1 1 0,-1 0 1,0 0-1,0 0 0,0 0 1,-2-2-1,2 30 1,0 15-16,-1-17 0,2 0 0,2 30 0,-1-49 0,-1 0 0,1 0 0,0 0 0,1 0 0,-1 0 0,1 0 0,0 0 0,0 0 0,0-1 0,1 1 0,0-1 0,0 0 0,0 0 0,0 0 0,0 0 0,5 4 0,-6-6 0,1-1 0,0 1 1,-1 0-1,1-1 0,0 1 0,0-1 1,0 0-1,0 0 0,0 0 0,0-1 1,0 1-1,0-1 0,0 1 0,0-1 0,0 0 1,0 0-1,1 0 0,-1-1 0,0 1 1,0-1-1,0 0 0,0 1 0,0-1 1,0-1-1,0 1 0,-1 0 0,1-1 1,0 0-1,-1 1 0,1-1 0,-1 0 0,1 0 1,2-4-1,3-2 1,0-1 0,-1 0 0,0 0 0,0-1 0,-1 1 0,0-2 0,7-17 0,-3 1-1,-2-1 0,0 0 0,-2-1 0,-1 1 0,1-31 0,-3-148 0,-4 125 0,-13-181 0,1 78 0,11 160-3,-2 32-2,-1 41-3,-3 402 8,11-399 0,1-1 0,14 60 0,-13-85 0,2 1 0,0-1 0,2-1 0,1 1 0,1-2 0,15 25 0,-23-43 0,1 1 0,0-1 0,0 0 0,1 0 0,0-1 0,-1 1 0,1-1 0,1 0 0,-1 0 0,1 0 0,9 4 0,-6-5 0,0 0 0,0 0 0,0-1 0,0-1 0,0 1 0,0-1 0,15-1 0,-19 0 0,-1 0 0,0 0 0,0-1 0,1 1 0,-1-1 0,0 0 0,0-1 0,0 1-1,0-1 1,0 1 0,-1-1 0,1 0 0,0 0 0,-1-1 0,1 1 0,-1-1 0,4-4 0,-2 2 0,-1-1-1,0 0 1,0 0 0,0-1-1,-1 1 1,0-1 0,0 1 0,-1-1-1,3-10 1,0-8-2,-2 1 0,0-1 0,-2 0 0,-1 1 0,-2-26 0,-2 25 0,-1 1 1,-1 0-1,-1 1 0,-1-1 0,-1 1 1,-1 1-1,-21-35 0,26 48 3,-2-14 10,7 22-11,0 1 0,0-1 0,0 1 1,0-1-1,0 1 0,0-1 0,0 0 0,1 1 0,-1-1 0,0 1 0,0-1 1,1 1-1,-1-1 0,0 1 0,1 0 0,-1-1 0,0 1 0,1-1 0,-1 1 1,1 0-1,-1-1 0,1 1 0,0-1 0,2 0 0,0 0 0,1 1-1,-1-1 1,1 1 0,-1-1 0,1 1-1,-1 0 1,7 1 0,3-1 1,56-1-1,90 4 0,-154-3 0,-1 0 0,0 1 0,0 0 0,0 0 0,0 0 0,0 0 0,0 1 0,0-1 0,0 1 0,0 0 0,-1 0 0,1 0 0,4 5 0,-6-5 0,0 1 0,0 0 0,0-1 0,0 1 0,0 0 0,-1 0 0,0 1 0,1-1 0,-1 0 0,0 0 0,-1 1 0,1-1 0,-1 0 0,1 1 0,-1-1 0,0 6 0,-2 10 0,0 0 0,-1 0 0,-1 0 0,0-1 0,-14 34 0,11-33 0,0 2 0,1-1 0,1 0 0,-3 34 0,7-42 0,0 1 0,1-1 0,1 0 0,0 0 1,0 0-1,4 15 0,-3-23-1,-1-1 1,0 0-1,1 1 1,0-1-1,0 0 1,0 0-1,0 0 0,0 0 1,1-1-1,-1 1 1,1 0-1,0-1 1,0 0-1,0 0 1,0 0-1,0 0 1,0 0-1,0-1 0,1 1 1,-1-1-1,1 0 1,-1 0-1,1 0 1,-1 0-1,5 0 1,0 0 0,-1 0 0,1 0 0,0-1 0,-1 0 0,1 0 0,0 0 0,-1-1 0,1 0 0,-1-1 0,0 0 0,14-5 0,-16 4 1,1 0 0,-1 0 0,0-1 0,0 0-1,-1 0 1,1 0 0,-1-1 0,0 1-1,0-1 1,0 0 0,-1 0 0,1 0 0,-1-1-1,-1 1 1,4-8 0,1-5-1,-1 0 0,-1-1 0,-1 0 0,0 0 0,1-25 0,-3-98 0,0 1-3,-2 138 3,0-1-1,0 1 0,1 0 1,-1 0-1,1-1 0,-1 1 0,1 0 1,0 0-1,1 0 0,-1 0 1,0 0-1,1 0 0,-1 0 0,1 0 1,0 0-1,0 1 0,0-1 1,1 1-1,-1 0 0,0-1 1,1 1-1,0 0 0,-1 0 0,1 1 1,0-1-1,0 1 0,0-1 1,0 1-1,0 0 0,0 0 1,0 0-1,1 0 0,-1 1 0,0-1 1,1 1-1,-1 0 0,5 0 1,4 0-2,0-1 0,0 2 0,1 0 1,22 4-1,-32-4 0,0 0 0,0 0 0,1 0 1,-1 1-1,0-1 0,0 1 0,-1-1 0,1 1 0,0 0 0,0 0 1,-1 0-1,1 1 0,-1-1 0,0 1 0,0-1 0,0 1 0,0 0 0,0 0 1,0 0-1,-1 0 0,0 0 0,1 0 0,0 3 0,-2-5 2,0-1 0,0 1 0,0-1 0,0 1 0,0-1 0,0 1 0,0-1 0,0 1 0,0-1 0,0 1 0,0-1 0,0 1-1,0-1 1,0 0 0,0 1 0,-1-1 0,1 1 0,0-1 0,0 1 0,0-1 0,-1 0 0,1 1 0,0-1 0,-1 1 0,1-1 0,0 0 0,-1 1-1,1-1 1,0 0 0,-1 0 0,1 1 0,-1-1 0,1 0 0,-1 0 0,1 0 0,0 1 0,-1-1 0,1 0 0,-1 0 0,1 0 0,-1 0 0,1 0 0,-1 0-1,1 0 1,-1 0 0,1 0 0,-1 0 0,1 0 0,-1 0 0,0-1 0,-29-4 10,25 3-11,1 1 1,0 1 1,0-1-1,0 1 1,0-1 0,0 1-1,0 1 1,0-1 0,0 0-1,0 1 1,0 0-1,1 0 1,-1 0 0,0 0-1,0 1 1,1-1 0,-1 1-1,0 0 1,1 0-1,0 0 1,0 1 0,-1-1-1,1 1 1,-4 4-1,2 1-1,0-1 0,0 1-1,1 0 1,0 0-1,1 0 1,-1 0-1,1 1 1,1-1-1,-3 18 1,1-6 0,1 0 0,2 0 1,0 1-1,1-1 0,0 0 1,7 35-1,-6-49 1,1 1 1,0-1-1,0 1 0,1-1 1,0 0-1,0 0 0,0-1 0,1 1 1,-1 0-1,8 7 0,-7-10 1,0 0 0,0 1 1,0-2-1,0 1 0,0 0 0,0-1 0,1 0 0,-1 0 0,1 0 0,0-1 0,0 1 0,-1-1 0,1 0 0,0 0 1,9-1-1,-5 1 1,-1-1 1,1 0-1,-1-1 1,0 0-1,1 0 1,-1-1-1,12-3 1,-15 2-1,0 1 0,0-1 0,0 0-1,0 0 1,-1-1 0,1 1 0,-1-1 0,0 0 0,0 0 0,0 0-1,6-10 1,-4 4-1,0 0-1,-1 0 0,0-1 0,-1 0 0,0 0 1,-1 0-1,0 0 0,-1-1 0,2-15 1,-1-13 2,-4-54 0,0 62 4,1 31-7,-5-46 3,5 45-3,-1-1 0,1 1 0,-1 0 0,0-1 0,0 1 0,0 0 0,0-1 0,0 1 0,-1 0 0,1 0 0,0 0 0,-1 0 0,0 0 0,1 1 0,-5-4 0,5 4 0,1 1 0,0 0 0,-1 0 0,1-1 0,-1 1 0,1 0 0,-1 0 0,1-1 0,-1 1 0,1 0 0,-1 0 0,1 0 0,-1 0 0,1 0 0,-1 0 0,1 0 0,-1 0 0,1 0 0,-1 0 0,1 0 0,-1 0 0,1 0 0,-1 0 0,1 0 0,-1 1 0,1-1 0,-1 0 0,1 0 0,-1 1 0,-8 15-3,5 26-6,4-39 8,0 13 0,-2 23 0,2 0 0,7 54 0,-5-82 1,0 1 0,1 0 0,0-1 1,1 0-1,0 0 0,1 0 0,0 0 0,1-1 0,0 0 0,0 0 0,1 0 0,13 13 0,-16-20 0,0 1 1,0-1-1,0 0 0,1 0 1,-1-1-1,1 1 0,0-1 1,0 0-1,0 0 0,0-1 1,0 0-1,0 1 0,10-1 1,-12 0-1,1-1 0,-1 0 1,1 0-1,-1 0 1,1-1-1,-1 1 0,0-1 1,1 0-1,-1 0 1,0 0-1,1 0 0,-1 0 1,0-1-1,0 0 1,0 1-1,0-1 0,0 0 1,-1-1-1,1 1 1,-1 0-1,5-5 0,0-4 1,-1 0-1,0-1 0,-1 0 1,0 1-1,0-2 0,-1 1 1,-1 0-1,2-16 0,8-109 0,-4 24 0,-8 105 0,0 0 0,1 0 0,0 1 0,1-1 0,-1 0 0,7-11 0,-8 18 0,0-1 0,0 0 0,0 1 0,1-1 0,-1 1 0,0-1 0,1 1 0,-1 0 0,1 0 0,-1 0 0,1-1 0,-1 1 0,1 1 0,0-1 0,0 0 0,-1 0 0,1 1 0,0-1 0,0 1 0,0-1 0,0 1 0,0 0 0,0 0 0,0 0 0,-1 0 0,1 0 0,0 0 0,0 0 0,0 1 0,0-1 0,0 1 0,2 0 0,0 2 0,0-1-1,-1 0 1,0 1-1,1 0 1,-1-1 0,0 1-1,0 1 1,0-1-1,-1 0 1,1 1 0,-1-1-1,0 1 1,0 0-1,0-1 1,0 1 0,-1 0-1,0 0 1,1 1-1,0 6 1,3 13-3,-2-1 1,2 29-1,-2-9 3,-3-1 0,-1 1 0,-3-1 0,-10 54 0,11-88 0,2-6 0,1 1 0,-1-1 0,1 0 0,-1 0 0,1 0 0,-1 1 0,1-1 0,0 0 0,0 0 0,0 1 0,1-1 0,-1 0 0,0 0 0,2 5 0,3-12 3,12-29 0,-2-1-1,-1-1 1,-2 0 0,11-50 0,-14 45-3,2 1 0,2 1-1,28-57 1,-16 56 0,-24 39 0,1-1 0,-1 0 0,1 1 0,0-1 0,-1 1 0,1 0 0,0 0 0,0 0 0,0 0 0,0 0 0,0 0 0,0 0 0,0 0 0,0 1 0,0-1 0,0 1 0,4-1 0,-5 1 0,-1 0 0,1 0-1,0 1 1,-1-1 0,1 0 0,-1 0 0,1 0 0,0 1-1,-1-1 1,1 0 0,-1 1 0,1-1 0,-1 0-1,1 1 1,-1-1 0,0 1 0,1-1 0,-1 1 0,1-1-1,-1 1 1,0-1 0,0 1 0,1-1 0,-1 1-1,0 0 1,0-1 0,1 1 0,-1-1 0,0 1 0,0 0-1,0-1 1,0 2 0,0 26-9,0-19 8,0 285 1,0-282 0,0-1 0,1 1 0,1-1 0,-1 1 0,2-1 0,0 0 0,0 1 0,7 12 0,-7-18 0,0-1 0,0 0 0,0 0 0,1 0 0,0 0 0,0 0 0,0-1 0,0 0 0,1 0 0,0 0 0,0 0 0,0-1 0,0 0 0,0 0 0,1 0 0,-1-1 0,10 4 0,-7-4 1,1 0-1,-1 0 1,0 0 0,1-1-1,-1 0 1,1-1 0,-1 0-1,1 0 1,-1-1 0,0 0-1,14-4 1,-16 3-1,-1 0 1,1 0-1,-1-1 1,0 0-1,0 0 1,0-1-1,0 1 1,0-1-1,0 0 1,-1 0-1,0-1 1,0 1-1,0-1 1,-1 0-1,1 0 0,4-10 1,1-9-1,0 0 0,-1-1 0,-1 0 0,-2 0 0,0-1 0,1-32 0,-4 31 0,1 1 0,2-1 0,0 0 0,2 1 0,14-35 0,-19 57 0,0-1 0,0 1 0,1 0 0,0-1 0,0 1 0,0 1 0,0-1 0,1 0 0,-1 1 0,1 0 0,0-1 0,0 2 0,0-1 0,1 0 0,-1 1 0,1 0 0,-1 0 0,1 0 0,0 0 0,-1 1 0,1 0 0,0 0 0,0 0 0,0 1 0,0-1 0,0 1 0,8 1 0,-10-1-1,0 0 1,0 1-1,0-1 1,0 1-1,0 0 0,0 0 1,0 0-1,0 0 0,0 1 1,-1-1-1,1 0 1,-1 1-1,1 0 0,-1 0 1,1 0-1,-1 0 1,3 4-1,-1-1 0,0 1 1,0-1-1,-1 1 1,0 0-1,0 0 1,-1 1-1,4 10 1,-2 5-1,0 0 0,-1 0 0,0 41 0,-4-47 1,0 0 0,-1 0 0,0 0 0,-2 0 0,1-1 0,-2 1 0,0-1 0,-1 0 0,-12 21 0,6-16 0,-1 0 1,0-1-1,-2 0 1,0-1-1,-32 29 1,43-44 0,1 1 0,-1 0-1,0-1 1,0 0 0,-1 0 0,1 0 0,-1-1 0,1 1-1,-1-1 1,0 0 0,0-1 0,0 1 0,0-1 0,0 0-1,-10 1 1,13-2-1,1 0 1,-1-1-1,1 1 0,-1-1 0,1 1 0,0-1 0,-1 1 0,1-1 0,0 0 0,-1 0 1,1 0-1,0 1 0,0-1 0,0 0 0,0-1 0,0 1 0,0 0 0,0 0 0,0 0 1,0-1-1,0 1 0,1 0 0,-1-1 0,0 1 0,0-3 0,-11-42 0,10 40 0,-4-35 0,1 1 0,3-1 0,2-52 0,0 90-1,0 0 1,0 0-1,0 1 1,0-1-1,1 0 1,-1 1-1,1-1 1,0 0-1,0 1 1,0-1-1,0 1 1,1-1-1,-1 1 1,2-3-1,-1 3 1,0 1-1,0 0 1,-1-1-1,1 1 1,0 0-1,0 0 1,0 0-1,0 0 1,1 1 0,-1-1-1,0 1 1,0-1-1,0 1 1,0 0-1,1-1 1,-1 1-1,3 1 1,-2-1 0,-1 1 0,0-1 0,1 1 0,-1 0 0,0 0 0,0 0 0,1 0 0,-1 0 0,0 1 0,0-1 0,0 1 0,-1-1 0,1 1 0,0 0 0,0 0 0,-1 0 0,1-1 0,-1 2 0,0-1 0,2 2 0,26 56 0,-20-40 0,3 7 0,1 1 0,1-1 0,1 0 0,19 25 0,-30-46 0,1 0 0,0 0 0,0-1 0,1 1 0,-1-1 0,1 0 0,0-1 0,1 1 0,-1-1 0,1 0 0,0-1 0,0 0 0,0 0 0,0 0 0,1-1 0,-1 0 0,10 1 0,-10-2 0,-1-1 0,1 1 0,0-1 0,0 0 0,0-1 0,0 0 0,10-3 0,-14 3 0,0 0 0,0 0 0,0-1 0,0 1 0,-1-1 0,1 0 0,-1 0 0,1 0 0,-1 0 0,0-1 0,0 1 0,0-1 0,0 1 0,0-1 0,0 0 0,-1 1 0,1-1 0,0-3 0,6-17 0,-2 0 0,-1 0 0,-1 0 0,-1-1 0,-1 0 0,-2-39 0,1 18 0,0 8 0,-1 19 0,0 0 0,1-1 0,0 1 0,2 0 0,0 0 0,1 0 0,9-23 0,-13 40 0,1 0 0,-1 0 1,1 0-1,0 0 0,-1 0 1,1 0-1,0 0 0,0 0 0,0 0 1,-1 0-1,1 0 0,0 1 0,0-1 1,0 0-1,0 1 0,0-1 1,1 1-1,-1-1 0,0 1 0,0 0 1,0-1-1,0 1 0,1 0 0,-1 0 1,0 0-1,0 0 0,0 0 0,1 0 1,1 0-1,-1 1 0,0-1 1,0 1-1,0 0 1,0 0-1,0 0 1,0 0-1,-1 0 1,1 0-1,0 0 0,-1 1 1,1-1-1,0 1 1,-1-1-1,0 1 1,1-1-1,-1 1 1,2 3-1,5 11-1,-1 0 0,-1 0 1,-1 0-1,0 1 0,-1 0 0,-1 0 0,2 21 1,-1 129-9,-4-114 8,-8 19 14,9-81-12,0-1-1,1 0 1,0 1-1,1-1 0,0 1 1,9-18-1,0-3 3,27-81 3,26-65 1,-59 162-9,1 1 0,0 0 0,13-17 0,-18 27 1,0 1 1,1-1-1,-1 0 1,1 1-1,0-1 0,0 1 1,0 0-1,5-3 0,-7 5 1,1-1 0,-1 0 0,1 1 0,0 0 0,-1-1 0,1 1 0,-1 0 0,1 0-1,-1 0 1,1 0 0,0 0 0,-1 0 0,1 0 0,-1 0 0,1 1 0,-1-1-1,1 1 1,-1-1 0,1 1 0,1 0 0,-1 1 0,0 0 0,0 1 0,0-1 0,-1 0 0,1 0 0,-1 1 0,1-1 0,-1 1 0,0-1 0,0 1 0,0 0 0,0-1 0,-1 1 0,1 0 0,-1 0 0,1-1 0,-1 1 0,0 0 0,0 3 0,0 2 0,5 257 0,-6-157 0,35-182 16,8-48-21,-31 84 2,2 0 1,2 1-1,33-60 0,-45 91 3,2 0 0,-1 0 0,0 0 0,1 1 0,0-1 0,7-4 0,-9 8 0,0 0 0,-1 0 0,1 1-1,0-1 1,0 1 0,0 0 0,0 0 0,0 0 0,0 0-1,0 0 1,0 1 0,0 0 0,0-1 0,0 1-1,5 1 1,-6-1 0,-1 1 0,0-1-1,0 1 1,0 0 0,0-1 0,0 1-1,0 0 1,0 0 0,0 0-1,-1 0 1,1 0 0,0 0 0,0 0-1,-1 0 1,1 0 0,-1 0 0,1 0-1,-1 0 1,1 0 0,-1 1-1,0-1 1,1 0 0,-1 0 0,0 1-1,0-1 1,0 2 0,2 43-6,-2-37 6,1 362 0,-1-369 0,0 0 0,0 0 1,0 0-1,0 1 0,0-1 0,1 0 0,-1 0 1,1 0-1,0 0 0,-1 0 0,1 0 0,0 0 1,0 0-1,0 0 0,0 0 0,1-1 0,-1 1 0,1 0 1,-1-1-1,1 1 0,-1-1 0,1 0 0,3 3 1,-1-2-1,1 0 1,-1-1 0,1 1 0,0-1 0,0 0 0,0 0 0,0-1 0,0 1-1,8-1 1,-8 0-1,1 0 1,-1-1-1,0 1 0,0-1 0,1 0 0,-1-1 0,0 1 1,0-1-1,0 0 0,0 0 0,0-1 0,-1 1 0,1-1 0,-1 0 1,5-4-1,-4 2 0,0 0 0,0-1 0,0 0 0,-1 0 0,0 0 0,0-1 0,-1 1 0,1-1 0,3-11 0,-1-8 0,0 1 0,-1-1 0,-1 0 0,-2 0 0,-1-27 0,0-124 19,-3 300-22,5 153 3,-3-271 0,0-1 0,0 1 0,1-1 0,0 0 0,0 0 0,0 1 0,0-1 0,1 0 0,-1 0 0,1 0 0,0 0 0,1-1 0,-1 1 0,0 0 0,1-1 0,0 0 0,0 1 0,0-1 0,7 5 0,-4-5 0,0 0 0,1 0 0,-1 0 0,1-1 0,-1 0 0,1 0 0,0-1 0,0 0 0,0 0 0,0-1 0,10 0 0,-14 0 0,0 0 1,0-1-1,0 0 0,0 1 1,0-1-1,0 0 0,0 0 0,-1-1 1,1 1-1,0 0 0,-1-1 1,1 0-1,-1 0 0,1 0 1,-1 0-1,0 0 0,0 0 1,0 0-1,0-1 0,0 1 0,-1-1 1,1 1-1,1-5 0,4-7 3,-1-1-1,0 0 0,4-20 0,-8 28-2,23-107 0,2-8 0,-22 105 0,0 0 0,2 0 0,0 0 0,16-25 0,-20 37-1,1 1 1,0-1-1,0 1 1,0 0-1,1 0 0,-1 0 1,1 1-1,0-1 0,0 1 1,0 1-1,0-1 1,12-3-1,-15 5 1,1 0-1,-1 0 1,1 0 0,0 1 0,0-1-1,-1 1 1,1 0 0,0-1 0,0 1-1,-1 1 1,1-1 0,0 0-1,0 1 1,-1-1 0,1 1 0,0 0-1,-1 0 1,1 0 0,-1 0 0,1 1-1,-1-1 1,1 0 0,-1 1 0,0 0-1,0 0 1,0 0 0,0-1-1,0 2 1,2 2 0,1 4 0,0 0 0,-1 0 0,0 0 0,-1 1 0,0-1 0,0 1 0,-1 0 0,2 14 0,0 87 0,-4-89 0,0-7 0,-1 0 0,-1 0 0,0 0 0,-1-1 0,0 1 0,-1-1 0,-1 0 0,0 0 0,-1 0 0,-1-1 0,0 0 0,-1 0 0,0-1 0,-1 0 0,0 0 0,-1-1 0,0 0 0,-18 15 0,23-23 0,1 0 0,-1 0 0,0 0 0,0-1 0,0 1 0,0-1 0,-11 2 0,15-3 0,-1-1 0,0 1 0,0-1 0,0 0 0,0 1 0,0-1 0,1 0 0,-1 0 0,0-1 0,0 1 0,0 0 0,0-1 0,0 1 0,1-1 0,-1 1 0,0-1 0,0 0 0,1 0 0,-1 0 0,0 0 0,1 0 0,-1 0 0,1 0 0,0 0 0,-1-1 0,1 1 0,-2-4 0,-1-2-1,0-1 0,1-1 0,0 1 0,0-1 0,1 1 0,0-1 0,0 0 0,0-10 0,1-78-16,1 63 11,0 33 6,0-1-1,0 0 1,0 1 0,0-1-1,0 1 1,0-1 0,0 1 0,0-1-1,1 1 1,-1-1 0,0 1-1,1-1 1,0 1 0,-1-1-1,1 1 1,0 0 0,0-1 0,-1 1-1,1 0 1,0 0 0,0-1-1,1 1 1,-1 0 0,0 0-1,0 0 1,0 0 0,1 1-1,-1-1 1,0 0 0,1 0 0,-1 1-1,1-1 1,-1 1 0,1-1-1,-1 1 1,1 0 0,-1 0-1,1-1 1,0 1 0,-1 0 0,1 0-1,-1 1 1,1-1 0,-1 0-1,1 0 1,-1 1 0,1-1-1,-1 1 1,1-1 0,-1 1 0,0 0-1,3 1 1,1 2 0,0 0 0,-1 1 0,1-1 0,-1 1 0,0 1 0,0-1 0,0 0 0,-1 1 0,1 0 0,3 12 0,4 2 0,-1-2 1,-2-1-2,2-1 1,0 0 0,0-1-1,16 17 1,-22-27 1,1-1-1,0 0 1,0 0 0,0 0 0,0-1 0,1 0 0,-1 0 0,1 0-1,0-1 1,0 0 0,0 0 0,0 0 0,0-1 0,0 1 0,0-2-1,9 1 1,-6 0 0,-1-1-1,0 0 1,0 0-1,1-1 1,-1 0-1,11-4 1,-16 4-1,0 0 1,0-1 0,0 1-1,0-1 1,0 0 0,0 0 0,-1-1-1,1 1 1,-1 0 0,1-1-1,-1 1 1,0-1 0,0 0-1,0 0 1,0 0 0,-1 0 0,3-6-1,4-14 1,-1 0-1,-1 0 1,-2-1-1,0 1 1,0-26-1,7-36 0,-8 65 0,1 0 0,0 1 0,2-1 0,0 1 0,1 0 0,1 0 0,11-19 0,-17 35 0,1 1 0,-1-1 0,1 0 0,-1 1 0,1-1 0,0 1 0,0 0 0,0 0 0,0 0 0,0 1 0,0-1 0,1 1 0,-1-1 0,0 1 0,1 0 0,-1 1 0,1-1 0,-1 0 0,1 1 0,0 0 0,-1 0 0,1 0 0,-1 0 0,1 1 0,-1-1 0,1 1 0,-1 0 0,1 0 0,-1 0 0,1 0 0,-1 1 0,0 0 0,0-1 0,0 1 0,0 0 0,0 0 0,0 1 0,0-1 0,-1 1 0,1-1 0,-1 1 0,3 3 0,7 14 0,-1 1 0,0 0-1,-2 0 1,0 1 0,-1 0 0,-2 0 0,0 1-1,-1 0 1,-1 0 0,-2 0 0,0 1 0,-3 37-1,0-53 1,-1 1-1,0-1 0,0 0 1,-1 0-1,0 0 1,-1-1-1,0 1 0,0-1 1,-1 0-1,1 0 0,-1 0 1,-1 0-1,0-1 1,0 0-1,0 0 0,0-1 1,-1 0-1,-7 5 1,1-1 1,-1 0 1,0-1-1,0-1 1,-1 0 0,0-1-1,0 0 1,-1-2-1,-27 6 1,41-9-2,1-1 0,-1 1 0,0-1 0,0 0 0,0 1 0,0-1 0,1 0 0,-1 0 0,0 0 0,0-1 0,0 1 0,0 0 0,0-1 0,1 1 0,-1-1 0,0 1 0,0-1 0,1 0 0,-1 0 0,1 0 0,-1 0 0,1 0 0,-1 0 0,1 0 0,-2-2 0,1-1 0,1 0 0,0 1 0,0-1 0,1 0 0,-1 0 0,1 0 0,0 0 0,0 0 0,1-7 0,-1-9 0,0-1 0,4-97-1,-2 107-2,-1 0 0,1 0-1,1 0 1,0 0 0,1 0 0,0 1 0,1 0 0,6-11 0,-10 18 3,0 1 1,1 0-1,0 0 1,-1 0 0,1 0-1,0 0 1,0 0-1,0 0 1,0 1-1,0-1 1,0 1 0,5-3-1,-5 4 0,-1-1 1,1 1-1,0-1 0,-1 1 0,1 0 1,-1 0-1,1 0 0,-1 0 0,1 0 1,0 0-1,-1 1 0,1-1 0,-1 0 1,1 1-1,-1-1 0,3 2 0,0 1-1,1 0 0,-1 0 0,0 0 0,0 0 0,0 1 0,-1 0 0,1 0 0,-1 0 0,0 0 0,4 8 0,8 13 0,4 8 4,1 0-1,49 59 1,-63-85-2,1 1 0,1-1 1,-1 0-1,1-1 0,0 0 0,1 0 0,-1-1 0,1 0 0,0 0 0,1-1 1,-1 0-1,1-1 0,-1 0 0,1 0 0,0-1 0,15 1 0,-19-2 0,0-1 1,-1 0-1,1 0 0,-1-1 0,1 1 0,-1-1 0,1-1 0,-1 1 0,9-4 1,-11 3-2,0 0 1,1 0-1,-1-1 1,0 0-1,0 0 1,0 0-1,0 0 1,-1 0-1,1 0 1,-1-1-1,0 1 1,0-1-1,3-7 1,4-11-1,-1 0 1,-1-1-1,-1 0 1,-1 0-1,3-40 1,-4-123 0,-4 129-2,-6 456-2,6-396 3,0 0 1,0 1-1,0-1 1,1 0-1,-1 0 1,1 0-1,-1 0 0,1 0 1,0 0-1,0 0 1,1 0-1,-1 0 0,1 0 1,-1-1-1,1 1 1,0 0-1,0-1 1,3 4-1,-1-4 1,-1 0-1,1 0 1,-1 0-1,1 0 1,0-1-1,0 1 1,0-1 0,0 0-1,0 0 1,0 0-1,0-1 1,0 0-1,8 0 1,-6 0-1,-1 0 0,0 0 0,0-1 0,1 1 0,-1-1 0,0 0 0,0-1 0,0 1 0,0-1 0,0 0 0,0-1 0,7-3 0,-8 2 0,1-1 0,0 1 0,-1-1 0,0 0 0,0 0 0,-1 0 0,1 0 0,-1 0 0,0-1 0,4-11 0,-1-3 0,0-1 0,-1 0 0,-2 0 0,0-1 0,0-25 0,-2-94 0,-2 118 0,1 318 0,1-287 0,-1 0 0,1 1 0,0-1 0,1 0 0,0 0 0,0 0 0,0 0 0,1 0 0,1-1 0,-1 1 0,1-1 0,6 9 0,-6-12 0,0 1 0,0-1 0,0 0 0,0 0 0,1-1 0,0 1 0,-1-1 0,1 0 0,0 0 0,1-1 0,-1 1 0,0-1 0,1 0 0,-1-1 0,1 0 0,0 1 0,-1-2 0,8 2 0,-7-2 0,0 1 0,0-1 0,1 0 0,-1 0 0,0-1 0,1 0 0,-1 0 0,0-1 0,0 1 0,8-4 0,-10 2 0,0 1 0,-1-1 0,1 0 0,-1 0 0,0 0 0,0 0 0,0 0 0,0-1 0,-1 1 0,1-1 0,-1 1 0,0-1 0,0 0 0,0 0 0,2-8 0,1-6 0,-1-1 0,-1 1 0,-1-1 0,0 0 0,-1 0 0,-3-28 0,2 6 0,0 8 0,-8-59 0,6 81 0,0 0 0,-1 0 0,0 1 0,-1-1 0,0 1 0,0-1 0,-1 1 0,-1 0 0,-6-9 0,10 17 0,1 0 0,-1 0 0,1 0 0,-1 0 0,0 1 0,0-1 0,0 0 0,0 1 0,0 0 0,0-1 0,0 1 0,0 0 0,-1 0 0,1 0 0,0 0 0,-1 0 0,1 1 0,-1-1 0,1 1 0,-1 0 0,1 0 0,-1-1 0,1 2 0,-1-1 0,1 0 0,0 0 0,-1 1 0,1-1 0,-1 1 0,1 0 0,0 0 0,-1 0 0,1 0 0,-4 3 0,0-1 0,0 1 0,1 1 0,0-1 0,0 1 0,0 0 0,0 0 0,1 0 0,0 1 0,0-1 0,0 1 0,-4 9 0,2 0 0,1 0 0,0 1 0,1-1 0,1 1 0,-2 21 0,1 81 0,4-100 0,0-12 0,0 1 0,0-1 0,1 0 0,0 1 0,0-1 0,1 0 0,-1 0 0,1 0 0,1 0 0,5 10 0,-5-12 0,0 0 0,0 0 0,0-1 0,0 1 0,1-1 0,-1 0 0,1 0 0,0 0 0,0-1 0,0 1 0,0-1 0,1 0 0,-1 0 0,9 2 0,-6-1 0,0-1 0,1-1 0,-1 1 0,0-1 0,0 0 0,1-1 0,-1 1 0,0-2 0,1 1 0,-1-1 0,0 0 0,1 0 0,-1-1 0,0 0 0,0 0 0,0-1 0,0 0 0,-1 0 0,1-1 0,-1 1 0,0-1 0,0-1 0,0 1 0,-1-1 0,1 0 0,-1-1 0,0 1 0,-1-1 0,1 0 0,-1 0 0,0 0 0,-1-1 0,1 1 0,2-10 0,8-22-3,18-72 0,-24 75-2,2 1 1,23-57 0,-31 87 4,-1 1 0,1 0-1,0-1 1,-1 1-1,1 0 1,1 0 0,-1 0-1,0 1 1,1-1 0,0 0-1,-1 1 1,1 0-1,0-1 1,0 1 0,0 0-1,1 1 1,-1-1-1,0 1 1,1-1 0,-1 1-1,1 0 1,-1 0 0,1 0-1,0 1 1,-1-1-1,1 1 1,5 0 0,-7 1 0,0-1 0,-1 1 1,1-1-1,0 1 0,0-1 1,-1 1-1,1 0 0,-1 0 0,1 0 1,0 0-1,-1 0 0,0 0 1,1 1-1,-1-1 0,0 0 1,0 1-1,0-1 0,1 1 1,-2-1-1,1 1 0,0 0 1,0-1-1,0 1 0,-1 0 0,1 2 1,14 51 4,-14-49-5,6 46 0,-2-1 0,-2 1 0,-8 101 0,-12-73 7,11-54-1,22-63-3,87-208-23,-77 191 16,3 1 0,50-68 0,-79 121 4,0 0 0,0 0 0,0 1 0,-1-1-1,1 0 1,0 0 0,1 0 0,-1 0 0,0 0 0,0 0 0,0 0 0,0 0-1,0 1 1,0-1 0,0 0 0,0 0 0,0 0 0,0 0 0,0 0 0,0 0-1,0 0 1,0 0 0,0 0 0,0 0 0,0 0 0,0 1 0,0-1 0,1 0 0,-1 0-1,0 0 1,0 0 0,0 0 0,0 0 0,0 0 0,0 0 0,0 0 0,0 0-1,0 0 1,1 0 0,-1 0 0,0 0 0,0 0 0,0 0 0,0 0 0,0 0 0,0 0-1,0 0 1,0 0 0,0 0 0,1 0 0,-1 0 0,0 0 0,0 0 0,0 0-1,0 0 1,0 0 0,0-1 0,0 1 0,0 0 0,0 0 0,0 0 0,1 0-1,-1 0 1,0 0 0,0 12-4,0-10 3,1 102 3,2-19 12,-4 0 1,-19 127-1,20-212-48,0 1-13,0 0 1,0 0-1,0 0 0,0 0 0,0 0 0,0 0 0,0 0 0,-1 0 1,1 0-1,0 0 0,-1 0 0,1 0 0,-1 0 0,1 0 0,-1-1 1,1 1-1,-1 0 0,1 0 0,-1-1 0,0 1 0,0 0 0,1-1 1,-1 1-1,0 0 0,0-1 0,0 1 0,1-1 0,-1 1 1,0-1-1,0 0 0,0 1 0,0-1 0,0 0 0,0 0 0,0 0 1,0 0-1,-1 0 0,-13 0-7183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5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57 186 31246,'-3'-129'1463,"3"84"-1405,0 45-58,0 0 0,-1 0 0,1 0 0,0 0 0,-1 0 0,1 0 0,0 0 0,0 0 0,-1 0 0,1 0 0,0 0 0,0 0 0,-1 0 0,1 0 0,0 0 0,0 0 0,-1 0 0,1 1 0,0-1 0,0 0 0,-1 0 0,1 0 0,0 0 0,0 0 0,0 1 0,-1-1 0,1 0 0,0 0 0,0 0 0,0 1 0,0-1 0,-1 0 0,1 0 0,0 1 0,0-1 0,0 0 0,0 0 0,0 1 0,0-1 0,0 0 0,0 0 0,0 1 0,0-1 0,0 0 0,0 1 0,0-1 0,-12 48 0,2-1 0,2 2 0,-3 80 0,7 215 0,5-214 0,-2-117 0,1-9 0,-1 0 0,1 1 0,0-1 0,0 0 0,1 0 0,-1 0 0,1 0 0,0 1 0,0-1 0,1 0 0,2 6 0,-4-10 0,0 0 0,0 0 0,0 0 0,0 0 0,0 0 0,0 1 0,1-1 0,-1 0 0,0 0 0,0 0 0,0 0 0,0 0 0,0 0 0,0 0 0,0 0 0,1 0 0,-1 0 0,0 0 0,0 0 0,0 0 0,0 0 0,0 0 0,1 0 0,-1 0 0,0 0 0,0 0 0,0 0 0,0 0 0,0 0 0,0 0 0,1 0 0,-1 0 0,0 0 0,0 0 0,0 0 0,0 0 0,0 0 0,0 0 0,1 0 0,-1 0 0,0-1 0,0 1 0,0 0 0,0 0 0,0 0 0,0 0 0,0 0 0,0 0 0,0 0 0,0-1 0,0 1 0,1 0 0,-1 0 0,0 0 0,0 0 0,0 0 0,0-1 0,0 1 0,0 0 0,0 0 0,0 0 0,0 0 0,0 0 0,0 0 0,0-1 0,-1 1 0,1 0 0,5-32 0,-2-1 0,-1 0 0,-4-50 0,0 11 0,2-461 0,0 532 0,0 0 0,-1 0 0,1 0 0,0 1 0,0-1 0,0 0 0,0 0 0,1 0 0,-1 0 0,0 0 0,0 0 0,0 0 0,1 0 0,-1 0 0,1 0 0,-1 1 0,0-1 0,1 0 0,-1 0 0,1 1 0,0-1 0,-1 0 0,1 0 0,0 1 0,-1-1 0,1 1 0,0-1 0,0 1 0,0-1 0,-1 1 0,1-1 0,0 1 0,0 0 0,0-1 0,1 1 0,0 0 0,0 0 0,0 0 0,0 1 0,0-1 0,0 1 0,0 0 0,0-1 0,0 1 0,0 0 0,-1 0 0,1 0 0,0 0 0,-1 1 0,1-1 0,0 0 0,2 3 0,7 9 0,0 0 0,-1 1 0,0 0 0,-1 0 0,14 31 0,29 88 0,-22-51 0,-22-60 0,-6-15 0,0 0 0,1 0 0,0-1 0,7 13 0,-10-19 0,0 0 0,0 0 0,1 0 0,-1 0 0,0 0 0,0 1 0,0-1 0,1 0 0,-1 0 0,0 0 0,0 0 0,0 0 0,1 0 0,-1 0 0,0 0 0,0 0 0,0 0 0,1 0 0,-1 0 0,0 0 0,0 0 0,0 0 0,1 0 0,-1 0 0,0 0 0,0 0 0,0 0 0,1 0 0,-1-1 0,0 1 0,0 0 0,0 0 0,1 0 0,-1 0 0,0 0 0,0 0 0,0-1 0,0 1 0,0 0 0,0 0 0,1 0 0,-1 0 0,0-1 0,0 1 0,0 0 0,0 0 0,0 0 0,0-1 0,0 1 0,0 0 0,0-1 0,4-13 0,0 0 0,-1 0 0,-1-1 0,0 1 0,-1-16 0,3-21 0,-3 46-1,23-131 4,-20 120-7,1 0 0,0 0 0,2 0 0,0 0 0,0 1-1,12-17 1,-18 32 4,-1-1 0,0 1 0,0-1 0,0 1 0,0 0 0,1-1 0,-1 1 0,0-1 0,1 1-1,-1 0 1,0-1 0,1 1 0,-1 0 0,0-1 0,1 1 0,-1 0 0,1 0 0,-1-1 0,0 1 0,1 0-1,-1 0 1,1 0 0,-1 0 0,1 0 0,-1-1 0,1 1 0,-1 0 0,0 0 0,1 0 0,-1 0 0,1 0-1,-1 0 1,1 1 0,-1-1 0,1 0 0,-1 0 0,1 0 0,-1 0 0,0 0 0,1 1 0,-1-1 0,1 0-1,-1 0 1,0 1 0,1-1 0,-1 0 0,0 1 0,1-1 0,-1 0 0,0 1 0,1-1 0,-1 1 0,0-1-1,0 0 1,1 1 0,-1-1 0,0 1 0,0-1 0,0 1 0,0-1 0,0 0 0,0 1 0,0 0 0,9 32 0,-9-33 0,10 76 0,-1 145 0,-6-75 0,-3-133-1,1 0 0,0 0 0,1 0 1,1 0-1,0 0 0,1 0 0,10 23 0,-12-33 0,0 0 1,0 1-1,0-1 0,0 0 0,1 0 1,-1-1-1,1 1 0,0 0 0,-1-1 1,1 0-1,0 1 0,1-1 0,-1 0 0,0-1 1,1 1-1,-1-1 0,1 1 0,-1-1 1,1 0-1,0 0 0,-1-1 0,1 1 1,0-1-1,0 0 0,-1 0 0,1 0 1,0 0-1,0-1 0,-1 1 0,1-1 0,0 0 1,3-2-1,-2 2 1,0-2-1,-1 1 1,1 0-1,-1-1 1,1 0 0,-1 0-1,0 0 1,0-1 0,-1 1-1,1-1 1,-1 0-1,1 0 1,-1 0 0,-1 0-1,1-1 1,-1 1 0,3-7-1,4-8-7,-2 0-1,10-39 1,-4-15-11,-12 57 14,2-1 0,0 1 0,1-1 0,0 1 0,1 0 0,1 1 0,1-1 0,9-16 0,-14 29 4,0 1 1,0-1-1,1 0 0,0 1 1,-1-1-1,1 1 0,0 0 1,0 0-1,0 0 1,0 0-1,1 0 0,-1 1 1,0-1-1,1 1 0,-1 0 1,5-1-1,5 1 0,-1-1 0,0 2-1,18 0 1,-9 0 1,-20 0-2,0 0 1,0 0-1,0 0 1,0 0 0,0 0-1,0 0 1,0 0-1,0 0 1,0 1-1,0-1 1,0 0-1,0 1 1,0-1-1,0 0 1,-1 1-1,1-1 1,0 1-1,1 0 1,-1 1-1,-1-1 1,1 1-1,0 0 0,-1 0 1,1 0-1,-1-1 0,0 1 1,0 0-1,0 0 0,0 0 1,0 3-1,-3-6 9,-1-1 0,1 1-1,0 0 1,-1 0 0,1 0 0,-1 0 0,1 0-1,-5 1 1,3-1-7,-1 1 0,0 0 1,0 0-1,0 0 0,1 1 0,-1 0 0,0 0 0,0 0 0,1 1 0,-1 0 0,1 0 1,-1 0-1,1 1 0,0 0 0,0 0 0,0 0 0,1 0 0,-1 1 0,1 0 0,0 0 1,-1 0-1,2 0 0,-1 1 0,-3 6 0,-3 5-1,1 0 0,0 1 0,1 0 0,2 1 0,-1 0 0,2 0 0,0 0 0,2 0 0,0 1 0,1 0 0,0-1 0,2 1 1,3 37-1,-2-50 1,-1-1 1,2 1 0,-1-1 0,0 0 0,1 1-1,0-1 1,0 0 0,1 0 0,-1-1-1,1 1 1,0 0 0,1-1 0,-1 1 0,1-1-1,-1 0 1,1-1 0,1 1 0,-1 0 0,0-1-1,1 0 1,0 0 0,9 4 0,-5-3 1,-1-1 0,1 0 1,1-1-1,-1 0 0,0 0 1,1 0-1,-1-2 0,0 1 0,1-1 1,-1 0-1,1-1 0,16-3 1,-22 3-2,0-1 0,1 1 0,-1-1 0,0 1 0,0-1 0,0-1 0,0 1-1,0-1 1,0 1 0,-1-1 0,1 0 0,-1 0 0,6-7 0,-5 3 1,1 1-1,-1-1 0,0 0 1,-1 0-1,0-1 0,0 1 0,2-11 1,1-8-1,-2 0 0,-2 0 1,1-47-1,-4 51-3,0-1-1,-2 1 1,0 0 0,-2 0 0,0 1-1,-16-41 1,12 49 0,0 16-6,7-1 7,1 0 1,0 0-1,-1 0 1,1 0-1,0 1 0,0-1 1,0 0-1,0 0 1,0 5-1,-3 25 1,1 1 0,3 64 0,1-38 0,-1-45 0,0 0 0,1 1 0,1-1 0,0 0 0,1 0 0,0 0 0,2 0 0,-1-1 0,2 1 0,-1-1 0,11 15 0,-14-25 0,0-1 1,0 0-1,0 0 0,0 0 1,0 0-1,1 0 0,-1 0 0,1-1 1,-1 1-1,1-1 0,-1 1 1,1-1-1,0 0 0,0 0 1,0 0-1,0-1 0,0 1 1,0-1-1,0 0 0,0 1 1,0-1-1,0-1 0,0 1 1,0 0-1,-1-1 0,1 1 1,0-1-1,0 0 0,0 0 0,0 0 1,-1 0-1,1-1 0,0 1 1,-1-1-1,1 1 0,-1-1 1,0 0-1,1 0 0,-1 0 1,0 0-1,3-5 0,2-5 2,-1-1-1,0 0 0,-1 0 0,0 0 0,-1 0 1,-1-1-1,0 0 0,2-24 0,-2-120 9,-4 98-12,1 9 5,0 113-4,2 0 0,18 95 0,-13-116 1,-3-17 0,1 0 0,0 0 0,2 0 0,1-1 0,17 37 0,-22-56 0,0 0 0,-1 0 0,1-1 0,1 1 0,-1-1 0,0 0 0,1 0 0,0 0 0,0-1 0,6 4 0,-9-5 0,0 0 0,1-1 0,-1 1 0,0-1 0,1 1 0,-1-1 0,1 0 0,-1 0 0,1 1 0,-1-1 1,0 0-1,1 0 0,-1-1 0,1 1 0,-1 0 0,1 0 0,-1-1 0,0 1 0,1-1 0,-1 1 0,1-1 0,-1 1 0,0-1 0,0 0 1,1 0-1,-1 0 0,0 0 0,0 0 0,0 0 0,0 0 0,0 0 0,0 0 0,0 0 0,0 0 0,-1-1 0,1 1 0,0 0 0,-1-1 1,1-1-1,8-17 1,-2-1 0,0 0 1,-2 0-1,4-25 1,8-94 3,-10 71-4,-4 35-1,0 5 0,13-57 0,-16 85 0,0 1 0,0-1-1,0 0 1,0 0 0,1 1 0,-1-1 0,0 0-1,0 0 1,1 1 0,-1-1 0,1 0 0,-1 1 0,0-1-1,1 0 1,0 1 0,-1-1 0,1 1 0,-1-1-1,1 1 1,1-2 0,-2 2 0,1 0-1,-1 1 1,1-1 0,-1 0-1,1 0 1,-1 0 0,1 1-1,-1-1 1,1 0-1,-1 0 1,0 1 0,1-1-1,-1 0 1,0 1 0,1-1-1,-1 0 1,0 1-1,1-1 1,-1 1 0,0-1-1,0 0 1,1 1 0,-1 0-1,12 30-15,21 157 21,1-2 3,-34-185-8,0 1 0,0-1 0,0 0 0,1 0 0,-1 0 0,0 1 0,1-1 0,-1 0 0,1 0 0,-1 0 0,1 0 0,0 0 0,0 0 1,-1 0-1,1 0 0,0 0 0,0 0 0,0 0 0,2 0 0,-2-1 0,-1 0 1,1 0-1,0-1 1,0 1-1,0 0 1,0-1-1,0 1 1,0-1-1,-1 1 1,1-1 0,0 1-1,0-1 1,-1 0-1,1 1 1,-1-1-1,1 0 1,0 0-1,-1 1 1,1-1-1,-1 0 1,0 0-1,1 0 1,-1 0-1,0 0 1,1 0-1,-1 0 1,0 1-1,0-3 1,49-167 17,-38 124-20,2 0 1,35-86-1,-45 126 1,0 0-1,0 0 0,1 0 1,0 0-1,0 0 0,1 1 1,7-8-1,-12 13 2,0 0 0,0 0 0,0-1 0,0 1 0,1 0 0,-1 0 0,0 0 0,0 0 0,0-1 0,0 1 0,0 0 0,1 0 0,-1 0 0,0 0 0,0 0 0,0-1 0,1 1 0,-1 0 0,0 0 0,0 0 0,0 0 0,1 0 0,-1 0 0,0 0 0,0 0 0,0 0 0,1 0 0,-1 0 0,0 0 0,0 0 0,1 0 0,-1 0 0,0 0 0,0 0 0,0 0 0,1 0 0,-1 0 0,0 1 0,0-1 0,0 0 0,1 0 0,-1 0 0,0 0 0,0 0 0,0 0 1,0 1-1,1-1 0,-1 0 0,0 0 0,0 0 0,0 0 0,0 1 0,0-1 0,1 11-2,-1-10 0,-1 52 5,3 0 1,2 0-1,3-1 0,2 0 0,19 66 0,0-53-54,-26-60-264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3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667 95 31470,'-4'-7'57,"0"0"-1,-1 1 1,0 0-1,0 0 1,0 0-1,-1 0 1,0 1-1,0 0 1,0 0 0,-1 1-1,1-1 1,-1 1-1,0 1 1,0 0-1,-1 0 1,1 0-1,-1 1 1,1 0-1,-1 0 1,0 1-1,-9-1 1,4 1-57,0 0 1,0 2-1,-1-1 1,1 2 0,0-1-1,0 2 1,0 0 0,0 1-1,1 0 1,-19 9-1,13-4 0,1 2 0,0 0 0,0 1 0,1 0-1,1 1 1,-19 21 0,12-8 0,1 0 0,1 1 0,1 0 0,2 2 0,1 0 0,1 1 0,1 1 0,-9 34 0,8-17 0,3 0 0,2 1 0,3 0 0,-4 88 0,11-118 0,0-1 0,1 1 0,1-1 1,5 23-1,-4-31-1,0 0 1,1 0 0,0 0-1,1 0 1,0-1-1,0 0 1,1 0 0,11 13-1,-6-10 0,0 0 0,2 0 0,-1-1 0,1-1 0,1 0-1,0-1 1,0 0 0,1-1 0,0-1 0,0 0 0,26 7 0,-11-7 1,1 0 0,0-2 0,1-1 0,-1-2 0,38-2 0,-44-1 1,-1-1 0,0-1 0,1-1 0,-2-1 0,1-2 0,-1 0 0,1-2 0,-2 0 0,0-1 0,0-2 0,-1 0 0,39-30 0,-44 29 2,-1 0 0,-1-1-1,0-1 1,-1 0 0,-1-1-1,0 0 1,-1-1 0,-1 0-1,-1-1 1,0 0 0,-1-1-1,-1 0 1,-1 0 0,-1 0-1,0-1 1,2-26 0,-3 6-1,-3-1 0,-4-61-1,1 81-1,-1 1 0,-1 0 0,-1 0 0,0 0 0,-2 0 0,-17-35 0,10 31 0,-1 0 0,0 0 0,-2 2 0,-1 0 0,-1 1 0,0 1 0,-24-18 0,27 25 0,-1 1 0,0 0 0,0 2 0,-1 0 0,-1 1 0,0 0 0,0 2 0,0 0 0,-1 1 0,-28-4 0,25 7 0,0 1 0,0 1 0,-1 1-1,1 0 1,-29 6 0,38-3-3,0 0-1,0 1 0,1 0 1,0 1-1,-1 1 0,2 0 1,-1 1-1,1 0 0,-18 14 1,10-4-31,0 1 0,-20 24 0,-24 44-243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7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52 31935,'-9'-52'800,"7"655"-768,-11-391-32,1-57 0,12-116 0,0-39-1,0 0 1,0 0-1,0 0 1,0-1-1,0 1 0,0 0 1,1 0-1,-1 0 1,0 0-1,0 0 0,0 0 1,0 0-1,1 0 0,-1 0 1,0 0-1,0 0 1,0 0-1,0 0 0,0 0 1,1 0-1,-1 0 1,0 0-1,0 0 0,0 0 1,0 0-1,0 0 0,1 0 1,-1 0-1,0 0 1,0 0-1,0 0 0,0 1 1,0-1-1,1 0 1,-1 0-1,0 0 0,0 0 1,0 0-1,0 0 1,0 0-1,0 1 0,0-1 1,0 0-1,0 0 0,0 0 1,1 0-1,-1 1 1,2-8-281,0 0 1,-1 1-1,0-1 0,0 0 1,0 0-1,-1 0 1,-1-10-1,1 9-993,0-52-15267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7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31422,'7'-10'81,"1"0"-1,-1 0 1,2 1-1,-1 0 1,1 1-1,0 0 1,1 0-1,0 1 0,15-8 1,15-6 12,51-19 0,-53 23-27,5-2-13,-22 9-30,1 0 0,0 1 0,0 1 1,1 1-1,26-4 0,-47 11-23,-1 0 0,0 0 1,0 0-1,1 0 0,-1 0 0,0 0 1,0 0-1,1 1 0,-1-1 0,0 0 1,0 1-1,0-1 0,1 1 0,-1-1 1,0 1-1,0 0 0,0-1 0,0 1 1,0 0-1,0 0 0,0 0 0,0 0 1,-1 0-1,1 0 0,0 0 0,0 0 1,-1 0-1,1 0 0,-1 0 0,1 0 0,-1 1 1,1-1-1,-1 0 0,0 0 0,1 0 1,-1 2-1,1 7-2,0-1-1,-1 1 1,0 0 0,-1 10 0,0 3 4,0-1-1,-1 0 0,0 0 0,-2 0 1,0 0-1,-1 0 0,-14 34 0,3-20 2,-2 0-1,-41 64 1,44-78-3,-2 6 0,-2-1 0,-1-1 0,-1 0 0,-42 40 0,61-65-36,0 1 1,1-1-1,-1 0 0,0 1 1,0-1-1,0 0 0,1 0 1,-1 0-1,0 0 0,-1-1 0,1 1 1,0 0-1,0-1 0,0 0 1,-3 1-1,0-1-1058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09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0 678 30398,'0'57'1294,"1"-56"-1278,0 0 1,-1 0-1,1 0 1,0 0-1,0 0 1,0-1-1,0 1 1,0 0-1,0 0 0,0 0 1,0-1-1,0 1 1,0-1-1,0 1 1,0-1-1,0 1 1,1-1-1,-1 1 1,0-1-1,0 0 1,1 0-1,-1 0 0,0 0 1,0 0-1,1 0 1,-1 0-1,3-1 1,41-1 234,-40 0-237,1 0 0,-1 0 0,1-1 0,-1 0 1,0 0-1,0 0 0,0 0 0,0-1 0,-1 0 0,1 0 0,-1 0 0,0 0 0,0-1 0,-1 1 0,1-1 0,4-10 0,3-4 1,-1 0-1,-2-1 0,10-26 0,-8 5-10,-2 0-1,-1-1 0,-2 1 0,-1-46 1,1-1-2,-5 81-2,1-1 0,0 0 0,0 1 0,1-1 0,0 1 0,6-14 0,-7 18 0,1 0 0,0 0 0,0 0 0,1 0 0,-1 1 0,1-1 0,-1 1 0,1-1 0,0 1 0,0 0 0,0 0 0,0 0 0,0 0 0,0 1 0,1-1 0,3 0 0,9-2 0,-1 0 0,1 2 0,0 0 0,0 0 0,29 3 0,-25-1 0,-18 0 0,-1 0 0,1 1-1,0-1 1,0 1 0,0-1 0,-1 1 0,1 0-1,0-1 1,-1 1 0,1 0 0,0 0 0,-1 0-1,1 1 1,-1-1 0,0 0 0,1 0 0,-1 1-1,0-1 1,0 1 0,0-1 0,0 1 0,0 0-1,0-1 1,0 1 0,-1 0 0,1 0 0,-1-1 0,1 1-1,-1 0 1,1 0 0,-1 0 0,0 2 0,2 12-3,-1-1 1,-1 0 0,-1 18 0,0-15 1,-1 2 1,-1 0 1,-1 0-1,-1-1 1,0 0-1,-2 0 1,0 0-1,-14 25 0,12-25-7,1-1-1,0 1 0,1 1 0,1-1 1,1 1-1,-5 41 0,10-58 3,-1 0-1,1 1 1,0-1-1,0 0 1,1 1-1,-1-1 1,1 0-1,-1 1 1,1-1-1,2 5 1,-2-7 4,0 0 0,1 1 1,-1-1-1,0 0 0,0 0 0,1 0 0,-1 0 0,1 0 1,-1-1-1,1 1 0,-1 0 0,1-1 0,0 1 1,-1-1-1,1 1 0,0-1 0,-1 0 0,1 1 1,0-1-1,3-1 0,14 3 1,0-1-1,1-1 1,29-5 0,-41 4 1,0-1 1,-1 0 0,1-1-1,-1 1 1,0-1 0,0-1-1,0 0 1,0 0 0,0 0-1,-1 0 1,10-10 0,-7 5 3,0-1 0,0 0 0,-1 0 0,-1-1 1,0 0-1,0 0 0,-1-1 0,0 0 0,3-13 1,2-11-1,11-67 0,-16 70-6,1-1 1,19-52 0,-24 81 0,0 1 0,0-1 0,1 0 0,-1 1 0,1 0 0,0 0 0,1 0 0,-1 0 0,1 0 1,0 0-1,-1 1 0,2 0 0,-1 0 0,0 0 0,1 0 0,-1 1 0,10-4 0,-2 2-2,0 1-1,0 0 1,0 1-1,0 1 1,1 0-1,15 1 1,-28 0 2,0 0 0,1 0-1,-1 0 1,0 0 0,0 0 0,1 1-1,-1-1 1,0 0 0,0 0 0,0 0 0,1 1-1,-1-1 1,0 0 0,0 0 0,0 1 0,0-1-1,1 0 1,-1 0 0,0 1 0,0-1-1,0 0 1,0 0 0,0 1 0,0-1 0,0 0-1,0 1 1,0-1 0,0 0 0,0 0 0,0 1-1,0-1 1,0 0 0,0 1 0,0-1-1,0 0 1,0 0 0,0 1 0,-1-1 0,1 0-1,0 0 1,0 1 0,0-1 0,0 0-1,-1 0 1,1 1 0,0-1 0,0 0 0,0 0-1,-1 0 1,1 0 0,0 1 0,0-1 0,-1 0-1,1 0 1,0 0 0,0 0 0,-1 0-1,1 0 1,0 0 0,0 0 0,-1 1 0,-3-1 1,-5 0 2,0 1 0,0 0 0,0 0-1,0 1 1,0 0 0,0 1-1,1-1 1,-1 2 0,1-1 0,-1 1-1,1 1 1,1 0 0,-1 0 0,-10 8-1,8-2-1,0 0 0,1 1-1,0 0 1,1 1 0,0 0 0,1 0-1,0 0 1,1 1 0,1 0-1,0 0 1,-4 23 0,2 1 1,1 1 0,2 0-1,1 48 1,3-82-2,0 0 0,0 0 0,0 0 0,1 0 0,0 0 0,-1-1 0,2 1 0,-1 0 0,0 0 0,1-1 0,0 1 0,0-1 0,1 1 0,-1-1 0,1 0 0,0 0 0,0 0 0,0 0 0,1-1 0,-1 1 0,1-1 0,0 0 0,0 0 0,0 0 0,0 0 0,0-1 0,1 0 0,7 3 0,4 0 3,0-1-1,1 0 1,0-1 0,-1-1-1,1-1 1,0-1-1,24-1 1,-23 0-2,-8 1-1,-1-1 1,1 0 0,-1-1 0,1 0 0,-1 0 0,0-1 0,0-1 0,0 1-1,-1-1 1,1-1 0,-1 0 0,0 0 0,0 0 0,0-1 0,-1 0-1,0-1 1,0 1 0,-1-1 0,1-1 0,-2 1 0,1-1 0,-1 0-1,0-1 1,-1 1 0,0-1 0,0 0 0,-1 0 0,0 0 0,0 0 0,-1 0-1,-1-1 1,1 1 0,-1-16 0,0-7-1,-1 1 0,-1-1 0,-8-44 0,6 64 0,0-1 0,0 1 0,-1-1 0,-1 1 0,0 0 0,-1 1 0,0-1 0,0 1 0,-1 0 0,-1 1 0,-9-11 0,13 17 0,1 1 0,-1-1 0,0 1 0,-1 0 0,1 0 0,0 1 0,-1-1 0,0 1 0,1 0 0,-1 0 0,0 0 0,0 1 0,0 0 0,0 0 0,0 0 0,0 0 0,-11 1 0,13 1 0,-1-1 0,0 1 0,0-1 0,0 1 0,1 0 0,-1 1 0,0-1 0,1 1 0,-1-1 0,1 1 0,0 0 0,-1 0 0,1 1 0,0-1 0,0 1 0,1-1 0,-1 1 0,0 0 0,1 0 0,0 0 0,0 0 0,0 1 0,-2 3 0,-1 6 0,0 0 0,1 0 0,1 0 0,0 0 0,-2 23 0,3 68 0,2-92 0,1-1 0,1 0 0,0 0 0,0 0 0,1 0 0,1-1 0,0 1 0,0-1 0,1 0 0,0 0 0,0 0 0,2 0 0,9 11 0,-10-13 0,1-1 0,0-1 0,0 1 0,0-1 0,1 0 0,0-1 0,0 0 0,0 0 0,1-1 0,-1 0 0,1 0 0,0-1 0,1 0 0,-1-1 0,0 0 0,11 1 0,-19-3 0,11 2 0,1-1 0,-1-1 0,20-2 0,-29 2 0,0-1 0,1 0 0,-1 1 0,0-1 0,0-1 0,0 1 0,0 0 0,0-1 0,0 1 0,-1-1 0,1 0 0,0 0 0,-1 0 0,1 0 0,-1-1 0,0 1 0,0-1 0,3-3 0,2-6 0,-1-1 0,0 1 0,0-2 0,-1 1 0,4-20 0,11-76 0,-7 31 0,-9 59-1,15-58 3,-17 71-3,0 0-1,0 0 1,1 0-1,0 0 1,0 0-1,1 1 1,0 0 0,0-1-1,6-6 1,-8 11-1,0 0 0,-1 0 0,1 0 0,0 1 1,-1-1-1,1 0 0,0 1 0,0-1 0,0 1 1,0-1-1,0 1 0,-1 0 0,1 0 0,0 0 1,0 0-1,3 1 0,3-1-47,-7 2 38,0-2 13,-1 0 0,0 0 1,0 0-1,1 0 1,-1 1-1,0-1 1,0 0-1,1 0 0,-1 1 1,0-1-1,0 0 1,0 0-1,1 1 1,-1-1-1,0 0 0,0 1 1,0-1-1,0 0 1,0 1-1,0-1 1,0 0-1,0 1 0,1-1 1,-1 0-1,0 1 1,0-1-1,-1 0 1,1 0-1,0 1 0,0-1 1,0 0-1,0 1 1,0-1-1,0 0 1,0 1-1,0-1 0,-1 0 1,1 1-1,0-1 1,0 0-1,0 0 1,-1 1-1,-7 4-2,0 1 0,1 1 0,-1-1 0,2 1 0,-1 1 0,1-1 0,0 1 0,0 0 0,1 0 0,0 1 0,-8 17 0,6-2-2,2 0 0,0 0 0,1 1 0,2 0 0,0 0 0,2 0 0,2 26 0,-1-28 2,-1-16 0,0 0 1,1 0-1,-1 0 1,2-1-1,-1 1 1,1 0-1,0 0 1,0-1-1,1 1 1,0-1-1,0 0 0,0 0 1,1 0-1,0 0 1,0-1-1,1 1 1,-1-1-1,1 0 1,0 0-1,0-1 1,1 0-1,0 1 0,-1-2 1,1 1-1,1-1 1,-1 0-1,0 0 1,1-1-1,0 0 1,-1 0-1,1 0 1,0-1-1,0 0 1,7 0-1,14 1 0,1-1 0,-1-1 0,29-4 0,-48 3 0,0 0 0,-1-1 0,1-1 0,-1 1 0,0-1 0,0-1 0,0 1 0,0-2 0,-1 1 0,1-1 0,-1 0 0,0 0 0,-1-1 0,8-7 0,-7 5 0,0-1 0,0-1 0,-1 1 0,0-1 0,-1 0 0,0-1 0,-1 1 0,0-1 0,0 0 0,4-22 0,-4-1 0,-1 0 0,-2-45 0,-1 50 0,0 28 0,1-16 0,-1 1 0,-1-1 0,0 1 0,-1-1 0,-1 1 0,0 0 0,-1 0 0,-8-21 0,11 35 0,0 0 0,1 1 0,-1-1 0,0 0 0,0 1 0,0-1 0,0 1 0,0-1 0,-1 1 0,1 0 0,0-1 0,-1 1 0,1 0 0,-1 0 0,1 0 0,-1 0 0,1 0 0,-1 0 0,0 1 0,1-1 0,-1 0 0,0 1 0,0-1 0,0 1 0,1 0 0,-1 0 0,0-1 0,0 1 0,0 0 0,0 1 0,1-1 0,-1 0 0,0 0 0,-3 2 0,2-1 0,0 0 0,1 1 0,-1-1 0,0 1-1,1 0 1,-1 0 0,1 0 0,-1 0 0,1 0 0,0 1 0,0-1-1,0 0 1,0 1 0,0 0 0,1-1 0,-1 1 0,1 0-1,-2 5 1,-1 15-2,0-1-1,1 1 1,2 0 0,2 41-1,0-19 2,-1-23 1,0-1 0,2 0 0,0 0 0,2 0 0,8 30 0,-11-45 0,1-1 0,1 1 0,-1-1 0,1 0 0,0 1 0,0-1 0,0 0 0,0-1 0,1 1 0,0-1 0,0 1 0,1-1 0,-1 0 0,1-1 0,0 1 0,-1-1 0,2 0 0,-1 0 0,0 0 0,1-1 0,-1 0 0,1 0 0,-1 0 0,9 1 0,-2-1 0,0-1 0,0 0 0,0 0 0,0-1 0,0 0 0,-1-1 0,1-1 0,0 0 0,0 0 0,-1-1 0,1-1 0,-1 0 0,0 0 0,0-1 0,0 0 0,-1-1 0,0-1 0,10-7 0,-9 4 0,-1 0 1,0-1-1,-1 0 1,0 0-1,0-1 1,-2 0-1,1-1 0,-2 0 1,1 0-1,-2 0 1,0-1-1,0 0 1,-2 0-1,4-20 1,0-20 1,-3 0 1,-3-83 0,-2 73-2,1 63-1,0 1 0,0-1 0,0 1 0,0-1 0,0 1 0,0-1 0,0 1 0,0-1 0,0 1 0,0-1 0,0 1 0,0-1 0,0 1 0,0-1 0,0 1 0,1-1 0,-1 1 0,0 0 0,0-1 0,0 1 0,1-1 0,-1 1 0,0 0 0,1-1 0,-1 1 0,1-1 0,7 9 0,6 21 0,-2 6 0,-1-1 0,-1 1 0,-2 1 0,-2-1 0,-1 1 0,-2 1 0,-1-1 0,-6 67 0,2-90 0,-1 0 0,0-1 0,0 1 0,-1-1 0,-1 0 0,0 0 0,-1 0 0,0-1 0,-1 1 0,0-2 0,-1 1 0,0-1 0,-15 15 0,19-23 0,1 0 0,-1 0-1,0 0 1,0 0 0,-1-1 0,1 0 0,0 1 0,0-2-1,-1 1 1,-6 0 0,9-1-1,1 0-1,-1 0 1,0 0 0,0 0-1,1 0 1,-1 0-1,0-1 1,0 1 0,1-1-1,-1 1 1,0-1 0,-2-1-1,3 1 1,1 1-1,-1-1 0,1 0 1,-1 1-1,1-1 1,-1 0-1,1 1 1,-1-1-1,1 0 0,0 0 1,-1 1-1,1-1 1,0 0-1,0 0 0,-1 0 1,1 1-1,0-1 1,0 0-1,0 0 1,0 0-1,0 0 0,0 1 1,0-1-1,0 0 1,1 0-1,-1 0 1,1-1-1,0 1 1,0 0-1,0 0 1,0 1 0,0-1-1,0 0 1,1 1 0,-1-1-1,0 1 1,0-1-1,1 1 1,-1-1 0,0 1-1,1 0 1,-1 0 0,0 0-1,1 0 1,-1 0 0,3 0-1,4-1-1,26-5 8,0-2 1,-1-2 0,-1-1-1,0-1 1,0-2 0,-1-1-1,50-33 1,-72 41-4,0-1 0,0 0 0,-1-1 1,0 0-1,0 0 0,-1 0 0,-1-1 0,1 0 1,-2 0-1,1-1 0,-2 0 0,1 0 0,-1 0 0,-1 0 1,4-21-1,-1-10-2,-3-1 1,-1 0-1,-4-45 0,1 14 12,1 74-12,0 0 0,1-1 0,-1 1 0,1 0 0,-1-1 0,0 1 0,1 0 0,-1 0 0,1 0 0,-1-1 0,1 1 0,-1 0 0,1 0 0,-1 0 0,1 0 0,-1 0 0,1 0 0,-1 0 0,1 0 0,-1 0 0,1 0 0,-1 0 0,1 0 0,-1 0 0,1 0 0,-1 0 0,1 1 0,-1-1 0,1 0 0,-1 0 0,1 1 0,0-1 0,-1 0 0,6 4 0,1-1 0,-1 1 0,0 1 0,0-1 0,0 1 0,0 0 0,-1 0 0,0 1 0,0 0 0,0-1 0,-1 2 0,5 7 0,7 13 0,19 45 0,-26-48 4,-1 0 0,-1 1 0,0-1 0,-2 1 0,-1 0 0,-2 1 0,1 42 0,-3-61-4,0-1 0,-1 1 0,0 0 0,0-1 0,0 1 0,-1-1 0,0 1 0,0-1 0,0 0 0,-1 0 0,0 0 0,-1 0 0,1 0 0,-1-1 0,0 1 0,0-1 0,0 0 0,-1-1 0,0 1 0,0-1 0,0 0 0,-1 0 0,1 0 0,-1-1 0,-10 5 0,6-2-17,1-1-1,-1-1 1,1 0 0,-1 0-1,-1-1 1,1 0 0,0-1-1,-1 0 1,1-1 0,-1 0-1,1 0 1,-1-1 0,-15-2-1,-4-8-876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15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45 286 32207,'-1'-21'106,"1"21"-101,0 0 0,0 1 0,0-1 0,0 0 0,0 0 0,0 0 0,0 0 1,0 0-1,0 0 0,0 0 0,0 0 0,0 0 0,0 0 0,0 0 0,0 0 0,0 0 1,-1 0-1,1 0 0,0 0 0,0 0 0,0 0 0,0 0 0,0 0 0,0 0 0,0 0 1,-4 34 225,2-14-189,-34 746-26,49-805 16,1-34-32,6-99 0,-6 33 0,-1 45 0,50-178 0,-56 419 0,3-97 0,2-1 0,2 0 0,2-1 0,39 80 0,-52-121 0,0-1 0,1 0 0,0 0 0,0 0 0,9 10 0,-12-15 0,0 0 0,0 0 0,0 0 0,0 0 0,0 0 0,1 0 0,-1-1 0,0 1 0,0 0 0,0-1 0,1 1 0,-1-1 0,0 1 0,1-1 0,-1 0 0,1 1 0,-1-1 0,0 0 0,1 0 0,-1 0 0,1 0 0,-1 0 0,0 0 0,1-1 0,-1 1 0,1 0 0,-1-1 0,0 1 0,1-1 0,-1 1 0,0-1 0,0 0 0,1 0 0,-1 1 0,0-1 0,0 0 0,0 0 0,1-1 0,4-7 0,0 0 0,0 0 0,-1-1 0,0 1 0,0-1 0,-1 0 0,-1 0 0,0-1 0,3-12 0,3-11 0,16-47 0,-8 20 0,3 1 0,30-60 0,-46 117-14,-4 13 5,0-6 5,0 337-1,0-326 5,0 0 0,1 0 0,1 0 0,1-1 0,0 1 0,1-1 0,6 16 0,-7-24 0,-1 0 0,2 0 0,-1 0 1,1 0-1,0 0 0,0-1 1,0 0-1,1 0 0,0 0 1,0 0-1,0-1 0,1 0 1,-1 0-1,1 0 0,0-1 1,0 0-1,12 5 0,1-4 4,0 0 0,1-2 0,0 0 0,-1-1-1,1 0 1,22-4 0,-38 3-4,3-1 0,0 1 0,0-1 0,0-1 0,0 1 0,0-1 0,0 0 0,0-1 0,0 0 0,-1 0 0,1 0 0,-1-1 0,0 0 0,0 0 0,-1 0 0,1-1 0,6-7 0,-6 4 0,0 1 0,0-1 0,-1 0 0,0-1 0,-1 1 0,0-1 0,0 0 0,-1 0 0,0 0 0,0-1 0,1-17 0,0-2 0,-1-1 0,-2 0 0,-1 1 0,-6-39 0,6 63 0,-1 0 0,0 0 0,-1 1 0,1-1 0,-1 0 0,0 1 0,0-1 0,0 1 0,0 0 0,-1 0 0,0 0 0,0 0 0,0 0 0,0 0 0,-1 1 0,1 0 0,-1-1 0,0 1 0,0 1 0,0-1 0,0 0 0,-1 1 0,1 0 0,-1 0 0,1 1 0,-1-1 0,0 1 0,0 0 0,0 0 0,1 0 0,-7 1 0,3-1 0,0 0 0,-1 1 0,1 0 0,0 1 0,-14 2 0,19-2 0,1 0 0,-1 1 0,0-1 0,0 1 0,0-1 0,1 1 0,-1 0 0,1 0 0,-1 0 0,1 0 0,0 0 0,0 1 0,0-1 0,0 1 0,0-1 0,0 1 0,-1 3 0,-3 8 0,0-1 0,1 1 0,1-1 0,0 2 0,1-1 0,0 0 0,0 22 0,1 9 0,5 49 0,-2-82 0,1 1 0,0 0 0,0-1 0,2 0 0,8 22 0,-10-27 0,2 0 0,-1-1 0,1 1 0,0-1 0,0 0 0,1 0 0,0 0 0,0-1 0,0 0 0,12 9 0,-14-12 0,0 0 0,0-1 0,1 1 0,-1-1 0,1 0 0,-1 0 0,1 0 0,0-1 0,-1 1 0,1-1 0,0 0 0,-1 0 0,1 0 0,0 0 0,-1-1 0,1 1 0,0-1 0,-1 0 0,1 0 0,-1-1 0,1 1 0,-1-1 0,0 1 0,0-1 0,1 0 0,-1 0 0,-1 0 0,1-1 0,0 1 0,0-1 0,4-5 0,2-6 0,-1 1 0,0-1 0,0-1 0,-2 1 0,0-1 0,0 0 0,-2-1 0,0 1 0,4-27 0,-3-9 0,-3-85 0,-2 85 0,-3 47 0,-3 9 0,-5 13 0,5 1 0,2-1 0,-1 0 0,2 1 0,-2 34 0,6 81 0,0-100 0,-1-22 0,1-1 0,0 1 0,1-1 0,0 0 0,1 0 0,0 0 0,7 14 0,-9-22 0,1 1 0,-1-1 0,1 0 0,0 0 0,0 1 0,1-1 0,-1-1 0,1 1 0,-1 0 0,1-1 0,0 1 0,0-1 0,0 0 0,0 0 0,1 0 0,-1 0 0,0 0 0,1-1 0,0 0 0,-1 0 0,1 0 0,-1 0 0,1 0 0,0-1 0,5 1 0,-7-2 0,1 1 0,-1-1 0,1 0 0,-1 0 0,0 0 0,1 0 0,-1-1 0,0 1 0,0-1 0,0 1 0,0-1 0,0 0 0,0 1 0,0-1 0,-1 0 0,1 0 0,-1-1 0,1 1 0,-1 0 0,0 0 0,0-1 0,0 1 0,0 0 0,1-4 0,4-12 0,0-1 0,3-20 0,-8 33 0,25-157 0,-18 99 0,25-96 0,-33 159 0,0 0 0,1-1 0,-1 1 0,1 0 0,-1 0 0,1 0 0,0 0 0,-1 0 0,1 0 0,0 0 0,0 0 0,-1 1 0,1-1 0,0 0 0,1-1 0,-1 2 0,-1 0 0,1 0 0,-1 0 0,1 0 0,0-1 0,-1 1 0,1 0 0,-1 0 0,1 0 0,-1 0 0,1 0 0,0 0 0,-1 0 0,1 1 0,-1-1 0,1 0 0,-1 0 0,1 0 0,-1 1 0,1-1 0,0 0 0,-1 0 0,0 1 0,1-1 0,-1 0 0,1 1 0,-1-1 0,1 1 0,-1-1 0,0 1 0,1-1 0,-1 1 0,1 0 0,7 15 0,0 0 0,0 1 0,-2 0 0,0 1 0,-1-1 0,4 28 0,-6-31 0,9 58 0,-4 0 0,-2 143 0,-6-215 0,0 0 0,1 0 0,-1 0 0,0 1 0,0-1 0,0 0 0,0 0 0,1 1 0,-1-1 0,0 0 0,0 0 0,1 0 0,-1 0 0,0 0 0,0 1 0,1-1 0,-1 0 0,0 0 0,0 0 0,1 0 0,-1 0 0,0 0 0,0 0 0,1 0 0,-1 0 0,0 0 0,1 0 0,-1 0 0,0 0 0,0 0 0,1 0 0,-1 0 0,0 0 0,0 0 0,1-1 0,-1 1 0,0 0 0,0 0 0,1 0 0,-1 0 0,0-1 0,0 1 0,0 0 0,1 0 0,-1 0 0,0-1 0,0 1 0,0 0 0,0 0 0,1 0 0,-1-1 0,0 1 0,0-1 0,8-15 0,0-1 0,-1 0 0,-1-1 0,-1 1 0,6-32 0,3-8 0,-8 35 0,49-151 0,-49 158 0,1 0 0,0 1 0,1 0 0,1 0 0,0 0 0,0 1 0,2 1 0,22-23 0,-21 28 0,-12 6 0,0 1 0,0 0 0,1 0 0,-1 0 0,0 0 0,0 0 0,1 0 0,-1 0 0,0 0 0,0 0 0,1 0 0,-1 0 0,0 0 0,0 1 0,1-1 0,-1 0 0,0 0 0,0 0 0,1 0 0,-1 0 0,0 0 0,0 1 0,0-1 0,1 0 0,-1 0 0,0 0 0,0 1 0,0-1 0,1 0 0,-1 0 0,0 0 0,0 1 0,0-1 0,0 0 0,0 0 0,0 1 0,0-1 0,0 0 0,0 0 0,1 1 0,-1-1 0,0 0 0,0 0 0,0 1 0,0-1 0,-1 0 0,1 0 0,0 1 0,0-1 0,0 0 0,0 0 0,0 1 0,0-1 0,0 0 0,0 0 0,0 1 0,-1-1 0,1 3 0,-1 105 0,3 147 0,-2-245 0,1 0 0,1 0 0,0-1 0,0 1 0,1 0 0,0-1 0,6 14 0,-7-19 0,0-1 0,0 1 0,0-1 0,0 1 0,1-1 0,-1 0 0,1 0 0,0 0 0,0-1 0,0 1 0,0-1 0,1 1 0,-1-1 0,1 0 0,-1 0 0,1-1 0,0 1 0,0-1 0,-1 0 0,1 0 0,4 1 0,-1-1 0,-1 0 0,0 0 0,1 0 0,-1-1 0,1 0 0,-1-1 0,0 1 0,1-1 0,-1 0 0,0-1 0,1 1 0,-1-1 0,0 0 0,0-1 0,-1 0 0,1 0 0,0 0 0,-1 0 0,0-1 0,0 0 0,9-9 0,-4 1 0,0-1 0,0 0 0,-2 0 0,0-1 0,0 0 0,-1-1 0,-1 0 0,-1 0 0,0 0 0,5-29 0,-3-2 0,-2 0 0,-2-67 0,-2 105 0,-1-1 0,-1 1 0,1-1 0,-1 1 0,-1 0 0,0-1 0,-5-14 0,6 21 0,-1-1 0,1 1 0,-1-1 0,0 1 0,0 0 0,0 0 0,0 0 0,0 0 0,0 0 0,-1 0 0,1 0 0,-1 1 0,1-1 0,-1 1 0,0 0 0,1 0 0,-1 0 0,0 0 0,0 0 0,0 0 0,0 1 0,0 0 0,0-1 0,-5 1 0,3 0 0,1 0 0,0 0 0,0 1 0,-1-1 0,1 1 0,0 0 0,0 0 0,0 0 0,0 0 0,0 1 0,0 0 0,0 0 0,0 0 0,1 0 0,-1 0 0,1 1 0,-4 3 0,2-1 0,1 1 0,-1-1 0,2 1 0,-1 0 0,0 0 0,1 0 0,0 0 0,1 1 0,-4 11 0,0 9 0,2 1 0,1 0 0,0 0 0,3 31 0,0-43 0,0 0 0,2 0 0,-1-1 0,2 1 0,0-1 0,1 1 0,8 20 0,-10-31 0,1 0 0,-1-1 0,1 1 0,-1-1 0,1 1 0,1-1 0,-1 0 0,0-1 0,1 1 0,0 0 0,0-1 0,0 0 0,0 0 0,1 0 0,-1 0 0,1-1 0,0 0 0,-1 0 0,1 0 0,0 0 0,0-1 0,0 0 0,1 0 0,-1 0 0,0-1 0,7 0 0,-8 1 0,0-1 0,0-1 0,1 1 0,-1 0 0,0-1 0,0 0 0,0 0 0,7-2 0,-9 1 0,0 1 0,1-1 0,-1 0 0,0 0 0,0 0 0,0 0 0,0 0 0,0-1 0,-1 1 0,1 0 0,-1-1 0,1 1 0,0-5 0,7-12 0,-1-1 0,-2 0 0,0 0 0,-1-1 0,-1 0 0,2-25 0,-2-129 0,-4 120 0,0 56 0,0-1-1,0 0 1,-1 0 0,1 0 0,0 0-1,0 0 1,0 0 0,0 0 0,0 0-1,-1 0 1,1 0 0,0 1 0,0-1-1,0 0 1,0 0 0,-1 0-1,1 0 1,0 0 0,0 0 0,0 0-1,0 0 1,-1 0 0,1-1 0,0 1-1,0 0 1,0 0 0,0 0 0,-1 0-1,1 0 1,0 0 0,0 0 0,0 0-1,0 0 1,0 0 0,0-1-1,-1 1 1,1 0 0,0 0 0,0 0-1,0 0 1,0 0 0,0 0 0,0-1-1,0 1 1,0 0 0,0 0 0,0 0-1,-1 0 1,1-1 0,0 1-1,0 0 1,0 0 0,0 0 0,0 0-1,0-1 1,0 1 0,0 0 0,0 0-1,1 0 1,-1 0 0,0-1 0,-8 13-11,2 3 10,0 1 1,1 0-1,1 0 0,1 0 0,0 0 0,0 33 0,5 108 2,-1-133-1,0-12 0,0 0 0,1 1 0,0-1 0,1 0 0,6 16 0,-8-23 0,1-1 0,1 1 0,-1 0 0,1-1 0,-1 0 0,1 1 0,0-1 0,1 0 0,-1 0 0,1-1 0,0 1 0,0-1 0,0 0 0,0 0 0,6 3 0,-8-5 1,-1 0-1,1-1 1,0 1-1,0 0 1,0-1-1,0 1 1,0-1 0,0 0-1,0 1 1,0-1-1,0 0 1,0-1-1,0 1 1,0 0-1,0 0 1,0-1 0,0 1-1,0-1 1,0 0-1,0 1 1,0-1-1,0 0 1,0 0 0,-1 0-1,1-1 1,0 1-1,-1 0 1,1-1-1,-1 1 1,1-1 0,-1 1-1,0-1 1,0 1-1,0-1 1,0 0-1,1-2 1,5-9-1,-1 0 0,-1 0-1,0-1 1,4-17 0,-3 11-15,12-37 11,29-85 1,-38 121-3,0 0-1,1 1 0,1 0 1,20-25-1,-28 40 3,1 1 0,1-1-1,-1 1 1,1 0 0,0 0-1,0 1 1,0-1 0,6-2 0,-9 5 3,1-1 1,0 1-1,0 0 1,1 0 0,-1 0-1,0 0 1,0 1-1,0-1 1,0 1 0,1 0-1,-1 0 1,0 0 0,0 0-1,0 1 1,1-1-1,4 2 1,-8-2 1,0 0-1,0 0 1,1 0 0,-1 1-1,0-1 1,0 0 0,1 0-1,-1 0 1,0 0 0,0 1-1,1-1 1,-1 0 0,0 0-1,0 0 1,0 1 0,0-1 0,1 0-1,-1 0 1,0 1 0,0-1-1,0 0 1,0 0 0,0 1-1,0-1 1,0 0 0,1 0-1,-1 1 1,0-1 0,0 0-1,0 1 1,0-1 0,0 0-1,0 0 1,-1 1 0,1-1-1,0 0 1,0 1 0,0-1 0,0 0-1,0 0 1,0 1 0,0-1-1,-1 0 1,1 0 0,0 1-1,0-1 1,-11 12 31,-3 1-32,1 1 0,0 0 0,1 0 0,1 2 0,0-1 0,1 1 0,0 1 0,2 0 0,0 0 0,1 1 0,0 0 0,2 0 0,0 1 0,1-1 0,1 1 0,1 0 0,0 0 0,1 0 0,2 0 0,3 33 0,-2-45 0,0-1 1,0 1-1,1-1 1,-1 1-1,1-1 1,1 0-1,-1 0 1,1 0-1,0-1 1,1 1-1,-1-1 1,1 0-1,0 0 1,0-1-1,12 8 1,-12-8-1,0-1 1,0 0-1,1-1 1,-1 1-1,1-1 1,0 0-1,-1-1 0,1 1 1,0-1-1,0 0 1,0 0-1,0-1 0,0 0 1,0 0-1,0-1 1,0 1-1,0-1 1,11-3-1,-15 3 0,1-1 0,-1 1 0,0-1 0,0 1 0,0-1 0,1 0 0,-2 0 0,1 0 0,0 0 0,0 0 0,0 0 0,-1 0 0,0-1 0,1 1 0,-1-1 0,0 1 0,0-1 0,1-4 0,10-52 0,-7-4 16,-6-109-1,-2 110-14,3 1-1,8-62 0,-1 169 0,-13 731 0,4-744 0,0 110 0,2-65 0,-14 105 0,13-171 0,-1 0 0,-1-1 0,0 1 0,-1-1 0,0 0 0,-10 20 0,12-27 0,-1 0 0,0 0 0,0-1 0,0 1 0,0 0 0,0-1 0,-1 0 0,0 0 0,0 0 0,0 0 0,0-1 0,0 1 0,0-1 0,0 0 0,-1 0 0,1-1 0,-1 1 0,0-1 0,-6 1 0,2-2 0,0 1 0,-1-1 0,1 0 0,-1-1 0,1-1 0,0 1 0,-1-1 1,1-1-1,0 1 0,0-2 0,1 1 0,-1-1 0,1-1 0,0 1 0,0-1 0,0-1 0,0 0 0,1 0 0,-10-11 0,-5-6-5,2-1-1,0-1 1,2-1-1,-23-43 0,24 40 4,2-1 0,-15-41 1,26 60 1,1 0 0,0 0 0,1 0 0,0 0 0,0 0 0,2 0 0,-1 0 0,1-1 0,1 1 0,3-22 0,-2 28 0,0 0 0,0 0 0,0 0 0,1 0 0,0 0 0,0 1 0,0-1 0,0 1 0,1 0 0,-1 0 0,1 0 0,0 0 0,8-5 0,6-3 0,1 0 0,22-10 0,-24 14 0,113-58 20,207-122-7,-302 164-13,0-1 0,-2-2 0,-1-2-1,-1 0 1,-1-2 0,50-70 0,-70 87 0,-1 0 0,-1-1 0,0 0 0,0 0 0,-2-1 0,0 0 0,-1 0 0,0 0 0,-2-1 0,1 1 0,-2-1 0,-1 0 0,0 0 0,-2-21 0,1 33 0,-1 1 0,0 0 0,0 0 0,0 0 0,-1 0 0,1 0 0,-1 1 0,0-1 0,0 0 0,0 1 0,-1-1 0,1 1 0,-1 0 0,0 0 0,0 0 0,0 0 0,0 0 0,-1 1 0,1 0 0,-6-3 0,3 1 0,-1 1 0,0 0 0,-1 1 0,1 0 0,0 0 0,-1 0 0,1 1 0,-1 0 0,1 1 0,-11 0 0,16 0 0,0 0 0,0 1 0,-1-1 0,1 1 0,0-1 0,0 1 0,0 0 0,0 0 0,1 0 0,-1 0 0,0 0 0,0 1 0,1-1 0,-1 0 0,0 1 0,1-1 0,-1 1 0,1 0 0,0-1 0,0 1 0,0 0 0,0 0 0,0 0 0,0 0 0,0 0 0,-1 3 0,-1 6 0,0 1 0,0 0 0,-1 19 0,3-22 0,-4 50 0,3 0 0,5 65 0,-2-111 0,0 0 0,1 0 0,1 1 0,0-2 0,1 1 0,0 0 0,1-1 0,1 1 0,0-2 0,0 1 0,1 0 0,1-1 0,11 13 0,-12-17 0,0 0 0,1 0 0,0 0 0,0-1 0,1 0 0,0-1 0,0 0 0,0 0 0,1-1 0,-1-1 0,1 1 0,0-1 0,0-1 0,0 0 0,0 0 0,1-1 0,14 0 0,-17-1 0,1 0 0,-1 0 0,0 0 0,1-1 0,-1 0 0,14-4 0,-19 4 0,0 0 0,0-1 0,0 1 0,0-1 0,-1 0 0,1 0 0,-1 0 0,1 0 0,-1 0 0,0-1 0,0 1 0,0-1 0,0 0 0,0 1 0,0-1 0,-1 0 0,1 0 0,0-3 0,7-21 0,-1 0 0,-1 0 0,-2 0 0,-1-1 0,-1 0 0,-1-33 0,0 25 0,1-1 0,13-63 0,-15 97 0,-1 0 0,1 1 0,0-1 0,0 1 0,0 0 0,0-1 0,0 1 0,0 0 0,1-1 0,-1 1 0,1 0 0,0 0 0,-1 0 0,1 1 0,0-1 0,3-2 0,-1 2 0,-1 1 0,1 0 0,-1 0 0,1 0 0,0 0 0,-1 0 0,1 1 0,0 0 0,0 0 0,3 0 0,-5 0 0,0 0 0,0 1 0,0-1 0,0 1 0,0-1 0,0 1 0,-1 0 0,1-1 0,0 1 0,-1 0 0,1 0 0,0 0 0,-1 1 0,1-1 0,-1 0 0,0 0 0,1 1 0,-1-1 0,0 1 0,0 0 0,0-1 0,0 1 0,1 2 0,3 6 0,-1 0 0,-1-1 0,4 14 0,-6-18 0,8 43 0,-1 1 0,-3-1 0,-2 1 0,-4 70 0,0-38 0,1-119 0,2 1 0,1 0 0,2 0 0,2 0 0,2 1 0,1 0 0,1 0 0,2 1 0,32-59 0,-44 91 0,7-10 0,1-1 0,13-15 0,-19 26 0,-1 0 0,1 0 0,0 1 0,0-1 0,0 1 0,0 0 0,0-1 0,1 1 0,-1 1 0,1-1 0,-1 0 0,1 1 0,-1 0 0,1 0 0,4-1 0,-6 2 0,-1 0 0,0 0 0,0 0 0,0 0 0,0 1 0,0-1 0,0 0 0,1 1 0,-1-1 0,0 1 0,0-1 0,0 1 0,0-1 0,0 1 0,-1 0 0,1-1 0,0 1 0,0 0 0,0 0 0,0 0 0,-1-1 0,1 1 0,-1 0 0,1 0 0,0 0 0,0 2 0,10 33 0,-9-30 0,7 46 0,-2 1 0,-2-1 0,-4 85 0,-1-101 0,0-28 0,0 1 0,-1 0 0,0-1 0,0 1 0,-1-1 0,0 1 0,-1-1 0,-3 10 0,4-21 0,1-9 0,2-13 0,1 0 0,2-1 0,0 1 0,10-30 0,39-100 0,-45 134 0,0 0 0,1 1 0,1-1 0,1 2 0,1 0 0,0 0 0,21-23 0,-19 34 0,-8 14 0,-5 25 0,-1-22 0,-2 110 0,5 143 0,-3-259 0,1-1 0,-1 1 0,1 0 0,0-1 0,0 1 0,0-1 0,0 0 0,0 1 0,0-1 0,1 0 0,-1 1 0,1-1 0,0 0 0,0 0 0,-1 0 0,1-1 0,0 1 0,1 0 0,-1-1 0,0 1 0,0-1 0,1 0 0,-1 0 0,1 0 0,-1 0 0,1 0 0,-1 0 0,1-1 0,2 1 0,10 1 0,0 0 0,0-1 0,29-1 0,-32 0 0,-2-1 0,0 0 0,0-1 0,-1 0 0,1-1 0,0 0 0,-1 0 0,0-1 0,1 0 0,-2-1 0,1 0 0,0 0 0,-1-1 0,0 0 0,0 0 0,-1-1 0,0 0 0,0-1 0,-1 1 0,1-1 0,5-10 0,-2 1 0,-1 1 0,0-1 0,-1 0 0,-1-1 0,0 0 0,-1 0 0,-2-1 0,1 1 0,2-35 0,-7 50 0,1-13 0,0 1 0,-1 0 0,0-1 0,-2 1 0,-3-20 0,4 32 0,1 0 0,-2 0 0,1-1 0,0 1 0,-1 0 0,1 0 0,-1 0 0,0 0 0,0 0 0,0 1 0,0-1 0,-1 0 0,1 1 0,-1 0 0,1-1 0,-1 1 0,0 0 0,0 1 0,0-1 0,0 0 0,0 1 0,0 0 0,-1 0 0,1 0 0,0 0 0,-1 0 0,1 0 0,0 1 0,-5 0 0,4-1 0,0 1 0,0-1 0,-1 1 0,1 0 0,0 1 0,0-1 0,-1 1 0,1 0 0,0 0 0,0 0 0,0 0 0,0 1 0,0 0 0,0-1 0,0 1 0,-4 4 0,4-2 0,1 0 0,-1 0 0,1 0 0,0 1 0,1-1 0,-1 1 0,1 0 0,0 0 0,0-1 0,0 1 0,1 1 0,-2 9 0,-2 11 0,2 0 0,1 0 0,1 0 0,2 0 0,3 32 0,-2-48 0,-1 0 0,2 0 0,-1 0 0,2 0 0,-1 0 0,1 0 0,1-1 0,-1 0 0,2 0 0,-1 0 0,1 0 0,1-1 0,-1 0 0,1-1 0,1 1 0,-1-1 0,1-1 0,1 1 0,-1-1 0,1-1 0,0 0 0,0 0 0,1 0 0,-1-2 0,1 1 0,0-1 0,0 0 0,0-1 0,1 0 0,14 0 0,-16-2 0,-1 1 0,1-1 0,-1 0 0,1 0 0,0-1 0,16-4 0,-23 4 0,1 0 0,0 0 0,0-1 0,-1 1 0,1-1 0,-1 0 0,1 0 0,-1 0 0,0 0 0,0 0 0,0 0 0,0 0 0,0-1 0,0 1 0,-1-1 0,1 0 0,-1 1 0,1-1 0,-1 0 0,1-5 0,5-21 0,-2 0 0,-1-1 0,-2 1 0,-1-1 0,-3-48 0,0 7 0,0 37 0,1 22 0,1 1 0,0-1 0,0 1 0,1-1 0,3-14 0,-4 25 0,0 0 0,0 0 0,1 0 0,-1 0 0,0 0 0,1 0 0,-1 0 0,1 0 0,-1 0 0,1 0 0,0 1 0,-1-1 0,1 0 0,0 0 0,-1 1 0,1-1 0,0 0 0,0 1 0,0-1 0,-1 1 0,1-1 0,0 1 0,0-1 0,0 1 0,2-1 0,-1 1 0,-1 0 0,1 0 0,0 0 0,0 1 0,0-1 0,0 0 0,0 1 0,-1-1 0,1 1 0,0 0 0,0-1 0,-1 1 0,3 1 0,1 1 0,-1 0 0,1 1 0,0-1 0,-1 1 0,0 0 0,0 1 0,0-1 0,4 7 0,0 4 0,-1 0 0,-1 1 0,-1 0 0,0 1 0,-1-1 0,0 1 0,1 30 0,-4 123 0,-1-162 0,-1 1 0,0 0 0,-1 0 0,0 0 0,-5 13 0,-4 22 0,13-35 0,3-13 0,-5 4 0,6-7 0,0 0 0,-1-1 0,0 1 0,0-1 0,-1-1 0,6-14 0,19-62 0,-17 49 0,46-120 0,-47 129 0,2 2 0,1 0 0,30-41 0,-41 63 0,0-1 0,0 1 0,0-1 0,1 1 0,-1 0 0,1 1 0,8-6 0,-11 8 0,-1-1 0,1 1 0,0 0 0,0-1 0,0 1 0,0 0 0,0 0 0,-1 0 0,1 0 0,0 0 0,0-1 0,0 2 0,0-1 0,0 0 0,0 0 0,0 0 0,0 0 0,-1 0 0,1 1 0,0-1 0,0 0 0,0 1 0,0-1 0,-1 1 0,1-1 0,0 1 0,0-1 0,-1 1 0,1 0 0,0-1 0,-1 1 0,1 0 0,-1-1 0,1 1 0,-1 0 0,1 0 0,-1-1 0,0 1 0,1 0 0,-1 0 0,0 0 0,1 0 0,-1 0 0,0-1 0,0 1 0,0 2 0,5 28 0,-1 1 0,-2-1 0,0 1 0,-5 35 0,2-1 0,1 70 0,0-133 0,0 0 0,1-1 0,-1 1 0,1 0 0,-1 0 0,1-1 0,0 1 0,0 0 0,0-1 0,0 1 0,0-1 0,1 1 0,-1-1 0,1 0 0,0 0 0,0 0 0,-1 0 0,1 0 0,1 0 0,-1 0 0,0 0 0,0-1 0,1 1 0,-1-1 0,1 0 0,-1 1 0,1-1 0,-1 0 0,6 0 0,4 2 0,1-1 0,1-1 0,-1 0 0,26-2 0,-27 1 0,-8 0 0,1-1 0,0 1 0,-1-1 0,1 0 0,-1 0 0,1 0 0,-1-1 0,1 0 0,-1 0 0,0 0 0,0 0 0,0-1 0,0 1 0,0-1 0,6-5 0,-5 2 0,0 0 0,-1 0 0,1-1 0,-1 1 0,0-1 0,-1 0 0,1 0 0,3-13 0,0-8 0,-1-1 0,-1 0 0,1-56 0,-6 83 0,12-530 0,-39 706 0,1 481 0,26-651 0,0-3-1,0 1 1,-1-1 0,1 1 0,0-1 0,0 1 0,0-1-1,0 1 1,0-1 0,0 0 0,1 1 0,-1-1-1,0 1 1,1-1 0,-1 1 0,1-1 0,0 0 0,-1 0-1,1 1 1,0-1 0,0 0 0,0 0 0,0 0-1,0 1 1,0-1 0,0 0 0,2 1 0,3-3-47,-4-10-293,-2-24-1013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15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32415,'0'-7'176,"8"4"-80,34-2-80,16-2 0,16-3 0,1-3 16,-3 3-32,-8 5 0,-9 3 0,-14 2 0,-10 0 0,-12 0-32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1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302 183 32495,'5'-121'235,"-5"119"-234,0 1 0,0-1 0,0 1 0,-1-1-1,1 1 1,-1-1 0,1 1 0,-1-1 0,1 1 0,-1-1 0,0 1 0,0 0 0,0-1 0,0 1 0,0 0 0,0 0 0,0 0 0,0 0 0,0 0 0,-1 0 0,1 0 0,0 0 0,-1 0 0,1 0 0,0 1 0,-1-1 0,1 1 0,-1-1 0,1 1 0,-1-1 0,0 1 0,1 0 0,-1 0 0,-1 0 0,-3-1-1,0 1 0,0 0 1,0 0-1,0 1 0,0 0 1,0 0-1,0 0 1,-10 4-1,7-1 0,1 1 0,-1 0 0,1 0 0,0 1 0,0 0 0,1 1 0,0-1 0,0 1 0,0 1 0,-6 8 0,0 3 0,0 1 0,1 0 0,-13 29 0,15-24 0,1 1 0,1 0 0,1 1 0,1-1 0,1 1 0,2 1 0,1-1 0,0 0 0,3 1 0,5 45 0,-5-68 0,0 0 0,0 1 0,1-1 0,0 0 0,0 0 0,0 0 0,1 0 0,-1-1 0,1 1 0,0 0 0,1-1 0,-1 0 0,1 0 0,0 0 0,0 0 0,6 4 0,-3-4 0,0 0 0,0 0 0,0-1 0,1 0 0,-1 0 0,1-1 0,-1 0 0,1 0 0,0-1 0,12 1 0,-8-2 0,-1 0 0,1 0 0,0-1 0,0 0 0,-1-1 0,1-1 0,-1 0 0,1 0 0,-1-1 0,0-1 0,0 0 0,-1 0 0,0-1 0,0 0 0,12-10 0,-14 7 0,0 0 0,0 0 0,-1 0 0,0-1 0,-1 0 0,0-1 0,-1 0 0,0 0 0,0 0 0,-1 0 0,-1 0 0,4-22 0,-1-5 0,-3 0 0,-2-64 0,-1 85 0,-2 1 0,0-1 0,0 1 0,-2 0 0,0 0 0,-1 0 0,-10-22 0,12 32 0,0 0 0,0 1 0,-1-1 0,1 1 0,-1 0 0,-1 0 0,1 0 0,-1 1 0,-8-7 0,9 8 0,0 1 0,0 0 0,0 0 0,0 0 0,0 1 0,0 0 0,0 0 0,0 0 0,-1 0 0,1 0 0,0 1 0,-1 0 0,1 0 0,0 0 0,-9 2 0,10-2 0,1 1 0,-1 0 0,0 0 0,0 0 0,1 0 0,-1 1 0,1-1 0,0 1 0,-1 0 0,1-1 0,0 1 0,0 0 0,0 0 0,0 1 0,0-1 0,0 0 0,1 1 0,-1-1 0,1 1 0,0-1 0,0 1 0,0 0 0,-1 3 0,-2 6 0,1 0 0,1 0 0,-3 26 0,3-13-1,1 0-1,2 0 1,0 0-1,1-1 1,2 1 0,0 0-1,10 27 1,-12-44 0,1 0 0,0 0 0,0-1 1,1 1-1,0-1 0,0 0 0,1 0 0,0-1 1,0 1-1,1-1 0,-1 0 0,1 0 0,1-1 1,-1 0-1,1 0 0,0-1 0,0 1 0,0-1 1,1-1-1,-1 1 0,1-2 0,0 1 0,0-1 1,0 0-1,13 2 0,-9-3 3,-1 0-1,1-1 1,0 0 0,23-3-1,-31 2 1,0 1-1,-1-2 0,1 1 0,0 0 1,-1-1-1,1 1 0,0-1 0,-1 0 1,0-1-1,0 1 0,1 0 0,-1-1 1,-1 0-1,1 1 0,0-1 0,-1 0 1,1-1-1,1-2 0,2-5-1,0-1 0,-1 1 0,-1-1 0,0 0 0,0 0 0,3-23 0,0-76 0,0 6 0,-5 93 0,0-1 0,1 1 0,1 0 0,0 0 0,0 0 0,7-12 0,-7 18 0,-1 1 0,1 0 0,-1 0 0,1 0 0,1 0 0,-1 0 0,1 1 0,0 0 0,0 0 0,0 0 0,0 1 0,1-1 0,-1 1 0,1 1 0,0-1 0,0 1 0,0 0 0,0 0 0,0 1 0,0 0 0,1 0 0,-1 0 0,0 1 0,1 0 0,6 0 0,-10 1 0,-1-1 0,1 0 0,-1 1 0,1-1 0,-1 1 0,0-1 0,1 1 0,-1 0 0,0 0 0,0 0 0,0 1 0,1-1 0,-1 0 0,0 1 0,-1-1 0,1 1 0,2 2 0,-1 0 0,0 0 0,0 0 0,-1 0 0,1 1 0,-1-1 0,0 1 0,0 0 0,1 5 0,1 10 0,-1 0 0,0 1 0,0 26 0,-3-42 0,0 53 0,-1 0 0,-4 0 0,-11 59 0,15-112 0,-3 13 0,1 0 0,0 26 0,3-41 0,0 0 0,0 0 0,0 0 0,0 0 0,0 0 0,1 0 0,-1 0 0,1-1 0,0 1 0,0 0 0,0 0 0,0-1 0,0 1 0,0 0 0,1-1 0,0 0 0,-1 1 0,1-1 0,0 0 0,0 0 0,0 0 0,0 0 0,3 2 0,5 0 0,-1-1-1,1-1 1,0 0 0,0 0-1,0-1 1,0 0-1,0-1 1,0 0 0,0 0-1,0-1 1,0-1 0,0 1-1,0-2 1,-1 1 0,1-1-1,-1-1 1,1 0-1,-1 0 1,0-1 0,-1 0-1,12-9 1,-13 8-21,0-1-1,-1 1 1,9-14 0,12-26-254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1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265 564 32623,'3'-20'48,"0"1"0,-1-40 0,-18 77-48,-7 24 0,2 2 0,1 0 0,-23 87 0,-21 149 0,61-267 0,-42 276 0,46-297 0,14-116 0,83-260 0,-64 282 0,76-162 0,-101 247 0,-4 3 0,2 1 0,0 0 0,0 0 0,1 1 0,1 0 0,0 0 0,16-16 0,-24 28 0,-1-1 0,0 1 0,1-1 0,-1 1 0,0 0 0,1-1 0,-1 1 0,1-1 0,-1 1 0,1 0 0,-1 0 0,1-1 0,-1 1 0,1 0 0,-1 0 0,1 0 0,-1 0 0,1-1 0,0 1 0,-1 0 0,1 0 0,-1 0 0,1 0 0,-1 0 0,1 0 0,-1 0 0,1 1 0,0-1 0,-1 0 0,1 0 0,-1 0 0,1 1 0,-1-1 0,1 0 0,-1 0 0,1 1 0,-1-1 0,0 0 0,1 1 0,8 24 0,31 262 0,-19-126 0,24 94 0,-13-87 0,-38-189 0,0 0 0,-2 1 0,0-1 0,-1 2 0,-1-1 0,0 1 0,-2 1 0,0 0 0,-2 1 0,-20-23 0,15 20 0,-1 0 0,0 2 0,-1 0 0,-1 1 0,-1 1 0,0 2 0,-1 0 0,-32-13 0,45 22 0,0 1 0,0 1 0,-1-1 0,1 2 0,-1 0 0,1 0 0,-1 1 0,0 0 0,1 1 0,-1 1 0,0 0 0,-13 3 0,23-4 0,0 1 0,1 1 0,-1-1 0,0 0 0,0 0 0,1 1 0,-1-1 0,1 1 0,-1-1 0,1 1 0,0-1 0,-1 1 0,1 0 0,0 0 0,0 0 0,0 0 0,1 0 0,-1 0 0,0 0 0,1 0 0,-1 0 0,1 0 0,0 0 0,0 0 0,0 4 0,-1 2 0,1 1 0,1-1 0,-1 1 0,2-1 0,2 12 0,0-10 0,0-1 0,0 0 0,1 0 0,0 0 0,0-1 0,1 1 0,1-1 0,-1-1 0,1 1 0,0-1 0,1 0 0,0-1 0,11 8 0,2 0 0,1-1 0,0-1 0,1-1 0,30 10 0,-21-12 0,1-1 0,0-2 0,0-1 0,0-1 0,0-2 0,58-4 0,-86 2 0,-1-1 0,1 1 0,0-1 0,0 0 0,0-1 0,-1 1 0,1-1 0,-1 0 0,1 0 0,-1 0 0,0 0 0,0-1 0,0 0 0,0 0 0,6-5 0,-5 2 0,0 0 0,-1 0 0,0 0 0,0-1 0,0 0 0,-1 0 0,1 0 0,-2 0 0,3-8 0,2-15 0,-2 1 0,-1-1 0,-2-1 0,0-30 0,-2 47 0,0-250 0,-3 258 0,-1 14 0,0 56 0,5 69 0,1-39 0,-2-91 0,18 415 0,-14-395 0,14 46 0,-11-49 0,-1 0 0,4 36 0,-9-51 0,-1 0 0,0 0 0,0 0 0,-1 0 0,1 0 0,-1 0 0,0 0 0,-1 0 0,1 0 0,-1 0 0,0-1 0,0 1 0,0-1 0,-6 9 0,3-4 0,6-19 0,-1 0 0,0 0 0,0 0 0,-2-13 0,2 19 0,-3-38 0,3-1 0,1 0 0,3 1 0,1-1 0,13-52 0,-7 48 0,59-213 0,-60 231 0,2 1 0,0 0 0,2 1 0,1 1 0,0 0 0,35-41 0,-46 63 0,0-1 0,1 1 0,-1 0 0,1 0 0,0 0 0,0 1 0,12-6 0,-15 8 0,0 0 0,0 1 0,1-1 0,-1 0 0,0 1 0,1-1 0,-1 1 0,1 0 0,-1 0 0,0 0 0,1 0 0,-1 0 0,1 0 0,-1 1 0,0-1 0,1 1 0,-1 0 0,0-1 0,0 1 0,1 0 0,-1 0 0,0 1 0,2 1 0,2 2 0,-1 0 0,0 1 0,0 0 0,0 0 0,-1 0 0,0 1 0,0-1 0,4 12 0,1 4 0,10 35 0,-16-45 0,0 1 0,-1 0 0,0-1 0,0 1 0,-2 0 0,0 0 0,-1 18 0,0-24 0,-1-1 0,1 0 0,-1 0 0,0 0 0,0 0 0,-1 0 0,0 0 0,0 0 0,0-1 0,-1 0 0,0 0 0,0 0 0,0 0 0,0 0 0,-1-1 0,-6 6 0,-1-2 0,0-1 0,0 0 0,-1 0 0,0-1 0,0-1 0,-18 5 0,-83 14 0,83-18 0,-11-2 0,52 4-27,8-3 26,1 0 0,-1-2 0,0 0 0,35 1 0,81-6 1,-119 1 2,1-1 1,0-1-1,0 0 1,-1-1-1,1 0 0,-1-1 1,0-1-1,-1-1 1,27-15-1,-32 16-1,0-1-1,0 1 1,-1-2-1,1 1 1,-1-1-1,-1 0 1,0-1-1,0 0 1,-1 0-1,0-1 1,0 1-1,-1-1 1,0 0-1,6-22 1,-2-15-1,-2 0 0,-2 0 0,-3-94 0,-2 111 0,10 534 0,-4-234 0,-5-119 0,-1-198 0,11-334 0,-5 323 0,2 0 0,2 1 0,3 1 0,33-89 0,-44 140 0,2-7 0,1 0 0,1 0 0,12-19 0,-17 29 0,1-1 0,0 1 0,-1 0 0,1 0 0,0 0 0,0 0 0,0 1 0,0-1 0,0 0 0,1 1 0,-1-1 0,0 1 0,1 0 0,-1 0 0,1 0 0,-1 0 0,1 0 0,0 1 0,-1-1 0,1 1 0,0 0 0,-1 0 0,1 0 0,2 0 0,-2 1 0,-1-1 0,1 1 0,-1 1 0,0-1 0,1 0 0,-1 0 0,0 1 0,0-1 0,0 1 0,0 0 0,0-1 0,0 1 0,-1 0 0,1 0 0,-1 0 0,1 1 0,-1-1 0,2 5 0,20 50 0,-19-46 0,3 11 0,0 1 0,-2-1 0,-1 1 0,0 0 0,-2 1 0,0 24 0,-2-37 0,-1 1 0,0-1 0,0 0 0,-1 0 0,-1 0 0,0 0 0,0 0 0,-1-1 0,-1 1 0,1-1 0,-2 0 0,1 0 0,-1-1 0,-12 14 0,4-8 0,0-1 0,-1-1 0,-1 0 0,0-1 0,-1-1 0,0 0 0,-23 9 0,28-16-5,11-7-12,16-10 4,11 3 11,0 0-1,1 1 1,29-5-1,43-14 0,-83 22 4,1 0 0,-1-2-1,0 0 1,-1-1 0,0 0 0,-1-1 0,16-14 0,-22 16 0,1-1 0,-1 0 0,0-1 1,-1 0-1,-1 0 0,1-1 0,-1 0 0,-1 0 1,0 0-1,-1 0 0,4-15 0,2-20 7,-2 1-1,-1-1 0,-1-53 0,-9-140-10,3 222 4,-1 1-1,0 0 0,0 0 0,-2 0 0,0 0 0,-1 1 0,0 0 0,-1 0 0,-11-23 0,15 37 0,1 0 0,-1 0 0,1 0 0,-1 0 0,0 0 0,1-1 0,-1 1 0,0 0 0,0 0 0,0 1 0,0-1 0,0 0 0,0 0 0,0 0 0,0 1 0,0-1 0,0 0 0,0 1 0,0-1 0,-1 1 0,1-1 0,0 1 0,0 0 0,-1 0 0,1-1 0,-2 1 0,1 1 0,1-1 0,0 1 0,-1 0 0,1-1 0,-1 1 0,1 0 0,0 0 0,0 0 0,-1 0 0,1 0 0,0 0 0,0 0 0,0 1 0,0-1 0,0 0 0,1 0 0,-1 1 0,0-1 0,1 1 0,-1-1 0,0 1 0,0 2 0,-5 19 0,0 0 0,2 1 0,-4 47 0,7 80 0,1-89 0,0-53 0,0 55 0,11 85 0,-8-129 0,1 1 0,1 0 0,0-1 0,2 0 0,1-1 0,0 1 0,1-1 0,13 18 0,-18-29 0,2-1 0,-1 0 0,1-1 0,0 1 0,0-1 0,1-1 0,0 1 0,0-1 0,0 0 0,0 0 0,1-1 0,9 4 0,-4-3 0,0-1 0,0-1 0,0 0 0,1-1 0,-1 0 0,28-1 0,-38 0 0,0-1 0,0 0 0,0-1 0,0 1 0,-1-1 0,1 1 0,0-1 0,0 0 0,0 0 0,0 0 0,0 0 0,-1 0 0,1-1 0,-1 1 0,1-1 0,-1 0 0,3-2 0,-2 1 0,-1-1 0,1 1 0,-1-1 0,0 0 0,0 0 0,0 0 0,-1 0 0,0 0 0,1 0 0,-1 0 0,0-7 0,3-22 0,-1 0 0,-1-1 0,-5-49 0,-20-99 0,15 129 0,4 36 0,2 18 0,-1 14 0,3-15 0,-5 70 0,6 126 0,0-183 0,1 0 0,1 0 0,0 0 0,0 0 0,2-1 0,-1 1 0,2-1 0,6 12 0,-9-19 0,0 0 0,0 0 0,0-1 0,0 1 0,1-1 0,0 0 0,0 0 0,0 0 0,0-1 0,1 1 0,0-1 0,-1 0 0,1 0 0,0-1 0,0 1 0,1-1 0,-1 0 0,0-1 0,1 1 0,-1-1 0,8 1 0,-2-2 0,-1 1 0,0-1 0,0 0 0,15-2 0,-22 1 0,0 0 0,0 1 0,0-1 0,0 0 0,0 0 0,-1-1 0,1 1 0,0-1 0,-1 1 0,1-1 0,-1 0 0,0 0 0,1 0 0,-1 0 0,3-5 0,5-7 0,-2-1 0,0 0 0,0 0 0,-2 0 0,0-1 0,7-28 0,13-107 0,-9 44 0,10-15 0,-27 120 0,1 1 0,-1 0 0,1 0 0,-1 0 0,1 0 0,-1 0 0,1 0 0,0 0 0,-1 0 0,1 0 0,0 0 0,0 0 0,0 0 0,0 0 0,0 0 0,0 1 0,0-1 0,0 0 0,0 1 0,0-1 0,0 1 0,1-1 0,-1 1 0,0 0 0,0 0 0,0-1 0,1 1 0,-1 0 0,0 0 0,0 0 0,1 0 0,-1 0 0,0 0 0,0 1 0,0-1 0,1 0 0,-1 1 0,0-1 0,0 0 0,2 2 0,2 0 0,0 0 0,-1 0 0,1 0 0,-1 1 0,1 0 0,-1 0 0,0 0 0,5 5 0,-5-1 0,-5-7 0,0 1 0,1-1 0,-1 1 0,0-1 0,0 0 0,0 1 0,0-1 0,1 0 0,-1 0 0,0 1 0,0-1 0,0 0 0,0 0 0,0 0 0,0 0 0,0 0 0,-1-1 0,2 1 0,-8 0 0,0 0 0,-1 0 0,1 1 0,0 0 0,0 1 0,0-1 0,0 2 0,0-1 0,0 1 0,0 0 0,1 1 0,-1-1 0,1 2 0,0-1 0,0 1 0,1 0 0,-1 0 0,-6 8 0,5-4 0,0 0 0,0 1 0,1 0 0,0 1 0,0 0 0,1 0 0,1 0 0,0 0 0,-4 16 0,4-8 0,0 1 0,2 0 0,0 1 0,0 37 0,3-53 0,0 1 0,1-1 0,-1 1 0,1-1 0,0 0 0,1 0 0,-1 1 0,1-1 0,0 0 0,0 0 0,1-1 0,-1 1 0,1 0 0,0-1 0,1 0 0,4 6 0,-1-4 0,0 0 0,0-1 0,0 0 0,0 0 0,1-1 0,0 0 0,0 0 0,0-1 0,11 3 0,12 1 0,1-1 0,-1-1 0,1-2 0,46-2 0,-45 0 0,-15-1 0,0 0 0,0 0 0,0-2 0,27-5 0,-38 5 0,-1 0 0,0-1 0,0 0 0,0 0 0,0 0 0,0 0 0,-1-1 0,1 0 0,-1 0 0,0-1 0,0 1 0,-1-1 0,1 0 0,-1 0 0,0-1 0,3-7 0,0 0 0,0 0 0,-1 0 0,-1-1 0,0 0 0,-1 0 0,-1-1 0,3-22 0,0-103 0,-6 124 0,0 7 0,0 1 0,-1-1 0,0 1 0,0-1 0,-1 1 0,0-1 0,-6-14 0,6 20 0,1-1 0,-1 1 0,0 0 0,0 0 0,-1 0 0,1 0 0,0 1 0,-1-1 0,0 1 0,0-1 0,0 1 0,0 0 0,0 0 0,0 0 0,0 0 0,0 1 0,-1-1 0,1 1 0,-1 0 0,-5-1 0,5 1 0,0 0 0,0 0 0,0 1 0,0 0 0,0 0 0,0 0 0,0 0 0,0 0 0,0 1 0,0-1 0,0 1 0,0 0 0,0 1 0,0-1 0,1 1 0,-1-1 0,-6 6 0,5-4 0,2 1 0,-1 0 0,0 0 0,1 1 0,0-1 0,0 1 0,0 0 0,1-1 0,-1 1 0,1 1 0,0-1 0,-2 10 0,-3 17 0,2 1 0,1-1 0,1 1 0,2 0 0,5 57 0,-3-83 0,-1-1 0,1 1 0,0 0 0,1-1 0,0 0 0,0 1 0,0-1 0,0 0 0,1 0 0,0 0 0,1 0 0,-1-1 0,1 1 0,0-1 0,1 0 0,-1 0 0,1-1 0,0 1 0,0-1 0,0 0 0,1 0 0,-1-1 0,1 1 0,0-1 0,0-1 0,0 1 0,0-1 0,1 0 0,-1 0 0,1-1 0,9 1 0,-6-1 0,0 0 0,0-1 0,0-1 0,1 0 0,13-3 0,-20 3 0,1 0 0,-1-1 0,0 0 0,1 0 0,-1 0 0,0-1 0,0 1 0,0-1 0,-1 0 0,1 0 0,-1-1 0,0 1 0,6-7 0,-2-1 0,0 0 0,0 0 0,-1-1 0,-1 0 0,0 0 0,0 0 0,-1 0 0,-1-1 0,4-23 0,-4 5 0,-2 1 0,-3-62 0,2 90 0,0 0 0,0 0 0,-1 1 0,1-1 0,0 0 0,0 0 0,-1 1 0,1-1 0,-1 0 0,0 1 0,1-1 0,-1 0 0,0 1 0,0-1 0,0 1 0,0-1 0,0 1 0,0 0 0,-1-1 0,1 1 0,0 0 0,-1 0 0,1 0 0,-1 0 0,1 0 0,-1 0 0,0 0 0,1 1 0,-1-1 0,0 1 0,1-1 0,-1 1 0,0-1 0,0 1 0,1 0 0,-1 0 0,0 0 0,0 0 0,1 0 0,-1 0 0,0 1 0,0-1 0,1 0 0,-1 1 0,0 0 0,0-1 0,1 1 0,-1 0 0,1 0 0,-2 1 0,-1 2 0,0 0 0,0 1 0,1-1 0,-1 1 0,1 0 0,1 0 0,-1 0 0,1 1 0,0-1 0,0 0 0,0 1 0,1 0 0,-1-1 0,1 11 0,-3 13 0,2 43 0,2-61 0,0 1 0,0 0 0,1-1 0,1 1 0,4 13 0,-5-20 0,1-1 0,0 0 0,0 0 0,1 0 0,-1 0 0,1 0 0,0 0 0,0-1 0,0 1 0,0-1 0,1 0 0,-1 0 0,1 0 0,0 0 0,6 3 0,1-1 0,1-1 0,-1 0 0,1-1 0,-1 0 0,1 0 0,0-2 0,0 1 0,0-1 0,1-1 0,23-2 0,-33 1 0,1 1 0,0-1 0,0 1 0,0-1 0,-1 0 0,1-1 0,0 1 0,-1-1 0,1 1 0,0-1 0,-1 0 0,0-1 0,0 1 0,1 0 0,-1-1 0,-1 0 0,1 0 0,0 0 0,-1 0 0,1 0 0,-1 0 0,0-1 0,0 1 0,0-1 0,-1 1 0,1-1 0,-1 0 0,2-6 0,2-11 0,0-1 0,-1 0 0,1-37 0,-4 51 0,7-477 0,-10 309 0,3 159 0,-2 0 0,-4-29 0,5 45 0,0 1 0,0-1 0,0 1 0,0-1 0,0 1 0,0-1 0,-1 1 0,1-1 0,0 1 0,0-1 0,0 1 0,-1-1 0,1 1 0,0-1 0,-1 1 0,1 0 0,0-1 0,-1 1 0,1-1 0,-1 1 0,1 0 0,0-1 0,-1 1 0,1 0 0,-1 0 0,1-1 0,-1 1 0,1 0 0,-1 0 0,1 0 0,-1 0 0,1 0 0,-1 0 0,1-1 0,-1 1 0,0 0 0,1 1 0,-1-1 0,1 0 0,-1 0 0,1 0 0,-1 0 0,1 0 0,-1 0 0,1 1 0,-1-1 0,1 0 0,-1 0 0,1 1 0,0-1 0,-1 0 0,1 1 0,-1-1 0,1 0 0,0 1 0,-1-1 0,1 1 0,0-1 0,-1 1 0,-3 7 0,0-1 0,1 1 0,0 0 0,0 0 0,1 0 0,0 1 0,1-1 0,0 1 0,-1 8 0,1-5 0,-8 94 0,7 131 0,4-123 0,-2-96 0,-1 39 0,12 92 0,-9-134 0,1 1 0,1-1 0,0 1 0,1-1 0,0 0 0,2-1 0,0 1 0,0-1 0,1-1 0,16 22 0,-19-30 0,0 0 0,0-1 0,1 0 0,-1 0 0,1 0 0,0 0 0,0-1 0,0 0 0,1-1 0,-1 1 0,1-1 0,-1 0 0,1-1 0,11 2 0,-13-2 0,1-1 0,0 0 0,-1 1 0,1-2 0,-1 1 0,1-1 0,0 0 0,-1 0 0,1 0 0,-1-1 0,0 0 0,1 0 0,-1 0 0,0-1 0,0 0 0,-1 0 0,10-7 0,-5 0 0,-1 0 0,1-1 0,-2-1 0,0 1 0,0-1 0,-1 0 0,-1-1 0,0 1 0,0-1 0,-1 0 0,-1 0 0,2-15 0,2-22 0,0-93 0,-7 127 0,1-193 0,-1 209 0,0-1 0,0 1 0,0-1 0,0 0 0,0 1 0,0-1 0,0 1 0,0-1 0,-1 1 0,1-1 0,0 1 0,0-1 0,0 0 0,-1 1 0,1-1 0,0 1 0,-1-1 0,1 1 0,0 0 0,-1-1 0,1 1 0,-1-1 0,1 1 0,0 0 0,-1-1 0,1 1 0,-1 0 0,1-1 0,-1 1 0,1 0 0,-1 0 0,0 0 0,0-1 0,0 1 0,0 0 0,0 1 0,0-1 0,0 0 0,0 0 0,0 1 0,0-1 0,0 0 0,1 1 0,-1-1 0,0 1 0,0-1 0,0 1 0,1-1 0,-1 1 0,0 0 0,1 0 0,-1-1 0,0 1 0,1 0 0,-1 0 0,1-1 0,-1 1 0,0 1 0,-4 9 0,1 0 0,0 0 0,0 1 0,1-1 0,1 1 0,0-1 0,-1 14 0,0 90 0,3-94 0,-1 31 0,0-24 0,1 1 0,4 35 0,-3-59 0,0 0 0,0-1 0,1 1 0,-1 0 0,1-1 0,0 1 0,0-1 0,1 1 0,-1-1 0,1 0 0,0 0 0,0 0 0,0-1 0,1 1 0,-1-1 0,1 0 0,0 0 0,0 0 0,0 0 0,0 0 0,0-1 0,1 0 0,6 3 0,-1-2 0,0-1 0,0 1 0,0-2 0,1 1 0,-1-1 0,1-1 0,-1 0 0,0 0 0,21-5 0,-26 4 0,-1 0 0,1-1 0,-1 0 0,0 0 0,0 0 0,0-1 0,0 1 0,0-1 0,-1 0 0,1 0 0,-1 0 0,1 0 0,-1-1 0,0 0 0,-1 1 0,1-1 0,-1 0 0,3-5 0,3-7 0,0 0 0,-2-1 0,8-25 0,-3-14 0,-1-1 0,-3-1 0,-3 1 0,-3-76 0,-1 133 0,0 0 0,0 0 0,0 0 0,0 0 0,0 0 0,0 0 0,0 0 0,0 0 0,0 0 0,0 0 0,0 0 0,0 0 0,-1 1 0,1-1 0,0 0 0,0 0 0,0-1 0,0 1 0,0 0 0,0 0 0,0 0 0,0 0 0,0 0 0,0 0 0,0 0 0,0 0 0,0 0 0,0 0 0,0 0 0,0 0 0,0 0 0,0 0 0,0 0 0,-1 0 0,1 0 0,0 0 0,0 0 0,0 0 0,0 0 0,0 0 0,0 0 0,0 0 0,0 0 0,0 0 0,0 0 0,0 0 0,0-1 0,0 1 0,0 0 0,0 0 0,0 0 0,0 0 0,-4 9 0,-6 19 0,3 16 0,1 0 0,3 0 0,2 61 0,1-73 0,0-19 0,0-1 0,2 1 0,-1-1 0,1 0 0,1 1 0,0-1 0,1 0 0,10 21 0,-11-27 0,0-1 0,0 1 0,1-1 0,0 0 0,0 0 0,0-1 0,0 1 0,1-1 0,0 0 0,0 0 0,0 0 0,0-1 0,1 0 0,-1 0 0,1 0 0,0-1 0,0 0 0,0 0 0,9 2 0,-4-2 0,0 0 0,0-1 0,0 0 0,0-1 0,0 0 0,0-1 0,0 0 0,13-3 0,-18 2 0,0 0 0,-1 0 0,1 0 0,0-1 0,-1 0 0,0 0 0,1-1 0,-1 0 0,-1 1 0,1-2 0,0 1 0,-1 0 0,0-1 0,0 0 0,5-9 0,0-1 0,-2 0 0,0-1 0,0 1 0,-2-1 0,0-1 0,-1 1 0,0 0 0,1-31 0,-2-11 0,-6-69 0,3 125 0,-1-15 0,-1 0 0,-1-1 0,0 1 0,-1 0 0,-1 0 0,0 1 0,-10-19 0,12 29 0,0 0 0,0 0 0,-1 0 0,1 0 0,-1 1 0,-1-1 0,1 1 0,-1 0 0,0 0 0,0 1 0,0 0 0,-1 0 0,1 0 0,-1 0 0,0 1 0,0 0 0,-1 0 0,1 1 0,0 0 0,-1 0 0,-10-2 0,11 3 0,0 1 0,0-1 0,0 1 0,1 0 0,-1 1 0,0-1 0,0 1 0,0 0 0,-8 4 0,10-4 0,1 1 0,0 0 0,0 0 0,0 0 0,0 0 0,1 0 0,-1 1 0,0-1 0,1 1 0,0 0 0,0 0 0,-1 0 0,2 0 0,-1 0 0,0 0 0,-1 5 0,-4 13 0,2-1 0,0 1 0,2 0 0,0 0 0,1 0 0,1 1 0,2 25 0,-1-24 0,1-6 0,0-1 0,0 0 0,2 0 0,0 0 0,0 0 0,2 0 0,0-1 0,1 1 0,0-1 0,10 15 0,-13-23 0,2 0 0,-1-1 0,1 0 0,0 0 0,0 0 0,1 0 0,-1-1 0,1 0 0,1 0 0,-1 0 0,1-1 0,0 0 0,-1 0 0,2-1 0,-1 0 0,0 0 0,1-1 0,-1 0 0,1 0 0,0-1 0,0 0 0,11 1 0,-15-2 0,-1 0 0,1 0 0,0-1 0,-1 1 0,0-1 0,1 0 0,-1 0 0,1 0 0,-1 0 0,0 0 0,0-1 0,1 1 0,-1-1 0,0 0 0,3-3 0,-1 0 0,0 0 0,-1-1 0,0 1 0,-1-1 0,1 0 0,-1 1 0,4-10 0,9-26 0,-1-1 0,9-46 0,-15 52 0,1 1 0,2 0 0,27-56 0,-17 57 0,-21 33 0,0-1 0,0 1 0,0-1 0,1 1 0,-1 0 0,0-1 0,1 1 0,-1 0 0,1 0 0,0 0 0,-1 0 0,1 0 0,0 1 0,0-1 0,-1 0 0,1 1 0,3-1 0,-4 1 0,0 0 0,0 0 0,0 1 0,0-1 0,-1 1 0,1-1 0,0 1 0,0-1 0,-1 1 0,1-1 0,0 1 0,0-1 0,-1 1 0,1 0 0,-1-1 0,1 1 0,-1 0 0,1 0 0,-1-1 0,1 1 0,-1 0 0,0 0 0,1 0 0,-1 0 0,0 0 0,0 0 0,1-1 0,-1 1 0,0 0 0,0 0 0,0 0 0,0 0 0,0 0 0,-1 1 0,3 8 0,10 93 0,-4-1 0,-7 117 0,-1-130 0,20-122 0,79-164 0,46-81 0,-138 264 0,-6 12 0,0-1 0,1 1 0,-1-1 0,0 1 0,1 0 0,-1 0 0,1 0 0,0 0 0,0 0 0,0 0 0,0 0 0,0 0 0,0 1 0,4-2 0,-4 2 0,0 9 0,-1 38 0,-2 0 0,-2 0 0,-2 0 0,-2 0 0,-2-1 0,-1 0 0,-3-1 0,-2 0 0,-39 80 0,53-122-4,-2 4 6,0 0 1,0 0 0,-1 0-1,0-1 1,-5 6 0,7-9-25,0-1 0,0 1 0,0-1 0,0 0-1,0 1 1,-1-1 0,1 0 0,0 0 0,-1-1 0,1 1 0,-1 0 0,1-1 0,0 0 0,-1 1 0,1-1 0,-5 0 0,-17 0-912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1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50 30878,'-5'-6'188,"0"0"0,0 1 0,-1 0 0,0 0 1,0 1-1,-11-7 0,14 10-164,1 0-1,-1 0 1,0 0 0,0 0 0,0 0 0,1 1 0,-1-1-1,0 1 1,0 0 0,0 0 0,0 0 0,0 0 0,0 0-1,0 1 1,0-1 0,1 1 0,-1 0 0,0 0-1,0 0 1,1 0 0,-5 3 0,1-1-24,1 1 0,-1 0 0,1 1 0,0-1 0,0 1 0,1 0 0,0 0 0,0 1 0,0-1 0,0 1 0,1 0 0,0 0 0,0 0 0,-4 12 0,4-6 0,0-1 0,1 1 0,0 0 0,1 0 0,0 0 0,1 1 0,1 19 0,0-29 1,0 1-1,-1-1 1,1 0-1,0 1 1,1-1-1,-1 0 1,0 0-1,1 1 1,0-1-1,0 0 1,0-1-1,0 1 1,0 0 0,0-1-1,1 1 1,0-1-1,-1 0 1,1 1-1,0-1 1,0-1-1,0 1 1,0 0-1,0-1 1,0 1 0,1-1-1,-1 0 1,5 1-1,9 1 5,0 0 0,0-1 0,0-1 0,22-1 0,-23 0-2,-12 0-3,0-1 0,0 1 0,1-1 1,-1 1-1,0-1 0,0 0 0,0-1 0,0 1 1,-1-1-1,1 0 0,0 1 0,-1-2 1,1 1-1,-1 0 0,1-1 0,-1 1 0,0-1 1,0 0-1,0 0 0,-1-1 0,1 1 1,-1 0-1,0-1 0,0 1 0,3-9 0,0 1 0,-1-1 0,-1 0 0,0 0 0,0 0 0,-2 0 0,1-1 0,-1-18 0,-1 15 0,0 9 0,1 0 0,-2-1 0,1 1 0,-3-12 0,3 18 0,-1-1 0,1 0 0,-1 1 0,0-1 0,1 1 0,-1-1 0,0 1 0,0-1 0,0 1 0,0-1 0,0 1 0,0 0 0,-1-1 0,1 1 0,0 0 0,-1 0 0,1 0 0,0 0 0,-1 0 0,1 1 0,-1-1 0,0 0 0,1 1 0,-3-1 0,-3-1-10,-1 1 0,0 0 0,0 1-1,0-1 1,1 2 0,-1-1 0,0 1 0,0 0 0,1 1 0,-1-1-1,0 2 1,1-1 0,0 1 0,-11 5 0,-26 24-334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2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32095,'0'0'432,"41"0"-304,17-3-80,17-9-32,-1 7 0,-2-3-16,-14 6 0,-13-3 0,-20 2-32,-17 1-224,-8-1-977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43 31839,'-10'-3'45,"0"0"1,-1 1 0,0 0-1,0 1 1,1 0-1,-1 1 1,0 0 0,-19 3-1,28-2-43,0-1-1,1 1 0,-1 0 1,1 0-1,-1 0 1,1 0-1,0 1 0,-1-1 1,1 0-1,0 0 0,0 1 1,-1-1-1,1 1 0,1-1 1,-1 1-1,0 0 0,0-1 1,0 1-1,1 0 0,-1-1 1,1 1-1,0 0 0,-1 0 1,1-1-1,0 1 1,0 0-1,0 0 0,0 0 1,1 3-1,-1-1 4,0-1 0,0 1 0,0 0 0,1 0 1,-1-1-1,1 1 0,0 0 0,0-1 0,1 1 0,-1-1 0,1 1 0,0-1 1,-1 0-1,5 5 0,-2-5 0,1 0 1,-1 0 0,1 0-1,0-1 1,-1 0 0,1 0-1,0 0 1,1 0-1,-1-1 1,0 0 0,6 0-1,0 1 14,-1-2 0,1 1 0,0-2 0,17-1 1,-25 1-16,-1 0 1,0 0 0,0 1 0,0-1 0,0-1 0,0 1-1,0 0 1,-1 0 0,1-1 0,0 1 0,0-1 0,-1 0-1,1 1 1,-1-1 0,0 0 0,1 0 0,-1 0 0,0 0-1,0 0 1,0 0 0,-1 0 0,1 0 0,0 0 0,-1 0 0,1-1-1,-1 1 1,0-3 0,2-7 8,-1 0 0,-1 1-1,-2-22 1,1 30-12,1 1-1,-1 0 0,0-1 0,0 1 0,0 0 0,0 0 1,0-1-1,-1 1 0,1 0 0,-1 0 0,1 0 1,-1 1-1,0-1 0,0 0 0,0 1 0,0-1 1,0 1-1,0 0 0,0-1 0,0 1 0,-1 0 1,1 0-1,0 1 0,-1-1 0,1 0 0,0 1 1,-1-1-1,1 1 0,-1 0 0,-2 0 0,-2-1-5,0 1 0,0 0 0,0 0 0,0 0 0,1 1-1,-1 0 1,0 1 0,1-1 0,-1 1 0,-9 5 0,11-4-39,0 0 0,0 1 0,0-1 0,1 1 0,-7 7 0,-16 24-744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2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281 117 32607,'-2'-10'16,"0"0"0,-1 0-1,0 0 1,-1 0 0,-4-10 0,6 17-13,0 0 0,0 0 0,0 0 0,0 1 0,0-1 0,0 0 0,-1 1 0,1 0 0,-1 0 0,0 0 0,0 0 0,0 0 0,0 0 0,0 0 0,0 1 0,0 0 0,0 0 0,-1 0 0,-3-1 0,-1 0-3,-1 1 1,1 0-1,0 1 1,0 0-1,0 0 1,-1 1-1,1 0 1,0 0-1,0 1 1,0 0-1,0 0 1,1 1-1,-16 7 1,18-6-3,0-1 1,0 1 0,0 0-1,0 0 1,1 0-1,-1 1 1,1 0-1,0-1 1,1 1 0,-1 1-1,1-1 1,0 1-1,0-1 1,1 1-1,0 0 1,0 0 0,0 0-1,0 0 1,0 6-1,1-3 2,0 0-1,0 0 0,1-1 0,0 1 0,0 0 0,4 16 1,-3-20 0,0-1 0,1 1 0,-1-1 0,1 0 0,0 1 0,1-1 0,-1 0 0,1 0 0,0-1 0,0 1 0,0-1 0,0 1 0,0-1 0,5 4 0,1-1 1,1 0 0,-1-1 0,1 1 0,0-2 0,0 0-1,0 0 1,1 0 0,-1-2 0,15 3 0,7-1 11,60 0-1,-84-4-11,-1-1 0,1 1 0,0-1 0,0 0 0,-1-1 0,1 0 0,-1 0 0,1-1 0,8-4 0,-12 5 0,0-1 0,0 1 0,-1-1 0,0 1 0,1-1 0,-1 0 0,0-1 0,0 1 0,-1 0 0,1-1 0,-1 1 0,0-1 0,0 0 0,0 0 0,0 0 0,0 0 0,-1 0 0,1-5 0,0 3 0,-1 1 0,0-1 0,0 1 0,-1-1 0,1 0 1,-1 1-1,0-1 0,-1 1 0,0-1 0,1 0 0,-2 1 0,1-1 0,-1 1 0,0 0 0,0-1 1,0 1-1,-1 0 0,1 0 0,-1 1 0,0-1 0,-1 0 0,1 1 0,-6-5 0,3 4-2,-1 0-1,0 0 1,0 1-1,-1 0 1,1 0 0,-1 0-1,0 1 1,0 0-1,0 1 1,0 0-1,-1 0 1,1 1-1,-1 0 1,-12 0-1,12 1-126,-1 0-1,1 0 1,-1 1-1,1 0 1,0 0-1,-1 1 1,1 1-1,-16 6 0,-16 16-4192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3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31118,'-6'0'117,"-13"2"659,18-2-767,1 0 1,-1 0-1,1 0 1,0 1-1,-1-1 0,1 0 1,0 1-1,-1-1 1,1 0-1,0 1 0,0-1 1,-1 0-1,1 1 1,0-1-1,0 1 0,0-1 1,0 0-1,-1 1 1,1-1-1,0 1 0,0-1 1,0 1-1,0-1 1,0 0-1,0 1 0,0-1 1,0 1-1,0-1 1,0 1-1,0-1 0,1 1 1,-1-1-1,0 0 1,0 1-1,0-1 0,0 1 1,1-1-1,-1 1 0,1 0-3,-1 0-1,1 0 1,-1-1-1,1 1 0,0 0 1,-1 0-1,1-1 0,0 1 1,0 0-1,-1-1 0,1 1 1,0 0-1,0-1 0,0 1 1,0-1-1,0 0 0,0 1 1,1-1-1,11 5 23,0-2 1,1 0-1,0 0 1,-1-1-1,16 0 1,80-3 24,-49 0-37,-23 1-12,40 0 18,124-14 0,-126 5-22,-115 10-280,2 7-1488,15-3-2253,-5 1-4642,-15 2-9320,43-8 17931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32207,'38'-24'528,"-38"24"-527,0 1 0,1-1 0,-1 1 0,1-1 0,-1 1 1,0-1-1,1 0 0,-1 1 0,0 0 0,0-1 0,0 1 0,1-1 0,-1 1 0,0-1 0,0 1 1,0-1-1,0 1 0,0 0 0,0-1 0,0 1 0,0-1 0,0 1 0,0-1 0,0 1 0,0 0 1,-1 0-1,1 1 1,-16 367-2,2-251 0,6 0 0,6 130 0,3-238 0,0 0 0,0 0 0,1 0 0,1 0 0,-1 0 0,2-1 0,-1 1 0,1-1 0,1 0 0,-1 0 0,10 13 0,-9-16 0,0-1 0,0 1 0,0-1 0,1 0 0,0 0 0,-1-1 0,2 0 0,-1 0 0,0 0 0,1-1 0,0 0 0,0 0 0,0 0 0,0-1 0,0 0 0,11 1 0,-6-1 0,1-1 0,-1 0 0,1-1 0,20-2 0,-29 1 0,-1 1 0,1-1 0,0 0 0,-1 0 0,1 0 0,-1-1 0,1 1 0,-1-1 0,1 0 0,-1 0 0,0 0 0,0 0 0,0-1 0,0 1 0,-1-1 0,1 1 0,-1-1 0,1 0 0,2-6 0,2-4 0,-2 0 0,0-1 0,-1 1 0,0-1 0,-1 0 0,-1-1 0,2-19 0,-4-109 0,-1 76 0,1 362 0,0-289 0,0 0 0,0 0 0,1 0 0,0-1 0,0 1 0,0 0 0,1 0 0,0 0 0,0-1 0,0 1 0,1-1 0,4 6 0,-4-7 0,0 0 0,0-1 0,1 1 0,-1-1 0,1 0 0,0 0 0,0 0 0,0-1 0,0 1 0,1-1 0,-1 0 0,0 0 0,1 0 0,0-1 0,6 2 0,14 0 0,1 0 0,-1-2 0,34-2 0,-49 1 0,-4 0 0,0-1 0,1 0 0,-1 0 0,0 0 0,0-1 0,0 0 0,-1 0 0,1 0 0,0-1 0,-1 1 0,1-1 0,-1-1 0,7-5 0,-4 2 0,-1 0 0,0 0 0,-1-1 0,0 0 0,0 0 0,-1 0 0,8-16 0,-3 0 0,-1 0 0,-1-1 0,-1 0 0,-1 0 0,4-42 0,-7 37 0,0 0 0,-2 0 0,-5-51 0,3 80 0,1 0 0,-1 0 0,0 0 0,0 0 0,0-1 0,0 1 0,1 0 0,-1 0 0,0 1 0,-1-1 0,1 0 0,0 0 0,0 0 0,0 1 0,0-1 0,-1 1 0,1-1 0,0 1 0,-1-1 0,1 1 0,0 0 0,-1-1 0,1 1 0,0 0 0,-1 0 0,-2 0 0,0 0 0,-1 0 0,1 0 0,-1 0 0,1 1 0,-1-1 0,1 1 0,-5 2 0,5-2 0,2 1 0,-1 0 0,0 0 0,0 1 0,1-1 0,-1 1 0,1-1 0,0 1 0,-1 0 0,1-1 0,1 1 0,-1 0 0,0 0 0,1 1 0,-1-1 0,0 4 0,-3 7 0,1 1 0,-3 21 0,3 6 0,1 70 0,3-83 0,0-20 0,0 0 0,1-1 0,0 1 0,0 0 0,1 0 0,0-1 0,1 1 0,0-1 0,0 0 0,1 0 0,5 10 0,-5-12 0,0-2 0,0 1 0,0 0 0,0-1 0,1 0 0,0 0 0,0 0 0,0 0 0,0-1 0,1 0 0,-1 0 0,1 0 0,0-1 0,0 0 0,0 0 0,11 2 0,5-1 0,0-1 0,0-1 0,37-4 0,-56 3 0,0 0 0,0-1 0,1 1 0,-1-1 0,0 0 0,0 0 0,0-1 0,0 1 0,0-1 0,0 1 0,0-1 0,-1 0 0,1 0 0,0 0 0,-1 0 0,3-4 0,-1 1 0,0 0 0,-1 0 0,1-1 0,-1 1 0,0-1 0,-1 0 0,4-11 0,-1-5 0,-1 1 0,-1 0 0,1-43 0,-3-158 0,-2 219 0,1 0 0,0 0 0,1 1 0,-1-1 0,0 0 0,1 0 0,-1 0 0,1 0 0,0 1 0,0-1 0,0 0 0,1 1 0,-1-1 0,0 1 0,1-1 0,2-2 0,-2 3 0,1 1 0,-1-1 0,1 0 0,0 1 0,-1-1 0,1 1 0,0 0 0,0 0 0,0 0 0,0 0 0,0 1 0,0-1 0,0 1 0,0 0 0,4 0 0,3-1 0,-1 1 0,0 0 0,1 0 0,-1 1 0,0 0 0,1 1 0,14 4 0,-20-4 0,-1 0 0,0 0 0,1 0 0,-1 0 0,0 1 0,0-1 0,-1 1 0,1 0 0,0 0 0,-1 0 0,0 0 0,1 0 0,-1 0 0,0 1 0,-1-1 0,1 1 0,-1-1 0,0 1 0,1 0 0,-1-1 0,0 8 0,2 8 0,-1 1 0,-2-1 0,0 0 0,0 1 0,-2-1 0,0 0 0,-2 0 0,0 0 0,-1 0 0,-10 25 0,12-36 0,0-1 0,1 1 0,0-1 0,1 1 0,0 0 0,0 0 0,1 0 0,0 0 0,0 0 0,2 11 0,-1-18 0,-1 1 0,1-1 0,0 1 0,-1-1 0,1 1 0,0-1 0,0 0 0,0 1 0,1-1 0,-1 0 0,0 0 0,0 0 0,1 0 0,-1 0 0,0 0 0,1 0 0,-1 0 0,1 0 0,-1-1 0,1 1 0,-1 0 0,1-1 0,0 0 0,2 1 0,45 3 0,-42-3 0,13-1-17,6 1 26,1-1 0,0-1 1,27-5-1,-46 5-31,-1 0-1,0-1 1,0 0-1,0-1 0,0 0 1,0 0-1,-1 0 0,1-1 1,-1 0-1,0 0 1,0 0-1,0-1 0,-1 0 1,1 0-1,8-12 1,11-33-1142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70 32575,'-4'-6'13,"0"1"-1,0 0 1,-1 0 0,0 0 0,0 1-1,0 0 1,-1 0 0,1 0 0,-1 0-1,0 1 1,0 0 0,0 0-1,-12-3 1,7 3-11,0 1 0,0 1-1,0 0 1,0 0 0,0 1 0,0 0-1,-19 4 1,27-4-2,0 1 0,0 0 0,-1 0 0,1 0 0,0 0 0,0 0 0,1 1 0,-1-1 0,0 1 0,0 0 0,1 0 0,-1 0 0,1 0 0,-1 0 0,1 1 0,0-1 0,0 1 0,-2 3 0,1-1 0,0 0 0,1 1 0,-1 0 0,1-1 0,1 1 0,-1 0 0,1 0 0,0 0 0,-1 10 0,2-9 0,-1 0 0,1 0 0,1 0 0,-1 0 0,1 0 0,1 0 0,-1 0 0,1 0 0,0 0 0,1 0 0,0-1 0,0 1 0,0-1 0,1 0 0,0 0 0,0 0 0,7 8 0,-1-7 0,-1-1 0,2-1 0,-1 1 0,0-2 0,1 1 0,0-1 0,0-1 0,0 0 0,1-1 0,-1 0 0,1 0 0,-1-1 0,1-1 0,13-1 0,-21 1 0,0 0 0,0 0 0,0-1 0,0 1 0,-1-1 0,1 0 0,0 0 0,0 0 0,-1-1 0,1 0 0,-1 1 0,1-1 0,-1 0 0,0 0 0,0-1 0,1 1 0,-2-1 0,1 1 0,0-1 0,0 0 0,-1 0 0,0 0 0,0-1 0,0 1 0,0-1 0,2-5 0,0-1 0,-1-1 0,0 1 0,-1-1 0,0 0 0,-1 1 0,0-1 0,0 0 0,-3-17 0,2 25 0,0 0 0,-1-1 0,1 1 0,-1 0 0,0 0 0,0 0 0,0-1 0,-1 1 0,1 0 0,-1 1 0,0-1 0,1 0 0,-1 0 0,0 1 0,-1-1 0,1 1 0,0 0 0,-1 0 0,1-1 0,-1 2 0,0-1 0,0 0 0,0 0 0,0 1 0,0 0 0,0-1 0,0 1 0,-3 0 0,-10-3-1,1 2 0,-1-1 0,0 2 0,-25 1 0,29 0-66,0 0 0,-1 1 1,1 0-1,0 1 1,-19 6-1,-9 10-3813,-26 24-16806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6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53 25276,'-16'-2'6746,"19"-4"-5482,26-4-1783,50-4 519,151-6 0,-230 20 0,0 0 0,0-1 0,1 1 0,-1 0 0,0 0 0,0 0 0,0 0 0,0 0 0,1 0 0,-1 0 0,0 0 0,0 0 0,0 0 0,0 0 0,1 0 0,-1 0 0,0 0 0,0 0 0,0 0 0,0 1 0,1-1 0,-1 0 0,0 0 0,0 0 0,0 0 0,0 0 0,0 0 0,0 0 0,1 0 0,-1 1 0,0-1 0,0 0 0,0 0 0,0 0 0,0 0 0,0 0 0,0 1 0,0-1 0,0 0 0,0 0 0,1 0 0,-1 0 0,0 0 0,0 1 0,0-1 0,-5 7 0,3-4 0,-33 37 0,-57 54 0,50-54 0,-50 61 0,92-101 0,-1 1 0,0 0 0,1-1 0,-1 1 0,1-1 0,-1 1 0,1 0 0,-1-1 0,1 1 0,-1 0 0,1-1 0,0 1 0,-1 0 0,1 0 0,0 0 0,0-1 0,0 1 0,-1 0 0,1 0 0,0 0 0,0-1 0,0 1 0,0 0 0,0 0 0,1 0 0,-1-1 0,0 1 0,0 0 0,0 0 0,1 0 0,-1-1 0,1 1 0,-1 0 0,0-1 0,1 1 0,-1 0 0,1-1 0,-1 1 0,1 0 0,0-1 0,-1 1 0,1-1 0,-1 1 0,1-1 0,0 1 0,0-1 0,-1 0 0,1 1 0,1-1 0,5 3 0,1-1 0,-1 0 0,1-1 0,12 2 0,0-1 0,11 6 0,40 15 0,-63-20 0,0 1 0,0-1 0,0 2 0,-1-1 0,0 1 0,0 0 0,0 0 0,0 1 0,-1 0 0,7 8 0,-11-11 0,0 0 0,0 0 0,-1 0 0,1 0 0,-1 0 0,0 0 0,0 0 0,0 1 0,0-1 0,0 0 0,-1 0 0,0 1 0,1-1 0,-1 1 0,-1-1 0,1 0 0,0 1 0,-1-1 0,0 0 0,1 0 0,-1 1 0,-1-1 0,1 0 0,0 0 0,-1 0 0,1 0 0,-1 0 0,0 0 0,0-1 0,0 1 0,-1-1 0,1 1 0,0-1 0,-1 0 0,0 0 0,1 0 0,-5 2 0,-8 3 0,0-1 0,-1-1 0,1-1 0,-1 0 0,-31 3 0,-82-2 0,123-5 0,3 0 2,0 0 0,0 0 0,0 0 0,0 0 0,-1-1 0,1 1 0,0-1 0,0 0 0,1 0 0,-1 0 0,0-1 0,0 1 0,0 0-1,1-1 1,-1 0 0,1 0 0,-1 0 0,1 0 0,0 0 0,0 0 0,-4-5 0,4 2-47,0 1-1,0-1 1,0 0 0,0 0-1,1 0 1,-1 0-1,1 0 1,1 0 0,-1 0-1,1 0 1,0 0-1,1-7 1,1-11-1825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26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722 183 31358,'-1'-10'105,"0"0"-1,-1 1 1,0-1-1,0 1 1,-1-1-1,0 1 1,-1 0-1,0 0 1,-1 0-1,-8-12 1,9 15-94,-1 1-1,1 0 1,-1 1-1,0-1 1,-1 1-1,1 0 1,-1 0-1,0 0 1,0 1-1,0 0 1,-1 0-1,1 1 1,0-1-1,-1 1 1,0 1-1,-7-2 1,-2 0-9,0 1-1,1 1 1,-1 0-1,0 1 1,0 1-1,1 0 1,-1 1-1,1 1 1,-1 0-1,1 1 1,0 1-1,0 0 1,0 1 0,1 1-1,0 0 1,0 1-1,1 0 1,-13 11-1,3 2 0,0 1-1,2 2 0,0 0 0,2 1 1,1 0-1,1 2 0,1 0 1,1 1-1,1 1 0,2 0 0,-9 33 1,5-9-1,3 0-1,3 1 1,1 1 0,3 0 0,2 86 0,4-122 0,1 0 0,1 0 0,1-1 0,1 1 0,0 0 0,1-1 0,10 21 0,-9-25 0,2 0 0,0-1 0,0 0 0,2 0 0,-1-1 0,2 0 0,-1 0 0,2-1 0,12 10 0,-8-10-1,0 0 0,0-1 1,1-1-1,0 0 0,1-1 0,0-1 0,0-1 1,1 0-1,32 5 0,-18-7-1,0-1 1,0-1-1,0-2 1,62-7-1,-70 2 3,-1 0 0,0-1 0,-1-2 1,0 0-1,0-1 0,0-2 0,-1 0 0,-1-1 1,0-2-1,-1 0 0,0-1 0,-1-1 0,-1 0 0,-1-2 1,0 0-1,-1-1 0,-1 0 0,-1-1 0,0-1 0,-2-1 1,-1 1-1,0-2 0,-2 0 0,13-46 0,-15 25 7,-2-1-1,-2 0 0,-3-60 1,-1 85-8,0-1 0,-2 0 1,0 1-1,-1 0 0,-1-1 1,-1 2-1,-1-1 0,0 1 0,-2 0 1,0 0-1,-1 1 0,-1 0 1,-1 1-1,0 1 0,-1-1 1,-20-18-1,16 19 0,0 1 0,0 1 1,-2 1-1,0 0 0,0 1 0,-1 1 0,0 1 1,-37-13-1,27 14-7,0 1 0,0 2 0,-1 1 0,0 1 0,-56 1 0,61 3-40,1 1 0,-36 6 0,38 0-95,0 0 1,-33 15 0,56-22 138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40 138 31662,'-9'-128'1068,"9"127"-1067,0 1 0,0-1 0,0 1 0,0 0 0,0-1 0,0 1 0,0 0 0,-1-1 0,1 1 0,0 0 0,0-1 0,0 1 0,0 0 0,-1-1 0,1 1 0,0 0 1,0-1-1,0 1 0,-1 0 0,1 0 0,0-1 0,-1 1 0,1 0 0,0 0 0,0 0 0,-1-1 0,1 1 0,0 0 0,-1 0 0,0 0-1,1 1 1,-1-1-1,0 1 0,1-1 1,-1 1-1,1-1 0,0 1 0,-1-1 1,1 1-1,-1 0 0,1-1 0,0 1 1,-1 0-1,1-1 0,0 1 0,0 0 1,0-1-1,0 1 0,-1 0 0,1-1 1,0 2-1,-9 80 0,2-1 0,6 104 0,2-103 0,-1-30 0,3 137 1,0-150-3,2 1 0,17 67 0,-22-105 82,0-7-1246,0-26-2401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3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38 168 31102,'-3'-1'57,"1"-1"-1,-1 1 1,1-1 0,-1 0-1,1 0 1,0 0 0,0-1-1,0 1 1,0 0-1,0-1 1,0 1 0,1-1-1,-1 0 1,1 1 0,0-1-1,0 0 1,0 0-1,0 0 1,0 0 0,1 0-1,-1 0 1,1 0-1,0 0 1,0 0 0,0 0-1,1-6 1,-1 6-55,1 0 0,0 1 0,-1-1 0,1 0 0,0 1 0,1-1 0,-1 1 0,0-1 0,1 1 0,-1 0 0,1 0 0,0-1 0,0 1 0,-1 0 0,2 1 0,-1-1 0,0 0 0,0 0 0,0 1 0,1 0 0,-1-1 0,1 1 0,4-2 0,8-3 2,2 0-1,24-6 0,-36 11-2,22-5 4,-1 2-1,1 1 1,0 0 0,-1 3 0,40 2 0,-55-1-5,-1 1 0,0 0 0,1 0 0,-1 1 0,0 0 0,0 1 0,-1 0 0,1 1 0,-1 0 0,0 0 0,0 1 0,0 0 0,-1 1 0,0-1 0,0 2 0,-1-1 0,0 1 0,0 0 0,-1 1 0,0-1 0,-1 1 0,9 18 0,-4-4 0,-1 1 0,-1 0 0,-1 0 0,-1 0 0,-1 1 0,-1 0 0,-1 0 0,-2 40 0,-2-45 1,0-1 0,-2 0 0,-1 0 1,0 0-1,-1-1 0,-1 0 0,-1 0 0,0 0 0,-1-1 0,-1 0 1,-1 0-1,-1-1 0,-13 17 0,-14 15-1,-2-2 0,-1-2 0,-3-2 0,-91 69 0,121-101-1,0-1 1,0 0-1,-31 13 0,45-22-1,0 0 0,0 0 0,-1 0 0,1 1 0,-1-1 0,1 0 0,0 0 0,-1 0 0,1 0 0,0 1 0,-1-1 1,1 0-1,-1 0 0,1 0 0,0 0 0,-1 0 0,1 0 0,-1 0 0,1 0 0,-1 0 0,1-1 0,0 1 0,-1 0 0,1 0 0,0 0 0,-1 0 0,1-1 0,0 1 0,-1 0 0,1 0 0,0 0 0,-1-1 0,1 1 0,0 0 0,-1-1 0,1 1 0,0 0 0,0-1 0,-1 0 0,0-17-249,1 11 53,0-35-1432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35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239 424 31983,'-4'-5'33,"0"0"1,0 0-1,0 1 1,-1-1-1,0 1 1,0 0-1,0 1 0,0-1 1,-1 1-1,1 0 1,-1 0-1,0 0 1,1 1-1,-1 0 1,-1 0-1,1 1 1,0 0-1,0 0 1,-13-1-1,16 3-33,0-1 1,0 1-1,0 0 0,1 0 0,-1 0 0,0 0 0,0 0 0,1 1 1,-1-1-1,1 1 0,-1-1 0,1 1 0,0 0 0,0 0 0,0 0 1,0 0-1,0 1 0,0-1 0,0 1 0,-2 3 0,-3 7 0,1 1 0,-10 25 0,13-30 0,-4 14 1,0 0-1,2 1 1,0-1 0,-1 26 0,2 98 11,4-137-12,0 1-1,0-1 0,1 0 0,0 0 0,0 0 0,1 0 0,1-1 0,0 1-1,0 0 1,5 10 0,-5-16 2,-1-1-1,0 1 1,1 0 0,0-1-1,0 0 1,0 1-1,0-1 1,0-1-1,1 1 1,-1 0-1,1-1 1,0 0 0,0 0-1,0 0 1,0 0-1,0 0 1,0-1-1,0 0 1,1 0-1,-1 0 1,0 0 0,1-1-1,5 1 1,-4-1 0,0 0 1,0 0-1,0 0 1,0-1 0,0 0-1,0 0 1,-1 0-1,1-1 1,0 1-1,-1-2 1,1 1 0,-1 0-1,1-1 1,-1 0-1,0-1 1,0 1-1,-1-1 1,1 0 0,-1 0-1,0 0 1,0 0-1,0-1 1,0 0 0,-1 0-1,0 0 1,5-10-1,-3 5 1,0-1 0,-1 0-1,-1 0 1,0-1 0,0 1-1,-1-1 1,1-13 0,-1-85 4,-3 68-7,2 20 1,-2 0 0,-1 0 0,0 0 0,-1 0 0,-2 1 0,0-1 0,-13-32 0,18 53 0,0 1 0,0 0 0,0-1 0,-1 1 0,1 0 0,0-1 0,0 1 0,0 0 0,0-1-1,0 1 1,0 0 0,-1-1 0,1 1 0,0 0 0,0-1 0,-1 1 0,1 0 0,0 0 0,0-1 0,-1 1 0,1 0 0,0 0 0,0 0 0,-1-1 0,1 1 0,0 0 0,-1 0 0,1 0 0,0 0-1,-1 0 1,1 0 0,0-1 0,-1 1 0,1 0 0,-1 0 0,1 0 0,0 0 0,-1 0 0,1 1 0,0-1 0,-1 0 0,1 0 0,0 0 0,-1 0 0,-8 18-11,4 22 4,1 0 0,2 80 1,3-69 7,-2-32-1,1 0 0,1 0 0,1-1 0,0 1 0,2-1 0,0 0 0,1 0 0,0 0 0,9 17 0,-12-32 0,-1 0 0,1-1 0,0 1 0,0-1 0,0 0 0,0 1 0,0-1 0,1 0 0,-1 0 0,1 0 0,-1-1 0,1 1 0,0-1 0,0 1 0,0-1 0,-1 0 0,1 0 0,0 0 0,0 0 0,1-1 0,-1 1 0,0-1 0,0 0 0,0 0 0,0 0 0,0 0 0,0 0 0,0-1 0,6-1 0,-2 0 1,0 0 0,0 0 0,0-1 0,0 0 0,-1-1 0,1 1 1,-1-1-1,0 0 0,0-1 0,-1 1 0,10-10 0,-5 1 0,0-1-1,-1 0 0,-1 0 1,0-1-1,-1 0 0,-1 0 1,0-1-1,-1 0 0,5-25 1,-1-16-2,4-78 1,-13 132 0,5-334 0,-6 216 0,-1 108 0,-2 17 0,3-3 0,-2 5 0,-1 0 0,1 1 0,0-1 0,1 1 0,0 0 0,0 0 0,0 0 0,0 9 0,-4 65 0,5-61 0,-1 203 0,3-132 0,-1-51 0,2 0 0,2 0 0,10 43 0,-9-62 0,1 0 0,1-1 0,0 0 0,2 0 0,0 0 0,1-1 0,17 23 0,-21-34 0,0-1-1,1 0 1,0-1 0,0 1-1,0-1 1,1-1-1,0 1 1,0-2 0,1 1-1,-1-1 1,1 0 0,12 3-1,-17-5 1,1-1 0,0 1-1,0-1 1,0 0 0,0-1-1,0 1 1,0-1-1,1 0 1,-1-1 0,0 1-1,0-1 1,0 0 0,0 0-1,0 0 1,0-1 0,-1 0-1,1 0 1,0 0-1,-1 0 1,1-1 0,-1 1-1,0-1 1,7-7 0,-3 1-1,-2 0 1,1 0-1,-1-1 1,0 0-1,-1 0 1,0-1 0,-1 1-1,0-1 1,4-22-1,0-9-12,3-57-1,-8 66 0,0-6 6,-1 9-17,6-34 1,-7 57-4,1 0 1,0 0 0,0 0-1,1 0 1,-1 0 0,2 0-1,-1 1 1,1-1 0,8-10-1,-11 15 21,1 0 0,0 0 0,0 0 0,0 1 0,-1-1 0,1 1 0,1-1-1,-1 1 1,0 0 0,0-1 0,0 1 0,1 1 0,-1-1 0,1 0 0,-1 0 0,0 1-1,1-1 1,-1 1 0,1 0 0,-1 0 0,1 0 0,-1 0 0,1 0 0,-1 1-1,1-1 1,-1 1 0,5 1 0,-2 0 18,-1 0 0,0 0-1,0 1 1,0-1 0,-1 1 0,1 0 0,-1 0 0,1 1-1,-1-1 1,0 1 0,0-1 0,-1 1 0,5 7-1,-3-2 27,-1 0 0,0-1 0,0 1 0,1 12 0,1 2 200,-6-26-237,0 0 0,-1 0 1,0 0-1,1 1 0,-1-1 0,0 1 1,-1-1-1,1 1 0,0 0 0,-1 0 1,1 0-1,-1 0 0,1 0 0,-1 0 1,0 1-1,0-1 0,0 1 0,0 0 1,0 0-1,0 0 0,0 0 0,-5 0 0,4 0 0,0 0 0,0 1 0,0 0-1,0-1 1,0 1 0,0 1 0,0-1-1,0 1 1,0-1 0,0 1 0,1 0-1,-1 1 1,0-1 0,0 0 0,1 1-1,-1 0 1,1 0 0,0 0-1,-1 1 1,-2 2 0,0 2 0,0 1 0,1 0 0,0 0 0,0 0 0,1 0 0,0 1 0,0 0 0,1 0 0,0 0 0,1 0 0,0 0 0,-1 11 0,-1 18 0,1 64 0,3-78 0,0-16 0,0-1 0,1 1 0,-1-1 0,1 1 0,1-1 0,-1 1 0,1-1 0,1 0 0,-1 0 0,5 9 0,-4-13 0,-1 0 0,1 0 0,-1 0 0,1 0 0,0 0 1,0 0-1,0-1 0,1 1 0,-1-1 0,0 0 0,1 0 0,0 0 1,-1-1-1,1 1 0,0-1 0,0 0 0,0 0 0,0 0 0,0-1 1,8 1-1,-7 0 1,0 0 0,0-1 0,0 0 0,0 0 0,0 0 0,1-1 0,-1 1 0,0-1 0,0 0 0,0-1 0,0 1 0,-1-1 0,1 0 0,0 0 0,-1-1 0,1 1 0,-1-1 0,0 0 0,0 0 0,0-1 0,0 1 0,0-1 0,-1 0 0,0 0 0,6-8 0,1-4 0,-1 0-1,-1 0 0,0-1 0,-1 0 1,-1 0-1,0 0 0,-2-1 1,0 0-1,2-18 0,-1-25 0,-2-81 0,-4 92 0,1 49 0,0 0 0,0 0 0,0 0 0,0 0 0,0 0 0,0 0 0,0 0 0,-1 0 0,1 0 0,0 0 0,-1 0 0,1 0 0,-1 0 0,1 0 0,-1 0 0,0-1 0,0 2 0,1-1 0,-1 1 0,1 0 0,-1 0 0,1 0 0,-1 0 0,0-1 0,1 1 0,-1 0 0,1 0 0,-1 0 0,1 0 0,-1 0 0,1 0 0,-1 1 0,1-1 0,-1 0 0,1 0 0,-1 0 0,1 0 0,-1 1 0,1-1 0,-1 0 0,1 0 0,-1 1 0,1-1 0,-1 0 0,1 1 0,0-1 0,-1 1 0,1-1 0,-1 0 0,1 2 0,-4 2 0,1 1 0,0-1 0,0 1 0,0 0 0,1 0 0,0 0 0,0 0 0,0 0 0,0 0 0,1 1 0,-1 6 0,-6 65 0,8-70 0,-2 16 0,-1 120 0,4-130 0,0-1 0,1 1 0,0-1 0,1 1 0,0-1 0,1 0 0,0 0 0,11 21 0,-12-28 0,0-1 0,0 0 0,1 1 0,-1-1 0,1-1 0,0 1 0,0 0 0,0-1 0,1 0 0,-1 0 0,1 0 0,0-1 0,0 1 0,-1-1 0,9 2 0,-3-2 0,0 0 0,0 0 0,0-1 0,0-1 0,1 0 0,-1 0 0,14-3 0,-20 2 1,1 0 1,0 0-1,-1-1 0,1 0 1,-1 0-1,0 0 0,1 0 0,-1-1 1,0 0-1,0 0 0,-1 0 1,1 0-1,-1 0 0,1-1 1,-1 0-1,0 0 0,0 1 1,-1-2-1,4-5 0,2-5 0,-1-1 1,0 0-1,-2 0 0,6-22 0,5-34-1,-4 0 0,3-75 0,-4-144 0,-11 289 0,0-147 0,-1 140 0,-2 12 0,2-2 0,-5 9 0,0 0 0,0 0 0,1 1 0,1-1 0,0 1 0,0 0 0,1 0 0,1 1 0,-2 17 0,-5 109 0,8-73 0,5 154 0,-2-202 0,0-1 0,2 1 0,0-1 0,1 0 0,0-1 0,1 1 0,1-1 0,1 0 0,0-1 0,14 20 0,-16-26 0,1 0 0,-1-1 0,2 1 0,-1-1 0,1-1 0,0 0 0,0 0 0,0 0 0,1-1 0,0 0 0,0-1 0,1 0 0,-1 0 0,1-1 0,0-1 0,-1 1 0,1-1 0,11 0 0,-14-1 0,0-1 0,0 0 0,0 0 0,0 0 0,0-1 0,0 0 0,0 0 0,7-3 0,-11 2 0,0 1 0,-1-1 0,1 1 0,-1-1 0,1 0 0,-1 0 0,0 0 0,0-1 0,0 1 0,0 0 0,0-1 0,0 1 0,-1-1 0,1 0 0,-1 0 0,0 1 0,1-1 0,-1 0 0,-1 0 0,2-6 0,2-10-4,-1-1 0,-1 1 0,-1-1 0,0 0 0,-2 0 0,0 1 0,-5-22 0,-37-133 4,41 165 0,-2-3 0,1 0 0,0 0 0,-1-13 0,4 23 0,0 0 0,-1-1 0,1 1 0,0 0 0,0 0 0,0 0-1,1 0 1,-1 0 0,0 0 0,1 0 0,0 0 0,-1 0 0,1 0 0,0 0 0,0 0-1,0 0 1,0 0 0,0 0 0,1 1 0,-1-1 0,0 1 0,1-1 0,-1 1 0,1-1-1,2-1 1,8-2-1,0 0 0,1 0 0,-1 1 0,1 1 0,18-3-1,74-6-3,-55 8 4,-25 2 1,-16 1 0,-1 1 1,1-1-1,0-1 1,0 0-1,11-4 1,-20 6-1,1 0 0,0-1 1,0 0-1,-1 1 0,1-1 1,0 1-1,0-1 0,-1 0 1,1 1-1,-1-1 0,1 0 1,-1 0-1,1 1 0,-1-1 1,1 0-1,-1 0 0,0 0 1,1 0-1,-1 0 0,0 1 1,0-1-1,0 0 0,0 0 1,0 0-1,0 0 0,0 0 1,0 0-1,0 0 1,0 0-1,0 0 0,0 0 1,-1 1-1,1-1 0,0 0 1,-1 0-1,1 0 0,-1 0 1,1 1-1,-1-1 0,1 0 1,-1 0-1,1 1 0,-1-1 1,0 0-1,1 1 0,-1-1 1,0 1-1,0-1 0,1 1 1,-1-1-1,0 1 0,0 0 1,0-1-1,-1 1 0,-3 0 2,0 1-1,0 0 1,0 0-1,0 0 1,0 0-1,0 1 1,0 0-1,1 0 1,-1 1 0,1-1-1,0 1 1,-1 0-1,1 0 1,0 0-1,1 1 1,-1-1-1,1 1 1,-4 5-1,-7 8-2,2 1 1,-21 39-1,19-28-2,2-1 0,0 2-1,2 0 1,2 0 0,0 1 0,2-1 0,1 2-1,2-1 1,1 43 0,1-67 3,1-1 0,1 0 0,-1 1 0,1-1 0,1 0 0,-1 1 0,1-1 0,0 0 0,0 0 0,0 0 0,4 5 0,-3-8 0,-1 0 0,1 0 0,-1 0 0,1 0 0,0 0 0,0-1 0,1 1 0,-1-1 0,0 0 0,1 0 0,-1 0 0,1 0 0,0-1 0,0 1 0,-1-1 0,1 0 0,0 0 0,4 0 0,1 0 3,-1 1-1,1-2 1,-1 1-1,1-1 1,-1 0-1,1-1 1,-1 0-1,1-1 1,-1 1-1,9-4 1,-12 3-3,0-1 0,0 0 1,0 0-1,0 0 0,0 0 0,-1-1 1,1 0-1,-1 0 0,0 0 0,0 0 1,0 0-1,-1-1 0,0 0 0,0 0 1,4-8-1,1-5 0,-1 0 0,-1-1 0,-1 1 0,0-1 0,-2 0 0,2-26 0,-1-122 0,-4 120 0,0-126 0,-13 260 0,6 157 0,8-179 0,-1-53 0,0-1 0,1 1 0,0 0 0,1-1 0,1 1 0,0-1 0,0 1 0,1-1 0,0 0 0,7 11 0,-8-17 0,0 0 0,1 0 0,0-1 0,0 1 0,0-1 0,0 0 0,1 0 0,-1 0 0,1 0 0,0-1 0,0 0 0,0 0 0,1 0 0,-1-1 0,1 0 0,0 0 0,-1 0 0,1-1 0,0 1 0,0-1 0,6 0 0,-7-1 0,0 1 0,0-1 0,0 0 0,0 0 0,0 0 0,0-1 0,0 0 0,0 0 0,0 0 0,7-3 0,-9 2 0,0 0 0,-1 0 0,1-1 0,0 1 0,-1-1 0,1 1 0,-1-1 0,0 0 0,0 0 0,0 0 0,0 0 0,-1 0 0,1-1 0,-1 1 0,2-7 0,17-54 0,12-78 0,-21 82 0,37-108 0,-45 159-3,1 0 0,0 0 0,1 0 0,9-14 1,-13 22 1,0 0 1,0-1-1,0 1 1,0 0-1,0 0 1,1-1-1,-1 1 1,0 0-1,0 0 1,1 0-1,-1 1 1,1-1-1,-1 0 1,1 0-1,-1 1 1,1-1-1,-1 1 1,1-1 0,-1 1-1,1 0 1,0 0-1,-1 0 1,1 0-1,0 0 1,-1 0-1,1 0 1,0 0-1,-1 0 1,1 1-1,-1-1 1,1 1-1,-1-1 1,1 1-1,-1 0 1,1 0-1,2 1 1,1 4 0,0-1 0,-1 1 0,1-1 0,-1 1 0,-1 1 0,1-1 0,-1 0 0,0 1 0,0 0 0,3 14 0,-2-9 0,8 22 4,-2 0 0,-2 1-1,-1 0 1,-1 1 0,-2 0 0,-1 36 0,-4-61-4,0 1 0,-1 0 1,0-1-1,-1 0 1,-1 1-1,0-1 0,0 0 1,-1-1-1,0 1 1,-1-1-1,0 0 0,0-1 1,-1 1-1,-15 14 0,12-13 0,-1 0 0,-1-1 0,0 0 0,0-1 0,-1 0 0,0-1 0,-1 0 0,0-1 0,0-1 0,-28 9 0,41-15 0,-28 5 0,28-4 0,0-1 0,1 0 0,-1 0 0,0 0 0,0 0 0,0 0 0,1 0 0,-1 0 0,0 0 0,0 0 0,0 0 0,1 0 0,-1-1 0,0 1 0,0 0 0,1-1 0,-1 1 0,0 0 0,1-1 0,-1 1 0,0-1 0,1 1 0,-1-1 0,1 1 0,-1-1 0,0 1 0,1-1 0,-1 0 0,1 1 0,0-1 0,-1 0 0,0-1 0,0-4-1,1 0-1,-1 0 1,1 0 0,1 0-1,-1 0 1,1 0 0,0 0-1,0 0 1,1 0 0,-1 0-1,1 1 1,1-1 0,-1 1-1,1-1 1,0 1 0,0 0-1,0 0 1,1 0 0,0 0-1,0 1 1,0-1 0,0 1-1,1 0 1,0 0 0,0 1-1,0 0 1,0 0 0,0 0-1,1 0 1,-1 1 0,1 0-1,0 0 1,0 0 0,0 1-1,9-2 1,106-11 4,53-11 5,-156 21-7,0-1-1,0 0 1,0-2 0,-1 0-1,0-1 1,0 0-1,16-13 1,-25 15 0,-1 0 1,1 0-1,-1-1 0,-1 0 1,1-1-1,-1 1 1,0-1-1,-1 0 0,0-1 1,0 1-1,-1-1 0,0 0 1,-1 0-1,0-1 1,2-9-1,1-11 2,-3 0 0,0-1-1,-2-42 1,-1 68-4,0-2 1,0 1 0,0-1 0,-1 0 0,0 1 0,0-1 0,-1 1 0,0 0 0,0-1 0,-6-10 0,7 14 0,-1 0 0,-1 0 0,1 0 0,0 1 0,0-1 0,-1 1 0,0 0 0,1 0 0,-1 0 0,0 0 0,0 0 0,0 0 0,0 1 0,0-1 0,-1 1 0,1 0 0,0 0 0,-1 0 0,1 1 0,-5-1 0,4 0 0,1 1 0,-1 0 0,0 0 0,1 0 0,-1 0 0,0 1 0,1 0 0,-1-1 0,1 1 0,-1 0 0,1 1 0,0-1 0,-1 1 0,1-1 0,0 1 0,0 0 0,0 0 0,0 0 0,0 1 0,1-1 0,-1 1 0,1-1 0,-1 1 0,1 0 0,0 0 0,0 0 0,0 0 0,1 0 0,-1 1 0,1-1 0,-1 1 0,1-1 0,-1 6 0,-2 11 0,0 0 0,1 1 0,2-1 0,0 34 0,1-48 0,0 27 0,1 1 0,1-1 0,2 0 0,10 39 0,-11-60 0,1 0 0,0 0 0,1 0 0,1 0 0,0-1 0,0 0 0,1 0 0,0-1 0,1 0 0,0 0 0,1-1 0,0 0 0,1 0 0,13 9 0,-13-12 0,0 0-1,1-1 1,0 0-1,0 0 1,0-1 0,0-1-1,1 0 1,-1 0-1,1-1 1,0-1-1,0 0 1,21-1 0,-30 0-25,0 1 1,-1-1 0,1 0-1,0 0 1,-1 0 0,1-1-1,0 1 1,-1 0 0,1-1-1,0 0 1,-1 0 0,1 0-1,-1 0 1,1 0-1,-1 0 1,0-1 0,1 1-1,-1-1 1,0 1 0,0-1-1,0 0 1,0 0 0,2-2-1,14-33-1930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35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 29870,'196'-15'2849,"88"7"-3030,-283 8-148,-5 2-490,-20 4-1134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8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15 479 32271,'0'0'2,"0"0"1,0 0 0,0 0 0,0 0-1,0 0 1,0 0 0,0 0-1,0 0 1,0 0 0,0 0-1,0 0 1,0 0 0,0 0 0,0 1-1,0-1 1,-1 0 0,1 0-1,0 0 1,0 0 0,0 0-1,0 0 1,0 0 0,0 0 0,0 0-1,0 0 1,0 0 0,0 0-1,0 0 1,0 0 0,0 0-1,0 0 1,0 0 0,-1 0-1,1 0 1,0 0 0,0 0 0,0 0-1,0 0 1,0 0 0,0 0-1,0 0 1,0 0 0,0 0-1,0 0 1,0 0 0,0 0 0,0 0-1,0 0 1,-1 0 0,1 0-1,0-1 1,0 1 0,0 0-1,0 0 1,0 0 0,-2 13 142,-1 18 7,1 3-153,-1-2-2,1 0 0,2-1 0,7 53 0,-6-77 2,1 0 1,1 0 0,-1-1-1,1 1 1,0-1 0,0 0-1,1 0 1,5 8 0,-8-13 0,0 1 0,1 0 0,-1-1 0,0 1 0,1-1 0,-1 1 0,1-1 0,-1 0 0,1 0 0,0 1 1,-1-1-1,1 0 0,0-1 0,0 1 0,0 0 0,0 0 0,0-1 0,0 1 0,0-1 0,0 0 0,0 0 0,0 1 1,0-1-1,0-1 0,0 1 0,0 0 0,0 0 0,0-1 0,0 1 0,0-1 0,0 1 0,0-1 0,0 0 1,1-1-1,1-1 0,0-1 1,0 1 0,-1-1-1,1 1 1,-1-1 0,0-1-1,0 1 1,0 0 0,-1-1-1,1 1 1,-1-1-1,2-5 1,18-64 4,-21 71-5,10-55 0,6-83 1,6-33-5,-22 171 3,0 0 0,-1-1 0,1 1-1,1 0 1,-1 0 0,0-1 0,1 1-1,-1 0 1,1 1 0,0-1 0,0 0-1,0 0 1,1 1 0,-1-1 0,0 1-1,1 0 1,0 0 0,-1 0 0,1 0 0,4-2-1,-2 2 0,0 1-1,0 0 0,-1 0 0,1 0 1,0 0-1,0 1 0,0 0 1,0 0-1,0 0 0,0 1 0,0-1 1,0 1-1,6 2 0,-5-1-1,-1 0 0,0 1 0,0 0 0,0-1 0,0 2 0,0-1-1,-1 0 1,1 1 0,-1 0 0,7 9 0,-9-9 7,-2-3 42,-1-2-44,1 0-1,0 0 1,-1 0 0,1 0 0,-1 1-1,1-1 1,-1 0 0,0 0 0,1 0-1,-1 1 1,0-1 0,1 0 0,-1 1 0,0-1-1,0 1 1,0-1 0,1 1 0,-1-1-1,0 1 1,0 0 0,0-1 0,0 1-1,0 0 1,0 0 0,0-1 0,0 1-1,0 0 1,0 0 0,-1 0 0,-35-2 8,33 3-9,-2-1 0,1 1 0,0 0 0,0 0 0,0 1 0,-1-1 0,1 1 0,1 0 0,-1 1 0,0-1 0,0 1 0,1 0 0,0 0 0,0 0 0,-1 1 0,2-1 0,-1 1 0,0 0 0,1 0 0,0 1 0,0-1 0,-5 10 0,-2 4 0,1 1 0,1 0 0,0 1 0,-6 26 0,7-12-1,1-1 1,2 1-1,2 0 1,1 36-1,0-63 0,2 0 0,-1 0 0,1 0 0,0 0 0,0 0 0,1 0 0,0 0 0,0 0 0,1 0 0,-1-1 0,2 1 0,4 7 0,-4-9 1,0-1 1,0 1 0,0-1 0,0 0 0,1-1 0,0 1 0,0-1-1,0 0 1,0 0 0,0 0 0,1-1 0,-1 1 0,1-1 0,0-1-1,6 2 1,10 1 2,1-1 0,-1-2-1,1 0 1,0-1 0,29-4-1,-46 3-2,1 0 1,-1-1-1,1 1 0,-1-1 0,0-1 0,0 1 0,0-1 0,0 0 1,0 0-1,0-1 0,-1 0 0,0 0 0,0 0 0,0-1 1,0 1-1,-1-1 0,1 0 0,-1-1 0,-1 1 0,1-1 0,-1 0 1,0 1-1,0-1 0,-1-1 0,1 1 0,1-11 0,3-13-2,-1-1 0,-2 0 0,-1 0 0,-2-43-1,0 44-3,-1 7-1,-1 11 5,2 0 0,-1 0 0,1 0 1,6-24-1,-6 33 2,0 1 0,0-1 0,0 0 0,0 1 0,1-1 0,-1 1 0,1-1 0,-1 1 0,1 0 0,0-1 0,0 1 0,0 0 0,1 0 0,-1 1 0,0-1 0,1 0 0,-1 1 0,1-1 0,-1 1 0,1 0 0,0 0 0,-1 0 0,1 0 0,0 0 0,5 0 0,67-2-2,-36 3 23,-65 0-13,9-1-6,-1 2 0,-33 3 0,46-3-2,0 0 0,0 1 0,0-1 0,0 1-1,0 0 1,0 1 0,1-1 0,-1 1 0,1 0 0,-1 0 0,1 0 0,0 0 0,0 1 0,-3 4 0,0 2 0,0-1 0,2 1 0,-1 0 0,1 1 0,0 0 0,1-1 0,1 1 0,0 1 0,0-1 0,-2 23 0,2-3 0,2 0 0,5 59 0,-3-82 0,0 0 1,1 0-1,0 0 1,0 0-1,1-1 0,-1 1 1,2-1-1,-1 1 1,1-1-1,0 0 0,1-1 1,0 1-1,0-1 1,0 0-1,1 0 0,-1-1 1,1 1-1,1-1 1,8 5-1,-3-3 1,-1-1-1,1 0 1,1-1 0,-1 0 0,1-1-1,0 0 1,0-1 0,0-1 0,0 0-1,27 0 1,-23-2-1,-5 1 0,0-2 0,0 1-1,16-4 1,-24 3 1,0 0-1,0 0 0,0-1 0,0 0 1,0 1-1,-1-1 0,1-1 0,-1 1 0,1 0 1,-1-1-1,0 0 0,0 0 0,4-4 1,-1-2 0,0 0 0,-1 1 0,0-2 0,0 1 1,-1-1-1,0 1 0,-1-1 0,0 0 0,-1-1 0,0 1 1,1-17-1,-1-6-2,-2 0 1,-5-45 0,3 59 0,-1 1 0,-1-1 0,0 1 0,-2 0 0,-9-22 0,10 30 0,0-1 0,0 1 0,-1 1 0,0-1 0,-1 1 0,0 0 0,0 1 0,-1 0 0,0 0 0,-10-7 0,16 13 0,-1 0 0,0 0 0,0 0 0,0 0 0,0 0 0,-1 1 0,1 0 0,0-1 0,0 1 0,-1 1 0,1-1 0,-1 0 0,1 1 0,-1 0 0,1-1 0,-1 1 0,1 1 0,-1-1 0,1 0 0,-1 1 0,1 0 0,-1 0 0,-3 2 0,3-1 0,1 0 0,-1 0 0,1 1 0,0-1 0,0 1 0,0 0 0,0 0 0,0 0 0,1 1 0,-1-1 0,1 1 0,0-1 0,0 1 0,0 0 0,1 0 0,-1 0 0,1 0 0,-1 5 0,-3 18 0,2 1 0,0-1 0,2 1 0,1-1 0,5 35 0,-4-49 0,1 0 0,0 0 0,1 0 0,1-1 0,0 1 0,0-1 0,2 0 0,-1 0 0,2-1 0,11 18 0,-13-23 0,0 0 0,0 0 0,1 0 0,0-1 0,0 0 0,0 0 0,1 0 0,0-1 0,0 0 0,0 0 0,0-1 0,1 0 0,-1 0 0,1-1 0,-1 0 0,1 0 0,0-1 0,9 1 0,-10-1 0,0-1 0,1 0 0,-1 0 0,0 0 0,0-1 0,9-2 0,-13 2 0,-1 0 0,1 0 0,0-1 0,-1 1 0,1-1 0,-1 0 0,0 0 0,0 1 0,1-1 0,-1-1 0,0 1 0,-1 0 0,1 0 0,0-1 0,-1 1 0,1-1 0,1-3 0,3-8 0,-1 1 0,-1-1 0,0 0 0,0 0 0,-2 0 0,2-20 0,-1-90 0,-3 83 0,-2 3 1,1 29 1,0-1 1,1 0-1,0 0 1,0 0 0,1 0-1,1 1 1,-1-1-1,1 0 1,5-11 0,-6 19-4,1 0 0,-1 0 1,1 1-1,0-1 1,-1 0-1,1 1 0,0-1 1,0 1-1,0-1 1,0 1-1,1 0 0,-1 0 1,0 0-1,0 0 1,1 0-1,-1 1 1,1-1-1,-1 1 0,0-1 1,1 1-1,-1 0 1,1 0-1,-1 0 0,5 1 1,-3-1-1,0 0 0,0 1 0,0-1 0,0 1 1,1 0-1,-1 1 0,0-1 0,-1 1 0,1 0 0,0-1 0,0 2 1,-1-1-1,6 5 0,-2 1 1,0 1 0,-1 0 0,0 0 0,-1 1 0,0 0 0,0 0 0,-1 0 0,-1 0 0,1 1 0,-2-1 0,4 22 0,-2 11 0,-1 71 0,-3-90 0,1 10 0,-1-6 0,0 0 0,-5 31 0,3-43 0,8-30 0,18-57 0,24-118 0,-43 154 0,10-40 0,-13 69 0,0 0 0,0 0 0,0 0 0,1 0 0,0 0 0,0 1 0,0-1 0,1 1 0,4-5 0,-7 9 0,-1 0 0,1 1 0,-1-1 0,1 1 0,0-1 0,-1 0 0,1 1 0,0-1 0,-1 1 0,1-1 0,0 1 0,0 0 0,-1-1 0,1 1 0,0 0 0,0 0 0,0-1 0,0 1 0,-1 0 0,1 0-1,0 0 1,0 0 0,0 0 0,0 0 0,0 0 0,-1 0 0,1 0 0,0 1 0,0-1 0,0 0 0,0 1 0,-1-1 0,1 0 0,0 1 0,0-1 0,-1 1 0,1-1 0,0 1 0,-1-1 0,1 1 0,0 0 0,-1-1 0,1 1 0,-1 0 0,1-1 0,-1 1 0,0 0 0,1 0 0,-1-1 0,0 1 0,1 1 0,3 6-3,-1 0 0,0 0 1,3 16-1,-5-21 2,4 27 0,-1 1 0,-2 0 0,-2 59 0,-1-56 2,1 1-1,8 59 0,-7-90 0,-1 0 1,1-1-1,0 1 0,0 0 1,0-1-1,1 1 0,-1-1 1,1 1-1,0-1 0,0 0 1,0 0-1,0 0 0,0 0 1,1 0-1,-1 0 0,1-1 1,0 1-1,0-1 0,0 0 1,0 0-1,0 0 0,1 0 1,-1 0-1,0-1 1,1 1-1,0-1 0,-1 0 1,1 0-1,0-1 0,-1 1 1,1-1-1,0 1 0,0-1 1,-1-1-1,1 1 0,0 0 1,0-1-1,6-1 0,-6 0 0,0 0 1,-1 1-1,1-1 0,-1-1 0,0 1 0,0 0 0,1-1 1,-1 1-1,-1-1 0,1 0 0,0 0 0,-1 0 0,1-1 0,-1 1 1,0 0-1,0-1 0,-1 0 0,1 1 0,-1-1 0,2-4 0,3-12 0,0-1-1,4-30 0,-9 43 0,11-103-11,-10 81 9,0 1 1,2-1 0,2 1-1,0 0 1,14-37 0,-19 64 2,0 0 0,0 0-1,0 0 1,1 0 0,-1 1 0,0-1 0,1 0 0,-1 1 0,1-1 0,-1 1 0,1 0 0,0-1 0,0 1 0,0 0 0,-1 0 0,1 0 0,0 0 0,0 1 0,0-1 0,0 0 0,1 1 0,-1-1-1,0 1 1,0 0 0,0 0 0,0 0 0,0 0 0,0 0 0,1 0 0,-1 1 0,0-1 0,0 1 0,0-1 0,0 1 0,0 0 0,2 1 0,4 1-2,0 0 0,0 1 0,0 1 1,-1-1-1,1 1 0,-1 0 0,8 9 1,11 15-2,-24-28 6,-1-1 10,-3-14 3,1 12-16,-1 0 0,1 1 0,-1-1 0,0 1 0,1-1 0,-1 1 0,0 0 0,0-1 0,0 1 0,0 0 0,0 0 0,0 0 0,0 1 0,0-1 0,0 0 0,0 1 0,0-1 0,-1 1 0,1 0 0,0 0 0,0 0 0,-1 0 0,-3 1 0,1-1 0,0 0 0,0 1 0,1-1 0,-1 1 0,0 1 0,1-1 0,-1 1 0,0-1 0,1 1 0,-6 4 0,5-2 0,0 1 0,1 0 0,-1 0 0,1 0 0,0 1 0,1-1 0,-1 1 0,1 0 0,1 0 0,-1 0 0,1 1 0,0-1 0,0 0 0,1 1 0,-2 9 0,0 12 0,1 0 0,3 36 0,-1-51 0,0-7 0,1 1 0,-1-1 0,1 0 0,1 1 0,-1-1 0,1 0 0,0 0 0,0 0 0,1 0 0,-1 0 0,1 0 0,1-1 0,-1 1 0,1-1 0,0 0 0,0 0 0,0 0 0,1-1 0,0 0 0,0 1 0,7 3 0,0-1 0,-1-2 0,1 1 0,0-2 0,0 1 0,0-2 0,1 0 0,-1 0 0,1-1 0,0-1 0,13 1 0,-5-1 2,0-1-1,0 0 1,0-2-1,26-5 1,-39 5-1,1 0-1,-1-1 1,0-1-1,0 1 1,0-1-1,-1-1 1,1 1 0,-1-1-1,0 0 1,0-1-1,-1 0 1,1 0-1,5-7 1,-4 2-1,0 1 0,-1-2 0,0 1 0,0-1 0,-1 1 0,-1-2 0,0 1 0,0-1 0,2-15 0,-2 0 0,-1 0 0,-1 0 0,-2-35 0,0 50 0,-2 1 0,0-1 0,-1 1 0,0-1 0,-7-22 0,8 31 0,0 1 0,0 0 0,-1 0 0,1 0 0,-1 0 0,1 1 0,-1-1 0,0 0 0,0 1 0,0-1 0,0 1 0,-1 0 0,1 0 0,-1 0 0,1 0 0,-1 0 0,0 0 0,0 1 0,0-1 0,0 1 0,0 0 0,0 0 0,0 0 0,0 0 0,0 0 0,-1 1 0,-5-1 0,7 2 0,-1-1 0,0 1 0,1-1 0,-1 1 0,0 0 0,1 0 0,-1 1 0,1-1 0,0 0 0,-1 1 0,1-1 0,0 1 0,0 0 0,0 0 0,0 0 0,0 0 0,0 0 0,1 0 0,-1 0 0,1 1 0,0-1 0,-1 1 0,1-1 0,0 1 0,0-1 0,0 1 0,0 3 0,-3 10 0,0 0 0,1-1 0,-1 25 0,3 178 0,1-209 0,1 0 0,0 0 0,0 0 0,1 0 0,1 0 0,-1-1 0,1 1 0,1-1 0,0 0 0,0 1 0,0-2 0,1 1 0,10 12 0,-10-14 0,1-1 0,0 0 0,-1 0 0,1-1 0,1 0 0,-1 0 0,1 0 0,-1-1 0,1 0 0,0 0 0,0 0 0,1-1 0,-1 0 0,0-1 0,1 0 0,-1 0 0,8 0 0,-8-1 1,-1 0 0,1 0 0,-1 0 0,0-1-1,1 0 1,-1 0 0,0-1 0,0 1 0,0-1 0,0-1 0,0 1 0,0-1-1,6-4 1,-7 3 1,0-1-1,0 0 1,0 0-1,0 0 1,-1-1-1,0 1 1,0-1-1,-1 0 1,0 0-1,0-1 1,0 1 0,2-10-1,2-6-1,-1-1 0,-1 0 0,-1 0 0,0-28 0,-2-97 0,-3 84 0,-3 20 0,2 34 0,3 30 0,5 43 0,7 161 0,-13 380 0,0-664 0,5-237 0,0 221 0,28-142 0,-23 173 0,27-71 0,-32 104 0,0 0 0,0 1 0,1 0 0,0 1 0,1-1 0,0 1 0,1 0 0,0 1 0,1 0 0,-1 0 0,12-8 0,-14 13 0,0 1 0,1 0 0,-1 0 0,1 0 0,-1 0 0,1 1 0,0 0 0,0 1 0,12-2 0,-16 3 0,0 0 0,0-1 0,0 1 0,1 1 0,-1-1 0,0 0 0,0 1 0,0-1 0,0 1 0,-1 0 0,1 0 0,0 0 0,0 1 0,0-1 0,-1 0 0,1 1 0,-1 0 0,1 0 0,-1 0 0,0 0 0,1 0 0,-1 0 0,3 5 0,-1 1 0,1 1 0,-1 0 0,-1 0 0,0 1 0,0-1 0,-1 1 0,2 15 0,-1 73 0,-3-78 0,-1-10 0,0 1 0,0-1 0,-1 1 0,-1-1 0,0 0 0,0 0 0,-1 0 0,0 0 0,-1-1 0,0 1 0,-1-1 0,0 0 0,0-1 0,-1 0 0,-14 15 0,8-11 0,0 0 0,-1-1 0,-1-1 0,1 0 0,-1-1 0,-1 0 0,0-2 0,0 0 0,-18 6 0,34-13 0,0-1-1,0 1 1,-1 0-1,1 0 1,0 0-1,0 0 1,0 0-1,-1 0 1,1 0-1,0 0 1,0 0-1,-1 0 1,1 0-1,0 1 1,0-1-1,-1 0 1,1 0-1,0 0 1,0 0-1,0 0 1,-1 0-1,1 0 1,0 0 0,0 1-1,0-1 1,0 0-1,-1 0 1,1 0-1,0 1 1,0-1-1,0 0 1,0 0-1,0 0 1,0 1-1,-1-1 1,1 0-1,0 0 1,0 0-1,0 1 1,0-1-1,0 0 1,0 0-1,0 1 1,0-1-1,0 0 1,0 0 0,0 0-1,0 1 1,0-1-1,0 0 1,0 0-1,1 1 1,-1-1-1,0 0 1,0 0-1,0 0 1,0 1-1,0-1 1,0 0-1,1 0 1,-1 0-1,0 0 1,0 1-1,0-1 1,1 0-1,9 6 1,4-2 0,-1 0 0,1-1 0,-1-1 0,1 0 0,18-1 0,73-2 0,-94 0 0,2 0 0,0-1 0,0-1 0,0 0 0,-1 0 0,1-1 0,-1-1 0,0 0 0,0-1 0,-1 0 0,1 0 0,-2-2 0,1 1 0,-1-1 0,10-10 0,1-3 0,0-1 0,-2-1 0,0-1 0,-2 0 0,15-29 0,-21 33-1,-1-1 0,-2 0 0,0 0 0,-1-1 0,-1 1 0,-1-2 0,2-22 0,-1-21-3,-3-70 0,-3 135 4,0-10 2,0-1-1,-1 1 1,0-1-1,-3-12 1,3 22-2,1 0 1,-1 0-1,1 0 0,-1 0 0,0 0 1,0 0-1,1 1 0,-1-1 0,-1 0 1,1 1-1,0-1 0,0 0 0,-1 1 1,1 0-1,-1-1 0,1 1 0,-1 0 1,1-1-1,-1 1 0,0 0 0,0 0 1,1 1-1,-1-1 0,0 0 0,0 1 1,0-1-1,0 1 0,0-1 0,0 1 1,-3 0-1,4 0 0,0 0 0,0 1 0,-1-1 0,1 1 0,0-1 0,0 1 0,0 0 0,0-1 0,0 1 0,0 0 0,0 0 0,0 0 0,0 0 0,0-1 0,1 1 0,-1 0 0,0 1 0,0-1 0,1 0 0,-1 0 0,1 0 0,-1 0 0,1 0 0,0 1 0,-1-1 0,1 0 0,0 2 0,-7 42 0,6-37 0,-7 97 17,8 116-1,2-94-17,-2 102-1047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0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67 299 32079,'-2'-96'635,"-7"119"-614,-12 109-14,-7 192 0,22 147 15,6-349-26,9-138 4,4-34 0,-3 0 0,-1 0 0,2-86 0,-5 58 0,8-438 0,-14 467 0,0 82 0,2-1 0,1 1 0,1-1 0,2 0 0,1 0 0,2 0 0,1-1 0,1 0 0,2-1 0,1-1 0,19 32 0,-32-59 0,0-1 0,0 1 0,1 0 0,-1-1 0,0 1 0,0-1 0,1 0 0,-1 1 0,1-1 0,-1 0 0,1 0 0,-1 0 0,1 0 0,0 0 0,0 0 0,-1 0 0,1-1 0,0 1 0,0-1 0,0 1 0,0-1 0,0 0 0,0 0 0,0 0 0,0 0 0,0 0 0,0 0 0,2-1 0,-1 0 0,1 0 0,-1-1 0,1 1 0,-1-1 0,0 0 0,0 0 0,0 0 0,0 0 0,0-1 0,0 0 0,-1 1 0,1-1 0,3-6 0,25-39 0,-3-2 0,-2-1 0,-3-2 0,18-54 0,8-17 0,-41 107 0,-5 13 0,-2 11 0,-1-3 0,-13 160 0,1-23 0,10 214 0,2-342 0,1-1 0,1 0 0,0 0 0,0 0 0,1-1 0,1 1 0,8 18 0,-11-26 0,1-1 0,1 1 0,-1 0 0,0-1 0,1 1 0,0-1 0,0 0 0,0 0 0,0 0 0,0 0 0,1-1 0,-1 1 0,1-1 0,0 0 0,-1 0 0,1 0 0,0 0 0,0-1 0,0 0 0,1 0 0,-1 0 0,0 0 0,0 0 0,8-1 0,-1 0-2,1-1 0,-1 0 0,1-1-1,-1 0 1,0-1 0,0 0 0,0-1 0,0 0 0,0-1 0,-1 0 0,0 0-1,0-1 1,0-1 0,10-8 0,-8 5 2,0 0 0,0-1 0,-1 0 0,-1 0 0,1-1 1,-2-1-1,0 0 0,-1 0 0,0-1 0,0 0 0,8-26 0,-10 21 3,-1 0 1,-1 0-1,0-1 1,-2 1-1,0-1 1,-1 0-1,-2 1 1,-4-39-1,4 52-3,0 0 0,0 0 0,0 0 0,-1 0 0,0 0 0,-1 0 0,1 1 0,-1-1 0,0 1 0,0 0 0,-1 0 0,0 0 0,1 0 0,-2 0 0,1 1 0,0 0 0,-1 0 0,0 0 0,0 0 0,0 1 0,0 0 0,-1 0 0,1 0 0,-1 1 0,0 0 0,0 0 0,0 0 0,0 1 0,0 0 0,0 0 0,0 0 0,0 1 0,0 0 0,0 0 0,0 1 0,-11 2 0,13-2 0,-1 1 0,1 0 0,0 0 0,0 0 0,-1 0 0,2 1 0,-1 0 0,0 0 0,1 0 0,-1 0 0,1 1 0,0-1 0,0 1 0,0 0 0,0 0 0,1 0 0,0 0 0,0 0 0,0 0 0,0 1 0,0-1 0,1 1 0,-1 5 0,-3 11 0,1 1 0,2-1 0,-1 38 0,3-55 0,-2 20 0,2 1 0,1-1 0,1 0 0,9 40 0,-9-58 0,0 1 0,0-1 0,0 0 0,1 0 0,0 0 0,1 0 0,-1 0 0,1 0 0,0-1 0,0 0 0,1 0 0,0 0 0,0-1 0,0 1 0,0-1 0,1 0 0,-1-1 0,1 1 0,0-1 0,0 0 0,0-1 0,7 3 0,-5-2 0,1-1 0,-1 0 0,0 0 0,1-1 0,0 0 0,-1-1 0,1 0 0,-1 0 0,1 0 0,0-1 0,13-4 0,-17 4 0,0-1 0,0 0 0,-1 0 0,1-1 0,-1 0 0,1 1 0,-1-1 0,0 0 0,0-1 0,0 1 0,-1-1 0,1 0 0,-1 0 0,0 0 0,0 0 0,0-1 0,0 1 0,-1-1 0,0 0 0,3-6 0,0-6 0,0 0 0,-2-1 0,0 0 0,2-27 0,-5-76 0,-1 59 0,1 54 0,-1-24 0,2 31 0,-1 0 0,0 0 0,0 0 0,-1 1 0,1-1 0,0 0 0,0 0 0,0 0 0,-1 0 0,1 1 0,0-1 0,-1 0 0,1 0 0,0 0 0,-1 1 0,1-1 0,-1 0 0,0 1 0,1-1 0,-1 0 0,1 1 0,-1-1 0,0 1 0,0-1 0,1 1 0,-2-1 0,1 1 0,0 0 0,-1 1 0,1-1 0,0 0 0,0 1 0,0-1 0,0 1 0,0-1 0,0 1 0,0-1 0,0 1 0,0 0 0,0 0 0,0-1 0,1 1 0,-1 0 0,0 0 0,0 0 0,1 0 0,-1 0 0,1 0 0,-1 0 0,1 0 0,-1 0 0,1 0 0,0 0 0,-1 1 0,1 0 0,-10 41 0,9-38 0,-5 43 0,2-1 0,2 1 0,5 62 0,-2-102 0,0 0 0,0 0 0,0 0 0,1 0 0,0 0 0,1 0 0,0-1 0,0 1 0,0-1 0,1 0 0,0 0 0,1 0 0,7 9 0,-9-12 0,1-1 0,-1 0 0,1 0 0,0 0 0,-1 0 0,1-1 0,1 0 0,-1 0 0,0 0 0,0 0 0,1 0 0,-1-1 0,1 0 0,-1 0 0,1 0 0,-1-1 0,1 1 0,0-1 0,-1 0 0,1 0 0,0-1 0,-1 1 0,1-1 0,7-3 0,-8 3 0,0-1 0,0 0 0,0 0 0,-1-1 0,1 1 0,-1-1 0,1 0 0,-1 0 0,0 0 0,0 0 0,0 0 0,-1-1 0,1 0 0,-1 1 0,0-1 0,0 0 0,0 0 0,2-6 0,3-9 0,-1 0 0,5-30 0,-11 48 0,22-157 0,1-4 0,-22 158 0,0 1 0,0-1 0,0 1 0,1-1 0,-1 1 0,1 0 0,0 0 0,0-1 0,2-1 0,-3 4 0,-1 0 0,1 1 0,-1-1 0,1 0 0,0 1 0,0-1 0,-1 1 0,1-1 0,0 1 0,0 0 0,-1-1 0,1 1 0,0 0 0,0 0 0,0-1 0,0 1 0,0 0 0,0 0 0,-1 0 0,1 0 0,0 0 0,0 0 0,0 0 0,0 1 0,0-1 0,0 0 0,-1 0 0,1 1 0,0-1 0,0 0 0,0 1 0,-1-1 0,1 1 0,0-1 0,-1 1 0,1-1 0,0 1 0,-1 0 0,1-1 0,0 1 0,-1 0 0,1 1 0,5 5 0,0 1 0,-1 0 0,-1 0 0,1 1 0,-1-1 0,-1 1 0,4 10 0,16 71 0,-15-32 0,-3 1 0,-3 96 0,-3-92 0,3-94 0,0-1 0,3 1 0,13-53 0,-2 29 0,28-66 0,-33 96 0,0 0 0,26-38 0,-33 57 0,0-1 0,1 1 0,0 0 0,0 0 0,1 1 0,-1-1 0,1 1 0,1 0 0,-1 1 0,1 0 0,-1 0 0,1 0 0,0 1 0,10-4 0,-16 7 0,0 0 0,0 0 0,0 0 0,0 0 0,0 0 0,0 0 0,0 0 0,0 0 0,0 0 0,-1 1 0,1-1 0,0 0 0,0 1 0,0-1 0,0 0 0,0 1 0,0-1 0,0 1 0,-1-1 0,1 1 0,0 0 0,0-1 0,-1 1 0,1 0 0,0 0 0,-1-1 0,1 1 0,-1 0 0,1 0 0,-1 0 0,0 0 0,1 0 0,-1-1 0,0 1 0,1 0 0,-1 0 0,0 2 0,6 41 0,-6-36 0,3 60 0,-4 0 0,-18 128 0,18-188 0,-1 8 0,0-1 0,0 25 0,2-38 0,0 0 0,0 0 0,0 1 0,0-1 0,0 0 0,1 0 0,-1 0 0,1 1 0,-1-1 0,1 0 0,0 0 0,0 0 0,0 0 0,0 0 0,0 0 0,1-1 0,-1 1 0,0 0 0,1 0 0,-1-1 0,1 1 0,0-1 0,-1 0 0,1 1 0,3 1 0,8 0 0,0-1 0,0 0 0,0-1 0,0 0 0,0-1 0,0-1 0,0 0 0,0 0 0,0-2 0,0 1 0,0-2 0,-1 1 0,1-2 0,12-6 0,-5 2 0,0-1 0,-1-1 0,0-1 0,0-1 0,-2 0 0,25-25 0,-32 28 0,-1-1 0,0 0 0,-1 0 0,0-1 0,-1 0 0,0-1 0,-1 0 0,0 0 0,-1 0 0,-1 0 0,4-20 0,-3 12 0,-2 0 0,0 0 0,-1-1 0,-1 1 0,-1-1 0,-1 0 0,-1 1 0,-6-25 0,6 40 0,-1 1 0,0 0 0,0 0 0,0 0 0,-1 0 0,0 0 0,1 1 0,-2 0 0,1 0 0,0 0 0,-1 0 0,0 1 0,0-1 0,0 1 0,0 0 0,0 1 0,-1-1 0,-9-2 0,10 3 0,0 1 0,1-1 0,-1 1 0,0 0 0,0 1 0,0-1 0,0 1 0,1 0 0,-1 0 0,0 0 0,0 1 0,0 0 0,0 0 0,1 0 0,-1 0 0,0 1 0,1 0 0,-1 0 0,1 0 0,0 0 0,0 1 0,0 0 0,-7 5 0,6-1 0,-1 0 0,1 1 0,0 0 0,0 0 0,1 0 0,0 0 0,1 1 0,0-1 0,0 1 0,1 0 0,-2 16 0,0 11 0,1 60 0,3-82 0,0 1 0,0 0 0,2 0 0,-1 1 0,2-2 0,0 1 0,1 0 0,11 27 0,-13-37 0,1 1 0,0-1 0,0 0 0,1 0 0,-1 0 0,1 0 0,0-1 0,1 1 0,-1-1 0,1 0 0,-1 0 0,1-1 0,0 0 0,1 1 0,-1-2 0,0 1 0,1-1 0,0 1 0,-1-1 0,1-1 0,0 1 0,11 0 0,-10-1 0,0 0 0,0-1 0,0 0 0,0 0 0,0-1 0,0 0 0,0 0 0,9-3 0,-12 2 0,-1 1 0,1-1 0,-1 0 0,0 0 0,0 0 0,0-1 0,0 1 0,0-1 0,-1 1 0,1-1 0,-1 0 0,1 0 0,-1 0 0,0 0 0,0-1 0,0 1 0,1-5 0,4-10 0,-1 0 0,-1 0 0,-1-1 0,0 0 0,1-27 0,-3-101 0,-3 90 0,3 23 0,0 21 0,-2-1 0,0 1 0,0-1 0,-4-18 0,-4 66 0,0 210 0,8-209 0,0-23 0,0 1 0,2-1 0,-1 0 0,1 0 0,1 1 0,0-1 0,7 14 0,-9-22 0,1 0 0,0 0 0,0 0 0,0-1 0,0 1 0,1-1 0,-1 0 0,1 1 0,0-1 0,0 0 0,0-1 0,1 1 0,-1-1 0,0 1 0,1-1 0,0 0 0,0 0 0,-1 0 0,1-1 0,0 1 0,0-1 0,0 0 0,1 0 0,6 0 0,-2 0 0,-1-1 0,1 0 0,0-1 0,-1 0 0,1 0 0,10-4 0,-14 4 0,-1-1 0,0 0 0,0 0 0,0 0 0,0-1 0,-1 1 0,1-1 0,-1 0 0,1 0 0,-1 0 0,0-1 0,0 1 0,-1-1 0,4-4 0,1-5 0,0 0 0,-1 0 0,-1 0 0,0-1 0,4-18 0,11-75 0,-10 43 0,-7 48 0,11-45 0,-13 56 0,1 1 0,0-1 0,0 1 0,0-1 0,0 1 0,1 0 0,0-1 0,0 1 0,6-6 0,-8 9-1,1-1 0,-1 1 0,1 0 1,-1 0-1,1 0 0,-1 0 0,1 1 0,0-1 0,-1 0 0,1 1 1,0-1-1,0 1 0,0-1 0,-1 1 0,1 0 0,0 0 1,0 0-1,0 0 0,0 0 0,0 0 0,-1 1 0,1-1 0,0 0 1,0 1-1,0-1 0,-1 1 0,1 0 0,0 0 0,-1 0 0,1 0 1,-1 0-1,1 0 0,-1 0 0,1 0 0,1 2 0,-1-1 0,0 0 0,1 0 0,-1-1-1,0 0 1,1 1 0,0-1 0,-1 0 0,1 0-1,0 0 1,0-1 0,4 2 0,-7-2 1,0 0 1,1 0 0,-1 0-1,0 0 1,0 0 0,0 0-1,0 0 1,0 0 0,0 0-1,1 0 1,-1 0 0,0 1-1,0-1 1,0 0 0,0 0-1,0 0 1,0 0 0,0 0 0,0 0-1,0 0 1,0 1 0,1-1-1,-1 0 1,0 0 0,0 0-1,0 0 1,0 0 0,0 1-1,0-1 1,0 0 0,0 0-1,0 0 1,0 0 0,0 0-1,0 1 1,0-1 0,0 0-1,0 0 1,0 0 0,0 0-1,-1 0 1,1 0 0,0 1-1,0-1 1,0 0 0,0 0-1,0 0 1,0 0 0,0 0 0,0 0-1,0 0 1,0 1 0,-1-1-1,1 0 1,0 0 0,0 0-1,0 0 1,0 0 0,-22 25 4,14-16-5,1 0 0,-1 0 0,2 1 0,-9 15 0,6-4 0,2 0 0,1 0 0,0 1 0,2 0 0,0 0 0,2 0 0,0 0 0,1 0 0,2 1 0,3 27 0,-4-47 0,1-1 0,-1 1 0,0-1 0,1 1 0,0-1 0,-1 1 0,1-1 0,0 1 0,0-1 0,1 0 0,-1 1 0,0-1 0,1 0 0,-1 0 0,1 0 0,0 0 0,0 0 0,0-1 0,0 1 0,0-1 0,0 1 0,0-1 0,0 1 0,5 1 0,1-1 0,0 0 0,0 0 0,1-1 0,-1 0 0,0-1 0,11 0 0,-16 0 0,-1 0 0,1-1 0,0 1 0,-1-1 0,1 1 0,-1-1 0,1 0 0,-1 0 0,1 0 0,-1 0 0,0 0 0,1-1 0,-1 1 0,0-1 0,0 1 0,0-1 0,2-2 0,0-1 0,0 0 0,-1 0 0,1 0 0,-1 0 0,0-1 0,-1 1 0,3-7 0,2-9 0,-2 0 0,0-1 0,2-24 0,0-126 0,0 13 0,-6 157 0,1 7 0,1 14 0,10 647 0,-16-582 0,-3 0 0,-3-1 0,-35 139 0,38-199 0,-1-1 0,-1 0 0,-2-1 0,-21 40 0,27-55 0,0 0 0,-1 1 0,1-2 0,-1 1 0,-1 0 0,1-1 0,-1 0 0,0 0 0,0-1 0,0 1 0,0-1 0,-1-1 0,0 1 0,0-1 0,0 0 0,0-1 0,0 0 0,-1 0 0,-7 1 0,6-2 0,0 1 0,0-1 0,0-1 0,0 0 0,0 0 0,0-1 0,0 0 0,0-1 0,0 0 0,1 0 0,-1-1 0,0 0 0,1 0 0,0-1 0,0 0 0,-9-6 0,-2-6 0,0-1 0,1 0 0,1-2 0,1 0 0,0 0 0,-22-40 0,27 41 0,2-1 0,0 0 0,1 0 0,1 0 0,0-1 0,2 0 0,0-1 0,-3-32 0,8 47 0,-1 0 0,1 0 0,1 0 0,-1 0 0,1 0 0,0 1 0,0-1 0,1 0 0,-1 0 0,1 1 0,1-1 0,-1 1 0,1 0 0,0 0 0,0-1 0,0 2 0,1-1 0,0 0 0,0 1 0,0 0 0,0 0 0,1 0 0,-1 0 0,8-4 0,60-36 0,2 3 0,147-57 0,-123 56 0,-69 30 0,159-74 0,-144 63 0,-1-1 0,47-36 0,-70 45 0,-1-2 0,0 0 0,-2 0 0,0-2 0,28-39 0,-35 42 0,-1-1 0,0 0 0,-1 0 0,-1-1 0,-1 0 0,0 0 0,-2 0 0,6-36 0,-8 22 0,-3-59 0,1 89 0,0-1 0,0 1 0,0-1 0,0 1 0,-1-1 0,1 1 0,-1-1 0,0 1 0,0 0 0,0-1 0,0 1 0,0 0 0,0 0 0,-1 0 0,1 0 0,-1 0 0,1 0 0,-1 0 0,0 0 0,0 1 0,0-1 0,0 1 0,0-1 0,0 1 0,0 0 0,0 0 0,-4-2 0,-3 1 0,1 1 0,-1-1 0,1 1 0,-1 1 0,0 0 0,-13 1 0,18 0 0,0-1 0,0 1 0,0 0 0,0 0 0,0 0 0,1 0 0,-1 0 0,0 1 0,1 0 0,-1 0 0,1 0 0,0 0 0,-1 0 0,1 1 0,-5 5 0,3-2 0,0 0 0,1 0 0,0 0 0,1 1 0,-1-1 0,1 1 0,0 0 0,-2 7 0,-1 10 0,2-1 0,0 1 0,1 0 0,0 32 0,3-46 0,-1 22 0,1 1 0,2 0 0,6 34 0,-6-57 0,0 0 0,1 0 0,1-1 0,-1 1 0,1-1 0,1 0 0,0 0 0,0 0 0,1-1 0,0 0 0,0 0 0,1 0 0,0-1 0,9 8 0,-6-8 0,0 0 0,1 0 0,0-1 0,0 0 0,0-1 0,1 0 0,-1-1 0,1 0 0,24 4 0,-5-4 0,1-1 0,52-3 0,-79 0 0,0 0 0,0 0 0,0-1 0,-1 0 0,1 0 0,0 0 0,0-1 0,0 0 0,-1 0 0,1 0 0,-1 0 0,1-1 0,-1 1 0,0-1 0,7-7 0,-7 6 0,0-1 0,0 0 0,-1 0 0,1-1 0,-1 1 0,0-1 0,-1 0 0,0 1 0,0-1 0,0 0 0,0-1 0,0-9 0,2-18 0,-2 1 0,-1-1 0,-4-37 0,-18-101 0,14 123 0,5 40 0,1 3 0,0 1 0,1 0 0,-1 0 0,1-1 0,0 1 0,1-8 0,0 12 0,0 0 0,0 1 0,-1-1 0,1 1 0,0-1 0,0 1 0,0-1 0,0 1 0,0-1 0,-1 1 0,1 0 0,0-1 0,0 1 0,0 0 0,0 0 0,0 0 0,0 0 0,0 0 0,0 0 0,0 0 0,0 0 0,0 0 0,2 1 0,2-1 0,-1 0 0,1 0 0,-1 0 0,0 0 0,1 1 0,-1 0 0,0-1 0,0 2 0,1-1 0,-1 0 0,0 1 0,0 0 0,0 0 0,-1 0 0,1 0 0,0 0 0,-1 1 0,1 0 0,-1 0 0,0 0 0,0 0 0,0 0 0,-1 1 0,1-1 0,-1 1 0,3 3 0,4 10 0,0 0 0,-1 1 0,-1 0 0,-1 0 0,0 1 0,-1 0 0,2 25 0,-3-9 0,-1 0 0,-3 0 0,-3 40 0,3-70 0,-1 0 0,0 0 0,0-1 0,0 1 0,-1 0 0,1 0 0,-1-1 0,0 1 0,-1-1 0,1 0 0,-1 0 0,0 0 0,-4 5 0,4-36 0,4 5 0,1 1 0,1 0 0,1-1 0,1 1 0,10-27 0,46-102 0,-53 132 0,-5 13 0,35-74 0,-34 71 0,1 1 0,1-1 0,-1 1 0,1 0 0,0 0 0,0 0 0,8-5 0,-13 11 0,0 0 0,0 0 0,0 0 0,0 0 0,0 1 0,1-1 0,-1 0 0,0 1 0,0-1 0,0 1 0,1-1 0,-1 1 0,0-1 0,1 1 0,-1 0 0,0 0 0,1-1 0,-1 1 0,0 0 0,1 0 0,-1 1 0,0-1 0,1 0 0,-1 0 0,0 1 0,1-1 0,-1 0 0,0 1 0,0 0 0,1-1 0,-1 1 0,0 0 0,0-1 0,0 1 0,0 0 0,0 0 0,0 0 0,0 0 0,0 0 0,0 0 0,0 2 0,3 3 0,0 1 0,-1 1 0,0-1 0,0 0 0,2 13 0,-4-17 0,11 51 0,-2 0 0,-3 1 0,-2 1 0,-3 86 0,-3-133 0,1-1 0,-2 1 0,1-1 0,-1 1 0,0-1 0,-1 0 0,0 0 0,0 0 0,-1 0 0,0-1 0,0 0 0,-8 11 0,11-18 0,1 0 0,0 0 0,0 0 0,-1 0 0,1-1 0,0 1 0,0 0 0,0 0 0,-1-1 0,1 1 0,0 0 0,0 0 0,0-1 0,0 1 0,-1 0 0,1 0 0,0-1 0,0 1 0,0 0 0,0 0 0,0-1 0,0 1 0,0 0 0,0-1 0,0 1 0,0 0 0,0-1 0,0 1 0,0 0 0,0 0 0,0-1 0,0 1 0,0 0 0,0-1 0,0 1 0,1 0 0,-1-1 0,-1-29 0,2 0 0,1 0 0,1 0 0,2 0 0,1 1 0,13-39 0,0 15 0,35-63 0,-44 98 0,-1 2 0,2-1 0,0 1 0,1 1 0,1 0 0,0 1 0,24-20 0,-32 31 0,11-8 0,-15 11 0,-1 0 0,1 0 0,-1 0 0,0 0 0,1 0 0,-1 0 0,1 0 0,-1 0 0,0 1 0,1-1 0,-1 0 0,1 0 0,-1 0 0,0 1 0,1-1 0,-1 0 0,0 0 0,1 1 0,-1-1 0,0 0 0,0 1 0,1-1 0,-1 0 0,0 1 0,0-1 0,1 0 0,-1 1 0,0-1 0,0 0 0,0 1 0,0-1 0,0 1 0,0-1 0,0 0 0,1 1 0,-1-1 0,0 1 0,0-1 0,-1 1 0,1-1 0,0 0 0,0 1 0,0-1 0,0 1 0,0-1 0,-1 1 0,-12 433 0,12-429 0,1 1 0,0-1 0,1 1 0,-1-1 0,1 1 0,1-1 0,-1 0 0,1 1 0,4 9 0,-4-13 0,0 1 0,0 0 0,0-1 0,1 1 0,-1-1 0,1 0 0,-1 0 0,1 0 0,0 0 0,0 0 0,0-1 0,0 1 0,0-1 0,1 0 0,-1 0 0,0 0 0,5 1 0,14 2 0,-1 0 0,0-2 0,1 0 0,0-2 0,25-1 0,-36 0 0,-1 0 0,1-1 0,-1 0 0,1-1 0,-1 0 0,0-1 0,0 1 0,0-2 0,0 0 0,-1 0 0,0-1 0,12-8 0,-12 5 0,-1 0 0,1-1 0,-2 1 0,1-2 0,-1 1 0,-1-1 0,0 0 0,-1 0 0,0-1 0,0 1 0,-1-1 0,3-19 0,-2 0 0,-1 0 0,-1 0 0,-3-57 0,-1 78 0,1 0 0,-2-1 0,1 1 0,-1 0 0,-1 0 0,0 0 0,0 1 0,-8-16 0,9 21 0,0 0 0,-1 0 0,0 1 0,0-1 0,0 0 0,0 1 0,-1 0 0,1 0 0,-1 0 0,0 0 0,0 0 0,0 1 0,0 0 0,0 0 0,-1 0 0,1 0 0,0 1 0,-1-1 0,0 1 0,-6-1 0,5 1 0,0 0 0,0 1 0,0 0 0,-1 0 0,1 0 0,0 1 0,-8 1 0,12-1 0,-1 0 0,1 0 0,0 0 0,-1 0 0,1 1 0,0-1 0,0 1 0,0-1 0,0 1 0,0 0 0,0 0 0,1 0 0,-1 0 0,1 0 0,-1 0 0,1 0 0,0 0 0,0 1 0,-2 4 0,-2 11 0,1 0 0,0 0 0,2 1 0,0-1 0,1 1 0,3 31 0,-2-13 0,0-19 0,2 0 0,-1-1 0,2 1 0,1 0 0,0-1 0,1 1 0,10 23 0,-10-30 0,0-1 0,1 0 0,-1 0 0,2-1 0,0 1 0,0-1 0,1-1 0,-1 1 0,2-1 0,-1-1 0,1 0 0,17 11 0,-20-15 0,1-1 0,-1 1 0,1-1 0,0 0 0,-1-1 0,1 0 0,0 0 0,0 0 0,0-1 0,11 0 0,-12 0 0,-3 0 0,0-1 0,0 1 0,-1-1 0,1 0 0,0 1 0,0-1 0,0-1 0,-1 1 0,1 0 0,-1-1 0,1 1 0,-1-1 0,1 1 0,-1-1 0,0 0 0,0 0 0,0 0 0,0-1 0,0 1 0,0 0 0,-1-1 0,1 1 0,-1-1 0,2-4 0,3-7 0,-1 0 0,0-1 0,4-22 0,1-26 0,3-84 0,-9 84 0,16-86 0,-19 143 0,1 0 0,-1 0 0,1 0 0,0 0 0,1 0 0,-1 1 0,7-10 0,-8 13 0,1 1 0,-1-1 0,1 1 0,-1-1 0,1 1 0,-1 0 0,1 0 0,0 0 0,0 0 0,0 0 0,0 0 0,-1 0 0,1 0 0,0 1 0,0-1 0,0 1 0,0 0 0,1-1 0,-1 1 0,0 0 0,0 0 0,0 0 0,0 1 0,0-1 0,0 0 0,4 2 0,-4-1 0,0-1 0,0 1 0,0 0 0,0 0 0,0 0 0,-1 0 0,1 0 0,0 0 0,0 1 0,-1-1 0,1 1 0,-1-1 0,1 1 0,-1-1 0,0 1 0,0 0 0,2 3 0,12 36 0,-13-35 0,8 37 0,-1 1 0,-3 0 0,2 55 0,-10 137 0,-3-195 0,9-106 0,10 0 0,3 1 0,2 1 0,3 0 0,3 2 0,52-92 0,-70 142 0,0-2 0,1 0 0,16-20 0,-22 31 0,0-1 0,0 1 0,1-1 0,-1 1 0,1 0 0,0 0 0,0 0 0,0 0 0,0 1 0,0-1 0,0 1 0,0-1 0,0 1 0,0 0 0,1 0 0,-1 1 0,6-1 0,-9 1 0,0 0 0,1 0 0,-1 0 0,0 0 0,0 0 0,0 0 0,1 0 0,-1 0 0,0 0 0,0 0 0,1 0 0,-1 0 0,0 1 0,0-1 0,0 0 0,1 0 0,-1 0 0,0 0 0,0 1 0,0-1 0,1 0 0,-1 0 0,0 0 0,0 1 0,0-1 0,0 0 0,0 0 0,0 0 0,0 1 0,1-1 0,-1 0 0,0 0 0,0 1 0,0-1 0,0 0 0,0 0 0,0 1 0,0-1 0,0 0 0,0 0 0,0 1 0,0-1 0,-1 1 0,5 71 0,-10 134 0,1-135 0,3 133 0,2-199 0,1 0 0,-1 0 0,1 0 0,0 0 0,0 0 0,1 0 0,0 0 0,-1 0 0,2-1 0,-1 1 0,0-1 0,1 1 0,0-1 0,0 0 0,0 0 0,1 0 0,-1 0 0,1-1 0,0 1 0,0-1 0,0 0 0,1 0 0,5 3 0,0-2 0,0-1 0,0 1 0,0-1 0,0-1 0,0 0 0,1-1 0,-1 0 0,1 0 0,-1-1 0,17-2 0,-23 2 0,1-1 0,-1 0 0,0 0 0,1 0 0,-1 0 0,0-1 0,1 0 0,-1 0 0,0 0 0,0-1 0,-1 1 0,1-1 0,-1 0 0,6-4 0,-4 1 0,1-1 0,-1 0 0,-1 0 0,1 0 0,-1 0 0,0-1 0,3-10 0,1-6 0,-1 0 0,-1-1 0,-2 1 0,3-33 0,0-312 0,-8 243 0,2 100 0,-1 7 0,0 1 0,-1-1 0,0 1 0,-5-19 0,3 35 0,1 9 0,1 15 0,1 738 0,0-744 0,1-11-1,0-1 1,-1 1-1,0 0 1,0 0 0,0 0-1,-1-1 1,0 1-1,1 0 1,-2 0-1,1-1 1,-3 7 0,-3-10-72,-2-5-187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32543,'0'-8'144,"0"6"-96,33 2-48,17-3 0,13-2 0,1 0 0,5-5 0,-8 5 0,-9-2 0,-16-6-80,-22 3-832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3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71 32127,'-3'-4'33,"0"1"1,-1-1 0,1 1-1,-1 0 1,0 0-1,0 0 1,0 0 0,0 1-1,-1 0 1,1 0-1,-1 0 1,-5-2 0,1 3-21,0-1 0,-1 1 0,1 0 0,0 1 0,-16 2 0,20-1-12,0 0 1,0 0 0,-1 1 0,1 0 0,0 0-1,1 0 1,-1 1 0,0-1 0,1 1-1,-1 0 1,1 1 0,0-1 0,0 1 0,0 0-1,1 0 1,-1 0 0,1 0 0,0 1 0,-5 8-1,-2 6 6,1 0-1,0 0 1,-10 39-1,10-21 0,2 0 0,2 1 0,1 0-1,2 55 1,2-83-5,0-1-1,1 1 0,0 0 0,1-1 1,0 1-1,0-1 0,1 0 0,0 0 1,1 0-1,5 10 0,-5-13 0,0 0 0,0 0 0,1-1 0,0 1 0,0-1 0,0 0 0,1 0 0,0 0 0,0-1 0,0 0 0,0 0 0,1-1 0,12 5 0,-7-4 2,1 0-1,-1-1 1,1-1 0,0 0-1,0 0 1,0-2 0,0 1-1,18-3 1,-22 1-1,0 0 1,-1 0-1,1-1 0,0 0 1,-1-1-1,1 0 0,-1 0 0,0-1 1,0 0-1,0-1 0,-1 1 1,14-12-1,-15 9-1,0 0 0,0 0 0,-1 0 0,0-1 0,-1 0 0,0 0 0,0 0 0,0 0 0,-1-1 0,0 1 0,-1-1 0,0 0 0,1-10 0,0-14 0,-1 0 0,-3-41 0,0 36 0,0 18 0,0 1 0,-1-1 0,-1 1 0,-1-1 0,-1 1 0,0 0 0,-2 0 0,0 1 0,-1 0 0,0 0 0,-2 1 0,-17-25 0,24 38 0,-1 1 0,1-1 0,-1 1 0,0-1 0,0 1 0,0 0 0,0 1 0,0-1 0,-10-3 0,12 5 0,0 0 0,1 1 0,-1-1 0,0 1 0,0 0 0,0-1 0,0 1 0,0 0 0,0 0 0,0 0 0,0 0 0,0 1 0,0-1 0,1 0 0,-1 1 0,0-1 0,0 1 0,0 0 0,0 0 0,1 0 0,-1 0 0,0 0 0,1 0 0,-1 0 0,1 0 0,-1 0 0,1 1 0,-2 2 0,-1 2 0,1-1 0,-1 1 0,2 0 0,-1 0 0,1 1 0,0-1 0,0 0 0,0 1 0,1-1 0,-1 9 0,-1 73 0,3-70 0,0-4 0,1-1 0,0 1 0,0-1 0,2 1 0,-1-1 0,2 0 0,0 0 0,0 0 0,1 0 0,1-1 0,0 0 0,1 0 0,0 0 0,0-1 0,2 0 0,-1 0 0,1-1 0,1-1 0,18 16 0,-22-21 0,-1-1 0,1 0 0,0 0 0,0-1 0,0 0 0,0 0 0,0 0 0,1 0 0,-1-1 0,0 0 0,1-1 0,-1 0 0,1 0 0,-1 0 0,1 0 0,7-2 0,-12 1 0,0 0 0,0 0 0,0 0 0,0 0 0,0 0 0,0 0 0,0 0 0,0-1 0,-1 1 0,1-1 0,0 1 0,-1-1 0,1 1 0,-1-1 0,0 0 0,1 0 0,-1 0 0,0 0 0,1-3 0,13-41 0,-7 6 0,3-41 0,-8 51 0,1 0 0,1 0 0,13-39 0,-17 65 0,1 0 0,-1 1 0,1-1 0,0 0 0,0 1 0,0-1 0,1 1 0,-1-1 0,1 1 0,0 0 0,0 0 0,0 0 0,0 1 0,1-1 0,-1 1 0,1 0 0,-1 0 0,1 0 0,0 0 0,0 1 0,0-1 0,-1 1 0,2 0 0,-1 0 0,0 0 0,0 1 0,0-1 0,0 1 0,0 0 0,1 1 0,-1-1 0,0 1 0,0-1 0,0 1 0,5 2 0,-4-1 0,0 0 0,-1 0 0,0 0 0,1 0 0,-1 1 0,0 0 0,0 0 0,0 0 0,0 0 0,-1 1 0,0-1 0,1 1 0,-1 0 0,0 0 0,-1 0 0,1 1 0,-1-1 0,0 0 0,0 1 0,0 0 0,-1-1 0,3 10 0,0 6 0,0 0 0,-1 0 0,-1 0 0,-1 25 0,-1 225 0,0-266 0,0-1 0,0 0 0,1 1 0,-1-1 0,1 1 0,0-1 0,0 0 0,0 0 0,0 1 0,0-1 0,1 0 0,0 0 0,-1 0 0,1-1 0,0 1 0,0 0 0,1-1 0,-1 1 0,1-1 0,-1 0 0,1 1 0,0-1 0,-1 0 0,1-1 0,0 1 0,0-1 0,1 1 0,-1-1 0,6 2 0,7 1 0,1-1 0,-1-1 0,1-1 0,30 0 0,-47-1 0,5 0-19,0 0 0,-1-1 1,1 1-1,-1-1 0,1 0 0,-1-1 0,0 1 1,1-1-1,-1 1 0,0-2 0,0 1 1,0 0-1,0-1 0,0 1 0,-1-1 0,1 0 1,-1 0-1,0-1 0,0 1 0,0-1 0,0 1 1,3-8-1,17-31-1214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5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126 284 32399,'3'-16'48,"4"-32"112,3-71 0,-10 120-160,-1-1 0,1 0 0,0 0 0,0 1 0,0-1 0,-1 0 0,1 0 0,0 0 0,0 0 0,-1 1 0,1-1 0,0 0 0,-1 0 0,1 0 0,0 0 0,0 0 0,-1 0 0,1 0 0,0 0 0,-1 0 0,1 0 0,0 0 0,-1 0 0,1 0 0,0 0 0,-1 0 0,1 0 0,0 0 0,0 0 0,-1 0 0,1 0 0,0 0 0,-1-1 0,1 1 0,0 0 0,0 0 0,-1 0 0,1-1 0,0 1 0,0 0 0,0 0 0,-1 0 0,1-1 0,0 1 0,0 0 0,0-1 0,0 1 0,0 0 0,-1 0 0,1-1 0,0 1 0,0 0 0,0-1 0,0 1 0,0 0 0,0 0 0,0-1 0,0 1 0,0 0 0,-6 7 0,1 1 0,1 0 0,-1 1 0,1-1 0,1 1 0,-1-1 0,1 1 0,-2 12 0,-11 82 0,16-98 0,-10 267 0,11-182 0,-14 119 0,12-199 0,1-5 0,0 0 0,-1-1 0,1 1 0,-1 0 0,0-1 0,-1 1 0,1 0 0,-5 7 0,6-12 0,0 0 0,0 0 0,0 0 0,0 1 0,-1-1 0,1 0 0,0 0 0,0 0 0,0 0 0,-1 0 0,1 0 0,0 0 0,0 0 0,0 0 0,-1 0 0,1-1 0,0 1 0,0 0 0,0 0 0,0 0 0,-1 0 0,1 0 0,0 0 0,0 0 0,0 0 0,0 0 0,-1-1 0,1 1 0,0 0 0,0 0 0,0 0 0,0 0 0,0-1 0,0 1 0,0 0 0,-1 0 0,1 0 0,0 0 0,0-1 0,0 1 0,0 0 0,0 0 0,0 0 0,0-1 0,0 1 0,0 0 0,0 0 0,0 0 0,0 0 0,0-1 0,0 1 0,0 0 0,-2-16 0,2 16 0,-4-358 0,7 313 0,1 0 0,3 1 0,2 0 0,1 0 0,2 1 0,3 1 0,1 0 0,37-69 0,-48 103 0,0-1 0,1 1 0,0 0 0,1 1 0,11-11 0,-14 15 0,-1 0 0,1 1 0,0-1 0,0 1 0,-1 0 0,1 0 0,1 1 0,-1-1 0,0 1 0,0 0 0,1 0 0,-1 0 0,0 0 0,6 1 0,-8 0 0,0 0 0,0 0 0,0 0 0,-1 0 0,1 1 0,0-1 0,0 1 0,0-1 0,0 1 0,-1 0 0,1 0 0,0 0 0,-1 0 0,1 0 0,-1 0 0,1 0 0,1 2 0,18 30 0,-16-25 0,18 38 0,-2 0 0,-2 2 0,-2 0 0,-3 1 0,-1 0 0,-2 1 0,-3 0 0,3 91 0,-10-124 0,-2 0 0,0 0 0,-5 19 0,5-30 0,-1 1 0,0 0 0,-1-1 0,0 1 0,0-1 0,0 0 0,-1 0 0,1 0 0,-2 0 0,-4 6 0,-1-3 0,0 1 1,0-1-1,-1-1 0,0 0 1,0-1-1,-1 0 0,0 0 1,0-1-1,-1-1 0,0 0 1,0-1-1,0 0 0,-19 2 1,-9-1-23,-1-1 0,-84-6 0,119 3 19,6-1 2,-1 0 0,1 0-1,0 0 1,-1 0 0,1 0 0,0 0 0,-1 0 0,1-1-1,0 1 1,-1 0 0,1-1 0,0 1 0,-1-1-1,1 0 1,0 1 0,0-1 0,-1-1 0,23 3-82,265 12 94,-271-13-6,-1-1 1,0 0-1,0-1 1,-1-1 0,1 0-1,0-1 1,-1 0 0,0-1-1,0-1 1,0 0-1,13-9 1,-16 9-2,-1-1 0,0 0 0,-1 0-1,0-1 1,0 0 0,0-1 0,-1 0 0,-1 0 0,1 0 0,-2-1 0,1 0-1,-1 0 1,-1-1 0,5-14 0,0-9-4,6-61 0,-12 64 0,2 1 0,14-50 0,-18 77 0,0 0-1,1 1 1,-1-1 0,0 0 0,1 1-1,0-1 1,0 0 0,0 1 0,0 0-1,0 0 1,0-1 0,1 1 0,-1 0-1,1 1 1,-1-1 0,1 0-1,0 1 1,-1 0 0,1-1 0,0 1-1,0 0 1,5-1 0,4 1-2,1-1 0,-1 1 1,0 1-1,18 1 0,-1 0 1,10 5 25,-25-1-8,-23-3-8,1-2-8,1 0 0,0 0 0,0 1 0,0 1 0,0-1 0,0 1 0,0 0 0,0 1 0,1-1 0,-1 1 0,-9 6 0,8-2 0,-1 0 0,1 0 0,0 0 0,0 1 0,1 0 0,0 1 0,-7 11 0,4-3 0,0 0 0,1 1 0,1 0 0,1 1 0,1-1 0,0 1 0,2 0 0,0 1 0,1-1 0,1 1 0,0-1 0,2 1 0,0 0 0,2-1 0,3 22 0,-3-34 0,0-1 0,0 1 0,0-1 0,1 1 0,0-1 0,1 0 0,-1 0 0,1-1 0,0 1 0,0-1 0,1 0 0,0 0 0,0 0 0,0 0 0,0-1 0,1 0 0,-1 0 0,1-1 0,0 1 0,0-1 0,1 0 0,-1-1 0,1 0 0,-1 0 0,1 0 0,0-1 0,0 0 0,13 1 0,-7-2 0,-10 0 0,0 1 0,0-1 0,-1 1 0,1-1 0,0 0 0,0-1 0,0 1 0,-1 0 0,1-1 0,0 1 0,0-1 0,-1 0 0,1 0 0,0 0 0,-1 0 0,1-1 0,-1 1 0,0-1 0,1 1 0,-1-1 0,0 0 0,0 0 0,0 0 0,2-2 0,0-4 0,0 0 0,0 0 0,-1-1 0,0 1 0,-1-1 0,0 1 0,0-1 0,0-10 0,1-77 0,-3 68 0,-1-54 0,-1 28 0,2 0 0,14-95 0,-9 134 0,-2 21 0,0 31 0,-3-33 0,3 56 0,17 95 0,-17-137 0,2 1 0,0-1 0,1 0 0,1 0 0,1-1 0,0 0 0,1 0 0,1-1 0,17 22 0,-23-33 0,1-1 0,0 1 0,0-1 0,0 0 0,1 0 0,-1-1 0,1 0 0,0 0 0,0 0 0,0 0 0,0-1 0,11 2 0,-5-2 0,-1 0 0,0-1 0,0 0 0,0-1 0,1 0 0,17-4 0,-25 4 0,0-1 0,0 0 0,0-1 0,0 1 0,0-1 0,-1 1 0,1-1 0,-1 0 0,1-1 0,-1 1 0,0 0 0,0-1 0,0 0 0,4-4 0,-3 1 0,1 0 0,0-1 0,-1 0 0,-1 0 0,1 0 0,4-14 0,-1-6 0,0 0 0,-2 0 0,2-32 0,-7 58 0,7-279 0,-8 192 0,1 54 0,-1 0 0,-2 0 0,-8-39 0,4 57 0,7 16 0,0 0 0,0 0 0,0 0 0,0 0 0,0 0 0,-1 0 0,1 0 0,0 0 0,0 0 0,0 0 0,0 0 0,-1 0 0,1 0 0,0 0 0,0 0 0,0 0 0,0 0 0,-1 0 0,1 0 0,0 0 0,0 0 0,0 0 0,0 0 0,-1 0 0,1 0 0,0 0 0,0 0 0,0 0 0,0 0 0,0 0 0,-1 1 0,1-1 0,0 0 0,0 0 0,0 0 0,0 0 0,0 0 0,0 0 0,0 1 0,0-1 0,-1 0 0,1 0 0,-8 27 0,0 234 0,8-194 0,0-29 0,2 0 0,2 0 0,12 55 0,-12-77 0,0 0 0,2-1 0,-1 1 0,2-1 0,0 0 0,0-1 0,2 0 0,0 0 0,0 0 0,19 19 0,-21-28 0,0 1 0,0-1 0,1 0 0,0-1 0,0 0 0,0 0 0,0-1 0,1 0 0,-1 0 0,1-1 0,0 0 0,13 1 0,-1-1 0,0-1 0,0-1 0,0-1 0,24-3 0,-36 2 0,0-1 0,0 0 0,0 0 0,-1 0 0,1-1 0,-1 0 0,0-1 0,0 0 0,-1 0 0,1-1 0,-1 0 0,0 0 0,-1-1 0,1 1 0,-1-2 0,-1 1 0,1 0 0,-1-1 0,4-10 0,0 0 0,0 0 0,-2 0 0,0-1 0,-1 0 0,-1 0 0,-1 0 0,-1-1 0,1-21 0,-3 23 0,1-4 0,-1 0 0,-1 0 0,-6-44 0,5 61 0,1 1 0,-1-1 0,0 1 0,-1 0 0,1-1 0,-1 1 0,0 0 0,0 0 0,0 0 0,0 0 0,-1 1 0,0-1 0,1 1 0,-1-1 0,-1 1 0,1 0 0,0 0 0,-1 0 0,1 1 0,-1-1 0,0 1 0,0 0 0,0 0 0,0 0 0,0 1 0,-6-2 0,5 2 0,0-1 0,0 2 0,0-1 0,0 1 0,0-1 0,0 1 0,0 1 0,0-1 0,0 1 0,0 0 0,0 0 0,0 0 0,0 1 0,0 0 0,0 0 0,-7 4 0,7-2 0,0 0 0,1 0 0,-1 1 0,1-1 0,0 1 0,0 0 0,1 0 0,-1 1 0,1-1 0,0 1 0,1-1 0,-1 1 0,-2 9 0,-1 11 0,1 1 0,1-1 0,2 1 0,0 0 0,3 28 0,-1-42 0,0-5 0,0 0 0,1 0 0,0 0 0,0 0 0,1-1 0,0 1 0,0 0 0,1-1 0,0 1 0,6 8 0,-7-12 0,1 0 0,-1 0 0,1 0 0,0-1 0,1 0 0,-1 1 0,1-1 0,-1 0 0,1-1 0,0 1 0,0-1 0,0 1 0,0-1 0,1-1 0,-1 1 0,0 0 0,1-1 0,-1 0 0,8 1 0,-3-1 0,1 0 0,-1-1 0,1 0 0,0 0 0,9-2 0,-16 1 0,1 1 0,-1-1 0,1 0 0,-1-1 0,0 1 0,1-1 0,-1 1 0,0-1 0,0 0 0,0 0 0,-1 0 0,1-1 0,0 1 0,-1-1 0,1 1 0,2-5 0,6-12 0,-1 0 0,0-1 0,-2 0 0,0 0 0,-1-1 0,-1 0 0,4-27 0,-4 8 0,4-80 0,-16 289 0,2 96 0,5-254 0,0-1 0,1 1 0,5 15 0,-6-24 0,0 1 0,0 0 0,0-1 0,0 0 0,0 1 0,1-1 0,-1 0 0,5 4 0,-6-5-1,1-1 1,-1 1 0,1 0 0,0-1 0,0 0 0,-1 1-1,1-1 1,0 1 0,0-1 0,0 0 0,0 0-1,-1 1 1,1-1 0,0 0 0,0 0 0,0 0 0,0 0-1,0 0 1,-1 0 0,1 0 0,0 0 0,0-1-1,0 1 1,0 0 0,-1 0 0,3-1 0,-2-1-12,1 1 1,-1-1 0,1 1 0,-1-1 0,0 1-1,1-1 1,-1 0 0,0 0 0,0 1 0,0-1 0,-1 0-1,1 0 1,0 0 0,-1 0 0,1 0 0,-1 0-1,0 0 1,1 0 0,-1 0 0,-1-4 0,2-1-90,3-45-935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5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32511,'0'0'112,"16"0"-80,37 0 0,16 0-16,8 0 0,-2 0-16,-8-10 16,-9 0-16,-9-2-64,-13-3-656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6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 32271,'0'0'6,"0"0"1,0 0 0,0-1-1,0 1 1,0 0-1,-1 0 1,1 0 0,0 0-1,0 0 1,0 0-1,0 0 1,0 0 0,0-1-1,0 1 1,0 0-1,-1 0 1,1 0 0,0 0-1,0 0 1,0-1-1,0 1 1,0 0 0,0 0-1,0 0 1,0 0-1,0 0 1,0-1 0,0 1-1,0 0 1,0 0-1,0 0 1,0 0 0,0-1-1,0 1 1,0 0-1,0 0 1,0 0 0,0 0-1,1 0 1,-1-1 0,0 1-1,0 0 1,0 0-1,0 0 1,0 0 0,0 0-1,0 0 1,0 0-1,1-1 1,-1 1 0,0 0-1,0 0 1,0 0-1,15-3 98,28 3-162,-31 0 101,508 0-112,-545 0-499,-17 0-953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7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0 32207,'0'0'525,"0"5"-495,-14 251-25,0 8-5,14-257 0,0 0 0,1 0 0,0 0 0,0 0 0,1 0 0,-1 0 0,1 0 0,1-1 0,-1 1 0,1-1 0,1 1 0,6 9 0,-7-12 0,1 0 0,-1 0 0,2 0 0,-1 0 0,0 0 0,1-1 0,-1 0 0,1 0 0,0 0 0,0-1 0,0 1 0,0-1 0,0 0 0,1-1 0,-1 1 0,8 0 0,-2 0 0,1 0 0,0-1 0,-1-1 0,1 0 0,0 0 0,-1-1 0,1-1 0,20-5 0,-25 5 0,0-1 0,-1 0 0,1-1 0,-1 1 0,0-1 0,0 0 0,-1-1 0,1 1 0,-1-1 0,0 0 0,0-1 0,0 1 0,-1-1 0,0 0 0,5-9 0,0-2 0,-1-1 0,-1 0 0,-1-1 0,0 0 0,-1 0 0,-1 0 0,2-27 0,-1-140 0,-5 139 0,0 14 0,0 21 0,0 17 0,-2 98 0,0-25 0,8 91 0,-5-162 0,0 1 0,1 0 0,0-1 0,1 1 0,-1-1 0,1 0 0,1 0 0,-1 0 0,6 7 0,-6-10 0,-1 0 0,1-1 0,0 0 0,0 1 0,0-1 0,1 0 0,-1 0 0,1-1 0,0 1 0,0-1 0,0 0 0,0 0 0,0 0 0,0 0 0,0-1 0,0 0 0,7 2 0,6-1 0,-1-1 0,1 0 0,-1-1 0,1-1 0,-1-1 0,1 0 0,-1-1 0,20-6 0,-26 6 0,-1-1 0,1-1 0,-1 0 0,0 0 0,0 0 0,0-1 0,-1-1 0,1 1 0,-2-1 0,1-1 0,-1 0 0,0 0 0,-1 0 0,6-9 0,0-5 0,-1 1 0,-2-2 0,0 1 0,-1-1 0,-1-1 0,-1 1 0,-2-1 0,0 0 0,-1 0 0,-2 0 0,0 0 0,-3-26 0,1 48 0,1 0 0,-1 0 0,1 0 0,-1-1 0,0 1 0,1 0 0,-1 0 0,0 0 0,0 0 0,-1 0 0,1 1 0,0-1 0,-1 0 0,1 0 0,-1 1 0,1-1 0,-1 1 0,0-1 0,0 1 0,0 0 0,0 0 0,0 0 0,0 0 0,0 0 0,0 0 0,0 1 0,0-1 0,0 0 0,0 1 0,-1 0 0,-3-1 0,3 1 0,0 0 0,0-1 0,0 1 0,-1 1 0,1-1 0,0 0 0,0 1 0,0-1 0,-1 1 0,1 0 0,0 0 0,0 1 0,0-1 0,1 0 0,-1 1 0,0 0 0,0-1 0,1 1 0,-1 0 0,1 1 0,0-1 0,-3 4 0,-2 5 0,1 1 0,0 1 0,1-1 0,1 1 0,0 0 0,1 0 0,0 0 0,-1 16 0,-2 110 0,6-122 0,0-6 0,0-1 0,1 0 0,0 1 0,1-1 0,0 0 0,0 0 0,1 0 0,1 0 0,7 16 0,-7-20 0,0 0 0,0 0 0,1 0 0,0-1 0,0 0 0,0 0 0,1 0 0,-1 0 0,1-1 0,0 0 0,0 0 0,1-1 0,-1 0 0,11 4 0,0-2 0,0-1 0,1-1 0,-1 0 0,1-1 0,0-1 0,26-2 0,-21 1 0,-20 0 0,-1 0 0,1 0 0,-1 0 0,1-1 0,-1 1 0,1-1 0,-1 0 0,0 0 0,1 0 0,-1 0 0,0 0 0,0 0 0,0 0 0,1-1 0,-1 1 0,-1-1 0,1 1 0,0-1 0,0 0 0,-1 0 0,1 0 0,-1 0 0,1 0 0,-1 0 0,0 0 0,0-1 0,0 1 0,0 0 0,0-1 0,0-3 0,2-8 0,-1 1 0,0-1 0,-1 1 0,-2-22 0,1 19 0,-1-46 0,-1 21 0,6-61 0,-3 91 0,0 1 0,1-1 0,1 1 0,0 0 0,0 0 0,0 0 0,2 1 0,-1-1 0,1 1 0,12-17 0,-13 22 0,0 0 0,0 0 0,1 1 0,-1 0 0,1-1 0,0 1 0,0 1 0,0-1 0,0 1 0,1 0 0,-1 0 0,8-1 0,-10 2 0,1 0 0,0 0 0,-1 1 0,1-1 0,0 1 0,-1 0 0,1 0 0,0 0 0,-1 1 0,1-1 0,0 1 0,-1 0 0,1 0 0,-1 0 0,1 1 0,-1-1 0,0 1 0,1 0 0,-1 0 0,3 2 0,-2 1 0,0-1 0,0 1 0,-1 0 0,0 0 0,0 0 0,0 1 0,-1-1 0,0 1 0,0-1 0,0 1 0,-1 0 0,2 6 0,0 11 0,1 41 0,-7 219 0,3-280 0,1 0 0,-1 0 0,0 0 0,1-1 0,0 1 0,0 0 0,0 0 0,0 0 0,0-1 0,0 1 0,1-1 0,-1 1 0,1-1 0,-1 1 0,1-1 0,0 0 0,0 0 0,0 0 0,0 0 0,1 0 0,-1-1 0,1 1 0,-1 0 0,1-1 0,-1 0 0,1 0 0,0 0 0,-1 0 0,1 0 0,0 0 0,0-1 1,0 1-1,3-1-1,9 2 1,0-1-1,0-1 0,0 0 0,0-1 0,19-3 0,-31 3-73,1 0 1,-1 0-1,1 0 0,-1-1 1,1 1-1,-1-1 1,0 1-1,0-1 1,0 0-1,0 0 1,0-1-1,0 1 0,0-1 1,-1 1-1,1-1 1,-1 0-1,0 0 1,0 0-1,0 0 1,2-5-1,15-36-5979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3:4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86 21114,'-10'-28'8293,"-4"3"-5228,12 23-3050,0-1-1,0 1 0,0 0 1,-1-1-1,1 1 1,-1 0-1,1 1 0,-1-1 1,0 0-1,0 1 0,0-1 1,0 1-1,0 0 0,0 0 1,0 0-1,-5 0 0,-1-1-13,1 1-1,0 1 0,-1-1 0,1 1 1,-1 1-1,1-1 0,-1 2 0,1-1 0,0 1 1,0 0-1,0 1 0,0 0 0,-11 5 1,15-5-1,-1 0 0,1 0 0,-1 0 0,1 1-1,0 0 1,0 0 0,1 0 0,-1 0 0,1 1 0,0-1 0,0 1 0,0 0 0,1 0 0,-1 0 0,1 0 0,0 0 0,1 0 0,0 1 0,-1-1 0,2 0 0,-2 10 0,2-10 1,0 0-1,0 0 1,0 0-1,0 0 1,1 1-1,0-1 1,0 0-1,0 0 1,1 0-1,-1-1 1,1 1-1,0 0 1,1 0-1,5 7 1,-4-7 0,0 0-1,1-1 1,0 1 0,0-1-1,0-1 1,0 1 0,1-1-1,-1 1 1,1-2 0,0 1-1,11 3 1,8 0 3,-1-2 1,1 0-1,-1-2 1,1 0-1,42-4 1,-65 2-5,1 0 0,-1 0 0,0-1 1,0 1-1,0 0 0,0-1 0,0 0 1,0 1-1,0-1 0,0 0 0,0 0 1,0 0-1,0-1 0,-1 1 0,1 0 1,0-1-1,-1 1 0,1-1 0,-1 1 0,2-3 1,-1 0-1,0 1 0,0 0 0,-1-1 0,0 0 0,1 1 0,-1-1 0,0 0 0,-1 1 0,1-1 0,-1 0 0,0-4 0,1 2 0,-2-1 0,1 1 0,-1-1 0,0 1 0,0-1 0,-1 1 0,0 0 0,0 0 0,0-1 0,-1 1 0,0 1 0,0-1 0,-8-10 0,2 8-7,0 1 0,-1 0 0,1 0 0,-2 1 0,1 0 0,-1 1 0,0 0 0,0 0 0,0 2 0,-1-1 0,1 1 0,-1 1 0,0 0 0,0 1-1,0 0 1,0 0 0,0 2 0,1-1 0,-1 2 0,0-1 0,-18 6 0,-11 15-478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58 31422,'2'-4'144,"0"-1"-1,-1 0 1,0 1-1,0-1 1,0 0-1,0 0 1,-1 0-1,0-8 1,0 13-143,0-1 0,0 1-1,-1 0 1,1-1 0,0 1 0,0 0 0,0 0 0,0-1 0,0 1 0,0 0 0,-1 0 0,1-1 0,0 1 0,0 0 0,0 0 0,-1 0 0,1-1 0,0 1 0,0 0-1,0 0 1,-1 0 0,1-1 0,0 1 0,-1 0 0,1 0 0,0 0 0,0 0 0,-1 0 0,1 0 0,0 0 0,-1 0 0,1 0 0,0 0 0,0 0 0,-1 0 0,1 0-1,0 0 1,-1 0 0,1 0 0,0 0 0,-13 3 7,13-3-6,-7 3-2,2-1 1,-1 1-1,0 1 1,1-1-1,-1 1 1,1 0-1,0 0 1,0 0-1,1 1 1,-1 0-1,-6 9 1,-5 11-2,-19 34 1,25-42 0,-20 38 0,2 1 0,3 1 0,2 2 0,3 0 0,3 1 0,2 1 0,3 0 0,2 1 0,3 0 0,2 89 0,5-134-1,1-1 1,1 1-1,1-1 1,0 1-1,1-1 1,0 0-1,2-1 1,10 23-1,-12-30-2,1 0 0,0-1 0,0 1 0,1-1 0,0 0 0,0 0 0,0-1 0,1 0 0,0 0 0,0-1 0,1 1 0,0-2 0,0 1 0,0-1 0,0 0 0,17 5 0,-11-6-62,0 0 0,27 2 0,31-3-692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63 19737,'8'-28'11357,"6"2"-9737,-11 26-1573,-1 8-38,-1 13-12,-1 16 3,0 50 0,-14 120 0,-1-92 0,0 154 0,15-274 0,0 1 0,1-1 0,0 0 0,0 0 0,0 1 0,2-6 0,6-21 0,2-56 0,2-120 0,8-68 0,-20 268 0,0-1 0,1 1 0,0 0 0,0 0 0,1 0 0,-1 0 0,2 0 0,-1 1 0,6-10 0,-6 13 0,0 0 0,0 0 0,0 1 0,0-1 0,1 0 0,-1 1 0,1 0 0,0 0 0,-1 0 0,1 1 0,0-1 0,0 1 0,0 0 0,0 0 0,0 0 0,0 0 0,6 0 0,0 0 0,0 1 0,0-1 0,-1 1 0,1 1 0,0 0 0,0 0 0,-1 1 0,1 1 0,-1-1 0,14 7 0,-17-6 0,-1 0 0,1 1 0,-1-1 0,0 1 0,0 1 0,0-1 0,-1 1 0,0 0 0,1 0 0,-2 0 0,1 0 0,0 1 0,-1-1 0,0 1 0,-1 0 0,5 12 0,-5-12 0,0 0 0,0 1 0,-1-1 0,0 0 0,0 1 0,0-1 0,-1 1 0,0-1 0,0 1 0,0-1 0,-1 1 0,0-1 0,-1 0 0,1 1 0,-1-1 0,0 0 0,-1 0 0,1 0 0,-1 0 0,-1-1 0,1 1 0,-1-1 0,0 0 0,0 0 0,0 0 0,-1 0 0,1-1 0,-1 0 0,-8 6 0,-12 6 0,-44 20 0,42-22 0,-28 17 0,54-31 0,1 0 0,-1 1 0,1-1 0,-1 0 0,1 0 0,-1 1 0,1-1 0,0 0 0,-1 1 0,1-1 0,-1 0 0,1 1 0,0-1 0,-1 1 0,1-1 0,0 0 0,-1 1 0,1-1 0,0 1 0,0-1 0,-1 1 0,1-1 0,0 1 0,0-1 0,0 1 0,0-1 0,0 1 0,0 0 0,0-1 0,0 1 0,0-1 0,0 1 0,0-1 0,0 1 0,0-1 0,0 1 0,0-1 0,0 1 0,1-1 0,-1 1 0,0-1 0,0 1 0,1-1 0,-1 1 0,0-1 0,1 1 0,-1-1 0,1 0 0,-1 1 0,0-1 0,1 0 0,-1 1 0,1-1 0,-1 0 0,1 1 0,0-1 0,33 14 0,-28-12 0,3 1 0,82 32 0,-79-30 0,-1 1 0,-1-1 0,1 2 0,-1 0 0,18 16 0,-25-21 0,-1 1 0,0-1 0,0 1 0,1 0 0,-2 0 0,1 0 0,0 0 0,-1 0 0,1 0 0,-1 0 0,0 0 0,0 1 0,0-1 0,0 0 0,-1 1 0,0-1 0,1 1 0,-1-1 0,0 1 0,-1-1 0,1 1 0,-2 5 0,1-4 0,-1-1 0,0 0 0,0 0 0,0 0 0,0 0 0,0 0 0,-1 0 0,0 0 0,0-1 0,0 1 0,0-1 0,0 0 0,-1 0 0,1 0 0,-8 4 0,-4 1 0,0-1 0,0-1 1,0 0-1,-1-1 0,0-1 0,0 0 1,-24 2-1,-118-1-14,114-6-3,273 14 14,-179-11 0,-34-1 1,-1 0 0,1-1 0,0 0 1,0-1-1,0-1 0,24-6 0,-34 5 2,0 0 1,-1 0-1,1 0 1,-1-1-1,0 1 0,0-1 1,0 0-1,-1-1 0,1 1 1,-1-1-1,0 0 1,-1 0-1,1-1 0,-1 1 1,0-1-1,0 1 1,2-8-1,4-13 3,0 0 0,7-45 0,-11 49-3,3-24 0,9-36 0,-15 73 0,1 1 0,0-1 0,0 1 0,1 0 0,0 0 0,8-12 0,-9 17 0,0 0 0,0 0 0,1 1 0,0 0 0,-1-1 0,1 1 0,0 1 0,0-1 0,0 0 0,0 1 0,0 0 0,0 0 0,1 0 0,-1 0 0,0 1 0,1 0 0,3 0 0,-1 0 0,-1 0 0,1 0-1,-1 0 1,0 1 0,1 0 0,-1 1-1,0-1 1,0 1 0,0 0 0,10 5-1,-14-5-1,1-1 0,0 1 0,0 0-1,0 0 1,-1 0 0,1 0 0,0 1-1,-1-1 1,0 1 0,0 0 0,4 4 0,-7-6 2,0-1 0,0 1 0,1-1 0,-1 1 0,0-1 0,0 0 0,0 0 0,0 1 0,0-1 0,0 0 0,0 0 0,0 0 0,1 0 0,-1 0 0,0 0 0,-1 0 0,-14 0 7,5-1-2,0 1 0,0 1 0,-14 2 0,21-2-5,0 0 0,0 0 0,0 1 1,1-1-1,-1 1 0,0 0 0,1 0 0,-1 0 0,1 1 1,0-1-1,0 1 0,-5 4 0,0 3 0,1 0 0,0 0 0,0 0 0,1 1 0,0 0 0,1 0 0,0 1 0,1 0 0,1-1 0,-3 14 0,0 5 0,3 0 0,-1 60 0,4-81 0,0 0 0,1 1 0,0-1 0,0 0 0,1 0 0,0 0 0,1 0 0,0-1 0,1 1 0,4 9 0,-5-14 0,0 0 0,0 1 0,0-1 0,1-1 0,-1 1 0,1 0 0,0-1 0,0 0 0,0 0 0,1 0 0,-1 0 0,1-1 0,-1 1 0,1-1 0,0 0 0,0-1 0,0 1 0,0-1 0,8 1 0,-3-1 0,0 0 0,0 0 0,0-1 0,0 0 0,17-4 0,-23 4 0,0-1 0,-1 0 0,1 0 0,-1-1 0,1 1 0,-1-1 0,0 0 0,0 0 0,1 0 0,-1 0 0,-1 0 0,1-1 0,0 1 0,0-1 0,-1 0 0,0 0 0,4-6 0,0-3 2,0 0-1,-1-1 1,-1 0 0,0 0 0,-1 0-1,0 0 1,1-25 0,-2-98 20,-4 79-26,2-88-1,0 514-22,0-360 27,0 1 0,1-1 0,0 0 0,0 0 0,1 0 0,0 0 0,7 16 0,-8-22 0,1 0 0,-1 0 0,1 0 0,0 0 0,0-1 0,0 1 0,1-1 0,-1 1 0,0-1 0,1 0 0,0 0 0,-1 0 0,1 0 0,0-1 0,0 1 0,0-1 0,0 0 0,0 0 0,1 0 0,-1 0 0,0 0 0,0-1 0,1 1 0,4-1 0,-2 1 0,-1-1 0,1 0 0,-1 0 0,1-1 0,-1 1 0,0-1 0,1 0 1,7-3-1,-10 2 1,1 0 1,-1 0 0,0 0 0,0-1-1,-1 1 1,1-1 0,0 1-1,-1-1 1,1 0 0,-1 0 0,0 0-1,0 0 1,0 0 0,1-4 0,9-22-2,-1 0 1,-1 0-1,-2-1 1,7-42 0,-8 36-11,1 0 0,17-46 0,-24 79 10,1 0-1,-1 1 1,0-1 0,1 0-1,-1 1 1,1-1 0,0 1 0,0 0-1,0-1 1,0 1 0,1 0-1,-1 0 1,0 0 0,1 1-1,-1-1 1,1 0 0,0 1-1,0 0 1,-1 0 0,1 0 0,0 0-1,0 0 1,0 0 0,0 1-1,6-1 1,-5 1 0,0 0-1,1 1 1,-1-1-1,0 1 1,0 0-1,0 0 1,0 1-1,0-1 1,0 1 0,-1 0-1,1 0 1,0 0-1,-1 0 1,0 1-1,1-1 1,-1 1-1,5 5 1,-6-6-1,0 1 1,0 0-1,0-1 0,0 1 0,-1 0 1,1 0-1,-1 0 0,1 0 1,-1 0-1,0 0 0,0 0 1,-1 0-1,1 1 0,-1-1 0,1 0 1,-1 1-1,0-1 0,-1 5 1,-18-8 26,-6-11-23,21 9-3,1 1 0,0-1 0,-1 0 0,1 1 0,-1 0 0,0 0 0,-5-1 0,6 2 0,0-1 0,0 1 0,-1 0 0,1 0 0,0 0 0,0 0 0,-1 1 0,1-1 0,0 1 0,0 0 0,0 0 0,0 0 0,0 0 0,0 1 0,0-1 0,0 1 0,-4 2 0,3 0 0,1 1 0,-1-1 0,1 1 0,0-1 0,0 1 0,0 0 0,1 0 0,-1 0 0,-2 10 0,-1 2 0,1 1 0,1 1 0,0-1 0,1 1 0,1 0 0,1-1 0,1 1 0,0 0 0,6 32 0,-5-46 0,1 0 0,0-1 0,-1 1 0,1-1 0,1 0 0,-1 0 0,1 0 0,0 0 0,0 0 0,0 0 0,0-1 0,1 0 0,-1 1 0,1-1 0,0 0 0,0-1 0,0 1 0,0-1 0,0 0 0,1 0 0,-1 0 0,1 0 0,-1-1 0,1 0 0,0 0 0,5 1 0,12 1 0,1-1 0,0-1 0,-1-1 0,26-3 0,-40 2 0,0 0 1,0 0-1,-1-1 0,1 0 1,0 0-1,-1-1 0,1 0 1,-1 0-1,0-1 0,0 0 1,-1 0-1,12-9 0,-10 5 2,1 0 1,-2-1-1,1 0 0,-1 0 0,-1-1 0,1 0 0,8-20 1,-4 2-2,-2 1 1,0-2-1,-2 1 1,-1-1-1,-2 0 1,1-33-1,1-34-1,-8-130 0,2 226 0,0 0 0,0-1 0,0 1 0,0-1 0,0 1 0,0 0 0,-1-1 0,1 1 0,0 0 0,0-1 0,0 1 0,0 0 0,0-1 0,-1 1 0,1 0 0,0-1 0,0 1 0,-1 0 0,1-1 0,0 1 0,0 0 0,-1 0 0,1-1 0,0 1 0,-1 0 0,1 0 0,0 0 0,-1 0 0,1-1 0,0 1 0,-1 0 0,1 0 0,0 0 0,-1 0 0,1 0 0,-1 0 0,1 0 0,0 0 0,-1 0 0,1 0 0,-1 0 0,1 0 0,0 0 0,-1 0 0,0 1 0,0-1 0,0 1 0,0-1 0,0 1 0,0-1 0,0 1 0,0 0 0,0-1 0,0 1 0,0 0 0,0 0 0,1 0 0,-1 0 0,0 0 0,1 0 0,-1 0 0,0 1 0,-3 9 0,0 1 0,1 0 0,0 0 0,1 0 0,0 0 0,0 14 0,2 85 0,1-54 0,8 304 0,-5-341 0,-4-20 0,0 0 0,0 0 0,0 1 0,0-1 0,0 0 0,0 0 0,1 0 0,-1 0 0,0 1 0,0-1 0,0 0 0,0 0 0,0 0 0,1 0 0,-1 1 0,0-1 0,0 0 0,0 0 0,1 0 0,-1 0 0,0 0 0,0 0 0,0 0 0,1 0 0,-1 1 0,0-1 0,0 0 0,1 0 0,-1 0 0,0 0 0,0 0 0,1 0 0,-1 0 0,0-1 0,0 1 0,0 0 0,1 0 0,1-1 0,-1-1 0,1 0 0,-1 0 0,1 0 0,-1 0 0,0 0 0,0 0 0,0 0 0,0 0 0,0 0 0,0 0 0,-1 0 0,2-4 0,7-29 0,6-20 0,28-64 0,-38 106 0,1 0 0,0 0 0,2 1 0,-1 0 0,1 0 0,1 0 0,0 1 0,1 1 0,0 0 0,15-13 0,-19 20 0,-1 0 0,1 0 0,0 0 0,0 1 0,1-1 0,-1 2 0,0-1 0,1 1 0,-1 0 0,1 0 0,-1 1 0,13 0 0,-15 0 0,0 0 0,0 0 0,0 1 0,-1 0 0,1 0 0,0 0 0,0 0 0,0 0 0,-1 1 0,1 0 0,-1-1 0,1 1 0,-1 1 0,0-1 0,0 0 0,0 1 0,0 0 0,0 0 0,0-1 0,-1 2 0,3 2 0,-2 1 0,0 0 0,0 1 0,-1-1 0,0 0 0,0 1 0,-1-1 0,0 1 0,0 8 0,-1-11 0,0-1 0,0 1 0,0-1 0,-1 1 0,1 0 0,-1-1 0,0 1 0,-1-1 0,1 0 0,-1 1 0,0-1 0,0 0 0,0 0 0,-1 0 0,-3 5 0,-2-2 0,0 0 0,-1 0 0,0-1 0,0 0 0,0 0 0,-1-1 0,0 0 0,0-1 0,0 0 0,0-1 0,-1 0 0,-15 2 0,-10 1 0,0-3 0,-51 0 0,87-3 0,-1 0 0,0-1 0,1 1 0,-1 0 0,0 0 0,1-1 0,-1 1 0,1 0 0,-1-1 0,1 1 0,-1-1 0,1 1 0,-1-1 0,1 1 0,-1-1 0,1 1 0,-1-1 0,1 1 0,0-1 0,-1 1 0,1-1 0,0 0 0,-1 1 0,1-1 0,0 0 0,0 1 0,0-1 0,0 0 0,0 1 0,0-1 0,0 0 0,0 1 0,0-1 0,0 0 0,0 1 0,0-1 0,0 0 0,0 1 0,1-1 0,-1 0 0,0-1 0,1 0 0,-1 0 0,1 0 0,-1 0 0,1 1 0,-1-1 0,1 0 0,0 1 0,0-1 0,0 0 0,0 1 0,0-1 0,0 1 0,1 0 0,1-2 0,2 1 0,1 0 0,0 0 0,0 1 0,0 0 0,0 1 0,0-1 0,1 1 0,11 1 0,-2 0 0,-12-1 0,-1 1 0,1-1 0,0 1 0,-1 0 0,1 1 0,-1-1 0,1 1 0,-1-1 0,0 1 0,0 0 0,0 0 0,0 0 0,0 1 0,0-1 0,0 1 0,-1 0 0,1-1 0,-1 1 0,3 4 0,6 10 0,0 1 0,11 25 0,-12-22 0,0-2 5,0-1 1,1 1-1,0-2 1,19 21-1,-26-33-23,1 0-1,0-1 0,0 1 0,1-1 0,-1-1 0,1 1 0,-1-1 0,1 0 1,0 0-1,1-1 0,-1 0 0,0 0 0,1 0 0,-1-1 0,1 0 1,-1 0-1,12 0 0,10-1-1094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32383,'47'0'160,"14"-2"-64,19-6-48,-2-2-16,-1 1-16,-13-6-16,-20 5 32,-13 2-32,-20 1 0,-11 2-32,0 0-112,-34 0-2897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26 198 32639,'0'0'9,"-4"-4"90,0 15-79,-4 60-20,2 112 0,3-47 0,2 20 0,21-324 0,37-219 0,-50 357 0,12-33 0,-16 54 0,1 0 0,0 0 0,0 1 0,1 0 0,0 0 0,1 0 0,11-13 0,-14 19-5,-1-1 0,1 1 1,0 0-1,0 0 0,0 1 0,0-1 1,0 0-1,0 1 0,0 0 0,0 0 1,0 0-1,1 0 0,-1 0 0,0 1 1,1-1-1,-1 1 0,1 0 0,-1 0 1,1 0-1,-1 1 0,0-1 0,1 1 1,-1 0-1,0 0 0,1 0 0,-1 0 0,0 0 1,0 1-1,0 0 0,0-1 0,0 1 1,-1 0-1,1 0 0,0 1 0,-1-1 1,4 5-1,12 35-587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54 532 30606,'2'0'1059,"11"-1"-947,0 0 1,0-1-1,0 0 0,-1-1 1,20-8-1,63-28 36,-74 29 12,-37 7-165,6 5 6,-1 0 0,1 1 0,0 0 0,1 0 0,-1 1 0,0 0-1,1 1 1,0 0 0,0 1 0,0-1 0,1 2 0,0-1 0,-8 9 0,3-3 3,1 1 0,0 0-1,1 0 1,0 1-1,1 1 1,1-1 0,-9 20-1,14-24-2,1-1-1,0 1 0,1 0 0,0 0 1,1 0-1,-1 0 0,2 0 0,0 0 1,1 15-1,0-23 0,-1 0 0,0 0 1,1 0-1,0 0 0,0 0 0,-1 0 0,1 0 1,0 0-1,1 0 0,-1 0 0,0-1 0,0 1 1,1 0-1,-1-1 0,1 1 0,-1-1 1,1 0-1,0 1 0,0-1 0,-1 0 0,1 0 1,0 0-1,0 0 0,0-1 0,0 1 0,0 0 1,0-1-1,3 1 0,7 1 3,0 0-1,0-1 1,22-1 0,-21-1-1,2 2-1,-1-2 1,1 0-1,0 0 0,-1-1 1,28-9-1,-34 8 0,0 0-1,-1-1 0,1 0 1,-1-1-1,0 1 1,0-2-1,-1 1 0,1 0 1,-1-1-1,-1-1 1,11-12-1,-7 6 0,-1 0 1,0-1-1,-1 0 0,-1 0 1,0 0-1,-1-1 0,5-18 1,-1-13 1,3-49 1,4-23 2,-16 116-5,1 1 0,-1-1 0,1 1 1,-1-1-1,1 1 0,0-1 0,-1 1 0,1-1 0,0 1 0,0 0 0,0 0 0,0-1 0,1 1 0,-1 0 0,0 0 0,0 0 0,1 0 0,-1 0 0,0 0 0,1 0 0,-1 1 0,1-1 0,-1 1 0,1-1 1,0 1-1,-1-1 0,1 1 0,-1 0 0,1 0 0,0-1 0,-1 1 0,1 1 0,0-1 0,-1 0 0,1 0 0,-1 0 0,1 1 0,0-1 0,-1 1 0,1 0 0,-1-1 0,1 1 0,-1 0 0,0 0 1,1 0-1,-1 0 0,0 0 0,1 0 0,-1 0 0,0 0 0,0 0 0,0 1 0,0-1 0,1 3 0,6 9 0,-1 0 0,0 1 0,-1 0 0,0 0 0,-2 0 0,1 1 0,-2 0 0,4 29 0,-3 12 0,-2 59 0,-2-81 0,0-19 0,-1-1 0,0 0 0,-1 0 0,0 0 0,-1 0 0,-1 0 0,-7 19 0,41-129 0,2 0-3,-16 43 0,2 1 0,3 1-1,32-58 1,-50 104 3,1-1 0,1 1 0,-1-1 0,1 2 0,0-1 0,9-7 0,-13 11 0,0 0 0,0 0 0,-1 1 0,1-1 0,0 0 0,0 1 0,0-1 0,0 1 0,0 0 0,0-1 0,0 1 0,0-1 0,0 1 0,0 0 0,0 0 0,0 0 0,0 0 0,0 0 0,0 0 0,0 0 0,0 0 0,0 0 0,1 0 0,-1 0 0,0 1 0,0-1 0,0 0 0,0 1 0,-1-1 0,1 1 0,0-1 0,0 1 0,0 0 0,0-1 0,0 1 0,-1 0 0,1-1 0,0 1 0,0 0 0,-1 0 0,1 0 0,-1 0 0,1 0 0,-1 0 0,1 0 0,-1 0 0,1 0 0,-1 0 0,0 0 0,0 0 0,1 1 0,4 24 1,-1 1 1,-2-1-1,0 1 1,-2 0-1,-2 28 1,0 11 2,1-37-1,0-14-3,1 1 0,1-1 0,0 1 0,4 16 0,-4-28 0,0 0 0,0 0 0,1 0 1,-1 0-1,1 0 0,0 0 1,0-1-1,0 1 0,1-1 0,-1 1 1,1-1-1,0 0 0,0 0 1,0 0-1,0 0 0,1-1 0,-1 1 1,1-1-1,7 4 0,6-1 4,0 0-1,0-1 0,1-1 1,0 0-1,0-2 0,0 0 0,25-1 1,-32 0-4,2-1 0,-1 1 0,1-2 0,-1 0 0,0 0 0,1-1 0,-1 0 0,-1-1 0,1-1 0,0 0 0,-1 0 0,0-1 0,0-1 0,-1 0 0,0 0 0,0-1 0,0 0 0,-1-1 0,-1 0 0,1 0 0,-1-1 0,-1 0 0,0 0 0,0-1 0,-1 0 0,-1 0 0,0-1 0,0 1 0,-1-1 0,0 0 0,-1 0 0,-1-1 0,2-19 0,-3 20 0,0 0 0,-1 0 0,0 0 0,-1-1 0,-1 1 0,0 0 0,-5-19 0,5 27 0,0-1 0,0 1 0,0 0 0,-1-1 0,1 1 0,-1 0 0,0 0 0,0 1 0,0-1 0,-1 1 0,0-1 0,1 1 0,-1 0 0,0 1 0,0-1 0,0 1 0,-1-1 0,1 1 0,-1 0 0,1 1 0,-9-3 0,4 2 0,1 0 0,-1 1 0,0 0 0,0 0 0,0 1 0,1 0 0,-1 1 0,0 0 0,-15 3 0,19-3 0,0 1 0,0 0 0,0 0 0,1 0 0,-1 1 0,1 0 0,-1-1 0,1 2 0,0-1 0,0 0 0,0 1 0,0 0 0,1 0 0,0 0 0,0 0 0,0 0 0,-4 7 0,1 5 0,0 0 0,2 1 0,-1-1 0,2 1 0,0-1 0,1 1 0,1 0 0,1 0 0,1 23 0,-1-33 0,0-1 0,1 1 0,-1 0 0,1-1 0,1 1 0,-1-1 0,1 1 0,0-1 0,1 0 0,-1 0 0,1 0 0,0 0 0,1 0 0,0-1 0,-1 1 0,2-1 0,-1 0 0,1 0 0,-1-1 0,1 1 0,1-1 0,-1 0 0,0-1 0,1 1 0,0-1 0,0 0 0,0 0 0,0-1 0,0 0 0,1 0 0,-1 0 0,13 1 0,-13-2 0,1-1 0,0 1 0,0-1 0,-1 0 0,1 0 0,0-1 0,0 0 0,7-2 0,-11 2 0,0 0 0,0-1 0,0 1 0,0-1 0,0 0 0,0 0 0,0 0 0,-1 0 0,1-1 0,-1 1 0,1-1 0,-1 1 0,0-1 0,0 0 0,0 0 0,0 0 0,2-5 0,11-33 0,-2 0 0,-1-1 0,-2-1 0,5-59 0,-2 22 0,-1 12 0,1 3 0,-3 0 0,2-100 0,-26 300 0,1-9 0,9 172 0,4-207 0,0-85-25,0 2 36,0 1-1,0 0 1,1-1 0,0 1-1,1 0 1,2 9 0,-3-17-16,-1 1-1,1-1 1,0 0 0,-1 1 0,1-1 0,0 0-1,0 0 1,0 0 0,0 1 0,0-1 0,0 0-1,0 0 1,0-1 0,1 1 0,-1 0 0,0 0-1,2 0 1,0 0-25,-1-1-1,0 1 0,0-1 1,0 0-1,1 0 1,-1 0-1,0 0 0,1 0 1,-1 0-1,0-1 1,0 1-1,0-1 0,1 0 1,-1 0-1,2 0 0,25-18-2316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1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 32431,'0'-5'272,"3"22"-272,30 33 16,5 22 0,7 13-16,-9 4 32,-6 3-32,-11-2 0,-10 2 0,-9 0 0,0-7 0,-9-6 0,-21-9 0,-17-8 0,-14-12 0,-5-15 0,-9-18-144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0 31887,'-6'0'47,"0"0"1,0 1-1,0-1 1,0 1-1,0 0 0,0 1 1,0 0-1,1-1 1,-1 2-1,1-1 1,-7 4-1,4 0-26,0 1-1,0-1 0,0 2 0,1-1 0,-11 14 1,-16 22-9,2 2 1,2 0-1,2 2 1,2 1 0,2 2-1,3 0 1,1 1 0,3 1-1,2 1 1,3 0-1,1 0 1,3 2 0,3-1-1,1 77 1,6-113-14,-1-1-1,2 1 1,1-1-1,0 1 1,1-1-1,1-1 1,0 1-1,1-1 1,1 0-1,1 0 1,0-1 0,1-1-1,1 1 1,0-1-1,0-1 1,2 0-1,0-1 1,0 0-1,1-1 1,0-1-1,1 0 1,0-1 0,1 0-1,0-1 1,0-1-1,1-1 1,-1 0-1,1-1 1,1-1-1,-1-1 1,1 0-1,34 0 1,-51-3-21,1 1-1,0-1 1,-1 0-1,1-1 1,0 1-1,-1 0 1,1 0-1,-1-1 1,1 1-1,-1-1 1,4 0 0,5-18-894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39 105 32447,'3'-29'315,"-19"236"-310,1-62-5,4 208 0,11-371 0,6-279 0,-1 224 0,3 1 0,18-77 0,-21 130 0,0 0 0,1 0 0,16-34 0,-20 49 0,0 0 0,0 0 0,1 0 0,-1 1 0,1-1 0,-1 1 0,1 0 0,0 0 0,0 0 0,1 0 0,-1 0 0,1 0 0,-1 1 0,1 0 0,0 0 0,0 0 0,0 0 0,0 0 0,0 1 0,0 0 0,0 0 0,1 0 0,6 0 0,-8 1 0,-1 0 0,1 0-1,0 0 1,0 0 0,0 1 0,0-1 0,-1 1 0,1 0-1,0 0 1,-1 0 0,1 0 0,-1 0 0,1 1 0,-1-1-1,1 1 1,-1 0 0,0-1 0,4 5 0,-3-1-56,0-1 1,-1 0-1,0 0 1,0 1-1,0-1 1,0 1-1,-1 0 1,1 0-1,-1-1 1,0 10-1,1 30-1683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1 673 30606,'46'4'962,"77"-1"1,-86-3-890,-32 0-69,0 0-1,0 0 0,1-1 1,-1 0-1,0 1 1,0-2-1,0 1 1,0-1-1,-1 0 0,1 0 1,0 0-1,-1 0 1,1-1-1,-1 0 0,0 0 1,0 0-1,0 0 1,0-1-1,-1 0 0,1 1 1,-1-1-1,0 0 1,0-1-1,0 1 0,-1-1 1,0 1-1,1-1 1,-2 0-1,3-7 0,2-13 4,-1 1 0,-1-1-1,-2 1 1,0-49-1,-1 28-10,-1 42 5,0 0 0,0 0 1,0 0-1,0 0 0,1 0 0,-1 0 1,1 0-1,0 0 0,0 0 0,0 1 1,1-1-1,-1 0 0,0 0 0,1 1 1,0-1-1,0 1 0,0-1 0,0 1 1,0 0-1,0 0 0,0 0 0,1 0 1,4-3-1,0 2-1,1 1 0,-1 0 1,0 0-1,1 1 0,-1 0 0,1 0 1,0 0-1,11 2 0,-9-2 0,1 2 0,0-1 0,-1 1 0,1 1 0,0 0 0,-1 1 0,19 7 0,-24-8 0,-1 0 0,0 0 0,0 1 0,-1 0 0,1-1 0,0 1 0,-1 1 0,0-1 0,0 1 0,0-1 0,0 1 0,0 0 0,-1 0 0,0 0 0,0 0 0,0 0 0,0 1 0,0-1 0,-1 1 0,2 8 0,-2-6 0,0 0 0,-1 1 0,1-1 0,-1 1-1,-1-1 1,1 1 0,-1-1 0,-1 1 0,1-1 0,-1 0 0,-1 1 0,-4 10 0,-3 0 1,0 0 0,-1-1 0,-15 18 0,11-15-4,-22 37 0,33-50 1,0 1 0,1-1-1,0 1 1,1 0-1,0 0 1,0 0 0,0 0-1,1 0 1,0 11-1,1-17 3,0 0 0,0-1 0,0 1 0,0-1-1,1 1 1,-1-1 0,0 1 0,1-1 0,-1 1 0,1-1-1,0 1 1,0-1 0,-1 0 0,1 1 0,0-1-1,0 0 1,0 0 0,0 1 0,0-1 0,0 0 0,1 0-1,-1 0 1,0 0 0,1-1 0,-1 1 0,0 0 0,1 0-1,-1-1 1,1 1 0,-1-1 0,1 1 0,1-1-1,7 2 2,-1-1-1,1-1 0,0 0 0,14-1 0,0 0 0,12 2 0,0-2 0,-1-2 0,67-13 0,-90 13 0,0 0 0,-1-2 0,0 1 0,1-1 0,-2-1 0,1 0 0,-1 0 0,0-1 0,0 0 0,-1-1 0,0 0 0,0-1 0,-1 0 0,0 0 0,9-14 0,-10 12 0,-1 1 0,-1-1 0,0-1 0,0 1 0,-1 0 0,0-1-1,2-16 1,-2-5 3,1-45-1,-1 2 26,-4 74-28,0-1 0,1 1 0,0-1 0,-1 1 0,1 0 0,0-1 0,0 1 0,0 0 0,0 0 0,0-1 0,1 1 0,-1 0 0,1 0 0,0 1 0,-1-1 0,1 0 0,0 0 0,0 1 0,0-1 0,0 1 0,0 0 0,0-1 0,0 1 0,1 0 0,3-1 0,6-1 0,0 0 0,0 1 0,0 0 0,15 0 0,8-2 0,-42 7 0,0 0 0,-1 0 0,2 1 0,-1 0 0,0 0 0,1 0 0,0 1 0,0 0 0,0 0 0,1 1 0,-1-1 0,1 1 0,-7 11 0,-6 9 0,0 1 0,-14 32 0,22-37 0,1 0 0,1 1 0,1 0 0,1 0 0,1 1 0,2-1 0,0 1 0,1 0 0,2 27 0,0-48 0,0 1 0,1-1 0,-1 1 0,1-1 0,0 1 0,0-1 0,0 0 0,1 1 0,-1-1 0,1 0 0,0 0 0,0 0 0,0 0 0,0 0 0,0 0 0,0-1 0,1 1 0,0-1 0,-1 1 0,1-1 0,0 0 0,0 0 0,0-1 0,0 1 0,1 0 0,-1-1 0,0 0 0,7 2 0,7 1 0,-1 0 0,1-1 0,0-1 0,29 0 0,-22-1 0,-5 0 0,0-1 0,-1 0 0,1-2 0,35-6 0,-49 6 0,0 1 0,0-1 0,0 0 0,-1 0 0,1-1 0,0 1 0,-1-1 0,0 0 0,1 0 0,-1-1 0,-1 1 0,1-1 0,0 0 0,-1 0 0,0 0 0,0-1 0,0 1 0,0-1 0,-1 1 0,0-1 0,0 0 0,2-7 0,1-5 0,-1 0 0,-1-1 0,-1 1 0,-1-1 0,0 0 0,-1 1 0,-1-1 0,-1 0 0,0 1 0,-1 0 0,-1-1 0,-1 1 0,0 0 0,-1 1 0,-1-1 0,-1 1 0,0 1 0,-1 0 0,0 0 0,-2 0 0,1 1 0,-16-14 0,20 22 0,0 0 0,-1 1 0,1 0 0,-1 0 0,-1 1 0,1-1 0,0 2 0,-10-4 0,15 6 0,0 0 0,0 0 0,0 0 0,0 1 0,0-1 0,0 1 0,0-1 0,0 1 0,0 0 0,-1 0 0,1 0 0,0 0 0,0 0 0,0 0 0,0 1 0,0-1 0,0 1 0,-1 0 0,1-1 0,1 1 0,-1 0 0,0 0 0,0 0 0,0 0 0,0 1 0,1-1 0,-1 0 0,0 1 0,1-1 0,-1 1 0,1 0 0,0-1 0,0 1 0,-1 0 0,1 0 0,-1 3 0,-3 11 0,1 1 0,1 0 0,1 0 0,0 1 0,1-1 0,1 0 0,2 20 0,-2-14 0,0-12 0,1 0 0,0 0 0,1-1 0,0 1 0,0 0 0,1-1 0,0 0 0,1 1 0,0-2 0,1 1 0,0 0 0,1-1 0,0 0 0,0 0 0,1 0 0,0-1 0,0 0 0,1-1 0,0 1 0,0-2 0,1 1 0,0-1 0,0 0 0,0-1 0,1 0 0,0 0 0,0-1 0,0-1 0,1 0 0,-1 0 0,1-1 0,-1 0 0,1-1 0,0 0 0,0 0 0,17-3 0,-25 2 0,0-1 0,0 1 0,0-1 0,-1 0 0,1 0 0,0 0 0,0 0 0,-1-1 0,1 1 0,0-1 0,-1 0 0,0 0 0,1 1 0,-1-2 0,4-3 0,-3 1 0,1 0 0,-1 0 0,0 0 0,-1 0 0,1 0 0,-1-1 0,2-9 0,1-7 0,-2 0 0,-1 0 0,0-31 0,-2 44 0,1-238 0,-1 246 0,0 1 0,0 0 0,0-1 0,0 1 0,0 0 0,0 0 0,0-1 0,0 1 0,1 0 0,-1 0 0,0-1 0,0 1 0,0 0 0,0 0 0,1 0 0,-1-1 0,0 1 0,0 0 0,0 0 0,1 0 0,-1 0 0,0-1 0,0 1 0,1 0 0,-1 0 0,0 0 0,0 0 0,1 0 0,-1 0 0,0 0 0,1 0 0,-1 0 0,0 0 0,0 0 0,1 0 0,-1 0 0,0 0 0,1 0 0,-1 0 0,0 0 0,0 0 0,1 0 0,-1 0 0,15 7 0,-2 8 0,-1 0 0,0 2 0,-1-1 0,-1 1 0,-1 1 0,9 21 0,-15-33 0,9 21 0,-1 1 0,-2 1 0,0-1 0,-2 2 0,-1-1 0,-1 1 0,-2 0 0,0 34 0,9-94 0,-5 3 0,109-362 0,-114 382 0,13-27 0,-14 33 0,0 0 0,-1-1 0,1 1 0,0 0 0,0 0 0,0-1 0,0 1 0,0 0 0,0 0 0,1 0 0,-1 0 0,0 0 0,1 1 0,-1-1 0,0 0 0,1 1 0,-1-1 0,3 0 0,-3 1 0,0 0 0,0 1 0,0-1 0,0 0 0,0 1 0,0-1 0,-1 1 0,1-1 0,0 1 0,0 0 0,-1-1 0,1 1 0,0 0 0,-1-1 0,1 1 0,0 0 0,-1 0 0,1 0 0,-1 0 0,0-1 0,1 1 0,-1 0 0,1 0 0,-1 0 0,0 0 0,0 0 0,0 0 0,0 0 0,0 0 0,0 1 0,5 37 0,-5-33 0,3 111 0,-3-68 0,7 51 0,-6-93 0,0 1 0,0-1 0,1 0 0,0 0 0,1 0 0,-1 0 0,1-1 0,0 1 0,1-1 0,4 7 0,-5-9 0,0-1 0,1 0 0,-1 1 0,1-1 0,0 0 0,-1-1 0,1 1 0,0-1 0,1 0 0,-1 0 0,0 0 0,1 0 0,-1-1 0,1 0 0,-1 0 0,8 1 0,-5-1 0,-1 0 0,1-1 0,0 0 0,-1 0 0,1 0 0,0-1 0,-1 0 0,1 0 0,-1-1 0,10-3 0,-11 3 0,-1-1 0,1 1 0,-1-1 0,0 0 0,0 0 0,-1-1 0,1 1 0,-1-1 0,1 0 0,-1 0 0,0 0 0,0 0 0,-1 0 0,4-9 0,2-6 0,-1 1 0,-2-1 0,1 0 0,-2 0 0,-1-1 0,2-26 0,-4-125 0,-3 91 0,2 57 0,1-3 0,-1 0 0,-1 0 0,-1 1 0,-2-1 0,-9-34 0,10 55 0,3 12 0,0-4 0,-2 210 0,5 249 0,-1-425-131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 31919,'-3'-3'720,"3"1"-640,6 2-64,30-3 16,8 3-32,3 0 0,-3 0 0,-8 0 0,-16 0-128,-7 0-816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54 221 32415,'0'-28'131,"1"-23"22,-2 40-106,-1 21-26,-21 151-21,-2 221 0,24-364 0,0-13 0,0-1 0,1 0 0,0 0 0,0 1 0,0-1 0,1 0 0,-1 0 0,3 7 0,-3-11 0,0 0 0,0 1 0,1-1 0,-1 0 0,0 0 0,0 1 0,1-1 0,-1 0 0,0 0 0,1 0 0,-1 1 0,0-1 0,1 0 0,-1 0 0,0 0 0,1 0 0,-1 0 0,0 0 0,1 0 0,-1 0 0,0 0 0,1 0 0,-1 0 0,1 0 0,-1 0 0,0 0 0,1 0 0,-1 0 0,0 0 0,1 0 0,-1 0 0,0 0 0,1-1 0,-1 1 0,0 0 0,1 0 0,-1 0 0,0-1 0,0 1 0,1 0 0,-1 0 0,0-1 0,0 1 0,1 0 0,-1-1 0,0 1 0,0-1 0,13-18 0,-5-7 0,0-1 0,-2 1 0,-1-1 0,2-43 0,-3-115 0,-4 142 0,-1-29 0,0 21 0,7-77 0,-6 124 0,1 1 0,-1 0 0,1 0 0,-1 0 0,1-1 0,0 1 0,0 0 0,1 0 0,-1 0 0,0 1 0,1-1 0,0 0 0,0 0 0,0 1 0,0-1 0,0 1 0,0 0 0,3-3 0,-1 3 0,1 0 0,-1 0 0,0 1 0,1-1 0,-1 1 0,1 0 0,-1 0 0,1 1 0,0-1 0,-1 1 0,7 1 0,-7-2-27,-1 1 1,1 0-1,0 0 1,-1 0-1,1 1 1,-1-1-1,1 1 1,-1 0-1,1 0 1,-1 0-1,0 0 1,0 0-1,1 1 0,-1 0 1,0-1-1,0 1 1,0 0-1,3 4 1,18 30-1919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75 702 32335,'11'-4'27,"59"-23"150,107-56 0,-168 74-162,-15 6-11,-23 5-4,9 4 0,-1 1 0,1 0 0,0 2 0,0 0 0,1 1 0,1 1 0,0 1 0,0 0 0,1 1 0,1 2 0,0-1 0,1 2 0,-25 31 0,36-39 0,0 0 0,0 1 0,1-1 0,0 0 0,0 1 0,1 0 0,0 0 0,0 0 0,1 0 0,1 0 0,0 17 0,0-23 0,0-1 0,0 0 0,1 1 0,-1-1 0,1 1 0,-1-1 0,1 0 0,0 1 0,0-1 0,0 0 0,0 0 0,1 0 0,-1 0 0,0 0 0,1 0 0,0 0 0,-1 0 0,1-1 0,0 1 0,0 0 0,0-1 0,0 0 0,0 1 0,0-1 0,0 0 0,1 0 0,-1 0 0,0-1 0,1 1 0,-1 0 0,5 0 0,9 1 0,-1 0 0,1-1 0,-1-1 0,17-1 0,-7 0 0,-17 1 1,-1 0 0,1-1 0,-1 0 1,1 0-1,-1-1 0,0 0 0,0 0 0,0 0 0,0-1 1,0 0-1,0-1 0,-1 1 0,1-1 0,5-5 0,-4 2 0,-1-1 1,0 1-1,0-1 0,-1 0 0,0-1 0,0 0 0,-1 0 1,0 0-1,4-10 0,3-16 0,-1-1-1,-3 0 1,0-1-1,3-52 1,-11 89-1,3-29 0,0-3 0,14-56 0,-17 87 0,1-1 0,-1 1 0,1 0 0,-1 0 0,1-1 0,0 1 0,0 0 0,0 0 0,0 0 0,0 0 0,0 0 0,0 0 0,0 0 0,0 0 0,0 1 0,0-1 0,1 0 0,-1 1 0,0-1 0,0 1 0,1-1 0,-1 1 0,0-1 0,1 1 0,-1 0 0,1 0 0,-1 0 0,0 0 0,1 0 0,-1 0 0,1 0 0,-1 0 0,0 0 0,1 1 0,-1-1 0,1 1 0,-1-1 0,0 1 0,0-1 0,1 1 0,-1 0 0,0-1 0,2 3 0,2 2 0,-1 1 0,1 1 0,-1-1 0,0 0 0,-1 1 0,0 0 0,5 12 0,14 56 0,-20-68 0,7 40 0,-1 1 0,-3 0 0,-2 1 0,-3 52 0,0-88 0,15-57 0,12-62 0,44-146 0,-69 245 0,19-39 0,-21 45 0,1 0 0,-1 0 0,1 0 0,-1 0 0,1 0 0,-1 0 0,1 1 0,0-1 0,-1 0 0,1 0 0,0 1 0,0-1 0,0 0 0,-1 1 0,1-1 0,0 1 0,0-1 0,0 1 0,0-1 0,0 1 0,0 0 0,0-1 0,0 1 0,0 0 0,0 0 0,0 0 0,0 0 0,0 0 0,0 0 0,0 0 0,0 0 0,0 0 0,0 1 0,0-1 0,0 0 0,0 1 0,0-1 0,2 1 0,-1 2 0,0-1 0,-1 0 0,1 0 0,-1 1 0,0-1 0,1 1 0,-1-1 0,0 1 0,-1 0 0,1-1 0,0 1 0,-1 0 0,1-1 0,-1 1 0,0 0 0,0 4 0,1 5 0,5 62 0,-5 99 0,-2-85 0,1-85 0,0 0 0,0 0 0,0 0 0,0 0 0,1 0 0,-1 0 0,1 0 0,0 0 0,0 0 0,0 0 0,0-1 0,0 1 0,1 0 0,-1 0 0,1-1 0,-1 1 0,1-1 0,0 0 0,0 1 0,1-1 0,4 4 0,-2-4 0,1 1 0,-1-1 0,1 0 0,0 0 0,0 0 0,0-1 0,0 0 0,0 0 0,0-1 0,8 0 0,-6 1 0,11-1 0,1 0 0,23-3 0,-36 2 0,0-1 0,0 0 0,0 0 0,0 0 0,0-1 0,-1 0 0,1 0 0,-1-1 0,10-6 0,-3-1 0,-1-1 0,0 0 0,0-1 0,-1 0 0,-1-1 0,0 0 0,-1 0 0,-1-1 0,0 0 0,-1-1 0,0 1 0,-2-2 0,0 1 0,0 0 0,-2-1 0,0 0 0,-1 0 0,0 0 0,-2-23 0,0 35 0,0 0 0,0 0 0,0 0 0,-1 0 0,0 0 0,0 0 0,0 0 0,-1 0 0,1 1 0,-1-1 0,0 1 0,-1-1 0,-2-4 0,2 6 0,0 0 0,0 1 0,0-1 0,0 0 0,0 1 0,-1 0 0,1-1 0,-1 2 0,1-1 0,-1 0 0,0 1 0,0-1 0,0 1 0,0 0 0,-8-1 0,5 1 0,0 0 0,-1 0 0,1 1 0,0 0 0,0 0 0,-1 0 0,1 1 0,0 0 0,0 1 0,-1 0 0,-8 3 0,11-2 0,0-1 0,1 1 0,-1 0 0,1 1 0,0-1 0,0 1 0,0 0 0,1 0 0,-1 0 0,1 0 0,0 0 0,0 1 0,0 0 0,1-1 0,-4 11 0,0 4 0,1 0 0,1 1 0,1 0 0,0-1 0,2 1 0,1 35 0,0-41 0,0-4 0,1-1 0,0 0 0,0 0 0,0 0 0,1 0 0,1 0 0,0 0 0,0 0 0,0-1 0,1 1 0,5 8 0,-5-12 0,-1-1 0,1 1 0,0-1 0,0 0 0,0 0 0,0 0 0,1 0 0,-1-1 0,1 1 0,0-1 0,0-1 0,0 1 0,1-1 0,-1 0 0,1 0 0,-1 0 0,1-1 0,9 2 0,-8-2 0,-1 0 0,0 0 0,1-1 0,-1 0 0,1 0 0,-1 0 0,0-1 0,1 0 0,-1 0 0,0-1 0,0 1 0,1-2 0,-2 1 0,1 0 0,0-1 0,0 0 0,-1-1 0,1 1 0,-1-1 0,0 0 0,0 0 0,-1-1 0,1 1 0,-1-1 0,0 0 0,4-7 0,7-11 0,-2-2 0,-1 1 0,0-1 0,-2-1 0,-1 0 0,10-49 0,-7 12 0,5-114 0,-13-75 0,-4 200 0,0 51 0,0-1 0,0 0 0,0 1 0,-1-1 0,1 0 0,0 1 0,-1-1 0,1 1 0,-1-1 0,1 1 0,-1-1 0,-1-1 0,1 2 0,1 1 0,0 0 0,-1-1 0,1 1 0,-1 0 0,1 0 0,-1-1 0,1 1 0,-1 0 0,1 0 0,-1 0 0,1 0 0,-1 0 0,1 0 0,-1 0 0,1 0 0,-1 0 0,1 0 0,-1 0 0,0 0 0,1 0 0,-1 0 0,1 1 0,0-1 0,-1 0 0,1 0 0,-1 0 0,1 1 0,-1-1 0,1 0 0,-1 1 0,1-1 0,0 0 0,-1 1 0,1-1 0,0 1 0,-1-1 0,1 0 0,0 1 0,-1-1 0,1 1 0,0 0 0,-5 7 0,1 0 0,0 1 0,0 0 0,1 0 0,1 0 0,-1 0 0,1 0 0,-1 14 0,3-22 0,-8 74 0,2 0 0,8 114 0,-1-151 0,1 7 0,3 0 0,1 0 0,2 0 0,2-1 0,2 0 0,27 66 0,-38-108 0,-1 1 0,1-1 0,0 0 0,0 1 0,0-1 0,0 0 0,0 0 0,1 0 0,-1 0 0,1 0 0,-1 0 0,1-1 0,0 1 0,-1 0 0,1-1 0,0 1 0,0-1 0,0 0 0,0 1 0,0-1 0,1 0 0,-1 0 0,0-1 0,0 1 0,3 0 0,-4-1-1,-1 0 0,1 0-1,-1 0 1,0 0 0,1 0 0,-1 0-1,1 0 1,-1 0 0,1 0 0,-1 0-1,1 0 1,-1-1 0,1 1 0,-1 0-1,0 0 1,1-1 0,-1 1 0,1 0-1,-1 0 1,0-1 0,1 1 0,-1 0 0,0-1-1,1 1 1,-1-1 0,0 1 0,1-1-1,10-30-171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0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66 32207,'1'-6'34,"0"-1"30,1 0 0,0 0 0,0 0-1,4-8 1,-6 14-59,1 0 0,-1 0 0,1 0 0,-1 0 0,1 0-1,-1 1 1,1-1 0,-1 0 0,1 0 0,0 1 0,-1-1 0,1 0 0,0 1 0,0-1 0,0 0 0,-1 1 0,1-1 0,0 1-1,0 0 1,0-1 0,0 1 0,0 0 0,0-1 0,0 1 0,0 0 0,0 0 0,0 0 0,0 0 0,0 0 0,0 0-1,0 0 1,0 0 0,0 1 0,0-1 0,0 0 0,-1 0 0,1 1 0,0-1 0,0 1 0,1 0 0,3 3-5,0 0 1,0 0-1,-1 1 0,1-1 1,-1 1-1,0 0 1,-1 0-1,1 1 1,-1-1-1,4 10 1,-1-5-1,11 24 0,-1 1 0,-2 0 0,-1 1 0,-2 1 0,12 71 0,-12-28 0,-1 144 0,-9-204 0,-2 1 0,0 0 0,-1 0 0,-2-1 0,0 1 0,-1-1 0,0 0 0,-2-1 0,-1 1 0,0-1 0,-1-1 0,-1 1 0,-1-1 0,-24 29 0,25-35-4,-1 0 0,0-1 1,0 0-1,-1-1 0,-1-1 0,-22 14 0,-15-4-129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3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0 578 30606,'2'-2'212,"0"-1"0,0 1 0,0-1-1,0 0 1,0 0 0,-1 0 0,0 0 0,2-4 0,-1 4 101,-2 20-372,-4 42 59,1-33 0,1 0 0,1 0 0,5 38 0,-3-57 0,1-1 0,0 0 0,1 1 0,-1-1 0,1-1 0,0 1 0,0 0 0,1-1 0,0 1 0,0-1 0,0 0 0,1 0 0,-1-1 0,1 1 0,10 6 0,-11-8 0,1 0 0,0 0 0,0 0 0,0 0 0,0-1 0,1 0 0,-1 0 0,0 0 0,1-1 0,0 0 0,-1 0 0,1 0 0,-1-1 0,1 0 0,0 0 0,0 0 0,-1-1 0,9-1 0,-12 1 0,0-1 0,0 1 0,0 0 0,-1-1 0,1 1 0,-1-1 0,1 1 0,-1-1 0,1 0 0,-1 0 0,0 0 0,0 0 0,0 1 0,0-2 0,0 1 0,0 0 0,-1 0 0,1 0 0,-1 0 0,1 0 0,-1 0 0,0-3 0,2-2 0,9-62-9,-2-1-1,-4 1 1,-4-90 0,-1 106 14,-1 109-5,3 0 0,3 0 0,2 0 0,2-1 0,19 60 0,-27-109 0,1 0 0,0 0 0,1 0 0,-1 0 0,1 0 0,0-1 0,0 1 0,1-1 0,0 0 0,0 0 0,0 0 0,0-1 0,1 1 0,0-1 0,0 0 0,0 0 0,0-1 0,1 0 0,-1 0 0,1 0 0,0 0 0,0-1 0,0 0 0,0 0 0,0-1 0,0 1 0,0-1 0,1-1 0,-1 1 0,12-2 0,-15 1 0,0-1 0,0 0 0,0 1 0,0-1 0,0 0 0,0-1 0,-1 1 0,1 0 0,0-1 0,-1 0 0,1 1 0,-1-1 0,0 0 0,1 0 0,-1-1 0,0 1 0,0 0 0,0-1 0,-1 1 0,1-1 0,-1 1 0,1-1 0,-1 0 0,0 0 0,0 0 0,1-3 0,4-14-1,-1 1 0,6-37 1,-11 53-1,11-130-7,-9 86 6,11-71-1,-13 116 3,1-1 0,-1 1 0,0 0 0,1 0 0,-1 0 0,1 0 0,0 0 0,0 0 0,0 0 0,0 1 0,0-1 0,0 0 0,0 0 0,1 1 0,-1-1 0,1 1 0,-1-1 0,1 1 0,-1-1 0,1 1 0,0 0 0,0 0 0,3-2 0,-3 3 0,0 0 0,-1 0 0,1 0 0,0 1 0,0-1 0,0 0 0,-1 1 0,1-1 0,0 1 0,0-1 0,-1 1 0,1 0 0,-1 0 0,1 0 0,-1 0 0,1 0 0,-1 0 0,1 0 0,-1 1 0,0-1 0,0 0 0,1 1 0,-1-1 0,0 1 0,0-1 0,1 3 0,7 12 0,-1 0 0,-1 0 0,0 0 0,-1 1 0,-1 0 0,0 1 0,-1-1 0,2 26 0,-2 19 0,-3 68 0,-2-60 0,2-78 0,1 1 0,0-1 0,0 1 0,1 0 0,4-10 0,6-16 0,18-78-7,-22 73 2,1 0-1,3 0 0,29-64 1,-39 96 4,0 1 1,1 0-1,-1 0 0,1 0 1,8-7-1,-11 10 1,1 1 0,-1 0 0,1 0 0,0 0 0,-1 0 0,1 0 1,0 0-1,0 0 0,0 0 0,0 1 0,0-1 0,0 1 0,0-1 0,0 1 0,0 0 0,0 0 0,0 0 0,0 0 0,3 1 0,-4-1 0,1 1 0,-1 0-1,1 0 1,0 0 0,-1 0 0,0 0 0,1 0-1,-1 1 1,0-1 0,0 0 0,1 1 0,-1-1 0,0 1-1,0-1 1,-1 1 0,1-1 0,0 1 0,0 0-1,-1 0 1,1 3 0,10 40-8,-10-39 7,3 31-1,1 43 1,-4-42 1,8 41 0,-7-66 0,0-1 0,2 0 0,-1 0 0,2 0 0,0 0 0,0-1 0,9 15 0,-11-23 1,-1 1-1,1-1 1,0 0 0,1 0-1,-1 0 1,0-1 0,1 1-1,0-1 1,-1 0 0,1 0-1,5 2 1,-7-3-1,-1 0 1,1-1-1,0 1 0,0 0 0,0-1 1,0 1-1,0-1 0,0 0 1,-1 0-1,1 0 0,0 0 0,0 0 1,0 0-1,0 0 0,0-1 1,0 1-1,0-1 0,0 1 0,0-1 1,-1 0-1,1 0 0,0 0 1,-1 0-1,1 0 0,0 0 0,-1 0 1,3-3-1,-1 0 0,0 0-1,-1-1 1,1 0 0,-1 1-1,0-1 1,0 0 0,0 0 0,-1 0-1,0-1 1,1-8 0,1-61-10,-3 61 7,1-55-9,1 27 12,-2 1 0,-2-1 1,-1 0-1,-11-43 0,11 66 16,-1-1 8,3 19-13,0 9 0,2 50-12,2 1-1,17 86 1,-15-120 1,1 1 0,1-1 1,1 0-1,2-1 0,0 0 0,2 0 0,0-1 0,19 25 0,-26-40 0,1-1 0,0 0 0,0 0 0,1 0 0,0-1 0,0 0 0,1 0 0,0 0 0,0-1 0,0-1 0,0 1 0,1-1 0,0-1 0,0 1 0,0-2 0,0 1 0,0-1 0,1 0 0,-1-1 0,13 0 0,-20-1 0,0 0 0,0 0 0,0-1 0,0 1 1,0 0-1,0-1 0,0 0 0,0 1 0,0-1 0,0 0 0,0 0 1,0 0-1,-1 0 0,1 0 0,0 0 0,-1-1 0,1 1 0,1-2 0,0-1 1,-1 1 0,0-1-1,1 1 1,-1-1-1,-1 0 1,1 0 0,0 0-1,1-6 1,0-8 1,0 0 0,-1-1 0,-1-23 0,-1 40-2,0-4 0,2-29 0,-2 0 0,-1 0 0,-2 0 0,-14-66 0,-8 36 0,-3-11 0,26 57-1,3 18 0,-1 1 1,1-1-1,0 1 1,0-1-1,-1 1 1,1-1-1,0 1 0,0-1 1,-1 1-1,1 0 1,0 0-1,0-1 1,0 1-1,0 0 1,0 0-1,-1 0 0,1 0 1,0 0-1,0 0 1,0 0-1,1 0 1,384 0-3,-400-4 19,11 4-16,-1 0 0,0 0 0,1 1 0,-1 0 0,0 0 0,1 0 0,-1 0 0,1 0 0,-1 1 0,1-1 0,0 1 0,0 0 0,0 0 0,0 1 0,-5 3 0,2 0 0,1 0 0,0 1 0,0 0 0,0 0 0,1 0 0,-6 13 0,-1 7 0,1 2 0,-12 55 0,22-82 0,-6 31 0,2 2 0,1-1 0,2 37 0,1-66 0,0 0-1,1-1 1,-1 1-1,1 0 1,0 0 0,0 0-1,1-1 1,-1 1-1,1-1 1,0 1-1,0-1 1,0 0 0,1 0-1,0 0 1,0 0-1,0 0 1,0 0 0,0-1-1,1 0 1,0 0-1,-1 0 1,1 0-1,0 0 1,0-1 0,1 1-1,-1-1 1,6 2-1,6 1 1,0 0 0,1-1 0,-1-1-1,1-1 1,0 0 0,27-1 0,-38-1 0,0 0 1,0 0-1,-1-1 1,1 1-1,0-1 1,0-1-1,-1 1 1,1-1-1,-1 0 1,1 0-1,-1 0 1,0-1-1,0 0 1,0 0-1,0 0 1,0-1-1,-1 0 1,0 1-1,0-2 1,0 1-1,0 0 1,0-1-1,-1 0 1,0 1-1,0-1 0,3-7 1,0 0-1,-1-1 0,-1 1 0,0-1 0,0 0 0,-1 0 0,1-18 0,1-83-3,-5 113 3,-1-15-1,0-1 0,0 0 0,-2 0 0,0 1 1,-1-1-1,0 1 0,-2 0 0,-7-17 0,10 27 0,0 0 1,0 1 0,0-1 0,0 1 0,-1 0 0,0 0-1,0 0 1,0 0 0,-1 1 0,0 0 0,0 0-1,0 0 1,0 0 0,0 1 0,-1 0 0,0 0-1,1 1 1,-1-1 0,0 1 0,0 0 0,0 1 0,-1 0-1,1-1 1,-11 1 0,15 1 0,0 0 0,0 0-1,0 0 1,0 0 0,0 0 0,-1 0-1,1 1 1,0-1 0,0 1 0,1 0-1,-1-1 1,0 1 0,0 0 0,0 0-1,0 0 1,1 0 0,-1 1 0,0-1 0,-2 3-1,2-1 1,1 0-1,-1 0 0,1 0 0,0 0 0,0 1 1,0-1-1,0 0 0,1 1 0,-1-1 0,1 6 1,-2 11-1,1 0 1,1 0 0,1 0-1,1 0 1,1 0 0,0-1-1,1 1 1,13 32 0,-14-43 0,1-1 0,0 0 0,1 0 0,-1 0 0,1-1 0,1 1 0,0-1 0,0 0 0,0-1 0,1 0 0,0 0 0,0 0 0,0-1 0,1 0 0,0 0 0,0-1 0,0 0 0,0 0 0,1-1 0,-1 0 0,15 2 0,-6-2 0,-1 0 0,1-1 0,-1-1 0,18-1 0,-29 0 0,0-1 0,0 1 0,0-1 0,0 0 0,0 0 0,0-1 0,0 0 0,-1 1 0,1-1 0,-1-1 0,1 1 0,-1-1 0,0 0 0,0 0 0,0 0 0,0 0 0,4-6 0,3-8 0,-1 1 0,0-1 0,-2-1 0,0 0 0,-1 0 0,0 0 0,-2-1 0,7-38 0,-4-7 0,1-86 0,-9-146 3,0 294-3,0 0 1,0-1 0,0 1 0,-1 0-1,1-1 1,-1 1 0,1 0 0,-1 0-1,0 0 1,-1-3 0,1 4-1,1 1-1,0-1 1,-1 1 0,1 0 0,0-1 0,-1 1-1,1 0 1,-1-1 0,1 1 0,0 0-1,-1-1 1,1 1 0,-1 0 0,1 0 0,-1-1-1,1 1 1,-1 0 0,1 0 0,-1 0-1,1 0 1,-1 0 0,1 0 0,-1 0 0,0 0-1,1 0 1,-1 0 0,0 0 0,-1 1-1,0 0 1,1 0 0,-1 0 0,0 0 0,1 1-1,-1-1 1,1 1 0,-1-1 0,1 1-1,0-1 1,-1 1 0,1 0 0,0-1-1,0 1 1,0 0 0,1 0 0,-1 0-1,0 0 1,0 4 0,-5 20 0,1 1 0,1 0 0,-1 35 0,7 87 0,0-79 0,-1-26 0,1-1 0,3 1 0,2 0 0,2-1 0,1 0 0,2-1 0,20 43 0,-30-79 0,1 0 0,0 0 0,0-1 0,1 1 0,-1-1 0,1 0 0,0 0 0,1 0 0,-1-1 0,1 0 0,0 1 0,10 5 0,-8-7 0,0 0 0,-1 0 0,1-1 1,0 0-1,0-1 0,0 1 0,0-1 1,1-1-1,-1 1 0,0-1 0,10-1 1,-12 0-1,-1 0 0,1 0 1,-1 0-1,1-1 1,-1 1-1,0-1 0,0 0 1,1 0-1,-1-1 1,-1 1-1,1-1 0,0 0 1,-1 0-1,1 0 1,-1-1-1,0 1 0,0-1 1,0 1-1,0-1 1,-1 0-1,4-8 0,1-3 1,-1 1 0,0-1 0,-2 0-1,1 0 1,2-22 0,-1-15-5,-1 0 0,-3-1 0,-7-78 0,4 122 4,0 0 0,-1-1 0,0 1 0,-1 0 0,1 1 0,-7-13 0,9 21 0,0 0 0,0 0 0,0 0 0,0 0 0,0 0 0,0 0 0,0 0 0,0 0 0,-1 0 0,1 0 0,0 1 0,0-1 0,0 0 0,0 0 0,0 0 0,0 0 0,0 0 0,0 0 0,0 0 0,0 0 0,0 0 0,0 0 0,-1 0 0,1 0 0,0 0 0,0 0 0,0 0 0,0 0 0,0 0 0,0 0 0,0 0 0,0 0 0,0 0 0,-1 0 0,1 0 0,0 0 0,0 0 0,0 0 0,0 0 0,0 0 0,0 0 0,0 0 0,0 0 0,0 0 0,-1 0 0,1 0 0,0 0 0,0 0 0,0 0 0,0 0 0,0 0 0,0 0 0,0-1 0,0 1 0,0 0 0,0 0 0,0 0 0,-2 10 0,1 27 0,1 0 0,2 0 0,10 59 0,-8-76 0,1 0 0,0-1 0,2 1 0,1-1 0,0 0 0,1-1 0,1 0 0,15 21 0,-19-31 0,0-1 0,0-1 0,0 1 0,1-1 0,0 0 0,0-1 0,0 0 0,1 0 0,0 0 0,0-1 0,0 0 0,0-1 0,1 1 0,0-2 0,-1 1 0,1-1 0,0-1 0,0 0 0,0 0 0,0 0 0,0-1 0,0-1 0,17-2 0,-23 2 1,1-1-1,-1 1 1,1-1-1,-1 0 1,0 0-1,1 0 1,-1-1 0,0 1-1,0-1 1,-1 1-1,1-1 1,-1 0 0,1 0-1,-1 0 1,0 0-1,0-1 1,0 1-1,-1-1 1,1 1 0,-1-1-1,0 1 1,0-1-1,1-4 1,2-11-1,-1 0 0,0-1-1,-1-22 1,0 12-6,0-3 6,-2 0-1,-4-42 1,3 67 2,0 0-1,-1 0 1,0-1 0,0 1-1,-1 0 1,0 1-1,0-1 1,0 0-1,-1 1 1,-1 0-1,1 0 1,-1 0-1,0 1 1,-8-8-1,2 8 2,6 10-6,3 18-6,3-16 8,-2 10 2,0 0 0,2 0 0,0 0 0,1 0 0,0 0-1,1 0 1,1 0 0,1-1 0,0 1 0,9 17 0,-7-21 0,0-1-1,0-1 0,1 1 0,0-1 0,1-1 1,0 0-1,0 0 0,1 0 0,0-1 1,1-1-1,0 0 0,15 8 0,-11-10 0,-1 1 0,1-2 0,-1 0 0,1 0 0,1-1 0,-1-1 0,0-1 0,0 0 0,31-3 0,-41 1 0,0 1 0,0-1 0,0 0 0,-1 0 0,1-1 0,0 0 0,-1 1 0,1-1 0,-1-1 0,0 1 0,1-1 0,-1 0 0,-1 0-1,1 0 1,5-6 0,-3 3 1,-1-1-1,0 0 0,-1 0 0,0 0 0,0-1 0,0 1 1,-1-1-1,3-12 0,1-7-3,-2-1 0,-2 0 0,0 0 0,-1-38 1,-1 33 0,0 25 2,-1 0 0,1-1 0,-1 1 0,-1 0 0,1 0 1,-1-1-1,-1 1 0,0 0 0,0 0 0,-5-13 1,7 20-1,-1 0 0,1 0 0,-1 0 1,1 0-1,-1 0 0,1 0 1,-1 0-1,1 0 0,-1 1 0,0-1 1,0 0-1,1 0 0,-1 1 0,0-1 1,0 0-1,0 1 0,0-1 1,0 0-1,0 1 0,0 0 0,0-1 1,0 1-1,0 0 0,0-1 0,0 1 1,0 0-1,0 0 0,0 0 1,-1 0-1,1 0 0,0 0 0,0 0 1,0 0-1,0 0 0,0 1 0,0-1 1,0 0-1,0 1 0,0-1 1,0 1-1,0-1 0,0 1 0,0-1 1,0 1-1,0 0 0,0-1 0,1 1 1,-1 0-1,0 0 0,0 0 0,1 0 1,-1-1-1,0 3 0,-4 3 0,1 0-1,0 1 1,1-1-1,-1 1 0,1 0 1,-3 11-1,0 19-1,0 1-1,3-1 0,1 1 1,4 49-1,-1-63 3,-1-15 1,0-1-1,1 1 1,0-1-1,1 1 1,-1-1-1,2 1 1,-1-1-1,1 0 1,1 0-1,-1 0 1,1 0-1,1-1 1,-1 0-1,7 8 1,-6-10-1,0 0 1,1 0-1,-1-1 1,1 1-1,0-1 1,0-1-1,1 1 1,-1-1-1,1 0 1,0 0-1,0-1 1,0 0-1,0 0 1,0-1-1,0 0 1,14 1-1,1-1 0,-1 0 0,1-2 0,31-4 0,-45 3 0,-1 0 0,1 0 0,-1 0 0,0-1 0,0 0 0,0-1 0,0 1 0,0-1 0,-1 0 0,1-1 0,-1 0 0,10-10 0,-1-6 160,-15 20-203,0 1-1,1-1 1,-1 1-1,0-1 1,0 1-1,0-1 0,0 1 1,1-1-1,-1 1 1,0-1-1,0 1 0,0-1 1,0 1-1,0-1 1,0 1-1,0-1 1,0 1-1,0-1 0,0 1 1,-1-1-1,1 1 1,0-1-1,0 1 0,0-1 1,-1 1-1,1-1 1,0 1-1,-1-1 1,1 1-1,0-1 0,-1 1 1,1 0-1,0-1 1,-1 1-1,1 0 0,-1-1 1,1 1-1,-1 0 1,1 0-1,-1-1 1,1 1-1,-1 0 0,1 0 1,-1 0-1,1 0 1,-1 0-1,1 0 0,-1-1 1,1 1-1,-2 1 1,-40-4-9004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1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12 32111,'-5'-2'23,"0"0"-1,1 1 1,-2-1 0,1 1 0,0 0 0,0 0 0,0 0 0,0 1-1,-1 0 1,1 0 0,0 0 0,0 1 0,-1 0 0,1-1-1,0 2 1,0-1 0,0 1 0,0 0 0,0 0 0,1 0 0,-1 1-1,-6 4 1,-3 4-15,1 1 0,0 0-1,0 1 1,2 1 0,-1 0 0,-15 28-1,4-4 13,-27 67 0,35-64-16,1 1 0,2 0 0,2 1 0,2 0 0,2 1 1,2 0-1,2 0 0,6 84 0,-3-115-3,1 1 0,0-1 0,1 0 1,1 0-1,0 0 0,1-1 0,0 1 0,1-1 0,0 0 0,1-1 1,0 1-1,1-1 0,0-1 0,1 1 0,0-1 0,16 13 0,-12-14-19,-1 1-1,2-2 1,-1 0-1,1 0 1,0-2-1,1 0 1,0 0-1,0-1 1,0-1-1,0-1 1,1 0-1,0-1 0,29 1 1,10-3-638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1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86 198 32319,'0'-16'247,"-3"15"-109,-4 25-69,0 1-75,-9 29 6,2 1 0,3 1 0,-8 94 0,11 174 0,8-318 0,30-308 0,-24 254 0,-4 36 0,5-45 0,2 0 0,33-110 0,-42 167 0,0 0 0,0 0 0,0 0-1,0 1 1,0-1 0,0 0 0,0 0 0,0 0 0,0 0 0,0 0-1,0 0 1,0 0 0,0 0 0,0 0 0,0 0 0,0 0 0,1 1-1,-1-1 1,0 0 0,0 0 0,0 0 0,0 0 0,0 0-1,0 0 1,0 0 0,0 0 0,0 0 0,0 0 0,0 0 0,0 0-1,0 0 1,0 0 0,0 0 0,0 0 0,1 0 0,-1 0 0,0 0-1,0 0 1,0 1 0,0-1 0,0 0 0,0 0 0,0 0 0,0 0-1,0 0 1,0 0 0,0-1 0,1 1 0,-1 0 0,0 0 0,0 0-1,0 0 1,0 0 0,0 0 0,0 0 0,0 0 0,0 0 0,0 0-1,0 0 1,0 0 0,0 0 0,0 0 0,1 0 0,3 14-11,4 32-2,-4-26 14,36 152-1,-32-145 0,2 1 0,1-2 0,1 1 0,17 26 0,-28-51 0,-1-1 0,1 0 0,0 1 0,0-1 0,0 1 0,0-1 0,0 0 0,0 0 0,0 0 0,0 1 0,0-1 0,1 0 0,-1-1 0,0 1 0,1 0 0,-1 0 0,1 0 0,-1-1 0,1 1 0,-1-1 0,1 1 0,0-1 0,-1 0 0,1 0 0,-1 1 0,1-1 0,0 0 0,-1 0 0,1-1 0,-1 1 0,1 0 0,0 0 0,-1-1 0,1 1 0,-1-1 0,1 1 0,-1-1 0,2-1 0,2-1 0,-1 0 0,1-1 0,-1 0 0,0 1 0,-1-1 0,1-1 0,-1 1 0,1 0 0,4-10 0,17-41 0,-1-1 0,23-88 0,1-2-3,-23 77-10,-26 118 0,-13 57 13,-14 148 13,26-206-13,-1-19 0,2 0 0,1 1 0,6 40 0,-6-68 0,1 1 0,1 0 0,-1 0 0,0 0 0,1-1 0,0 1 0,-1 0 0,1-1 0,0 1 0,0-1 0,0 0 0,1 0 0,-1 0 0,0 0 0,1 0 0,0-1 0,-1 1 0,1-1 0,0 1 0,0-1 0,0 0 0,-1 0 0,1 0 0,0 0 0,0-1 0,1 0 0,-1 1 0,4-1 0,-1 0 0,0 1 0,0-1 0,0 0 0,0-1 0,0 0 0,0 0 0,0 0 0,0-1 0,0 1 0,-1-1 0,1-1 0,-1 1 0,0-1 0,8-4 0,-4-3 0,0 0 1,0 0-1,-1 0 1,0-1-1,-1 0 1,0-1-1,-1 0 1,0 0-1,-1 0 1,0-1-1,-1 0 1,-1 0-1,0 0 0,2-14 1,1-20 2,-2-1 0,-3-59 0,-1 78-3,-3 404 0,3-372 0,-1 0 0,1 0 0,0 1 0,1-1 0,-1 0 0,0 0 0,1 0 0,0 0 0,0 0 0,0 0 0,0 0 0,0 0 0,1 0 0,-1 0 0,1-1 0,-1 1 0,1-1 0,0 1 0,0-1 0,1 1 0,-1-1 0,0 0 0,1 0 0,-1 0 0,1-1 0,0 1 0,-1 0 0,1-1 0,0 0 0,0 0 0,0 0 0,0 0 0,0 0 0,0 0 0,5 0 0,-1 0 0,-1-1 0,1 1 0,0-1 0,0 0 0,-1-1 0,1 0 0,7-1 0,-10 1 0,-1-1 0,0 1 0,1 0 0,-1-1 0,0 0 0,0 0 0,0 0 0,0 0 0,0 0 0,-1 0 0,1-1 0,0 0 0,-1 1 0,0-1 0,3-4 0,9-18 0,-1-1 0,-2 0 0,0-1 0,12-49 0,-16 48 0,1 2-1,2-1 1,0 1-1,2 1 1,18-31-1,-25 50-1,-1 1 0,1-1 0,0 1 0,0 1 0,7-7 0,-11 10 2,0 0 0,0 1 0,0-1 0,0 0-1,0 0 1,0 1 0,0-1 0,0 0 0,0 1 0,1-1 0,-1 1 0,0-1 0,0 1 0,0 0 0,1 0-1,-1-1 1,0 1 0,0 0 0,1 0 0,-1 0 0,0 0 0,0 0 0,1 1 0,-1-1 0,0 0-1,0 1 1,1-1 0,-1 1 0,0-1 0,0 1 0,0-1 0,0 1 0,0 0 0,0-1 0,0 1 0,0 0-1,2 2 1,2 6-1,0 1 0,0 0-1,0 0 1,-1 0 0,-1 0-1,0 1 1,0 0 0,-1 0-1,1 16 1,-3-28 1,-1-1 1,1 1-1,-1-1 0,1 1 0,-1-1 1,0 1-1,0 0 0,0-1 1,0 1-1,0 0 0,0 0 0,0-1 1,0 1-1,0 0 0,-1 0 1,1 0-1,0 1 0,-1-1 0,1 0 1,-1 0-1,1 1 0,-1-1 1,1 1-1,-1-1 0,1 1 0,-1-1 1,-2 1-1,0-1 1,0 0-1,0 1 1,0-1 0,0 1 0,0 0-1,0 0 1,0 0 0,0 1 0,0-1-1,-8 3 1,9-1-2,-1 1 1,1-1-1,-1 1 1,1 0-1,0 0 1,0 0-1,0 1 1,0-1-1,0 1 1,1-1-1,0 1 1,0 0-1,0 0 1,-3 7-1,-2 7-3,-7 36 0,13-52 4,-4 28 0,1 0 0,1 0 0,2 42 0,1-71 0,0 3 0,0-1 0,0 1 0,0-1 0,1 1 0,0-1 0,-1 1 0,1-1 0,0 0 0,0 1 0,1-1 0,-1 0 0,1 0 0,-1 0 0,1 0 0,0 0 0,4 4 0,-3-5 0,0 1 0,0-1 0,0 0 0,1 0 0,0 0 0,-1 0 0,1 0 0,0-1 0,-1 0 0,1 0 0,0 0 0,0 0 0,0-1 0,5 1 0,-3 0 1,-1-1-1,0 0 1,0 0-1,0 0 1,1 0-1,-1-1 1,0 0-1,0 0 1,0 0-1,0-1 1,0 0-1,0 0 1,-1 0-1,9-5 1,-9 4 0,0-2-1,1 1 1,-1 0-1,-1-1 1,1 0 0,-1 0-1,0 0 1,0 0 0,0-1-1,-1 1 1,1-1-1,1-8 1,6-29-1,-2 0 0,-1-1 0,-3 1 0,-1-62 0,-1 25 0,1 30 2,6-227 33,-10 448-32,2 211 5,-1-367-8,1-1 0,1 1 0,0-1 0,1 0 0,0 0 0,8 22 0,-8-31 0,-1 1 0,1-1 0,0 1 0,0-1 0,1 0 0,-1 0 0,1-1 0,0 1 0,1-1 0,-1 0 0,1 0 0,0 0 0,0-1 0,0 1 0,0-1 0,0 0 0,1-1 0,7 3 0,2-1 0,1 0 0,0-1 0,-1-1 0,1 0 0,1-1 0,23-2 0,-29 0 0,-1 0 0,1 0 0,-1-1 0,0 0 0,0-1 0,0 0 0,0-1 0,0 0 0,-1-1 0,18-10 0,-20 9 0,0-1 0,0 1 0,-1-1 0,0-1 0,0 1 0,-1-1 0,0 0 0,0 0 0,-1-1 0,0 1 0,0-1 0,-1 0 0,0 0 0,1-12 0,0 3 0,-2 0 0,0 0 0,-2 0 0,0 0 0,0-1 0,-6-26 0,5 38 0,-1 0 0,0 1 0,0-1 0,-1 1 0,1 0 0,-1-1 0,-1 1 0,1 0 0,-1 1 0,0-1 0,-1 1 0,-8-9 0,10 11 0,1 1 0,-1 0 0,0-1 0,0 1 0,0 1 0,0-1 0,-1 0 0,1 1 0,0-1 0,-1 1 0,1 0 0,-1 0 0,1 1 0,-1-1 0,1 1 0,-1 0 0,0-1 0,1 2 0,-1-1 0,0 0 0,1 1 0,-1-1 0,1 1 0,-1 0 0,1 0 0,-5 3 0,4-2 0,0 1 0,0 0 0,0 0 0,1 1 0,-1-1 0,1 1 0,0 0 0,0-1 0,0 1 0,0 1 0,1-1 0,-1 0 0,1 1 0,0-1 0,1 1 0,-1 0 0,1-1 0,0 1 0,-1 7 0,-1 13 0,0 0 0,2 36 0,1-50 0,0 5 0,0 0 0,1 0 0,1 0 0,0 0 0,2 0 0,7 25 0,-9-36 0,0-1 0,0 1 0,1-1 0,-1 1 0,1-1 0,0 0 0,0 0 0,0 0 0,1-1 0,-1 1 0,1-1 0,0 1 0,0-1 0,0-1 0,0 1 0,1-1 0,-1 1 0,1-1 0,0 0 0,-1-1 0,1 1 0,0-1 0,0 0 0,0 0 0,6 0 0,-5 0 0,1-1 0,-1 0 0,0 0 0,0 0 0,0-1 0,0 0 0,0 0 0,0 0 0,12-5 0,-14 4 0,0-1 0,-1 1 0,1-1 0,-1 0 0,1 0 0,-1 0 0,0 0 0,0-1 0,0 1 0,0-1 0,-1 0 0,0 0 0,1 0 0,1-6 0,10-26 0,-1 0 0,-2-1 0,-1 0 0,-2-1 0,5-62 0,-6-197 0,-7 216 0,-1-20 0,-3 86 0,-3 16 0,6 1 0,0 0 0,-1 1 0,1-1 0,0 0 0,0 1 0,0-1 0,0 1 0,1-1 0,-1 4 0,-8 68 0,4 1 0,6 114 0,1-115 0,-1-51 0,0 0 0,2-1 0,0 0 0,2 1 0,1-2 0,11 32 0,-13-44 0,0 0 0,1 0 0,0 0 0,1-1 0,0 0 0,0 0 0,10 10 0,-11-14 0,-1 0 0,2 0 0,-1 0 0,0-1 0,1 0 0,-1 0 0,1 0 0,0 0 0,0-1 0,0 0 0,1-1 0,9 3 0,6-1 0,1-1 0,0-1 0,0 0 0,25-4 0,-41 2 0,0 1 0,-1-2 0,1 1 0,0-1 0,-1 0 0,1 0 0,-1-1 0,0 0 0,0 0 0,0-1 0,0 1 0,-1-1 0,1 0 0,-1-1 0,0 0 0,0 1 0,-1-1 0,6-8 0,1-7 0,-1 0 0,0-1 0,-1 0 0,-2-1 0,0 0 0,-1 0 0,-2 0 0,3-26 0,3-184 0,-10 225 0,1-6 0,-1-2 0,0 1 0,-1-1 0,-4-22 0,5 35 0,0 0 0,-1 0 0,1 1 0,0-1 0,-1 0 0,1 0 0,-1 1 0,0-1 0,1 1 0,-1-1 0,0 0 0,0 1 0,0 0 0,0-1 0,0 1 0,-1-1 0,1 1 0,0 0 0,-1 0 0,1 0 0,-1 0 0,1 0 0,-1 0 0,1 0 0,-1 1 0,1-1 0,-1 0 0,0 1 0,1-1 0,-1 1 0,0 0 0,0-1 0,0 1 0,1 0 0,-1 0 0,0 0 0,-2 1 0,2-1 0,0 1 0,0-1 0,0 1 0,0 0 0,0 0 0,1 0 0,-1 0 0,0 0 0,0 0 0,1 0 0,-1 1 0,0-1 0,1 1 0,-1-1 0,1 1 0,0 0 0,0-1 0,-2 4 0,-13 39 0,15-41 0,-6 28 0,1 0 0,2 0 0,-1 45 0,11 97 0,-5-155 0,1 0 0,1 0 0,0 0 0,2-1 0,0 0 0,1 0 0,0 0 0,11 19 0,-13-30 0,-1 0 0,1-1 0,0 1 0,0-1 0,1 0 0,-1 0 0,1 0 0,0 0 0,0-1 0,1 0 0,0 0 0,-1-1 0,1 1 0,0-1 0,1 0 0,-1-1 0,0 0 0,1 0 0,0 0 0,-1-1 0,1 0 0,0 0 0,0 0 0,7-1 0,-11 0-4,0 0-1,0-1 1,-1 1-1,1-1 1,0 1-1,0-1 1,0 0-1,-1 0 1,1 0 0,-1 0-1,1-1 1,-1 1-1,1-1 1,-1 1-1,0-1 1,1 0-1,-1 0 1,0 0 0,0 0-1,-1 0 1,1 0-1,0-1 1,2-3-1,16-35-400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1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58 21114,'-8'-4'1912,"0"0"1,0 0 0,0 0-1,-16-4 1,17 6-1613,-1 1 1,1 0-1,0 0 0,0 0 1,0 1-1,-1 0 1,1 1-1,0-1 0,-14 4 1,17-3-336,-1 1 0,0 0 0,1 0 0,-1 0 0,1 0 0,0 1 0,0-1 0,0 1 0,0 0 0,0 0 1,1 1-1,-1-1 0,1 1 0,0 0 0,0 0 0,0 0 0,1 0 0,-1 0 0,1 1 0,0-1 0,0 1 0,1-1 1,-1 1-1,1 0 0,0 0 0,0 0 0,0 7 0,1-6 35,-1 0 0,1 0 0,0 0 0,0-1 0,1 1 0,0 0 0,0 0 0,0-1 0,0 1 0,1 0 0,0-1 0,1 0 0,-1 1 0,5 5 0,-3-6 1,0 0 0,1 0 0,-1 0 0,1 0 0,1-1 0,-1 0 0,1 0 0,-1-1 0,1 1 0,0-1 0,0-1 0,9 4 0,2-2 0,0 0 0,1-1 0,-1 0-1,1-2 1,-1 0 0,28-3 0,-42 2 0,0 0 0,-1 0-1,1 0 1,0-1 0,-1 0 0,1 1 0,-1-1 0,1 0 0,-1 0 0,1 0 0,-1-1 0,0 1 0,1-1 0,-1 1 0,0-1 0,0 0 0,0 1 0,0-1 0,-1 0 0,3-4 0,-1 2 0,0-1 1,-1 0 0,0 1-1,0-1 1,0 0 0,-1-1-1,0 1 1,0 0 0,0 0-1,0-6 1,-1 1-1,0 0-1,0 0 1,-1 0-1,0 0 1,-1 0 0,0 1-1,-1-1 1,1 1-1,-2-1 1,0 1-1,-6-12 1,5 14 0,0 1 0,-1-1 0,1 1 0,-1 0 0,-1 1 0,1-1 0,-1 1 0,0 1 1,0-1-1,0 1 0,-1 0 0,0 1 0,1 0 0,-1 0 0,0 1 0,-1 0 0,-9-2 0,13 4-18,-1-1 0,1 1 0,0 0 0,0 0 0,-1 1 0,1-1 0,0 1 0,-1 0-1,1 1 1,0-1 0,0 1 0,0 0 0,0 0 0,1 1 0,-1 0 0,1-1 0,-1 1 0,1 1 0,0-1 0,0 1 0,0-1 0,1 1-1,-1 0 1,1 1 0,0-1 0,0 1 0,-4 7 0,-14 44-1381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1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7 392 28493,'-1'2'101,"0"0"-1,0 0 1,0 0-1,1-1 1,-1 1-1,1 0 1,-1 0-1,1 0 1,0 0-1,-1 0 1,1 0-1,0 0 1,1 0-1,-1 0 1,0 0 0,1 0-1,-1 0 1,1 0-1,-1 0 1,1 0-1,0 0 1,0-1-1,0 1 1,0 0-1,0 0 1,0-1-1,0 1 1,0-1-1,1 1 1,-1-1 0,1 0-1,-1 1 1,1-1-1,0 0 1,-1 0-1,1 0 1,0 0-1,0 0 1,0-1-1,0 1 1,2 0-1,8 2-142,0 0 1,1-2-1,-1 1 0,1-1 0,15-1 0,-22-1 212,0 1-166,-1-1 0,1 0 1,-1 0-1,1-1 0,-1 1 1,0-1-1,0 0 0,0-1 1,0 1-1,0-1 1,-1 0-1,1 0 0,-1-1 1,0 1-1,1-1 0,-2 0 1,1 0-1,0-1 0,-1 1 1,0-1-1,3-4 0,4-8-2,-1 0-1,-1 0 0,-1-1 0,11-34 0,-11 20-1,-2-1 0,-1 1 0,-2-1 0,-1 0 0,-3-38 0,1 69 0,1 0 0,-1-1 0,1 1 0,-1 0 0,0 0 0,0 0 0,0 0 0,0 0 0,0 0 0,0 0 0,-1 0 0,1 0 0,-1 0 0,1 1 0,-1-1 0,0 1 0,0-1 0,1 1 0,-1 0 0,0-1 0,0 1 0,0 0 0,0 0 0,-1 1 0,1-1 0,0 0 0,0 1 0,-4-1 0,2 0 0,0 0 0,1 1 0,-1-1 0,0 1 0,1 0 0,-1 0 0,0 1 0,0-1 0,1 1 0,-1 0 0,0 0 0,1 0 0,-1 0 0,1 0 0,-1 1 0,1 0 0,-6 3 0,3 2 0,0-1 0,1 1 0,0-1 0,1 1 0,-1 1 0,1-1 0,0 1 0,1-1 0,0 1 0,0 0 0,-2 11 0,0 4 0,1 0 0,-3 45 0,6-44 2,-1-4-3,1 0 0,1 1 1,1-1-1,1 0 0,6 29 0,-6-43 3,0-1-1,0 1 0,1-1 0,-1 1 1,1-1-1,0 0 0,1 0 0,-1 0 0,1-1 1,0 1-1,0-1 0,0 0 0,1 0 1,0 0-1,-1-1 0,1 1 0,1-1 0,-1-1 1,0 1-1,1-1 0,-1 1 0,1-2 0,7 3 1,13 0-1,0 0 0,1-2 0,-1-1 0,40-4 0,-59 3-11,0 0-1,0-1 1,0 1-1,0-2 1,0 1 0,-1-1-1,1 0 1,0-1-1,-1 1 1,0-1 0,1-1-1,-1 1 1,-1-1 0,1 0-1,0 0 1,-1-1-1,0 1 1,7-9 0,7-21-625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1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1 866 32239,'0'1'13,"0"9"28,0-1 0,0 0 0,1 0 0,0 0-1,5 15 1,-6-22-39,1 0 0,0 0-1,0 0 1,0 0-1,0 0 1,1 0-1,-1 0 1,0 0 0,1-1-1,-1 1 1,1 0-1,0-1 1,-1 0-1,1 1 1,0-1 0,0 0-1,0 0 1,0 0-1,0 0 1,0 0-1,0 0 1,1-1-1,-1 1 1,0-1 0,0 1-1,0-1 1,1 0-1,3 0 1,-3 0 3,0 0 1,0 0 0,-1 0-1,1-1 1,0 1-1,-1-1 1,1 1 0,0-1-1,-1 0 1,1 0-1,0 0 1,-1 0 0,0-1-1,1 1 1,-1-1-1,4-2 1,-3-1 0,1 1 0,-1-1-1,0 1 1,0-1 0,0 0 0,-1-1 0,3-9-1,6-18-1,-2 0 1,-1-1-1,-2 0 0,3-46 0,-4-142 9,-6 154-12,1-335 42,-13 1222-38,13-809-5,0 0 0,1 0 0,0 0 0,1-1 0,0 1 0,0 0 0,1-1 0,6 14 0,-6-17 0,0-2 0,0 1 0,0 0 0,0-1 0,1 1 0,0-1 0,0 0 0,0 0 0,0-1 0,0 1 0,1-1 0,0 0 0,0 0 0,0 0 0,0-1 0,8 3 0,-3-2 0,1 0 0,-1-1 0,1 0 0,0-1 0,16 0 0,-22-1 0,0 0 0,0 0 0,0-1 0,0 1 0,0-1 0,0 0 0,-1-1 0,1 1 0,0-1 0,-1 0 0,1 0 0,-1-1 0,0 1 0,6-5 0,-4 0-2,0 0-1,-1 0 1,1 0 0,-1-1 0,-1 0-1,1 0 1,-2 0 0,1-1-1,4-15 1,1-11-4,5-42 0,-10 51 9,5-39-3,-5 34 0,0 1 0,2-1 0,1 1 0,13-32 0,-19 59-1,0 0 0,1 1 0,-1-1 0,1 1 0,0-1 0,-1 1 1,1 0-1,0 0 0,1 0 0,-1 0 0,0 0 0,0 0 0,1 1 0,-1-1 0,1 1 0,0-1 0,-1 1 0,1 0 0,0 0 0,0 0 1,0 1-1,0-1 0,-1 0 0,1 1 0,0 0 0,0 0 0,0 0 0,0 0 0,0 0 0,0 1 0,0-1 0,0 1 0,0 0 1,-1 0-1,1 0 0,0 0 0,0 0 0,-1 1 0,1-1 0,-1 1 0,1 0 0,-1 0 0,0 0 0,0 0 0,0 0 0,0 0 0,0 0 1,2 4-1,3 7-2,6 7 6,-13-19 26,0-2-28,0 0 0,0-1 0,0 1-1,0 0 1,0 0 0,0 0 0,0 0 0,-1 0 0,1 0-1,-1 0 1,1 0 0,-1 0 0,1 0 0,-1 0 0,1 0-1,-1 0 1,0 0 0,-1-1 0,-1 0-1,0 1 0,0 0 0,0-1 0,-1 1 0,1 0 0,0 0 0,-1 1 0,1-1 0,-1 1 0,1 0 0,-1 0 0,1 0 0,-1 0 0,1 0 0,0 1 0,-5 1 0,3-1 0,1 0 0,-1 0 0,1 1 0,0-1 0,-1 1 0,1 0 0,0 1 0,0-1 0,0 1 0,0 0 0,-5 5 0,2 1 0,0 0 0,1 0 0,1 0 0,0 1 0,0 0 0,1 0 0,0 0 0,0 0 0,1 1 0,-2 18 0,1 2 0,1 0 0,3 47 0,0-74 0,0 0 0,0 1 0,1-1 0,-1 0 0,1 0 0,0 0 0,1 0 0,-1 0 0,1 0 0,-1 0 0,1 0 0,0 0 0,1-1 0,-1 1 0,1-1 0,-1 1 0,1-1 0,0 0 0,0 0 0,0-1 0,1 1 0,4 3 0,-2-3 0,1-1 0,-1 1 0,1-1 0,0 0 0,-1 0 0,1-1 0,0 0 0,0 0 0,0 0 0,0-1 0,0 0 0,13-3 0,-17 3 0,0-1 0,1 0 0,-1 0 0,0-1 0,0 1 0,-1-1 0,1 1 0,0-1 0,-1 0 0,1 0 0,0 0 0,-1 0 0,0-1 0,0 1 0,0-1 0,0 1 0,0-1 0,0 0 0,-1 0 0,1 1 0,-1-1 0,0 0 0,1-4 0,3-7 0,-1 0 0,0-1 0,2-26 0,0-228 27,-6 253-22,-1 57-5,0-5 0,2-1 0,8 61 0,-7-86 0,0 1 0,1-1 0,0 0 0,1 0 0,0 0 0,1 0 0,-1-1 0,2 0 0,0 0 0,0 0 0,0 0 0,1-1 0,14 13 0,-16-17 0,1-1 0,-1 1 0,1-1 0,0 0 0,0 0 0,1-1 0,-1 1 0,1-2 0,-1 1 0,1-1 0,-1 0 0,1 0 0,0 0 0,8-2 0,-10 2 0,-1-2 0,1 1 0,0-1 0,-1 1 0,1-1 0,-1 0 0,0-1 0,1 1 0,-1-1 0,0 0 0,0 0 0,0 0 0,0-1 0,0 1 0,0-1 0,-1 0 0,1 0 0,-1 0 0,0-1 0,0 1 0,4-6 0,-1-3 0,-1-1 0,0 1 0,-1-1 0,0 1 0,-1-1 0,0 0 0,1-20 0,-3-98 0,-2 73 0,1 65 0,-1 7 0,1-1 0,1 0 0,0 1 0,0-1 0,2 1 0,-1-1 0,2 0 0,5 14 0,-6-22 0,0 1 0,0-1 0,0 0 0,1-1 0,0 1 0,0-1 0,0 0 0,0 1 0,1-2 0,0 1 0,0-1 0,0 1 0,0-1 0,8 3 0,-2-3 0,0 0 0,0 0 0,0-1 0,0-1 0,1 0 0,17-1 0,-26 0 0,0 0 0,0 0 0,0 0 0,-1 0 0,1-1 0,0 1 0,0-1 0,0 0 0,0 0 0,-1 0 0,1 0 0,0 0 0,-1-1 0,1 1 0,-1-1 0,0 0 0,1 0 0,-1 0 0,0 0 0,0 0 0,0 0 0,0 0 0,0-1 0,-1 1 0,1 0 0,-1-1 0,0 0 0,0 1 0,1-1 0,0-5 0,5-18 0,-1 1 0,-1-1 0,-2 0 0,0-1 0,-2 1 0,-3-44 0,1 17 0,1 45 0,-2 8 0,-2 11 0,4-8 0,-34 132 0,-18 164 0,34-179 0,-60 421 0,75-520 0,1-2 0,-2 0 0,-9 31 0,12-47 0,0 1 0,0-1 0,0 0 0,-1 0 0,1 0 0,-1 0 0,0-1 0,1 1 0,-1 0 0,-1-1 0,1 1 0,0-1 0,-1 0 0,1 0 0,-1 0 0,1 0 0,-1 0 0,0 0 0,0-1 0,0 1 0,0-1 0,-4 1 0,1-1 0,1 0 0,-1-1 0,1 0 0,-1 0 0,1 0 0,-1-1 0,1 1 0,-1-1 0,1-1 0,-1 1 0,1-1 0,0 0 0,0 0 0,-9-5 0,-1-3 0,1-1 0,0 0 0,-16-17 0,13 12 0,3 4 0,-18-17 0,-54-63 0,79 83 0,0-1 0,0 1 0,1-1 0,1 0 0,-1-1 0,2 1 0,-1-1 0,1 0 0,1 0 0,0-1 0,1 1 0,-2-16 0,4 23 0,0 0 0,1 0 0,-1 0 0,1 0 0,0 0 0,0 0 0,0 0 0,1 1 0,-1-1 0,1 0 0,0 1 0,0-1 0,0 1 0,0 0 0,1-1 0,-1 1 0,1 0 0,0 1 0,0-1 0,0 0 0,0 1 0,6-4 0,8-3 0,-1 0 0,1 1 0,32-9 0,-23 8 0,14-6 0,290-115 0,-265 101 0,-2-4 0,115-77 0,-162 98 0,0-1 0,-1-1 0,0 0 0,-1 0 0,-1-2 0,17-25 0,-22 29 0,-1-1 0,-1 0 0,0 0 0,-1-1 0,0 0 0,-1 0 0,-1 0 0,0 0 0,2-25 0,-4 25 0,0 1 0,-1-1 0,0 0 0,-5-27 0,4 37 0,-1 0 0,1 0 0,0 0 0,-1 1 0,0-1 0,0 1 0,0-1 0,0 1 0,-1 0 0,1-1 0,-1 1 0,0 0 0,0 1 0,0-1 0,0 1 0,0-1 0,-1 1 0,1 0 0,-1 0 0,-6-3 0,7 4 0,0 0 0,0-1 0,1 1 0,-1 0 0,0 0 0,0 1 0,0-1 0,0 1 0,0-1 0,0 1 0,0 0 0,0 0 0,0 0 0,0 1 0,0-1 0,0 1 0,0 0 0,0-1 0,0 1 0,0 1 0,0-1 0,1 0 0,-1 1 0,0-1 0,1 1 0,-1 0 0,1 0 0,0 0 0,0 0 0,-1 0 0,1 0 0,1 1 0,-1-1 0,0 1 0,-1 2 0,-2 6 0,0 0 0,1 0 0,0 0 0,1 1 0,1-1 0,-1 1 0,0 21 0,1-8 0,0 1 0,2 1 0,1-1 0,1-1 0,9 42 0,-8-57 0,0-1 0,0 0 0,1 0 0,0 0 0,0 0 0,1 0 0,0-1 0,1 0 0,0 0 0,0-1 0,1 1 0,0-1 0,0-1 0,0 1 0,1-1 0,0-1 0,0 1 0,10 3 0,-7-3 0,1-1 0,0-1 0,0 0 0,0 0 0,1-1 0,-1-1 0,1 0 0,17 0 0,-25-1 0,-1-1 0,0 0 0,0 0 0,1-1 0,-1 1 0,0-1 0,0 0 0,0 0 0,0-1 0,0 1 0,0-1 0,0 0 0,0 0 0,-1 0 0,1 0 0,-1 0 0,1-1 0,-1 0 0,0 0 0,0 0 0,0 0 0,-1 0 0,1 0 0,-1-1 0,1 0 0,-1 1 0,3-9 0,0-8 0,-1-1 0,-1 1 0,-1-1 0,-1 0 0,0 0 0,-4-25 0,2-9 0,1-101 0,1 154 0,-1 0 0,0 0 0,0 0 0,1 1 0,-1-1 0,1 0 0,0 0 0,-1 1 0,1-1 0,0 0 0,0 1 0,0-1 0,0 1 0,0-1 0,0 1 0,1 0 0,-1-1 0,0 1 0,1 0 0,-1 0 0,1 0 0,-1 0 0,1 0 0,0 0 0,-1 1 0,1-1 0,0 0 0,0 1 0,-1-1 0,1 1 0,0 0 0,0-1 0,0 1 0,-1 0 0,1 0 0,0 0 0,3 1 0,1 0 0,0-1 0,0 1 0,0 0 0,0 1 0,-1-1 0,1 1 0,-1 0 0,1 1 0,-1-1 0,0 1 0,6 4 0,-3 0 0,-2-1 0,1 2 0,-1-1 0,0 1 0,0 0 0,-1 0 0,0 0 0,-1 1 0,0 0 0,0 0 0,-1 0 0,0 0 0,0 0 0,2 20 0,-1 10 0,-1 1 0,-3 55 0,-1-40 0,0-41 0,1-9 0,0 0 0,0 1 0,0-1 0,1 0 0,0 1 0,1 4 0,-2-8 0,1-1 0,0 0 0,-1 1 0,1-1 0,0 0 0,0 1 0,0-1 0,0 0 0,0 0 0,0 0 0,0 0 0,1 0 0,-1 0 0,0 0 0,1 0 0,-1 0 0,0 0 0,1-1 0,-1 1 0,1-1 0,-1 1 0,1-1 0,-1 0 0,3 1 0,8 1-186,0 0 0,-1-1 0,1 0 1,0-1-1,0 0 0,0-1 0,0-1 0,16-3 0,-19 1-1681,-1 0 1,0 0-1,14-11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1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32 31262,'-1'-1'73,"0"-1"0,1 1 0,-1-1 0,1 1 0,-1-1 0,1 0 0,0 1 0,0-1-1,0 0 1,0 1 0,0-1 0,0 0 0,0 1 0,0-1 0,2-2 0,-2 3-63,0 1-1,1 0 1,-1-1 0,1 1 0,-1 0 0,1-1 0,-1 1 0,1 0-1,-1 0 1,1 0 0,-1 0 0,1-1 0,-1 1 0,1 0 0,-1 0-1,1 0 1,-1 0 0,1 0 0,-1 0 0,1 0 0,-1 0-1,1 0 1,0 1 0,-1-1 0,1 0 0,-1 0 0,1 0 0,-1 1-1,1-1 1,0 1 0,5 2-14,0 1-1,0 0 1,0 0-1,-1 0 1,0 1-1,7 7 1,14 19 9,-1 2 0,-2 1 0,-1 1-1,-1 0 1,-3 2 0,0 0 0,-3 2 0,-1-1 0,17 80 0,-13-21-2,-5 1 1,-4 1 0,-4 100 0,-5-169-4,-1-1 0,-2 1 0,-1 0 0,-1-1 0,-1 0 0,-2-1 0,-1 1 0,-1-1 0,-17 32 0,5-18 0,-1-1 0,-35 46 1,43-68-3,0-1 1,-1 0 0,-1-1 0,0 0-1,-2-1 1,-23 15 0,36-28-26,0 1 1,0-1-1,0-1 0,-13 5 1,-22 0-489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3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1 669 31262,'0'0'1057,"0"7"-780,-1 19-272,2 0 0,0 0-1,2 0 1,1 0 0,1-1 0,1 1-1,1-1 1,14 30 0,-21-54-4,0-1 1,0 1-1,1-1 0,-1 1 0,0 0 1,1-1-1,-1 1 0,0-1 0,1 1 1,-1-1-1,1 0 0,-1 1 1,0-1-1,1 1 0,-1-1 0,1 0 1,0 1-1,-1-1 0,1 0 1,-1 0-1,1 1 0,-1-1 0,1 0 1,0 0-1,-1 0 0,1 0 1,-1 0-1,1 0 0,0 0 0,-1 0 1,1 0-1,-1 0 0,1 0 1,0 0-1,-1 0 0,1 0 0,-1-1 1,1 1-1,0 0 0,-1 0 1,1-1-1,-1 1 0,1 0 0,-1-1 1,1 1-1,-1-1 0,1 1 1,-1 0-1,0-1 0,1 1 0,-1-1 1,0 1-1,1-2 0,22-31 25,-21 30-28,31-57 18,43-113-1,7-70-10,-44 120-5,65-136-1,-99 245 1,-4 12 0,0-1 0,0 0 0,0 1 0,1-1 0,-1 1 0,1-1 0,-1 1 0,1 0 0,0 0 0,0 0 0,3-3 0,3 35 0,8 137 0,-11 323 0,-13-385 0,-2 50-5,24-170 5,-11 4 0,1 0 0,-1 1 0,-1-1 1,0 0-1,-1-1 0,0 1 1,-1 0-1,0 0 0,0 0 0,-1-1 1,-1 1-1,0 0 0,0 0 0,-1 1 1,-1-1-1,0 0 0,0 1 0,-1 0 1,-8-13-1,5 12 0,1 1 0,-2 0 0,1 1 0,-1 0 0,-1 0 0,0 1 0,0 0 0,0 0 0,-1 2 0,0-1 0,-1 1 0,1 1 0,-1 0 0,0 0 0,0 1 0,-1 1 0,1 0 0,-1 1 0,0 0 0,1 1 0,-1 0 0,0 1 0,0 1 0,-15 2 0,25-2 0,0 0 0,0 0 0,0 1 0,0-1 0,1 1 0,-1 0 0,1-1 0,-1 1 0,1 0 0,0 0 0,0 1 0,-1-1 0,2 0 0,-1 1 0,0-1 0,0 1 0,1 0 0,-1-1 0,1 1 0,0 0 0,0 0 0,0 0 0,0 0 0,1 0 0,-1 0 0,1 5 0,-2 8-7,1 0 0,1 0 1,3 29-1,-2-37 7,0-1 0,0 0-1,1 0 1,0 0 0,1-1 0,0 1-1,0 0 1,0-1 0,0 0-1,1 0 1,0 0 0,1 0 0,-1 0-1,1-1 1,0 0 0,0 0-1,1 0 1,0-1 0,6 4 0,-2-2 0,1 0 0,0-1 0,0 0 0,0-1 0,0 0 0,1-1 0,0-1 0,-1 0 0,1 0 0,23 0 0,-32-2 0,9 0 0,-1 0 0,1-1 0,-1 0 0,20-4 0,-26 3 0,-1 1 0,0-1 0,0 0 0,0 0 0,-1-1 0,1 1 0,-1-1 0,1 0 0,-1 0 0,0 0 0,0 0 0,0 0 0,0-1 0,0 1 0,3-8 0,0 1 0,-1-1 0,-1 0 0,1 0 0,-2 0 0,1-1 0,1-18 0,4-74 0,-8 75 0,2 0 0,7-37 0,-10 62 0,1 1 1,0 0-1,0-1 1,0 1-1,1 0 1,-1 0-1,1 0 1,-1 0-1,1 0 1,0 0-1,0 0 1,1 0-1,-1 1 1,0-1-1,1 1 1,0 0-1,-1 0 1,1 0-1,0 0 1,0 0-1,0 0 1,0 1-1,5-2 1,3 1-3,-1 0 0,1 1 1,0 0-1,0 0 0,-1 1 1,13 2-1,-16-1 2,0 0 0,0 0 0,0 1 0,0 0 0,0 1 0,0-1 0,0 1 0,-1 1 0,1-1 0,-1 1 0,0 0 0,0 0 0,-1 1 0,1 0 0,-1 0 0,0 0 0,0 1 0,-1-1 0,7 10 0,-5-4 0,1 0 0,-1 0 0,-1 1 0,0 0 0,-1 0 0,0 0 0,-1 0 0,0 0 0,-1 1 0,1 19 0,-2-24 0,0 1 0,-1 0 0,0-1 0,-1 1 0,0-1 0,0 1 0,-1-1 0,0 1 0,0-1 0,-1 0 0,0 0 0,0 0 0,-1 0 0,-6 10 0,-8 6 0,11-17 0,1 1 0,0 0 0,0 0 0,1 1 0,0-1 0,1 1 0,0 0 0,0 1 0,-2 9 0,6-19 0,0 1-1,-1 0 1,1-1 0,0 1-1,0 0 1,0-1-1,0 1 1,0 0 0,0-1-1,0 1 1,0-1 0,1 1-1,-1 0 1,0-1-1,0 1 1,0 0 0,1-1-1,-1 1 1,0-1 0,1 1-1,-1-1 1,0 1-1,1-1 1,-1 1 0,1-1-1,-1 1 1,1-1 0,-1 1-1,1-1 1,-1 0-1,1 1 1,-1-1 0,2 1-1,23 1-16,-16-3 18,2 2-2,-1-1 1,1 1-1,0-1 1,-1-1 0,1 0 0,0 0 0,-1-1 0,1-1 0,-1 0-1,0 0 1,0-1 0,16-8 0,-18 7 0,1-1 0,-1 0 0,0-1 0,-1 1 0,0-2 0,0 1 0,0-1 0,-1 0 0,0 0 0,-1-1 0,8-14 0,-8 10 0,0-1 0,0 0 0,-2 0 0,1 0 0,-2-1 0,0 1 0,0-23 0,-4-26-1,1 42 5,0 0 0,2 0 0,0 0 0,5-30 0,-5 49-4,0 0 1,1 0-1,-1 0 1,0 0-1,0 1 1,1-1 0,-1 0-1,1 1 1,-1-1-1,1 1 1,0-1-1,0 1 1,0 0-1,-1 0 1,1 0 0,0 0-1,0 0 1,1 0-1,-1 1 1,0-1-1,0 0 1,0 1-1,0 0 1,1 0 0,3 0-1,1-1 0,0 1 0,-1 0 0,1 0 0,0 1-1,0 0 1,-1 0 0,9 3 0,-6 1 0,-1 0 0,1 0 0,-2 1 0,1 0 0,0 0 0,-1 1 0,-1 0 0,1 1 0,-1-1 0,9 16 0,-14-23 0,-1 0 0,0 0-1,0 0 1,1 0 0,-1 1 0,0-1 0,0 0 0,0 0-1,0 1 1,1-1 0,-1 0 0,0 1 0,0-1 0,0 0 0,0 0-1,0 1 1,0-1 0,0 0 0,0 1 0,0-1 0,0 0-1,0 0 1,0 1 0,0-1 0,0 0 0,0 1 0,0-1-1,0 0 1,0 1 0,0-1 0,0 0 0,0 0 0,0 1-1,-1-1 1,1 0 0,0 0 0,0 1 0,0-1 0,-1 0-1,1 0 1,0 1 0,0-1 0,0 0 0,-1 0 0,1 0-1,0 0 1,0 1 0,-1-1 0,1 0 0,-15 0 5,-21-12-2,25 8-3,1 0 0,-1 1 0,0 0 0,-14-1 0,22 4 0,-1 0 0,0 0 0,1 0 0,-1 1 0,0-1 0,0 1 0,1 0 0,-1 0 0,1 0 0,-1 0 0,1 1 0,0-1 0,-1 1 0,1 0 0,0 0 0,0 0 0,-3 4 0,1-1-1,0 0 1,0 1-1,1 0 1,0 0-1,0 0 0,1 0 1,0 0-1,0 1 0,0 0 1,1-1-1,0 1 1,-2 12-1,1 0-1,1 0 0,0 0 0,3 31 0,-1-43 2,1 0 0,0-1 0,0 1 0,0-1 0,1 0 0,0 1 0,0-1 0,1 0 0,0 0 0,0 0 0,0-1 0,1 1 0,-1-1 0,1 1 0,1-1 0,-1 0 0,1-1 0,0 1 0,0-1 0,0 0 0,0 0 0,10 4 0,-3-2 0,0-1 0,1-1 0,-1 0 0,1 0 0,0-1 0,0-1 0,0 0 0,0-1 0,1 0 0,18-2 0,-26 0 0,0 1 0,-1-1 0,1 0 1,0 0-1,-1-1 0,1 0 0,-1 0 0,1 0 0,-1-1 1,0 1-1,0-1 0,0 0 0,-1-1 0,8-6 0,-6 4 1,0-1 0,-1 0-1,0 0 1,0 0-1,0-1 1,-1 0 0,0 0-1,5-14 1,-1-10 0,-1 1 1,-1-2 0,-1 1-1,-1-36 1,-4 64-2,7-94 10,9-237 12,-25 825-22,9-326 0,0-158 0,0-1 0,1 0 0,-1 1 0,1-1 0,0 0 0,0 0 0,1 1 0,3 6 0,-4-10 0,0 0 0,0 0 0,0-1 0,0 1 0,0 0 0,1-1 0,-1 0 0,1 1 0,-1-1 0,1 0 0,0 1 0,-1-1 0,1 0 0,0 0 0,0 0 0,-1-1 0,1 1 0,0 0 0,0-1 0,0 1 0,0-1 0,0 0 0,0 1 0,4-1 0,-5-1 0,1 1 0,-1 0 0,0-1 0,1 1 0,-1-1 0,0 1 0,0-1 0,1 0 0,-1 1 0,0-1 0,0 0 0,0 0 0,0 0 0,0 0 0,0 0 0,0 0 0,0 0 0,-1 0 0,1 0 0,0-1 0,-1 1 0,1 0 0,-1 0 0,1-2 0,13-40 0,-10 27 0,8-24 0,33-95 0,-37 116 0,0 1 0,1 1 0,1-1 0,0 2 0,14-18 0,-22 31 0,1-1 0,0 1 0,0 0 0,0 0 0,0 0 0,1 0 0,-1 0 0,1 0 0,-1 1 0,1 0 0,0 0 0,0 0 0,0 0 0,0 1 0,1 0 0,-1-1 0,0 1 0,1 1 0,-1-1 0,0 1 0,7 0 0,-10 0 0,0 0 0,0 1 0,0 0-1,0-1 1,0 1 0,0-1 0,0 1 0,0 0 0,0 0 0,0 0-1,-1-1 1,1 1 0,0 0 0,-1 0 0,1 0 0,-1 0-1,1 0 1,-1 0 0,1 0 0,-1 0 0,0 0 0,1 1 0,-1-1-1,0 0 1,0 0 0,0 0 0,0 0 0,0 2 0,3 42-18,-3-37 13,1 32 4,-1 0 0,-2 0-1,-7 42 1,7-73 0,0 0 0,1 0 0,0 0 0,0 0 1,1 0-1,0 0 0,1 0 0,2 10 0,-3-16 1,2 0-1,-1 0 1,0 0 0,1 0-1,-1-1 1,1 1 0,0 0-1,0-1 1,0 1 0,0-1-1,0 1 1,1-1 0,-1 0-1,1 0 1,-1 0 0,1 0 0,0-1-1,0 1 1,0-1 0,0 0-1,0 1 1,0-1 0,0-1-1,5 2 1,4 1 0,-1-1 0,1 0 0,0 0 0,0-2 0,0 1 0,0-2 0,0 1 0,0-2 0,18-3 0,-23 3 0,-1 0 0,1-1 0,-1 0 0,0 0 0,0 0 0,0-1 0,0 0 0,-1 0 0,0 0 0,1-1 0,-2 1 0,1-1 0,0 0 0,-1-1 0,0 1 0,0-1 0,-1 0 0,3-6 0,0-1 1,-2 1 0,1-1 0,-2 0 0,0 0 0,0 0 0,1-24 0,-6-80 8,2 104-9,0 9-1,0-5 4,0 1-1,-1-1 1,0 0 0,0 0 0,-1 1-1,0-1 1,0 0 0,-1 1 0,0 0-1,-1 0 1,-4-9 0,8 17-3,0 1 0,0-1 0,0 0 0,0 0 0,0 0 0,0 0 0,0 0 0,1 0 0,-1 1 0,0-1 0,0 0 0,0 0 0,0 0 0,0 0 0,0 0 0,0 0 0,0 1 0,0-1 0,-1 0 0,1 0 0,0 0 0,0 0 0,0 0 0,0 0 0,0 1 0,0-1 0,0 0 0,0 0 0,0 0 0,0 0 0,0 0 0,0 0 0,0 0 0,-1 0 0,1 1 0,0-1 0,0 0 0,0 0 0,0 0 0,0 0 0,0 0 0,0 0 0,-1 0 0,1 0 0,0 0 0,0 0 0,0 0 0,0 0 0,0 0 0,-1 0 0,1 0 0,0 0 0,0 0 0,0 0 0,0 0 0,0 0 0,0 0 0,-1 0 0,1 0 0,0 0 0,0 0 0,0 0 0,0 0 0,0-1 0,0 1 0,0 0 0,0 0 0,-1 0 0,1 15 0,-2 58 0,0-25 0,3 0 0,1 0 0,10 57 0,-11-98 0,1 0 0,0 0 0,0 0 0,1 0 0,0 0 0,0-1 0,1 1 0,-1-1 0,8 9 0,-8-12 0,0 1 0,1-1 0,0 0 0,-1 0 0,1-1 0,0 1 0,0-1 0,1 0 0,-1 0 0,0 0 0,1 0 0,-1-1 0,1 0 0,0 0 0,6 1 0,4 0 0,1 0 0,-1-2 0,29-1 0,-40 1 0,1-1 0,-1 0 0,0 0 0,0 0 0,0 0 0,0-1 0,0 1 0,0-1 0,0 0 0,0 0 0,-1-1 0,1 1 0,-1-1 0,0 1 0,1-1 0,-1 0 0,0-1 0,2-3 0,3-5 0,-2-1 0,1 0 0,-2-1 0,0 1 0,0-1 0,-1 0 0,-1-1 0,3-26 0,-3-12 0,-3-58 0,-1 50 0,1-306 0,-11 428 0,1 56 0,8 151 0,3-139 0,-1-126 0,0 14 0,0-1 0,1 1 0,1-1 0,0 0 0,6 20 0,-7-32 0,0 0 0,1 0 0,0 0 0,0 0 0,0 0 0,0-1 0,1 1 0,-1-1 0,1 1 0,0-1 0,0 0 0,0 0 0,0 0 0,1-1 0,-1 1 0,1-1 0,0 0 0,-1 0 0,1 0 0,0 0 0,0-1 0,0 1 0,1-1 0,-1 0 0,7 0 0,6 2 0,1-1 0,-1-1 0,1-1 0,34-4 0,-46 3 0,0 0 0,0 0 0,1-1 0,-1 0 0,-1 0 0,1-1 0,0 0 0,0 0 0,-1 0 0,0-1 0,0 1 0,0-1 0,0 0 0,0-1 0,-1 1 0,0-1 0,5-6 0,-1-3 0,-1 0 0,0 0 0,-1-1 0,-1 1 0,0-1 0,-1 0 0,-1-1 0,3-29 0,-2-3 0,-6-75 0,2 115 0,0-1 0,-1 1 0,-1-1 0,0 1 0,0 0 0,-6-16 0,7 21 0,0 1 0,0 0 0,-1 0 0,1 0 0,0 0 0,-1 0 0,0 0 0,1 0 0,-1 1 0,0-1 0,0 0 0,0 1 0,0 0 0,0-1 0,0 1 0,0 0 0,-1 0 0,1 0 0,0 0 0,-1 1 0,1-1 0,-1 0 0,1 1 0,-1 0 0,1 0 0,0 0 0,-4 0 0,4 0 0,0 1 0,0 0 0,0-1 0,0 1 0,1 0 0,-1 0 0,0 0 0,1 0 0,-1 0 0,0 0 0,1 1 0,0-1 0,-1 1 0,1-1 0,0 1 0,0-1 0,-1 1 0,1 0 0,1-1 0,-1 1 0,0 0 0,0 0 0,1 0 0,-1-1 0,0 4 0,-9 53 0,7-4 0,5 72 0,-2-116-1,1 0 0,0 0 0,1 0 1,0-1-1,1 1 0,0 0 0,1-1 0,-1 0 0,2 0 0,-1 0 0,1 0 1,8 9-1,-9-12 0,1-1-1,0 0 1,0 0 0,1-1 0,0 1 0,-1-1 0,1 0 0,1-1-1,-1 1 1,0-1 0,1 0 0,0-1 0,0 0 0,0 0-1,-1 0 1,2-1 0,11 1 0,-16-2 1,8 1 0,0 0 0,1-1 0,-1-1 0,18-2 0,-26 2 0,0 0 0,0 0 0,0 0 0,0 0 0,0 0 0,0-1 0,0 0 0,0 1 0,0-1 0,-1 0 0,1-1 0,-1 1 0,1 0 0,-1-1 0,0 1 0,0-1 0,0 0 0,0 1 0,2-7 0,5-14 0,-1-1 0,-2 0 0,0-1 0,-1 1 0,1-44 0,-3 39 0,1-1 0,1 1 0,11-36 0,-16 63-1,1-1 0,0 0 0,0 0 0,1 0 0,-1 1 0,0-1 0,1 1 0,0-1 0,-1 1 1,1 0-1,0 0 0,0-1 0,1 1 0,-1 0 0,0 1 0,1-1 0,-1 0 0,1 1 0,-1 0 0,1-1 0,0 1 0,-1 0 0,1 0 0,0 0 0,0 1 0,0-1 0,0 1 1,0 0-1,0-1 0,0 1 0,0 0 0,0 1 0,-1-1 0,1 1 0,0-1 0,0 1 0,0 0 0,0 0 0,-1 0 0,1 0 0,0 1 0,-1-1 0,1 1 0,-1-1 0,1 1 1,-1 0-1,3 3 0,0 0-4,-1-2 3,-1 0 0,1 1 0,-1-1 0,1 1 0,-1 0 0,0 0 0,-1 0 0,1 1 0,-1-1 0,0 0 0,0 1 0,0 0 1,1 4-1,-3-8 18,-3-2-13,0 0 0,0 0 0,0 0 0,1 0 0,-1-1 0,0 1 0,0-1 0,1 1 0,-1-1 0,1 0 0,0 0 0,0 0 1,0-1-1,0 1 0,0 0 0,-3-6 0,3 5-2,-1 0-1,1 0 1,0 0-1,-1 0 1,0 1 0,0-1-1,0 1 1,0-1 0,0 1-1,0 0 1,0 0 0,-1 1-1,-6-4 1,5 4-1,0 0 0,0 1 0,0-1 0,0 1 0,0 0 0,0 0 0,0 1 0,0-1-1,0 1 1,1 0 0,-8 3 0,9-3 0,0 1-1,1-1 0,-1 1 0,0 0 1,0 0-1,1 0 0,-1 0 1,1 0-1,0 1 0,0-1 1,0 1-1,0-1 0,0 1 0,0 0 1,1 0-1,-1 0 0,-1 6 1,-3 15-1,1 0 1,1 0 0,2 1-1,0-1 1,1 1 0,2 0-1,4 27 1,-5-45 0,1 0 1,0 1-1,1-1 1,-1 0-1,2 0 1,-1 0-1,1-1 1,0 1-1,0 0 1,1-1-1,-1 0 1,2 0-1,-1 0 1,1 0-1,-1-1 1,8 7-1,-5-7 1,0 0-1,0 0 1,1-1-1,0 0 1,0 0-1,0 0 1,0-1 0,0-1-1,1 1 1,-1-1-1,1-1 1,-1 1-1,12-1 1,1 1-1,1-2 0,-1 0 0,0-1 0,26-5 0,-41 4 0,0 1 0,0-1 0,-1 0 0,1 0 0,-1 0 0,1-1 0,-1 0 0,0 0 0,0-1 0,-1 1 0,1-1 0,0 0 0,-1 0 0,0 0 0,0-1 0,-1 1 0,1-1 0,-1 0 0,0 0 0,3-6 0,0-4 0,-1 0 0,0 0 0,-1 0 0,-1 0 0,3-31 0,-5-81 1,-1 75 3,0-354 23,-9 500-60,2-26 34,-2 311 9,9-319 7,0-54-16,0 16-1,0 0 0,5 25-1,-4-41-1,0-1 0,1 0 0,-1 1 0,1-1 1,0 0-1,0 0 0,0 0 0,1 0 0,0 0 0,0-1 0,0 1 0,0-1 0,9 8 0,-9-10 4,1 0 0,-1 0-1,1 0 1,0-1 0,-1 1 0,1-1 0,0 0-1,0 0 1,0 0 0,0-1 0,0 1 0,0-1 0,1 0-1,-1 0 1,5-1 0,-4 0-2,0 1 0,1-1 1,-1 0-1,0-1 0,0 1 0,0-1 1,0 0-1,0 0 0,0-1 0,-1 1 1,6-5-1,0-3 0,0-1 0,-1 0 0,0-1 0,-1 0 0,0 0 0,-1-1 0,0 0 0,-1-1 0,-1 1 0,0-1 0,6-25 0,-2-4 0,-2 0 0,3-71 0,-9-2 0,-1 116 0,0 0 0,0-1 0,0 1 0,0 0 0,0 0 0,0-1 0,0 1 0,0 0 0,0 0 0,0-1 0,0 1 0,0 0 0,0-1 0,0 1 0,0 0 0,0 0 0,0-1 0,0 1 0,0 0 0,0 0 0,0-1 0,-1 1 0,1 0 0,0 0 0,0 0 0,0-1 0,0 1 0,-1 0 0,1 0 0,0 0 0,0-1 0,0 1 0,-1 0 0,1 0 0,0 0 0,0 0 0,-1 0 0,1-1 0,0 1 0,0 0 0,-1 0 0,1 0 0,0 0 0,0 0 0,-1 0 0,1 0 0,0 0 0,-1 0 0,1 0 0,0 0 0,0 0 0,-1 0 0,1 0 0,0 0 0,0 1 0,-1-1 0,1 0 0,0 0 0,0 0 0,-1 0 0,1 0 0,0 1 0,0-1 0,0 0 0,-1 0 0,0 2 0,-1-1 0,1 0 0,-1 1 0,1-1 0,0 1 0,0-1 0,0 1 0,0 0 0,0 0 0,-1 2 0,-4 15 0,2 0 0,0 0 0,2 0 0,-2 29 0,6 86 0,0-85 0,-2-38 0,0 0-1,2 0 1,-1-1-1,1 1 1,1-1-1,0 0 1,7 16 0,-9-22-2,1 0 1,1 0 0,-1 0 0,1-1 0,-1 1 0,1-1 0,0 1 0,0-1 0,1 0 0,-1 0-1,1 0 1,-1-1 0,1 1 0,0-1 0,0 0 0,0 0 0,0 0 0,0-1 0,0 1-1,7 0 1,0 0 7,-1 0-1,1-1 1,-1-1-1,18 0 0,-25 0-5,0-1 0,0 1 0,0-1 0,0 0 0,0 0 0,0 0 0,0 0 0,0 0 0,0-1 0,-1 1 0,1-1 0,0 1 0,-1-1 0,0 0 0,1 0 0,-1-1 0,0 1 0,0 0 0,3-5 0,4-10 0,-1 0 0,-1 0 0,-1-1 0,0 0 0,-1 0 0,-1 0 0,3-33 0,-2-137 0,-6 126 0,1 335 0,0-265-1,0 1 0,1-1 0,0 0 0,0 0 0,1 1 1,0-1-1,0 0 0,1 0 0,0-1 0,0 1 0,9 13 0,-9-16 1,1-1 1,-1 0-1,1 0 0,0-1 1,0 1-1,0-1 0,1 1 0,-1-1 1,1-1-1,0 1 0,0-1 1,0 0-1,0 0 0,0 0 0,0-1 1,1 1-1,-1-1 0,10 0 1,-12 0-1,-1-1 0,1 0 1,-1 1-1,1-1 0,0 0 0,-1 0 1,1-1-1,-1 1 0,1 0 1,-1-1-1,1 0 0,-1 1 1,1-1-1,-1 0 0,0-1 1,1 1-1,-1 0 0,4-3 0,-3 0 0,-1 0 0,0 1 0,0-1 0,0 0 0,0 0 0,-1 0 0,0 0 0,0-1 0,0 1 0,1-7 0,11-131 0,-12 113 0,1 1 0,0-1 0,3 1 0,0 0 0,2 0 0,15-42 0,-20 65-1,-1 1 0,1 0 0,1 0 0,-1 0 0,1 0 0,-1 0 0,1 0-1,0 0 1,0 1 0,1-1 0,-1 1 0,1 0 0,0 0 0,-1 1 0,1-1 0,0 1 0,1 0 0,-1 0 0,0 0 0,1 0 0,-1 1 0,1 0-1,-1 0 1,1 0 0,0 0 0,-1 1 0,1-1 0,0 1 0,6 1 0,-8-1 1,0 1 0,0-1 0,0 0 0,1 1 0,-1 0 0,0-1 0,0 2 0,0-1 0,0 0 0,0 0 0,0 1 0,-1-1 0,1 1 0,0 0 0,-1 0 0,1 0 0,2 3 0,-1 1 0,0-1 0,0 1 0,0-1 0,-1 1 0,0 0 0,0 0 0,4 13 0,-2 1 0,0 1 0,-1-1 0,-1 1 0,0 30 0,-3-35 0,0-1 0,-1 0 0,-1 0 0,0 0 0,-1 0 0,-1 0 0,0 0 0,-1-1 0,-12 25 0,12-30 0,0 1 0,0-1 0,1 1 0,1 0 0,-1 0 0,1 0 0,1 0 0,0 1 0,1-1 0,0 0 0,0 1 0,2 19 0,-1-29 0,1 1 0,0-1 0,-1 1 0,1-1 0,0 1 0,0-1 0,0 0 0,0 1 0,0-1 0,0 0 0,0 0 0,0 1 0,1-1 0,-1 0 0,0 0 0,1-1 0,-1 1 0,1 0 0,-1 0 0,1-1 0,-1 1 0,1-1 0,-1 1 0,1-1 0,2 1 0,48 4 0,-40-5 0,13 1 3,1-1-1,-1-1 1,28-4-1,-42 3 0,-1-1 0,1 0 0,-1 0 0,0-1 0,0 0 0,-1 0 0,1-2 0,-1 1 0,0-1 0,9-7 0,-7 3-4,0-1 1,-1 0-1,0 0 0,0-1 0,-1 0 1,-1-1-1,0 0 0,-1 0 1,-1 0-1,1-1 0,-2 0 0,0-1 1,-1 1-1,3-20 0,-1-14 7,-2-1-1,-1 1 0,-6-52 1,3 94-2,0 1-3,0 1 1,-1-1 0,1 1 0,-1 0-1,0-1 1,0 1 0,-3-8-1,3 11 0,1 0 0,-1 0 0,0 0 0,1 1 0,-1-1 0,0 0 0,1 0 0,-1 1 0,0-1 0,0 1 0,0-1 0,0 1 0,0-1 0,1 1 0,-1-1 0,0 1 0,0 0 0,0-1 0,0 1 0,0 0 0,0 0 0,0 0 0,0 0 0,0 0 0,0 0 0,0 0 0,0 0 0,0 0 0,0 0 0,0 1 0,0-1 0,0 0 0,0 1 0,0-1 0,0 1 0,0-1 0,0 1 0,1-1 0,-1 1 0,-1 0 0,-3 4 0,0-1 0,0 1 0,1 0 0,0 1 0,0-1 0,0 1 0,0-1 0,1 1 0,0 0 0,0 1 0,-3 10 0,5-16 0,-5 16 0,0 1 0,1 0 0,0 0 0,-2 35 0,2 76 0,5-123 0,0 4 0,1 0 0,0-1 0,0 1 0,1 0 0,0 0 0,1-1 0,0 1 0,0-1 0,10 17 0,-10-20 0,1-1 0,0 1 0,0-1 0,0 0 0,1 0 0,0 0 0,-1-1 0,2 0 0,-1 1 0,1-2 0,-1 1 0,1-1 0,0 0 0,0 0 0,11 3 0,-10-4 0,0 0 0,1-1 0,-1 1 0,0-1 0,1-1 0,-1 0 0,12 0 0,-16-1-1,0 1-1,-1-1 0,1 1 1,0-1-1,0 0 0,-1 0 1,1 0-1,0-1 0,-1 1 1,1 0-1,-1-1 0,0 0 1,1 1-1,-1-1 0,0 0 1,0 0-1,0 0 0,0-1 1,0 1-1,2-5 0,-1-1-13,0 1 0,0-1-1,-1 0 1,0 0 0,0-1-1,1-8 1,-3 12-141,1 1 0,-1-1 0,0 0 0,0 0 0,-1 1 0,1-1 0,-1 0 1,0 1-1,0-1 0,-1 1 0,1-1 0,-4-6 0,0 6-579,0-1 0,0 1 0,-1 0 0,1 0 0,-13-7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32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57 30606,'0'-1'60,"0"0"0,0 0 1,0 1-1,0-1 0,0 0 0,0 0 0,-1 1 1,1-1-1,0 0 0,0 1 0,-1-1 0,1 0 1,-1 1-1,1-1 0,0 0 0,-1 1 1,1-1-1,-1 1 0,1-1 0,-1 1 0,0-1 1,1 1-1,-1-1 0,1 1 0,-1 0 0,0-1 1,1 1-1,-1 0 0,-1-1 0,0 1-22,-1-1-1,0 1 1,0-1-1,0 1 1,0 0-1,1 0 1,-1 0-1,-4 1 1,1 0-51,1 0 1,-1 1-1,1-1 0,-1 1 1,1 0-1,0 0 1,0 1-1,-9 5 0,9-3 14,0 1 0,1-1 0,-1 1 1,1 0-1,0 0 0,1 0 0,0 0 0,0 1 0,0 0 0,1-1 0,0 1 0,0 0 0,-2 11 0,2 6 5,0-1 0,3 45-1,-1-62-4,1 1 0,0-1 0,0 1 1,0-1-1,1 0 0,0 1 0,0-1 0,1 0 0,-1 0 0,1 0 0,1-1 0,-1 1 0,1-1 0,0 1 0,0-1 0,0-1 0,1 1 0,0 0 1,0-1-1,0 0 0,0 0 0,1-1 0,0 0 0,-1 0 0,1 0 0,0 0 0,1-1 0,-1 0 0,0 0 0,1-1 0,-1 0 0,1 0 0,-1 0 1,10-1-1,-14 0 0,0 0 0,0 0 0,0-1 0,0 1 0,0 0 0,0-1 0,0 0 0,0 1 0,0-1 0,-1 0 0,1 0 0,0 0 0,0 0 0,-1 0 0,1 0 1,-1-1-1,1 1 0,-1 0 0,3-4 0,-1 1 1,-1 0 0,1 0 1,-1-1-1,0 1 0,0-1 1,-1 0-1,3-9 0,-1-7 5,0-1 1,-2-41-1,-1 53-7,1-42 0,1 22 0,-2 0 0,-8-57 0,8 84 0,-1 1 0,1-1-1,-1 1 1,0 0 0,0-1 0,0 1-1,0 0 1,0 0 0,0 0 0,-1-1-1,1 1 1,-4-3 0,4 4 0,0 0 0,0 1 0,0-1-1,0 0 1,0 1 0,0-1 0,-1 1 0,1-1 0,0 1-1,0 0 1,0-1 0,-1 1 0,1 0 0,0 0 0,0 0-1,-1 0 1,1 0 0,-2 0 0,-1 1-12,1 0-1,0 1 1,0-1 0,1 0-1,-1 1 1,0 0 0,0 0-1,1-1 1,-1 1 0,1 1-1,0-1 1,-1 0 0,1 1-1,0-1 1,1 1 0,-1-1 0,0 1-1,-1 3 1,-20 48-708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3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32351,'16'0'240,"20"0"-144,20 0-48,16 0-16,13 0-32,1 0 0,-11 0 0,-17 0-32,-17 0-112,-19 0-1425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3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19385,'0'0'12133,"39"8"-12117,30 6 529,14-4-289,8 0-128,-5-5-32,-14-5-32,-8 0-16,-15 0-48,-15 0-16,-21-5-112,-13-7-384,-2 4-3602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53 32063,'-12'-7'33,"0"1"0,0 0 0,-1 1 0,0 0 0,1 1 0,-1 1 1,-1 0-1,1 0 0,0 1 0,-1 1 0,-25 1 0,36 0-31,0 1-1,0-1 1,0 1-1,0 0 1,0 0-1,1 0 1,-1 0-1,0 0 1,0 1-1,1-1 1,-1 1-1,1 0 1,-1-1-1,1 1 1,0 0-1,0 1 1,0-1-1,0 0 1,0 1-1,0-1 1,0 1-1,1-1 1,0 1-1,-1 0 1,1 0-1,0-1 1,0 1-1,0 4 1,-3 6 8,1 1 0,0 1 0,1-1 0,0 23 0,1-21-8,1 0 1,0 0 0,2 0 0,-1 0 0,8 24 0,-8-35-2,1 0 0,0 0 0,0-1 0,1 1-1,-1-1 1,1 1 0,0-1 0,0 0 0,0 0 0,1 0 0,-1-1 0,1 1 0,0-1 0,0 0 0,0 0-1,1 0 1,-1-1 0,1 1 0,-1-1 0,1 0 0,9 2 0,-5-1 5,0-1 0,0 0 0,0 0 0,1-1 0,-1-1 0,0 1 0,1-1 0,-1-1 0,1 0 0,-1 0 0,0-1 0,11-3 0,-16 3-4,1 0 1,-1 0-1,0 0 1,0-1-1,0 1 1,0-1-1,0 0 1,0 0-1,-1-1 0,1 1 1,-1-1-1,0 1 1,0-1-1,-1 0 1,1 0-1,-1-1 0,0 1 1,0 0-1,0-1 1,0 1-1,-1-1 1,0 0-1,0 0 0,0 1 1,0-6-1,1-5 1,-1 1-1,-1-1 0,0 1 1,-1-1-1,-1 0 0,0 1 1,-1 0-1,0 0 0,-8-19 1,9 27-3,-1 0 1,0 0-1,0 1 1,-1-1-1,1 1 1,-1-1-1,-1 1 1,1 1-1,-1-1 1,1 0-1,-2 1 1,1 0-1,0 0 1,-1 1-1,1 0 1,-1-1-1,0 2 1,0-1-1,0 1 1,-1 0-1,1 0 1,-13-1-1,13 2 0,0 0-1,0 0 1,0 1 0,0 0 0,-1 0-1,1 1 1,0 0 0,-9 2-1,12-2-2,0 0 0,0 1 0,0-1 0,0 1 0,1 0 0,-1 0 0,1 0 0,-1 0 0,1 0-1,0 0 1,0 0 0,0 1 0,0-1 0,0 1 0,1 0 0,-1-1 0,1 1 0,-2 4 0,0 1-41,0 1 1,1 0 0,-1 0 0,0 16 0,1 46-592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3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29854,'0'0'39,"0"0"0,0 0 0,0 0 1,0 0-1,0 0 0,0 1 1,0-1-1,0 0 0,1 0 0,-1 0 1,0 0-1,0 0 0,0 0 0,0 0 1,0 0-1,0 0 0,0 0 1,0 0-1,0 0 0,0 0 0,1 0 1,-1 0-1,0 1 0,0-1 0,0 0 1,0 0-1,0 0 0,0 0 1,0 0-1,0 0 0,0 0 0,0 0 1,0 0-1,0 1 0,0-1 0,0 0 1,0 0-1,0 0 0,0 0 1,0 0-1,0 0 0,0 0 0,0 0 1,0 1-1,0-1 0,0 0 0,0 0 1,0 0-1,0 0 0,0 0 1,-1 0-1,1 0 0,0 0 0,0 0 1,0 0-1,0 0 0,0 1 0,0-1 1,0 0-1,0 0 0,0 0 1,0 0-1,0 0 0,-1 0 0,1 0 1,0 0-1,0 0 0,45 3 39,71-4 1,-39-1-60,375 26-16,-67-1-3,-23-2 0,15 1 0,824-20 16,-687-40-16,-103 4 0,-235 20 0,39-1 0,13 2 0,-78 3 0,92 3-475,-265 7-379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3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23467,'0'0'154,"-1"0"0,1 0 0,0 0 1,0 0-1,0 0 0,-1 0 0,1 0 1,0 0-1,0 0 0,-1 0 0,1 0 1,0 0-1,0 0 0,-1 0 0,1 0 1,0 0-1,0 0 0,-1 0 0,1 0 1,0 0-1,0 1 0,0-1 0,-1 0 1,1 0-1,0 0 0,0 0 0,0 1 1,-1-1-1,1 0 0,0 0 0,0 0 1,0 1-1,0-1 0,0 0 0,0 0 1,-1 0-1,1 1 0,0-1 0,0 0 1,0 0-1,0 1 0,0-1 0,0 0 1,0 0-1,0 1 0,0-1 0,0 1-80,1-1-1,-1 1 1,0-1-1,1 0 1,-1 1-1,1-1 1,-1 1-1,0-1 0,1 0 1,-1 1-1,1-1 1,-1 0-1,1 1 1,-1-1-1,1 0 0,-1 0 1,1 0-1,0 1 1,-1-1-1,1 0 1,-1 0-1,1 0 0,0 0 1,493 17 150,-201-1-224,-3 0 0,182-1 0,-429-13 0,396 1 0,-120-3 0,947 8 16,-1216-8-16,325-22 0,-307 16 0,61-6 0,231-13 0,-264 20 5,1-3 1,128-29-1,-207 34 4,1 0 0,32-1 0,-51 4-36,-5 0-117,-14 0-662,-9 0-2294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41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31022,'-14'1141'1604,"15"-1152"-1863,1-19-590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42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30382,'-14'4'920,"14"-4"-902,1 0 1,-1 0-1,0 0 0,0 0 0,0 0 1,0 0-1,1 0 0,-1 0 0,0 0 1,0 0-1,0 0 0,0 1 0,1-1 1,-1 0-1,0 0 0,0 0 0,0 0 1,0 0-1,0 1 0,0-1 0,1 0 1,-1 0-1,0 0 0,0 1 0,0-1 1,0 0-1,0 0 0,0 0 0,0 0 1,0 1-1,0-1 0,0 0 0,0 0 1,0 0-1,0 1 0,0-1 0,0 0 1,0 0-1,0 0 0,0 1 0,0-1 1,0 0-1,0 0 0,-1 0 0,1 1 1,0-1-1,0 0 0,0 0 0,0 0 1,0 0-1,0 0 0,-1 1 0,1-1 0,0 0 1,0 0-1,0 0 0,0 0 0,-1 0 1,1 0-1,0 0 0,0 0 1,23 7-5,0-1 1,0-2-1,1 0 1,32 0-1,-27-2-9,329 10 51,16 1-19,471 13-34,-834-26-3,-8 0 0,-3 2 3,0-2 106,0 1-96,-1 12-12,0 0 0,-1 0-1,-5 21 1,-3 15-1,0 89 16,9 147 1,3-130-18,-2 85 1,-2-240 0,1 1 0,-1 0 0,1 0 0,-1-1 0,1 1 0,-1 0 0,0-1 0,1 0 0,-1 1 0,0-1 0,1 0 0,-1 0 0,0 0 0,0 0 0,1 0 0,-4-1 0,2 1 0,-43 0-2,5 1-4,0-1 0,1-3-1,-54-9 1,30 0 2,0 2 0,-67 0 0,-133 8-11,151 3 5,-96 1-37,-268-7 62,394 0-79,93 10-1139,8-5-1628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43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31294,'15'194'1485,"1"-15"-1561,-15-91 78,4 67 7,-2-126-8,1 0 0,1-1 1,10 34-1,-8-51-20,-6-10 18,-1-1 0,0 0 0,0 0 0,0 0 0,1 0 0,-1 0 0,0 0 0,0 1 0,1-1 0,-1 0 0,0 0 0,0 0 0,1 0-1,-1 0 1,0 0 0,0 0 0,0 0 0,1 0 0,-1 0 0,0 0 0,0 0 0,1 0 0,-1 0 0,0 0 0,0 0 0,1-1 0,-1 1 0,0 0 0,0 0 0,0 0-1,1 0 1,-1 0 0,0-1 0,0 1 0,0 0 0,1 0 0,-1 0 0,0 0 0,0-1 0,0 1 0,0 0 0,0 0 0,0 0 0,1-1 0,-1 1 0,0 0 0,0 0-1,0-1 1,0 1 0,0 0 0,0 0 0,0-1 0,0 1 0,0 0 0,0 0 0,0-1 0,0 1 0,0 0 0,0 0 0,0-1 0,0 1 0,-1 0 0,4-31-280,0-15-586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44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 29934,'66'0'2826,"8"-2"-2963,434 22 169,73-13 5,-345-9-13,412 4 27,-648-1-51,0-1 0,0 0 0,0 0 0,1 1 0,-1-1 0,0 0 0,0 1 0,0-1 0,1 0 0,-1 0 0,0 1 0,0-1 0,0 0 0,0 1 0,0-1 0,0 0 0,0 1 0,0-1 0,0 0 0,0 1 0,0-1 0,0 0 0,0 1 0,0-1 0,0 0 0,0 1 0,0-1 0,0 0 0,-1 1 0,1-1 0,0 0 0,0 1 0,0-1 0,-1 1 0,-21 36 0,16-27 0,0 0 0,0 0 0,1 1 0,0 0 0,1 0 0,-5 21 0,-18 236 0,25-239 0,2 155 0,-3 27 0,3-209 0,0-1 0,-1 1 0,1 0 0,-1 0 0,1-1 0,-1 1 0,0-1 0,0 1 0,0 0 0,0-1 0,0 1 0,0-1 0,0 0 0,0 1 0,0-1 0,-1 0 0,1 0 0,0 0 0,-1 0 0,1 0 0,-1 0 0,1 0 0,-1 0 0,0-1 0,1 1 0,-1 0 0,0-1 0,0 0 0,1 1 0,-3-1 0,-8 2 0,1-2 0,-1 1 0,-20-3 0,7 1 0,-202-11 0,78-2 0,-149-17 0,180 18 0,-123 4 0,93 5 0,118 1 0,-52-11 0,53 8 0,-56-5 0,-258 9 0,181 4-5,147 0-1,16 12-314,3-8-357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4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37 31342,'0'-36'1372,"0"35"-1348,0 6 0,-10 134-19,1-41-5,-11 482 0,20-569 1,1 0-1,0-1 1,4 22 0,-4-30-2,-1 0 1,1 0-1,0 0 1,0 0 0,0 0-1,0 0 1,0 0 0,0 0-1,0 0 1,1 0 0,2 2-1,-3-3 0,0-1 0,0 1 0,0 0 0,0-1-1,0 1 1,0-1 0,0 0 0,0 1 0,1-1 0,-1 0 0,0 0-1,0 0 1,0 0 0,0 0 0,0 0 0,1 0 0,-1 0 0,0 0-1,0 0 1,0-1 0,0 1 0,0 0 0,3-2 0,-3 1-8,1 0 0,-1 0 1,0-1-1,1 1 0,-1-1 1,0 1-1,0-1 0,0 0 0,0 0 1,0 1-1,0-1 0,0 0 1,0 0-1,-1 0 0,1 0 1,-1 0-1,0 0 0,1 0 1,-1 0-1,0 0 0,0 0 1,0 0-1,-1-2 0,1-2-73,1-46-959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5:4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3 29838,'-22'-2'2756,"296"26"-2679,-60-2-29,346-15-35,-348-8-10,290-1 2,-280-13 22,-216 14-27,-5 27 0,9 337 0,-7 16 0,-5-202 0,2-172 0,0-3 0,1-1 0,-1 1 0,0 0 0,0-1 0,0 1 0,0 0 0,0-1 0,-1 1 0,1 0 0,0-1 0,-1 1 0,0 0 0,0 2 0,-2-3 0,1-1 0,-1 1 0,1-1 0,0 0 0,-1 0 0,1 0 0,-1 0 0,1 0 0,0 0 0,-3-1 0,1 0 0,-25 0 0,-1-2 0,-30-7 0,-30-3 0,-242 5 0,34 4 0,-82-2 0,249 7 0,-455 1 0,527-8 10,35 2-27,20 2-22,6 2-30,22 0-216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00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31070,'6'0'1301,"-3"10"-890,-3 22-657,0-19 381,-13 299-69,1 3-68,12-42-1,0-272-10,3-7-134,2-19-517,1-11-1374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01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26268,'0'0'6307,"2"0"-6291,187-1 12,587 14-8,-420-1-13,-99-4 2,-103-8 42,-154 0-38,-4 21 3,-4 6-11,1 1 1,1-1-1,-3 46 0,4 88 8,0-18-15,-15 260 2,20-396 0,1-4 0,-1 0 0,0 0 0,0 1 0,0-1 0,0 0 0,-1 0 0,1 1 0,-1-1 0,0 0 0,0 0 0,0 0 0,0 0 0,-2 4 0,1-6 0,1-1 0,-1 0 0,1 1 0,-1-1 0,0 0 0,1 0 0,-1 0 0,1 0 0,-1 0 0,1 0 0,-1 0 0,-2-1 0,-2 0 0,-50 2 0,0-3 0,-86-14 0,-286-38-35,337 46 19,-310 2 3,218 9 13,39 7 0,107-3 0,-24 1 0,61-7-32,-1-1-1,1 1 1,-1-1-1,1 1 1,0 0-1,-1-1 1,1 1-1,-1 0 1,1 0 0,0-1-1,0 1 1,-1 0-1,1-1 1,0 1-1,0 0 1,0 0 0,0 0-1,0-1 1,0 1-1,0 0 1,0 0-1,0-1 1,1 1-1,-1 1 1,0 1-243,0 5-640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5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16 31983,'0'-1'12,"-1"1"0,1-1 0,0 0 0,0 0 1,-1 1-1,1-1 0,0 0 0,-1 0 1,1 1-1,-1-1 0,1 0 0,-1 1 0,1-1 1,-1 1-1,0-1 0,1 1 0,-1-1 0,0 1 1,1-1-1,-1 1 0,0-1 0,1 1 0,-1 0 1,0 0-1,0-1 0,0 1 0,1 0 0,-1 0 1,0 0-1,0 0 0,0 0 0,0 0 1,1 0-1,-1 0 0,0 0 0,0 0 0,0 0 1,1 0-1,-1 1 0,0-1 0,0 0 0,1 1 1,-1-1-1,0 1 0,0-1 0,1 0 0,-1 1 1,1 0-1,-1-1 0,0 1 0,1-1 0,-1 1 1,1 0-1,-1-1 0,1 1 0,0 0 1,-1-1-1,0 2 0,-2 6-13,0-1 0,0 1-1,1 0 1,0 0 0,0 0 0,1 0-1,0 0 1,0 0 0,1 0 0,0 1-1,0-1 1,3 10 0,-3-17 2,1 0-1,0 0 1,0 0-1,-1 0 1,1-1 0,0 1-1,0 0 1,0-1-1,0 1 1,0-1 0,0 1-1,0-1 1,0 0 0,0 1-1,0-1 1,0 0-1,0 0 1,1 1 0,-1-1-1,0 0 1,0 0-1,0 0 1,0 0 0,2-1-1,-2 1 1,0 0 0,1 0 0,-1 0 0,0 0 0,1 0 0,-1 0-1,0 0 1,1-1 0,-1 1 0,0-1 0,0 1 0,1-1 0,-1 1 0,0-1-1,0 0 1,0 1 0,0-1 0,1 0 0,-1 0 0,0 0 0,1-1 0,0-9 0,0 0 1,-1 0 0,0 1-1,-1-1 1,0 0 0,-1 0-1,-2-14 1,3 25-2,0-1 0,0 0 0,0 0 0,0 1 0,-1-1 0,1 0 0,0 0 0,-1 1 0,1-1 0,0 0 0,-1 1 0,1-1 0,-1 1 0,1-1 0,-1 0 0,0 1 0,1-1 0,-1 1 0,1-1 0,-1 1 0,0 0 0,1-1 0,-1 1 0,0 0 0,0-1 0,1 1 0,-2 0 0,1 40-77,2-29-668,6-3-2291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03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13 30846,'-2'-7'527,"0"2"523,1 17-770,-2 387-265,5-205 2,-2-94-30,1-99 10,-1-1 0,0 0 0,1 1 0,-1-1 1,0 0-1,1 1 0,-1-1 0,1 0 1,-1 1-1,0-1 0,1 0 0,-1 0 0,1 0 1,-1 1-1,1-1 0,-1 0 0,1 0 0,-1 0 1,1 0-1,-1 0 0,1 0 0,-1 0 1,1 0-1,-1 0 0,1 0 0,-1 0 0,1 0 1,-1-1-1,1 1 0,16-5-201,-4-17-984,1-11-2766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0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0 30110,'135'13'2233,"198"-7"-1973,-228-3-243,299-2-15,51 1 15,-445-1-17,42 2 0,-48-3 0,-1 1 0,1 0 0,0-1 0,-1 1 0,1 1 0,-1-1 0,1 0 0,-1 1 0,1 0 0,3 2 0,4 9 6,-10-12-5,0 1 0,0-1 0,0 0 1,0 0-1,0 1 0,0-1 0,0 0 1,1 0-1,-1 0 0,0 0 0,1-1 1,-1 1-1,0 0 0,1-1 0,-1 1 1,1 0-1,-1-1 0,3 1 0,20 2 12,-1 0-1,46-2 0,-53-1-11,-15 0 12,-1 29 3,0-27-16,0 59 2,-2 1 0,-16 100-1,6-88 14,-6 113 0,15 74-20,3-184 7,0-75-2,0 1 0,0-1 0,0 1 0,0 0 0,0-1 0,0 1 0,-1-1 0,0 0 0,1 1 0,-1-1 0,0 1 0,0-1 0,0 0 0,-3 4 0,2-4 0,1-1 0,-1 0 0,0 0 0,0 0 0,0 0 0,0 0 0,0 0 0,0-1 0,0 1 0,0-1 0,0 1 0,0-1 0,0 0 0,0 0 0,0 0 0,-4 0 0,-11-2 0,0 0 0,0-1 0,1-1 0,-1-1 0,1 0 0,-29-14 0,18 8 0,-34-10 0,12 11 0,-1 3 0,1 2 0,-58 1 0,-43-3 0,-564-18 0,648 26 0,-94-4 0,76-2 0,66 5-33,28 0 21,27 0-199,-16 0-429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05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30 31470,'1'-8'405,"-1"8"-384,0-1 1,1 0-1,-1 1 1,0-1-1,0 0 1,0 1-1,1-1 1,-1 1-1,0-1 1,0 0-1,0 1 1,0-1-1,0 0 1,0 1-1,0-1 1,-1 0-1,1 1 1,0-1-1,0 0 1,0 1-1,-1-1 1,1 1-1,0-1 1,-1 1-1,1-1 1,0 0-1,-1 1 1,1-1-1,-1 1 1,1 0-1,-1-1 1,1 1-1,-1-1 1,1 1-1,-1 0 1,1-1-1,-1 1 1,0 0-1,0-1 1,-2 7-22,-9 62 13,-6 110 0,13-108-7,-7 362-6,12-409 0,0-23-1,0-1 0,1 1 0,-1-1 0,0 1 0,0-1 0,1 1-1,-1-1 1,0 1 0,1-1 0,-1 1 0,0-1 0,1 1 0,-1 0 0,0-1 0,1 1 0,-1 0 0,1-1 0,-1 1-1,1 0 1,-1-1 0,1 1 0,-1 0 0,1 0 0,-1 0 0,1 0 0,-1-1 0,1 1 0,-1 0 0,1 0 0,0 0-1,-1 0 1,1 0 0,-1 0 0,1 0 0,-1 1 0,1-1 0,-1 0 0,1 0 0,-1 0 0,1 0 0,-1 1 0,1-1-1,-1 0 1,1 1 0,-1-1 0,1 0 0,-1 1 0,1-1 0,-1 0 0,0 1 0,1-1 0,-1 1 0,0-1 0,1 1-1,-1-1 1,0 1 0,0-1 0,0 1 0,1-1 0,-1 1 0,0-1 0,0 1 0,0-1 0,0 1 0,0-1 0,0 1 0,0-1-1,0 2 1,12-35-268,4-19-748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07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11 30926,'0'-1'43,"0"1"0,0 0 0,0-1-1,0 1 1,0 0 0,0-1 0,0 1 0,0 0 0,0 0-1,0-1 1,0 1 0,0 0 0,0-1 0,0 1-1,1 0 1,-1 0 0,0-1 0,0 1 0,0 0 0,0 0-1,1-1 1,-1 1 0,0 0 0,0 0 0,1 0-1,-1-1 1,0 1 0,0 0 0,1 0 0,-1 0 0,0 0-1,0 0 1,1 0 0,-1 0 0,0-1 0,1 1-1,-1 0 1,0 0 0,1 0 0,-1 0 0,0 0 0,0 0-1,1 0 1,0 1 0,21-1-341,-12 0 443,1610-2-105,-1619 31-13,-15 134-27,0-34 0,2 67 0,-6 185 0,18-381 0,0 1 0,-1-1 0,1 1 0,0 0 0,0-1 0,-1 1 0,1-1 0,0 1 0,0-1 0,-1 1 0,1-1 0,-1 1 0,1-1 0,0 0 0,-1 1 0,1-1 0,-1 1 0,1-1 0,-1 0 0,1 1 0,-1-1 0,1 0 0,-1 0 0,0 0 0,1 1 0,-1-1 0,1 0 0,-1 0 0,1 0 0,-1 0 0,0 0 0,0 0 0,-25 0 0,19-1 0,-17 0 0,0-1 0,-29-7 0,29 4 0,0 1 0,-31 0 0,-799 2 0,328 4-5,526 5-321,3-4-351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10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31342,'0'94'775,"11"701"-125,-11-790-654,2 33 9,-1-31-44,-1-26-72,0-15-3342,0-5-12362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11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30510,'0'0'1305,"2"0"-1092,972-2 398,-232-39-552,-720 39-54,7 0-2,-28 33 26,-11 180 6,0 2-38,-1 347 3,11-560 0,0 1 0,0-1 0,-1 0 0,1 1 0,-1-1 0,1 1 0,0-1 0,-1 0 0,1 1 0,-1-1 0,1 0 0,0 1 0,-1-1 0,1 0 0,-1 0 0,1 1 0,-1-1 0,1 0 0,-1 0 0,0 0 0,1 0 0,-1 0 0,1 0 0,-1 0 0,1 0 0,-1 0 0,1 0 0,-1 0 0,0 0 0,-17-1 0,17 1 0,-39-12 0,-1 0 0,-85 3 0,82 8 0,0-3 0,-70-13 0,66 6 0,-1 3 0,-77-3 1,-100 11-10,28 0-15,-195-2 24,238 2 0,137-4-8,17 3-53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1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26668,'0'196'6205,"0"296"-6311,0-474 106,1 0 0,0 1 0,2-1 0,0 0 0,1 0 0,8 22 0,-12-40 0,0 1 0,0-1 0,1 0 0,-1 0 0,0 1-1,0-1 1,0 0 0,0 0 0,0 1 0,0-1 0,0 0 0,0 0 0,0 0 0,1 1 0,-1-1-1,0 0 1,0 0 0,0 0 0,1 1 0,-1-1 0,0 0 0,0 0 0,0 0 0,1 0 0,-1 0-1,0 0 1,0 1 0,0-1 0,1 0 0,-1 0 0,0 0 0,0 0 0,1 0 0,-1 0 0,0 0-1,0 0 1,1 0 0,-1 0 0,0 0 0,0 0 0,1 0 0,-1 0 0,0 0 0,0-1 0,1 1-1,-1 0 1,0 0 0,0 0 0,1 0 0,-1 0 0,0-1 0,0 1 0,0 0 0,1 0 0,-1 0-1,0 0 1,0-1 0,0 1 0,0 0 0,0 0 0,0-1 0,1 1 0,-1 0 0,0 0 0,0-1-1,8-16-32,-4-17-156,-3-11-478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14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15 30190,'0'0'90,"1"-1"-1,-1 0 1,0 1 0,1-1 0,-1 1 0,1-1 0,-1 0-1,1 1 1,-1-1 0,1 1 0,-1-1 0,1 1 0,-1 0-1,1-1 1,0 1 0,-1 0 0,1-1 0,0 1 0,-1 0-1,1 0 1,0-1 0,0 1 0,-1 0 0,1 0 0,0 0-1,-1 0 1,2 0 0,28-2-462,-23 2 577,557-2-44,-293 4-157,563-2 60,-827 0-64,0 1 0,-1 0 0,1 1 0,10 3 0,23 3 0,61-5 0,-100-1 0,-1 0 0,1 0 0,0 0 0,-1 1 0,0-1 0,1 0 0,-1 0 0,0 0 0,0 1 0,0-1 0,-1 4 0,1-2 0,-3 110 0,-30 195 0,14-77 0,7-46 0,9-162 0,-2 0 0,-1-1 0,-12 33 0,15-55 0,1 0 0,-1 0 0,1-1 0,-1 1 0,0-1 0,1 0 0,-1 1 0,0-2 0,1 1 0,-1 0 0,0 0 0,-2-1 0,-51-16 0,43 12 0,0 1 0,-22-4 0,-74-4 0,-209 7 0,182 7 0,-498-2 0,497-9 0,37 1 0,21 2 0,-35-1 0,75 1 12,25 1-32,21 3-105,16 2-190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15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57 31102,'-11'-34'1202,"11"33"-1182,-1-1 0,1 1 0,-1 0 0,1-1 0,-1 1 0,0 0 0,0 0-1,0 0 1,0-1 0,0 1 0,0 0 0,0 0 0,0 1 0,0-1 0,0 0-1,0 0 1,-1 0 0,1 1 0,0-1 0,-1 1 0,1-1 0,-3 0 0,4 2-20,-1-1 0,1 1 0,-1-1 1,1 1-1,0-1 0,0 1 0,-1-1 0,1 1 1,0 0-1,0-1 0,0 1 0,-1-1 0,1 1 1,0 0-1,0-1 0,0 1 0,0 0 1,0-1-1,0 1 0,0-1 0,1 1 0,-1 1 1,0 3-1,0 727 0,11-667-179,-11-88-362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1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3 29453,'-28'-1'1238,"19"0"-1063,0 0-1,0 1 1,1 0 0,-1 1 0,0 0 0,1 0 0,-1 1 0,-9 3 0,37 4 79,12-5-213,0-2 0,0-1 0,33-3 1,2 1-23,333-11 13,155 7-32,-318 7 0,121 3 0,-357-5 0,0 0 1,0 0-1,1 0 0,-1 0 1,0 0-1,0 0 0,0 0 1,0 0-1,0 0 0,1 0 1,-1 0-1,0 0 0,0 0 1,0 0-1,0 0 0,0 0 1,1 0-1,-1 0 0,0 0 1,0 0-1,0 0 0,0 0 1,0 0-1,0 1 0,0-1 1,1 0-1,-1 0 0,0 0 1,0 0-1,0 0 0,0 0 1,0 1-1,0-1 0,0 0 1,0 0-1,0 0 0,0 0 1,0 0-1,0 1 0,0-1 1,0 0-1,0 0 0,0 0 1,0 0-1,0 0 0,0 1 1,0-1-1,0 0 0,0 0 1,0 0-1,0 0 0,0 0 1,0 1-1,0-1 0,0 0 1,0 0-1,0 0 0,0 0 1,-1 0-1,1 0 0,0 0 1,0 1-1,0-1 1,-6 6 9,5-5-10,-1 0 0,1 0 0,0 0 0,-1 0 0,1 0 0,0 1 0,0-1 0,0 0 0,0 1 0,0-1 0,0 1 0,0-1 0,0 1 0,1-1 0,-1 1 0,0-1 0,1 1 0,-1 0 0,1-1 0,0 1 0,0 0 0,0 0 0,0-1 0,0 1 0,0 0 0,0-1 0,1 4 0,-1 0 0,-14 419 0,-13-56 0,23-200 0,5-109 0,-1-57 0,0 0 0,0-1 0,0 1 0,0 0 0,0-1 0,0 1 0,-1 0 0,1-1 0,0 1 0,-1-1 0,1 1 0,-1 0 0,0-1 0,1 1 0,-1-1 0,0 0 0,0 1 0,0-1 0,0 0 0,-2 2 0,0-2 0,-1-1 0,1 1 0,-1-1 0,1 0 0,-1 0 0,0 0 0,1-1 0,-1 1 0,1-1 0,-7-2 0,-50-11 0,-12-5 0,-2 4 0,-112-10 0,-93 21 0,-2 0 0,177-2 0,-132-3 0,-131 9-27,423 0-98,-23 0-283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6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27 31759,'0'0'755,"-2"0"-743,0 0 1,0 0-1,0 0 1,0 0 0,0 1-1,0-1 1,0 1-1,0-1 1,0 1 0,-3 1-1,4 2-13,-1 1-1,1-1 1,0 1-1,0 0 1,1 0 0,-1 0-1,1-1 1,1 10-1,-1-4-1,1-9 4,0-1 0,0 1 0,-1-1-1,1 1 1,0-1 0,0 0 0,0 1 0,0-1-1,0 0 1,0 0 0,0 1 0,-1-1 0,1 0-1,0 0 1,0 0 0,0 0 0,0 0 0,0-1-1,0 1 1,0 0 0,0 0 0,0-1-1,0 1 1,-1 0 0,1-1 0,1 0 0,0-8 8,-1 1 0,0-1 0,-1 0 1,-1-17-1,1 4 3,-1 21-12,0 1 0,0-1 0,0 1 0,0-1 0,0 1 0,0 0 0,0-1 0,0 1 0,0 0 0,0 0 0,0 0 0,0 0 0,0 0 0,-1 0 0,1 0 0,0 0 0,0 0 0,0 0 0,0 1 0,0-1 0,0 0 0,-1 2 0,0-1 0,1 0-1,0 1 0,0 0 1,0-1-1,0 1 0,0 0 1,0-1-1,0 1 0,1 0 1,-1 0-1,1 0 0,-1 0 1,1 0-1,0 0 0,-1 0 1,1-1-1,0 1 0,0 0 1,1 0-1,-1 0 0,0 0 1,1 0-1,-1 0 0,2 2 1,-2-1-1,1-1 0,0 0 1,0 0-1,0 0 1,0 0-1,0 0 0,1 0 1,-1 0-1,0 0 1,1-1-1,-1 1 0,1 0 1,0-1-1,0 0 1,0 1-1,-1-1 0,1 0 1,0 0-1,1 0 1,1 1-1,-3-1 1,0-1 1,0 1-1,1-1 1,-1 0-1,0 1 0,0-1 1,0 0-1,0 0 1,0 0-1,0 0 1,0 0-1,1 0 0,-1 0 1,0 0-1,0 0 1,0 0-1,0-1 0,0 1 1,0 0-1,0-1 1,0 1-1,0-1 0,0 0 1,0 1-1,0-1 1,0 0-1,0 1 1,0-1-1,-1 0 0,1 0 1,0 0-1,0 1 1,-1-1-1,1 0 0,-1 0 1,2-2-1,-2-1 2,1-1 1,0 1-1,-1-1 0,0 1 0,0 0 0,-1-1 0,1 1 1,-3-8-1,3 10-3,-1 0 1,1 0 0,-1 1-1,0-1 1,0 0 0,0 1-1,0-1 1,0 1 0,0-1-1,0 1 1,-1-1 0,1 1-1,-1 0 1,1 0-1,-1 0 1,1 0 0,-1 0-1,1 0 1,-1 0 0,0 0-1,0 0 1,1 1 0,-1-1-1,0 1 1,0-1 0,0 1-1,0 0 1,1 0 0,-1 0-1,0 0 1,0 0 0,0 0-1,0 0 1,0 1 0,0-1-1,1 1 1,-1-1 0,0 1-1,0 0 1,1 0-1,-1 0 1,0 0 0,1 0-1,-1 0 1,1 0 0,-1 0-1,1 1 1,0-1 0,0 0-1,-1 1 1,1-1 0,0 1-1,-1 2 1,0 1-11,0 1 0,0-1 0,1 0-1,0 1 1,0-1 0,0 0 0,1 1 0,0-1 0,0 1-1,1 9 1,1-14 11,0-1-1,0 1 0,0 0 0,0-1 1,0 1-1,0-1 0,0 0 1,1 0-1,-1 0 0,0 0 1,0 0-1,0 0 0,2-1 0,0 1-7,13 0-190,-3 0-536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19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31342,'-1'52'761,"1"66"-429,23 197 0,46 49-332,-69-362-3,8 27 12,-8-28-12,0 0 0,0 0 0,1 0 0,-1 0 1,0 0-1,1 0 0,-1 0 0,1 0 0,-1 0 1,1 0-1,-1-1 0,1 1 0,0 0 0,-1 0 1,1-1-1,0 1 0,0 0 0,-1-1 0,1 1 1,0-1-1,0 1 0,1 0 0,-2-9-562,0-12-1084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20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0 148 28813,'0'0'2761,"11"0"-2355,217-16 162,-104 4-514,190 3-32,-62 3-23,413-63 52,-634 63-34,29-5-3,2 3 0,84-2-1,-144 10-21,-8 20 19,4 854 21,1-872-32,1-1 0,-1 1 0,0 0 0,0-1 0,1 1 0,-1-1 0,0 1 0,0-1 0,0 1 0,-1-1 0,1 0 0,0 0 0,0 1 0,-1-1 0,1 0 0,-1 0 0,1 0 0,-1-1 0,1 1 0,-1 0 0,0 0 0,1-1 0,-4 1 0,-44 12 0,6-9 0,1-2 0,-45-4 0,12 0 0,-933 2 0,967 0-16,-63 8 0,90-6 7,1 1-1,0 0 1,1 1-1,-1 0 1,1 1-1,-1 0 1,1 1-1,-20 13 1,31-19-9,1 1 0,0-1 1,-1 1-1,1-1 1,-1 0-1,1 1 1,0-1-1,-1 1 1,1-1-1,0 1 0,0-1 1,-1 1-1,1-1 1,0 1-1,0-1 1,0 1-1,-1-1 1,1 1-1,0-1 0,0 1 1,0 0-1,0-1 1,0 1-1,-1 8-889,-4-2-977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21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31711,'-1'166'846,"3"200"-594,28-1-294,-30-363 42,1 11 0,2-1 0,6 24 0,-9-36 0,1 1 0,-1-1 0,0 0 0,0 1 0,0-1 0,0 0 0,1 1 0,-1-1 0,0 0 0,0 1 0,1-1 0,-1 0 0,0 0 0,1 1 0,-1-1 0,0 0 0,1 0 0,-1 1 0,0-1 0,1 0 0,-1 0 0,0 0 0,1 0 0,-1 0 0,1 0 0,-1 0 0,0 0 0,1 1 0,-1-1 0,1 0 0,-1-1 1,0 1-1,1 0 0,-1 0 0,1 0 0,14-11-9,-1-15-68,-2-9-158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23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85 31038,'282'8'1649,"466"-34"-1617,-521-1-12,59-5 8,-121 25-28,-164 8 0,0 0 0,0 0 0,0 0 0,0 0 0,0 0 0,0 0 0,-1 1 0,1-1 0,-1 0 0,1 0 0,-1 1 0,1-1 0,-1 1 0,0-1 0,1 2 0,0 1 0,1 0 0,0 0 0,0 1 0,0-1 0,-1 0 0,1 1 0,-1 0 0,0-1 0,-1 1 0,1 8 0,-2 49 0,-1-35 0,0-4 0,-1-1 0,-1 0 0,-10 31 0,7-25 0,-6 37 0,6 24 0,6 114 0,3-92 0,0 119 0,-2-229 0,0 0 0,-1 0 0,1 0 0,-1 0 0,0-1 0,1 1 0,-1 0 0,0 0 0,1-1 0,-1 1 0,0 0 0,0-1 0,0 1 0,0 0 0,1-1 0,-1 1 0,0-1 0,0 0 0,0 1 0,0-1 0,0 0 0,0 0 0,0 1 0,0-1 0,0 0 0,-2 0 0,-33 4 0,32-4 0,-263 2 0,137-3 0,-828 1 0,764 11 0,189-10 0,-75 6-5,79-7-22,1 3-208,0-1-266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25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10 31983,'-4'-6'357,"0"2"-8,3 14-271,-10 590-78,14-56 0,-3-543 0,0-1 0,0 0 0,1 0 0,-1 1 0,0-1 0,0 0 0,0 0 0,0 0 0,1 1 0,-1-1 0,0 0 0,0 0 0,1 0 0,-1 0 0,0 1 0,0-1 0,0 0 0,1 0 0,-1 0 0,0 0 0,1 0 0,-1 0 0,0 0 0,0 0 0,1 0 0,-1 0 0,0 0 0,0 0 0,1 0 0,-1 0 0,0 0 0,0 0 0,1 0 0,-1 0 0,0 0 0,0 0 0,1-1 0,-1 1 0,0 0 0,0 0 0,1 0 0,-1 0 0,0-1 0,0 1 0,0 0 0,1 0 0,-1 0 0,0-1 0,0 1 0,0 0 0,0 0 0,1-1 0,2-8-57,0 1 0,0-1 0,-1-1 0,0 1 0,-1 0-1,1 0 1,-2-1 0,0 1 0,0-11 0,0-14-1789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27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30526,'0'0'1630,"21"0"-1272,36-8-163,-16 1-201,339-6 19,-238 13-10,-54-1-3,491-14 0,-575 14 0,467-17 21,-470 45 6,-21 206-27,1 2 0,19 433 0,0-666 0,0-1 0,0 0 0,-1 1 0,1-1 0,-1 0 0,1 1 0,0-1 0,-1 0 0,0 0 0,1 0 0,-1 1 0,0-1 0,0 0 0,1 0 0,-1 0 0,0 0 0,0 0 0,0 0 0,0 0 0,-1-1 0,1 1 0,0 0 0,0-1 0,0 1 0,-1 0 0,1-1 0,0 1 0,0-1 0,-1 0 0,1 0 0,-3 1 0,-6 0 0,0 0 0,0 0 0,-14-2 0,10 1 0,-131 10 0,45-2 0,-660 3 0,513-13 0,228 4 0,0 0 0,-1 1 0,1 1 0,0 0 0,-19 8 0,10-3 0,-33 5 0,39-11 3,0-2 0,-32-1 0,11-1-991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36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53 293 30958,'300'13'1809,"811"-13"-1809,-1089 0 0,0-1 0,0-1 0,0-1 0,0 0 0,-1-2 0,0 0 0,1-2 0,-2 0 0,1-1 0,22-14 0,-39 20 0,0 0 0,-1-1 0,1 0 0,-1 0 0,0 0 0,0 0 0,0 0 0,0-1 0,-1 1 0,1-1 0,-1 0 0,0 0 0,0 0 0,-1 0 0,3-8 0,-2 5 0,-1-1 0,0 1 0,0-1 0,-1 0 0,0 1 0,0-1 0,0 1 0,-3-10 0,2 14 0,0 1 0,0 0 0,0 0 0,0 0 0,-1 0 0,1 0 0,-1 0 0,1 0 0,-1 0 0,0 0 0,1 1 0,-1-1 0,0 1 0,0-1 0,0 1 0,-1 0 0,1 0 0,-2-1 0,-46-17 0,44 17 0,-26-7 0,-2 1 0,-62-6 0,-72 5 0,90 6 0,-492-3 0,357 7 0,140-1 0,0 3 0,-87 14 0,148-14 0,1 1 1,-1 0-1,1 1 1,-18 9-1,-18 8-29,40-19 29,1-1-1,0 1 0,1 1 0,-1-1 1,0 1-1,-7 7 0,7 25 1,6-30 0,-6 127 0,7-127 2,0-1-1,1 1 1,0 0-1,0 0 1,0-1-1,1 1 1,0-1-1,0 1 1,5 6-1,15 29 16,-23-40-17,0 0 0,1 0 0,0 0 0,-1 0 0,1 0 0,0 0 0,-1 0 0,1 0 0,0 0 0,0 0 0,0-1 0,0 1 0,0 0 0,0-1 0,0 1 0,0 0 0,0-1 0,0 1 0,0-1 0,0 0 0,0 1 0,0-1 0,1 0 0,1 1 0,16 6 0,-19-5 0,1-1 0,-1 0 0,1 0 0,-1 0 0,0 1 0,0-1 0,0 0 0,0 0 0,0 1 0,0-1 0,0 0 0,0 0 0,0 1 0,0-1 0,-1 1 0,1-1 0,0 762 0,0-762 0,0 0 0,1-1 0,-1 1 0,1-1 0,-1 1 0,1 0 0,-1-1 0,1 1 0,-1-1 0,1 1 0,0-1 0,-1 0 0,1 1 0,0-1 0,-1 0 0,1 1 0,0-1 0,-1 0 0,1 0 0,0 0 0,0 1 0,-1-1 0,1 0 0,0 0 0,0 0 0,-1 0 0,1 0 0,0 0 0,0-1 0,-1 1 0,2 0 0,1 0 0,1 1 0,-1 0 0,1 0 0,-1 0 0,1-1 0,0 1 0,-1-1 0,1 0 0,0 0 0,-1 0 0,8-2 0,0 1 0,3 2 0,0 1 0,0 0 0,0 0 0,16 7 0,27 4 0,85 13 0,99 13 0,31-36 0,-143-5 0,181 2 0,-298-1 0,1-1 0,0 0 0,-1-1 0,1 0 0,14-6 0,16-4 0,-11 5 0,0-1 0,-1-1 0,31-15 0,-58 21 0,1 0 0,-1 0 0,0-1 0,-1 1 0,1-1 0,-1 0 0,0 0 0,0 0 0,0 0 0,-1-1 0,4-9 0,2-4 0,-6 12 0,0 0 0,-1 1 0,0-1 0,0 0 0,-1-1 0,0 1 0,0 0 0,-2-12 0,1-6 0,-1 3 0,-1 0 0,0 0 0,-2 0 0,0 1 0,-11-26 0,-8-37 0,-32-281 0,53 336 0,1 0 0,1 0 0,2 0 0,5-43 0,7 29 0,-9 32 0,-1 0 0,0-1 0,1-12 0,-1-28 0,-3 52-3,0 0 0,0 0 0,0-1 0,1 1 0,-1 0 0,0 0 1,0-1-1,0 1 0,1 0 0,-1 0 0,0 0 0,0-1 0,1 1 0,-1 0 0,0 0 0,0 0 0,1 0 0,-1 0 0,0 0 0,1 0 1,-1-1-1,0 1 0,0 0 0,1 0 0,-1 0 0,0 0 0,1 0 0,-1 0 0,0 1 0,0-1 0,1 0 0,-1 0 0,0 0 0,1 0 1,-1 0-1,1 0 0,-1 0-54,1 3-290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37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 29998,'-21'-3'1421,"14"1"-857,15 2 156,57 3-704,88 16-1,17 1-14,520 7-1,-620-25 0,53-2 0,-105-1 0,0-1 0,0 0 0,-1-2 0,28-8 0,-41 11 0,-5 0-16,0 1 0,-1-1 0,1 0 0,0 1 0,-1-1 0,1 1 0,-1 0 0,1 0 0,0-1 0,-1 1 0,1 0 0,-1 0 0,-2 0 0,-29 0-1582,11 0-1894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48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30430,'0'0'45,"0"1"1,0 0-1,0-1 1,0 1-1,0-1 1,0 1-1,1-1 1,-1 1-1,0-1 1,0 1-1,1-1 1,-1 1-1,0-1 0,0 1 1,1-1-1,-1 1 1,1-1-1,-1 0 1,0 1-1,1-1 1,-1 1-1,1-1 1,-1 0-1,1 0 1,-1 1-1,1-1 0,-1 0 1,1 0-1,0 0 1,0 1-1,4 3 365,-5-4-284,0 22 106,0 424-123,0-439-108,-1 1-1,0-1 1,-1 1-1,0-1 1,0 1-1,-5 9 1,4-10-1,0 0-1,1 1 1,0-1 0,0 0 0,1 1 0,-1 11 0,-1 30-17,0 34-102,3-84-225,-2-1-425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49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31022,'0'4'1524,"3"32"-1498,1 0 1,2 0-1,13 45 0,4 25-22,-9 0-4,0 208 0,-14-310-1,0 1 1,-1 0 0,0-1-1,1 1 1,-2-1-1,1 1 1,-1-1-1,1 0 1,-1 1-1,0-1 1,-1 0 0,1 0-1,-1 0 1,0-1-1,-3 5 1,-1 1-9,5-2-283,1-5-838,3-6-609,2-7-2912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01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9 329 30558,'-8'1'1397,"10"1"-897,15 2-404,-14-4-91,0-1-1,0 1 1,0-1 0,-1 0 0,1 0-1,0 0 1,-1 0 0,1-1 0,0 1-1,-1-1 1,0 1 0,1-1 0,-1 0-1,0 0 1,0 0 0,0 0 0,0 0-1,1-3 1,33-51 6,-26 38-5,51-93 6,-53 94-8,-1 0 1,-1 0-1,-1 0 1,7-36-1,-20 252 43,-6 69-51,11-236 4,3-23 0,0-1 0,-1 1 0,0-1 0,-1 1 0,0-1 0,0 0 0,-6 12 0,7-19 0,0 0 0,0-1 0,-1 1 0,1-1 0,0 1 0,0-1 0,0 0 0,-1 1 0,1-1 0,0 0 0,0 0 0,-1 0 0,1 0 0,0 0 0,-1 0 0,1 0 0,0 0 0,-2-1 0,-1 1 0,-3-2 0,-1 1 0,1-1 0,0 0 0,-1 0 0,1-1 0,0 0 0,0 0 0,1-1 0,-1 0 0,1 0 0,-1 0 0,1-1 0,-10-10 0,13 11-3,19 2-10,49 1 12,-18-1-8,87 9 0,-106-6-730,-25-1-760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50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29485,'2'0'162,"0"0"0,0 0 0,0 0 0,0 0 0,0 0 0,1 1 0,-1-1 0,0 1-1,0 0 1,0-1 0,0 1 0,0 0 0,0 0 0,0 0 0,-1 0 0,1 1-1,0-1 1,1 2 0,0 1-160,0 1 0,0 0 0,0 0 0,0 0 0,-1 0 0,3 9 0,7 24 17,-2 0 1,6 46-1,-3-10-10,15 64 5,14 180 1,-42-274-314,-6-44-1702,-5 0-3142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4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24 260 26828,'-9'-4'4707,"-1"-1"-3445,5 3-1499,14 5 444,70 45-207,-20-25 0,0-2 0,123 24 0,130-6 0,105-32 0,-280-8 0,-101 1 0,1-2 0,-1-1 0,0-2 0,0-1 0,0-2 0,-1-2 0,0-1 0,45-21 0,-74 30 0,-1-1 0,1 0 0,-1 1 0,0-1 0,0-1 0,0 1 0,-1-1 0,1 0 0,-1 0 0,0 0 0,0-1 0,0 1 0,0-1 0,-1 0 0,0 0 0,0 0 0,0-1 0,-1 1 0,0-1 0,0 1 0,0-1 0,-1 0 0,0 0 0,0 0 0,0 0 0,-1-11 0,1-8 0,-2-26 0,1 49 0,-1-1 0,1 1 0,-1 0 0,0-1 0,0 1 0,0 0 0,0 0 0,0 0 0,-1-1 0,1 1 0,0 0 0,-1 1 0,0-1 0,1 0 0,-1 0 0,0 1 0,-4-3 0,-17-9 0,0 2 0,-1 0 0,-1 2 0,1 0 0,-1 2 0,-29-4 0,-159-17 0,195 27 0,-321-7 0,224 9 0,-10 3 0,1 5 0,-128 26 0,148-7 0,72-18 0,-61 11 0,90-21 0,-1 1 0,1 0 0,0-1 0,0 1 0,0 1 0,0-1 0,0 0 0,0 1 0,0-1 0,0 1 0,0 0 0,1 0 0,-1 0 0,1 1 0,-1-1 0,-3 5 0,6-4 0,-1 33 0,1-11 0,0-1 0,1 1 0,7 36 0,9 18 0,11 149 0,-8-77 0,-11-102 0,3 88 0,-12 73 0,3-209 0,0 0 0,0-1 0,0 1 0,0-1 0,0 0 0,0 0 0,0 0 0,4 0 0,-4-1 0,-1 1 0,11 0 0,1 0 0,-1 0 0,0 1 0,0 1 0,0 0 0,-1 1 0,1 0 0,16 6 0,52 23 0,2-5 0,157 31 0,-237-57 0,61 9 0,1-4 0,0-1 0,71-6 0,-58 0 0,-53-1 0,0-1 0,1-1 0,-1-1 0,0-2 0,46-17 0,-42 12 0,1 3 0,0 0 0,41-5 0,-44 9 0,-1-1 0,-1-1 0,1-1 0,-1-1 0,25-14 0,-48 22 0,-2 1 0,1 0 0,0 0 0,0-1 0,0 1 0,0 0 0,-1-1 0,1 1 0,0-1 0,0 1 0,-1-1 0,1 1 0,0-1 0,-1 0 0,1 1 0,-1-1 0,1 0 0,-1 0 0,1 1 0,-1-1 0,1 0 0,-1 0 0,0 1 0,1-1 0,-1 0 0,0 0 0,0 0 0,0 0 0,1 0 0,-1 0 0,0-1 0,-2 1-37,-1 1 0,1-1 0,0 1-1,0-1 1,0 1 0,0 0 0,-1 0 0,1 0 0,0 0-1,-3 0 1,3 1-365,-22-1-3141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42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 29357,'10'-12'931,"0"0"-1,22-20 0,-29 90-311,19 495-619,-18-393 0,-5-88 0,1-70 0,-3-2 0,2 1-19,-1-1 1,0 0-1,1 0 1,-1 0-1,1 0 1,-1-1-1,1 1 1,-1 0-1,0-1 1,1 1-1,-1-1 1,1 1-1,-1-1 0,1 0 1,0 0-1,-1 0 1,1 1-1,0-1 1,0 0-1,-1-1 1,0 0-1,-1-1-163,-8-6-1133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44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30078,'0'0'2609,"10"1"-2590,-5 0-17,0 1 1,0 0 0,0 0 0,0 0-1,0 1 1,0-1 0,0 1 0,-1 1-1,7 4 1,-6-3-2,1 0-1,0-1 0,1 0 0,-1-1 1,13 6-1,10-1 0,-1-2 0,1-2 0,35 2 0,92-3 0,-119-3 0,-4 0 0,0 1 0,59 10 0,-61-7 10,0-1-1,55-2 1,-55-1-7,608 0-3,-625-1 0,0-1 0,1 0 0,-1-1 0,22-7 0,15-4 0,-33 10 0,-1-1 0,31-13 0,-34 12-179,-26 6-218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51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29069,'1'-1'3589,"6"-3"-3544,-4 4-43,0 1 0,-1-1-1,1 1 1,-1 0 0,1-1 0,-1 1 0,0 0 0,1 0 0,-1 1-1,0-1 1,1 1 0,-1-1 0,0 1 0,0-1 0,0 1-1,-1 0 1,1 0 0,1 2 0,30 46-8,-22-30 9,9 12-3,-2 1 0,21 51 0,-32-65 0,-1 0 0,-1 1 0,-1-1 0,0 1 0,-1 0 0,-1 27 0,-2 222 27,1-269-112,0-1 0,0 1 0,0 0 0,0 0 0,-1 0 0,1-1 0,0 1 0,0 0 0,-1-1 0,1 1 0,0-1 1,0 1-1,-1-1 0,1 1 0,0-1 0,-1 1 0,1-1 0,-1 0 0,1 1 0,-1-1 0,1 0 0,-1 0 0,1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5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30110,'5'6'2548,"18"27"-2535,-7-1-2,-1 0-1,-1 1 1,-2 1 0,-1 0-1,11 69 1,-14-42-11,-3 0 0,-4 102 0,-2-150 0,-1 1 0,-1 0 0,0-1 0,-9 25 0,-2 5 0,13-39-3,1-3-13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52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31246,'0'0'1406,"0"0"-1403,1-1-1,0 1 0,-1 0 1,1 0-1,-1 0 1,1 0-1,-1 0 0,1 0 1,-1 0-1,1 0 0,-1 0 1,1 0-1,0 0 1,-1 0-1,1 0 0,-1 1 1,1-1-1,-1 0 1,1 0-1,-1 0 0,1 1 1,-1-1-1,1 0 0,-1 1 1,0-1-1,1 1 1,0-1-1,4 5 0,0 1 0,-1-1 0,1 1 0,-1 0 1,0 0-1,0 0 0,3 9 0,22 53-2,-23-52 4,14 36 0,-2 1 0,-2 0 0,-3 1 0,-2 1-1,-3 0 1,3 83 0,-10-111-4,-1-10 0,0 0 0,-3 20 1,3-32-2,-1 0 1,0 0-1,-1-1 1,1 1-1,-1 0 1,0-1-1,0 1 1,0-1-1,-1 0 1,0 1 0,1-1-1,-5 4 1,6-7-12,0-1 0,0 1 0,0 0 0,0 0 0,0-1 0,0 1 0,0-1 0,0 1 0,0-1 0,-1 1 0,1-1 0,0 1 0,0-1 0,0 0 0,-1 0 0,1 0 0,-2 0 0,0 0-535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31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18 186 32031,'0'1'43,"0"0"0,0 0 0,0 0 0,0 1 0,1-1 0,-1 0 0,0 0 0,1 0 0,-1 0 0,1 0 0,-1 0 0,1 0 0,0 0 0,-1 0 0,2 1 0,14 6-41,0-1 1,1-1-1,0 0 1,0-1-1,35 6 1,-21-5-2,99 15-1,247 9 0,-241-24 0,466 3 0,-587-10 2,1-1 0,-1 0 0,0-1 1,0-1-1,0-1 0,0 0 0,-1-1 0,0 0 0,0-1 0,-1-1 0,1 0 1,-2-1-1,1 0 0,21-22 0,-32 29-2,0 0 0,0 0 0,-1 0 0,1 0 0,-1-1 0,0 1 0,1 0 0,-1-1 0,0 1 0,0-1 0,-1 1 0,1-1 0,-1 1 0,1-1 0,-1 0 0,0 1 0,0-1 0,0 0 0,0 1 0,0-1 0,0 0 0,-1 1 0,-1-6 0,1 5 0,-1-1 0,0 0 0,0 0 0,0 0 0,-1 1 0,1 0 0,-1-1 0,0 1 0,0 0 0,0 0 0,0 0 0,0 1 0,-7-5 0,-11-5 0,-1 2 0,0 1 0,0 0 0,-1 2 0,0 0 0,-29-4 0,-149-10 0,129 15 0,-255 0 0,205 7 0,-248 26 0,283-18 0,22-2-11,1 2 1,-82 24-1,146-33 13,0 1 0,-1 0 0,1-1 0,-1 1 0,1 0 0,0 0 0,0-1 1,-1 1-1,1 0 0,0 0 0,0-1 0,0 1 0,0 0 0,0 0 0,0-1 0,0 1 0,0 1 0,0-1-7,0 18 5,0 0 0,2 1 0,0-1 0,6 23 0,84 439 0,-74-368 0,-10-45 0,-3 0 0,-4 73 0,-1-71 0,28-61 0,-22-6 0,261 87 0,-201-72 0,1-2 0,77 7 0,-74-14 0,0 3 0,107 34 0,-141-38 0,1-1 0,-1-2 0,1-2 0,0-1 0,52-4 0,-21 1 0,-56 1 0,0-2 0,0 0 0,0 0 0,0-1 0,-1-1 0,1 0 0,-1 0 0,0-1 0,21-12 0,1-5 0,52-43 0,-81 62 0,0-1 0,0 1 0,-1-1 0,1 0 0,-1 0 0,0-1 0,0 1 0,-1-1 0,1 1 0,3-10 0,-3 2 0,0 0 0,-1 0 0,2-20 0,-2 15 0,1 1 0,1-1 0,7-15 0,-7 18 0,1 1 0,-2-1 0,0 0 0,0 0 0,0-18 0,-1-16 0,2 1 0,14-61 0,-11 64 0,-2 5 0,-2 0 0,-1 0 0,-6-50 0,2 69 0,-1-1 0,-11-34 0,8 38 0,2-1 0,0 0 0,1 0 0,-1-24 0,3 27 0,0 1 0,-2 0 0,1 0 0,-7-19 0,-6-33 0,15 65 0,-1-7 0,0 1 0,0-1 0,-1 1 0,-4-12 0,4 16-5,-1 3-129,0 0-207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32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26316,'0'0'6339,"0"1"-6337,1 0-1,-1-1 1,0 1-1,0 0 1,1-1-1,-1 1 1,0-1 0,1 1-1,-1 0 1,1-1-1,-1 1 1,1-1-1,-1 1 1,1-1 0,-1 1-1,1-1 1,-1 0-1,1 1 1,0-1-1,-1 0 1,2 1 0,24 10 5,0-2 0,37 10 0,13 3 1,-45-14-6,-1-1 0,2-1 0,-1-2 0,58 1 0,-44-3 1,62 10 0,-65-6-3,0-3 0,70-1 0,-65-3 0,68 16 0,243-15-16,-342-1 17,-5 1 2,0 0-1,1-1 1,-1-1-1,0 0 0,20-6 1,-26 6-3,0 1 0,0 0 0,0-1 0,1 2 0,7-1 0,22-5 0,23-11 0,-41 16-165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55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 25724,'0'0'6512,"0"8"-6029,-3 60-478,-15 84 1,1-20-1,8 144-5,10-270 0,0 0 0,0 0 0,0 0 0,1-1 0,0 1 0,0 0 0,0-1 0,1 1 0,3 5 0,-3-6 0,0 0 0,0 0 0,-1 0 0,0 0 0,0 1 0,0-1 0,-1 1 0,0-1 0,1 7 0,-2-12-131,0 1 95,0-1 1,0 0-1,0 1 0,0-1 1,0 0-1,0 1 1,0-1-1,0 0 0,0 1 1,0-1-1,0 0 1,1 1-1,-1-1 0,0 0 1,0 1-1,0-1 1,0 0-1,1 0 0,-1 1 1,0-1-1,0 0 1,1 0-1,-1 0 0,0 1 1,1-1-1,-1 0 1,0 0-1,0 0 0,1 0 1,-1 1-1,0-1 1,1 0-1,-1 0 0,0 0 1,1 0-1,-1 0 1,0 0-1,1 0 0,-1 0 1,0 0-1,1 0 1,-1 0-1,0 0 0,1-1 1,0 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02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591 42 31839,'-3'-4'30,"-1"0"1,0 0 0,0 1 0,0 0 0,-1 0 0,1 0 0,-1 0 0,1 1-1,-1 0 1,0 0 0,0 0 0,0 0 0,0 1 0,0 0 0,0 0 0,0 0-1,-1 1 1,1 0 0,0 0 0,-8 1 0,0-2-25,1 1 1,0 0 0,-1 1-1,1 1 1,0 0-1,0 0 1,0 1-1,0 1 1,1 0-1,-22 11 1,10-1-4,0 1 1,2 1-1,0 0 1,0 2 0,2 1-1,0 0 1,2 2-1,0 0 1,1 0-1,1 2 1,1 0-1,1 0 1,1 2-1,-13 38 1,11-19-3,3-1 1,1 2-1,2-1 0,2 1 1,2 0-1,2 1 1,7 83-1,-3-113-4,1 0 1,0 1 0,1-1-1,1-1 1,1 1-1,0-1 1,1 0-1,0 0 1,1-1-1,1 0 1,0 0 0,1-1-1,1 0 1,0-1-1,0 0 1,1-1-1,1 0 1,15 9 0,-6-4-23,2-2 1,0-1 0,1-1 0,0-1 0,1-1 0,0-1-1,0-2 1,1 0 0,0-2 0,31 2 0,-20-4-11,0-1 0,0-2-1,69-9 1,-88 5 41,-1 0 0,0-1 0,0-1-1,0 0 1,-1-1 0,1-1 0,-2-1 0,0-1-1,26-19 1,-26 15 13,0 0-1,-2-2 1,1 1-1,-2-2 1,0 0 0,-2 0-1,1-1 1,-2-1-1,-1 0 1,0 0 0,-1-1-1,10-39 1,-10 20-10,-1 0 1,-2-1-1,-2 1 1,-1-1-1,-8-76 1,4 91-5,-2 1 1,-1 0 0,-1 1-1,-1-1 1,-1 1 0,-1 1-1,0-1 1,-2 2-1,-1-1 1,-16-21 0,17 28-1,0 1 1,-1 1-1,-1-1 1,0 2-1,-1 0 1,0 0-1,-1 2 1,0 0-1,-1 0 0,0 2 1,0-1-1,-1 2 1,0 1-1,-21-6 1,14 6-2,0 2 0,-1 0 0,1 2 0,0 1-1,-1 0 1,1 2 0,-43 7 0,48-5-26,1 2-1,0 0 1,0 1-1,0 1 1,1 1-1,0 0 1,0 2-1,1-1 1,0 2-1,-21 18 1,-26 34-610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55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25932,'-4'5'5592,"2"9"-3903,2 21-2845,1-24 1719,4 849-499,-5-859-77,1-8-1102,4-9-699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6:56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24203,'20'5'8516,"-13"9"-8514,-1-1 0,-1 1 0,0 0 1,-1 0-1,0 0 0,-1 1 0,1 18 0,-1-14 2,19 182 25,-3-23-31,-10-120 2,-4 1 0,-1 0 0,-5 65 0,0-119 0,0 0 0,0 0 0,-1 1 0,1-1 0,-1 0 0,0-1 0,0 1 0,-1 0 0,1 0 0,-1-1 0,0 0 0,-7 7 0,10-9-6,-1-1 1,1 0-1,-1 1 0,1-1 0,-1 0 1,1 1-1,0-1 0,-1 0 1,1 1-1,0-1 0,0 1 0,0-1 1,0 0-1,1 3 0,-1-2-95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0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7 508 31038,'0'0'37,"-1"0"0,1 0-1,0 0 1,0 0 0,-1 0 0,1 0-1,0 0 1,-1 1 0,1-1 0,0 0-1,0 0 1,-1 0 0,1 0 0,0 1-1,0-1 1,-1 0 0,1 0 0,0 1-1,0-1 1,0 0 0,0 0 0,-1 1-1,1-1 1,0 0 0,0 1 0,0-1-1,0 0 1,0 0 0,0 1 0,0-1-1,0 0 1,0 1 0,0-1 0,0 0-1,0 1 1,0-1 0,0 0 0,0 1-1,0-1 1,0 0 0,0 1-1,0-1 1,0 0 0,1 4 14,30-3-22,-11-3-29,-1 0 0,1-1-1,-1-1 1,27-9 0,23-6 28,112-28-23,-70 16-5,224-32 0,-210 44 0,-37 5 0,284-55 0,-235 42 0,68-18 0,-153 29 0,116-30 0,18 0 0,-164 42 0,164-25 0,-127 18 0,-48 7 0,1 1 0,0 1 0,23-2 0,-65 26-291,0-9-619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05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31102,'0'1'80,"0"0"0,1 0 0,-1 0 0,0 0 0,1-1 0,-1 1 1,1 0-1,0 0 0,-1-1 0,1 1 0,0 0 0,-1-1 0,1 1 0,0-1 0,0 1 0,-1 0 0,1-1 0,0 0 0,0 1 0,1 0 0,27 10-268,-16-7 293,13 9-103,-1 1 0,0 1 0,40 33-1,62 65 19,-64-54-12,-55-52-10,166 141 12,-140-123-4,0-2 0,1-2 0,61 28 0,-56-32-6,142 69 0,-160-74 0,-1 1 0,-1 1 0,0 1 0,-1 0 0,0 2 0,16 20 0,-5-2 0,2-2 0,1-1 0,1-1 0,2-2 0,61 38 0,-66-49 0,-7-4 0,29 21 0,-46-29 0,0 0 0,0 1 0,0-1 0,-1 1 0,0 0 0,-1 1 0,1-1 0,3 9 0,-1-3 0,1-1 0,0-1 0,0 1 0,1-2 0,1 1 0,0-1 0,0-1 0,1 0 0,0-1 0,14 8 0,-9-6 0,0 2 0,-1-1 0,-1 2 0,0 0 0,14 17 0,-15-17 0,-1 0 0,2 0 0,-1-1 0,2-1 0,-1 0 0,2-2 0,22 12 0,-17-10 0,-1 1 0,-1 0 0,31 26 0,-45-31 0,0 0 0,0 1 0,-1-1 0,0 1 0,0 0 0,-1 1 0,0-1 0,5 17 0,12 24 0,0-13 0,29 38 0,-13-22 0,-30-42 0,1-1 0,0 1 0,1-2 0,0 1 0,1-1 0,14 9 0,19 17 0,-43-34 0,1 1 0,0 0 0,0-1 0,-1 1 0,1 0 0,0-1 0,0 1 0,0-1 0,0 1 0,0-1 0,0 0 0,0 1 0,0-1 0,0 0 0,0 0 0,0 0 0,1 1 0,-2-1-4,-1 0 0,1 0 0,0 0 0,0 0 0,0 0 0,0 0 0,0 0 0,0 0 0,0 0 0,0 0 0,-1 0 0,1 0 0,0-1 0,0 1 0,0 0 0,0 0 0,0 0 0,0 0 0,0 0 0,0 0 0,0 0 0,0 0 0,0 0 0,-1 0 0,1 0 0,0 0 0,0 0 0,0 0 0,0 0 0,0-1 0,0 1 0,0 0 0,0 0 0,0 0 0,0 0 0,0 0 0,0 0 0,0 0 0,0 0 0,0 0 0,0-1 0,0 1 0,0 0 0,0 0 0,0 0 0,0 0 0,0 0 0,0 0 0,0 0 0,0 0 1,0-1-1,0 1 0,0 0 0,0 0 0,0 0 0,0 0 0,0 0 0,0 0 0,1 0 0,-1 0 0,0 0 0,0 0 0,0 0 0,0 0 0,0-1 0,-2-1-216,-19-19-1938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07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30526,'0'-1'38,"0"1"0,0 0-1,0-1 1,0 1 0,1-1 0,-1 1 0,0 0-1,0-1 1,0 1 0,0 0 0,1-1 0,-1 1 0,0 0-1,0-1 1,0 1 0,1 0 0,-1-1 0,0 1-1,1 0 1,-1 0 0,0-1 0,1 1 0,-1 0-1,0 0 1,1 0 0,-1 0 0,0-1 0,1 1 0,-1 0-1,1 0 1,-1 0 0,0 0 0,1 0 0,-1 0-1,0 0 1,1 0 0,-1 0 0,1 0 0,-1 0-1,0 0 1,1 0 0,-1 0 0,1 1 0,-1-1-1,0 0 1,1 0 0,-1 0 0,0 0 0,1 1 0,-1-1-1,0 0 1,1 0 0,-1 1 0,0-1 0,0 0-1,1 1 1,-1 0 0,11 17-36,-1 1 1,-1 0-1,7 20 0,14 30 10,115 173 18,-93-161-32,78 160 1,-58-58 1,-41-98 0,4-1 0,75 129 0,-6-62 0,-63-96 0,-3 1 0,57 111 0,-56-81 0,5-2 0,3-3 0,61 82 0,-92-143 0,14 19 0,-2 1 0,-1 2 0,21 44 0,-27-42 0,1-2 0,3-1 0,1-1 0,2-1 0,63 69 0,-51-68 0,65 75 0,-95-102 0,0 1 0,-1 0 0,-1 1 0,0-1 0,-1 2 0,-1-1 0,6 21 0,-5-8 0,1 0 0,1 0 0,1-1 0,27 51 0,35 28 0,-49-75 0,-1 1 0,-1 1 0,-2 0 0,21 55 0,-38-84 0,0 4 0,0-1 0,1 1 0,0-1 0,0 1 0,0-1 0,1 0 0,0-1 0,1 1 0,-1-1 0,1 0 0,1 0 0,-1 0 0,1-1 0,8 7 0,5 1 0,-10-8 0,1 1 0,-1 0 0,0 1 0,-1 0 0,1 1 0,-1-1 0,-1 1 0,0 1 0,0 0 0,0 0 0,-1 0 0,5 11 0,10 29 0,3-1 0,1-1 0,41 56 0,42 49 0,-89-129 0,-17-21 0,1 1 0,-1 0 0,1-1 0,-1 1 0,0 0 0,0 0 0,0 1 0,0-1 0,-1 0 0,0 1 0,1-1 0,-1 1 0,0-1 0,-1 1 0,1-1 0,0 8 0,0-6 0,0 0 0,0 0 0,0-1 0,0 1 0,1 0 0,0-1 0,0 1 0,0-1 0,1 0 0,0 1 0,0-1 0,0 0 0,0-1 0,0 1 0,1-1 0,-1 1 0,1-1 0,4 3 0,-3-2 0,13 17 0,-16-18 0,1 0 0,-1 0 0,1 0 0,-1 0 0,1 0 0,0-1 0,0 1 0,0-1 0,1 0 0,3 2 0,13 36 0,-13-28 0,-4-7 0,0-1 0,0 1 0,0-1 0,1 0 0,-1 0 0,7 4 0,4 0 10,-24-13-185,-20-12-652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08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2664 30878,'12'-2'1299,"5"-9"-1184,1 0-1,-2-2 1,20-17-1,-19 14-67,88-89 15,4-3-39,-46 54-23,-3-3 0,-2-2 0,81-108 0,-50 55 0,107-105 0,-146 160 0,76-117 0,11-12 0,94-117 0,-56 68 0,-89 130 0,43-55 0,-81 92 0,-17 24 0,52-59 0,-65 85 0,0-2 0,-1 0 0,-1-1 0,-1-1 0,0 0 0,-2-1 0,13-32 0,-24 50 0,0 0 1,0 0-1,1 0 0,-1 0 1,1 1-1,0-1 0,1 1 1,4-6-1,-5 8-2,-1 0-1,0 0 1,1 1 0,0-1 0,-1 1 0,1 0 0,0-1-1,0 1 1,0 0 0,0 1 0,-1-1 0,1 0 0,0 1-1,0 0 1,6 0 0,-9 13-275,-2 1-438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10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23 501 29534,'-5'2'1198,"4"-2"-1128,0 0 1,1 0 0,-1 0 0,0 0 0,0 0 0,1 1 0,-1-1 0,0 0-1,0 0 1,1 1 0,-1-1 0,0 0 0,1 1 0,-1-1 0,1 1 0,-1-1 0,1 1-1,-1-1 1,1 1 0,-1-1 0,1 1 0,-1 0 0,1-1 0,-1 1 0,1 0 0,0-1-1,-1 2 1,7 10-84,-6-12 13,0 1-1,1 0 1,-1-1-1,1 1 1,0 0 0,-1-1-1,1 1 1,-1-1 0,1 1-1,0-1 1,-1 1-1,1-1 1,0 1 0,0-1-1,0 0 1,-1 1-1,1-1 1,0 0 0,0 0-1,0 0 1,-1 0 0,1 1-1,0-1 1,0 0-1,0 0 1,0-1 0,0 1-1,32 0 22,-27 0-18,21 0 1,-1-1 0,0-1 0,0-1-1,32-9 1,462-102 32,-396 90-40,-92 17 4,527-119 0,-437 93 0,223-67 0,-137 32 0,-181 60 0,0 1 0,0 2 0,41-3 0,33-7 0,-71 13-160,-39 2-160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12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30750,'0'0'1350,"10"4"-1000,18 3-230,-14-5-102,-1 1 0,1 1 0,-1 0 0,0 1 0,0 0 0,-1 1 0,1 0 0,22 16 0,128 99-17,-40-31 28,-104-73-29,-1 0 1,-1 1-1,0 1 1,-2 1 0,0 0-1,-1 1 1,14 29 0,-6-13-1,-9-17 0,1-1 0,0 0 0,2-2 0,0 1 0,34 26 0,102 64 0,-42-33 0,-45-26 0,-16-11 0,2-2 0,70 38 0,31-7 0,-89-42 0,66 38 0,-120-58 0,14 8 0,0 1 0,42 33 0,-32-19 0,1-2 0,1-1 0,55 29 0,120 46 0,-161-78 0,-33-13 0,-1 0 0,0 1 0,-1 1 0,0 1 0,-1 0 0,20 22 0,-1 0 0,-15-18 0,0 0 0,1-1 0,0 0 0,2-2 0,28 16 0,-33-21 0,0 0 0,-1 1 0,18 14 0,-27-19 0,0 1 0,-1-1 0,1 1 0,-1 0 0,0 0 0,0 0 0,-1 0 0,0 1 0,0 0 0,0-1 0,3 11 0,-5-15 0,-1 0 1,1 0-1,-1 0 0,1 0 1,0 0-1,-1 0 0,1 0 1,0 0-1,0 0 0,-1 0 1,1-1-1,0 1 0,0 0 1,0-1-1,2 2 0,-2-2-4,0 1-1,0-1 0,0 1 1,0 0-1,0 0 0,0-1 1,0 1-1,0 0 0,-1 0 0,1 0 1,0 0-1,0 0 0,-1 0 1,1 0-1,-1 0 0,1 0 1,-1 0-1,1 0 0,-1 1 0,0-1 1,1 0-1,-1 0 0,0 0 1,0 3-1,0-6-299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4475 30670,'13'0'1522,"-11"1"-1499,1-1 1,-1 0-1,1 0 0,-1 0 1,1 0-1,-1 0 0,0 0 0,1-1 1,-1 1-1,1-1 0,-1 0 0,0 0 1,0 0-1,1 0 0,-1 0 1,0 0-1,0-1 0,0 1 0,2-2 1,74-70 12,-4-3-1,127-166 1,-153 172-35,-3-2-1,-3-1 0,-4-2 1,37-101-1,161-385 0,-91 255 0,-117 255 0,3 3 0,39-50 0,-40 60 0,-2-1 0,-2-1 0,40-82 0,-49 78 0,3 1 0,2 1 0,1 1 0,2 2 0,53-65 0,161-190 0,-188 229 0,0-5 0,-4-3 0,-2-1 0,-4-3 0,-4-1 0,42-122 0,79-218 0,4 35 0,-154 366 0,0 0 0,2 1 0,-1 1 0,2-1 0,0 2 0,1-1 0,0 2 0,1-1 0,1 2 0,24-18 0,-32 25 0,0 0 0,0 0 0,-1-1 0,0 1 0,0-1 0,0 0 0,-1-1 0,0 1 0,0-1 0,4-10 0,-7 14-5,-1 8-29,-1 0 0,0 0 0,0 0 0,0 1 0,0-2 0,-1 1 0,1 0 0,-2 0 0,1 0 0,0-1 0,-6 8-1,-16 21-1024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15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2170 29902,'1'1'2630,"9"1"-2592,1-3-21,0 0-1,1-1 1,-1 0 0,0 0 0,0-2 0,0 1 0,11-6 0,76-41 7,-65 31-18,260-163 29,-13-21-41,-191 136 9,95-58-3,10-8 0,-151 100 0,-2-1 0,51-57 0,-45 39 0,3 1 0,108-85 0,-99 92 0,-2-3 0,-2-3 0,81-95 0,-53 51 0,74-96 0,-112 134 0,1 2 0,92-83 0,-69 72 0,-66 62-1,0-1-1,0 1 1,0-1-1,0 1 1,0-1-1,-1 0 1,0 0-1,0-1 1,0 1-1,0 0 1,-1 0-1,1-1 1,-1 1-1,0-1 1,0 0 0,-1 1-1,0-1 1,1 1-1,-2-8 1,1 11-23,-9 1-270,-5 0-1069,-2 0-3330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0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10 32095,'-1'-1'9,"1"0"0,-1 1 0,1-1 1,-1 0-1,0 1 0,1-1 0,-1 1 0,0-1 1,0 1-1,1-1 0,-1 1 0,0-1 0,0 1 1,0 0-1,0-1 0,1 1 0,-1 0 1,0 0-1,0 0 0,0 0 0,0 0 0,0 0 1,0 0-1,0 0 0,1 0 0,-1 0 0,0 0 1,0 1-1,0-1 0,0 0 0,0 1 1,1-1-1,-1 0 0,0 1 0,0-1 0,1 1 1,-1-1-1,0 1 0,1 0 0,-2 0 0,-2 2-10,1 1 0,-1 0 0,1 0 0,0 0 0,-5 7 0,2-1 7,1 1 1,0 0 0,0 0 0,1 1 0,1-1 0,0 1 0,0 0 0,1 0 0,0 17 0,1-23-4,1 0-1,0-1 1,1 1 0,-1 0-1,1-1 1,0 1 0,1-1-1,-1 1 1,1-1 0,0 0-1,0 1 1,1-1 0,0 0-1,0 0 1,0-1 0,0 1-1,1-1 1,-1 1 0,1-1-1,0 0 1,9 6 0,0-3 3,0-1 0,0-1 1,0 0-1,1-1 0,-1 0 1,1-1-1,0 0 0,0-1 1,0-1-1,0 0 1,0-1-1,26-4 0,-36 4-4,-1-1-1,0 0 1,1 0-1,-1 0 1,0 0-1,0 0 0,0-1 1,0 0-1,0 0 1,0 1-1,0-2 1,-1 1-1,1 0 1,-1 0-1,1-1 1,-1 0-1,0 1 1,0-1-1,0 0 0,0 0 1,-1 0-1,1 0 1,-1 0-1,0 0 1,0-1-1,0 1 1,0 0-1,0-7 1,1-1 0,0 0 0,-2-1 0,1 1 0,-1 0 0,-1 0 0,0 0 0,-5-22 0,3 25-2,0 0 0,0 0 0,-1 1 0,0 0 0,0 0 0,0 0 0,-1 0 0,0 0 0,-1 1 1,0 0-1,1 0 0,-2 1 0,1 0 0,-1 0 0,0 0 0,-10-5 0,12 7-1,-1 1 1,0-1-1,1 1 1,-1 0 0,0 0-1,0 1 1,0-1-1,0 2 1,0-1-1,0 0 1,0 1-1,-1 0 1,1 1-1,0 0 1,0 0-1,0 0 1,0 0-1,0 1 1,0 0-1,1 0 1,-1 1-1,0-1 1,-7 6-1,3 0-24,0 1 0,1-1-1,-11 15 1,-30 38-279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0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3 558 32207,'0'0'440,"0"9"-400,-1 23-40,0-20 0,0 1 0,1 0 0,1 0 0,2 14 0,-3-24 0,1 0 0,0 0 0,0-1 0,0 1 0,0 0 0,0 0 0,0-1 0,1 1 0,-1-1 0,1 1 0,0-1 0,0 1 0,0-1 0,0 0 0,0 0 0,0 0 0,1 0 0,-1-1 0,1 1 0,-1-1 0,1 1 0,4 1 0,-1-1 1,0 0-1,0 0 1,1 0 0,-1-1-1,0 0 1,0 0-1,1-1 1,-1 0 0,1 0-1,-1 0 1,0-1 0,0 0-1,1 0 1,-1-1 0,0 0-1,0 0 1,0 0 0,0 0-1,-1-1 1,1 0-1,0-1 1,-1 1 0,0-1-1,0 0 1,0 0 0,-1-1-1,1 1 1,7-11 0,-3 0-1,-1-1 1,0-1 0,-1 1 0,0-1 0,-2 0 0,0 0 0,-1-1-1,4-34 1,-3-13 2,-4-71 0,-1 80-3,0-54 13,-1 212-18,3 137-3,-2-229 8,1-1 0,0 0 0,1 0 0,0 0 0,0 0 0,1 0 0,0 0 0,1-1 0,0 1 0,0-1 0,1 0 0,10 15 0,-11-19 0,0 0 0,0-1 0,0 1 0,0-1 0,0 0 0,1 0 0,-1 0 0,1 0 0,0-1 0,0 0 0,0 0 0,0 0 0,0-1 0,1 0 0,-1 0 0,0 0 0,1 0 0,-1-1 0,0 0 0,1 0 0,-1 0 0,0-1 0,9-2 0,-9 2 0,0 0 0,-1-1 0,1 0 0,-1 0 0,1 0 0,-1 0 0,0-1 0,0 0 0,0 1 0,0-1 0,-1-1 0,5-4 0,-1 0 0,-1 0 0,0-1 0,0 1 0,-1-1 0,6-14 0,-2-1 0,0 0 0,-2-1 0,7-49 0,-4-163 15,-10 219-14,-2 101-4,6 123-10,-3-191 13,2-1 0,0 1 0,6 17 0,-7-26 0,0-1 0,0 1 0,1-1 0,-1 0 0,1 0 0,1 0 0,-1 0 0,1 0 0,-1-1 0,9 8 0,-9-10 0,-1-1 0,0 1 0,1-1 0,-1 0 0,1 1 0,0-1 0,0-1 0,-1 1 0,1 0 0,0-1 0,0 1 0,0-1 0,-1 0 0,1 0 0,0 0 0,0 0 0,0 0 0,0-1 0,-1 1 0,1-1 0,0 0 0,5-2 0,-3 1 0,0-1 0,-1 0 0,1 1 0,-1-2 0,1 1 0,-1 0 0,0-1 0,0 0 0,-1 0 0,1 0 0,2-5 0,7-12 1,-1 0-1,-2 0 1,0-1 0,7-24-1,21-94 7,-27 93-5,1 1 0,29-67 0,-40 110-2,0 0 0,0 0 0,1 1 0,-1-1 0,1 0 0,0 1 0,0-1 0,0 1-1,0 0 1,0 0 0,0 0 0,0 0 0,1 0 0,-1 0 0,1 0 0,0 1 0,-1 0 0,1-1 0,0 1 0,0 0 0,0 0 0,0 0 0,0 1 0,0-1 0,0 1 0,0 0-1,0-1 1,0 1 0,0 1 0,0-1 0,0 0 0,0 1 0,0 0 0,0-1 0,0 1 0,0 0 0,0 1 0,0-1 0,-1 0 0,1 1 0,0 0 0,-1-1 0,1 1 0,-1 0-1,0 0 1,4 5 0,3 4 0,-1 0-1,0 0 0,-1 1 0,0-1 0,-1 2 1,0-1-1,-1 1 0,0 0 0,-1 0 0,3 17 1,-1 6-2,-2 0 1,0 63-1,-4-85 2,-1 0 0,0 1 0,-1-1 0,-1 0 0,0 0 0,-1-1 0,-1 1 0,0-1 0,-7 14 0,8-19 0,-1 0 0,0 0 0,-1 0 0,0 0 0,0-1 0,0 0 0,-1-1 0,0 1 0,-1-1 0,1 0 0,-1-1 0,0 0 0,-1 0 0,-12 5 0,15-8 0,-1 0 0,1 0 0,-1 0 0,1-1 0,-1 0 0,0 0 0,-12 0 0,16-1 0,0-1 0,-1 1 0,1-1 0,0 1 0,0-1 0,0 0 0,0 0 0,0-1 0,0 1 0,1 0 0,-1-1 0,0 0 0,1 0 0,-1 1 0,1-1 0,-1-1 0,1 1 0,-4-5 0,0-3-3,-1-1 1,1 0-1,1 0 0,0 0 1,1-1-1,0 0 0,1 0 1,-3-18-1,1-3-9,1-64 0,4 95 12,-1 1-1,1-1 1,0 0-1,1 0 1,-1 0 0,0 1-1,0-1 1,1 0 0,-1 0-1,1 1 1,0-1-1,-1 1 1,1-1 0,0 0-1,0 1 1,0-1 0,0 1-1,0 0 1,0-1-1,1 1 1,-1 0 0,0 0-1,1-1 1,-1 1-1,3-1 1,0 1 1,-1 0 0,1 0-1,-1 0 1,1 1 0,-1-1 0,1 1-1,-1 0 1,1 0 0,0 0 0,-1 1-1,1-1 1,4 2 0,-4-1-1,1 1 0,-1 0 0,0 0 0,0 0 0,0 0 0,0 0 0,0 1 0,-1 0 0,1 0 0,-1 0 0,0 0 0,4 5 0,35 50 5,-21-28 3,-3-5-7,1-2-1,1-1 1,1 0 0,1-1-1,41 29 1,-52-43-1,-1 0 0,1-1 0,1 0-1,-1-1 1,1 0 0,0-1 0,0-1 0,0 1 0,0-2 0,1 0 0,-1 0 0,1-1 0,-1-1 0,1 0 0,-1-1 0,15-2 0,-22 1 0,0 1 1,0-1-1,-1 0 1,1-1-1,0 1 0,-1-1 1,0 0-1,0 0 1,1 0-1,-2-1 0,1 1 1,0-1-1,-1 0 1,0 0-1,0 0 0,0 0 1,0-1-1,-1 1 1,4-8-1,1-5 2,0-1-1,-1 1 1,-1-1-1,3-21 1,-2-8-2,-2 0 0,-4-60 0,0 63 0,0 28 2,0 1-1,-1-1 1,-1 1-1,-4-18 1,5 30-2,1 0 0,-1 0 1,0 1-1,0-1 0,0 0 1,0 1-1,0-1 0,-1 1 0,1-1 1,-1 1-1,0-1 0,0 1 0,1 0 1,-1 0-1,-1 0 0,1 0 0,0 0 1,0 1-1,-1-1 0,1 1 0,-1-1 1,1 1-1,-1 0 0,0 0 0,1 0 1,-1 0-1,0 1 0,0-1 0,0 1 1,-3-1-1,3 2 0,0 0-1,0-1 1,0 1 0,0 0-1,0 0 1,0 1 0,0-1 0,0 1-1,0-1 1,1 1 0,-1 0-1,0 0 1,1 0 0,0 0-1,0 1 1,-1-1 0,1 1-1,0-1 1,1 1 0,-1 0-1,0-1 1,1 1 0,0 0 0,0 0-1,-1 4 1,-4 9-2,0 1 0,2-1 0,-4 26 0,2 7 2,2 0 0,2 0 0,8 75 0,-5-116 0,0-1 0,0 1 0,1-1 0,0 0 0,0 1 1,1-1-1,0 0 0,0 0 0,0 0 0,1-1 0,0 1 0,1-1 0,-1 0 0,1 0 0,1-1 0,-1 1 0,1-1 1,-1 0-1,2 0 0,-1-1 0,0 0 0,1 0 0,0-1 0,0 1 0,0-2 0,0 1 0,0-1 0,1 0 1,10 2-1,0-2 2,1-1 0,0 0 0,0-1 1,0-1-1,28-5 0,-40 4-1,0 0 0,0 0-1,-1 0 1,1-1 0,-1 0-1,0-1 1,0 1 0,0-1-1,0 0 1,-1 0 0,1-1-1,-1 0 1,0 0 0,-1 0 0,1 0-1,-1-1 1,0 0 0,4-7-1,-2 1 0,-1-1 0,0 1-1,-1-1 1,0 0 0,-1 0-1,-1-1 1,2-13-1,-2-98-8,-2 81 8,-8-103 1,8 146 0,0 0 0,0-1 0,0 1 0,0 0-1,0 0 1,1-1 0,-1 1 0,1 0 0,-1 0 0,1 0 0,-1-1 0,1 1 0,-1 0-1,1 0 1,0 0 0,0 0 0,0 0 0,0 0 0,-1 1 0,1-1 0,0 0 0,3-1-1,-1 0 1,0 1-1,0 0 1,0 0-1,1 0 0,-1 0 1,0 0-1,1 0 1,5 1-1,-1-1 0,0 1 0,0 1 0,1 0 0,-1 0 0,0 0 0,0 1 0,8 3 0,-10-2 1,-1 0-1,0 0 1,0 0-1,0 1 1,0 0 0,-1 0-1,1 0 1,-1 0-1,0 1 1,0-1 0,-1 1-1,1 0 1,-1 0-1,0 1 1,-1-1 0,1 1-1,-1-1 1,0 1-1,2 10 1,0 5-2,0 0 1,-2 1-1,-1-1 1,-1 28-1,-1-34 3,-1-1-1,-1 1 1,0-1 0,-1 0 0,-10 24 0,8-25 0,1 0 0,1 1 0,0-1 1,1 1-1,1-1 0,-2 20 0,4-30 0,1-1-1,-1 1 1,0-1-1,1 1 0,-1-1 1,1 0-1,0 1 1,0-1-1,0 0 1,0 1-1,0-1 0,1 0 1,-1 0-1,1 0 1,-1 0-1,1 0 0,0-1 1,-1 1-1,1 0 1,0-1-1,0 1 1,0-1-1,1 0 0,-1 0 1,0 1-1,0-2 1,5 3-1,5 0 4,1 1 0,0-2 0,0 1 0,14-1 0,-22-1-4,37 2 0,0-1 0,65-6 0,-104 4-10,-1 0 0,1 0 0,-1 0 0,0 0 0,1-1 0,-1 1 0,0-1 0,1 0 1,-1 0-1,0 0 0,0 0 0,0 0 0,0 0 0,0 0 0,0-1 0,0 1 0,0-1 0,0 1 0,-1-1 0,1 0 0,-1 0 0,1 0 0,-1 0 0,0 0 0,1 0 0,0-4 0,1-19-887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17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 30270,'-6'-2'2446,"151"2"-2414,325 3-10,-1 26-25,-366-19 3,198 26 0,-131-21 0,-1 1 0,143 31 0,-234-39 0,103-3 0,-7-2 0,-134 4 0,7 1 0,9-6 0,-52-1 0,-4-1 0,0 0-1,0 0 1,0 0 0,0 0 0,0 0-1,0 1 1,1-1 0,-1 0-1,0 0 1,0 0 0,0 0-1,0 1 1,0-1 0,0 0 0,0 0-1,0 0 1,0 0 0,0 1-1,0-1 1,0 0 0,0 0-1,0 0 1,0 1 0,0-1 0,0 0-1,0 0 1,0 0 0,0 0-1,-1 1 1,1-1 0,0 0 0,0 0-1,0 0 1,0 0 0,0 0-1,0 0 1,0 1 0,-1-1-1,1 0 1,0 0 0,0 0 0,0 0-1,0 0 1,-1 0 0,1 0-1,0 0 1,0 0 0,0 1-1,0-1 1,-1 0 0,1 0 0,0 0-1,0 0 1,0 0 0,0 0-1,-1 0 1,1 0 0,0 0-1,0-1 1,0 1 0,0 0 0,-1 0-1,-26 1-383,-13-1-1182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1 192 28029,'-1'0'4117,"10"2"-3717,449 13-240,130-38-134,562-51-23,-635 57-3,90-1 0,-329 20 0,303-5 0,-428-8 0,152-33 0,-299 43 0,105-11 0,0 5 0,127 7 0,-97 1 0,47-1 5,-293 0-346,58 0-748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21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75 24123,'0'-3'453,"0"0"1,0 0-1,-1 0 1,1 0-1,-1 1 0,1-1 1,-1 0-1,0 0 1,0 0-1,0 1 0,-1-1 1,1 1-1,-4-5 0,3 4-323,0 1 0,0 0 0,-1 0 0,1 0 0,-1 0 0,1 0 0,-1 1-1,0-1 1,1 1 0,-7-2 0,-3 0-119,0 0 0,1 1 0,-1 1-1,0 0 1,-16 1 0,27 0 66,0 0 324,1 1-398,0-1 0,0 0 0,-1 1 0,1-1 1,0 0-1,0 1 0,0-1 0,0 0 1,0 1-1,0-1 0,0 0 0,0 1 1,0-1-1,0 0 0,0 1 0,0-1 1,0 1-1,0-1 0,0 0 0,0 1 0,0-1 1,0 0-1,0 1 0,1-1 0,-1 0 1,0 1-1,0-1 0,0 0 0,1 1 1,-1-1-1,0 0 0,0 0 0,1 1 0,-1-1 1,11 13 40,11 6-21,1-1-1,0 0 1,1-2 0,39 20-1,111 43-2,214 62 9,-47-19-23,203 74-6,391 115 0,-167-11 0,-385-181 0,-71-26 0,-156-39 0,272 57 0,-319-86 0,125 46 0,-216-65 0,125 42 0,162 50 0,-227-74 0,67 17 0,-25-25 0,-154-14-85,0-2-214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22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30702,'0'0'1539,"2"1"-1512,90 50 241,-63-37-200,54 36-1,133 140-5,-157-133-61,3-2-1,92 64 1,101 51-1,-176-111 0,80 76 0,-60-39 11,196 169 10,32-31-21,93 73 0,-362-254 0,-3 2 0,77 98 0,-113-129 0,27 28 0,3-1 0,95 76 0,126 69 0,17 15 0,-229-167 0,3-2 0,1-3 0,114 53 0,-99-52 0,-2 2 0,124 94 0,54 25 0,-180-120 0,-2 4 0,90 72 0,100 110 0,-149-117 0,-85-80 0,1-2 0,1-1 0,55 39 0,-35-37 0,89 41 0,-126-64 0,1 1 0,-1 1 0,-1-1 0,1 2 0,-1 0 0,14 14 0,18 15 0,-12-21 0,-27-16 0,0 1 0,-1-1 0,1 1 0,0 0 0,-1 0 0,0 0 0,0 1 0,1-1 0,-1 1 0,0 0 0,2 3 0,-4-5 0,1 0 0,-1 0 1,1 0-1,-1 0 0,1 0 0,0 0 1,-1 0-1,1 0 0,0-1 0,-1 1 1,1 0-1,0-1 0,0 0 0,0 1 1,0-1-1,-1 0 0,1 0 0,3 0 0,-4 0-1,0 0-1,0 0 1,0 0-1,0 0 0,0 0 1,0-1-1,0 1 0,0 0 1,0 0-1,0-1 1,0 1-1,0 0 0,0-1 1,0 1-1,-1-1 1,1 1-1,0-1 0,0 0 1,0 1-1,-1-1 0,1 0 1,0 1-1,-1-1 1,1 0-1,0 0 0,-1 0 1,1 0-1,-1 0 0,0 1 1,1-1-1,-1 0 1,0 0-1,1-2 0,-1-22-251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24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4775 31598,'19'-8'224,"-5"2"-92,0-1 0,18-10 0,-29 14-103,1 1 0,-1-1-1,1 0 1,-1 0 0,0 0-1,0 0 1,0-1 0,0 1-1,-1-1 1,0 0 0,1 0-1,1-6 1,-1 3-19,1 0 0,0 0 0,0 0 0,0 1 0,1-1 0,0 1-1,0 0 1,0 1 0,1-1 0,6-4 0,12-8-9,35-20-1,-4 3 5,256-205 28,8-5-5,-293 226-28,298-221 0,-227 161 0,106-112 0,-179 166 0,188-190 0,-146 153 0,99-70 0,83-32 0,-132 91 0,-4-4 0,109-98 0,83-89 0,-143 127 0,151-175 0,-177 170 0,-50 51 0,-42 43 0,2 1 0,94-74 0,-116 105 0,413-323 0,-405 308 0,40-51 0,-42 47 0,39-38 0,128-79 0,-141 114 0,-3-1 0,-1-4 0,52-54 0,-34 26 0,134-106 0,-52 50 0,-139 116 0,-3 4 0,0 0 0,-1-1 0,0-1 0,0 1 0,-1-1 0,9-15 0,-16 23 0,1 0-1,0 0 1,-1-1-1,1 1 1,-1 0 0,0-1-1,1 1 1,-1 0 0,0-1-1,0 1 1,0 0-1,0-1 1,0-1 0,0 3-30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26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2739 28957,'0'0'1470,"16"5"739,0-7-2202,1-1-1,-1-1 0,0-1 1,0 0-1,-1 0 1,1-2-1,14-8 0,6-1-3,632-290 40,-283 125-9,19-28-34,-14-24 0,-262 161 0,250-100 0,165-85 0,-423 196 0,285-141 0,187-72 0,-155 65 0,-1 0 0,-430 206 0,44-18 0,-1-3 0,-1-1 0,-1-3 0,47-36 0,-79 54 0,1 0 0,0 1 0,0 0 0,1 2 0,0 0 0,0 0 0,1 2 0,19-4 0,-7 1 0,48-19 0,-10 4 0,-101 23-165,1 10-230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28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0 404 24059,'0'0'6003,"40"0"-3744,1-5-2225,106-7 154,21 4-122,225-39 0,-79 5-22,1014-65-28,-624 57-16,-247 30 0,14-2 0,81-4 0,-22 1 0,-275-7 32,-206 27-32,1 2 0,71 4 0,-26 1-8,-115-2-147,-24 0-466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2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1 287 29870,'0'0'1152,"7"0"-605,215 1 430,544-12-820,-263-29-157,-106 6 3,173 26 6,-142 7-5,-318-7-4,135-29 0,0 0 0,467-7 0,-316 35 16,-12-1-16,92-6 0,87-14 5,-558 29-52,-19 0-50,-29 1-991,-25 0-3272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31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2627 29325,'16'0'58,"-11"1"22,0-1 1,0 0-1,1 0 0,-1 0 0,0 0 0,0-1 0,0 0 0,0 0 0,0-1 0,0 1 0,0-1 0,0 0 0,0 0 1,8-6-1,48-37 542,2 3 1,93-47-1,-57 30-551,104-82-1,-181 125-59,316-193 7,-56 39 31,-105 59-33,223-103 0,-220 116-4,27-12 8,111-11-20,-32 14 0,-203 71 0,613-244 0,-160 108 0,-171 36 10,-53 18 12,-271 105-22,-2-2 0,1-1 0,-2-3 0,40-24 0,-70 37 0,0-1 0,0 0 0,-1 0 0,10-14 0,18-16 0,-19 25 0,0 1 0,1 0 0,1 1 0,0 1 0,0 1 0,23-8 0,-19 2 0,-21 13 0,1-1 0,0 1 0,0-1 0,0 1 0,0 0 0,0 0 0,0 0 0,0 0 0,3-1 0,39-7 0,-31 8 0,-1-1 0,1-1 0,-1 0 0,0 0 0,0-2 0,12-5 0,-39 8 0,7 3-12,0 0-1,0 0 1,0 1-1,0 0 1,1 1 0,-1 0-1,1 0 1,-1 1-1,-11 7 1,-10 4-347,-3-1-887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11 27997,'-3'-2'339,"0"0"0,0 1 1,-1 0-1,1 0 0,0 0 1,-1 0-1,1 1 0,0-1 1,-1 1-1,-5 0 830,4 29-1180,5-29 70,27 5 34,-22-4-115,-4-1-21,1 0 0,-1 0 0,1 0 0,-1 0 1,1 0-1,-1 0 0,1-1 0,-1 1 1,1 0-1,-1-1 0,0 1 0,1-1 0,2-1 1,2-8-2103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2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1 561 31406,'-1'-8'134,"1"-1"-1,1 1 1,0-1-1,0 1 0,0 0 1,1 0-1,1-1 1,3-8-1,-5 14-130,1-1 0,1 1 1,-1 0-1,0 0 0,1 0 0,0 0 0,0 0 1,-1 0-1,2 1 0,-1-1 0,0 1 0,0 0 1,1 0-1,-1 0 0,1 0 0,0 1 0,0-1 1,-1 1-1,7-1 0,-6 1-2,-1 0 0,0 0-1,1 1 1,-1-1 0,1 1 0,-1 0 0,1 0-1,-1 0 1,0 0 0,1 1 0,-1-1 0,1 1-1,-1 0 1,5 2 0,-6-2-1,0 1 0,1 0 1,-1-1-1,0 1 0,0 1 0,-1-1 0,1 0 1,0 0-1,-1 0 0,1 1 0,-1-1 0,0 1 1,0-1-1,0 1 0,0 0 0,0-1 1,0 1-1,0 3 0,5 35 0,-2-1 0,-1 0 0,-4 54 0,1-35 3,-10 74 10,0 1-13,10-133 0,0-1 0,1 1 0,-1 0 0,0-1 0,0 1 0,0-1 0,1 0 0,-1 1 0,0-1 0,0 1 0,1-1 0,-1 1 0,0-1 0,1 0 0,-1 1 0,1-1 0,-1 0 0,1 1 0,-1-1 0,0 0 0,1 1 0,-1-1 0,1 0 0,-1 0 0,1 0 0,-1 1 0,1-1 0,-1 0 0,1 0 0,0 0 0,-1 0 0,1 0 0,-1 0 0,1 0 0,-1 0 0,1 0 0,-1 0 0,1-1 0,-1 1 0,1 0 0,-1 0 0,1 0 0,-1-1 0,1 1 0,-1 0 0,1-1 0,-1 1 0,0 0 0,1-1 0,-1 1 0,1-1 0,3-2 0,-1 0 0,0 0 0,-1 0 0,1 0 0,0-1 0,-1 1 0,0-1 0,1 0 0,-2 0 0,1 1 0,0-1 0,1-8 0,12-56 0,-13 58 0,12-152 0,-11 106 0,14-74 0,-17 128 0,0 0 0,1 0 0,-1 0 0,1-1 0,0 1 0,-1 0 0,1 0 0,0 0 0,0 1 0,1-1 0,-1 0 0,0 0 0,0 0 0,1 1 0,-1-1 0,1 1 0,0-1 0,3-1 0,-4 2 0,1 1 0,-1 0 0,0 0 0,1 0 0,-1 0 0,1 0 0,-1 0 0,0 0 0,1 0 0,-1 0 0,1 1 0,-1-1 0,0 1 0,1-1 0,-1 1 0,0-1 0,1 1 0,-1 0 0,0 0 0,0 0 0,0-1 0,0 1 0,0 0 0,0 0 0,0 1 0,0-1 0,0 0 0,0 0 0,1 3 0,8 11 0,0 1 0,-1 0 0,-1 1 0,-1 0 1,0 0-1,-1 1 0,-1 0 0,5 28 0,-3 2-5,-2 0 0,-1 57 1,-4-115 3,2 1 0,-1-1 1,1 1-1,6-16 0,1-7 2,-3 5-2,-1-5-3,3-1-1,1 1 0,1 0 0,1 1 0,28-53 1,-36 79 4,-1 1-1,1-1 1,0 1 0,1 0 0,-1 0 0,1 0 0,-1 0 0,1 1 0,0 0-1,1-1 1,-1 1 0,0 1 0,1-1 0,0 1 0,-1 0 0,1 0 0,0 0 0,0 0-1,0 1 1,1 0 0,-1 0 0,7 0 0,-11 1 0,1 1-1,0-1 1,0 1 0,0-1 0,-1 1-1,1-1 1,0 1 0,-1 0-1,1 0 1,0 0 0,-1 0 0,1 0-1,-1 1 1,0-1 0,1 0 0,-1 1-1,0-1 1,0 0 0,0 1-1,0 0 1,0-1 0,0 1 0,0 0-1,-1-1 1,1 1 0,0 0 0,-1 0-1,1 3 1,2 7-2,-1 0 0,0 1 0,0 12 0,-2-23 2,-1 234 15,-3-93 2,4-142-18,0 1 1,0-1-1,0 0 1,0 1-1,1-1 1,-1 0-1,0 0 0,1 0 1,-1 1-1,1-1 1,-1 0-1,1 0 1,0 0-1,-1 0 1,1 0-1,0 0 0,0 0 1,0 0-1,0 0 1,0 0-1,0 0 1,1 0-1,1 1 1,0-1 0,-1 0 1,1 0-1,0 0 0,0 0 0,0-1 0,0 1 1,0-1-1,5 1 0,-2-1 1,0-1 0,0 1 1,-1-1-1,1 0 0,0 0 0,-1-1 1,1 1-1,0-1 0,-1-1 0,9-4 1,-6 0-2,-1 0 1,1-1 0,-1 1 0,0-2-1,-1 1 1,0-1 0,-1 0 0,1 0-1,-2-1 1,1 0 0,-1 0 0,-1 0-1,0 0 1,2-12 0,4-21-14,6-86-1,-15 126 14,1-29 1,0 17-4,-1 0 1,2-1-1,5-23 1,-6 35 2,0 1 0,0-1 1,1 1-1,-1-1 0,1 1 1,0 0-1,0-1 0,0 1 0,0 0 1,0 0-1,1 1 0,-1-1 1,1 0-1,0 1 0,0 0 1,0 0-1,0-1 0,0 2 1,7-4-1,0 2-2,1 0-1,-1 0 1,1 1 0,0 1-1,0 0 1,0 1 0,16 0-1,-4 1 3,-23-1 0,0 0 0,0 1 0,0-1 0,1 0 0,-1 1 0,0-1 0,0 1 0,0-1 0,0 0 0,0 1 0,0-1 0,0 1 0,0-1 0,-1 0 0,1 1 0,0-1 0,0 0 0,0 1 0,0-1 0,0 0 0,-1 1 0,1-1 0,0 0 0,0 1 0,0-1 0,-1 0 0,1 1 0,-5 2 3,0 1 0,0-1-1,0-1 1,0 1 0,-9 2-1,-22 13 17,25-10-18,0 0 0,0 1 0,1 1 0,0-1 0,0 2 0,1-1 0,1 1 0,0 1 0,0-1 0,1 1 0,-7 18 0,7-12-1,0 1 1,2 0-1,0 0 1,1 1-1,1-1 1,1 1-1,0 27 1,2-41-1,0 0 0,1 1 0,-1-1 0,1 0 0,0 0 0,1 0 0,-1 0 0,1 0 0,1 0 0,-1-1 0,1 1 0,0-1 0,0 1 0,0-1 0,1 0 0,0 0 0,0-1 0,0 1 0,1-1 0,-1 0 0,1 0 0,0 0 0,0 0 0,0-1 0,1 0 0,-1 0 0,1-1 0,8 3 0,1 0 2,1-1-1,0-1 1,0 0-1,0-1 1,0-1 0,0-1-1,0 0 1,0-1-1,27-5 1,-39 5-2,1 0 0,-1-1 0,0 0 0,0 0 0,1 0 0,-1-1 0,0 1 0,-1-1 0,1 0 0,0 0 0,-1 0 0,0-1 0,0 1 0,0-1 0,0 1 0,0-1 0,-1 0 0,1 0 0,-1-1 0,0 1 0,-1 0 0,1-1 0,-1 1 0,2-9 0,1-9-2,-1-1-1,0 0 1,-2-40-1,-2 48 0,1-4 3,-1 0 0,-1 1 0,-1-1 0,-1 1 0,0 0 0,-2 0 0,0 0 0,-1 1 0,0 0 0,-1 0 0,-1 1 0,-1 0 0,-1 0 0,0 1 0,-25-26 0,33 38 0,0 1 1,0 0 0,0 0-1,0 0 1,0 1 0,0-1 0,0 1-1,0-1 1,-1 1 0,1 0-1,-1 0 1,1 1 0,-1-1-1,1 1 1,-1 0 0,1 0 0,-1 0-1,-4 1 1,6-1-1,1 1 0,-1-1 0,1 1 0,-1 0 0,1-1 0,-1 1 0,1 0-1,0 0 1,0 0 0,-1 0 0,1 0 0,0 1 0,0-1 0,0 0 0,0 0 0,0 1 0,0-1 0,1 1 0,-1-1 0,0 1 0,1-1 0,-1 1-1,1-1 1,-1 1 0,1-1 0,0 1 0,0 2 0,-6 52-9,6-47 7,-1 12 1,1 1 1,0-1-1,2 1 0,1-1 1,9 37-1,-7-44 1,0 1 0,1-1 1,1 1-1,0-2 0,1 1 0,1-1 0,0 0 0,18 19 0,-19-24 0,0 0 0,0 0 0,1-1 0,0 0 0,0-1 0,0 0-1,1-1 1,0 0 0,17 7 0,-11-8 1,1 0-1,-1-1 1,1 0 0,0-1-1,27-1 1,-36-1-1,-1-1 1,0 1-1,0-1 1,1-1-1,-1 0 1,0 0 0,0 0-1,0-1 1,-1 0-1,1 0 1,-1 0-1,0-1 1,1 0-1,-2 0 1,1-1 0,0 0-1,-1 0 1,0 0-1,0 0 1,-1-1-1,1 0 1,-1 0-1,0 0 1,-1-1 0,6-12-1,-1-3 0,0-1 0,-1 0 0,-2 0-1,0 0 1,-2-1 0,2-44 0,-4 19 1,-1-149 7,-2 178-7,0 0 0,-1 1 0,-1-1 0,-1 1-1,-1-1 1,-1 1 0,-14-29 0,21 47-1,-1 0 0,1 0 0,-1 0 0,1 1 0,-1-1 0,1 0 0,-1 0 0,0 0 0,0 0 0,1 1 0,-1-1 0,0 0 0,0 1 0,0-1 0,0 1 0,-1-1 0,2 1 0,0 0 0,-1 0 0,1 0 0,-1 0 0,1 0 0,0 0 0,-1 0 0,1 0 0,0 0 0,-1 0 0,1 1 0,0-1 0,-1 0 0,1 0 0,0 0 0,-1 1 0,1-1 0,0 0 0,-1 1 0,1-1 0,0 0 0,0 0 0,-1 1 0,1-1 0,0 0 0,0 1 0,0 0 0,-9 32 0,1 52 0,6 150 0,3-171 0,0-37 0,1 0 0,2 0 0,0 0 0,9 29 0,-8-39 0,1-1 0,0 0 0,2 0 0,-1-1 0,2 0 0,0 0 0,17 21 0,-19-30 1,0 1-1,0-1 1,1 0 0,0-1-1,0 0 1,0 0-1,1 0 1,0-1 0,0-1-1,0 0 1,0 0 0,0 0-1,1-1 1,-1-1 0,1 1-1,-1-2 1,1 1-1,-1-1 1,1-1 0,17-2-1,-24 2 0,1 0 1,0 0-1,0-1 0,-1 1 0,1-1 0,-1 0 0,1 0 0,-1 0 0,0 0 0,0 0 1,0-1-1,0 0 0,0 1 0,0-1 0,-1 0 0,1 0 0,-1-1 0,0 1 1,0 0-1,0-1 0,-1 1 0,1-1 0,-1 0 0,2-5 0,2-8 0,-1-1 0,-1 1 0,0-1 0,0-18 0,-2 19 0,1-4 0,-1 0 0,-1 0 0,-1-1 0,-5-26 0,6 44 0,-1 0 0,0 1 0,0-1 0,0 0 0,0 0 0,0 1 0,-1-1 0,0 0 0,0 1 0,0 0 0,0-1 0,-1 1 0,1 0 0,-1 0 0,1 0 0,-1 1 0,0-1 0,0 1 0,-1-1 0,1 1 0,0 0 0,-1 0 0,1 1 0,-1-1 0,0 1 0,0-1 0,1 1 0,-1 0 0,-6 0 0,4 0 0,-18 1 0,23 0 0,0 1 0,0-1 0,1 0 0,-1 1 0,0-1 0,1 0 0,-1 1-1,0-1 1,1 1 0,-1-1 0,0 1 0,1-1 0,-1 1 0,1 0 0,-1-1 0,1 1 0,-1 0-1,1-1 1,0 1 0,-1 0 0,1 0 0,0-1 0,0 1 0,-1 0 0,1 0 0,0-1 0,0 1-1,0 1 1,-1 8-1,0 0 0,1 0 0,1 0 0,-1 0 0,2 0 0,-1 0 0,1 0 0,1 0 0,0 0 0,0-1 1,1 1-1,0-1 0,1 0 0,6 9 0,-7-12 1,1 1 0,0-1 0,0-1 0,1 1 1,-1-1-1,1 0 0,1 0 0,-1 0 0,0-1 1,1 0-1,0 0 0,0-1 0,1 0 0,-1 0 1,0-1-1,1 0 0,0 0 0,-1-1 0,11 1 1,-12-1 1,5 0-1,-1 0 1,1-1 0,-1 0-1,1-1 1,-1 0 0,14-3-1,-21 3-1,1-1 1,-1 1-1,0-1 0,0 0 0,1 0 1,-1 0-1,-1 0 0,1-1 0,0 1 0,0-1 1,-1 1-1,0-1 0,1 0 0,-1 0 1,0 0-1,0 0 0,-1-1 0,1 1 0,-1 0 1,0-1-1,1 1 0,-1-5 0,4-13 7,-1-1 0,0 0 0,-1-40 0,-6-69-9,2 118 3,-3-4-3,3 16 2,1 1 0,0 0-1,0 0 1,0 0-1,-1 0 1,1-1-1,0 1 1,0 0-1,0 0 1,-1 0 0,1 0-1,0 0 1,0 0-1,-1 0 1,1 0-1,0 0 1,0 0-1,-1 0 1,1 0 0,0 0-1,0 0 1,0 0-1,-1 0 1,1 0-1,0 0 1,0 0-1,-1 0 1,1 0 0,0 0-1,0 1 1,0-1-1,-1 0 1,1 0-1,0 0 1,-1 1-1,0 0 0,-1 1 0,1-1 0,0 1 0,-1 0-1,1 0 1,0 0 0,0 0 0,0 0 0,0 0-1,0 0 1,0 4 0,-5 31 1,3 0 0,0 0 0,3 0 0,5 48 0,-4-68 0,1-1 0,1 1 0,0-1 0,2 0 0,9 26 0,-12-37 0,0 0 0,1 0 0,-1 0 0,1 0 0,0 0 0,0-1 0,1 1 0,-1-1 0,1 0 0,0 0 0,0 0 0,0 0 0,1-1 0,0 0 0,-1 0 0,1 0 0,0 0 0,0-1 0,0 0 0,11 3 0,-7-3 0,0-1 0,0 0 0,0-1 0,0 0 0,0 0 0,13-2 0,-18 1 0,1 0 0,-1 0 0,-1-1 0,1 1 0,0-1 0,0 1 0,0-1 0,-1-1 0,1 1 0,-1 0 0,0-1 0,0 0 0,0 1 0,0-1 0,0 0 0,2-4 0,5-9 0,-1 0 0,0-1 0,-2 0 0,0 0 0,-1-1 0,0 0 0,-2 0 0,5-33 0,-3-12 0,-3-75 0,-3 130 0,2-81 0,0 31 0,-3 1 0,-8-65 0,8 115 0,-5-23 0,6 29 0,0 0 0,0 0 0,0 1 0,0-1 0,-1 0 0,1 0 0,0 0 0,-1 1 0,1-1 0,-1 0 0,1 0 0,-1 1 0,1-1 0,-1 0 0,0 1 0,1-1 0,-1 1 0,0-1 0,1 1 0,-1-1 0,0 1 0,0-1 0,1 1 0,-1 0 0,0-1 0,-1 1 0,1 0 0,0 0 0,0 1 0,1-1 0,-1 0 0,0 1 0,0-1 0,1 1 0,-1-1 0,0 1 0,1-1 0,-1 1 0,0 0 0,1-1 0,-1 1 0,1 0 0,-1 0 0,1-1 0,0 1 0,-1 0 0,1 0 0,-1 0 0,1-1 0,0 1 0,0 0 0,0 1 0,-7 29 0,6-23 0,-10 71 0,3 0 0,5 132 0,3-140 0,0-56 0,1 1 0,1 0 0,0-1 0,1 0 0,0 1 0,2-1 0,0 0 0,0-1 0,1 1 0,1-1 0,15 24 0,-16-30 0,0-1 0,0 1 0,1-1 0,-1 0 0,2-1 0,-1 0 0,1 0 0,0 0 0,0-1 0,0 0 0,1-1 0,-1 0 0,1 0 0,0-1 0,1 0 0,-1 0 0,0-1 0,1 0 0,18 0 0,-18-1 0,1-1 0,-1 0 0,0-1 0,0 0 0,0 0 0,18-6 0,-24 5 0,0 0 0,0 0 0,0-1 0,0 1 0,0-1 0,0 0 0,-1 0 0,1 0 0,-1-1 0,0 1 0,0-1 0,0 0 0,0 0 0,-1 0 0,0 0 0,4-9 0,1-4 0,-1-2 0,0 1 0,-2-1 0,0 1 0,2-29 0,-2-98 0,-4 115 0,0 24 0,-1 1 0,0-1 0,0 0 0,0 0 0,0 1 0,-1-1 0,-5-9 0,7 13 0,0 1 0,-1 0 0,0-1 0,1 1 0,-1 0 0,0 0 0,0-1 0,0 1 0,1 0 0,-1 0 0,0 0 0,-1 0 0,1 0 0,0 0 0,0 1 0,0-1 0,0 0 0,-1 0 0,1 1 0,0-1 0,-1 1 0,1-1 0,0 1 0,-1 0 0,1 0 0,-1-1 0,1 1 0,-1 0 0,1 0 0,0 0 0,-1 0 0,1 1 0,-1-1 0,1 0 0,0 1 0,-3 0 0,3 0 0,0 0 0,0 0 0,0 0 0,0 1 0,0-1 0,0 0 0,0 0 0,0 1 0,0-1 0,1 1 0,-1-1 0,1 1 0,-1-1 0,1 1 0,-1-1 0,1 1 0,0-1 0,0 1 0,0 0 0,0-1 0,0 1 0,0 1 0,0 4 0,-2 25 0,1 1 0,1 0 0,8 54 0,-7-78 0,0 0 0,1-1 0,1 1 0,-1-1 0,1 1 0,1-1 0,-1 0 0,1 0 0,1 0 0,0-1 0,0 1 0,0-1 0,1 0 0,0-1 0,0 1 0,0-1 0,1 0 0,13 8 0,-9-10 0,-1 0 0,1-1 0,0 0 0,0 0 0,1-1 0,-1-1 0,0 0 0,1 0 0,-1-1 0,0-1 0,21-3 0,-27 3 1,0-1-1,0 1 1,-1-1 0,1 0-1,-1 0 1,1-1 0,-1 1-1,0-1 1,0 0 0,0 0-1,0-1 1,-1 1 0,1-1-1,-1 1 1,0-1 0,0 0-1,0 0 1,0-1 0,-1 1-1,3-7 1,2-5 2,-1 0 1,-1 0 0,0 0-1,4-33 1,-2-16-4,-4 0 0,-7-95 0,-3 96 0,-3 1 0,-3 1 0,-21-64 0,23 86 0,6 31-6,0 13-11,-2 14 8,-5 90 9,5 0 0,6 113 0,2-110 0,-1-93 0,1-1 0,0 1 0,1-1 0,2 0 0,-1 0 0,2 0-1,0 0 1,1-1 0,11 22 0,-12-29 2,-1-1 0,2-1-1,-1 1 1,1-1 0,0 0 0,1 0-1,-1-1 1,1 0 0,1 0-1,-1 0 1,1-1 0,0 0 0,0-1-1,1 0 1,-1 0 0,1 0 0,0-1-1,17 3 1,-15-4-2,0 0 0,0-1 0,1 0 0,-1-1 0,22-2 0,-30 1 0,1 1 0,0-1 0,0 0 0,-1 0 0,1-1 0,-1 1 0,1-1 0,-1 0 0,1 0 0,-1 0 0,0 0 0,0-1 0,0 1 0,0-1 0,-1 1 0,1-1 0,-1 0 0,1 0 0,-1-1 0,2-3 0,2-5 0,-1-1 0,-1 0 0,0 1 0,-1-1 0,0-1 0,2-25 0,-5-84 0,-1 86 0,1 36 0,-5-60 0,5 57 0,-1 0 0,0-1 0,-1 1 0,1 0 0,-1 0 0,0 0 0,0 0 0,0 0 0,0 1 0,-1-1 0,-4-5 0,7 9 0,0-1 0,-1 0 0,1 1 0,-1-1 0,1 1 0,0-1 0,-1 1 0,1-1 0,-1 1 0,1-1 0,-1 1 0,0-1 0,1 1 0,-1 0 0,1-1 0,-1 1 0,0 0 0,1-1 0,-1 1 0,0 0 0,1 0 0,-1 0 0,0 0 0,1 0 0,-1 0 0,0 0 0,1 0 0,-1 0 0,0 0 0,1 0 0,-1 0 0,0 0 0,0 0 0,1 1 0,-1-1 0,1 0 0,-1 0 0,0 1 0,1-1 0,-1 1 0,1-1 0,-1 0 0,1 1 0,-1-1 0,1 1 0,-1-1 0,1 1 0,-1-1 0,1 1 0,0 0 0,-1 0 0,-1 3 0,1-1 0,0 1 0,-1 0 0,1 0 0,1 0 0,-1 0 0,0 4 0,0 17 0,1-1 0,0 1 0,2 0 0,1-1 0,6 28 0,-5-38 0,0-1 0,1 0 0,1 1 0,0-2 0,0 1 0,1-1 0,1 0 0,0 0 0,1-1 0,14 15 0,-19-22 0,-1-1 0,1 1 0,0-1 0,0 0 0,0 0 0,1-1 0,-1 1 0,1-1 0,-1 0 0,1-1 0,0 1 0,0-1 0,0 1 0,0-2 0,0 1 0,0 0 0,0-1 0,0 0 0,9-1 0,-12 1 0,0-1 0,0 0 0,1 1 0,-1-1 0,0 0 0,0 0 0,0-1 0,0 1 0,0 0 0,0-1 0,0 1 0,0-1 0,-1 1 0,1-1 0,-1 0 0,1 0 0,-1 0 0,1 0 0,-1 0 0,0 0 0,0 0 0,1-2 0,3-8 0,-1 0 0,5-24 0,-6 24 0,5-29 0,-3 0 0,-1 0 0,-3-74 0,-1 71 0,-1 44 0,1 0 0,0 0 0,-1 0 0,1 0 0,-1 0 0,1 0 0,0 0 0,-1 0 0,1 0 0,-1 0 0,1 1 0,0-1 0,-1 0 0,1 0 0,0 0 0,-1 1 0,1-1 0,0 0 0,0 0 0,-1 1 0,1-1 0,0 0 0,0 1 0,-1-1 0,1 0 0,0 1 0,0-1 0,0 0 0,0 1 0,-1-1 0,1 1 0,0-1 0,0 0 0,0 1 0,-12 26 0,2 1 0,1 0 0,-12 55 0,-5 98 0,5 500 0,22-497 0,-1-159 0,0 1 0,-2-1 0,-1 1 0,-1-1 0,-7 25 0,9-44 0,0 0 0,0 0 0,0 0 0,-1-1 0,1 1 0,-1-1 0,-1 1 0,1-1 0,-1 0 0,0-1 0,0 1 0,-1-1 0,1 1 0,-1-1 0,0-1 0,0 1 0,0-1 0,0 0 0,-1 0 0,1 0 0,-1-1 0,0 0 0,0 0 0,0 0 0,0-1 0,-7 1 0,-4 0 0,-1 0 0,-32-3 0,44 1 0,0-1 0,0 0 0,0 0 0,1-1 0,-1 1 0,1-1 0,-1 0 0,1-1 0,0 0 0,-1 0 0,1 0 0,-8-7 0,3 0 0,2 0 0,-1-1 0,2 0 0,-1-1 0,1 1 0,1-1 0,0 0 0,1-1 0,1 0 0,-1 0 0,-3-25 0,1-4 0,1-1 0,1-63 0,4 86 0,2-1 0,0 1 0,0 0 0,2 0 0,1 0 0,1 0 0,0 1 0,1-1 0,1 1 0,1 1 0,1 0 0,0 0 0,18-24 0,8-3 0,1 3 0,3 0 0,1 3 0,2 1 0,2 2 0,58-36 0,300-157 0,-375 215 0,15-8 0,162-90 0,-199 109 1,-1 1-1,0-1 1,0 0-1,-1 0 1,1 0-1,0-1 1,-1 1 0,0-1-1,4-6 1,-6 8-5,0 1 1,-1-1-1,1 1 1,-1-1-1,0 1 1,1-1-1,-1 1 1,0-1-1,0 1 1,0-1-1,0 0 1,0 1-1,0-1 1,-1 1-1,1-1 1,0 1-1,-1-1 1,0 1-1,1-1 1,-1 1-1,0-1 1,1 1 0,-1 0-1,0-1 1,0 1-1,0 0 1,0 0-1,0 0 1,-1-1-1,1 1 1,0 1-1,-3-3 1,-43-27-579,-13-3-1208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3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30158,'0'0'1670,"2"0"-1425,34-1-125,-1 2-1,0 1 1,0 2-1,66 15 1,715 207-88,246 95 5,-955-284-15,234 71-17,-217-76-5,222 64 0,-254-65 0,150 71 0,-141-56 0,134 41 0,-176-66 0,187 87 0,-76-29 0,-116-60 0,99 23 0,-20-8 0,97 44 0,183 48 0,-156-54 0,-129-25 0,-134-48-10,-1 0 0,1 1 0,-1-1-1,1 1 1,-8 2 0,-18-2-425,-11-4-1374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37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80 30606,'-26'2'971,"26"-2"-958,0 0 0,0 0-1,0 0 1,0 0 0,1 0 0,-1 0 0,0 0 0,0 0 0,0 0 0,0 0-1,0 0 1,0 0 0,0 0 0,1 0 0,-1 0 0,0 0 0,0 0 0,0 0-1,0 0 1,0 0 0,0 0 0,0 0 0,0 0 0,0 0 0,1 0-1,-1 1 1,0-1 0,0 0 0,0 0 0,0 0 0,0 0 0,0 0 0,0 0-1,0 0 1,0 0 0,0 0 0,0 1 0,0-1 0,0 0 0,0 0 0,0 0-1,0 0 1,0 0 0,0 0 0,0 0 0,0 0 0,0 1 0,0-1-1,0 0 1,0 0 0,0 0 0,0 0 0,0 0 0,0 0 0,0 0 0,0 1-1,0-1 1,0 0 0,0 0 0,45 6 261,380-3-224,-217-5-36,279-39-6,3 0 0,235 31-8,-643 18 0,-58-8 0,-17-1 0,-1 1 0,1 0 0,-1 1 0,1-1 0,-1 1 0,1 1 0,8 2 0,-12-2-3,-3-2-10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38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27581,'4'-2'5107,"15"4"-5151,-13 2 53,0 1 0,0 0 0,-1 0 0,0 0 0,0 1 0,8 10 0,10 12 0,26 19-2,1-2-1,84 58 0,122 61 16,-53-37-12,-124-70-10,103 99 0,21 17 0,-136-123 0,88 70 0,-135-102 0,-2 1 0,0 0 0,-1 1 0,-1 1 0,21 36 0,-23-32 0,2-2 0,1 0 0,0-1 0,30 29 0,89 69 0,-84-77 0,-11-5 0,-28-26 0,0 1 0,1-2 0,18 13 0,8-1 0,-12-6 0,49 36 0,-73-50 0,-1 1 0,0 0 0,0 0 0,0 0 0,0 0 0,0 0 0,-1 1 0,0-1 0,2 7 0,-3-8 0,0 0 0,0 1 0,1-1 0,-1 0 0,1 0 0,0 0 0,0 0 0,0 0 0,0-1 0,0 1 0,0 0 0,1-1 0,-1 0 0,1 1 0,0-1 0,0 0 0,6 2 0,8 6 8,-18-6-55,-13-2-135,-16-2-541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39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24891,'4'0'610,"0"0"-1,0 1 1,0-1-1,0 1 1,0 0-1,0 0 1,-1 0-1,1 1 1,0 0-1,3 2 1,-1-1-310,-1 1 0,1 0 0,-1 0 0,0 1-1,6 7 1,3 6-759,0 0 0,17 35 0,-16-26 1131,74 129-647,-28-48-15,94 129 0,-119-190-13,100 138 13,-102-134 3,48 97-1,-21-10-12,36 74 0,-77-176 0,1-2 0,1 0 0,49 56 0,73 55 0,57 66 0,10 45 0,-118-151 0,-66-78 0,-2 1 0,0 2 0,28 44 0,-46-59 0,-1 0 0,-1 0 0,0 0 0,0 1 0,-2-1 0,0 1 0,1 17 0,-2-11 0,2 1 0,11 37 0,-9-46 0,1-1 0,0-1 0,0 1 0,2-1 0,-1 0 0,1-1 0,1 0 0,0-1 0,14 11 0,28 32 0,-36-32 0,-1 0 0,-1 1 0,-1 0 0,-1 1 0,-1 1 0,0 0 0,-2 0 0,-1 1 0,-2 0 0,0 1 0,-1 0 0,-2-1 0,1 38 0,-4-55 0,0 0 0,1 0 0,-1 0 0,1 0 0,1-1 0,0 1 0,0 0 0,0 0 0,1-1 0,0 1 0,0-1 0,1 0 0,0 0 0,1 0 0,8 10 0,-3-6 0,0 0 0,-1 0 0,0 1 0,-1 1 0,-1 0 0,1 0 0,-2 0 0,0 1 0,6 20 0,-5-9 0,0-1 0,2 0 0,1-1 0,1 0 0,14 22 0,-22-31 0,-2-12 0,-1-1 0,0 1 0,0-1 0,1 1 0,-1 0 0,1-1 0,-1 1 0,1-1 0,-1 1 0,1-1 0,0 1 0,0-1 0,0 0 0,2 3 0,2-3 0,-11-1-45,-18 0-182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41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1800 30974,'-1'1'111,"0"-1"1,-1 0-1,1 0 0,-1-1 0,1 1 0,-1 0 0,1 0 0,0-1 1,-1 1-1,1-1 0,0 1 0,-1-1 0,1 1 0,0-1 1,-3-1-1,4 1-113,-1 0 0,1 0 1,0 0-1,-1 0 0,1 0 1,0 0-1,0 0 0,-1 0 1,1 1-1,0-1 0,0 0 1,0 0-1,0 0 0,0 0 1,0 0-1,1 0 0,-1 0 0,0 0 1,0 0-1,1 0 0,-1 0 1,0 0-1,1 0 0,-1 1 1,1-1-1,-1 0 0,2-1 1,4-7 2,1 1 1,1-1-1,-1 2 1,2-1 0,-1 1-1,1 0 1,18-11-1,-7 4 0,152-97 5,-90 61-1,77-62 0,-76 49-5,3 4 0,2 4 0,117-55 0,492-287 0,-422 239 0,-133 81 0,138-102 0,-167 95 0,126-124 0,-236 206 0,-2 2 0,0-1 0,-1 1-1,1 0 1,-1-1 0,1 1 0,-1-1 0,1 1 0,-1-1 0,1 1 0,-1-1 0,1 1 0,-1-1-1,1 0 1,-1 1 0,0-1 0,0 1 0,1-1 0,-1 0 0,0 1 0,0-1 0,0 0-1,1 0 1,-1 0-13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42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5 277 29277,'-5'1'2913,"12"1"-2295,15 0-795,59-2 228,140-18-1,213-38-47,39-7-3,-333 38 0,568-84 0,-680 107 0,-19 2 0,0 0 0,0-1 0,17-4 0,-23 3-3,-20 2-77,-14 0-256,-9 0-798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4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29421,'0'0'1852,"-31"4"-553,32 1-1287,-1 0 0,1 0 1,0 0-1,0 0 0,1 0 0,-1 0 0,1-1 0,0 1 0,0-1 0,0 1 0,4 3 1,37 46-3,-25-33-3,23 26 4,2-3 1,91 73-1,114 61-15,-76-58 6,-79-44-2,141 147 0,-24-20 0,41 3 0,-79-67 0,-87-62 0,125 148 0,-196-209 0,8 11 0,2-2 0,0-1 0,2-1 0,0-1 0,2-1 0,0-2 0,1 0 0,43 18 0,-67-34 0,3-1 0,0 1 0,-1 1 0,1 0 0,-1 0 0,0 0 0,0 1 0,0 0 0,7 7 0,-17-15 0,0-1 0,0 0 0,0 1 0,-1 0 0,1 0 0,-1 0 0,0 0 0,1 0 0,-1 1 0,-1 0 0,1 0 0,0 0 0,0 0 0,-1 1 0,-6-2 0,-3-2-19,-5-8-74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44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20 26492,'-28'19'3441,"26"-18"-3332,1 0-1,0 0 1,0 0-1,0 0 1,-1 0-1,1 1 1,0-1-1,1 0 1,-1 1-1,0-1 1,0 1-1,1-1 1,-1 1 0,1-1-1,-1 1 1,1 0-1,-1 2 1,1-3 656,20-1-727,-14 0-28,26-2-1,0-1-1,0-2 0,47-13 0,-37 7-7,53-6 0,195 10-1,-190 8 0,227 9 0,-115-11 0,234 3 0,-262 11 0,18 1 0,155-14 32,-325-2-32,0-2 0,0 0 0,40-12 0,5 0 0,-92 24-39,12-6 28,0 0-1,0 0 1,0 0 0,0-1-1,0 1 1,0-1-1,-1 0 1,-4 2 0,-22-1-584,-7-1-1566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45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1991 26396,'0'1'146,"-4"23"3979,4-24-4087,0 1-1,0-1 0,0 1 0,0-1 0,0 0 0,0 1 0,0-1 0,0 1 0,0-1 0,0 0 0,0 1 0,0-1 1,0 1-1,1-1 0,-1 0 0,0 1 0,0-1 0,1 1 0,-1-1 0,0 0 0,0 1 0,1-1 0,-1 0 1,0 0-1,1 1 0,-1-1 0,0 0 0,1 0 0,-1 1 0,1-1 0,-1 0 0,0 0 0,1 0 0,-1 0 1,1 0-1,-1 0 0,0 1 0,1-1 0,-1 0 0,1 0 0,-1 0 0,1 0 0,-1-1 0,0 1 0,1 0 1,-1 0-1,1 0 0,-1 0 0,1 0 0,-1-1 0,15-5-20,0-2 0,-1 1 0,0-2 0,0 0 1,-1-1-1,-1 0 0,13-12 0,15-12 6,54-39-11,404-340 24,-391 321-36,129-85 0,78-66 0,120-109 0,-353 295 0,139-129 0,-163 135 0,91-63 0,-79 64 0,-21 7 0,-36 31 0,1 1 0,0 1 0,15-10 0,-18 14-68,-14 8-279,-19 12-1215,-9 6-3616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47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3779 28525,'0'0'2783,"9"-6"-1786,-1-14-920,1 1 0,1 0 0,21-30 0,-5 9-67,279-418 106,-252 382-120,149-233 36,-57 38-32,20-32 0,127-85 0,-123 171 0,122-157 0,-202 248 0,-42 58 0,91-104 0,-102 136 0,-2-2 0,-1-2 0,41-67 0,-35 47 0,3 1 0,58-61 0,-51 62 0,69-102 0,-98 128 0,1 0 0,32-34 0,-38 45 0,-13 17 0,-1 1 0,2 0 0,-1 0 0,0 0 0,0 0 0,1 0 0,0 1 0,-1-1 0,1 1 0,4-3 0,-5 5-5,-1 18-41,-1-15 30,-1-1 0,1 1 0,0-1 0,0 1 0,-1-1 0,0 1 0,1-1 0,-1 1 0,0-1 0,0 1 0,-1-1 0,1 0 0,0 0 0,-1 0 0,1 0 0,-1 0 0,0 0 0,-2 2 0,-20 19-846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3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95 31518,'-2'-3'39,"0"-1"-1,0 0 1,0 1-1,0-1 1,-1 1-1,1 0 1,-1-1-1,0 1 1,0 1-1,0-1 1,0 0-1,-1 1 1,1-1-1,-1 1 1,1 0-1,-5-2 1,1 1 5,-1 0 1,1 0-1,-1 0 0,1 1 1,-1 0-1,0 1 0,0 0 1,-8-1-1,12 2-41,0-1 0,0 1 0,0 0 0,0 1 0,0-1 0,0 0 0,0 1 0,0 0 0,0 0 0,0 0 0,1 1 0,-1-1 0,0 1 0,1 0 0,-1 0 0,1 0 0,-1 1 0,1-1 0,0 1 0,0 0 0,0 0-1,1 0 1,-1 0 0,1 0 0,-1 0 0,-1 4 0,-2 4-2,0 0-1,0 1 0,1-1 1,1 1-1,0 0 0,0 0 1,1 1-1,1-1 0,0 1 1,0-1-1,1 14 0,1-20 0,0 0-1,1 0 1,-1 0-1,1 0 0,0 0 1,1 0-1,-1 0 1,1-1-1,0 1 0,1 0 1,-1-1-1,1 0 1,0 1-1,1-1 0,-1 0 1,1-1-1,0 1 1,0-1-1,0 1 1,1-1-1,0 0 0,0-1 1,0 1-1,7 3 1,0-3 3,1 0-1,-1 0 1,1-1 0,-1-1 0,1 0 0,0-1 0,0 0 0,0-1 0,26-3 0,-35 3-2,1-1 0,-1 0 0,1-1 1,-1 1-1,0-1 0,0 0 0,0 0 0,0 0 0,0 0 1,0-1-1,0 0 0,-1 1 0,1-1 0,-1-1 0,0 1 0,0 0 1,0-1-1,0 0 0,-1 0 0,1 1 0,-1-2 0,0 1 1,0 0-1,-1 0 0,2-7 0,1-2 3,-1 0 0,0 0 0,-1 0 0,-1 0 0,0-1 0,-1 1-1,-3-23 1,2 29-4,-1-1 1,0 0-1,0 0 0,-1 1 0,0-1 0,0 1 0,-1 0 0,0 0 1,0 0-1,0 0 0,-1 1 0,0 0 0,-1 0 0,1 0 0,-1 1 1,0-1-1,-1 1 0,1 1 0,-9-5 0,5 3 0,1 1 0,-1 1 0,0 0 0,0 0 0,-1 1 0,1 0 0,-1 1 0,1 0 0,-1 1 0,0 0 0,0 0 0,0 1 0,-20 3 0,28-2 0,1-1-1,-1 1 1,0 0-1,0 0 1,1 0-1,-1 1 1,1-1-1,-1 0 1,1 1 0,-1 0-1,1-1 1,0 1-1,0 0 1,0 0-1,0 0 1,0 1-1,0-1 1,1 0 0,-1 1-1,1-1 1,-1 1-1,1-1 1,0 1-1,-1 3 1,-1 6-122,0-1 1,1 1-1,1 0 1,-1 19-1,1 35-1852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49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29662,'25'2'734,"-1"2"1,1 0-1,29 10 1,10 2-693,22-1-22,152 8 0,92-21-11,-190-3 0,205-20-6,-28 0-3,740 18 0,-649 3 0,-351-2 0,108-21 0,20-1 0,140 1 7,40-2 2,-271 21-1,168-4 32,-224 8 166,-35 0-261,-5 0-371,-22 0-2194,6 0-8043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51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29838,'0'0'50,"0"-1"0,1 1 1,-1-1-1,0 1 0,0 0 1,1-1-1,-1 1 0,0 0 1,1-1-1,-1 1 1,0 0-1,1-1 0,-1 1 1,0 0-1,1 0 0,-1-1 1,1 1-1,-1 0 0,1 0 1,-1 0-1,0 0 0,1 0 1,-1 0-1,1 0 0,-1 0 1,1 0-1,-1 0 0,1 0 1,-1 0-1,1 0 1,-1 0-1,0 0 0,1 0 1,-1 0-1,1 0 0,-1 1 1,1-1-1,-1 0 0,0 0 1,1 0-1,-1 1 0,0-1 1,1 1-1,22 16-98,-14-10 252,12 7-112,1-1 0,0-1-1,43 17 1,77 18-22,-23-9-32,-68-18-33,-1 3-1,-1 1 0,-1 3 0,52 38 1,-49-31-1,1-2 1,88 38-1,122 27 9,-202-78-12,268 90 1,-235-73-2,127 68 0,-155-64 0,115 93-1,-122-85 18,128 77-1,-79-70-16,139 50 0,123 18 0,-55-50 0,-51-13 0,-205-44 0,-1 3 0,80 38 0,-32-6 0,2-5 0,165 46 0,-27-16 0,-195-49 0,-43-22 0,0-1 0,1 0 0,-1 0 0,1-1 0,14 5 0,-21-8 0,1 0 0,-1 7-5,-27-8-129,5-7-143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52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19 28445,'-7'-18'1692,"16"31"295,3 4-1424,48 64-548,4-2 0,83 77 0,173 131 0,-4-5 5,-86-45-20,69 66 0,24-26 0,323 162 0,-542-369 0,134 118 0,-101-82 0,226 135 0,128 45 0,-460-268 0,-1 2 0,-1 0 0,0 2 0,-2 1 0,-1 2 0,38 44 0,-27-28 0,2-3 0,71 57 0,-11-12 0,-60-44 0,50 63 0,-6-6 0,-61-80 0,-19-14 0,0 0 0,0 0 0,0 0 0,0 0 0,-1 1 0,1-1 0,3 5 0,-32-33-77,-10-12-310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54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1977 29389,'0'1'65,"0"-1"0,0 0-1,0 0 1,0 0 0,0 0-1,0 1 1,0-1 0,0 0-1,0 0 1,0 0 0,0 1-1,0-1 1,0 0 0,0 0-1,0 0 1,0 0 0,0 1-1,0-1 1,0 0 0,1 0-1,-1 0 1,0 0 0,0 0-1,0 1 1,0-1 0,0 0-1,0 0 1,1 0-1,-1 0 1,0 0 0,0 0-1,0 0 1,0 0 0,1 0-1,-1 1 1,0-1 0,0 0-1,0 0 1,0 0 0,1 0-1,-1 0 1,0 0 0,0 0-1,0 0 1,0 0 0,1 0-1,-1 0 1,0 0 0,0 0-1,1-1 1,9 0-64,0-1 1,0-1-1,0 0 1,0 0-1,0-1 1,-1 0-1,1-1 1,12-8-1,14-7 2,102-46 6,544-290 14,-467 234-7,343-142 0,-433 210-16,125-75 0,-156 79 0,125-47 0,-7 3 0,53-22 0,-87 39 0,-64 25 0,142-60 0,-84 53 0,33-12 0,58-42 0,-109 50 0,-100 35 0,-95 27-315,-8 10-651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55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3647 26700,'4'0'3114,"0"0"-2822,1 1-142,1-1 0,-1 0 0,1 0-1,-1-1 1,1 1 0,-1-1 0,0 0 0,1-1 0,-1 1-1,0-1 1,0 0 0,0-1 0,0 1 0,5-5-1,314-270 215,-217 180-346,82-74 8,610-530-20,-171 231-6,-245 193 0,341-212 0,-505 349 0,89-77 0,-2 2 0,-147 110 0,251-152 0,-358 227 0,-1-1 0,-1-3 0,59-54 0,-101 82 0,-7 5 0,0 1 0,0-1 0,0 1 0,0-1 0,-1 0 0,1 1 0,0-1 0,0 0 0,-1 0 0,1 0 0,0 1 0,-1-1 0,1 0 0,-1 0 0,1 0 0,-1 0 0,0 0 0,1-2 0,-1 3-1,0 0 1,0 0-1,0 0 1,0-1-1,0 1 1,0 0-1,0 0 1,0 0-1,0 0 0,0-1 1,-1 1-1,1 0 1,0 0-1,0 0 1,0 0-1,0 0 1,0-1-1,0 1 0,0 0 1,-1 0-1,1 0 1,0 0-1,0 0 1,0 0-1,0 0 0,0 0 1,-1-1-1,1 1 1,0 0-1,0 0 1,0 0-1,-1 0 1,1 0-1,0 0 0,0 0 1,0 0-1,0 0 1,-1 0-1,1 0 1,0 0-1,0 0 1,0 0-1,0 1 0,-1-1 1,1 0-1,-1 0-5,-5 1-132,1 0 0,0 0 0,-1 0-1,1 1 1,0 0 0,0 0 0,0 0 0,0 1 0,0-1 0,-8 7 0,-6 3-4511,1-2-4003,-11 7-9263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7:58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10 25324,'0'1'50,"0"-1"1,0 0 0,0 0-1,-1 0 1,1 0 0,0 0-1,0 0 1,-1 0 0,1 0-1,0 0 1,0 0-1,0 0 1,-1 0 0,1 0-1,0 0 1,0 0 0,-1 0-1,1-1 1,0 1 0,0 0-1,0 0 1,-1 0 0,1 0-1,0 0 1,0 0 0,0-1-1,0 1 1,-1 0 0,1 0-1,0 0 1,0 0 0,0-1-1,0 1 1,0 0 0,0 0-1,-1 0 1,1-1 0,0 1-1,0 0 1,0 0 0,0 0-1,0-1 1,0 1-1,0-1 1,1 1-97,-1-1 0,1 1 0,-1 0 1,1-1-1,-1 1 0,1-1 0,0 1 0,-1 0 0,1-1 0,-1 1 0,1 0 0,0 0 1,-1 0-1,1-1 0,6 1 5594,8 2-5401,25 7-107,39 10-19,2-3 1,0-4-1,93 3 0,393-25 11,180 3-32,-439 9 0,-197-2 0,426-7 0,-84 3 0,-114 3 0,27 0 0,-194 1 0,-288 8-133,67-8-246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8:00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90 22010,'-19'12'6946,"-5"8"-4720,23-20-2194,1 1 0,0-1 0,0 0 0,-1 0 0,1 1 0,0-1 1,0 0-1,0 1 0,0-1 0,0 0 0,-1 0 0,1 1 0,0-1 0,0 0 0,0 1 0,0-1 0,0 0 0,0 1 0,0-1 0,0 0 0,0 1 0,0-1 0,0 0 0,0 1 0,0-1 0,0 0 0,1 1 0,-1-1 0,0 0 0,0 0 0,0 1 0,0-1 0,0 0 1,1 1-1,-1-1 0,0 0 0,0 0 0,1 1 0,-1-1 0,13 8-30,19 1 41,1-2 1,1-1 0,-1-1 0,65 0 0,-17-1-26,904 22 14,-551-64-32,-75 3 0,-147 26 0,172-12 0,-271 11 0,828-60 0,-458 62 32,-462-5-67,-65 13-882,4 0-2357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8:01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2081 26012,'-18'-4'5818,"14"-5"-4694,5 7-1154,-1 0-1,1 0 1,0-1 0,0 1 0,0 0 0,0 0 0,0 1-1,1-1 1,-1 0 0,1 0 0,-1 1 0,3-3 0,27-24 65,0 2 0,2 1 1,70-39-1,120-44-16,459-159 3,32-14 1,-413 136-23,14-7 0,204-106 0,-71 35 0,-284 148 0,67-45 0,-73 54 0,27-13 0,-168 70 0,-1-1 0,0-1 0,19-17 0,-24 19 0,0 0 0,0 1 0,0 0 0,1 0 0,1 2 0,-1-1 0,14-4 0,-38 33 0,9-18-5,1-1 1,-1 1-1,1-1 1,0 1-1,0 0 1,0 0-1,1 0 1,-1 0-1,1 0 0,0 0 1,0 1-1,1-1 1,-1 0-1,1 0 1,0 1-1,0 5 1,-3-1-268,-16 1-708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8:03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30494,'0'0'1534,"13"1"-1209,37 11-201,-1 2 0,65 28 0,91 54-105,38 15 4,243 40-23,-324-105 0,-111-31 0,-1 3 0,-1 2 0,0 3 0,63 38 0,-51-26 0,2-2 0,1-4 0,2-2 0,96 26 0,-107-38 0,407 106 0,-102-29 0,-165-33 0,-94-30 0,103 45 0,-149-50 0,-2 3 0,-1 2 0,54 40 0,-86-56 0,1-1 0,1 0 0,-1-2 0,2 0 0,-1-1 0,1-2 0,34 7 0,-48-11 0,-1 1 0,1-1 0,-1 1 0,0 1 0,0-1 0,-1 1 0,1 1 0,10 10 0,-11-10 0,0 0 0,1 0 0,-1-1 0,1 0 0,0 0 0,0-1 0,17 7 0,28-1 0,-48-6 0,-4-1 0,-1-3 0,-1 0 0,1 1 0,0-1 0,-1 0 0,1 0 0,0 1 0,0-1 0,-1 0 0,1 0 0,0 0 0,-1 0 0,1 0 0,0 1 0,-1-1 0,1 0 0,-1 0 0,1 0 0,0 0 0,-1 0 0,1 0 0,0 0 0,-1 0 0,1 0 0,0 0 0,-1-1 0,1 1 0,0 0 0,-1 0 0,1 0 0,0 0 0,-1 0 0,1-1 0,-2 1 0,-29-12-80,-11-17-320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06.743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87 12 31022,'7'-11'1248,"-4"21"-885,-2 31-590,-1-32 361,50 485-15,-23-287-91,-19-81-19,-8 145 0,0-252-8,-12 138 7,-1 20-3,23 128 11,-9-271-16,1 400 0,0 11 0,12-279 0,2 71 5,-27 176 22,14 138-27,7-217 0,-16 218 0,-14-372 0,0 5 0,19 367 0,1 7 0,-21-376 0,1-33 0,-24 436 0,36 8 0,10-351 0,-4-206 0,-8 48 0,-2 27 0,6 277 0,5-204 0,-3 59 0,2-212 0,2 0 0,0 0 0,3 0 0,6 36 0,-5-38 0,-2 0 0,-3 57 0,-1-26 0,3-8 0,-2 60 0,-1-103 0,0 1 0,-1 0 0,0-1 0,-9 20 0,8-20 0,0-1 0,1 1 0,0 0 0,0 0 0,1 0 0,-1 20 0,3-29 0,1 0 0,0 1 0,-1-1 0,1 0 0,0 0 0,0 1 0,0-1 0,0 0 0,0 0 0,0 0 0,0 0 0,0 0 0,0 0 0,0 0 0,1 0 0,-1-1 0,0 1 0,1 0 0,-1-1 0,0 1 0,1-1 0,-1 0 0,1 1 0,1-1 0,43 7 0,-45-7 0,-1 0 0,1 0 0,0 0 1,-1 0-1,1 0 0,0 0 0,-1-1 0,1 1 0,0 0 1,-1 0-1,1-1 0,-1 1 0,1-1 0,-1 1 0,1 0 1,0-1-1,-1 1 0,1-1 0,-1 1 0,0-1 0,1 1 0,-1-1 1,1 0-1,-1 1 0,0-1 0,0 1 0,1-1 0,-1 0 1,0 1-1,0-1 0,0 0 0,1-1 0,-1-26-139,0 17-47,0-14-599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3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32015,'11'0'288,"39"0"-144,19 0-32,17 0-48,5 0-16,-5 0-16,-11 0-16,-14 0-16,-23 0 0,-13 0 0,-16 0 0,-23 0-176,-39 0-496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25.419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1 55 24203,'1'-29'6787,"1"4"-5237,-2 25-1523,0 19-16,5 410 98,-3-383-99,13 68 0,-8-68 3,2 71-1,-10-56-9,0-29-3,1 1 0,1-1 0,2 0 0,7 34 0,-2-18 8,-2 0-1,-2 1 1,-2-1-1,-4 50 1,0-10-14,8 1151 6,-6-1237 0,0-3-13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32.016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212 56 26188,'0'-55'5848,"0"55"-5533,0 9-297,-11 143 168,0-12-118,10-35-37,14 131-1,-5-127-15,-7 128-1,-3-105-8,3-33 2,-24 190 0,11-187-8,4 1 0,8 130 0,0-16 0,-2-185 0,-2 0 0,-8 31 0,5-31 0,-6 66 0,13 402 0,12-351 0,1 30 0,-25 3 0,-1 2 0,10 784 0,6-870 0,0-56 0,-3 1 0,-1 0 0,-9 60 0,2-66 1,3 1 0,1 0-1,2 0 1,1 0 0,2 0 0,7 39-1,-3-30 10,-1-1 0,-4 52-1,-1-45-10,9 72 0,2-20 1,-6 140 0,-4-166 0,2-44 0,11 64 0,-6-61 0,1 48 0,-7 17 0,-2-41 0,3-1 0,15 96 0,-10-117 0,-3-1 0,-1 1 0,-1-1 0,-7 63 0,2-84 0,-1-1 0,0 1 0,-8 17 0,-1 4 0,-2 28 0,-8 80 0,14-85 0,4-36 0,-1 0 0,-18 46 0,16-54 0,1 2 0,1-1 0,1 1 0,0 0 0,2 0 0,-2 27 0,6 7 0,0-9 0,-2 0 0,-1-1 0,-13 66 0,6-62 0,1 1 0,0 57 0,7 99 0,2-101 0,7 425 0,-7-515 0,0-1 0,1 1 0,5 18 0,-3-19 0,-2 0 0,0 0 0,1 18 0,35-29 0,-35 3 0,-1 1 0,0-1 0,0 1 0,0 0 0,-1-1 0,0 1 0,0 0 0,0 0 0,-1 0 0,0 7 0,3 134 0,-6 141 0,-3-233 0,2-28 0,0 37 0,4-16 0,6-82 2,1 4-39,-6-17-136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12.395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97 28 20249,'-6'2'11603,"-17"-1"-11002,7-1-591,-5 8-10,19-7 0,-1 0 0,0 1 1,0-1-1,1 0 0,-1 0 1,0-1-1,0 1 0,-5 0 1,7-1 28,17 0-8,234-1 108,741 12-71,-948-10-58,803 20 0,-606-15 0,-106-1 0,0-5 0,138-18 0,-205 8 0,10-2 0,111-4 0,-23 4 11,-75 4-6,-34 2-6,47-2 5,-102 8 30,-9 9-55,-3 8 24,1 1 1,1 1-1,0 0 0,1 0 1,1 1-1,-7 37 1,-8 125 8,17-127-16,-25 190 4,-5 63 0,32-269 0,-14 421 0,18-305 0,-13 324 0,-4 127 0,18-399 0,-2-136 0,-4 330 0,-25-2 0,5-279 0,15-89 0,3 1 0,0-1 0,-1 52 0,4 1159 0,0-1191 0,-11 69 0,7-69 0,-2 70 0,9 118 0,-4 383 0,-15-365 0,8-145 0,-12 84 0,9-92 0,-1 119 0,15-198 0,0-51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15.231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24 108 29357,'-23'0'1769,"26"1"-754,41 2-435,-21-2-619,354 3 92,-211-6-26,507 7-22,-461 6-5,1 1 0,-174-12 0,342-15 0,-110-9 0,124-20 0,-356 35 0,-33 6 0,-7 1 0,0 2 0,1 0 0,0 0 0,0 0 0,0 0 0,0 0 0,0 0 0,-1 0 0,1-1 0,0 1 0,0 0 0,0 0 0,0 0 0,0 0 0,0-1 0,0 1 0,0 0 0,-1 0 0,1 0 0,0 0 0,0-1 0,0 1 0,0 0 0,0 0 0,0 0 0,0-1 0,0 1 0,0 0 0,0 0 0,0 0 0,0 0 0,0-1 0,0 1 0,1 0 0,-1 0 0,0 0 0,0 0 0,0-1 0,0 1 0,0 0 0,0 0 0,0 0 0,0 0 0,1 0 0,-1-1 0,0 1 0,0 0 0,0 0 0,0 0 0,0 0 0,1 0 0,-1 0 0,0 0 0,0 0 0,3-2 0,0 1 0,-1 1 0,1-1 0,0 0 0,0 1 0,0-1 0,0 1 0,0 0 0,-1 0 0,1 0 0,0 1 0,4 0 0,5 0 0,14-2 0,0-2 0,34-6 0,-48 6 0,7 1 0,-1 1 0,38 1 0,-17 1 0,-34-1 0,1-3 0,0 0 0,0 1 0,0 0 0,0 0 0,0 0 0,0 1 0,1 0 0,-1 0 0,0 1 0,1 0 0,-1 0 0,1 0 0,-1 1 0,0 0 0,1 0 0,8 3 0,-7-1 0,0 0 0,1 0 0,-1-1 0,1 0 0,-1-1 0,17 1 0,53-2 0,-51-1 0,-46 1-32,-10 0-128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36.917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18 29 21882,'-5'-14'8203,"4"2"-5971,1 9-2567,0 17 837,-8 143-443,5 27 5,3-182-63,1 0 0,-1 0 0,0 0 0,1 0 0,0 0-1,-1 0 1,1-1 0,0 1 0,0 0 0,0 0 0,0-1 0,0 1 0,3 2 0,-2-2 0,-1 0 0,1-1 0,-1 1-1,0 0 1,0 0 0,0 0 0,0 0 0,0 0 0,0 0 0,0 0 0,-1 0 0,1 1 0,-1-1 0,1 2 0,-1 115 4,0-117-5,2-1-11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38.895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5 334 23547,'-5'-36'7905,"6"33"-7869,-1 0 0,0 0 0,1 0 0,0 0 0,0 0 0,0 1 1,0-1-1,0 0 0,0 0 0,1 1 0,-1-1 0,1 1 0,0-1 0,0 1 1,0 0-1,0 0 0,0 0 0,0 0 0,1 0 0,-1 0 0,1 0 1,-1 1-1,6-3 0,13-5-1,1 0 0,1 2-1,0 0 1,0 2 0,0 0 0,25-1 0,50-12 9,-52 8-32,0 1 0,1 3 0,83-1 0,308 17-12,1195-10 45,-1321-12-55,-80 1 23,146-14-4,-48 2-2,174 9-7,-376 12 0,94-6 0,124-22 0,259 19 0,-393 12 0,143-16 0,127 15 16,-487 6-24,-10 0-155,-6-5-498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44.832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40 446 27116,'-32'0'4228,"24"0"-3451,22 0-238,1048-5-464,-935 5-73,494-6 23,-261-1-19,55-2-7,-190 3 1,-63 3 0,233-33 0,99-24 0,-348 44 0,159-40 0,5-1 0,183 22 0,-225 23 0,284 5 0,-324 9 0,200-24 0,-386 12 0,-35 7 0,0 1 0,1 0 0,-1 1 0,0 0 0,10-1 0,81-5 0,-72 2 0,-23 5 0,0-2 0,0 0 0,0 0 0,1 1 0,-1-1 0,0 1 0,1 0 0,-1 0 0,1 0 0,0 1 0,4-1 0,22-6 0,-28 7 0,-1 0 0,0-1 0,0 1 0,-1 0 0,1 0 0,0-1 0,0 1 0,0 0 0,0-1 0,-1 1 0,1-1 0,0 1 0,0-1 0,-1 0 0,1 1 0,0-1 0,0-1 0,0 0 0,1-15 0,-1 16 0,-1 0 0,0 1 0,0-1 0,1 0 0,-1 1 0,0-1 0,1 1 0,-1-1 0,1 1 0,-1-1 0,1 1 0,-1-1 0,1 1 0,-1-1 0,1 1 0,-1-1 0,1 1 0,0 0 0,-1-1 0,1 1 0,0 0 0,-1 0 0,1 0 0,0-1 0,0 1 0,0 0 0,0 0 0,0 0 0,0 0 0,-1-1-1,1 1 1,0 0 0,0-1 0,-1 1 0,1 0-1,0-1 1,-1 1 0,1-1 0,0 1 0,-1-1-1,1 0 1,-1 1 0,1-1 0,0 1 0,-1-1-1,0 0 1,1 0 0,-1 1 0,1-1-1,-1 0 1,0 0 0,0 1 0,1-2 0,-6 1-75,-18 1-197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52.526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9 60 27997,'-4'-27'4425,"0"-5"-4179,4 32-259,0 4 0,25 295 34,2-22 6,-28 113-1,0-6-20,42 156 12,11-10 9,-52-526-27,12 374 0,10 107 0,26-172 0,14 162 0,-53 156 0,-4-97 0,45 263 0,-31-302 0,-16-296 0,11-10 0,-1 8 0,-12-127 0,0 31 0,19 133 0,-6-142 0,3 155 0,-20-186 0,-11 65 0,6-66 0,0 65 0,13 53 0,-1-89 0,-3-1 0,-17 130 0,1-131 0,5-40 0,3 0 0,-2 68 0,7 1 0,4 119 0,0-225 0,-1-1 0,2 1 0,-1-1 0,1 0 0,5 11 0,-4-11 0,-1 0 0,1 0 0,-2 1 0,0-1 0,2 14 0,-3 136 0,-1-90 0,1-68 0,0-1 0,0 1 0,0-1 0,0 0 0,0 1 0,0-1 0,0 0 0,1 0 0,-1 0 0,0 0 0,0 0 0,0 0 0,0 0 0,0 0 0,1-1 0,-1 1 0,1-1 0,-1-29-416,-1 0-1665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54.540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23 56 25003,'-3'-25'7022,"2"22"-6978,0 1 0,0 0 1,0-1-1,0 1 0,0 0 1,0-1-1,-1 1 0,1 0 0,-1 0 1,1 0-1,-5-3 0,5 53-9,1 524-3,1-572-35,0 0 0,-1 1 0,1-1 0,0 0 0,-1 0 0,1 1 0,0-1 0,0 0 0,-1 0 0,1 0 0,0 0 0,-1 0-1,1 0 1,0 0 0,0 0 0,-1 0 0,1 0 0,0-1 0,0 1 0,-1 0 0,1 0 0,0-1 0,-1 1 0,1 0 0,-1-1 0,1 1 0,0-1 0,0 0 0,11-15-328,0-8-675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56.246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1 259 28157,'0'0'3396,"14"0"-2782,281-22-218,1-1-355,224 8-22,-162 5-7,-57 4-8,-102-7 12,121-5 16,590-53-32,-354 25 0,-408 36 0,395-15 0,-316 25 0,763 5 0,-722 0 0,276 3 0,391 0 3,-538 0 8,311 3 7,-589-18-71,-136 7-166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3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35 31839,'-1'-2'20,"0"0"0,0 0 0,-1 0 1,1 0-1,-1 0 0,1 0 1,-1 1-1,1-1 0,-1 0 0,0 1 1,0-1-1,0 1 0,0 0 1,0-1-1,0 1 0,-1 0 1,1 1-1,0-1 0,0 0 0,-5 0 1,-4-1 23,0 1 0,0 0 1,-15 1-1,11 0-39,11 0 1,0 1-1,-1-1 1,1 0 0,0 1 0,0 0-1,0 0 1,0 0 0,0 1-1,0-1 1,0 1 0,1 0 0,-1 0-1,0 0 1,1 0 0,-6 6 0,4-3-3,1-1 1,0 1-1,1 0 1,-1 0 0,1 1-1,0-1 1,0 1 0,1 0-1,-4 10 1,2 1-2,1-1 1,1 1-1,0 0 0,1 1 1,0-1-1,2 0 0,2 19 1,-2-30-3,0 0 1,1 0 0,-1 1 0,2-1 0,-1 0 0,0 0 0,1-1 0,0 1 0,1 0-1,-1-1 1,1 0 0,0 0 0,0 0 0,1 0 0,-1-1 0,1 1 0,0-1-1,0-1 1,9 6 0,-4-4 2,0 0 0,0-1 0,0 0-1,0-1 1,1 0 0,0 0 0,-1-1-1,1-1 1,0 0 0,20 0 0,-28-1-2,0-1 1,0 1 0,0-1 0,0 1-1,0-1 1,0 0 0,0 0-1,0 0 1,-1-1 0,1 1 0,0-1-1,-1 1 1,1-1 0,-1 0 0,0 0-1,0 0 1,1 0 0,-1 0 0,0-1-1,-1 1 1,1 0 0,0-1-1,-1 0 1,1 1 0,-1-1 0,0 0-1,0 0 1,0 0 0,0-3 0,3-10 5,-2 1 1,0-1-1,-1 0 1,-1-21 0,0 27-8,0 1 1,0 0-1,0 0 0,-1 1 0,-1-1 1,0 1-1,0-1 0,0 1 0,-1 0 1,0 0-1,-1 0 0,0 0 0,0 0 1,-11-13-1,11 16-1,-1 0 1,-1 0 0,1 0-1,0 1 1,-1 0-1,0 0 1,0 1-1,0-1 1,-1 1-1,1 1 1,-1-1-1,1 1 1,-1 0-1,0 1 1,0-1-1,0 1 1,0 1-1,-7-1 1,9 1-19,0 0 1,-1 0-1,1 0 0,0 0 1,0 1-1,0 0 0,0 0 1,0 0-1,0 1 0,0 0 1,0 0-1,1 0 0,-1 0 1,1 1-1,-1 0 0,1 0 1,0 0-1,-7 7 0,-32 43-1043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6:59:59.274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1 15 25051,'3'0'4665,"19"0"-3938,-20 0-627,1 0-1,-1 0 1,1 0-1,-1-1 1,1 1 0,-1-1-1,1 1 1,-1-1-1,0 0 1,1 0-1,-1 0 1,0-1-1,0 1 1,0 0-1,3-3 1,-6 4-90,1 0 1,0 0-1,0 1 0,0-1 0,0 0 1,0 0-1,0 0 0,0 0 0,-1 0 1,1 0-1,0 0 0,0 0 0,0 0 1,0 1-1,-1-1 0,1 0 0,0 0 1,0 0-1,0 0 0,0 0 0,-1 0 1,1 0-1,0 0 0,0 0 0,0 0 1,0 0-1,-1 0 0,1 0 0,0 0 1,0 0-1,0 0 0,0-1 0,0 1 1,-1 0-1,1 0 0,0 0 0,0 0 1,0 0-1,0 0 0,0 0 0,-1 0 1,1-1-1,0 1 0,0 0 0,0 0 1,0 0-1,0 0 0,0 0 0,0-1 1,0 1-1,1 23-2,2 0 0,0 0 0,11 35 0,6 38 53,-8 79-6,-11-116-46,4 1 1,22 113-1,-11-111-11,15 54 19,21 156 0,22 199-17,-65-433 0,20 89 0,25 254 0,-26-87 0,2 73 0,-32-76 0,2 179 0,2-427 0,2 0 0,1 0 0,18 63 0,49 122 0,1 0 0,-63-184 0,-1 0 0,-2 0 0,2 61 0,-8-81 0,-9 397 0,-3-291 0,-14 105 0,0-1 0,-1 8 0,-26 203 0,21-166 0,-2 42 0,-43 574 0,-41-159 0,98-606 0,-2 159 0,20 135 0,3-203 0,-2-130 0,6 510 0,19-307 0,-24-259 0,-2-20 0,1 0 0,1-1 0,1 1 0,0 0 0,4 15 0,3-18 0,-5-8 0,-3-2 0,-1 0 0,1 0 0,-1-1 0,0 1 0,0 0 0,0 0 0,0 0 0,0 0 0,0 0 0,-1 2 0,1 0 0,1 4 0,-1-6 0,1 0 0,-1 0 0,0 0 0,1 0 0,-1 0 0,0 0 0,-1 1 0,1-1 0,0 0 0,0 0 0,-1 0 0,-1 4 0,-3-9-5,-14-16-22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01.845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0 78 18344,'0'-4'15323,"13"0"-16380,396-13 1182,-279 7-125,164 8 0,-142 4 0,63-2 0,846 4 0,-233-10 0,-565 1 0,996 2 32,-646 5-32,638-2 0,-1039-12 0,3-1 0,285 3 0,-470 12 0,54 10 0,-27-3 0,73 14 0,-77-11 0,75 5 0,-11-11 0,160 13 0,-238-15 0,-5 0 0,49 10 0,-74-12 0,0 0 0,1-1 0,-1 0 0,15-2 0,-8 1 0,-49 5-208,-9-5-480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15.2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32255,'0'0'243,"2"0"-187,502 0 152,-504 0-235,-10 0-445,-10 0-961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16.3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32159,'6'233'661,"-2"-176"-678,2 0-1,20 81 0,-23-127 18,1 0 0,0 0 0,0 0 0,1 0 0,8 12 0,-11-20 0,0 0 0,0 0 0,1 1 0,-1-2 0,1 1 0,0 0 0,0 0 0,0-1 0,0 0 0,0 1 0,1-1 0,-1 0 0,1-1 0,-1 1 0,1-1 0,0 1 0,0-1 0,-1 0 0,6 0 0,1 0-5,0 0 0,0-1 0,0 0 0,10-2 0,-17 1 5,1 1-1,-1-1 1,0 0-1,1 0 1,-1-1-1,0 1 1,0-1-1,0 0 1,0 1-1,0-1 1,0 0-1,-1-1 1,1 1-1,3-5 1,6-9 0,0 0 0,-2 0 0,0-1 0,-1-1 0,12-32 0,-9 16 1,-2-1 1,7-45 0,-14 58 7,-1-1 0,-3-30-1,1 22-7,0 31-1,0 0 0,0 0 0,0-1 0,0 1 0,0 0 0,0 0 0,0-1 0,0 1 0,0 0 0,0 0 0,0-1 0,-1 1 0,1 0 0,0 0 0,0-1 0,0 1 0,0 0 0,0 0 0,-1-1 0,1 1 0,0 0 0,0 0 0,0 0 0,-1 0 0,1-1 0,0 1 0,0 0 0,-1 0 0,1 0 0,0 0 0,0 0 0,-1 0 0,1 0 0,0 0 0,0 0 0,-1 0 0,1 0 0,0 0 0,0 0 0,-1 0 0,1 0 0,-1 0 0,1 0 0,-1 0 0,0 0 0,1 1 0,-1-1 0,0 0 0,1 1 0,-1-1 0,0 0 0,1 1 0,-1-1 0,1 1 0,-1-1 0,1 1 0,-1-1 0,1 1 0,-1-1 0,1 1 0,0 0 0,-1-1 0,1 2 0,-4 8 0,0 1 0,1 0 0,1 0 0,0 0 0,-1 23 0,3 66 0,1-52 0,-1-30 0,0 0 0,2 0 0,0-1 0,1 1 0,0 0 0,11 27 0,-12-39 0,0-1 0,0 0 0,1 0 0,0 0 0,0-1 0,0 1 0,0-1 0,1 1 0,0-1 0,0 0 0,0-1 0,0 1 0,1-1 0,-1 0 0,1 0 0,0 0 0,0 0 0,0-1 0,0 0 0,0 0 0,1 0 0,-1-1 0,0 1 0,1-2 0,7 2 0,-6-1 0,-1-1 0,1 1 0,0-1 0,0 0 0,0-1 0,0 0 0,-1 0 0,1 0 0,0-1 0,-1 0 0,1 0 0,-1-1 0,0 1 0,1-1 0,-1-1 0,-1 1 0,1-1 0,0 0 0,-1-1 0,0 1 0,0-1 0,0 0 0,-1 0 0,5-7 0,-1 0 0,-1 0 0,0 0 0,-1-1 0,0-1 0,-1 1 0,0-1 0,-1 1 0,-1-1 0,2-16 0,0-15 0,-1-68 0,-4 111 0,0 1 0,0-1 0,0 1 0,0-1 0,-1 1 0,1-1 0,0 0 0,0 1 0,-1 0 0,1-1 0,-1 1 0,0-1 0,1 1 0,-1 0 0,0-1 0,0 1 0,0 0 0,0 0 0,0-1 0,0 1 0,0 0 0,0 0 0,0 0 0,-1 1 0,1-1 0,0 0 0,0 0 0,-1 1 0,1-1 0,-1 0 0,1 1 0,-1 0 0,1-1 0,-1 1 0,1 0 0,-1 0 0,1-1 0,-1 1 0,1 0 0,-1 1 0,1-1 0,-1 0 0,1 0 0,-1 1 0,1-1 0,-1 1 0,1-1 0,-1 1 0,1 0 0,0-1 0,-1 1 0,1 0 0,0 0 0,0 0 0,0 0 0,0 0 0,0 0 0,0 0 0,-1 2 0,-4 7 0,0 1 0,1 0 0,0 0 0,1 0 0,1 0 0,0 1 0,0-1 0,-1 21 0,-1 102 0,5-112 0,-1-16 0,1 1 0,1 0 0,-1-1 0,1 1 0,0-1 0,1 0 0,-1 1 0,1-1 0,1 0 0,-1 0 0,7 12 0,-6-15 0,0 1 0,0-1 0,1 0 0,-1 0 0,1 0 0,0 0 0,0 0 0,0-1 0,0 0 0,0 0 0,0 0 0,1 0 0,-1-1 0,1 1 0,-1-1 0,1 0 0,6 0 0,-1 0 0,-1 0 0,0 0 0,1-1 0,-1 0 0,0 0 0,1-1 0,-1-1 0,15-3 0,-19 3 0,-1 0 0,1 0 0,-1 0 0,1-1 0,-1 0 0,0 0 0,0 0 0,0 0 0,-1 0 0,1-1 0,-1 0 0,1 0 0,-1 0 0,-1 0 0,1 0 0,0 0 0,2-7 0,1-4 0,0-1 0,-2 0 0,1-1 0,-2 1 0,0-1 0,1-21 0,-5-106 0,0 69 0,1 67 0,-1 3 0,1 0 0,0 1 0,0-1 0,1 0 0,-1 1 0,1-1 0,3-9 0,-3 13 0,0-1 0,0 1 0,1 0 0,-1-1 0,0 1 0,1 0 0,-1 0 0,1 0 0,-1-1 0,1 2 0,-1-1 0,1 0 0,0 0 0,0 0 0,-1 1 0,1-1 0,0 1 0,0 0 0,0-1 0,-1 1 0,1 0 0,3 0 0,2-1 0,-1 1 0,1 0 0,-1 0 0,0 1 0,1 0 0,-1 0 0,0 0 0,0 1 0,0 0 0,1 0 0,-2 0 0,1 1 0,0 0 0,7 5 0,-6-3 0,0 1 0,-1 0 0,0 0 0,0 1 0,-1-1 0,1 1 0,-1 1 0,-1-1 0,8 16 0,-7-10 0,0 0 0,-1-1 0,-1 1 0,0 1 0,0-1 0,-2 0 0,1 1 0,-2 22 0,-2-9 0,-1-1 0,-1 1 0,-9 32 0,11-51 0,1 1 0,0-1 0,0 0 0,1 15 0,0-11 0,0-11 0,0 0 0,0 0 0,1-1 0,-1 1 0,0 0 0,0 0 0,1-1 0,-1 1 0,0 0 0,1-1 0,-1 1 0,1 0 0,-1-1 0,1 1 0,-1-1 0,1 1 0,-1-1 0,1 1 0,0-1 0,-1 1 0,1-1 0,0 1 0,-1-1 0,1 0 0,0 1 0,-1-1 0,1 0 0,1 0 0,32 4 0,-26-4 0,-1-1 0,1 0 0,-1 0 0,0-1 0,0 0 0,0 0 0,8-4 0,-9 2-54,0 0 0,-1-1 0,1 0 0,-1 0 0,0-1 0,-1 0 0,1 1 0,-1-1 0,-1-1 0,1 1 0,-1-1 0,0 1 0,0-1 0,-1 0 0,0 0 0,0 0 0,0 0 0,-1 0 0,0-13 0,0-19-3604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16.6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199 36 32415,'-3'-3'5,"-1"-1"1,0 1-1,0 0 1,0 0-1,0 0 0,0 1 1,0 0-1,-1-1 1,1 1-1,-1 1 1,1-1-1,-1 1 1,0 0-1,0 0 0,0 0 1,0 0-1,0 1 1,1 0-1,-1 0 1,0 1-1,0-1 1,0 1-1,0 0 0,0 0 1,1 1-1,-1-1 1,0 1-1,1 0 1,0 0-1,-1 1 1,1-1-1,0 1 0,0 0 1,0 0-1,1 0 1,-1 1-1,1-1 1,-1 1-1,1 0 1,0 0-1,1 0 0,-1 0 1,1 0-1,0 1 1,0-1-1,0 1 1,0 0-1,1-1 1,-1 7-1,0 1-4,1 0 0,0 1 1,1-1-1,0 1 0,3 16 0,-2-24 0,0 0 0,0-1-1,0 1 1,1 0 0,0 0-1,0-1 1,0 1 0,0-1-1,1 0 1,0 0 0,0 0-1,0 0 1,0 0 0,1-1-1,-1 1 1,5 2 0,4 2 1,0-1 0,1-1 0,-1 0 0,1-1 0,0 0 1,1-1-1,-1 0 0,1-1 0,0-1 0,0 0 0,-1-1 1,1 0-1,0-1 0,0-1 0,16-2 0,-28 3-1,1-1 0,-1 1 0,0-1 0,0 0 0,0 1 1,0-1-1,-1 0 0,1 0 0,0 0 0,0 0 0,0 0 0,-1-1 0,1 1 0,-1 0 0,1-1 0,-1 0 0,1 1 0,-1-1 0,0 0 0,0 1 0,0-1 0,0 0 0,0 0 0,0 0 0,0 0 0,0-3 0,1-4-1,-1 0-1,0-1 1,0 1-1,-1-17 1,-1 11 1,1 6-1,-1 0 0,0 0 0,-1 0 0,0 1 0,0-1 0,-1 1 0,0 0 0,0-1 0,-1 1 0,0 1 0,-1-1 0,-9-12 0,11 16 0,0 0 0,0 0 0,-1 0 0,0 1-1,1-1 1,-1 1 0,-1 0 0,1 0-1,0 1 1,-1-1 0,1 1 0,-1 0-1,0 0 1,0 0 0,0 1 0,0 0-1,0 0 1,0 0 0,0 0 0,0 1-1,0 0 1,0 0 0,-9 1 0,12 0-10,0 0 0,0 0 1,0 0-1,-1 0 0,1 1 1,0-1-1,0 1 0,1-1 1,-1 1-1,0-1 0,0 1 1,1 0-1,-1 0 0,1 0 1,0 0-1,-1 0 1,1 0-1,0 0 0,0 1 1,1-1-1,-1 0 0,0 1 1,1-1-1,-1 0 0,1 4 1,-2-1-60,-10 48-1079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17.1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38 148 29614,'0'-13'1140,"-1"4"-783,1 1 0,1-1 1,-1 0-1,1 1 1,4-14-1,-4 19-364,0 0 0,1 0-1,-1 0 1,1 0 0,0 0-1,0 1 1,0-1 0,1 0 0,-1 1-1,0 0 1,1-1 0,0 1-1,-1 0 1,1 0 0,0 1 0,0-1-1,5-2 1,1 0 7,0 0 0,1 1 0,-1 0 0,1 0 0,0 1 0,-1 0 0,1 1 0,0 0 0,0 0 0,0 1 0,0 0 0,14 3 0,-20-2 0,0 0 0,1 0 0,-1 1 0,0 0 0,0 0 0,0 0 0,0 0 0,0 0 0,0 1 0,-1 0 0,1 0 0,-1 0 0,0 0 0,0 0 0,0 1 0,0-1 0,0 1 0,-1 0 0,0 0 0,1 0 0,-1 0 0,-1 0 0,1 0 0,-1 0 0,0 1 0,0-1 0,0 1 0,0-1 0,-1 5 0,2 3 0,-1 1 0,-1-1 0,0 0 0,0 0 0,-1 0 0,-1 0 0,0 0 0,-1 0 0,0 0 0,-1 0 0,0-1 0,-1 0 0,0 0 0,-1 0 0,0 0 0,-1-1 0,0 0 0,-9 10 0,-26 22 0,-1-3 0,-1-1 0,-64 40 0,108-78 0,0 0 0,0 0 0,-1 1 0,1-1 0,0 0 0,0 0 0,0 0 0,0 0 0,0 0 0,0 0 0,0 0 0,-1 0 0,1 0 0,0 0 0,0 0 0,0 0 0,0 0 0,0 0 0,0 0 0,-1 0 0,1 0 0,0 0 0,0 0 0,0 0 0,0 0 0,0 0 0,-1 0 0,1 0 0,0 0 0,0 0 0,0 0 0,0 0 0,0 0 0,0 0 0,-1 0 0,1 0 0,0 0 0,0 0 0,0-1 0,0 1 0,0 0 0,0 0 0,0 0 0,0 0 0,0 0 0,0 0 0,-1 0 0,1-1 0,0 1 0,0 0 0,0-11 0,4-10 0,-1 15 0,1 1 0,0 0 0,0 0 0,0 0 0,1 1 0,-1 0 0,1 0 0,0 0 0,0 0 0,0 1 0,1-1 0,-1 1 0,1 1 0,9-4 0,-11 4 0,-1 1 0,1 0 0,0 0 0,-1 0 0,1 0 0,0 1 0,0-1 0,0 1 0,0 0 0,-1 0 0,1 0 0,0 1 0,0-1 0,0 1 0,0 0 0,-1 0 0,1 1 0,0-1 0,-1 1 0,1-1 0,-1 1 0,0 0 0,0 0 0,6 5 0,31 45 3,-33-41-22,0 0 0,1-1-1,1 0 1,0 0 0,0-1 0,15 12 0,-7-14-378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17.5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88 18344,'2'-27'14231,"1"2"-14071,3 10-128,-4 2-32,1 8 0,-3 3 0,0 9 0,0 21 0,0 4 0,0-2 0,0-3 0,0-9-96,0-13-1585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17.8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30270,'0'139'2497,"14"-180"-2497,-8 22-2,-3 12-3,-1 0 0,0-1 0,0 1 0,-1-1 0,0 1 0,1-12 0,-2 18-182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22.2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28 557 32351,'-1'1'7,"0"-1"0,1 1 1,-1 0-1,0 0 0,0-1 0,0 1 1,0 0-1,0 0 0,1 0 1,-1 0-1,0 0 0,1 0 0,-1 0 1,1 0-1,-1 0 0,1 0 0,0 0 1,-1 0-1,1 0 0,0 0 1,0 0-1,0 1 0,0-1 0,0 0 1,0 0-1,0 0 0,0 0 0,0 2 1,0 5 10,-14 331 57,14-333-74,0 0 0,0 0 1,1 0-1,0 0 0,0 0 0,1 0 0,-1 0 1,1 0-1,1-1 0,2 7 0,-4-11 1,0 1-1,1 0 0,-1 0 0,1-1 0,-1 1 0,1 0 1,0-1-1,-1 0 0,1 1 0,0-1 0,0 0 0,0 0 1,0 0-1,0 0 0,0 0 0,0-1 0,0 1 0,0-1 0,1 1 1,-1-1-1,0 0 0,0 0 0,0 0 0,1 0 0,-1 0 1,0 0-1,0 0 0,0-1 0,1 1 0,-1-1 0,2-1 1,0 1 0,-1-1 0,1 0 0,-1 0 1,1 0-1,-1 0 0,0-1 0,0 1 1,0-1-1,0 0 0,0 0 0,-1 0 1,1 0-1,-1 0 0,3-6 0,25-56 14,-25 53-9,9-26-6,-1-2 1,12-66 0,1-84-2,-16 101 0,21-86 0,-28 164 0,-2 3 0,1 0 0,0 0 0,0 0 0,1 0 0,0 0 0,0 1 0,1 0 0,0-1 0,9-11 0,-12 18 0,-1 1 0,0 0 0,1-1 0,-1 1 0,0 0 0,0 0 0,1-1 0,-1 1 0,0 0 0,1 0 0,-1 0 0,1-1 0,-1 1 0,0 0 0,1 0 0,-1 0 0,0 0 0,1 0 0,-1 0 0,1 0 0,-1 0 0,0 0 0,1 0 0,-1 0 0,1 0 0,-1 0 0,0 0 0,1 0 0,-1 1 0,0-1 0,1 0 0,-1 0 0,1 0 0,-1 0 0,0 1 0,0-1 0,1 0 0,-1 0 0,0 1 0,1-1 0,-1 0 0,0 1 0,1-1 0,7 20 0,8 53 0,-4-1 0,4 88 0,1 6 0,-16-157 0,10 72 0,40 155 0,-46-229 0,0-15 0,1-16 0,-5 2 0,0 0 0,-1 0 0,-2 0 0,0 0 0,-1 0 0,-7-24 0,8 39 0,0 1 0,0-1 0,0 1 0,-1-1 0,0 1 0,-1 0 0,1 0 0,-1 0 0,0 1 0,-1-1 0,1 1 0,-1 0 0,0 0 0,-1 1 0,1-1 0,-1 1 0,0 0 0,0 1 0,0-1 0,0 1 0,0 1 0,-1-1 0,-12-2 0,0 2 0,1 2 0,-1 0 0,-21 2 0,19-1 0,15 0 0,0 1 0,0-1 0,1 1 0,-1 0 0,0 0 0,0 1 0,1-1 0,-1 1 0,1 1 0,-1-1 0,1 1 0,0 0 0,0 0 0,0 0 0,1 1 0,-1 0 0,1 0 0,0 0 0,0 0 0,0 1 0,0-1 0,1 1 0,0 0 0,0 0 0,0 0 0,1 1 0,-1-1 0,1 1 0,1-1 0,-1 1 0,1 0 0,0 0 0,0-1 0,0 9 0,0-5 0,1 1 0,0-1 0,0 0 0,1 0 0,0 0 0,1 0 0,-1 0 0,2 0 0,-1 0 0,8 14 0,-6-16 0,0 0 0,0-1 0,1 1 0,0-1 0,1 0 0,-1-1 0,1 0 0,0 1 0,0-2 0,1 1 0,-1-1 0,14 6 0,-6-3 0,1-1 0,-1-1 0,2-1 0,-1 0 0,0 0 0,26 1 0,-11-3 0,1-2 0,44-5 0,-64 4 0,0-1 0,0 0 0,-1-1 0,1 0 0,-1-1 0,0 0 0,0-1 0,0 0 0,-1-1 0,0 1 0,0-2 0,0 1 0,-1-1 0,1-1 0,-2 1 0,1-1 0,6-10 0,-6 6 0,0-1 0,0 0 0,-1-1 0,-1 1 0,0-1 0,0-1 0,-2 1 0,0-1 0,-1 0 0,0 0 0,1-28 0,-3 12 0,1-3 0,-3-40 0,1 66 0,-1-1 0,0 1 0,-1 0 0,0 0 0,0 0 0,-1 0 0,0 0 0,0 1 0,-1-1 0,-6-9 0,10 17 0,0 0 0,0 1 0,0-1 0,0 0 0,0 0 0,0 1 0,0-1 0,0 0 0,0 0 0,0 1 0,0-1 0,0 0 0,0 0 0,0 1 0,0-1 0,0 0 0,-1 0 0,1 1 0,0-1 0,0 0 0,0 0 0,0 0 0,-1 1 0,1-1 0,0 0 0,0 0 0,0 0 0,-1 0 0,1 0 0,0 1 0,0-1 0,-1 0 0,1 0 0,0 0 0,0 0 0,-1 0 0,1 0 0,0 0 0,0 0 0,-1 0 0,1 0 0,0 0 0,0 0 0,-1 0 0,1 0 0,0 0 0,-1 0 0,1 0 0,0 0 0,0 0 0,0-1 0,-1 1 0,1 0 0,0 0 0,0 0 0,-1 0 0,1 0 0,0-1 0,0 1 0,0 0 0,0 0 0,-1 0 0,1-1 0,0 1 0,0 0 0,-2 103 0,20 188 0,-2-100 0,-8-95 0,1 65 0,-3-198 0,-6-186 0,-2 112 0,21-202 0,-17 300 0,0 0 0,1 0 0,0 1 0,1 0 0,1 0 0,11-23 0,-14 31 0,1 1 0,-1 0 0,1-1 0,-1 1 0,1 0 0,0 0 0,0 0 0,0 1 0,0-1 0,1 1 0,-1 0 0,1 0 0,0 0 0,-1 0 0,1 0 0,0 1 0,0 0 0,0 0 0,0 0 0,0 0 0,0 1 0,0-1 0,1 1 0,-1 0 0,5 1 0,-7-1 0,1 1 0,-1 0 0,0-1 0,1 1 0,-1 0 0,0 0 0,0 1 0,1-1 0,-1 0 0,0 1 0,0-1 0,0 1 0,-1-1 0,1 1 0,0 0 0,-1 0 0,1 0 0,-1 0 0,1 0 0,-1 0 0,0 1 0,0-1 0,0 0 0,1 3 0,2 8 0,-1 0 0,1 0 0,0 17 0,-4-29 0,4 26 0,-1 1 0,-1 0 0,-2-1 0,-4 45 0,2-58 0,-1 0 0,0 0 0,-1 0 0,-1-1 0,0 1 0,-1-1 0,0 0 0,-1-1 0,0 1 0,-15 17 0,10-16-1,0 1 1,-1-2-1,-21 17 0,29-26-5,0 0 1,-1 0-1,0-1 0,1 0 1,-1 0-1,0 0 0,-1-1 0,1 0 1,0 0-1,-1 0 0,1-1 1,-1 0-1,-6 0 0,14-13-50,0 10 56,1 1 0,-1-1 0,1 1-1,-1-1 1,1 1 0,-1 0-1,1 0 1,0-1 0,0 1 0,0 0-1,-1 1 1,1-1 0,0 0 0,0 0-1,0 1 1,3-1 0,40-6 9,-34 6-6,38-5 7,-13 3-2,0-2-1,42-12 1,-69 15-8,0-1 0,-1 0 1,1 0-1,-1-1 1,0 0-1,0-1 0,0 0 1,-1 0-1,1 0 0,-1-1 1,-1 0-1,1-1 0,10-13 1,-13 13 1,0-1 0,0 1 1,-1-1-1,0 1 1,0-1-1,-1 0 1,0 0-1,-1 0 0,2-9 1,-2-13 3,-1-34 0,-1 25 3,1 32-6,1-19 7,-2 1 0,-1-1 0,-6-33 0,10 72-9,-1 0 0,-1 0 0,0 0 0,-2 13 0,0 14-1,-1 567 0,20-686 0,5-117 0,-15 110 0,4 1 0,32-127 0,-41 207 0,1-7 0,1 1 0,1-1 0,6-13 0,-10 23 0,0 0 0,0 0 0,1 0 0,-1 0 0,1 0 0,-1 0 0,1 0 0,-1 1 0,1-1 0,0 1 0,0-1 0,0 1 0,0 0 0,0-1 0,0 1 0,0 0 0,0 0 0,1 1 0,-1-1 0,0 0 0,1 1 0,3-1 0,-4 1 0,-1 0 0,0 0 0,1 1 0,-1-1 0,0 0 0,0 1 0,1-1 0,-1 1 0,0 0 0,0-1 0,0 1 0,0 0 0,0-1 0,0 1 0,0 0 0,0 0 0,0 0 0,0 0 0,0 0 0,0 0 0,-1 0 0,1 0 0,0 1 0,-1-1 0,1 0 0,0 1 0,9 38 0,-8-30 0,4 22 0,-2-1 0,0 0 0,-2 1 0,-2 0 0,-5 52 0,2-72 0,0 0 1,-1-1-1,0 1 0,0-1 1,-1 0-1,-12 19 1,12-22-5,0 0 1,0-1 0,-1 0 0,0 0 0,0 0-1,-1-1 1,0 0 0,0 0 0,-15 9 0,-3-10-55,19-5 24,20-2 43,21-6-4,0 0 1,0-2-1,-1-2 0,0-1 1,55-31-1,-76 37-4,-1-1 1,0 0-1,0-1 1,0-1-1,-1 0 0,-1 0 1,0-1-1,0-1 1,-1 0-1,10-16 0,-10 11 2,-1-1-1,0 0 1,-1-1-1,-1 0 0,0 0 1,-2 0-1,3-26 1,0-42 7,-4-104 0,-4 111 15,1 80-25,0 0 0,0 0 0,0-1 0,1 1 0,-1 0 0,0 0 0,0 0 0,0-1 0,-1 1 0,1 0 0,0 0 0,0-1 0,0 1 0,0 0 0,0 0 0,0 0 0,0-1 0,0 1 0,0 0 0,0 0 0,-1 0 0,1-1 0,0 1 0,0 0 0,0 0 0,0 0 0,0 0 0,-1 0 0,1-1 0,0 1 0,0 0 0,0 0 0,-1 0 0,1 0 0,0 0 0,0 0 0,0 0 0,-1 0 0,1 0 0,0 0 0,0 0 0,-1 0 0,1 0 0,0 0 0,0 0 0,0 0 0,-1 0 0,1 0 0,0 0 0,0 0 0,-1 0 0,1 0 0,0 0 0,0 0 0,0 0 0,0 1 0,-1-1 0,1 0 0,0 0 0,0 0 0,-11 10 0,5 3 0,0 0 0,1 0 0,1 1 0,0-1 0,1 1 0,-2 18 0,-5 92 0,10 191 0,0-305 0,1-1 0,0 1 0,0-1 0,1 0 0,1 1 0,-1-1 0,1 0 0,1-1 0,7 14 0,-9-18 0,1 0 0,0 0 0,0 0 0,1 0 0,-1 0 0,1-1 0,0 0 0,0 0 0,0 0 0,0 0 0,1-1 0,-1 1 0,1-1 0,-1 0 0,1 0 0,0-1 0,0 0 0,-1 1 0,9-1 0,-3 1 0,-1-1 0,1-1 0,0 0 0,0 0 0,0-1 0,0 0 0,14-4 0,-19 3 0,0 0 0,0 0 0,-1 0 0,1 0 0,-1-1 0,0 0 0,1 0 0,-1 0 0,-1 0 0,1-1 0,0 1 0,-1-1 0,0 0 0,0 0 0,0 0 0,3-6 0,0-2 0,-1 0 0,0 0 0,0 0 0,-2-1 0,1 1 0,2-27 0,-3 0 0,-2-38 0,-1 43 0,0 31 0,0-3 0,1 1 0,-1-1 0,0 0 0,0 0 0,-1 1 0,0-1 0,0 0 0,0 1 0,-1-1 0,0 1 0,0-1 0,0 1 0,0 0 0,-1 0 0,-6-9 0,9 14 0,0-1 0,0 1 0,-1 0 0,1-1 0,0 1 0,-1-1 0,1 1 0,0 0 0,-1-1 0,1 1 0,0 0 0,-1-1 0,1 1 0,-1 0 0,1 0 0,-1-1 0,1 1 0,0 0 0,-1 0 0,1 0 0,-1 0 0,1 0 0,-1 0 0,1-1 0,-1 1 0,1 0 0,-1 0 0,1 0 0,-1 1 0,1-1 0,-1 0 0,1 0 0,-1 0 0,1 0 0,-1 0 0,1 1 0,-1-1 0,1 0 0,-1 0 0,1 1 0,0-1 0,-1 1 0,0 0 0,0 1 0,0-1 0,0 1 0,1 0 0,-1-1 0,1 1 0,-1 0 0,1 0 0,0-1 0,0 1 0,-1 2 0,-1 38 0,2 1 0,6 43 0,-4-71 0,0 0 0,1-1 0,1 0 0,0 0 0,1 0 0,0 0 0,1-1 0,1 0 0,15 23 0,-18-32 0,0 0 0,0 0 0,0 0 0,0 0 0,1-1 0,-1 0 0,1 0 0,0 0 0,0-1 0,0 1 0,1-1 0,-1-1 0,0 1 0,1-1 0,-1 0 0,1 0 0,-1 0 0,1-1 0,0 1 0,-1-2 0,1 1 0,-1-1 0,1 1 0,7-3 0,-11 1 0,0 1 0,1 0 0,-1-1 0,0 1 0,-1-1 0,1 1 0,0-1 0,0 0 0,-1 0 0,1 0 0,-1 0 0,1 0 0,-1 0 0,0-1 0,0 1 0,0 0 0,0-1 0,0-2 0,10-51 0,-9 41 0,11-98 0,-9 71 0,1 1 0,1-1 0,3 1 0,14-42 0,-21 78-1,0 0 0,0 1 1,0 0-1,0-1 0,1 1 0,-1 0 1,1 0-1,0 1 0,0-1 0,1 0 0,-1 1 1,1 0-1,0 0 0,0 0 0,6-3 1,-4 3-3,1 1 0,-1 0 0,1 0 0,0 1 0,-1 0 0,1 0 0,0 0 0,0 1 0,0 0 0,8 1 0,-14 0 2,0-1 1,0 0-1,0 0 1,0 0-1,0 1 1,0-1 0,0 1-1,0-1 1,0 1-1,0-1 1,0 1-1,0-1 1,0 1-1,0 0 1,0 0 0,0-1-1,-1 1 1,1 0-1,0 0 1,-1 0-1,1 0 1,-1 0-1,1 0 1,-1 0 0,1 0-1,-1 0 1,0 0-1,1 0 1,-1 0-1,0 0 1,0 0-1,0 0 1,0 0 0,0 0-1,0 2 1,0-2 13,-5-2 3,-1 0-16,-1 0 0,1 1 0,-1-1 0,0 1 0,1 1 0,-11 1 0,14-2 0,0 1 0,0 0 0,0 0 0,1 1 0,-1-1 0,0 1 0,1-1 0,-1 1 0,1 0 0,0 0 0,0 0 0,-1 0 0,1 0 0,0 1 0,1-1 0,-4 5 0,-3 7 0,1-1 0,1 1 0,0 0 0,1 1 0,0 0 0,2-1 0,-5 27 0,5-6 0,1 0 0,3 46 0,0-75 1,-1 0 0,1 0 0,0 0 0,0 1-1,1-1 1,0 0 0,0-1 0,0 1 0,1 0 0,0-1 0,0 1 0,0-1 0,1 0-1,0 0 1,0 0 0,0 0 0,1-1 0,-1 0 0,1 0 0,0 0 0,0 0 0,0-1-1,1 0 1,-1 0 0,1 0 0,0-1 0,0 0 0,0 0 0,8 1 0,17 2 0,1-2 0,-1-1 0,1-1 0,50-6 0,-66 3-1,-1 0 0,0-1 0,0-1 0,0 0 0,0-1 0,-1 0 0,0-2 0,0 1 0,0-2 0,-1 0 0,0 0 0,21-19 0,-24 18 0,-1 0 0,0-1 0,0 0 0,-1-1 0,-1 1 0,1-2 0,-2 1 0,1-1 0,-2 0 0,0 0 0,0-1 0,-1 1 0,0-1 0,-1 0 0,1-15 0,-2 12 0,-1-1 0,-1 1 0,0 0 0,-1-1 0,-1 1 0,-1 0 0,-8-30 0,9 41 0,1 0 0,-1 0 0,-1 1 0,1-1 0,-1 1 0,1-1 0,-1 1 0,0 0 0,-1 0 0,1 0 0,-1 1 0,0-1 0,0 1 0,0 0 0,0 0 0,0 0 0,-1 0 0,0 1 0,1 0 0,-1 0 0,0 0 0,0 1 0,0-1 0,0 1 0,0 0 0,0 1 0,0-1 0,-7 1 0,8 0 0,1 0 0,-1 1 0,1-1 0,-1 1 0,1-1 0,0 1 0,-1 0 0,1 0 0,0 1 0,-1-1 0,1 1 0,0-1 0,0 1 0,0 0 0,1 0 0,-1 0 0,0 1 0,1-1 0,-1 1 0,1-1 0,0 1 0,0 0 0,0 0 0,0 0 0,1 0 0,-1 0 0,1 0 0,0 1 0,-1-1 0,1 4 0,-3 10 0,1 0 0,0 0 0,2 0 0,0 30 0,1-37 0,0-4 0,0 17 0,0 0 0,1 1 0,2-1 0,0 0 0,8 25 0,-10-43 0,1 0 0,-1 0 0,2 0 0,-1-1 0,0 1 0,1-1 0,0 1 0,0-1 0,0 0 0,0 0 0,1 0 0,-1-1 0,1 1 0,0-1 0,0 0 0,0 0 0,1 0 0,-1-1 0,1 1 0,0-1 0,-1 0 0,1-1 0,0 1 0,0-1 0,0 0 0,0 0 0,0 0 0,0-1 0,9 0 0,-10 0 0,-1 0 0,1 0 0,0-1 0,0 1 0,0-1 0,-1 0 0,1 0 0,0 0 0,-1-1 0,1 1 0,-1-1 0,1 0 0,-1 0 0,0 0 0,0 0 0,0-1 0,3-2 0,-2 0 0,0 0 0,0 0 0,-1 0 0,0-1 0,0 1 0,0-1 0,-1 0 0,1 0 0,1-10 0,1-10 0,-1-1 0,-2 0 0,-1-53 0,-2 53 0,2 12 0,-1 8 0,1-1 0,-2 1 0,1 0 0,-3-12 0,3 18 0,0 0 0,0 0 0,-1 0 0,1 0 0,0 0 0,-1 0 0,1 0 0,-1 0 0,1 0 0,-1 1 0,1-1 0,-1 0 0,0 0 0,1 1 0,-1-1 0,0 0 0,1 1 0,-1-1 0,0 0 0,0 1 0,0-1 0,0 1 0,0 0 0,0-1 0,1 1 0,-1 0 0,0 0 0,0-1 0,0 1 0,0 0 0,0 0 0,0 0 0,0 0 0,0 0 0,0 0 0,0 0 0,0 1 0,0-1 0,-1 1 0,0-1 0,0 1 0,1 0 0,-1 0 0,1 1 0,-1-1 0,1 0 0,0 0 0,0 1 0,-1-1 0,1 1 0,0-1 0,0 1 0,0-1 0,1 1 0,-1 0 0,0-1 0,0 1 0,1 0 0,-1 0 0,1 0 0,0-1 0,-1 1 0,1 0 0,0 4 0,-1 1 0,-3 18 0,1 0 0,1 0 0,1 0 0,1 0 0,1 1 0,10 48 0,-10-69 0,1 1 0,-1-1 0,2 0 0,-1 1 0,0-1 0,1 0 0,0 0 0,0-1 0,1 1 0,-1-1 0,1 1 0,0-1 0,0 0 0,1 0 0,-1-1 0,1 1 0,0-1 0,9 4 0,-5-3 0,1 0 0,0-1 0,0-1 0,0 1 0,0-2 0,0 1 0,0-2 0,0 1 0,17-2 0,-22 0 0,-1 0 0,1 0 0,0 0 0,-1 0 0,1-1 0,-1 1 0,0-1 0,0-1 0,1 1 0,-1 0 0,-1-1 0,1 0 0,0 0 0,-1 0 0,1 0 0,-1-1 0,0 1 0,0-1 0,0 0 0,2-6 0,4-6 0,0 0 0,-2-1 0,11-35 0,-7 11 0,-2-1 0,-1 0 0,3-64 0,-12-130 0,0 214 0,-1 0 0,-1 0 0,-1 0 0,-1 0 0,-1 1 0,-10-24 0,16 44 0,0 0 0,-1-1 0,0 1 0,1 0 0,-1 0 0,1-1 0,-1 1 0,0 0 0,0 0 0,0 0 0,0 0 0,0 0 0,0 0 0,0 0 0,0 1 0,0-1 0,0 0 0,0 0 0,0 1 0,-2-1 0,2 1 0,0 0 0,0 0 0,0 1 0,0-1 0,0 1 0,1-1 0,-1 0 0,0 1 0,0-1 0,1 1 0,-1 0 0,0-1 0,1 1 0,-1 0 0,0-1 0,1 1 0,-1 0 0,1 0 0,-1 0 0,1-1 0,0 1 0,-1 0 0,1 0 0,0 0 0,0 0 0,-1 0 0,1 0 0,0-1 0,0 1 0,0 0 0,0 0 0,0 0 0,0 1 0,-4 56 0,1 1 0,11 106 0,-3-103 0,2 0 0,3-1 0,30 101 0,-36-153 0,-1 0 0,1 0 0,1-1 0,-1 1 0,1-1 0,1 0 0,0 0 0,10 10 0,-14-16 0,0 0 0,1 1 0,0-1 0,0 0 0,-1-1 0,1 1 0,0-1 0,0 1 0,1-1 0,-1 0 0,0 0 0,0 0 0,1 0 0,-1-1 0,0 1 0,1-1 0,-1 0 0,0 0 0,1 0 0,-1 0 0,0-1 0,1 0 0,-1 1 0,0-1 0,1 0 0,-1-1 0,4-1 0,-1-1 0,0 0 0,-1 0 0,1 0 0,-1-1 0,0 1 0,0-1 0,-1-1 0,0 1 0,0-1 0,0 1 0,0-1 0,-1 0 0,0-1 0,0 1 0,-1 0 0,0-1 0,0 0 0,2-11 0,1-13 0,-1 0 0,1-54 0,-5 70 0,2-25 0,-2 0 0,-2-1 0,-1 1 0,-15-67 0,11 91 0,5 22 0,2-6 0,-2 14 0,0 1 0,0 0 0,2-1 0,0 1 0,1 14 0,1 17 0,-2-10 0,4 115 0,-2-133 0,0-1 0,2 1 0,0-1 0,1 0 0,0 0 0,11 21 0,-14-33 0,0-1 0,0 0 0,0 0 0,1 0 0,0 0 0,0-1 0,0 1 0,0-1 0,0 0 0,1 1 0,0-1 0,-1-1 0,1 1 0,0-1 0,0 1 0,1-1 0,-1 0 0,0-1 0,1 1 0,-1-1 0,1 0 0,-1 0 0,1 0 0,0-1 0,-1 1 0,1-1 0,0 0 0,-1-1 0,1 1 0,0-1 0,-1 0 0,6-1 0,0-2 0,1 1 0,-1-2 0,0 1 0,-1-1 0,1-1 0,-1 0 0,0 0 0,0-1 0,-1 0 0,0 0 0,0-1 0,9-12 0,-6 4 0,0 0 0,-1-1 0,-1-1 0,-1 1 0,0-1 0,-1-1 0,-1 1 0,-1-1 0,4-27 0,-2-11 0,-2-104 0,-5 160 0,0 0 0,0 1 0,0-1 0,0 1 0,0-1 0,0 1 0,0-1 0,0 1 0,0-1 0,-1 1 0,1-1 0,0 1 0,0-1 0,0 1 0,-1-1 0,1 1 0,0 0 0,-1-1 0,1 1 0,0-1 0,-1 1 0,1 0 0,-1-1 0,1 1 0,-1 0 0,1 0 0,0-1 0,-1 1 0,1 0 0,-1 0 0,1 0 0,-1-1 0,1 1 0,-1 0 0,1 0 0,-1 0 0,0 0 0,1 0 0,-1 0 0,1 0 0,-1 0 0,1 0 0,-1 0 0,1 0 0,-1 1 0,1-1 0,-1 0 0,1 0 0,-1 0 0,1 1 0,-1-1 0,1 0 0,0 1 0,-1-1 0,-1 1 0,0 0 0,-1 1 0,1-1 0,1 0 0,-1 1 0,0-1 0,0 1 0,0-1 0,1 1 0,-1 0 0,1 0 0,-3 3 0,0 8 0,0 0 0,0 0 0,2 0 0,-1 1 0,2-1 0,-1 18 0,6 85 0,-2-97 0,0 1 0,2-1 0,0 0 0,1 0 0,13 30 0,-16-43 0,0 0 0,1 0 0,0 0 0,0 0 0,1 0 0,0-1 0,0 0 0,0 1 0,0-2 0,1 1 0,0 0 0,0-1 0,0 0 0,1 0 0,-1-1 0,1 1 0,0-1 0,0 0 0,0-1 0,8 3 0,-6-3 0,1-1 0,-1 0 0,0-1 0,0 0 0,0 0 0,0-1 0,1 0 0,14-4 0,-18 4 0,0-1 0,0 0 0,0-1 0,-1 1 0,1-1 0,0 0 0,-1 0 0,0 0 0,0 0 0,0-1 0,0 0 0,-1 0 0,1 0 0,4-8 0,-1 0 0,0-1 0,-2 0 0,1 0 0,-2 0 0,0 0 0,0-1 0,2-24 0,-2-1 0,-2-61 0,-3 83 0,0 1 0,-1 0 0,0 0 0,-1 0 0,-1 0 0,-11-27 0,13 37 0,-1 1 0,1 0 0,-1 0 0,0 0 0,0 0 0,0 0 0,-1 1 0,0-1 0,0 1 0,0 0 0,0 0 0,-1 1 0,1-1 0,-1 1 0,0 0 0,0 0 0,0 0 0,0 1 0,-1 0 0,1 0 0,-1 0 0,1 1 0,-7-1 0,9 1 0,0 1 0,-1 0 0,1 0 0,0 0 0,0 0 0,0 1 0,0-1 0,0 1 0,0 0 0,0 0 0,0 0 0,0 0 0,0 1 0,0-1 0,1 1 0,-1-1 0,1 1 0,-4 2 0,3 0 0,-1 0 0,1 0 0,0 0 0,0 1 0,0-1 0,1 1 0,0-1 0,0 1 0,-3 10 0,0 5 0,1 1 0,1 0 0,1 0 0,0 24 0,1-27 0,1 1 0,1-1 0,1 1 0,0-1 0,5 19 0,-5-31 0,1 1 0,-1-1 0,1 1 0,0-1 0,1 0 0,-1 0 0,1-1 0,0 1 0,1-1 0,-1 0 0,1 0 0,0 0 0,1 0 0,-1-1 0,1 0 0,7 4 0,-9-6 0,0 1 0,1-1 0,-1-1 0,0 1 0,1-1 0,-1 0 0,1 0 0,-1 0 0,1 0 0,0-1 0,-1 0 0,1 0 0,0 0 0,-1 0 0,1-1 0,0 0 0,-1 0 0,1 0 0,-1 0 0,0-1 0,1 0 0,-1 0 0,0 0 0,0 0 0,0-1 0,0 0 0,-1 0 0,1 0 0,-1 0 0,1 0 0,3-5 0,-1-3 0,-1-1 0,0 1 0,0-1 0,-1 1 0,-1-1 0,3-15 0,5-74 0,-10 79 0,0 1 0,2 0 0,0 0 0,1 0 0,2 0 0,7-21 0,-12 40 0,0 0 0,-1 0 0,1 1 0,0-1 0,0 0 0,0 0 0,0 1 0,0-1 0,0 0 0,1 1 0,-1-1 0,0 1 0,1 0 0,0-1 0,-1 1 0,1 0 0,-1 0 0,1 0 0,0 0 0,0 0 0,0 0 0,0 1 0,0-1 0,0 1 0,-1-1 0,1 1 0,0 0 0,0-1 0,3 1 0,-3 1 0,1 0 0,-1 0 0,1 0 0,-1 0 0,0 0 0,0 1 0,1-1 0,-1 0 0,0 1 0,0 0 0,0 0 0,0-1 0,-1 1 0,1 0 0,0 1 0,-1-1 0,0 0 0,1 0 0,-1 1 0,1 2 0,12 29 0,-2 0 0,-1 0 0,-2 1 0,8 61 0,-5 146 0,-10-256 0,0 0 0,0 0 0,2 1 0,0-1 0,8-18 0,-1-2 0,0 3 0,16-57 0,4 1 0,56-107 0,-86 192 0,3-6 0,0 0 0,1 1 0,0-1 0,1 1 0,7-9 0,-13 16 0,0 0 0,1 0 0,-1-1 0,0 1 0,0 0 0,1 0 0,-1 0 0,0 0 0,0-1 0,1 1 0,-1 0 0,0 0 0,1 0 0,-1 0 0,0 0 0,0 0 0,1 0 0,-1 0 0,0 0 0,1 0 0,-1 0 0,0 0 0,1 0 0,-1 0 0,0 0 0,1 0 0,-1 0 0,0 0 0,0 1 0,1-1 0,-1 0 0,0 0 0,0 0 0,1 0 0,-1 1 0,0-1 0,0 0 0,1 0 0,-1 0 0,0 1 0,0-1 0,0 0 0,0 0 0,1 1 0,-1-1 0,0 0 0,0 1 0,0-1 0,0 0 0,0 0 0,0 1 0,0-1 0,0 0 0,0 1 0,0-1 0,0 0 0,0 1 0,0-1 0,0 0 0,0 0 0,0 1 0,0-1 0,0 0 0,0 1 0,0-1 0,3 51 0,-4 64 0,-1-39 0,2 238-19,-1-315-576,-9-10-2024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22.5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142 82 32351,'-3'-2'14,"1"1"0,-1 0 0,1 1 0,-1-1 0,1 0 0,-1 1 0,0-1 0,1 1 0,-1 0 0,0 0 0,1 0 0,-1 0 0,0 0 0,1 1 0,-1-1 0,0 1 0,1 0 0,-1 0 0,1 0 0,-1 0 0,1 0 0,-1 0 0,1 1 0,0-1 0,0 1 0,0-1 0,0 1 1,-4 4-1,3-2-16,0 1 0,1 0 1,-1-1-1,1 1 0,0 1 1,0-1-1,0 0 1,1 0-1,-1 1 0,2-1 1,-1 1-1,0-1 1,1 8-1,0-7 2,0-2 0,0 0 0,0 0 0,0-1 0,1 1 0,-1 0 0,1-1 0,1 6 0,-1-8 0,0 1 0,0-1 0,0 0 0,0 1 0,0-1 0,0 0 0,0 0 0,1 0 0,-1 0 0,0 0 0,1 0 0,-1 0 0,1 0 0,-1 0 0,1-1 0,-1 1 0,1 0 0,0-1 0,1 1 0,11 2 3,0 0 0,0-1 0,1-1 0,-1 0 0,0-1-1,0-1 1,1 0 0,-1-1 0,0 0 0,23-7 0,-33 7-3,0 0 0,0-1 0,0 1 0,-1-1 0,1 0 0,0 0 0,-1 0 0,0 0 0,0 0 0,0-1 0,0 0 0,-1 1 0,1-1 0,-1 0 0,0 0 0,0 0 0,0-1 0,-1 1 0,1 0 0,-1-1 0,0 1 0,-1-1 0,1-4 0,0 4 0,-1 0 0,1 0 0,-1 0 0,-1 0 0,1 0 0,-1 0 0,0 0 0,0 0 0,0 0 0,-1 0 0,0 1 0,0-1 0,0 0 0,0 1 0,-1 0 0,1-1 0,-1 1 0,0 0 0,-1 1 0,-3-5 0,0 3-13,0 0-1,-1 1 1,1 0 0,-1 0-1,1 0 1,-1 1 0,0 1-1,-1-1 1,1 1 0,0 1-1,-1-1 1,1 1 0,0 1-1,-1 0 1,1 0 0,-1 0-1,1 1 1,-1 0 0,1 1-1,0 0 1,-1 0 0,1 1-1,0 0 1,1 1 0,-1-1-1,1 2 1,-11 6 0,-26 28-1311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3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158 217 31999,'5'-16'56,"1"0"0,0 1 1,1 0-1,1 0 1,0 0-1,1 1 1,1 0-1,12-13 0,-16 20-47,1 1 0,-1 0 0,2 0-1,-1 0 1,0 1 0,1 0 0,0 1-1,1 0 1,-1 0 0,0 1 0,1 0-1,0 0 1,0 1 0,0 0-1,0 1 1,12-1 0,-18 2-7,0-1-1,0 1 1,0 0-1,1 0 1,-1 1-1,0-1 1,0 1 0,0-1-1,5 3 1,-7-3-2,0 2 0,1-1-1,-1 0 1,0 0 0,0 0 0,0 1 0,0-1 0,0 0 0,0 1 0,-1-1-1,1 1 1,0-1 0,-1 1 0,1-1 0,-1 1 0,0-1 0,1 1 0,-1 0 0,0-1-1,0 3 1,2 10 0,-2 1-1,1-1 1,-2 1 0,0-1-1,-1 1 1,0-1-1,-1 0 1,0 0 0,-2 0-1,1 0 1,-2-1-1,0 0 1,0 0-1,-13 19 1,-3-2 1,0-1 1,-2-2-1,-2 0 0,-44 38 0,67-63-1,-96 80-23,82-70 16,-1 0 0,0-1 0,0-1 0,-21 8 0,39-18 7,0 0 1,-1 0-1,1 0 0,0 0 1,0 0-1,0 0 1,-1 0-1,1 0 1,0 0-1,0 0 1,-1 0-1,1 0 1,0 0-1,0 0 1,0 0-1,-1 0 1,1 0-1,0 0 1,0 0-1,0-1 0,-1 1 1,1 0-1,0 0 1,0 0-1,0 0 1,0 0-1,-1-1 1,1 1-1,0 0 1,0 0-1,0 0 1,0-1-1,0 1 1,0 0-1,0 0 1,-1 0-1,1-1 0,0 1 1,0 0-1,0 0 1,0-1-1,0 1 1,0 0-1,0 0 1,0-1-1,0-11 3,0 12-1,0-9-1,0 0 0,1 0-1,0 1 1,0-1-1,1 0 1,0 1 0,5-13-1,-5 16 1,1 0 0,0 1 0,0-1 0,0 0 0,0 1 0,1 0 0,0 0 0,0 0 0,0 0 0,0 1 0,1-1 0,-1 1 0,8-4 0,-8 5 0,-1 1 0,1-1-1,-1 1 1,1-1 0,0 1 0,0 0-1,0 1 1,0-1 0,-1 1 0,1-1 0,0 1-1,0 0 1,0 1 0,0-1 0,0 1 0,0-1-1,0 1 1,3 2 0,-1-1-1,-1 1 0,0-1-1,1 1 1,-1 0 0,-1 1 0,1-1 0,0 1 0,-1 0 0,0 0-1,7 8 1,37 56-17,-29-40 22,0 0 0,41 41 0,-53-62-7,0-1-1,0 0 1,0 0-1,1-1 1,-1 0-1,1 0 1,1-1-1,-1 0 1,1-1-1,-1 0 0,1 0 1,0 0-1,0-1 1,15 1-1,-15-2-17,1 0-74,-1-1 0,0 0 0,0 0 0,1-1 0,16-3 0,8-15-1200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22.9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 32543,'2'0'96,"48"0"-32,17 0-32,10 0-32,-8 0 32,-5 0-32,-17 0 0,-11 0-48,-17-5-304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23.2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179 12 32559,'-14'-4'23,"1"2"-1,-1-1 1,0 2 0,0 0-1,-14 1 1,24 0-23,1 0 1,0 0-1,-1 1 0,1-1 1,0 1-1,0 0 0,0 0 0,0 0 1,0 0-1,0 1 0,0-1 1,0 1-1,0 0 0,1-1 1,-1 1-1,0 1 0,1-1 0,0 0 1,-1 0-1,1 1 0,0 0 1,1-1-1,-1 1 0,0 0 0,1 0 1,-2 4-1,1-2 0,0 0 1,1 0-1,-1 0 0,1 0 0,1 0 1,-1 0-1,1 1 0,0-1 1,0 0-1,0 0 0,1 1 0,-1-1 1,1 0-1,1 0 0,-1 0 1,1 0-1,0 0 0,0 0 1,0-1-1,1 1 0,0 0 0,0-1 1,4 6-1,-1-5 1,0 1-1,0-2 1,0 1 0,1-1 0,0 0-1,0 0 1,0-1 0,0 1 0,0-2-1,0 1 1,1-1 0,-1 0-1,1-1 1,0 1 0,9-1 0,-4 0 3,1 0 0,-1-1 1,0 0-1,1-1 1,-1 0-1,23-6 0,-33 6-3,1-1-1,0 0 1,-1 1-1,1-1 1,-1 0 0,0 0-1,1-1 1,-1 1-1,0-1 1,0 0-1,-1 1 1,1-1-1,-1-1 1,1 1-1,-1 0 1,0 0-1,0-1 1,0 1-1,-1-1 1,1 0-1,-1 0 1,0 1-1,0-1 1,0 0-1,-1 0 1,1 0-1,-1-4 1,1 3-1,-1 1 0,0-1 0,0 0 0,0 1 0,0-1 0,-1 0 0,0 1 0,0-1 0,0 1 0,0-1 0,-1 1 0,1-1 0,-1 1 0,-3-5 0,2 5 0,0 1 0,-1 0 0,1 0 0,0 0 0,-1 1 0,1-1 0,-1 1 0,0 0 0,0 0 0,0 0 0,0 0 0,0 1 0,-1-1 0,1 1 0,-7-1 0,-1 0-6,0-1-1,-1 2 1,1 0 0,-1 0-1,1 1 1,-1 1 0,1 0 0,-1 1-1,1 0 1,-22 7 0,-17 20-149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23.9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21 31374,'0'0'1241,"3"0"-1161,81 0-30,70 1-39,154-20 0,-342 17-256,-14 2-598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24.8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 0 32239,'1'1'20,"-1"0"0,1 0 1,0 0-1,-1 0 0,1 0 0,0 0 1,-1 0-1,1 0 0,-1 0 0,0 1 1,1-1-1,-1 0 0,0 0 0,0 0 1,0 0-1,0 1 0,0-1 1,0 0-1,0 0 0,0 0 0,0 1 1,-1-1-1,1 2 0,-1 4 22,-15 631-42,16-638 0,-1 10 0,2 1 0,-1 0 0,2-1 0,2 13 0,-4-20 0,1 0 0,0-1 0,0 1 0,0 0 0,1-1 0,-1 1 0,1-1 0,-1 1 0,1-1 0,0 0 0,0 1 0,0-1 0,0 0 0,0 0 0,1-1 0,-1 1 0,1 0 0,-1-1 0,6 3 0,3-1 0,-1 0 0,1-1 0,1-1 0,-1 1 0,0-2 0,0 0 0,0 0 0,0-1 0,0 0 0,18-4 0,-21 2 0,0-1 0,-1 0 0,1 0 0,0-1 0,-1 1 0,0-2 0,0 1 0,-1-1 0,0 0 0,0 0 0,0-1 0,0 1 0,-1-1 0,0-1 0,-1 1 0,7-15 0,-2 3 0,-1-1 0,-1 0 0,-1 0 0,0-1 0,4-39 0,-5-2 0,-5-71 0,-1 129 0,1-1 0,-1 1 0,1-1 0,-1 1 0,0 0 0,-1 0 0,1-1 0,-1 1 0,-3-5 0,-5-18 0,11 36 0,0 0 0,-1-1 0,0 1 0,-1 16 0,-1 5 0,1 19 0,0-9 0,7 64 0,-5-93 0,1 1 0,1-1 0,0 1 0,0-1 0,1 0 0,1 0 0,0 0 0,0-1 0,14 20 0,-16-26 0,1 0 0,0 0 0,0 0 0,0 0 0,0-1 0,1 1 0,-1-1 0,1 0 0,0-1 0,0 1 0,0-1 0,0 0 0,1 0 0,6 1 0,6 0 0,-1-1 0,1 0 0,21-2 0,-38 0 0,9 0 0,-1-1 0,0 0 0,1-1 0,-1 0 0,0-1 0,0 1 0,-1-2 0,1 1 0,0-1 0,-1-1 0,0 1 0,0-1 0,0-1 0,-1 0 0,0 0 0,0 0 0,0-1 0,-1 0 0,0 0 0,9-14 0,-6 7 0,0-1 0,-1-1 0,-1 0 0,0 0 0,-1 0 0,-1 0 0,0-1 0,-2 0 0,0 0 0,2-26 0,-5 29 0,2-3 0,-2-1 0,0 1 0,-1-1 0,-6-28 0,7 42 0,-1 1 0,0 0 0,0 0 0,0 0 0,0 0 0,0 0 0,-1 0 0,1 0 0,-1 0 0,0 0 0,0 1 0,0-1 0,0 1 0,-1-1 0,1 1 0,-1 0 0,1 0 0,-1 0 0,0 0 0,0 0 0,0 1 0,0-1 0,0 1 0,0 0 0,0 0 0,0 0 0,0 0 0,-1 1 0,1-1 0,0 1 0,-5 0 0,4 0 0,-1-1 0,1 2 0,0-1 0,0 0 0,0 1 0,0 0 0,0 0 0,-6 2 0,8-2 0,0 1 0,0-1 0,0 1 0,0 0 0,1-1 0,-1 1 0,0 0 0,1 0 0,0 0 0,-1 0 0,1 0 0,0 0 0,0 0 0,0 1 0,1-1 0,-2 3 0,-3 17 0,0 1 0,2 0 0,1 0 0,0 0 0,4 44 0,-1-19 0,-1-34 0,1 0 0,0 0 0,1 1 0,1-1 0,0-1 0,1 1 0,0 0 0,11 20 0,-13-29 0,1 1 0,0-1 0,1 0 0,-1 0 0,1 0 0,0 0 0,0-1 0,1 1 0,-1-1 0,1 0 0,0 0 0,0-1 0,0 0 0,1 1 0,-1-2 0,1 1 0,-1-1 0,1 0 0,0 0 0,0 0 0,0-1 0,7 1 0,1-1 0,0 0 0,1 0 0,0-2 0,-1 0 0,24-4 0,-34 4 0,1-1 0,-1 1 0,0-1 0,0 0 0,1 0 0,-1 0 0,0-1 0,0 1 0,-1-1 0,1 0 0,-1 0 0,1 0 0,-1-1 0,0 1 0,0-1 0,-1 0 0,1 0 0,-1 0 0,1 0 0,-1 0 0,2-6 0,-1-3 0,0 0 0,0 0 0,-2 0 0,1 0 0,-2 0 0,-1-25 0,0 3 0,-1-7 0,-11-61 0,2 20 0,11 80 0,-1-2 0,0 1 0,1 0 0,0-1 0,0 1 0,0-1 0,2-7 0,-2 11 0,1 0 0,0-1 0,-1 1 0,1 0 0,0 0 0,-1 0 0,1 0 0,0 0 0,0 0 0,0 0 0,0 0 0,0 0 0,0 1 0,0-1 0,0 0 0,0 0 0,1 1 0,-1-1 0,0 1 0,0-1 0,1 1 0,-1 0 0,0 0 0,0-1 0,1 1 0,1 0 0,4-1 0,1 0 0,-1 0 0,1 0 0,-1 1 0,1 1 0,-1-1 0,1 1 0,-1 0 0,1 1 0,-1 0 0,0 0 0,0 0 0,0 1 0,0 0 0,0 1 0,0-1 0,-1 1 0,0 1 0,0-1 0,0 1 0,0 0 0,-1 0 0,0 1 0,0 0 0,0 0 0,-1 0 0,1 0 0,-2 1 0,1-1 0,-1 1 0,0 0 0,0 0 0,-1 0 0,0 1 0,0-1 0,0 0 0,-1 1 0,0 11 0,0-6 0,-1 0 0,0 0 0,-1 0 0,0-1 0,-1 1 0,0 0 0,-1-1 0,-1 1 0,0-1 0,0 0 0,-13 22 0,6-14 0,-16 41 0,24-54 0,1 1 0,0 0 0,0 0 0,1 0 0,0 1 0,0-1 0,1 0 0,1 11 0,-1-17 0,0-1 0,1 0 0,-1 0 0,0 0 0,1 1 0,-1-1 0,1 0 0,0 0 0,-1 0 0,1 0 0,0 0 0,0 0 0,-1 0 0,1 0 0,0 0 0,0-1 0,0 1 0,0 0 0,0-1 0,1 1 0,-1 0 0,0-1 0,0 1 0,0-1 0,0 0 0,1 1 0,-1-1 0,2 0 0,40 2 0,-32-2 0,-3 0 0,1-1 0,0 0 0,-1 0 0,1-1 0,-1 0 0,0-1 0,0 0 0,0 0 0,0 0 0,15-10 0,-18 10 0,0-1 0,0 0-1,0 0 1,-1 0 0,1 0-1,-1-1 1,0 0 0,0 0-1,-1 0 1,0 0 0,0-1-1,0 1 1,0-1 0,-1 0-1,0 1 1,2-11 0,-1-3-146,-2-1 0,-1 1-1,-2-30 1,-5-6-1937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25.2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183 33 32527,'-7'-2'13,"-1"-1"0,1 1 0,0 1 0,0 0 0,-1 0 0,1 0 0,-1 1 0,1 0 0,-1 0 0,1 0 0,-15 4 0,18-3-12,0 1 0,0-1 0,0 1 0,0 0 0,0 0-1,1 0 1,-1 1 0,1-1 0,-1 1 0,1 0 0,0 0 0,0 0 0,0 0 0,0 1 0,1-1 0,-1 1-1,1 0 1,0-1 0,0 1 0,0 0 0,-1 6 0,0-3 0,1 0-1,0 1 1,1-1 0,0 1 0,0-1-1,0 1 1,1-1 0,0 1-1,1 0 1,2 14 0,-2-18-1,1 1 1,-1-1 0,1 0-1,0 0 1,0 0-1,0 0 1,1 0-1,-1-1 1,1 1-1,0-1 1,0 0-1,0 1 1,0-1-1,1-1 1,-1 1 0,1 0-1,0-1 1,0 0-1,6 3 1,3 0 2,0-1 1,1-1 0,-1 0-1,1-1 1,-1-1-1,1 0 1,0 0 0,0-2-1,-1 0 1,23-4 0,-32 4-4,-1 0 0,0-1 0,1 0 1,-1 0-1,0 0 0,0 0 0,0 0 1,0 0-1,0-1 0,0 0 0,-1 1 0,1-1 1,-1 0-1,0 0 0,0-1 0,0 1 1,0 0-1,-1 0 0,1-1 0,-1 1 1,0-1-1,0 0 0,0 1 0,0-8 0,1 4 0,-1-1 0,-1 0 0,1 0 0,-1 0 0,-1 0 0,1 0 0,-2 1 0,1-1 0,-1 0 0,0 1 0,-3-9 0,1 9 0,0 1 1,0-1-1,-1 1 0,0 0 1,0 0-1,-1 0 0,0 1 1,0-1-1,0 1 0,0 1 1,-1-1-1,0 1 0,-11-5 1,13 7-4,-1-1 0,1 1 0,-1 0 0,0 0-1,0 1 1,0 0 0,0 0 0,0 0 0,0 1 0,0 0 0,0 0 0,0 0 0,0 1 0,0 0 0,0 0 0,0 0 0,0 1 0,0 0 0,-6 3 0,4 0-35,1 1 0,-1-1 0,-10 13 1,17-18 36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39.74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12 138 32111,'0'0'363,"0"3"-289,5 570 140,-5-1124-209,0 542-5,0-1 0,0 0 0,1 0 0,0 0 0,1 0 0,0 0 0,1 1 0,0-1 0,0 1 0,1 0 0,0 0 0,1 0 0,0 0 0,9-11 0,-13 19 0,-1 0 0,1 0 0,0 1 0,0-1 0,-1 0 0,1 1 0,0-1 0,0 1 0,0-1 0,0 1 0,0-1 0,0 1 0,0 0 0,0-1 0,0 1 0,0 0 0,0 0 0,0 0 0,0 0 0,0 0 0,0 0 0,0 0 0,0 0 0,0 0 0,0 0 0,0 1 0,0-1 0,0 0 0,0 1 0,1 0 0,1 0 0,-1 0 0,1 1 0,-1-1 0,0 1 0,0 0 0,0-1 0,0 1 0,0 0 0,0 0 0,2 3 0,4 9 0,-1 0 0,0 0 0,0 1 0,-2 0 0,0 0 0,0 0 0,-2 1 0,0-1 0,0 1 0,-2 0 0,0 31 0,-1-46 0,-1 0 0,1 0 0,-1 0 0,1 0 0,-1 0 0,1 0 0,-1-1 0,1 1 0,-1 0 0,0 0 0,1-1 0,-1 1 0,0 0 0,0-1 0,1 1 0,-1-1 0,0 1 0,0-1 0,0 1 0,0-1 0,0 0 0,0 0 0,0 1 0,0-1 0,0 0 0,0 0 0,0 0 0,0 0 0,0 0 0,1 0 0,-3 0 0,-42 0-12,30-1-5,11 1 5,-4 0-38,0 0 0,0 0 0,-1 1 1,1 0-1,0 0 0,-12 5 0,5 3-905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41.84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1 498 28653,'0'1'106,"0"0"-1,1 0 0,-1-1 1,0 1-1,1 0 1,-1 0-1,0-1 1,1 1-1,-1 0 0,1-1 1,0 1-1,-1 0 1,1-1-1,-1 1 1,1-1-1,0 1 0,-1-1 1,1 1-1,0-1 1,0 0-1,0 1 1,-1-1-1,1 0 0,0 1 1,0-1-1,0 0 1,-1 0-1,1 0 1,0 0-1,0 0 0,1 0 1,36 0 267,-28 0-211,-8 0-155,0 0 1,1 0 0,-1 0-1,0 0 1,1 0 0,-1-1-1,0 1 1,0-1 0,1 1-1,-1-1 1,0 0 0,0 0-1,0 0 1,0 0 0,0 0 0,0-1-1,0 1 1,1-2 0,1-2-5,-1 0 1,0 0-1,0 0 1,-1-1-1,0 1 1,3-8-1,19-66 0,-17 53-3,1 0 0,1 1 0,15-31 0,-20 50 0,0 2 0,1-1 0,-1 0 0,1 1 0,0 0 0,0 0 0,0 0 0,0 1 0,1-1 0,-1 1 0,1 1 0,0-1 0,0 1 0,0 0 0,0 0 0,1 1 0,-1 0 0,0 0 0,1 0 0,10 1 0,-15 1 0,-1-1 0,0 1 0,1-1 0,-1 1 0,0 0 0,0 0 0,1 0 0,-1 0 0,0 0 0,0 0 0,0 0 0,0 0 0,0 0 0,0 1 0,-1-1 0,1 0 0,0 1 0,-1-1 0,1 0 0,0 1 0,-1-1 0,0 1 0,1-1 0,-1 3 0,8 39 0,-8-42 0,3 23-3,-2 0 0,0 0 0,-2-1 0,-1 1-1,-7 41 1,8-62 2,-1 3-2,1 0-1,0-1 1,0 1-1,0 0 1,1-1-1,0 1 1,1 11-1,1-16 3,0 0 0,1-1 1,-1 1-1,1 0 0,-1-1 1,1 0-1,-1 0 0,1 1 0,-1-1 1,1-1-1,-1 1 0,4-1 0,0 1 0,-5 0 1,3 0 1,1 0-1,-1 0 1,1 0 0,-1 0-1,1-1 1,-1 0-1,8-2 1,-10 2-1,-1 0 1,1-1-1,0 1 1,0-1-1,-1 1 1,1-1-1,-1 1 1,1-1-1,-1 0 1,0 0-1,0 0 0,0 0 1,0 0-1,0 0 1,0 0-1,0 0 1,-1 0-1,1-3 1,20-83 22,-13 49-20,16-49-1,-20 77 0,0 1 0,0 0-1,1 0 1,1 0 0,0 1-1,0-1 1,0 1 0,1 1-1,11-11 1,-16 17-2,0 1 0,0-1 0,0 1-1,0 0 1,0 0 0,0 0 0,0 0 0,0 0 0,1 0 0,-1 0 0,0 1-1,0-1 1,1 1 0,-1 0 0,0-1 0,1 1 0,-1 0 0,0 1-1,4-1 1,-6 1 0,0-1-1,0 0 1,-1 1 0,1-1-1,0 0 1,0 1-1,0-1 1,0 1 0,-1-1-1,1 0 1,0 0-1,0 1 1,-1-1-1,1 0 1,0 1 0,-1-1-1,1 0 1,0 0-1,-1 1 1,1-1 0,0 0-1,-1 0 1,1 0-1,0 0 1,-1 0-1,1 1 1,-1-1 0,1 0-1,0 0 1,-1 0-1,0 0 1,-6 1 0,-1 1 0,1 0 0,-1 0 0,1 1 0,0 0 0,0 1 0,1-1 0,-1 1 0,1 0 0,-1 1 0,1 0 0,0 0 0,1 0 0,0 1 0,-1-1 0,2 1 0,-1 0 0,1 1 0,0-1 0,0 1 0,0 0 0,1 0 0,1 0 0,-1 0 0,1 1 0,0-1 0,0 1 0,1-1 0,0 1 0,1 14 0,-1-11 0,0 1 0,2-1 0,-1 0 0,1 0 0,5 21 0,-4-28 0,-1-1 0,1 1 0,-1-1 0,1 1 0,0-1 0,1 0 0,-1 0 0,0 0 0,1-1 0,0 1 0,0 0 0,0-1 0,0 0 0,0 1 0,0-1 0,0-1 0,1 1 0,-1 0 0,1-1 0,-1 0 0,5 2 0,5-1 0,0 1 0,0-2 0,0 1 0,1-2 0,15-1 0,-4 1 0,-21 0 0,0 0 0,0-1 1,0 1-1,0-1 0,0 0 0,0 0 1,0 0-1,0-1 0,0 1 0,0-1 1,-1 0-1,1 0 0,-1 0 0,1 0 1,-1-1-1,0 1 0,0-1 0,0 0 1,0 0-1,-1 0 0,1-1 0,-1 1 1,1 0-1,-1-1 0,-1 0 0,1 1 1,0-1-1,-1 0 0,0 0 0,1 0 0,-2 0 1,2-6-1,0-2 1,-1 0-1,0-1 1,-1 1 0,-1 0 0,0 0-1,0 0 1,-1 0 0,0 0 0,-1 0-1,-5-12 1,3 10-1,-1 1 0,-1 0 0,1 1 0,-2 0 0,-9-13 0,14 21 0,0 1 0,0-1 0,0 1 0,0 0 0,0 0 0,-1 0 0,1 1 0,-1-1 0,0 1 0,0 0 0,0 0 0,0 0 0,0 1 0,0-1 0,0 1 0,-1 0 0,1 0 0,0 1 0,-1-1 0,-6 1 0,9 0 0,1 1 0,0-1 0,-1 1 0,1-1 0,0 1 0,-1 0 0,1-1 0,0 1 0,0 0 0,0 0 0,0 0 0,0 0 0,0 0 0,0 0 0,0 0 0,0 1 0,0-1 0,1 0 0,-1 0 0,0 1 0,1-1 0,-1 0 0,1 1 0,0-1 0,-1 1 0,1 2 0,-6 42 0,6-40 0,0-5 0,-2 24-2,1 1 1,2 0-1,0 0 1,5 28-1,-4-47 2,-1-1-1,1 1 1,1 0-1,-1 0 1,1-1 0,0 1-1,0-1 1,1 0 0,0 0-1,0 0 1,0-1-1,1 1 1,0-1 0,0 0-1,0-1 1,1 1-1,-1-1 1,1 0 0,0 0-1,8 3 1,-7-4 0,0 0 0,1-1 0,0 0 0,-1 0 0,1-1 0,0 0-1,0 0 1,11-1 0,-14 0 1,-1 0-1,0 0 0,0-1 0,1 1 0,-1-1 0,0 0 1,0-1-1,0 1 0,0-1 0,0 1 0,0-1 1,-1 0-1,1-1 0,-1 1 0,1-1 0,5-5 1,-3 0 0,0-1 0,0 1 1,-1-1-1,-1 0 0,1-1 1,-2 1-1,1-1 0,-1 0 1,-1 0-1,3-17 0,-1-8-2,-3-64 0,-2 56 2,2 42-1,0 0 0,0 0 0,0 1 0,-1-1 0,1 0 0,0 0 0,0 1 0,0-1 0,0 1 0,0-1 0,0 1 0,0-1 0,0 1 0,0 0 0,0-1 0,0 1 0,1 0 0,-1 0 0,0 0 0,0 0 0,0 0 0,0 0 0,0 0 0,0 0 0,2 0 0,32 4 0,-31-3-1,0 1 0,0 0 0,-1 0-1,1 0 1,-1 1 0,0-1 0,1 1 0,3 4 0,-1-1 0,-39-6 12,29 1-11,0 0 0,0 0 0,1 1 0,-1-1 0,0 1 0,1 0 0,-1 0 0,1 0 0,0 0 0,0 0 0,0 1 0,0 0 0,0-1 0,0 1 0,1 0 0,-1 0 0,1 1 0,0-1 0,0 0 0,0 1 0,-2 4 0,-1 2 0,1 0 0,0 1 0,0 0 0,1 0 0,0 0 0,-1 14 0,2-10 0,1 0 0,0 0 0,1 0 0,1 0 0,3 18 0,-3-30 0,0 1 0,0-1 0,0 1 0,0-1 0,1 1 0,-1-1 0,1 0 0,0 0 0,0 0 0,0 0 0,0 0 0,1-1 0,-1 1 0,1 0 0,0-1 0,-1 0 0,1 0 0,0 0 0,0 0 0,1 0 0,-1 0 0,0-1 0,0 0 0,1 0 0,-1 0 0,7 1 0,1 0 0,-1 0 0,0-1 0,0 0 0,1-1 0,-1 0 0,0-1 0,1 0 0,-1-1 0,0 0 0,0 0 0,0-1 0,17-8 0,-20 7 0,0 0 0,0 0 1,-1-1-1,0 0 0,1 0 1,-2 0-1,1-1 0,-1 0 1,1 0-1,-2-1 0,1 0 1,-1 1-1,0-1 0,0-1 1,-1 1-1,5-16 0,-3-1 5,0 0-1,-2-1 0,-1 1 1,-1-1-1,-4-39 0,2 48-3,1 14-1,0 0 0,0 0 0,0 0 0,0 0 0,0 0 0,0 0 0,-1 1 0,1-1 0,-1 0 0,0 0 0,0 0 0,1 0 0,-1 0 0,0 1 0,0-1 0,-3-2 0,3 3 0,-1 0 0,0 0 0,0 0 0,1 1 0,-1-1 0,0 1 0,0-1 0,0 1 0,0-1 0,0 1 0,0 0 0,0 0 0,0 0 0,0 0 0,-3 1 0,4-1 0,0 1 0,-1-1 0,1 0 0,0 1 0,0-1 0,0 1 0,-1-1 0,1 1 0,0-1 0,0 1 0,0 0 0,0 0 0,0-1 0,0 1 0,0 0 0,1 0 0,-1 0 0,0 0 0,0 0 0,0 1 0,-11 32 0,9-16 0,0 36 0,2-50 0,0 20 0,0-3 0,1 1 0,0-1 0,2 1 0,3 22 0,-4-40 0,0 1 0,0-1 0,0 0 0,1 0 0,-1 0 0,1 0 0,0 0 0,0 0 0,0 0 0,1 0 0,-1-1 0,1 1 0,0-1 0,0 0 0,0 0 0,1 0 0,-1 0 0,1 0 0,-1-1 0,1 0 0,0 0 0,0 0 0,0 0 0,0 0 0,0-1 0,5 1 0,0 0 0,1 0 0,0-1 0,-1 0 0,1 0 0,0-1 0,0-1 0,-1 0 0,1 0 0,13-4 0,-18 4 0,0-1 0,0 0 0,-1 0 0,1-1 0,-1 1 0,0-1 0,0 0 0,0 0 0,0-1 0,0 1 0,-1-1 0,1 1 0,-1-1 0,0 0 0,0-1 0,-1 1 0,1 0 0,-1-1 0,3-7 0,0-5 0,0 1 0,-1-1 0,-1 0 0,3-34 0,-7-71 0,-1 52 0,2 50 0,3 28 0,0-1 0,1 0 0,0 1 0,0-1 0,1 0 0,6 8 0,2 4 0,4 6 0,-2 1 0,15 35 0,-26-53 0,0 1 0,-2 0 0,1 1 0,-1-1 0,0 0 0,-1 1 0,0-1 0,0 1 0,-1-1 0,-1 1 0,-1 13 0,0-19 0,1 0 0,-1 0-1,0 0 1,0 0 0,0 0 0,-1-1 0,1 1 0,-1-1-1,0 0 1,0 1 0,0-1 0,-1-1 0,1 1 0,-1 0-1,1-1 1,-1 0 0,0 1 0,0-2 0,0 1-1,0 0 1,-8 1 0,-5 3-10,-1-2-1,-1 0 1,-29 3 0,87-8 7,-30 2 3,1 0 0,-1-1 0,1-1 0,0 0 0,-1 0 0,1-1 0,-1 0 0,1 0 0,-1-1 0,12-5 0,-13 3 0,-1-1 1,0 1-1,0-1 0,-1 0 0,1 0 1,-1-1-1,-1 0 0,1 0 1,-1-1-1,0 1 0,-1-1 1,0 0-1,0 0 0,-1-1 0,0 1 1,0-1-1,2-13 0,0-12 4,-1 0-1,-2 0 0,-2-44 0,0 37 0,0-58 24,-1 99-27,1 0 0,0-1 0,0 1 0,0 0 0,0 0 0,0 0 0,0-1 0,0 1 0,0 0 0,0 0 0,0 0 0,0-1 0,0 1 0,0 0 0,0 0 0,0 0 0,0 0 0,1-1 0,-1 1 0,0 0 0,0 0 0,0 0 0,0-1 0,0 1 0,0 0 0,0 0 0,1 0 0,-1 0 0,0 0 0,0 0 0,0-1 0,0 1 0,0 0 0,1 0 0,-1 0 0,0 0 0,0 0 0,0 0 0,1 0 0,-1 0 0,0 0 0,0 0 0,0 0 0,1 0 0,-1 0 0,0 0 0,0 0 0,0 0 0,0 0 0,1 0 0,-1 0 0,0 0 0,0 0 0,0 0 0,1 0 0,-1 0 0,0 0 0,0 0 0,0 1 0,0-1 0,1 0 0,-1 0 0,0 0 0,0 0 0,0 0 0,0 0 0,0 1 0,0-1 0,1 0 0,11 15 0,10 19 0,-2 1 0,-2 1 0,-1 0 0,17 57 0,-31-81 0,0 0 0,-1-1 0,-1 1 0,0 0 0,0 0 0,-1 0 0,-2 16 0,1-25 0,0-1 0,0 0 0,0 0 0,0 0 0,0 0 0,-1 0 0,1 0 0,-1 0 0,1 0 0,-1-1 0,0 1 0,1 0 0,-1-1 0,0 0 0,0 1 0,0-1 0,0 0 0,0 0 0,0 0 0,-1 0 0,1 0 0,0-1 0,-1 1 0,-3 0 0,-9 2 0,1-1 0,-24 1 0,37-3 0,-85 2-107,58-2-138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46.91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11 266 27613,'4'-15'4950,"-1"16"-4765,-1 14-166,-15 240-19,9-198 0,1 138 0,29-736 0,-27 541 0,1-1 0,0 1 0,0-1 0,0 1 0,0-1 0,0 1 0,0-1 0,0 1 0,0-1 0,0 1 0,0 0 0,0-1 0,0 1 0,1-1 0,-1 1 0,0-1 0,0 1 0,0-1 0,1 1 0,-1 0 0,0-1 0,0 1 0,1 0 0,-1-1 0,0 1 0,1 0 0,-1-1 0,0 1 0,1 0 0,-1 0 0,1-1 0,-1 1 0,1 0 0,-1 0 0,0 0 0,1-1 0,-1 1 0,1 0 0,-1 0 0,1 0 0,0 0 0,0 1 0,0-1 0,0 1 0,0 0 0,0 0 0,0-1 0,0 1 0,0 0 0,0 0 0,0 0 0,0 0 0,-1 0 0,1 0 0,0 1 0,-1-1 0,2 2 0,12 31 0,-2 1 0,14 62 0,-15-53 0,24 64 0,-35-107-1,0 1 0,1-1 1,-1 0-1,1 0 0,-1 0 0,1 0 0,-1 0 1,1 0-1,0 0 0,0 0 0,-1 0 0,1 0 0,0 0 1,0 0-1,0 0 0,0 0 0,0-1 0,0 1 1,0 0-1,0-1 0,1 1 0,-1-1 0,0 1 1,0-1-1,0 0 0,1 0 0,-1 1 0,2-1 0,-1-1 1,-1 1 0,1-1-1,-1 1 1,1-1 0,-1 0-1,1 0 1,-1 0-1,0 0 1,0 0 0,1 0-1,-1 0 1,0 0-1,0 0 1,0-1 0,0 1-1,0 0 1,0-1 0,0 1-1,-1-1 1,1 1-1,1-4 1,8-27 0,-1 0 0,-1-1 0,4-43 0,-7 36 0,17-57 0,-21 94 0,-1 0 0,1 0 0,0 0 0,0 1 0,1-1 0,-1 0 0,1 1 0,-1-1 0,1 0 0,0 1 0,3-4 0,-2 11 0,2 39 0,-1 0 0,-4 88 0,-1-53 0,0-12 0,2 78 0,0-143 0,-1-1 0,0 0 0,1 0 0,-1 0 0,1 0 0,-1 1 0,1-1 0,-1 0 0,1 0 0,0 0 0,0 0 0,0 0 0,-1-1 0,1 1 0,0 0 0,0 0 0,0 0 0,0-1 0,0 1 0,0-1 0,1 1 0,-1-1 0,0 1 0,0-1 0,0 1 0,0-1 0,1 0 0,-1 0 0,0 0 0,3 0 0,0 1 0,-1-1 0,1 0 0,0 0 0,0 0 0,0-1 0,0 0 0,0 1 0,0-1 0,6-3 0,-5 1 0,0 0 0,0-1 0,-1 1 0,1-1 0,-1 0 0,1-1 0,-1 1 0,0-1 0,-1 0 0,1 0 0,-1 0 0,0-1 0,-1 1 0,1 0 0,-1-1 0,3-8 0,2-13 0,0 1 0,3-33 0,-9 53 0,3-34 0,-3 28 0,0-1 0,1 1 0,0 0 0,1-1 0,0 1 0,8-20 0,-9 31 0,0-1-1,0 0 1,0 1 0,0-1-1,0 1 1,0 0-1,0-1 1,0 1 0,1 0-1,-1 1 1,0-1 0,1 0-1,-1 1 1,1-1 0,-1 1-1,1-1 1,-1 1-1,1 0 1,-1 0 0,1 1-1,2-1 1,-2 0 0,-1 0-1,1 0 1,-1 1-1,1-1 1,-1 0 0,0 1-1,1 0 1,-1-1 0,0 1-1,1 0 1,-1 0-1,0 1 1,0-1 0,0 0-1,0 1 1,0-1 0,0 1-1,0-1 1,0 1-1,2 3 1,-3 1 3,-33-2 10,27-1-13,-1-1 0,1 1 0,0 1 0,0-1 0,0 1 0,0-1 0,0 2 0,1-1 0,-1 0 0,1 1 0,1 0 0,-1 0 0,1 0 0,-1 0 0,1 0 0,-3 9 0,1-3 0,1 1 0,0 1 0,0-1 0,1 1 0,1-1 0,-2 24 0,3-30-1,1-1 0,0 1-1,0-1 1,0 1 0,1-1 0,0 1-1,0-1 1,0 1 0,1-1 0,2 6 0,-2-8 1,0-1 1,0 1-1,0-1 1,0 0-1,0 0 1,0 0-1,1 0 1,-1-1-1,1 1 1,-1 0-1,1-1 1,0 0-1,0 0 1,-1 0-1,1 0 1,0 0-1,0 0 1,0-1-1,0 1 1,4-1-1,-1 1 1,0 0-1,0-1 0,0 1 0,1-1 0,-1-1 1,0 1-1,0-1 0,0 0 0,0-1 1,0 1-1,0-1 0,8-4 0,-11 4 0,0 0 0,0-1 0,0 1 0,0-1 0,-1 1 0,1-1 0,-1 0 0,0 0 0,0 0 0,0 0 0,0 0 0,-1-1 0,1 1 0,-1 0 0,1-1 0,-1 1 0,-1-1 0,1 0 0,0 1 0,-1-1 0,0 1 0,0-6 0,2-24-4,0 10 11,-1-1 1,-1 1-1,-1 0 0,-7-39 0,5 53-7,0 13 0,2 106 0,2-59 0,-1-42 0,0 1 0,1 0 0,0 0 0,1-1 0,0 1 0,0-1 0,5 13 0,-5-19 0,-1 0 0,1 0 0,-1 0 0,1 0-1,0-1 1,0 1 0,0-1 0,0 1-1,0-1 1,1 0 0,-1 1 0,1-1-1,0 0 1,-1-1 0,1 1 0,0-1 0,0 1-1,0-1 1,0 0 0,0 0 0,0 0-1,1 0 1,-1-1 0,5 1 0,-5 0-2,0-1 0,-1 0 1,1 0-1,-1 0 0,1 0 1,0-1-1,-1 1 0,1-1 1,-1 1-1,1-1 0,-1 0 1,1 0-1,-1 0 0,1 0 1,-1-1-1,4-2 0,-3 1 2,-1 0 0,0 0 1,0 0-1,0 0 0,0 0 0,0-1 0,-1 1 0,1 0 1,-1-1-1,0 1 0,1-8 0,2-12 5,-2 0 0,0-1 0,-1 1 0,-4-27 0,2 19-1,3-48-1,-2 79-3,0-1 0,0 0 0,0 0 0,0 1 0,0-1 0,0 0 0,0 0 0,0 1-1,0-1 1,1 0 0,-1 0 0,0 1 0,0-1 0,1 0 0,-1 1 0,0-1 0,1 1 0,-1-1 0,1 0 0,-1 1 0,1-1 0,-1 1 0,1-1 0,-1 1 0,1-1 0,-1 1-1,1-1 1,0 1 0,-1 0 0,1-1 0,0 1 0,-1 0 0,1 0 0,0-1 0,-1 1 0,1 0 0,1 0 0,0 0-2,-1 1 1,1 0 0,-1-1-1,0 1 1,1 0 0,-1 0-1,0 0 1,0 0 0,1 0-1,-1 0 1,0 0-1,0 0 1,0 1 0,0-1-1,-1 0 1,1 1 0,1 2-1,5 10 1,-1 1 1,-1 0-1,-1 0 0,0 1 0,-1-1 0,2 20 1,0 99 0,-5-132 0,0-2 0,0 1 0,0-1 0,0 1 0,0 0 0,0-1 0,0 1 1,1-1-1,-1 1 0,0 0 0,0-1 0,1 1 0,-1-1 0,0 1 0,1-1 0,-1 1 0,0-1 0,1 1 0,-1-1 1,1 0-1,-1 1 0,1-1 0,-1 1 0,1-1 0,-1 0 0,1 0 0,-1 1 0,1-1 0,-1 0 0,1 0 0,0 1 1,-1-1-1,1 0 0,-1 0 0,1 0 0,0 0 0,-1 0 0,1 0 0,-1 0 0,1 0 0,0 0 0,-1 0 0,1-1 1,-1 1-1,1 0 0,0 0 0,-1-1 0,1 1 0,-1 0 0,1 0 0,-1-1 0,1 1 0,-1-1 0,1 1 0,-1 0 1,0-1-1,1 1 0,-1-1 0,1 1 0,-1-1 0,0 1 0,1-1 0,-1 1 0,0-1 0,1-1 0,9-24 9,-1 0 0,8-42 1,2-6-11,-16 64 1,2-6 0,1 0 0,11-24 0,-15 36 0,0 1 0,0-1 0,1 0 0,-1 1 0,1 0 0,0-1 0,0 1 0,0 0 0,0 1 0,1-1 0,-1 0 0,1 1 0,0 0 0,-1 0 0,7-2 0,-10 3 0,0 1 0,1 0-1,-1 0 1,1 0 0,-1 0 0,1 0 0,-1 0 0,0 0-1,1 0 1,-1 0 0,1 0 0,-1 0 0,1 0 0,-1 0-1,1 0 1,-1 0 0,0 0 0,1 0 0,-1 0-1,1 1 1,-1-1 0,0 0 0,1 0 0,-1 1 0,0-1-1,1 0 1,-1 0 0,0 1 0,1-1 0,-1 0 0,0 1-1,1-1 1,-1 1 0,0-1 0,0 0 0,0 1 0,1-1-1,-1 1 1,0-1 0,0 0 0,0 1 0,0-1-1,0 1 1,0 0 0,1 23-15,-2-18 11,1 249-1,0-253 5,0 1 0,1 0 0,-1-1 0,0 1-1,1 0 1,0-1 0,-1 1 0,1-1 0,0 1 0,0-1 0,0 0 0,1 1-1,-1-1 1,1 0 0,-1 0 0,1 0 0,0 0 0,-1 0 0,4 2 0,-1-1 0,-1-1 1,1 1-1,0-1 1,0 0-1,1-1 1,-1 1-1,0-1 1,1 1 0,-1-1-1,8 0 1,-4 0 1,0 0 0,0-1 0,0 0 0,0-1 1,0 0-1,-1 0 0,1-1 0,0 0 0,0 0 0,-1 0 1,0-1-1,14-8 0,-15 7-2,-1 0 0,1-1 0,-1 1 0,0-1 0,-1-1 0,1 1 0,-1-1 0,0 1 0,0-1 0,-1 0 0,0-1 0,0 1 0,0 0 0,1-9 0,0-2 0,-1 0 0,0 0 0,-2-1 0,0-24 0,-1 36 0,0 1 0,-1-1 0,0 1 0,0-1 0,0 1 0,0 0 0,-1 0 0,0 0 0,0-1 0,0 2 0,-1-1 0,0 0 0,0 0 0,0 1 0,0 0 0,-7-7 0,7 8 0,-1 0 0,1 1 0,-1-1 0,1 1 0,-1 0 0,0 0 0,0 0 0,0 1 0,0-1 0,0 1 0,0 0 0,0 0 0,0 1 0,-1-1 0,1 1 0,0 0 0,0 0 0,-1 0 0,1 0 0,0 1 0,0 0 0,-6 1 0,8-1 0,0 1 0,0-1 0,-1 0 0,1 0 0,0 1 0,0-1 0,0 1 0,1 0 0,-1 0 0,0 0 0,1 0 0,-1 0 0,1 0 0,0 0 0,-1 0 0,1 0 0,0 1 0,0-1 0,0 0 0,1 1 0,-1-1 0,1 1 0,-1 3 0,-1 8 0,0 1 0,2 26 0,0-31 0,-1 3 0,2 0 0,0 0 0,0-1 0,1 1 0,7 22 0,-8-32 0,0 1 0,0-1 0,1 0 0,0 1 0,-1-1 0,1 0 0,1 0 0,-1 0 0,0-1 0,1 1 0,-1 0 0,1-1 0,0 1 0,0-1 0,0 0 0,0 0 0,0 0 0,0-1 0,0 1 0,1-1 0,-1 1 0,1-1 0,-1 0 0,1-1 0,5 2 0,-4-1 0,0-1 0,1 1 0,-1-1 0,0 0 0,0-1 0,1 1 0,-1-1 0,0 0 0,7-2 0,-9 2 0,-1-1 0,0 1 0,1-1 0,-1 1 0,0-1 0,0 0 0,0 0 0,-1 0 0,1 0 0,0 0 0,-1 0 0,1-1 0,-1 1 0,0 0 0,0-1 0,0 1 0,0-1 0,0 1 0,1-6 0,2-14 0,0 0 0,-2 0 0,0 0 0,-1-1 0,-1 1 0,-6-39 0,1 41 0,4 19 0,1 1 0,0-1 0,0 0 0,-1 0 0,1 1 0,0-1 0,-1 0 0,1 0 0,-1 1 0,1-1 0,-1 0 0,1 1 0,-1-1 0,1 1 0,-1-1 0,1 1 0,-1-1 0,0 1 0,1-1 0,-1 1 0,0 0 0,-1-1 0,1 2 0,0-1 0,0 1 0,0 0 0,1 0 0,-1 0 0,0 0 0,1 0 0,-1 1 0,0-1 0,1 0 0,0 0 0,-1 0 0,1 0 0,0 1 0,-1-1 0,1 0 0,0 0 0,0 1 0,0-1 0,0 0 0,0 0 0,0 2 0,0 0 0,-3 45 0,7 92 0,-3-133 0,0 1 0,0 0 0,1 0 0,0-1 0,1 1 0,6 13 0,-8-18 0,1-1 0,-1 1 0,1-1 0,0 0 0,0 1 0,-1-1 0,1 0 0,1 0 0,-1 0 0,0 0 0,0-1 0,1 1 0,-1-1 0,1 1 0,-1-1 0,1 0 0,0 0 0,-1 0 0,1 0 0,0 0 0,5 0 0,-4-1 0,-1 1 0,0-1 0,0 0 0,0 0 0,1-1 0,-1 1 0,0-1 0,0 0 0,0 1 0,0-1 0,0 0 0,0-1 0,0 1 0,4-3 0,-4 1 0,0 0 0,0 0 0,-1 0 0,1 0 0,-1-1 0,1 1 0,-1-1 0,0 0 0,0 0 0,2-7 0,3-12 0,0-1 0,-1 0 0,2-26 0,-6 29 0,2 1 0,0-1 0,1 1 0,16-38 0,-20 56 0,1 0 0,-1 0 0,1 1 0,-1-1 0,1 0 0,0 1 0,0-1 0,0 1 0,-1-1 0,2 1 0,-1 0 0,0 0 0,0 0 0,0 0 0,0 0 0,3-1 0,-3 2 0,-1-1 0,1 1 0,0 0 0,-1-1 0,1 1 0,-1 0 0,1 0 0,0 0 0,-1 0 0,1 0 0,0 0 0,-1 1 0,1-1 0,-1 1 0,1-1 0,-1 1 0,1-1 0,-1 1 0,1 0 0,-1 0 0,1-1 0,-1 1 0,0 0 0,2 2 0,-3-3 0,0 0 0,0 0 0,0 0 0,0 1 0,1-1 0,-1 0 0,0 0 0,0 0 0,0 1 0,0-1 0,0 0 0,0 0 0,0 0 0,0 0 0,0 1 0,0-1 0,0 0 0,0 0 0,0 0 0,0 1 0,0-1 0,0 0 0,-1 0 0,1 0 0,0 0 0,0 1 0,0-1 0,0 0 0,0 0 0,0 0 0,0 0 0,-1 0 0,1 1 0,0-1 0,0 0 0,0 0 0,0 0 0,0 0 0,-1 0 0,1 0 0,0 0 0,0 0 0,0 0 0,-1 1 0,1-1 0,0 0 0,0 0 0,0 0 0,0 0 0,-1 0 0,1 0 0,0 0 0,0 0 0,0 0 0,-1-1 0,1 1 0,-2 1 0,-5 2 0,0 1 0,0 0 0,1 0 0,-1 1 0,1 0 0,1 0 0,-1 0 0,0 1 0,1 0 0,0 0 0,1 0 0,0 0 0,-1 1 0,2 0 0,-1 0 0,1 0 0,-4 12 0,2 0 0,0 0 0,0 1 0,2 0 0,1 0 0,-1 33 0,3-51 0,0 0 0,0 1 0,0-1 0,0 0 0,0 0 0,0 1 0,1-1 0,-1 0 0,1 0 0,0 0 0,0 0 0,-1 1 0,1-1 0,0 0 0,1 0 0,-1-1 0,0 1 0,1 0 0,-1 0 0,1-1 0,-1 1 0,1-1 0,0 1 0,-1-1 0,3 2 0,2-1 0,0 0 0,-1-1 0,1 1 0,0-1 0,0-1 0,0 1 0,0-1 0,8 0 0,-11 0 0,-1 0 0,1-1 0,0 1 0,-1-1 0,1 1 0,-1-1 0,1 0 0,-1 0 0,1 0 0,-1 0 0,1-1 0,-1 1 0,0-1 0,0 1 0,0-1 0,0 0 0,0 0 0,0 1 0,0-1 0,-1-1 0,1 1 0,-1 0 0,1 0 0,-1-1 0,0 1 0,0-1 0,0 1 0,0-1 0,0 1 0,-1-1 0,1-3 0,2-10 0,-1 0 0,0-1 0,-1 1 0,-2-17 0,0 12 0,2-14 0,-1 1 0,-5-55 0,1 225 0,4 486 0,0-610 0,0 0 0,-1 0 0,0 0 0,-1-1 0,-5 21 0,6-29 0,-1 0 0,1 1 0,0-1 0,-1 0 0,0 0 0,0 0 0,0 0 0,0 0 0,-1-1 0,1 1 0,-1-1 0,1 1 0,-1-1 0,0 0 0,0 0 0,0 0 0,0 0 0,0-1 0,0 1 0,-1-1 0,1 0 0,0 0 0,-6 1 0,1 0 0,0-1 0,0-1 0,-1 1 0,1-1 0,0-1 0,0 1 0,0-1 0,0-1 0,0 1 0,0-2 0,-13-4 0,9 1 0,1 0 0,0 0 0,0-1 0,1 0 0,0-1 0,-16-16 0,22 20 0,1 1 0,0-1 0,0 1 0,0-1 0,1 0 0,-1 0 0,1 0 0,0 0 0,0-1 0,0 1 0,1 0 0,-1-1 0,1 1 0,0-1 0,1 0 0,-1 1 0,1-1 0,0 0 0,0 1 0,0-1 0,1 0 0,-1 1 0,1-1 0,3-7 0,0 2 0,0 0 0,1-1 0,0 2 0,1-1 0,0 1 0,1 0 0,0 0 0,0 0 0,9-7 0,31-26 0,2 2 0,60-36 0,-49 35 0,60-53 0,-112 87 0,1-1 0,-1-1 0,-1 1 0,1-1 0,-2 0 0,1-1 0,-1 0 0,0 0 0,-1 0 0,-1-1 0,1 1 0,-2-1 0,1 0 0,-2-1 0,1 1 0,-2 0 0,1-1 0,-1-18 0,-1 20 0,0-1 0,-1 1 0,0-1 0,0 1 0,-6-19 0,7 27 0,-1 0 0,0 0 0,0 0 0,0 0 0,0 0 0,0 0 0,-1 0 0,1 1 0,0-1 0,-1 0 0,0 1 0,1-1 0,-1 1 0,0 0 0,1-1 0,-1 1 0,0 0 0,0 0 0,0 0 0,0 0 0,0 1 0,0-1 0,-1 0 0,1 1 0,0 0 0,0-1 0,0 1 0,-1 0 0,1 0 0,0 0 0,0 0 0,0 1 0,-1-1 0,-3 2 0,5-2 0,0 1 0,0 0 0,0 0 0,0-1 0,0 1 0,0 0 0,0 0 0,0 0 0,0 0 0,0 1 0,0-1 0,1 0 0,-1 0 0,0 0 0,1 1 0,-1-1 0,1 0 0,-1 1 0,1-1 0,0 0 0,0 1 0,-1 1 0,-3 39 0,4-34 0,-3 33 0,2 1 0,6 59 0,-5-97 0,1 0 0,0 1 0,0-1 0,0 0 0,0 0 0,1 0 0,-1 0 0,1 0 0,0 0 0,1-1 0,-1 1 0,0-1 0,1 1 0,0-1 0,0 0 0,0 0 0,0 0 0,0-1 0,1 1 0,5 2 0,-2-1 0,1-1 0,0 0 0,0-1 0,0 0 0,0 0 0,0-1 0,0 0 0,1 0 0,10-1 0,-16 0 0,0 0 0,-1 0 0,1 0 0,0-1 0,-1 1 0,1-1 0,-1 0 0,1 1 0,-1-1 0,1-1 0,-1 1 0,1 0 0,-1 0 0,0-1 0,0 1 0,0-1 0,3-3 0,-2 2 0,-1 0 0,1-1 0,-1 0 0,0 0 0,0 0 0,0 0 0,0 0 0,-1 0 0,3-8 0,-1-8 0,-1 0 0,0-1 0,-3-36 0,0 29 0,0 0 0,0 20 0,0 1 0,0-1 0,1 0 0,0 1 0,1-1 0,0 1 0,0-1 0,0 1 0,5-13 0,-6 19 0,1 1 0,-1-1 0,1 1 0,-1-1 0,1 1 0,-1-1 0,1 1 0,-1-1 0,1 1 0,0 0 0,-1-1 0,1 1 0,0 0 0,-1-1 0,1 1 0,0 0 0,0 0 0,-1 0 0,1-1 0,0 1 0,-1 0 0,1 0 0,0 0 0,0 0 0,-1 1 0,1-1 0,0 0 0,-1 0 0,1 0 0,0 0 0,0 1 0,-1-1 0,1 0 0,0 1 0,20 15 0,-13-6 0,-1 0 0,0 1 0,-1 0 0,0 0 0,-1 0 0,0 1 0,-1 0 0,0 0 0,-1 0 0,3 23 0,-1 11 0,-2 75 0,-3-94 0,2-45 0,0 0 0,1 0 0,6-22 0,3-17 0,-4 7 0,23-106 0,-31 156 0,0-1 0,0 1 0,1 0 0,-1-1 0,0 1 0,1-1 0,-1 1 0,1-1 0,-1 1 0,0 0 0,1-1 0,-1 1 0,1 0 0,-1 0 0,1-1 0,-1 1 0,1 0 0,-1 0 0,1 0 0,-1 0 0,1-1 0,-1 1 0,1 0 0,-1 0 0,1 0 0,-1 0 0,1 0 0,-1 0 0,1 0 0,0 1 0,-1-1 0,1 0 0,-1 0 0,1 0 0,-1 0 0,1 1 0,-1-1 0,0 0 0,1 0 0,-1 1 0,1-1 0,-1 0 0,1 1 0,-1-1 0,0 1 0,1-1 0,-1 0 0,0 1 0,1 0 0,4 7 0,-1-1 0,1 2 0,-1-1 0,-1 0 0,0 1 0,0-1 0,2 11 0,11 67 0,-15-83 0,2 82 0,-3-77 0,0-37 0,0 26 0,1-19 0,1-1 0,0 1 0,2-1 0,0 1 0,2 0 0,1 0 0,0 1 0,1 0 0,21-36 0,-12 39 0,-16 18 0,-1 0 0,1-1 0,-1 1 0,0 0 0,1 0 0,-1 0 0,1-1 0,-1 1 0,1 0 0,-1 0 0,1 0 0,-1 0 0,1 0 0,-1 0 0,0 0 0,1 0 0,-1 0 0,1 0 0,-1 0 0,1 0 0,-1 0 0,1 0 0,-1 1 0,1-1 0,-1 0 0,0 0 0,1 0 0,-1 1 0,1-1 0,-1 0 0,0 1 0,1-1 0,-1 0 0,0 1 0,1-1 0,-1 0 0,0 1 0,1-1 0,-1 0 0,0 1 0,0-1 0,0 1 0,1-1 0,-1 1 0,0-1 0,0 1 0,0-1 0,0 1 0,0-1 0,0 0 0,0 1 0,0-1 0,0 1 0,4 32 0,-2 1 0,-3 61 0,-1-28 0,2-60 0,0 0 0,0 0 0,1 0 0,0 0 0,0 0 0,0 0 0,1 0 0,0-1 0,3 8 0,-3-11 0,0 0 0,0 0 0,1-1 0,-1 1 0,1 0 0,-1-1 0,1 1 0,0-1 0,0 0 0,0 0 0,0 0 0,1 0 0,-1-1 0,0 1 0,1-1 0,-1 0 0,1 0 0,-1 0 0,5 0 0,1 1 0,1 0 0,0-1 0,-1 0 0,1 0 0,0-1 0,-1-1 0,1 1 0,12-4 0,-18 3 0,0 0 0,0-1 0,0 1 0,0-1 0,0 0 0,0 0 0,0-1 0,-1 1 0,1-1 0,-1 1 0,0-1 0,0 0 0,0-1 0,0 1 0,0 0 0,-1-1 0,1 0 0,-1 1 0,0-1 0,2-4 0,0-6 0,0 0 0,0 0 0,-2 0 0,0 0 0,0-1 0,-1 1 0,-1-1 0,0 1 0,-1 0 0,-5-27 0,4 35 0,0 1 0,0 0 0,0 0 0,0 0 0,-1 0 0,0 0 0,0 0 0,0 1 0,-1-1 0,1 1 0,-1 0 0,0 0 0,-1 1 0,1-1 0,0 1 0,-1 0 0,0 0 0,0 0 0,0 1 0,0-1 0,0 1 0,0 0 0,-1 1 0,1-1 0,0 1 0,-1 0 0,-7 0 0,12 2 0,0-1 0,0 1 0,1-1 0,-1 1 0,0-1 0,1 1 0,-1 0 0,0-1 0,1 1 0,-1 0 0,1 0 0,-1-1 0,1 1 0,-1 0 0,1 0 0,0 0 0,-1-1 0,1 1 0,0 0 0,0 0 0,-1 0 0,1 0 0,0 0 0,0 0 0,0 0 0,0 0 0,0-1 0,1 3 0,-1 1 0,-2 20 0,1 0 0,1 1 0,1-1 0,6 29 0,-6-45 0,1 1 0,0-1 0,0 1 0,1-1 0,0 0 0,1 0 0,0 0 0,0 0 0,0-1 0,1 0 0,0 0 0,1 0 0,0 0 0,0-1 0,8 7 0,-9-10 0,-1 0 0,1-1 0,-1 0 0,1 0 0,0 0 0,0 0 0,0-1 0,9 1 0,-12-1 0,0-1 0,0 0 0,0 1 0,0-1 0,0 0 0,0 0 0,1-1 0,-1 1 0,0 0 0,0-1 0,0 1 0,0-1 0,0 0 0,0 1 0,0-1 0,0 0 0,0 0 0,0 0 0,-1-1 0,1 1 0,0 0 0,-1-1 0,4-2 0,-1-4 0,-1 1 0,1-1 0,-1 1 0,-1-1 0,1 0 0,-1 0 0,1-16 0,3-65 0,-5 49 0,-1 11 0,0 21 0,-1-1 0,1 1 0,1-1 0,0 1 0,0-1 0,0 1 0,1 0 0,0-1 0,1 1 0,6-14 0,-8 21 0,-1 0 0,1 0 0,-1 1 0,1-1 0,-1 0 0,1 0 0,0 1 0,0-1 0,-1 1 0,1-1 0,0 1 0,0-1 0,-1 1 0,1-1 0,0 1 0,0 0 0,0-1 0,0 1 0,0 0 0,0 0 0,0-1 0,-1 1 0,1 0 0,0 0 0,0 0 0,0 0 0,0 0 0,0 1 0,0-1 0,0 0 0,0 0 0,0 1 0,0-1 0,-1 0 0,1 1 0,0-1 0,0 1 0,0-1 0,-1 1 0,1-1 0,0 1 0,0 0 0,-1-1 0,1 1 0,-1 0 0,2 1 0,1 3 0,1-1 0,-1 1 0,0 0 0,0 0 0,-1 0 0,3 7 0,5 25 0,-1 0 0,-2 1 0,-2 0 0,-1 0 0,-3 68 0,0-140 0,2 0 0,1 1 0,1 0 0,2-1 0,1 2 0,2 0 0,1 0 0,2 0 0,26-47 0,-38 77 0,1-1 0,0 0 0,-1 0 0,1 1 0,0-1 0,1 1 0,-1-1 0,0 1 0,1 0 0,2-2 0,-5 4 0,0 0 0,0 0 0,0 0 0,0 0 0,1 0 0,-1 0 0,0 0 0,0 0 0,0 0 0,0 0 0,0 0 0,0 0 0,1 0 0,-1 0 0,0 0 0,0 0 0,0 0 0,0 0 0,0 0 0,0 0 0,1 0 0,-1 0 0,0 0 0,0 0 0,0 0 0,0 0 0,0 0 0,0 0 0,0 0 0,1 0 0,-1 0 0,0 1 0,0-1 0,0 0 0,0 0 0,0 0 0,0 0 0,0 0 0,0 0 0,0 0 0,0 1 0,0-1 0,0 0 0,0 0 0,0 0 0,0 0 0,0 0 0,0 0 0,0 1 0,0-1 0,0 0 0,0 0 0,0 0 0,0 0 0,0 0 0,0 0 0,0 1 0,0-1 0,0 0 0,0 0 0,0 0 0,0 0 0,0 0 0,0 0 0,0 1 0,-1 106 0,-1-76 0,2 1 0,1 0 0,5 35 0,-5-62 0,0 0 0,0 0 0,1-1 0,-1 1 0,1 0 0,0-1 0,0 1 0,1-1 0,-1 0 0,1 1 0,0-1 0,0 0 0,1-1 0,-1 1 0,1-1 0,8 7 0,-6-7 0,0 0 0,0 0 0,0 0 0,1-1 0,0 0 0,-1 0 0,1-1 0,0 0 0,0 0 0,0 0 0,9-1 0,-13-1 0,1 1 0,-1-1 0,0 0 0,1 0 0,-1 0 0,0 0 0,1 0 0,-1-1 0,0 0 0,0 1 0,0-1 0,0 0 0,-1 0 0,1-1 0,0 1 0,-1-1 0,0 1 0,1-1 0,-1 0 0,0 0 0,0 0 0,-1 0 0,1 0 0,-1 0 0,1 0 0,-1-1 0,1-4 0,3-7 0,-1-1 0,-1 0 0,0 0 0,0-28 0,1-27 0,-4 1 0,-3 0 0,-3 0 0,-20-95 0,22 158 0,2 19 0,2 28 0,0-35 0,-2 151 0,4 175 0,1-312 10,-3-19-14,0 1-1,0-1 0,0 1 1,0 0-1,0-1 1,1 1-1,-1-1 1,0 1-1,0-1 0,1 0 1,-1 1-1,0-1 1,1 1-1,-1-1 0,0 0 1,1 1-1,-1-1 1,1 1-1,-1-1 1,0 0-1,1 0 0,-1 1 1,1-1-1,-1 0 1,1 0-1,-1 0 0,1 1 1,0-1-1,2-4-1201,-3-15-3692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47.29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6 32047,'11'0'320,"22"0"-112,6 0-128,8 0-48,0 0 0,-6 0-16,-10 0 16,-12 0-32,-13 0 0,-14-5-784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55.54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34 298 31342,'0'-12'616,"0"-26"95,0 26-614,0 11-88,-1 3-17,-14 124 8,7-78 0,-1 72 0,9 50 0,-1-244 0,5-150 0,-1 191 0,1 1 0,2-1 0,1 1 0,20-55 0,-19 71 0,-2 14 0,2 27 0,-7-22 0,9 45 0,2-1 0,2 0 0,22 48 0,-36-94 0,0-1 0,0 1 0,0-1 0,1 0 0,-1 1 0,0-1 0,0 1 0,0-1 0,0 0 0,0 1 0,0-1 0,1 0 0,-1 1 0,0-1 0,0 0 0,1 1 0,-1-1 0,0 0 0,0 1 0,1-1 0,-1 0 0,0 0 0,1 1 0,-1-1 0,0 0 0,1 0 0,-1 0 0,1 0 0,-1 1 0,0-1 0,1 0 0,-1 0 0,1 0 0,-1 0 0,0 0 0,1 0 0,-1 0 0,1 0 0,-1 0 0,0 0 0,1 0 0,-1 0 0,1 0 0,-1-1 0,0 1 0,1 0 0,-1 0 0,0 0 0,1-1 0,-1 1 0,0 0 0,1 0 0,-1-1 0,11-19 0,0-19 0,6-42 0,-13 57 0,0 0 0,2 1 0,1-1 0,0 1 0,2 1 0,19-37 0,-16 46 0,-11 13 0,-1 0 0,0 0 0,0 0 0,0 0 0,1 0 0,-1 0 0,0 0 0,0 0 0,1 0 0,-1 0 0,0 0 0,0 0 0,1 0 0,-1 0 0,0 0 0,0 0 0,1 1 0,-1-1 0,0 0 0,0 0 0,0 0 0,0 0 0,1 1 0,-1-1 0,0 0 0,0 0 0,0 0 0,0 1 0,0-1 0,1 0 0,-1 0 0,0 0 0,0 1 0,0-1 0,0 0 0,4 31 0,-4-28 0,1 91 0,-2-45 0,3 0 0,1 0 0,17 80 0,-20-126-1,0-1 1,1 0-1,-1 0 0,1 1 0,-1-1 1,1 0-1,0 0 0,0 0 0,0 0 1,0 0-1,1 0 0,-1 0 0,0 0 1,1 0-1,-1-1 0,1 1 0,0-1 1,-1 1-1,1-1 0,0 1 0,0-1 1,0 0-1,0 0 0,0 0 0,0 0 1,0 0-1,1-1 0,-1 1 0,0-1 1,0 1-1,1-1 0,-1 0 0,0 0 1,0 0-1,1 0 0,-1 0 0,0 0 1,1-1-1,-1 1 0,0-1 0,0 0 1,2 0-1,-1 0 1,-1 0 0,0 0 0,0 0 0,0 0 0,0-1 0,0 1 0,0-1 0,0 1 0,-1-1 0,1 1 0,-1-1 0,1 0 0,-1 0 0,1 0 0,-1 0 0,1-3 0,16-38 0,-16 37 0,6-26 0,-2-1 0,0 0 0,-3-1 0,0 1 0,-4-52 0,1 45 0,-9 52 0,6 2 0,0 1 0,1 0 0,0 0 0,1 0 0,1-1 0,2 21 0,-1 6 0,-1-16 0,1 0 0,6 32 0,-5-49 0,-1 0 0,1 0 0,1 0 0,-1-1 0,1 1 0,0-1 0,1 0 0,0 0 0,0 0 0,1 0 0,8 9 0,-12-15 0,0 0 0,0 1 0,1-1 0,-1 0 0,1 0 0,-1 0 0,1 0 0,0 0 0,-1 0 0,1-1 0,0 1 0,0 0 0,-1-1 0,1 1 0,0-1 0,0 0 0,0 0 0,-1 0 0,1 1 0,0-2 0,0 1 0,0 0 0,0 0 0,0-1 0,-1 1 0,1-1 0,0 1 0,0-1 0,2-1 0,-1 0 0,0 0 0,0 0 0,0-1 0,0 1 0,-1-1 0,1 1 0,-1-1 0,0 0 0,1 0 0,-1 0 0,-1 0 0,1-1 0,2-6 0,4-14 0,-2-1 0,4-35 0,-9 44 0,1-1 0,1 1 0,1 0 0,0 0 0,2 0 0,-1 0 0,16-28 0,-19 41 0,0 1-1,1-1 1,-1 1-1,1-1 1,-1 1-1,1 0 1,0 0-1,0 0 1,0 1-1,0-1 1,0 0-1,0 1 1,0 0-1,1 0 1,-1 0-1,4 0 1,-5 0 0,0 1-1,0 0 1,1-1 0,-1 1-1,0 0 1,1 0 0,-1 1-1,0-1 1,0 0 0,1 1-1,-1-1 1,0 1 0,0 0-1,0 0 1,0 0 0,0 0-1,0 0 1,0 0 0,0 0-1,0 1 1,0-1 0,-1 1-1,4 2 1,3 11 0,-1-1 0,0 1 0,-1 1 0,0-1 0,4 23 0,-13-59 3,3 19-3,0 0 1,0 0-1,-1 0 1,1-1-1,0 1 1,-1 0-1,1 0 1,-1 0-1,0 0 1,0 0-1,0 0 1,0 0-1,0 0 1,0 0-1,0 0 1,-1 0-1,1 1 1,-1-1-1,1 1 1,-1-1-1,0 1 1,1-1-1,-1 1 1,0 0-1,-3-2 1,3 2-1,0 0-1,-1 0 1,1-1-1,-1 1 1,1 1 0,-1-1-1,1 0 1,-1 1 0,0-1-1,1 1 1,-1 0-1,0-1 1,1 1 0,-1 1-1,0-1 1,1 0 0,-1 1-1,0-1 1,1 1-1,-1 0 1,1 0 0,-1 0-1,1 0 1,0 0-1,-1 1 1,1-1 0,0 1-1,0-1 1,0 1 0,0 0-1,0 0 1,0 0-1,0 0 1,1 0 0,-1 0-1,1 1 1,-1-1 0,1 0-1,0 1 1,0-1-1,-1 5 1,-4 14 0,2 0 0,0 1 0,1-1 0,1 1 0,1 0 0,1 0 0,4 26 0,-4-43 0,1 1 0,0 0 0,1-1 0,-1 1 0,1-1 0,0 1 0,0-1 0,1 0 0,-1 0 0,1 0 0,5 7 0,-5-9 0,-1 0 0,1-1 0,0 1 0,0-1 0,-1 0 0,2 0 0,-1 0 0,0 0 0,0 0 0,1-1 0,-1 1 0,0-1 0,1 0 0,0 0 0,-1 0 0,1 0 0,-1-1 0,8 1 0,-7-1 0,-1 0 1,1 0-1,0 0 1,-1-1-1,1 1 1,-1-1-1,1 0 1,0 0-1,4-2 1,-6 2-1,0-1 1,0 0-1,0 1 1,-1-1-1,1 0 1,0 0-1,-1 0 1,0 0 0,1 0-1,-1 0 1,0 0-1,0 0 1,0-1-1,-1 1 1,2-4-1,4-17 1,0-1 0,-2 0 0,3-42-1,-7-76 0,-1 68 0,-4-119 0,-3 228 0,-6 385 0,14-413 0,0 0 0,1 1 0,0-1 0,1 0 0,0 0 0,0 0 0,0 0 0,1 0 0,-1-1 0,8 12 0,-8-15 0,1 0 0,-1 1 0,1-1 0,0 0 0,0 0 0,0 0 0,1-1 0,-1 1 0,1-1 0,0 0 0,-1 0 0,1 0 0,0 0 0,0-1 0,0 1 0,0-1 0,0 0 0,1 0 0,6 0 0,1 0 0,-1 0 0,1-1 0,0-1 0,-1 0 0,1 0 0,14-4 0,-21 3 0,0 1 0,0-2 0,-1 1 0,1 0 0,0-1 0,-1 0 0,0 0 0,0 0 0,0-1 0,0 1 0,0-1 0,-1 0 0,1 0 0,-1 0 0,0 0 0,3-6 0,0-4 0,0 1 1,-1-1-1,0 0 1,-1-1-1,-1 1 0,0-1 1,-1 1-1,0-1 1,-2 0-1,1 0 1,-2 1-1,-3-26 0,3 38 1,1 0 1,-1 0-1,0 0 0,0-1 0,1 1 0,-2 0 0,1 0 0,0 0 1,0 0-1,-1 1 0,1-1 0,0 0 0,-1 1 0,0-1 0,0 0 0,1 1 1,-1 0-1,0-1 0,0 1 0,0 0 0,0 0 0,0 0 0,0 0 0,-3 0 1,0 0-3,0 0 0,-1 0 1,1 0-1,0 1 0,0 0 0,0 0 1,-1 0-1,1 0 0,-9 3 1,12-2-1,0 0-1,-1 0 1,1 0 0,0 0 0,1 0 0,-1 1 0,0-1-1,0 1 1,1-1 0,-1 1 0,0-1 0,1 1 0,0 0 0,-1 0-1,1 0 1,0 0 0,0 0 0,0 0 0,0 0 0,0 0 0,1 0-1,-1 1 1,1-1 0,-1 3 0,-1 8 2,0 1 0,2 25 1,0-30-4,-1 17 2,0-12 0,1 1 0,1-1 0,0 1 0,0-1 0,6 20 0,-6-31 0,0 1 0,0-1 0,0-1 0,1 1 0,-1 0 0,1 0 0,0 0 0,-1-1 0,1 1 0,1-1 0,-1 1 0,0-1 0,1 0 0,-1 0 0,1 0 0,-1 0 0,1-1 0,0 1 0,0-1 0,0 1 0,0-1 0,0 0 0,0 0 0,0 0 0,0-1 0,0 1 0,0-1 0,1 0 0,-1 0 0,3 0 0,-3 0 0,-1-1 0,1 0 0,-1 1 0,1-1 0,-1 0 0,1-1 0,-1 1 0,0 0 0,0-1 0,0 1 0,1-1 0,-1 1 0,-1-1 0,1 0 0,0 0 0,0 0 0,-1 0 0,1 0 0,-1 0 0,0-1 0,1 1 0,-1 0 0,0-1 0,-1 1 0,1-1 0,1-4 0,3-10 0,-1-1 0,3-28 0,-7 43 0,7-89 0,-7-119 0,-1 170 0,1 23 0,-1 0 0,-1 0 0,0 0 0,-9-31 0,7 42 0,2 8 0,0 9 0,1 368 0,2-332 0,-1-34 0,1 0 0,0 0 0,0 0 0,2 0 0,-1-1 0,2 1 0,8 21 0,-10-29 0,0 0 0,0 0 0,1 0 0,-1-1 0,1 1 0,0-1 0,0 0 0,0 1 0,1-2 0,-1 1 0,1 0 0,-1-1 0,1 1 0,0-1 0,0 0 0,0 0 0,0-1 0,0 1 0,0-1 0,1 0 0,-1 0 0,0 0 0,1-1 0,4 1 0,2-1 1,-1 1 0,1-2-1,0 1 1,0-2 0,-1 1 0,1-1-1,13-5 1,-19 5 1,0-1-1,0 0 0,0 0 0,0 0 1,0 0-1,-1-1 0,0 0 0,1 0 1,-1 0-1,-1 0 0,1-1 1,-1 1-1,1-1 0,-1 0 0,4-9 1,0-4-7,0 0 1,-1-1 0,0 0 0,-2 0 0,0 0-1,1-24 1,-1-122 11,-5 114-6,2 50 0,-1 0-1,0 1 1,0-1 0,0 0-1,0 0 1,0 0-1,0 0 1,0 0-1,0 1 1,0-1 0,0 0-1,-1 0 1,1 0-1,0 0 1,-1 1-1,1-1 1,0 0 0,-1 0-1,1 1 1,-1-1-1,1 0 1,-1 1-1,0-1 1,1 0 0,-1 1-1,1-1 1,-1 1-1,0-1 1,0 1-1,1-1 1,-1 1 0,0 0-1,0-1 1,0 1-1,1 0 1,-1 0-1,0-1 1,0 1-1,0 0 1,0 0 0,1 0-1,-1 0 1,0 0-1,0 0 1,0 0-1,0 0 1,0 1 0,1-1-1,-1 0 1,-1 1-1,-2 0 0,1 0 0,0 1 0,0-1 0,0 1-1,0 0 1,1 0 0,-1 0 0,0 0 0,1 1 0,-1-1-1,1 0 1,-2 4 0,-3 5 0,2 0 0,0 1 0,0-1 0,1 1 0,1 0 0,0 0 0,0 1 0,-1 20 0,2 109-1,3-86-3,-1-46 0,1 0 1,-1 0 0,2 0-1,-1-1 1,1 1-1,1 0 1,0-1 0,6 15-1,-7-20 6,0-1-1,0 1 0,0-1 0,0 0 1,1 0-1,0 0 0,-1 0 0,1 0 1,0 0-1,0-1 0,0 0 0,1 1 1,-1-1-1,1 0 0,-1-1 1,1 1-1,0 0 0,-1-1 0,1 0 1,0 0-1,0 0 0,0-1 0,6 1 1,0 0-2,-1-1 1,1 0 0,0 0 0,-1-1 0,1 0 0,11-4-1,-17 3 0,0 1 0,0-1 0,0 0 0,-1 0 0,1-1 0,-1 1 0,0-1 0,1 0 0,-1 0 0,0 0 0,-1 0 0,1 0 0,-1-1 0,1 1 0,-1-1 0,3-5 0,-1 0 0,-1 1 0,0-1 0,-1 0 0,1 0 0,-2 0 0,1 0 0,0-11 0,-3-70 0,0 44 0,1 35 0,-3-24 0,3 34 0,0 0 0,-1 0 0,1 0 0,-1 0 0,1 0 0,-1 0 0,1 1 0,-1-1 0,0 0 0,1 0 0,-1 1 0,0-1 0,0 0 0,0 1 0,1-1 0,-1 1 0,0-1 0,0 1 0,0-1 0,0 1 0,0 0 0,0-1 0,0 1 0,0 0 0,0 0 0,0 0 0,0 0 0,0 0 0,-1 0 0,1 0 0,0 0 0,0 0 0,1 1 0,-1-1 0,0 0 0,1 0 0,-1 1 0,0-1 0,1 0 0,-1 1 0,1-1 0,-1 1 0,1-1 0,-1 1 0,1-1 0,-1 1 0,1-1 0,-1 1 0,1 0 0,-1-1 0,1 1 0,0-1 0,-1 1 0,1 0 0,0-1 0,0 1 0,0 0 0,-1 0 0,1-1 0,0 2 0,-2 26 0,2-21 0,-1 23 0,-1 7-1,4 41 0,-2-68-2,1 0 0,1 0 0,0-1 0,0 1 0,1-1 0,0 1 0,1-1 0,0 0 0,7 11 0,-8-16 3,0-1 0,0 0 0,1 1 0,0-1 0,-1 0 0,1-1 0,0 1 0,0-1 0,0 0 0,1 0 0,-1 0 0,0 0 0,1-1 0,-1 1 0,1-1 0,0 0 0,-1-1 0,1 1 0,0-1 0,0 0 0,5-1 0,-4 1 0,0 0 0,0-1 1,-1 0-1,1 0 0,0-1 1,-1 1-1,1-1 0,-1 0 1,1-1-1,-1 1 0,0-1 1,0 0-1,0-1 0,0 1 1,-1-1-1,8-7 0,-5 1 3,-1-1 0,0 1-1,-1-1 1,0-1-1,0 1 1,-1-1 0,-1 1-1,0-1 1,-1 0 0,2-21-1,-2-8-3,-4-74 0,2 114 0,0 0 1,0 0-1,-1 0 1,1 0-1,0 0 1,0 0-1,-1 1 0,1-1 1,0 0-1,-1 0 1,1 0-1,-1 0 1,1 1-1,-1-1 0,1 0 1,-1 0-1,1 1 1,-1-1-1,0 0 1,1 1-1,-1-1 0,0 1 1,0-1-1,0 1 1,1-1-1,-2 1 1,1 0-1,0 0 1,1 0-1,-1 0 1,1 0 0,-1 0-1,0 0 1,1 0-1,-1 0 1,1 0-1,-1 1 1,1-1 0,-1 0-1,0 0 1,1 1-1,-1-1 1,1 0 0,-1 1-1,1-1 1,0 1-1,-1-1 1,1 1 0,-1-1-1,1 1 1,0-1-1,-1 1 1,1-1 0,0 1-1,-1-1 1,1 1-1,0-1 1,0 1 0,0 0-1,0-1 1,0 1-1,-1-1 1,1 1 0,0 0-1,0-1 1,0 1-1,1 0 1,-4 31 0,1 0 0,2 0 0,1-1 0,8 50 0,-8-75 0,0-1 0,1 0 0,-1 0 0,1 0 0,0 0 0,0 0 0,1 0 0,-1 0 0,1-1 0,0 1 0,0-1 0,5 5 0,-4-7 0,-1 1 0,1-1 0,-1 0 0,1 0 0,0 0 0,0 0 0,0-1 0,0 1 0,0-1 0,1 0 0,-1-1 0,0 1 0,0-1 0,1 0 0,4 0 0,-2 0 1,-1 0 0,0 0 1,0 0-1,0-1 0,0 0 0,0-1 1,0 1-1,10-5 0,-13 4 0,1 0 1,-1 0-1,0-1 0,-1 1 0,1-1 1,0 0-1,-1 1 0,1-1 0,-1 0 0,0 0 1,0-1-1,0 1 0,-1 0 0,1-1 1,-1 1-1,2-5 0,1-11-1,0-1 0,-2 0 0,0 0 0,-1 0 0,-1 0 0,-4-36 0,3 53 0,1 0 0,-1 0 0,0 0 0,0 0 0,0 0 0,0 0 0,0 0 0,-1 1 0,1-1 0,-1 0 0,-2-2 0,3 4 0,0 0 0,1 0 0,-1 0 0,0 1 0,1-1 0,-1 0 0,0 1 0,0-1 0,0 1 0,0-1 0,0 1 0,1-1 0,-1 1 0,0-1 0,0 1 0,0 0 0,0 0 0,0-1 0,0 1 0,0 0 0,0 0 0,-1 0 0,1 0 0,0 0 0,0 0 0,0 1 0,0-1 0,0 0 0,0 0 0,0 1 0,0-1 0,1 1 0,-1-1 0,0 1 0,0-1 0,-1 1 0,-3 14-5,3 2 0,1 1 0,1-1 0,0 0 0,1 0 1,5 23-1,-4-33 5,-1 0 0,2 1 0,-1-1 0,1 0 0,0 0 1,0 0-1,1-1 0,0 1 0,0-1 0,1 0 0,0 0 0,0-1 1,0 1-1,1-1 0,6 6 0,-9-10 1,0 1-1,-1 0 1,1-1 0,0 1 0,0-1-1,0 0 1,0 0 0,0 0 0,0 0-1,0 0 1,0-1 0,0 1 0,0-1-1,0 0 1,0 0 0,1 0 0,-1-1-1,0 1 1,0-1 0,0 1 0,0-1-1,0 0 1,0 0 0,0-1 0,0 1-1,0 0 1,-1-1 0,1 0 0,-1 0-1,1 0 1,-1 0 0,1 0 0,-1 0-1,0 0 1,0-1 0,0 1 0,0-1-1,-1 0 1,1 1 0,-1-1 0,0 0-1,2-4 1,1-19-1,-1 0 0,-2 0 0,0-1 0,-4-27 0,1-7 0,2 49 0,0 10 0,0-1 0,0 0 0,0 1 0,0-1 0,0 0 0,1 1 0,-1-1 0,1 1 0,1-6 0,-1 7 0,1 0 0,-1 0 0,0-1 0,0 1 0,1 1 0,-1-1 0,1 0 0,-1 0 0,1 0 0,-1 1 0,1-1 0,-1 1 0,1-1 0,-1 1 0,1-1 0,0 1 0,-1 0 0,4 0 0,44-2 0,-38 2 0,-1 0 0,1 0 0,-1-1 0,1-1 0,17-4 0,-24 4 0,-4 2 0,0 0-1,0-1 1,0 1-1,0 0 1,0 0 0,0 0-1,0 0 1,0 0-1,0 0 1,0 0 0,0 0-1,0-1 1,0 1-1,0 0 1,0 0 0,0 0-1,0 0 1,0 0-1,-1 0 1,1 0-1,0 0 1,0 0 0,0-1-1,0 1 1,0 0-1,0 0 1,0 0 0,0 0-1,0 0 1,0 0-1,0 0 1,-1 0 0,1 0-1,0 0 1,0 0-1,0 0 1,0 0 0,0 0-1,0 0 1,0 0-1,0 0 1,-1 0 0,1 0-1,0 0 1,0 0-1,0 0 1,0 0 0,0 0-1,0 0 1,0 0-1,0 0 1,-1 0-1,1 0 1,0 0 0,0 0-1,0 0 1,0 0-1,-1 0-2,-2 1 3,1-1 0,-1 1-1,1 0 1,-1 0 0,1 0 0,-1 1-1,1-1 1,0 0 0,-1 1 0,1-1-1,0 1 1,0 0 0,0 0-1,0 0 1,1 0 0,-1 0 0,0 0-1,1 0 1,-1 1 0,-1 4 0,-25 55 0,27-59 0,-5 18 0,1 1 0,1 0 0,0 0 0,2 0 0,0 0 0,3 32 0,-1-45 0,0-6 0,-1 1 0,1-1 0,0 0 0,1 0 0,-1 0 0,1 1 0,-1-1 0,1 0 0,0 0 0,0 0 0,0 0 0,0 0 0,1 0 0,-1-1 0,1 1 0,0 0 0,0-1 0,0 1 0,0-1 0,0 0 0,1 1 0,-1-1 0,1 0 0,-1 0 0,1-1 0,0 1 0,-1-1 0,1 1 0,0-1 0,0 0 0,0 0 0,0 0 0,0 0 0,1-1 0,-1 1 0,0-1 0,0 0 0,0 0 0,0 0 0,4 0 0,-2 0 0,-1 0 0,0 0 0,0 0 0,1-1 0,-1 0 0,0 1 0,0-2 0,0 1 0,7-3 0,-9 3 0,1-1 0,-1 0 0,0 0 0,0 0 0,0 0 0,0 0 0,-1-1 0,1 1 0,-1 0 0,1-1 0,-1 1 0,0-1 0,0 1 0,0-1 0,0 0 0,1-4 0,2-17 6,0 0 0,-2-1 0,-1 1 0,-3-44 1,1 34-6,1 17-1,-1 1 0,0-1 0,-2 1 0,1 0 0,-2 0 0,0 0 0,-11-24 0,11 50 0,3 10 0,1 0 0,-1 20 0,6 41 0,-3-68 0,0 0 0,1 0 0,1-1 0,0 1 0,0-1 0,1 0 0,9 15 0,-13-25 0,0 0 0,0 0 0,0 0 0,1 0 0,-1 0 0,1-1 0,-1 1 0,1 0 0,0-1 0,0 0 0,-1 1 0,1-1 0,0 0 0,0 0 0,0 0 0,1 0 0,-1 0 0,0-1 0,0 1 0,0 0 0,1-1 0,-1 0 0,0 0 0,0 1 0,1-1 0,-1-1 0,5 1 0,-7-1 0,1 0 0,0 1 0,0-1 0,-1 0 0,1 0 0,0 1 0,-1-1 0,1 0 0,-1 0 0,1 0 0,-1 0 0,0 0 0,1 0 0,-1 0 0,0 1 0,0-1 0,1 0 0,-1 0 0,0 0 0,0 0 0,0 0 0,0 0 0,0 0 0,-1 0 0,1-2 0,0-1 0,1-76 0,-2 40 0,7-50 0,-4 77 0,0 0 0,1 0 0,0 1 0,1 0 0,0-1 0,1 2 0,1-1 0,6-11 0,-10 20-2,0 1 1,0 0-1,0 0 0,0 0 1,0 0-1,0 0 1,1 0-1,-1 1 0,0-1 1,1 1-1,0-1 0,-1 1 1,1 0-1,0 0 1,4-1-1,-6 2 3,1 0-1,0-1 1,-1 1 0,1 0 0,0 0-1,-1 0 1,1 0 0,0 0-1,-1 1 1,1-1 0,0 0 0,-1 1-1,1-1 1,-1 1 0,1 0-1,-1-1 1,1 1 0,-1 0 0,1 0-1,-1 0 1,0 0 0,1 0-1,-1 0 1,0 0 0,0 1 0,0-1-1,0 0 1,1 3 0,2 4-1,0-1 1,-1 1 0,-1 0-1,1 0 1,-1 1 0,0-1-1,0 16 1,-2 63-1,-2-66 0,2-1 0,0 1 0,5 28 0,-5-47 0,1 0 0,0 1 0,0-1 0,0 0 0,0-1 0,0 1 0,0 0 0,0 0 0,0 0 0,1-1 0,-1 1 0,1-1 0,0 1 0,-1-1 0,1 1 0,0-1 0,0 0 0,0 0 0,-1 0 0,1 0 0,0 0 0,1 0 0,-1-1 0,0 1 0,0-1 0,0 1 0,0-1 0,3 0 0,7 1 0,0-1 0,-1 0 0,22-3 0,-29 3 0,0-1 0,0 1 0,0-1 0,0 0 0,0 0 0,0-1 0,0 1 0,-1-1 0,1 0 0,0 0 0,-1 0 0,0 0 0,1-1 0,-1 0 0,5-5 0,-3 2 0,-1 0 0,1 0 0,-1 0 0,-1-1 0,1 1 0,-1-1 0,4-12 0,-2-1 0,-1-1 0,0 0 0,-1 0 0,-1-39 0,-1 42 0,-1 4 0,0 1 0,0-1 0,-1 1 0,-6-24 0,7 34 0,-1 1 0,0-1 0,0 1 0,0-1 0,0 1 0,0 0 0,0-1 0,-1 1 0,1 0 0,-1 0 0,1 0 0,-1 0 0,0 0 0,0 0 0,0 1 0,0-1 0,0 1 0,0-1 0,-1 1 0,1 0 0,0 0 0,-1 0 0,1 0 0,-1 0 0,1 0 0,-1 1 0,1-1 0,-1 1 0,0 0 0,-3-1 0,3 2 0,1-1 0,0 0 0,-1 1 0,1-1 0,-1 1 0,1-1 0,0 1 0,0 0 0,-1 0 0,1 0 0,0 1 0,0-1 0,0 0 0,0 1 0,0-1 0,1 1 0,-1 0 0,0 0 0,1-1 0,-1 1 0,1 0 0,0 0 0,0 0 0,-1 1 0,1-1 0,0 0 0,1 0 0,-1 1 0,0-1 0,1 0 0,-1 4 0,-2 10 0,2 0 0,-1 0 0,3 29 0,-1-24 0,0-4 0,1 0 0,1 1 0,0-1 0,1 0 0,1 0 0,7 19 0,-9-29 0,1 0 0,0 0 0,1 0 0,-1-1 0,1 0 0,1 1 0,-1-2 0,1 1 0,0 0 0,0-1 0,0 0 0,1 0 0,0-1 0,0 1 0,0-1 0,1 0 0,7 3 0,-13-7-2,-1 1-1,1-1 1,0 0 0,-1 1 0,1-1-1,0 0 1,0 1 0,0-1 0,-1 0-1,1 0 1,0 0 0,0 0 0,0 0-1,0 0 1,-1 0 0,1 0 0,0 0-1,0 0 1,0 0 0,0 0 0,-1 0-1,1-1 1,0 1 0,0 0 0,-1-1-1,1 1 1,0-1 0,1 0 0,-2 0-39,1-1 0,0 0 1,-1 1-1,1-1 1,-1 0-1,1 1 1,-1-1-1,0 0 0,0 0 1,0 1-1,0-4 1,0-27-1313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4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780 15 29469,'-20'-5'348,"-1"2"0,1 0-1,-1 1 1,0 1-1,0 1 1,-28 3 0,38-1-311,0 0 1,0 1-1,0 0 1,0 0 0,0 2-1,1-1 1,0 1-1,0 1 1,0 0 0,1 0-1,-16 14 1,-9 10 28,-47 55 0,77-81-62,-38 45 13,2 2 0,2 2 1,2 2-1,-45 93 0,61-105-16,2 2-1,2 0 0,1 1 0,3 0 0,2 1 0,-8 93 1,17-127-2,1 0 1,0 1-1,1-1 1,1 1 0,0-1-1,1 0 1,0 1 0,1-2-1,9 24 1,-7-25-1,1-1 0,0 0-1,0 0 1,1 0 0,0-1 0,1 0 0,0 0 0,0-1 0,1 0 0,19 11 0,-6-5 2,0-2 0,1-1 0,1-1 0,0-1 0,51 11 0,-23-10-3,105 5 0,-122-14-11,1-2 0,-1-1 0,1-1-1,-1-2 1,0-2 0,38-13 0,-45 10 10,-1-1 0,0-1 0,-1-2 1,-1 0-1,0-2 0,-1-1 0,41-36 1,-46 34 8,-1 0 1,-1-1-1,-1-1 1,-1 0-1,0-2 1,-2 0-1,-1 0 1,18-43 0,-20 36-3,-2 0-1,-1-1 1,-1 0 0,-2 0 0,-1-1 0,-1 1 0,-2-36 0,-1 50 0,-1-1-1,0 1 0,-1-1 1,-1 1-1,0 0 1,-2 0-1,0 0 0,-1 1 1,0 0-1,-1 0 0,-1 0 1,-1 1-1,0 0 1,-14-17-1,3 9 4,-2 1 0,0 1 0,-1 0 1,-1 2-1,-1 1 0,-1 1 0,0 1 0,-1 1 1,-1 1-1,0 2 0,-45-13 0,24 11-3,0 2-1,-1 3 0,-1 2 0,1 2 1,-1 2-1,-61 5 0,88-1-2,0 2 0,1 0-1,0 2 1,0 0-1,0 2 1,-28 11 0,34-10-32,0 1 1,1 0-1,1 1 1,-1 1-1,2 0 1,0 1 0,0 1-1,-17 20 1,-34 57-674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56.30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188 37 30638,'-2'-2'101,"1"-1"0,0 1 0,-1 0 0,0 0-1,1 0 1,-1 0 0,0 0 0,0 0 0,0 1 0,0-1 0,0 0 0,-1 1-1,1 0 1,0-1 0,-1 1 0,1 0 0,-1 0 0,1 1 0,-1-1 0,0 0 0,-3 0-1,-1 0-119,0 0 0,0 1-1,-1 0 1,1 0-1,0 0 1,-14 3 0,18-2 19,0 1 1,0 0 0,0-1 0,0 1-1,0 0 1,0 1 0,0-1 0,1 0-1,-1 1 1,1-1 0,0 1 0,0 0-1,0 0 1,0 0 0,0 0 0,0 0-1,1 0 1,-2 6 0,-2 4-1,0 1-1,1-1 1,-2 20 0,5-28 0,-1 8 0,0 0 0,0 25 0,2-36 0,0 0 0,0 1 0,0-1 0,1 0 0,-1 0 0,0 0 0,1 0 0,-1 0 0,1 0 0,0 1 0,0-1 0,0-1 0,0 1 0,0 0 0,0 0 0,0 0 0,1 0 0,-1-1 0,1 1 0,-1-1 0,1 1 0,0-1 0,-1 0 0,5 3 0,4-2 0,1 1 0,0-1 0,-1-1 0,1 0 0,0-1 0,21-1 0,-1 0 0,-25 1 2,0 0-1,0-1 1,0 1 0,0-1-1,0 0 1,-1-1 0,1 1-1,0-1 1,-1-1 0,1 1-1,-1-1 1,1 1 0,-1-2-1,0 1 1,5-4 0,-8 4-2,1 0 0,-1 0 0,1-1 1,-1 1-1,0 0 0,0-1 0,0 0 0,0 1 1,-1-1-1,0 0 0,0 0 0,0 1 1,0-1-1,0 0 0,-1 0 0,0 0 0,1 0 1,-1 0-1,-1 0 0,1 0 0,-1 0 1,0 0-1,-1-6 0,0 5 0,0 1 1,-1-1-1,1 1 0,-1 0 0,0 0 1,0 0-1,0 0 0,-1 0 1,1 1-1,-1-1 0,0 1 1,0 0-1,0 0 0,0 1 0,0-1 1,-1 1-1,1 0 0,-1 0 1,0 0-1,-5-1 0,5 2-3,1-1-1,0 1 1,-1 0 0,1 0-1,-1 1 1,1-1-1,-1 1 1,1 0 0,-1 0-1,1 0 1,-1 1-1,1 0 1,-1 0 0,1 0-1,-1 0 1,1 1-1,0-1 1,0 1 0,0 0-1,0 1 1,0-1-1,-6 6 1,-10 23-579,3 7-1677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0:59.91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 48 31214,'-5'188'1634,"3"117"-1747,12-230 113,-10-74 0,0-1 0,0 1 0,0-1 0,0 1 0,0-1 0,0 0 0,0 1 0,0-1 0,0 1 0,0-1 0,0 1 0,0-1 0,0 1 0,0-1 0,0 0 0,1 1 0,-1-1 0,0 1 0,0-1 0,1 0 0,-1 1 0,0-1 0,1 1 0,-1-1 0,0 0 0,1 0 0,-1 1 0,0-1 0,1 0 0,0 1 0,1-36 0,-11-171 0,3-69 0,6 270 0,0 0 0,1 1 0,0-1 0,0 0 0,0 1 0,0-1 0,1 1 0,0-1 0,0 1 0,0 0 0,0-1 0,1 1 0,0 0 0,-1 1 0,2-1 0,-1 0 0,0 1 0,6-5 0,-3 4 0,-1 1 0,1 0 0,0 0 0,0 0 0,0 1 0,0 0 0,1 0 0,-1 0 0,0 1 0,1 0 0,-1 0 0,13 1 0,-18-1 0,1 2 0,0-1 0,0 0 0,-1 0 0,1 1 0,0-1 0,0 1 0,-1-1 0,1 1 0,-1 0 0,1-1 0,-1 1 0,1 0 0,-1 0 0,1 0 0,-1 0 0,0 0 0,1 1 0,-1-1 0,2 3 0,-1-1 0,0 1 0,0 0 0,0 0 0,-1 0 0,1 0 0,-1 0 0,0 0 0,1 6 0,-1 7 0,0 0 0,-1 0 0,-2 22 0,0-31 0,1-1 0,-1 0 0,-1 1 0,1-1 0,-1 0 0,-1 0 1,1 0-1,-1-1 0,0 1 0,-1-1 0,1 0 0,-1 0 0,0 0 0,-11 8 0,7-5-3,1 0 0,-1 1 0,1 0 1,-7 12-1,15-22 2,0 0 1,0 1-1,0-1 1,0 0-1,0 0 1,0 0-1,0 0 1,0 0 0,0 0-1,0 1 1,0-1-1,0 0 1,0 0-1,0 0 1,0 0-1,0 0 1,0 0-1,0 1 1,0-1 0,0 0-1,0 0 1,0 0-1,0 0 1,0 0-1,0 0 1,0 0-1,0 1 1,1-1-1,-1 0 1,0 0 0,0 0-1,0 0 1,0 0-1,0 0 1,0 0-1,0 0 1,0 0-1,0 0 1,1 1-1,-1-1 1,0 0 0,0 0-1,0 0 1,0 0-1,0 0 1,0 0-1,1 0 1,-1 0-1,0 0 1,0 0-1,0 0 1,0 0 0,0 0-1,0 0 1,1 0-1,-1 0 1,0 0-1,0 0 1,0 0-1,0 0 1,0-1-1,0 1 1,0 0 0,1 0-1,-1 0 1,0 0-1,0 0 1,0 0-1,0 0 1,4 0 0,8-1-1,0 2 1,0 0-1,1 0 1,-1 1 0,0 1-1,-1 0 1,18 6-1,-25-7 1,-1 0 0,1 0 0,0 0 0,-1 0 0,1 1 0,-1-1 0,0 1 0,0 0 1,0 0-1,0 0 0,0 0 0,-1 0 0,0 1 0,1-1 0,-1 1 0,0-1 0,-1 1 0,1 0 0,-1 0 0,1 0 0,-1 0 0,-1 0 0,1 0 0,0 0 0,-1 0 0,0 6 0,0-8 0,0 1 0,1-1 1,-2 1-1,1-1 0,0 1 1,0-1-1,-1 0 0,0 1 0,1-1 1,-1 1-1,0-1 0,0 0 0,0 0 1,0 1-1,-1-1 0,1 0 0,-3 3 1,0-3-1,0 1 1,0-1 0,0 0 0,0 0 0,0 0 0,0-1 0,0 1 0,-1-1-1,-5 1 1,-17 3-3,-37 2 0,39-5-3,-45 9 1,69-11 3,1 1 0,-1-1 0,1 0 0,-1 0 0,1 1 0,-1-1-1,1 0 1,0 1 0,-1-1 0,1 1 0,0-1 0,-1 0 0,1 1 0,0-1 0,-1 1 0,1-1 0,0 1 0,0-1 0,0 1-1,-1-1 1,1 1 0,0-1 0,0 1 0,0-1 0,0 1 0,0-1 0,0 1 0,0 0 0,0-1 0,0 1 0,0-1 0,0 1-1,1-1 1,-1 1 0,0-1 0,0 1 0,0-1 0,1 1 0,-1-1 0,0 0 0,1 1 0,-1-1 0,0 1 0,1-1 0,-1 0-1,0 1 1,1-1 0,-1 0 0,1 1 0,-1-1 0,1 0 0,-1 1 0,1-1 0,-1 0 0,1 0 0,0 0 0,13 8-1,0-2 0,0 0 0,1-1 0,0 0 1,0-1-1,0-1 0,26 3 0,6-3-7,60-3 1,-103 0 10,0 0 1,0 0-1,1-1 1,-1 1 0,0-1-1,0 0 1,0-1 0,0 1-1,0-1 1,0 0-1,0 0 1,-1 0 0,1 0-1,-1-1 1,1 1 0,-1-1-1,0 0 1,0 0-1,0 0 1,-1 0 0,1-1-1,-1 1 1,1-1 0,-1 1-1,0-1 1,0 0-1,-1 0 1,1 0 0,1-7-1,1-9 6,-1 0 0,-1 0-1,-1 0 1,-2-40 0,1 25-13,0-66 18,0 125-13,-1 19 0,7 46 0,-5-77 0,1 0 0,1 0 0,0 0 0,0 0 0,1 0 0,1-1 0,0 1 0,11 17 0,-13-25 0,0-1-1,0 0 1,1 0-1,-1 0 1,1 0-1,-1 0 1,1-1-1,0 0 1,0 0 0,0 0-1,0 0 1,0 0-1,1-1 1,-1 0-1,0 0 1,1 0-1,6 0 1,-8-1 0,0 1-1,-1-1 1,1 0 0,0 0 0,0-1-1,-1 1 1,1 0 0,0-1-1,-1 0 1,1 1 0,0-1 0,-1 0-1,1 0 1,-1-1 0,1 1 0,-1 0-1,0-1 1,0 0 0,1 1-1,-1-1 1,0 0 0,0 0 0,-1 0-1,1 0 1,0-1 0,-1 1 0,1 0-1,1-5 1,1-9 2,-2 1 0,1-1 0,-2 0 0,0 0-1,-1 0 1,-2-23 0,0-7 1,1 13 2,1-33 3,-5 127-12,2-1-1,8 89 1,-5-145 4,0-1-1,1 0 1,0 1 0,-1-1-1,1 0 1,0 1-1,1-1 1,-1 0 0,1 0-1,-1 0 1,1 0 0,0 0-1,0-1 1,0 1 0,0 0-1,1-1 1,-1 0-1,1 1 1,-1-1 0,1 0-1,4 2 1,-2-2-1,0 0 1,1 0-1,0 0 0,-1-1 1,1 1-1,0-2 0,-1 1 1,1 0-1,0-1 0,0 0 1,9-2-1,-12 2 1,-1-1 0,1 0 0,-1 0 0,0 0 0,1 0 0,-1 0 0,0 0 0,0-1 0,0 1 0,0-1 0,0 0 0,0 1 0,0-1 0,0 0 0,-1 0 0,1 0 0,-1 0 0,1 0 0,-1-1 0,0 1 0,0 0 0,1-5 0,3-6 0,0-1 0,3-26 0,-7 35 0,13-99 6,-11 66-1,15-60 0,-18 97-5,0 0 0,0 0 0,0 0 0,0 0 0,1-1 0,-1 1 0,0 0 0,1 0 0,-1 0 0,1 0 0,-1 0 0,1 0 0,-1 0 0,1 0 0,0 1 0,0-1 0,-1 0 0,1 0 0,0 0 0,0 1 0,0-1 0,0 1 0,0-1 0,0 0 0,0 1 0,0 0 0,0-1 0,0 1 0,0-1 0,0 1 0,0 0 0,0 0 0,0 0 0,1 0 0,-1 0 0,0 0 0,0 0 0,0 0 0,0 0 0,2 1 0,0 0 0,-1 0 0,1 1 0,0-1 0,-1 1 0,1 0 0,-1 0 0,0-1 0,0 2 0,1-1 0,-1 0 0,-1 0 0,1 1 0,0-1 0,2 4 0,5 12-1,-1-1 0,0 1-1,-2 1 1,0-1 0,-1 1 0,0 0-1,-2 0 1,0 0 0,-2 1 0,0-1-1,-1 1 1,-3 25 0,1-39 1,0 0 0,0-1 0,-1 1 0,0-1 0,0 1 0,0-1 0,-1 0 0,0 0 0,0-1 0,0 1 0,-1-1 0,1 0 0,-1 0 0,0 0 0,-10 5 0,6-3-3,-1 0 1,0-1-1,0-1 0,-1 1 1,1-2-1,-1 1 0,-20 2 1,27-5-3,1-1 0,-1 1 1,0-1-1,1 0 0,-1 0 0,1-1 1,-8-1-1,11 2 5,-1 0-1,0-1 1,1 1-1,-1-1 1,0 0-1,1 1 1,-1-1-1,1 1 1,-1-1-1,1 0 1,-1 0-1,1 1 1,-1-1-1,1 0 1,0 0-1,-1 1 1,1-1-1,0 0 1,0 0-1,-1 0 1,1 0-1,0 1 1,0-1-1,0 0 1,0 0-1,0 0 1,0 0-1,1 0 1,-1 1-1,0-1 1,0 0-1,0 0 1,1 0-1,-1 1 1,1-1-1,0-1 1,0 0-1,0 1 1,1 0 0,-1-1 0,0 1 0,1 0 0,-1 0 0,1-1-1,0 1 1,-1 0 0,1 1 0,0-1 0,0 0 0,0 0-1,-1 1 1,1-1 0,0 1 0,0 0 0,0 0 0,3-1-1,45-2 4,-45 2-2,-5 1-1,119-9 12,-107 7-8,0 0 0,-1-1 0,1 0 1,0-1-1,-1 0 0,0-1 0,19-11 0,-24 11-1,0 1-1,-1-1 1,0 0-1,0 0 1,-1-1-1,0 1 1,0-1 0,0 0-1,0 0 1,-1-1-1,0 1 1,0-1-1,-1 1 1,0-1 0,0 0-1,1-11 1,1-11 0,-2 1 0,-2-52 1,0 40 6,0 39-10,0 0 0,0 0 0,0 0 0,0 1 0,0-1 0,-1 0 0,1 0 0,0 1 0,0-1 0,0 0 0,-1 0 0,1 1 0,0-1 0,-1 0 0,1 1 0,0-1 0,-1 0 0,1 1 0,-1-1 0,1 0 0,-1 1 0,0-1 0,1 1 0,-1-1 0,1 1 0,-1 0 0,0-1 0,-1 0 0,2 1 0,-1 0 0,0 0 0,1 1 0,-1-1 0,0 0 0,1 0 0,-1 0 0,0 0 0,1 1 0,-1-1 0,1 0 0,-1 1 0,0-1 0,1 0 0,-1 1 0,1-1 0,-1 1 0,1-1 0,-1 1 0,1-1 0,0 1 0,-1-1 0,1 1 0,0 0 0,-1-1 0,1 1 0,0-1 0,0 1 0,-1 0 0,1-1 0,0 1 0,0 0 0,0-1 0,0 2 0,-3 20 0,0 0 0,2 0 0,3 39 0,-1-11 0,-1-39 0,0-1 0,1 0 0,0 1 0,1-1 0,0 0 0,1 0 0,0 0 0,8 17 0,-9-23 0,0 0 0,0-1 0,1 1 0,-1-1 0,1 1 0,0-1 0,0 0 0,0 0 0,1 0 0,-1-1 0,1 1 0,-1-1 0,1 1 0,0-1 0,0-1 0,0 1 0,0 0 0,0-1 0,1 0 0,-1 0 0,0 0 0,0-1 0,6 1 0,-5-1 0,-1 1 0,1-1 0,0 0 0,0-1 0,0 1 0,0-1 0,0 0 0,5-2 0,-8 2 0,0 0 0,0-1 0,0 1 0,0 0 0,0-1 0,0 1 0,-1-1 0,1 0 0,-1 1 0,1-1 0,-1 0 0,0 0 0,1 0 0,-1 0 0,0 0 0,0 0 0,-1-1 0,1 1 0,1-3 0,3-21 0,-1 0 0,-2-1 0,0 1 0,-4-53 0,0 16 0,3-31 0,-1 94 0,-1-1 0,1 0 0,0 1-1,0-1 1,0 0 0,0 1 0,1-1 0,-1 0 0,0 1-1,0-1 1,0 0 0,0 1 0,1-1 0,-1 0 0,0 1 0,1-1-1,-1 1 1,0-1 0,1 1 0,-1-1 0,1 1 0,-1-1 0,0 1-1,1-1 1,0 1 0,-1-1 0,1 1 0,-1 0 0,1-1-1,-1 1 1,1 0 0,0 0 0,-1-1 0,1 1 0,0 0 0,-1 0-1,1 0 1,0 0 0,-1 0 0,1 0 0,0 0 0,-1 0 0,1 0-1,0 0 1,-1 0 0,1 0 0,0 1 0,-1-1 0,1 0-1,-1 0 1,1 1 0,0-1 0,2 2-1,0-1 0,0 1 1,-1 0-1,1 0 0,-1 0 0,1 0 0,-1 0 1,0 1-1,4 4 0,2 8 1,-1-1 0,0 2 0,-1-1 0,-1 1 0,0 0 0,5 31 0,-7-22 0,-1 0 0,-1 0 0,0 0 0,-5 26 0,-5-9-8,9-42 8,0 0 0,0 0 0,0 0 0,1 0 0,-1 0-1,0 1 1,0-1 0,0 0 0,0 0 0,0 0 0,0 0 0,0 0 0,0 0 0,0 1 0,0-1 0,0 0 0,0 0 0,-1 0-1,1 0 1,0 0 0,0 0 0,0 0 0,0 0 0,0 1 0,0-1 0,0 0 0,0 0 0,0 0 0,0 0 0,0 0-1,0 0 1,0 0 0,-1 0 0,1 0 0,0 0 0,0 1 0,0-1 0,0 0 0,0 0 0,0 0 0,0 0 0,-1 0 0,1 0-1,0 0 1,0 0 0,0 0 0,0 0 0,0 0 0,0 0 0,0 0 0,-1 0 0,1 0 0,0 0 0,0 0 0,0 0-1,0 0 1,0-1 0,0 1 0,0 0 0,-1 0 0,1 0 0,0 0 0,0 0 0,0 0 0,0 0 0,0 0 0,0 0 0,0 0-1,-2-23-1,3 1 3,2 0 0,1 1 1,0 0-1,1 0 0,2 0 0,0 0 1,1 1-1,1 0 0,1 1 0,1 0 1,0 1-1,24-30 0,-33 47-1,0-3 1,1 1 0,-1-1 0,1 1 0,0 0 0,1 0 0,-1 0 0,0 0 0,1 1-1,-1 0 1,1-1 0,0 1 0,0 0 0,0 1 0,0-1 0,0 1 0,5-1 0,-9 2-1,0 0 0,0 0 0,0 0 0,1 0 0,-1 0 0,0 0 0,0 0 0,0 1 0,0-1 0,1 0 0,-1 0 0,0 0 0,0 0 0,0 1 0,0-1 0,0 0 0,1 0 0,-1 0 0,0 1 0,0-1 0,0 0 0,0 0 0,0 0 0,0 1 0,0-1 0,0 0 0,0 0 0,0 1 0,0-1 0,0 0 0,0 0 0,0 0 0,0 1 0,0-1 0,0 0 0,0 0 0,0 1 0,0-1 0,0 0 0,0 0 0,-1 1 0,1 4 0,3 292 0,-3-295 0,0 1 0,0-1 0,0 1 0,0-1 0,0 1 0,1-1 0,-1 0 0,1 1 0,-1-1 0,1 1 0,0-1 0,0 0 0,0 0 0,0 0 0,1 0 0,-1 0 0,1 0 0,-1 0 0,1 0 0,-1 0 0,1 0 0,0-1 0,4 3 0,-1-1 0,0-1 0,1-1 0,-1 1 0,1-1 0,0 0 0,-1 0 0,1 0 0,0-1 0,7 0 0,-6 0 0,0 0 0,0 0 0,0 0 0,0-1 0,0 0 0,0-1 0,-1 1 0,1-1 0,0 0 0,-1-1 0,0 0 0,1 0 0,-1 0 0,0-1 0,-1 0 0,1 0 0,-1 0 0,1-1 0,-1 1 0,-1-1 0,8-10 0,-3 3 0,0-1 0,0-1 0,-1 1 0,-1-1 0,-1-1 0,0 1 0,0-1 0,-2 0 0,6-28 0,-4-1 0,-2 0 0,-2-53 0,-2 97 1,-1-1 0,1 0 0,0 1-1,-1-1 1,1 0 0,-1 1 0,1-1 0,-1 0 0,1 1 0,-1-1 0,0 1-1,1-1 1,-1 1 0,0 0 0,1-1 0,-1 1 0,0-1 0,0 1 0,1 0-1,-1 0 1,0 0 0,0-1 0,1 1 0,-1 0 0,0 0 0,0 0 0,0 0-1,1 0 1,-1 0 0,-1 1 0,-1-1-3,1 0 0,-1 0 0,1 0-1,0 0 1,-1 1 0,1-1 0,0 1 0,-1-1-1,-3 3 1,2 1 2,1-1 0,0 1-1,0 0 1,0 1-1,0-1 1,1 0-1,-1 1 1,1 0 0,0-1-1,1 1 1,-1 0-1,1 0 1,-1 9 0,-2 9 0,0 38 0,4 79 0,0-135 0,1-1 0,-1 0 0,1 0 0,0 0 0,0 0 0,1 0 0,-1 0 0,1 0 0,-1 0 0,1 0 0,1 0 0,-1-1 0,0 1 0,1-1 0,0 0 0,0 0 0,0 0 0,0 0 0,0 0 0,0-1 0,1 1 0,-1-1 0,1 0 0,0 0 0,0 0 0,0-1 0,5 3 0,1-2 0,0 1 0,1-1 0,-1 0 0,1-1 0,-1-1 0,1 1 0,-1-2 0,1 1 0,-1-1 0,12-3 0,-19 2 0,1 1 0,-1-1 0,0 1 0,0-1 0,0 0 0,0 0 0,0 0 0,0-1 0,-1 1 0,1-1 0,-1 1 0,1-1 0,-1 0 0,0 0 0,0 0 0,-1 0 0,1 0 0,0-1 0,-1 1 0,0 0 0,0-1 0,0 1 0,0-1 0,0-6 0,2-10 1,-1-1 0,0-41 0,-2 48 1,-1-41 19,-1 22-18,6-54 0,-4 86-3,-1 0 0,1 0 0,0 0 0,0 1 0,0-1 0,1 0 0,-1 0 0,0 1 0,0-1 0,0 0 0,0 0 0,1 1 0,-1-1 0,0 0 0,1 0 0,-1 1 0,0-1 0,1 1 0,-1-1 0,1 0 0,-1 1 0,1-1 0,0 1 0,-1-1 0,1 1 0,-1-1 0,1 1 0,0-1 0,-1 1 0,1 0 0,0-1 0,0 1 0,-1 0 0,1 0 0,0 0 0,0 0 0,-1-1 0,1 1 0,0 0 0,0 0 0,0 0 0,-1 0 0,1 1 0,0-1 0,1 0 0,0 1 0,0 0 0,1 1 0,-1-1 0,0 0 0,0 1 0,0-1 0,-1 1 0,1 0 0,0-1 0,-1 1 0,1 0 0,-1 0 0,1 0 0,0 3 0,15 33 0,-2 1 0,-1 1 0,9 47 0,-21-75 0,1 0 0,-2 1 0,1-1 0,-2 15 0,0-23 0,0-1 0,0 1 0,0-1 0,-1 0 0,0 1 0,1-1 0,-1 1 0,0-1 0,-1 0 0,1 0 0,-1 1 0,1-1 0,-1 0 0,0 0 0,0-1 0,0 1 0,0 0 0,-6 4 0,2-3 0,-1 0 0,0 0 0,0-1-1,0 0 1,-1 0 0,1-1 0,0 0 0,-15 2 0,-3-1-17,-37-2 0,44-1 4,43-2 14,1 0 1,-1-2-1,0-1 0,0-1 1,0-1-1,-1-2 0,0 0 1,-1-1-1,39-23 0,-55 28-1,-1 0 1,1 0-1,-1 0 0,0 0 0,0-1 0,0 0 0,-1-1 1,0 1-1,0-1 0,-1 0 0,0 0 0,0 0 0,0-1 1,-1 1-1,0-1 0,-1 0 0,3-16 0,0-7 0,-2 0 0,-2 0 0,-3-46 0,1 16 0,1 61 0,0 0 0,0-1 0,0 1 0,0 0 0,0 0 0,0 0 0,0-1 0,0 1 0,0 0 0,0 0 0,1 0 0,-1-1 0,0 1 0,0 0 0,0 0 0,0 0 0,0 0 0,1-1 0,-1 1 0,0 0 0,0 0 0,0 0 0,1 0 0,-1 0 0,0 0 0,0 0 0,0 0 0,1-1 0,-1 1 0,0 0 0,0 0 0,1 0 0,-1 0 0,0 0 0,0 0 0,0 0 0,1 0 0,-1 0 0,0 0 0,0 1 0,1-1 0,-1 0 0,0 0 0,0 0 0,0 0 0,1 0 0,-1 0 0,0 0 0,0 0 0,0 1 0,1-1 0,-1 0 0,0 0 0,0 0 0,0 1 0,1-1 0,3 3 0,1 1 0,-1-1 0,0 1 0,0 0 0,0 0 0,0 1 0,-1-1 0,0 1 0,0 0 0,3 5 0,27 61 14,-23-49-1,-1-2-13,-1 1 1,-1-1 0,0 1-1,-2 0 1,0 1 0,-2-1-1,2 37 1,-5-56-1,0 1 0,0 0 0,0-1 0,-1 1-1,1 0 1,-1-1 0,0 1 0,0-1 0,0 1 0,0-1 0,0 0 0,0 1 0,-1-1-1,1 0 1,-1 0 0,0 0 0,0 0 0,-2 3 0,-1-2 0,1 0 1,-1 0 0,0 0-1,0-1 1,0 1-1,0-1 1,0 0-1,-8 1 1,-9 1-13,0-1 1,0 0 0,-32-2-1,51-1 7,-50-2-363,-2-9-1041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00.30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152 11 32031,'-4'-2'20,"1"0"1,-1 1-1,0 0 1,1-1-1,-1 2 0,0-1 1,0 0-1,0 1 1,0-1-1,1 1 1,-1 0-1,0 1 1,0-1-1,0 0 1,0 1-1,0 0 1,0 0-1,1 0 0,-1 1 1,0-1-1,1 1 1,-1 0-1,1 0 1,0 0-1,0 0 1,0 1-1,0-1 1,0 1-1,0 0 1,0 0-1,1 0 0,0 0 1,-3 4-1,1-1-22,0-1-1,1 1 0,0 0 1,0 0-1,0 0 1,1 0-1,0 0 0,0 1 1,0-1-1,1 1 0,0-1 1,0 1-1,1 0 0,0-1 1,0 1-1,0 0 1,1-1-1,0 1 0,2 7 1,-1-10 3,0 0 1,0-1 0,1 0-1,-1 1 1,1-1 0,0 0-1,0 0 1,0 0 0,0 0-1,0-1 1,0 1 0,1-1 0,-1 0-1,1 0 1,0 0 0,0 0-1,0-1 1,0 0 0,0 0-1,0 0 1,6 1 0,12 1 11,-1-1 1,41 0 0,-47-2-4,-14 0-10,0 0 0,0 0 0,1-1 1,-1 1-1,0 0 0,0 0 0,1-1 0,-1 1 1,0-1-1,0 1 0,0-1 0,0 0 1,0 1-1,0-1 0,0 0 0,0 0 0,0 1 1,0-1-1,0 0 0,0 0 0,0 0 0,0-2 1,1 0-1,0-1 0,-1 1 0,0 0 0,1-1 0,-2 0 0,1 1 0,1-8 0,-2-2 0,1 0 0,-2 0 0,-2-19 0,2 28-11,0 0 0,0 0 1,-1 1-1,1-1 0,-1 0 0,0 1 0,0-1 1,0 1-1,-1 0 0,1 0 0,-1 0 1,1 0-1,-1 0 0,0 0 0,0 1 0,0-1 1,-1 1-1,1 0 0,-1 0 0,1 0 0,-1 0 1,0 1-1,1-1 0,-1 1 0,0 0 1,0 0-1,0 1 0,0-1 0,0 1 0,0 0 1,0 0-1,0 0 0,0 0 0,0 1 0,0 0 1,0 0-1,0 0 0,1 0 0,-1 0 1,0 1-1,1 0 0,-1-1 0,1 1 0,-1 1 1,-4 3-1,-20 26-1446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02.71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31 21626,'0'-30'10254,"0"44"-8493,0 52-2635,-3 557 874,3-623 0,0 1 0,0-1 0,0 0 0,0 0 0,0 0 0,1 1 0,-1-1 0,0 0 0,0 0 0,0 0 0,0 1 0,0-1 0,0 0 0,0 0 0,0 0 0,1 0 0,-1 1 0,0-1 0,0 0 0,0 0 0,0 0 0,1 0 0,-1 0 0,0 0 0,0 1 0,0-1 0,1 0 0,-1 0 0,0 0 0,0 0 0,0 0 0,1 0 0,-1 0 0,0 0 0,0 0 0,0 0 0,1 0 0,-1 0 0,0 0 0,0 0 0,0 0 0,1 0 0,-1 0 0,0 0 0,0-1 0,0 1 0,1 0 0,-1 0 0,10-5 0,-10 5 0,12-7 0,-5 3 0,0-1 0,0 1 0,1 1 0,-1-1 0,1 1 0,0 1 0,0-1 0,0 1 0,11-1 0,174 0 0,-115 4 0,-77-2 0,0 1 0,0 0 0,0 0 0,0-1 0,0 1 0,-1-1 0,1 1 0,0-1 0,0 1 0,0-1 0,-1 1 0,1-1 0,0 0 0,0 1 0,-1-1 0,1 0 0,-1 0 0,1 1 0,-1-1 0,1 0 0,-1 0 0,1 0 0,-1 0 0,0 0 0,1 0 0,-1 1 0,0-1 0,0 0 0,0 0 0,0 0 0,0-2 0,1-39 0,-1 30 0,0-3 0,-1 0 0,0 0 0,-1 0 0,-1 0 0,0 0 0,-8-21 0,6 19 0,0-1 0,2 1 0,0-1 0,1 1 0,1-1 0,1 0 0,2-19 0,-2 33 0,1 1 0,0 0 0,0 0 0,1-1 0,-1 1 0,1 0 0,-1 0 0,1 0 0,0 1 0,0-1 0,0 0 0,1 1 0,-1-1 0,0 1 0,1 0 0,0 0 0,-1 0 0,1 0 0,0 0 0,0 0 0,0 1 0,1-1 0,5-1 0,1 0 0,1-1 0,-1 1 0,1 1 0,0 0 0,0 0 0,12 1 0,-26 1 0,0 0 0,-1 1 0,1 0 0,0 0 0,-1 0 0,1 0 0,0 0 0,0 1 0,0-1 0,0 1 0,-5 4 0,-1 0 0,2 1 0,-1 0 0,-12 16 0,10-11 0,1 0 0,1 2 0,0-1 0,0 1 0,2 0 0,-7 16 0,10-16 0,0-1 0,1 1 0,0 0 0,1 0 0,1 0 0,2 27 0,-2-38 0,1 0 0,-1-1 0,1 1 0,0 0 0,0 0 0,0-1 0,0 1 0,0 0 0,0-1 0,1 1 0,-1-1 0,1 1 0,0-1 0,-1 0 0,1 0 0,0 0 0,1 0 0,-1 0 0,0 0 0,0 0 0,1-1 0,-1 1 0,1-1 0,-1 0 0,1 0 0,0 0 0,0 0 0,3 1 0,9 0 0,-1 1 0,1-2 0,0 0 0,21-1 0,-17-1 0,-13 2 0,1-2 0,-1 1 0,0-1 0,1 0 0,-1-1 0,0 1 0,0-1 0,0 0 0,0-1 0,0 1 0,0-1 0,-1 0 0,7-6 0,-8 6 0,0 0 0,0-1 0,-1 0 0,0 0 0,0 0 0,0 0 0,0 0 0,-1-1 0,1 1 0,-1-1 0,0 1 0,0-1 0,-1 0 0,0 0 0,1 0 0,-2 0 0,2-8 0,-2 0 0,0 0 0,-1 0 0,0 0 0,-1 0 0,0 0 0,-1 1 0,0-1 0,-1 1 0,-1-1 0,0 1 0,0 1 0,-1-1 0,-1 1 0,0 0 0,0 0 0,-1 1 0,-1 0 0,0 1 0,-12-11 0,17 16 0,0 1 0,-1-1 0,1 1 0,-1 0 0,0 0 0,0 1 0,0-1 0,0 1 0,-1 0 0,1 0 0,0 1 0,-1 0 0,0 0 0,1 0 0,-1 1 0,-10 0 0,15 0 0,-1 0 0,1 0 0,-1 1 0,1-1 0,-1 1 0,1-1 0,0 1 0,-1 0 0,1-1 0,0 1 0,0 0 0,-1 0 0,1 0 0,0 0 0,0 0 0,0 0 0,0 0 0,0 0 0,0 1 0,1-1 0,-1 0 0,0 0 0,0 1 0,1-1 0,-1 1 0,1-1 0,0 0 0,-1 1 0,1-1 0,0 1 0,-1 2 0,0 8 0,0 0 0,0 1 0,2 11 0,-1-10 0,1-8 0,-1-1 0,0 1 0,1-1 0,0 1 0,1-1 0,-1 0 0,1 1 0,0-1 0,0 0 0,1 0 0,-1 0 0,1 0 0,0-1 0,0 1 0,1-1 0,-1 0 0,1 0 0,0 0 0,0 0 0,1-1 0,-1 1 0,1-1 0,-1 0 0,7 2 0,0 0 0,0 0 0,1-1 0,0 0 0,-1-1 0,1 0 0,1-1 0,-1-1 0,0 0 0,0 0 0,14-2 0,-24 1 0,0-1 0,0 1 0,0-1 0,0 0 0,0 1 0,-1-1 0,1 0 0,0 0 0,0-1 0,0 1 0,-1 0 0,1-1 0,-1 1 0,1 0 0,-1-1 0,0 0 0,1 1 0,-1-1 0,0 0 0,0 0 0,0 0 0,1-3 0,15-49 0,-15 46 0,2-8 0,-2 3 0,1 0 0,1 0 0,0 0 0,12-23 0,-14 34 0,-1-1 0,1 1 0,0-1 0,0 1 0,-1 0 0,2 0 0,-1-1 0,0 2 0,0-1 0,1 0 0,-1 0 0,1 1 0,-1-1 0,1 1 0,0 0 0,-1 0 0,1 0 0,0 0 0,0 0 0,0 1 0,0-1 0,0 1 0,0 0 0,0 0 0,0 0 0,0 0 0,4 1 0,-6-1 0,-1 0 0,0 0 0,0 0 0,1 0 0,-1 0 0,0 0 0,1 0 0,-1 0 0,0 0 0,1 0 0,-1 0 0,0 1 0,1-1 0,-1 0 0,0 0 0,0 0 0,1 0 0,-1 1 0,0-1 0,0 0 0,1 0 0,-1 0 0,0 1 0,0-1 0,0 0 0,1 0 0,-1 1 0,0-1 0,0 0 0,0 1 0,7 10 0,-40-6 0,28-2 0,1 0 0,-1 1 0,1 0 0,0 0 0,0 0 0,0 0 0,1 0 0,0 1 0,-1 0 0,2-1 0,-1 1 0,0 0 0,1 1 0,0-1 0,0 0 0,1 1 0,-2 8 0,0 1 0,0 1 0,1 0 0,1 0 0,1 0 0,1 16 0,0-30 0,-1 1 0,1 0 0,0-1 0,-1 1 0,1-1 0,0 1 0,1-1 0,-1 1 0,0-1 0,1 0 0,-1 0 0,1 0 0,0 0 0,0 0 0,0 0 0,0 0 0,0 0 0,0-1 0,0 1 0,0-1 0,1 1 0,-1-1 0,1 0 0,-1 0 0,1 0 0,4 1 0,1 0 0,1 0 0,-1-1 0,1 0 0,-1 0 0,1-1 0,-1 0 0,11-2 0,-17 2 0,0-1 0,0 0 0,0 1 0,-1-1 0,1 0 0,0 0 0,-1 0 0,1 0 0,-1 0 0,1 0 0,-1-1 0,0 1 0,1 0 0,-1-1 0,0 1 0,0-1 0,0 1 0,0-1 0,0 0 0,0 1 0,-1-1 0,1 0 0,0 1 0,-1-1 0,1 0 0,-1 0 0,0 0 0,0-2 0,2-10 0,-1 1 0,-2-27 0,1 22 0,0 7 0,0-20 0,-1 0 0,-7-42 0,6 158 0,3 23 0,-2 115 0,-1-194 0,-1-1 0,-2 1 0,0-1 0,-2 0 0,-16 40 0,21-64 0,1 1 0,-1-1 0,0-1 0,-1 1 0,1 0 0,-1 0 0,1-1 0,-1 0 0,0 1 0,0-1 0,-1 0 0,1-1 0,-1 1 0,-5 3 0,3-3 0,0-1 0,-1 0 0,1 0 0,0-1 0,-1 0 0,0 0 0,1 0 0,-13-1 0,15 0 0,1 0 0,-1 0 0,0-1 0,0 1 0,1-1 0,-1 0 0,0 1 0,1-2 0,-1 1 0,0 0 0,1-1 0,0 0 0,-1 1 0,1-1 0,0-1 0,0 1 0,0 0 0,0-1 0,1 1 0,-1-1 0,1 0 0,-1 0 0,1 0 0,0 0 0,0-1 0,0 1 0,1 0 0,-1-1 0,1 1 0,0-1 0,0 0 0,0 1 0,-1-7 0,0 0 0,0 1 0,0-1 0,1 0 0,1 0 0,-1 0 0,2 0 0,-1 0 0,1 0 0,1 0 0,0 0 0,0 0 0,1 0 0,0 1 0,1 0 0,0-1 0,0 1 0,1 1 0,0-1 0,1 1 0,-1-1 0,2 2 0,-1-1 0,1 1 0,11-10 0,4 1 0,0 1 0,0 1 0,2 0 0,41-16 0,-39 19 0,-1-1 0,0-2 0,45-31 0,-65 41 0,0-1 0,1 0 0,-1-1 0,-1 1 0,1-1 0,-1 0 0,0 0 0,0 0 0,-1-1 0,0 0 0,0 1 0,-1-1 0,3-12 0,-1-1 0,-2-1 0,0 1 0,-2-30 0,0 32 0,0 19 0,0-1 0,0 1 0,0-1 0,-1 1 0,1-1 0,0 0 0,-1 1 0,1-1 0,0 1 0,-1-1 0,1 0 0,0 1 0,-1-1 0,1 0 0,-1 1 0,1-1 0,0 0 0,-1 0 0,1 1 0,-1-1 0,1 0 0,-1 0 0,1 0 0,-1 0 0,1 0 0,-1 0 0,1 0 0,-1 0 0,1 0 0,-1 0 0,1 0 0,-1 0 0,1 0 0,-1 0 0,1 0 0,-1 0 0,1 0 0,-1-1 0,1 1 0,-1 0 0,1 0 0,0-1 0,-1 1 0,1 0 0,-1-1 0,1 1 0,0 0 0,-1-1 0,1 1 0,0-1 0,-1 1 0,1 0 0,0-1 0,0 1 0,-1-1 0,1 1 0,0-1 0,0 1 0,0-1 0,0 1 0,0-1 0,0 1 0,0-1 0,0 1 0,0-1 0,0 0 0,-5 15 0,1 1 0,1-1 0,0 1 0,1 0 0,0 22 0,6 80 0,-4-114 0,0 1 0,1 0 0,-1-1 0,1 1 0,0-1 0,0 1 0,0-1 0,1 1 0,-1-1 0,1 0 0,0 1 0,0-1 0,0 0 0,0-1 0,1 1 0,-1 0 0,1 0 0,4 3 0,-2-3 0,0-1 0,0 1 0,-1-1 0,1 0 0,1 0 0,-1-1 0,0 1 0,0-1 0,1 0 0,-1-1 0,0 1 0,7-1 0,-11 0 0,1 0 0,-1-1 0,0 1 0,0 0 0,1-1 0,-1 1 0,0 0 0,0-1 0,0 1 0,0-1 0,1 0 0,-1 0 0,0 1 0,0-1 0,0 0 0,0 0 0,-1 0 0,1 0 0,0 0 0,0 0 0,0 0 0,-1 0 0,1 0 0,-1 0 0,1 0 0,-1-1 0,1 1 0,0-2 0,6-40 0,-6 34 0,4-60 0,-5 47 0,1 0 0,2 0 0,0 0 0,1 1 0,12-36 0,-15 54 0,1 0 0,0 0 0,0 0 0,0 1 0,0-1 0,0 0 0,1 1 0,-1 0 0,1-1 0,0 1 0,-1 0 0,1 0 0,0 1 0,0-1 0,0 0 0,0 1 0,1 0 0,-1 0 0,0 0 0,1 0 0,5 0 0,-6 0 0,-1 1 0,1 0 0,-1-1 0,1 1 0,-1 1 0,1-1 0,-1 0 0,1 1 0,-1-1 0,0 1 0,1-1 0,-1 1 0,0 0 0,1 0 0,-1 0 0,0 1 0,0-1 0,0 0 0,0 1 0,0-1 0,0 1 0,0 0 0,-1 0 0,1 0 0,-1 0 0,1 0 0,-1 0 0,0 0 0,2 3 0,-3-5 0,0 1 0,0-1 0,1 1 0,-1-1 0,0 1 0,0 0 0,0-1 0,0 1 0,0-1 0,0 1 0,0-1 0,0 1 0,-1-1 0,1 1 0,0-1 0,0 1 0,0-1 0,0 1 0,-1-1 0,1 1 0,0-1 0,-1 0 0,1 1 0,0-1 0,-1 1 0,1-1 0,0 0 0,-1 1 0,1-1 0,-1 0 0,0 1 0,-19 8 0,8-4 0,4-1 0,1 1 0,0 0 0,0 1 0,0-1 0,1 1 0,0 1 0,0-1 0,1 1 0,0 0 0,0 1 0,0-1 0,1 1 0,0 0 0,-3 9 0,3-5 0,0 0 0,1 1 0,0-1 0,1 1 0,0-1 0,1 1 0,1 0 0,0 0 0,2 14 0,-2-23 0,1-1 0,0 1 0,1-1 0,-1 1 0,1-1 0,-1 0 0,1 0 0,0 0 0,0 0 0,0 0 0,1 0 0,-1-1 0,0 1 0,1-1 0,0 1 0,0-1 0,0 0 0,0 0 0,0 0 0,0 0 0,0-1 0,1 0 0,-1 1 0,1-1 0,-1 0 0,1-1 0,4 2 0,13 1 0,0 0 0,-1-2 0,33-1 0,-34 0 0,-17 0 0,1 0 1,-1 0-1,1 0 0,0 0 1,-1 0-1,1-1 0,-1 1 1,1-1-1,-1 0 0,1 0 1,-1 0-1,0 0 0,1 0 1,-1-1-1,0 1 0,0-1 1,0 1-1,0-1 0,3-3 1,-3 2-7,0 0 0,-1 0 1,1 0-1,-1 0 1,0-1-1,0 1 0,0 0 1,0-1-1,-1 1 1,0-1-1,1 1 0,-1 0 1,0-1-1,-1-5 1,1 7-31,0 1 0,0 0 0,-1 0 0,1-1 1,0 1-1,-1 0 0,1 0 0,0 0 0,-1-1 0,0 1 1,1 0-1,-1 0 0,-1-2 0,-24-15-1722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03.1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152 16 32239,'-4'-2'13,"1"0"0,-1 0 0,1 0 0,-1 1 0,0-1 0,1 1 0,-1 0 0,0 0 0,0 1 0,0-1 0,0 1 0,0-1 1,0 1-1,0 1 0,0-1 0,0 1 0,0-1 0,0 1 0,0 0 0,1 0 0,-1 1 0,0-1 0,1 1 0,-1 0 0,1 0 0,-1 0 0,1 0 0,0 1 0,0-1 1,0 1-1,0 0 0,0 0 0,1 0 0,-1 0 0,1 0 0,0 0 0,-3 7 0,1 2-13,0 0 0,1-1 0,1 1 0,0 0 0,0 0 0,2 0 0,-1 1 0,1-1 0,4 22 0,-4-32 1,1 0 0,-1 1 0,1-1 0,0 1 0,-1-1 0,1 0 0,0 1 0,1-1 0,-1 0 0,0 0 0,1 0 0,-1 0 0,1 0 0,0 0 0,-1 0 0,1 0 0,0-1 0,0 1 0,0-1 0,0 1 0,1-1 0,-1 0 0,0 0 0,1 0 0,-1 0 0,0 0 0,4 0 0,6 1 0,0 0 0,0-1 0,0-1 0,18-1 0,-9 1-2,-19 0 1,-1-1 0,1 1 0,-1 0 0,1-1 0,-1 1 0,1-1 0,-1 0 0,0 1 0,1-1 0,-1 0 0,0 0 0,1 0 0,-1 0 0,0 0 0,0 0 0,0 0 0,0 0 0,0 0 0,0 0 0,0-1 0,-1 1 0,1 0 0,0-1 0,-1 1 0,1-1 0,-1 1 0,1-1 0,-1 1 0,0-1 0,1 1 0,-1-1 0,0-2 0,1-9 0,0 1 0,-1-1 0,-2-13 0,2 13 0,-1 7 1,0 1 1,0-1-1,-1 1 0,0 0 1,0-1-1,0 1 0,0 0 0,-1 0 1,0 0-1,0 1 0,0-1 1,-1 1-1,1-1 0,-1 1 1,-5-4-1,8 7-8,-1-1 0,0 0 0,0 1 0,0-1 0,0 1 0,0-1 0,-1 1 0,1 0 0,0 0 0,-1 0 0,1 0 0,0 1 0,-1-1 0,1 0 0,-1 1 0,1 0 0,-1 0 0,1 0 0,-1 0 0,1 0 0,-1 0 0,1 0 0,-1 1 0,1 0 0,-1-1 0,1 1 0,-1 0 0,1 0 0,0 0 0,0 0 0,0 1 0,-1-1 0,1 1 0,0-1 1,1 1-1,-3 2 0,-18 23-861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4.0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32095,'5'-1'72,"-1"-1"1,1 1 0,0 0 0,-1 0-1,1 1 1,0-1 0,8 1 0,-5 0-20,362-5-17,-210 7-35,-52-2-1,-179 3-179,20 9-330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5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31454,'4'-4'381,"7"-3"480,-10 7-858,-1 1 1,1 0-1,-1 0 1,1 0-1,-1-1 1,1 1 0,-1 0-1,0 0 1,0 0-1,0 0 1,1 0-1,-1 0 1,0-1 0,0 1-1,0 0 1,0 0-1,0 0 1,0 0-1,-1 1 1,0 95-4,0 13 0,23 217 0,-18-306 0,0 1 0,1-1 0,12 28 0,-16-44 0,1-1 0,0 1 0,0-1 0,0 0 0,1 0 0,0 0 0,-1 0 0,1-1 0,0 1 0,1-1 0,-1 1 0,1-1 0,-1 0 0,1-1 0,0 1 0,0-1 0,0 1 0,1-1 0,-1 0 0,0-1 0,1 1 0,5 1 0,0-2 0,-1 0 0,1-1 0,-1 1 0,0-2 0,1 1 0,-1-2 0,16-2 0,-20 2 0,0 0 0,0 0 0,0 0 0,-1-1 0,1 0 0,0 0 0,-1 0 0,0 0 0,0 0 0,0-1 0,0 0 0,0 0 0,-1 0 0,6-9 0,1-5 0,0-1 0,-2 0 0,0 0 0,-1-1 0,-1-1 0,-1 1 0,-1-1 0,2-22 0,3-173 0,-9 196 0,-11 119 0,11-59 0,-2-9 0,2 0 0,2 0 0,1 0 0,7 36 0,-8-60 0,-1-1 0,1 1 0,0-1 0,1 0 0,0 1 0,0-1 0,0 0 0,0-1 0,1 1 0,0-1 0,0 1 0,1-1 0,-1 0 0,1-1 0,0 1 0,0-1 0,1 0 0,-1 0 0,1-1 0,0 0 0,0 0 0,0 0 0,1-1 0,-1 1 0,8 0 0,-4-1 0,1 0 0,-1-1 0,1 0 0,-1 0 0,1-2 0,20-2 0,-25 2 0,0 0 0,0-1 0,0 0 0,0 0 0,0-1 0,0 0 0,-1 0 0,0 0 0,1 0 0,-1-1 0,0 0 0,7-7 0,-2-1 0,-1 1 0,0-2 0,-1 1 0,0-1 0,-1-1 0,0 0 0,-1 1 0,-1-2 0,0 1 0,-1-1 0,4-22 0,-4 5 0,-1-1 0,-1 1 0,-2-1 0,-5-40 0,4 67 0,0 0 0,0 0 0,0 0 0,-1 1 0,0-1 0,0 0 0,0 1 0,-1 0 0,0-1 0,0 1 0,-7-8 0,8 10 0,-1 0 0,0 0 0,0 1 0,0-1 0,0 1 0,0 0 0,0-1 0,-1 2 0,1-1 0,-1 0 0,0 1 0,1 0 0,-1-1 0,0 1 0,0 1 0,0-1 0,0 1 0,-5-1 0,7 1 0,0 1 0,0-1 0,0 0 0,0 1 0,1 0 0,-1-1 0,0 1 0,0 0 0,0 0 0,1 0 0,-1 0 0,0 0 0,1 0 0,-1 0 0,1 1 0,-1-1 0,1 0 0,0 1 0,0-1 0,-1 1 0,1 0 0,0-1 0,1 1 0,-1 0 0,0 0 0,0 0 0,1-1 0,-1 1 0,1 0 0,-1 3 0,-2 8 0,1 0 0,1 0 0,0 20 0,1-23 0,-1 16 0,1-1 0,1 1 0,2-1 0,0 1 0,14 47 0,-14-64 0,0 1 0,1-1 0,0 0 0,1 0 0,0-1 0,1 1 0,-1-1 0,1-1 0,1 1 0,0-1 0,0 0 0,0 0 0,1-1 0,0 0 0,0 0 0,0-1 0,1 0 0,13 5 0,-7-5 0,0 0 0,0-2 0,0 1 0,1-2 0,0 0 0,-1-1 0,1-1 0,0 0 0,-1-1 0,25-4 0,-37 4 0,1 0 0,-1 0 0,1-1 0,-1 1 0,1-1 0,-1 0 0,0 0 0,0 0 0,0 0 0,0 0 0,0-1 0,-1 1 0,1-1 0,-1 0 0,3-3 0,-2 1 0,1-1 0,-1 0 0,-1 0 0,1 0 0,-1 0 0,0 0 0,2-13 0,-2-4 0,0-1 0,-2 1 0,-3-39 0,2 56 0,-2-14 0,0 0 0,-2 0 0,-13-35 0,10 32 0,-9-44 0,16 65 0,1 0 0,0 1 0,0-1 0,0 1 0,0-1 0,0 0 0,0 1 0,0-1 0,1 0 0,-1 1 0,1-1 0,-1 1 0,1-1 0,0 1 0,-1-1 0,1 1 0,0-1 0,0 1 0,0 0 0,0-1 0,0 1 0,0 0 0,1 0 0,-1 0 0,0 0 0,0 0 0,1 0 0,-1 0 0,1 0 0,-1 1 0,1-1 0,-1 0 0,1 1 0,-1-1 0,1 1 0,0 0 0,-1 0 0,3-1 0,9 0 0,0 0 0,1 0 0,24 3 0,-21-1 0,-11-1 0,0 1 0,0 0 0,0 0 0,0 0 0,0 0 0,0 1 0,-1 0 0,1 1 0,-1-1 0,1 1 0,-1 0 0,0 0 0,0 1 0,0-1 0,0 1 0,-1 0 0,0 1 0,1-1 0,-2 1 0,1-1 0,0 1 0,-1 1 0,0-1 0,0 0 0,-1 1 0,1-1 0,-1 1 0,0 0 0,-1 0 0,1-1 0,-1 1 0,0 11 0,0-7 0,0 0 0,-1 0 0,-1 0 0,0 0 0,0 0 0,-1 0 0,-4 14 0,-2-1 0,-20 37 0,11-24 0,13-27 0,0 0 0,1 0 0,0 0 0,1 0 0,0 0 0,1 1 0,-1-1 0,2 1 0,0 15 0,0-23 0,1-1 0,-1 1 0,0-1 0,1 1 0,0-1 0,-1 1 0,1-1 0,0 0 0,0 1 0,0-1 0,0 0 0,0 0 0,0 0 0,0 0 0,0 0 0,0 0 0,1 0 0,-1 0 0,0 0 0,1 0 0,-1 0 0,0-1 0,1 1 0,-1-1 0,1 1 0,-1-1 0,1 0 0,-1 1 0,4-1 0,7 1 0,-1 0 0,25-1 0,-23 0 0,-9 0 5,1 0 0,-1 0 0,1 0 0,-1-1 1,0 0-1,1 0 0,-1 0 0,0-1 0,1 1 0,-1-1 0,0 0 0,0 0 1,-1 0-1,1-1 0,0 1 0,-1-1 0,1 0 0,2-3 0,-3 2-92,0-1-1,0 1 1,0 0-1,-1-1 1,0 1 0,0-1-1,0 0 1,-1 0-1,0 0 1,0 0-1,0 0 1,0 0-1,-1 0 1,1 0 0,-2-8-1,-1-13-4421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5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195 35 32271,'-6'-4'32,"0"0"1,0 0-1,0 1 0,0-1 1,0 2-1,-1-1 0,1 1 1,-1 0-1,0 0 0,0 0 1,0 1-1,-8 0 1,11 0-32,1 1 0,-1 0-1,0 1 1,1-1 0,-1 0 0,1 1 0,-1 0 0,1 0 0,0 0 0,-1 0 0,1 1 0,0-1 0,0 1 0,-1 0 0,1 0 0,1 0 0,-1 0 0,0 0 0,0 1 0,1-1 0,0 1 0,-1 0-1,1 0 1,0 0 0,-2 3 0,0 4 0,0 0 1,1 0-1,0 0 0,1 1 0,0-1 0,0 1 0,1-1 0,1 1 1,0 19-1,1-22-1,-1-1 1,1 0-1,1 1 1,-1-1-1,1 0 1,1 0-1,-1 0 1,1 0-1,0 0 1,1 0-1,0-1 1,0 0-1,0 1 1,8 7-1,-6-9 0,0 0 0,1 0 0,-1 0 0,1-1 0,0 0-1,0-1 1,0 0 0,0 0 0,16 4 0,-8-4 6,0-1-1,0 0 1,0-1-1,19-1 1,-31-1-6,1 1 0,0-1 0,0 0 0,-1 0 1,1 0-1,0 0 0,-1-1 0,1 1 0,-1-1 1,0 0-1,1 0 0,-1 0 0,0-1 0,0 1 0,-1-1 1,1 1-1,0-1 0,-1 0 0,0 0 0,1 0 1,-1-1-1,0 1 0,-1 0 0,1-1 0,-1 1 1,1-1-1,-1 0 0,0 1 0,0-1 0,0-5 0,0 0 0,1 0 0,-1 0 0,-1 0 0,0 1 0,0-1 0,-1 0 0,0 0 0,-1 0 0,1 1 0,-2-1 0,1 1 0,-7-14 0,5 16 0,1 1 0,-1-1 1,-1 1-1,1 0 0,-1 1 0,0-1 0,0 1 1,0 0-1,-1 0 0,1 1 0,-1-1 0,0 1 1,0 1-1,-12-5 0,13 5-2,0 1 0,0-1 0,0 1 0,0 0 0,0 1 0,0-1 1,-1 1-1,1 0 0,0 0 0,0 1 0,-1-1 0,1 1 0,0 0 0,0 1 0,0-1 0,0 1 0,0 0 0,0 0 0,1 1 1,-5 2-1,3 0-44,1 0 0,0 0 0,0 0 0,-7 11 0,-14 26-872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6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9 31791,'-1'-3'914,"7"1"-769,12 0-228,210 1 83,-121 1 0,-140 22 0,-9 3 0,17-12 0,2 1 0,0 2 0,1 0 0,0 1 0,-27 29 0,47-44 0,0 1 0,0 0 0,0 0 0,1 0 0,-1 0 0,1 0 0,0 1 0,0-1 0,0 0 0,0 1 0,0-1 0,1 0 0,0 1 0,0-1 0,0 1 0,0-1 0,0 0 0,0 1 0,1-1 0,0 1 0,0-1 0,0 0 0,0 0 0,0 1 0,1-1 0,-1 0 0,1 0 0,0 0 0,0-1 0,0 1 0,0 0 0,0-1 0,1 1 0,-1-1 0,1 0 0,3 3 0,20 14 0,-3-4 0,-1 1 0,0 2 0,20 21 0,-36-32 0,-1-1 0,1 1 0,-2 0 0,1 0 0,-1 0 0,0 1 0,0 0 0,-1 0 0,0 0 0,0 0 0,-1 0 0,0 0 0,-1 1 0,1 12 0,-1-18 0,-1 6 0,0 0 0,0 0 0,0-1 0,-3 11 0,2-16 0,0 0 0,0 0 0,0 0 0,0 0 0,-1 0 0,1 0 0,-1-1 0,0 1 0,0-1 0,0 1 0,0-1 0,-1 1 0,1-1 0,-4 2 0,-2 2 0,-1 0 0,0 0 0,0-1 0,0 0 0,-1-1 0,0 0 0,0-1 0,-17 4 0,3-3 0,1-1 0,-42-1 0,63-2 0,-1 0 0,1 0 0,-1 0 0,1-1 1,-1 1-1,1-1 0,-1 1 0,1-1 0,0 0 0,-1 0 0,1 0 0,0 0 0,0-1 0,0 1 1,0-1-1,0 1 0,0-1 0,0 1 0,0-1 0,1 0 0,-1 0 0,1 0 0,-1 0 1,1 0-1,0-1 0,0 1 0,0 0 0,0 0 0,0-1 0,0-2 0,-1-3-4,0-1-1,1 1 1,1 0-1,-1-1 1,1 1-1,1-1 1,-1 1-1,3-10 1,9-21-183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6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13 32687,'0'-1'2,"0"1"-1,-1-1 1,1 1 0,0-1-1,-1 1 1,1-1 0,0 1 0,-1-1-1,1 1 1,-1-1 0,1 1-1,-1-1 1,1 1 0,-1 0 0,1-1-1,-1 1 1,1 0 0,-1 0-1,1-1 1,-1 1 0,0 0-1,1 0 1,-1 0 0,1 0 0,-1 0-1,0 0 1,1 0 0,-1 0-1,1 0 1,-1 0 0,0 0-1,1 0 1,-1 0 0,1 0 0,-1 0-1,0 1 1,1-1 0,-1 0-1,1 0 1,-1 1 0,1-1-1,-1 0 1,1 1 0,-1-1 0,1 1-1,-1 0 1,-4 5-2,1 0 0,0 1 0,0-1 0,1 1 0,0 0 0,0 0 0,1 0 0,-1 0 0,2 0 0,-1 1 0,1-1 0,-1 14 0,10-73 0,-8-8 0,0 60 0,0 0 0,0 1 0,0-1 0,0 0 0,0 0 0,0 0 0,0 0 0,0 0 0,0 0 0,0 0 0,0 0 0,0 0 0,-1 0 0,1 0 0,0 0 0,0 0 0,0 0 0,0 0 0,0 0-1,0 0 1,0 0 0,0 0 0,0 0 0,0 0 0,-1 0 0,1 0 0,0 0 0,0 0 0,0 0 0,0 0 0,0 0 0,0 0 0,0 0 0,0 0 0,0-1 0,-4 14-34,3 14-1310,0 3-4720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20 287 29053,'0'-14'3364,"0"39"-3331,-13 453 121,7-258-151,6-205-3,0-12 0,0 0 0,0 0 0,1 0-1,-1 0 1,1 0 0,-1 0 0,1 0 0,0 0 0,2 4 0,-2-6 0,-1 0 0,1-1 0,0 1 0,-1 0 1,1 0-1,0-1 0,-1 1 0,1 0 0,0-1 1,0 1-1,-1-1 0,1 1 0,0-1 1,0 1-1,0-1 0,0 0 0,0 1 0,0-1 1,0 0-1,0 0 0,0 0 0,-1 0 0,1 0 1,0 0-1,0 0 0,0 0 0,0 0 0,0 0 1,0 0-1,0-1 0,2 1 0,-3-1 1,1 1 1,0 0-1,0-1 0,-1 1 0,1-1 0,0 1 0,-1-1 0,1 1 0,0-1 0,-1 1 1,1-1-1,-1 0 0,1 1 0,-1-1 0,1 0 0,-1 1 0,1-1 0,-1-1 1,7-16 2,-1 0 0,-2-1-1,0 1 1,0-1 0,-2 0 0,0 0 0,-2-23 0,1 16-1,-5-488 16,3 476-16,1 37-3,0 1 0,0 0 0,1 0 0,-1 0 0,0 0 0,0 0 0,0 0 1,1 0-1,-1 0 0,0 0 0,0 0 0,0 0 0,1-1 0,-1 1 0,0 0 1,0 0-1,0 0 0,1 0 0,-1 1 0,0-1 0,0 0 0,0 0 0,1 0 1,-1 0-1,0 0 0,0 0 0,0 0 0,0 0 0,1 0 0,-1 0 0,0 1 1,0-1-1,0 0 0,0 0 0,1 0 0,-1 0 0,0 0 0,0 1 0,0-1 0,0 0 1,0 0-1,0 0 0,0 0 0,0 1 0,0-1 0,1 0 0,9 12-5,13 25 4,-3 0 0,-1 2 1,-2 0-1,19 64 0,19 44 2,-45-123-1,2 0 0,1 0 0,29 38 0,-41-60 0,1 1 1,0-1-1,0 0 0,1 0 0,-1 0 1,0 0-1,1 0 0,-1 0 1,1-1-1,0 1 0,-1-1 0,1 0 1,0 0-1,0 0 0,3 1 1,-4-2-1,0 0 0,0 0 1,0 0-1,0 0 0,-1 0 1,1-1-1,0 1 0,0-1 1,0 1-1,0-1 0,-1 1 0,1-1 1,0 0-1,0 0 0,-1 0 1,1 0-1,-1 0 0,1-1 1,-1 1-1,0 0 0,1-1 1,-1 1-1,0-1 0,0 1 1,0-1-1,1-1 0,7-13-1,-2 0-1,0 0 1,0 0-1,-2-1 1,0 0-1,4-30 1,8-109-5,-8-165 9,-12 313-3,0 11 0,2-3 0,-1 3 0,0 0 0,0 0 0,0 0 0,0 0 0,1 1 0,0-1 0,-1 1 0,1-1 0,0 1 0,0-1 0,0 5 0,-3 45 0,3-43 0,1 255 0,2-233 0,1-1 0,2 0 0,1 0 0,2-1 0,1 0 0,19 43 0,-23-62 0,0-1 0,1 1 0,1-1 0,0-1 0,0 1 1,11 10-1,-13-16-1,0 0 1,0 1 0,0-2 0,1 1-1,0-1 1,-1 0 0,1 0 0,0 0-1,1-1 1,-1 0 0,0 0 0,12 1-1,-3-1 1,-1 0 0,0-1 0,1-1-1,-1-1 1,23-3 0,-31 3 0,1-1 0,-1 0 0,0 0 0,0 0 0,1-1 0,-2 0 1,1 0-1,0-1 0,-1 1 0,1-1 0,-1-1 0,0 1 0,0-1 0,4-5 0,0-3-2,0 0-1,-1 0 1,-1 0 0,0-1-1,-1 0 1,-1 0-1,0-1 1,-1 1 0,5-30-1,-5 13-2,-2 0 0,-1-1-1,-5-55 1,4 81 5,-1 1 0,0 0 0,0 0 0,0 0 0,-1 0 0,1 0 0,-1 0 0,-1 0 0,1 1 0,-1-1 0,1 1 0,-1 0 0,-1-1 0,-6-6 0,7 8 0,0 1 0,-1 0 0,1 0 0,0 0 0,-1 0 0,1 0 0,-1 1 0,0-1 0,0 1 0,1 0 0,-1 0 0,0 1 0,0-1 0,0 1 0,0 0 0,0 0 0,0 0 0,0 0 0,0 1 0,-6 1 0,7-1 0,0 0 0,0 1 0,0-1 0,0 1 0,1 0 0,-1 0 0,0 0 0,1 0 0,-1 0 0,1 1 0,0-1 0,0 1 0,0-1 0,0 1 0,0 0 0,0 0 0,1 0 0,-1 0 0,1 0 0,0 0 0,0 0 0,0 0 0,1 1 0,-2 4-1,-1 11-2,1 0-1,0 38 1,2-51 1,0 2 1,-1 6 1,1 0 0,0-1-1,1 1 1,0 0 0,1 0 0,1 0 0,0 0 0,1-1-1,0 0 1,11 21 0,-9-22 1,1-1 0,0 0-1,1 0 1,0-1 0,0 1 0,1-2 0,1 1-1,0-2 1,0 1 0,0-1 0,1-1 0,1 0 0,-1 0-1,1-1 1,0-1 0,0 0 0,1 0 0,0-1-1,-1-1 1,1 0 0,0-1 0,21 1 0,-24-3 1,0 0 0,0 0 0,0-1 0,-1 0 0,12-3 0,-17 3-2,0-1 0,0 1 0,0-1 0,-1 0 0,1 0 1,0-1-1,-1 1 0,0-1 0,1 1 0,-1-1 0,0 0 0,-1-1 0,1 1 0,3-5 0,2-6 2,0-1-1,0 0 1,-2 0-1,0-1 1,0 0-1,-2 0 1,0 0 0,4-31-1,-3-15 0,-3-64 0,-2 88-1,1-29-1,-1-65 7,-1 118-2,0-1-1,-2 0 1,0 0-1,0 1 0,-1 0 1,-9-21-1,13 34-2,-1 0 0,1 0 0,-1 0 0,1 0-1,-1 0 1,1 0 0,-1 0 0,1 0 0,-1 0 0,0 0-1,0 0 1,1 0 0,-1 1 0,0-1 0,0 0 0,0 0-1,0 1 1,0-1 0,0 1 0,-1-1 0,1 1-1,0 0 0,1 0 0,-1 0 0,1 1 0,-1-1 1,0 0-1,1 1 0,-1-1 0,1 0 0,-1 1 0,1-1 0,-1 1 0,1-1 1,-1 1-1,1-1 0,-1 1 0,1-1 0,0 1 0,-1 0 0,1-1 0,0 1 1,0-1-1,-1 2 0,-2 6-1,1 0 0,0-1-1,-2 17 1,-3 270 3,8-191-1,-2-67-1,2-1 0,2 0 0,9 45 0,-10-71 0,0-1 0,0 0 0,1 0 0,-1 0 0,2 0 0,-1 0 0,1 0 0,1-1 0,-1 0 0,1 0 0,1 0 0,-1 0 0,1-1 0,0 0 0,0 0 0,1-1 0,0 1 0,0-1 0,11 5 0,-13-7 0,0-1 0,1 0 0,-1 0 0,1 0 0,-1-1 0,1 1 0,0-1 0,-1-1 0,1 1 0,0-1 0,0 0 0,0 0 0,0-1 0,-1 0 0,1 0 0,0 0 0,-1-1 0,1 0 0,-1 0 0,1 0 0,-1 0 0,0-1 0,0 0 0,0 0 0,0-1 0,-1 1 0,1-1 0,-1 0 0,0 0 0,0-1 0,0 1 0,-1-1 0,1 0 0,-1 0 0,3-5 0,0-6-3,0 0 1,0-1-1,-2 1 1,0-1-1,0 0 1,0-26-1,-2-111-22,-4 82 23,-1 51 13,3 21-11,0 0 0,0 0 0,0 1 0,0-1 1,0 0-1,-1 0 0,1 0 0,0 1 1,0-1-1,0 0 0,0 0 0,-1 0 1,1 0-1,0 0 0,0 1 0,-1-1 0,1 0 1,0 0-1,0 0 0,-1 0 0,1 0 1,0 0-1,0 0 0,-1 0 0,1 0 1,0 0-1,0 0 0,-1 0 0,1 0 0,0 0 1,0 0-1,-1 0 0,1 0 0,0 0 1,0 0-1,0-1 0,-1 1 0,1 0 0,0 0 1,0 0-1,-1 0 0,1 0 0,0-1 1,0 1-1,0 0 0,0 0 0,-1 0 1,1-1-1,0 1 0,0 0 0,0 0 0,0 0 1,0-1-1,0 1 0,0 0 0,-1 0 1,1-1-1,0 1 0,0 0 0,0 0 1,0-1-1,0 1 0,0 0 0,0 0 0,0-1 1,0 1-1,1 0 0,-1-1 0,-2 7-1,1-1 0,-1 1 0,1-1 0,1 1-1,-1 0 1,1 0 0,0-1 0,0 1 0,2 10-1,-1 6 1,0 0 2,1 0 1,1 1-1,0-1 1,2 0-1,0 0 1,2-1-1,0 0 1,2 0-1,0 0 1,21 33-1,-28-50-1,0 0 0,1-1 0,-1 1 0,1-1 0,0 0 0,-1 0 0,2 0 0,-1 0 0,0 0 0,0-1 0,1 1 0,-1-1 0,1 0 0,0 0 0,0-1 0,0 1 0,0-1 0,0 1 0,0-1 0,0 0 0,0-1 0,0 1 0,1-1 0,-1 0 0,0 0 0,0 0 0,1-1 0,6-1 0,-9 2 0,0-1 0,0 1 0,0-1 0,0 0 0,0 0 0,0 0 0,0 1 0,-1-2 0,1 1 0,0 0 0,-1 0 0,1-1 0,-1 1 0,1 0 0,-1-1 0,0 0 0,2-1 0,0-2 0,0 0 0,-1 0 0,1-1 0,-1 1 0,3-12 0,-1-4 0,0-1 0,0-29 0,-3 47 0,3-64 0,-8-110 0,5 178 0,-1-1 0,0 1 0,0-1 0,0 1 0,0 0 0,0-1 0,0 1 0,0-1 0,0 1 0,0 0 0,0-1 0,0 1 0,0-1 0,0 1 0,0 0 0,-1-1 0,1 1 0,0 0 0,0-1 0,0 1 0,-1 0 0,1-1 0,0 1 0,0 0 0,-1-1 0,1 1 0,0 0 0,-1 0 0,1-1 0,0 1 0,-1 0 0,1 0 0,0-1 0,-1 1 0,1 0 0,0 0 0,-1 0 0,1 0 0,0 0 0,-1 0 0,1 0 0,-1 0 0,1 0 0,0 0 0,-1 0 0,1 0 0,-1 0 0,1 0 0,0 0 0,-1 0 0,1 0 0,-1 0 0,1 0 0,0 1 0,-1-1 0,1 0 0,0 0 0,-1 0 0,1 1 0,0-1 0,-1 1 0,-1 0 0,1 1 0,-1-1 0,1 1 0,-1-1 0,1 1 0,0 0 0,-1 0 0,1 0 0,0 0 0,0 0 0,-1 3 0,-3 21 0,2 0 0,0 0 0,2 1 0,1-1 0,6 49 0,-5-66 0,1 1 0,0-1 0,1 0 0,0 0 0,0-1 0,1 1 0,0-1 0,1 1 0,0-1 0,0 0 0,1-1 0,11 13 0,-12-15 0,1 0 0,0 0 0,0 0 0,0-1 0,0 0 0,1 0 0,-1-1 0,1 1 0,0-2 0,0 1 0,1-1 0,-1 0 0,0 0 0,1-1 0,-1 0 0,10 0 0,-10-1 0,-3 0 1,0 0 0,0 0 0,-1 0 1,1 0-1,0-1 0,0 1 0,7-3 0,-10 2-1,1 0 1,-1-1-1,0 1 0,1 0 1,-1 0-1,0 0 0,0-1 1,0 1-1,0-1 0,0 1 1,0-1-1,0 1 0,0-1 1,0 0-1,-1 1 0,1-1 1,-1 0-1,1 1 0,-1-1 1,0-2-1,3-13-2,-1 0 1,0-1 0,-1 1-1,-2 0 1,1-1-1,-2 1 1,-4-20-1,-6-11-6,-21-54 0,8 26 7,23 72 3,-4-24 7,6 28-9,0-1 0,0 0 0,0 1 0,0-1 1,0 0-1,0 1 0,0-1 0,0 1 0,0-1 0,0 0 0,0 1 0,1-1 0,-1 1 0,0-1 0,0 1 0,1-1 0,-1 0 0,0 1 0,1-1 0,-1 1 0,0 0 0,1-1 0,-1 1 0,1-1 0,-1 1 0,1-1 0,-1 1 0,1 0 0,-1 0 1,1-1-1,-1 1 0,1 0 0,0 0 0,-1-1 0,1 1 0,-1 0 0,1 0 0,0 0 0,0 0 0,223-2 0,-117 3 0,-106 0 0,0-1 0,0 0 0,0 0 0,0 0 0,0-1 0,0 1 0,0 0 0,0 0 0,0 0 0,-1-1 0,1 1 0,0-1 0,0 1 0,0 0 0,0-1 0,-1 1 0,1-1 0,0 0 0,0 1 0,-1-1 0,1 0 0,-1 1 0,1-1 0,0 0 0,-1 0 0,1 1 0,-1-1 0,0 0 0,1-2 0,0 0 0,-1 1 0,1-1 0,-1 0 0,0 0 0,0 0 0,0 0 0,0 0 0,-2-5 0,1 7 0,1 0 0,-1 0 0,0 0 0,0 1 0,-1-1 0,1 0 0,0 1 0,0-1 0,0 1 0,0-1 0,-1 1 0,1-1 0,0 1 0,0 0 0,-1-1 0,1 1 0,0 0 0,0 0 0,-1 0 0,1 0 0,0 0 0,-2 1 0,-32 1 0,32-1 0,0-1 0,0 1 0,0 0 0,1 0 0,-1 0 0,0 0 0,1 1 0,-1-1 0,1 1 0,-1 0 0,1-1 0,0 1 0,-1 0 0,-2 5 0,1-2 0,0 1 0,0 0 0,0 0 0,1 0 0,0 0 0,-2 7 0,-1 5 0,2-1 0,0 1 0,0 0 0,0 19 0,3-20 0,-2 20 0,1 0 0,1 1 0,8 56 0,-6-88 0,1 0 0,-1 1 0,2-1 0,-1 0 0,0 0 0,1 0 0,0-1 0,1 1 0,-1 0 0,1-1 0,0 0 0,1 0 0,-1 0 0,1-1 0,0 0 0,0 0 0,0 0 0,0 0 0,1-1 0,0 1 0,0-2 0,7 4 0,1-1 0,0-1 0,0-1 0,0 0 0,0 0 0,0-2 0,1 0 0,-1 0 0,1-1 0,14-3 0,-24 3 0,-1-1 1,1 0-1,-1-1 0,1 1 0,-1-1 1,0 0-1,1 0 0,-1 0 1,0 0-1,0-1 0,0 1 1,-1-1-1,1 0 0,-1-1 0,1 1 1,-1 0-1,0-1 0,0 0 1,-1 0-1,1 0 0,-1 0 1,0 0-1,0 0 0,0 0 0,-1-1 1,3-8-1,0-7 1,0 1 1,-2-1-1,0 1 0,-1-1 1,-2-21-1,-1 21 0,0 1 0,-1 0 0,-1 0 0,-1 0 0,-1 1 0,0 0 0,-10-18 0,10 22 0,-1 1 0,0 1-1,-1-1 1,0 1 0,-1 0 0,-1 1 0,0 0-1,0 1 1,-22-17 0,27 24-1,1 1 0,-1-1 0,1 1 0,-1 0 0,0 1 0,0-1 0,0 1 0,0 0 0,0 0 0,-7 0 0,10 0 0,0 1 0,0 0 0,0 0 0,0 0 0,0 1 0,0-1 0,0 0 0,0 1 0,0-1 0,0 1 0,0 0 0,0 0 0,0 0 0,0 0 0,1 0 0,-1 0 0,0 0 0,1 0 0,-1 1 0,1-1 0,-1 0 0,1 1 0,0 0 0,-1-1 0,1 1 0,0 0 0,0 0 0,0 1 0,-3 11-1,1-1 0,0 1 0,1 0 0,1 0 1,0 0-1,1 0 0,0 0 0,1 0 0,1 0 0,0 0 0,1 0 0,0 0 0,1-1 1,7 14-1,-5-15 0,2 1 1,-1-1-1,2-1 1,0 0 0,0 0-1,1-1 1,12 11 0,-15-15 0,0-1 0,0 0 0,1 0 0,-1-1 1,1 0-1,0 0 0,1-1 0,-1 0 1,0 0-1,1-1 0,-1 0 0,17 1 1,-22-2-1,0-1 1,0 0 0,0 0 0,1 0-1,-1 0 1,0-1 0,0 1 0,0-1-1,0 0 1,1 0 0,-1 0 0,0 0-1,-1 0 1,1-1 0,0 1 0,0-1-1,0 0 1,2-2 0,-2-1-1,1 0 0,-1 0 0,0 0-1,-1 0 1,1 0 0,-1-1 0,0 1 0,0-1 0,1-8 0,3-16 0,-1 0 0,1-57 0,-5 59 0,1-1 0,1 1 0,9-37 0,-11 62 0,0 0 0,0 1-1,0-1 1,0 0 0,0 1 0,0-1-1,1 1 1,-1-1 0,1 1 0,0-1 0,0 1-1,0 0 1,0 0 0,0 0 0,0 0-1,0 0 1,1 1 0,-1-1 0,1 1 0,-1 0-1,1-1 1,0 1 0,-1 0 0,1 0-1,0 1 1,0-1 0,0 1 0,0-1 0,-1 1-1,1 0 1,0 0 0,0 0 0,0 0-1,0 1 1,5 0 0,0 1-1,-1 0 1,0 1-1,0-1 1,1 2-1,-2-1 0,1 1 1,0-1-1,-1 2 0,1-1 1,-1 1-1,-1 0 1,8 8-1,-5-3 0,0 1 0,-1 0-1,0 0 1,-1 1 0,0-1 0,-1 1 0,0 1 0,-1-1-1,0 1 1,3 22 0,-3 5-5,-1 1 0,-3 45 1,-1-33 3,1-51 2,0 0 0,0 0 0,1 0 0,-1 1 1,1-1-1,-1 0 0,1 0 0,0 0 0,-1 0 0,1 0 0,0 0 0,1 0 1,-1 0-1,0-1 0,0 1 0,1 0 0,-1-1 0,1 1 0,2 2 0,0-1 1,1-1 0,0 1-1,-1-1 1,1 1 0,0-1-1,0 0 1,10 1 0,6 1 1,0-1 0,0-1 0,23-2 0,-40 0-2,6 1-2,0-2 1,0 1-1,0-1 1,19-5-1,-25 5 1,0 0 1,-1-1-1,1 0 1,-1 0-1,1 0 1,-1 0-1,0 0 1,0-1-1,0 1 1,0-1-1,-1 0 1,1 0-1,-1 0 1,1 0-1,2-5 1,0-3-1,1 0 1,-2 0-1,1-1 0,-2 1 0,1-1 1,-2 0-1,0 0 0,1-14 1,-1-104-8,-3 73 9,-1-4 5,-3 1 0,-13-70 1,-38-117 34,52 230-35,5 30-7,0 0 0,0 1 0,-3 21 0,0 8 0,28 272 1,-3-82 0,-21-205 0,-1 8 0,2-1 0,11 54 0,-14-88 0,0 0 0,0 0 0,1 0 0,-1 0 0,0-1 0,0 1 0,1 0 0,-1 0 0,0 0 0,1 0 0,-1 0 0,1-1 0,-1 1 0,1 0 0,0 0 0,-1-1 0,1 1 0,0-1 0,-1 1 0,1 0 0,0-1 0,0 1 0,0-1 0,-1 0 0,1 1 0,0-1 0,0 1 0,0-1 0,0 0 0,0 0 0,0 0 0,1 1 0,0-2 0,-1 1 0,1-1 0,-1 0 0,0 1 0,1-1 0,-1 0 0,0 0 0,1 0 0,-1 0 0,0 0 0,0 0 0,0 0 0,0 0 0,0 0 0,0 0 0,0-1 0,0 1 0,-1 0 0,1-1 0,1-2 0,12-33 0,-2 0 0,9-41 0,15-49 0,-28 104-2,1 1 0,2 0 0,24-39 0,-31 54 2,0 1-1,1 0 1,0 1-1,0-1 1,0 1-1,1 0 1,-1 1-1,1-1 1,0 1-1,1 0 1,-1 0-1,1 1 1,0 0-1,-1 0 1,1 1-1,14-4 1,-15 5 0,1 0 0,-1 1 0,1-1 0,-1 1 0,1 0 0,-1 1 0,1 0 0,-1 0 0,1 0 0,-1 1 0,1-1 0,-1 2 0,0-1 0,0 1 0,0 0 0,7 5 0,-8-4 0,-1 0 0,1 1 0,-1 0 0,0 0 0,0 0 0,-1 0 0,1 0 0,-1 1 0,0 0 0,-1 0 0,0 0 0,1 0 0,-2 0 0,1 0 0,-1 0 0,1 12 0,-1-11 0,0-1-1,-1 1 1,1 0 0,-2-1 0,1 1-1,-1 0 1,0-1 0,0 1-1,-1-1 1,0 1 0,-3 6 0,3-8 0,-1-1 0,0 1 0,0-1 0,0 0 0,-1 0 0,1 0 0,-1-1 0,0 1 0,0-1 0,-1 0 0,1 0 0,-1 0 0,1-1 0,-9 4 0,-9 1 1,0 0-1,-1-2 0,0 0 1,0-1-1,0-2 0,0 0 1,-31-2-1,47 0-1,0-1 1,0 1-1,0-1 0,0 0 1,1-1-1,-1 0 0,0 0 1,1 0-1,-1-1 0,1 1 1,-9-7-1,13 8 1,-1-2-1,0 1 1,1 0 0,-1 0-1,1-1 1,0 0 0,0 1-1,0-1 1,0 0 0,0 0-1,0 0 1,1 0 0,0 0-1,-1 0 1,1-1 0,0 1 0,1 0-1,-1-1 1,1 1 0,-1-1-1,1 1 1,0 0 0,0-1-1,1-6 1,0 9 0,0 0 0,0 0 0,0 0 0,0 0 0,0 0 0,0 0 0,1 1 0,-1-1 0,0 0 0,0 1 0,1-1 0,-1 1 0,0-1 0,1 1 0,-1 0 0,0-1 0,1 1 0,-1 0 0,0 0 0,1 0 0,-1 0 0,1 0 0,2 1 0,37 3 0,-35-1 0,0 1 0,-1-1 0,0 1 0,1 1 0,-1-1 0,-1 1 0,1-1 0,-1 1 0,0 1 0,0-1 0,0 0 0,-1 1 0,6 11 0,-1-2 0,36 59 1,-5-6 3,60 78 1,-85-127-5,2-1 1,0 0 0,1-2 0,0 0-1,1-1 1,1-1 0,1 0-1,33 17 1,-41-26 0,-1-1 1,1 0-1,0-1 1,0 0-1,0-1 1,0 0-1,0-1 1,21 0-1,-31-1-2,1 0-1,-1 0 1,1 0-1,0-1 1,-1 1-1,1 0 1,-1-1-1,1 0 0,-1 0 1,1 0-1,-1 0 1,0 0-1,1 0 1,-1 0-1,0-1 1,0 1-1,3-3 1,-3 1-19,0 0 0,0 0 0,-1 0 0,1 0 0,-1 0 0,1 0 0,-1-1 0,0 1 0,0 0 0,-1-1 0,1 1 0,-1-1 0,1-3 1,0-43-841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6.9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31727,'0'0'32,"1"0"1,-1 0-1,1 0 1,0 0 0,-1 1-1,1-1 1,-1 0-1,1 1 1,0-1 0,-1 0-1,1 1 1,-1-1 0,1 0-1,-1 1 1,1-1-1,-1 1 1,0-1 0,1 1-1,-1-1 1,0 1-1,1-1 1,-1 1 0,0 0-1,1-1 1,-1 1 0,0-1-1,0 1 1,0 0-1,1 0 1,1 30 120,-3-20-176,0 1 1,-1 0-1,-3 13 0,-4 12 23,9-37 0,1 1 0,-1-1 0,1 0 0,-1 1 0,1-1 0,0 0 0,-1 0 0,1 1 0,-1-1 0,1 0 0,0 0 0,-1 0 0,1 0 0,-1 0 0,1 0 0,0 0 0,-1 0 0,1 0 0,0 0 0,-1 0 0,1 0 0,-1 0 0,1-1 0,0 1 0,-1 0 0,1 0 0,-1-1 0,1 1 0,0-1 0,-1 1 0,2-2 0,0 1 0,0-1 0,0 0 0,-1 0 0,1-1 0,-1 1 0,1 0 0,-1-1 0,0 1 0,0 0 0,0-1 0,0 1 0,0-1 0,-1 0 0,1 1 0,-1-1 0,1-3 0,1-52 0,-3 43 0,1 14-8,0 0-1,0 0 1,0 1-1,0-1 1,0 0-1,0 0 1,-1 0-1,1 0 1,0 1-1,0-1 1,-1 0-1,1 0 1,-1 1-1,1-1 1,-1 0 0,1 0-1,-1 1 1,1-1-1,-1 1 1,1-1-1,-1 1 1,0-1-1,0 1 1,1-1-1,-1 1 1,0-1-1,0 1 1,1 0 0,-1-1-1,0 1 1,0 0-1,0 0 1,1 0-1,-1-1 1,0 1-1,0 0 1,0 0-1,0 0 1,0 0-1,1 1 1,-1-1-1,0 0 1,0 0 0,0 0-1,1 1 1,-1-1-1,0 0 1,0 1-1,0-1 1,1 1-1,-1-1 1,0 1-1,1-1 1,-1 1-1,0-1 1,1 1 0,-1 1-1,-8 17-2125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7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 32511,'-8'106'256,"5"42"-256,-28 190 0,25-299 0,-4 72 0,10-111 0,0 0 0,0 0 0,0 1 0,0-1 0,0 0 0,1 1 0,-1-1 0,0 0 0,0 0 0,0 1 0,0-1 0,1 0 0,-1 0 0,0 0 0,0 1 0,1-1 0,-1 0 0,0 0 0,0 0 0,1 0 0,-1 0 0,0 1 0,1-1 0,-1 0 0,0 0 0,0 0 0,1 0 0,-1 0 0,0 0 0,1 0 0,-1 0 0,0 0 0,1 0 0,-1 0 0,0 0 0,0 0 0,1 0 0,-1 0 0,0-1 0,1 1 0,-1 0 0,0 0 0,0 0 0,1-1 0,13-5 0,-9 1-34,0-1 1,0 0-1,0 0 1,-1 0-1,0-1 0,0 1 1,-1-1-1,0 0 0,4-13 1,9-33-1264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9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0 203 31775,'1'-7'47,"0"1"1,0-1 0,1 1 0,-1 0 0,1 0 0,1 0 0,-1 0 0,1 0 0,0 0 0,1 1 0,-1 0 0,1-1 0,0 1 0,0 0 0,1 1 0,0-1-1,-1 1 1,1 0 0,1 0 0,5-3 0,8-5-52,0 1 0,1 1 0,0 0 1,36-10-1,-31 13 4,0 1 1,0 2 0,0 0 0,1 2-1,0 1 1,45 4 0,-61-2-1,0 1 0,0 0 0,-1 1 0,1 0 0,-1 0 0,0 1 0,0 0 0,0 1 0,0 0 0,-1 1 0,0-1 0,0 2 0,0-1 0,-1 1 0,0 0 0,0 0 0,6 10 0,-5-5 0,0-1 0,-1 1 0,0 1 0,-1-1 0,0 1 0,-1 0 0,0 1 0,-1-1 0,-1 1 0,0-1 0,1 24 0,-3-17 0,-1 0 0,0-1 0,-5 24 0,3-32 0,-1-1 0,0 0 0,0 0 0,-1 0 0,-1-1 0,1 1 0,-10 12 0,-4 5-1,-3-1 0,0-1 1,-1 0-1,-1-2 0,-2-1 0,-36 27 0,40-34-7,-2-1 0,1-1 0,-2-1-1,1-1 1,-2-1 0,1-1 0,-1-2-1,-38 8 1,12-13-21,51-4 29,0 1 1,1 0 0,-1 0 0,0 0 0,1 0 0,-1 0-1,1 0 1,0 0 0,-1 0 0,1 0 0,0 0 0,0 0-1,-1 0 1,1 0 0,2 0 0,12-6 1,0 2 0,1 0 0,0 1 0,0 0 0,0 1 0,28-1 0,-8 0 0,52-4 3,-44 5 6,73-15 1,-104 14-11,1 0 1,-1 0 0,0-1 0,0-1-1,0 0 1,-1 0 0,0-2 0,0 1 0,16-15-1,-16 10 0,0 0-1,-1-1 1,0 0-1,-1-1 1,14-26-1,30-79 0,-14 27 0,-36 84 0,0 0 0,1 0 0,0 1 0,0 0 0,1 0 0,0 0 0,0 0 0,1 1 0,7-6 0,-10 9 0,0 0 0,0 1 0,0 0 0,0 0 0,0 0 0,0 0 0,1 1 0,-1 0 0,1-1 0,-1 2 0,1-1 0,-1 0 0,1 1 0,0 0 0,-1 0 0,1 0 0,-1 1 0,1 0 0,7 2 0,-9-2 0,-1 0-1,1 0 1,-1 1-1,0-1 1,1 1 0,-1-1-1,0 1 1,0 0 0,0 0-1,0 0 1,0 0-1,-1 0 1,1 1 0,-1-1-1,1 0 1,-1 1 0,0-1-1,0 1 1,1 2-1,0 2 3,0 0-1,0-1 0,-1 1 0,0 0 1,1 12-1,-2-21 0,0-1 1,-1 1-1,1-1 1,0 1-1,-1 0 1,0-1-1,1 1 1,-1 0-1,0-1 1,0 1-1,0 0 1,0 0-1,-1 0 1,1 0-1,-1 0 1,1 0-1,-1 0 1,0 0-1,0 1 1,-2-3-1,0 2-2,0-1 0,-1 0 0,1 1 0,-1 0 0,0 0 0,0 1 0,0-1 0,0 1 0,-8-1 0,4 1-1,0 0 0,-1 1 1,1 0-1,0 1 0,-1 0 0,1 0 1,0 1-1,0 0 0,0 1 0,0 0 1,-10 5-1,12-4 2,0 0 0,1 1 0,0 0 0,0 0 0,1 0 0,-1 1 0,1 0 0,1 0 0,-1 1 0,1-1 0,0 1 0,0 0 0,1 0 0,0 0 0,0 0 0,-3 16 0,2-4 0,1 0 0,0 1 0,2 0 0,0-1 0,4 34 0,-2-45 0,0 0 0,1 1 1,0-1-1,0 0 0,0 0 0,1 0 0,1-1 0,-1 1 1,1-1-1,0 1 0,1-1 0,0-1 0,0 1 0,0-1 1,1 0-1,0 0 0,0 0 0,1-1 0,-1 0 1,1 0-1,0 0 0,0-1 0,1 0 0,-1-1 0,1 0 1,0 0-1,0-1 0,0 1 0,15 1 0,-14-4 4,1 1 0,-1-1 0,0-1 0,1 1 0,-1-2-1,13-2 1,-18 2-4,1 1 0,-1-1 0,-1 0 0,1 0 0,0-1 0,0 1 0,-1-1 0,1 0 0,-1 0 0,0 0 0,0 0 0,0 0 0,-1-1 0,1 1 0,-1-1 0,3-4 0,1-5 0,-1 0 0,0 0 0,0 0 0,-1-1 0,-1 1 0,-1-1 0,2-22 0,-3-103 0,-2 103 0,1 35 0,0-8 0,0 0 0,0 0 0,-1 1 0,0-1 0,0 0 0,-1 0 0,-1 1 0,1-1 0,-7-12 0,9 21 0,0-1 0,0 1 0,0 0 0,0 0 0,0 0 0,0 0 0,0-1 0,-1 1 0,1 0 0,0 0 0,0 0 0,0 0 0,0-1 0,0 1 0,-1 0 0,1 0 0,0 0 0,0 0 0,0 0 0,0 0 0,-1 0 0,1-1 0,0 1 0,0 0 0,0 0 0,-1 0 0,1 0 0,0 0 0,0 0 0,0 0 0,-1 0 0,1 0 0,0 0 0,0 0 0,0 0 0,0 0 0,-1 0 0,1 0 0,0 1 0,-5 7 0,0 15 0,2 21 0,1 0 0,3 0 0,1 1 0,11 57 0,-10-91 0,0 0 0,0 0 0,1-1 0,8 16 0,-10-23 0,-1 0 0,1 0 0,0 0 0,0 0 0,0-1 0,0 1 0,1-1 0,-1 0 0,1 1 0,-1-1 0,1 0 0,0-1 0,0 1 0,0 0 0,0-1 0,0 1 0,0-1 0,0 0 0,6 1 0,-3-1 0,-1-1 0,1 1 0,0-1 0,0 0 0,0 0 0,0-1 0,0 0 0,0 0 0,10-4 0,-12 4 0,0-1 0,0 0 0,-1-1 0,1 1 0,-1-1 0,1 1 0,-1-1 0,0 0 0,0 0 0,-1 0 0,1-1 0,-1 1 0,1-1 0,2-6 0,3-6 0,-2 0 0,0 0 0,0-1 0,-2 0 0,0 0 0,3-34 0,-4-110 0,-4 99 0,1 29 0,-2-63 0,2 86 0,-2 0 0,0-1 0,0 1 0,-1 0 0,0 0 0,-7-16 0,2 16 0,4 16 0,2 19 0,2-23 0,-2 59 0,3 0 0,2-1 0,3 1 0,22 93 0,-25-141 0,3 13 0,2 1 0,0-1 0,22 44 0,-27-64 0,0-1 0,0 1 0,1-1 0,0 1 0,0-1 0,0 0 0,1-1 0,-1 1 0,1-1 0,0 0 0,1 0 0,-1 0 0,1-1 0,-1 0 0,1 0 0,0 0 0,0-1 0,0 0 0,1 0 0,-1 0 0,11 1 0,-8-2 0,-1-1 0,1 1 0,0-1 0,0-1 0,-1 0 0,1 0 0,0 0 0,-1-1 0,1-1 0,-1 0 0,0 0 0,0 0 0,0-1 0,0 0 0,-1 0 0,1-1 0,-1 0 0,0-1 0,0 1 0,-1-1 0,0-1 0,0 1 0,9-14 0,-4 4 0,-1 1 0,-1-2 0,0 1 0,-1-1 0,-1-1 0,-1 1 0,0-1 0,-1 0 0,-1-1 0,-1 1 0,0-1 0,-2 1 0,0-1 0,-3-34 0,2 48 0,-1 1 0,1-1 0,-1 0 0,0 0 0,0 1 0,-1-1 0,1 0 0,-1 1 0,0-1 0,0 1 0,-1 0 0,1 0 0,-1 0 0,0 0 0,0 0 0,0 1 0,-1-1 0,1 1 0,-1 0 0,0 0 0,0 0 0,-5-3 0,2 3 0,-1-1 0,0 1 0,0 1 0,0-1 0,0 2 0,0-1 0,-1 1 0,1 0 0,0 0 0,-1 1 0,1 1 0,-10 0 0,15 0 0,1-1 0,-1 1 0,1 0 0,0 0 0,-1 0 0,1 0 0,0 0 0,-1 0 0,1 1 0,0-1 0,0 1 0,0-1 0,0 1 0,0 0 0,1 0 0,-1 0 0,0 0 0,1 0 0,0 0 0,-1 0 0,1 1 0,0-1 0,0 1 0,0-1 0,0 0 0,1 1 0,-1 3 0,-2 9 0,1-1 0,1 1 0,0 24 0,1-27 0,0-3 0,1 1 0,0-1 0,0 0 0,1 0 0,0 0 0,1 0 0,-1 0 0,2 0 0,-1-1 0,1 1 0,1-1 0,5 8 0,-6-11 0,0 0 0,0 0 0,0-1 0,0 0 0,1 0 0,0 0 0,-1 0 0,2-1 0,-1 1 0,0-1 0,1-1 0,-1 1 0,1-1 0,0 0 0,0 0 0,-1-1 0,1 1 0,1-1 0,7 0 0,-13-1 0,5 0 0,0 1 0,1-1 0,-1-1 0,0 1 0,0-1 0,7-2 0,-11 3 0,0-1 0,0 0 0,0 0 0,0 0 0,-1 0 0,1-1 0,0 1 0,-1-1 0,1 1 0,0-1 0,-1 1 0,0-1 0,1 0 0,-1 1 0,0-1 0,0 0 0,0 0 0,0 0 0,0 0 0,-1 0 0,2-3 0,3-22 0,-1 0 0,0 0 0,-2 0 0,-2-1 0,-2-31 0,1-2 0,0 59 0,-2 8 0,-1 13 0,1 39 0,4 63 0,0-95 0,2-1 0,1 0 0,1 0 0,1-1 0,10 27 0,3-14 4,-19-36-6,1 0 0,-1 1 1,1-1-1,0 0 0,-1 0 1,1 0-1,0 0 0,0-1 1,0 1-1,0 0 1,0 0-1,0 0 0,0-1 1,0 1-1,0 0 0,0-1 1,0 1-1,0-1 0,0 1 1,1-1-1,-1 0 0,0 0 1,0 1-1,1-1 0,-1 0 1,0 0-1,2 0 0,-2-8-451,-1-24-1484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19.6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27116,'0'2'5315,"19"3"-5219,34 3 64,24-3-128,9-3-16,-1-2-16,-4 0 0,-12 0-64,-19-2-832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20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32495,'-2'0'272,"24"0"-272,25 0 0,16 0 0,12 0 0,-3 0 0,-6 0 0,-10 0 0,-18 0 0,-10 0 0,-17 0 0,-39 0-624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20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32319,'1'1'16,"0"-1"-1,-1 1 1,1 0 0,0 0 0,-1 0 0,1-1 0,-1 1 0,1 0-1,-1 0 1,0 0 0,1 0 0,-1 0 0,0 0 0,0 0 0,0 0-1,1 0 1,-1 0 0,0 0 0,0 0 0,0 0 0,-1 0-1,1 0 1,0 0 0,0 0 0,-1 2 0,1 3 20,-4 138-36,7 143 0,-2-278 0,0 0 0,0-1 0,1 1 0,0-1 0,1 1 0,0-1 0,0 0 0,1 0 0,0 0 0,0-1 0,1 1 0,5 6 0,-7-11 0,1 1 0,-1-1 0,0 0 0,1-1 0,0 1 0,0-1 0,0 1 0,0-1 0,0 0 0,0-1 0,1 1 0,-1-1 0,0 1 0,1-1 0,-1-1 0,1 1 0,-1-1 0,1 1 0,0-1 0,-1-1 0,1 1 0,-1-1 0,1 1 0,4-3 0,-3 1 0,-1 0 0,0 0 0,0-1 0,0 1 0,0-1 0,-1 0 0,1-1 0,-1 1 0,0-1 0,0 0 0,0 0 0,0 0 0,-1-1 0,1 1 0,-1-1 0,-1 0 0,1 0 0,2-7 0,6-12 0,-2 0 0,9-40 0,-16 58 0,9-42 0,-2-2 0,-2 1 0,2-87 0,-10 135 0,1 0 0,-1 1 0,1-1 0,-1 0 0,1 1 0,-1-1 0,1 0 0,-1 1 0,0-1 0,1 1 0,-1 0 0,0-1 0,0 1 0,1-1 0,-1 1 0,0 0 0,0 0 0,0-1 0,1 1 0,-1 0 0,0 0 0,0 0 0,0 0 0,0 0 0,1 0 0,-1 0 0,-2 0 0,2 0 0,0 0 0,0 0 0,0 0 0,0 0 0,0 0 0,0 0 0,0 1 0,0-1 0,0 0 0,0 1 0,0-1 0,0 0 0,0 1 0,0-1 0,1 1 0,-1-1 0,0 1 0,0 0 0,0-1 0,1 1 0,-1 0 0,0 0 0,0-1 0,1 1 0,-1 0 0,1 0 0,-1 1 0,-3 20 0,2-1 0,1 1 0,0 0 0,2-1 0,0 1 0,7 33 0,-4-40 0,1 0 0,0 0 0,1-1 0,0 1 0,2-1 0,15 23 0,-19-31 0,1 0 0,0 0 0,0 0 0,0-1 0,1 0 0,0 0 0,0 0 0,0-1 0,0 0 0,1 0 0,0 0 0,0-1 0,0 0 0,0 0 0,14 2 0,-3-2 0,-1-1 0,1 0 0,0-2 0,0 0 0,0-1 0,0 0 0,31-8 0,-40 6 0,1 0 0,0-1 0,-1 0 0,0 0 0,0-1 0,0 0 0,-1-1 0,0 0 0,0 0 0,0 0 0,-1-1 0,1-1 0,-2 1 0,1-1 0,6-11 0,-3 1 0,-1 0 0,-1-1 0,0 0 0,-1-1 0,-1 0 0,-1 0 0,-1 0 0,-1 0 0,-1-1 0,0 0 0,-2 1 0,-2-32 0,1 49 0,0 0 0,0 0 0,0 0 0,0 0 0,0 0 0,0 0 0,-1 0 0,0 0 0,1 0 0,-1 1 0,0-1 0,0 1 0,-1-1 0,1 1 0,0 0 0,-1 0 0,1 0 0,-1 0 0,0 0 0,0 1 0,0-1 0,0 1 0,0 0 0,0 0 0,0 0 0,0 0 0,0 0 0,0 1 0,0 0 0,-1-1 0,1 1 0,0 0 0,0 0 0,-1 1 0,1-1 0,0 1 0,0 0 0,0-1 0,0 1 0,0 1 0,0-1 0,0 0 0,0 1 0,0 0 0,0-1 0,1 1 0,-1 0 0,1 0 0,-4 4 0,1 3 0,0 0 0,0 1 0,1-1 0,0 1 0,1 0 0,0 0 0,1 0 0,0 1 0,0-1 0,1 12 0,-1 22 0,4 44 0,-1-85 0,-1 6 0,1-1 0,1 1 0,0 0 0,0-1 0,0 1 0,1-1 0,1 0 0,-1 0 0,1 0 0,0-1 0,7 10 0,-7-12 0,1 0 0,-1 0 0,1 0 0,-1 0 0,2-1 0,-1 0 0,0 0 0,1 0 0,-1-1 0,1 0 0,0 0 0,0 0 0,1-1 0,-1 0 0,11 3 0,2-3 0,0 0 0,38-1 0,-50-1 0,0-1 0,1 1 0,-1-2 0,0 1 0,1-1 0,-1 0 0,0 0 0,0-1 0,-1 0 0,10-6 0,-11 6 0,-1-1 0,0 0 0,0-1 0,0 1 0,-1-1 0,1 0 0,-1 0 0,0 0 0,-1 0 0,1 0 0,-1-1 0,0 1 0,0-1 0,-1 1 0,0-1 0,1-7 0,1-12 0,-1 0 0,-3-37 0,0 26 0,0 3 0,-7-40 0,3 40 0,0-41 0,5 73 0,1 0 0,-1 0 0,1 1 0,-1-1 0,1 0 0,-1 0 0,1 0 0,0 1 0,-1-1 0,1 1 0,0-1 0,0 0 0,0 1 0,-1-1 0,1 1 0,0 0 0,0-1 0,0 1 0,0 0 0,0-1 0,0 1 0,0 0 0,0 0 0,0 0 0,0 0 0,0 0 0,-1 0 0,1 0 0,0 0 0,0 0 0,1 1 0,36 2 0,-32-2 0,-1 1 0,1 0 0,0 0 0,-1 0 0,0 1 0,0 0 0,1 0 0,-2 0 0,1 1 0,0-1 0,-1 1 0,1 1 0,-1-1 0,0 0 0,-1 1 0,1 0 0,-1 0 0,0 0 0,0 0 0,0 0 0,-1 1 0,0-1 0,3 11 0,1 5 0,-1 0 0,-2 0 0,1 1 0,-2-1 0,-1 27 0,-1 115 0,1-161 0,-1 0 0,0 0 0,1 0 0,0-1 0,-1 1 0,1 0 0,0 0 0,0-1 0,0 1 0,0 0 0,0-1 0,0 1 0,0-1 0,1 0 0,-1 1 0,0-1 0,1 0 0,-1 0 0,1 0 0,0 0 0,-1 0 0,1 0 0,0 0 0,0 0 0,-1-1 0,1 1 0,0-1 0,0 1 0,0-1 0,0 0 0,0 0 0,3 0 0,1 1 0,-1-1 0,1 0 0,0-1 0,-1 1 0,1-1 0,0 0 0,-1-1 0,1 1 0,-1-1 0,8-3 0,-8 1-16,1-1 0,-1 1 0,1-1 0,-1 0 0,-1 0 0,1-1 0,-1 1 0,0-1 0,0 0 0,-1 0 0,1-1 0,-1 1 0,-1-1 0,1 1 0,1-12 0,4-30-816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21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205 63 32303,'-3'-7'39,"0"2"1,0-1-1,-1 0 1,0 1-1,0 0 0,-5-6 1,6 9-31,1 0-1,-1 0 1,0 0 0,1 1 0,-1-1-1,0 1 1,0 0 0,0 0 0,0 0-1,0 0 1,0 0 0,0 1 0,0 0-1,0-1 1,-6 1 0,5 0-9,-1 0 0,0 1 0,0-1 0,0 1 0,0 0 0,1 0 0,-1 1 0,1-1 0,-1 1 0,1 0 0,-1 0 0,1 1 0,0-1 0,0 1 0,0 0 0,0 0 0,1 0 0,-1 0 0,-3 5 0,3-2 0,0 0 0,1 0 0,-1 0 0,1 1 0,0-1 0,1 1 0,0 0 0,0-1 0,0 1 0,1 0 0,0 0 0,0 13 0,0-15 0,1 1 0,0-1 0,0 0 0,1 1 0,0-1 0,0 0 0,0 1 0,0-1 0,1 0-1,0 0 1,0 0 0,4 6 0,-4-7 1,1-1-1,0 0 0,0 0 0,0-1 0,0 1 0,0 0 1,1-1-1,-1 0 0,1 0 0,0 0 0,0 0 1,-1-1-1,1 1 0,0-1 0,0 0 0,6 0 1,4 2 3,0 0 0,1-1 1,-1-1-1,1-1 1,-1 0-1,1 0 0,17-4 1,-28 3-5,0 0 1,-1 0-1,1 0 0,-1 0 0,1-1 1,-1 1-1,1-1 0,-1 0 1,0 0-1,0 0 0,0 0 1,0 0-1,0-1 0,0 0 0,-1 1 1,1-1-1,-1 0 0,0 0 1,0-1-1,0 1 0,0 0 1,0-1-1,-1 1 0,0-1 1,1 1-1,-1-1 0,-1 1 0,1-1 1,0 0-1,-1 0 0,0 1 1,0-6-1,0 3 0,0 0 1,-1 1-1,0-1 0,0 0 1,0 1-1,0-1 0,-1 1 1,0-1-1,0 1 0,-1 0 0,0 0 1,0 0-1,0 0 0,0 0 1,-1 1-1,1-1 0,-1 1 1,0 0-1,0 0 0,-1 0 1,0 1-1,-8-5 0,5 3-6,0 1 0,0 1-1,-1 0 1,1 0 0,-1 0-1,0 1 1,0 1-1,0 0 1,0 0 0,0 0-1,0 1 1,0 1 0,0-1-1,-10 3 1,-26 12-242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36.87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32079,'0'0'392,"0"2"-347,1 24 33,8 41 0,2 22-66,-10-8-10,-2-45 2,1 0 0,2 0 1,13 68-1,-14-100-3,0-2 0,-1-1-1,0 1 1,0 0 0,1-1-1,-1 1 1,1 0 0,0-1-1,-1 1 1,1-1 0,0 1-1,0-1 1,0 0-1,0 1 1,0-1 0,0 0-1,0 0 1,0 1 0,2 0-1,-3-2-1,1 0 0,-1 0-1,1 0 1,-1 0-1,1 0 1,-1 0 0,0 0-1,1 0 1,-1-1-1,1 1 1,-1 0 0,0 0-1,1 0 1,-1 0 0,0-1-1,1 1 1,-1 0-1,0 0 1,1-1 0,-1 1-1,0 0 1,1-1-1,-1 1 1,0 0 0,0-1-1,1 1 1,-1 0-1,0-1 1,0 1 0,0 0-1,0-1 1,1 1 0,-1-1-1,0 1 1,0-1-1,0 1 1,0-1 0,1-1-21,7-22-325,2-7-638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37.36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24 26956,'0'-2'5363,"7"-3"-4504,12-4-1337,6 6 479,-1 0-1,1 2 1,0 1-1,0 1 1,30 4-1,-47-3 0,0 0 0,0 0 0,0 1 0,0 0 0,-1 0 0,1 1 0,-1-1 0,0 2 0,0-1 0,0 1 0,0 0 0,-1 1 0,0-1 0,0 1 0,-1 0 0,0 1 0,0 0 0,0-1 0,5 11 0,-3-2 0,-1-1 0,-1 1 0,0 0 0,0 1 0,-2-1 0,0 1 0,-1 0 0,0 0 0,-2 19 0,1-17 0,-2 1 0,-1-1 0,-3 19 0,3-29 0,0 1 0,-1-1-1,0 0 1,-1 0 0,1-1-1,-2 1 1,1-1 0,-10 12-1,7-10-2,0-1 0,-1 1 0,-1-2 0,1 1 0,-1-1 0,-1-1 0,1 1 0,-1-1 0,0-1 0,-21 8 0,13-7-21,0-1 0,-1-2-1,1 1 1,0-2 0,-37 0 0,53-2-28,2 0 41,-1 0 1,1 0 0,0 0 0,0 0 0,0 1 0,0-1-1,0 0 1,-1 0 0,1 0 0,0 0 0,0 0 0,0 0 0,0-1-1,0 1 1,-1 0 0,1 0 0,0 0 0,0 0 0,0 0-1,0 0 1,0 0 0,-1 0 0,1 0 0,0 0 0,0 0 0,0 0-1,0-1 1,0 1 0,0 0 0,0 0 0,0 0 0,-1 0-1,1 0 1,0 0 0,0-1 0,0 1 0,0 0 0,0 0 0,0 0-1,0 0 1,0 0 0,0-1 0,0 1 0,0 0 0,0 0 0,0 0-1,0 0 1,0 0 0,0-1 0,0 1 0,0 0 0,0 0-1,0 0 1,0-13-1369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38.61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189 274 30542,'-1'-4'88,"0"1"0,0 0 1,0-1-1,0 1 0,0 0 0,0 0 0,-1 0 1,0 0-1,0 0 0,0 0 0,0 1 1,0-1-1,0 1 0,0-1 0,-1 1 0,0 0 1,1 0-1,-1 0 0,0 0 0,0 0 1,-4-1-1,5 1-82,-1 1 0,0-1-1,1 1 1,-1 0 0,0 0 0,0 0 0,0 1 0,0-1 0,0 1 0,0-1 0,0 1 0,0 0 0,0 0-1,0 0 1,0 0 0,0 1 0,1-1 0,-1 1 0,0 0 0,0 0 0,0 0 0,0 0 0,1 0-1,-1 1 1,-4 2 0,1 2-5,1 1-1,0 0 1,0-1-1,0 1 1,1 1-1,0-1 1,0 1-1,1 0 1,0 0-1,0 0 1,1 0-1,-2 11 1,-1 7 3,2 1 0,1 42 0,1-63-4,1 0 0,1-1 0,-1 1 0,1-1 0,0 1 0,0-1 0,1 1 0,-1-1 0,1 1 0,0-1 0,1 0 0,-1 0 0,1 0 0,4 4 0,-4-5 0,0-1 0,0-1 0,1 1 0,-1 0 0,1-1 1,0 0-1,-1 0 0,1 0 0,0 0 0,0 0 0,1-1 1,-1 0-1,0 0 0,0 0 0,0 0 0,1-1 0,-1 0 0,7 0 1,-4 1 1,-1-1 0,1-1 0,-1 1 0,0-1 0,1 0 0,-1 0 0,0-1 0,7-2 0,-10 2 0,0 0-1,0 0 1,0 0-1,-1 0 1,1-1-1,-1 1 1,1-1-1,-1 1 1,0-1-1,0 0 1,0 0-1,0 0 1,-1 0-1,1 0 1,-1-1-1,0 1 0,1-4 1,2-8 1,-1 0-1,-1 0 1,0 0-1,-1-1 1,-2-26-1,0 11-1,1 20-1,0 0 0,-1 0 0,0 0 0,-1 0 0,0 1 0,0-1 0,-2 1 0,1-1 0,-1 1 0,-10-17 0,12 29 0,0 10 0,0 14 0,2 34 0,1 82 0,0-137-1,-1 1 0,1 0 0,0-1-1,1 1 1,0-1 0,-1 1 0,2-1 0,-1 0 0,1 0-1,4 7 1,-5-9 0,0 0 1,0-1-1,0 1 0,1-1 0,-1 0 0,1 0 0,-1 0 1,1 0-1,0 0 0,0 0 0,0-1 0,0 0 0,0 1 1,0-1-1,0 0 0,0-1 0,1 1 0,-1 0 0,4-1 1,0 1-2,-1-1 0,0 0 0,1 0 0,-1-1 0,0 0 0,0 0 0,11-3 0,-14 2 1,1 0 1,-1 0 0,1 0 0,-1 0 0,0 0-1,0-1 1,0 0 0,0 1 0,0-1 0,0 0-1,-1-1 1,5-5 0,1-5 1,-1-1 0,0 0 0,-1 0 0,-1 0 0,0 0 0,-1-1 0,0 0 0,1-22 0,-1-19 4,-3-58 1,-1 67-7,0 28 4,-1-39 13,0 55-15,1 1 0,-1 0-1,1 0 1,-1-1 0,0 1 0,0 0-1,-1 0 1,1 0 0,-1 0-1,1 0 1,-1 0 0,0 1-1,-4-6 1,5 7-1,1 1 0,0-1 0,-1 1 0,1-1 0,-1 1 0,1-1 0,-1 1 0,1 0 0,-1-1 0,1 1 0,-1-1 0,0 1 0,1 0 0,-1-1 0,1 1 0,-1 0 0,0 0 0,1 0 0,-1 0 0,0-1 0,1 1 0,-1 0 0,0 0 0,1 0 0,-1 0 0,0 0 0,1 1 0,-1-1 0,0 0 0,1 0 0,-1 0 0,0 0 0,1 1 0,-1-1 0,1 0 0,-1 1 0,1-1 0,-1 0 0,0 1 0,1-1 0,-1 1 0,1-1 0,0 1 0,-1-1 0,1 1 0,-1-1 0,1 1 0,0 0 0,-1-1 0,1 1 0,0-1 0,0 1 0,-1 0 0,1-1 0,0 1 0,0 0 0,-6 40 0,6-39 0,0 321 0,0-308 0,2 0 0,0 0 0,0 0 0,2 0 0,0 0 0,10 24 0,-12-34 0,0-1 0,0 1 0,1-1 0,-1 1 0,1-1 0,0 0 0,1 0 0,-1 0 0,1-1 0,-1 1 0,1-1 0,0 0 0,0 0 0,1 0 0,-1 0 0,1-1 0,-1 0 0,1 0 0,0 0 0,0-1 0,0 1 0,-1-1 0,9 1 0,-4-1 0,0-1 0,0 0 0,0 0 0,-1-1 0,1 0 0,12-3 0,-17 3 0,0-1 0,-1 1 0,1-1 0,-1 0 0,1 0 0,-1 0 0,0 0 0,0-1 0,0 1 0,0-1 0,0 0 0,0 0 0,-1 0 0,1 0 0,-1-1 0,2-4 0,2-3 0,0-1 0,-2 0 0,0 0 0,0 0 0,-1 0 0,3-25 0,-1-75 0,-5 97 0,0 13 0,-1 0-1,1 0 1,0 0 0,0 0 0,0 0-1,1 0 1,-1 0 0,0 1-1,1-1 1,-1 0 0,1 0-1,0 0 1,-1 0 0,1 1 0,0-1-1,0 0 1,0 1 0,1-1-1,-1 1 1,0-1 0,0 1-1,1-1 1,-1 1 0,1 0 0,1-1-1,2 0 0,0 1 0,0-1 1,0 1-1,0 1 0,0-1 0,0 1 0,0 0 0,6 0 0,-8 0 1,0 0-1,-1 0 0,1 0-1,-1 0 1,1 0 0,0 0 0,-1 0 0,1 1-1,-1-1 1,1 1 0,-1 0 0,4 1 0,-5 0-1,0-1 1,0 1 0,0-1 0,0 1 0,0-1 0,-1 1 0,1-1 0,-1 1-1,1 0 1,-1-1 0,0 1 0,1 0 0,-1-1 0,0 1 0,0 0 0,0-1-1,-1 4 1,-1-4 2,0 0-1,-1-1 0,1 1 0,0-1 0,-1 0 1,1 1-1,0-1 0,-1 0 0,1 0 1,-4-1-1,4 1 0,-7 0 0,-1 0 0,1 0 0,0 1 0,0 1 0,-1-1 0,-15 6 0,21-5 0,-1 1 0,1-1 0,0 1 0,0-1 0,0 1 0,0 0 0,1 1 0,-1-1 0,1 1 0,0-1 0,0 1 0,0 0 0,0 0 0,-4 9 0,4-6 0,0 1 0,0 0 0,1-1 0,0 1 0,0 0 0,0 0 0,1 0 0,1 0 0,-1 0 0,1 1 0,1-1 0,1 9 0,-2-14 0,1 1 0,0 0 0,0 0 0,0-1 0,0 1 0,0 0 0,1-1 0,0 1 0,-1-1 0,2 0 0,-1 1 0,0-1 0,0 0 0,1 0 0,0-1 0,-1 1 0,1 0 0,0-1 0,1 0 0,-1 0 0,0 0 0,0 0 0,1 0 0,0-1 0,-1 1 0,7 1 0,-5-2 1,1 0 0,0 0 0,0 0 0,-1 0 0,1-1 0,0 0 0,0 0 0,0-1 0,0 0 0,-1 0 0,10-3 0,-12 3 1,0-1-1,0 1 0,0-1 1,-1 0-1,1 0 1,-1 0-1,0-1 0,0 1 1,0-1-1,0 1 0,0-1 1,0 0-1,0 1 1,-1-1-1,1 0 0,-1 0 1,0 0-1,0 0 0,0 0 1,-1 0-1,1-1 1,-1 1-1,1-3 0,4-70 10,-6-77-1,1 124-12,-1 63-1,5 97 10,-2-115-13,0 0-1,1 0 1,1 0 0,1 0 0,0-1-1,8 17 1,-9-22-1827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8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30878,'-10'5'669,"10"-5"-662,0 0 1,0 0-1,0 1 1,0-1-1,-1 0 1,1 0-1,0 0 1,0 1-1,0-1 1,0 0-1,0 0 1,0 0-1,0 1 1,0-1-1,0 0 1,0 0-1,0 1 1,0-1-1,0 0 1,0 0-1,0 0 1,0 1-1,0-1 1,1 0-1,-1 0 1,0 0-1,0 1 1,0-1-1,0 0 1,0 0 0,0 0-1,1 0 1,-1 1-1,0-1 1,0 0-1,0 0 1,0 0-1,1 0 1,-1 0-1,0 1 1,0-1-1,0 0 1,1 0-1,-1 0 1,0 0-1,0 0 1,0 0-1,1 0 1,-1 0-1,0 0 1,0 0-1,1 0 1,-1 0-1,0 0 1,0 0-1,0 0 1,1 0-1,-1 0 1,0 0-1,0 0 1,0-1-1,1 1 1,39 6 149,0-2 1,55-2-1,-4 0-63,171 2-41,-246-4-53,-21 5-217,-10 2 18,-19 1-458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38.94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13 30590,'0'0'1569,"25"0"-1313,16 0-128,17 0-48,3 0-48,-3 0-32,-3 0 0,-10 0-48,-12-3-384,-8-6-2786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43.18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2 310 29902,'0'-63'2865,"-2"227"-2865,2 134 0,0-295 0,0 1 0,0 0 0,0 1 0,1-1 0,-1 0 0,1 0 0,0 0 0,0 0 0,0 0 0,1 0 0,2 5 0,0-8 0,-3-11 0,-1-530 0,2 566 0,2 0 0,0-1 0,2 0 0,0 0 0,2 0 0,1-1 0,0 0 0,2 0 0,24 37 0,-35-60 0,0-1 0,0 1 0,0-1 0,1 1 0,-1-1 0,0 1 0,1-1 0,-1 1 0,0-1 0,1 1 0,-1-1 0,0 1 0,1-1 0,-1 1 0,1-1 0,-1 0 0,1 1 0,-1-1 0,1 0 0,-1 1 0,1-1 0,-1 0 0,1 0 0,0 0 0,-1 1 0,1-1 0,-1 0 0,1 0 0,0 0 0,-1 0 0,1 0 0,-1 0 0,1 0 0,0 0 0,-1 0 0,1 0 0,-1-1 0,1 1 0,-1 0 0,1 0 0,0-1 0,-1 1 0,1 0 0,-1 0 0,1-1 0,-1 1 0,0-1 0,1 1 0,-1 0 0,1-1 0,-1 1 0,0-1 0,1 1 0,-1-1 0,0 1 0,1-1 0,-1 1 0,0-1 0,0 0 0,1 0 0,13-38 0,-13 38 0,17-83 0,-13 58 0,0 1 0,2 0 0,0 1 0,15-32 0,-8 33-8,-13 22 7,0 1 0,0-1 0,-1 0 0,1 0 0,0 1 0,0-1 0,0 1 0,0-1 0,0 0 0,-1 1 0,1 0 0,0-1 0,0 1 0,0 0 0,1-1 0,-1 1 0,0 0 0,0 0 0,0 0 0,0 0 0,0 0 0,0 0 0,1 0 0,3 8 1,0 25 0,-2 1 0,-2 0 0,-2 43 0,-1-9 0,1-4 0,0-17 0,5 49 0,-4-92 0,1 0 0,-1-1 0,1 1 0,0-1 0,1 1 0,-1-1 0,1 0 0,-1 0 0,1 1 0,0-1 0,0 0 0,0 0 0,1-1 0,-1 1 0,1 0 0,-1-1 0,1 0 0,0 1 0,0-1 0,0 0 0,0 0 0,0-1 0,1 1 0,-1-1 0,0 0 0,1 1 0,-1-1 0,7 0 0,2 1 0,1 0 0,0-1 0,-1-1 0,1 0 0,0 0 0,24-6 0,-29 4 0,-1 0 0,0 0 0,0-1 0,0 0 0,-1-1 0,1 1 0,-1-1 0,0 0 0,0-1 0,0 0 0,0 0 0,-1 0 0,0 0 0,0-1 0,0 0 0,-1 0 0,0 0 0,0-1 0,-1 0 0,1 1 0,-2-1 0,5-12 0,-2 3 4,-1-1-1,0 1 0,-1-1 0,-1 1 0,-1-1 0,0 0 1,-1 0-1,-1 1 0,-2-19 0,1 31-3,1-1 0,-1 1 0,0 0 0,0 0 0,0 0 0,-1 0 0,1 0 0,-1 0 0,0 0 0,0 1 0,-1 0 0,1-1 0,-1 1 0,1 1 0,-1-1 0,0 0 0,0 1 0,0 0 0,0 0 0,-1 0 0,1 0 0,0 1 0,-1 0 0,0-1 0,1 2 0,-1-1 0,1 1 0,-1-1 0,0 1 0,1 0 0,-1 1 0,0-1 0,-4 2 0,8-1 0,-1 0 0,1 0 0,-1 0 0,1 0 0,0 0 0,-1 1 0,1-1 0,0 0 0,0 1 0,0-1 0,0 0 0,0 1 0,0 0 0,1-1 0,-1 1 0,0-1 0,1 1 0,-1 0 0,1-1 0,0 1 0,-1 2 0,-2 44 0,3-39 0,-2 33-2,0-4 4,3 39 1,0-67-7,0 1 1,0-1 0,2 0 0,-1 0-1,1 0 1,0 0 0,1-1 0,9 17-1,-12-24 4,0-1 0,0 1 0,0 0 0,0-1 0,0 1 0,0-1 0,1 1 0,-1-1-1,0 0 1,1 1 0,0-1 0,-1 0 0,1 0 0,0 0 0,-1 0 0,1 0 0,0-1 0,0 1-1,0 0 1,0-1 0,-1 0 0,1 1 0,0-1 0,0 0 0,0 0 0,0 0 0,0 0 0,0 0-1,0 0 1,0-1 0,0 1 0,0-1 0,0 1 0,0-1 0,-1 0 0,1 0 0,0 0 0,0 0-1,-1 0 1,1 0 0,-1 0 0,1 0 0,-1-1 0,1 1 0,-1 0 0,0-1 0,0 0 0,1 1-1,-1-1 1,0 0 0,-1 1 0,1-1 0,1-3 0,5-21 5,-2-1 0,-1 0 0,-1 0 0,-1 0 0,-1 0 0,-4-35 0,1-5-13,2 63 4,1 3 3,-1 1 1,0-1-1,0 1 1,0-1-1,1 1 1,-1-1-1,0 1 1,0-1-1,0 1 0,0-1 1,0 0-1,0 1 1,0-1-1,0 1 1,0-1-1,0 1 0,0-1 1,0 1-1,-1-1 1,1 0-1,0 1 1,0-1-1,-1 1 1,1-1-1,0 1 0,0 0 1,-1-1-1,1 1 1,-1-1-1,1 1 1,0-1-1,-1 1 0,1 0 1,-1-1-1,1 1 1,-1 0-1,1 0 1,-1-1-1,1 1 1,-2 0-1,-1 7 1,-2 23 0,3 0 0,1 51 0,1-51 0,0-21-1,1 1-1,0 0 1,0-1 0,1 1-1,6 18 1,-6-24 0,0 1 1,0-1-1,0 0 1,0 0-1,1 1 1,-1-1-1,1-1 1,0 1-1,0 0 1,1-1-1,-1 1 1,1-1-1,0 0 1,5 3-1,-8-5 1,0 0 0,1-1 0,-1 1 0,1 0 0,0-1 0,-1 1 0,1-1 0,-1 1 0,1-1 0,0 0 0,-1 0 0,1 1 0,0-1 0,-1 0 0,1-1 0,0 1 0,-1 0 0,1 0 0,0-1 0,-1 1 0,1-1 0,-1 1 0,1-1 0,-1 0 0,1 0 0,-1 0 0,1 1 0,-1-1 0,0-1 0,1 1 0,-1 0 0,0 0 0,0 0 0,0-1 0,0 1 0,0 0 0,0-1 0,0 1 0,-1-1 0,2-2 0,2-6 0,0-1 0,0 0 0,-1 0 0,2-19 0,-4 24 0,12-99-1,-10 71 2,1 0 1,18-67-1,-22 99 0,1 0 0,0-1 0,0 1-1,0 0 1,0 0 0,0 0 0,1 0 0,-1 0 0,0 0 0,1 0 0,0 0 0,2-2 0,-3 4-1,0-1 0,0 1 0,0 0 0,0 0 0,0-1 0,0 1 0,0 0 0,0 0 0,0 0 0,0 0 0,0 0 0,0 1 0,0-1 0,0 0 0,-1 0 0,1 0 0,0 1 1,0-1-1,0 1 0,0-1 0,0 1 0,0-1 0,-1 1 0,1-1 0,0 1 0,0 0 0,-1-1 0,1 1 0,-1 0 0,1 0 0,0-1 0,-1 1 0,1 0 0,-1 0 0,0 0 0,1 1 0,9 15 0,-2 0 0,0 0 0,-1 0 0,-1 1 0,0 0 0,-2 0 0,0 1 0,2 23 0,3 154 0,-7-179 0,1-25 0,1-20 0,1-30 0,11-82 0,-13 120 0,1 1 0,1 0 0,1 0 0,16-35 0,-21 51 0,13-22 0,-13 24 0,0 0 0,-1 0 0,1 0 0,0 0 0,0 0 0,0 0 0,0 0 0,0 1 0,0-1 0,0 0 0,0 0 0,0 1 0,0-1 0,0 1 0,0-1 0,1 1 0,-1-1 0,2 1 0,-3 0 0,1 0 0,-1 1 0,1-1 0,-1 1 0,1-1 0,-1 1 0,1-1 0,-1 1 0,1 0 0,-1-1 0,0 1 0,1-1 0,-1 1 0,0 0 0,1-1 0,-1 1 0,0 0 0,0 0 0,0-1 0,0 1 0,0 0 0,0-1 0,0 1 0,0 1 0,0-2 0,8 99 0,-8-77 0,1-1 0,1 1 0,0-1 0,2 0 0,0 0 0,2-1 0,10 28 0,-14-44 0,0 0 0,1 0 0,-1-1 0,1 1 0,0-1 0,0 1 0,1-1 0,-1 0 0,0 0 0,1-1 0,0 1 0,0-1 0,0 1 0,0-1 0,0 0 0,0-1 0,0 1 0,7 1 0,5 0 5,0-1 0,0-1 0,29 0 0,-34-1 2,-5 0-7,0 0 0,-1 0 0,1-1 1,-1 0-1,1 0 0,-1 0 0,0-1 0,1 0 1,-1 0-1,0 0 0,0-1 0,0 1 1,-1-1-1,1 0 0,-1-1 0,1 1 0,-1-1 1,0 0-1,0 0 0,-1 0 0,1 0 1,-1-1-1,0 1 0,0-1 0,3-7 0,0-3 0,-1 1 0,0-1 0,-1 0 0,-1 0 0,-1 0 0,0-1 0,-1 1 0,0-17 0,-1 26 0,0 0 0,0 1 0,-1-1 0,1 0 0,-1 1 0,-1-1 0,1 1 0,-1-1 0,0 1 0,0-1 0,0 1 0,-1 0 0,0 0 0,0 0 0,0 1 0,0-1 0,-1 1 0,0-1 0,0 1 0,0 0 0,0 1 0,-1-1 0,0 1 0,1 0 0,-1 0 0,0 0 0,-1 1 0,1-1 0,0 1 0,-1 1 0,1-1 0,-1 1 0,1 0 0,-1 0 0,0 1 0,0-1 0,1 1 0,-8 1 0,11-1 0,0 1 0,0 0 0,0-1 0,0 1 0,1 0 0,-1 0 0,0 0 0,0 0 0,1 0 0,-1 0 0,1 1 0,-1-1 0,1 0 0,-1 1 0,1-1 0,0 1 0,-1 0 0,1-1 0,0 1 0,0 0 0,1 0 0,-1-1 0,0 1 0,0 0 0,1 0 0,-1 0 0,1 0 0,0 0 0,0 3 0,-3 9 0,2 1 0,0 28 0,1-36 0,-1 15 0,2 1 0,6 39 0,-5-54 0,0 0 0,1 0 0,0 0 0,0 0 0,1 0 0,-1-1 0,2 1 0,-1-1 0,1 0 0,9 9 0,-11-13 0,0 0 0,1 0 0,-1-1 0,1 0 0,-1 0 0,1 0 0,0 0 0,0 0 0,-1-1 0,8 2 0,-9-2 0,0-1 0,0 1 0,0-1 0,0 0 0,0 0 0,1 0 0,-1 0 0,0 0 0,0 0 0,0 0 0,0 0 0,0-1 0,0 1 0,0-1 0,0 0 0,0 0 0,0 0 0,0 0 0,0 0 0,-1 0 0,1 0 0,0 0 0,-1-1 0,3-1 0,0-3 0,0-1 0,-1 1 0,0-1 0,0 0 0,0 0 0,-1 0 0,0 0 0,0 0 0,0 0 0,0-13 0,0-12 0,-3-38 0,0 30 0,2 36 0,-1-1 0,0 0 0,0 0 0,0 1 0,0-1 0,-1 0 0,0 1 0,0-1 0,0 1 0,-1-1 0,1 1 0,-1-1 0,0 1 0,0 0 0,-1 0 0,-3-6 0,5 10 0,1 0 0,0-1 0,0 1 0,-1 0 0,1-1 0,0 1 0,0 0 0,-1 0 0,1 0 0,0-1 0,-1 1 0,1 0 0,0 0 0,-1 0 0,1 0 0,0 0 0,-1 0 0,1-1 0,0 1 0,-1 0 0,1 0 0,0 0 0,-1 0 0,1 0 0,0 0 0,-1 0 0,1 1 0,-1-1 0,1 0 0,0 0 0,-1 0 0,1 0 0,0 0 0,-1 0 0,1 1 0,-6 13 0,4 21 0,2-33 0,-1 38 0,0-12 0,1 0 0,5 38 1,-4-59-2,0 0 1,1 0-1,-1-1 1,1 1 0,1-1-1,-1 1 1,1-1-1,0 0 1,1 0 0,-1 0-1,1 0 1,1-1-1,-1 1 1,10 8 0,-13-13 0,1 1-1,-1-1 1,1 0 0,0 0 0,-1 1 0,1-1 0,0 0 0,0 0 0,0 0 0,0-1 0,0 1 0,0 0-1,0-1 1,0 1 0,0-1 0,0 0 0,0 0 0,0 0 0,1 0 0,-1 0 0,0 0 0,0-1 0,0 1 0,0 0-1,0-1 1,0 0 0,0 1 0,0-1 0,0 0 0,0 0 0,-1 0 0,1-1 0,0 1 0,0 0 0,-1-1-1,1 1 1,-1-1 0,1 1 0,-1-1 0,0 0 0,2-2 0,2-4 1,0 0 0,-1-1 0,1 0 0,-2 1 1,1-2-1,-2 1 0,4-14 0,-1-19-1,-2 0 0,-3-73 0,-1 46-5,1 68 4,1 0 0,-1 1 0,1-1 0,-1 1 0,0-1 0,1 1 0,0-1 0,-1 1 0,1-1 0,-1 1 0,1-1 0,-1 1 1,1-1-1,0 1 0,-1 0 0,1 0 0,0-1 0,0 1 0,-1 0 0,1 0 0,0 0 0,0 0 0,-1 0 0,1 0 0,0 0 0,-1 0 0,1 0 0,0 0 1,0 0-1,0 0 0,26 4 3,-20 0-2,0-1 0,-1 1 0,0 1 0,1-1 0,8 9 0,7 6 0,-22-17 0,-8-2 0,-7-2 0,12 2 0,0-1 0,0 0 0,0 1 0,0-1 0,-1 1 0,1 0 0,0 0 0,0 0 0,0 0 0,0 1 0,0-1 0,0 1 0,-1 0 0,1 0 0,1 0 0,-6 2 0,6-1 0,-1 0 0,1 1 0,0-1 0,-1 1 0,1-1 0,0 1 0,1 0 0,-1 0 0,0 0 0,1 0 0,0 0 0,-1 0 0,1 0 0,1 0 0,-2 5 0,-2 12 0,0 1 0,2 0 0,0 0 0,2 0 0,0 0 0,5 31 0,-5-48 0,1 0 0,0-1 0,0 1 0,1 0 0,-1-1 0,1 1 0,-1-1 0,1 1 0,0-1 0,0 0 0,1 0 0,-1 0 0,1 0 0,-1 0 0,1-1 0,0 1 0,0-1 0,0 1 0,0-1 0,1 0 0,-1-1 0,1 1 0,-1 0 0,1-1 0,-1 0 0,1 0 0,0 0 0,0 0 0,-1-1 0,1 1 0,0-1 0,0 0 0,0 0 0,0 0 0,6-2 0,-7 1 0,-1 0 0,0 0 0,1-1 0,-1 1 0,0-1 0,0 0 0,0 1 0,0-1 0,0 0 0,0 0 0,0 0 0,-1 0 0,1 0 0,-1-1 0,0 1 0,1 0 0,-1-1 0,0 1 0,0-1 0,-1 1 0,1-1 0,0-4 0,3-10 0,-1 0 0,1-21 0,-4 36 0,4-165 35,-5 116-38,0 44 3,-1 10 0,-3 14 0,-8 196 0,7-83 0,-8 199 0,14-311 0,-1 0 0,-1 0 0,-1-1 0,0 1 0,-11 31 0,13-46 0,0 1 0,-1-1 0,1 0 0,-1 1 0,0-1 0,0 0 0,0 0 0,-1 0 0,1-1 0,-1 1 0,1-1 0,-1 1 0,0-1 0,0 0 0,0 0 0,0 0 0,0 0 0,-1 0 0,1-1 0,-1 0 0,1 1 0,-1-1 0,1-1 0,-1 1 0,1 0 0,-1-1 0,0 0 0,1 0 0,-1 0 0,0 0 0,0 0 0,1-1 0,-1 0 0,-6-2 0,7 2 0,0 0 0,0-1 0,1 0 0,-1 1 0,1-1 0,-1 0 0,1 0 0,-1 0 0,1-1 0,0 1 0,0-1 0,0 1 0,1-1 0,-1 1 0,0-1 0,1 0 0,0 0 0,0 0 0,0 0 0,0 0 0,0 0 0,-1-6 0,-1-9 0,1 0 0,-1-29 0,2 21 0,0-3 0,5-58 0,-3 78 0,1 0 0,0 0 0,0 0 0,1 0 0,0 1 0,0-1 0,1 1 0,1 0 0,-1 0 0,9-11 0,-1 5 0,1 0 0,0 1 0,1 1 0,0 0 0,1 1 0,24-14 0,101-42 0,-92 47 0,49-30 0,-90 46 0,-1 0 0,0 0 0,0 0 0,0-1 0,-1 0 0,1 0 0,-1 0 0,0-1 0,-1 0 0,1 0 0,-1 0 0,-1 0 0,1-1 0,-1 0 0,0 1 0,0-1 0,-1 0 0,0 0 0,0-1 0,-1 1 0,0 0 0,0-1 0,-1 1 0,0-13 0,1-1 0,0 14 0,-1-1 0,0 1 0,0-1 0,-1 0 0,-1-7 0,2 13 0,-1 0 0,1 1 0,-1-1 0,1 1 0,-1 0 0,0-1 0,0 1 0,0-1 0,1 1 0,-1 0 0,0 0 0,0-1 0,-1 1 0,1 0 0,0 0 0,0 0 0,-1 0 0,1 1 0,0-1 0,-1 0 0,1 0 0,-1 1 0,1-1 0,-1 1 0,1-1 0,-1 1 0,1 0 0,-1-1 0,-2 1 0,1 0 0,1 0 0,-1-1 0,1 1 0,-1 0 0,0 1 0,1-1 0,-1 0 0,1 1 0,-1-1 0,1 1 0,-1 0 0,1 0 0,-1 0 0,1 0 0,0 0 0,-1 1 0,1-1 0,-3 4 0,2-1 0,0 0 0,0 0 0,1 0 0,0 0 0,0 1 0,0-1 0,0 1 0,1-1 0,-2 9 0,-3 20 0,1 0 0,2 0 0,1 0 0,3 48 0,0-66 0,-1-6 0,1 0 0,0 0 0,1 0 0,0 0 0,0 0 0,1-1 0,0 1 0,0 0 0,1-1 0,7 11 0,-8-15 0,-1 1 0,2-1 0,-1 0 0,0-1 0,1 1 0,0-1 0,0 1 0,0-1 0,0 0 0,0 0 0,1-1 0,-1 0 0,1 1 0,0-1 0,-1-1 0,1 1 0,0-1 0,0 0 0,0 0 0,7 0 0,-9 0 0,-1-1 0,1 0 0,0 0 0,0 0 0,0 0 0,-1 0 0,1-1 0,0 1 0,0-1 0,0 0 0,-1 0 0,1 0 0,-1 0 0,6-3 0,-6 1 0,0 1 0,0-1 0,0 1 0,0-1 0,-1 0 0,1 0 0,-1 1 0,0-1 0,0 0 0,0 0 0,0-1 0,0 1 0,0-5 0,4-28 0,-1 0 0,-2 0 0,-4-41 0,1 40 0,1 0 0,2 0 0,6-37 0,-8 73 0,0 0 0,0 0 0,1 0 0,-1-1 0,0 1 0,1 0 0,-1 0 0,1 0 0,-1 0 0,1 0 0,-1 0 0,1 0 0,0 0 0,-1 0 0,1 0 0,0 0 0,0 0 0,0 0 0,1-1 0,-1 2 0,0 0 0,-1 0 0,1 0 0,0 0 0,0 0 0,-1 0 0,1 0 0,0 0 0,0 0 0,-1 0 0,1 0 0,0 0 0,0 1 0,-1-1 0,1 0 0,0 0 0,0 1 0,-1-1 0,1 1 0,-1-1 0,1 1 0,0 0 0,3 2 0,-1 0 0,1 1 0,-1-1 0,0 1 0,-1 0 0,1 0 0,4 8 0,3 14 0,0 0 0,-2 0 0,-1 1 0,7 46 0,-9-13 0,-1 63 0,-5-106 0,1 2 0,1-32 0,8-68 0,29-119 0,-36 189 0,2-6 0,-1-1 0,1 1 0,10-25 0,-14 42 0,0 1 0,0-1 0,0 0 0,0 0 0,1 0 0,-1 1 0,0-1 0,0 0 0,0 0 0,0 0 0,0 0 0,1 0 0,-1 0 0,0 1 0,0-1 0,0 0 0,0 0 0,1 0 0,-1 0 0,0 0 0,0 0 0,0 0 0,1 0 0,-1 0 0,0 0 0,0 0 0,0 0 0,1 0 0,-1 0 0,0 0 0,0 0 0,0 0 0,1 0 0,-1 0 0,0 0 0,0 0 0,0 0 0,1 0 0,-1 0 0,0 0 0,0-1 0,0 1 0,0 0 0,1 0 0,-1 0 0,0 0 0,0 0 0,0-1 0,0 1 0,0 0 0,0 0 0,1 0 0,-1 0 0,0-1 0,0 1 0,0 0 0,0 0 0,0 0 0,0-1 0,0 1 0,0 0 0,0 0 0,0 0 0,0-1 0,5 20 0,-4-17 0,13 62 0,-3 1 0,5 113 0,-7-225 0,-1 17 0,51-198 0,-54 220 0,-1 15 0,-1 21 0,-2-24 0,1 21 0,1 8 0,1 0 0,2 0 0,1 0 0,14 42 0,-19-72 0,0 1 0,0-1 0,0 1 0,0-1 0,0 1 0,0-1 0,1 0 0,0 0 0,0 0 0,-1-1 0,2 1 0,-1-1 0,0 1 0,0-1 0,1 0 0,-1-1 0,1 1 0,0 0 0,-1-1 0,1 0 0,0 0 0,0 0 0,0 0 0,0-1 0,0 1 0,0-1 0,0 0 0,0 0 0,0-1 0,0 1 0,7-3 0,-7 2 0,-1 0 0,0-1 0,1 1 0,-1-1 0,0 0 0,0 0 0,0 0 0,0 0 0,0-1 0,-1 1 0,1-1 0,-1 0 0,0 1 0,1-1 0,-1 0 0,0 0 0,-1-1 0,1 1 0,-1 0 0,3-7 0,1-4 0,0-1 0,-1 0 0,4-26 0,-4 11 0,-2-1 0,-4-61 0,2 90 0,0-1 0,0 1 0,0 0 0,0-1 0,-1 1 0,1 0 0,-1 0 0,0-1 0,0 1 0,1 0 0,-1 0 0,-1 0 0,1 0 0,0 0 0,0 0 0,-1 0 0,1 1 0,-1-1 0,0 0 0,1 1 0,-1-1 0,0 1 0,0-1 0,0 1 0,0 0 0,0 0 0,0 0 0,0 0 0,0 0 0,-1 1 0,1-1 0,0 1 0,0-1 0,-1 1 0,1 0 0,0 0 0,-1 0 0,1 0 0,0 0 0,-1 0 0,1 1 0,0-1 0,0 1 0,-3 1 0,3-1 0,0 0 0,1 0 0,-1 0 0,1 1 0,-1-1 0,1 0 0,-1 1 0,1 0 0,0-1 0,0 1 0,0 0 0,0-1 0,0 1 0,0 0 0,0 0 0,1 0 0,-1 0 0,1 0 0,-1 4 0,-4 42 0,5-42 0,-1 18 0,0-1 0,0 0 0,2 0 0,0 0 0,8 35 0,-8-53 0,0 0 0,0 0 0,1-1 0,0 1 0,0 0 0,0-1 0,0 0 0,1 1 0,-1-1 0,1 0 0,0 0 0,1-1 0,-1 1 0,1-1 0,-1 1 0,1-1 0,0 0 0,0-1 0,1 1 0,-1-1 0,1 1 0,-1-1 0,1-1 0,-1 1 0,1-1 0,0 1 0,5-1 0,-6 0 0,-1 0 0,1-1 0,0 1 0,0-1 0,0 0 0,0 0 0,-1-1 0,1 1 0,0-1 0,0 0 0,-1 0 0,1 0 0,0 0 0,-1 0 0,1-1 0,-1 0 0,0 0 0,5-3 0,-4 1 0,-1 0 0,0 0 0,0 0 0,0 0 0,0 0 0,-1-1 0,0 1 0,0-1 0,0 0 0,-1 0 0,1 1 0,-1-1 0,1-7 0,3-34 0,-1-1 0,-5-83 0,-1 48 0,2 81 0,1 0 0,-1 0 0,0 0 0,1 0 0,-1 1 0,0-1 0,1 0 0,-1 0 0,1 0 0,-1 1 0,1-1 0,0 0 0,-1 1 0,1-1 0,0 0 0,-1 1 0,1-1 0,0 1 0,0-1 0,-1 1 0,1-1 0,0 1 0,0 0 0,0-1 0,0 1 0,0 0 0,0 0 0,0 0 0,-1 0 0,1 0 0,0 0 0,0 0 0,0 0 0,0 0 0,0 0 0,0 0 0,0 0 0,0 1 0,-1-1 0,1 0 0,0 1 0,0-1 0,0 1 0,0-1 0,-1 1 0,1-1 0,0 1 0,-1-1 0,1 1 0,1 1 0,6 9 0,0 1 0,0 0 0,-1 1 0,0-1 0,-1 1 0,-1 1 0,0-1 0,-1 1 0,0 0 0,2 26 0,0 15 0,-2 81 0,-2-133 0,0-7 0,0 1 0,11-17 0,-2-1 0,0-1 0,-1 0 0,8-30 0,22-101 0,6-14 0,-46 165 0,1 0 0,-1 0 0,1 1 0,0-1 0,-1 1 0,1-1 0,0 1 0,0-1 0,0 1 0,0-1 0,0 1 0,2-2 0,-3 3 0,0 0 0,1 0 0,-1 0 0,0 0 0,1 0 0,-1 0 0,0 0 0,1 0 0,-1 0 0,0 0 0,0 1 0,1-1 0,-1 0 0,0 0 0,1 0 0,-1 0 0,0 0 0,0 1 0,1-1 0,-1 0 0,0 0 0,0 1 0,0-1 0,1 0 0,-1 0 0,0 1 0,0-1 0,0 0 0,0 0 0,0 1 0,1-1 0,-1 0 0,0 1 0,0-1 0,0 0 0,0 0 0,0 1 0,8 43 0,-8-42 0,7 73 0,-4-27 0,3 0 0,1 0 0,17 58 0,-22-100 0,1 0 0,-1 1 0,1-1 0,0 0 0,1 0 0,-1-1 0,1 1 0,0-1 0,5 5 0,-6-7 0,0-1 0,0 1 0,0-1 0,1 0 0,-1 0 0,1 0 0,-1 0 0,1-1 0,0 1 0,-1-1 0,1 0 0,0 0 0,0-1 0,0 1 0,0-1 0,4 0 0,-3 1 0,0-1 0,0 0 0,-1-1 0,1 1 0,0-1 0,-1 0 0,1 0 0,-1 0 0,7-3 0,-9 2 0,0 1 0,0-1 0,0 0 0,0 0 0,0 0 0,-1 0 0,1 0 0,0 0 0,-1 0 0,0-1 0,1 1 0,-1 0 0,0-1 0,0 1 0,-1-1 0,1 0 0,0 1 0,0-4 0,3-31 0,0 0 0,-3 0 0,-5-67 0,4 95 0,-7-54 0,-27-112 0,19 106 0,10 52 0,3 33 0,7 151 0,29 185 0,-32-314-200,-7-42-480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43.51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13 29341,'0'0'3394,"17"-2"-3394,19-1 32,11 1-32,8-3 0,3 5 0,-11 0 0,-8 0 0,-20 0 0,-57 0-1921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56.65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61 194 32223,'0'-49'506,"0"29"-492,0 17-11,0 6 18,-3 51-21,-2-1 0,-13 53 0,-8 74 0,18-5 0,12-244 0,5-147 0,-9-124 0,6 347 0,3 8 0,35 107 0,-27-68 0,43 87 0,-58-137 0,0 0 0,0-1 0,1 1 0,-1-1 0,1 0 0,0 1 0,0-1 0,1-1 0,-1 1 0,0 0 0,7 3 0,-9-6 0,0 1 0,0-1 0,1 1 0,-1-1 0,0 0 0,1 1 0,-1-1 0,1 0 0,-1 0 0,0 0 0,1 0 0,-1 0 0,1 0 0,-1 0 0,0-1 0,1 1 0,-1 0 0,0-1 0,1 1 0,-1-1 0,0 0 0,0 1 0,1-1 0,-1 0 0,0 0 0,0 1 0,0-1 0,0 0 0,0 0 0,0 0 0,0-1 0,0 1 0,-1 0 0,1 0 0,0 0 0,-1-1 0,1 1 0,-1 0 0,1-2 0,9-22 0,-1-1 0,-1 1 0,-2-2 0,0 1 0,2-39 0,9-40 0,-16 104 0,1 8 0,2 24 0,3 40 0,-5-24 0,24 268 0,-25-308 0,0 1 0,1 0 0,0-1 0,0 1 0,6 12 0,-7-18 0,0 0 0,0 0 0,0 0 0,1-1 0,-1 1 0,1 0 0,-1-1 0,1 0 0,-1 1 0,1-1 0,0 0 0,0 1 0,0-1 0,-1 0 0,1 0 0,0-1 0,0 1 0,1 0 0,-1-1 0,0 1 0,0-1 0,0 0 0,0 1 0,4-1 0,-2 0 0,0 0 0,0 0 0,-1-1 0,1 1 0,0-1 0,0 0 0,-1 0 0,1 0 0,0 0 0,-1-1 0,1 1 0,-1-1 0,0 0 0,0 0 0,4-3 0,-3 1 0,0 0 0,0-1 0,-1 0 0,1 0 0,-1 0 0,0 0 0,0-1 0,-1 1 0,3-8 0,1-6 0,0-1 0,-1 0 0,-1-1 0,2-31 0,-4-84 0,-2 88 0,-2 118 0,0-34 0,1 1 0,2-1 0,8 47 0,-7-73 0,0-1 0,1 1 0,0-1 0,0 0 0,1 0 0,1 0 0,-1-1 0,1 1 0,1-1 0,0 0 0,0-1 0,11 12 0,-14-17 0,-1-1 0,1 0 0,-1 1 0,1-1 0,-1 0 0,1 0 0,0-1 0,-1 1 0,1 0 0,0-1 0,0 0 0,0 1 0,-1-1 0,1 0 0,0-1 0,0 1 0,0 0 0,-1-1 0,1 1 0,0-1 0,-1 0 0,1 0 0,0 0 0,-1-1 0,1 1 0,-1 0 0,0-1 0,1 0 0,-1 1 0,0-1 0,0 0 0,0 0 0,0 0 0,-1 0 0,1-1 0,0 1 0,0-3 0,6-14 0,-1-1 0,-2 0 0,0 0 0,-1-1 0,-1 1 0,-1-1 0,0-29 0,7-55 0,-8 101 0,-1 1 0,1-1 0,-1 1 0,1-1 0,0 1 0,1 0 0,-1 0 0,0-1 0,1 1 0,0 0 0,0 0 0,0 1 0,0-1 0,4-4 0,-3 5 0,0 0 0,0 1 0,1-1 0,-1 1 0,0 0 0,1 0 0,-1 0 0,1 0 0,-1 0 0,1 1 0,-1 0 0,1-1 0,5 2 0,-5-1-1,1 1-1,-1 0 1,0 1-1,0-1 1,0 0-1,-1 1 1,1 0-1,0 0 1,0 0-1,-1 1 1,0-1-1,1 1 1,-1 0-1,0 0 1,0 0-1,0 0 1,-1 0-1,1 0 1,2 5-1,8 8 0,-17-19 2,0 1 0,0-1 0,-1 1 0,1 0 0,-1 0 0,1 1 0,-1-1 0,1 1 0,-1 0 0,0 0 0,-9 0 0,8 1 0,1-1 0,-1 1 0,1 0 0,0 0 0,-1 1 0,1-1 0,-1 1 0,1 0 0,0 1 0,-1-1 0,-7 5 0,9-3 0,0 0 0,1 1 0,-1 0 0,1 0 0,0 0 0,0 0 0,0 0 0,0 1 0,1-1 0,0 1 0,0 0 0,0 0 0,1-1 0,-1 1 0,1 0 0,-1 8 0,1 2 0,-1-1 0,2 1 0,0-1 0,3 26 0,-2-36 0,0 1 0,0 0 0,0 0 0,1 0 0,0-1 0,0 1 0,0-1 0,0 1 0,1-1 0,0 0 0,0 0 0,0 0 0,0 0 0,1 0 0,-1-1 0,1 0 0,0 0 0,0 0 0,6 4 0,-4-4 0,0 0 0,1-1 0,-1 1 0,1-1 0,-1 0 0,1-1 0,-1 0 0,1 0 0,0 0 0,0-1 0,0 0 0,0 0 0,10-2 0,-15 1 0,0 1 0,0-1 0,0 0-1,0 0 1,0 1 0,0-1 0,-1 0 0,1-1 0,0 1 0,0 0-1,-1 0 1,1-1 0,-1 1 0,1-1 0,-1 1 0,3-5 0,-1 2 1,-1-1 1,1 0 0,-1-1 0,0 1 0,0 0-1,1-7 1,1-8 6,-2 1-1,1-32 0,-3 51-7,3-341 0,-5 769 0,1-424 0,1 0 0,0-1 0,1 1 0,-1 0 0,1 0 0,-1-1 0,1 1 0,0-1 0,0 1 0,1-1 0,-1 1 0,1-1 0,0 0 0,0 1 0,0-1 0,2 3 0,-1-4 0,1 1 0,-1-1 0,1 1 0,0-1 0,0 0 0,0 0 0,0-1 0,0 1 0,0-1 0,0 0 0,0 0 0,0 0 0,8 0 0,1 1 0,-1-1 0,1-1 0,-1 0 0,1-1 0,-1 0 0,1-1 0,-1 0 0,0-1 0,1 0 0,11-6 0,-18 7 0,-1-1 0,0 0 0,0 0 0,0 0 0,0-1 0,0 0 0,-1 0 0,1 0 0,-1 0 0,0-1 0,-1 0 0,1 0 0,-1 0 0,0 0 0,0 0 0,0 0 0,-1-1 0,0 0 0,0 1 0,0-1 0,-1 0 0,0 0 0,1-7 0,-1 2 0,0 0 0,-1-1 0,0 1 0,0 0 0,-1 0 0,-5-21 0,5 28 0,0 1 0,0-1 0,-1 1 0,0 0 0,1 0 0,-1-1 0,0 1 0,-1 0 0,1 1 0,0-1 0,-1 0 0,1 1 0,-1-1 0,0 1 0,0 0 0,0 0 0,0 0 0,-1 0 0,1 1 0,0-1 0,-1 1 0,1 0 0,-1 0 0,-5-1 0,4 1 0,1 0 0,-1 0 0,0 0 0,0 1 0,0 0 0,0 0 0,0 0 0,0 1 0,0 0 0,-9 2 0,12-2 0,-1 0 0,1 1 0,0-1 0,0 0 0,0 1 0,0 0 0,0-1 0,0 1 0,0 0 0,0 0 0,1 0 0,-1 0 0,1 1 0,-1-1 0,1 0 0,0 0 0,0 1 0,0-1 0,0 1 0,0-1 0,0 4 0,-3 15 0,0 1 0,2-1 0,1 1 0,0 0 0,1 0 0,5 29 0,-4-47-1,-1 0 1,1 0-1,0 0 0,0-1 0,0 1 1,1 0-1,-1-1 0,1 1 0,0-1 1,0 1-1,0-1 0,1 0 1,-1 0-1,1 0 0,-1 0 0,1 0 1,0-1-1,0 1 0,0-1 1,1 0-1,4 3 0,-2-3 3,1 1-1,0-1 0,0 0 1,0 0-1,1-1 1,-1 0-1,0-1 1,0 1-1,1-1 1,10-2-1,-16 2-1,1 0 0,-1-1 0,1 0 0,-1 1 0,1-1 0,-1 0 0,0 0 0,1-1 0,-1 1 0,0 0 0,0-1 0,0 1 0,0-1 0,0 0 0,0 0 0,2-2 0,0-2 0,0 1 0,-1 0 0,0-1 0,0 0 0,0 0 0,2-8 0,1-8 0,0 1 0,3-39 0,-9 60 0,7-96 0,-7-105 0,-1 93 0,1 102 0,-1-22 0,2 27 0,-1 0 0,0 1 0,0-1 0,0 0 0,0 1 0,0-1 0,0 0 0,-1 1 0,1-1 0,0 1 0,0-1 0,0 0 0,-1 1 0,1-1 0,0 1 0,-1-1 0,1 0 0,0 1 0,-1-1 0,1 1 0,-1-1 0,1 1 0,-1-1 0,1 1 0,-1 0 0,1-1 0,-2 0 0,2 2 0,-1 0 0,1 0 0,-1 0 0,1 0 0,-1 0 0,1 0 0,-1 0 0,1 0 0,0 0 0,-1 0 0,1 0 0,0 0 0,0 0 0,0 0 0,0 0 0,0 0 0,0 2 0,0 1 0,-8 126 0,9 139 0,0-252 0,0 0 0,2-1 0,0 1 0,8 20 0,-9-29 0,0-1 0,1 0 0,1-1 0,-1 1 0,1 0 0,0-1 0,0 0 0,1 0 0,0 0 0,0-1 0,11 11 0,-13-15 0,0 1 0,0 0 0,0 0 0,0-1 0,1 0 0,-1 0 0,0 0 0,0 0 0,1 0 0,-1-1 0,0 1 0,1-1 0,-1 0 0,1 0 0,-1 0 0,1 0 0,-1-1 0,0 1 0,1-1 0,4-2 0,-3 1 0,0 0 0,0 0 0,0-1 0,0 0 0,-1 0 0,1 0 0,-1-1 0,0 1 0,0-1 0,0 0 0,5-6 0,1-6 0,0 1 0,-1-1 0,-1 0 0,-1-1 0,0 0 0,-1 0 0,-1-1 0,0 1 0,2-26 0,-1-14 0,-3-93 0,-3 101 0,0 36 0,-3-64 0,2 70 0,0 1 0,0 0 0,-1-1 0,0 1 0,0 0 0,0 0 0,-1 0 0,0 0 0,-5-7 0,8 12 0,0 1 0,0-1 0,-1 1 0,1-1 0,0 1 0,0-1 0,-1 1 0,1-1 0,0 1 0,-1 0 0,1-1 0,0 1 0,-1 0 0,1-1 0,-1 1 0,1 0 0,-1-1 0,1 1 0,-1 0 0,1 0 0,-1-1 0,1 1 0,-1 0 0,1 0 0,-1 0 0,1 0 0,-1 0 0,1 0 0,-1 0 0,1 0 0,-1 0 0,1 0 0,-1 0 0,1 0 0,-1 0 0,1 0 0,-1 1 0,1-1 0,-1 0 0,1 0 0,-1 1 0,1-1 0,-1 0 0,1 0 0,0 1 0,-1-1 0,1 0 0,-1 1 0,1-1 0,0 1 0,-1-1 0,1 1 0,0 0 0,-11 27 0,2 49 0,4 0 0,4 100 0,2-80 0,-1-91 0,0 0 0,0 0 0,1 0 0,0 0 0,0 0 0,0 0 0,1 0 0,-1 0 0,2-1 0,-1 1 0,0-1 0,1 1 0,7 8 0,-7-10 0,1-1 0,-1 1 0,1-1 0,0 0 0,0-1 0,0 1 0,1-1 0,-1 1 0,1-1 0,-1 0 0,1-1 0,0 1 0,-1-1 0,1 0 0,0 0 0,0-1 0,6 1 0,4 0 0,0 0 0,-1-1 0,1-1 0,0 0 0,-1-1 0,17-4 0,-26 5 0,-1-1 0,1 0 0,-1 0 0,0 0 0,1 0 0,-1-1 0,0 0 0,0 0 0,-1 0 0,1 0 0,-1-1 0,1 1 0,-1-1 0,0 0 0,-1 0 0,1 0 0,0 0 0,-1 0 0,0-1 0,0 1 0,-1-1 0,3-7 0,0-5 0,-1 1 0,-1-1 0,-1 0 0,0 0 0,-2-21 0,1 28 0,-1-1 0,-1 1 0,0 0 0,0 0 0,-1 0 0,0 0 0,0 0 0,-2 1 0,-8-16 0,12 22 0,-1 1 0,-1 0 0,1-1 0,0 1 0,0 0 0,-1 0 0,1 0 0,-1 0 0,0 1 0,0-1 0,1 1 0,-1 0 0,0-1 0,0 1 0,0 0 0,-5 0 0,7 1 0,0 0 0,-1 0 0,1-1 0,-1 2 0,1-1 0,-1 0 0,1 0 0,-1 0 0,1 1 0,0-1 0,-1 1 0,1-1 0,0 1 0,-1-1 0,1 1 0,0 0 0,0 0 0,0-1 0,-1 1 0,1 0 0,0 0 0,0 0 0,0 0 0,0 1 0,1-1 0,-1 0 0,0 0 0,0 1 0,1-1 0,-1 0 0,1 0 0,-1 1 0,1-1 0,-1 1 0,1-1 0,0 2 0,-3 16 0,1 0 0,0 0 0,2 0 0,0 0 0,1 1 0,6 32 0,-4-38 0,1 0 0,0-1 0,0 0 0,1 0 0,1 0 0,0 0 0,1-1 0,1 0 0,-1 0 0,12 11 0,-15-18 0,1-1 0,-1 0 0,1 0 0,0-1 0,0 1 0,0-1 0,0 0 0,1 0 0,-1-1 0,1 0 0,-1 0 0,11 2 0,1-1 0,1-1 0,34-1 0,-40-1 0,-8 0 0,-1 0 0,0 0 0,1-1 0,-1 1 0,0-1 0,0 0 0,0 0 0,1 0 0,-1 0 0,0-1 0,0 1 0,0-1 0,-1 0 0,1 0 0,0 0 0,-1 0 0,1 0 0,-1 0 0,0-1 0,0 1 0,1-1 0,-2 0 0,1 0 0,0 0 0,-1 0 0,1 0 0,-1 0 0,0 0 0,0 0 0,1-6 0,2-9 0,-1 0 0,-1 0 0,-1-1 0,-1-25 0,0 26 0,0-171 0,-1 228 0,0-10 0,1-1 0,8 55 0,-7-75 0,1-1 0,0 1 0,0 0 0,1-1 0,0 0 0,0 1 0,1-1 0,0 0 0,0-1 0,0 1 0,1-1 0,0 0 0,1 0 0,-1 0 0,10 7 0,-11-11 0,0 1 0,1-1 0,-1 0 0,0 0 0,1-1 0,0 1 0,-1-1 0,1 0 0,7 0 0,-10 0 0,0-1 0,0 0 0,0 0 0,0 0 0,0 0 0,0 0 0,1 0 0,-1-1 0,0 1 0,0-1 0,0 1 0,0-1 0,0 0 0,0 0 0,0 0 0,0 0 0,0 0 0,-1 0 0,1 0 0,0-1 0,-1 1 0,4-4 0,-1-2 0,-1-1 0,0 0 0,0 0 0,0 0 0,-1 0 0,0 0 0,-1 0 0,1-11 0,0-73 0,-2 63 0,0-61 0,0 80 0,0 10 0,0 47 0,0-40 0,-1 18 0,2-1 0,0 0 0,2 0 0,8 36 0,-10-54 0,1-1 0,0 0 0,-1 0 0,2 0 0,-1 0 0,1 0 0,-1 0 0,1-1 0,0 1 0,1-1 0,-1 0 0,1 0 0,0 0 0,0-1 0,0 1 0,1-1 0,-1 0 0,1 0 0,0 0 0,0-1 0,-1 0 0,2 0 0,-1 0 0,0 0 0,0-1 0,8 1 0,-7-1 0,0 0 0,0 0 0,0-1 0,0 0 0,0-1 0,8 0 0,-12 0 0,-1 1 0,1-1 0,0 1 0,-1-1 0,1 0 0,-1 0 0,1 0 0,-1 1 0,1-1 0,-1-1 0,0 1 0,1 0 0,-1 0 0,0 0 0,0-1 0,0 1 0,0-1 0,0 1 0,0-1 0,0 1 0,0-1 0,-1 1 0,1-1 0,-1 0 0,1-2 0,2-18 0,0 0 0,-2 0 0,-2-37 0,-1 12 0,3 29 0,-1 1 0,-1 0 0,-1-1 0,-1 1 0,-4-18 0,6 35 0,1-1 0,0 1 0,0-1 0,0 1 0,1-1 0,-1 1 0,0-1 0,0 1 0,0-1 0,0 1 0,0-1 0,1 1 0,-1-1 0,0 1 0,0-1 0,1 1 0,-1-1 0,0 1 0,1 0 0,-1-1 0,0 1 0,1 0 0,-1-1 0,1 1 0,-1 0 0,1-1 0,-1 1 0,0 0 0,1 0 0,-1 0 0,1-1 0,-1 1 0,1 0 0,-1 0 0,1 0 0,0 0 0,-1 0 0,1 0 0,-1 0 0,1 0 0,0 0 0,30-1 0,-24 2 0,169-1 0,-185-3 0,8 2 0,-1 1 0,1-1 0,-1 0 0,1 1 0,-1 0 0,1-1 0,-1 1 0,1 0 0,-1-1 0,0 1 0,1 0 0,-1 0 0,1 0 0,-1 0 0,0 1 0,1-1 0,-1 0 0,1 1 0,-1-1 0,1 1 0,-1-1 0,1 1 0,-1 0 0,1 0 0,0 0 0,-1 0 0,1 0 0,0 0 0,0 0 0,-2 2 0,-5 8 0,1 0 0,1 1 0,-1 0 0,2 0 0,0 0 0,0 1 0,1 0 0,-3 23 0,3-16 0,2 1 0,0 0 0,2 0 0,0 0 0,3 23 0,-2-42 0,-1 1 0,1 0 0,0 0 0,0 0 0,0 0 0,0 0 0,0-1 0,1 1 0,-1-1 0,1 1 0,0-1 0,-1 1 0,1-1 0,0 0 0,1 0 0,-1 0 0,0 0 0,1 0 0,-1 0 0,1-1 0,-1 1 0,1-1 0,0 0 0,5 2 0,0-1 0,0 0 0,0 0 0,1-1 0,-1 0 0,0-1 0,1 0 0,14-1 0,-20 0 0,-1 1 0,0-1 0,0 1 0,0-1 0,1 0 0,-1 0 0,0 0 0,0 0 0,0-1 0,0 1 0,-1-1 0,1 1 0,0-1 0,-1 1 0,1-1 0,-1 0 0,1 0 0,-1 0 0,0 0 0,1 0 0,-1 0 0,0 0 0,-1 0 0,1 0 0,0 0 0,-1-1 0,1 1 0,0-4 0,1-9 0,-1 0 0,0 0 0,-2-22 0,1 16 0,0-11 0,1 12 0,-1-1 0,0 0 0,-2 1 0,-1-1 0,0 1 0,-9-30 0,12 51 0,0-1 0,0 0 0,0 0 0,-1 0 0,1 0 0,0 0 0,0 0 0,0 1 0,0-1 0,0 0 0,0 0 0,0 0 0,-1 0 0,1 0 0,0 0 0,0 0 0,0 0 0,0 0 0,0 0 0,-1 0 0,1 0 0,0 0 0,0 0 0,0 0 0,0 0 0,-1 0 0,1 0 0,0 0 0,0 0 0,0 0 0,0 0 0,0 0 0,-1 0 0,1 0 0,0 0 0,0 0 0,0 0 0,0 0 0,0 0 0,-1 0 0,1 0 0,0-1 0,0 1 0,0 0 0,0 0 0,0 0 0,0 0 0,-2 19 0,0 10 0,0 4 0,2 0 0,5 59 0,-3-86 0,-1 1 0,1 0 0,0-1 0,1 1 0,0-1 0,0 0 0,0 0 0,0 0 0,1 0 0,7 7 0,-9-10 0,1 0 0,0 0 0,0 0 0,0 0 0,1-1 0,-1 0 0,1 1 0,-1-1 0,1-1 0,0 1 0,0 0 0,0-1 0,0 0 0,0 0 0,0 0 0,0 0 0,7 0 0,-10-1 0,1 0 0,0 0 0,-1 0 0,1 0 0,0 0 0,-1 0 0,1 0 0,0-1 0,-1 1 0,1 0 0,-1-1 0,1 0 0,-1 1 0,1-1 0,-1 0 0,1 0 0,-1 1 0,0-1 0,1 0 0,-1-1 0,1 0 0,0-1 0,-1 0 0,0-1 0,0 1 0,0 0 0,0-1 0,-1 1 0,1 0 0,-1-1 0,0-5 0,-1-71 0,0-26 0,2 95 0,0 0 0,1 0 0,0 0 0,1 0 0,0 0 0,9-20 0,-11 29 0,0 1 0,0-1 0,0 0 0,0 0 0,0 1 0,1-1 0,-1 0 0,0 1 0,1-1 0,-1 1 0,1 0 0,0-1 0,-1 1 0,1 0 0,0 0 0,0 0 0,0 0 0,0 1 0,-1-1 0,1 0 0,0 1 0,0-1 0,0 1 0,1 0 0,-1 0 0,0 0 0,0 0 0,0 0 0,0 0 0,0 0 0,0 1 0,0-1 0,2 1 0,-1 0 0,1 1 0,-1-1 0,0 1 0,0 0 0,0 0 0,0 0 0,0 0 0,0 0 0,0 0 0,-1 1 0,1-1 0,-1 1 0,0 0 0,0 0 0,0 0 0,0 0 0,2 5 0,1 6 0,-1 1 0,0 0 0,-1 1 0,-1-1 0,-1 1 0,0-1 0,0 1 0,-2-1 0,0 1 0,-1-1 0,0 1 0,-8 24 0,7-32 0,1 0 0,-1 0 0,2 0 0,-1 0 0,2 0 0,-1 14 0,1-22 0,0 1 0,0 0 0,0 0 0,1-1 0,-1 1 0,0 0 0,1 0 0,-1-1 0,0 1 0,1-1 0,-1 1 0,1 0 0,-1-1 0,1 1 0,-1-1 0,1 1 0,0-1 0,-1 1 0,1-1 0,-1 1 0,1-1 0,0 0 0,0 1 0,-1-1 0,1 0 0,0 0 0,0 1 0,-1-1 0,1 0 0,0 0 0,1 0 0,31 1 0,-25-1 0,7 0 0,1 0 0,-1-1 0,1 0 0,25-7 0,-36 6 0,0 1 0,0-2 0,0 1 0,0 0 0,-1-1 0,1 0 0,-1 0 0,0 0 0,1-1 0,-1 0 0,-1 0 0,1 0 0,-1 0 0,1 0 0,-1 0 0,0-1 0,3-7 0,-2 2 0,0 0 0,0 0 0,-1 0 0,-1 0 0,0-1 0,2-16 0,-3-68 0,-2 57 0,-2-39 0,2 70 0,0 1 0,0-1 0,-1 1 0,0-1 0,0 1 0,0-1 0,-1 1 0,0 0 0,-4-7 0,7 13 0,-1 0 0,1-1 0,0 1 0,0 0 0,0 0 0,-1 0 0,1-1 0,0 1 0,0 0 0,-1 0 0,1 0 0,0-1 0,0 1 0,-1 0 0,1 0 0,0 0 0,-1 0 0,1 0 0,0 0 0,-1 0 0,1 0 0,0-1 0,0 1 0,-1 0 0,1 0 0,0 0 0,-1 1 0,1-1 0,0 0 0,-1 0 0,1 0 0,0 0 0,-1 0 0,1 0 0,0 0 0,0 0 0,-1 1 0,1-1 0,0 0 0,0 0 0,-1 0 0,1 1 0,0-1 0,0 0 0,-1 0 0,1 1 0,0-1 0,0 0 0,0 0 0,0 1 0,0-1 0,-1 0 0,1 1 0,0-1 0,0 0 0,0 1 0,0-1 0,0 0 0,0 1 0,0-1 0,0 0 0,0 0 0,0 1 0,-5 24 0,1 46 0,6 95 0,-2-157 0,1-1 0,0 0 0,1 0 0,0 0 0,0-1 0,1 1 0,0 0 0,0-1 0,7 12 0,-8-16 0,0 0 0,1 1 0,-1-1-1,1-1 1,-1 1 0,1 0 0,0-1-1,0 1 1,0-1 0,1 0 0,-1 0-1,0 0 1,1 0 0,-1-1 0,1 1-1,0-1 1,0 0 0,-1 0-1,1 0 1,0-1 0,6 1 0,-5-1-13,-4 1 5,0-1 1,0 0-1,0 0 1,0 0-1,0 0 0,0 0 1,0 0-1,0 0 1,-1 0-1,1 0 1,0 0-1,0 0 1,0-1-1,0 1 0,0 0 1,0-1-1,0 1 1,-1 0-1,1-1 1,0 0-1,0 1 0,1-2 1,-1-20-537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57.34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124 18 31887,'-2'-2'34,"1"0"1,-2 1 0,1-1 0,0 1-1,0-1 1,0 1 0,-1 0 0,1 0-1,0 0 1,-1 0 0,1 1-1,-1-1 1,1 0 0,-1 1 0,1 0-1,-1 0 1,0 0 0,1 0 0,-1 0-1,1 0 1,-1 0 0,1 1 0,-1 0-1,-3 1 1,3-2-38,0 1 1,-1 0-1,1 1 0,0-1 0,0 1 1,0-1-1,1 1 0,-1 0 0,0 0 1,1 0-1,-1 0 0,1 1 0,-1-1 1,1 1-1,0-1 0,0 1 0,1 0 1,-3 4-1,2-3 3,0 1 0,1-1 0,0 1 0,0 0 0,0-1 0,0 1 0,1 0 0,0-1 0,0 1 0,0 0 0,1-1 0,-1 1 0,1 0 0,3 7-1,-3-8 2,1-1 0,0 0 0,0 0-1,1 1 1,-1-2 0,0 1 0,1 0-1,0 0 1,0-1 0,0 1-1,0-1 1,0 0 0,0 0 0,0 0-1,1 0 1,-1-1 0,1 0 0,3 2-1,4 0 7,1-1-1,-1 0 0,0 0 1,0-1-1,1-1 0,-1 0 1,20-2-1,-29 1-6,0 0 0,0 0 0,0 0 0,-1 0 0,1 0 0,0 0 0,0-1 0,-1 1 0,1-1 0,-1 1 0,1-1 0,-1 0 0,0 1 0,1-1 0,-1 0 0,0 0 0,0 0 0,0 0 0,-1 0 0,1 0 0,0 0 0,-1 0 0,1 0 0,-1 0 0,0 0 0,0-1 0,0-3 0,1-6 0,-1 0 0,0 0 0,-2-19 0,1 30 2,1 0 1,-1-1-1,1 1 0,-1 0 1,0 0-1,1-1 0,-1 1 1,0 0-1,0 0 1,0 0-1,0 0 0,0 0 1,0 0-1,0 0 0,0 0 1,0 1-1,-1-1 0,1 0 1,0 1-1,0-1 0,-1 0 1,1 1-1,0 0 1,-1-1-1,1 1 0,-1 0 1,1 0-1,0 0 0,-1 0 1,1 0-1,-1 0 0,1 0 1,0 0-1,-1 0 0,-1 1 1,0-1-95,0 1-1,0-1 1,0 1 0,0 0-1,-1 0 1,1 0 0,1 0 0,-1 1-1,0-1 1,0 1 0,0-1 0,1 1-1,-1 0 1,-3 4 0,-7 18-5268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1:59.68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95 25884,'0'58'6211,"1"253"-5571,-1-308-640,-1 12 0,1 1 0,1-1 0,1 0 0,0 0 0,1 0 0,0 0 0,11 26 0,-11-38 0,-1-10 0,-2-464 0,0 465 0,0-1 0,1 1-1,0 0 1,0-1 0,0 1 0,0 0 0,1 0-1,0 0 1,0 0 0,7-11 0,-7 14 1,0 0 0,0 0 1,0 1-1,1-1 0,0 1 1,-1 0-1,1-1 0,0 1 1,0 0-1,0 0 0,0 1 1,1-1-1,-1 1 0,0 0 0,1 0 1,-1 0-1,1 0 0,-1 0 1,1 1-1,-1-1 0,4 1 1,-1 0-2,-1 1 0,0-1 0,0 1 1,0 0-1,0 1 0,-1-1 0,1 1 1,0 0-1,0 0 0,-1 1 0,1-1 1,-1 1-1,0 0 0,0 0 0,0 0 1,0 1-1,-1-1 0,1 1 0,-1 0 1,0 0-1,0 0 0,0 1 0,2 4 0,6 11 0,-1 0 0,-1 1 0,11 38 0,-14-34 0,0 2 0,-2-1 0,-1 1 0,-1-1 0,-2 29 0,0-48 0,0 1-1,-1 0 1,0 0 0,0-1 0,-1 1-1,0-1 1,0 0 0,-1 1-1,0-1 1,0 0 0,-1 0 0,0-1-1,0 1 1,0-1 0,-1 0 0,0 0-1,-10 9 1,8-9-4,0-1 0,0 0 0,-1 0 0,0 0-1,0-1 1,-1-1 0,1 1 0,-1-1 0,1 0 0,-1-1 0,0 0 0,0-1 0,0 0-1,-15 0 1,-13-1-49,26 0-37,35 1 65,73 5 75,-37-2-31,85-3 0,-141-2-17,0 1 0,0-1-1,0 0 1,0-1 0,0 1 0,0-1-1,0 1 1,0-1 0,-1 0-1,1-1 1,-1 1 0,1 0 0,-1-1-1,0 0 1,0 0 0,0 0-1,0 0 1,-1-1 0,1 1 0,-1-1-1,0 1 1,0-1 0,3-7-1,2-8 13,0-1-1,-2 0 0,6-35 0,-4 21-8,-7 31-5,4-15 0,0 0 0,1 0 0,15-34 0,-19 48 0,1 1 0,0-1 0,0 0 0,0 1 0,1 0 0,-1-1 0,1 1 0,0 0 0,0 0 0,0 1 0,0-1 0,0 1 0,0-1 0,1 1 0,-1 0 0,1 0 0,0 1 0,0-1 0,-1 1 0,1-1 0,0 1 0,0 0 0,0 1 0,7-1 0,5 1-7,-18-1-6,-26 3 1,22-1 13,1 1 0,-1 0-1,1 0 1,-1 0 0,1 0 0,0 1 0,0 0 0,0 0-1,0 0 1,1 1 0,-1 0 0,1-1 0,0 2 0,0-1-1,0 0 1,1 1 0,-1 0 0,1-1 0,0 1 0,-3 8-1,1-1 0,-1 0 0,2 1 0,0 0 0,0 0 0,1 0-1,1 0 1,-2 24 0,4-36 0,-1 11 0,1 0 0,0 0 0,1 0 0,4 19 0,-4-28 0,0 1 0,1 0 0,-1 0 0,1-1 0,0 1 0,0-1 0,1 1 0,-1-1 0,1 0 0,-1 0 0,1 0 0,0 0 0,0 0 0,0-1 0,1 1 0,-1-1 0,4 2 0,1 0 1,1-1 1,-1 0-1,1 0 0,0-1 1,-1 0-1,1-1 1,0 1-1,0-2 0,0 1 1,16-3-1,-7 2 0,-15 0-1,0 0 0,0 0 1,-1-1-1,1 1 0,0-1 0,0 0 0,-1 1 1,1-1-1,-1-1 0,1 1 0,-1 0 1,1-1-1,-1 1 0,0-1 0,1 1 0,-1-1 1,0 0-1,0 0 0,0 0 0,-1-1 0,1 1 1,0 0-1,-1 0 0,0-1 0,1 1 1,-1-1-1,0 0 0,0 1 0,0-1 0,-1 0 1,2-4-1,0-10 2,0 0-1,0-1 1,-2 1 0,-1-20 0,0 18-2,0 6 0,0-1 0,0 1 0,-2-1 0,1 1 0,-2 0 0,0 0 0,0 0 0,-12-22 0,14 40 0,0 17 0,1 1 0,1-1 0,5 38 0,-4-52 0,1 1 0,0-1 0,0 1 0,1-1 0,0 0 0,1 0 0,0 0 0,0 0 0,0-1 0,1 1 0,0-1 0,12 12 0,-14-16 0,0-1 0,1 1 0,-1-1 0,1 0 0,-1 0 0,1 0 0,0-1 0,-1 1 0,1-1 0,0 0 0,0 0 0,0 0 0,0 0 0,0-1 0,0 0 0,0 1 0,1-2 0,-1 1 0,0 0 0,0-1 0,0 0 0,0 0 0,0 0 0,0 0 0,-1-1 0,1 1 0,0-1 0,-1 0 0,1 0 0,-1 0 0,1-1 0,-1 1 0,0-1 0,0 0 0,0 0 0,-1 0 0,1 0 0,-1 0 0,1-1 0,-1 1 0,0-1 0,2-5 0,2-9 0,0 0 0,-1-1 0,-1 1 0,-1-1 0,2-36 0,-4 16 0,-8-73 0,5 95 0,-1 1 0,0 0 0,-2 0 0,0 0 0,0 0 0,-1 1 0,-1 0 0,-11-18 0,17 32 0,1 1 0,0 0 0,0 0 0,0-1 0,0 1 0,0 0 0,0 0 0,-1-1 0,1 1 0,0 0 0,0 0 0,0-1 0,-1 1 0,1 0 0,0 0 0,0 0 0,-1 0 0,1-1 0,0 1 0,0 0 0,-1 0 0,1 0 0,0 0 0,0 0 0,-1 0 0,1 0 0,0 0 0,-1 0 0,1 0 0,0 0 0,0 0 0,-1 0 0,1 0 0,0 0 0,-1 0 0,1 0 0,-5 11 0,4 20 0,1-29 0,0 48 0,15 100 0,-10-122 0,2 0 0,1 0 0,1-1 0,1 0 0,14 27 0,-20-47 0,0 0 0,0-1 0,1 1 0,0-1 0,0 0 0,1 0 0,-1 0 0,1-1 0,0 0 0,1 0 0,-1-1 0,1 1 0,0-1 0,0-1 0,0 1 0,12 2 0,-6-2 0,0-1 0,0-1 0,1 0 0,-1-1 0,1-1 0,0 0 0,-1 0 0,26-6 0,-34 6 0,0-1 0,1-1 0,-1 1 0,0-1 0,0 0 0,0 0 0,0 0 0,0-1 0,-1 0 0,1 0 0,-1 0 0,0 0 0,0-1 0,0 0 0,0 1 0,0-2 0,-1 1 0,0 0 0,0-1 0,0 1 0,0-1 0,-1 0 0,4-8 0,-1-4 0,-1 0 0,-1 0 0,0 0 0,-2 0 0,1 0 0,-3-18 0,2 28 2,-2-1 0,1 1 0,-1 0 0,0 0 0,0 0 0,-1 0 0,0 0 0,0 0 0,-1 0 0,0 1 0,-5-10 0,5 12-2,0 1 1,0-1-1,0 1 0,-1-1 0,1 1 0,-1 0 0,0 0 0,0 1 0,0-1 1,0 1-1,0 0 0,0 0 0,-1 0 0,1 1 0,-1-1 0,1 1 0,-1 0 1,-7 0-1,8 0-3,0 0 0,0 1 1,-1 0-1,1 0 1,0 0-1,0 0 0,-1 1 1,1 0-1,-7 2 0,9-2 3,0 0 0,0 0 0,1 0 0,-1 0 0,0 1 0,1-1 0,-1 1 0,1-1 0,0 1 0,-1-1 0,1 1 0,0 0 0,0 0 0,0 0 0,0 0 0,0-1 0,1 1 0,-1 0 0,0 0 0,1 1 0,-1 2 0,-2 11 0,1 1 0,0-1 0,2 1 0,0 0 0,2 19 0,-1-29 0,0-1 0,0 1 0,0-1 0,1 1 0,0-1 0,1 0 0,-1 0 0,1 0 0,0 0 0,1 0 0,-1-1 0,1 1 0,0-1 0,1 0 0,7 7 0,-8-9 0,1 0 0,0-1 0,0 0 0,0 0 0,0 0 0,0 0 0,0-1 0,0 0 0,1 0 0,-1 0 0,0-1 0,1 1 0,-1-1 0,9-2 0,0 2 0,-13 0 1,1 0 0,0-1 0,0 1 0,0-1 0,-1 1 0,1-1 0,0 0 0,-1 0 0,1 0 0,-1 0 0,1 0 0,-1 0 0,1 0 0,-1 0 0,0-1 0,1 1 0,-1-1 0,0 1 0,0-1 0,0 1 0,0-1 0,0 1 0,0-1 0,-1 0 0,1 0 0,-1 1 0,1-4 0,2-6 0,0 0 0,-1 0 0,1-14 0,3-146-1,-6 209 0,-1 7 0,7 52 0,-5-83 0,1 0 0,1-1 0,1 1 0,0-1 0,0 0 0,1 0 0,1 0 0,9 15 0,-14-27-17,-1 0 5,1-1 0,-1 1 0,0 0 0,1-1 0,-1 1 0,0-1 0,1 1 0,-1-1 0,1 1 1,-1-1-1,1 1 0,-1-1 0,1 1 0,-1-1 0,1 0 0,0 1 0,-1-1 0,1 0 1,0 1-1,-1-1 0,1 0 0,0 0 0,-1 0 0,2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00.05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30910,'0'0'1361,"6"0"-1201,32 8-48,23-1 0,11-4-64,5-3-16,-7 0-32,-18 0 0,-16 0 0,-14-3 0,-11-7-96,-11 5-672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01.82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18 304 29550,'-2'1'104,"1"0"1,0 0-1,-1 0 0,1 0 1,0 0-1,0 0 1,0 1-1,0-1 1,0 0-1,0 1 1,1-1-1,-1 1 1,0-1-1,1 1 1,-1-1-1,1 1 1,-1-1-1,1 1 1,0 0-1,0-1 1,-1 1-1,2 3 1,-2 47 34,2-37-64,-1-14-70,0 1-1,0-1 1,0 1 0,0-1 0,0 1-1,1 0 1,-1-1 0,0 1 0,1-1-1,-1 1 1,1-1 0,0 1 0,-1-1 0,1 0-1,0 1 1,0-1 0,0 0 0,0 0-1,0 1 1,0-1 0,0 0 0,0 0 0,1 0-1,-1 0 1,0-1 0,1 1 0,-1 0-1,1 0 1,1 0 0,4 0 28,-1 1-1,1-1 1,-1-1 0,1 1-1,11-2 1,-5 1 15,-10 0-42,0-1 1,1 0-1,-1 0 1,0 0-1,1 0 1,-1-1-1,0 1 1,0-1-1,0 0 1,0 0-1,0 0 1,0 0-1,-1 0 1,1-1-1,-1 1 1,0-1-1,1 1 0,-1-1 1,0 0-1,-1 0 1,1 0-1,2-7 1,4-7 3,-1 0 0,9-35-1,-8 13-3,-2 0 0,-1-1 0,-3 1-1,-1-1 1,-6-58 0,2 84-6,1 27 0,5 17 0,1 0 0,1 0 0,1-1 0,2 0 0,19 50 0,-15-50 0,-2 1 0,-1 0 0,-1 0 0,-2 1 0,4 58 0,-10-79 0,1-6 0,-1 1 0,0-1 0,-1 0 0,1 0 0,-1 0 0,-1 7 0,1-9 0,0-1 0,1 0 0,-1 1 0,0-1 0,0 0 0,0 0 0,0 1 0,0-1 0,0 0 0,-1 0 0,1 0 0,0 0 0,0-1 0,-1 1 0,1 0 0,-1 0 0,1-1 0,0 1 0,-1-1 0,1 1 0,-4-1 0,-18 4 0,0-1 0,0-1 0,-1-1 0,1-2 0,-32-3 0,51 3 0,-1 0 0,0-1 0,1 1 0,-1-1 0,1 0 0,-5-2 0,68 0 0,16 6 0,75-3 0,-134 0 0,1-1 0,-1-1 0,0 0 0,-1-1 0,1-1 0,-1-1 0,15-7 0,-25 11 0,0-1 0,0-1 0,0 1 0,-1-1 0,0 1 0,0-1 0,0-1 0,0 1 0,0 0 0,-1-1 0,0 0 0,0 0 0,0 0 0,-1 0 0,0 0 0,0 0 0,0-1 0,2-9 0,-1-6 0,0 0 0,-2 0 0,-1-37 0,-1 23 0,2 16 0,-2-1 0,0 1 0,-1-1 0,-1 1 0,0 0 0,-2 0 0,0 0 0,-9-18 0,11 69 0,1 69 0,0-31 0,8 89 0,-5-152 0,0 1-1,1 0 1,0-1 0,0 1-1,0-1 1,1 0 0,0 0 0,8 13-1,-9-17 0,0 0 0,0-1-1,0 1 1,1 0 0,-1-1-1,1 0 1,0 0 0,-1 0-1,1 0 1,0 0 0,0 0-1,1-1 1,-1 1 0,0-1-1,0 0 1,1 0 0,-1 0-1,0 0 1,1-1 0,-1 1-1,6-1 1,-2 0 1,1 0 0,-1 0 0,1-1 0,-1 0 0,0 0 0,14-5 0,-18 5 0,1-1 0,0-1 0,0 1 0,-1 0 0,0-1 0,1 0 0,-1 0 0,0 0 0,0 0 0,-1-1 0,1 1 0,-1 0 0,4-7 0,2-5 0,0-1 0,-2 1 0,0-2 0,0 1 0,-2 0 0,5-28 0,3-103 0,-12 136 0,0 8 0,0 1 0,0-1 0,0 1 0,0-1 0,0 1-1,1-1 1,-1 1 0,1-1 0,-1 1 0,1-1 0,0 1 0,0 0 0,0 0 0,1-1 0,1-2-1,-1 4-1,1 0 0,-1 0 0,1 0 0,-1 0 0,1 0-1,-1 0 1,1 1 0,0-1 0,-1 1 0,1 0-1,0-1 1,-1 2 0,6-1 0,-8 0 2,0 0 0,1 0 0,-1 0 0,1 0 0,-1 0 0,1 0-1,-1 1 1,0-1 0,1 0 0,-1 0 0,0 0 0,1 0 0,-1 1 0,1-1 0,-1 0 0,0 0 0,1 1 0,-1-1 0,0 0-1,0 0 1,1 1 0,-1-1 0,0 0 0,0 1 0,1-1 0,-1 1 0,0-1 0,0 0 0,0 1 0,0-1 0,1 0 0,-1 1 0,0 0-1,-2 19-4,1-16 4,-1 1 0,1-1 0,-1 0-1,0 0 1,0 1 0,-6 6 0,8-10 1,-16 15 3,2 0-1,-15 23 1,25-32-2,0 0 0,0 0-1,1 1 1,0-1 0,0 1 0,1 0 0,0 0-1,0-1 1,-1 15 0,2-8-1,0-1 0,1 1 0,0 0 0,1-1 0,1 1 0,2 13 0,-2-23 0,-1-1 0,0 1 0,1-1 0,-1 0 0,1 1 0,0-1 0,0 0 0,1 0 0,-1-1 0,0 1 0,1 0 0,0-1 0,0 1 0,0-1 0,0 0 0,0 0 0,0 0 0,0-1 0,0 1 0,1-1 0,-1 1 0,1-1 0,-1 0 0,1 0 0,0-1 0,-1 1 0,6-1 0,2 2 0,0-1 1,0-1-1,1 0 1,-1 0-1,0-1 1,0 0-1,16-5 1,-24 5 0,1-1 0,0 1 0,-1-1 0,1 0 0,-1 0 0,0 0 0,0-1 0,0 1 0,0-1 0,0 0 0,0 1 0,-1-1 0,1 0 0,-1-1 0,0 1 0,0 0 0,0-1 0,0 1 0,-1-1 0,1 0 0,-1 0 0,0 1 0,0-1 0,1-6 0,0-3 3,0-1-1,-1 1 1,0-1-1,-1 0 1,-1 1-1,0-1 0,-1 1 1,0-1-1,-6-19 1,4 24-4,0-1 0,0 1 0,-1 0 0,0 0 0,0 1 0,-1-1 0,0 1 0,0 0 0,-1 1 0,0 0 0,-1 0 0,0 0 0,-10-6 0,12 9-2,0 1 0,0 0 0,-1 0 0,1 0 0,-1 1 1,1 0-1,-1 0 0,0 1 0,0 0 0,1 0 0,-1 0 0,0 1 0,-10 1 0,16-1 2,-1 0 0,1 0 0,0 0-1,0 1 1,0-1 0,0 0 0,0 1 0,0-1-1,0 0 1,0 1 0,0 0 0,0-1-1,0 1 1,0-1 0,0 1 0,0 0 0,0 0-1,0-1 1,1 1 0,-1 0 0,0 0 0,-1 2-1,1 0 1,-1 0 0,1 1 0,0-1 0,0 0 0,0 1 0,0-1 0,0 7 0,1 0 0,-1 0 0,2 0 0,-1-1 0,2 1 0,2 13 0,1-10 0,1 0 0,0-1 0,0 0 0,2 0 0,-1-1 0,1 1 0,1-2 0,0 1 0,1-1 0,0-1 0,0 0 0,1 0 0,0-1 0,0 0 0,14 6 0,-22-12 0,0-1 0,0 0 0,0 1 0,0-1 0,0 0 0,0-1 0,1 1 0,-1 0 0,0-1 0,1 0 0,-1 0 0,0 0 0,0 0 0,1 0 0,-1-1 0,4-1 0,-5 1 0,1 0 0,-1 0 0,0-1 0,0 1 0,0-1 0,0 1 0,0-1 0,0 0 0,0 0 0,-1 0 0,1 0 0,0 0 0,-1 0 0,0 0 0,0-1 0,1 1 0,-1 0 0,-1-1 0,2-3 0,18-67 0,-15 51 0,0 0 0,2 0 0,0 0 0,2 1 0,0 0 0,24-37 0,-30 54 0,0 1 0,0 0 0,0-1 0,0 2 0,1-1 0,-1 0 0,1 0 0,0 1 0,0 0 0,0 0 0,0 0 0,5-1 0,-7 2 0,-1 1 0,1-1 0,0 1 0,-1 0 0,1 0 0,0 0 0,-1-1 0,1 2 0,-1-1 0,1 0 0,0 0 0,-1 0 0,1 1 0,0-1 0,-1 1 0,1-1 0,-1 1 0,1 0 0,-1-1 0,1 1 0,-1 0 0,0 0 0,1 0 0,-1 0 0,0 0 0,0 1 0,0-1 0,0 0 0,0 0 0,0 1 0,0-1 0,0 1 0,0-1 0,-1 1 0,2 2 0,2 15 0,-1 0 0,0 0 0,-1 1 0,-1-1 0,-1 0 0,-4 32 0,4-44 0,-8 50 0,0 15 0,8-70 0,0 0 0,1 0 0,-1 0 0,0 0 0,1 0 0,0 0 0,0 0 0,-1 0 0,1 0 0,0 0 0,0 0 0,1-1 0,-1 1 0,0 0 0,1-1 0,-1 1 0,1-1 0,-1 1 0,1-1 0,-1 0 0,1 0 0,0 0 0,0 0 0,0 0 0,0 0 0,0 0 0,2 0 0,7 3 0,0-1 0,-1-1 0,22 2 0,-15-1 0,0-2-1,0 0 1,1-1-1,-1-1 1,17-2 0,-29 2 1,-1 0 0,0 0 0,1-1 0,-1 1 0,0-1 1,0 0-1,0 0 0,0-1 0,0 1 0,0-1 0,-1 0 1,1 0-1,-1 0 0,0 0 0,0 0 0,0-1 0,0 0 1,-1 1-1,1-1 0,-1 0 0,0 0 0,0 0 0,-1-1 0,2-3 1,1-12-2,0 0 1,-2 0 0,0 0 0,-1 0-1,-2 0 1,-3-36 0,2 47-1,0 0 0,0-1 0,0 1 0,-1 1 0,-8-17 0,10 22 0,0 1 0,0-1 0,-1 1 0,1-1 0,-1 1 0,1-1 0,-1 1 0,0 0 0,0 0 0,0 0 0,-1 0 0,1 0 0,0 1 0,-1-1 0,1 1 0,-1-1 0,1 1 0,-1 0 0,1 0 0,-1 0 0,0 0 0,0 1 0,-3-1 0,5 1 0,0 0 0,0 0 0,0 1 0,0-1 0,0 1 0,0-1 0,0 1 0,0-1 0,0 1 0,0-1 0,0 1 0,0 0 0,1-1 0,-1 1 0,0 0 0,1 0 0,-1 0 0,0 0 0,1 0 0,-1-1 0,1 1 0,-1 0 0,1 0 0,-1 0 0,1 0 0,0 1 0,0-1 0,0 0 0,-1 0 0,1 0 0,0 1 0,-1 44 0,1-36 0,-1 41 0,-1-18 0,2 0 0,7 54 0,-6-79 0,1 0 0,0 0 0,0 0 0,1 0 0,0 0 0,0 0 0,0-1 0,1 1 0,1-1 0,-1 0 0,1 0 0,0-1 0,1 0 0,-1 1 0,11 7 0,-10-10 0,1-1 0,-1 1 0,1-1 0,0-1 0,-1 1 0,1-1 0,0-1 0,1 1 0,-1-1 0,0 0 1,0-1-1,1 1 0,11-3 0,-14 2 0,-1-1 0,0 1-1,0-1 1,0 0 0,0-1 0,0 1 0,0-1 0,0 0 0,-1 0 0,1 0 0,3-3 0,-5 4-1,0-1 1,0 0-1,-1 0 1,1 0 0,-1 0-1,1 0 1,-1 0 0,0 0-1,1-1 1,-1 1-1,0 0 1,-1-1 0,1 1-1,0-1 1,-1 1 0,1-1-1,-1 1 1,0-1-1,0-2 1,0 4-16,0 0 1,0 0-1,0 0 0,0 0 1,0 0-1,-1 0 1,1 0-1,0 0 0,-1 0 1,1 0-1,-1 0 0,1 0 1,-1 0-1,1 0 0,-1 0 1,1 0-1,-1 0 1,0 1-1,0-1 0,1 0 1,-1 1-1,0-1 0,0 0 1,0 1-1,0-1 0,0 1 1,0-1-1,0 1 1,0 0-1,0-1 0,0 1 1,0 0-1,0 0 0,0 0 1,-2 0-1,-35-8-1510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02.50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39 1 30478,'-28'1'1362,"17"3"-774,12-4-582,-1 1-1,0-1 0,0 0 0,0 1 1,0-1-1,0 0 0,0 1 0,1-1 1,-1 0-1,0 1 0,0-1 0,1 0 1,-1 0-1,0 1 0,0-1 0,1 0 1,-1 0-1,0 1 0,1-1 0,-1 0 1,0 0-1,1 0 0,-1 0 0,0 0 0,1 1 1,-1-1-1,0 0 0,1 0 0,-1 0 1,0 0-1,1 0 0,18 4 15,1 0 0,-1-1 0,1-1 0,-1-1-1,1-1 1,25-2 0,8 0-20,49 2-3,-102 0-23,-13 0-1914,-12 0-5359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18.086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1 90 25276,'0'0'5853,"25"0"-4412,160 2-1358,194-4-65,-335-2-15,45-10 0,-52 7 5,1 1 0,45 0-1,110 1-4,-7-7-3,-162 12-1,-13 2 8,-1-2 1,0 1-1,1-1 0,-1-1 0,0 0 0,0-1 1,0 0-1,18-5 0,-71-3-421,9-5-1173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0 515 32031,'1'-4'40,"0"-1"0,0 1 0,0 0 0,0 0 0,1 0 0,0 0 0,-1 0 1,2 0-1,-1 1 0,0-1 0,1 0 0,-1 1 0,5-4 0,-4 5-35,-1 0-1,1 0 0,0 1 1,0-1-1,1 1 1,-1 0-1,0 0 0,0 0 1,0 0-1,1 1 0,-1-1 1,0 1-1,1 0 0,-1 0 1,1 0-1,-1 0 1,6 1-1,-7 0-4,0 0 0,0 0 0,0 0 0,1 0 0,-1 0 0,0 0 0,0 0 0,-1 1 0,1-1 0,0 1 0,0-1 0,-1 1 0,1 0 0,-1-1 0,1 1 0,-1 0 0,0 0 0,0 0 0,0 0 0,0 1 0,1 2 0,16 53 0,-16-49 0,7 34 2,-2 0-1,2 70 1,-9 94 7,-2-87-7,6-104-3,1-16 2,2-10 2,3-18-1,-1 0 0,-1 0 0,-2-1 0,-1 0 0,1-30 0,1 6-1,-1 6-1,1-6 0,1-1 0,28-89 0,-34 136 0,-1 3 0,0 1 0,0-1 0,0 1 0,1 0 0,-1 0 0,1-1 0,0 1 0,-1 0 0,1 1 0,1-1 0,-1 0 0,0 0 0,6-4 0,-2 8 0,0 11-3,57 212-7,-28-87 7,1-5 3,-33-126 0,0-9 0,0-13 0,-2 14 0,12-97-16,-8 50-5,2 1 0,2-1 0,2 2 1,23-60-1,-32 101 20,0 1 0,1 0 1,0-1-1,0 1 0,0 0 0,1 1 0,0-1 1,0 1-1,0-1 0,7-5 0,-7 8 1,-1 0 0,1 0 0,0 0 0,0 0 0,0 1 1,0 0-1,0 0 0,1 0 0,-1 0 0,0 1 0,0-1 0,0 1 0,1 0 0,-1 1 0,5 0 0,-5 0 0,-1 0 0,1 0 0,-1 0 0,0 1 0,0-1 0,1 1 0,-1 0 0,0 0 0,-1 0 0,1 1 0,0-1 0,-1 1 0,1-1 0,-1 1 0,0 0 0,0 0 0,0 0 0,0 0 0,0 0 0,-1 0 0,2 4 0,2 5 0,0 1 0,-1-1 0,0 1 0,2 20 0,-2 12 3,-3 89 0,-2-88 2,6 76 0,-5-118-8,1 0-1,-1-1 1,1 1 0,0 0-1,0-1 1,0 1 0,0-1 0,1 0-1,-1 1 1,1-1 0,0 0-1,4 5 1,-4-6 0,0 0 0,1 0-1,-1-1 1,1 1 0,-1-1-1,1 0 1,0 0 0,-1 0 0,1 0-1,0 0 1,0-1 0,0 1-1,-1-1 1,1 0 0,0 0 0,5 0-1,-4 0-1,1 1-1,0-1 1,-1 0 0,1-1-1,-1 1 1,1-1-1,0 0 1,-1 0-1,1-1 1,-1 1 0,0-1-1,0 0 1,1 0-1,-1 0 1,0-1-1,-1 1 1,1-1 0,0 0-1,-1 0 1,0 0-1,1-1 1,-1 1 0,0-1-1,-1 0 1,1 0-1,-1 0 1,0 0-1,0 0 1,0 0 0,0-1-1,1-5 1,8-28 25,12-78 0,-19 84 1,2 0 0,1 1 1,1 0-1,18-43 0,-22 66-17,0-1-1,1 1 0,0 0 0,1 0 0,0 1 0,0 0 0,0 0 0,1 0 0,0 0 0,0 1 0,1 1 0,0-1 0,0 1 0,0 0 1,1 1-1,-1 0 0,1 0 0,0 1 0,13-3 0,14 2-6,-35 4-13,-26 0 3,20 0 14,1 0 1,-1 0-1,1 1 0,0-1 1,-1 1-1,1 0 0,0 0 1,-1 1-1,1-1 0,0 1 1,0 0-1,0 0 0,0 0 1,0 0-1,1 1 0,-1 0 1,1-1-1,0 1 0,-1 1 1,1-1-1,1 0 0,-1 1 1,-2 3-1,-6 9-1,1-1 1,0 2-1,1-1 1,1 1-1,1 0 1,0 1 0,1 0-1,-6 36 1,5-5 1,2 0 1,3 59 0,1-101-2,1 0 0,1 0-1,-1 0 1,1 0 0,0 0 0,1 0 0,-1 0-1,2 0 1,-1-1 0,1 1 0,0 0-1,0-1 1,0 0 0,1 0 0,0 0-1,0 0 1,1-1 0,0 0 0,0 0-1,0 0 1,0 0 0,1-1 0,0 0-1,0 0 1,0 0 0,0-1 0,12 5 0,0-3 1,1-1 0,0 0 0,0-1 0,1-2 0,-1 0 0,27-2 0,-17 1 0,-21 0-2,1 0 1,-1-1 0,1 0 0,-1 0 0,0-1 0,1 0 0,-1 0 0,0-1 0,0 0 0,-1-1 0,1 1 0,-1-2 0,1 1-1,-1-1 1,0 0 0,-1 0 0,1-1 0,-1 0 0,-1 0 0,1 0 0,-1-1 0,0 0 0,0 0 0,-1 0 0,0-1-1,0 0 1,-1 1 0,3-10 0,-1 1-2,-1-1 1,0 0-1,-1 0 0,-1 0 0,-1 0 0,-1-1 0,0 1 0,-1 0 1,-1-1-1,0 1 0,-10-31 0,8 35 3,0 0-1,-1 0 1,0 1 0,-1-1-1,-1 1 1,0 1 0,-1-1-1,0 1 1,0 1-1,-1-1 1,-1 2 0,1-1-1,-2 1 1,1 1 0,-19-12-1,20 15 2,-1 1-1,0 0 1,0 1-1,0 0 1,0 0-1,0 1 1,0 1-1,-1-1 1,1 2-1,-1 0 1,1 0-1,-1 0 0,-11 3 1,19-2-4,-1 0 1,0 1-1,1-1 1,-1 1-1,1-1 1,-1 1-1,1 0 1,0 0-1,0 1 1,0-1-1,0 1 1,0-1-1,0 1 1,1 0-1,-1 0 1,1 0-1,0 0 1,0 1-1,0-1 1,0 1-1,1-1 1,-1 1-1,1 0 1,0-1-1,-1 5 1,-1 9-1,0 1 1,1-1-1,0 1 1,2 19-1,0-28 1,0 1 0,1-1 0,0 1 0,1-1 0,0 1 0,0-1 0,1 0 0,0 0 0,1 0 0,9 16 0,-5-14 0,0 0 1,1 0-1,0 0 0,1-1 1,0-1-1,21 16 1,-22-19 0,0 0 1,1 0-1,-1-1 1,1-1-1,0 1 1,1-2-1,-1 1 1,13 1-1,1-1-1,-1-1 0,41-1 0,-57-2 0,0 0 1,0 0-1,0-1 0,0 0 1,0-1-1,-1 1 1,1-1-1,-1-1 0,1 1 1,-1-1-1,0 0 0,0-1 1,0 1-1,7-6 1,-7 3 0,1-1-1,-1 1 1,-1-1 0,1 0 0,-1-1 0,0 1 0,-1-1 0,0 0 0,0 0 0,4-15 0,0-1-1,-2 0 0,-1-1 0,-1 0 0,1-25 0,-3-103 0,-3 91 0,2 15 1,0 15 7,-1 1-1,-1 0 0,-1 0 1,-2 0-1,-10-37 0,14 67-7,0 1 0,0 0 0,0-1 0,0 1 1,0 0-1,0 0 0,0-1 0,0 1 0,0 0 0,0-1 0,0 1 0,0 0 0,-1 0 0,1-1 0,0 1 0,0 0 0,0 0 0,0-1 0,0 1 0,-1 0 0,1 0 0,0-1 0,0 1 1,-1 0-1,1 0 0,0 0 0,0 0 0,-1-1 0,1 1 0,0 0 0,0 0 0,-1 0 0,1 0 0,0 0 0,0 0 0,-1 0 0,1 0 0,0 0 0,-1 0 0,1 0 0,0 0 0,-1 0 0,1 0 1,0 0-1,0 0 0,-1 0 0,1 0 0,0 0 0,-1 0 0,1 0 0,0 0 0,0 1 0,-1-1 0,1 0 0,0 0 0,0 0 0,0 1 0,-1-1 0,-10 19-3,5 0 2,1 0-1,1 0 1,0 1 0,-1 30-1,4 87-3,2-75 4,0-19 3,2 0 0,2 0 0,2 0 0,2 0 0,2-1 0,1-1 0,24 53 0,-31-82-2,1 0 0,0-1 0,1 1 0,0-1 0,1-1 0,0 0 0,11 11 0,-14-16 0,1-1 0,0 1 0,0-1 0,0 0 0,1 0 0,-1-1 0,1 1 0,0-2 0,0 1 0,0-1 0,0 0 0,0 0 0,15 1 0,-10-2-2,0-1 0,1 1 1,-1-2-1,0 0 0,1 0 1,21-7-1,-27 6 1,-1 0-1,0-1 1,0 0 0,-1 0 0,1-1 0,-1 1 0,1-1 0,-1-1-1,0 1 1,-1 0 0,1-1 0,-1 0 0,0 0 0,6-11 0,-3 5-1,-1-1 1,0-1-1,-1 1 1,-1-1 0,0 1-1,0-1 1,-2 0-1,1-1 1,-2 1 0,0 0-1,0-1 1,-1 1-1,-1 0 1,-2-17 0,1 23 1,1-1 0,-1 1 0,0 0 0,0 0 0,-1 0 1,0 0-1,0 1 0,0-1 0,-1 1 0,0 0 1,-1 0-1,1 0 0,-1 0 0,0 1 0,0 0 1,-1 0-1,0 0 0,0 1 0,0 0 0,0 0 1,-1 0-1,1 1 0,-1 0 0,0 0 0,0 1 0,-11-3 1,9 3 1,1 1 0,0-1 0,0 2 0,-1-1 1,-12 2-1,19-1-3,0 0 1,1 0-1,-1 1 1,0-1 0,1 1-1,-1-1 1,0 1-1,1 0 1,-1 0 0,1-1-1,-1 1 1,1 0-1,0 0 1,-1 0 0,1 1-1,0-1 1,0 0-1,0 1 1,-1-1 0,1 0-1,1 1 1,-1-1-1,0 1 1,0-1-1,1 1 1,-1 0 0,0-1-1,1 1 1,0 0-1,-1-1 1,1 3 0,-1 3-1,1 0 1,-1 1 0,1-1 0,1 0-1,-1 1 1,2-1 0,-1 0 0,0 0 0,1 0-1,1 0 1,-1 0 0,1-1 0,0 1-1,1-1 1,-1 1 0,6 5 0,-3-4 1,1-1 0,0 0 0,0 0 1,0-1-1,1 0 0,0 0 0,0-1 0,1 0 1,-1 0-1,1-1 0,14 5 0,-8-4 2,0-1-1,1 0 0,-1-1 0,19 0 1,-29-2-3,0-1 0,-1 1 1,1-1-1,0-1 1,0 1-1,-1-1 0,1 0 1,0 0-1,-1 0 1,1 0-1,-1-1 1,1 0-1,-1 0 0,0 0 1,0 0-1,0-1 1,6-5-1,-4 2 0,-1-1 0,-1-1 0,1 1 0,-1 0 0,-1-1 0,1 0 0,-1 0 0,-1 0 0,1 0 0,-2-1 0,3-16 0,-1-9 0,-3-57 0,-2 44 0,3 46 0,-1 0 1,0 0-1,0-1 0,0 1 1,0 0-1,0-1 0,-1 1 1,1 0-1,0 0 0,-1-1 1,1 1-1,0 0 0,-1 0 1,0 0-1,1-1 0,-1 1 1,0 0-1,1 0 0,-1 0 1,0 0-1,0 0 0,0 0 1,-2-1-1,2 2 0,0 0 0,0 0 1,0 0-1,0 1 0,1-1 0,-1 0 1,0 0-1,0 1 0,0-1 0,0 0 1,0 1-1,0-1 0,0 1 0,0-1 1,1 1-1,-1 0 0,0-1 0,0 1 1,1 0-1,-1-1 0,0 1 0,1 0 1,-1 0-1,1 0 0,-1-1 0,1 1 1,-1 0-1,1 0 0,0 0 0,0 0 1,-1 2-1,-3 7 0,1 1 0,0 0 0,0 0 0,1 0 0,1 0 0,-1 21 0,8 72 0,-5-93 0,1 0 0,1 1 0,0-1 0,1 0 0,0-1 0,0 1 0,1-1 0,1 0 0,-1 0 0,2 0 0,-1-1 0,12 12 0,-12-14 0,0 0 0,1-1 0,0 0 0,1 0 0,-1-1 0,1 0 0,0 0 0,0-1 0,1 0 0,-1 0 0,1-1 0,0 0 0,0 0 0,0-1 0,16 1 0,-18-2 0,3 0 0,0-1 0,-1 0 1,16-2-1,-22 1 1,0 1 0,0-1-1,0 0 1,0 0 0,-1 0 0,1 0-1,0-1 1,0 1 0,-1-1 0,1 0-1,-1 1 1,0-1 0,1 0 0,-1-1 0,3-3-1,1-2-1,-1-1 0,-1 0 1,1 0-1,-1 0 0,-1-1 0,0 1 0,0-1 0,-1 0 0,2-18 0,-1-12-6,-2-46 0,-1 51 4,0-73 3,-5-1 0,-20-120 0,21 205 4,-1 1 5,1 1-1,0-32 0,-5 98-21,-15 473 10,24-489 3,1-1 1,1 1-1,2-1 1,1 0-1,13 42 1,-15-59-1,1-1 0,1 1 0,0 0 1,0-1-1,1 0 0,0-1 0,11 14 0,-12-17 1,0-1-1,0 0 0,0 1 0,1-2 0,-1 1 0,1-1 0,0 1 0,0-2 0,0 1 0,1-1 0,-1 0 0,0 0 0,8 1 0,-3-1 0,0 0 0,0-1-1,0 0 1,0-1 0,1 0 0,-1-1-1,0 0 1,21-5 0,-27 4 0,0 0-1,0-1 1,0 1 0,0-1 0,-1 0 0,1 0 0,-1-1 0,0 1-1,0-1 1,0 0 0,-1 0 0,1 0 0,-1-1 0,0 1 0,0-1 0,-1 1-1,1-1 1,-1 0 0,0 0 0,2-7 0,1-12 0,0 0 0,-2 0 0,0 0 0,-2 0 0,0 0 0,-6-44 0,4 52 2,-1 1-1,-1-1 1,0 0 0,-1 1-1,-1-1 1,0 1 0,-1 0 0,-1 1-1,0 0 1,-18-26 0,24 39-1,1 1-1,0-1 0,0 1 1,0 0-1,0 0 0,0-1 0,0 1 0,0 0 1,0 0-1,0-1 0,0 1 0,0 0 0,-1 0 0,1 0 1,0-1-1,0 1 0,0 0 0,0 0 0,0 0 1,-1-1-1,1 1 0,0 0 0,0 0 0,0 0 1,-1 0-1,1 0 0,0-1 0,0 1 0,0 0 0,-1 0 1,1 0-1,0 0 0,0 0 0,-1 0 0,1 0 1,0 0-1,0 0 0,-1 0 0,1 0 0,0 0 0,0 0 1,0 0-1,-1 0 0,1 0 0,0 0 0,0 0 1,-1 0-1,1 0 0,0 0 0,-1 1 0,0 18-2,1 0 0,1 0 0,0 0-1,2 0 1,0 0 0,7 24 0,1-9 7,2 0 0,26 50 0,-37-79-4,1 0-1,0-1 0,0 1 0,0-1 0,0 1 0,1-1 1,-1 0-1,1 0 0,0 0 0,1-1 0,-1 0 0,1 1 1,-1-2-1,1 1 0,9 3 0,-4-3 0,0 0 0,1-1 0,0 0 0,0-1 0,-1-1 0,21 0 0,-26-1 0,-1 0-1,1 0 1,-1 0 0,0 0-1,0-1 1,1 1 0,-1-1-1,0 0 1,0-1 0,-1 1-1,1 0 1,0-1 0,-1 0 0,0 0-1,1 0 1,-1-1 0,-1 1-1,1 0 1,0-1 0,-1 0-1,0 0 1,1 0 0,-2 0-1,4-7 1,2-8-2,0-1 1,-2 0-1,0 0 1,2-24-1,0-26 7,-3-113 0,-1 2 1,5-80-1,-8 260-4,0 0-1,0 0 1,0 0-1,0 0 0,0 0 1,-1 0-1,1 1 1,0-1-1,-1 0 0,1 0 1,-1 0-1,1 0 1,-1 0-1,1 1 0,-1-1 1,1 0-1,-1 0 1,0 1-1,0-1 0,1 0 1,-1 1-1,0-1 1,0 1-1,0-1 0,1 1 1,-1 0-1,0-1 1,0 1-1,0 0 0,0-1 1,0 1-1,0 0 1,0 0-1,0 0 0,0 0 1,0 0-1,0 0 1,0 0-1,0 0 0,0 0 1,0 1-1,0-1 1,0 0-1,1 1 1,-1-1-1,0 0 0,0 1 1,0-1-1,0 1 1,1-1-1,-1 1 0,0 0 1,0-1-1,1 1 1,-1 0-1,0 0 0,1-1 1,-1 1-1,1 0 1,-1 0-1,1 0 0,0 0 1,-1 0-1,1-1 1,-1 3-1,-3 10-4,0-1 0,1 1 0,0 0 0,1 1 0,-1 19 0,2 77-6,2-60 12,-3 84-1,-1-27 15,15 139-1,-9-225-17,1 1-1,0 0 1,2-1 0,1 0-1,0-1 1,2 1 0,0-1-1,14 23 1,-18-36 3,-1-1 0,1 0-1,0 1 1,0-1 0,0-1 0,1 1 0,0-1-1,0 0 1,1 0 0,-1-1 0,1 0 0,0 0-1,0-1 1,0 1 0,1-2 0,-1 1 0,1-1 0,-1 0-1,1 0 1,0-1 0,0 0 0,0-1 0,0 0-1,0 0 1,11-2 0,-15 1-1,0 0 0,-1-1 0,1 1 0,0-1 0,-1 0 0,0 0 0,0 0 0,1 0 0,-1-1 0,0 0 0,-1 1 0,1-1 0,0 0 0,-1 0 0,0 0 0,0-1 0,0 1 0,0 0 0,0-1 0,-1 1 0,1-1 0,-1 0 0,2-7 0,2-10 0,0-1 0,3-41 0,-3-197-1,-6 204-3,-1 119-16,0-21 17,2 0 0,7 51 1,-6-83 2,1 1 0,0-1 0,0 1 0,1-1 0,1 0 0,0 0 0,0-1 0,1 1 1,0-1-1,1 0 0,0 0 0,0 0 0,15 14 0,-16-18 0,1-1 0,0-1 0,0 1 0,0-1 0,1 0 0,-1-1 0,1 1 0,0-1 0,-1 0 0,1-1 0,7 1 0,-9-1 0,-1 0 0,0-1 0,0 0 0,1 0 0,-1 0 0,0 0 0,0-1 0,1 0 0,-1 1 0,0-2 0,0 1 0,0 0 0,0-1 0,0 0 0,0 0 0,-1 0 0,1 0 0,0 0 0,3-4 0,-2-1 2,0-1 1,0 1-1,-1-1 0,0 1 0,0-1 1,-1 0-1,0-1 0,0 1 0,-1 0 1,3-18-1,-1-10 2,0-44 0,-4 71-5,0-162 1,-1 191 0,-1 1 0,-9 34 0,1 1 0,-23 300 0,8-65 0,15-212 0,-33 125 0,35-176 0,-2 0 0,0-1 0,-22 39 0,25-54 0,0 0 0,-1-1 0,-1 1 0,0-2 0,0 1 0,-1-1 0,0-1 0,-23 17 0,29-24 0,1 1 0,-1-1 0,0 0 0,0-1 0,0 1 0,0-1 0,0 0 0,0 0 0,0 0 0,0 0 0,-1-1 0,-5 1 0,9-1 0,-1 0 0,1 0 0,0-1 0,0 1 0,-1 0 0,1 0 0,0-1 0,0 1 0,-1 0 0,1-1 0,0 1 0,0-1 0,0 0 0,0 1 0,0-1 0,0 0 0,0 0 0,0 1 0,0-1 0,0 0 0,-1-2 0,-10-27 0,10 22 0,-6-25 0,1-2 0,1 1 0,0-37 0,2-108 0,4 148 0,0 6 0,1 0 0,1-1 0,0 1 0,8-28 0,-7 43 0,1 0 0,0-1 0,0 1 0,1 1 0,0-1 0,1 1 0,0 0 0,0 0 0,1 0 0,0 1 0,1 0 0,9-8 0,3 1 0,0 1 0,0 0 0,1 2 0,33-14 0,96-32 0,-96 38 0,181-62 0,63-24 0,-283 101 3,-1-1 1,1 0-1,-1-1 1,-1-1-1,0 0 1,14-10-1,-25 15-14,1 1 0,-1-1 0,1 1 0,-1-1 0,0 0 0,0 0 0,0 0 0,0 0 0,-1 0-1,1 0 1,-1 0 0,0-1 0,0 1 0,0-1 0,0 1 0,0-1 0,-1 1 0,0-1 0,0 1 0,0-1 0,0 1-1,0-1 1,-1 1 0,1-1 0,-1 1 0,0-1 0,0 1 0,0 0 0,-1-1 0,1 1 0,-1 0 0,-3-5 0,-27-37-1009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22.628"/>
    </inkml:context>
    <inkml:brush xml:id="br0">
      <inkml:brushProperty name="width" value="0.05" units="cm"/>
      <inkml:brushProperty name="height" value="0.05" units="cm"/>
      <inkml:brushProperty name="color" value="#FF99CC"/>
    </inkml:brush>
  </inkml:definitions>
  <inkml:trace contextRef="#ctx0" brushRef="#br0">1 0 18585,'3'1'13039,"0"0"-11226,13 2-2856,264-3 1304,-249 9-253,-2 0 0,113 0 8,118-6-4,-133-5-8,-80 1-4,-11 0 0,66 7 0,-71-3 0,0-2 0,39-2 0,-9-1 0,482 4 32,-542-2-32,0 1 0,-1-1 0,1 0 0,0 0 0,0 1 0,0-1 0,0 1 0,0-1 0,-1 1 0,1-1 0,0 1 0,0-1 0,-1 1 0,1-1 0,0 1 0,-1 0 0,1 0 0,-1-1 0,1 1 0,-1 0 0,1 0 0,-1 0 0,1-1 0,-1 1 0,0 0 0,0 0 0,1 1 0,6 32 0,-5-18 0,5 22 6,-3 1 1,-1-1-1,-2 1 1,-6 62-1,-19 128-6,10-73 0,-5 141 0,21-179 0,-5 136 0,-36-38 0,10-72 0,2 4 0,3-20 0,-8 149 0,5 16 0,19-222 0,-3 131 0,10-132 0,-4 0 0,-15 85 0,12-117 0,-5 16 0,3 1 0,2 0 0,0 60 0,10 16 0,-6 157 0,-22-127 0,14-100 0,-3 63 0,-8 113 0,-4 127 0,29-274 0,0-46 0,-1 0 0,-3 0 0,-12 78 0,2-60 0,3 0 0,-2 76 0,10 129 0,3-120 0,-2-96 0,2 18 0,-4 1 0,-20 127 0,11-124 0,4 0 0,3 140 0,1-7 0,2-60 0,-1 18 0,-10-80 0,7-54 0,-2 55 0,7 137 0,-5 418 0,9-305 0,2-92 0,4-91 0,0 1 0,-10 732 0,-1-881 0,0 1 0,1-1 0,-2 0 0,1 0 0,0 0 0,-1 0 0,1 0 0,-1 0 0,-4 5 0,3-4 0,0 0 0,1 1 0,-1-1 0,1 1 0,-2 7 0,1 15 0,1 0 0,3 52 0,1-19 0,-2-37 0,0-30-19,0-1 1,-1 1-1,1 0 0,-1 0 1,0 0-1,-1 0 0,1 0 1,-1 0-1,0 0 0,-5-9 1,-12-23-1010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53.566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4 10 30414,'0'0'37,"0"0"1,-1 0-1,1 0 1,0-1-1,0 1 0,0 0 1,0 0-1,-1 0 1,1 0-1,0 0 1,0 0-1,0 0 0,0 0 1,0-1-1,-1 1 1,1 0-1,0 0 0,0 0 1,0 0-1,0 0 1,0-1-1,0 1 1,0 0-1,0 0 0,0 0 1,0 0-1,-1-1 1,1 1-1,0 0 1,0 0-1,0 0 0,0-1 1,0 1-1,0 0 1,0 0-1,1 0 0,-1 0 1,0-1-1,0 1 1,0 0-1,0 0 1,0 0-1,0-1 0,0 1 1,0 0-1,0 0 1,0 0-1,0 0 1,1 0-1,-1-1 0,0 1 1,0 0-1,0 0 1,0 0-1,0 0 0,1 0 1,-1 0-1,18-2 310,25 8-538,20 5 213,3 1-19,117 8-1,-14-19-2,-189-1-150,1 1 0,-1 1 1,1 1-1,-1 1 0,1 0 0,-20 8 1,0 1-3157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54.694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45 1 31054,'0'9'1633,"-18"174"-1627,-5 102 4,22-247-10,-1-21 0,1 0 0,1-1 0,1 1 0,4 24 0,-4-39 0,-1 0 0,1 1 0,0-1 1,0 0-1,0 0 0,0 0 0,1 0 0,-1 0 0,0 0 0,1 0 1,0 0-1,-1 0 0,1-1 0,0 1 0,0-1 0,0 1 0,4 1 0,-2 0 1,1-1 0,0-1-1,0 1 1,-1-1 0,1 1-1,0-2 1,1 1-1,5 0 1,-2-1 0,0 0 0,0 0-1,0-1 1,0 0 0,-1-1 0,1 0 0,0 0-1,-1-1 1,14-7 0,-12 4-1,-1-1 1,-1 0-1,1-1 1,-1 1-1,0-2 1,-1 1-1,0-1 1,-1 0-1,0-1 1,0 0-1,0 0 1,-2 0-1,1 0 1,-1-1-1,-1 1 1,3-13-1,4-21 3,-3 0-1,5-72 1,-12 25-3,-1 90 0,-4 6 0,-3 8 0,2 3 0,1-1 0,0 1 0,2 0 0,-1 0 0,0 22 0,1 86 0,3-88 0,0-27 0,1-1 0,-1 0 0,2 0 0,-1 1 0,1-1 0,0 0 0,1 0 0,-1-1 0,2 1 0,6 11 0,-8-15 0,0 0 0,1-1 0,0 1 0,0-1 0,0 0 0,0 0 0,1 0 0,-1 0 0,1 0 0,0-1 0,-1 0 0,1 0 0,0 0 0,0 0 0,1 0 0,-1-1 0,0 0 0,1 0 0,-1 0 0,0 0 0,6-1 0,0 1 0,0-1 0,0 0 0,0 0 0,18-5 0,-24 4 0,0 0 0,-1 0 1,1-1-1,0 0 0,-1 1 1,1-1-1,-1-1 0,0 1 1,0 0-1,0-1 1,0 0-1,0 0 0,0 0 1,-1 0-1,4-5 0,3-7 4,-1-1 0,0 0-1,-1 0 1,-1 0-1,0-1 1,-1 0-1,3-20 1,-3-1-5,-1-1 1,-1-47-1,-7 89 1,-3 6 0,-1 7 0,0 1 0,1 0 0,1 0 0,1 1 0,-6 35 0,6-12 0,0 65 0,5-102 0,0-1 0,0 1 0,1-1 0,0 1 0,-1-1 0,1 0 0,0 1 0,0-1 0,1 0 0,-1 0 0,1 0 0,-1 0 0,1 0 0,0 0 0,0 0 0,1-1 0,-1 1 0,0-1 0,1 1 0,0-1 0,-1 0 0,1 0 0,0 0 0,0 0 0,0-1 0,0 1 0,0-1 0,1 0 0,-1 0 0,0 0 0,1 0 0,-1 0 0,1-1 0,3 1 0,5 1 0,1-1 0,-1 0 0,1 0 0,-1-1 0,1-1 0,0 0 0,-1-1 0,0 0 0,13-4 0,-20 4 0,0 0 0,0-1 0,0 1 0,0-1 0,-1 0 0,1-1 0,-1 1 0,0-1 0,0 0 0,0 0 0,0 0 0,-1 0 0,1-1 0,-1 1 0,0-1 0,-1 0 0,1 0 0,-1 0 0,0 0 0,0 0 0,0-1 0,0-7 0,4-19 0,-3-1 0,0 1 0,-4-53 0,0 20 0,2 65 0,0-1 0,0 0 0,1 1 0,-1-1 0,0 1 0,0 0 0,1-1 0,-1 1 0,0 0 0,0 0 0,1 0 0,-1 0 0,0 0 0,1 0 0,1 1 0,-1-1 0,20 0 0,1-1 0,0 2 0,22 3 0,-38-3 0,0 1 0,0-1 0,0 1 0,0 1 0,0-1 0,-1 1 0,1 1 0,-1-1 0,0 1 0,9 7 0,-12-8 0,0-1 0,-1 1 0,0 0 0,0 0 0,0 0 0,0 0 0,0 0 0,0 0 0,-1 1 0,0-1 0,1 1 0,-1-1 0,-1 1 0,1-1 0,0 1 0,-1 0 0,0-1 0,0 1 0,0-1 0,0 1 0,0 0 0,-1-1 0,-1 7 0,-1-1 0,1 0 0,-1-1 0,-1 0 0,0 0 0,0 0 0,0 0 0,-1-1 0,-8 11 0,-4 2 0,4-5 0,0 0 0,-11 20 0,20-29 0,1-1 0,0 1 0,1 0 0,-1 0 0,1 0 0,1 1 0,-1-1 0,1 0 0,0 1 0,0 10 0,1-15 0,0-1 0,1 1 0,0 0 0,-1-1 0,1 1 0,0-1 0,0 1 0,0-1 0,0 1 0,0-1 0,0 0 0,0 1 0,0-1 0,0 0 0,1 0 0,-1 0 0,0 0 0,1 0 0,-1 0 0,1 0 0,-1-1 0,1 1 0,0 0 0,-1-1 0,1 1 0,0-1 0,-1 0 0,1 1 0,0-1 0,2 0 0,10 2 0,1-1 0,21 0 0,-30-1 0,2 0 0,13 0 0,1 0 0,30-6 0,-46 5 0,0 0 0,-1-1 0,1 1 0,0-1 0,-1-1 0,0 1 0,0-1 0,0 0 0,0 0 0,0 0 0,0-1 0,-1 1 0,1-1 0,3-5 0,-7 8-15,0 0 1,0 0-1,0 0 0,-1 0 1,1 0-1,0 0 0,-1 0 1,1 0-1,-1-1 0,1 1 1,-1 0-1,1 0 0,-1-1 1,0 1-1,0 0 0,0 0 1,0-1-1,0 1 0,0 0 1,0 0-1,0-1 0,0 1 1,0 0-1,-1 0 0,1-1 0,0 1 1,-1 0-1,1 0 0,-1 0 1,0-1-1,1 1 0,-1 0 1,0 0-1,0 0 0,1 0 1,-1 0-1,0 1 0,0-1 1,0 0-1,0 0 0,-2 0 1,-37-14-2203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55.055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192 20 31775,'-5'-3'26,"0"1"1,0-1 0,0 1-1,0 0 1,-1 0 0,1 1-1,-1 0 1,1 0 0,-1 0-1,1 0 1,-1 1 0,0 0-1,1 0 1,-1 1 0,1-1-1,-1 1 1,1 0 0,-1 1-1,1-1 1,-1 1 0,1 0-1,0 1 1,0-1 0,0 1 0,0 0-1,1 0 1,-1 1 0,1-1-1,0 1 1,0 0 0,0 0-1,-5 7 1,6-4-25,0-1 1,1 0-1,0 1 1,0-1 0,0 1-1,1 0 1,-1 11-1,1-14-1,1 0 0,0 0 0,0 0 0,0 0 0,0 0 0,1 0-1,0 0 1,0-1 0,0 1 0,0 0 0,0 0 0,1-1 0,0 1 0,0-1 0,2 5 0,2-3 1,-1-1 0,1 1 1,1-1-1,-1 0 0,0 0 1,1 0-1,0-1 1,0 0-1,0-1 0,0 1 1,0-1-1,0-1 0,1 0 1,8 1-1,13 1 3,-1-2 0,39-3 0,-64 2-4,0 0 0,0 0 0,0-1 0,0 1 0,0-1 0,-1 0 0,1 0 0,0 0 0,0 0 0,-1-1 0,1 1 0,-1 0 0,0-1 0,1 0 0,-1 0 0,0 0 0,0 0-1,0 0 1,0 0 0,0 0 0,0-1 0,-1 1 0,1-1 0,-1 1 0,0-1 0,0 1 0,0-1 0,0 0 0,1-3 0,0-5-1,0 0-1,-1 0 1,-1 0 0,1-1 0,-2 1-1,-1-13 1,1 20 0,1 1 0,-1-1 0,0 1 0,0-1 0,0 1 0,0 0 0,0-1 0,-1 1 0,0 0 0,1 0 0,-1 0 0,0 0 0,-1 1 0,1-1 0,0 0 0,-1 1 0,1 0 0,-1-1 0,0 1 0,0 0 0,0 0 0,0 1 0,0-1 0,-7-2 0,-1 1 0,-1 0-1,1 1 0,-1 0 0,1 0 0,-1 1 0,-14 1 1,23 0-7,0 0 0,0 0 0,0 0 1,0 0-1,0 1 0,0-1 0,0 1 0,0 0 1,0 0-1,0 0 0,0 0 0,0 0 0,1 1 1,-1-1-1,0 1 0,1 0 0,-1 0 1,1 0-1,0 0 0,0 0 0,-1 0 0,1 1 1,-3 4-1,-18 34-417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55.758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16 32 29261,'9'-25'3272,"-9"18"-2964,-7 16-382,4-3 74,1-4 0,1 0 0,-1 0 0,1 0 0,0 0 0,0 0 0,0 0 0,0 1 0,0-1 0,0 0 0,0 1 0,1-1 0,-1 0 0,1 1 0,0-1 0,0 1 0,0-1 0,0 1 0,0-1 0,0 1 0,1-1 0,0 3 0,-1-5 0,1 1 0,-1-1 0,1 0 0,0 1 0,-1-1 0,1 0 0,-1 1 0,1-1 0,-1 0 0,1 0 0,-1 0 0,1 0 0,0 0 0,-1 0 0,1 0 0,-1 0 0,1 0 0,0 0 0,-1 0 0,1 0 0,-1 0 0,1 0 0,0 0 0,-1-1 0,1 1 0,-1 0 0,1 0 0,-1-1 0,1 1 0,-1 0 0,1-1 0,-1 1 0,1-1 0,-1 1 0,0 0 0,1-1 0,-1 1 0,1-2 0,15-15 0,-15 16-26,0 0 1,0 0-1,-1 0 0,1 0 0,0-1 1,-1 1-1,1 0 0,-1 0 0,0-1 1,1 1-1,-1 0 0,0-1 0,0 1 1,0 0-1,0-1 0,0 1 0,0 0 1,0-1-1,-1-1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56.086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14 1 32159,'1'0'19,"0"1"0,0 0 0,-1 0 0,1 0 0,-1 0 0,1 0 0,-1 0 0,1 0 0,-1 0 0,0 0 0,1 0 0,-1 0 0,0 0 1,0 0-1,0 0 0,0 1 0,0-1 0,0 0 0,0 0 0,0 2 0,-1 29 141,-9-3-161,9-26 2,-1 0-1,1 1 1,-1-1-1,1 0 0,1 1 1,-1-1-1,0 6 1,1-8 15,7-8 13,0-2-50,0 0-1,-1 0 1,9-17-1,-13 22-28,1 0-438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56.587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115 173 32639,'22'-41'100,"-16"31"-96,0 0 0,-1-1 0,0 0 0,-1 0 0,0 0 0,2-13 0,8-19-4,-11 77 0,-2 73 0,-5 154 0,3-251 0,0 1 0,-1 0 0,0-1 0,-1 1 0,0-1 0,-5 11 0,7-18 0,-1 0 0,1 0 0,-1-1 0,0 1 0,0 0 0,0-1 0,0 0 0,-1 1 0,1-1 0,0 0 0,-1 0 0,0 0 0,1-1 0,-1 1 0,0-1 0,0 1 0,0-1 0,0 0 0,0 0 0,0 0 0,0-1 0,-1 1 0,-5 0 0,-10 0 0,6 0 0,-1 0 0,1-1 0,-1 0 0,-14-3 0,82 1 0,218-3 0,-263 5-21,-20 0-25,-26 0-159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2:57.940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0 128 31630,'9'-16'419,"-4"7"-247,0-1-1,-1 1 1,6-18-1,-7 59-139,-19 249-32,-1 10 0,17-161 0,3-673 0,-3 517 0,0-3 0,6-44 0,-5 66 0,0 0 0,0 0 0,1 0 0,0 0 0,1 0 0,-1 1 0,1-1 0,1 1 0,-1-1 0,1 1 0,7-8 0,-8 11 0,0 0 0,0 0 0,0 1 0,1-1 0,0 1 0,-1 0 0,1 0 0,0 0 0,0 1 0,0-1 0,0 1 0,0 0 0,7-1 0,4 0 0,0 2 0,23 0 0,-25 1 0,-8-1 0,-1 0 0,0 1 0,1-1 0,-1 1 0,0 0 0,0 0 0,0 1 0,0-1 0,0 1 0,0 0 0,0 0 0,0 0 0,-1 1 0,1-1 0,-1 1 0,1 0 0,-1 0 0,0 0 0,0 0 0,-1 0 0,1 1 0,-1 0 0,1-1 0,-1 1 0,0 0 0,2 6 0,0 4 0,0 1 0,0-1 0,-2 1 0,0-1 0,0 1 0,-1 24 0,-2-34 2,0 1 0,0-1 0,0 0 0,0 0 0,-1 1 1,0-1-1,0 0 0,0-1 0,-1 1 0,1 0 0,-1-1 0,-1 1 0,1-1 0,0 0 0,-1 0 1,0 0-1,0-1 0,0 1 0,-7 4 0,4-3-45,-1 0-1,0-1 1,1 0 0,-1 0-1,-1-1 1,1 0 0,0 0 0,-1-1-1,0 0 1,1 0 0,-16 0-1,15-2-1399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01.348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2 699 28109,'-1'19'2880,"1"-12"-2593,-1 0 0,1 0 0,1-1-1,-1 1 1,4 13 0,-4-18-293,1-1 1,0 1-1,-1-1 0,1 1 1,0-1-1,0 1 0,0-1 1,0 1-1,0-1 0,0 0 1,1 0-1,-1 1 0,0-1 1,1 0-1,-1 0 0,1 0 1,-1 0-1,1-1 0,-1 1 1,1 0-1,0-1 0,-1 1 1,1-1-1,0 1 0,-1-1 1,1 0-1,0 0 0,2 0 1,7 1 13,0 0 1,0-1 0,0-1 0,0 0-1,0 0 1,0-1 0,12-4 0,-17 4-4,0-1-1,0 0 1,0 0 0,-1-1 0,1 0 0,-1 0 0,1 0 0,-1 0 0,-1-1 0,1 0 0,-1 0-1,0 0 1,5-8 0,-2 2 0,-1 0 0,0-1 1,-1 1-1,0-1 0,-1 0 0,0 0 0,4-25 0,-4 1 1,0-52-1,0-15-1,-4 101-3,1 0 0,-1 0 0,0 0 0,1 1 1,-1-1-1,1 0 0,-1 1 0,1-1 0,0 0 0,0 1 0,0-1 0,0 1 0,0-1 0,0 1 0,0-1 0,0 1 0,1 0 0,-1-1 0,1 1 0,-1 0 0,0 0 0,1 0 0,0 0 0,-1 1 0,1-1 0,0 0 0,2 0 0,3-1-1,1 1-1,-1 0 0,1 1 0,0 0 1,9 1-1,2-1 3,-12 0-2,0 1 0,0 0 0,0 0 0,0 1 0,0 0 1,0 0-1,-1 0 0,1 1 0,-1 0 0,0 0 0,0 1 0,0 0 0,0 0 0,0 0 0,-1 1 0,0-1 1,0 1-1,0 1 0,0-1 0,-1 1 0,0-1 0,0 1 0,-1 1 0,1-1 0,2 9 0,-3-8-1,0 0 0,-1 0 0,0 0 0,0 0-1,-1 1 1,0-1 0,0 1 0,-1-1-1,0 1 1,0-1 0,-1 1 0,1-1 0,-2 1-1,1-1 1,-1 0 0,0 0 0,-1 1 0,0-1-1,0-1 1,0 1 0,-1 0 0,0-1 0,-8 11-1,-23 19 3,20-22 7,1 0 0,-16 22-1,26-31-7,1 0 0,0 0 0,0 1 0,1-1-1,-1 0 1,1 1 0,0 0 0,1-1 0,-1 1-1,1 0 1,0 0 0,0 8 0,1-12-1,0 0 0,1-1 0,-1 1 0,0 0 0,1 0 0,-1 0 0,1 0 0,-1 0 0,1 0 0,0-1 0,0 1 0,0 0 0,0-1 0,0 1 1,0 0-1,0-1 0,0 0 0,1 1 0,-1-1 0,1 0 0,-1 1 0,1-1 0,-1 0 0,1 0 0,0 0 0,0-1 0,-1 1 0,1 0 0,0-1 0,4 2 0,4 0 3,1 0-1,0-1 1,0-1-1,16 0 1,-13 0-2,9 0 6,-1 0 0,0-2-1,-1 0 1,39-9 0,-52 8-6,-1 0-1,1 0 1,-1 0 0,1-1 0,-1 0 0,0 0 0,-1-1 0,1 0 0,-1 0 0,0-1 0,0 0-1,-1 0 1,1 0 0,-1 0 0,-1-1 0,5-8 0,-2 2 0,-1 0 0,-1 0 0,-1 0 0,0-1 0,0 0 0,-1 0 0,1-24 0,-2 12 0,-2 1 0,-1-1 0,-5-34 0,4 48 0,-1 0 0,0 0 0,-1 0 0,0 1 0,-1-1 0,0 1 0,-12-18 0,15 25 0,-1-1 0,0 1 0,0 0 0,-1 0 0,1 1 0,-1-1 0,0 1 0,0-1 0,0 1 0,0 0 0,-1 1 0,1-1 0,-1 1 0,0 0 0,0 0 0,1 0 0,-1 1 0,0-1 0,-1 1 0,-8 0 0,13 1 0,-1 0 0,0 0 0,1 0 0,-1 0 0,0 1 0,1-1 0,-1 1 0,1-1 0,-1 1 0,0 0 0,1-1 0,-1 1 0,1 0 0,0 0 0,-1 0 0,1 0 0,0 0 0,0 1 0,-1-1 0,1 0 0,0 0 0,0 1 0,0-1 0,1 1 0,-1-1 0,0 1 0,0-1 0,0 3 0,-1 3 0,0 1 0,0-1 0,1 1 0,0 13 0,0-20 0,-1 33 0,1 0 0,1 1 0,2-1 0,1 0 0,2 0 0,1 0 0,2-1 0,1 0 0,1 0 0,24 49 0,-31-75 0,1-1 0,-1 0 0,1 1 0,0-1 0,1-1 0,0 1 0,-1-1 0,2 1 0,-1-1 0,1-1 0,-1 1 0,1-1 0,0 0 0,1-1 0,-1 1 0,1-1 0,0 0 0,-1-1 0,1 0 0,0 0 0,1 0 0,-1-1 0,0 0 0,0 0 0,1-1 0,8 0 0,-11 0 0,0-1 0,-1 1 0,1-1 0,0 0 0,-1 0 0,1 0 0,-1-1 0,1 1 0,-1-1 0,0 0 0,0-1 0,0 1 0,0-1 0,7-5 0,-5 2 0,0 0 0,0-1 0,0 0 0,-1 0 0,0-1 0,0 1 0,4-12 0,4-12 0,-3-1 0,0 0 0,7-42 0,-14 58 0,8-41 0,-8 33 0,1 1 0,1 0 0,1 1 0,1-1 0,1 1 0,20-39 0,-25 57 0,1-1 0,-1 1 0,1 0 0,0 1 0,0-1 0,0 1 0,0-1 0,7-3 0,-9 6 0,0 0 0,-1 0 0,1 0 0,0 0 0,0 1 0,-1-1 0,1 1 0,0-1 0,0 1 0,0-1 0,0 1 0,-1 0 0,1 0 0,0 0 0,0 0 0,0 0 0,0 1 0,0-1 0,0 1 0,-1-1 0,1 1 0,0-1 0,0 1 0,-1 0 0,1 0 0,0 0 0,2 2 0,0 1 0,-1 0 0,0 1 0,0-1 0,0 1 0,0 0 0,-1 0 0,0 0 0,0 0 0,0 1 0,0-1 0,0 6 0,10 68 0,-11-76 0,4 45 0,-2 1 0,-7 91 0,2-130 0,1 0 0,-1 0 0,-1-1 0,0 1 0,-1-1 0,1 0 0,-2 0 0,1 0 0,-11 15 0,12-20 0,-1 0 0,1 0 0,-1 0 0,1 0 0,-1 0 0,0-1 0,-1 0 0,1 0 0,-1 0 0,1 0 0,-1-1 0,0 1 0,0-1 0,0-1 0,0 1 0,0-1 0,0 1 0,0-2 0,-10 2 0,11-2-1,-1 0 0,0-1 0,1 1-1,-1-1 1,0 0 0,1-1 0,-1 1 0,1-1 0,0 1 0,0-1 0,-1 0-1,1-1 1,0 1 0,1-1 0,-1 0 0,-3-3 0,2 1 0,1 0-1,0 0 1,0-1 0,0 1 0,1-1 0,-1 0 0,2 0-1,-1 0 1,1-1 0,-3-10 0,-1-20 1,5 36 0,1 0 0,0 0 0,0 0 0,0 0 0,0 0 0,0 0 0,0 0 0,0 0 0,0 0 0,0 0 0,0 0 0,1 0 0,-1 0 0,0 0 0,1 0 0,-1 0 0,1 1 0,-1-1 0,1 0 0,-1 0 0,1 0 0,0 1 0,-1-1 0,1 0 0,0 0 0,0 1 0,-1-1 0,1 1 0,0-1 0,0 1 0,0-1 0,1 0 0,7 0 0,1 1 0,-1-1 0,0 2 0,0-1 0,1 1 0,-1 0 0,0 1 0,0 0 0,0 1 0,-1 0 0,1 0 0,-1 1 0,9 4 0,11 6 3,1-1-1,0-2 1,1-1 0,0-1-1,1-2 1,-1-1 0,1-1-1,1-2 1,58 0 0,-86-3-3,1-1 0,-1 1 0,0-1 0,1 1 1,-1-1-1,0 0 0,0-1 0,0 1 0,0-1 1,0 0-1,0 0 0,0 0 0,0 0 0,-1-1 1,1 1-1,-1-1 0,0 0 0,1 0 0,-2 0 1,1-1-1,0 1 0,-1-1 0,1 1 0,-1-1 1,0 0-1,0 0 0,0 0 0,-1 0 0,2-7 0,2-10 0,-1 1 0,-1 0 0,-1-1 0,-1-38 0,0 20 0,0 7 0,-4-36 0,2 60 0,0-1 0,-1 1 0,0-1 0,0 1 0,0 0 0,-1 0 0,-1 0 0,0 0 0,-4-7 0,7 13 0,-1 0 0,1 0 0,0 0 0,-1 0 0,0 0 0,1 1 0,-1-1 0,0 1 0,0-1 0,0 1 0,0 0 0,0-1 0,0 1 0,0 0 0,-4-1 0,4 2 0,0 0 0,1 0 0,-1 0 0,1 0 0,-1 0 0,0 0 0,1 0 0,-1 1 0,1-1 0,-1 0 0,1 1 0,-1 0 0,1-1 0,-1 1 0,1 0 0,0 0 0,-1 0 0,0 1 0,-2 2 0,0 0 0,0 0 0,0 0 0,1 1 0,0 0 0,0 0 0,0 0 0,0 0 0,1 0 0,0 0 0,-2 7 0,-2 20 0,1 0 0,2 0 0,1 0 0,1 0 0,7 56 0,-5-78 0,1 0 0,0 0 0,0 0 0,1 0 0,1 0 0,-1-1 0,2 1 0,8 14 0,-10-19 0,0 0 0,0-1 0,1 1 0,0-1 0,-1 0 0,2-1 0,-1 1 0,0 0 0,1-1 0,-1 0 0,1 0 0,0-1 0,0 1 0,0-1 0,0 0 0,1 0 0,7 1 0,-3-1 0,0-1 0,1 1 0,0-2 0,-1 0 0,1 0 0,-1-1 0,1 0 0,0-1 0,19-5 0,-25 5 0,-1 0 0,1-1 0,-1 1 0,1-1 0,-1 0 0,0 0 0,0 0 0,0-1 0,-1 0 0,1 1 0,-1-1 0,0-1 0,0 1 0,0 0 0,0-1 0,-1 1 0,0-1 0,0 0 0,0 0 0,0 1 0,-1-1 0,1-6 0,4-27 0,-3 0 0,-1-1 0,-4-56 0,1 21 0,0 58 0,0-19 0,1 34 0,0 0 0,0 0 0,1 1 0,-1-1 0,0 0 0,0 0 0,0 1 0,0-1 0,1 0 0,-1 0 0,0 1 0,1-1 0,-1 0 0,1 1 0,-1-1 0,1 0 0,-1 1 0,1-1 0,-1 1 0,1-1 0,-1 1 0,1-1 0,0 1 0,-1-1 0,1 1 0,0-1 0,-1 1 0,1 0 0,0 0 0,0-1 0,1 1 0,3-1 0,0 1 0,0 0 0,0 0 0,0 0 0,1 1 0,-1-1 0,0 1 0,0 0 0,0 1 0,0-1 0,-1 1 0,1 0 0,0 0 0,-1 1 0,1 0 0,-1-1 0,0 1 0,0 0 0,0 1 0,0-1 0,-1 1 0,1 0 0,-1 0 0,0 0 0,0 0 0,0 1 0,-1-1 0,1 1 0,1 6 0,3 8 0,-1-1 0,0 1 0,-2 0 0,-1 0 0,0 0 0,-1 0 0,-1 1 0,-1-1 0,-3 30 0,2-41 0,-1 1 0,1-1 0,-2 0 0,1 1 0,-1-1 0,-1 0 0,1-1 0,-1 1 0,0-1 0,-8 10 0,3-2 0,42-54 0,-8-4 0,37-90 0,-41 82 0,35-59 0,-54 107 0,-1 1 0,0 0 0,1 0 0,0 0 0,-1 0 0,1 0 0,0 0 0,0 1 0,0-1 0,0 1 0,0-1 0,0 1 0,3-2 0,-4 3-1,0 0 0,0 0 1,0 0-1,-1 0 0,1 0 1,0 0-1,0 0 1,0 0-1,-1 1 0,1-1 1,0 0-1,0 0 1,-1 1-1,1-1 0,0 0 1,0 1-1,-1-1 1,1 1-1,-1-1 0,1 1 1,0-1-1,-1 1 1,1-1-1,-1 1 0,1 0 1,-1-1-1,1 1 0,-1 0 1,0-1-1,1 1 1,-1 0-1,0-1 0,1 1 1,-1 0-1,0 0 1,0 0-1,0-1 0,0 1 1,0 0-1,0 0 1,0 0-1,0 0 0,4 28-1,-2 1 1,-1-1-1,-3 36 0,1-37 10,0 1 1,2-1-1,8 54 1,-8-78-10,0 0 0,0 0 1,1 0-1,0 0 0,0 0 0,0 0 0,0 0 1,0-1-1,1 1 0,0-1 0,0 1 0,0-1 1,0 0-1,0 0 0,0-1 0,1 1 0,0-1 1,-1 1-1,1-1 0,0 0 0,0-1 0,0 1 1,6 1-1,3 0 3,0 0 1,1-1 0,0 0 0,-1-1-1,1-1 1,16-1 0,-26 0-3,1 0 0,0 0 0,0 0 0,0 0 0,-1-1 0,1 0 0,0 0 0,-1 0 0,0 0 0,1-1 0,-1 0 0,0 0 0,-1 0 0,1 0 0,0 0 0,-1-1 0,0 0 0,0 0 0,0 0 0,0 0 0,0 0 0,-1 0 0,0-1 0,0 1 0,2-6 0,2-8 0,-1 0 0,-1 0 0,0 0 0,-1 0 0,1-27 0,-2-126 0,-23-207 0,21 512 0,-2-46 0,1-14 0,-1-19 0,3 1 0,1-1 0,21 107 0,-22-157 0,0 0 0,0 0 0,1-1 0,-1 1 0,1 0 0,0-1 0,0 1 0,1-1 0,0 0 0,-1 0 0,1 0 0,1 0 0,-1 0 0,0-1 0,1 1 0,0-1 0,0 0 0,0 0 0,0-1 0,0 1 0,1-1 0,-1 0 0,1 0 0,0 0 0,-1-1 0,1 1 0,8 0 0,13 2 0,1-2 0,0 0 0,0-2 0,0-1 0,29-5 0,-47 4 0,1 0 0,-1-1 0,0 0 0,0 0 0,0-1 0,0 0 0,-1-1 0,0 0 0,0 0 0,0-1 0,0 0 0,-1 0 0,0-1 0,0 0 0,-1 0 0,0-1 0,0 0 0,-1 0 0,0 0 0,0 0 0,-1-1 0,0 0 0,4-12 0,-1-2 0,-1-1 0,-1 0 0,-1 0 0,-1 0 0,-1-1 0,-1 1 0,-1-1 0,-3-25 0,2 45 0,0 0 0,0 0 0,0 1 0,0-1 0,-1 1 0,0-1 0,0 1 0,0 0 0,0 0 0,-1 0 0,0 0 0,0 0 0,0 0 0,0 1 0,0-1 0,-1 1 0,1 0 0,-1 0 0,0 0 0,0 1 0,0-1 0,0 1 0,-1 0 0,1 0 0,-1 1 0,1-1 0,-1 1 0,0 0 0,1 0 0,-1 0 0,0 1 0,1 0 0,-1 0 0,0 0 0,0 0 0,0 1 0,1 0 0,-1 0 0,0 0 0,-7 3 0,8-1 0,-1 0 0,1-1 0,0 1 0,1 1 0,-1-1 0,0 0 0,1 1 0,0 0 0,0 0 0,0 0 0,0 0 0,1 0 0,-1 1 0,1-1 0,0 1 0,1 0 0,-1-1 0,-1 10 0,-1 6 0,1 0 0,0 0 0,1 25 0,2-40 0,-1 12 0,1 0 0,0 0 0,1 1 0,1-1 0,6 23 0,-7-36 0,1 0 0,0 1 0,0-1 0,0 0 0,0 0 0,1 0 0,-1 0 0,1 0 0,0 0 0,0-1 0,1 0 0,-1 1 0,1-1 0,-1 0 0,1-1 0,0 1 0,0-1 0,1 0 0,-1 1 0,0-2 0,1 1 0,-1-1 0,1 1 0,6 0 0,-5-1 0,0 1 0,0-2 0,0 1 0,0 0 0,0-1 0,0 0 0,0-1 0,0 1 0,0-1 0,9-3 0,-12 3 0,0-1 0,0 1 0,0-1 0,0 0 0,0 0 0,-1-1 0,1 1 0,-1 0 0,1-1 0,-1 1 0,0-1 0,0 0 0,0 0 0,0 0 0,-1 0 0,1 0 0,-1 0 0,0-1 0,2-4 0,3-21 0,0 1 0,-2-1 0,-2 0 0,0-1 0,-4-43 0,1 18 0,1 55 0,0-1 0,0 1 0,-1-1 0,1 1 0,0 0 0,0-1 0,-1 1 0,1-1 0,0 1 0,-1 0 0,1 0 0,0-1 0,-1 1 0,1 0 0,-1 0 0,1-1 0,-1 1 0,1 0 0,0 0 0,-1 0 0,1 0 0,-1 0 0,1-1 0,-1 1 0,1 0 0,-1 0 0,1 0 0,-1 0 0,1 0 0,0 1 0,-1-1 0,1 0 0,-1 0 0,1 0 0,-1 0 0,1 0 0,-1 1 0,1-1 0,0 0 0,-1 0 0,1 1 0,0-1 0,-1 0 0,1 1 0,0-1 0,-1 0 0,1 1 0,0-1 0,-1 1 0,-2 4 0,1 0 0,0 1 0,0-1 0,0 0 0,0 1 0,1-1 0,0 1 0,0 0 0,0-1 0,1 10 0,3 67 0,-2-62 0,0-10 0,0 0 0,0 0 0,1 0 0,1-1 0,-1 1 0,1-1 0,1 1 0,0-1 0,9 15 0,-10-20 0,-1 0 0,1 0 0,0 0 0,1-1 0,-1 1 0,1-1 0,-1 0 0,1 0 0,0 0 0,0 0 0,1-1 0,-1 0 0,0 0 0,1 0 0,-1 0 0,1-1 0,0 1 0,-1-1 0,1 0 0,0-1 0,8 1 0,-7-1 0,0 0 0,0 0 0,0 0 0,0-1 0,-1 0 0,10-3 0,-12 3 0,0-1 0,-1 0 0,1 1 0,0-1 0,-1 0 0,1 0 0,-1 0 0,0 0 0,1-1 0,-1 1 0,0-1 0,-1 1 0,4-7 0,6-11 0,-2 0 0,0-1 0,-1-1 0,9-39 0,-7 12 0,3-56 0,-8-91 0,-5 147 0,0 37 0,-2-34 0,2 43 0,-1 0 0,1 1 0,-1-1 0,0 0 0,0 1 0,0-1 0,0 1 0,0-1 0,0 1 0,-1 0 0,1-1 0,-1 1 0,-3-3 0,5 4 0,0 1 0,0 0 0,0-1 0,-1 1 0,1 0 0,0-1 0,0 1 0,-1 0 0,1 0 0,0-1 0,-1 1 0,1 0 0,0 0 0,-1-1 0,1 1 0,0 0 0,-1 0 0,1 0 0,-1 0 0,1 0 0,0-1 0,-1 1 0,1 0 0,-1 0 0,1 0 0,-1 0 0,1 0 0,0 0 0,-1 0 0,1 0 0,-1 1 0,1-1 0,0 0 0,-1 0 0,1 0 0,0 0 0,-1 0 0,1 1 0,-1-1 0,1 0 0,0 0 0,0 1 0,-1-1 0,1 0 0,0 1 0,-1-1 0,1 0 0,0 1 0,0-1 0,-1 0 0,1 1 0,-5 24 0,5-22 0,-6 221 0,7-155 0,-1-26 0,3 1 0,9 49 0,-8-73 0,0 0 0,2 0 0,0 0 0,1-1 0,1 0 0,18 31 0,-21-43 0,0 0 0,1 0 0,0-1 0,0 0 0,0 0 0,1 0 0,0 0 0,0-1 0,0-1 0,1 1 0,0-1 0,-1 0 0,1-1 0,1 0 0,-1 0 0,0 0 0,1-1 0,0-1 0,-1 1 0,1-2 0,16 1 0,-23-1 0,0 0 0,0-1 0,-1 1 0,1 0 0,0-1 0,0 1 0,-1-1 0,1 1 0,0-1 0,-1 0 0,1 0 0,-1 0 0,1 0 0,-1 0 0,1 0 0,-1 0 0,0 0 0,0-1 0,2-1 0,0-1 0,-1 0 0,1 0 0,-1 0 0,0 0 0,0-1 0,-1 1 0,2-6 0,1-9 0,0 0 0,0-36 0,-4-206 0,-1 249 0,1 7 0,0 0 0,0 0 0,-1-1 0,0 1 0,0 0 0,-3-9 0,4 14 0,0-1 0,0 1 0,0 0 0,0 0 0,0 0 0,0 0 0,-1 0 0,1 0 0,0-1 0,0 1 0,0 0 0,0 0 0,0 0 0,0 0 0,0 0 0,-1 0 0,1 0 0,0 0 0,0 0 0,0 0 0,0 0 0,0 0 0,-1 0 0,1 0 0,0 0 0,0 0 0,0 0 0,0 0 0,0 0 0,-1 0 0,1 0 0,0 0 0,0 0 0,0 0 0,0 0 0,0 0 0,0 0 0,-1 0 0,1 0 0,0 0 0,0 0 0,0 0 0,0 0 0,0 1 0,0-1 0,0 0 0,-1 0 0,1 0 0,0 0 0,0 0 0,0 0 0,0 0 0,0 1 0,0-1 0,0 0 0,0 0 0,0 0 0,0 0 0,-5 14 0,-2 55 0,3 0 0,8 118 0,-4-183 0,1 0 0,-1 1 0,1-1 0,0 0 0,0 0 0,0 0 0,0 1 0,1-1 0,0 0 0,-1-1 0,2 1 0,-1 0 0,0 0 0,1-1 0,0 0 0,4 5 0,-3-5 0,1 0 0,-1 0 0,1 0 0,-1-1 0,1 0 0,0 0 0,0 0 0,0 0 0,0-1 0,1 0 0,-1 0 0,0 0 0,6-1 0,0 1 0,1 0 0,0-1 0,-1-1 0,1 0 0,20-4 0,-28 3 0,1 1 0,-1-1 0,1 0 0,-1 0 0,1-1 0,-1 1 0,0-1 0,0 0 0,0 0 0,-1 0 0,1-1 0,-1 1 0,1-1 0,-1 0 0,-1 0 0,4-4 0,0-5 0,0 0 0,0 0 0,-1 0 0,-1 0 0,0-1 0,-1 1 0,0-1 0,0-16 0,-1-117 0,-4 83 0,2 62 0,-1-28 0,-3 18 0,4 12 0,-1 0 0,1 0 0,0 0 0,0 0 0,0-1 0,0 1 0,-1 0 0,1 0 0,0 0 0,0 0 0,0 0 0,-1 0 0,1 0 0,0 0 0,0 0 0,-1 0 0,1 0 0,0 0 0,0 0 0,0 0 0,-1 0 0,1 0 0,0 0 0,0 0 0,-1 0 0,1 0 0,0 0 0,0 0 0,0 0 0,-1 0 0,1 0 0,0 1 0,0-1 0,0 0 0,0 0 0,-1 0 0,1 0 0,0 0 0,0 1 0,0-1 0,-2 2 0,1 0 0,0 0 0,0-1 0,0 1 0,1 0 0,-1 0 0,0 1 0,1-1 0,-1 0 0,1 0 0,0 0 0,-1 0 0,1 0 0,0 0 0,1 1 0,-1 3 0,1 6 0,-3 27 0,0 7 0,7 76 0,-4-109 0,1-1 0,0 1 0,1 0 0,1-1 0,0 1 0,1-1 0,0 0 0,1 0 0,0-1 0,13 18 0,-17-26 0,0 0 0,1-1 0,-1 1 0,1-1 0,-1 0 0,1 0 0,0 0 0,0 0 0,0 0 0,0-1 0,0 1 0,0-1 0,6 2 0,0-2 0,1 1 0,-1-1 0,17-1 0,-22 0 0,-2 0 0,0 0 0,1 0 0,-1-1 0,0 1 0,0 0 0,0-1 0,0 0 0,0 1 0,0-1 0,0 0 0,0 0 0,0 0 0,-1 0 0,1 0 0,0-1 0,-1 1 0,1 0 0,2-3 0,-2 0 0,1 1 0,-1-1 0,0 0 0,0 0 0,0 0 0,0 0 0,-1 0 0,2-7 0,0-8 0,0 1 0,-2-1 0,0-25 0,-1 35 0,1-49 0,1 20 0,-5-54 0,2 81 0,-1 1 0,0 0 0,0 0 0,-1 1 0,0-1 0,-1 0 0,0 1 0,0 0 0,-1 0 0,-7-10 0,11 17 0,-1-1 0,1 1 0,-1 0 0,0 0 0,0 0 0,0 0 0,0 0 0,0 1 0,0-1 0,-1 1 0,1-1 0,0 1 0,-1 0 0,1 0 0,-1 0 0,0 0 0,1 0 0,-1 0 0,0 1 0,1 0 0,-1-1 0,0 1 0,1 0 0,-1 0 0,0 0 0,0 1 0,1-1 0,-1 1 0,-2 0 0,1 1 0,1 0 0,-1-1 0,1 2 0,0-1 0,0 0 0,0 0 0,0 1 0,0 0 0,1 0 0,-1 0 0,1 0 0,-1 0 0,1 0 0,0 0 0,0 1 0,1-1 0,-1 1 0,1-1 0,-2 7 0,-2 24 0,0 0 0,3 0 0,1 0 0,5 60 0,-4-89 0,0 0 0,0-1 0,1 1 0,0 0 0,0-1 0,0 1 0,0 0 0,1-1 0,-1 0 0,1 1 0,0-1 0,1 0 0,-1 0 0,1 0 0,0 0 0,-1 0 0,2-1 0,-1 1 0,0-1 0,1 0 0,0 0 0,-1 0 0,1 0 0,0-1 0,1 0 0,-1 0 0,0 0 0,1 0 0,-1 0 0,1-1 0,-1 0 0,1 0 0,0 0 0,-1-1 0,1 0 0,5 0 0,-8 0 0,0 0 0,0 0 0,-1-1 0,1 1 0,0-1 0,-1 0 0,1 1 0,0-1 0,-1 0 0,1 0 0,-1 0 0,1 0 0,-1 0 0,0 0 0,1 0 0,-1-1 0,0 1 0,0 0 0,0-1 0,0 1 0,0-1 0,0 1 0,0-1 0,0 0 0,-1 1 0,1-1 0,0-3 0,3-7 0,-2 0 0,1 0 0,0-14 0,-1 9 0,4-26 0,17-95 0,-20 122 0,1 1 0,1 0 0,1 0 0,0 0 0,1 0 0,11-18 0,-15 30 0,-1 0 0,1 0 0,0 0 0,0 1 0,0-1 0,1 1 0,-1-1 0,0 1 0,1 0 0,-1 0 0,1 1 0,0-1 0,0 1 0,4-2 0,-5 3 0,-1-1 0,1 1 0,-1-1 0,1 1 0,-1 0 0,1 0 0,0 0 0,-1 0 0,1 0 0,-1 1 0,1-1 0,-1 1 0,1 0 0,-1 0 0,0 0 0,1 0 0,-1 0 0,0 0 0,0 1 0,0-1 0,0 0 0,0 1 0,3 3 0,0 1 0,-1 0 0,-1 0 0,1 1 0,-1-1 0,0 1 0,-1 0 0,1 0 0,-1 0 0,1 11 0,7 69 0,-9 133 0,-3-211 0,1 0 0,-1-1 0,-1 0 0,0 1 0,-4 8 0,7-17 0,14-28 0,157-267 0,-137 239 0,-21 33 0,-7 11 0,1 1 0,0 0 0,0 1 0,1-1 0,10-9 0,-18 20 0,0 0 0,0 0 0,0 0 0,0 0 0,0 0 0,0-1 0,0 1 0,0 0 0,0 0 0,0 0 0,1 0 0,-1 0 0,0 0 0,0 0 0,0 0 0,0 0 0,0 0 0,0 0 0,0 0 0,0 0 0,0 0 0,0 0 0,0 0 0,1 0 0,-1 0 0,0 0 0,0 0 0,0 0 0,0 0 0,0 0 0,0 0 0,0 0 0,0 0 0,0 0 0,0 0 0,1 0 0,-1 0 0,0 0 0,0 0 0,0 0 0,0 0 0,0 0 0,0 0 0,0 0 0,0 0 0,0 0 0,0 0 0,0 0 0,0 1 0,0-1 0,1 0 0,-1 0 0,0 0 0,0 0 0,0 0 0,0 0 0,0 0 0,0 0 0,0 0 0,0 0 0,0 0 0,0 1 0,0 8 0,0-5 0,-19 391 0,-5-226 0,21-158 70,3-11-85,0 0 1,0 0-1,0 0 1,-1 1-1,1-1 1,0 0-1,0 0 0,0 0 1,0 0-1,0 0 1,0 1-1,0-1 0,-1 0 1,1 0-1,0 0 1,0 0-1,0 0 0,0 0 1,0 0-1,-1 0 1,1 0-1,0 0 1,0 0-1,0 0 0,0 0 1,-1 0-1,1 0 1,0 0-1,0 0 0,0 0 1,0 0-1,0 0 1,-1 0-1,1 0 1,0 0-1,0 0 0,0 0 1,0 0-1,-1 0 1,1 0-1,0 0 0,0 0 1,0 0-1,0-1 1,0 1-1,0 0 1,-1 0-1,1 0 0,0 0 1,0 0-1,0 0 1,0-1-1,0 1 0,0 0 1,0 0-1,0 0 1,0 0-1,0-1 0,0 1 1,0 0-1,0 0 1,0 0-1,0 0 1,0-1-1,0 1 0,0 0 1,0 0-1,0 0 1,-8-19-3868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01.723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72 18 30238,'0'-1'49,"0"1"-1,0 0 1,0-1 0,0 1 0,-1-1 0,1 1-1,0 0 1,0 0 0,-1-1 0,1 1-1,0 0 1,0-1 0,-1 1 0,1 0 0,0 0-1,-1 0 1,1-1 0,-1 1 0,1 0-1,0 0 1,-1 0 0,1 0 0,0 0 0,-1 0-1,1 0 1,-1 0 0,1 0 0,0 0-1,-1 0 1,1 0 0,-1 0 0,1 0 0,0 0-1,-1 0 1,1 0 0,-1 0 0,-17 7 627,14-4-676,1 0 0,0 1 0,0-1 0,1 1 0,-1 0 0,1 0 0,-1 0 0,1 0 0,1 0 0,-1 0 0,1 1 0,-1-1-1,1 0 1,0 1 0,1-1 0,-1 7 0,0-8 0,1 0 1,0 0-1,0 0 0,0 0 0,0 0 0,1 0 0,-1 0 0,1 0 0,-1 0 1,1 0-1,0 0 0,0 0 0,1-1 0,-1 1 0,1 0 0,-1-1 0,1 1 1,0-1-1,0 1 0,0-1 0,0 0 0,0 0 0,0 0 0,1 0 1,2 2-1,6 0 5,0-1-1,0 0 1,0 0 0,0-1 0,1 0 0,-1-1 0,0 0 0,20-2 0,-25 1-4,-5 0-1,1 0 0,0 0 0,0 0 0,0 0 0,0-1 0,0 1 0,0-1 0,-1 1 0,1-1 0,0 1 0,0-1 0,-1 0 0,1 0 0,0 0 0,-1 0 0,1 0 0,-1 0 0,0-1 0,1 1 0,-1 0 0,0-1 0,1 1 0,-1-1 0,0 1 0,0-1 0,0 0 0,-1 1 0,1-1 0,1-3 0,0-3 0,-1-1 0,1 1 0,-2-1 0,1 0 0,-2-11 0,1 8 0,0 9 1,0 0 1,0 0-1,-1 0 1,0 0-1,1-1 0,-1 1 1,0 0-1,-1 0 0,1 1 1,0-1-1,-1 0 1,1 0-1,-1 1 0,0-1 1,0 1-1,0-1 0,-1 1 1,1 0-1,0 0 1,-1 0-1,1 0 0,-1 0 1,0 1-1,0-1 0,1 1 1,-1-1-1,0 1 1,0 0-1,0 1 0,0-1 1,-6 0-1,2-1-52,0 1 1,-1 1-1,1-1 1,0 2-1,-1-1 0,1 1 1,0 0-1,0 0 1,-1 0-1,1 1 0,0 1 1,0-1-1,-10 6 1,-21 19-2007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1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74 31807,'-1'-3'24,"1"-1"0,-1 1 1,0 0-1,0 0 1,-1 0-1,1 0 0,-1 0 1,1 0-1,-1 1 1,0-1-1,0 0 0,0 1 1,0 0-1,-1-1 1,1 1-1,0 0 0,-1 0 1,0 0-1,1 1 1,-1-1-1,0 0 0,0 1 1,0 0-1,0 0 1,0 0-1,-1 0 0,1 0 1,0 1-1,0-1 1,0 1-1,-1 0 0,1 0 1,-5 1-1,1-1-24,1 0 0,-1 0 1,0 1-1,1 0 0,-1 1 0,1 0 0,-1 0 0,1 0 0,0 0 0,0 1 0,0 0 0,0 1 0,1-1 0,-1 1 1,1 0-1,0 0 0,0 1 0,0 0 0,0 0 0,1 0 0,0 0 0,0 0 0,1 1 0,-1 0 0,1 0 1,0 0-1,1 0 0,-1 0 0,1 1 0,-1 7 0,1-6 0,1 0 0,0 1 0,1-1 0,-1 0 0,2 0 0,-1 1 0,1-1 0,3 13 0,-3-17 1,1 0 0,0 1 0,-1-1 0,1-1 0,1 1 0,-1 0 0,0 0 0,1-1 0,0 0 0,0 1 0,0-1 0,0 0 0,0 0 0,1-1 0,-1 1 1,1-1-1,5 3 0,6 1 4,0 0 0,1-2 1,-1 0-1,1 0 0,0-2 1,0 0-1,0 0 0,0-2 1,1 0-1,-1-1 0,20-3 1,-33 3-6,1 0 1,0 0-1,-1-1 1,1 1-1,-1-1 1,1 0-1,-1 0 1,0 0-1,0 0 1,0-1-1,0 1 1,0-1-1,0 1 1,-1-1-1,1 0 1,-1 0 0,0 0-1,0-1 1,0 1-1,0 0 1,-1-1-1,1 0 1,-1 1-1,0-1 1,0 0-1,1-5 1,-1 0 1,1 1 0,-1-1 0,-1 1 0,0-1 1,0 1-1,0-1 0,-1 1 0,-1 0 0,1-1 0,-1 1 1,-4-10-1,2 10-1,0 0 0,-1 0 0,0 0 0,-1 1 0,1 0 1,-1 0-1,-1 0 0,1 1 0,-1 0 0,0 0 0,-1 1 1,1 0-1,-1 0 0,0 1 0,0 0 0,-1 0 0,1 1 1,-1 0-1,0 0 0,-11-1 0,10 2-17,0 0-1,0 1 1,1 1-1,-1-1 1,0 2-1,0-1 1,0 1 0,0 1-1,1 0 1,-1 0-1,0 1 1,1 0-1,0 0 1,0 1-1,0 1 1,0-1-1,1 2 1,-14 9 0,-37 43-972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2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46 32095,'-2'-3'34,"0"-1"1,0 1-1,-1 0 1,1 0-1,-1 0 1,0 0-1,0 0 1,0 0-1,0 1 0,-1 0 1,1-1-1,-1 1 1,1 0-1,-1 1 1,-4-2-1,6 2-33,0 1 0,0-1 0,0 1-1,0 0 1,0-1 0,0 1 0,-1 0-1,1 1 1,0-1 0,0 0 0,0 0-1,0 1 1,1 0 0,-1-1 0,0 1-1,0 0 1,0 0 0,0 0-1,1 0 1,-1 0 0,0 0 0,1 0-1,-1 1 1,1-1 0,-1 0 0,1 1-1,0 0 1,-1-1 0,1 1 0,0 0-1,0-1 1,-1 4 0,-3 7 0,-1 1 0,2 0 0,0 0 0,0 1 0,2-1 0,-3 22 0,2 86 7,3-94-7,-1-22-1,1 0 0,1 1 0,-1-1 0,1-1 0,0 1 0,0 0 0,0 0 0,1 0 0,-1 0 0,1-1-1,0 1 1,1-1 0,-1 1 0,7 7 0,-6-9 0,0 0 1,1 0-1,-1-1 0,1 0 0,-1 1 0,1-1 1,0 0-1,0-1 0,0 1 0,0-1 0,0 1 1,1-1-1,-1-1 0,0 1 0,0 0 0,1-1 0,6 0 1,-8 0 0,1 0 0,-1 0 0,1 0 0,-1-1 1,1 1-1,-1-1 0,0 1 0,1-1 0,-1 0 1,0-1-1,0 1 0,0-1 0,0 1 0,0-1 1,0 0-1,0 0 0,3-2 0,-4 0 1,1 0-1,0 0 1,-1 0 0,0 0-1,0 0 1,0-1 0,-1 1-1,1 0 1,-1-1-1,0 1 1,0-1 0,0-8-1,1-6 0,-1 0-1,-1 0 1,-1 0-1,0 0 0,-1 1 1,-7-27-1,7 36 0,-1 0 0,0 0 0,-1 0 0,0 1 0,0-1 0,-1 1 0,0 0 0,0 0 0,-1 0 0,0 1 0,0 0 0,-1 0 0,0 1 0,-12-10 0,13 13 0,-1 0 0,1 0 0,0 0 0,-1 1 0,1 0 0,-1 0 0,0 1 0,0 0 0,0 0 0,1 1 0,-14 0 0,17 0 0,1 0-1,-1 0 1,0 1-1,0-1 1,0 1-1,0-1 1,1 1 0,-1 0-1,0 0 1,0 0-1,1 1 1,-1-1-1,1 1 1,0-1-1,-1 1 1,1 0 0,-3 2-1,2 0 1,0 0 0,0 0-1,1 0 1,-1 0 0,1 1-1,0-1 1,0 1 0,0-1 0,-1 8-1,-1 8-90,2 1 0,0-1-1,1 40 1,1-54 45,3 76-1053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02.052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 0 32287,'19'5'240,"31"3"-128,13-6-64,9 0-32,0-2 0,-11 0-16,-11 0 0,-17 0-16,-16 0-224,-15 0-1649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02.381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0 1 31134,'0'0'1169,"28"0"-977,24 0-48,12 0-96,13 0-16,6 0-32,-11 0 0,-8 0-16,-14 0-272,-23 0-3506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03.019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 14 26572,'0'-1'206,"0"1"0,0-1 0,0 1 0,0 0 0,0-1 0,0 1 0,0-1-1,1 1 1,-1-1 0,0 1 0,0 0 0,0-1 0,1 1 0,-1 0 0,0-1 0,1 1 0,-1-1 0,0 1 0,1 0-1,-1 0 1,0-1 0,1 1 0,-1 0 0,1-1 0,14-3 1384,26 5-2647,-26-1 1566,441 13-504,-369-13-2,-78 0-6,-11 0-10,-45 0-51,-20 1-1137,-9 3-4052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03.972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0 36 30670,'9'-7'523,"-1"0"0,1 0 0,15-7 0,-24 14-523,0 0 0,1 0 0,-1 0 0,0 0 0,0 0 0,0 0 0,0 0 0,0 0 0,0-1 0,0 2 1,1-1-1,-1 0 0,0 0 0,0 0 0,0 0 0,0 0 0,0 0 0,0 0 0,1 0 0,-1 0 0,0 0 0,0 0 1,0 0-1,0 0 0,0 0 0,0 0 0,0 0 0,0 0 0,1 1 0,-1-1 0,0 0 0,0 0 0,0 0 0,0 0 0,0 0 1,0 0-1,0 0 0,0 0 0,0 1 0,0-1 0,0 0 0,0 0 0,0 0 0,0 0 0,0 0 0,0 0 0,0 1 1,0-1-1,0 0 0,0 0 0,0 0 0,0 0 0,0 0 0,0 0 0,0 1 0,0-1 0,0 0 0,0 0 0,0 0 0,0 0 1,-1 0-1,1 0 0,0 5 0,5 441 0,-7-246 0,1-196 0,1 1 0,1 0 0,-1 0 0,0-1 0,1 1 0,0-1 0,3 8 0,-3-10 0,-1-1 0,1 1 0,0-1 0,1 1 0,-1-1 0,0 0 0,0 0 0,1 0 0,-1 0 0,0 0 0,1 0 0,-1 0 0,1 0 0,-1 0 0,1 0 0,0-1 0,-1 1 0,1-1 0,0 1 0,-1-1 0,1 0 0,2 0 0,4 2 0,1-1 0,-1-1 0,1 0 0,0 0 0,-1 0 0,1-1 0,-1 0 0,1-1 0,-1 0 0,0 0 0,0-1 0,1 0 0,-2-1 0,1 1 0,0-1 0,13-11 0,-10 6 0,-1 0 0,-1-1 0,0-1 0,0 0 0,-1 0 0,0-1 0,-1 1 0,0-2 0,10-25 0,-8 12 0,0 0 0,-2-1 0,-1 0 0,5-49 0,-5-112 0,-6 186 0,0 46 0,-2-2 0,3 1 0,11 75 0,-8-94 0,1 0 0,0-1 0,1 0 0,11 27 0,-15-45 0,0 0 0,0 0 0,1-1 0,0 1 0,-1-1 0,2 1 0,-1-1 0,0 0 0,1 0 0,0 0 0,0-1 0,0 1 0,0-1 0,1 0 0,-1 0 0,1-1 0,0 0 0,0 1 0,0-1 0,5 1 0,3 0 0,-1-1 0,1-1 0,24 1 0,-33-2 0,1 0 0,0-1 0,0 0 0,0 1 0,-1-1 0,1-1 0,-1 1 0,1-1 0,-1 0 0,1 0 0,-1 0 0,0 0 0,7-6 0,-3 0 0,-1-1 0,0 0 0,0 0 0,-1-1 0,0 0 0,0 0 0,-1 0 0,-1-1 0,0 0 0,0 0 0,-1 0 0,2-15 0,1-9 0,-1-1 0,-2-58 0,-3-14 0,1 106 0,-1 1 0,0-1 0,0 1 0,0-1 0,-1 1 0,1-1 0,0 1 0,-1-1 0,1 1 0,-1-1 0,1 1 0,-1 0 0,1-1 0,-1 1 0,0 0 0,0-1 0,0 1 0,0 0 0,0 0 0,0 0 0,0 0 0,0 0 0,0 0 0,0 0 0,-1 0 0,1 0 0,-2 0 0,-1 0 0,1 0 0,0 0 0,0 1 0,0 0 0,-1-1 0,1 1 0,0 0 0,-1 1 0,1-1 0,0 1 0,-6 1 0,6-1 0,0 0 0,1 0 0,-1 1 0,1-1 0,0 1 0,-1-1 0,1 1 0,0 0 0,0 0 0,0 0 0,0 0 0,1 0 0,-1 0 0,0 1 0,1-1 0,0 1 0,-1-1 0,1 1 0,-1 4 0,-2 5 0,0 0 0,-3 24 0,7-35 0,-4 39 0,1 1 0,4 64 0,0-94 0,0-1 0,0 1 0,1-1 0,0 0 0,1 0 0,0 0 0,1 0 0,0 0 0,0-1 0,1 1 0,11 15 0,-12-20 0,1 1 0,0-1 0,0 0 0,0-1 0,0 1 0,1-1 0,0 0 0,0 0 0,0-1 0,0 0 0,0 0 0,1 0 0,0-1 0,-1 0 0,1 0 0,0-1 0,0 0 0,8 1 0,-2-1 0,0-1 0,0 0 0,0 0 0,15-3 0,-24 2 0,-1 0 0,1 0 0,0-1 0,-1 1 0,1-1 0,0 0 0,-1 0 0,0 0 0,1 0 0,-1 0 0,0-1 0,0 1 0,-1-1 0,1 0 0,0 0 0,-1 0 0,4-5 0,-2-1 0,1 0 0,-1-1 0,0 1 0,-1-1 0,0 0 0,-1 0 0,0 0 0,1-11 0,-1-13 0,-2-37 0,-1 29 0,1-157 0,1 198 0,-1 0 0,1 0 0,-1 0 0,1 0 0,-1 0 0,1 0 0,0 1 0,-1-1 0,1 0 0,0 0 0,-1 1 0,1-1 0,0 1 0,0-1 0,0 0 0,0 1 0,0-1 0,0 1 0,0 0 0,0-1 0,0 1 0,0 0 0,0 0 0,0-1 0,0 1 0,0 0 0,0 0 0,0 0 0,0 0 0,0 1 0,0-1 0,2 0 0,36 5 0,-33-3 0,-1 1 0,1 0 0,-1 0 0,0 0 0,0 0 0,0 1 0,-1-1 0,1 1 0,-1 1 0,0-1 0,0 1 0,0-1 0,0 1 0,-1 0 0,0 0 0,0 1 0,0-1 0,-1 1 0,3 10 0,1 2 0,-1 0 0,-1 0 0,-1 1 0,0-1 0,-1 23 0,-2 178 0,0-218 0,0-1 0,1 1 0,-1-1 0,0 1 0,0-1 0,0 1 0,0-1 0,0 1 0,1-1 0,-1 1 0,0-1 0,0 1 0,1-1 0,-1 1 0,0-1 0,1 0 0,-1 1 0,0-1 0,1 1 0,-1-1 0,1 0 0,-1 0 0,1 1 0,-1-1 0,0 0 0,1 0 0,-1 1 0,1-1 0,-1 0 0,1 0 0,-1 0 0,2 0 0,19 1 0,-14-2 0,-1 1 0,-1 0 1,0 0-1,1-1 1,-1 0-1,0 0 0,0 0 1,0-1-1,1 0 0,-2 0 1,1 0-1,0 0 1,0-1-1,-1 0 0,1 0 1,-1 0-1,7-7 0,-6 4-8,0 0 0,-1 1 0,0-2 0,0 1 0,-1 0 0,0-1 0,0 1 0,0-1 0,-1 0 0,0 0-1,0 0 1,0-9 0,2-31-1184,-4 2-3616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04.332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125 55 32079,'0'-3'53,"1"0"0,0 0 0,-1 0 0,0 0 0,0 1 0,0-1 0,0 0 0,0 0 0,0 0 0,-1 0 1,-1-5-1,2 7-53,-1 0 1,0 0 0,0 0 0,-1 0 0,1 0-1,0 0 1,0 0 0,0 0 0,-1 1 0,1-1-1,0 0 1,-1 1 0,1-1 0,0 1 0,-1 0 0,1-1-1,-1 1 1,1 0 0,0 0 0,-1 0 0,1 0-1,-1 0 1,-2 0 0,-1 0-1,0 0 0,0 0 0,0 1 0,0-1 0,0 1 0,1 0 0,-1 0 0,-6 3 0,9-2 0,-1-1 0,1 1 0,0-1 1,0 1-1,0 0 0,0 0 1,0 0-1,0 0 0,0 0 1,1 1-1,-1-1 0,1 0 1,0 1-1,-1-1 0,1 1 1,0-1-1,0 4 0,-1 1 3,0 0 0,0 0-1,1 0 1,0 1-1,0-1 1,1 0-1,0 0 1,0 1 0,1-1-1,2 13 1,-1-15-3,-1-1 0,0 0 0,1 0-1,0 0 1,0 0 0,0-1 0,0 1 0,1 0 0,-1-1 0,1 1 0,0-1 0,0 0 0,0 0-1,1 0 1,-1-1 0,1 1 0,-1-1 0,9 4 0,-2-1 0,0-1 0,0-1 0,1 0 0,-1 0 0,1-1 0,0-1 0,0 1 0,0-2 0,0 0 0,0 0 0,11-2 0,-20 2 0,0-1 0,0 1 0,-1-1 0,1 0 0,0 0 0,-1 1 0,1-1 0,-1 0 0,1 0 0,-1-1 0,0 1 0,1 0 0,-1 0 0,0-1 0,0 1 0,0-1 0,0 1 0,0-1 0,0 1 0,0-1 0,-1 1 0,1-1 0,0 0 0,-1 1 0,1-5 0,1-3 0,-1-1 0,-1 1 0,0-19 0,-1 10 0,1 12 0,0 0 0,-1 0 0,0 0 0,0 0 0,0 0 0,-1 0 0,0 0 0,0 0 0,-1 1 0,1-1 0,-5-5 0,5 8 0,-1-1 0,1 1 0,-1 0 0,0 0 0,0 0 0,0 0 0,0 1 0,0-1 0,0 1 0,-1 0 0,1 0 0,-1 0 0,0 0 0,0 1 0,0 0 0,1-1 0,-9 0 0,6 1-28,0 0 0,0 0 0,-1 1 0,1 0 0,0 0 0,0 1 0,0-1 0,0 1 0,-11 4 0,11-2-183,0 1-1,1-1 1,-1 1 0,-7 8-1,13-11 188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12.944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3 424 32127,'-3'162'371,"3"-160"-368,1-1 1,-1 1-1,0 0 1,1-1-1,-1 1 1,1-1-1,-1 1 1,1-1-1,0 0 1,0 1-1,-1-1 1,1 0 0,0 1-1,0-1 1,0 0-1,0 0 1,1 0-1,-1 0 1,0 0-1,0 0 1,1 0-1,-1 0 1,1-1-1,-1 1 1,0 0-1,1-1 1,-1 1 0,1-1-1,0 1 1,-1-1-1,3 0 1,0 1 1,1-1 1,-1 1 0,0-1-1,0 0 1,0 0 0,0-1-1,0 0 1,0 1 0,0-1-1,0 0 1,0-1 0,4-1-1,-2-1-2,-1 0-1,0 0 1,0-1 0,0 1-1,0-1 1,-1-1-1,0 1 1,0-1 0,0 1-1,-1-1 1,1 0-1,2-8 1,4-11 4,13-47 0,-13 24-5,-3-1-1,-2 1 0,-2-1 1,-4-70-1,0 37 22,-10 97-18,6-2-5,2 0 0,-1 0 0,2 1 0,0-1 0,-1 23 0,5 74 0,-1-88 0,0-4 0,1 0 0,1 0 0,1-1 0,10 33 0,-12-43 0,1 0 0,0 0 0,0 0 0,0-1 0,1 1 0,0-1 0,0 0 0,1 0 0,0 0 0,0-1 0,0 0 0,1 0 0,-1 0 0,10 6 0,-8-9 0,0 0 0,0 0 0,0 0 0,0-1 0,0 0 0,0-1 0,1 1 0,-1-2 0,0 1 0,0-1 0,0 0 0,0 0 0,0-1 0,0 1 0,0-2 0,0 1 0,10-6 0,-9 1 0,0 0 0,0 0 0,-1 0 0,0-1 0,-1 0 0,0 0 0,0-1 0,-1 0 0,0 0 0,0 0 0,-1-1 0,0 1 0,3-13 0,0-4 0,-1 0 0,-1-1 0,2-50 0,-6-44 0,-2 115 0,-1 7 0,-2 8 0,4-8 0,-8 23 0,2 0 0,0 1 0,2 0 0,-2 30 0,1 107 0,5-161 0,0 5 0,0-1 0,0 1 0,0-1 0,1 1 0,0-1 0,0 0 0,3 10 0,-3-13 0,1 0 0,-1-1 0,0 1 0,0-1 0,1 1 0,-1-1 0,1 1 0,-1-1 0,1 0 0,-1 0 0,1 0 0,0 0 0,0 0 0,0 0 0,-1 0 0,1-1 0,0 1 0,0-1 0,0 1 0,0-1 0,0 0 0,0 1 0,0-1 0,3-1 0,1 2 0,-1-1 0,1 1 0,0-1 0,0-1 0,0 1 0,-1-1 0,1 0 0,0-1 0,-1 1 0,1-1 0,-1 0 0,0 0 0,1-1 0,-1 0 0,0 0 0,-1 0 0,1 0 0,0-1 0,-1 0 0,0 0 0,0 0 0,0 0 0,0-1 0,5-8 0,-1 0 0,-1 0 0,0-1 0,-1 1 0,-1-1 0,6-22 0,11-76 0,-8 35 0,-14 73 0,1-1 0,0 1 0,0 0 0,1 0 0,-1 0 0,1 0 0,0 0 0,0 1 0,0-1 0,0 0 0,1 1 0,0 0 0,4-5 0,-4 6 0,0 0 0,0 0 0,0 1 0,0-1 0,1 1 0,-1 0 0,0 0 0,1 0 0,-1 0 0,1 1 0,0-1 0,-1 1 0,1 0 0,-1 0 0,1 0 0,4 2 0,-5-2 0,0 1 0,1 0 0,-1 1 0,0-1 0,0 1 0,0-1 0,0 1 0,0 0 0,0 0 0,-1 0 0,1 0 0,-1 1 0,1-1 0,-1 1 0,0 0 0,0-1 0,0 1 0,0 0 0,-1 0 0,1 0 0,-1 0 0,0 1 0,2 3 0,1 5 0,0 2 0,0-1 0,-2 0 0,3 25 0,-3-25 0,-1 1 0,0-1 0,-2 1 0,1-1 0,-1 1 0,-1-1 0,-1 1 0,0-1 0,0 0 0,-1 0 0,-11 22 0,0-11 0,0 0 0,-2-1 0,0-1 0,-2-1 0,-30 28 0,47-48 0,1 0 0,-1 0 0,1 1 0,-1-1 0,0 0 0,1 0 0,-1-1 0,0 1 0,0 0 0,0 0 0,-2 0 0,3-1 0,0 0 0,0 0 0,1 0 0,-1 0 0,0 0 0,1-1 0,-1 1 0,0 0 0,1 0 0,-1 0 0,0-1 0,1 1 0,-1 0 0,0-1 0,1 1 0,-1-1 0,0 1 0,1 0 0,-1-1 0,1 1 0,-1-2 0,-2-2 0,1 0 0,0 0 0,0 0 0,1-1 0,-1 1 0,1-1 0,-2-7 0,0-3 0,-44-126 0,52 147 0,-1-1 0,1 0 0,0 0 0,0-1 0,6 5 0,-3-3 0,3 4 0,0-2 0,1 1 0,0-2 0,0 1 0,1-2 0,0 0 0,0 0 0,1-1 0,0-1 0,-1 0 0,1-1 0,1 0 0,-1-1 0,0-1 0,17 0 0,-13-1 0,0 0 0,0-1 0,-1-1 0,34-8 0,-44 7 0,0 1 0,0-1 0,0-1 0,0 1 0,-1-1 0,1 0 0,-1-1 0,0 0 0,0 0 0,0 0 0,-1 0 0,0-1 0,0 0 0,5-8 0,-5 6 0,-1 0 0,0 0 0,0-1 0,-1 1 0,0-1 0,0 0 0,-1 0 0,2-16 0,-2-6 0,-1-39 0,-1 38 0,0 22 0,0 0 0,-1-1 0,-1 1 0,1-1 0,-7-18 0,7 26 0,0 0 0,0 0 0,0 0 0,-1 1 0,1-1 0,-1 0 0,0 1 0,0-1 0,0 1 0,0 0 0,0-1 0,0 1 0,-1 0 0,1 1 0,-1-1 0,1 0 0,-1 1 0,0-1 0,1 1 0,-1 0 0,0 0 0,0 0 0,0 0 0,-4 0 0,3 0 0,1 0 0,0 1 0,-1 0 0,1 0 0,-1 0 0,1 0 0,-1 0 0,1 1 0,0-1 0,-1 1 0,1 0 0,0 0 0,0 1 0,0-1 0,0 0 0,0 1 0,-6 4 0,6-3 0,0 0 0,0 1 0,1 0 0,-1-1 0,1 1 0,0 0 0,0 0 0,0 0 0,0 0 0,1 1 0,0-1 0,0 0 0,-1 9 0,-2 17 0,2 0 0,1 0 0,4 42 0,-1-61 0,-1-1 0,2 1 0,-1-1 0,1 0 0,1 0 0,0 0 0,0 0 0,1-1 0,0 1 0,10 12 0,-12-17 0,2 1 0,-1-1 0,0-1 0,1 1 0,0 0 0,0-1 0,0 0 0,1 0 0,-1-1 0,1 1 0,0-1 0,0-1 0,0 1 0,1-1 0,-1 0 0,0 0 0,13 1 0,-8-2 0,-1 0 0,1-1 0,-1 0 0,1-1 0,0-1 0,19-4 0,-25 4 0,0 0 0,-1 0 0,1 0 0,-1-1 0,0 0 0,1 0 0,-1 0 0,-1 0 0,1-1 0,0 0 0,-1 1 0,0-1 0,0 0 0,0-1 0,0 1 0,3-9 0,2-8 0,-1 0 0,0 0 0,-2-1 0,-1 0 0,-1 0 0,0 0 0,-2-26 0,1 18 0,0 0 0,13-56 0,-14 83 0,0-1 0,0 0 0,1 0 0,-1 0 0,1 1 0,0-1 0,0 1 0,0 0 0,1-1 0,3-4 0,-4 7 0,0-1 0,1 1 0,-1-1 0,0 1 0,1 0 0,-1-1 0,1 1 0,-1 1 0,1-1 0,0 0 0,-1 0 0,1 1 0,0 0 0,-1-1 0,6 1 0,-7 1 0,1-1 0,0 0 0,-1 0 0,1 1 0,0-1 0,-1 1 0,1-1 0,-1 1 0,1-1 0,-1 1 0,1 0 0,-1 0 0,0 0 0,1 0 0,-1 0 0,0 0 0,0 0 0,0 0 0,2 3 0,0 0 0,0 1 0,-1-1 0,0 1 0,0-1 0,0 1 0,2 7 0,0 5 0,-1 0 0,2 33 0,-3 183 0,-2-231 0,0 0 0,0 1 0,1-1 0,-1 0 0,1 1 0,0-1 0,0 0 0,-1 0 0,2 1 0,-1-1 0,0 0 0,0 0 0,1 0 0,-1 0 0,1-1 0,-1 1 0,1 0 0,0-1 0,0 1 0,-1-1 0,1 1 0,0-1 0,1 0 0,-1 0 0,0 0 0,0 0 0,0 0 0,1 0 0,2 0 0,7 1 0,0 0 0,1 0 0,-1-2 0,18 0 0,-16 0 0,-3 0 0,-1 0 0,1-1 0,-1-1 0,1 1 0,-1-2 0,17-5 0,-24 7 0,0 0 0,0 0 0,0-1 0,0 1-1,-1-1 1,1 0 0,-1 0 0,1 0 0,-1 0-1,1 0 1,-1 0 0,0-1 0,0 1-1,0-1 1,-1 1 0,1-1 0,-1 0 0,1 0-1,-1 0 1,0 0 0,0 0 0,0 0 0,0 0-1,-1 0 1,1 0 0,-1-6 0,1 8-3,-1 0 0,0 0 0,0 0 1,0 0-1,-1 0 0,1 0 0,0 1 1,0-1-1,0 0 0,-1 0 1,1 0-1,0 0 0,-1 0 0,1 1 1,-1-1-1,1 0 0,-1 0 0,1 1 1,-1-1-1,0 0 0,1 1 0,-1-1 1,0 0-1,1 1 0,-2-1 0,-26-5-550,-19 5-1794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13.774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 0 31022,'0'0'1233,"1"0"-918,362 0-195,-448 3-3138,38-1-7829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16.588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253 177 27869,'1'0'157,"0"0"0,0 0 1,0 1-1,0-1 0,0 0 1,0 1-1,0-1 0,0 1 1,0-1-1,-1 1 0,1-1 1,0 1-1,0 0 0,0-1 1,-1 1-1,1 0 0,0 0 1,-1 0-1,1-1 0,-1 1 1,1 0-1,-1 0 1,1 0-1,-1 0 0,1 0 1,-1 0-1,0 0 0,0 0 1,0 0-1,1 0 0,-1 0 1,0 0-1,0 2 0,-1 46-998,0-28 1231,-25 423-390,19-366 0,6-68 0,-4 22 0,5-31 0,0-1 0,-1 1 0,1-1 0,0 1 0,-1-1 0,1 1 0,0-1 0,-1 0 0,1 1 0,-1-1 0,1 1 0,0-1 0,-1 0 0,1 1 0,-1-1 0,1 0 0,-1 0 0,1 0 0,-1 1 0,0-1 0,1 0 0,-1 0 0,1 0 0,-1 0 0,1 0 0,-1 0 0,1 0 0,-1 0 0,0 0 0,1 0 0,-1 0 0,1 0 0,-1 0 0,1-1 0,-1 1 0,1 0 0,-1 0 0,1 0 0,-1-1 0,0 0 0,1 1 0,-4-2 0,-1 0 0,1-1 0,1 0 0,-1 0 0,0 0 0,1 0 0,-1-1 0,-2-4 0,-17-14 0,16 15 0,0 1 0,-1 0 0,0 1 0,0 0 0,0 0 0,0 0 0,-1 1 0,1 0 0,-1 1 0,0 0 0,0 1 0,-1-1 0,1 2 0,-19-2 0,28 3 0,-1 0 0,1 0 0,0 0 0,0 0 0,-1 0 0,1 0 0,0 0 0,-1 0 0,1 0 0,0 0 0,-1 1 0,1-1 0,0 0 0,0 0 0,-1 0 0,1 0 0,0 1 0,0-1 0,-1 0 0,1 0 0,0 0 0,0 1 0,0-1 0,-1 0 0,1 0 0,0 1 0,0-1 0,0 0 0,0 1 0,0-1 0,0 0 0,-1 0 0,1 1 0,0-1 0,0 0 0,0 1 0,0-1 0,0 0 0,0 1 0,0-1 0,1 1 0,3 13 0,0-8 0,0 0 0,0-1 0,0 0 0,1 0 0,0 0 0,0 0 0,1-1 0,-1 1 0,1-1 0,0-1 0,7 4 0,6 3 0,1-1 0,28 9 0,-25-13 0,-1 0 0,1-1 0,0-2 0,0 0 0,0-1 0,43-5 0,-60 4 0,0-1 0,0-1 0,0 1 0,0-1 0,0 0 0,-1 0 0,1 0 0,-1-1 0,1 0 0,-1 0 0,0-1 0,0 1 0,9-9 0,-8 5 0,-1 0 0,1 0 0,-1 0 0,0-1 0,-1 0 0,0 0 0,0 0 0,4-14 0,-1-6 0,-1 0 0,-1-1 0,-2 0 0,1-48 0,-4 30 0,4-59 0,-4 105 0,0 0 0,0 0 0,0-1 0,0 1 0,1 0 0,-1 0 0,0 0 0,1 0 0,-1 0 0,1 0 0,-1 0 0,1 0 0,0 0 0,-1 0 0,2-1 0,-1 2 0,-1-1 0,0 1 0,1 0 0,-1 0 0,1 0 0,-1-1 0,1 1 0,-1 0 0,1 0 0,-1 0 0,1 0 0,-1 0 0,1 0 0,-1 0 0,1 0 0,-1 0 0,1 0 0,-1 0 0,1 0 0,-1 1 0,1-1 0,-1 0 0,1 0 0,0 1 0,1 0 0,0 1 0,0-1 0,0 1 0,0 0 0,0 0 0,0-1 0,-1 1 0,1 1 0,-1-1 0,1 0 0,1 5 0,8 19 0,-2 0-1,-1 1 1,0 0-1,-3 0 1,0 1-1,-1 0 1,-2-1-1,-1 1 1,-1 0-1,-4 33 1,3-58-3,0 0 0,1 0 0,-1 0 0,0 0 0,0 0 1,0-1-1,-1 1 0,1 0 0,-1-1 0,0 1 0,1 0 1,-1-1-1,0 0 0,-1 0 0,-1 3 0,2-16-7,3-6 13,1 0 1,0 0-1,2 0 1,0 0 0,6-18-1,37-83 10,-46 116-13,0-1 1,9-22 4,0 0-1,2 1 0,1 0 0,1 1 1,26-32-1,-38 52-4,0 1 0,0 0 0,0 0 0,0 0 0,1 0 0,-1 0 0,1 1 0,-1-1 0,1 1 0,0-1 0,0 1 0,-1 0 0,1 0 0,0 0 0,0 1 0,0-1 0,0 1 0,3-1 0,-5 2 0,0-1 0,0 1 0,0-1 0,0 1 0,0 0 0,-1 0 0,1-1 0,0 1 0,0 0 0,-1 0 0,1 0 0,0 0 0,-1 0 0,1-1 0,-1 1 0,0 0 0,1 0 0,-1 0 0,0 1 0,1-1 0,-1 0 0,0 0 0,0 0 0,0 0 0,0 2 0,1 2 0,7 40 0,-1 1 0,-1 61 0,-3-53 0,10 64 0,-13-115 0,1-1 0,-1 1 0,0 0 0,1-1 0,0 1 0,0-1 0,0 1 0,0-1 0,0 1 0,0-1 0,1 0 0,-1 0 0,1 0 0,0 1 0,-1-2 0,1 1 0,0 0 0,0 0 0,0 0 0,1-1 0,3 3 0,-1-3 0,1 1 0,-1-1 0,1 0 0,-1-1 0,1 1 0,-1-1 0,1 0 0,-1-1 0,10-1 0,-7 0 0,0 0 0,-1 0 0,1-1 0,-1 0 0,1-1 0,-1 1 0,0-1 0,-1-1 0,1 1 0,-1-1 0,1 0 0,-2-1 0,1 0 0,-1 1 0,1-2 0,-2 1 0,8-13 0,-2 3 0,-1 0 0,0-1 0,-2 0 0,0 0 0,-1-1 0,7-31 0,-7 2 0,-2 0 0,-3-66 0,-2 65 0,1 43 0,0-10 0,0-1 0,-5-26 0,5 38 0,-1 1 0,0-1 0,0 1 0,0-1 0,0 1 0,-1 0 0,1-1 0,-1 1 0,0 0 0,0 0 0,0 0 0,-1 0 0,1 0 0,-1 1 0,1-1 0,-1 1 0,-3-3 0,5 5 0,1-1 0,0 1 0,0 0 0,-1 0 0,1 0 0,0 0 0,-1 0 0,1-1 0,0 1 0,-1 0 0,1 0 0,0 0 0,-1 0 0,1 0 0,0 0 0,-1 0 0,1 0 0,0 0 0,-1 0 0,1 0 0,0 0 0,-1 1 0,1-1 0,0 0 0,-1 0 0,1 0 0,0 0 0,-1 0 0,1 1 0,0-1 0,0 0 0,-1 0 0,1 1 0,0-1 0,0 0 0,-1 0 0,1 1 0,0-1 0,0 0 0,0 1 0,0-1 0,-1 0 0,1 0 0,0 1 0,0-1 0,0 0 0,0 1 0,0-1 0,0 0 0,0 1 0,0 0 0,-2 24 0,2-19 0,0 490 0,0-491 0,1 0 0,-1 1 0,1-1 0,0 0 0,0 0 0,0 0 0,1 0 0,0 0 0,0 0 0,0 0 0,0 0 0,4 5 0,-3-7 0,0 0 0,0 0 0,0-1 0,0 1 0,0-1 0,0 1 0,1-1 0,-1 0 0,1 0 0,-1 0 0,1-1 0,0 1 0,0-1 0,0 0 0,-1 0 0,6 0 0,-2 0 0,-1 0 0,1 0 0,0-1 0,0 0 0,0 0 0,-1-1 0,1 1 0,0-2 0,0 1 0,-1-1 0,1 0 0,-1 0 0,1-1 0,-1 0 0,0 0 0,0 0 0,10-8 0,-8 4 0,-1-1 0,1 0 0,-1 0 0,-1-1 0,1 0 0,-2 0 0,1 0 0,-1-1 0,-1 1 0,7-19 0,-2-5 0,-2-1 0,-1 0 0,-2 0 0,-1 0 0,-3-66 0,0 66 0,0 30 0,1 1 0,-1-1 0,-1 1 0,1-1 0,0 0 0,-1 1 0,0-1 0,0 1 0,0 0 0,0-1 0,0 1 0,-1 0 0,0 0 0,-2-5 0,2 6 0,0 1 0,0-1 0,-1 1 0,1-1 0,0 1 0,-1 0 0,1 0 0,-1 0 0,1 0 0,-1 0 0,0 1 0,1-1 0,-1 1 0,0 0 0,1-1 0,-1 1 0,0 0 0,-5 1 0,6 0 0,0-1 0,-1 1 0,1 0 0,0 0 0,0-1 0,-1 1 0,1 1 0,0-1 0,0 0 0,0 1 0,0-1 0,0 1 0,1-1 0,-1 1 0,0 0 0,1 0 0,-1-1 0,1 1 0,0 1 0,-1-1 0,1 0 0,0 0 0,0 0 0,1 0 0,-1 1 0,0-1 0,1 0 0,-1 1 0,1 3 0,-3 11 0,1 1 0,1-1 0,1 19 0,0-22 0,0 6 0,0 18 0,7 62 0,-5-89 0,0 0 0,0 0 0,1 0 0,1 0 0,0-1 0,0 0 0,1 0 0,1 0 0,-1 0 0,10 10 0,-11-15 0,1-1 0,0 0 0,0 0 0,0-1 0,0 0 0,1 1 0,-1-2 0,1 1 0,0-1 0,0 0 0,0 0 0,0 0 0,0-1 0,13 1 0,-12-1 0,0-1 0,0 1 0,0-1 0,0-1 0,0 1 0,0-1 0,-1-1 0,1 1 0,0-1 0,0 0 0,-1-1 0,1 1 0,6-5 0,-9 4 0,0-1 0,0 0 0,-1 1 0,1-1 0,-1-1 0,0 1 0,0 0 0,0-1 0,-1 0 0,1 1 0,-1-1 0,0 0 0,-1 0 0,1 0 0,-1-1 0,1-6 0,1-12 0,-1 0 0,-1-33 0,-2 34 0,-7-108 0,0 43 0,8 87 0,0-1 0,-1 1 0,1 0 0,0-1 0,0 1 0,0 0 0,0-1 0,0 1 0,1 0 0,-1 0 0,0-1 0,1 1 0,-1 0 0,0 0 0,1-1 0,0 1 0,-1 0 0,1 0 0,0 0 0,-1 0 0,1 0 0,0 0 0,2-2 0,0 2 0,-1 0 0,1 1 0,0-1 0,0 0 0,0 1 0,0 0 0,-1 0 0,1 0 0,4 0 0,5 0 0,-7 0 0,1 0 0,0 1 0,0-1 0,0 1 0,-1 0 0,1 1 0,0-1 0,-1 1 0,1 0 0,9 5 0,-12-4 0,1 0 0,0 0 0,-1 0 0,0 0 0,0 0 0,0 1 0,0 0 0,0-1 0,-1 1 0,1 0 0,-1 1 0,0-1 0,0 0 0,1 8 0,1 4 0,-1 0 0,-1 0 0,0 0 0,-1 0 0,-1 1 0,0-1 0,-2 0 0,1 0 0,-2 0 0,0 0 0,-1 0 0,-8 19 0,9-29 0,1 1-1,-1-1 1,2 0-1,-1 0 1,0 1-1,1-1 1,1 1-1,-1-1 1,1 1-1,1 12 1,-1-19-1,0 0 0,0 1 1,0-1-1,0 1 0,0-1 1,1 0-1,-1 1 0,0-1 1,0 0-1,1 1 0,-1-1 1,0 0-1,0 1 0,1-1 1,-1 0-1,0 1 0,1-1 1,-1 0-1,0 0 0,1 0 1,-1 1-1,1-1 0,-1 0 1,0 0-1,1 0 0,-1 0 1,1 0-1,-1 0 0,0 0 1,1 0-1,0 0 0,18 3-1,1-1 0,30-2 1,-39 0 1,-1-1 0,1 0 0,-1-1 0,0 0 0,0-1 0,19-7 0,-23 6 0,0 1 0,-1-1 0,1-1 0,-1 1 0,0-1 0,-1 0 0,1 0 0,-1 0 0,0-1 0,0 1 0,-1-1 0,0 0 0,0 0 0,0-1 0,0 1 0,-1 0 0,0-1 0,-1 0 0,2-6 0,1-18 0,-1 1 0,-1-60 0,-3 61 0,-2-27 8,-3 1 1,-3 0-1,-24-88 0,22 99-9,12 55 1,0 1 0,-1-1 0,-2 24 0,1 5 0,9 141 0,0 7 0,-8-181 0,1 158 0,-27 201 0,24-349 0,-5 36 0,-1-1 0,-3-1 0,-19 53 0,30-102 0,-1 0 0,1-1 0,-1 1 0,0 0 0,0-1 0,0 1 0,0 0 0,0-1 0,0 1 0,0-1 0,0 0 0,-1 1 0,1-1 0,-1 0 0,1 0 0,-1 0 0,1 0 0,-1 0 0,0 0 0,1 0 0,-1 0 0,0-1 0,-2 2 0,1-2 0,-1 0 0,1 0 0,0-1 0,-1 1 0,1-1 0,0 0 0,0 1 0,0-1 0,-1-1 0,1 1 0,0 0 0,-5-4 0,-30-15 0,15 9 0,1-1 0,-25-18 0,42 27 0,0-1 0,0 0 0,0-1 0,1 1 0,-1-1 0,1 0 0,0 0 0,0-1 0,1 1 0,0-1 0,0 1 0,0-1 0,-3-11 0,3 2 0,0 0 0,2-1 0,0 0 0,0 1 0,1-1 0,1 0 0,1 1 0,0-1 0,1 1 0,1 0 0,0 0 0,1 0 0,11-23 0,-8 22 0,1 1 0,1-1 0,0 1 0,1 1 0,1 0 0,0 1 0,1 0 0,0 1 0,1 0 0,0 1 0,1 1 0,0 0 0,1 1 0,25-11 0,-1 3 0,-2 2 0,71-40 0,-98 48 0,-1 0 0,0 0 0,0-1 0,0-1 0,-1 1 0,-1-2 0,1 1 0,-2-1 0,1 0 0,10-20 0,-6 2 0,-2 0 0,-1 0 0,11-52 0,-20 79 0,1-1 0,0 1 0,0 0 0,0 0 0,0 0 0,0-1 0,1 1 0,-1 0 0,0 0 0,0 1 0,1-1 0,-1 0 0,0 0 0,1 1 0,-1-1 0,1 0 0,-1 1 0,1 0 0,-1-1 0,1 1 0,-1 0 0,1 0 0,0 0 0,-1 0 0,1 0 0,-1 0 0,1 0 0,-1 0 0,3 1 0,3 0 0,1 0 0,-1 0 0,1 1 0,-1 0 0,8 3 0,-19-6 0,-1 0 0,1 1 0,-1 0 0,0 0 0,1 0 0,-6 1 0,-9 0 0,15-1 0,0 1 0,0-1 0,0 1 0,-1 0 0,1 0 0,0 0 0,0 0 0,0 1 0,1 0 0,-1 0 0,0 0 0,0 0 0,-5 5 0,3-2 0,0 1 0,0 0 0,1 0 0,0 0 0,0 1 0,-7 12 0,5-5 0,1 0 0,0 0 0,1 1 0,0 0 0,1-1 0,1 2 0,-2 18 0,5-32 0,-2 13 0,1 0 0,1 0 0,0 0 0,5 27 0,-5-39 0,1 1 0,0 0 0,1-1 0,-1 1 0,0-1 0,1 0 0,0 1 0,0-1 0,0 0 0,0 0 0,0 0 0,1 0 0,0-1 0,-1 1 0,1-1 0,0 1 0,0-1 0,0 0 0,0 0 0,1 0 0,-1-1 0,0 1 0,1-1 0,5 2 0,-1-1 0,1 0 0,0 0 0,0-1 0,0 0 0,0 0 0,0-1 0,0-1 0,0 1 0,0-2 0,11-1 0,-16 2 0,0-1 0,0 1 0,0-1 0,-1 0 0,1 0 0,0 0 0,-1 0 0,1 0 0,-1-1 0,0 0 0,0 0 0,0 0 0,0 0 0,0 0 0,-1 0 0,1-1 0,-1 1 0,0-1 0,0 0 0,0 0 0,-1 1 0,1-1 0,-1 0 0,1-5 0,3-21 0,-2-1 0,-2 0 0,-2-46 0,0 21 0,1 48 0,-1-32 0,1 39 0,0 0 0,0 0 0,0 0 0,-1 1 0,1-1 0,0 0 0,0 0 0,-1 0 0,1 0 0,0 0 0,-1 0 0,1 0 0,-1 1 0,1-1 0,-1 0 0,1 0 0,-1 1 0,1-1 0,-1 0 0,0 1 0,1-1 0,-1 0 0,0 1 0,0-1 0,0 1 0,1-1 0,-1 1 0,0 0 0,0-1 0,0 1 0,-1 0 0,1 0 0,0 1 0,1 0 0,-1 0 0,0 0 0,1 0 0,-1 0 0,1 0 0,-1 0 0,1 0 0,-1 1 0,1-1 0,0 0 0,-1 0 0,1 0 0,0 0 0,0 1 0,0-1 0,0 2 0,0 0 0,-4 40 0,4 58 0,1-44 0,-1-49 0,0 1 0,1 0 0,0 0 0,0-1 0,1 1 0,1-1 0,4 12 0,-6-17 0,0 0 0,1 0 0,0 0 0,-1 0 0,1 0 0,0-1 0,0 1 0,1-1 0,-1 1 0,0-1 0,1 0 0,-1 0 0,1 0 0,0 0 0,0 0 0,0-1 0,0 0 0,0 1 0,0-1 0,0 0 0,0 0 0,1 0 0,2 0 0,-3-1 0,0 0 0,1 1 0,-1-1 0,0 0 0,0 0 0,0-1 0,0 1 0,0-1 0,0 1 0,0-1 0,0 0 0,-1 0 0,1 0 0,0-1 0,3-1 0,-3 0 0,0 1 0,-1-1 0,1 0 0,-1 0 0,0 0 0,0 0 0,0 0 0,0 0 0,0-1 0,-1 1 0,0-1 0,2-6 0,7-30 0,10-74 0,-17 82 0,2 1 0,1 0 0,1 0 0,18-45 0,-25 74 0,0 1 0,1-1 0,-1 1 0,1 0 0,0-1 0,-1 1 0,1 0 0,0-1 0,-1 1 0,1 0 0,0 0 0,0 0 0,0 0 0,0 0 0,1 0 0,-1 0 0,0 0 0,0 0 0,0 0 0,1 0 0,-1 1 0,0-1 0,1 1 0,-1-1 0,1 1 0,-1-1 0,0 1 0,1 0 0,-1 0 0,1 0 0,-1 0 0,1 0 0,-1 0 0,1 0 0,-1 0 0,1 1 0,-1-1 0,1 0 0,-1 1 0,0-1 0,1 1 0,-1 0 0,0-1 0,1 1 0,-1 0 0,0 0 0,2 1 0,6 6 0,0 0 0,-1 1 0,0-1 0,13 18 0,-13-14 0,17 14 0,-24-35 0,-5-6 0,3 13 0,0-1 0,-1 1 0,1-1 0,-1 1 0,0-1 0,0 1 0,1 0 0,-2 0 0,1 0 0,0 0 0,0 0 0,-1 0 0,1 1 0,0-1 0,-1 1 0,0 0 0,1 0 0,-1 0 0,0 0 0,0 0 0,0 0 0,1 1 0,-1-1 0,0 1 0,0 0 0,0 0 0,0 0 0,0 0 0,-4 1 0,2 0 0,1 1 0,-1-1 0,1 1 0,-1 0 0,1 0 0,0 1 0,0-1 0,0 1 0,0 0 0,0 0 0,0 0 0,1 0 0,0 1 0,-1-1 0,1 1 0,1 0 0,-4 5 0,1 1 0,0 0 0,1 1 0,0 0 0,0 0 0,1 0 0,1 0 0,-2 17 0,1 6 0,4 42 0,-1-72 0,0 0 0,0 1 0,1-1 0,0 0 0,0 0 0,0 0 0,0 0 0,1 1 0,-1-2 0,1 1 0,0 0 0,1 0 0,-1-1 0,0 1 0,1-1 0,0 0 0,0 1 0,4 2 0,-2-2 0,0-1 0,1 1 0,0-1 0,-1 0 0,1-1 0,0 1 0,1-1 0,-1 0 0,0-1 0,1 0 0,10 1 0,2 0 0,0-1 0,1-1 0,-1 0 0,1-2 0,-1 0 0,0-1 0,0-1 0,0-1 0,23-9 0,-32 9 0,0 0 0,0 0 0,0-1 0,-1 0 0,0 0 0,0-1 0,-1 0 0,1-1 0,-2 0 0,1 0 0,-1-1 0,0 0 0,-1 0 0,0-1 0,-1 0 0,1 0 0,4-16 0,-4 4 0,-1 0 0,-1 0 0,-2 0 0,0 0 0,-2-39 0,0 44 0,0 11 0,0 0 0,0 1 0,0-1 0,-1 1 0,0-1 0,0 1 0,-1-1 0,1 1 0,-1-1 0,0 1 0,-4-7 0,4 10 0,0 0 0,0 0 0,0 0 0,0 0 0,-1 0 0,1 0 0,0 0 0,-1 1 0,0-1 0,1 1 0,-1 0 0,0 0 0,1 0 0,-1 0 0,0 0 0,0 0 0,0 1 0,0 0 0,0-1 0,0 1 0,0 0 0,-4 1 0,4-1 0,0 1 0,0-1 0,0 1 0,0 0 0,0 0 0,0 0 0,1 0 0,-1 0 0,0 1 0,1-1 0,-1 1 0,1 0 0,-1 0 0,1 0 0,0 0 0,0 0 0,0 0 0,0 1 0,0-1 0,0 0 0,1 1 0,-1 0 0,1-1 0,0 1 0,0 0 0,0 0 0,0 0 0,-1 3 0,-1 10 0,0 0 0,0 0 0,2 0 0,0 19 0,0-11 0,1 0 0,2 0 0,0 0 0,2 0 0,11 41 0,-11-54 0,0 0 0,1 0 0,0-1 0,1 1 0,0-1 0,0-1 0,1 1 0,0-1 0,1 0 0,0 0 0,1-1 0,-1 0 0,2-1 0,10 8 0,-12-11 0,-1 0 0,0 0 0,1-1 0,-1 0 0,1 0 0,0-1 0,0 0 0,0 0 0,0-1 0,0 0 0,0 0 0,1-1 0,-1 0 0,0-1 0,0 1 0,11-4 0,-17 3 2,0-1-1,0 1 1,0-1-1,0 0 1,0 0 0,0 0-1,0 0 1,-1 0 0,1-1-1,-1 1 1,1 0-1,-1-1 1,0 1 0,0-1-1,0 1 1,-1-1 0,1 0-1,0 1 1,-1-1-1,0 0 1,1 0 0,-1 1-1,0-1 1,-1-3 0,1-1-106,0 0 1,-1 1 0,1-1 0,-2 1 0,1-1 0,-1 1 0,1-1 0,-2 1 0,-3-9 0,0 7-623,0 1 0,0 0-1,0 1 1,-8-7 0,14 13 721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17.168"/>
    </inkml:context>
    <inkml:brush xml:id="br0">
      <inkml:brushProperty name="width" value="0.05" units="cm"/>
      <inkml:brushProperty name="height" value="0.05" units="cm"/>
      <inkml:brushProperty name="color" value="#666633"/>
    </inkml:brush>
  </inkml:definitions>
  <inkml:trace contextRef="#ctx0" brushRef="#br0">1 23 30110,'0'-3'2385,"11"3"-2305,22 0 16,14-2-48,8 2-32,-2-3-16,-3 1 0,-11-1 0,-9-4 0,-11 7 0,-10-3 0,-26 3-1633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27.5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1 521 31791,'11'-22'939,"-13"65"-938,1-26 4,0 0 1,0 0-1,2 0 0,0-1 0,1 1 0,8 32 0,-9-48-5,-1 0 0,1 0 0,0 0 0,-1 0 0,1 1 0,0-1 0,0-1 0,0 1 0,0 0 0,0 0 0,0 0 0,0 0 0,0-1 0,0 1 0,0 0 0,0-1 0,0 1 0,0-1 0,1 1 0,-1-1 0,0 0 0,0 1 0,1-1 0,-1 0 0,0 0 0,0 0 0,1 0 0,-1 0 0,0 0 0,1-1 0,-1 1 0,0 0 0,0 0 0,1-1 0,-1 1 0,0-1 0,0 1 0,2-2 0,1 0 0,0 0 0,0 0 0,0 0 0,0-1 0,-1 0 0,1 0 0,-1 0 0,1 0 0,3-5 0,10-18 0,-2 0 0,-1-1 0,13-34 0,25-90 0,-33 94 0,-4 11 0,6-20 0,3 1 0,42-81 0,-61 143 0,-2 10 0,1 14 0,16 395 0,-18-338 0,-3-37 0,0-30 0,0 1 0,1-1 0,1 1 0,2 13 0,-3-25 0,0 0 0,1 0 0,-1 1 0,0-1 0,1 0 0,-1 0 0,0 0 0,1 0 0,-1 0 0,0 0 0,1 1 0,-1-1 0,0 0 0,1 0 0,-1 0 0,0 0 0,1 0 0,-1 0 0,1 0 0,-1-1 0,0 1 0,1 0 0,-1 0 0,0 0 0,1 0 0,-1 0 0,0-1 0,1 1 0,-1 0 0,0 0 0,0 0 0,1-1 0,-1 1 0,0 0 0,0 0 0,1-1 0,-1 1 0,0 0 0,0-1 0,0 1 0,1 0 0,-1-1 0,0 1 0,0 0 0,0-1 0,0 1 0,0 0 0,0-1 0,0 1 0,0 0 0,0-1 0,0 1 0,0 0 0,0-2 0,6-29 0,-2-2 0,-2 1 0,-1 0 0,-5-61 0,4 87 0,-1 0 0,0-1 0,0 1 0,0 0 0,-1 0 0,0 0 0,0 0 0,-1 0 0,0 0 0,0 1 0,0-1 0,-1 1 0,1 0 0,-1 0 0,0 0 0,-7-6 0,5 7 0,0 0 0,0 0 0,-1 0 0,0 1 0,1 0 0,-1 0 0,0 1 0,-1-1 0,1 2 0,0-1 0,-1 1 0,1 0 0,-12 0 0,12 1 0,-1 0 0,0 0 0,1 0 0,-1 1 0,0 0 0,-10 4 0,15-4 0,0 0 0,0 1 0,0-1 0,0 1 0,0 0 0,1 0 0,-1 0 0,1 0 0,-1 1 0,1-1 0,0 1 0,0-1 0,0 1 0,0 0 0,0 0 0,-2 6 0,-2 9 0,0 1 0,1 0 0,1 0 0,1 0 0,1 0 0,0 0 0,3 39 0,-1-57 0,0 10 0,1-1 0,-1 1 0,2-1 0,0 0 0,0 1 0,1-1 0,0 0 0,8 16 0,-8-20 0,1 0 0,-1 0 0,1-1 0,0 1 0,1-1 0,-1 0 0,1 0 0,0-1 0,0 1 0,1-1 0,-1 0 0,1-1 0,0 1 0,11 4 0,-5-5 0,0 0 0,1 0 0,0-1 0,-1 0 0,1-1 0,0-1 0,0 0 0,22-4 0,-30 4 0,0-1 0,-1 0 0,1 0 0,-1-1 0,0 1 0,1-1 0,-1 0 0,0 0 0,0-1 0,0 1 0,0-1 0,0 0 0,3-4 0,-1 1 0,0 0 0,-1-1 0,0 0 0,0 0 0,-1 0 0,7-14 0,-3-1 0,-1 0 0,0 0 0,-2 0 0,4-33 0,-3-18 0,-5 47 0,2 0 0,0 1 0,11-39 0,-14 63 0,0-1 0,1 1 0,-1 0 0,0 0 0,1-1 0,-1 1 0,1 0 0,0 0 0,-1 0 0,1 0 0,0 0 0,0 0 0,0 0 0,0 0 0,0 0 0,0 0 0,0 0 0,0 0 0,0 1 0,0-1 0,0 0 0,0 1 0,1-1 0,-1 1 0,0-1 0,0 1 0,1 0 0,-1-1 0,0 1 0,1 0 0,-1 0 0,0 0 0,0 0 0,1 0 0,-1 0 0,0 1 0,1-1 0,-1 0 0,0 1 0,1-1 0,-1 0 0,0 1 0,0 0 0,0-1 0,2 2 0,2 1 0,1 1 0,-1-1 0,0 1 0,0 0 0,-1 1 0,1-1 0,5 8 0,6 12 0,25 48 0,-40-82 0,0 7 0,0 0 0,-1 0 0,0 0 0,0 0 0,1 0 0,-2 0 0,1 0 0,0 0 0,-1 0 0,1 0 0,-1 0 0,0 0 0,0 0 0,-2-4 0,2 5 0,-1 1 0,0-1 0,0 1 0,0 0 0,0-1 0,0 1 0,0 0 0,0 0 0,-1 0 0,1 0 0,0 1 0,0-1 0,-1 1 0,-3-1 0,-38 0 0,29 1 0,12 0 0,0 0 0,1 1 0,-1-1 0,0 1 0,0-1 0,0 1 0,0 0 0,1 0 0,-1 0 0,0 0 0,1 1 0,-1-1 0,1 1 0,-1-1 0,1 1 0,0 0 0,-1 0 0,1 0 0,0 0 0,1 0 0,-1 1 0,0-1 0,0 0 0,1 1 0,0 0 0,-1-1 0,1 1 0,0 0 0,0-1 0,0 6 0,-3 8 0,2 0 0,0-1 0,1 1 0,2 24 0,-1-20 0,0-7 0,1 1 0,0-1 0,1 1 0,0-1 0,1 0 0,6 17 0,-8-26 0,0-1 0,1 1 0,-1-1 0,1 0 0,0 1 0,0-1 0,0 0 0,1 0 0,-1 0 0,0 0 0,1-1 0,0 1 0,0-1 0,0 1 0,0-1 0,0 0 0,0 0 0,1-1 0,-1 1 0,1-1 0,-1 1 0,1-1 0,-1 0 0,1 0 0,0-1 0,-1 1 0,6-1 0,-5 1 0,1-1 0,-1 0 0,1-1 0,-1 1 0,1-1 0,-1 0 0,7-2 0,-9 2 0,0 0 0,0 0 0,-1-1 0,1 1 0,-1-1 0,1 1 0,-1-1 0,1 1 0,-1-1 0,0 0 0,0 0 0,0 0 0,0 0 0,0 0 0,0 0 0,0 0 0,0-4 0,8-28 0,-2 0 0,3-37 0,-7 42 0,2 1 0,0 0 0,18-52 0,-21 76 0,0 0 0,0 1 0,0-1 0,1 1 0,0-1 0,-1 1 0,1 0 0,1 0 0,-1 0 0,0 0 0,1 0 0,-1 1 0,1-1 0,0 1 0,6-2 0,-8 3 0,0 0 0,0 0 0,1 0 0,-1 1 0,0-1 0,1 1 0,-1-1 0,0 1 0,1 0 0,-1 0 0,0 0 0,1 0 0,-1 1 0,0-1 0,1 1 0,-1-1 0,0 1 0,0 0 0,0 0 0,1 0 0,-1 0 0,0 0 0,0 0 0,0 1 0,-1-1 0,1 1 0,0-1 0,0 1 0,1 2 0,3 7 0,0-1 0,-1 1 0,6 18 0,-9-24 0,-4-8 0,0 1 0,0 0 0,-1-1 0,1 1 0,0 0 0,-1 0 0,1 1 0,-1-1 0,0 0 0,1 1 0,-1 0 0,0 0 0,0-1 0,0 2 0,0-1 0,0 0 0,0 1 0,0-1 0,0 1 0,0 0 0,0 0 0,-4 0 0,2 0 0,0 0 0,1 0 0,-1 0 0,1 1 0,-1-1 0,1 1 0,-1 0 0,1 1 0,-1-1 0,1 1 0,0 0 0,0 0 0,-1 0 0,-5 5 0,6-1 0,0-1 0,0 1 0,1 1 0,-1-1 0,1 1 0,1-1 0,0 1 0,0 0 0,0 0 0,0 0 0,1 0 0,0 0 0,1 8 0,-1 12 0,6 55 0,-4-75 0,1 1 0,-1-1 0,1 0 0,1 0 0,-1 0 0,1 0 0,1 0 0,-1 0 0,1-1 0,0 0 0,0 0 0,1 0 0,0 0 0,0-1 0,0 1 0,1-1 0,9 6 0,-6-5 0,0 0 0,1-1 0,-1 0 0,1 0 0,0-1 0,1-1 0,-1 0 0,1 0 0,-1-1 0,1 0 0,17 0 0,-26-2 0,12 1 0,0-1 0,0-1 0,-1 0 0,24-4 0,-32 3 0,-1 1 0,1-1 0,-1 0 0,0 0 0,0 0 0,0-1 0,0 1 0,0-1 0,0 0 0,-1 0 0,1-1 0,-1 1 0,0-1 0,0 1 0,0-1 0,-1 0 0,5-8 0,-2 1 0,0-1 0,-1 0 0,0-1 0,-1 1 0,-1-1 0,0 1 0,1-17 0,-3-94 0,-2 63 0,3 51 0,-2 0 0,1 0 0,-1 0 0,-1 0 0,-3-12 0,5 19 0,0 1 0,-1 0 0,1 0 0,-1-1 0,1 1 0,-1 0 0,0 0 0,1 0 0,-1 0 0,0 0 0,0 0 0,0 0 0,0 0 0,0 0 0,0 0 0,0 0 0,0 1 0,0-1 0,0 0 0,0 1 0,0-1 0,-1 1 0,1-1 0,0 1 0,0 0 0,-1-1 0,1 1 0,0 0 0,-1 0 0,1 0 0,0 0 0,-1 0 0,1 0 0,0 0 0,0 0 0,-1 1 0,1-1 0,0 0 0,0 1 0,-1-1 0,1 1 0,0 0 0,0-1 0,0 1 0,-2 1 0,0 0 0,1 0 0,0 0 0,0 0 0,0 0 0,0 0 0,0 0 0,0 0 0,1 1 0,-1-1 0,1 1 0,0-1 0,-1 1 0,1-1 0,0 1 0,0 3 0,-10 49 0,10-43 0,-7 64 0,5 89 0,2-159 0,1 0 0,1-1 0,-1 1 0,1-1 0,0 0 0,1 1 0,-1-1 0,1 0 0,0 1 0,0-1 0,5 7 0,-5-8 0,1-1 0,-1 0 0,1-1 0,0 1 0,0 0 0,0-1 0,0 1 0,1-1 0,-1 0 0,1 0 0,-1-1 0,1 1 0,-1-1 0,1 1 0,0-1 0,7 1 0,-3 0 0,0-1 0,-1 0 0,1-1 0,0 0 0,0 0 0,0 0 0,-1-1 0,1 0 0,0-1 0,8-2 0,-11 2 0,0 0 0,0-1 0,0 0 0,-1 0 0,1 0 0,-1 0 0,0-1 0,1 1 0,-2-1 0,1 0 0,0-1 0,-1 1 0,0 0 0,0-1 0,3-5 0,-1-2 0,0 1 0,-1-1 0,0 1 0,-1-1 0,0 0 0,0 0 0,0-14 0,-1-88 0,-2 19 0,0 91 0,1 1 0,-1-1 0,1 1 0,0-1 0,0 1 0,0 0 0,0 0 0,1-1 0,-1 1 0,1 0 0,3-5 0,-4 8 0,0-1 0,0 0 0,0 0 0,0 1 0,0-1 0,0 0 0,0 1 0,0-1 0,0 1 0,0-1 0,0 1 0,0 0 0,0-1 0,0 1 0,0 0 0,0 0 0,1 0 0,-1 0 0,0 0 0,0 0 0,0 0 0,0 0 0,1 0 0,-1 0 0,0 1 0,0-1 0,0 1 0,0-1 0,0 0 0,0 1 0,0 0 0,0-1 0,0 1 0,0 0 0,0-1 0,0 1 0,-1 0 0,1 0 0,1 1 0,4 5 0,0 0 0,-1 0 0,0 0 0,0 1 0,0 0 0,6 15 0,19 56 0,-23-54 0,-1 0 0,-1 0 0,-1 1 0,-2-1 0,0 42 0,-2-64 0,-1 0 0,0 1 0,1-1 0,-1 0 0,0 0 0,-1 1 0,1-1 0,-1 0 0,1 0 0,-1 0 0,0 0 0,0-1 0,0 1 0,0-1 0,-1 1 0,1-1 0,-1 0 0,1 1 0,-1-1 0,0-1 0,0 1 0,0 0 0,0-1 0,0 1 0,0-1 0,0 0 0,-6 1 0,0 1 0,0-1 0,0 0 0,-1 0 0,1-1 0,-1 0 0,1-1 0,-1 0 0,1-1 0,-11-1 0,19 2 0,-1-1 0,1 1 0,0 0 0,0-1 0,0 1 0,0-1 0,0 1 0,0-1 0,0 0 0,1 1 0,-1-1 0,0 0 0,0 0 0,0 1 0,1-1 0,-1 0 0,0 0 0,1 0 0,-1 0 0,0 0 0,1 0 0,0 0 0,-1 0 0,1 0 0,0 0 0,-1 0 0,1 0 0,0-1 0,0 1 0,0 0 0,0-2 0,0 3 0,1-1 0,0 1 0,-1-1 0,1 1 0,0 0 0,-1-1 0,1 1 0,0 0 0,0-1 0,-1 1 0,1 0 0,0 0 0,0 0 0,-1 0 0,1 0 0,0 0 0,0 0 0,0 0 0,-1 0 0,1 0 0,1 1 0,-1-1 0,32 0 0,-8 1 0,-1-1 0,0-1 0,0-1 0,39-9 0,-56 9 0,-1 0 0,0 0 0,0 0 0,0-1 0,-1 0 0,1 0 0,0-1 0,-1 1 0,0-1 0,0 0 0,0-1 0,-1 1 0,1-1 0,-1 0 0,0 0 0,0 0 0,-1-1 0,0 1 0,0-1 0,0 0 0,0 0 0,2-10 0,0-11 0,0 0 0,-2 0 0,-1 0 0,-2-50 0,0-4 0,0 79 0,0 0 0,0 0 0,0 0 0,0 0 0,0 1 0,1-1 0,-1 0 0,1 0 0,-1 0 0,1 1 0,0-1 0,-1 0 0,1 1 0,0-1 0,0 1 0,0-1 0,3-2 0,-3 4 0,-1-1 0,1 1 0,0-1 0,0 1 0,0 0 0,0 0 0,0-1 0,0 1 0,0 0 0,0 0 0,0 0 0,0 0 0,0 0 0,0 0 0,0 0 0,0 1 0,0-1 0,0 0 0,0 1 0,0-1 0,0 0 0,0 1 0,1 0 0,3 2 0,1 1 0,-1 0 0,0 0 0,0 1 0,0-1 0,0 1 0,6 10 0,7 9 0,-2 1 0,0 1 0,14 36 0,-25-51 0,-1 1 0,0 0 0,0 1 0,-1-1 0,-1 1 0,0-1 0,-1 1 0,0 0 0,-1-1 0,-3 22 0,2-31 0,0 0 0,0 0 0,-1 0 0,1 0 0,-1 0 0,0 0 0,0 0 0,0 0 0,0-1 0,-1 1 0,1-1 0,-1 1 0,1-1 0,-1 0 0,0 0 0,0 0 0,0-1 0,0 1 0,0-1 0,0 1 0,-1-1 0,-5 1 0,-8 3 0,0-1 0,0-1 0,-19 2 0,23-3-30,1-1-1,-1 0 1,0-1-1,1-1 1,-1 0-1,-18-3 1,2-15-845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94 31454,'0'-3'18,"0"0"0,0 0 0,-1 1-1,1-1 1,-1 0 0,0 0-1,1 1 1,-1-1 0,0 1 0,0-1-1,-1 1 1,1-1 0,0 1-1,-1 0 1,0-1 0,1 1 0,-1 0-1,-3-2 1,2 1 19,-1 1 0,0-1 0,0 1 0,0 0 0,0 0 0,0 0 1,0 1-1,0-1 0,0 1 0,-8-1 0,4 1-2,0 0-1,0 1 1,1 0 0,-1 0 0,0 1 0,0 0 0,0 0 0,1 1 0,-1 0-1,1 0 1,-1 1 0,1 0 0,-7 4 0,9-4-36,0 1 1,0 0-1,0 0 1,0 0-1,1 1 1,0-1-1,0 1 1,0 0-1,0 0 1,1 1-1,0-1 1,0 1-1,0 0 1,-3 11-1,3-3 0,0 1-1,1-1 1,0 0 0,2 0-1,0 22 1,1-32 1,-1-1 1,1 1 0,-1-1-1,1 0 1,0 1-1,0-1 1,1 0-1,-1 0 1,1 1-1,-1-1 1,1 0-1,0-1 1,0 1-1,0 0 1,1 0 0,-1-1-1,1 0 1,-1 1-1,1-1 1,0 0-1,0 0 1,0 0-1,0-1 1,0 1-1,0-1 1,1 0-1,-1 0 1,0 0-1,5 1 1,10 2 2,1-1 0,0-1 0,-1-1 0,22 0 0,-35-1-2,-2 0 0,0 0-1,0 0 1,0-1 0,0 1-1,0 0 1,0-1-1,0 0 1,0 0 0,0 0-1,0 0 1,0 0 0,0-1-1,-1 1 1,1-1 0,0 0-1,-1 1 1,0-1 0,4-4-1,-3 2 1,-1 1 1,0-1-1,0 0 0,0 0 1,0 0-1,0 0 0,-1 0 1,0-1-1,0 1 0,0 0 1,0-1-1,-1-6 0,1-3 0,0-1-1,-1 1 1,-1-1-1,0 1 0,-1-1 1,-6-19-1,6 26 0,-1 1 0,-1-1 0,1 0 0,-1 1 0,0 0 0,0 0 0,-1 0 0,0 1 0,-1-1 0,1 1 0,-1 1 0,-9-8 0,13 11 0,0 0 0,0 1 0,-1-1 0,1 1 0,-1-1 0,1 1 0,-1 0 0,1 0 0,-1 0 0,0 0 0,0 0 0,1 1 0,-1-1 0,0 1 0,0 0 0,0 0 0,0 0 0,0 0 0,1 0 0,-1 1 0,-3 0 0,3 0-3,1 0 0,0 0 0,0 1-1,-1-1 1,1 0 0,0 1 0,0 0 0,0-1 0,1 1 0,-1 0-1,0 0 1,1 0 0,-1 0 0,1 0 0,0 1 0,-1-1-1,1 0 1,0 1 0,0-1 0,1 0 0,-2 5 0,-4 44-366,5 3-874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30.70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1 298 31070,'3'-18'555,"-1"-1"0,1-31 0,3 308-523,-6-78-32,0-180 0,0 0 0,0 0 0,0 0 0,0 0 0,0 0 0,0 0 0,0 0 0,0 0 0,0 0 0,0 0 0,0 0 0,0 0 0,0 0 0,0 0 0,0 0 0,0 0 0,0 0 0,0 0 0,1 0 0,-1 0 0,0 0 0,0 0 0,0 0 0,0 0 0,0 0 0,0 0 0,0 0 0,0 0 0,0 0 0,0 0 0,0 0 0,0 0 0,0 0 0,0 0 0,0 0 0,0 0 0,0 0 0,0 0 0,0 0 0,1 0 0,-1 0 0,0 0 0,0 0 0,0 0 0,0 0 0,0 0 0,0 0 0,3-8 0,2-41 0,-1-1 0,-6-75 0,1 45 0,1-135 0,0 215 0,0-1 0,0 1 0,1 0 0,-1 0 0,0-1 0,0 1 0,1 0 0,-1 0 0,0-1 0,1 1 0,-1 0 0,0 0 0,1 0 0,-1 0 0,1 0 0,-1 0 0,0-1 0,1 1 0,-1 0 0,0 0 0,1 0 0,-1 0 0,0 0 0,1 0 0,-1 1 0,1-1 0,-1 0 0,0 0 0,1 0 0,-1 0 0,0 0 0,1 0 0,-1 1 0,0-1 0,1 0 0,-1 0 0,0 0 0,1 1 0,-1-1 0,0 0 0,0 0 0,1 1 0,-1-1 0,0 0 0,0 1 0,8 9 0,0 1 0,-1 0 0,-1 0 0,0 0 0,0 1 0,7 23 0,-4-13 0,8 23 0,29 63 0,-40-95 0,2 0 0,-1 0 0,2 0 0,0-1 0,16 17 0,-24-27 0,1-1 0,-1 0 0,0 1 0,0-1 0,1 0 0,-1 0 0,1 0 0,-1 0 0,1 0 0,0 0 0,-1-1 0,1 1 0,0 0 0,-1-1 0,1 1 0,0-1 0,-1 0 0,1 0 0,0 1 0,0-1 0,0 0 0,-1 0 0,1-1 0,0 1 0,0 0 0,-1-1 0,1 1 0,0-1 0,3-1 0,-3 0 0,1 0 0,-1 0 0,1 0 0,-1 0 0,0 0 0,0-1 0,0 1 0,0-1 0,0 0 0,-1 0 0,1 1 0,-1-1 0,0 0 0,2-7 0,3-19 0,-1 0 0,-2-1 0,-1 1 0,-1-1 0,-4-31 0,1-4 0,2 19 0,0 37 0,0 29 0,0 54 0,4 181 0,-4-249 0,0-1 0,1 1 0,0-1 0,0 1 0,0-1 0,1 0 0,0 1 0,-1-1 0,2 0 0,-1 0 0,1 0 0,0-1 0,4 6 0,-4-7 0,0 0 0,1 0 0,-1 0 0,1 0 0,0-1 0,0 0 0,0 0 0,0 0 0,0 0 0,1 0 0,-1-1 0,0 0 0,1 0 0,-1 0 0,1-1 0,6 1 0,-1 0 0,-1-1 0,1 0 0,-1 0 0,0-1 0,1 0 0,-1-1 0,0 0 0,0-1 0,15-5 0,-18 5 0,0-1 0,1 0 0,-2 0 0,1-1 0,0 1 0,-1-1 0,0 0 0,0-1 0,-1 1 0,1-1 0,-1 0 0,-1 0 0,6-10 0,-3 2 0,0 0 0,-1-1 0,-1 0 0,0 1 0,-1-1 0,0-1 0,-1 1 0,-1 0 0,-1 0 0,0-1 0,-4-28 0,3 42 0,0 0 0,1 0 0,-1 1 0,0-1 0,0 0 0,-1 1 0,1-1 0,0 1 0,0-1 0,-1 1 0,1 0 0,-1 0 0,1-1 0,-1 1 0,1 0 0,-1 0 0,0 1 0,0-1 0,1 0 0,-1 1 0,0-1 0,0 1 0,0-1 0,-2 1 0,-1-1 0,1 0 0,-1 0 0,1 1 0,-1 0 0,1 0 0,-1 0 0,1 1 0,-1-1 0,-5 3 0,9-3 0,-1 1 0,1 0 0,0 0 0,0 0 0,0 0 0,0 0 0,0 0 0,0 1 0,0-1 0,0 0 0,0 0 0,1 1 0,-1-1 0,0 0 0,1 1 0,-1-1 0,1 1 0,0-1 0,-1 0 0,1 1 0,0-1 0,0 3 0,-1 38 0,1-31 0,0 10 0,1-1 0,1 1 0,0-1 0,11 39 0,-11-51 0,1-1 0,-1 0 0,1 0 0,1 0 0,-1-1 0,1 1 0,1-1 0,-1 0 0,1 0 0,0 0 0,0-1 0,1 0 0,-1 0 0,1 0 0,0-1 0,13 8 0,-14-10 0,1 1 0,-1-1 0,0-1 0,1 1 0,-1-1 0,1 0 0,-1 0 0,1 0 0,-1-1 0,1 0 0,0 0 0,-1 0 0,1-1 0,-1 0 0,1 0 0,-1 0 0,1-1 0,-1 0 0,0 0 0,1 0 0,-1 0 0,0-1 0,-1 0 0,1 0 0,0-1 0,-1 1 0,0-1 0,0 0 0,0 0 0,0 0 0,-1 0 0,1-1 0,-1 0 0,5-8 0,0-4 0,-1 0 0,0-1 0,-1 1 0,-1-1 0,-1 0 0,0-1 0,1-26 0,-3-134 0,-3 141 0,1 29 0,0-1 0,0 0 0,-1 1 0,-1-1 0,0 1 0,0 0 0,0-1 0,-1 1 0,-1 0 0,-4-9 0,7 18 0,1-1 0,0 1 0,0 0 0,0 0 0,0 0 0,0 0 0,0-1 0,-1 1 0,1 0 0,0 0 0,0 0 0,0 0 0,-1 0 0,1 0 0,0 0 0,0 0 0,0-1 0,0 1 0,-1 0 0,1 0 0,0 0 0,0 0 0,-1 0 0,1 0 0,0 0 0,0 0 0,0 0 0,-1 0 0,1 0 0,0 0 0,0 1 0,0-1 0,-1 0 0,1 0 0,0 0 0,0 0 0,0 0 0,0 0 0,-1 0 0,1 1 0,0-1 0,0 0 0,0 0 0,0 0 0,0 0 0,-1 0 0,1 1 0,0-1 0,0 0 0,0 0 0,0 0 0,0 1 0,0-1 0,0 0 0,0 0 0,0 0 0,0 1 0,0-1 0,0 0 0,0 0 0,0 0 0,0 1 0,0-1 0,0 0 0,0 0 0,0 0 0,0 1 0,0-1 0,0 0 0,-7 84 0,5 137 0,3-115 0,-1-102 0,0 11 0,0 0 0,1 0 0,1 0 0,3 16 0,-4-28 0,0 0 0,0 0 0,0 1 0,0-1 0,0 0 0,1-1 0,-1 1 0,1 0 0,0 0 0,0-1 0,0 1 0,0-1 0,0 1 0,1-1 0,-1 0 0,1 0 0,-1 0 0,1 0 0,0 0 0,0-1 0,0 0 0,0 1 0,0-1 0,0 0 0,4 1 0,-2-1 0,0 0 0,1 0 0,-1-1 0,0 0 0,1 1 0,-1-2 0,0 1 0,1-1 0,-1 0 0,0 0 0,0 0 0,1-1 0,-1 1 0,0-1 0,-1-1 0,1 1 0,0-1 0,5-3 0,-5 1 0,1-1 0,-1 1 0,0-1 0,0 0 0,-1-1 0,0 1 0,0-1 0,0 0 0,-1 0 0,0 0 0,-1 0 0,3-10 0,1-12 0,-1 0 0,-1 0 0,-2 0 0,-3-53 0,1 33 0,-8 115 0,6-25 0,0-13 0,1-1 0,2 1 0,5 36 0,-5-60 0,0 0 0,0 0 0,1-1 0,-1 1 0,1-1 0,0 1 0,0-1 0,0 0 0,1 0 0,-1 0 0,1 0 0,0 0 0,-1 0 0,1-1 0,1 1 0,-1-1 0,0 0 0,0 0 0,1 0 0,-1-1 0,1 1 0,0-1 0,-1 0 0,1 0 0,0 0 0,0 0 0,0 0 0,6-1 0,-6 1 0,1-1 0,-1 0 0,0 0 0,1-1 0,-1 1 0,0-1 0,1 0 0,-1 0 0,0 0 0,0-1 0,0 1 0,0-1 0,0 0 0,0 0 0,0 0 0,-1-1 0,1 0 0,-1 1 0,1-1 0,-1 0 0,0 0 0,0-1 0,-1 1 0,1-1 0,2-5 0,-1-1 0,-1 0 0,0 0 0,0-1 0,-1 0 0,-1 1 0,1-19 0,-2 4 0,-5-44 0,4 62 0,-1 1 0,1-1 0,-2 0 0,1 1 0,-5-9 0,7 14 0,0 0 0,-1-1 0,1 1 0,-1 0 0,1 0 0,-1 0 0,0 0 0,1 0 0,-1 0 0,0 0 0,0 0 0,0 0 0,1 0 0,-1 1 0,0-1 0,0 0 0,0 1 0,0-1 0,-1 0 0,1 1 0,0-1 0,0 1 0,0 0 0,0-1 0,0 1 0,-1 0 0,1 0 0,0 0 0,0-1 0,0 1 0,-1 1 0,1-1 0,0 0 0,0 0 0,-1 0 0,-1 1 0,2 0 0,0 1 0,0-1 0,1 0 0,-1 1 0,0-1 0,1 0 0,-1 1 0,1-1 0,-1 1 0,1-1 0,0 1 0,-1-1 0,1 1 0,0-1 0,0 1 0,0-1 0,0 1 0,0-1 0,1 1 0,0 1 0,-1 5 0,0 20 0,-1-1 0,2-1 0,3 27 0,-3-46 0,1 1 0,-1-1 0,1 0 0,0 0 0,1-1 0,0 1 0,0 0 0,0-1 0,1 0 0,0 1 0,0-2 0,7 8 0,-9-11 0,0 0 0,1-1 0,-1 1 0,0-1 0,1 0 0,-1 0 0,1 0 0,-1 0 0,1 0 0,0 0 0,-1-1 0,1 1 0,0-1 0,-1 0 0,1 0 0,0 0 0,-1 0 0,1 0 0,0-1 0,-1 1 0,1-1 0,0 1 0,-1-1 0,1 0 0,-1 0 0,1-1 0,-1 1 0,1 0 0,-1-1 0,0 1 0,0-1 0,0 0 0,0 0 0,0 0 0,0 0 0,0 0 0,-1 0 0,1 0 0,-1 0 0,0-1 0,1 1 0,0-3 0,1-10 0,0 0 0,0 0 0,-1-1 0,-1 1 0,-1 0 0,-2-23 0,1-2 0,1 35 0,0 0 0,0 0 0,0 0 0,0 0 0,-1 0 0,0 0 0,0 0 0,-1 1 0,1-1 0,-1 0 0,0 1 0,0-1 0,-1 1 0,1 0 0,-5-6 0,7 10 0,0 0 0,0 0 0,0-1 0,-1 1 0,1 0 0,0-1 0,0 1 0,0 0 0,0-1 0,0 1 0,0-1 0,0 1 0,-1 0 0,1-1 0,0 1 0,0 0 0,0-1 0,1 1 0,-1 0 0,0-1 0,0 1 0,0-1 0,0 1 0,0 0 0,0-1 0,0 1 0,1 0 0,-1-1 0,0 1 0,0 0 0,0 0 0,1-1 0,-1 1 0,0 0 0,0-1 0,1 1 0,-1 0 0,0 0 0,1 0 0,-1-1 0,0 1 0,1 0 0,-1 0 0,0 0 0,1 0 0,-1 0 0,0 0 0,1 0 0,-1-1 0,0 1 0,1 0 0,-1 0 0,1 1 0,21-5 0,-21 4 0,206-4 0,-138 5 0,-42-5 0,-26 4 0,0-1 0,-1 1 0,1-1 0,-1 0 0,1 1 0,0-1 0,-1 0 0,1 0 0,-1 1 0,0-1 0,1 0 0,-1 0 0,0 0 0,1 0 0,-1 0 0,0 1 0,0-1 0,0 0 0,0 0 0,0 0 0,0 0 0,0 0 0,0-1 0,-1 1 0,1 0 0,-1 0 0,0 1 0,0-1 0,1 1 0,-1-1 0,0 1 0,0-1 0,0 1 0,0-1 0,0 1 0,0 0 0,0 0 0,0-1 0,0 1 0,0 0 0,0 0 0,0 0 0,0 0 0,0 0 0,0 0 0,0 0 0,0 0 0,0 1 0,-1-1 0,-4 1 0,1-1 0,1 0 0,0 0 0,0 1 0,-1-1 0,1 1 0,0 0 0,0 0 0,0 1 0,0-1 0,0 1 0,0 0 0,1 0 0,-6 3 0,4 0 0,-1 0 0,1 1 0,0-1 0,0 1 0,1 0 0,0 0 0,-4 7 0,-1 3 0,1 0 0,0 0 0,2 1 0,0 0 0,0 0 0,2 0 0,0 1 0,1 0 0,1 0 0,-1 32 0,3-44 0,0 1 0,0 0 0,1-1 0,-1 1 0,2-1 0,-1 1 0,4 10 0,-4-15 0,1 1 0,-1-1 0,1 0 0,0 0 0,0 1 0,0-1 0,0-1 0,0 1 0,0 0 0,0 0 0,1-1 0,-1 1 0,1-1 0,-1 0 0,1 0 0,-1 0 0,1 0 0,0 0 0,-1-1 0,5 1 0,3 2 0,0-2 0,0 1 0,1-1 0,-1-1 0,0 0 0,0 0 0,1-1 0,18-4 0,-25 4 0,0-1 0,0 1 0,0-1 0,0 1 0,0-1 0,-1-1 0,1 1 0,0 0 0,-1-1 0,0 0 0,0 0 0,0 0 0,0 0 0,0 0 0,0 0 0,-1-1 0,0 0 0,0 1 0,0-1 0,0 0 0,0 0 0,-1 0 0,2-8 0,1-10 0,-1-1 0,-2 1 0,-1-37 0,-1 24 0,1 23 0,0-1 0,-1 1 0,-1 0 0,0 0 0,-1 0 0,-4-12 0,6 21 0,0 0 0,0-1 0,0 1 0,-1 1 0,1-1 0,-1 0 0,0 0 0,0 1 0,0-1 0,0 1 0,0-1 0,0 1 0,-1 0 0,1 0 0,-1 0 0,0 0 0,0 0 0,1 1 0,-1-1 0,0 1 0,0 0 0,0 0 0,0 0 0,-1 0 0,1 0 0,0 1 0,-5-1 0,5 1 0,1 0 0,-1 0 0,0 1 0,1-1 0,-1 1 0,1-1 0,-1 1 0,1 0 0,-1 0 0,1 0 0,-1 0 0,1 0 0,0 1 0,0-1 0,-1 1 0,1-1 0,0 1 0,0 0 0,1 0 0,-1 0 0,0 0 0,1 0 0,-1 0 0,1 1 0,-1-1 0,1 0 0,0 1 0,0-1 0,0 1 0,1-1 0,-2 5 0,0 9 0,0-1 0,0 0 0,2 1 0,1 23 0,0-8 0,-1-25 0,0 0 0,1 0 0,0 0 0,0-1 0,0 1 0,1 0 0,-1-1 0,1 1 0,1-1 0,-1 1 0,1-1 0,0 0 0,0 0 0,0 0 0,1-1 0,0 1 0,0-1 0,0 0 0,0 0 0,1 0 0,-1 0 0,1-1 0,0 0 0,0 0 0,0 0 0,1-1 0,-1 1 0,1-1 0,-1-1 0,1 1 0,0-1 0,0 0 0,-1 0 0,1-1 0,0 1 0,6-2 0,-10 1 0,-1 0 0,0-1 0,1 1 0,-1 0 0,1-1 0,-1 0 0,0 1 0,0-1 0,1 0 0,-1 0 0,0 0 0,0 0 0,0 0 0,0 0 0,0 0 0,0 0 0,0 0 0,0 0 0,0 0 0,0-1 0,-1 1 0,1 0 0,0-1 0,-1 1 0,1 0 0,-1-1 0,0 1 0,1-1 0,-1 1 0,0-1 0,0-2 0,2-10 0,-1 0 0,-2-22 0,1 14 0,0 1 0,1-17 0,6-39 0,-6 69 0,1-1 0,-1 0 0,2 0 0,-1 1 0,1-1 0,1 1 0,-1 0 0,1 0 0,1 0 0,6-9 0,-9 16 0,-1-1 0,1 0 0,0 0 0,0 1 0,0-1 0,0 1 0,0 0 0,0-1 0,0 1 0,0 0 0,1 0 0,-1 1 0,0-1 0,1 0 0,-1 1 0,1-1 0,-1 1 0,0 0 0,1 0 0,-1 0 0,1 0 0,-1 0 0,1 0 0,-1 1 0,0-1 0,5 2 0,-3 0 0,0-1 0,-1 1 0,1 0 0,0 0 0,-1 1 0,1-1 0,-1 1 0,1-1 0,-1 1 0,0 0 0,0 0 0,-1 1 0,5 5 0,0 5 0,-1-1 0,0 1 0,-1 1 0,-1-1 0,0 1 0,-1-1 0,-1 1 0,0 0 0,-1 0 0,-1 1 0,0-1 0,-1 0 0,0 0 0,-1 0 0,-1 0 0,-1-1 0,-10 28 0,4 1 0,10-42 0,-1 0 0,1 0 0,0 0 0,0 0 0,-1 0 0,1 0 0,0 0 0,0 0 0,0 0 0,0 0 0,0 0 0,0 0 0,1 1 0,-1-1 0,0 0 0,1-1 0,-1 1 0,0 0 0,1 0 0,-1 0 0,1 0 0,-1 0 0,1 0 0,0 0 0,-1-1 0,1 1 0,0 0 0,0 0 0,-1-1 0,1 1 0,0-1 0,0 1 0,0-1 0,0 1 0,0-1 0,1 1 0,5 0 0,5 0 0,0-1 0,0 0 0,15-2 0,-24 1 0,1 1 0,-1-1 0,0 0 0,1 0 0,-1-1 0,0 1 0,1-1 0,-1 1 0,0-1 0,0 0 0,-1 0 0,1 0 0,0-1 0,-1 1 0,1-1 0,2-2 0,0-4 0,0-1 0,0 1 0,0-1 0,-1 0 0,-1 0 0,1 0 0,-2 0 0,0-1 0,0 1 0,0-13 0,1-21 0,-4-49 0,-1 37 0,2 26 0,1 0 0,-1 1 0,-2-1 0,-10-55 0,10 80 0,0 6 0,-1 12 0,1 23 0,2 429 0,0-463 0,-1-1 0,1-1 0,0 1 0,0 0 0,0 0 0,0 0 0,0-1 0,0 1 0,0 0 0,0 0 0,0-1 0,0 1 0,0 0 0,0 0 0,0 0 0,1-1 0,-1 1 0,0 0 0,0-1 0,1 1 0,-1 0 0,1-1 0,0 2 0,-1-2 0,0 0 0,0 0 0,1 0 0,-1 1 0,0-1 0,0 0 0,0 0 0,1 0 0,-1 0 0,0 0 0,0 0 0,1 0 0,-1 0 0,0 0 0,0 0 0,0 0 0,1 0 0,-1 0 0,0 0 0,0 0 0,1 0 0,-1 0 0,0 0 0,0 0 0,0-1 0,1 1 0,-1 0 0,0 0 0,0 0 0,0 0 0,0 0 0,1 0 0,-1-1 0,0 1 0,0 0 0,0 0 0,0 0 0,0-1 0,1 1 0,-1 0 0,0 0 0,0 0 0,0-1 0,0 1 0,0 0 0,10-27 0,11-45 0,4-12 0,-22 76 0,7-20 0,19-36 0,-25 57 0,-1 1 0,1-1 0,0 1 0,1 0 0,0 1 0,0-1 0,0 1 0,0 0 0,1 0 0,0 0 0,7-4 0,-11 8 0,-1 0 0,1 0 0,0 0 0,0 0 0,0 1 0,0-1 0,0 0 0,0 1 0,0 0 0,0-1 0,0 1 0,0 0 0,0 0 0,0 0 0,1 0 0,-1 0 0,0 1 0,3 0 0,-3 0 0,-1 0 0,1 0 0,-1 0 0,1 0 0,-1 0 0,0 1 0,1-1 0,-1 0 0,0 1 0,0-1 0,0 1 0,0-1 0,0 1 0,0 0 0,-1-1 0,1 1 0,0 2 0,2 8 0,-1 0 0,-1 0 0,1 0 0,-2 0 0,0 13 0,-1-13 0,2-8 0,-2 1 0,1-1 0,0 0 0,-1 1 0,0-1 0,0 0 0,0 0 0,0 0 0,-1 0 0,1 0 0,-1 0 0,0 0 0,-1-1 0,1 1 0,0-1 0,-1 1 0,-4 3 0,2-3 0,0 0 0,0 0 0,-1-1 0,1 0 0,-1 0 0,0-1 0,0 1 0,1-1 0,-1-1 0,-1 1 0,-7 0 0,-11 1 0,-47 0 0,68-3 0,3 0 0,-1-1 0,1 1 0,-1-1 0,1 1 0,0-1 0,-1 0 0,1 1 0,0-1 0,-1 0 0,1 0 0,0 0 0,0 0 0,0 0 0,0 0 0,0 0 0,0 0 0,0-1 0,0 1 0,0 0 0,0-1 0,1 1 0,-1 0 0,0-1 0,1 1 0,-1-1 0,1 1 0,0-1 0,0 1 0,-1-1 0,1 1 0,0-1 0,0 1 0,1-4 0,-1 3 0,-1 0 0,1 0 0,0 0 0,1 0 0,-1 0 0,0 0 0,0 0 0,1 0 0,-1 0 0,1 0 0,0 0 0,0 0 0,0 0 0,0 0 0,0 1 0,0-1 0,0 0 0,0 1 0,1-1 0,-1 0 0,1 1 0,-1 0 0,1-1 0,-1 1 0,4-2 0,-2 2 0,-1 1 0,0-1 0,1 0 0,-1 1 0,0 0 0,1-1 0,-1 1 0,1 0 0,-1 0 0,1 1 0,-1-1 0,0 0 0,1 1 0,-1-1 0,1 1 0,-1 0 0,0 0 0,0 0 0,0 0 0,1 0 0,-1 1 0,0-1 0,0 0 0,2 3 0,1 2 0,0 1 0,0 0 0,0 0 0,-1 0 0,6 14 0,5 8 0,-4-9 0,2-1 0,0 0 0,1-1 0,0-1 0,22 20 0,-28-30 0,1 0 0,-1-1 0,1 0 0,0-1 0,1 1 0,-1-2 0,1 1 0,0-2 0,0 1 0,0-1 0,1-1 0,-1 0 0,17 2 0,82-4 0,-108 0 0,0 0 0,0 0 0,1-1 0,-1 1 0,0 0 0,0-1 0,1 1 0,-1 0 0,0-1 0,0 0 0,0 1 0,0-1 0,0 0 0,0 0 0,0 1 0,0-1 0,0 0 0,0 0 0,0 0 0,0 0 0,-1 0 0,1 0 0,0 0 0,-1-1 0,1 1 1,-1 0-1,1 0 0,-1 0 0,0-1 0,1-1 0,0-4-1,0-1 0,-1 1 0,1-1 0,-2-9 0,0 1-8,-2-13-186,-13 6-525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31.36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 30654,'0'0'1582,"5"0"-1315,147 2-54,178-4-194,-316 0-49,-28 3-5913,4 0-2757,-8 2-9362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35.8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53 137 32239,'0'-10'497,"0"32"-420,0 46-123,-2-11 46,-2 1 0,-20 102 0,1-30 0,23-190 0,3 0 0,3 0 0,2 1 0,2 0 0,3 0 0,36-96 0,-46 146 0,3-5 0,0 0 0,15-24 0,-19 36 0,-1-1 0,1 1 0,0-1 0,0 1 0,0 0 0,0 0 0,0 0 0,1 0 0,-1 0 0,0 1 0,1-1 0,0 1 0,-1-1 0,1 1 0,0 0 0,-1 0 0,1 0 0,0 0 0,0 1 0,5-1 0,-7 1 0,0 0 0,0 0 0,0 1 0,0-1 0,1 0 0,-1 1 0,0-1 0,0 1 0,0 0 0,-1-1 0,1 1 0,0 0 0,0 0 0,0-1 0,0 1 0,-1 0 0,1 0 0,0 0 0,-1 0 0,1 0 0,0 0 0,-1 0 0,0 0 0,1 0 0,-1 0 0,1 0 0,-1 2 0,7 34 0,-7-33 0,5 55 0,-6 101 0,1-157 3,-1-1-1,1 0 1,-1 1-1,1-1 1,-1 0-1,0 1 1,0-1-1,0 0 1,0 0-1,0 0 1,0 0-1,-1 1 1,1-2-1,-1 1 1,1 0 0,-1 0-1,0 0 1,1-1-1,-1 1 1,0-1-1,0 0 1,0 1-1,-1-1 1,1 0-1,0 0 1,0 0-1,-1-1 1,1 1 0,-3 0-1,0 0-91,0 0-1,-1 0 1,1-1 0,0 0-1,-1 0 1,1 0-1,0 0 1,-1-1 0,1 0-1,0 0 1,0-1 0,-8-2-1,1-3-3434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38.10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1 378 25276,'0'1'258,"0"1"1,0-1-1,0 0 1,1 0-1,-1 1 1,0-1 0,1 0-1,-1 0 1,1 0-1,0 0 1,-1 1 0,1-1-1,0 0 1,-1 0-1,1 0 1,0 0-1,0-1 1,0 1 0,1 1-1,28 13 1322,-12-10-1637,35 5-1,-46-9 361,18 2-178,-1-2 1,46-2-1,-68 0-121,0 1 0,0-1 0,0 0 0,0 0 0,0 1 1,-1-1-1,1-1 0,0 1 0,-1 0 0,1 0 0,-1-1 0,1 1 0,-1-1 0,1 1 0,-1-1 1,0 1-1,0-1 0,0 0 0,0 0 0,0 1 0,0-1 0,-1 0 0,1 0 0,-1 0 0,1-3 0,3-9 4,-1 0 0,2-21-1,-4 22-5,4-27 6,-4 22-7,1 0 0,1 0 0,0 0 0,2 0 0,6-18 0,-9 31-1,0 1 0,0 0 0,1 0 0,-1 0 0,1 0 0,0 0-1,0 1 1,0-1 0,1 1 0,-1 0 0,1 0 0,0 0 0,-1 0 0,1 1 0,1-1 0,-1 1 0,0 0 0,1 0 0,-1 1 0,1-1 0,-1 1 0,1 0 0,-1 0 0,9 0 0,5 0 0,0 0 0,28 3 0,-45-2 0,1 1 0,-1-1 0,1 1 0,-1-1 0,0 1 0,1 0 0,-1-1 0,0 1 0,1 0 0,-1 0 0,0 0 0,0 0 0,0 0 0,0 0 0,0 0 0,0 1 0,0-1 0,0 0 0,0 0 0,0 1 0,-1-1 0,1 1 0,-1-1 0,1 0 0,-1 1 0,1-1 0,-1 4 0,2 4 0,-1 1 0,0 0 0,-2 14 0,1-11 0,0 1 0,-1 0 0,0 0 0,-2 0 0,1-1 0,-1 1 0,-1-1 0,-6 16 0,4-15 0,2-1 0,-1 1 0,2 0 0,0 1 0,1-1 0,0 0 0,1 24 0,3-37-1,0-1 0,1 1 0,-1 0 0,0 0 0,0-1-1,1 0 1,-1 1 0,0-1 0,1 0 0,-1 0 0,0 0 0,1 0 0,2-1 0,-1 1 3,-1 0-2,0 0 1,0-1 0,0 1 0,-1-1-1,1 1 1,0-1 0,0 0 0,-1 0-1,1 0 1,-1-1 0,1 1 0,-1 0-1,1-1 1,-1 0 0,0 1-1,3-4 1,-1 1-1,0-1 1,-1 1-1,1-1 0,-1 0 0,0 0 1,0-1-1,2-7 0,2-7 0,-1 0 0,-1 0-1,3-30 1,-4 1 0,-3 33 0,0 0 0,1 0 0,1 0 0,9-31 0,-9 43 0,-1 1 0,1-1 0,0 1 0,0 0 0,0-1 0,0 1 0,1 1 0,-1-1 0,1 0 0,-1 1 0,1 0 0,0 0 0,0 0 0,0 0 0,0 1 0,1 0 0,-1 0 0,0 0 0,1 0 0,-1 0 0,6 1 0,7-2 0,0 1-1,30 3 0,-44-2 0,-10 0 1,0 0 1,0 0-1,1 1 0,-1 0 0,0 1 0,1-1 0,-1 1 0,0 0 0,1 1 0,0 0 0,0 0 1,0 0-1,0 1 0,0-1 0,1 2 0,-1-1 0,1 0 0,0 1 0,1 0 0,-1 0 1,1 1-1,0-1 0,0 1 0,-4 8 0,3-2 0,0-1 0,1 1 0,0 0 0,1 0 0,1 0 0,0 0 0,0 1 0,1-1 0,1 0 0,1 19 0,0-11 0,-2-16 0,2 1 0,-1 0 0,0 0 0,1-1 0,0 1 0,0 0 0,1-1 0,-1 1 0,1-1 0,0 1 0,0-1 0,0 0 0,1 0 0,-1 0 0,1 0 0,0 0 0,0-1 0,1 1 0,-1-1 0,1 0 0,-1 0 0,1 0 0,0 0 0,0-1 0,0 0 0,1 1 0,-1-1 0,9 2 0,6 1 0,1-1 0,-1 0 0,1-1 0,0-2 0,30 0 0,-44-1 2,0 0 0,-1-1 0,1 1 0,0-1-1,-1 0 1,1-1 0,-1 1 0,1-1 0,-1 0 0,8-4 0,-10 4-2,0 0 1,-1 0 0,1-1-1,-1 1 1,1 0-1,-1-1 1,0 1-1,0-1 1,0 0-1,-1 0 1,1 1 0,0-1-1,-1 0 1,0-1-1,0 1 1,0 0-1,0 0 1,0 0-1,0-7 1,0-3-1,0-1 0,0 0 0,-2 0 0,0 0 0,0 1 0,-1-1 0,-1 1 0,0-1 0,-1 1 0,-9-22 0,10 30 0,0-1 0,0 0 0,-1 1 0,0 0 0,0 0 0,0 0 0,0 0 0,-1 1 0,1 0 0,-1 0 0,0 0 0,-1 0 0,1 1 0,-1 0 0,1 0 0,-1 0 0,0 1 0,0 0 0,0 0 0,0 0 0,-1 1 0,1 0 0,0 0 0,-1 0 0,-5 1 0,9 0-1,1 0 1,-1 0-1,0 0 0,1 0 1,-1 0-1,1 0 1,-1 1-1,1-1 0,-1 1 1,1 0-1,0 0 0,-1 0 1,1 0-1,0 0 0,0 0 1,-1 1-1,1-1 1,0 1-1,-2 1 0,3 1 0,-1-1-1,0 1 1,1-1-1,-1 1 1,1 0-1,0 0 1,0-1-1,1 1 1,-1 0-1,1 0 1,0 0-1,0 4 1,-1 8 1,1 1 0,1-1 0,1 0 0,0 0 0,1 0 0,9 29 0,-10-40 0,0-1 0,-1 1 0,1-1 0,1 1 0,-1-1 0,1 0 0,0 0 0,0 0 0,0 0 0,0-1 0,0 1 0,1-1 0,0 0 0,0 0 0,0 0 0,0-1 0,0 1 0,0-1 0,1 0 0,-1 0 0,1 0 0,-1-1 0,1 0 0,0 0 0,0 0 0,-1 0 0,9-1 0,-8 0 0,3 1 0,-1-1 0,1-1 0,-1 1 0,13-4 0,-17 3 0,-1 0 0,1 0 0,0 0 0,-1 0 0,0-1 0,1 1 0,-1-1 0,0 0 0,0 0 0,0 0 0,0 0 0,0 0 0,0 0 0,0 0 0,-1 0 0,2-4 0,6-13 2,0 0 1,-2-1-1,0 0 1,-1-1-1,4-30 1,-7 32-1,1 0 1,1 1-1,0-1 1,2 1-1,0 0 1,14-25-1,-20 41-3,0 1 1,0-1-1,1 0 1,-1 1-1,1 0 1,-1-1-1,1 1 1,-1 0-1,1 0 1,0 0-1,0 0 0,-1 0 1,1 0-1,0 0 1,0 0-1,0 1 1,0-1-1,0 1 1,0 0-1,0-1 1,0 1-1,0 0 0,0 0 1,0 0-1,0 1 1,0-1-1,0 0 1,0 1-1,0-1 1,0 1-1,0 0 1,0 0-1,0-1 0,-1 1 1,1 0-1,0 1 1,-1-1-1,1 0 1,0 0-1,-1 1 1,0-1-1,1 1 1,-1-1-1,0 1 0,0 0 1,0-1-1,0 1 1,1 2-1,3 10 0,-1 1 0,0-1 0,-1 1 0,-1-1 0,1 29 1,-7 77 0,3-111 0,-1 0 0,0 0 0,0 0 0,-1 0 0,-7 16 0,-5 15 0,27-71 0,1 0 0,2 2 0,1-1 0,28-39 0,-31 49 0,66-82 5,-79 101-4,0 1 0,0 0-1,0 0 1,0 0-1,0-1 1,0 1 0,0 0-1,0 0 1,0 0-1,0-1 1,0 1 0,0 0-1,0 0 1,-1 0-1,1 0 1,0-1 0,0 1-1,0 0 1,0 0-1,0 0 1,-1 0 0,1-1-1,0 1 1,0 0-1,0 0 1,0 0 0,-1 0-1,1 0 1,0 0-1,0 0 1,0 0 0,-1 0-1,1-1 1,0 1 0,0 0-1,0 0 1,-1 0-1,1 0 1,0 0 0,0 0-1,0 0 1,-1 1-1,1-1 1,0 0 0,-1 0-1,-8-1-1,8 1 1,-1 1 0,0-1 0,0 0 0,0 0 0,1 1 0,-1-1 0,0 1 0,1 0 0,-1 0 0,0-1 0,1 1 0,-1 0 0,1 0 0,-1 0 0,1 1 0,0-1 0,-1 0 0,0 2 0,-2 2 0,2-1 0,-1 0 0,0 1 0,1-1 0,0 1 0,-3 7 0,1 3 0,0 0 0,1 0 0,-1 25 0,2-24 0,1 0 0,0 0 0,1 0 0,3 27 0,-3-40 0,0-1 0,1 1 0,-1 0 0,1-1 0,0 1 0,0-1 0,0 1 0,0-1 0,0 1 0,0-1 0,0 0 0,1 1 0,-1-1 0,1 0 0,0 0 0,0 0 0,0 0 0,0 0 0,0-1 0,0 1 0,0-1 0,0 1 0,1-1 0,-1 0 0,1 1 0,-1-1 0,1-1 0,4 2 0,4 0 0,0-1 0,1 0 0,0 0 0,-1-2 0,1 1 0,-1-1 0,23-6 0,-26 5 0,-1-1 0,1 0 0,-1-1 0,0 0 0,0 0 0,0 0 0,0-1 0,-1 0 0,0 0 0,0-1 0,0 0 0,4-6 0,-2 2 0,0-1 0,-1 0 0,0 0 0,-1 0 0,-1-1 0,0 0 0,0 0 0,-1 0 0,4-20 0,-4-1 0,0 0 0,-2-50 0,-2 83 0,0-1 0,0 1 0,0 0 0,0-1 0,0 1 0,0 0 0,0-1 0,0 1 0,0 0 0,0-1 0,0 1 0,0 0 0,0-1 0,0 1 0,0 0 0,-1 0 0,1-1 0,0 1 0,0 0 0,0-1 0,0 1 0,-1 0 0,1 0 0,0-1 0,0 1 0,-1 0 0,1 0 0,0 0 0,0-1 0,-1 1 0,1 0 0,0 0 0,-1 0 0,1 0 0,0 0 0,0-1 0,-1 1 0,1 0 0,0 0 0,-1 0 0,0 0 0,1 0 0,-1 1 0,0-1 0,1 0 0,-1 1 0,0-1 0,0 1 0,1-1 0,-1 1 0,1-1 0,-1 1 0,1-1 0,-1 1 0,1-1 0,-1 1 0,1 0 0,-1-1 0,1 1 0,-1 0 0,1-1 0,0 2 0,-5 10 0,2 1 0,-1-1 0,2 1 0,0 0 0,-1 20 0,4 75 0,0-51 0,-1-53 0,0 0 0,1 0 0,-1-1 0,1 1 0,0 0 0,0-1 0,1 1 0,-1 0 0,1-1 0,-1 1 0,1-1 0,0 0 0,0 0 0,1 0 0,-1 0 0,1 0 0,-1 0 0,1-1 0,0 1 0,0-1 0,0 1 0,0-1 0,1 0 0,-1-1 0,0 1 0,1 0 0,0-1 0,-1 0 0,6 1 0,2 1 0,0-1 0,0 0 0,0-1 0,1 0 0,-1 0 0,0-2 0,0 1 0,1-1 0,11-4 0,-18 4 0,-1-1 0,1 0 0,-1 0 0,0-1 0,1 1 0,-1-1 0,-1 0 0,1 0 0,0 0 0,-1-1 0,1 1 0,-1-1 0,0 0 0,0 0 0,-1 0 0,1 0 0,-1 0 0,0-1 0,0 1 0,2-9 0,1-2 0,0-1 0,-2 0 0,1 0 0,0-30 0,-3 41 0,1-27 0,-5-63 0,2 93 0,1-1 0,-1 1 0,0 0 0,0 0 0,0-1 0,0 1 0,0 0 0,-1 0 0,1 0 0,0 1 0,-1-1 0,0 0 0,1 0 0,-1 1 0,0-1 0,0 1 0,0 0 0,0-1 0,0 1 0,0 0 0,0 0 0,0 0 0,-1 1 0,1-1 0,0 0 0,0 1 0,-1 0 0,1-1 0,-1 1 0,1 0 0,0 0 0,-1 0 0,1 0 0,0 1 0,-1-1 0,1 1 0,0-1 0,-4 3 0,4-3 0,1 1 0,0 0 0,-1 0 0,1 0 0,0 0 0,0 1 0,0-1 0,0 0 0,0 0 0,0 1 0,0-1 0,0 0 0,0 1 0,1-1 0,-1 1 0,1-1 0,-1 1 0,1-1 0,-1 1 0,1-1 0,0 3 0,-4 38 0,4-35 0,-1 20 0,1 0 0,1 0 0,5 31 0,-4-51 0,-1 1 0,1-1 0,1 1 0,-1-1 0,1 0 0,1 0 0,-1 0 0,1 0 0,0-1 0,1 1 0,-1-1 0,1 0 0,0-1 0,1 1 0,11 9 0,-12-13 0,-1 1 0,1-1 0,0 0 0,-1 0 0,1 0 0,0-1 0,7 2 0,-9-3 0,-1 1 0,1-1 0,-1 0 0,1 0 0,-1 0 0,1 0 0,-1 0 0,1 0 0,-1 0 0,1-1 0,-1 0 0,0 1 0,1-1 0,-1 0 0,0 0 0,1 0 0,2-3 0,-1 0 0,-1 0 0,0 0 0,0 0 0,0-1 0,0 1 0,-1-1 0,0 0 0,0 1 0,0-1 0,0 0 0,1-10 0,6-65 0,-8 66 0,2-22 0,-2 11 0,1 0 0,1 1 0,1-1 0,11-36 0,-14 59 0,0-1 0,0 1 0,0-1 0,1 1 0,0 0 0,-1-1 0,1 1 0,0 0 0,0 0 0,0 1 0,0-1 0,0 0 0,0 1 0,1-1 0,2-1 0,-4 3 0,0-1 0,1 1 0,-1-1 0,0 1 0,0 0 0,1 0 0,-1 0 0,0-1 0,0 1 0,1 0 0,-1 1 0,0-1 0,0 0 0,1 0 0,-1 0 0,0 1 0,0-1 0,1 1 0,-1-1 0,0 1 0,0-1 0,0 1 0,0 0 0,0-1 0,0 1 0,0 0 0,0 0 0,0 0 0,0 0 0,0 0 0,-1 0 0,1 0 0,0 0 0,-1 0 0,1 0 0,0 2 0,6 12 0,-1 1 0,-1 0 0,0 0 0,-1 1 0,0-1 0,-2 1 0,1 17 0,-1 14 0,-4 62 0,1-104 0,0 1 0,0 0 0,0 0 0,-1-1 0,0 1 0,0-1 0,-1 0 0,0 1 0,0-1 0,0 0 0,-1-1 0,0 1 0,0 0 0,0-1 0,-1 0 0,-6 6 0,10-10 0,0 0 0,-1 0 0,1 0 0,0 0 0,0 0 0,0 0 0,-1-1 0,1 1 0,0 0 0,-1-1 0,1 1 0,-1-1 0,1 1 0,-1-1 0,1 0 0,-1 0 0,1 1 0,-1-1 0,1 0 0,-1-1 0,1 1 0,0 0 0,-1 0 0,1 0 0,-1-1 0,1 1 0,-1-1 0,1 1 0,0-1 0,-1 0 0,1 0 0,0 1 0,0-1 0,-1 0 0,1 0 0,0 0 0,0 0 0,0 0 0,0 0 0,0-1 0,0 1 0,1 0 0,-1 0 0,-1-3 0,-4-6 0,1 0 0,0-1 0,0 1 0,-3-16 0,7 22 0,-20-65 0,15 40 0,6 24 0,4 8 0,2 5 0,0 1 0,1-2 0,1 1 0,-1-1 0,1 0 0,0 0 0,1-1 0,14 9 0,-7-6 0,1 0 0,1-2 0,-1 1 0,20 3 0,-30-9 0,0-1 0,1 0-1,-1 0 1,13-1 0,-8 0-4,-12-24-202,-8-4-1437,-14-8-4379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38.45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165 19 31791,'-9'-4'73,"0"1"1,0 0 0,0 0-1,-1 1 1,1 1 0,-1-1 0,1 1-1,-1 1 1,1 0 0,-15 2 0,21-1-73,1-1 0,0 1 0,-1 0 1,1 0-1,0 0 0,0 0 1,0 0-1,0 1 0,0-1 0,0 1 1,0-1-1,0 1 0,0 0 1,1-1-1,-1 1 0,1 0 0,-1 0 1,1 0-1,0 0 0,0 1 1,0-1-1,0 0 0,0 0 0,0 1 1,1-1-1,-1 1 0,0 3 1,1-2-1,-1 1 1,0-1 0,1 1 0,0-1 0,0 1 0,0-1 0,1 0 0,-1 1 0,1-1 0,0 0 0,0 1 0,1-1 0,-1 0-1,1 0 1,3 6 0,-1-6 0,0 1 1,1-1-1,-1 0 0,1 0 0,0-1 0,0 1 0,0-1 1,0 0-1,1 0 0,-1-1 0,1 0 0,0 0 0,0 0 1,0-1-1,9 2 0,12 0 5,1-1 1,32-1-1,-38-1 0,-21 0-6,1 0 0,-1-1 0,1 1 0,0 0 0,-1-1 0,1 1 0,-1-1 0,1 1 0,-1-1 0,1 0 0,-1 1 0,1-1 0,-1 0 0,0 0 0,1 0 0,-1 0 0,0 0 0,0-1 0,0 1 0,0 0-1,0 0 1,0-1 0,0 1 0,0-1 0,0 1 0,-1-1 0,1 1 0,-1-1 0,1 1 0,-1-1 0,0 1 0,1-1 0,-1 0 0,0 1 0,0-1 0,0-2 0,0 0-1,0 0 0,0 0 0,-1 0 0,1 1 0,-1-1 0,0 0-1,0 1 1,0-1 0,-1 0 0,1 1 0,-1 0 0,0-1 0,0 1 0,0 0 0,-3-4 0,0 3 6,1 1 0,-1 0 0,1 0-1,-1 1 1,0-1 0,0 1 0,0 0 0,-1 1 0,1-1-1,0 1 1,0 0 0,-9 0 0,11 0-91,-1 1 0,1 0 0,0-1 0,-1 2 0,1-1 0,0 0 0,-1 1-1,1-1 1,0 1 0,0 0 0,-1 0 0,1 0 0,0 1 0,0-1 0,0 1 0,0 0 0,0-1 0,1 1 0,-1 0 0,-4 5 0,-6 21-5808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38.9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248 65 29886,'3'-2'42,"29"-25"1367,-30 26-1318,0-1 0,0 0 0,-1 1 0,1-1 0,-1 0 0,1 0 0,-1 0 0,0 0 1,1 0-1,-1 0 0,-1-1 0,1 1 0,0 0 0,0-4 0,0 4-59,-1 2-31,0 0-1,1 0 1,-1 0 0,0 0-1,0 0 1,0 0 0,0 0-1,1 1 1,-1-1 0,0 0-1,0 0 1,0 0-1,0 0 1,0 0 0,1 1-1,-1-1 1,0 0 0,0 0-1,0 0 1,0 0 0,0 1-1,0-1 1,0 0 0,0 0-1,0 0 1,0 1 0,0-1-1,0 0 1,0 0 0,0 0-1,0 1 1,0-1 0,0 0-1,0 0 1,0 1 0,0-1-1,0 0 1,0 0 0,0 0-1,0 0 1,0 1-1,0-1 1,0 0 0,0 0-1,-1 1 1,1 0 1,-2 15-2,0 1 0,-1-1 0,-1 0 0,-1 0 0,0 0 0,-9 17 0,-4 16 0,-136 437 0,80-243 0,51-153 0,21-133-339,7-8-1035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49.71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134 237 30078,'76'-236'2638,"-120"372"-2587,-109 369-51,149-488 0,1 0 0,1 0 0,-1 27 0,18-67 0,12-42 0,-3-1 0,-3 0 0,14-79 0,17-54 0,-43 171 0,-4 8 0,2 0 0,1 0 0,18-36 0,-26 56 0,0-1 0,1 1 0,-1-1 0,0 1 0,0-1 0,1 1 0,-1-1 0,0 1 0,1 0 0,-1-1 0,1 1 0,-1 0 0,0-1 0,1 1 0,-1 0 0,1-1 0,-1 1 0,1 0 0,-1 0 0,1-1 0,-1 1 0,1 0 0,-1 0 0,1 0 0,-1 0 0,1 0 0,-1 0 0,1 0 0,1 0 0,-2 1 0,1-1 0,0 1 0,0 0 0,0-1 0,0 1 0,0 0 0,-1 0 0,1 0 0,0-1 0,-1 1 0,1 0 0,-1 0 0,1 0 0,-1 0 0,1 0 0,-1 0 0,1 2 0,16 58 0,-3 2 0,-3-1 0,5 84 0,-9-79 0,8 118 0,-10-224 0,-5 34 0,1-16 0,-2 0 0,0 0 0,-1 0 0,-8-33 0,8 48 0,0 1 0,0-1 0,0 0 0,-1 1 0,0-1 0,0 1 0,0 0 0,-1 0 0,1 0 0,-1 1 0,-1-1 0,1 1 0,0 0 0,-1 0 0,0 1 0,0-1 0,0 1 0,0 0 0,-1 0 0,1 1 0,-7-3 0,4 3-3,0-1 0,1 1 1,-1 0-1,0 1 0,-1 0 0,1 0 0,0 1 1,0 0-1,-16 2 0,21-1 3,0 0 0,0-1 0,0 1 0,1 1-1,-1-1 1,0 0 0,0 1 0,1-1 0,-1 1 0,1 0 0,-1 0-1,1 0 1,0 0 0,0 0 0,0 0 0,0 0 0,0 1 0,0-1-1,1 1 1,-1 0 0,1-1 0,0 1 0,0 0 0,0 0 0,0 0-1,0 0 1,0 0 0,0 6 0,0-1 0,1 0 0,0 0 0,0 1 0,0-1 0,1 0 0,0 1 0,1-1 0,0 0 0,0 0 0,1 0 0,5 12 0,-5-15 0,-1-1 0,1 0 0,0 0 0,0 0 0,0 0 0,0-1 0,1 1 0,-1-1 0,1 0 0,0 0 0,0 0 0,0-1 0,0 1 0,1-1 0,-1 0 0,1 0 0,-1-1 0,1 1 0,0-1 0,-1 0 0,9 1 0,-4-1 0,-1-1 0,0 1 0,1-1 0,-1-1 0,1 1 0,-1-2 0,1 1 0,12-5 0,-16 4 0,-1 0 0,1 0 0,-1-1 0,0 0 0,0 0 0,0 0 0,0 0 0,-1-1 0,1 1 0,-1-1 0,0 0 0,0 0 0,0 0 0,-1 0 0,1-1 0,1-4 0,4-11 0,-1 1 0,9-41 0,-12 40 0,1 0 0,1 1 0,10-23 0,-14 40 0,-1-1 0,1 0 0,-1 0 0,1 0 0,0 1 0,0-1 0,1 1 0,-1 0 0,0-1 0,1 1 0,-1 0 0,1 0 0,0 1 0,0-1 0,0 1 0,0-1 0,0 1 0,0 0 0,0 0 0,0 0 0,0 0 0,0 1 0,1-1 0,-1 1 0,0 0 0,0 0 0,1 0 0,-1 0 0,0 1 0,4 0 0,-5 0 0,-1 0 0,1-1 0,-1 1 0,0 0 0,1 0 0,-1 0 0,0 0 0,0 0 0,1 1 0,-1-1 0,0 0 0,0 0 0,0 1 0,-1-1 0,1 1 0,0-1 0,1 4 0,9 32 0,-7-23 0,-2-8 0,3 8 0,-4-27 0,-1 11 0,0 1 0,-1 0 0,1-1 0,-1 1 0,1 0 0,-1-1 0,1 1 0,-1 0 0,0 0 0,0 0 0,0-1 0,0 1 0,0 0 0,0 0 0,0 0 0,0 1 0,0-1 0,0 0 0,-1 0 0,1 0 0,0 1 0,0-1 0,-1 1 0,1-1 0,0 1 0,-1 0 0,1-1 0,-1 1 0,1 0 0,-1 0 0,1 0 0,-2 0 0,-2-1 0,-1 1 0,1 0 0,0 0 0,-1 0 0,1 1 0,0 0 0,-11 2 0,12-1 0,1 1-1,-1-1 1,0 0 0,1 1-1,0 0 1,-1 0-1,1 0 1,0 0 0,1 0-1,-1 1 1,0-1 0,1 1-1,0 0 1,0 0 0,0-1-1,0 1 1,1 1-1,-1-1 1,1 0 0,0 0-1,0 6 1,-2 7-2,1 1 0,1 0 0,2 31 0,-1-47 2,0 0 1,0 0-1,0 0 0,0 0 0,1 0 1,-1 0-1,1 0 0,-1 0 0,1 0 1,0 0-1,0-1 0,0 1 1,0 0-1,0 0 0,0-1 0,1 1 1,-1-1-1,0 1 0,1-1 0,-1 0 1,1 1-1,0-1 0,-1 0 0,1 0 1,0 0-1,0 0 0,2 0 1,3 1 0,0 0 0,0-1 1,1 0-1,-1 0 1,14-1-1,-17 0-1,-2 0 0,-1-1 0,1 1 0,0 0 0,-1 0 0,1-1 0,-1 1 0,1-1 0,-1 1 0,1-1 0,-1 0 0,0 0 0,1 1 0,-1-1 0,0 0 0,1 0 0,-1 0 0,0-1 0,0 1 0,0 0 0,0 0 0,0-1 0,0 1 0,0 0 0,-1-1 0,2-2 0,1-3 0,0-1 0,-1 0 0,3-15 0,-4 14 0,13-86-9,0-106 0,-10 124 14,-2 32 7,-2 30-11,-2 24-14,-9 98 11,4 156 1,8-252 1,0 1 0,0-1 0,1 1 0,1-1 0,0 0 0,0 0-1,1-1 1,6 14 0,-7-20 0,-1 0 1,0 0-1,1 1 0,0-1 0,0-1 0,0 1 0,0 0 1,1-1-1,-1 0 0,1 0 0,0 0 0,0 0 0,0 0 0,0-1 1,0 0-1,1 0 0,-1 0 0,1 0 0,0-1 0,-1 0 1,9 2-1,-3-2 2,0-1 0,0 1 0,0-2 0,0 1 0,0-1 0,17-4 0,-23 3-2,0 1 0,0-1 0,0 0 0,0-1 0,0 1 0,0 0 0,0-1-1,-1 0 1,1 0 0,-1 0 0,0 0 0,0-1 0,0 1 0,0-1 0,-1 0 0,5-8 0,-3 2 0,1 0 0,-2 0 0,1 0 0,-2-1 0,1 1 0,1-22 0,-3-65 0,-1 94 0,0 0 0,0 0 0,0 1 0,0-1 0,0 1 0,-1-1 0,1 0 0,-1 1 0,1-1 0,-1 1 0,0-1 0,0 1 0,0 0 0,0-1 0,-1 1 0,1 0 0,-1 0 0,1 0 0,-1 0 0,0 0 0,1 0 0,-1 0 0,0 0 0,0 1 0,-1-1 0,-2-1 0,-2 1 0,-1 0-1,0 0 1,1 0 0,-1 1-1,0 1 1,0-1 0,-10 2-1,16-1 1,1 0 0,-1 0 0,0 0 0,1 1-1,-1-1 1,1 1 0,-1-1 0,1 1-1,-1-1 1,1 1 0,-1 0 0,1 0 0,-1-1-1,1 1 1,0 0 0,-1 1 0,1-1 0,0 0-1,0 0 1,-1 2 0,0 0 0,-1 1-1,1 0 0,0 0 1,1-1-1,-1 1 1,1 1-1,-2 5 1,0 7-2,1 0 1,0 33-1,2-48 2,0 21 0,-1-14 0,1-1 0,0 1 0,1 0 0,-1 0 0,2-1 0,2 12 0,-3-18 0,0 0 0,0 1 0,0-1 0,0 0 0,1 0 0,-1 0 0,1 0 0,-1 0 0,1-1 0,0 1 0,-1 0 0,1-1 0,0 1 0,0-1 0,0 0 0,1 0 0,-1 1 0,0-1 0,0-1 0,1 1 0,-1 0 0,0-1 0,1 1 0,-1-1 0,1 1 0,-1-1 0,4 0 0,0 0 0,36-1 5,-40 1-4,0-1-1,0 0 0,-1 1 1,1-1-1,0 0 1,-1 0-1,1 0 0,0 0 1,-1 0-1,1 0 1,-1 0-1,1-1 0,-1 1 1,0 0-1,0-1 1,0 1-1,1-1 1,-1 0-1,1-2 0,2-7 1,0 0-1,-1-1 1,-1 1-1,1-1 1,-2 0-1,1-16 0,-1-51-2,-1 74 1,-1 31-6,0-11 5,1 0 0,1 0 0,3 24 0,-3-35 3,0-1-1,0 1 1,0-1 0,0 1 0,0-1-1,1 0 1,-1 1 0,1-1 0,0 0-1,0 0 1,0 0 0,1 0-1,-1-1 1,1 1 0,-1-1 0,1 1-1,0-1 1,0 0 0,0 0 0,5 2-1,-6-3 0,-1 0 0,1-1 1,0 1-1,0-1 0,0 1 0,0-1 0,0 0 0,0 0 0,0 0 0,0 0 0,0 0 0,0 0 0,0-1 0,0 1 1,0-1-1,0 1 0,0-1 0,0 0 0,0 1 0,0-1 0,-1 0 0,1 0 0,0 0 0,-1-1 0,1 1 0,-1 0 0,1-1 1,-1 1-1,0-1 0,1 1 0,-1-1 0,0 0 0,0 1 0,0-1 0,1-4 0,3-4 0,0 0 0,-1-1 0,-1 0 0,5-22 0,-4 9 0,-2-1 1,-1-35-1,1-7 26,-9 140-53,-5 96 27,12-82 12,5 210 8,-4-281-20,-3-138 0,8-190 0,-5 296-4,2 1 0,0 0 0,0 0-1,2 0 1,9-22 0,-13 33 4,1 0-1,0 1 1,0-1 0,0 1 0,0-1-1,1 1 1,-1 0 0,1 0 0,0 0-1,0 0 1,0 0 0,0 0 0,1 1-1,-1 0 1,1 0 0,0 0-1,-1 0 1,1 0 0,0 1 0,0-1-1,0 1 1,0 0 0,0 1 0,0-1-1,5 0 1,-7 1 0,0 0 0,0 0 0,1 0 0,-1 0 0,0 1 0,1-1 0,-1 0 0,0 1 0,0 0 0,0-1 0,0 1 0,1 0 0,-1 0 0,0 0 0,3 3 0,-3-2 0,0 1 0,-1-1 0,1 1 0,-1 0 0,1 0 0,-1 0 0,0 0 0,0 0 0,0 0 0,0 0 0,0 4 0,3 18 0,-1 2 0,-2-1 0,-2 47 0,0-49 0,0-16 0,0 0 0,0 0 0,-1 0 0,0 0 0,-1-1 0,0 1 0,0-1 0,0 0 0,-1 1 0,-5 7 0,6-12 0,1 1 0,-1 0 0,1-1 0,-1 1 0,0-1 0,-1 0 0,1 0 0,0 0 0,-1-1 0,0 1 0,1-1 0,-1 0 0,0 0 0,0 0 0,0-1 0,-1 1 0,1-1 0,0 0 0,-1 0 0,-5 0 0,9-1-1,0 0 1,0 0-1,-1 0 1,1 0-1,0-1 1,0 1-1,-1-1 1,1 1-1,0-1 1,0 1-1,0-1 1,0 0-1,-1 1 1,1-1-1,0 0 1,0 0-1,1 0 1,-1 0-1,0 0 1,0 0-1,0 0 1,1 0-1,-1 0 1,0 0-1,1 0 1,-1 0-1,1 0 1,-1-1-1,0-1 0,0-3-2,0 0-1,0-1 0,0 1 0,1-12 0,0 18 4,0 0-1,1-1 1,-1 1-1,0-1 1,1 1-1,-1 0 1,0-1-1,1 1 1,-1 0-1,1-1 1,-1 1-1,1 0 1,-1 0-1,1-1 1,-1 1-1,0 0 1,1 0-1,-1 0 1,1 0-1,-1 0 1,1 0-1,0 0 1,-1-1-1,1 1 1,-1 1-1,1-1 1,0 0-1,21 0 4,-15 0-2,135 0 12,-137 0-13,-1 0 1,1 0-1,-1-1 0,1 0 1,-1 0-1,1 0 0,-1 0 0,0 0 1,1-1-1,-1 0 0,0 0 1,0 0-1,0-1 0,-1 1 1,1-1-1,5-5 0,-4 2 2,0 0 0,-1 0-1,1 0 1,-2 0-1,1-1 1,-1 0 0,0 1-1,0-1 1,2-11 0,1-10 0,-1-1 0,-2 1 0,-1-1 0,-1-32 0,-1 60-2,0-189 0,0 190 0,0-1 0,1 0 0,-1 1 0,0-1 0,0 1 0,0-1 0,0 0 0,0 1 0,0-1 0,0 0 0,0 1 0,0-1 0,0 0 0,0 1 0,-1-1 0,1 1 0,0-1 0,0 0 0,0 1 0,-1-1 0,1 1 0,0-1 0,-1 1 0,1-1 0,-1 1 0,1-1 0,-1 1 0,1-1 0,-1 1 0,1 0 0,-1-1 0,0 0 0,-6 6 0,7-5 0,-2 3 0,0 0 0,0 0 0,1 0 0,-1 0 0,1 0 0,0 0 0,0 0 0,0 0 0,0 1 0,0-1 0,1 0 0,-1 1 0,1-1 0,1 6 0,-2 2 0,-3 190 0,5-132 0,-1-49 0,1 1 0,0-1 0,2 0 0,0 0 0,10 31 0,-11-46 0,0 1 0,0-1 0,0 1 0,0-1 0,1 0 0,0 0 0,0 0 0,1-1 0,-1 1 0,1-1 0,0 1 0,0-1 0,0-1 0,1 1 0,-1 0 0,1-1 0,0 0 0,0 0 0,0-1 0,1 1 0,-1-1 0,0 0 0,12 2 0,-7-2 0,0-1 0,1-1 0,-1 0 0,0 0 0,19-3 0,-24 2 0,0 0 0,0 0 0,0-1 0,-1 0 0,1 0 0,0 0 0,-1-1 0,0 1 0,1-1 0,-1 0 0,0 0 0,-1 0 0,6-6 0,-1-1 0,-1 0 0,0 0 0,0 0 0,-1-1 0,-1 0 0,0 0 0,0-1 0,-1 1 0,4-24 0,-3 4 0,-1 1 0,-2-53 0,-1 78 0,-1 1 0,0 0 0,-1 0 0,1 0 0,-1 0 0,1-1 0,-1 1 0,-1 0 0,1 0 0,0 0 0,-1 1 0,0-1 0,0 0 0,-4-5 0,4 7 0,-1 0 0,1 0 0,-1 0 0,0 0 0,0 0 0,0 1 0,0-1 0,0 1 0,-1 0 0,1 0 0,0 0 0,-1 0 0,1 0 0,0 1 0,-1 0 0,1 0 0,-7 0 0,5 0 0,-1 0 0,0 0 0,1 0 0,-1 1 0,0 0 0,-9 3 0,13-3 0,-1 1 0,1-1 0,0 1 0,-1-1 0,1 1 0,0 0 0,0-1 0,1 1 0,-1 0 0,0 0 0,0 1 0,1-1 0,0 0 0,-1 0 0,1 1 0,-1 3 0,-4 10 0,2 1 0,0-1 0,1 1 0,0 0 0,2 0 0,0 0 0,2 25 0,-1-24 0,0-15 0,0 0 0,0 0 0,0 0 0,1 0 0,-1 0 0,1 0 0,0 0 0,0 0 0,0 0 0,0 0 0,0 0 0,1 0 0,-1 0 0,1-1 0,0 1 0,0-1 0,0 1 0,0-1 0,0 0 0,4 3 0,-2-2 0,0-1 0,1 0 0,-1 0 0,1 0 0,0 0 0,0-1 0,0 1 0,-1-1 0,1 0 0,0-1 0,0 1 0,8-1 0,-13 0 0,7 0 0,0 0 0,0 0 0,0-1 0,0 0 0,0 0 0,6-2 0,-10 2 0,-1 0 0,1-1 0,-1 1 0,0-1 0,0 1 0,0-1 0,0 0 0,0 0 0,0 0 0,0 0 0,-1 0 0,1 0 0,-1 0 0,1-1 0,-1 1 0,0 0 0,0-1 0,1-3 0,3-10 0,-2 1 0,0-1 0,-1 0 0,0 0 0,-2 0 0,0-1 0,-3-30 0,3 47 0,0 0 0,0 0 0,0 0 0,0-1 0,0 1 0,0 0 0,0 0 0,0-1 0,0 1 0,0 0 0,0 0 0,0 0 0,-1-1 0,1 1 0,0 0 0,0 0 0,0-1 0,0 1 0,0 0 0,0 0 0,0 0 0,-1 0 0,1-1 0,0 1 0,0 0 0,0 0 0,0 0 0,-1 0 0,1-1 0,0 1 0,0 0 0,0 0 0,-1 0 0,1 0 0,0 0 0,0 0 0,-1 0 0,1 0 0,0 0 0,0 0 0,0 0 0,-1 0 0,-6 9 0,4 11 0,1 0 0,1 0 0,0 0 0,4 28 0,-2-23 0,-1-22 0,0 1 0,0-1 0,1 0 0,-1 1 0,1-1 0,0 0 0,0 1 0,0-1 0,0 0 0,1 0 0,-1 0 0,1 0 0,0 0 0,0 0 0,0 0 0,0-1 0,0 1 0,1-1 0,-1 1 0,1-1 0,0 0 0,3 2 0,-2-2 0,1 0 0,0 0 0,0 0 0,0-1 0,0 1 0,0-1 0,1-1 0,-1 1 0,0-1 0,0 0 0,1 0 0,-1 0 0,9-2 0,-10 1 0,-1 0 0,0-1 0,0 1 0,0 0 0,0-1 0,0 0 0,-1 0 0,1 0 0,0 0 0,-1 0 0,1 0 0,-1-1 0,0 1 0,0-1 0,0 0 0,0 0 0,0 1 0,-1-1 0,3-5 0,1-4 0,-1 1 0,0-1 0,0 0 0,2-15 0,4-60 0,-3 0 0,-8-140 0,1 219 0,0 4 0,1 1 0,-1-1 0,0 1 0,-1-1 0,1 1 0,-1-1 0,1 1 0,-1-1 0,0 1 0,0-1 0,-1 1 0,1 0 0,-1-1 0,-2-2 0,4 6 0,0-1 0,0 1 0,-1 0 0,1 0 0,0 0 0,0 0 0,-1 0 0,1-1 0,0 1 0,-1 0 0,1 0 0,0 0 0,0 0 0,-1 0 0,1 0 0,0 0 0,0 0 0,-1 0 0,1 0 0,0 0 0,-1 0 0,1 0 0,0 0 0,0 0 0,-1 1 0,1-1 0,0 0 0,0 0 0,-1 0 0,1 0 0,0 0 0,0 1 0,-1-1 0,1 0 0,0 0 0,0 0 0,0 1 0,-1-1 0,1 0 0,0 0 0,0 1 0,0-1 0,0 0 0,0 0 0,0 1 0,-1-1 0,1 0 0,0 1 0,-5 16 0,2 13 0,1-1 0,2 45 0,1-20 0,0-3 0,2 0 0,3-1 0,1 0 0,21 72 0,-26-116 0,0 0 0,0 0 0,0 0 0,1 0 0,0-1 0,0 1 0,0-1 0,1 0 0,0 0 0,0 0 0,6 5 0,-7-8 0,0 1 0,0-1 0,1 0 0,-1 0 0,1 0 0,0-1 0,-1 1 0,1-1 0,0 0 0,0 0 0,0 0 0,0-1 0,0 1 0,0-1 0,0 0 0,0 0 0,0 0 0,6-2 0,-7 1 0,0 0 0,0 0 0,0 0 0,0-1 0,-1 1 0,1-1 0,0 0 0,-1 0 0,0 0 0,1 0 0,-1 0 0,0 0 0,0-1 0,0 1 0,0-1 0,0 1 0,-1-1 0,1 0 0,-1 0 0,0 0 0,0 1 0,0-1 0,1-5 0,2-7 0,0 0 0,-2 0 0,2-23 0,1-28 0,-7-91 0,-2 134 0,4 22 0,0 0 0,0 0 0,0 0 0,0 1 0,0-1 0,0 0 0,-1 0 0,1 1 0,0-1 0,-1 0 0,1 0 0,0 1 0,-1-1 0,1 0 0,-1 1 0,1-1 0,-1 1 0,1-1 0,-1 0 0,0 1 0,1-1 0,-1 1 0,-1-1 0,-2 8 0,1 41 0,4 66 0,0-34 0,-1-78 0,0 11 0,0 0 0,1 0 0,0 0 0,1 0 0,4 17 0,-5-27 0,0 0 0,1-1 0,-1 1 0,0 0 0,1 0 0,0 0 0,-1-1 0,1 1 0,0-1 0,0 0 0,1 1 0,-1-1 0,0 0 0,1 0 0,-1 0 0,1-1 0,0 1 0,0-1 0,-1 1 0,1-1 0,0 0 0,0 0 0,0 0 0,0-1 0,0 1 0,1-1 0,5 1 0,0 0 0,1-1 0,-1 0 0,0-1 0,14-2 0,-20 2 0,0 0 0,1 0 0,-1 0 0,0 0 0,0-1 0,0 0 0,0 0 0,0 0 0,0 0 0,-1 0 0,1 0 0,-1-1 0,1 1 0,-1-1 0,3-4 0,2-3 0,-1-1 0,-1 0 0,1 0 0,-2 0 0,1-1 0,-2 1 0,0-1 0,4-22 0,-3-5 0,-2-55 0,-2 83 0,-2 8 0,-2 8 0,0 14 0,1 1 0,1-1 1,0 0-1,1 1 0,1-1 0,3 21 1,-1-14 2,-2-22-1,0 0-1,0-1 0,1 1 1,-1 0-1,1-1 0,0 1 0,0 0 1,0-1-1,1 1 0,-1-1 1,1 0-1,0 1 0,0-1 1,0 0-1,1 0 0,-1 0 0,0 0 1,1-1-1,0 1 0,0-1 1,4 4-1,-2-4-1,-1 0 0,1 0 0,0-1 0,-1 1-1,1-1 1,0 0 0,0 0 0,0 0 0,0-1 0,0 0 0,0 0 0,0 0-1,0-1 1,0 1 0,0-1 0,4-2 0,-5 2 0,0-1 0,-1 1 0,1-1 0,-1 0 0,0 0 0,1 0 0,-1-1 0,0 1 0,0-1 0,-1 0 0,1 0 0,-1 0 0,1 0 0,-1 0 0,0-1 0,0 1 0,0-1 0,-1 1 0,1-1 0,-1 1 0,0-1 0,0 0 0,1-5 0,2-10 0,-2 1 0,0-1 0,0-27 0,-2 44 0,0-12 0,0 0 0,-1 0 0,0 1 0,-1-1 0,-6-19 0,7 30 0,0 0 0,0-1 0,-1 1 0,1 0 0,-1 0 0,0 0 0,0 0 0,0 1 0,0-1 0,0 1 0,-1-1 0,1 1 0,-1 0 0,0 0 0,0 0 0,0 0 0,0 0 0,0 0 0,0 1 0,0 0 0,0-1 0,0 1 0,-1 1 0,1-1 0,-1 0 0,1 1 0,-7-1 0,7 1 0,1 0 0,-1 0 0,0 0 0,1 1 0,-1-1 0,0 1 0,1-1 0,-1 1 0,1 0 0,-1 0 0,1 0 0,0 0 0,-1 1 0,1-1 0,0 1 0,0-1 0,0 1 0,0 0 0,0-1 0,0 1 0,0 0 0,0 1 0,1-1 0,-1 0 0,1 0 0,0 1 0,0-1 0,0 0 0,0 1 0,0-1 0,0 1 0,1 0 0,-1 3 0,-2 10 0,1 0 0,1 1 0,1-1 0,1 23 0,0-20 0,-1-15 0,1 0 0,-1 0 0,1 0 0,-1 0 0,1 0 0,0 0 0,1 0 0,-1 0 0,1-1 0,-1 1 0,1 0 0,0-1 0,1 0 0,-1 1 0,0-1 0,1 0 0,0 0 0,0 0 0,5 3 0,-3-3 0,-1 0 0,1-1 0,0 1 0,0-1 0,1 0 0,-1-1 0,0 1 0,1-1 0,-1 0 0,1-1 0,-1 1 0,1-1 0,10-1 0,-15 1 0,1 0 0,0-1 0,0 0 0,-1 1 0,1-1 0,-1 0 0,1 0 0,0 0 0,-1 0 0,0 0 0,1 0 0,-1 0 0,0 0 0,1-1 0,-1 1 0,0-1 0,0 1 0,0-1 0,0 1 0,0-1 0,0 1 0,-1-1 0,2-2 0,12-47 0,-11 40 0,11-61 0,-8 40 0,0 1 0,13-33 0,-18 62 0,0-1 0,0 0 0,0 0 0,1 1 0,-1-1 0,1 1 0,0 0 0,0-1 0,0 1 0,0 0 0,0 0 1,0 0-1,0 0 0,1 0 0,2-1 0,-4 3-1,0-1 0,1 1 1,-1 0-1,0 0 0,0-1 0,1 1 1,-1 0-1,0 0 0,0 0 1,1 1-1,-1-1 0,0 0 1,0 0-1,0 1 0,1-1 0,-1 0 1,0 1-1,0 0 0,0-1 1,0 1-1,0-1 0,0 1 1,0 0-1,0 0 0,0 0 0,0 0 1,0 0-1,0-1 0,-1 1 1,1 1-1,0-1 0,-1 0 1,1 0-1,-1 0 0,1 0 0,-1 0 1,1 0-1,-1 2 0,9 18 4,-2 1 0,0 0 1,-2 0-1,6 46 0,-3 97 8,-7-176-11,1-1 0,0 0 0,1 0 0,0 1 0,8-18 0,3-11 0,3-21 0,-8 27 0,0 1 0,3 1 0,24-51 0,-31 76 0,-3 9 0,-1 10 0,-1-10 0,0 439 0,0-439 0,0-1 1,0 1-1,0-1 1,0 1-1,0 0 1,0-1-1,-1 1 1,1-1-1,0 1 0,-1-1 1,0 1-1,1-1 1,-2 3-1,1-3-22,0-1 1,0 1-1,0-1 0,0 1 0,0-1 1,0 1-1,0-1 0,0 0 0,0 1 1,0-1-1,0 0 0,0 0 0,0 0 1,0 0-1,0 0 0,0 0 0,0 0 1,0 0-1,0 0 0,0 0 1,-1-1-1,-14-3-1203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50.2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 22 30206,'0'-1'120,"0"-1"1,0 1 0,1 0-1,-1 0 1,0 0-1,0 0 1,0 0-1,0 0 1,-1 0 0,1 0-1,0 0 1,0 0-1,-1 0 1,1 0-1,0 0 1,-1 0 0,1 0-1,-1 0 1,0-1-1,-10 24-79,9-13-38,0 1 0,0-1 0,0 0 0,1 1 1,1-1-1,0 1 0,0-1 0,0 1 0,3 9 1,-2-17-3,-1-1 0,1 1 0,0-1 1,0 0-1,0 1 0,0-1 1,0 0-1,0 0 0,1 1 0,-1-1 1,0 0-1,0 0 0,1 0 0,-1-1 1,1 1-1,-1 0 0,1 0 0,-1-1 1,1 1-1,-1-1 0,1 1 1,0-1-1,-1 0 0,1 0 0,2 0 1,3 1 1,1-1 1,0 0-1,-1 0 1,11-2-1,-17 1-2,1 1 0,-1-1 0,0 1 0,1-1 1,-1 0-1,0 1 0,0-1 0,0 0 0,0 0 0,1 0 0,-1 0 0,0 0 0,0 0 0,-1 0 0,1 0 0,0 0 0,0-1 0,-1 1 0,1 0 0,0 0 0,-1-1 0,1 1 0,-1 0 0,0-1 0,1 1 0,-1-1 0,0-1 0,2-46-5,-3 35 6,2 12-2,-1 1 0,0-1 0,0 0-1,0 0 1,-1 0 0,1 0 0,0 0 0,-1 0 0,1 1 0,-1-1-1,1 0 1,-1 0 0,0 1 0,0-1 0,0 0 0,0 1 0,0-1-1,0 1 1,0-1 0,-1 1 0,1 0 0,0-1 0,-1 1 0,1 0-1,-1 0 1,-3-2 0,0 2-15,0-1 1,0 1-1,-1 0 0,1 1 1,0-1-1,-1 1 0,1 0 1,-9 2-1,-2 3-295,2 14-525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50.6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29101,'0'2'1025,"8"3"15,20-2-223,10-1-449,7-2-240,-4 0-48,1 0-32,-9 0-32,-8 0-16,-6 0-32,-11 0-64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51.34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13 27292,'0'0'4306,"3"0"-3905,19 0-225,5 0-80,12 0 0,8 0 0,0 0-16,-3 0-16,-5-3-48,-11-2 0,-12 5-16,-4-2 0,-10-1 0,-18 3-2705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3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31679,'0'5'496,"19"-3"-288,31 1-96,25-1-32,13-2-16,1 0-16,-7 0-16,-12 0-32,-21-5 0,-13-7 0,-19 4 0,-17 1-16,0-6-144,-28 6-2529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58.9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0 242 31438,'3'-4'336,"-3"3"-286,1 0 0,0 0 1,-1-1-1,1 1 1,0 0-1,0 0 1,0 0-1,0 1 0,-1-1 1,1 0-1,0 0 1,1 0-1,-1 1 1,0-1-1,0 0 1,1 0-1,1 6-29,1 24-14,-2 0 0,-1 1 0,-3 32 0,0 3 0,-4 226 25,8-316-23,8-45-1,3-19-9,-9-16 1,-3 50 0,2-1 0,2 1 0,18-79 0,-23 134 0,0 0 0,0-1 0,0 1 0,0-1 0,0 1 0,0 0 0,1-1 0,-1 1 0,0 0 0,0-1 0,0 1 0,0 0 0,0-1 0,1 1 0,-1 0 0,0-1 0,0 1 0,0 0 0,1 0 0,-1-1 0,0 1 0,0 0 0,1 0 0,-1-1 0,0 1 0,1 0 0,-1 0 0,0 0 0,1 0 0,-1-1 0,0 1 0,1 0 0,-1 0 0,0 0 0,1 0 0,-1 0 0,1 0 0,0 1 0,0-1 0,-1 1 0,1 0 0,0-1 0,-1 1 0,1 0 0,-1-1 0,1 1 0,0 0 0,-1 0 0,0 0 0,1 0 0,-1 0 0,0-1 0,1 1 0,-1 2 0,23 106 0,-18-73 0,2-1 0,23 67 0,-29-100 0,0 0 0,0 0 0,-1 0 0,1-1 0,0 1 0,1 0 0,-1-1 0,0 1 0,0-1 0,1 1 0,-1-1 0,3 2 0,-4-3 0,1 1 0,0-1 0,-1 0 0,1 1 0,0-1 0,0 0 0,0 0 0,-1 0 0,1 0 0,0 0 0,0 1 0,0-1 0,-1 0 0,1-1 0,0 1 0,0 0 0,-1 0 0,1 0 0,0 0 0,0-1 0,0 1 0,2-2 0,-1 0 0,1 0 0,-1 0 0,0 0 0,1 0 0,-1 0 0,0 0 0,0-1 0,-1 1 0,1-1 0,0 0 0,-1 1 0,2-5 0,9-24 0,11-43 0,-16 47 0,1 0 0,22-45 0,-29 69 0,1 1 0,-1-1 0,0 1 0,1-1 0,0 1 0,0 0 0,-1 0 0,1 0 0,1 0 0,-1 0 0,3-2 0,-4 4 0,1 3 0,1 232 0,-5-120 0,1-94 0,0-12 0,1 1 0,0 0 0,1-1 0,-1 1 0,5 16 0,-4-24 0,-1 0 0,1-1 0,0 1 0,0 0 0,-1-1 0,1 1 0,0-1 0,0 0 0,1 1 0,-1-1 0,0 0 0,0 1 0,1-1 0,-1 0 0,1 0 0,-1 0 0,1 0 0,-1-1 0,1 1 0,-1 0 0,1 0 0,0-1 0,-1 1 0,1-1 0,0 0 0,0 0 0,-1 1 0,1-1 0,0 0 0,0 0 0,-1-1 0,1 1 0,0 0 0,0 0 0,-1-1 0,1 1 0,3-2 0,-3 1 0,1 0 0,-1 0 0,0-1 0,1 1 0,-1-1 0,0 1 0,0-1 0,0 0 0,0 0 0,0 0 0,0 0 0,0 0 0,-1 0 0,1 0 0,-1 0 0,2-4 0,17-42 0,-18 44 0,7-30-2,-1-1 0,-2 1-1,-2-1 1,0-1 0,-4-64 0,-5 181-1,1-50 3,2 0 0,4 57-1,-1-80 1,0-1 0,0 1 0,1 0 1,0 0-1,0-1 0,1 1 0,0-1 0,1 0 0,-1 1 0,1-2 0,0 1 0,1 0 0,0-1 0,0 0 0,12 11 0,-15-15 0,0-1 1,0 1-1,0-1 0,1 0 1,-1 0-1,1 0 1,-1 0-1,1 0 0,-1 0 1,1-1-1,-1 1 0,1-1 1,0 1-1,-1-1 1,1 0-1,0 0 0,-1-1 1,1 1-1,0 0 0,-1-1 1,1 1-1,0-1 1,-1 0-1,1 0 0,-1 0 1,0 0-1,1-1 0,-1 1 1,0-1-1,0 1 1,0-1-1,0 0 0,0 0 1,0 0-1,0 0 0,-1 0 1,1 0-1,-1 0 1,1 0-1,-1-1 0,0 1 1,1-4-1,6-16 0,-1-1 0,-2-1 0,5-42 0,-7 42 0,1 0-1,1 0 0,12-36 0,-16 57 0,0 0 1,1 0-1,0 0 0,-1 0 0,1 1 0,0-1 0,0 0 0,0 1 1,1 0-1,-1-1 0,0 1 0,1 0 0,0 0 0,-1 0 0,1 0 1,0 1-1,0-1 0,0 1 0,0 0 0,0 0 0,0 0 0,1 0 0,-1 0 1,0 1-1,0 0 0,1-1 0,-1 1 0,0 0 0,1 0 0,-1 1 1,0-1-1,0 1 0,6 1 0,-8-1 1,0-1 0,-1 1 0,1 0 0,0-1 0,0 1 0,-1 0 0,1 0 0,0-1 0,-1 1 0,1 0 0,-1 0 0,1 0 0,-1 0 0,1 0 0,-1 0 0,1 0 0,-1 0 0,0 0 0,0 0 0,0 0 0,1 0 0,-1 0 0,0 0 0,0 0 0,-1 1 0,0-1 0,-1 0 0,1-1 0,-1 0 0,1 1 0,-1-1 0,1 0 0,-1 0 0,0 1 0,1-1 0,-1-1 0,-2 1 0,3 0 0,-3 0 0,1 0 0,-1 0 0,1 0 0,-1 0 0,0 1 0,1 0 0,-1 0 0,1 0 0,0 0 0,-1 0 0,1 1 0,-5 2 0,4 0 0,1-1 0,-1 0 0,1 1 0,0 0 0,0 0 0,0 0 0,1 0 0,-1 0 0,-1 6 0,-3 6-2,1 0 1,1 0-1,1 1 1,0 0-1,2 0 0,-1 0 1,2 0-1,0 0 1,3 29-1,-1-43 2,-1 0 1,1 0-1,0 0 0,-1-1 0,1 1 1,1 0-1,-1-1 0,0 1 1,1-1-1,-1 1 0,1-1 1,0 0-1,-1 0 0,1 0 0,0 0 1,0 0-1,1 0 0,-1 0 1,0-1-1,1 1 0,-1-1 0,1 1 1,-1-1-1,1 0 0,0 0 1,3 0-1,-3 1 0,1-1 1,-1-1-1,1 1 0,-1 0 1,1-1-1,-1 0 1,1 0-1,0 0 0,-1 0 1,1-1-1,-1 1 0,1-1 1,0 0-1,-1 0 0,0 0 1,1 0-1,-1-1 1,0 0-1,0 1 0,1-1 1,2-3-1,0-1 0,0-1 1,-1 0-1,0-1 1,0 1-1,0-1 1,-1 0-1,0 0 1,-1-1-1,0 1 1,0-1-1,0 1 1,-1-1-1,1-13 1,1-17 3,-1-70 1,-4 80-5,1-190 0,-16 476 0,16-243 0,-1 14 0,2 0 0,0 0 0,2-1 0,10 44 0,-11-65 0,-1 0 0,2 1 0,-1-2 0,0 1 0,1 0 0,0 0 0,1-1 0,-1 0 0,1 1 0,0-1 0,0-1 0,1 1 0,-1 0 0,1-1 0,0 0 0,0 0 0,1-1 0,-1 0 0,1 0 0,0 0 0,-1 0 0,1-1 0,0 0 0,1 0 0,11 2 0,-11-3 1,1 0-1,-1 0 1,0-1 0,1 0 0,-1 0-1,1-1 1,-1 1 0,0-2 0,1 1-1,7-3 1,-11 1-1,1 1 1,-1 0-1,0-1 1,0 0-1,0 0 1,0 0-1,-1 0 1,1-1-1,-1 1 1,0-1-1,0 0 1,0 0-1,0 0 1,-1 0-1,4-9 1,0-3-1,-1-1 0,0 1 0,-2-1 0,0 0 0,-1 0 0,0 0 0,-2 0 0,0 0 0,-1 0 0,-2-17 0,2 29 0,1 0 0,-1 1 0,0-1 0,0 0 0,0 1 0,-1-1 0,1 1 0,-1-1 0,0 1 0,-1 0 0,1 0 0,-1 0 0,0 0 0,1 0 0,-2 0 0,1 1 0,0 0 0,-1-1 0,0 1 0,1 1 0,-1-1 0,0 0 0,-1 1 0,1 0 0,0 0 0,-1 0 0,1 1 0,-1-1 0,1 1 0,-1 0 0,0 0 0,0 1 0,1-1 0,-9 1 0,11 0 0,1 1 0,-1-1 0,1 0 0,0 0 0,-1 0 0,1 1 0,-1-1 0,1 1 0,-1-1 0,1 1 0,0 0 0,-1-1 0,1 1 0,0 0 0,0 0 0,0 0 0,0 0 0,0 0 0,0 0 0,0 0 0,-1 2 0,0 0 0,0 0 0,0 1 0,1-1 0,-1 1 0,1 0 0,0-1 0,0 1 0,0 5 0,-1 9 0,2 0 0,2 34 0,-1-39 0,-1-5 0,1 0 0,1 1 0,-1-1-1,1 0 1,1 0 0,-1 0 0,1-1 0,1 1 0,-1-1 0,1 1-1,1-1 1,-1 0 0,9 9 0,-10-12 0,1-1 0,0 1 0,0 0 0,1-1 0,-1 0 0,1 0 0,0-1 0,0 1 0,0-1 0,0 0 0,0 0 0,0 0 0,0-1 0,1 0 0,-1 0 0,1 0-1,-1-1 1,0 0 0,1 0 0,-1 0 0,9-2 0,-11 1 0,0 0 1,1 0-1,-1-1 0,0 1 0,1-1 0,-1 0 0,0 0 1,-1 0-1,1-1 0,0 1 0,0-1 0,-1 1 0,0-1 0,1 0 1,-1 0-1,0 0 0,0 0 0,2-7 0,2-2 0,-1 0 0,0 0 0,-1-1 0,2-14 0,1-19 0,-3-1 0,-1 0 0,-5-59 0,0 25 0,3 59 0,0 12 0,-1 0 0,0-1 0,-1 1 0,1 0 0,-2-1 0,0 1 0,0 0 0,-1 0 0,-5-13 0,5 19 0,3 4 0,0 0-1,-1 0 1,1 0 0,0 0 0,0 0 0,0-1-1,-1 1 1,1 0 0,0 0 0,0 0-1,0 0 1,-1 0 0,1 0 0,0 0-1,0 0 1,0 0 0,-1 0 0,1 0-1,0 0 1,0 0 0,0 0 0,-1 1-1,1-1 1,0 0 0,0 0 0,0 0-1,-1 0 1,1 0 0,0 0 0,0 0-1,0 1 1,0-1 0,-1 0 0,1 0-1,0 0 1,0 0 0,0 1 0,0-1-1,0 0 1,0 0 0,0 0 0,-1 1-1,1-1 1,0 0 0,0 0 0,0 0-1,0 1 1,0-1 0,0 0 0,0 0-1,0 1 1,0-1 0,0 1 0,-7 43-1,2 1 0,2 0 0,3 57 1,1-48 0,-2 2 0,3 73 0,-2-124 0,0 0 0,1 0 0,0 0 0,0 0 0,0 0 0,1 0 1,-1-1-1,1 1 0,0 0 0,1-1 0,-1 0 0,1 1 0,0-1 0,0 0 0,0 0 0,0-1 0,1 1 0,-1-1 0,1 1 1,0-1-1,0 0 0,0-1 0,1 1 0,-1-1 0,1 0 0,-1 0 0,1 0 0,0 0 0,0-1 0,-1 0 0,1 0 0,0 0 0,0-1 1,9 0-1,-5 1 1,0-1 1,0 0-1,0 0 0,0-1 1,-1-1-1,1 1 1,0-1-1,-1-1 1,10-3-1,-13 3-1,0 0 0,0 0 0,0-1 0,-1 0 0,1 0 0,-1 0 0,0 0-1,-1 0 1,1-1 0,-1 0 0,0 0 0,0 0 0,0 0 0,0 0 0,1-7 0,2-4 0,0-1 0,-2 0 0,0-1 0,-1 1 0,2-24 0,-4-92 0,-1 75 0,0 34 0,1 11 0,-1 0 0,0 1 0,-1-1 0,0 0 0,-1 1 0,0-1 0,-8-21 0,10 33 0,0 1 0,0 0 0,0-1 0,0 1 0,-1-1 0,1 1 0,0 0 0,0-1 0,-1 1 0,1 0 0,0-1 0,0 1 0,-1 0 0,1 0 0,0-1 0,-1 1 0,1 0 0,-1 0 0,1-1 0,0 1 0,-1 0 0,1 0 0,-1 0 0,1 0 0,0 0 0,-1 0 0,1 0 0,-1 0 0,1 0 0,0 0 0,-1 0 0,1 0 0,-1 0 0,1 0 0,-1 0 0,1 0 0,0 0 0,-1 0 0,1 0 0,-1 1 0,0 0 0,0 0 0,-1-1 0,1 1 0,0 0 0,0 0 0,0 1 0,0-1 0,0 0 0,1 0 0,-1 0 0,0 1 0,-1 2 0,-5 14-2,1 1 0,1 1 1,1-1-1,0 1 0,-1 26 0,3 108 15,3-93-15,-1-55 1,0 1 0,0 0 0,1 0 1,0-1-1,0 1 0,1-1 0,-1 1 0,1-1 0,1 0 1,-1 1-1,1-1 0,7 10 0,-7-13 2,0 1-1,1-1 0,-1 1 1,1-1-1,0 0 1,0-1-1,0 1 1,0-1-1,0 1 0,0-1 1,1 0-1,-1-1 1,1 1-1,0-1 1,-1 0-1,1 0 0,0-1 1,5 1-1,4 0 2,1 1-2,1-1 1,27-2-1,-40 0 0,0 1 0,0 0 0,0-1 0,-1 1 0,1-1 0,0 0 0,0 0 0,0 0 0,-1-1 0,1 1 0,-1 0 0,1-1 0,-1 0 0,1 0 0,-1 0 0,0 0 0,0 0 0,0 0 0,0 0 0,3-4 0,1-8 0,0-1 0,-1 1 0,-1-1 0,0 1 0,0-1 0,1-18 0,0-93 0,-15 176 0,8-28 0,1-6 0,0-1 0,1 0 0,1 1 0,0-1 0,6 27 0,-6-39 0,0 1 0,1-1 0,-1 0 0,1 1 0,-1-1 0,1 0 0,0 0 0,0 0 0,0-1 0,1 1 0,-1 0 0,1-1 0,0 0 0,-1 1 0,1-1 0,0 0 0,0-1 0,0 1 0,1 0 0,-1-1 0,0 0 0,0 1 0,1-1 0,-1-1 0,1 1 0,-1 0 0,1-1 0,-1 0 0,1 0 0,5 0 0,-9 0 0,6 0 0,-1 0 0,1 0 0,0 0 0,-1-1 0,1 0 0,-1 0 0,7-2 0,-10 2 0,-1 0 0,1 0 0,0-1 0,0 1 0,-1-1 0,1 1 0,-1-1 0,1 1 0,-1-1 0,0 0 0,0 0 0,0 0 0,0 0 0,0 0 0,0 0 0,0 0 0,-1 0 0,1 0 0,-1 0 0,1-4 0,3-20 0,-2 0 0,0 0 0,-4-40 0,0 12 0,2 50 0,0-20 0,0 24 0,0-1 0,0 1 0,0-1 0,0 1 0,0-1 0,0 0 0,0 1 0,0-1 0,0 1 0,0-1 0,0 1 0,-1-1 0,1 0 0,0 1 0,0-1 0,-1 1 0,1-1 0,0 1 0,-1-1 0,1 1 0,-1 0 0,1-1 0,0 1 0,-1-1 0,1 1 0,-1 0 0,1-1 0,-1 1 0,0 0 0,0 2 0,1 0 0,-1 0 0,0 1 0,1-1 0,0 0 0,-1 0 0,1 1 0,0-1 0,1 4 0,-1-1 0,-2 27 0,0 12 0,4 64 0,-2-106 0,1 0 0,-1 0 0,0 0 0,1 0 0,-1 0 0,1 0 0,-1 0 0,1 0 0,0 0 0,0 0 0,0 0 0,0 0 0,0 0 0,1-1 0,-1 1 0,0 0 0,1-1 0,-1 1 0,1-1 0,-1 0 0,1 0 0,0 1 0,0-1 0,0 0 0,2 1 0,3-1 0,-1 1 0,1-1 0,0 0 0,0 0 0,0-1 0,8 0 0,-14 0 0,1 0 0,0-1 0,0 1 0,0 0 0,0-1 0,0 0 0,0 1 0,0-1 0,0 0 0,0 0 0,0 0 0,0-1 0,0 1 0,0 0 0,-1-1 0,1 1 0,-1-1 0,1 1 0,-1-1 0,1 0 0,-1 0 0,0 0 0,0 1 0,0-1 0,0 0 0,0 0 0,0-1 0,-1 1 0,1 0 0,-1 0 0,0 0 0,1-4 0,1-10 0,0 0 0,-1 0 0,-2-21 0,1 20 0,0-69 0,-3 73 0,0 17 0,1 11 0,0 1 0,1-1 0,1 0 0,1 22 0,0 0 0,-1-28 0,0-1 0,1 1 0,0-1 0,0 1 0,1-1 0,0 1 0,5 13 0,-6-20 0,1 1 0,-1 0 0,1-1 0,0 1 0,-1-1 0,1 0 0,0 1 0,0-1 0,1 0 0,-1 0 0,0-1 0,1 1 0,-1 0 0,1-1 0,0 1 0,-1-1 0,1 0 0,0 0 0,0 0 0,0 0 0,0 0 0,0-1 0,0 1 0,5-1 0,-5 0 0,3 1 0,0-1 0,0 1 0,0-2 0,0 1 0,0 0 0,0-1 0,10-3 0,-14 3 0,0 0 0,0-1 0,0 1 0,0-1 0,0 1 0,0-1 0,-1 0 0,1 0 0,-1 0 0,1 0 0,-1 0 0,0 0 0,1 0 0,-1 0 0,0-1 0,0 1 0,-1 0 0,1-1 0,0 1 0,-1 0 0,1-5 0,3-25 0,-2 1 0,0-1 0,-5-46 0,2 73 0,1 0 0,-1 0 0,0 0 0,-1 0 0,1 0 0,-1 1 0,0-1 0,-3-5 0,-6-15 0,11 25 0,-1 0 0,1 0 0,0 0 0,0 0 0,0 0 0,0-1 0,0 1 0,0 0 0,0 0 0,0 0 0,0 0 0,0 0 0,0 0 0,0-1 0,1 1 0,-1 0 0,0 0 0,0 0 0,0 0 0,0 0 0,0 0 0,0 0 0,0 0 0,0-1 0,0 1 0,0 0 0,0 0 0,0 0 0,0 0 0,1 0 0,-1 0 0,0 0 0,0 0 0,0 0 0,0 0 0,0 0 0,0 0 0,0 0 0,1 0 0,-1 0 0,0 0 0,0 0 0,0 0 0,0 0 0,0 0 0,0 0 0,0 0 0,1 0 0,-1 0 0,0 0 0,0 0 0,0 0 0,0 0 0,0 0 0,0 0 0,0 0 0,1 0 0,-1 0 0,2 0 0,191 0 0,-205-2 0,10 1 0,-1 1 0,0-1 0,1 0 0,-1 1 0,1 0 0,-1-1 0,0 1 0,1 0 0,-1 0 0,0 1 0,1-1 0,-1 0 0,1 1 0,-1 0 0,1 0 0,-1-1 0,1 2 0,-1-1 0,-3 2 0,1 2 0,1 0 0,0 1 0,0-1 0,1 1 0,-1-1 0,1 1 0,0 0 0,1 1 0,-1-1 0,1 0 0,1 0 0,-1 1 0,0 9 0,-1 13 0,1 50 0,2-60 0,0-16 0,-1 1 0,2-1 0,-1 1 0,0-1 0,1 1 0,-1-1 0,1 0 0,0 1 0,0-1 0,0 0 0,1 0 0,-1 1 0,1-1 0,0 0 0,0 0 0,0-1 0,0 1 0,0 0 0,1-1 0,4 5 0,-2-4 0,-1-1 0,1 0 0,0 0 0,-1 0 0,1-1 0,0 0 0,0 1 0,0-2 0,0 1 0,0-1 0,0 1 0,1-1 0,7-1 0,-11 0 0,0 0 0,-1 1 0,1-1 0,0 0 0,0 0 0,-1 0 0,1 0 0,0 0 0,-1-1 0,1 1 0,-1 0 0,0-1 0,1 1 0,-1-1 0,0 0 0,0 1 0,0-1 0,0 0 0,0 1 0,0-1 0,-1 0 0,1 0 0,-1 0 0,1-3 0,10-52 0,-10 52 0,3-40 0,-4-60 0,0 53 0,-3 37 0,-2 16 0,-4 13 0,5 4 0,1 1 0,0 0 0,1-1 0,1 1 0,3 27 0,-2-11 0,0-27 0,0 1 0,1-1 0,0 0 0,1 0 0,-1 0 0,5 11 0,-6-17 0,1 0 0,0 0 0,0 0 0,0 0 0,0 0 0,1 0 0,-1 0 0,0 0 0,1 0 0,-1-1 0,1 1 0,0-1 0,-1 1 0,1-1 0,0 1 0,0-1 0,0 0 0,0 0 0,0 0 0,0 0 0,0 0 0,1-1 0,-1 1 0,0 0 0,0-1 0,1 0 0,2 1 0,-4-2 0,0 1 0,-1 0 0,1 0 0,0 0 0,0-1 0,0 1 0,-1 0 0,1-1 0,0 1 0,0-1 0,-1 1 0,1-1 0,0 1 0,-1-1 0,1 1 0,-1-1 0,1 0 0,-1 1 0,1-1 0,-1 0 0,1 0 0,-1 1 0,1-1 0,-1 0 0,1-1 0,5-25 0,-4 20 0,13-89 0,-12 71 0,0 0-1,2 0 1,0 0-1,2 1 1,11-26-1,-18 49 1,1-1-1,-1 0 0,1 1 1,0-1-1,0 0 1,0 1-1,0-1 0,0 1 1,0-1-1,1 1 0,-1 0 1,0 0-1,1-1 0,-1 1 1,1 0-1,-1 0 1,1 0-1,0 1 0,-1-1 1,3 0-1,-3 2 1,0 0 0,0 0 0,0 0 0,-1 0 0,1 0 0,0 0 0,0 0 0,-1 1 0,1-1 0,-1 0 0,1 0 0,-1 1 0,1-1 0,-1 1 0,0-1 0,0 0 0,0 1 0,0-1 0,0 0 0,0 3 0,1 1 0,7 121 0,-2-23 0,-5-102 0,-1 0 0,1 0 0,-1 0 0,1-1 0,0 1 0,0 0 0,-1 0 0,1 0 0,0-1 0,0 1 0,0 0 0,0-1 0,0 1 0,0-1 0,0 1 0,0-1 0,0 1 0,0-1 0,0 0 0,0 1 0,0-1 0,0 0 0,1 0 0,-1 0 0,0 0 0,0 0 0,0 0 0,0 0 0,0 0 0,0-1 0,2 1 0,2-1 0,-1 1 0,1-1 0,0 0 0,0 0 0,-1-1 0,8-2 0,-4-2 0,0 0 0,-1 0 0,0 0 0,-1-1 0,1 0 0,-1 0 0,-1 0 0,1-1 0,-1 0 0,-1 0 0,1 0 0,-2-1 0,1 0 0,-1 1 0,4-16 0,-1-2 0,-1-1 0,-1 1 0,-2-1 0,0-31 0,-2 54 1,0-1 0,0 0 0,0 1 0,-1-1 0,0 0 0,0 1 0,-3-7 0,4 10-1,0 0 0,-1 0 1,0 0-1,1 0 0,-1 0 0,0 0 1,1 1-1,-1-1 0,0 0 0,0 0 0,1 1 1,-1-1-1,0 0 0,0 1 0,0-1 1,0 1-1,0-1 0,0 1 0,0 0 0,0-1 1,0 1-1,0 0 0,0 0 0,0 0 1,-1 0-1,1 0 0,0 0 0,0 0 0,0 0 1,0 0-1,0 0 0,0 1 0,0-1 1,0 0-1,-2 2 0,2-2 0,0 0 0,0 1 0,0 0 0,0-1 0,0 1 0,0-1 0,1 1 0,-1 0 0,0 0 0,0-1 0,0 1 0,1 0 0,-1 0 0,0 0 0,1 0 0,-1 0 0,0 1 0,-5 12 0,1-1 0,0 1 0,1 0 0,0 1 0,1-1 0,1 1 0,-1 16 0,2 116 0,2-82 0,-1-58 0,-1 2 0,1 1 0,1-1 0,-1 0 0,2 1 0,-1-1 0,4 11 0,-4-18 0,0 0 0,0 1 0,0-1 0,1 0 0,-1 0 0,1 0 0,-1 0 0,1 0 0,0 0 0,0-1 0,0 1 0,0 0 0,0-1 0,0 1 0,0-1 0,0 0 0,0 0 0,1 0 0,-1 0 0,1 0 0,-1-1 0,0 1 0,1-1 0,-1 1 0,1-1 0,-1 0 0,1 0 0,3 0 0,-5 0-10,1 0 0,0-1 0,-1 1 0,1 0 0,0-1 0,-1 1 0,1-1 0,-1 1 0,1-1 0,-1 0 0,1 1 0,-1-1 0,1 0 0,-1 0 0,0 0 0,0 0 0,1-1 0,-1 1 0,0 0 0,0 0 0,0-1-1,0 1 1,0-1 0,-1 1 0,1 0 0,0-1 0,-1 0 0,1 1 0,-1-1 0,1 1 0,-1-1 0,0 0 0,0 1 0,0-1 0,0 0 0,0-2 0,2-30-1172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3:59.8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109 122 30030,'0'-122'2689,"-18"122"-2673,14 1-16,0 0 0,1 0 0,-1 0 0,1 0 0,-1 1 0,1 0 0,-1 0 0,1 0 0,0 0 0,0 0 0,0 0 0,0 1 0,1-1 0,-1 1 0,0 0 0,1 0 0,0 0 0,0 0 0,0 0 0,0 1 0,0-1 0,1 1 0,-2 5 0,-2 3 0,1 0 0,1 0 0,0 1 0,0-1 0,-1 26 0,4-24 0,1 34 0,-1-46 0,1 1 0,0 0 0,-1-1 0,1 1 0,0 0 0,1-1 0,-1 1 0,0-1 0,1 0 0,-1 1 0,1-1 0,0 0 0,0 0 0,4 4 0,0-2 2,1 0-1,-1 0 1,1-1-1,0 0 1,0 0-1,0 0 1,1-1 0,-1 0-1,1 0 1,-1-1-1,1 0 1,0-1-1,-1 1 1,1-1 0,0-1-1,14-2 1,-21 2-2,1 1 0,-1-1 0,1 0 1,-1 0-1,0 1 0,1-1 0,-1 0 0,0 0 1,0-1-1,0 1 0,0 0 0,0 0 1,0 0-1,0-1 0,0 1 0,0-1 0,-1 1 1,1 0-1,0-1 0,-1 1 0,1-1 1,-1 0-1,0 1 0,0-1 0,1-1 1,1-47-2,-2 39 1,0 4 1,0 0-1,-1 0 1,1 0 0,-1 0-1,-1 0 1,1 0 0,-1 0-1,-1 0 1,1 1 0,-1-1-1,0 1 1,-4-7 0,5 10-7,-1 1 1,1-1-1,-1 1 1,0-1-1,1 1 1,-1 0-1,0 0 1,0 0 0,-1 0-1,1 0 1,0 1-1,-1 0 1,1-1-1,0 1 1,-1 1-1,0-1 1,1 0-1,-1 1 1,1 0-1,-1 0 1,0 0-1,1 0 1,-1 0 0,1 1-1,-7 1 1,7-1-196,-1 0 0,0 0 0,0 0 1,1 0-1,-1 1 0,1 0 0,-7 3 1,-26 29-6625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4.62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261 12 29998,'7'-12'1627,"-8"14"-763,-14 22-685,-57 74-177,-77 138-1,131-204-1,14-26 0,3-5 0,0 0-1,0 0 1,0 1 0,1-1 0,-1 1 0,0-1 0,1 1-1,-1-1 1,1 1 0,0-1 0,-1 1 0,1 0-1,0 1 1,0-2-18,3-1-4491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5.00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391 15 24059,'11'-15'7958,"-27"35"-7313,-8 10-815,-67 83 113,5 4 0,-97 173 0,181-282-1327,14-20-1076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5.34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385 25 30846,'2'-3'91,"0"1"9,-1 0 0,1 0 0,0-1 0,0 1 0,0 1 0,0-1 0,0 0 0,0 0 0,3-1 0,-4 2 34,-2 7-129,0-1 0,0 0 0,0 0 1,-1 0-1,0 0 0,0 0 0,0 0 0,-1-1 1,0 1-1,0-1 0,-5 7 0,0 0 5,-200 263 93,78-111-62,122-152-41,5-8-2,1-1 0,-1 1 0,1 0 0,0 1 0,0-1-1,0 0 1,0 1 0,0-1 0,1 1 0,0-1 0,-1 1 0,2 0 0,-2 6-1,12-9-130,-6-2 53,-1 0-1,1 0 0,-1 0 1,1 0-1,-1 0 1,1-1-1,-1 0 1,0 1-1,0-1 1,0-1-1,0 1 1,0 0-1,-1-1 1,1 1-1,-1-1 1,1 0-1,-1 0 1,0 0-1,3-4 0,-2 3-90,21-28-1806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5.67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438 7 14935,'-1'-7'16444,"-14"21"-13873,-8 15-5464,11-12 4280,-76 116-1376,-132 175-43,166-247-104,30-36-2738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6.01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482 15 31422,'14'-15'1061,"-29"41"-905,-370 527-418,366-526 140,8-13-22,0 0 1,2 1-1,-1 0 0,2 1 0,0-1 1,1 2-1,-5 16 0,11-25-1601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6.40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399 6 30558,'0'0'51,"1"-1"0,-1 1 1,0-1-1,1 1 0,-1 0 0,1-1 0,-1 1 0,1 0 1,-1-1-1,1 1 0,0 0 0,-1 0 0,1-1 1,-1 1-1,1 0 0,-1 0 0,1 0 0,0 0 1,-1 0-1,1 0 0,-1 0 0,1 0 0,0 0 0,-1 0 1,1 0-1,-1 0 0,1 0 0,0 1 0,-1-1 1,1 0-1,-1 0 0,1 1 0,-1-1 0,1 0 0,-1 1 1,1 0-1,0 0-28,-1 1 1,1 0-1,-1-1 1,0 1-1,0 0 1,0 0-1,0-1 1,0 1-1,0 0 1,0 0-1,0-1 1,-2 4-1,-1 8-58,-1 1 0,-1-1 1,-6 13-1,-26 36 42,-1-2 0,-4-1 0,-57 63 0,-48 65-1,145-183-9,-2 0-1,1 0 0,0 1 1,0-1-1,0 1 0,1 0 0,0 0 0,-1 0 0,2 0 0,-1 0 1,1 0-1,0 0 0,-1 11 0,19-20-407,7-17-451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7.53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240 75 28109,'20'-14'1623,"-13"10"-1370,-1 0 0,1-1 0,-1 0 0,0 0 0,0 0 0,0-1 1,-1 0-1,1 0 0,4-8 0,-41 40-66,-17 28-168,-91 109-7,120-137-13,1 0 0,1 2 0,2 0 0,-20 49 0,35-76-9,-1-1 1,1 0-1,0 1 0,0-1 0,0 0 0,-1 1 1,1-1-1,0 0 0,0 1 0,0-1 0,0 0 1,0 1-1,0-1 0,0 1 0,0-1 1,0 0-1,0 1 0,0-1 0,0 0 0,0 1 1,0-1-1,0 1 0,0-1 0,0 0 0,0 1 1,1-1-1,-1 0 0,0 1 0,0-1 0,0 0 1,1 1-1,-1-1 0,0 0 0,0 0 0,1 1 1,-1-1-1,0 0 0,1 0 0,-1 1 1,0-1-1,0 0 0,1 0 0,-1 0 0,1 0 1,-1 1-1,1-1 0,20-4-858,10-12-1227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7.91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448 34 29822,'33'-33'2150,"-43"40"-1642,-17 12-501,-59 77 2,4 2-1,5 5 1,-70 121 0,97-129-634,48-91-26,11-9-136,24-20-1515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55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27 32447,'1'-26'239,"-3"56"-190,-20 200-49,-15 221 0,31-149-173,6-346-342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8.25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496 67 30654,'38'-66'1812,"-53"88"-1810,-1 0 1,0-1 0,-2 0-1,-21 18 1,-6 8-3,-183 222-361,129-148 34,52-58-1869,37-44-1515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8.60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407 162 22987,'35'-29'5187,"-13"13"-4402,-1-2 0,-1 0 1,-1-2-1,18-22 0,-37 42-776,1-1-1,-1 1 1,1-1 0,-1 1-1,0-1 1,1 1-1,-1-1 1,0 1 0,1-1-1,-1 1 1,0-1-1,0 1 1,1-1 0,-1 1-1,0-1 1,0 0 0,0 1-1,0-1 1,0 1-1,0-1 1,0 0 0,0 1-1,0-1 1,0 1 0,0-1-1,0 1 1,-1-1-1,1 0 1,0 0 0,-1 1-6,0-1 1,0 1 0,1 0 0,-1 0-1,0 0 1,0 0 0,1 0-1,-1 0 1,0 0 0,0 0 0,1 0-1,-1 0 1,0 0 0,0 0-1,0 1 1,1-1 0,-1 0 0,0 0-1,1 1 1,-1-1 0,0 1-1,0 0 1,-14 9 0,1 0 1,1 1-1,0 1 0,1 0 0,-17 22 1,7-9 1,-117 123-4,-123 144-476,236-256-1039,25-33-437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8.928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520 15 25932,'16'-15'5346,"-16"15"-5319,1 0 1,-1 0-1,0 0 0,0 0 0,0 0 0,0 0 0,1 0 1,-1 0-1,0 0 0,0 0 0,0 0 0,1 0 0,-1 0 1,0 0-1,0 1 0,0-1 0,0 0 0,1 0 0,-1 0 1,0 0-1,0 0 0,0 0 0,0 0 0,0 0 0,0 1 0,1-1 1,-1 0-1,0 0 0,0 0 0,0 0 0,0 1 0,0-1 1,0 0-1,0 0 0,0 0 0,0 0 0,0 1 0,0-1 1,0 0-1,0 0 0,0 0 0,0 1 0,0-1 0,0 0 1,0 0-1,0 0 0,0 0 0,0 1 0,-10 42-240,2-21 216,-2-1 0,0 0 0,-2 0 0,0-1 0,-1-1-1,-17 20 1,-99 101 9,5-22-8,-26 27-16,146-141-29,-17 19 17,21-22-16,-1 0 1,0 0-1,1-1 1,-1 1-1,0 0 1,1 0 0,-1 0-1,1 0 1,-1 0-1,1 0 1,0 0-1,-1 0 1,1 0 0,0 0-1,0 0 1,0 0-1,-1 0 1,1 0-1,0 0 1,1 2-1,7-3-739,25-4-675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9.30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384 28 31438,'6'-7'314,"-4"5"-242,-1 0 1,1 0-1,-1 0 0,1 1 0,0-1 0,0 0 0,-1 1 0,1-1 0,0 1 0,4-2 1,-5 15 4,-2-3-76,-1 0 1,0-1-1,0 1 0,-1 0 1,0-1-1,-1 0 0,1 0 1,-7 10-1,-47 67 4,31-49-6,-254 370-191,277-402 61,1-1 1,0 0-1,0 1 1,0-1-1,0 1 1,0 0-1,1 0 1,0-1-1,0 1 1,0 0-1,0 0 1,0 5-1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39.64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427 4 20601,'0'0'155,"0"0"-1,0-1 1,0 1 0,0 0-1,0 0 1,0 0-1,0 0 1,0 0-1,0-1 1,0 1-1,0 0 1,0 0-1,0 0 1,1 0-1,-1 0 1,0 0-1,0 0 1,0-1 0,0 1-1,0 0 1,0 0-1,1 0 1,-1 0-1,0 0 1,0 0-1,0 0 1,0 0-1,0 0 1,1 0-1,-1 0 1,0 0-1,0 0 1,0 0-1,0 0 1,0 0 0,1 0-1,-1 0 1,0 0-1,0 0 1,0 0-1,0 0 1,1 0-1,-1 0 1,0 0-1,0 0 1,0 0-1,0 0 1,0 1-1,0-1 1,1 0-1,-1 0 1,0 0 0,0 0-1,0 0 1,0 0-1,0 0 1,0 1-1,0-1 1,0 0-1,0 0 1,0 0-1,0 0 1,1 0-1,-1 1 1,0-1-1,0 0 1,0 0 0,0 0-1,0 1 1,-8 15 1587,-18 21-2656,-94 126 803,-128 233 0,231-366-1847,3-6-4338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40.44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369 26 29037,'8'-26'2836,"-27"52"-1921,12-14-1160,-281 402 261,275-395-20,4-7-16,1 0-1,0 1 0,0 1 1,-6 18-1,11-21-139,3-11 113,0 0 0,1 1-1,-1-1 1,0 0 0,0 0 0,0 0-1,0 0 1,0 1 0,0-1 0,1 0-1,-1 0 1,0 0 0,0 0 0,0 1 0,0-1-1,1 0 1,-1 0 0,0 0 0,0 0-1,0 0 1,1 0 0,-1 0 0,0 0-1,0 0 1,0 0 0,1 0 0,-1 0-1,0 0 1,0 0 0,1 0 0,-1 0 0,0 0-1,0 0 1,0 0 0,1 0 0,-1 0-1,0 0 1,0 0 0,0 0 0,1 0-1,-1 0 1,0 0 0,0-1 0,0 1-1,1 0 1,-1 0 0,0 0 0,0 0 0,0 0-1,0-1 1,22-11-4897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40.82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617 26 31182,'2'-3'136,"10"-12"524,-9 8-326,-8 7-82,-6 6-251,0 0-1,1 0 1,-1 2-1,1-1 0,1 1 1,-1 1-1,1 0 1,-12 16-1,2-5 4,-123 139-207,-136 199 1,259-333-146,-26 41 116,22-18-2889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41.148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520 30 31438,'1'0'5,"0"-4"149,1 0 0,0 1-1,0-1 1,0 1 0,0 0-1,5-5 1,-6 7-74,-3 11-56,-9 17-21,-1 0-1,-1-1 1,-1 0-1,-2-1 1,-19 24 0,5-4-3,-369 502-1486,391-537 139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41.47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498 60 31727,'5'-7'172,"-2"2"-95,0-1 1,1 1-1,0 0 0,0 0 0,1 0 0,-1 1 0,1-1 1,0 1-1,8-5 0,-14 14-50,-9 18-26,-1 0 0,-1 0 0,-1-1 0,-30 39 0,19-28-1,-77 99-57,-175 175 0,258-288 24,-23 27-658,38-41-2732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41.83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402 75 31038,'4'-7'140,"1"-1"0,0 1-1,0 1 1,1-1 0,0 1-1,0 0 1,0 0 0,1 1 0,0 0-1,10-6 1,-17 11-139,0 0-1,0 0 1,1 0 0,-1 0 0,0 0-1,0 0 1,0 0 0,0 0-1,1 0 1,-1 0 0,0 0 0,0 0-1,0 0 1,0 0 0,0 0-1,1 0 1,-1 0 0,0 0 0,0 0-1,0 0 1,0 0 0,0 0-1,1 0 1,-1 0 0,0 0 0,0 1-1,0-1 1,0 0 0,0 0-1,0 0 1,0 0 0,1 0 0,-1 0-1,0 0 1,0 1 0,0-1 0,0 0-1,0 0 1,0 0 0,0 0-1,0 1 1,0-1 0,0 0 0,0 0-1,0 0 1,0 0 0,0 0-1,0 1 1,0-1 0,0 0 0,0 0-1,0 4 0,0 0 0,0 0-1,0 0 1,-1 0 0,1 0-1,-1 0 1,0 0 0,0-1 0,-1 1-1,1 0 1,-1-1 0,-2 6-1,-33 48 9,23-36-4,-364 483-692,353-476-3685,12-13-13582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52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 31262,'0'0'19,"-1"0"0,0 0 0,1 1 0,-1-1-1,0 0 1,1 1 0,-1-1 0,1 1 0,-1-1 0,1 1 0,-1-1-1,1 1 1,-1-1 0,1 1 0,-1-1 0,1 1 0,0 0-1,-1-1 1,1 1 0,0 0 0,-1-1 0,1 1 0,0 0-1,0 0 1,0-1 0,0 1 0,0 0 0,0-1 0,0 1-1,0 0 1,0 0 0,0-1 0,0 1 0,0 0 0,0 0-1,1-1 1,-1 1 0,0 0 0,0-1 0,1 1 0,-1 0-1,1-1 1,-1 1 0,0-1 0,1 1 0,-1-1 0,1 1 0,-1-1-1,1 1 1,0-1 0,-1 1 0,1-1 0,-1 0 0,1 1-1,0-1 1,-1 0 0,1 1 0,0-1 0,0 0 0,-1 0-1,1 0 1,0 0 0,-1 0 0,1 0 0,1 0 0,48 6 34,-1-2 0,78-5 0,-47-1-34,147 0-19,-229 2-1,-1 1 0,1-1 0,0 1 0,0 0 0,0 0 0,0 0 0,0 0 0,0 0 0,0 0 0,0 1 0,-2 1 0,-7 5 3,-12 6-1,-27 15 2,1 3 0,2 1 0,-63 59 0,54-32-3,55-56-9,9-3 5,299-1 33,-306 0-29,0 1 0,0-1-1,0 1 1,0-1 0,-1 1 0,1-1 0,0 1-1,0 0 1,0-1 0,-1 1 0,1 0 0,-1 0-1,1-1 1,0 1 0,-1 0 0,1 0 0,-1 0-1,0 0 1,1 0 0,-1 0 0,0 0 0,1 0-1,-1 0 1,0 0 0,0 0 0,0 0 0,0 0-1,0 0 1,0 1 0,0 42-9,-1-33 8,1 10 1,-1 0 0,-1-1 0,0 1 0,-2-1 0,-8 27 0,9-38 0,0-1 0,0 0 0,-1 0 0,0 0 0,0-1 0,-1 1 0,0-1 0,-1 0 0,1 0 0,-1-1 0,0 0 0,-1 0 0,1 0 0,-1-1 0,-11 7 0,11-9 1,0 0-1,-1 0 1,1 0 0,-1-1 0,1 0-1,-1 0 1,0-1 0,0 0 0,1-1-1,-10 0 1,12 0-1,1 0 1,-1-1-1,0 0 1,0 0-1,0 0 1,1 0-1,-1-1 1,0 1-1,1-1 1,0-1-1,-1 1 1,1 0-1,0-1 1,0 0-1,0 0 0,-6-7 1,-2-4-28,0-2 0,0 1 0,1-2 0,1 1 0,1-1 0,1-1 0,0 0 0,-6-20 0,13 21-642,1 6-1204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42.16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217 20 30686,'0'-1'98,"1"0"0,0 0 1,0 0-1,-1 0 0,1 0 0,0 0 0,0 0 0,0 0 0,0 1 1,0-1-1,0 0 0,0 1 0,0-1 0,1 1 0,-1-1 1,2 0-1,11-5 133,-13 11-239,-2 2 9,0 1 0,0-1 0,-1 1 0,0-1 0,0 0 0,0 0 0,-1 0 0,-5 8 0,-36 60 5,22-39-5,-133 249-180,149-274-1379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43.22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313 17 29197,'8'-16'2243,"-8"16"-2225,0 0 0,0 0 0,0 0-1,0 0 1,0 0 0,0 0 0,-1 0 0,1 0 0,0 0 0,0 0 0,0 0-1,0 0 1,0 0 0,0 0 0,0 0 0,0 0 0,0 0 0,0 0 0,0 0-1,0 0 1,0 0 0,0 0 0,0 0 0,0 0 0,-1 0 0,1 0 0,0 0 0,0 0-1,0 0 1,0 0 0,0 0 0,0 0 0,0 0 0,0 0 0,0 0 0,0 0-1,0 0 1,0 0 0,0 0 0,0 0 0,0 0 0,0 0 0,0 0 0,0 0-1,0-1 1,0 1 0,0 0 0,0 0 0,0 0 0,-21 23-52,12-12 141,-245 302-83,253-312-38,-3 3-52,1 0 1,0 0-1,0 1 0,0-1 1,0 1-1,0 0 1,1 0-1,0 0 0,0 0 1,1 0-1,-1 0 0,-1 10 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0.36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311 4 30318,'5'-3'1976,"-17"16"-1732,-86 139-221,68-101-28,-1-2 1,-3-1-1,-56 61 1,70-92-1279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0.70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486 1 30366,'0'0'45,"1"0"-1,-1 0 1,0 1 0,1-1 0,-1 0 0,0 0-1,1 1 1,-1-1 0,0 0 0,0 0-1,1 1 1,-1-1 0,0 0 0,0 1 0,0-1-1,1 0 1,-1 1 0,0-1 0,0 1-1,0-1 1,0 0 0,0 1 0,0-1-1,0 1 1,0-1 0,0 0 0,0 1 0,0-1-1,0 1 1,0-1 0,0 0 0,0 1-1,0-1 1,0 0 0,0 1 0,-1-1 0,1 0-1,0 1 1,0-1 0,0 0 0,-1 1-1,1-1 1,-1 1 0,-9 21-142,10-22 118,-30 49 22,-3-1-1,-2-2 0,-44 45 1,10-10-39,30-34-2,-16 18-79,-77 121-1,132-186 60,-1 1-1,1-1 0,-1 1 1,1-1-1,-1 0 0,1 1 1,0 0-1,-1-1 0,1 1 1,0-1-1,-1 1 0,1-1 1,0 1-1,0-1 0,0 1 1,-1 0-1,1-1 0,0 1 1,0 0-1,0-1 0,0 1 1,0-1-1,0 1 0,0 0 1,0-1-1,0 1 0,1 0 1,-1-1-1,0 1 0,0-1 1,0 1-1,1-1 0,-1 1 1,0 0-1,1 0 0,1-1-78,0 0 0,-1 0 0,1 0 0,0 0-1,-1 0 1,1 0 0,-1 0 0,1-1 0,0 1-1,-1-1 1,1 1 0,-1-1 0,3 0 0,25-16-3004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1.07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496 16 30654,'6'-15'1039,"-7"19"-396,-14 27-484,-90 126-148,-95 131-25,28-44-498,165-231 219,6-11-148,5-4-685,14-6-1269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1.48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369 11 29566,'5'-8'2161,"-2"6"-1377,-9 27-784,-21 24 16,-12 16-16,-11 5 0,-2 4 0,-1-1-48,3-4-48,9-7-160,10-12-289,12-12 129,11-16-32,8-17-400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1.8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377 29 30974,'24'-29'939,"-24"51"-773,-1-11-164,-1 0 0,0 0 0,-1 0 0,0-1 0,0 1 0,-2-1 0,-8 18 0,-49 72 15,48-79-18,-34 44 10,-68 71 1,25-31-221,84-97-26,4-5-13,-1 1 0,1 0 0,0-1 0,0 1 0,1 0 0,-1 0-1,1 1 1,0-1 0,-3 9 0</inkml:trace>
  <inkml:trace contextRef="#ctx0" brushRef="#br0" timeOffset="1">673 84 30974,'-9'0'34,"1"1"0,0 0 0,-1 0-1,1 1 1,0 0 0,0 0 0,0 0-1,1 1 1,-1 1 0,0-1 0,-9 8 0,6-4-25,1 1 1,0 1 0,1-1 0,0 2 0,0-1 0,-12 18 0,-1 9 22,2 1-1,1 1 1,-20 57 0,38-93-28,-63 145 321,-14 37-231,75-176-111,-3 21-260,6-28-1430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2.92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366 2 30990,'0'0'30,"0"0"1,0 0-1,-1 0 0,1-1 0,0 1 0,-1 0 0,1 0 0,0 0 1,-1 0-1,1 0 0,0 0 0,0 0 0,-1 0 0,1 0 1,0 0-1,-1 0 0,1 0 0,0 0 0,-1 0 0,1 0 1,0 0-1,-1 0 0,1 0 0,0 0 0,-1 0 0,1 0 1,0 0-1,-1 1 0,1-1 0,0 0 0,0 0 0,-1 0 1,1 1-1,0-1 0,-1 1 0,-13 7-97,-6 13 87,0 0-1,2 2 1,1 0-1,-29 50 1,23-36 18,-28 41 46,14-23-38,3 1 0,-30 65 0,63-117-134,-8 24 266,8-27-221,1-1 1,0 1-1,0-1 0,0 1 0,0-1 0,0 1 0,0 0 0,0-1 1,1 1-1,-1-1 0,0 1 0,0-1 0,0 1 0,0-1 0,1 1 1,-1-1-1,0 1 0,1-1 0,-1 1 0,0-1 0,1 1 0,-1-1 0,0 0 1,1 1-1,-1-1 0,1 0 0,-1 1 0,1-1 0,-1 0 0,1 0 1,-1 1-1,1-1 0,-1 0 0,1 0 0,-1 0 0,1 0 0,-1 1 0,1-1 1,-1 0-1,1 0 0,0 0 0,-1 0 0,2-1 0,25 1-3203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3.2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443 3 30366,'0'-2'1873,"0"22"-1841,-19 22-16,-14 13 0,-9 12-16,-10 8 0,-6 2 0,-6 0 0,3-2 0,12-8 0,10-13-16,20-14-128,13-17-401,6-21-735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3.60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351 35 29966,'13'-25'1716,"-8"15"-1146,-7 15-266,-139 253-285,105-198-19,-77 117 0,38-64-571,73-110 442,4-4-1404,10-11-1661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52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752 44 31118,'-5'-5'83,"0"1"0,0 0 1,0 1-1,-1-1 0,1 1 0,-1 0 0,0 0 0,0 1 0,0 0 0,0 0 0,0 0 1,-12-1-1,-5 0-1,-1 2 1,-28 2-1,15-1-65,19 1-6,-1 0 0,0 1 0,1 1 0,-1 1 0,1 0-1,0 2 1,1 0 0,-1 1 0,1 0 0,0 1 0,1 1 0,-17 12 0,14-6-4,1 0-1,0 0 1,1 2-1,1 0 1,0 1 0,2 1-1,0 0 1,1 1-1,-15 29 1,9-7-5,2 0 0,2 1 0,2 0 0,1 1 0,-8 67 0,11-23 0,4 166 0,5-231-2,2-1 0,0 1-1,1-1 1,2 1 0,0-1 0,1-1 0,1 1 0,2-1-1,0 0 1,1-1 0,0 0 0,2 0 0,1-1-1,24 28 1,-23-32-5,1 0 0,1-1-1,0-1 1,1-1 0,0 0 0,1-1-1,1-1 1,-1 0 0,1-2-1,31 10 1,-13-8-11,1-2 0,1-1 0,-1-2 0,67 0 0,-78-5 3,-1 0 1,0-2 0,1 0 0,-1-2 0,-1-1-1,1-1 1,-1-2 0,0 0 0,0-1 0,-1-2-1,0 0 1,-1-2 0,34-23 0,-31 15 23,-1 0-1,-1-1 1,0-1 0,-2-2 0,-1 0 0,-1-1-1,-1-1 1,-1-1 0,-2-1 0,24-57-1,-31 63-6,-1-1-1,-1 0 1,-1 0-1,-2 0 1,0-1-1,-1 1 0,-2-1 1,-1 0-1,0 0 1,-2 1-1,-1-1 1,-1 0-1,-1 1 0,-1 0 1,-11-28-1,5 24 6,-2 1-1,-1 1 1,-1 0-1,-1 1 1,-1 1 0,-30-31-1,3 10 8,-1 3-1,-57-41 1,62 53-6,-2 1 0,-2 3 0,-71-32 0,87 46-7,-1 1 1,-1 1-1,1 2 1,-2 1-1,1 2 1,-59-3-1,82 7-5,1 1 0,-1 0 1,1 0-1,-1 1 0,0 0 1,1 0-1,-1 1 0,1 0 0,0 0 1,0 1-1,0 0 0,0 0 0,0 0 1,0 1-1,1 0 0,0 0 0,0 1 1,0 0-1,0 0 0,1 0 0,0 1 1,-6 7-1,0 3-54,0 0 0,1 1 0,-12 25 0,-24 71-544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3.99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346 68 29149,'11'-15'2113,"-2"8"-1424,-9 4-145,0 8-528,-23 35 0,-10 15 0,-5 14-16,-4 11 0,-5 5 0,-3 2 0,3-3-64,11-9-320,9-15-481,10-20-847,12-20-4259</inkml:trace>
  <inkml:trace contextRef="#ctx0" brushRef="#br0" timeOffset="1">609 3 29453,'0'-2'2706,"0"19"-2626,-22 26 0,-11 9-48,-6 10-16,-3 10 0,-5 3-16,0 0 0,3-3 0,3-3 0,5-9-208,11-10-721,11-20-912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4.36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286 6 29854,'0'0'34,"0"-1"1,-1 1 0,1 0 0,0 0 0,0 0-1,0-1 1,0 1 0,0 0 0,0 0 0,0 0 0,0 0-1,1-1 1,-1 1 0,0 0 0,0 0 0,0 0-1,0 0 1,0-1 0,0 1 0,0 0 0,0 0-1,0 0 1,0 0 0,1-1 0,-1 1 0,0 0-1,0 0 1,0 0 0,0 0 0,0 0 0,1 0-1,-1 0 1,0 0 0,0-1 0,0 1 0,0 0-1,1 0 1,-1 0 0,0 0 0,0 0 0,0 0-1,0 0 1,1 0 0,-1 0 0,0 0 0,0 0-1,0 0 1,1 0 0,-1 0 0,0 0 0,0 0-1,0 1 1,0-1 0,1 0 0,-1 0 0,0 0-1,0 0 1,0 0 0,0 0 0,1 0 0,0 17 317,-7 32-490,-1-21 169,-1-1 1,-2 1 0,-20 41-1,-50 73-13,-8-11-126,35-55-891,43-59-303,9-14-1796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4.69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384 17 29790,'12'-17'2226,"-27"45"-1993,-324 541-131,327-547-113,10-16-41,-1-1 0,0 1 0,-1-1 0,1 0 0,-8 9 0,8-13-788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5.55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258 70 29998,'3'-7'357,"1"-2"-17,0 1-1,1-1 0,0 1 0,0 0 1,10-12-1,-14 19-307,-7 15-32,-187 298 56,100-144-64,86-147-152,7-20-110,2-1-261,12-4-893,11-15-3002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5.91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351 32 30110,'17'-23'1371,"-10"14"-773,-7 9-589,0 1 0,0-1 0,0 0 1,0 0-1,0 0 0,0 0 0,0 0 1,0 0-1,0 0 0,0 0 0,0 0 0,0 0 1,0 0-1,0 0 0,0 0 0,0 0 1,0 1-1,0-1 0,0 0 0,0 0 1,0 0-1,0 0 0,1 0 0,-1 0 0,0 0 1,0 0-1,0 0 0,0 0 0,0 0 1,0 0-1,0 0 0,0 0 0,0 0 1,0 0-1,0 0 0,0 0 0,0 0 0,0 0 1,0 0-1,0 0 0,0 0 0,1 0 1,-1 0-1,0 0 0,0 0 0,0 0 0,0 0 1,0 0-1,0 0 0,-7 18-4,-2 0 0,0-1-1,0 0 1,-2 0 0,0-1 0,-16 18-1,-10 15-2,-196 281-47,210-291-177,22-36 33,16-10-1175,14-16-1026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6.29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445 29 30702,'13'-25'1126,"-11"21"-763,-4 5-110,-21 33 16,12-18-314,-108 152 46,-127 202-146,224-334 59,15-26 36,1 1 1,0 0 0,0 0-1,-5 15 1,11-17-260,12-14-273,19-24-448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6.62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405 15 30958,'5'-15'1160,"-9"28"-636,-25 40-520,-3-1 0,-38 49 0,52-76-3,-68 90 1,41-59-199,-70 119 0,112-168 91,-4 13-687,9-20-157,10-5-1051</inkml:trace>
  <inkml:trace contextRef="#ctx0" brushRef="#br0" timeOffset="1">612 20 29101,'0'5'3304,"-11"14"-2778,-15 22-821,-138 201 312,129-183-77,2 1-1,-32 82 0,62-134-54,0 0 0,0 1 0,1-1-1,0 1 1,0-1 0,0 14 0,3-22 49,0 1 0,0-1 1,0 0-1,-1 0 0,1 0 0,0 0 0,0 0 0,0 0 1,0 0-1,0 0 0,0 0 0,0 0 0,0 0 0,0-1 0,0 1 1,0 0-1,0-1 0,0 1 0,0-1 0,0 1 0,1-2 1,31-27-2283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4:56.96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371 0 24891,'0'0'6413,"2"2"-4436,-5 13-2648,-47 82 685,-88 130 1,59-104-15,-17 42-8,95-163-14,-5 18-346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0.2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1 389 28573,'0'0'3548,"8"0"-3460,0 0-69,-1 0-1,1-1 0,-1 0 0,1-1 0,-1 1 0,0-1 0,0-1 1,0 0-1,0 0 0,0 0 0,0 0 0,-1-1 0,1-1 0,-1 1 1,0-1-1,-1 0 0,1 0 0,-1 0 0,6-8 0,1-2-4,0-1-1,0 0 1,-2-1 0,0 0-1,0 0 1,-2-1-1,10-31 1,-11 27-6,0 0 0,-2-1 0,-1 1 1,2-44-1,-6 816 5,0-745-13,0-1-1,0 0 1,0 1 0,-1-1 0,1 0 0,-1 1-1,-1-1 1,1 0 0,0 0 0,-1 0-1,0 0 1,-4 6 0,4-7-2,0-1 1,-1 1-1,1-1 1,-1 0 0,1 0-1,-1 0 1,0-1-1,0 1 1,0 0-1,0-1 1,0 0-1,0 0 1,0 0-1,-1 0 1,1 0 0,0-1-1,-6 1 1,-133 0-15,212-13 26,-38 5-4,1 2 1,46-2-1,10 7-278,-86-3-1398,-2-9-4280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1.1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22 455 31887,'0'4'154,"-2"17"-37,-6 35 0,-1 22-1,8-62-101,0-5-10,1 0 0,0 1 0,0-1-1,1 0 1,1 0 0,3 14 0,-4-23-4,0 1 0,1 0 0,-1 0 0,0-1 1,1 1-1,0-1 0,0 1 0,0-1 0,0 0 0,0 0 1,0 0-1,0 0 0,1 0 0,-1 0 0,1-1 0,0 1 1,-1-1-1,1 1 0,0-1 0,0 0 0,0 0 0,0-1 1,-1 1-1,1 0 0,0-1 0,1 0 0,-1 0 0,3 0 1,-2 0 1,0 0 0,0 0 0,0 0 0,0-1 0,-1 0 0,1 1 0,0-1 1,0-1-1,0 1 0,-1-1 0,1 1 0,0-1 0,-1 0 0,7-5 0,-5 2 5,0 0 0,0 0 0,-1 0 0,0 0 0,0-1 0,0 0 0,0 1 0,2-8 0,3-9 11,-1 0 0,-1 0 0,-2 0 0,5-30 0,-3-5-15,-1-77 0,-5 73 0,11-68 0,-12 129-4,0 0 0,0 0 0,0 0 0,0-1 0,0 1 0,0 0-1,0 0 1,0 0 0,0-1 0,0 1 0,0 0 0,0 0 0,0-1 0,0 1 0,0 0 0,0 0 0,0 0 0,0-1-1,0 1 1,0 0 0,1 0 0,-1 0 0,0 0 0,0-1 0,0 1 0,0 0 0,1 0 0,-1 0 0,0 0 0,0 0 0,0 0-1,0-1 1,1 1 0,-1 0 0,0 0 0,0 0 0,0 0 0,1 0 0,-1 0 0,0 0 0,0 0 0,1 0 0,-1 0 0,0 0-1,0 0 1,0 0 0,1 0 0,-1 0 0,0 0 0,0 0 0,0 0 0,1 0 0,-1 1 0,0-1 0,0 0 0,0 0 0,1 0-1,-1 0 1,0 0 0,0 0 0,0 1 0,0-1 0,1 0 0,7 11-8,34 79 6,30 97 1,-63-161-1,-1 1 0,-1 0-1,-2 0 1,0 0 0,1 49 0,-6-75 2,-1 1-1,1 0 1,0-1 0,-1 1 0,1 0 0,-1-1 0,1 1 0,-1-1 0,0 1 0,0-1-1,0 1 1,1-1 0,-2 0 0,1 1 0,0-1 0,0 0 0,0 0 0,0 0 0,-1 0 0,1 0-1,-1 0 1,1 0 0,-1 0 0,1 0 0,-1-1 0,1 1 0,-3 0 0,-5 2 0,-1 0 0,0-1 0,-14 1 0,15-2 0,-122 9-32,131-10 31,0 0 0,-1 0 0,1 0 0,0 0 0,-1 0 0,1 1 0,0-1 0,0 0 0,-1 0 0,1 0 0,0 0 0,0 0 0,-1 0 0,1 0 0,0 1 0,0-1 0,-1 0 1,1 0-1,0 0 0,0 1 0,0-1 0,-1 0 0,1 0 0,0 1 0,0-1 0,0 0 0,0 0 0,0 1 0,0-1 0,-1 0 0,1 0 0,0 1 0,0-1 0,0 1 0,1-1 0,-1 1-1,0-1 1,0 1 0,0-1 0,1 1 0,-1-1 0,0 1-1,0-1 1,1 0 0,-1 1 0,1-1 0,-1 1-1,0-1 1,1 0 0,-1 1 0,1-1 0,-1 0 0,1 0-1,-1 1 1,0-1 0,1 0 0,0 0 0,17 5-2,1-1 1,0-1-1,0-1 1,0 0-1,0-1 0,33-4 1,-4 2 1,-29 1 6,0-1 1,0 0-1,-1-2 1,1 0-1,0-1 1,-1-1-1,0-1 1,0 0-1,20-11 1,-29 12-1,0 0-1,0-1 1,-1 0 0,1-1-1,-1 1 1,-1-2 0,0 1-1,0-1 1,0 0 0,-1-1 0,0 1-1,0-1 1,-1-1 0,0 1-1,-1-1 1,0 1 0,-1-1-1,3-13 1,1-20-4,-2 0 0,-2 0-1,-4-76 1,-1 39 9,2 45-9,-2 0-1,-2 0 1,-1 0-1,-11-39 1,16 94-1,-2 138 3,13 319 10,-10-462-31,-1-9-12,0 1 1,0-1-1,1 1 1,0-1 0,1 1-1,-1-1 1,1 0 0,3 7-1,0-11-727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06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27 226 28077,'-1'0'207,"0"0"1,-1 1-1,1-1 1,0 0 0,0 0-1,0 0 1,0-1-1,0 1 1,0 0-1,0 0 1,0 0-1,0-1 1,0 1-1,0-1 1,0 1-1,0-1 1,0 1-1,0-1 1,0 1 0,1-1-1,-1 0 1,-1 0-1,2-1-225,-1-1 1,1 1-1,-1 0 0,1 0 1,0-1-1,0 1 0,0 0 1,0-1-1,1-3 0,-1 5 75,1-2-57,0-1 0,0 1 1,0 0-1,0 0 0,1 0 1,-1 0-1,1 0 0,0 1 1,0-1-1,0 0 0,0 1 1,0 0-1,0-1 0,1 1 1,-1 0-1,5-3 0,49-27 0,-8 10 0,1 4 0,1 1 0,1 2 0,0 3 0,55-6 0,-69 13 0,0 2 0,68 3 0,-102 1 0,0-1 0,-1 1 0,1-1 0,0 1 0,0 0 0,-1 0 0,1 0 0,0 0 0,-1 0 0,1 1 0,-1-1 0,0 1 0,1 0 0,-1 0 0,0 0 0,0 0 0,0 0 0,0 0 0,0 0 0,-1 1 0,1-1 0,-1 1 0,0-1 0,1 1 0,-1-1 0,0 1 0,0 0 0,-1 0 0,1-1 0,-1 1 0,1 0 0,-1 0 0,0 0 0,0 0 0,0 3 0,0 2 0,-1 0 0,0-1 0,0 1 0,0 0 0,-1-1 0,0 1 0,0-1 0,-1 0 0,0 1 0,-1-1 0,1-1 0,-7 10 0,-3-1-1,-1-1 0,0 0 0,-1-1 0,0 0 0,-1-1 0,-25 14 0,-112 49-8,126-63 9,45-10 0,76-3 0,120 4 0,-204-3 0,1 2 0,-1-1 0,-1 1 0,1 1 0,0-1 0,-1 2 0,1-1 1,12 8-1,-18-8-1,0-1 1,0 1 0,0 0 0,0 0 0,-1 0 0,1 0-1,-1 1 1,0-1 0,0 1 0,0 0 0,-1 0 0,1 0-1,-1 0 1,0 1 0,0-1 0,0 1 0,-1-1 0,0 1-1,2 9 1,-2-6 0,0 1-1,-1 0 0,0-1 1,-1 1-1,0-1 0,0 1 1,-1-1-1,0 1 0,0-1 1,-1 0-1,0 0 0,0 0 1,-1 0-1,0 0 0,-1-1 1,0 0-1,0 0 0,0 0 1,-11 11-1,-27 29 5,-1-2 0,-3-1 0,-59 42 0,97-80-4,0 0 0,0-1 0,-1-1 0,1 1 0,-1-2 0,0 1 0,-1-1 0,1-1 0,0 0 0,-1 0 0,1-1 0,-1 0 0,1-1 0,-1 0 0,0-1 0,1 0 0,-1-1 0,1 0 0,0-1 0,-1 0 0,1 0 0,1-1 0,-1 0 0,0-1 0,1 0 0,0 0 0,0-1 0,1-1 0,0 1 0,0-1 0,0-1 0,1 1 0,0-1 0,0-1 0,-6-9 0,6 8 0,5 7 0,0 0 0,-1 0 0,1 0-1,0-1 1,1 1 0,-1-1 0,0 1 0,1-1-1,0 1 1,0-1 0,0 0 0,0 0 0,1-3-1,9 15-12,6 4 15,1-2-1,0 0 1,0-1-1,33 13 1,79 20 6,-96-35-8,0-2 0,0-1 0,0-1 0,0-2 0,57-5 0,-63 1-1,0-1 0,0-1 0,-1-2 0,0 0 1,0-2-1,-1-1 0,0 0 0,34-22 0,-31 16 0,0-2 0,-2-2 0,0 0-1,-1-1 1,-1-1 0,32-41 0,-44 48 1,-1-1 0,0 0 1,-1 0-1,0-1 0,-1 0 0,-1-1 0,-1 0 0,-1 0 1,0 0-1,-1-1 0,-1 1 0,-1-1 0,-1 0 0,-1-20 1,0 37-1,0 0 0,0-1 1,0 1-1,0-1 0,-1 1 1,1 0-1,-1-1 0,0 1 1,1 0-1,-1 0 0,0 0 1,-1-1-1,1 1 0,0 0 1,0 0-1,-1 1 0,0-1 1,1 0-1,-1 0 0,0 1 1,1-1-1,-1 1 0,0-1 1,0 1-1,-3-1 0,1 0 1,1 1-1,-1 0 0,0 0 1,-1 0-1,1 0 0,0 1 1,0-1-1,0 1 0,0 0 1,-1 0-1,1 1 0,0-1 1,-8 3-1,9-2 0,1 0 0,-1 1 0,0-1 0,1 0 0,-1 1 0,1 0 0,0 0 0,0 0 0,0 0 0,0 0 0,0 0 0,0 0 0,0 1 0,0-1 1,1 1-1,0-1 0,-1 1 0,-1 5 0,-1 4-1,0 0-1,-4 24 1,2 1-1,2 0-1,2 0 0,1 0 1,6 58-1,-4-87 3,1 1 0,-1 0 0,1 0 0,1-1 0,0 1 0,0-1 0,0 1 0,1-1 0,0-1 0,1 1 0,0 0 0,0-1 0,1 0 0,-1 0 0,2-1 0,-1 0 0,1 0 0,0 0 0,0-1 0,0 1 0,1-2 0,0 1 0,0-1 0,0-1 0,0 1 0,1-1 0,-1-1 0,1 0 0,0 0 0,-1 0 0,1-1 0,12 0 0,-10-1 0,6 1 0,0 0 0,0-2 0,29-3 0,-41 3 0,0 0 0,0-1 0,-1 1 0,1-1 0,0 0 0,-1 0 0,0-1 0,0 1 0,1-1 0,-2 0 0,1 0 0,0 0 0,0 0 0,-1-1 0,0 0 0,0 1 0,5-8 0,-2-1-1,0 0 1,-1 0 0,0 0-1,-1 0 1,0-1-1,2-15 1,6-79-7,-10 78 5,0 0 0,14-57 0,-14 83 2,-1 0 0,0 0 0,0 0 0,1 1 0,0-1 0,-1 0 0,1 1 0,0-1 0,0 1 0,0-1 0,1 1 0,-1 0 0,1 0 0,-1 0 0,1 0 0,0 0 0,-1 1 0,1-1 0,0 1 0,0 0 0,0 0 0,0 0 0,0 0 0,4 0 0,8-1 0,0 1 0,0 0 0,0 1 0,15 2 0,3-1 0,1 0-8,-29 0 2,-21 0 4,-10-2 2,-31 1 0,53 1 0,1-1 0,-1 1 0,1 0 0,-1 0 0,1 0 0,0 1 0,-1-1 0,1 1 0,0 0 0,0-1 0,0 1 0,0 1 0,-3 2 0,-2 4 1,1 0 0,0 1 0,0 0 0,1 0 0,0 0 0,1 1 0,1 0 1,-1 0-1,2 0 0,-1 0 0,-2 21 0,1 8-1,2 0 0,1 42 0,2-75 1,0 0-1,1-1 0,-1 1 0,1-1 1,0 1-1,1-1 0,0 0 0,0 1 1,0-1-1,1 0 0,-1 0 0,7 9 1,-6-12-1,0 1 0,0-1 0,0 0-1,1 0 1,-1-1 0,1 1 0,0-1 0,0 1 0,0-1 0,0 0 0,0-1 0,0 1 0,0-1 0,1 1 0,-1-1 0,0-1 0,1 1 0,-1-1 0,7 1 0,0-1 1,1 0 0,-1 0-1,0-1 1,0 0 0,21-6 0,-26 5-1,-1 0 1,1-1 0,-1 1-1,0-1 1,0 0 0,0-1-1,0 1 1,-1-1 0,1 0-1,-1 0 1,0-1 0,7-9-1,-3 3 2,-2-1 0,1 0-1,-1-1 1,-1 1 0,0-1-1,-1 0 1,0-1 0,-1 1-1,2-25 1,-2-12-1,-3-68 1,-2 49 0,2 63 0,-1-31 7,1 37-9,0-1 0,0 0 0,0 0 0,0 1 0,0-1 0,0 0 0,0 0 0,-1 1 0,1-1 0,0 0 0,0 0 0,-1 1 0,1-1 1,0 0-1,-1 1 0,1-1 0,-1 0 0,1 1 0,-1-1 0,1 1 0,-1-1 0,1 1 0,-1-1 0,1 1 0,-1-1 0,0 1 0,1 0 0,-1-1 1,0 1-1,0 0 0,1-1 0,-1 1 0,0 0 0,1 0 0,-2 0 0,0 0 0,1 1 0,0 0 0,0 0 0,0 0 0,0 0 0,-1 0 0,1 0 0,1 0 0,-1 0 0,0 0 0,0 0 0,0 0 0,1 0 0,-1 1 0,0-1 0,1 0 0,-1 1 0,1-1 0,0 1 0,-1-1 0,1 0 0,0 1 0,0 1 0,-5 42 0,4-37 0,-2 23 0,1 0 0,2 0 0,1 0 0,5 31 0,-4-52 0,0 0 0,1 0 0,0 0 0,0 0 0,1 0 0,1-1 0,0 1 0,0-1 0,0-1 0,1 1 0,1-1 0,-1 0 0,1 0 0,1-1 0,14 12 0,-11-12 0,-1-1 0,1 0 0,1-1 0,-1-1 0,1 1 0,0-2 0,0 0 0,0 0 0,0-1 0,1-1 0,-1 0 0,16 0 0,-26-1 0,1-1 0,-1 1 0,0-1 0,0 1 0,0-1 0,0 1 0,0-1 0,0 0 0,0 0 0,0 0 0,0 0 0,-1-1 0,1 1 0,0 0 0,-1-1 0,1 1 0,-1-1 0,1 1 0,-1-1 0,0 0 0,0 0 0,1 1 0,-1-1 0,0 0 0,-1 0 0,1 0 0,0 0 0,-1 0 0,1-1 0,0-2 0,1-9 0,1 0 0,-2-1 0,0-21 0,-1 24 0,1-296-16,-1 306 16,0 0 0,0-1 0,0 1 0,0 0 0,1-1 0,-1 1 0,1 0 0,0 0 0,0 0 0,0 0 0,0 0 0,0-1 0,0 2 0,0-1 0,1 0 0,-1 0 0,1 0 0,2-2 0,-1 1 0,1 1 0,-1 0 0,1 0 0,0 0 0,-1 0 0,1 1 0,0 0 0,0-1 0,8 0 0,3 0 0,1 1 0,-1 1 0,0 0 0,26 4 0,-36-3 0,0 0 0,0 1-1,0-1 1,0 1 0,0 0 0,0 0 0,0 1 0,-1-1-1,1 1 1,-1 0 0,0 0 0,0 1 0,0-1 0,0 1-1,-1 0 1,1 0 0,-1 0 0,0 1 0,0-1 0,0 1-1,-1 0 1,0-1 0,0 1 0,0 0 0,0 0 0,0 6-1,1-1 1,-1 1-1,0 0 0,-1 0 0,0 0 1,-1 0-1,0 0 0,-1 0 1,0 0-1,-1 0 0,0 0 0,-7 19 1,-19 27 2,22-47-1,1 0 0,0 0 0,0 0 0,1 1 0,0-1-1,1 1 1,0 0 0,-2 21 0,5-25-3,-1-1 0,1 0 0,0 0 0,0 0 1,1-1-1,1 11 0,-1-14 2,0 0 1,0 0-1,0 0 0,0-1 0,0 1 0,0 0 0,0 0 0,0-1 0,1 1 0,-1-1 1,1 1-1,-1-1 0,1 0 0,0 1 0,-1-1 0,1 0 0,0 0 0,0 0 1,3 1-1,13 3 1,-1-1 1,1-1 0,0 0 0,0-1 0,0-1 0,30-2-1,-21 1 0,-13 0-1,0-1 0,0 1 0,0-2 0,-1 0 0,1-1 0,0 0 0,18-8 0,-25 8 0,0-1 0,0 0 0,0-1 0,0 1 0,-1-1 0,0 0 0,0-1 0,0 0 0,-1 0 0,1 0 0,-1 0 0,-1-1 0,1 0 0,3-9 0,-1 1 0,-1 0 0,-1-1 0,0 0 0,-1 1 0,-1-1 0,3-30 0,-4 5 0,-5-61 0,2 94 1,0 0-1,0-1 1,-1 1 0,0 0-1,0 0 1,-1 0 0,0 0-1,0 0 1,-1 1 0,0 0-1,-6-8 1,7 11-1,0 0 1,0 1-1,0-1 1,-1 1-1,0 0 0,0 0 1,0 0-1,0 0 1,0 1-1,0-1 0,-1 1 1,1 0-1,-1 0 1,1 1-1,-1 0 0,0-1 1,0 2-1,0-1 1,-9 0-1,12 1 0,0 1-1,0-1 1,0 1 0,0-1 0,0 1 0,0 0-1,0 0 1,0 0 0,0 0 0,0 0-1,1 0 1,-1 1 0,0-1 0,1 0-1,-1 1 1,1-1 0,-1 1 0,1 0-1,0 0 1,0-1 0,0 1 0,0 0-1,0 0 1,0 0 0,0 0 0,1 0-1,-1 0 1,0 3 0,-3 9-2,1 0 0,1 1-1,-1 14 1,2-19 2,-4 230 0,5-233 0,1-1 0,-1 1 0,1 0 0,0-1 0,1 1 0,0-1 0,0 0 0,0 0 0,1 0 0,0 0 0,0 0 0,0 0 0,1-1 0,0 1 0,0-1 0,0 0 0,1 0 0,5 4 0,-3-3 0,1-1 0,0 0 0,0-1 0,1 1 0,-1-1 0,1-1 0,0 0 0,0 0 0,0-1 0,1 0 0,-1 0 0,12-1 0,-17 0 0,17 0 3,0 0-1,35-3 1,-50 2-2,-1-1-1,0 0 1,1 0-1,-1-1 1,0 1-1,0-1 1,0 0-1,0-1 1,0 1-1,0-1 1,-1 0-1,1 0 1,-1 0-1,0-1 1,7-7-1,-3 0-1,0-1 0,-1-1 0,-1 0 0,0 1-1,-1-2 1,0 1 0,-1-1 0,-1 1 0,4-25 0,-2-9 0,0-73 0,-4 62 14,1 30-13,-2 1 0,-6-53 0,3 69 0,3 11 0,0 0 0,0 0 0,0-1 0,0 1 0,0 0 0,0 0 0,0 0 0,0 0 0,0 0 0,0-1 0,0 1 0,0 0 0,0 0 0,0 0 0,0 0 0,0-1 0,0 1 0,0 0 0,0 0 0,0 0 0,0 0 0,0 0 0,0-1 0,0 1 0,0 0 0,0 0 0,0 0 0,0 0 0,0 0 0,0-1 0,1 1 0,-1 0 0,0 0 0,0 0 0,0 0 0,0 0 0,0 0 0,0 0 0,1 0 0,-1 0 0,0-1 0,0 1 0,0 0 0,0 0 0,0 0 0,1 0 0,-1 0 0,0 0 0,0 0 0,0 0 0,0 0 0,1 0 0,-1 0 0,0 0 0,0 0 0,10 2 0,-9-1 0,188 56 0,-185-56 0,5 1 0,-1 1 0,1 0 0,0 0 0,-1 1 0,13 7 0,-19-9 0,0 0 0,0 0 0,0 0 0,0 0 0,0 0 0,0 0 0,0 1 0,-1-1 0,1 1 0,-1-1 0,0 1 0,1 0 0,-1 0 0,-1-1 0,1 1 0,0 0 0,-1 0 0,1 0 0,-1 0 0,0 0 0,0 3 0,-1 5 0,-1 0 0,0-1 0,-1 1 0,0-1 0,0 0 0,-1 0 0,-1 0 0,0 0 0,0-1 0,-1 0 0,-8 11 0,7-10 0,1 0 0,-1 0 0,1 1 0,1 0 0,0 0 0,1 0 0,0 1 0,0-1 0,-2 20 0,5-26 0,1 1 0,0 0 0,0-1 0,0 1 0,0 0 0,1-1 0,0 1 0,1 0 0,-1-1 0,1 1 0,0-1 0,0 0 0,0 0 0,5 7 0,-3-8 0,0 1 0,0-1 0,0-1 0,1 1 0,0-1 0,-1 0 0,1 0 0,0 0 0,0 0 0,1-1 0,-1 0 0,0 0 0,1 0 0,8 0 0,4 2 5,0-1-1,1-1 1,-1 0-1,1-2 1,-1 0-1,23-3 1,-40 2-10,0 1-1,0-1 1,0 1-1,0-1 1,-1 0 0,1 1-1,0-1 1,0 0-1,0 0 1,-1 1 0,1-1-1,0 0 1,-1 0-1,1 0 1,0 0 0,-1 0-1,0 0 1,1 0-1,-1 0 1,1 0 0,-1 0-1,0 0 1,0 0-1,0 0 1,0 0 0,0-1-1,0 1 1,0 0-1,0 0 1,0 0 0,0 0-1,0 0 1,-1 0-1,1 0 1,0 0 0,-1 0-1,1 0 1,-1 0-1,1 0 1,-2-1 0,-17-18-686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1.4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25500,'0'0'7107,"14"0"-7059,22 0-16,8 0 0,0 0-32,-2 0 0,-15 2-80,-7-2-1137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2.7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1001 31679,'0'1'26,"0"1"0,0-1 0,0 0 1,0 0-1,0 1 0,0-1 1,0 0-1,0 1 0,0-1 0,1 0 1,-1 0-1,0 0 0,2 3 1,1-4-11,1 0 0,0-1 0,0 1-1,-1 0 1,1-1 0,0 0 0,-1 0 0,1 0 0,0 0 0,-1-1 0,0 1 0,1-1 0,-1 0 0,0 0 0,0 0 0,0-1 0,0 1 0,0-1 0,-1 1 0,1-1 0,-1 0-1,1 0 1,1-4 0,5-6 13,0 0 0,-2-1-1,1 0 1,6-21-1,1-8 7,-2-2 0,11-76 0,1-96-7,-21 182-27,8-353 22,-12 358-17,0 30-6,0-1 0,0 1 0,0 0 0,0-1 0,0 1 0,0 0 0,0-1 0,0 1 0,0 0 0,0-1 0,0 1 0,0 0 0,0-1 0,0 1 0,0 0 0,0-1 0,0 1 0,-1 0 0,1-1 0,0 1 0,0 0 0,0-1 0,-1 1 0,1 0 0,0 0 0,0-1 0,0 1 0,-1 0 0,1 0 0,0 0 0,-1-1 0,-4 4 0,4-3 0,-2 3 0,0 1 0,0-1 0,0 1 0,1-1 0,-1 1 0,1 0 0,0 0 0,0 0 0,0 0 0,0 0 0,1 0 0,0 0 0,-1 5 0,-2 4 0,-12 43 2,3 1 0,2 0 0,-4 80-1,7 178 19,8-308-20,0 6-4,0 0 1,1 0 0,1 0-1,0 0 1,1 0 0,0 0-1,10 22 1,-11-30 3,0 0 0,1-1 0,-1 1 0,1-1 0,1 0 0,-1 0 0,0 0 0,1 0 0,0 0 0,0-1 0,0 1 0,0-1 0,1 0 0,-1-1 0,1 1 0,0-1 0,0 0 0,0 0 0,0 0 0,0-1 0,0 0 0,7 1 0,-5-1 1,0 0 0,0-1 0,0 1 0,0-2 0,0 1 0,0-1 0,0 0 0,0 0 0,0-1 1,0 0-1,0 0 0,9-6 0,-8 4 1,-1-1-1,0-1 1,0 1 0,-1-1 0,1 0 0,-1-1-1,0 0 1,-1 0 0,8-13 0,1-2-2,-2-1 0,-1 0 0,-1-1 0,-1 0 0,-1 0 0,-1-1 0,4-27 0,-5 11 0,-2-1 0,-1 1 0,-5-67 0,1 107 0,1 0 0,0 0 0,-1 0 0,1 1 0,0-1 0,-1 0 0,1 0 0,-1 1 0,1-1 0,-1 0 0,1 1 0,-1-1 0,1 0 0,-1 1 0,0-1 0,1 1 0,-1-1 0,0 1 0,0 0 0,1-1 0,-1 1 0,0 0 0,0-1 0,0 1 0,1 0 0,-1 0 0,0 0 0,0-1 0,0 1 0,0 0 0,0 0 0,1 0 0,-1 1 0,0-1 0,0 0 0,0 0 0,0 0 0,1 1 0,-1-1 0,0 0 0,0 1 0,0-1 0,1 1 0,-1-1 0,0 1 0,1-1 0,-1 1 0,0-1 0,0 2 0,-2 6 0,0 1 0,0-1 0,1 1 0,0 0 0,1 0 0,-1 0 0,2 0 0,-1 0 0,3 18 0,-2-8 0,6 151 0,-3-145 0,0-1 0,2 0 0,1 0 0,17 45 0,-21-64 0,0 0 0,0 0 0,1-1 0,0 1 0,0 0 0,0-1 0,1 0 0,-1 0 0,1 0 0,0 0 0,0 0 0,0-1 0,1 0 0,-1 0 0,1 0 0,0 0 0,8 3 0,-3-3 0,0-1 0,1 0 0,-1 0 0,0-1 0,1-1 0,-1 0 0,1 0 0,11-2 0,-15 1 0,0 0 0,0 0 0,0-1 0,0 0 0,0-1 0,-1 1 0,1-1 0,-1 0 0,1-1 0,-1 1 0,0-1 0,6-6 0,-4 2 0,0 1 0,-1-1 0,0-1 0,-1 1 0,0-1 0,0 0 0,7-15 0,-5 3 0,0 0 0,0-1 0,-2 0 0,-1 0 0,-1-1 0,-1 1 0,0-25 0,-1 20 0,-1-8 0,-2-36 0,0 62 0,0 1 0,0-1 0,-1 0 0,0 0 0,-1 1 0,0-1 0,0 1 0,0 0 0,-7-10 0,8 16 0,0-1 0,-1 0 0,1 1 0,-1-1 0,0 1 0,0 0 0,0 0 0,0 0 0,0 0 0,0 0 0,-7-2 0,8 4 0,1-1 0,-1 0 0,0 1 0,0-1 0,0 1 0,0 0 0,0-1 0,0 1 0,0 0 0,-1 0 0,1 0 0,0 1 0,0-1 0,0 0 0,0 1 0,0 0 0,1-1 0,-1 1 0,0 0 0,0 0 0,0 0 0,-2 2 0,1 0 0,1 0 0,-1 0 0,1 0 0,0 1 0,0-1 0,0 1 0,0 0 0,1-1 0,0 1 0,0 0 0,0 0 0,0 0 0,0 8 0,-1 61 0,2-47 0,1 11 0,0 0 0,3 0 0,10 47 0,-11-69 0,1-1 0,0 0 0,1 0 0,1-1 0,0 1 0,1-1 0,0 0 0,1-1 0,1 0 0,0 0 0,13 14 0,-16-22 0,-1 1 0,1-1 0,0 0 0,0-1 0,0 0 0,1 0 0,-1 0 0,1 0 0,-1-1 0,12 2 0,-14-3 0,0 0 0,0-1 0,-1 0 0,1 1 0,0-1 0,0 0 0,0-1 0,0 1 0,0-1 0,-1 0 0,1 0 0,0 0 0,-1 0 0,1-1 0,0 1 0,-1-1 0,0 0 0,1 0 0,-1 0 0,5-5 0,-1-1 0,-1-1 0,0 1 0,-1-1 0,0-1 0,0 1 0,-1-1 0,0 1 0,-1-1 0,5-20 0,12-100 0,-18 113 0,3-96 0,-5 78 0,2-1 0,11-61 0,-13 94 0,1 0 0,0-1 0,0 1 0,0-1 0,1 1 0,-1 0 0,1 0 0,-1 0 0,1 0 0,0 0 0,0 0 0,1 0 0,-1 1 0,1-1 0,-1 1 0,1 0 0,0 0 0,-1-1 0,1 2 0,0-1 0,1 0 0,-1 1 0,0-1 0,0 1 0,1 0 0,-1 0 0,0 0 0,1 1 0,-1-1 0,1 1 0,-1 0 0,1 0 0,-1 0 0,1 0 0,-1 1 0,1-1 0,-1 1 0,1 0 0,-1 0 0,0 0 0,1 0 0,-1 1 0,0-1 0,0 1 0,0 0 0,0 0 0,0 0 0,-1 0 0,1 1 0,-1-1 0,1 1 0,3 4 0,2 4 0,0 0 0,-1 1 0,0 0 0,-1 0 0,0 1 0,-1 0 0,-1-1 0,0 2 0,5 24 0,-5 1 0,-1 1 0,-2 41 0,-2-36 0,9 66 0,-7-104 0,0 0 0,1 0 0,0 0 0,0 0 0,1 0 0,0 0 0,0-1 0,0 1 0,8 9 0,-9-13 0,1 1 0,0-1 0,1 0 0,-1 0 0,0 0 0,1 0 0,0-1 0,0 1 0,-1-1 0,1 0 0,1 0 0,-1-1 0,0 1 0,0-1 0,1 0 0,7 1 0,-5 0-1,1-1 0,-1-1-1,0 0 1,1 0 0,-1 0 0,1-1-1,-1 0 1,0 0 0,0-1 0,0 0-1,0 0 1,0-1 0,0 0 0,0 0-1,-1 0 1,1-1 0,-1 0 0,0 0-1,0-1 1,-1 0 0,1 0 0,-1 0 0,0-1-1,-1 1 1,1-1 0,-1 0 0,5-10-1,-1 3-243,-2-1-1,1 1 1,-2-1 0,0 0-1,0-1 1,3-22-1,-3-21-6645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3.0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213 87 20601,'-19'-29'9424,"-5"9"-6633,21 18-2799,-1 1 0,1 0-1,-1-1 1,1 1 0,-1 1 0,0-1-1,1 0 1,-1 1 0,0 0 0,0 0-1,1 0 1,-1 0 0,0 1 0,0-1 0,-6 3-1,4-1 9,1 1 1,-1-1-1,1 1 0,0 0 0,-1 1 0,2-1 1,-1 1-1,0 0 0,1 0 0,0 1 0,0-1 0,0 1 1,0 0-1,1 0 0,-1 0 0,1 0 0,1 1 0,-5 11 1,3-7-1,1 0 0,0 0-1,0 0 1,1 0 0,0 1 0,1-1 0,0 1 0,1-1 0,0 1 0,3 14 0,-2-21 0,0 1 1,1-1-1,0 0 1,0 0-1,0 0 1,0 0-1,1 0 1,-1 0-1,1-1 1,0 1-1,0-1 1,0 0-1,1 0 0,-1 0 1,1 0-1,0-1 1,0 1-1,0-1 1,0 0-1,0 0 1,0 0-1,0-1 1,1 1-1,-1-1 1,9 1-1,8 1 4,0 0 0,0-1 0,0-1 0,25-3 0,-41 2-2,1-1-1,-1 0 1,1 0-1,-1 0 1,0-1 0,0 0-1,0 0 1,1 0-1,-2-1 1,1 1 0,0-1-1,-1 0 1,1-1-1,-1 1 1,0-1 0,0 1-1,0-1 1,-1-1-1,1 1 1,-1 0-1,0-1 1,0 0 0,-1 0-1,5-9 1,-5 7-2,1 0 1,-1-1-1,0 1 1,-1-1-1,0 1 1,0-1-1,-1 1 0,0-1 1,0 0-1,0 1 1,-1-1-1,-1 0 1,1 1-1,-1-1 1,0 1-1,-1 0 1,-5-12-1,4 12-1,-1 0 0,1 1-1,-1-1 1,-1 1 0,1 0 0,-1 1 0,0-1 0,0 1-1,-1 0 1,1 1 0,-1 0 0,0 0 0,0 0 0,-1 1-1,-10-4 1,1 2-33,0 1-1,-1 0 0,0 1 1,0 1-1,-35 0 0,-24 4-474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3.4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28 31807,'25'0'480,"22"0"-208,22 0-160,14 0-80,0-5-32,-3-2 0,-16 2-160,-17-5-2577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4.4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368 11 31887,'4'-10'645,"-2"24"-533,-4 28-154,-38 273 61,22-203-14,-28 153 17,-121 390 1,146-589-23,-4 9 0,-28 149 0,53-220-1,-1 0 1,1-1-1,-1 1 1,1 0-1,0-1 1,1 1-1,-1 0 1,1-1-1,1 6 1,-2-8-5,0-1 0,0 1 1,1-1-1,-1 1 0,0-1 1,1 0-1,-1 1 1,0-1-1,1 1 0,-1-1 1,1 0-1,-1 1 0,0-1 1,1 0-1,-1 0 1,1 1-1,-1-1 0,1 0 1,-1 0-1,1 0 1,-1 1-1,1-1 0,-1 0 1,1 0-1,0 0 0,1 0-25,0-1-1,0 1 1,-1-1-1,1 1 1,0-1-1,0 1 1,-1-1-1,1 0 0,0 0 1,2-2-1,3-3-244,0 0-1,-1 0 0,0-1 0,6-7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5.8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2 623 31566,'-1'47'218,"0"-9"-146,2 0-1,7 51 0,-7-78-65,2-1 0,-1 1-1,1-1 1,1 0 0,0 0 0,0 0 0,1 0-1,0-1 1,1 0 0,0 0 0,0 0 0,16 14-1,-19-19 10,0-1-1,1 0 0,0 0 1,0 0-1,0-1 1,0 1-1,0-1 0,0 0 1,0 0-1,1 0 0,-1-1 1,1 0-1,0 0 0,-1 0 1,1 0-1,0-1 1,-1 1-1,1-1 0,0-1 1,0 1-1,-1 0 0,1-1 1,0 0-1,-1 0 0,1-1 1,-1 1-1,6-4 1,-1 1-2,0-2 1,0 0-1,-1 0 1,0 0 0,0-1-1,0 0 1,-1-1-1,0 0 1,0 0 0,-1 0-1,6-11 1,3-9-7,-1-1 0,-1 0 0,-2-1 0,0-1 1,-3 0-1,0 0 0,4-48 0,4-227-1,-16 261-5,1-212 28,-3 248-26,0 14-3,1-2 0,-14 38 0,3 0 0,1 1 0,2 1 0,3 0 0,-3 53 0,8 224 0,1-301 0,2 0 0,0-1 0,1 0 0,1 1 0,1-1 0,9 23 0,-11-35 0,-1 0 0,1 0 0,0 0 0,0 0 0,1-1 0,0 0 0,0 1 0,0-1 0,0-1 0,1 1 0,0-1 0,0 0 0,0 0 0,1 0 0,-1 0 0,1-1 0,0 0 0,0-1 0,0 1 0,0-1 0,10 2 0,-9-2 0,0-1 0,0-1 0,1 1 0,-1-1 0,0 0 0,1-1 0,-1 0 0,0 0 0,1-1 0,-1 0 0,0 0 0,12-5 0,-11 2 0,0 0 0,0-1 0,0 0 0,-1 0 0,1 0 0,-1-1 0,-1 0 0,0-1 0,8-10 0,-2-2 1,0 0 0,-1-1 0,-1 0 0,-1 0 0,-1-1 0,-1 0 0,-1 0 0,6-47 0,-5-6 11,-3-105 0,-4 126-13,0 40 1,0 6 0,1-1 0,-1 1 0,-1-1 0,1 1 0,-2-1 0,1 1 0,-1-1 0,0 1 0,-1 0 0,-6-15 0,9 22 0,0 1 0,-1 0 0,1-1 0,0 1 0,0 0 0,0-1 0,0 1 0,0-1 0,-1 1 0,1 0 0,0-1 0,0 1 0,-1 0 0,1 0 0,0-1 0,0 1 0,-1 0 0,1 0 0,0-1 0,-1 1 0,1 0 0,0 0 0,-1 0 0,1 0 0,-1-1 0,1 1 0,0 0 0,-1 0 0,1 0 0,0 0 0,-1 0 0,1 0 0,-1 0 0,1 0 0,0 0 0,-1 0 0,1 0 0,-1 0 0,1 0 0,0 0 0,-1 1 0,1-1 0,0 0 0,-1 0 0,1 0 0,0 1 0,-1-1 0,1 0 0,0 0 0,-1 1 0,1-1 0,0 0 0,0 0 0,-1 1 0,1-1 0,0 0 0,0 1 0,0-1 0,0 0 0,-1 1 0,1-1 0,0 1 0,0-1 0,0 0 0,0 1 0,0-1 0,0 0 0,0 2 0,-7 29 0,-1 62 0,6 135 0,3-118 0,-1-75 0,-2-6 0,2 0 0,1 0 0,2 0 0,1 0 0,0 0 0,11 30 0,-14-56 0,0 0 0,0-1 0,0 1 0,1 0 0,-1-1 0,1 1 0,0-1 0,-1 0 0,1 1 0,0-1 0,1 0 0,-1 0 0,0 0 0,1 0 0,-1-1 0,1 1 0,-1-1 0,1 1 0,-1-1 0,1 0 0,0 0 0,0 0 0,0-1 0,0 1 0,0 0 0,5-1 0,-3 0 0,-1 0 0,1-1 0,-1 0 0,1 1 0,-1-2 0,0 1 0,1 0 0,-1-1 0,0 0 0,0 0 0,0 0 0,0-1 0,0 1 0,-1-1 0,1 0 0,-1 0 0,4-4 0,6-9 0,0-1 0,-1 0 0,0-1 0,-2-1 0,11-23 0,35-107 0,-16 40 0,-35 97 0,4-11 0,1 1 0,21-36 0,-28 53 0,1 0 0,-1 0 0,1 1 0,0-1 0,0 1 0,1 0 0,-1 0 0,1 0 0,0 1 0,-1-1 0,2 1 0,-1 1 0,0-1 0,1 1 0,-1-1 0,9-1 0,-9 3 0,0 0 0,0 1 0,0-1 0,0 1 0,0 0 0,0 0 0,0 0 0,0 1 0,0 0 0,0 0 0,0 0 0,0 0 0,0 1 0,-1 0 0,1 0 0,0 0 0,6 6 0,-4-3 0,-1 1 0,-1 0 0,1 0 0,-1 0 0,0 1 0,0 0 0,-1 0 0,0 0 0,0 0 0,3 10 0,0 6 0,0 1 0,-1-1 0,-1 1 0,-2 1 0,0-1 0,-1 0 0,-3 28 0,0-37 0,0 1 0,-2-1 0,0 0 0,-1 0 0,0 0 0,-1-1 0,-1 1 0,0-1 0,-1-1 0,0 1 0,-1-1 0,-1 0 0,0-1 0,0 0 0,-2 0 0,1-1 0,-1-1 0,-1 0 0,0 0 0,0-1 0,-1-1 0,0 0 0,-1 0 0,-27 10 0,-9-7 0,48-11 0,0 1 0,0-1 0,0 0 0,-1 0 0,1 0 0,0 0 0,0 0 0,0-1 0,0 1 0,0 0 0,-1-1 0,1 0 0,0 0 0,0 1 0,0-1 0,1 0 0,-1-1 0,0 1 0,0 0 0,-3-3 0,3-1-1,-1 0-1,1 0 1,0 0-1,0 0 1,1-1-1,-1 1 1,1-1-1,1 1 1,-2-12-1,3-59-17,0 52 21,-1 7-2,2-1 0,0 1 0,7-27 0,-7 38 0,-1 0 0,1 0 0,1 0 0,-1 0 0,1 0 0,0 1 0,0-1 0,1 1 0,0 0 0,-1 0 0,2 0 0,6-7 0,-10 12 0,0-1 0,1 0 0,-1 0 0,0 1 0,0-1 0,0 1 0,1-1 0,-1 1 0,0-1 0,1 1 0,-1 0 0,0 0 0,1 0 0,-1-1 0,0 1 0,1 0 0,-1 1 0,0-1 0,1 0 0,-1 0 0,0 1 0,0-1 0,1 0 0,-1 1 0,0 0 0,0-1 0,1 1 0,-1-1 0,0 1 0,0 0 0,0 0 0,0 0 0,0 0 0,1 1 0,3 3 0,0 1 0,-1 0 0,0 0 0,6 12 0,-6-11 0,8 14 0,1-1 0,1-1 1,20 23-1,-28-36-1,-1 0 0,2 0 0,-1-1 0,1 0 0,-1 0 0,1-1 0,1 0 0,-1 0 0,1 0 0,-1-1 0,1 0 0,0-1 0,9 2 0,-1-1 2,1-1-1,-1-1 1,0-1 0,1 0 0,-1-1 0,25-4 0,-31 2-1,-1 1 1,1-1 0,-1 0-1,0-1 1,-1 0-1,1-1 1,-1 0-1,1 0 1,-1 0-1,-1-1 1,1-1-1,7-8 1,-5 3-1,0 0 0,-1-1 0,-1 0 1,0 0-1,0-1 0,-2 0 0,0 0 0,0-1 0,-1 0 1,-1 0-1,3-21 0,-1-14 8,-2-1 0,-2-55 0,-3 75-2,1 28-6,1-7 0,-1 1 0,-1-1 0,0 0 0,-5-18 0,6 26 0,0 1 0,-1-1 0,1 1 0,-1 0 0,1-1 0,-1 1 0,0 0 0,1 0 0,-1-1 0,0 1 0,0 0 0,0 0 0,0 0 0,0 0 0,0 0 0,0 0 0,0 0 0,-1 1 0,1-1 0,0 0 0,0 1 0,-1-1 0,1 1 0,0-1 0,-1 1 0,1-1 0,-1 1 0,1 0 0,0 0 0,-1 0 0,1 0 0,-1 0 0,1 0 0,-1 0 0,1 0 0,0 1 0,-1-1 0,1 0 0,-1 1 0,1-1 0,-2 2 0,0-1 0,1 0 0,-1 1 0,1-1 0,0 1 0,-1-1 0,1 1 0,0 0 0,0 0 0,0 0 0,1 0 0,-1 0 0,0 0 0,1 1 0,-1-1 0,0 4 0,-15 40 0,16-41 0,-6 31 0,1-1 0,2 1 0,2 0 0,3 57 0,-1-77 0,1-1 0,0-1 0,1 1 0,0-1 0,1 1 0,1-1 0,0 0 0,1 0 0,0-1 0,1 1 0,15 23 0,-15-29 0,-1 0 0,1-1 0,1 1 0,-1-2 0,1 1 0,0-1 0,1 0 0,-1 0 0,1-1 0,0 0 0,1 0 0,-1-1 0,1 0 0,0-1 0,0 0 0,0 0 0,15 2 0,-11-3 0,0-1 0,1 0 0,17-1 0,-27-1 0,0 1 0,0-1 0,0 1 0,0-1 0,-1 0 0,1-1 0,0 1 0,-1-1 0,1 0 0,-1 1 0,1-2 0,-1 1 0,0 0 0,0-1 0,5-3 0,-2-3 0,0 1 0,0-1 0,-1 0 0,0 0 0,-1-1 0,0 1 0,0-1 0,-1 0 0,2-15 0,3-15 0,1-44 0,-6 53 0,0-11 0,11-80 0,-11 105 0,0 0 0,2 0 0,0 1 0,14-30 0,-18 43 0,1 0 0,-1 0 0,1 1 0,0-1 0,0 1 0,0-1 0,1 1 0,-1 0 0,0 0 0,1 0 0,0 0 0,4-2 0,-6 3 0,0 1 0,0-1 0,0 1 0,0 0 0,1 0 0,-1-1 0,0 1 0,0 0 0,0 0 0,0 0 0,1 0 0,-1 1 0,0-1 0,0 0 0,0 0 0,0 1 0,1-1 0,-1 1 0,0-1 0,0 1 0,0-1 0,0 1 0,0 0 0,0-1 0,0 1 0,-1 0 0,1 0 0,0 0 0,0-1 0,0 1 0,-1 0 0,1 0 0,-1 0 0,1 0 0,-1 0 0,1 1 0,0 0 0,3 8 0,0 1 0,0 0 0,-1 0 0,0 0 0,-1 0 0,1 18 0,-1 76 0,-2-70 0,0 165 0,0-197 0,0 1 0,0-1 0,0 0 0,0 0 0,1 0 0,0 0 0,-1 0 0,1 0 0,0 0 0,0-1 0,0 1 0,1 0 0,-1 0 0,1-1 0,0 1 0,-1-1 0,1 1 0,3 1 0,-2-1 0,0-1 0,1 0 0,-1 0 0,1 0 0,0-1 0,0 1 0,0-1 0,0 0 0,0 0 0,0 0 0,0 0 0,0-1 0,4 0 0,-3 1-15,2 0-28,0-1-1,0 1 1,0-2-1,0 1 0,0-1 1,-1 1-1,1-2 0,0 1 1,9-4-1,-9 1-368,0-1-1,0 0 1,0 0-1,6-7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8.9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28 830 26236,'-3'8'6432,"-14"33"-6365,14-26-67,1 0 0,0 0 0,2 30 0,0-30 0,0-12 0,0-1 0,1 1 0,-1-1 0,1 1 0,-1-1 0,1 1 0,0-1 0,0 0 0,0 1 0,0-1 0,1 0 0,-1 0 0,0 0 0,1 0 0,0 0 0,-1 0 0,1 0 0,0 0 0,0-1 0,0 1 0,0-1 0,0 0 0,1 1 0,-1-1 0,0 0 0,1 0 0,-1 0 0,0-1 0,1 1 0,-1 0 0,6-1 0,-3 1 0,0 0 0,0-1 0,0 0 0,0 0 0,0 0 0,0 0 0,0-1 0,0 0 0,0 0 0,0-1 0,0 1 0,0-1 0,0 0 0,-1 0 0,1-1 0,4-3 0,-1-1 0,-1-1 0,0 0 0,0 0 0,-1 0 0,0-1 0,-1 0 0,1 0 0,-2-1 0,1 0 0,-2 0 0,1 0 0,3-19 0,1-10 1,-2 0 1,1-41 0,-3-113 26,-4 138-29,-5 410 1,5-344 0,0 0 0,1 1 0,0-1 0,1 0 0,1 0 0,-1 0 0,8 18 0,-8-25 0,0 0 0,0 0 0,1 0 0,-1 0 0,1-1 0,0 1 0,0-1 0,0 1 0,0-1 0,1 0 0,-1 0 0,1 0 0,0-1 0,0 0 0,0 1 0,0-1 0,0 0 0,0-1 0,1 1 0,-1-1 0,9 2 0,-7-2 0,0-1 0,0 1 0,0-1 0,0 0 0,0 0 0,-1-1 0,1 1 0,0-1 0,0-1 0,7-2 0,-9 2 0,0 0 0,0 0 0,0 0 0,-1-1 0,1 1 0,-1-1 0,0 0 0,0 0 0,0 0 0,0 0 0,0-1 0,-1 1 0,0-1 0,4-7 0,3-9 0,0-1 0,-1-1 0,-2 1 0,0-1 0,-1 0 0,2-25 0,2-138 0,-6 55 0,-3 128 0,0-1 0,1 0 0,-1 0 0,1 1 0,-1-1 0,1 0 0,0 1 0,0-1 0,0 1 0,0-1 0,1 1 0,-1-1 0,1 1 0,-1 0 0,4-4 0,-4 6 0,0-1 0,1 0 0,-1 1 0,0-1 0,0 1 0,1-1 0,-1 1 0,0 0 0,1 0 0,-1-1 0,1 1 0,-1 0 0,0 0 0,1 0 0,-1 1 0,1-1 0,-1 0 0,0 0 0,1 1 0,-1-1 0,0 1 0,1-1 0,-1 1 0,0 0 0,0-1 0,0 1 0,1 0 0,-1 0 0,0 0 0,0 0 0,0 0 0,0 0 0,1 1 0,8 11 0,0-1 0,-1 1 0,0 1 0,-1 0 0,-1 0 0,0 1 0,-1 0 0,8 30 0,-7-14 0,-1 1 0,-2 0 0,-1 0 0,-2 0 0,-3 37 0,2-12 0,0-57 0,0 0 0,0 1 0,0-1 0,0 0 0,0 1 0,0-1 0,0 0 0,0 0 0,0 1 0,0-1 0,0 0 0,0 1 0,1-1 0,-1 0 0,0 1 0,0-1 0,0 0 0,1 0 0,-1 1 0,0-1 0,0 0 0,1 0 0,-1 0 0,0 1 0,0-1 0,1 0 0,-1 0 0,0 0 0,1 0 0,-1 1 0,0-1 0,1 0 0,-1 0 0,0 0 0,1 0 0,-1 0 0,0 0 0,1 0 0,-1 0 0,0 0 0,1 0 0,-1 0 0,0 0 0,1 0 0,-1-1 0,0 1 0,0 0 0,1 0 0,-1 0 0,0 0 0,1 0 0,-1-1 0,0 1 0,0 0 0,1 0 0,-1-1 0,0 1 0,0 0 0,1-1 0,-1 1 0,7-8 0,0 0 0,0 0 0,0 0 0,-1-1 0,-1 0 0,0-1 0,0 1 0,-1-1 0,6-15 0,-4 9 0,39-108 0,-28 72 0,41-86 0,-40 113 0,-8 22 0,-10 4 0,1-1 0,-1 1 0,1-1 0,-1 1 0,1 0 0,-1-1 0,1 1 0,-1 0 0,0 0 0,1-1 0,-1 1 0,0 0 0,0 0 0,0-1 0,0 1 0,1 0 0,-1 0 0,0 1 0,2 189-34,-3-60 63,1-124-29,0 0 0,1 0 0,0 0 0,0 0 0,1-1 0,0 1 0,0 0 0,0-1 0,1 0 1,3 8-1,-3-11-2,-1 0 1,0 0-1,1-1 1,-1 1 0,1 0-1,0-1 1,0 1 0,0-1-1,0 0 1,0 0-1,1 0 1,-1-1 0,1 1-1,-1-1 1,1 0 0,0 0-1,-1 0 1,1 0-1,5 0 1,-2 0 2,-1 0 0,1-1 0,-1 0 0,1 0 1,-1-1-1,1 1 0,-1-1 0,1-1 0,-1 1 0,8-4 0,-9 3 1,-1-1-1,1 0 1,-1 1-1,0-2 0,0 1 1,0 0-1,0-1 1,-1 0-1,1 0 0,-1 0 1,0 0-1,0-1 1,3-5-1,4-12-1,0 0 0,-1 0 0,-2-1 0,0 0 0,-1-1 0,-1 1 0,1-31 0,-1-174 0,-6 146 0,2 48 0,-1 1 0,-2-1 0,-2 1 0,-13-57 0,13 82 0,0 21 0,-1 259 0,7-155 0,-2-74 0,4 110 0,-2-135 0,0 1 0,2-1 0,0 0 0,1 0 0,1-1 0,9 20 0,-13-32 0,1 0 0,0 0 0,0 0 0,0-1 0,1 1 0,-1-1 0,1 0 0,0 0 0,0 0 0,1 0 0,-1-1 0,1 1 0,0-1 0,-1-1 0,1 1 0,1-1 0,5 3 0,2-2 0,0 0 0,1-1 0,-1-1 0,1 0 0,24-1 0,-33 0 0,-1 0 0,1-1 0,-1 1 0,1-1 0,-1 0 0,1-1 0,-1 1 0,0-1 0,0 1 0,1-1 0,-1 0 0,-1-1 0,1 1 0,0-1 0,5-4 0,-5 2 0,0 0 0,0 0 0,0 0 0,-1 0 0,0-1 0,0 1 0,0-1 0,-1 0 0,0 0 0,2-7 0,1-13 0,-1-1 0,-1 0 0,-2 0 0,-2-36 0,1 27 0,1-36 0,-3-64 0,1 132 0,0 0 0,0 0 0,-1 0 0,1 1 0,-1-1 0,1 0 0,-1 1 0,-5-7 0,7 9 0,-1 0 0,1 0 0,-1 1 0,1-1 0,-1 0 0,0 0 0,1 1 0,-1-1 0,0 0 0,1 1 0,-1-1 0,0 0 0,0 1 0,0-1 0,0 1 0,1 0 0,-1-1 0,0 1 0,0 0 0,0-1 0,0 1 0,0 0 0,0 0 0,0 0 0,0 0 0,0 0 0,0 0 0,0 0 0,0 0 0,0 0 0,0 0 0,0 1 0,0-1 0,0 0 0,0 1 0,1-1 0,-1 1 0,0-1 0,0 1 0,0-1 0,1 1 0,-1-1 0,-1 2 0,-1 3 0,0 0 0,0 0 0,1 0 0,0 1 0,0-1 0,0 1 0,0 0 0,1 0 0,0-1 0,0 1 0,0 7 0,0-5 0,-4 54 0,2 0 0,6 73 0,-3-126 0,1 0 0,0 0 0,1 0 0,-1-1 0,2 1 0,-1-1 0,1 1 0,1-1 0,0 0 0,0 0 0,0 0 0,1-1 0,0 1 0,0-1 0,1 0 0,0-1 0,0 1 0,1-1 0,0 0 0,0-1 0,0 0 0,1 0 0,-1-1 0,1 1 0,0-2 0,1 1 0,-1-1 0,0 0 0,1-1 0,12 2 0,1-1 0,-1-1 0,0-1 0,1-1 0,32-5 0,-51 5 0,0-1 0,1-1 0,-1 1 0,0 0 0,0-1 0,0 0 0,0 1 0,0-1 0,0 0 0,0-1 0,0 1 0,-1 0 0,1-1 0,-1 0 0,0 1 0,0-1 0,0 0 0,0 0 0,0 0 0,-1 0 0,1-1 0,-1 1 0,0 0 0,1-6 0,2-7 0,-1 0 0,-1-1 0,0-31 0,-1-4 0,-3 0 0,-3 0 0,-12-62 0,13 93 0,0 0 0,2-1 0,0-20 0,2 40 0,0 1 0,1 0 0,-1-1 0,1 1 0,-1 0 0,1 0 0,0 0 0,-1-1 0,1 1 0,0 0 0,0 0 0,-1 0 0,1 0 0,0 0 0,0 0 0,0 1 0,1-1 0,-1 0 0,0 0 0,0 1 0,0-1 0,0 0 0,1 1 0,-1 0 0,0-1 0,0 1 0,1 0 0,-1-1 0,0 1 0,1 0 0,-1 0 0,2 0 0,56-1 0,-43 2 0,-10-1 0,-1 0 0,0 1 0,1 0 0,-1 0 0,0 0 0,0 0 0,0 1 0,0 0 0,0 0 0,0 1 0,0-1 0,0 1 0,-1 0 0,0 0 0,1 1 0,-1-1 0,0 1 0,-1 0 0,1 0 0,-1 0 0,0 0 0,0 1 0,0-1 0,0 1 0,-1 0 0,0 0 0,3 6 0,1 8 0,-1 0 0,-1-1 0,0 2 0,-1-1 0,-2 0 0,1 28 0,-3-36 0,0 1 0,-1-1 0,0 1 0,-1-1 0,-1 0 0,1 0 0,-1 0 0,-1 0 0,0-1 0,-1 0 0,0 0 0,-9 12 0,-7 12 0,19-27 0,-1 0 0,1 0 0,0 0 0,1 0 0,-1 1 0,2-1 0,-1 1 0,1-1 0,0 1 0,0 13 0,2-19 0,-1 1 0,0-1 0,1 0 0,0 0 0,0 0 0,-1 0 0,1 1 0,1-1 0,-1 0 0,0-1 0,0 1 0,1 0 0,-1 0 0,1-1 0,-1 1 0,1 0 0,0-1 0,0 0 0,-1 1 0,1-1 0,0 0 0,0 0 0,0 0 0,1 0 0,-1 0 0,0-1 0,0 1 0,0-1 0,1 1 0,1-1 0,11 3 0,0-1 0,0-1 0,20 0 0,-20-1 0,67-3 0,-74 1 0,0 1 0,0-1 0,0 0 0,0-1 0,0 0 0,-1 0 0,1-1 0,6-4 0,-4 1 0,0 0 0,-1-1 0,0 0 0,0-1 0,-1 0 0,0 0 0,0-1 0,-1 0 0,0 0 0,-1 0 0,0-1 0,-1 0 0,0 0 0,-1-1 0,0 1 0,2-16 0,1-14 0,-2 0 0,-1 0 0,-4-60 0,0 63 0,-3-32 0,-25-135 0,17 136 0,4 12 0,7 127 0,-1-26 0,3 189 0,-6 296 0,-74 96 0,47-488 0,25-116 0,-1-1 0,0 1 0,-2-2 0,-13 24 0,20-40 0,1-1 0,0 0 0,-1 1 0,1-1 0,-1 0 0,0 0 0,0 0 0,0 0 0,0-1 0,0 1 0,0 0 0,0-1 0,-1 0 0,1 1 0,0-1 0,-1 0 0,1 0 0,-1 0 0,1-1 0,-1 1 0,0 0 0,1-1 0,-1 0 0,0 0 0,1 0 0,-1 0 0,0 0 0,1 0 0,-1-1 0,1 1 0,-1-1 0,0 0 0,1 1 0,-1-1 0,1 0 0,0-1 0,-1 1 0,1 0 0,0-1 0,0 1 0,0-1 0,0 0 0,0 0 0,0 0 0,-3-4 0,-7-11 0,1 0 0,1-1 0,0 0 0,1-1 0,2 0 0,-1-1 0,-6-32 0,7 14 0,2-1 0,1 0 0,1-44 0,4 77 0,-1 0 0,1 0 0,1 0 0,-1 0 0,1 0 0,0 0 0,0 0 0,0 1 0,1-1 0,0 1 0,0 0 0,1-1 0,-1 1 0,1 1 0,0-1 0,8-6 0,7-6 0,2 1 0,37-24 0,-31 23 0,214-157 0,-212 150 0,-2-1 0,-1-2 0,-1-1 0,-1 0 0,39-63 0,-40 45 0,-1-1 0,-3-1 0,16-55 0,-5 11 0,-30 90 0,1 1 0,-1-1 0,1 1 0,0-1 0,0 1 0,-1 0 0,1-1 0,0 1 0,0 0 0,0-1 0,0 1 0,1 0 0,-1 0 0,0 0 0,0 0 0,1 0 0,-1 0 0,1 1 0,-1-1 0,0 0 0,1 1 0,0-1 0,-1 1 0,1-1 0,-1 1 0,1 0 0,-1-1 0,1 1 0,0 0 0,-1 0 0,1 0 0,0 1 0,-1-1 0,1 0 0,2 1 0,11 0 0,-12-1 0,0 1 0,0-1 0,1 1 0,-1 0 0,0 0 0,0 0 0,0 1 0,0-1 0,0 1 0,0-1 0,-1 1 0,1 0 0,0 0 0,-1 1 0,1-1 0,-1 0 0,0 1 0,2 2 0,27 22 0,-46-36 0,11 6 0,1 1 0,-1-1 0,0 1 0,-1 0 0,1 0 0,0 0 0,0 1 0,-1 0 0,1-1 0,-1 1 0,-8 0 0,7 0 0,-1 1 0,1 0 0,0 0 0,0 1 0,0 0 0,0 0 0,0 0 0,0 1 0,1 0 0,-1 0 0,0 0 0,1 1 0,-9 4 0,7-1 0,0-1 0,1 1 0,0 0 0,0 1 0,0 0 0,1-1 0,0 2 0,0-1 0,-4 9 0,3-2 0,0 0 0,1 0 0,1 1 0,0 0 0,1 0 0,1 0 0,0 0 0,1 0 0,0 1 0,1-1 0,4 26 0,-3-37 0,0 1 0,0-1 0,0 0 0,1 1 0,0-1 0,0 0 0,0 0 0,0 0 0,1 0 0,-1 0 0,1-1 0,0 1 0,0-1 0,0 0 0,1 0 0,-1 0 0,1 0 0,-1 0 0,1-1 0,0 0 0,0 0 0,0 0 0,1 0 0,-1 0 0,7 1 0,2 0 0,0 0 0,0-1 0,0 0 0,1-1 0,-1-1 0,1 0 0,20-3 0,-30 3 0,0-1 0,-1 0 0,1 0 0,0 0 0,-1-1 0,1 1 0,0-1 0,-1 0 0,0 1 0,1-2 0,-1 1 0,0 0 0,0-1 0,0 1 0,4-6 0,-3 2 0,0 0 0,-1 0 0,1 0 0,-1 0 0,0-1 0,-1 1 0,1-1 0,0-8 0,2-11 0,-1-1 0,-2 0 0,-1-42 0,-1 51 0,0-151 0,-1 151 0,-3 15 0,0 9 0,0 4 0,0 0 0,0 1 0,1-1 0,0 1 0,1 0 0,0-1 0,0 13 0,-1 84 0,3-88 0,0-7 0,0 0 0,1 0 0,1 0 0,0 0 0,0 0 0,2 0 0,-1-1 0,8 17 0,-8-21 0,1 0 0,1-1 0,-1 1 0,1-1 0,0 0 0,0 0 0,1 0 0,0-1 0,0 0 0,0 0 0,0 0 0,1-1 0,13 6 0,-17-8 0,0 0 0,0-1 0,1 0 0,-1 0 0,0 0 0,1 0 0,-1 0 0,1-1 0,-1 1 0,1-1 0,-1 0 0,1 0 0,-1 0 0,1-1 0,-1 1 0,1-1 0,3-1 0,-5 1 0,1-1 0,0 1 0,-1-1 0,0 0 0,1 0 0,-1 0 0,0 0 0,0 0 0,0 0 0,0 0 0,0-1 0,-1 1 0,1-1 0,-1 0 0,0 1 0,1-1 0,-1 0 0,-1 0 0,2-4 0,9-42 0,6-74 0,-13 84 0,1 0 0,2 0 0,19-58 0,-11 66 0,-14 30 0,-1 0 0,0 1 0,1-1 0,-1 1 0,1-1 0,-1 0 0,1 1 0,-1-1 0,1 1 0,-1-1 0,1 1 0,-1-1 0,1 1 0,0-1 0,-1 1 0,1 0 0,0-1 0,-1 1 0,1 0 0,0 0 0,0 0 0,-1-1 0,1 1 0,0 0 0,0 0 0,-1 0 0,1 0 0,0 0 0,0 0 0,-1 0 0,1 1 0,0-1 0,0 0 0,-1 0 0,1 0 0,0 1 0,-1-1 0,1 0 0,0 1 0,-1-1 0,1 1 0,0-1 0,-1 1 0,2 0 0,3 6 0,0 0 0,0 0 0,0 0 0,5 13 0,19 28 0,-27-46 0,0 1 0,1 0 0,-1-1 0,1 0 0,-1 0 0,1 0 0,0 0 0,0 0 0,0 0 0,0 0 0,0-1 0,0 0 0,6 2 0,-9-3 0,1 0 0,-1-1 0,0 1 0,0 0 0,0 0 0,0-1 0,1 1 0,-1 0 0,0 0 0,0-1 0,0 1 0,0 0 0,0-1 0,0 1 0,0 0 0,0 0 0,0-1 0,0 1 0,0 0 0,0-1 0,0 1 0,0 0 0,0 0 0,0-1 0,0 1 0,-1 0 0,1-1 0,0 1 0,0 0 0,0 0 0,0-1 0,-1 1 0,1 0 0,0 0 0,0 0 0,0-1 0,-1 1 0,1 0 0,-1 0 0,0-2 0,-1 0 0,-1 0 0,1 1 0,0-1 0,0 1 0,-1-1 0,1 1 0,0 0 0,-1 0 0,1 0 0,-1 0 0,0 0 0,1 1 0,-1-1 0,0 1 0,1 0 0,-1 0 0,0 0 0,1 0 0,-1 0 0,0 0 0,-4 2 0,4-1 0,-1-1 0,1 2 0,0-1 0,-1 0 0,1 1 0,0-1 0,0 1 0,0 0 0,0 0 0,0 0 0,0 1 0,1-1 0,-1 0 0,1 1 0,-1 0 0,-2 4 0,-1 7 0,0 1 0,0-1 0,2 1 0,0 0 0,1 0 0,0 0 0,1 1 0,1-1 0,0 1 0,2 19 0,-1-31 0,0 1 0,0 0 0,0-1 0,1 1 0,0-1 0,0 1 0,0-1 0,0 1 0,1-1 0,0 0 0,0 0 0,0 0 0,0 0 0,0 0 0,1 0 0,0 0 0,0-1 0,0 1 0,0-1 0,0 0 0,1 0 0,0 0 0,-1 0 0,1-1 0,0 0 0,0 1 0,0-1 0,1-1 0,-1 1 0,9 1 0,2 1 0,0-2 0,0 0 0,0-1 0,31-2 0,-14 1 0,-23-1 0,0 1 0,0-1 0,0 0 0,0-1 0,0 0 0,-1 0 0,1-1 0,-1 0 0,1-1 0,-1 0 0,0 0 0,12-9 0,-10 5 0,0-1 0,0 0 0,-1 0 0,-1-1 0,0 0 0,0 0 0,-1-1 0,7-13 0,-2-1 0,-1 0 0,-2-1 0,0 0 0,-2-1 0,0 0 0,-2 0 0,2-49 0,-6 75 0,-1 1 0,0-1 0,0 0 0,0 0 0,0 0 0,0 0 0,0 0 0,0 1 0,0-1 0,0 0 0,-1 0 0,1 0 0,0 0 0,0 1 0,-1-1 0,1 0 0,-1 0 0,1 1 0,0-1 0,-1 0 0,0 1 0,1-1 0,-1 0 0,1 1 0,-1-1 0,0 1 0,-1-2 0,1 2 0,0 0 0,-1 0 0,1 0 0,0 0 0,-1 0 0,1 0 0,0 0 0,-1 0 0,1 0 0,0 1 0,0-1 0,-1 1 0,1-1 0,0 1 0,0-1 0,-1 1 0,0 1 0,-3 1 0,0 1 0,0 0 0,1 0 0,0 0 0,0 1 0,0-1 0,0 1 0,1 0 0,-1 0 0,1 0 0,1 1 0,-5 10 0,1 1 0,1 0 0,0 0 0,-3 23 0,4-15 0,2-1 0,0 1 0,1-1 0,1 1 0,2-1 0,4 27 0,-4-41 0,1 0 0,0 0 0,0-1 0,1 1 0,0-1 0,1 0 0,0 0 0,0 0 0,1 0 0,0-1 0,1 0 0,0-1 0,0 1 0,1-1 0,-1-1 0,18 12 0,-16-13 0,1 1 0,-1-2 0,1 1 0,16 4 0,-21-8 0,-1 0 0,1 0 0,-1 0 0,1 0 0,-1-1 0,1 0 0,0 0 0,-1 0 0,1 0 0,0-1 0,-1 0 0,8-2 0,-11 3 0,-1-1 0,1 1 0,0-1 0,0 1 0,-1-1 0,1 0 0,0 1 0,-1-1 0,1 0 0,-1 1 0,1-1 0,-1 0 0,1 0 0,-1 0 0,1 0 0,-1 0 0,0 1 0,1-1 0,-1 0 0,0 0 0,0 0 0,0 0 0,0 0 0,0-1 0,-2-24-12,2 21 5,-1 0-31,0 0 0,0 0-1,0 1 1,0-1 0,-1 0-1,0 1 1,-5-9 0,-28-28-968,29 35 832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9.4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289 12 32143,'-14'-4'47,"0"2"0,0-1 0,-1 2 0,1 0 0,0 0 1,0 2-1,0 0 0,-1 0 0,1 1 0,0 1 0,-17 5 0,26-6-48,-1 0-1,0 0 0,1 1 0,-1 0 0,1 0 0,0 0 1,0 0-1,0 1 0,0 0 0,1 0 0,-1 0 0,1 1 0,0-1 1,1 1-1,-1 0 0,1 0 0,0 1 0,0-1 0,0 1 1,1-1-1,0 1 0,0 0 0,0 0 0,1-1 0,0 1 1,0 1-1,0-1 0,1 7 0,0-11 2,0 1 0,0 0 0,1-1 0,-1 1 0,1-1 0,-1 1 0,1-1 1,0 1-1,0-1 0,0 1 0,0-1 0,0 0 0,1 0 0,-1 0 0,1 1 0,0-1 0,2 2 0,0 0 2,0-2-1,0 1 0,0 0 1,1-1-1,-1 1 1,1-1-1,-1-1 0,9 3 1,7 1 6,0-2 0,1-1 0,31 0 0,-44-2-6,8 1 2,0-1 1,-1 0-1,1-1 0,-1-1 0,0-1 1,22-6-1,-32 7-3,-1 0 1,1 0-1,-1 0 1,1-1-1,-1 1 0,0-1 1,0 0-1,0-1 0,-1 1 1,1-1-1,-1 1 0,0-1 1,0 0-1,0 0 0,0-1 1,-1 1-1,1 0 1,-1-1-1,0 1 0,-1-1 1,1 0-1,-1 0 0,0 0 1,1-6-1,-1 4-1,0 0 0,-1 0 0,0 0 0,0-13 0,-1 18 0,1 0 0,-1-1 0,1 1-1,-1 0 1,0 0 0,1 0-1,-1 0 1,0 0 0,-1 0 0,1 0-1,0 0 1,0 0 0,-1 1-1,1-1 1,-1 0 0,0 1 0,1-1-1,-1 1 1,-3-3 0,-3 1 3,1 0 1,0 1 0,-1-1-1,0 1 1,1 1 0,-1-1-1,0 1 1,-11 0 0,13 1-74,1 0 1,0 0-1,-1 0 1,1 1 0,0 0-1,-1 0 1,1 0-1,0 1 1,0 0-1,0 0 1,0 0-1,0 0 1,-6 5 0,-9 19-3565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29.7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32559,'58'0'96,"22"0"-32,6 0-48,-3 0-16,-8 0 0,-20 0-32,-16 0-112,-25 0-897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32.1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1 292 25276,'5'5'6150,"7"-2"-4195,19-1-3201,-19-2 1830,123 10-571,464 22-10,-515-31-3,246 12 0,-233-2 0,-40-3 0,58-1 0,342-9 0,479 5 0,82 6 0,-778-27 0,-16-1 0,-94 17 0,452-26 0,-156 9 0,-198 15 0,172-19 0,136-4 0,-125 13 0,-97 1 0,363-48 0,-114 22 0,-139 17 0,-147-20 0,74-5 0,333 40 33,-405 9-34,-62-12-39,-252 10-133,-9 2-414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0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2 635 31358,'-1'-39'567,"0"18"-338,1-1 1,5-33 0,-4 48-223,0 0-1,1 1 1,0-1 0,0 1 0,1 0 0,0-1 0,0 1 0,0 0 0,1 0-1,0 1 1,0-1 0,6-5 0,-4 4-5,1 1 0,-1 0 0,1 0 0,1 0-1,-1 1 1,1 0 0,0 0 0,0 1 0,0 0 0,1 1 0,-1 0 0,1 0-1,0 1 1,0 0 0,0 0 0,10 0 0,-18 2-2,1 0 0,-1 0 0,0 0 0,0 1 0,0-1 0,1 0 0,-1 1 0,0-1 0,0 1 0,0-1 0,0 1 0,0-1 0,0 1 0,0 0 0,0-1 0,0 1 0,0 0 0,0 0 0,0 0 0,0 0 0,-1 0 0,1 0 0,0 0 0,-1 0 0,1 0 0,0 0 0,0 2 0,6 36-2,-6-33 1,5 104 3,-8 119 0,-1-68-3,3-158 1,-1 0-1,1 1 0,0-1 0,0 0-1,1 0 1,-1 0 0,1 1-1,-1-1 1,3 5 0,-3-8 1,1 1 0,0 0 0,0 0 0,0-1-1,0 1 1,-1 0 0,1-1 0,0 1 0,0-1 0,0 1 0,0-1 0,0 1 0,0-1 0,1 0 0,-1 0 0,0 1 0,0-1-1,0 0 1,0 0 0,0 0 0,0 0 0,0 0 0,0 0 0,0-1 0,1 1 0,-1 0 0,1-1 0,0 0 0,0 1 1,0-1 0,1 0-1,-1 0 1,0 0 0,0-1-1,0 1 1,0 0 0,-1-1-1,1 1 1,0-1 0,0 0-1,-1 1 1,1-1 0,-1 0-1,0 0 1,0 0 0,1 0-1,-1 0 1,1-3 0,15-48-2,-17 52 1,9-44 0,4-70 0,-12 86 0,2-1 0,1 1 0,1 0 0,2 0 0,0 0 0,17-37 0,-23 63 0,1 0 0,0-1 0,0 1 0,1 1 0,-1-1 0,1 0 0,-1 1 0,7-5 0,-8 6 0,-1 1 0,1-1 0,0 1 0,-1-1 0,1 1 0,0-1 0,0 1 0,0 0 0,0-1 0,-1 1 0,1 0 0,0 0 0,0 0 0,0 0 0,0 0 0,0 0 0,-1 0 0,1 0 0,0 0 0,0 0 0,0 0 0,0 0 0,0 1 0,-1-1 0,1 0 0,0 0 0,0 1 0,0-1 0,-1 1 0,1-1 0,0 1 0,-1-1 0,1 1 0,0 0 0,-1-1 0,1 1 0,-1 0 0,1-1 0,-1 1 0,1 0 0,-1-1 0,1 1 0,-1 0 0,1 1 0,3 9-1,1 1 1,-1 0-1,-1 0 0,0 0 0,1 19 1,3 70-8,-2-11 4,1-51 4,2 39 0,-8-79 0,0 1 0,0 0 0,0 0 0,0 0 0,1 0 0,-1-1 0,0 1 0,0 0 0,0 0 0,0 0 0,0 0 0,1 0 0,-1 0 0,0 0 0,0-1 0,0 1 0,1 0 0,-1 0 0,0 0 0,0 0 0,0 0 0,1 0 0,-1 0 0,0 0 0,0 0 0,0 0 0,1 0 0,-1 0 0,0 0 0,0 0 0,0 0 0,1 0 0,-1 0 0,0 1 0,0-1 0,0 0 0,0 0 0,1 0 0,-1 0 0,0 0 0,0 0 0,0 0 0,0 1 0,1-1 0,-1 0 0,0 0 0,0 0 0,0 0 0,0 1 0,0-1 0,0 0 0,0 0 0,0 0 0,1 1 0,-1-1 0,0 0 0,0 0 0,0 0 0,0 1 0,0-1 0,0 0 0,0 0 0,0 0 0,0 1 0,0-1 0,0 0 0,-1 0 0,14-17 0,41-132 0,-38 99 0,2 1 0,36-71 0,-48 110-2,0 0 1,1 0-1,0 1 1,10-10-1,-14 16 1,0 0 1,0 0-1,0 1 1,0 0-1,0 0 1,0 0-1,1 0 1,-1 0-1,1 0 1,-1 1-1,1 0 1,0 0-1,-1 0 1,1 0-1,8-1 1,-11 3 0,0-1 0,1 0 0,-1 1 0,0-1 0,1 1 0,-1-1 0,0 1 0,0-1 0,1 1 0,-1 0 0,0 0 0,0-1 0,0 1 0,0 0 0,0 0 0,0 0 0,0 0 0,0 0 0,0 1 0,-1-1 0,1 0 0,0 0 0,-1 1 0,1-1 0,-1 0 0,1 3 0,9 40 0,-10-40 0,4 39 0,-2-1 0,-3 49 0,-1-47 0,7 87 0,-4-122 0,1 0 0,0-1 0,0 1 0,5 10 0,-6-17 0,0 0 0,-1 0 0,1 0 0,1 0 0,-1 0 0,0 0 0,0-1 0,1 1 0,-1 0 0,1-1 0,-1 1 0,1-1 0,0 0 0,0 1 0,-1-1 0,1 0 0,0 0 0,0 0 0,0 0 0,0-1 0,0 1 0,4 0 0,1 0-1,1 0 0,-1-1 0,1 0-1,-1 0 1,1-1 0,11-2 0,-15 2 0,0 0 1,-1-1-1,1 1 1,0-1-1,-1 0 1,0 0-1,1 0 0,-1-1 1,0 1-1,0-1 1,0 0-1,0 0 1,4-6-1,3-5 0,-2 0 1,0-1-1,0 0 1,-1-1-1,-1 0 0,7-25 1,15-107-8,0 4 4,-27 138 3,1 0 1,0 1-1,0-1 1,1 1-1,-1-1 0,1 1 1,6-8-1,-8 11 1,1 1-1,-1 0 1,1-1-1,-1 1 1,1 0 0,-1 0-1,1 0 1,0 0-1,-1 0 1,1 0 0,0 1-1,0-1 1,0 0-1,0 1 1,0 0-1,-1-1 1,1 1 0,0 0-1,0 0 1,0 0-1,0 0 1,0 0 0,0 1-1,0-1 1,0 0-1,2 2 1,-3-2-1,-1 1 1,1-1-1,-1 0 0,0 1 1,1-1-1,-1 0 0,0 1 0,1-1 1,-1 1-1,0-1 0,1 1 1,-1-1-1,0 1 0,0-1 1,0 1-1,0-1 0,1 1 1,-1-1-1,0 1 0,0-1 0,0 1 1,0-1-1,0 1 0,0-1 1,0 1-1,0-1 0,-1 1 1,1-1-1,0 1 0,0-1 1,0 1-1,0-1 0,-1 2 0,-9 17-7,-4-4 12,1 0 0,0 1 1,1 1-1,1 0 0,0 1 1,2 0-1,0 0 0,1 1 0,1 0 1,0 1-1,2 0 0,0 0 0,1 0 1,-1 29-1,4-34-3,0 0 0,1 0 0,1 0 1,1 0-1,0 0 0,5 20 0,-4-28-1,-1-1 1,1 0-1,0 0 1,1 0-1,-1 0 1,1-1-1,0 1 1,0-1-1,1 0 1,0 0-1,0-1 1,0 1-1,0-1 1,1 0-1,-1-1 0,11 5 1,-4-2-1,1-1 0,0-1 0,1 0 0,-1-1 0,1 0 0,-1-1 0,1 0 0,0-2 0,0 1 0,0-2 0,0 0 0,25-5 0,-34 5 0,-1 0 0,1-1 1,-1 0-1,0 0 0,0 0 0,0-1 0,0 1 0,0-1 1,-1 0-1,1 0 0,-1 0 0,0-1 0,5-5 0,-3 2 1,-1 0 0,0 0 0,-1 0-1,0 0 1,0-1 0,0 1-1,1-12 1,0-3 1,-2 0-1,0 1 1,-1-1-1,-5-43 1,1 43-1,-2-1 0,0 1 1,-1 0-1,-1 1 0,-1 0 0,-1 0 1,-1 1-1,-1 0 0,0 0 0,-2 1 1,0 1-1,-18-19 0,27 33-1,0 0 0,0 1 0,0 0 0,0 0 0,-1 0 0,1 0 0,-1 1 0,1-1 0,-1 1 0,0 1 0,-9-3 0,11 3 0,1 1-1,0-1 1,0 1 0,0 0-1,0 0 1,0 0-1,0 0 1,-1 1-1,1-1 1,0 0-1,0 1 1,0 0 0,0-1-1,0 1 1,0 0-1,0 0 1,0 0-1,0 0 1,1 0-1,-1 1 1,0-1 0,1 0-1,-1 1 1,1-1-1,-1 1 1,1 0-1,0 0 1,0-1 0,-1 1-1,0 4 1,-1 2-1,0 0 1,0 1-1,1 0 1,0 0-1,1-1 1,-1 17-1,4 59 2,-1-52-1,0-20 0,1 1 0,-1-1 0,2 1 0,0-1 0,0 0 0,1 0 0,1 0 0,0 0 0,1-1 0,0 0 0,0 0 0,1-1 0,1 1 0,-1-1 0,2-1 0,0 0 0,0 0 0,0-1 0,1 0 0,0 0 0,1-1 0,-1 0 0,2-1 0,-1-1 0,0 1 0,1-2 0,0 0 0,0 0 0,1-1 0,-1-1 0,1 0 0,22 1 0,-22-2 0,0-1 0,0-1 0,23-3 0,-31 2 0,-1 1 0,1-1 0,0 1 0,-1-1 0,1-1 0,-1 1 0,0-1 0,0 1 0,0-1 0,0 0 0,0-1 0,0 1 0,3-5 0,3-5 0,-1-1 1,0 0-1,0-1 1,-1 0-1,-1 0 0,-1-1 1,9-31-1,17-120 0,-20 45-1,-4-166 1,-8 277 1,0 9 0,0 0-1,0 0 1,0 0 0,0 0 0,-1 0 0,1 0 0,-1 1 0,1-1 0,-1 0 0,0 0-1,1 0 1,-1 0 0,-2-2 0,3 4-1,-1-1-1,0 1 1,1-1 0,-1 1-1,0 0 1,1-1 0,-1 1-1,0 0 1,0-1-1,1 1 1,-1 0 0,0 0-1,0 0 1,0 0 0,1-1-1,-1 1 1,0 0 0,0 1-1,0-1 1,1 0-1,-1 0 1,0 0 0,0 0-1,1 1 1,-1-1 0,0 0-1,0 0 1,1 1-1,-1-1 1,0 1 0,1-1-1,-1 1 1,-1 0 0,-1 2-1,0 1 1,1-1 0,-1 1 0,1-1 0,0 1 0,0 0-1,0 0 1,0 0 0,0 0 0,1 0 0,0 0-1,0 0 1,0 1 0,0 7 0,0-8 0,-4 39 0,1 0 0,3 67 0,2-53 0,-1-12 0,1-1 0,3 0 0,1 0 0,3-1 0,1 1 0,2-1 0,29 71 0,-34-103 0,0 1 0,1-1 0,0 0 0,0 0 0,1-1 0,1 0-1,-1 0 1,17 12 0,-17-16 1,0 0-1,0-1 0,0 0 0,1 0 1,-1-1-1,1 0 0,0-1 0,1 0 1,-1 0-1,0-1 0,1-1 0,9 2 1,-8-2 1,0-1 1,0 0-1,0 0 1,17-3-1,-25 2-2,1 0 0,-1 0 0,0 0 0,1 0 0,-1-1 0,0 0 0,0 1 0,0-1 1,0 0-1,0 0 0,0-1 0,-1 1 0,1-1 0,-1 1 0,0-1 0,1 0 0,2-5 0,0-1 0,-1-1 0,0 1 0,-1-1 0,0 1 0,-1-1 0,0 0 0,0 0 0,0-11 0,-1-8 0,-3-45 0,1 61-1,-1-1 1,-1 1-1,0-1 0,0 1 1,-2 0-1,1 0 0,-9-15 1,9 20-1,-1 0 1,0 0-1,0 0 1,-1 1-1,0 0 1,0 0 0,-1 0-1,0 1 1,0 0-1,0 0 1,-13-7-1,18 12 1,-1-1 0,1 1 0,-1-1 0,0 1 1,0 0-1,0 0 0,0 0 0,0 1 0,0-1 0,0 1 0,0 0 0,0-1 0,0 1 0,-4 1 0,5-1 0,1 1 0,0 0 0,-1-1 0,1 1-1,0 0 1,0 0 0,-1 0 0,1 0 0,0 0 0,0 0 0,0 0 0,0 0-1,0 1 1,1-1 0,-1 0 0,0 1 0,1-1 0,-1 0 0,0 1 0,1-1 0,0 1-1,-1-1 1,1 0 0,0 1 0,0-1 0,0 1 0,0-1 0,0 3 0,-1 9 0,0 0-1,2 0 1,-1 0 0,2 0 0,-1 0 0,2 0 0,0 0 0,0-1-1,1 1 1,1-1 0,0 0 0,1 0 0,0-1 0,1 0 0,0 0-1,0 0 1,1-1 0,16 16 0,-16-17 1,0-1 0,1 0-1,0-1 1,0 1 0,0-2 0,1 1-1,0-1 1,1-1 0,-1 0 0,1 0-1,0-1 1,0-1 0,0 0 0,1 0-1,-1-1 1,1-1 0,-1 1 0,1-2-1,0 0 1,22-3 0,-29 3-1,-1-1 0,1 0 0,-1-1 0,1 1 0,-1-1 0,0 0 0,1 0 0,-1 0 0,0-1 0,-1 1 0,1-1 0,0 0 0,-1 0 0,5-5 0,-3 2 0,-1 0 0,0 0 0,0-1 0,-1 1 0,1-1 0,-1 0 0,-1 1 0,3-12 0,0-9 0,-1 0 0,-1 0 0,-2-53 0,-1 60 0,1-3 0,0 17 0,0 0 0,-1 0 0,0 0 0,0 0 0,-1 0 0,1 0 0,-1 0 0,-1 0 0,-2-9 0,4 15 0,0 0 0,0-1 0,0 1 0,0 0 0,0 0 0,0 0 0,-1-1 0,1 1 0,0 0 0,0 0 0,0-1 0,0 1 0,-1 0 0,1 0 0,0 0 0,0 0 0,0-1 0,-1 1 0,1 0 0,0 0 0,0 0 0,0 0 0,-1 0 0,1 0 0,0 0 0,0 0 0,-1 0 0,1 0 0,0-1 0,0 1 0,-1 0 0,1 0 0,0 0 0,0 1 0,-1-1 0,1 0 0,0 0 0,0 0 0,-1 0 0,1 0 0,0 0 0,0 0 0,-1 0 0,1 0 0,0 1 0,0-1 0,0 0 0,-1 0 0,1 0 0,0 0 0,0 1 0,0-1 0,0 0 0,-1 0 0,1 0 0,0 1 0,0-1 0,0 0 0,0 0 0,0 1 0,0-1 0,0 0 0,0 0 0,0 1 0,0-1 0,0 0 0,-4 36 0,2 1 0,2-1 0,5 43 0,-4-62 0,2-1 0,0-1 0,1 1 0,1 0 0,0-1 0,1 0 0,14 26 0,-16-34 0,0 0 0,1 0 0,-1-1 0,1 0 0,1 0 0,-1 0 0,1 0 0,0-1 0,1 0 0,-1-1 0,1 1 0,0-1 0,0 0 0,0-1 0,1 0 0,-1 0 0,12 3 0,-10-4 0,0-1 0,-1 1 0,1-1 0,0-1 0,0 0 0,0 0 0,14-3 0,-19 2 0,0 0 0,-1 0 0,1-1 0,-1 1 0,1-1 0,-1 0 0,1 0 0,-1 0 0,0 0 0,0-1 0,0 1 0,0-1 0,-1 0 0,1 0 0,-1 0 0,1 0 0,-1 0 0,0 0 0,0-1 0,1-3 0,6-16 0,0-1 0,-2-1 0,0 1 0,-2-1 0,4-46 0,-4-133 0,-5 153 0,0-349 32,0 400-32,0 0 0,-1 0 0,1 0 0,0 0 0,0 0 0,0 0 0,0 0 0,0 0 0,0 0 0,0 0 0,0 0 0,0 0 0,-1 0 0,1 0 0,0 0 0,0 0 0,0 0 0,0 0 0,0 0 0,0 0 0,0 0 0,0 0 0,0 0 0,-1 0 0,1 0 0,0 0 0,0 0 0,0 0 0,0 0 0,0 0 0,0 0 0,0 0 0,0 0 0,0 0 0,-1 0 0,1 0 0,0 0 0,0 0 0,0-1 0,0 1 0,0 0 0,0 0 0,0 0 0,0 0 0,0 0 0,0 0 0,0 0 0,0 0 0,0 0 0,0-1 0,0 1 0,0 0 0,0 0 0,0 0 0,0 0 0,0 0 0,0 0 0,-6 9 0,1 1-1,1 1 0,0 0 0,1 1-1,0-1 1,0 0 0,2 1 0,-2 12 0,2 91-21,2-66 26,-3 43 15,0-17-14,10 101-1,-5-154-4,0-1 0,2 0 0,0 1 0,1-1 0,1-1-1,1 1 1,1-2 0,0 1 0,17 23 0,-21-36 0,0 1 0,1-1 0,1-1 0,-1 1 0,1-1 0,0 0 0,0-1 0,1 1 0,-1-2 0,1 1 0,0-1 0,1 0 0,-1 0 0,1-1 0,0-1 0,-1 1 0,1-1 0,0-1 0,0 0 0,1 0 0,-1 0 0,0-1 0,17-3 0,-22 2 0,1 0 0,-1 0 0,0-1 0,0 1 0,1-1 0,-1 0 0,0-1 0,0 1 0,-1-1 0,1 1 0,-1-1 0,1 0 0,-1 0 0,0-1 0,0 1 0,0-1 0,0 1 0,-1-1 0,0 0 0,1 0 0,-1 0 0,2-8 0,2-4 0,-1-1 0,-1 1 0,0-1 0,3-33 0,-3-2 0,-3-1 0,-7-80 0,5 122 0,-1 0 0,0 0 0,0 1 0,-1-1 0,-1 1 0,0-1 0,0 1 0,-9-13 0,13 23 0,0 0 0,0-1-1,0 1 1,0 0 0,0 0 0,-1 0 0,1 0-1,0 0 1,0 0 0,0 0 0,0 0 0,0-1 0,-1 1-1,1 0 1,0 0 0,0 0 0,0 0 0,0 0-1,-1 0 1,1 0 0,0 0 0,0 0 0,0 0-1,0 0 1,-1 0 0,1 0 0,0 0 0,0 0 0,0 0-1,0 0 1,-1 0 0,1 1 0,0-1 0,0 0-1,0 0 1,0 0 0,0 0 0,-1 0 0,1 0-1,0 0 1,0 1 0,0-1 0,0 0 0,0 0-1,0 0 1,0 0 0,-1 0 0,1 1 0,0-1 0,0 0-1,0 0 1,0 0 0,0 0 0,0 0 0,0 1-1,0-1 1,0 0 0,0 0 0,0 0 0,0 1-1,0-1 1,0 0 0,0 0 0,0 0 0,0 1 0,-2 14-15,-3 43 12,4 61 1,2-98 2,0-1 0,2 0 0,0 0 0,2 0 0,0 0 0,14 34 0,-18-51 0,1 1 0,0-1 0,0 0 0,0 1 0,1-1 0,-1 0 0,1 0 0,0-1 0,0 1 0,-1 0 0,2-1 0,-1 0 0,0 0 0,0 0 0,1 0 0,-1 0 0,1-1 0,5 2 0,2 0 0,0-1 0,0-1 0,1 0 0,19-1 0,-19 0 0,-7 0 1,0 0 1,0-1-1,0 1 0,1-1 1,-1 0-1,0 0 0,0-1 1,0 0-1,0 0 0,-1 0 1,1 0-1,0-1 0,-1 0 1,0 0-1,1 0 0,-1 0 1,0-1-1,-1 1 0,1-1 0,-1 0 1,0 0-1,4-5 0,-1-3 0,0 0-1,0 0 0,-1-1 0,-1 1 0,0-1 1,-1 0-1,3-24 0,14-57 0,-13 62 0,0 1 0,3-58 0,-8 30 0,-8-59 0,3 93 0,-1 1 0,-1 0 0,-1 0 0,-1 1 0,-12-28 0,18 71 0,1 497 0,0-489 0,1 0 0,1 0 0,2 0 0,0 0 0,15 45 0,-16-64 0,1 0 0,-1-1 0,2 0 0,-1 0 0,1 0 0,1 0 0,-1-1 0,1 0 0,8 8 0,-9-11 0,0 0 0,1 0 0,-1-1 0,1 0 0,-1 0 0,1 0 0,0 0 0,0-1 0,1 0 0,-1 0 0,0-1 0,1 0 0,-1 0 0,10 0 0,-7 0 0,1-1 0,-1 0 0,0-1 0,18-3 0,-23 2 0,-1 1 0,1 0 0,-1-1 0,1 0 0,-1 1 0,0-1 0,0-1 0,0 1 0,0 0 0,0-1 0,0 1 0,-1-1 0,1 0 0,3-6 0,1-3 0,-1 0 0,0 0 0,0-1 0,-2 0 0,1 0 0,-2-1 0,0 1 0,0-1 0,0-20 0,0-16 0,-6-61 0,2 97 0,1 8 0,0 1 0,0-1 0,0 1 0,0 0 0,-1 0 0,0-1 0,0 1 0,0 0 0,-1 0 0,1 0 0,-1 0 0,0 0 0,-1 0 0,-4-6 0,7 11 0,0-1 0,0 1 0,0 0 0,0 0 0,0 0 0,0 0 0,-1 0 0,1 0 0,0 0 0,0 0 0,0-1 0,0 1 0,0 0 0,-1 0 0,1 0 0,0 0 0,0 0 0,0 0 0,0 0 0,-1 0 0,1 0 0,0 0 0,0 0 0,0 0 0,0 0 0,0 0 0,-1 0 0,1 0 0,0 0 0,0 0 0,0 0 0,0 1 0,-1-1 0,1 0 0,0 0 0,0 0 0,0 0 0,0 0 0,0 0 0,0 0 0,0 0 0,-1 1 0,1-1 0,0 0 0,0 0 0,0 0 0,0 0 0,0 0 0,0 1 0,0-1 0,0 0 0,0 0 0,0 0 0,0 0 0,0 0 0,0 1 0,0-1 0,0 0 0,0 0 0,0 0 0,0 0 0,0 1 0,0-1 0,0 0 0,-4 22 0,1 0 0,2 1 0,0-1 0,1 1 0,3 22 0,-1-20 0,-2-15 0,2 1 0,-1 0 0,1-1 0,1 1 0,0-1 0,1 0 0,0 0 0,0 0 0,7 11 0,-8-17 0,0 1 0,0 0 0,0-1 0,1 0 0,0 0 0,0 0 0,0 0 0,0 0 0,1-1 0,-1 0 0,1 0 0,0 0 0,0-1 0,0 1 0,0-1 0,0 0 0,1-1 0,-1 1 0,9 0 0,-6-1 0,0 0 0,-1-1 0,1 0 0,0 0 0,0-1 0,0 0 0,0 0 0,0-1 0,8-3 0,-11 3 0,0 0 0,-1-1 0,1 0 0,-1 0 0,0 0 0,0 0 0,0-1 0,0 0 0,0 1 0,-1-1 0,0-1 0,0 1 0,0 0 0,5-10 0,0-4 0,-1 0 0,0-1 0,-1 1 0,-1-1 0,-1-1 0,2-21 0,2-119 0,-8 159 0,0 1 0,0 0 0,0 0 0,0 0 0,0 0 0,0-1 0,0 1 0,0 0 0,0 0 0,0 0 0,0 0 0,0-1 0,0 1 0,0 0 0,-1 0 0,1 0 0,0 0 0,0-1 0,0 1 0,0 0 0,0 0 0,0 0 0,0 0 0,0 0 0,-1-1 0,1 1 0,0 0 0,0 0 0,0 0 0,0 0 0,0 0 0,-1 0 0,1 0 0,0 0 0,0 0 0,0 0 0,0 0 0,-1 0 0,1-1 0,0 1 0,0 0 0,0 0 0,0 0 0,-1 0 0,1 1 0,0-1 0,0 0 0,0 0 0,-1 0 0,1 0 0,0 0 0,0 0 0,0 0 0,0 0 0,0 0 0,-1 0 0,1 0 0,0 0 0,0 1 0,0-1 0,0 0 0,0 0 0,0 0 0,-1 0 0,1 0 0,0 1 0,0-1 0,0 0 0,-10 11 0,2 5 0,1 1 0,0-1 0,1 1 0,1 1 0,1-1 0,-4 24 0,1-4 0,-59 445 0,33-183 0,26-248 0,-3 0 0,-1 0 0,-20 53 0,24-87 0,0 0 0,-2-1 0,1 0 0,-2 0 0,-13 16 0,16-24 0,0 0 0,-1 0 0,0-1 0,0 0 0,0 0 0,-1-1 0,0 0 0,-1 0 0,-16 6 0,-16 1 0,41-13 0,0 1 0,-1-1 0,1 0 0,-1 0 0,1 0 0,-1 0 0,1 0 0,0 0 0,-1 0 0,1 0 0,-1 0 0,1-1 0,0 1 0,-1-1 0,1 1 0,0-1 0,-1 1 0,1-1 0,0 0 0,0 0 0,-1 1 0,1-1 0,0 0 0,0 0 0,0 0 0,0 0 0,0-1 0,-1-1 0,-2-12 0,0 0 0,1 0 0,1-1 0,1 1 0,0-1 0,1 1 0,2-21 0,-1-4 0,-2-21 0,4-1 0,2 1 0,15-67 0,-15 104 0,2 0 0,0 0 0,2 1 0,0 0 0,2 0 0,1 1 0,0 1 0,1 0 0,2 0 0,27-29 0,-12 21 0,1 2 0,2 1 0,0 2 0,2 1 0,1 2 0,0 1 0,48-18 0,283-84 0,-299 102 0,8-1 0,-15 4 0,77-31 0,-98 25 1,-39 23-1,0-1-1,0 1 1,-1-1 0,1 1 0,0-1-1,0 1 1,-1-1 0,1 0 0,-1 1-1,1-1 1,0 0 0,-1 1 0,1-1-1,-1 0 1,0 0 0,1 0 0,-1 1-1,1-1 1,-1 0 0,0 0 0,0 0-1,0 0 1,0 0 0,1 0 0,-1 0-1,0 1 1,0-1 0,-1 0 0,1 0-1,0 0 1,0 0 0,0 0 0,-1 0-1,1 0 1,0 1 0,-1-1 0,1 0-1,-1 0 1,1 0 0,-1 1 0,1-1-1,-1 0 1,1 0 0,-1 1 0,-1-2-1,-9-5-44,0 1-1,-1 0 1,1 0-1,-1 2 1,-1-1-1,-12-2 0,-11-5-315,-70-26-1493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36.7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1 351 28189,'534'0'4498,"-266"-10"-4498,-146 12 2,136-4 9,-170-6-8,45-1-3,-80 6 0,0-2 0,63-14 0,-63 9 0,1 2 0,64-2 0,778 5 0,-138 10 0,-315-17 0,80 6 0,-342 7 0,18-11 8,2 0 0,412 5-8,-456-8 0,-23 1 0,324-44 0,-402 48 0,85 0 0,-24 3 0,386-30 0,-7 10 0,170 16 13,-413 11-10,-2-1-3,267-3 0,-263-14 0,-81 3 0,506-5 0,-497 8 0,-72 10-1486,-125 0-2374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38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165 281 31775,'-1'-1'41,"0"0"0,0 0 0,0 0 1,0 1-1,1-1 0,-1 0 0,0 0 1,1-1-1,-1 1 0,1 0 1,-1 0-1,1 0 0,-1 0 0,1 0 1,0-1-1,0 1 0,-1 0 1,1 0-1,0 0 0,0-1 0,0 1 1,1 0-1,-1 0 0,0-3 0,4-37-107,0 31 69,-1 1-1,1-1 1,1 1-1,0 0 0,0 0 1,1 1-1,0 0 1,1 0-1,-1 0 0,1 1 1,12-10-1,-4 4-2,1 1-1,0 1 1,1 0-1,35-17 1,-44 24 0,0 1 0,1 0 0,-1 0 0,0 0 0,1 1 0,0 1 0,-1-1 0,1 1 0,0 1 0,13 0 0,-20 1 0,0 0 0,0-1 0,0 1 0,0 0 0,0 0 0,0 0 0,-1 0 0,1 1 0,0-1 0,-1 0 0,1 1 0,-1-1 0,1 1 0,-1 0 0,0-1 0,0 1 0,0 0 0,0 0 0,0 0 0,0 0 0,0 0 0,-1-1 0,1 2 0,-1-1 0,1 0 0,-1 0 0,0 2 0,2 10 0,-1 1 0,-1 28 0,0-24 0,-2 5 0,0 1 0,-1-1 0,-2 0 0,0 0 0,-2-1 0,0 0 0,-2 0 0,0 0 0,-2-1 0,0-1 0,-16 22 0,-8 8 0,-3-2 0,-1-2 0,-57 52 0,95-98 0,-19 20 0,-1-1 0,0-1 0,-2-1 0,0-1 0,-39 22 0,62-39 0,-1 1 0,1-1 0,-1 0 0,1 0 0,0 1 0,-1-1 0,1 0 0,-1 0 0,1 0 0,-1 1 0,1-1 0,-1 0 0,1 0 0,-1 0 0,1 0 0,-1 0 0,1 0 0,-1 0 0,1 0 0,-1 0 0,1 0 0,-1 0 0,1-1 0,-1 1 0,1 0 0,-1 0 0,1 0 0,-1-1 0,1 1 0,-1 0 0,1 0 0,0-1 0,-1 1 0,1 0 0,0-1 0,-1 1 0,1-1 0,0 1 0,-1 0 0,1-1 0,0 1 0,0-1 0,-1 1 0,1-1 0,0 1 0,0-1 0,0 0 0,0-29 0,1 20 0,0 1 0,1 0 0,0 0 0,0 1 0,1-1 0,0 1 0,0-1 0,1 1 0,0 0 0,0 0 0,1 1 0,0-1 0,1 1 0,0 0 0,0 0 0,0 1 0,1 0 0,-1 0 0,13-7 0,-11 7 0,0 1 0,0-1 0,1 2 0,0-1 0,0 1 0,0 1 0,0 0 0,0 0 0,1 1 0,-1 0 0,1 0 0,0 1 0,0 0 0,-1 1 0,1 0 0,0 1 0,13 2 0,-17 0 0,0-1 0,0 2 0,0-1 0,0 0 0,0 1 0,-1 0 0,0 1 0,0-1 0,0 1 0,0 0 0,-1 0 0,6 10 0,13 11 0,-14-15-11,2-1 1,-1 0-1,1-1 1,1 0-1,-1 0 1,2-1-1,-1-1 1,1 0-1,0-1 1,0 0-1,1-1 1,0 0-1,0-2 0,0 1 1,0-2-1,1 0 1,-1 0-1,0-1 1,23-2-1,-6-3-562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40.2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26 496 31102,'-5'-10'148,"1"-1"0,0 1 0,1-1 0,0 0 0,1 0 0,0 0 0,1-1 0,0 1 0,1 0 0,1-19 0,0 27-148,1 0 0,-1 0 1,1 1-1,-1-1 1,1 0-1,0 1 0,0 0 1,0-1-1,0 1 1,1 0-1,-1 0 0,0 0 1,1 0-1,0 1 0,-1-1 1,1 1-1,0-1 1,0 1-1,0 0 0,0 0 1,5-1-1,-6 1 1,0 1 0,1-1 0,-1 1 0,1-1 0,0 1 0,-1 0 0,1-1 0,-1 1 0,1 1 0,-1-1 0,1 0 1,0 1-1,-1-1 0,1 1 0,-1 0 0,0 0 0,1 0 0,-1 0 0,0 0 0,1 0 0,-1 1 0,0-1 0,0 1 0,0-1 0,0 1 0,0 0 0,2 3 0,1 4-1,-1 1 0,0 0 0,-1 0 0,0 0 0,0 1 0,-1-1 0,0 1 0,0 12 0,-1 96 0,-2-67 0,1 74 0,3-176 0,2 0 0,2 1 0,3 0 0,26-81 0,-32 116 0,1-1 0,0 1 0,1 0 0,0 1 0,1-1 0,0 1 0,13-15 0,-20 27 0,1 0 0,-1 0 0,1 0 0,-1 0 0,1 1 0,0-1 0,-1 0 0,1 1 0,0-1 0,-1 0 0,1 1 0,0-1 0,0 1 0,-1-1 0,1 1 0,0-1 0,0 1 0,0-1 0,0 1 0,0 0 0,0 0 0,0-1 0,-1 1 0,1 0 0,0 0 0,0 0 0,0 0 0,0 0 0,0 0 0,0 0 0,0 1 0,0-1 0,0 0 0,0 0 0,0 1 0,0-1 0,-1 1 0,1-1 0,0 1 0,0-1 0,0 1 0,-1-1 0,1 1 0,0 0 0,-1-1 0,1 1 0,0 0 0,-1-1 0,1 1 0,-1 0 0,1 0 0,-1 0 0,1 0 0,-1-1 0,1 3 0,3 6 0,-1 1 0,0 0 0,0 0 0,1 11 0,-2-13 0,17 136 0,-16-109 0,1 0 0,1 0 0,3 0 0,15 48 0,-20-77 0,-1 0 0,1 1 0,0-2 0,1 1 0,-1 0 0,1-1 0,9 10 0,-10-12 0,0-1 0,0 0 0,0 0 0,0 0 0,1 0 0,-1 0 0,1-1 0,-1 1 0,1-1 0,-1 0 0,1 0 0,0 0 0,0-1 0,7 1 0,-2 0 0,0-1 0,1-1 0,-1 1 0,0-1 0,1-1 0,-1 0 0,0 0 0,0-1 0,0 0 0,0 0 0,-1-1 0,0 0 0,1-1 0,-1 1 0,-1-2 0,1 1 0,-1-1 0,10-10 0,-4 4 0,-1 0 0,-1 0 0,0-1 0,-1-1 0,0 0 0,-1 0 0,-1-1 0,0 0 0,-1 0 0,0-1 0,-2 0 0,1 0 0,-2 0 0,0-1 0,-2 0 0,1 1 0,-2-1 0,0 0 0,-1 0 0,-4-27 0,4 41 0,-1 0 0,0 1 0,0-1 0,0 0 0,0 0 0,-1 1 0,1-1 0,-1 1 0,1-1 0,-1 1 0,0-1 0,0 1 0,0 0 0,0 0 0,0 0 0,-1 0 0,1 0 0,-1 1 0,1-1 0,-1 1 0,1 0 0,-1-1 0,0 1 0,0 0 0,0 1 0,-2-2 0,-10 0 0,1-1 0,0 2 0,-1 0 0,-15 1 0,16 0 0,10 0 0,0 0 0,0 0 0,0 0 0,0 1 0,0-1 0,0 1 0,0 0 0,0 0 0,0 0 0,0 1 0,1-1 0,-1 1 0,0 0 0,1 0 0,-1 0 0,1 1 0,0-1 0,0 1 0,0 0 0,0 0 0,0 0 0,1 0 0,-1 0 0,1 0 0,0 1 0,0-1 0,0 1 0,0 0 0,1 0 0,0-1 0,-1 1 0,0 7 0,-1 2 0,0 0 0,1 0 0,1 1 0,0-1 0,1 0 0,0 0 0,1 1 0,1-1 0,0 0 0,0 0 0,8 19 0,-8-24 0,2-1 0,-1 1 0,1-1 0,0 0 0,0 0 0,1-1 0,0 1 0,0-1 0,1 0 0,-1-1 0,1 1 0,1-1 0,-1 0 0,1-1 0,0 0 0,0 0 0,0 0 0,0-1 0,1 0 0,10 3 0,-9-3 0,1-1 0,-1 0 0,1-1 0,0 0 0,17-1 0,-23 0 0,-1 0 0,1-1 0,-1 1 0,1-1 0,-1 0 0,1 0 0,-1 0 0,1-1 0,-1 1 0,0-1 0,0 1 0,0-1 0,0 0 0,0-1 0,0 1 0,0 0 0,-1-1 0,4-4 0,0-3 0,0 0 0,-1 0 0,0 0 0,-1-1 0,-1 0 0,1 0 0,-2 0 0,3-20 0,-1-10 0,-2-45 0,-2 63 0,0-49 0,2 23 0,-2 0 0,-2 0 0,-2 0 0,-16-71 0,12 101 0,4 16 0,1 15 0,-1 113 0,5 0 0,27 197 0,-27-314-12,0 5-15,1-1 0,1 1-1,0-1 1,1 0 0,0 0 0,8 16-1,-4-14-793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41.5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1 751 31662,'0'5'70,"0"1"-1,1-1 0,0 0 0,0 1 0,0-1 0,0 0 0,1 0 0,0 0 0,0 0 0,4 5 0,-5-8-61,0 1 1,1-1 0,-1 0-1,1 0 1,0 0 0,0 0-1,0 0 1,0 0-1,0-1 1,0 1 0,0-1-1,0 1 1,1-1 0,-1 0-1,1 0 1,-1 0 0,1 0-1,-1 0 1,1-1-1,-1 1 1,1-1 0,3 0-1,-2 1-4,1-1 0,-1 0 0,0 0 0,1 0 0,-1-1 0,0 0 0,0 0 0,1 0 0,-1 0 0,0-1 0,0 1 0,0-1 0,-1 0 0,1 0 0,0 0-1,-1-1 1,1 1 0,-1-1 0,0 0 0,0 0 0,0 0 0,0-1 0,0 1 0,2-4 0,3-7-2,0-1 0,-1 1 0,-1-1 0,0 0 0,-1 0 0,-1-1-1,0 0 1,2-19 0,6-132 17,-12 149-12,0 4-6,0-377 3,0 389-4,-5-32 0,6 34 0,-1-1 0,0 0 0,-1 1 0,1-1 0,0 0 0,0 0 0,0 1 0,0-1 0,0 0 0,-1 1 0,1-1 0,0 0 0,-1 1 0,1-1 0,0 0 0,-1 1 0,1-1 0,-1 1 0,1-1 0,-1 1 0,1-1 0,-1 1 0,0-1 0,1 1 0,-1 0 0,1-1 0,-1 1 0,0 0 0,1-1 0,-1 1 0,0 0 0,0 0 0,1 0 0,-1 0 0,0-1 0,1 1 0,-2 0 0,1 1 0,0-1 0,1 0 0,-1 1 0,0-1 0,0 1 0,1-1 0,-1 1 0,0-1 0,1 1 0,-1-1 0,1 1 0,-1 0 0,1-1 0,-1 1 0,1 0 0,-1 0 0,1-1 0,0 1 0,-1 0 0,1 1 0,-6 18 0,2 1 0,0 0 0,1 1 0,2-1 0,0 0 0,2 26 0,-1-14 0,0 17 0,7 199 0,-3-211 0,1 0 0,2 0 0,1-1 0,20 54 0,-24-82 0,0 1 0,0-1 0,1 0 0,0-1 0,1 1 0,0-1 0,7 7 0,-10-11 0,1 0 0,0-1 0,0 1 0,1-1 0,-1 0 0,0-1 0,1 1 0,0-1 0,0 0 0,0 0 0,0 0 0,0-1 0,0 0 0,9 2 0,-5-2 0,-1-1 0,0 0 0,0 0 0,1 0 0,-1-1 0,0 0 0,0-1 0,0 0 0,11-4 0,-12 4 0,-2-2 0,1 1 0,0-1 0,-1 0 0,1 0 0,-1-1 0,0 1 0,-1-1 0,1 0 0,-1 0 0,0-1 0,4-5 0,3-9 0,-1 1 0,0-2 0,-1 1 0,-1-1 0,-2 0 0,0-1 0,-1 0 0,3-23 0,-2-26 0,-2-84 0,-4 143 0,0 10 0,0 1 0,0 0 0,0-1 0,0 1 0,0 0 0,0 0 0,-1-1 0,1 1 0,0 0 0,-1 0 0,1-1 0,-1 1 0,0 0 0,1 0 0,-2-2 0,1 2 0,0 1 0,1 0 0,-1-1 0,0 1 0,0-1 0,1 1 0,-1 0 0,0 0 0,0-1 0,0 1 0,1 0 0,-1 0 0,0 0 0,0 0 0,0 0 0,1 0 0,-1 0 0,0 0 0,0 0 0,0 1 0,1-1 0,-1 0 0,0 0 0,0 1 0,0-1 0,0 1 0,1-1 0,-1 0 0,1 1 0,-1-1 0,1 1 0,-1-1 0,1 0 0,-1 1 0,1-1 0,-1 1 0,1-1 0,0 1 0,-1-1 0,1 1 0,0 0 0,0-1 0,-1 1 0,1-1 0,0 1 0,0 1 0,-6 25 0,2 0 0,2 1 0,0 0 0,5 55 0,-1-16 0,-2-66 0,-1 16 0,1 0 0,1 0 0,1 0 0,0 0 0,7 21 0,-8-33 0,0-2 0,1 1 0,0 0 0,0 0 0,0 0 0,0-1 0,1 1 0,0-1 0,-1 0 0,1 0 0,0 0 0,0 0 0,1 0 0,-1 0 0,1-1 0,-1 0 0,1 0 0,0 0 0,0 0 0,-1 0 0,1-1 0,1 0 0,-1 0 0,0 0 0,0 0 0,7 0 0,0 0 0,0 0 0,0-1 0,0 0 0,0-1 0,-1 0 0,1-1 0,0 0 0,18-6 0,-21 4 0,-1 1 0,1-1 0,-1-1 0,0 1 0,0-1 0,0-1 0,0 1 0,-1-1 0,0 0 0,-1-1 0,9-11 0,-6 6 0,-1 0 0,0 0 0,-1-1 0,0 0 0,-1 0 0,-1-1 0,0 1 0,4-27 0,-4-2 0,-1-67 0,-3 100 0,1 3 0,-1-1 0,-1 1 0,1 0 0,-1-1 0,0 1 0,0 0 0,-1 0 0,0 0 0,-3-6 0,4 9 0,0 1 0,-1 0 0,0 0 0,1 0 0,-1 1 0,0-1 0,0 0 0,0 0 0,0 1 0,0 0 0,0-1 0,0 1 0,-1 0 0,1 0 0,-1 0 0,1 0 0,0 0 0,-1 1 0,1-1 0,-1 1 0,1 0 0,-1 0 0,0-1 0,-3 2 0,4-1 0,0-1 0,-1 1 0,1 0 0,0 1 0,-1-1 0,1 0 0,0 1 0,0-1 0,-1 1 0,1 0 0,0 0 0,-4 1 0,5 0 0,0-1 0,0 1 0,-1 0 0,1-1 0,0 1 0,0 0 0,1 0 0,-1-1 0,0 1 0,0 0 0,1 0 0,-1 0 0,1 0 0,0 3 0,-4 22 0,2-1 0,3 44 0,-1-25 0,1-24 0,0 1 0,1-1 0,1 0 0,0-1 0,2 1 0,11 29 0,-14-44 0,0 1 0,1-1 0,0 0 0,0 0 0,1 0 0,0 0 0,0-1 0,0 1 0,0-1 0,1 0 0,0-1 0,0 1 0,0-1 0,1 0 0,-1 0 0,1 0 0,0-1 0,0 0 0,1 0 0,-1 0 0,0-1 0,1 0 0,0-1 0,6 2 0,-1-2 0,-1 0 0,0 0 0,0-1 0,0-1 0,0 0 0,0 0 0,15-5 0,-21 4 0,-1 1 0,1-2 0,0 1 0,-1-1 0,1 1 0,-1-1 0,0 0 0,0-1 0,0 1 0,-1-1 0,1 0 0,-1 0 0,1 0 0,-1 0 0,-1 0 0,1-1 0,-1 1 0,3-7 0,1-3 0,-2 0 0,1-1 0,-2 0 0,0 0 0,-1 0 0,1-16 0,-3-98 0,-2 59 0,1 36 0,3-38 0,-2 70 0,1 0 0,-1 0 0,1 0 0,-1 0 0,1 0 0,0 1 0,-1-1 0,1 0 0,0 1 0,0-1 0,0 0 0,1 1 0,-1-1 0,0 1 0,1 0 0,-1-1 0,0 1 0,1 0 0,3-2 0,-1 1 0,-1 0 0,2 1 0,-1-1 0,0 1 0,0 0 0,0 0 0,0 0 0,9 0 0,-7 1 0,-1 0 0,0 0 0,1 0 0,-1 1 0,0-1 0,1 1 0,-1 1 0,0-1 0,0 1 0,0 0 0,0 0 0,0 0 0,-1 1 0,1 0 0,6 4 0,-5 1 0,0 0 0,-1 1 0,1-1 0,-2 1 0,1 0 0,-1 1 0,-1-1 0,1 1 0,-2 0 0,1-1 0,-1 1 0,0 11 0,0 6 0,0-1 0,-2 1 0,-5 39 0,1-45 0,-10 35 0,10-41 0,0 0 0,0 0 0,1 1 0,-1 23 0,4-37 0,0 0 0,0 1 0,0-1 0,0 0 0,0 1 0,0-1 0,1 0 0,-1 1 0,1-1 0,-1 0 0,1 0 0,0 1 0,0-1 0,0 0 0,0 0 0,0 0 0,2 2 0,0-2 0,0-1 0,0 0 0,0 1 0,0-2 0,0 1 0,0 0 0,0 0 0,0-1 0,1 0 0,-1 0 0,0 0 0,6 0 0,1 0 0,0 1 0,1-2 0,-1 1 0,0-2 0,1 1 0,-1-1 0,0-1 0,0 0 0,0 0 0,-1-1 0,1 0 0,-1-1 0,0 0 0,0 0 0,0-1 0,11-10 0,-14 11-13,-1 0 0,0 0 0,1-1 0,-2 0 0,1 0 0,-1 0 0,1 0 0,-2-1 0,1 0 0,-1 1 0,0-1 0,0-1 0,-1 1 0,0 0 0,-1-1 0,2-13 0,-2-21-550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41.8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183 19 32415,'-7'-3'16,"0"0"1,-1 0-1,0 0 1,1 1-1,-1 1 1,0-1-1,0 1 1,0 1-1,0-1 1,-9 2-1,13-1-13,1 0 0,-1 1 0,1-1 0,-1 1 0,1 0 0,0 0 0,-1 1 0,1-1 0,0 1 0,0-1 0,0 1 0,0 0 0,0 0 0,0 0 0,0 1 0,1-1 0,-1 0 0,1 1 0,0 0 0,0 0 0,0 0 0,0 0 0,0 0 0,-1 4 0,-1 1-2,1 1 1,1-1-1,-1 1 0,2 0 1,-1 0-1,1 0 0,0 0 1,1 1-1,0-1 0,1 0 1,0 0-1,0 0 0,1 0 1,3 11-1,-3-14 1,1 0-1,-1 0 1,2 0-1,-1 0 1,0-1-1,1 1 1,0-1-1,1 0 1,-1 0-1,1 0 1,0-1-1,0 1 1,0-1-1,1 0 1,-1-1 0,1 1-1,0-1 1,0-1-1,13 5 1,-11-4 0,-1-1 1,1 0 0,0 0 0,0-1 0,1 0 0,-1-1 0,0 1-1,0-2 1,0 1 0,1-1 0,14-4 0,-19 4-3,0-1 1,0 1-1,0-1 1,0-1-1,-1 1 1,1 0-1,-1-1 1,1 0-1,-1 0 1,0 0-1,0 0 0,0 0 1,0 0-1,-1-1 1,1 0-1,-1 1 1,0-1-1,0 0 1,0 0-1,-1 0 1,0 0-1,1 0 1,0-8-1,1-1 0,-1 1 1,-1-1-1,0 1 0,0-1 1,-2 0-1,-2-21 0,3 31-1,-1-1 0,0 0-1,0 1 1,0-1 0,0 1-1,-1 0 1,1-1-1,-1 1 1,0 0 0,0 0-1,0 0 1,0 0 0,0 0-1,-1 0 1,0 1-1,1-1 1,-1 1 0,0 0-1,0 0 1,0 0 0,0 0-1,-1 0 1,1 1-1,0-1 1,-1 1 0,-6-2-1,1 2-56,-1-1 0,1 1 0,-1 1 0,0 0 0,0 0 0,1 1 0,-1 0 0,-10 3-1,8 1-416,-1 0-1,-19 10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42.2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 32127,'0'0'352,"14"0"-208,30 0-80,23 0-16,10 0-16,1 0-32,-4 0 0,-16 0-128,-19-5-1697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42.9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434 72 31454,'6'-17'415,"1"0"-1,10-21 1,-23 65-378,-159 532-36,90-281 25,10-57-21,-67 253-5,126-447 0,0 0 0,2 1 0,-1 38 0,9-50 0,1-18 0,-4 1 0,3-1-6,-1-1 1,0 1-1,0-1 1,0 0-1,0 0 1,-1 0-1,1 0 1,-1-1-1,0 1 1,0-1-1,0 1 1,0-1-1,-1 0 1,3-7-1,14-41-215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45.4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65 31518,'0'-64'1182,"0"63"-1163,0 5-6,-11 156-10,1-14-3,8 311 0,3-254 0,-2-187 0,1-11 0,0 0 0,0 0 0,0 0 0,1 1 0,-1-1 0,3 7 0,-1-50 32,-1-625-32,-1 645 0,1 0 0,0 0 0,2 1 0,0-1 0,1 0 0,1 1 0,10-24 0,-11 32 0,0 1 0,1 0 0,0 0 0,0 0 0,1 1 0,0-1 0,0 1 0,1 1 0,0-1 0,0 1 0,1 1 0,-1-1 0,1 1 0,0 1 0,1-1 0,8-2 0,-5 2 0,-1 1 0,0 1 0,1 0 0,20-2 0,-29 4 0,0 1 0,0 0 0,0 0 0,0 0 0,0 0 0,0 0 0,0 1 0,0-1 0,0 1 0,0 0 0,0-1 0,0 2 0,0-1 0,-1 0 0,1 0 0,0 1 0,-1 0 0,1-1 0,-1 1 0,0 0 0,0 0 0,1 0 0,-1 1 0,1 1 0,1 4 0,-1-1 0,0 1 0,0 0 0,-1 0 0,0 0 0,0 0 0,-1 0 0,0 17 0,-1 2 0,-4 39 0,1-50 0,-1-1 0,-1 1 0,0-1 0,0 0 0,-2 0 0,0 0 0,-1-1 0,0 0 0,-1-1 0,0 0 0,-21 22 0,-4 0-1,-2-1-1,-64 47 0,91-74-10,3-2-18,0 0 0,-1-1 0,1 0 0,-1 0 0,-11 4 0,1-6-477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47.32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2 624 30686,'-1'22'556,"1"-14"-375,-1 1 0,2 0 0,-1 0 0,4 16 0,-4-23-171,1 0 0,0 0 0,0 0 0,-1 0 0,1 0 0,0 0 0,1 0 0,-1 0 1,0-1-1,1 1 0,-1 0 0,1-1 0,-1 1 0,1-1 0,-1 0 0,1 1 0,0-1 0,0 0 0,0 0 0,0 0 1,0-1-1,0 1 0,0 0 0,3 0 0,4 1 6,0 0 1,-1-1-1,1 0 1,0-1-1,-1 0 1,1 0-1,0-1 0,0 0 1,-1 0-1,10-3 1,-11 1-11,-1 1 0,0-1 1,0 0-1,0 0 0,-1-1 1,1 1-1,-1-1 0,0-1 1,0 1-1,0-1 0,0 1 1,-1-1-1,7-10 0,-3 1-1,0 0-1,0 0 1,-1-1 0,-1 0-1,-1-1 1,0 1-1,-1-1 1,2-17 0,0-17 4,0-65 0,-7 83-7,2-1 0,2 1 0,0-1 0,3 1 0,14-49 0,-18 76-1,0 1 0,1 0 1,0-1-1,0 1 0,0 0 0,0 0 0,1 1 0,-1-1 0,1 1 0,0 0 0,0 0 0,1 0 0,-1 0 0,0 1 0,1 0 1,0 0-1,-1 0 0,1 0 0,0 1 0,0 0 0,0 0 0,0 0 0,0 0 0,0 1 0,0 0 0,7 1 0,-5-2-1,0 2 0,-1-1 0,1 1 0,0 0 0,0 0 0,-1 1-1,1 0 1,-1 0 0,1 0 0,-1 1 0,0 0 0,0 1 0,0-1 0,0 1-1,-1 0 1,1 0 0,-1 1 0,8 9 0,-8-5 0,0-1 0,-1 1 0,0 0 0,-1 1 0,0-1 0,0 1 0,-1-1 0,-1 1 0,1 0 0,-2 0 0,1-1 0,-1 1 0,-2 13 0,1-8 0,-2 0 0,1 0 0,-2 0 0,0-1 0,-1 1 0,0-1 0,-14 24 0,-4 1 0,8-15 0,-20 42 1,31-58-2,1 0 0,1 0 1,-1 0-1,1 0 1,1 0-1,0 1 1,0-1-1,0 0 1,1 1-1,1 8 1,-1-16-1,1 1 0,-1-1 0,1 0 0,-1 0 0,1 0 0,-1 0 0,1 0 0,0 1 0,-1-1 0,1 0 0,0 0 0,0-1 0,0 1 0,0 0 0,0 0 0,0 0 0,0-1 1,0 1-1,0 0 0,0-1 0,0 1 0,0-1 0,1 1 0,-1-1 0,0 0 0,0 1 0,1-1 0,1 0 0,43 2 3,-32-3-3,-6 1 1,-1 0 0,1-1 0,0 0 0,-1 0 0,1-1 0,-1 0 0,1 0 0,-1-1 0,0 1 0,0-2 0,0 1 0,-1-1 0,1 0 0,9-8 0,-10 6 0,1-1 0,-1 0 0,0-1 0,0 1 0,-1-1 0,0 0 0,0 0 0,-1-1 0,0 1 0,-1-1 0,5-16 0,-2-5 0,-1-1 0,-2 1 0,-1-1 0,-3-46 0,3-48 0,-2 122 0,1 0 0,-1 0 0,1 0 0,-1 0 0,1 0 0,0 1 0,0-1 0,0 0 0,0 0 0,1 1 0,-1-1 0,1 1 0,0-1 0,-1 1 0,1 0 0,0 0 0,0 0 0,1 0 0,-1 0 0,0 0 0,1 0 0,-1 1 0,1-1 0,-1 1 0,1 0 0,0 0 0,0 0 0,3-1 0,6 0 0,1 0 0,0 1 0,0 0 0,0 1 0,16 1 0,3 1 0,-17-3 0,-10 1 0,-1-1 0,1 1 0,0 0 0,0 1 0,0-1 0,0 1 0,-1 0 0,6 2 0,-17-4 0,-1 1 0,0 0 0,1 0 0,-13 3 0,20-3 0,-10 2 1,0 0 0,0 0-1,0 1 1,0 1 0,0-1 0,1 2-1,0-1 1,0 1 0,0 1 0,0-1-1,1 1 1,0 1 0,0 0 0,1 0-1,0 0 1,0 1 0,0 0 0,1 1 0,1-1-1,-1 1 1,-7 18 0,4-5 1,1 0-1,2 0 1,0 0 0,1 1-1,1 0 1,1 0 0,1 0-1,2 40 1,0-56-2,1 0 0,0 1 0,0-1 0,0 0 0,1 0 0,0 0 0,1 0 0,0 0 0,0 0 0,0-1 0,1 1 0,0-1 0,0 0 0,0 0 0,1-1 0,0 1 0,9 7 0,-6-7 0,0 0 0,0-1 0,0-1 0,1 1 0,0-1 0,0-1 0,0 0 0,0 0 0,0 0 0,1-1 0,-1-1 0,19 1 0,-12-1 0,0 0 0,1-2 0,-1 0 0,0 0 0,0-2 0,23-6 0,-33 7 0,0 0 0,0-1 0,0 0 0,-1 0 0,1-1 0,-1 0 0,0 1 0,0-2 0,0 1 0,0-1 0,-1 1 0,0-1 0,0 0 0,0-1 0,-1 1 0,1-1 0,-1 0 0,-1 1 0,4-11 0,0-7 0,-2 0 0,0-1 0,-1 0 0,-2 0 0,0 1 0,-5-40 0,3 51 0,0-11 0,-2 1 0,0 0 0,-2 0 0,-12-38 0,12 47 0,0 0 0,-1 0 0,-1 0 0,0 1 0,0 0 0,-2 1 0,1-1 0,-17-15 0,23 25 0,0 0 0,0 0 0,0 0 0,0 0 0,0 1 0,0-1 0,-1 1 0,1-1 0,-1 1 0,1 0 0,-1 0 0,0 0 0,1 0 0,-1 1 0,0-1 0,1 1 0,-1-1 0,0 1 0,0 0 0,0 0 0,1 0 0,-6 1 0,5 1 0,1-1 0,0 0 0,0 1 0,-1-1 0,1 1 0,0-1 0,0 1 0,0 0 0,1 0 0,-1 0 0,0 0 0,1 0 0,-1 1 0,1-1 0,0 0 0,-1 1 0,1-1 0,1 1 0,-1-1 0,0 1 0,0-1 0,0 5 0,-3 18 0,1 0 0,1 0 0,1 1 0,1-1 0,1 0 0,2 0 0,0 0 0,8 26 0,-8-36 0,2 1 0,0-1 0,1 0 0,0-1 0,1 0 0,1 0 0,0 0 0,1-1 0,1 0 0,0-1 0,0 0 0,1 0 0,25 19 0,-30-27 0,1 0 0,0 0 0,0-1 0,0 0 0,0 0 0,0-1 0,0 0 0,1 0 0,-1-1 0,14 1 0,-17-2 0,1 1 0,0-2 0,-1 1 0,1 0 0,0-1 0,-1 0 0,1 0 0,-1 0 0,1 0 0,-1-1 0,1 0 0,-1 0 0,0 0 0,0 0 0,0-1 0,0 0 0,-1 0 0,5-3 0,1-6 0,0-1 0,0 0 0,-1 0 0,0-1 0,-1 0 0,-1 0 0,7-24 0,23-112 0,-27 105 0,-5 26 0,-1 0 0,2-1 0,0 1 0,13-32 0,-16 47 0,-1 0 0,1 1 0,0-1 0,0 1 0,1-1 0,-1 1 0,1 0 0,-1 0 0,1 0 0,0 0 0,0 1 0,1-1 0,-1 1 0,0 0 0,1-1 0,-1 2 0,1-1 0,0 0 0,0 1 0,-1-1 0,1 1 0,0 0 0,0 1 0,5-1 0,-5 0-1,0 1 0,1 0-1,-1 0 1,1 1 0,-1 0 0,1-1 0,-1 1 0,0 1-1,0-1 1,1 1 0,-1-1 0,0 1 0,6 4 0,-5-1-1,0-1 0,0 1 0,0 0 1,-1 0-1,1 1 0,-1-1 0,-1 1 1,5 8-1,-7-11 7,-21-7 22,14 1-27,0 1 0,0 1 0,0-1 0,-1 1 0,1 0 0,0 0 0,0 1 0,-1-1 0,1 1 0,-9 2 0,11-1 0,0 0 0,1 0 0,-1 1 0,0-1 0,1 1 0,-1 0 0,1 0 0,0 0 0,-1 1 0,1-1 0,0 1 0,1-1 0,-1 1 0,0 0 0,1 0 0,-1 1 0,-3 6 0,-1 3 0,0 1 0,1 0 0,0 1 0,1 0 0,1 0 0,-5 24 0,5-4 0,-1 64 0,5-89 0,1 0 0,-1-1 0,1 1 0,1 0 0,0 0 0,0 0 0,1-1 0,6 14 0,-6-18 0,-1 0 0,1 0 0,1-1 0,-1 1 0,1-1 0,-1 0 0,1 0 0,1 0 0,-1 0 0,0-1 0,1 0 0,0 0 0,-1 0 0,1 0 0,1-1 0,6 3 0,9 0 0,0-1 0,0-1 0,1-1 0,-1 0 0,0-2 0,41-4 0,-50 4 0,-1-1 0,1-1 0,0 0 0,-1-1 0,1 0 0,-1 0 0,0-2 0,0 1 0,0-1 0,0-1 0,-1 0 0,0 0 0,-1-1 0,1 0 0,-1-1 0,0 0 0,-1 0 0,0-1 0,0 0 0,-1-1 0,0 1 0,-1-1 0,0-1 0,-1 1 0,0-1 0,0 0 0,-1 0 0,3-15 0,1-22 0,-2-1 0,-3 0 0,-4-90 0,1 131 0,0 7 0,0-5 0,-1 0 0,1-1 0,-1 1 0,0 0 0,-2-8 0,2 13 0,1 0 0,0 1 0,-1-1 0,1 0 0,0 0 0,-1 0 0,1 1 0,-1-1 0,0 0 0,1 1 0,-1-1 0,1 0 0,-1 1 0,0-1 0,0 1 0,1-1 0,-1 1 0,0-1 0,0 1 0,0 0 0,1-1 0,-1 1 0,0 0 0,0 0 0,0-1 0,0 1 0,0 0 0,1 0 0,-1 0 0,0 0 0,0 0 0,0 0 0,0 0 0,0 1 0,0-1 0,0 0 0,1 0 0,-1 1 0,0-1 0,0 1 0,0-1 0,1 0 0,-2 2 0,-2 1 0,1-1 0,0 2 0,-1-1 0,1 0 0,1 1 0,-1-1 0,0 1 0,1 0 0,0 0 0,0 0 0,0 0 0,0 0 0,1 0 0,-2 8 0,2-10 0,-7 30 0,1 0 0,2 0 0,1 0 0,1 1 0,4 59 0,-1-50 0,0-26 0,0 0 0,1-1 0,1 1 0,0-1 0,2 1 0,8 27 0,-9-37 0,0 0 0,0 0 0,1 0 0,-1 0 0,1 0 0,0-1 0,1 0 0,-1 0 0,1 0 0,0-1 0,0 1 0,1-1 0,-1 0 0,1-1 0,0 1 0,0-1 0,0 0 0,9 2 0,-3-1 0,0-1 0,1 0 0,-1-1 0,1 0 0,23 0 0,-31-2 0,0 0 0,1-1 0,-1 1 0,0-1 0,1 0 0,-1 0 0,0-1 0,0 0 0,0 0 0,0 0 0,0 0 0,0-1 0,-1 1 0,1-1 0,-1-1 0,5-3 0,-2-2 0,0-1 0,-1 0 0,1 0 0,-2 0 0,0-1 0,0 0 0,-1 0 0,0 0 0,-1 0 0,0-1 0,1-13 0,2-23 0,0-68 0,-5 56 0,0 46 0,1-34 0,14-80 0,-16 126 0,0 1 0,0 0 0,0-1 0,1 1 0,-1-1 0,1 1 0,-1 0 0,1-1 0,-1 1 0,1 0 0,0 0 0,-1 0 0,1-1 0,0 1 0,0 0 0,0 0 0,0 0 0,0 0 0,0 0 0,0 1 0,0-1 0,1 0 0,-1 0 0,0 1 0,3-2 0,-2 2 0,0 0 0,0 1 0,0-1 0,0 0 0,0 1 0,0-1 0,0 1 0,0 0 0,0 0 0,-1 0 0,1 0 0,0 0 0,0 0 0,-1 0 0,1 0 0,-1 1 0,1-1 0,-1 0 0,0 1 0,2 2 0,10 12 0,-1 0 0,-1 1 0,0 1 0,-1 0 0,-1 1 0,-1-1 0,-1 2 0,0-1 0,6 32 0,-6-13 0,-1 0 0,-2 0 0,-2 0 0,-3 53 0,1-87 0,-1 1 0,0 0 0,0-1 0,0 1 0,0-1-1,-1 0 1,0 1 0,0-1 0,0 0 0,0 0 0,0 0 0,-1 0 0,0 0 0,0-1 0,0 1 0,-7 5-1,3-3 2,-1-1-1,0 0 1,0 0-1,-1 0 1,1-1-1,-1 0 1,-12 3-1,2-2-5,0 0-1,-1-2 0,1 0 0,-30 0 0,104 0 2,-8 0 3,1-2 1,62-6 0,-102 4 0,1-1 0,-1 0 0,0 0 0,0-1 0,-1 0 0,1 0 0,0-1 0,-1 1 0,0-2 0,0 1-1,0-1 1,-1 0 0,1-1 0,-1 1 0,0-1 0,9-13 0,-8 8 3,0-1 0,0 0-1,-1 0 1,-1-1 0,0 0 0,-1 0-1,0 0 1,-1 0 0,2-22 0,3-119 3,-8 111-7,2-1 1,12-74 0,-14 116 0,0 0 0,1 0 0,-1 0 0,0 0 0,1 0 0,0 0 0,-1 0 0,1 0 0,0 0 0,0 0 0,0 0 0,0 1 0,0-1 0,1 0 0,-1 1 0,0-1 0,1 1 0,0-1 0,-1 1 0,1 0 0,-1 0 0,1-1 0,0 1 0,0 0 0,0 1 0,0-1 0,0 0 0,0 0 0,0 1 0,0 0 0,0-1 0,0 1 0,0 0 0,0 0 0,0 0 0,0 0 0,0 0 0,3 1 0,0 0 0,1 1 0,-1 0 0,0 0 0,0 0 0,-1 1 0,1 0 0,0 0 0,-1 0 0,0 0 0,1 1 0,-1-1 0,-1 1 0,6 6 0,11 18 0,-1 0 0,-1 2 0,-2 0 0,18 43 0,-25-50 0,-2-1 0,0 2 0,-1-1 0,-2 1 0,0-1 0,-2 1 0,0 28 0,-2-46 0,-1 0 0,-1 0 0,1 0 0,-1 0 0,0-1 0,0 1 1,0 0-1,-1-1 0,0 0 0,0 1 0,0-1 0,-1 0 0,0-1 0,0 1 0,0-1 0,0 1 0,-1-1 0,0-1 1,0 1-1,0 0 0,0-1 0,-8 3 0,1 1-2,0-2-1,-1 0 1,0 0 0,-1-1-1,1-1 1,-1 0 0,1 0-1,-1-2 1,-14 1 0,0-6-860,5-15-3041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51.5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66 469 32399,'4'-34'132,"3"-52"99,-31 201-226,10 10-5,6 244 0,7-106 0,-2-227 0,2-25 0,0-20 0,2-192 0,-4-261 0,-14 263 0,11 152 0,15 94 0,1-1 0,26 75 0,-8-32 0,-14-37 0,-7-22 0,2 0 0,1 0 0,1-1 0,1-1 0,18 32 0,-28-59 0,0 1 0,0 0 0,0-1 0,0 1 0,0-1 0,0 0 0,0 0 0,1 0 0,-1 0 0,0 0 0,0 0 0,1-1 0,-1 1 0,1-1 0,-1 1 0,1-1 0,-1 0 0,0 0 0,1 0 0,-1 0 0,1-1 0,-1 1 0,1-1 0,-1 1 0,0-1 0,1 0 0,-1 0 0,0 0 0,3-1 0,1-5 0,0 0 0,0 0 0,-1 0 0,1-1 0,-2 0 0,1 0 0,-1 0 0,5-13 0,-5 11 0,28-70 0,25-95 0,24-61 0,-78 229 0,0 0 0,0 1 0,1-1 0,-1 1 0,1-1 0,1 1 0,5-7 0,-9 13 0,-1 0 0,0 0 0,0 0 0,0 0 0,1 0 0,-1 0 0,0 0 0,0 0 0,0 0 0,0 0 0,1 0 0,-1 0 0,0 0 0,0 0 0,0 0 0,1 0 0,-1 0 0,0 0 0,0 0 0,0 0 0,1 0 0,-1 0 0,0 0 0,0 0 0,0 0 0,0 0 0,1 1 0,-1-1 0,0 0 0,0 0 0,0 0 0,0 0 0,0 0 0,0 1 0,1-1 0,-1 0 0,0 0 0,0 0 0,0 0 0,0 1 0,0-1 0,0 0 0,0 0 0,0 0 0,0 1 0,0-1 0,0 0 0,0 0 0,0 0 0,0 1 0,0-1 0,0 0 0,0 0 0,0 0 0,0 1 0,0-1 0,0 0 0,0 0 0,0 0 0,0 21 0,0-19 0,0 49 0,-3-1 0,-16 93 0,12-111 0,-8 30 0,3 1 0,-6 125 0,17-163 0,1-9 0,0 0 0,1 0 0,0 0 0,4 16 0,-3-27 0,-1 0 0,1 0 0,0 0 0,0 0 0,1 0 0,-1-1 0,1 1 0,0-1 0,1 1 0,-1-1 0,1 0 0,-1-1 0,1 1 0,0-1 0,9 7 0,-4-6 0,-1 0 0,1 0 0,0 0 0,0-1 0,0-1 0,0 1 0,1-2 0,18 2 0,-11-2 0,0-1 0,0 0 0,1-1 0,17-5 0,-26 4 0,-1 0 0,1-1 0,-1-1 0,1 0 0,-1 0 0,0 0 0,0-1 0,-1 0 0,1-1 0,-1 1 0,0-1 0,-1-1 0,0 0 0,0 1 0,0-2 0,-1 1 0,0-1 0,5-9 0,-1 0 0,-1-1 0,-1 0 0,-1 0 0,0 0 0,-1-1 0,-1 0 0,2-31 0,-5 40 0,2-25 0,-1-1 0,-4-35 0,2 63 0,-1 1 0,0 0 0,0 0 0,0 0 0,-1 0 0,0 0 0,-1 0 0,1 0 0,-1 1 0,0-1 0,-1 1 0,0 0 0,0 0 0,0 0 0,-1 0 0,-7-6 0,8 9 0,0 0 0,-1 0 0,1 1 0,-1 0 0,1 0 0,-1 0 0,0 1 0,1-1 0,-1 1 0,0 0 0,0 1 0,0-1 0,0 1 0,0 0 0,0 0 0,0 1 0,0-1 0,0 1 0,-6 2 0,5-2 0,-1 1 0,1 1 0,0-1 0,0 1 0,0 0 0,0 1 0,1-1 0,0 1 0,-1 0 0,1 1 0,0-1 0,1 1 0,-7 7 0,4 0 0,0 0 0,0 0 0,1 1 0,1-1 0,0 1 0,0 1 0,2-1 0,-5 27 0,5-11 0,1 1 0,2 0 0,2 32 0,0-49 0,0-1 0,0 0 0,1 0 0,1 0 0,0 0 0,1 0 0,0-1 0,0 0 0,1 0 0,1 0 0,0-1 0,8 10 0,-11-15 0,0-1 0,0 1 0,1-1 0,-1 0 0,1 0 0,0-1 0,0 1 0,0-1 0,1 0 0,-1 0 0,1-1 0,0 1 0,-1-2 0,1 1 0,0 0 0,0-1 0,0 0 0,1 0 0,-1-1 0,0 0 0,0 0 0,0 0 0,0-1 0,0 0 0,0 0 0,7-3 0,-9 2 0,0 0 0,0 0 0,-1-1 0,1 1 0,-1-1 0,1 0 0,-1 0 0,0 0 0,0-1 0,0 1 0,0-1 0,-1 0 0,0 0 0,1 0 0,-1 0 0,-1 0 0,1 0 0,0 0 0,-1-1 0,1-5 0,3-11 0,-2 1 0,0-1 0,0-22 0,-3 42 0,3-76 0,-9-104 0,6 180 0,0 0 0,0-1 0,0 1 0,0 0 0,0-1 0,-1 1 0,1-1 0,0 1 0,-1 0 0,1 0 0,-1-1 0,0 1 0,1 0 0,-1 0 0,0 0 0,0-1 0,0 1 0,0 0 0,0 0 0,0 0 0,0 1 0,-2-3 0,2 3 0,0 1 0,0-1 0,0 0 0,0 0 0,0 1 0,0-1 0,0 0 0,0 1 0,0-1 0,0 1 0,0-1 0,0 1 0,0 0 0,1-1 0,-1 1 0,0 0 0,0 0 0,1-1 0,-1 1 0,0 0 0,1 0 0,-1 0 0,1 0 0,-1 0 0,1 0 0,0 0 0,-1 0 0,1 0 0,0 0 0,0 0 0,0 1 0,-6 23 0,1-1 0,1 1 0,1 0 0,1 0 0,4 49 0,-2-23 0,1-37 0,-1 0 0,2 0 0,0 0 0,0 0 0,1 0 0,1 0 0,0-1 0,8 15 0,-11-23 0,1-1 0,1 0 0,-1 0 0,1 0 0,-1 0 0,1 0 0,0-1 0,1 1 0,-1-1 0,1 0 0,-1 0 0,1 0 0,0-1 0,0 1 0,0-1 0,0 0 0,1 0 0,-1 0 0,0 0 0,1-1 0,-1 0 0,1 0 0,0 0 0,-1-1 0,1 1 0,0-1 0,0 0 0,4-1 0,-7 0 0,0 1 0,0-1 0,0 0 0,0 1 0,0-1 0,-1 0 0,1 0 0,0 0 0,-1-1 0,1 1 0,-1 0 0,1-1 0,-1 1 0,0 0 0,1-1 0,-1 0 0,0 1 0,0-1 0,0 0 0,0 0 0,0 1 0,-1-1 0,2-2 0,11-52 0,-10 42 0,25-172 0,-18 110 0,22-87 0,-32 161 0,1 0 0,-1 0 0,1 0 0,-1 0 0,1 0 0,0 0 0,0 1 0,0-1 0,0 0 0,0 0 0,1 1 0,-1-1 0,0 1 0,1-1 0,-1 1 0,1 0 0,2-2 0,-3 2 0,0 1 0,1-1 0,-1 1 0,1 0 0,-1-1 0,1 1 0,-1 0 0,1 0 0,-1 0 0,1 0 0,-1 0 0,1 0 0,-1 1 0,1-1 0,-1 0 0,1 1 0,-1-1 0,2 2 0,1 0 0,1 0 0,-1 1 0,0 0 0,0 0 0,0 0 0,0 1 0,0-1 0,-1 1 0,0 0 0,1 0 0,4 8 0,1 9 0,0 0 0,-1 0 0,-1 0 0,-1 1 0,-1 0 0,4 42 0,-6-8 0,-4 89 0,0-136 0,0 0 0,-1-1 0,0 0 0,0 1 0,-1-1 0,0 0 0,-6 12 0,-5 12 0,115-261 0,-63 131 0,62-148 0,-98 240 0,-2 5 0,0 0 0,0 0 0,1 0 0,-1-1 0,1 1 0,-1 0 0,1 0 0,-1 0 0,1 0 0,0 0 0,0 0 0,-1 0 0,1 0 0,0 0 0,0 0 0,0 0 0,0 0 0,0 1 0,1-2 0,0 9 0,9 218 0,-8-100 0,-2-111 0,0 0 0,1 0 0,0-1 0,1 1 0,0-1 0,2 0 0,-1 0 0,1 0 0,1-1 0,9 14 0,-11-19 0,2 0 0,-1 0 0,1-1 0,0 1 0,0-1 0,0-1 0,1 1 0,0-1 0,0-1 0,1 1 0,-1-1 0,1 0 0,0-1 0,0 0 0,0 0 0,0-1 0,13 3 0,-2-2 0,1-1 0,0 0 0,-1-1 0,23-3 0,-35 2 0,0-1 0,0 0 0,0-1 0,0 1 0,0-2 0,0 1 0,0-1 0,0 0 0,-1 0 0,1-1 0,-1 1 0,0-1 0,0-1 0,6-5 0,-3-1 0,0 1 0,-1-2 0,-1 1 0,0-1 0,0 0 0,-1 0 0,-1-1 0,0 1 0,0-1 0,-1-1 0,-1 1 0,2-14 0,0-20 0,-2 1 0,-3-54 0,0 84 0,0 4 0,-1 0 0,0 0 0,-1 0 0,0 0 0,0 0 0,-1 0 0,-6-14 0,7 22 0,0 0 0,0 0 0,0 1 0,-1-1 0,1 1 0,-1-1 0,0 1 0,0 0 0,0 0 0,0 0 0,0 1 0,-1-1 0,1 1 0,-1 0 0,0 0 0,0 0 0,0 0 0,0 1 0,0-1 0,0 1 0,0 0 0,0 0 0,-8 0 0,8 1 0,-1-1 0,1 1 0,-1 0 0,1 1 0,-1-1 0,0 1 0,1 0 0,-1 0 0,1 0 0,0 1 0,-1-1 0,1 1 0,0 0 0,0 0 0,0 1 0,0-1 0,1 1 0,-6 4 0,4-1 0,0 0 0,0 0 0,1 0 0,0 1 0,0 0 0,0 0 0,1 0 0,0 0 0,-4 15 0,1 10 0,0 0 0,3 0 0,0 0 0,3 34 0,0-63 0,0 3 0,-1 19 0,1 1 0,2-1 0,1 0 0,5 24 0,-6-42 0,0 0 0,1 0 0,-1-1 0,1 1 0,1-1 0,-1 1 0,1-1 0,0 0 0,0 0 0,1-1 0,0 1 0,0-1 0,0 0 0,1-1 0,0 1 0,-1-1 0,1 0 0,9 4 0,-10-6 0,-1 1 0,1-1 0,-1-1 0,1 1 0,0-1 0,0 1 0,0-2 0,-1 1 0,1 0 0,0-1 0,0 0 0,0 0 0,0 0 0,0-1 0,0 0 0,0 0 0,7-2 0,-8 1 0,0 0 0,0 0 0,0-1 0,-1 1 0,0-1 0,1 0 0,-1 0 0,0 0 0,0 0 0,0 0 0,-1-1 0,1 0 0,-1 1 0,0-1 0,0 0 0,0 0 0,-1 0 0,1 0 0,1-7 0,2-21 0,0 0 0,-2 0 0,-3-60 0,0 55 0,1 8 0,-1 0 0,-2 0 0,-1 0 0,-1 0 0,-15-50 0,14 71 0,1 21 0,-2 329 0,7-313 0,-1-18 0,1 1 0,0-1 0,0 1 0,1-1 0,1 1 0,4 12 0,-6-21 0,0-1 0,0 0 0,0 1 0,0-1 0,1 0 0,-1 1 0,1-1 0,0 0 0,-1 0 0,1-1 0,0 1 0,0 0 0,0 0 0,1-1 0,-1 1 0,0-1 0,1 0 0,-1 0 0,0 0 0,1 0 0,-1 0 0,1 0 0,0-1 0,-1 1 0,1-1 0,-1 0 0,1 0 0,0 0 0,-1 0 0,1 0 0,0 0 0,4-2 0,-5 1 0,1 0 0,-1 0 0,0 0 0,1 0 0,-1 0 0,0-1 0,0 1 0,0-1 0,0 0 0,0 1 0,0-1 0,0 0 0,0 0 0,-1 0 0,1-1 0,-1 1 0,1 0 0,1-5 0,19-52 0,-18 43 0,46-182 0,-38 135 0,4 1 0,23-61 0,-38 119 0,1 0 0,-1 1 0,1-1 0,1 1 0,-1-1 0,0 1 0,1 0 0,-1 0 0,5-4 0,-6 6 0,1 0 0,-1 0 0,0 1 0,0-1 0,1 0 0,-1 1 0,1-1 0,-1 1 0,1-1 0,-1 1 0,0-1 0,1 1 0,-1 0 0,1 0 0,-1 0 0,1 0 0,0 0 0,-1 0 0,1 0 0,-1 1 0,0-1 0,1 0 0,-1 1 0,1-1 0,-1 1 0,1 0 0,1 1 0,4 3-3,0 1 0,0 0 0,0 0 0,-1 1-1,0 0 1,0 0 0,-1 0 0,5 9 0,-5-8 2,0-1 1,0 0 0,0 1-1,1-2 1,0 1 0,1-1-1,0 0 1,0 0-1,12 8 1,-11-11 5,-10-4-2,-1-1 1,1 1-1,0-1 0,-1 1 0,1-1 0,0 0 0,0 0 0,-3-3 0,-10-8-4,8 9 1,0 0 0,0 1 0,0 0 0,0 1 0,-1-1 0,1 1 0,-1 1 0,-13-2 0,17 3 0,1-1 0,-1 1 0,1 0 0,-1 0 0,1 1 0,-1-1 0,1 1 0,-1 0 0,1 0 0,0 0 0,-1 0 0,1 0 0,0 1 0,0 0 0,0-1 0,0 1 0,0 0 0,0 0 0,1 1 0,-1-1 0,-3 5 0,0 3 0,0 0 0,1 1 0,0-1 0,1 1 0,0 0 0,1 0 0,0 0 0,-2 17 0,2-5 0,2 0 0,0-1 0,3 32 0,-1-48 0,-1-1 0,1 0 0,1 1 0,-1-1 0,1 0 0,-1 0 0,1 1 0,1-2 0,-1 1 0,1 0 0,0 0 0,0-1 0,0 1 0,1-1 0,-1 0 0,1 0 0,0-1 0,0 1 0,1-1 0,-1 0 0,6 3 0,-1-1 0,0-1 0,0-1 0,0 1 0,1-2 0,0 1 0,-1-1 0,1-1 0,0 0 0,0 0 0,16-1 0,-24 0 0,1-1 0,-1 1 0,1-1 0,-1 1 0,0-1 0,1 0 0,-1 0 0,0 0 0,1 0 0,-1-1 0,0 1 0,0 0 0,0-1 0,0 0 0,0 1 0,-1-1 0,1 0 0,0 0 0,-1 0 0,0 0 0,1 0 0,-1 0 0,0-1 0,0 1 0,0 0 0,0-1 0,0 1 0,0-5 0,2-7 0,0 0 0,-1 0 0,-1-26 0,-1 36 0,-6-329 0,4 308 0,3 55 0,-18 959 0,17-969 0,-6 146 0,4-146 0,-1 0 0,-1 1 0,0-2 0,-2 1 0,-15 36 0,18-50 0,-1 0 0,0 0 0,0 0 0,0-1 0,0 1 0,-1-1 0,0 0 0,0-1 0,-1 1 0,1-1 0,-1 0 0,0-1 0,0 1 0,0-1 0,0 0 0,-1 0 0,1-1 0,-1 0 0,-11 2 0,1-1 0,-1-1 0,1-1 0,-1-1 0,1 0 0,-1-1 0,-30-6 0,25 1 0,1-1 0,0 0 0,0-2 0,0 0 0,1-2 0,1 0 0,0-1 0,0-1 0,1-1 0,1-1 0,-27-27 0,38 32 0,-1 1 0,1-1 0,0 0 0,1-1 0,1 0 0,-1 0 0,2 0 0,-1 0 0,2-1 0,-4-14 0,6 19 0,-1 0 0,2 1 0,-1-1 0,1 0 0,0 0 0,0 0 0,1 0 0,-1 0 0,2 1 0,-1-1 0,1 0 0,0 1 0,0-1 0,1 1 0,0 0 0,0 0 0,0 0 0,1 0 0,8-9 0,3-1 0,2 1 0,0 1 0,0 1 0,30-17 0,87-40 0,-75 41 0,307-176 0,-315 170 0,0-1 0,-3-2 0,-1-3 0,72-81 0,-101 100 0,-2 0 0,0-2 0,-1 1 0,-2-2 0,16-37 0,-24 47 0,0 0 0,0 0 0,-1-1 0,-1 1 0,-1-1 0,0 0 0,-1 0 0,-1 1 0,0-1 0,-5-31 0,5 45 0,-1 1 0,1-1 0,-1 0 0,1 1 0,-1-1 0,0 0 0,0 1 0,0-1 0,0 1 0,0-1 0,0 1 0,0 0 0,0-1 0,0 1 0,-1 0 0,1 0 0,-1 0 0,1 0 0,-1 0 0,1 0 0,-1 0 0,1 0 0,-1 1 0,0-1 0,1 1 0,-1-1 0,0 1 0,-3-1 0,2 1 0,1 0 0,-1 0 0,0 0 0,0 1 0,1-1 0,-1 1 0,0-1 0,0 1 0,1 0 0,-1 0 0,1 0 0,-1 1 0,1-1 0,-1 0 0,1 1 0,0 0 0,0-1 0,-4 5 0,-2 5 0,0 0 0,1 1 0,0 0 0,1 0 0,0 1 0,1 0 0,0 0 0,1 0 0,0 0 0,2 1 0,-3 22 0,0 22 0,3 81 0,2-138 0,1 11 0,0 1 0,0-1 0,1 1 0,1-1 0,0 0 0,0 0 0,2 0 0,-1 0 0,1-1 0,1 1 0,0-1 0,13 17 0,-13-20 0,1-1 0,0 0 0,0 0 0,0 0 0,1-1 0,0 0 0,1 0 0,-1-1 0,1 0 0,0-1 0,0 0 0,0 0 0,1-1 0,-1 0 0,1-1 0,13 2 0,2-2 0,37-2 0,-55 0 0,-4-1 0,0 1 0,0 0 0,0-1 0,0 1 0,0-1 0,0 0 0,0 0 0,0 0 0,-1 0 0,1 0 0,0-1 0,-1 0 0,1 1 0,-1-1 0,1 0 0,3-4 0,-2 2 0,-1-1 0,0 1 0,0-1 0,-1 1 0,1-1 0,-1 0 0,0 0 0,3-10 0,-1-8 0,-1 1 0,0-1 0,-1-37 0,-2 41 0,0-40 0,0 2 0,11-87 0,-10 142 0,-1-1 0,1 1 0,-1-1 0,1 1 0,0-1 0,0 1 0,0-1 0,0 1 0,4-4 0,-5 5 0,1 1 0,-1-1 0,1 1 0,-1 0 0,1-1 0,-1 1 0,1-1 0,0 1 0,-1 0 0,1 0 0,-1-1 0,1 1 0,0 0 0,-1 0 0,1 0 0,0 0 0,0 0 0,-1 0 0,1 0 0,0 0 0,-1 0 0,1 0 0,0 0 0,-1 0 0,1 0 0,0 1 0,-1-1 0,1 0 0,0 0 0,-1 1 0,1-1 0,-1 0 0,1 1 0,-1-1 0,1 1 0,0-1 0,-1 1 0,0-1 0,1 1 0,-1-1 0,1 2 0,4 3 0,-1 0 0,0 0 0,0 1 0,-1 0 0,0 0 0,1 0 0,3 12 0,13 52 0,-17-56 0,7 30 0,-3-1 0,-1 1 0,-2 0 0,-3 0 0,-5 69 0,4-108 0,-1 0 0,0-1 0,0 1 0,0 0 0,-1-1 0,-1 6 0,0-31 0,9-11 0,1 0 0,2 1 0,1-1 0,25-52 0,-16 38 0,-9 21 0,39-89 0,-41 98 0,1-1 0,1 1 0,1 1 0,17-21 0,-27 35 0,0-1 0,0 1 0,1 0 0,-1 0 0,0 0 0,1 0 0,-1 0 0,0 0 0,1 0 0,0 0 0,-1 0 0,1 1 0,-1-1 0,4 0 0,-4 1 0,0 0 0,0 0 0,0 0 0,-1 0 0,1 0 0,0 0 0,0 1 0,-1-1 0,1 0 0,0 1 0,0-1 0,-1 1 0,1-1 0,0 0 0,-1 1 0,1-1 0,-1 1 0,1 0 0,0-1 0,-1 1 0,1 0 0,0 0 0,2 6 0,0-1 0,-1 1 0,1 0 0,-1 0 0,2 12 0,-2-8 0,9 61 0,-3 0 0,-3 1 0,-4 81 0,-2-89 0,1-62 0,1 3 0,-1-1 0,0 1 0,-1 0 0,1-1 0,-1 1 0,0-1 0,0 1 0,-1-1 0,-3 9 0,2-12 0,2-9 0,1 5 0,1-17 0,1 0 0,0 0 0,2 0 0,0 0 0,13-36 0,48-91 0,-43 102 0,-10 18 0,4-11 0,2 1 0,2 1 0,45-63 0,-65 98 0,0-1 0,0 1 0,1 0 0,-1-1 0,0 1 0,0 0 0,0 0 0,1-1 0,-1 1 0,0 0 0,0 0 0,1-1 0,-1 1 0,0 0 0,0 0 0,1 0 0,-1 0 0,0-1 0,1 1 0,-1 0 0,0 0 0,1 0 0,-1 0 0,0 0 0,1 0 0,-1 0 0,0 0 0,1 0 0,-1 0 0,0 0 0,1 0 0,-1 0 0,0 0 0,1 0 0,-1 1 0,5 12 0,-5 27 0,0-32 0,-13 288 0,11-278 0,0 4 0,-1 37 0,3-55 0,0 0 0,1 1 0,-1-1 0,1 0 0,0 0 0,0 0 0,0 1 0,0-1 0,1 0 0,0 0 0,-1-1 0,2 1 0,-1 0 0,0 0 0,4 3 0,-1-3 0,1 1 0,0-1 0,0 0 0,1-1 0,-1 1 0,1-1 0,-1-1 0,1 1 0,0-1 0,0 0 0,0-1 0,8 1 0,11 1 0,51-2 0,-72-1 0,1 0 0,0-1 0,0 1 0,0-1 0,0 0 0,0-1 0,-1 1 0,1-1 0,-1 0 0,1-1 0,-1 1 0,0-1 0,0 0 0,0 0 0,9-8 0,-8 5 0,0-1 0,0 0 0,-1 0 0,0 0 0,0 0 0,-1-1 0,0 0 0,-1 0 0,4-10 0,1-10 0,-2 1 0,-1-2 0,-1 1 0,-2 0 0,0-37 0,-2 25 0,1 25 0,0 0 0,-1-1 0,-1 1 0,0 0 0,-1-1 0,-1 1 0,0 0 0,-8-21 0,10 34 0,0 0 0,0 0 0,0 0 0,0 0 0,0 0 0,-1 0 0,1 0 0,0 0 0,-1 1 0,1-1 0,-1 1 0,0-1 0,1 1 0,-1 0 0,0-1 0,0 1 0,0 0 0,0 0 0,0 0 0,0 1 0,0-1 0,-1 0 0,1 1 0,-3-1 0,2 1 0,1 1 0,-1-1 0,1 1 0,-1-1 0,0 1 0,1 0 0,0 0 0,-1 0 0,1 1 0,0-1 0,-1 0 0,1 1 0,0 0 0,0-1 0,0 1 0,0 0 0,0 0 0,1 0 0,-1 0 0,-2 4 0,-4 8 0,0 1 0,0 0 0,2 0 0,0 1 0,0 0 0,2 0 0,0 0 0,-3 28 0,1 16 0,4 64 0,2-115 0,-1 5 0,2 0 0,0-1 0,1 1 0,0 0 0,1-1 0,1 1 0,0-1 0,8 16 0,-9-22 0,0-1 0,1 0 0,0 0 0,0 0 0,0 0 0,1-1 0,0 0 0,0 0 0,0 0 0,1-1 0,0 0 0,0 0 0,0 0 0,0 0 0,0-1 0,1 0 0,12 4 0,41 2 0,-55-8 0,-1-1 0,1 0 0,0 0 0,0 0 0,-1-1 0,1 0 0,0 0 0,-1 0 0,1 0 0,6-3 0,-7 0 0,1 1 0,-1-1 0,0 0 0,-1 0 0,1 0 0,-1 0 0,1-1 0,-1 0 0,-1 1 0,1-1 0,-1 0 0,4-9 0,0-5 0,0-1 0,4-24 0,7-86 0,-15 94 0,2 0 0,2 1 0,19-66 0,-24 98 0,1-1 0,-1 1 0,1-1 0,0 1 0,0 0 0,0 0 0,0 0 0,1 0 0,-1 1 0,1-1 0,5-4 0,-7 7 0,0-1 0,0 0 0,1 1 0,-1-1 0,0 1 0,1-1 0,-1 1 0,0-1 0,1 1 0,-1 0 0,1 0 0,-1 0 0,0 0 0,1 0 0,-1 0 0,1 0 0,-1 0 0,0 1 0,1-1 0,-1 1 0,1-1 0,-1 1 0,0-1 0,0 1 0,1-1 0,-1 1 0,0 0 0,0 0 0,0 0 0,0 0 0,0 0 0,0 0 0,0 0 0,1 1 0,3 6 0,0-1 0,0 1 0,-1 0 0,0 0 0,-1 0 0,1 1 0,-2-1 0,1 1 0,-1 0 0,-1-1 0,2 11 0,0 21 0,0 43 0,-3-83 0,-8 229 0,10-241-4,1 1 0,0 1-1,1-1 1,0 0 0,8-14 0,37-64-5,-35 65 11,147-229-2,-139 225 0,-22 28 0,0-1-1,1 1 1,-1-1 0,0 1 0,0-1-1,1 1 1,-1-1 0,0 1 0,1 0-1,-1-1 1,1 1 0,-1 0 0,0-1-1,1 1 1,-1 0 0,1-1 0,-1 1-1,1 0 1,-1 0 0,1 0 0,-1-1-1,1 1 1,-1 0 0,1 0 0,-1 0-1,1 0 1,0 0 0,0 0 0,-1 9-5,0-7 4,-3 97-2,0-41 3,8 99 0,-4-151 0,0 0 1,0-1-1,0 1 1,1-1-1,0 1 1,0-1-1,1 0 0,-1 0 1,1 0-1,0 0 1,1 0-1,-1 0 0,1-1 1,0 0-1,0 0 1,0 0-1,1 0 1,6 4-1,-3-3 1,-1-1-1,1 0 1,0-1 0,1 0-1,-1 0 1,1-1 0,-1 0-1,1 0 1,0-1 0,-1 0-1,12 0 1,-17-1-1,0-1 0,0 0 0,0 1 0,0-1 0,0 0 0,0 0 0,0-1 0,0 1 0,0 0 0,-1-1 0,1 0 0,0 0 0,-1 0 0,0 0 0,1 0 0,-1 0 0,0-1 0,0 1 0,0-1 0,0 1 0,-1-1 0,1 0 0,-1 1 0,0-1 0,2-6 0,3-8 0,0-1-1,-1 0 1,2-22-1,-5 32 0,10-91-3,-4 0 0,-7-135 0,-2 124 6,1-248 16,-1 340 5,-3 17-18,-2 14-7,5-12 3,-9 30-1,2 0 0,0 0 0,-5 64 0,3 107 0,13 433-5,-3-602-329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0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48 31711,'-10'-6'60,"0"0"0,0 1 0,-1 0 1,1 1-1,-1 0 0,-1 0 1,1 1-1,-15-1 0,-8 0 22,-50 2-1,80 2-85,0-1 5,1 1-1,-1 0 1,1 0 0,0 1-1,-1-1 1,1 1-1,-1 0 1,1 0 0,0 0-1,-1 0 1,1 0-1,0 1 1,0-1-1,0 1 1,0 0 0,0 0-1,0 0 1,1 1-1,-1-1 1,1 0 0,0 1-1,-1 0 1,1 0-1,0-1 1,0 1 0,1 0-1,-1 0 1,1 1-1,-1-1 1,1 0 0,0 0-1,0 1 1,1-1-1,-1 1 1,0 6 0,-1 2 3,1 0 1,-1 1 0,2-1-1,0 1 1,1-1 0,0 1-1,0-1 1,5 17 0,-3-21-2,-1-1 1,2 1 0,-1-1-1,1 0 1,0 0-1,0 0 1,1-1-1,-1 0 1,2 1 0,-1-2-1,1 1 1,0-1-1,0 1 1,7 3 0,-3-3 5,0 0 0,0-1 0,1-1 0,0 1 0,0-2 0,0 1 1,0-2-1,1 1 0,-1-2 0,1 1 0,-1-2 0,1 1 0,11-2 1,-20 1-7,0-1 0,0 1 0,0-1 0,0 1 0,0-1 0,0 0 0,0 0 0,0 0 0,0 0 0,0-1 1,0 1-1,-1-1 0,1 0 0,-1 0 0,1 0 0,-1 0 0,4-4 0,-2 1 0,-1 0 0,0 0 1,0 0-1,0 0 0,-1-1 0,0 1 0,0-1 0,2-11 0,-1 2 1,-1-1 0,-1 1-1,0-1 1,-1 1 0,-1-1-1,-4-21 1,4 32-4,0 0 0,0 0 0,-1 0 0,0 1 0,0-1 0,0 0 0,0 1 0,-1-1 0,1 1 0,-1 0 0,-1 0 0,1 0 0,0 0 0,-1 1 0,0-1 0,0 1 0,0 0 0,0 0 0,0 0 0,-1 1 0,1-1 0,-1 1 0,0 0 0,1 0 0,-1 1 0,0 0 0,0-1 0,0 2 0,0-1 0,-1 1 0,-7 0 0,10 0-4,1 0 0,-1 0 0,0 0 0,1 1 0,0-1 0,-1 1 0,1 0 1,-1 0-1,1 0 0,0 0 0,-1 0 0,1 0 0,0 1 0,0-1 0,0 1 0,-3 3 0,1-1 9,1 0 1,0 0-1,0 1 0,0-1 0,1 1 0,-1 0 0,-2 8 1,0 3-272,1 0 0,1 0 0,1 0 0,-2 25 0,3 28-4190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51.8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82 32463,'39'-17'96,"11"12"32,2 0-96,9 5-16,8 0-16,6 0 0,-9-5 0,-5-5 32,-17 3-32,-19-6-32,-19 3-96,-6 0-1921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53.9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32 187 27949,'-15'-9'2565,"15"8"-2483,-1 1 0,1-1-1,-1 0 1,1 1 0,-1-1 0,1 1 0,-1-1 0,0 1 0,1-1 0,-1 1 0,0 0 0,0-1 0,1 1 0,-1 0 0,0 0 0,0-1-1,0 1 1,1 0 0,-1 0 0,0 0 0,-1 0 0,849 22 289,-186 5-365,0-25 2,-348-3-6,-271 1-2,100-1 0,214 27 0,198 14 0,-283-28 0,542 0 0,-521-14 0,988-18 0,-881 9 0,203-11 0,-77-28 0,-358 31 0,41 9 6,-139 9-3,1-2-1,110-21 0,-37-3 0,277-13-1,-65 7-1,-235 24 0,130-6 0,-109 4 0,-40 3 0,-77 6-6,1 1-13,-46 1-1,-19 0-71,-6 0-285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55.3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 1 27517,'-17'6'2783,"24"-1"-1122,33 3-854,-32-7-971,77 6 200,135-3 1,-123-5-14,105-10-11,-19 0-5,-127 10-7,795-3 0,-596 18 0,51 1 0,-216-14 3,166-7 10,-324 6-400,19 0-1019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58.3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34 197 28877,'-33'-3'2946,"33"3"-2936,0 0 0,0 0-1,0 0 1,0 0 0,0 0-1,0 0 1,0 0 0,0 0 0,0 0-1,0 0 1,0 0 0,1 0-1,-1 0 1,0 0 0,0 0-1,0 0 1,0 0 0,0 0 0,0 0-1,0 0 1,0 0 0,0 0-1,0 0 1,0 0 0,0 0-1,0-1 1,1 1 0,-1 0 0,0 0-1,0 0 1,0 0 0,0 0-1,0 0 1,0 0 0,0 0 0,0 0-1,0 0 1,0 0 0,0 0-1,0 0 1,0-1 0,0 1-1,0 0 1,0 0 0,0 0 0,0 0-1,0 0 1,0 0 0,0 0-1,0 0 1,0 0 0,0 0 0,0 0-1,0 0 1,0-1 0,0 1-1,0 0 1,21-2 163,362 0-80,22-2-26,-19-4-67,-159 4 0,41-2 0,-74-13 0,102-2 0,279 21 0,-415 9 0,0-1 0,-121-8 0,76 0 0,126 16 0,-35 4 0,210-28 16,-37 1-16,-231 9 0,394 25 0,214-6 0,-568-22 0,189-14 0,280-12 0,481-30 0,-821 35 0,-239 14 0,294-17 0,-114 13-10,-72 6 4,142-6 6,-306 10 0,15 1-2,0-3-1,0-1 0,38-10 0,-73 14-61,-9 1-1115,-17 0-1313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6:59.8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 28573,'279'0'3873,"542"-5"-3616,-325 6-257,-312 22 0,-129-13 0,111 5 0,602-15-563,-780 0-379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04.0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 31326,'65'0'1142,"264"-7"-843,-308 2-299,-44 13 0,-5 7 0,0 2 0,1 0 0,1 2 0,1 1 0,1 2 0,1 0 0,1 1 0,-33 44 0,41-40 0,13-27 0,1 1 0,0 0 0,0-1 0,-1 1 0,1-1 0,0 1 0,0-1 0,0 1 0,0-1 0,-1 1 0,1 0 0,0-1 0,0 1 0,0-1 0,0 1 0,1 0 0,-1-1 0,0 1 0,0-1 0,0 1 0,0-1 0,1 1 0,-1-1 0,0 1 0,0 0 0,1-1 0,-1 1 0,0-1 0,1 0 0,-1 1 0,1-1 0,-1 1 0,0-1 0,1 0 0,-1 1 0,1-1 0,-1 0 0,1 1 0,0-1 0,-1 0 0,1 0 0,-1 0 0,1 1 0,-1-1 0,1 0 0,0 0 0,0 0 0,88 2 0,-60-3 0,1 1 0,0 2 0,-1 1 0,37 9 0,-57-10 0,0 1 0,0 0 0,-1 1 0,0 0 0,1 0 0,-1 1 0,-1 0 0,1 0 0,-1 1 0,0 0 0,0 0 0,0 1 0,-1 0 0,0 0 0,-1 0 0,0 1 0,0 0 0,5 9 0,-5-6 0,-1 0 0,0 0 0,-1 0 0,0 1 0,-1-1 0,0 1 0,0-1 0,-2 1 0,1 0 0,-1-1 0,-1 1 0,0 0 0,-1-1 0,0 1 0,-1-1 0,0 0 0,-1 1 0,0-1 0,-1-1 0,0 1 0,0-1 0,-1 0 0,-1 0 0,0-1 0,0 1 0,-9 8 0,8-9 0,0-1 0,0 0 0,0 0 0,-1 0 0,0-1 0,-1-1 0,1 0 0,-1 0 0,-1 0 0,1-1 0,-1-1 0,0 0 0,0-1 0,0 0 0,0 0 0,-1-1 0,-13 1 0,19-3 0,0 0 0,1 0 0,-1-1 0,0 1 0,1-1 0,-1-1 0,1 1 0,-1-1 0,1 0 0,0 0 0,0 0 0,0-1 0,0 1 0,0-1 0,0 0 0,1-1 0,0 1 0,-1-1 0,1 0 0,1 0 0,-1-1 0,0 1 0,-2-5 0,-15-19 0,0-1 0,2 0 0,-26-54 0,35 54 29,9 28-51,1 0 1,0-1 0,0 1 0,-1 0 0,1-1 0,0 1-1,0 0 1,0-1 0,0 1 0,0-1 0,1 1 0,-1 0-1,0-1 1,1 1 0,-1 0 0,1-1 0,-1 1 0,2-2-1,14-8-1461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05.2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1 674 32095,'0'0'512,"0"13"-461,0 62-38,1-73-12,-1-1-1,0 0 1,1 0 0,-1 0-1,1 0 1,0 0-1,-1 0 1,1 0 0,0 0-1,-1 0 1,1 0 0,0 0-1,0 0 1,0 0 0,0 0-1,0-1 1,0 1-1,0 0 1,0-1 0,0 1-1,0-1 1,1 1 0,-1-1-1,0 0 1,0 1 0,0-1-1,1 0 1,-1 0-1,0 0 1,0 0 0,1 0-1,-1 0 1,0 0 0,0 0-1,0 0 1,2-1 0,1 0 2,-1 1 0,0-1 0,0 1 0,0-1 0,0 0 0,0 0 0,0 0 0,0-1 0,0 1 0,0-1 0,-1 0 1,1 0-1,4-3 0,-2-3 0,0-1 0,0 1-1,0-1 1,-1 0 0,-1 0 0,0 0 0,0-1 0,-1 1 0,0-1 0,1-10 0,0-18-6,-2-48 1,-1 52 4,0 10-2,-1 0 0,-7-41 0,6 57 0,0 0 0,0 1 0,0-1 0,-1 0 0,0 1 0,-1 0 0,1 0 0,-2 0 0,1 0 0,-1 0 0,-9-10 0,12 16 0,-1-1 0,1 1 0,0-1 0,-1 1 0,1 0 0,-1-1 0,1 1 0,-1 1 0,0-1 0,1 0 0,-1 1 0,0-1 0,0 1 0,0 0 0,1 0 0,-1 0 0,0 0 0,0 0 0,-4 2 0,6-2 0,1 1 0,-1-1 0,0 1 0,0-1 0,1 1 0,-1 0 0,0-1 0,1 1 0,-1 0 0,1 0 0,-1-1 0,1 1 0,-1 0 0,1 0 0,-1 0 0,1 0 0,0 0 0,0 0 0,-1-1 0,1 1 0,0 0 0,0 0 0,0 0 0,0 0 0,0 0 0,0 0 0,0 1 0,3 29 0,-1-28 0,-1 1 0,1-1 0,-1 0 0,1 0 0,0 0 0,0 0 0,0 0 0,1 0 0,-1 0 0,1-1 0,-1 1 0,1-1 0,0 0 0,0 0 0,0 0 0,0 0 0,0 0 0,1-1 0,-1 1 0,0-1 0,7 2 0,5 1 0,0 0 0,1-1 0,28 2 0,-23-3 0,0-1 0,0-1 0,0 0 0,-1-2 0,1 0 0,0-1 0,-1-1 0,1-2 0,24-8 0,-54 40 0,-23 70 0,26-56 0,2 1 0,1 73 0,3-83 0,0-27 0,0 0 0,0 1 0,1-1 0,-1 0 0,1 1 0,0-1 0,0 0 0,0 0 0,1 0 0,-1 0 0,5 7 0,-5-9 0,1 0 0,0 0 0,0 0 0,0-1 0,0 1 0,0-1 0,0 1 0,0-1 0,0 0 0,0 0 0,1 0 0,-1 0 0,0 0 0,1-1 0,-1 1 0,1-1 0,-1 1 0,0-1 0,1 0 0,-1 0 0,4 0 0,4 0 0,0 0 0,0 0 0,1-1 0,16-4 0,-23 3 0,0 1 0,-1-1 0,1 0 0,-1 1 0,1-2 0,-1 1 0,0 0 0,1-1 0,-1 1 0,-1-1 0,1 0 0,0 0 0,-1 0 0,1-1 0,1-3 0,4-6 0,-1 1 0,-1-2 0,-1 1 0,1-1 0,5-26 0,5-70 0,-13 80 0,1 1 0,1-1 0,11-34 0,-15 61 0,0 0 0,1 0 0,-1 0 0,1 0 0,0 0 0,0 1 0,0-1 0,0 1 0,0-1 0,1 1 0,-1-1 0,1 1 0,0 0 0,-1 0 0,1 1 0,0-1 0,0 1 0,0-1 0,0 1 0,0 0 0,1 0 0,-1 0 0,4 0 0,3-1 0,1 1 0,-1 1 0,1-1 0,0 2 0,19 2 0,-40-4 0,0 0 0,0 1 0,0-1 0,-13 3 0,20-2 0,0 0 0,0 1 0,0 0 0,-1-1 0,1 1 0,0 0 0,0 1 0,1-1 0,-1 0 0,0 1 0,0 0 0,1-1 0,-1 1 0,0 0 0,1 1 0,0-1 0,0 0 0,0 1 0,-3 2 0,1 4 0,0 0 0,0 0 0,1 0 0,0 0 0,1 1 0,0-1 0,-1 12 0,0 69 0,3-89 0,0 11 0,0 0 0,1-1 0,1 1 0,0-1 0,1 1 0,0-1 0,0 0 0,1 0 0,1-1 0,10 19 0,-11-23 0,-1-1 0,1 0 0,0 0 0,1 0 0,-1-1 0,1 1 0,0-1 0,0 0 0,0-1 0,0 1 0,1-1 0,0 0 0,-1 0 0,1-1 0,0 0 0,0 0 0,1 0 0,-1-1 0,0 1 0,13-1 0,-14 0 0,1-1 0,0 0 0,-1 0 0,1-1 0,0 1 0,-1-1 0,1 0 0,-1-1 0,10-3 0,-12 3 0,0 0 0,0-1 0,0 1 0,0 0 0,-1-1 0,1 0 0,-1 0 0,0 0 0,0 0 0,0 0 0,0 0 0,0 0 0,-1-1 0,1 1 0,-1 0 0,1-8 0,5-21 0,-2 0 0,-2 0 0,-1-1 0,-4-61 0,0 21 0,-25-310 0,27 384 0,0-1 0,0 0 0,0 0 0,0 0 0,-1 1 0,1-1 0,0 0 0,0 0 0,0 0 0,0 0 0,-1 0 0,1 1 0,0-1 0,0 0 0,0 0 0,-1 0 0,1 0 0,0 0 0,0 0 0,0 0 0,-1 0 0,1 0 0,0 0 0,0 0 0,0 0 0,-1 0 0,1 0 0,0 0 0,0 0 0,0 0 0,-1 0 0,1 0 0,0 0 0,0 0 0,-1 0 0,1 0 0,0 0 0,0-1 0,0 1 0,0 0 0,-1 0 0,1 0 0,0 0 0,0 0 0,0-1 0,0 1 0,0 0 0,-1 0 0,1 0 0,0 0 0,0-1 0,0 1 0,0 0 0,0 0 0,0 0 0,0-1 0,0 1 0,0 0 0,0 0 0,0-1 0,0 1 0,0 0 0,0 0 0,0 0 0,0-1 0,0 1 0,-11 19 0,4 7 0,2 0 0,0 1 0,-2 44 0,6 90 0,1-93 0,0-27 0,1-1 0,1 1 0,3-1 0,17 71 0,-17-88-18,-4-18-5,0 0 0,0-1 0,0 1 0,0 0 0,1 0 0,0-1 0,0 1 0,0-1 0,0 1 0,1-1 0,0 0 0,4 5 0,0-7-1309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06.5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1 923 30782,'0'3'78,"0"1"0,1-1 0,0 1 0,-1 0 0,1-1 0,0 0 0,1 1 0,-1-1 0,1 0 0,0 1 0,-1-1 0,1 0 0,0 0 0,1 0 0,-1-1 0,1 1 0,-1-1 0,1 1 0,0-1 0,0 0 0,0 0 0,6 4 0,-6-5-73,-1 0 0,1 0 0,0 1 0,0-2 0,0 1 0,0 0 1,0-1-1,1 1 0,-1-1 0,0 0 0,0 0 0,0 0 0,0 0 0,0-1 1,0 1-1,0-1 0,0 0 0,0 0 0,0 0 0,0 0 0,0 0 0,0-1 0,-1 1 1,1-1-1,0 0 0,-1 0 0,4-3 0,3-5-1,-2 0 0,1 0-1,-1 0 1,-1-1 0,0 0 0,-1 0 0,7-17-1,22-89 15,-16 27-18,12-151 0,-19-92 0,-11 328 0,0-4 0,0 0 0,-1 0 0,1 0 0,-2 0 0,-3-15 0,5 22 0,-1 1 0,0-1 0,1 1 0,-1 0 0,0-1 0,0 1 0,1 0 0,-1 0 0,0-1 0,0 1 0,-1 0 0,1 0 0,0 0 0,0 0 0,0 0 0,-1 1 0,1-1 0,0 0 0,-1 1 0,1-1 0,-1 0 0,1 1 0,-1 0 0,1-1 0,-1 1 0,1 0 0,-1 0 0,1 0 0,-1 0 0,1 0 0,-1 0 0,0 0 0,1 1 0,-1-1 0,1 0 0,0 1 0,-1-1 0,1 1 0,-1 0 0,-1 1 0,1-2 0,1 1 0,-1 0 0,1 0 0,0 0 0,-1 0 0,1 0 0,0 0 0,-1 0 0,1 0 0,0 1 0,0-1 0,0 0 0,0 1 0,0-1 0,1 1 0,-1-1 0,0 1 0,0 2 0,-6 33 0,7-33 0,-5 188 0,6-122 0,-1-8 0,4 0 0,12 67 0,-11-100 0,2-1 0,0 1 0,3-1 0,0 0 0,1-1 0,24 40 0,-31-59 0,1-1 0,0 0 0,0-1 0,1 1 0,0-1 0,0 0 0,0-1 0,0 1 0,1-1 0,0 0 0,0-1 0,1 0 0,-1 0 0,1 0 0,0-1 0,0-1 0,0 1 0,0-1 0,1 0 0,-1-1 0,0 0 0,1 0 0,-1-1 0,16-1 0,-19 0 0,1 1 0,0-1 0,-1-1 0,1 1 0,-1-1 0,1 0 0,-1 0 0,0 0 0,0-1 0,0 0 0,0 0 0,0 0 0,5-5 0,-3 1 0,0 0 0,-1 0 0,1-1 0,-2 0 0,1 0 0,-1 0 0,5-12 0,-1 0 0,-2 0 0,0 0 0,-1-1 0,-2 0 0,0 0 0,2-33 0,-5-176 0,-7 209 0,1 20 0,0 14 0,0 45 0,1 0 0,9 103 0,-5-152 0,2-1 0,-1 1 0,1-1 0,0 0 0,1 0 0,-1 0 0,2 0 0,-1 0 0,1 0 0,0-1 0,1 0 0,7 9 0,-8-11 0,0-1 0,0 0 0,1 1 0,0-2 0,-1 1 0,2 0 0,-1-1 0,0 0 0,1 0 0,-1-1 0,1 0 0,0 0 0,0 0 0,0 0 0,0-1 0,0 0 0,9 0 0,-9 0 0,0-1 0,1 0 0,-1 0 0,0-1 0,1 0 0,-1 0 0,0 0 0,0-1 0,0 0 0,8-3 0,-10 2 0,0 0 0,1-1 0,-1 1 0,0-1 0,0 0 0,-1 0 0,1 0 0,-1 0 0,0 0 0,0-1 0,0 0 0,3-7 0,3-10 0,0-1 0,-1 0 0,-1 0 0,-1 0 0,5-40 0,-8 25 0,-1 0 0,-5-70 0,3 103 0,-1 0 0,0 0 0,0 1 0,0-1 0,-1 0 0,0 1 0,0 0 0,0-1 0,0 1 0,0 0 0,-6-7 0,7 10 0,0-1 0,-1 1 0,1-1 0,-1 1 0,0 0 0,1-1 0,-1 1 0,0 0 0,0 0 0,0 0 0,0 0 0,0 1 0,0-1 0,0 0 0,0 1 0,0-1 0,0 1 0,0 0 0,0 0 0,0 0 0,0 0 0,0 0 0,-1 0 0,1 0 0,0 1 0,0-1 0,0 1 0,-2 1 0,1-1 0,1 1 0,0-1 0,-1 1 0,1 0 0,0 0 0,0 0 0,1 0 0,-1 0 0,0 0 0,1 0 0,-1 1 0,1-1 0,0 0 0,0 1 0,0-1 0,0 1 0,0 0 0,0-1 0,0 5 0,-7 56 0,7-58 0,-1 24 0,1 1 0,0-1 0,3 0 0,0 1 0,13 53 0,-13-75 0,0 0 0,1 0 0,0 0 0,1 0 0,0 0 0,0-1 0,1 1 0,-1-1 0,2 0 0,-1-1 0,1 1 0,0-1 0,0 0 0,1-1 0,-1 1 0,1-1 0,1-1 0,-1 1 0,1-1 0,-1 0 0,1-1 0,0 0 0,1 0 0,12 2 0,-5-2 0,1-1 0,0-1 0,-1 0 0,1-1 0,22-3 0,-36 3 0,1-1 0,-1 0 0,0 0 0,0 0 0,0 0 0,0-1 0,0 1 0,0-1 0,0 0 0,-1 0 0,1 0 0,0 0 0,-1 0 0,0-1 0,1 1 0,-1-1 0,0 1 0,0-1 0,-1 0 0,1 0 0,-1 0 0,1 0 0,-1 0 0,0 0 0,0 0 0,1-6 0,1-7 0,0-1 0,-2 1 0,0-1 0,-1-17 0,0 20 0,-1-72 0,3-102 0,-1 184 0,-1 0 0,1 0 0,-1 0 0,1 0 0,0 0 0,0 1 0,1-1 0,-1 0 0,1 1 0,0-1 0,0 1 0,0 0 0,0-1 0,0 1 0,1 0 0,0 0 0,3-2 0,-3 2 0,1 1 0,0 0 0,0 0 0,0 0 0,1 0 0,-1 1 0,0 0 0,1 0 0,-1 0 0,1 0 0,-1 1 0,1-1 0,-1 1 0,7 1 0,-7 0 0,0 0 0,0 0 0,0 1 0,0-1 0,0 1 0,0 0 0,-1 0 0,1 1 0,-1-1 0,1 1 0,-1-1 0,0 1 0,0 0 0,0 0 0,0 1 0,-1-1 0,1 0 0,-1 1 0,0 0 0,2 4 0,5 9 0,-1 0 0,-1 0 0,8 25 0,-8-9 0,-2 0 0,0 1 0,-3-1 0,-1 48 0,0-15 0,-1-59 0,0-1 0,1 1 0,0-1 0,0 1 0,1-1 0,-1 0 0,1 1 0,5 8 0,-6-12 0,1 0 0,0-1 0,0 1 0,0-1 0,0 1 0,1-1 0,-1 0 0,1 1 0,-1-1 0,1 0 0,0-1 0,0 1 0,-1 0 0,1-1 0,0 0 0,1 0 0,-1 0 0,5 1 0,4 1 0,0-1 0,0-1 0,0 0 0,0 0 0,0-1 0,0-1 0,0 0 0,0-1 1,0 0-1,0-1 0,11-4 0,-15 4-1,-1 0 1,0 0-1,0-1 1,-1 0-1,1 0 1,-1-1-1,0 0 1,0 0 0,0 0-1,-1-1 1,0 0-1,0 0 1,0 0-1,-1-1 1,0 1-1,0-1 1,-1 0-1,4-10 1,-3 3-81,-1 0 0,0 0 1,-1-1-1,-1 1 0,0-1 0,-1-19 0,-3-26-1650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06.8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213 40 32399,'-6'-5'14,"-1"1"1,0 0-1,1 0 1,-2 0-1,1 1 1,0 0-1,-1 0 1,1 1-1,-1 0 1,0 0-1,0 1 0,-14-1 1,19 2-10,-1-1 0,0 2 0,0-1-1,0 0 1,0 1 0,0 0 0,0-1 0,0 2 0,1-1 0,-1 0 0,0 1 0,1 0-1,-1-1 1,1 1 0,0 1 0,0-1 0,0 0 0,0 1 0,0 0 0,0-1 0,0 1 0,1 0-1,0 1 1,-1-1 0,1 0 0,-3 7 0,3-5-5,0 0 1,0-1-1,1 1 0,-1 0 1,1 1-1,0-1 0,0 0 1,1 0-1,-1 0 0,1 1 1,1-1-1,-1 0 0,1 0 1,-1 0-1,1 1 0,1-1 1,-1 0-1,1 0 0,0 0 1,0-1-1,0 1 0,1 0 1,0-1-1,0 0 1,0 1-1,0-1 0,1 0 1,-1-1-1,1 1 0,0-1 1,0 1-1,0-1 0,1 0 1,-1-1-1,1 1 0,0-1 1,-1 0-1,7 2 0,3-1 1,-1 1 0,1-2 0,0 0 0,1-1 0,-1 0 0,25-3 0,-33 2 0,-2 0 0,1-1 0,-1 0 0,0 0 0,0 0 1,0 0-1,0-1 0,0 0 0,0 0 0,0 0 0,0 0 0,-1-1 0,1 1 0,-1-1 0,0 0 0,0 0 0,0 0 0,0 0 0,0-1 0,-1 1 0,1-1 0,-1 0 0,0 1 0,0-1 0,0 0 0,-1 0 0,1 0 0,1-9 0,-2 9-1,0-1 0,0 0 0,0-1 0,0 1 0,-1 0 0,0 0 0,0 0 0,0 0-1,-1 0 1,1 0 0,-1 0 0,-1 0 0,1 0 0,-1 0 0,1 0 0,-1 0 0,-1 1 0,1-1-1,-1 1 1,0-1 0,0 1 0,0 0 0,-5-4 0,4 4-2,-1 1 1,0 0-1,0 0 1,0 1-1,0-1 0,0 1 1,-1 0-1,1 1 1,-1-1-1,-10 0 0,-2 0-49,0 1-1,-21 2 0,-18 3-335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07.1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18 32319,'0'0'288,"0"2"-192,45-2-64,24 0 0,25 0-32,3 0 0,-1-2 0,-13 2 0,-19-10-96,-25 2-1281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1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284 128 31598,'0'-16'268,"1"8"-154,-1-1 0,0 1 1,-1 0-1,0 0 0,-4-16 0,4 22-109,0-1 1,0 1-1,0 0 0,-1-1 0,1 1 1,-1 0-1,0 0 0,1 0 0,-1 0 0,0 0 1,0 0-1,0 1 0,-1-1 0,1 1 0,0-1 1,-1 1-1,1 0 0,0 0 0,-1 0 0,0 0 1,1 0-1,-4 0 0,-3-1-4,0 0 1,0 0-1,-1 1 0,1 1 1,0 0-1,-1 0 0,1 1 0,0 0 1,0 0-1,-1 1 0,1 0 1,0 1-1,-12 5 0,15-5-1,0 0-1,1 0 0,0 0 0,-1 1 1,1 0-1,1 0 0,-1 0 0,0 1 1,1 0-1,0 0 0,0 0 0,1 0 1,-1 0-1,1 1 0,0 0 0,1-1 1,-1 1-1,1 0 0,0 0 0,-1 10 1,1-7-1,1 0 1,0 0 0,0 0-1,1 0 1,0 0 0,1 0-1,2 13 1,-2-18 1,0 0-1,1 1 1,-1-1 0,1 0 0,0 0 0,0 0-1,0-1 1,1 1 0,-1 0 0,1-1 0,0 0-1,0 1 1,0-1 0,0 0 0,1-1-1,5 5 1,0-2 0,1 0-1,-1-1 0,1 0 1,-1 0-1,1-1 0,0-1 1,16 3-1,4-2 5,37-2 0,-57-1-2,-5 1-2,-1-2 0,1 1 0,-1 0 0,0-1 0,1 0-1,-1 0 1,1 0 0,-1 0 0,0-1 0,0 0 0,0 0 0,0 0 0,0 0-1,0-1 1,6-5 0,-6 4 0,-1 0-1,0 0 1,0 0-1,0-1 1,0 1-1,-1-1 1,0 0-1,0 1 1,0-1-1,0 0 1,-1 0 0,0-1-1,1-9 1,-1 3 0,0 1 1,0-1 0,-2 0-1,1 0 1,-1 0 0,-1 0-1,0 1 1,-1-1 0,-5-13-1,7 21-2,-1 1 0,0-1 0,0 1 0,0-1 0,0 1 0,0-1 0,-1 1 0,1 0 1,-1 0-1,0 0 0,0 1 0,0-1 0,0 1 0,-1-1 0,1 1 0,-1 0 0,1 0 0,-1 1 0,0-1 0,0 1 0,1 0 0,-1 0 0,0 0 0,0 0 0,0 1 0,0-1 0,0 1 0,-1 0 0,1 1 0,-6 0 0,8-1-22,-1 1-1,1 0 0,0-1 1,-1 1-1,1 0 1,0 0-1,0 1 0,0-1 1,0 0-1,0 1 0,0-1 1,0 1-1,0 0 0,0-1 1,1 1-1,-1 0 1,1 0-1,-1 0 0,1 0 1,0 0-1,0 0 0,0 1 1,0-1-1,0 0 1,1 1-1,-1-1 0,0 5 1,-9 41-1658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07.85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443 100 31230,'3'-98'1446,"-3"96"-1406,-3 7-24,-19 35-15,2 1 0,1 1 0,-18 62-1,-29 143 0,44-157 0,-177 630 34,184-668-36,9-32 2,-3 8-1,1 1 0,2 0 0,0-1 0,-1 46 0,8-73-22,0-1 0,0 0 1,0 0-1,0 0 0,0 0 1,0 0-1,1 0 0,-1 0 1,0 0-1,0 0 0,0-1 1,0 1-1,0 0 0,0-1 1,0 1-1,0 0 0,0-1 0,0 0 1,1 0-1,23-28-1663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10.1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21 211 31550,'0'-23'269,"0"-1"-1,-2 0 0,-6-31 0,5 38-220,0 0 0,0-33 0,1 296-48,4 278 0,-2-512 0,0-8 0,0 1 0,0-1 0,0 0 0,0 1 0,1-1 0,-1 0 0,1 1 0,0-1 0,1 0 0,-1 0 0,3 5 0,-3-8 0,-1-1 0,0 0 0,1 0 0,-1 1 0,0-1 0,1 0 0,-1 0 0,0 0 0,1 0 0,-1 1 0,1-1 0,-1 0 0,0 0 0,1 0 0,-1 0 0,1 0 0,-1 0 0,0 0 0,1 0 0,-1 0 0,1 0 0,-1 0 0,0 0 0,1 0 0,-1-1 0,1 1 0,-1 0 0,0 0 0,1 0 0,-1-1 0,0 1 0,1 0 0,-1 0 0,1-1 0,11-13 0,-6-1-147,0 0-1,-1 0 1,-1-1 0,5-27 0,2-34-2895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10.5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1 217 31775,'0'0'1,"0"-10"161,0 1-1,0-1 0,1 0 1,3-10-1,-3 16-155,1 0-1,-1 1 1,1-1-1,0 0 1,0 1-1,0-1 1,0 1-1,1 0 1,-1 0-1,1 0 1,0 0-1,5-4 1,7-5-1,0 0 0,1 1 0,0 1 0,1 0 0,0 1 0,0 1 0,1 1 0,0 0 0,0 1 0,1 1 0,0 1 0,0 1 0,0 0 0,0 2 0,0 0 0,33 3 0,-40 0-2,0 0-1,0 1 0,-1 1 1,1 0-1,-1 1 0,0 0 1,0 0-1,0 1 0,-1 1 1,0 0-1,12 10 0,0 3-2,0 1 0,-1 0-1,25 35 1,-35-41 0,-1 2 0,0-1 0,-1 1 0,0 0 0,-2 1 0,0 0 0,-1 0 0,7 33 0,-11-39 0,0 1 0,-1-1 0,0 1 0,-1 0 0,-1-1 0,0 1 0,0 0 0,-2-1 0,1 0 0,-1 1 0,-1-1 0,0 0 0,-1 0 0,-8 14 0,-1-6 0,0-1 0,-1 0 0,-1-1 0,-1-1 0,0 0 0,-1-1 0,-32 20 0,4-6 0,-1-2 0,-63 27 0,98-50-4,0 0-1,-1 0 1,1-1-1,-1 0 1,0-1-1,-1-1 1,1 0-1,-14 0 1,26-2-40,1 0 1,-1 0-1,1 0 0,-1 1 1,1-1-1,-1 0 0,0 0 1,1 0-1,-1 0 0,1-1 1,-1 1-1,1 0 0,-1 0 1,1 0-1,-1 0 1,0 0-1,1-1 0,-1 1 1,1 0-1,-1-1 0,1 1 1,-1 0-1,1-1 0,0 1 1,-1 0-1,1-1 0,-1 1 1,1-1-1,0 1 0,-1-1 1,1 1-1,0-1 0,0 1 1,-1-1-1,1 1 0,0-1 1,0 1-1,0-1 1,0 1-1,0-1 0,0 0 1,-1 1-1,1-1 0,1 1 1,-1-1-1,0 1 0,0-1 1,0 0-1,0 1 0,0-1 1,0 1-1,1-1 0,-1-1-363,0-28-11495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12.7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122 568 29662,'15'-64'2824,"-11"37"-2761,-2 0 1,0-1 0,-3-41-1,1 68-62,-1 0 0,1 0 0,0 0 0,-1 0 0,1-1 0,-1 1 0,1 0 0,-1 0 0,1 0-1,-1 0 1,0 0 0,1 1 0,-1-1 0,0 0 0,0 0 0,0 0 0,0 1 0,0-1 0,0 0 0,0 1-1,0-1 1,0 1 0,0-1 0,0 1 0,0-1 0,0 1 0,0 0 0,-1 0 0,1 0 0,-1-1 0,-1 1-1,1 0-1,0 0 1,0 0 0,-1 0 0,1 0 0,0 0 0,0 1 0,0-1 0,-1 1 0,1 0 0,0-1 0,0 1-1,0 0 1,0 0 0,0 0 0,0 0 0,-1 2 0,-3 3 0,1 0 0,0 0 0,1 1 0,0 0 0,0-1 0,0 1 0,1 1 0,0-1 0,-3 13 0,-2 9 0,-5 38 0,7-19-7,1 0 1,3 1-1,7 83 0,-4-128 8,-1 0-1,1 0 1,0 0-1,0 0 0,1 0 1,-1 0-1,1-1 1,0 1-1,0 0 1,0-1-1,0 0 0,1 1 1,-1-1-1,1 0 1,0 0-1,0-1 0,0 1 1,0 0-1,0-1 1,1 0-1,-1 0 1,1 0-1,0 0 0,-1 0 1,1-1-1,0 0 1,0 0-1,0 0 0,0 0 1,0 0-1,0-1 1,0 0-1,0 0 1,0 0-1,0 0 0,0-1 1,0 1-1,0-1 1,0 0-1,0 0 0,0-1 1,0 1-1,0-1 1,-1 0-1,1 0 1,-1 0-1,1 0 0,-1-1 1,0 1-1,4-5 1,1-2-1,-1 0 0,0-1 1,0 0-1,-1 0 1,0-1-1,-1 0 1,0 0-1,-1 0 0,0 0 1,0-1-1,-2 1 1,1-1-1,0-18 0,0-14 0,-2-1 0,-5-53 0,4 92 0,-6-41 0,6 43 0,-1 1 0,1 0 0,-1 0 0,0 0 0,0 0 0,-1 0 0,1 0 0,-1 0 0,1 0 0,-1 1 0,-4-6 0,6 8 0,0 0 0,0 0 0,0 0 0,0 0 0,-1-1-1,1 1 1,0 0 0,0 0 0,-1 0 0,1 0 0,0 0 0,0 0 0,-1 0 0,1-1 0,0 1 0,0 0-1,-1 0 1,1 0 0,0 0 0,0 0 0,-1 0 0,1 0 0,0 0 0,0 0 0,-1 1 0,1-1-1,0 0 1,0 0 0,-1 0 0,1 0 0,0 0 0,0 0 0,-1 0 0,1 1 0,0-1 0,0 0 0,0 0-1,-1 0 1,1 0 0,0 1 0,0-1 0,0 0 0,0 0 0,0 1 0,-1-1 0,1 0 0,0 0 0,0 0-1,0 1 1,0-1 0,0 0 0,0 1 0,0-1 0,0 0 0,0 0 0,0 1 0,-4 28 0,2 1 0,1 0 0,3 38 0,0-3 5,-2-52-7,0 1 0,1 0 1,1-1-1,0 1 0,1-1 0,1 0 0,0 0 0,8 20 1,-9-29 0,-1 1 0,1-1 1,0 1-1,0-1 0,0 0 1,0 0-1,1 0 1,0 0-1,0-1 0,0 0 1,0 1-1,0-1 0,1-1 1,-1 1-1,1-1 1,0 0-1,-1 0 0,1 0 1,0 0-1,0-1 0,1 0 1,-1 0-1,0-1 1,9 1-1,-10-1 1,-1 0 0,0-1 0,0 1 0,1-1 0,-1 0 0,0 0 0,0 0 0,0 0 0,0 0 0,0-1 0,0 0 0,0 1 0,0-1 0,-1 0 0,1 0 0,-1 0 0,1-1 0,-1 1 0,0-1 0,0 1 0,0-1 0,2-4 0,3-5 0,-1-1 0,0 0 0,-1 0 0,3-14 0,-7 22 0,8-28 0,-2 0 0,-1-1 0,2-45 0,-6-105 0,-2 109 0,0 42 0,1 13 0,-1 0 0,-1-1 0,0 1 0,-2 0 0,-6-26 0,9 45 0,-1 0 0,1 0 0,-1 0 0,1 0 0,0 0 0,-1 0 0,0 0 0,1 0 0,-1 0 0,0 0 0,1 0 0,-1 1 0,0-1 0,0 0 0,0 0 0,1 1 0,-1-1 0,0 0 0,0 1 0,-2-1 0,2 1 0,1 0 0,-1 0 0,0 0 0,1 0 0,-1 0 0,0 1 0,1-1 0,-1 0 0,0 1 0,1-1 0,-1 0 0,1 1 0,-1-1 0,1 1 0,-1-1 0,1 1 0,-1-1 0,1 1 0,-1-1 0,1 1 0,-1 0 0,1-1 0,0 1 0,-1-1 0,1 1 0,0 0 0,0-1 0,0 1 0,-1 0 0,1-1 0,0 1 0,0 0 0,0 0 0,0-1 0,0 2 0,-4 44 0,1 0 0,5 67 0,0-28 0,-2-31 0,11 78 0,-8-114 0,0 0 0,1-1 0,1 1 0,1-1 0,0 0 0,1 0 0,1 0 0,12 17 0,-17-29 0,1 0 0,1 0 0,-1-1 0,1 1 0,-1-1 0,1 0 0,1 0 0,-1-1 0,0 1 0,1-1 0,0 0 0,0-1 0,0 1 0,0-1 0,0-1 0,8 3 0,8-2 0,-1 0 1,0-1 0,33-2 0,-33 0 1,-11 0 0,0 0 0,0-1 0,1 0-1,-1-1 1,-1 0 0,1 0 0,0-1 0,-1 0-1,1-1 1,-1 0 0,-1 0 0,1-1-1,-1 0 1,0-1 0,8-8 0,-7 6-2,-1 0-1,0-1 1,0-1 0,-1 1 0,0-1 0,-1 0 0,-1-1 0,1 1 0,-2-1-1,0 0 1,0-1 0,2-13 0,-3 11 0,-1-1 0,-1 0 0,0 0 0,-1 1 0,0-1 0,-2 0 0,-3-20 0,4 31 0,-1 0 0,1 0 0,-1 0 0,0 0 0,0 0 0,-1 1 0,0-1 0,0 1 0,0-1 0,0 1 0,0 0 0,-1 0 0,0 0 0,0 1 0,0-1 0,0 1 0,0 0 0,-1 0 0,1 1 0,-1-1 0,0 1 0,0 0 0,0 0 0,0 1 0,-6-2 0,2 1 0,0 0 0,0 0 0,0 1 0,-1 1 0,1-1 0,0 2 0,-1-1 0,1 1 0,0 0 0,-9 3 0,14-2 0,0-1 0,1 1 0,-1 0 0,1 0-1,-1 0 1,1 0 0,0 1 0,0 0-1,0-1 1,0 1 0,0 0 0,1 0 0,0 0-1,-1 1 1,1-1 0,0 1 0,0-1-1,1 1 1,-1-1 0,1 1 0,0 0 0,0 0-1,0 0 1,0 0 0,1 6 0,-3 14-5,1 1 0,2-1 1,0 1-1,2-1 1,6 38-1,-4-46 8,0-1 0,0 1-1,2-1 1,0 0 0,0-1 0,1 1-1,1-1 1,1-1 0,15 20 0,-20-28-5,1-1 0,0 1 0,0-1 0,0-1 0,1 1 0,-1-1 0,1 0 0,0 0 0,0 0 0,0-1 0,0 0 0,10 2 1,-13-3 2,0 0 0,1 0 0,-1-1 0,0 0 1,1 0-1,-1 0 0,0 0 0,1 0 0,-1-1 1,1 1-1,-1-1 0,0 0 0,0 0 1,1 0-1,-1 0 0,0-1 0,0 1 0,0-1 1,0 0-1,-1 0 0,1 0 0,0 0 1,-1-1-1,5-4 0,0-4-1,0-1 0,-1 0 0,0 0 0,-1 0 0,-1-1 0,0 1 0,0-1 0,-1 0 0,2-20 0,-1-14 0,-3-63 0,-2 66 0,2 38 0,-2 0 1,1 0-1,-1-1 0,0 1 1,-3-10-1,4 15-1,0 0 1,0 0-1,-1 0 0,1 0 1,-1 0-1,1 1 1,-1-1-1,1 0 0,-1 0 1,1 1-1,-1-1 0,0 0 1,1 1-1,-1-1 0,0 1 1,1-1-1,-1 1 1,0-1-1,0 1 0,0-1 1,0 1-1,1 0 0,-1-1 1,0 1-1,0 0 0,0 0 1,0 0-1,0 0 1,0 0-1,0 0 0,0 0 1,0 0-1,1 0 0,-1 0 1,0 0-1,0 0 0,0 1 1,0-1-1,0 0 1,0 1-1,1-1 0,-1 1 1,0-1-1,-1 2 0,0 0 1,0 0 0,0 1-1,0-1 1,0 1 0,1-1 0,-1 1-1,1 0 1,-1-1 0,1 1-1,0 0 1,0 0 0,1 0 0,-1 0-1,0 0 1,1 0 0,0 0-1,0 5 1,0-7 0,-3 124 0,4-77 0,-1-39 0,0 0 0,1 0 0,0 0 0,0 0 0,1-1 0,0 1 0,1 0 0,0-1 0,0 1 0,0-1 0,10 14 0,-11-19 0,1 1 0,0-1 0,0 0 0,0 0 0,0 0 0,1 0 0,-1-1 0,1 0 0,0 1 0,0-1 0,0 0 0,0-1 0,0 1 0,0-1 0,0 0 0,0 0 0,1 0 0,-1 0 0,0-1 0,1 1 0,-1-1 0,0-1 0,1 1 0,-1 0 0,0-1 0,6-1 0,-4 0 0,0 0 0,-1-1 0,1 0 0,0 1 0,-1-2 0,0 1 0,0-1 0,0 1 0,0-1 0,-1-1 0,1 1 0,-1-1 0,0 1 0,0-1 0,4-8 0,2-3 0,-1-1 0,0 0 0,11-32 0,-10 18 0,-2-1 0,-1 0 0,5-57 0,-6-98 5,-6 164 2,-1 0-1,-1 0 0,-6-31 0,6 47-6,0 0 1,0 0-1,0 0 0,-1 0 0,0 0 0,0 0 0,-1 1 0,0 0 0,0 0 0,-1 0 1,1 0-1,-1 1 0,0-1 0,-7-4 0,10 8 0,1 1 0,-1 0 0,0 0 0,1 0 0,-1 0 0,0 0 0,0 0 0,1 0 0,-1 0 0,0 1 0,0-1 0,0 1 0,0-1 0,0 1 0,0 0 0,0 0 0,-3 0 0,4 0 0,0 1 0,-1-1 0,1 1 0,0 0 0,0-1 0,0 1 0,0 0 0,0-1 0,0 1 0,1 0 0,-1 0 0,0 0 0,0 0 0,1 0 0,-1 0 0,0 0 0,1 0 0,-1 0 0,1 0 0,-1 3 0,-2 6 0,1 0 0,1 1 0,0-1 0,0 0 0,1 13 0,0-15 0,0 33 0,1 1 0,3-1 0,1 0 0,14 57 0,-1-29 0,4-1 0,56 123 0,-73-183 0,1 1 0,-1-1 0,1 0 0,0 0 0,1-1 0,0 1 0,0-1 0,1-1 0,0 0 0,0 0 0,0 0 0,1-1 0,0-1 0,0 1 0,0-1 0,0-1 0,1 0 0,-1 0 0,1 0 0,0-2 0,0 1 0,0-1 0,0-1 0,0 1 0,0-2 0,0 1 0,-1-2 0,17-3 0,-22 4 0,0 0 0,-1-1 0,1 0 0,-1 1 0,1-1 0,-1-1 0,0 1 0,0 0 0,0-1 0,0 1 0,0-1 0,0 0 0,-1 0 0,1 0 0,-1-1 0,0 1 0,0 0 0,0-1 0,-1 1 0,1-1 0,-1 0 0,0 1 0,1-5 0,1-9 0,0 0 0,-1 0 0,-1-34 0,-1 43 0,-1-10 0,0 0 0,-1 1 0,-1 0 0,-1-1 0,0 1 0,-2 1 0,-8-21 0,-8-11 0,-31-47 0,19 36 0,34 59-1,0-1 1,-1 1-1,1-1 1,0 0-1,0 1 1,0-1-1,0 0 1,0 1-1,0-1 1,0 0-1,0 1 1,0-1-1,0 0 1,1 1-1,-1-1 1,0 1-1,0-1 0,1 0 1,-1 1-1,0-1 1,1 1-1,-1-1 1,0 1-1,1-1 1,-1 1-1,1-1 1,-1 1-1,1-1 1,-1 1-1,1-1 1,-1 1-1,1 0 0,-1-1 1,1 1-1,0 0 1,-1 0-1,1 0 1,-1-1-1,1 1 1,0 0-1,-1 0 1,1 0-1,0 0 1,0 0-1,39-6-9,-34 5 12,191-11-2,-121 10 0,112-18 0,-187 20 0,16-5 0,-17 5 0,1-1 0,-1 1 0,1-1 0,-1 1 0,0 0 0,1-1 0,-1 1 0,0-1 0,1 1 0,-1-1 0,0 1 0,0-1 0,0 0 0,1 1 0,-1-1 0,0 1 0,0-1 0,0 1 0,0-1 0,0 0 0,0 1 0,0-1 0,0 0 0,-1 0 0,1 1 0,-1-1 0,1 1 0,-1-1 0,1 1 0,-1-1 0,1 1 0,-1-1 0,1 1 0,-1 0 0,1-1 0,-1 1 0,0 0 0,1-1 0,-1 1 0,0 0 0,1 0 0,-1 0 0,0-1 0,1 1 0,-1 0 0,0 0 0,0 0 0,1 0 0,-2 1 0,-26-2 0,22 1 0,1 1 0,1-1 0,-1 1 0,0 0 0,0 0 0,1 0 0,-1 1 0,1 0 0,-1 0 0,1 0 0,0 0 0,-1 0 0,1 1 0,1 0 0,-1 0 0,0 0 0,1 1 0,-1-1 0,1 1 0,0-1 0,0 1 0,1 0 0,-1 1 0,-2 5 0,-5 10 0,2 0 0,0 0 0,-9 42 0,10-28 0,2 0 0,2 0 0,0 55 0,3-84 0,0 0 0,0-1 0,1 1 0,-1 0 0,1-1 0,0 1 0,0-1 0,1 1 0,-1-1 0,1 0 0,0 1 0,0-1 0,0 0 0,1 0 0,-1 0 0,1-1 0,0 1 0,0-1 0,0 1 0,1-1 0,-1 0 0,1 0 0,0-1 0,0 1 0,0-1 0,0 1 0,0-1 0,0-1 0,1 1 0,-1-1 0,1 1 0,-1-1 0,1 0 0,-1-1 0,7 1 0,1 1 0,1-1 0,-1-1 0,1 0 0,15-1 0,-24 0 0,0 0 0,0 0 0,0 0 0,0 0 0,0 0 0,-1-1 0,1 1 0,-1-1 0,1 0 0,-1 0 0,0-1 0,1 1 0,-1-1 0,-1 0 0,1 1 0,4-7 0,0-1 2,-1-1-1,0 0 1,-1 0 0,0-1-1,0 0 1,-2 0 0,1 0-1,-2 0 1,3-17 0,-1-16 7,-3-56 1,-1 70-14,0 17 4,1 2 0,-1 0 0,0 1 0,0-1 0,-1 0 0,-1 1 0,0-1 0,-1 1 0,0 0 0,-1-1 0,-6-12 0,-5 7 0,14 17 0,1-1 0,-1 1 0,1 0 0,-1 0 0,1 0 0,0-1 0,-1 1 0,1 0 0,-1 0 0,0 0 0,1 0 0,-1 0 0,1 0 0,-1 0 0,1 0 0,-1 0 0,1 0 0,-1 0 0,1 0 0,-1 0 0,1 1 0,-1-1 0,1 0 0,0 0 0,-1 1 0,1-1 0,-1 0 0,1 0 0,-1 1 0,1-1 0,0 0 0,-1 1 0,1-1 0,0 1 0,-1-1 0,1 0 0,0 1 0,0-1 0,-1 1 0,1-1 0,0 1 0,0-1 0,0 1 0,0 0 0,-5 15 0,1 0 0,1 0 0,1 0 0,0 0 0,1 1 0,3 30 0,-2-15 0,0-23 0,5 128 0,-2-119 0,-1-1 0,2 0 0,0 0 0,1-1 0,14 31 0,-13-36 0,0 0 0,0 0 0,1-1 0,1 0 0,0 0 0,0-1 0,17 16 0,-21-22 0,0 0 0,0 0 0,0-1 0,0 1 0,0-1 0,0 0 0,1 0 0,-1 0 0,1-1 0,0 1 0,-1-1 0,1 0 0,0-1 0,0 1 0,0-1 0,-1 0 0,1 0 0,0 0 0,0-1 0,0 0 0,0 0 0,8-3 0,-9 2 0,0 0 0,-1 0 0,1 0 0,-1-1 0,0 1 0,0-1 0,0 0 0,0 0 0,0 0 0,-1 0 0,1-1 0,-1 1 0,0-1 0,0 0 0,3-6 0,1-7 0,0 0 0,4-23 0,-9 37 0,28-192 0,-24 140 0,3 0 0,14-54 0,-20 103 0,0 1 0,0-1 0,0 1 0,1-1 0,0 1 0,0 0 0,0 0 0,1 0 0,7-7 0,-10 11 0,0 0 0,1-1 0,-1 1 0,0 0 0,1 1 0,-1-1 0,1 0 0,0 0 0,-1 0 0,1 1 0,-1-1 0,1 1 0,0 0 0,0-1 0,-1 1 0,1 0 0,0 0 0,0 0 0,-1 0 0,1 0 0,0 0 0,-1 1 0,1-1 0,0 0 0,-1 1 0,1 0 0,0-1 0,-1 1 0,1 0 0,-1 0 0,1 0 0,-1 0 0,1 0 0,-1 0 0,0 0 0,0 0 0,2 2 0,3 4 0,0 0 0,-1 1 0,0-1 0,0 1 0,-1 0 0,1 1 0,-2-1 0,5 14 0,18 78 0,-20-63 0,-2 1 0,-2-1 0,-3 64 0,0-90 0,-1 0 0,0 0 0,0 0 0,-1-1 0,-1 1 0,0-1 0,0 0 0,-1 0 0,0 0 0,-1 0 0,0-1 0,-9 10 0,7-9 0,0-1 0,-1 0 0,0 0 0,-1-1 0,0 0 0,0 0 0,-1-1 0,0-1 0,0 0 0,-15 6 0,24-11 0,0 0 0,0-1 0,0 1-1,0-1 1,0 1 0,0-1 0,-1 0 0,1 0 0,0 0 0,0 0-1,0 0 1,0 0 0,0 0 0,-2-1 0,3 0-1,0 1 1,0 0-1,0-1 0,1 1 0,-1-1 1,0 1-1,0-1 0,1 0 1,-1 1-1,0-1 0,1 0 0,-1 1 1,1-1-1,-1 0 0,1 0 1,-1 0-1,1 1 0,0-1 1,-1 0-1,1 0 0,0 0 0,-1-1 1,1 0-1,0 0-1,0 0 1,0 0 0,0-1 0,1 1 0,-1 0 0,1 0 0,-1 0 0,1 0-1,0 0 1,0 0 0,-1 0 0,2 0 0,-1 0 0,0 0 0,0 0 0,0 1-1,1-1 1,-1 0 0,1 1 0,0-1 0,-1 1 0,4-2 0,12-6 0,1 1 1,0 0-1,1 1 1,-1 2 0,1 0-1,23-3 1,9-4 0,-15 4 1,-1-3 0,0-1-1,-1-1 1,0-2 0,35-21 0,-55 27-1,-1 0 1,0-1-1,0 0 1,-1-1 0,0 0-1,-1-1 1,-1 0-1,0-1 1,0 0-1,-1-1 1,-1 0 0,0 0-1,-1 0 1,5-18-1,-6 9 1,-1 0-1,-1 0 0,-1-1 1,-1 1-1,-1-1 1,-4-47-1,3 65 2,-1 0-1,0 1 1,-1-1-1,1 0 1,-1 1-1,0-1 1,0 1-1,-1 0 1,0 0-1,0 0 1,0 0 0,0 0-1,-6-5 1,7 7-2,0 1 0,0 0 1,-1 0-1,1 1 1,0-1-1,-1 0 0,0 1 1,1-1-1,-1 1 0,0 0 1,1 0-1,-1 0 0,0 0 1,0 1-1,0-1 1,0 1-1,0 0 0,0 0 1,0 0-1,0 0 0,0 0 1,0 0-1,0 1 1,0 0-1,0-1 0,0 1 1,-5 3-1,7-3 0,-1-1 0,1 2 0,-1-1 0,1 0 0,0 0 0,-1 0 0,1 0 0,0 1 0,0-1 0,0 1 0,0-1 0,0 1 0,0-1 0,0 1 0,0 0 0,1-1 0,-1 1 0,0 2 0,-4 36 0,4-34 0,-1 26 0,2 1 0,0-1 0,3 1 0,0-1 0,2 1 0,2-1 0,1-1 0,1 0 0,1 0 0,2 0 0,1-1 0,2-1 0,25 39 0,-37-64 0,-1 0-1,1 0 1,0 0 0,0 0-1,1 0 1,-1-1 0,1 1-1,0-1 1,0 0 0,0 0-1,0-1 1,0 1-1,1-1 1,-1 0 0,1 0-1,-1 0 1,1 0 0,0-1-1,0 0 1,0 0 0,-1-1-1,8 1 1,4-5-91,-6-14-210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13.3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56 27052,'-2'0'287,"-25"-3"2457,26 3-2663,0 0 1,1 0 0,-1 0 0,0-1 0,0 1-1,1 0 1,-1-1 0,0 1 0,1 0-1,-1-1 1,1 1 0,-1-1 0,0 1-1,1-1 1,-1 1 0,1-1 0,-1 1 0,1-1-1,-1 0 1,1 1 0,0-1 0,-1 0-1,1 1 1,0-1 0,-1 0 0,1 0-1,0 1 1,0-1 0,0 0 0,0-1 0,9-2-42,50-2-21,60 1 1,-22 3-14,-67 0-6,1 1 0,-1-1 0,49-10 0,-75 11-12,-4 1-51,-7 0-179,-18 0-690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18.0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2 622 29806,'0'-168'2956,"-1"341"-2952,12 414-3,-2-496-1,-6-151 0,-13-180 0,1 0 0,9 36 0,0 198 0,1 0 0,0 0 0,0 0 0,1 0 0,2-7 0,-4 13 0,0-1 0,0 0 0,0 0 0,1 0 0,-1 1 0,0-1 0,1 0 0,-1 0 0,0 1 0,1-1 0,-1 0 0,1 1 0,-1-1 0,1 0 0,-1 1 0,1-1 0,-1 1 0,1-1 0,-1 1 0,1-1 0,0 1 0,0 0 0,-1-1 0,1 1 0,0 0 0,-1-1 0,1 1 0,0 0 0,0 0 0,0 0 0,-1-1 0,1 1 0,0 0 0,0 0 0,0 0 0,-1 0 0,1 1 0,0-1 0,0 0 0,-1 0 0,1 0 0,0 1 0,0-1 0,-1 0 0,1 1 0,0-1 0,-1 0 0,1 1 0,1 0 0,1 3 0,1 0 0,-1 0 0,0 1 0,0-1 0,0 1 0,0 0 0,-1-1 0,0 1 0,3 10 0,2 2 0,27 67 0,-14-30 0,2-1 0,3 0 0,41 64 0,-62-112 0,0 1 0,1-1 0,-1-1 0,1 1 0,7 5 0,-11-9 0,0 0 0,0 0 0,0 0 0,1 0 0,-1-1 0,0 1 0,0 0 0,1-1 0,-1 1 0,1-1 0,-1 1 0,0-1 0,1 0 0,-1 1 0,1-1 0,-1 0 0,1 0 0,-1 0 0,1 0 0,-1-1 0,1 1 0,-1 0 0,0 0 0,1-1 0,-1 1 0,1-1 0,-1 0 0,0 1 0,0-1 0,1 0 0,1-1 0,-1-1 0,1 0 0,0-1 0,-1 1 0,0-1 0,0 1 0,0-1 0,0 0 0,-1 0 0,1 0 0,-1 0 0,1-6 0,7-54 0,-7 48 0,7-112 0,-8 76 0,3 0 0,3 0 0,24-98 0,-17 117 0,-5 27 0,-9 6-1,1 1 1,0 0 0,-1 0 0,1-1-1,-1 1 1,0 0 0,1 0 0,-1 0-1,0-1 1,1 1 0,-1 0 0,0 0-1,0 0 1,0 0 0,0 0-1,0 0 1,0 0 0,0 1 0,45 544 5,-43-527-5,0 1 0,0-1 0,2 0 0,7 23 0,-9-38 0,-1 1 0,1-1 0,-1 0 0,2 0 0,-1 0 0,0 0 0,1 0 0,-1-1 0,1 1 0,0-1 0,0 1 0,1-1 0,-1 0 0,1 0 0,-1-1 0,1 1 0,0-1 0,0 0 0,0 0 0,0 0 0,0 0 0,1-1 0,-1 1 0,5 0 0,4-1 0,0 1 0,1-2 0,-1 1 0,0-2 0,0 0 0,0-1 0,1 0 0,-2 0 0,1-2 0,0 0 0,-1 0 0,1-1 0,-1 0 0,0-1 0,-1-1 0,0 0 0,0 0 0,0-1 0,-1-1 0,0 0 0,-1 0 0,0-1 0,0 0 0,-1 0 0,0-1 0,-1 0 0,0 0 0,-1-1 0,0 0 0,-1 0 0,5-17 0,-6 11 0,0 1 0,0-1 0,-2 0 0,0 1 0,-2-1 0,0 0 0,0 0 0,-6-31 0,4 44 0,0 0 0,0 0 0,0 0 0,0 1 0,-1-1 0,0 1 0,1-1 0,-2 1 0,1 0 0,0 0 0,-1 1 0,0-1 0,0 1 0,0-1 0,0 1 0,-1 0 0,1 1 0,-1-1 0,-8-3 0,5 4 0,1-1 0,0 1 0,-1 0 0,1 1 0,-1-1 0,0 2 0,0-1 0,1 1 0,-1 0 0,0 1 0,0 0 0,-14 3 0,18-2 0,0-1 0,0 1 0,0 0 0,0 1 0,1-1 0,-1 1 0,0-1 0,1 1 0,0 0 0,0 1 0,0-1 0,0 0 0,1 1 0,-1 0 0,1-1 0,0 1 0,0 0 0,0 0 0,0 0 0,1 0 0,0 1 0,-2 7 0,-1 8 0,1 1 0,1-1 0,1 31 0,1-33 0,1 0 0,1 0 0,0 0 0,1 0 0,1 0 0,10 28 0,-12-40 0,1 0 0,-1 0 0,1-1 0,0 1 0,1-1 0,-1 0 0,1 0 0,0 0 0,0-1 0,1 1 0,-1-1 0,1 0 0,0 0 0,0-1 0,0 0 0,1 1 0,-1-2 0,1 1 0,0-1 0,0 0 0,-1 0 0,2 0 0,7 1 0,-2-2 0,0 0 0,0 0 0,0-1 0,17-2 0,-25 1 0,0 1 0,0-1 0,0 0 0,0-1 0,0 1 0,0-1 0,-1 1 0,1-1 0,0 0 0,-1 0 0,0-1 0,1 1 0,-1-1 0,0 0 0,0 1 0,4-7 0,-1-2 0,0 0 0,0 0 0,-1 0 0,0-1 0,-1 0 0,-1 0 0,0 0 0,0 0 0,0-19 0,0-16 0,-3-55 0,-2 43 0,3 52 0,-2-19 0,1 25 0,0 1 0,0-1 0,0 0 0,0 1 0,0-1 0,0 1 0,0-1 0,0 1 0,0-1 0,0 0 0,0 1 0,-1-1 0,1 1 0,0-1 0,0 1 0,-1-1 0,1 1 0,0-1 0,-1 1 0,1 0 0,0-1 0,-1 1 0,1-1 0,-1 1 0,1 0 0,-1-1 0,1 1 0,-1 0 0,0-1 0,0 2-1,1-1 0,-1 1 0,0 0 0,0-1 1,1 1-1,-1 0 0,0 0 0,1-1 0,-1 1 0,1 0 0,-1 0 0,1 0 1,-1 0-1,1 0 0,0 0 0,-1 0 0,1 0 0,0 0 0,0 0 0,0 0 1,-1 0-1,1 0 0,0 0 0,1 0 0,-1 1 0,-1 4-3,-5 55 2,4 82-1,2-98 3,0-33-1,0 1 0,1-1 0,1 1 0,0-1 0,1 1 0,0-1 0,10 23 0,-11-31 1,0 0-1,0 1 1,0-1 0,1 0-1,0-1 1,0 1 0,0 0-1,1-1 1,-1 0 0,1 1-1,-1-1 1,1-1 0,0 1-1,0-1 1,1 1 0,-1-1 0,0 0-1,1-1 1,-1 1 0,1-1-1,-1 0 1,1 0 0,0 0-1,5 0 1,-7-1 0,-1 1 1,1-1-1,0 0 1,-1 0-1,1 0 0,0-1 1,-1 1-1,1 0 1,-1-1-1,1 0 0,-1 0 1,1 1-1,-1-2 1,1 1-1,-1 0 0,0 0 1,0-1-1,1 1 1,2-4-1,-2 1 1,0-1-1,-1 1 1,0-1 0,0 0 0,-1 1-1,1-1 1,-1 0 0,0 0 0,0 0-1,0-6 1,4-48-1,-2-74 0,-4 82 0,3-1 0,9-63 0,-10 111 0,5-19 0,-6 22 0,0 0 0,0 1 0,1-1 0,-1 1 0,0-1 0,1 1 0,-1-1 0,0 1 0,1-1 0,-1 1 0,1-1 0,-1 1 0,0-1 0,1 1 0,-1 0 0,1-1 0,-1 1 0,1 0 0,0-1 0,-1 1 0,1 0 0,-1 0 0,1-1 0,-1 1 0,1 0 0,0 0 0,-1 0 0,1 0 0,0 0 0,0 0 0,-1 0 0,1 0 0,-1 0 0,1 0 0,-1 1 0,1-1 0,-1 0 0,0 0 0,1 0 0,-1 1 0,1-1 0,-1 0 0,0 1 0,1-1 0,-1 0 0,0 1 0,1-1 0,-1 0 0,0 1 0,0-1 0,1 1 0,-1-1 0,0 1 0,0-1 0,0 0 0,0 1 0,1 0 0,12 42 0,-1 1 0,-2 0 0,6 64 0,-7 130 0,-9-231 0,0-6 0,0-1 0,0 0 0,0 1 0,0-1 0,1 1 0,-1-1 0,0 1 0,0-1 0,0 0 0,0 1 0,1-1 0,-1 1 0,0-1 0,0 0 0,1 1 0,-1-1 0,0 0 0,1 1 0,-1-1 0,0 0 0,1 0 0,-1 1 0,1-1 0,-1 0 0,0 0 0,1 0 0,-1 1 0,1-1 0,-1 0 0,0 0 0,1 0 0,-1 0 0,1 0 0,-1 0 0,1 0 0,-1 0 0,1 0 0,-1 0 0,1 0 0,-1 0 0,0 0 0,1 0 0,-1-1 0,1 1 0,-1 0 0,0 0 0,1 0 0,-1-1 0,1 1 0,-1 0 0,0-1 0,1 1 0,-1 0 0,0 0 0,1-1 0,-1 1 0,0-1 0,0 1 0,1-1 0,5-10 0,-1 0 0,0 0 0,-1 0 0,0 0 0,-1-1 0,0 0 0,-1 0 0,1-14 0,0 5 0,9-71 0,4-28 0,-13 104 0,1 1 0,0 0 0,2 0 0,-1 0 0,12-19 0,-15 31 0,0 0 0,0 0 0,1 0 0,-1 0 0,1 1 0,0-1 0,0 1 0,0-1 0,0 1 0,0 0 0,1 0 0,3-1 0,-6 2 0,1 0 0,-1 1 0,1-1 0,-1 1 0,1 0 0,-1-1 0,1 1 0,-1 0 0,1 0 0,0 0 0,-1 0 0,1 0 0,-1 0 0,1 0 0,0 1 0,-1-1 0,1 1 0,-1-1 0,1 1 0,-1-1 0,0 1 0,1 0 0,-1 0 0,1 0 0,-1 0 0,0 0 0,0 0 0,0 0 0,0 0 0,0 0 0,0 0 0,2 3 0,3 8 0,0 0 0,-1 0 0,0 0 0,-1 1 0,0-1 0,1 17 0,10 83 0,-11-49 0,-5-41 0,2 0 0,1 0 0,1 0 0,1-1 0,0 1 0,2-1 0,8 21 0,-12-38 0,1 0 0,0-1 0,0 1 0,-1-1 0,2 1 0,-1-1 0,0 0 0,1 0 0,0 0 0,-1-1-1,1 1 1,0-1 0,0 0 0,1 0 0,-1 0 0,0-1 0,1 1 0,-1-1 0,1 0 0,-1 0 0,1-1 0,5 1 0,-2-1 2,1 0 1,0 0-1,0-1 1,-1 0 0,1 0-1,-1-1 1,1 0-1,-1-1 1,1 0-1,14-7 1,-13 4-4,0-1 1,0 0-1,-1-1 1,0 0-1,0 0 1,-1-1 0,0 0-1,-1 0 1,0-1-1,0 0 1,-1 0-1,0 0 1,-1-1-1,0 0 1,4-17-1,-1-1-2,-2 1 0,-1-2 0,-1 1-1,-1 0 1,-2-34 0,-1 50 3,0 0 0,-1-1 0,-1 1 0,0 0 0,-7-24 0,8 33 0,-1 0 0,1 1 0,-1-1 0,0 0 0,0 1 0,-1-1 0,1 1 0,-1 0 0,1-1 0,-1 1 0,0 1 0,0-1 0,0 0 0,-1 1 0,1-1 0,-1 1 0,1 0 0,-1 0 0,0 1 0,1-1 0,-1 1 0,-7-2 0,7 2 0,1 0 0,-1 1 0,0-1 0,1 1 0,-1 0 0,0 0 0,1 0 0,-1 0 0,0 1 0,1 0 0,-1 0 0,0 0 0,1 0 0,-1 0 0,1 0 0,0 1 0,-1 0 0,-5 4 0,5-3 0,1 1 0,-1 0 0,1 0 0,-1 1 0,1-1 0,0 1 0,1-1 0,-1 1 0,1 0 0,0 0 0,-2 9 0,-2 11 0,2 0 0,1 0 0,0 0 0,3 36 0,0-55 0,-1 15 0,2-1 0,0 0 0,2 1 0,0-1 0,6 22 0,-7-37 0,-1-1 0,1 1 0,0-1 0,0 1 0,0-1 0,0 0 0,1 1 0,0-1 0,0-1 0,0 1 0,0 0 0,0-1 0,1 0 0,0 1 0,0-1 0,0-1 0,0 1 0,0-1 0,0 1 0,1-1 0,-1 0 0,1-1 0,-1 1 0,1-1 0,0 0 0,0 0 0,5 0 0,-3 0 0,0-1 0,0 1 0,0-2 0,0 1 0,-1-1 0,1 0 0,0 0 0,12-5 0,-15 4 0,0 0 0,-1 0 0,1 0-1,-1-1 1,1 0 0,-1 0 0,0 1 0,0-2 0,0 1-1,-1 0 1,1-1 0,-1 1 0,0-1 0,1 0 0,1-5-1,2-7 0,0-1 0,-1 1 0,-1-1 0,0 0 0,-1 0 0,0-18 0,-1-108-4,-3 83 4,1 46 2,-2-36 8,2 47-9,0 1 0,-1 0 1,1-1-1,-1 1 1,1-1-1,-1 1 0,0-1 1,0 1-1,0 0 1,0 0-1,-1 0 0,1-1 1,-1 1-1,1 1 1,-4-4-1,5 5 0,-1-1-1,1 1 1,-1 0 0,1 0 0,0 0-1,-1 0 1,1 0 0,-1-1 0,1 1-1,-1 0 1,1 0 0,-1 0 0,1 0-1,-1 1 1,1-1 0,-1 0 0,1 0-1,-1 0 1,1 0 0,-1 0 0,1 1-1,0-1 1,-1 0 0,1 0-1,-1 1 1,1-1 0,0 0 0,-1 0-1,1 1 1,0-1 0,-1 1 0,1-1-1,0 0 1,-1 1 0,1-1 0,0 1-1,0-1 1,0 0 0,-1 1 0,1-1-1,0 1 1,0-1 0,0 1-1,0-1 1,0 1 0,0-1 0,0 1-1,0-1 1,0 1 0,0 0 0,-7 44-1,2 0 0,2 1 1,5 84-1,0-79 1,-2-43 0,1 1-1,-1-1 1,1 0-1,1 0 1,0 0-1,0 0 1,1 0 0,-1-1-1,2 1 1,4 9-1,-5-14 1,-1 1-1,1 0 1,0-1 0,1 0-1,-1 1 1,0-1-1,1 0 1,0-1-1,-1 1 1,1-1 0,0 1-1,1-1 1,-1-1-1,0 1 1,0 0-1,1-1 1,-1 0 0,1 0-1,7 0 1,-1 1 1,0-2 1,0 1-1,0-1 1,-1-1 0,20-3-1,-25 3-1,-1-1 0,1 1 1,-1-1-1,1 0 0,-1 0 0,0-1 0,0 1 0,0-1 0,0 0 0,0 0 0,0 0 0,-1-1 0,0 1 0,0-1 0,4-4 0,2-6-2,-1-1 0,0 0 0,0 0-1,-2-1 1,7-21 0,15-85-4,-21 84-8,2 0 0,15-42 0,-23 78 9,0-1 0,0 0 1,0 1-1,0-1 0,0 1 0,1 0 0,0-1 1,-1 1-1,1 0 0,0 0 0,0 0 0,0 0 1,0 0-1,0 1 0,0-1 0,1 1 0,-1-1 1,0 1-1,1 0 0,-1 0 0,1 0 0,0 0 1,-1 0-1,1 0 0,0 1 0,-1 0 0,1-1 1,0 1-1,0 0 0,-1 0 0,1 0 0,0 1 1,0-1-1,-1 1 0,6 1 0,6 3 6,-1 0 0,1 1 1,-1 1-1,-1 0 0,16 11 0,-18-12 2,-8-4 12,0-1-1,0 0 1,0 1-1,0-1 1,1 0 0,-1 0-1,0-1 1,1 1-1,-1 0 1,1-1-1,-1 0 1,4 1 0,-8-10 6,-1 8-21,0 0 0,0 0 0,-1 0 0,1 1 0,0-1 1,0 1-1,-1 0 0,1 0 0,0 0 0,0 0 0,-1 1 0,-3 0 0,-1 0 2,2-1-1,0 1 0,0 1 0,0-1 0,0 1 0,0 0 0,1 0 0,-1 1 0,1-1 0,0 1 0,-1 1 0,-8 6 0,6-3-1,0 1 1,1 0-1,0 0 0,0 0 1,1 1-1,-8 13 0,6-7 0,1 0-1,0 1 1,1 0 0,1 0-1,0 1 1,1-1-1,1 1 1,-1 27-1,3-29-3,0-5 2,1 0 1,0 0-1,1 0 0,3 18 0,-4-26 2,1 1 0,0-1 0,0 0 0,0 1 0,0-1 0,0 0 0,1 0 0,-1 0 0,1 1 0,-1-1 0,1-1 0,0 1 0,0 0 0,0 0 0,0-1 0,0 1 0,0-1 0,0 1 0,0-1 0,1 0 0,-1 0 0,0 0 0,4 0 0,3 2 0,0-1 0,-1-1 0,1 1 0,0-2 0,0 1 0,0-1 0,15-2-1,-21 2 2,1-1 0,0 0 0,0 0-1,0 0 1,-1 0 0,1 0-1,0-1 1,-1 0 0,0 0-1,1 0 1,-1 0 0,0 0-1,0-1 1,0 1 0,0-1 0,-1 0-1,1 0 1,-1 0 0,4-5-1,1-5 1,-1-1-1,-1 0 1,0 0 0,0-1-1,-1 0 1,1-16-1,5-94 10,-9 88-6,2 0-1,8-38 0,-7 61 15,0 14-10,-1 26-7,1 584-1,-5-352 0,1-229 0,-2-1 0,-1 1 0,0-1 0,-3 0 0,0 0 0,-15 41 0,14-53 0,0 0 0,-1 0 0,-1 0 0,0-1 0,-1-1 0,-1 1 0,0-2 0,-1 1 0,0-2 0,-1 1 0,-24 16 0,20-18 0,-1-1 0,0-1 0,-1 0 0,0-1 0,-1-1 0,1-1 0,-1-1 0,-1-1 0,1 0 0,0-1 0,-42-1 0,57-2 0,0 0 0,0-1 0,0 0 0,0 1 0,0-2 0,1 1 0,-1 0 0,0-1 0,1 0 0,0 0 0,-1 0 0,1-1 0,0 0 0,-7-5 0,5 2 0,0 0 0,0-1 0,1 1 0,0-1 0,0 0 0,1 0 0,-7-16 0,2-1 0,1 1 0,2-1 0,0-1 0,-4-48 0,6 38 0,2 0 0,4-47 0,-1 69 0,0 1 0,2-1 0,-1 0 0,2 1 0,0-1 0,0 1 0,1 0 0,0 0 0,11-17 0,1 7 0,0 0 0,2 1 0,0 1 0,1 0 0,1 2 0,1 1 0,1 0 0,24-13 0,30-12 0,100-39 0,-107 51 0,0-2 0,65-43 0,-118 63 0,0 0 0,-1-1 0,-1-1 0,0 0 0,0-1 0,-2-1 0,0 0 0,-1-1 0,13-23 0,-17 24 0,0 0 0,-1 0 0,-1-1 0,-1 0 0,-1-1 0,0 1 0,-1-1 0,-1 1 0,0-1 0,-2-33 0,0 49 0,-1 1 0,1-1 0,-1 1 0,1-1 0,-1 1 0,0-1 0,1 1 0,-1-1 0,0 1 0,0-1 0,0 1 0,0 0 0,0 0 0,0-1 0,-1 1 0,1 0 0,0 0 0,0 0 0,-1 0 0,1 1 0,-1-1 0,1 0 0,-1 0 0,1 1 0,-1-1 0,1 1 0,-1 0 0,0-1 0,1 1 0,-1 0 0,0 0 0,-1 0 0,-1 0 0,1-1 0,0 1 0,0 1 0,-1-1 0,1 0 0,0 1 0,0 0 0,0-1 0,0 1 0,0 0 0,0 1 0,0-1 0,0 1 0,0-1 0,0 1 0,-4 3 0,1 3 0,1 0 0,-1 0 0,1 1 0,1 0 0,0 0 0,0 0 0,0 0 0,1 1 0,1-1 0,-3 20 0,-1 12 0,1 49 0,4-84 0,0 23 0,0 0 0,2 0 0,7 42 0,-6-63 0,0 1 0,0-1 0,1 0 0,0 0 0,0-1 0,1 1 0,0-1 0,0 1 0,1-1 0,0-1 0,0 1 0,0-1 0,1 1 0,0-2 0,1 1 0,9 7 0,-4-7-2,0 0 0,0 0 0,1-1 0,-1-1 0,1 0 1,0-1-1,0 0 0,0-1 0,0-1 0,1 0 0,-1 0 0,0-2 0,21-2 0,-31 3 2,1-1 0,-1 0 0,1 0 1,-1 0-1,1 0 0,-1 0 0,0-1 0,0 0 0,1 1 0,-1-1 0,0-1 0,-1 1 0,1 0 0,0-1 0,-1 1 0,1-1 0,-1 0 0,0 0 0,0 0 0,0 0 0,0 0 0,0 0 0,-1 0 0,0-1 0,1 1 0,-1-1 1,0 1-1,0-5 0,3-11 6,-1 0 0,-1-1 1,-2-38-1,0 41-6,0-283 0,0 299 0,0 0 0,0 0 0,0 0 0,0 0 0,0 0 0,0 0 0,1 1 0,-1-1 0,0 0 0,0 0 0,1 0 0,-1 0 0,1 0 0,-1 0 0,1 0 0,-1 0 0,1 1 0,-1-1 0,1 0 0,0 0 0,-1 1 0,1-1 0,0 0 0,0 1 0,-1-1 0,1 1 0,0-1 0,0 1 0,0 0 0,0-1 0,0 1 0,0 0 0,0-1 0,0 1 0,0 0 0,0 0 0,0 0 0,0 0 0,0 0 0,0 0 0,0 0 0,-1 0 0,1 0 0,0 1 0,0-1 0,0 0 0,2 1 0,0 0 0,0 0 0,1 1 0,-1-1 0,0 1 0,1-1 0,-1 1 0,0 0 0,-1 0 0,1 0 0,0 1 0,0-1 0,-1 1 0,4 3 0,4 13 0,0 0 0,-1 0 0,-2 1 0,1 0 0,-2 1 0,-1-1 0,4 31 0,-2 7 0,-1 89 0,-5-135 0,-1 1 0,-1 0 0,0-1 0,-1 1 0,0-1 0,-1 1 0,0-1 0,-1 0 0,0 0 0,-6 12 0,5-19 0,4-8 0,1-12 0,0 15 0,7-42-11,1 0 0,27-78-1,-11 39 14,-16 55-2,7-31 0,2 0 0,47-100 0,-64 157-2,16-25 14,-7 20 4,-8 6-16,-1-1 0,1 0 0,-1 1 1,1-1-1,-1 0 0,0 1 1,1-1-1,-1 1 0,1-1 0,-1 1 1,0-1-1,0 1 0,1-1 0,-1 1 1,0-1-1,0 1 0,0-1 0,1 1 1,-1 0-1,0-1 0,0 1 0,0-1 1,0 1-1,11 101 0,-5 199 0,-7-188 0,1-113 0,0 0 0,0 0 0,0 0 0,0 0 0,0 0 0,0 0 0,0 0 0,1 0 0,-1 0 0,0 0 0,0-1 0,0 1 0,0 0 0,0 0 0,0 0 0,0 0 0,0 0 0,0 0 0,0 0 0,1 0 0,-1 0 0,0 0 0,0 0 0,0 0 0,0 0 0,0 0 0,0 0 0,0 0 0,0 0 0,0 0 0,1 1 0,-1-1 0,0 0 0,0 0 0,0 0 0,0 0 0,0 0 0,0 0 0,0 0 0,0 0 0,0 0 0,0 0 0,0 0 0,0 0 0,0 0 0,0 0 0,0 1 0,1-1 0,-1 0 0,0 0 0,0 0 0,15-20 0,-1-1 0,0 0 0,-2 0 0,0-2 0,14-39 0,-9 22 0,52-101-6,-56 118 1,0 1 0,2 1 0,1 0-1,19-20 1,-5 16 5,-29 24 0,0 0 0,1 0 0,-1 0 0,1 1 0,-1-1 0,1 0 0,-1 1 0,1-1 0,0 1 0,-1 0 0,1-1 0,0 1 0,-1 0 0,1 0 0,0 0 0,-1 0 0,1 0 0,0 0 0,2 1 0,-4 0 0,1-1 0,-1 0 0,0 1 0,1-1 0,-1 0 0,1 1 0,-1-1 0,0 1 0,1-1 0,-1 0 0,0 1 0,0-1 0,1 1 0,-1-1 0,0 1 0,0-1 0,0 1 0,1-1 0,-1 1 0,0-1 0,0 1 0,0-1 0,0 1 0,0 0 0,0-1 0,0 1 0,3 76 12,-6 97 0,-2-27-4,5-145-8,0 1 0,0 0 0,0 0 0,0-1 0,0 1 0,1 0 0,0-1 0,-1 1 0,1 0 0,0-1 0,0 1 0,0-1 0,0 1 0,1-1 0,-1 0 0,1 1 0,0-1 0,-1 0 0,1 0 0,0 0 0,0 0 0,0-1 0,0 1 0,1 0 0,-1-1 0,0 0 0,1 1 0,-1-1 0,1 0 0,-1 0 0,1 0 0,0-1 0,-1 1 0,5 0 0,6 2 0,1-1 0,-1 0 0,1-1 0,-1-1 0,0 0 0,1-1 0,21-3 0,-26 2 0,-1 0 0,0-1 0,1 0 0,-1 0 0,-1 0 0,1-1 0,0-1 0,-1 1 0,0-1 0,0 0 0,0-1 0,-1 1 0,7-9 0,-2 1-1,-2-1 1,1 0-1,-2 0 1,0-1-1,-1 0 1,0 0-1,-1-1 1,-1 0-1,4-21 1,-2 0-9,-2-1 0,1-75 0,-6 104 9,0 0 0,-1 0 0,0 0 0,0 0 0,0 0 0,-2 0 0,1 1 0,-1-1 0,-4-8 0,6 15 0,-1-1 0,1 1 0,-1 0 0,0-1 0,0 1 0,0 0 0,0 0 0,0 1 0,0-1 0,-1 0 0,1 1 0,-1-1 0,1 1 0,-1 0 0,0 0 0,1 0 0,-1 0 0,0 0 0,1 1 0,-1-1 0,0 1 0,0 0 0,0 0 0,0 0 0,0 0 0,1 0 0,-1 1 0,0-1 0,0 1 0,0-1 0,-4 3 0,3-1 0,1-1 0,-1 0 0,1 1 0,0 0 0,0 0 0,0 0 0,0 0 0,0 1 0,0-1 0,1 1 0,-1-1 0,1 1 0,-1 0 0,1 0 0,0 0 0,0 1 0,1-1 0,-2 4 0,-3 5 0,2 1 0,0 0 0,-4 23 0,3 5 0,1 0 0,2 0 0,5 53 0,-3-84 0,1-1 0,1 0 0,0 1 0,0-1 0,1 0 0,0 0 0,1 0 0,-1-1 0,2 1 0,-1-1 0,1 0 0,1 0 0,-1-1 0,1 1 0,0-1 0,1-1 0,0 1 0,0-1 0,0 0 0,1 0 0,0-1 0,0 0 0,0-1 0,1 0 0,0 0 0,0-1 0,-1 0 0,2 0 0,-1-1 0,0 0 0,0-1 0,13 1 0,-13-2 0,0 1 0,0-1 0,-1 0-1,1 0 1,11-2 0,-17 1-1,-1 0 0,1 1 1,0-1-1,-1-1 0,1 1 1,-1 0-1,1 0 0,-1-1 1,0 0-1,1 1 0,-1-1 1,0 0-1,0 0 0,0 0 1,-1 0-1,1-1 0,2-2 1,2-7-3,-1 1 1,0-1-1,0 0 0,-1 0 1,-1-1-1,0 1 1,-1-1-1,1-15 1,-1-110-24,-2 67 27,0 43 2,-1 14-2,1 0 0,0 0 1,1 0-1,1 0 0,1 1 0,-1-1 1,8-17-1,-10 29-1,1 1 0,-1 0 0,1-1 1,-1 1-1,1 0 0,0 0 0,0 0 0,0-1 0,0 1 1,0 0-1,0 0 0,0 0 0,0 0 0,0 0 1,0 1-1,0-1 0,1 0 0,-1 1 0,0-1 0,1 0 1,-1 1-1,0-1 0,1 1 0,-1 0 0,1 0 0,-1-1 1,0 1-1,1 0 0,-1 0 0,1 0 0,-1 0 0,1 1 1,-1-1-1,0 0 0,1 1 0,-1-1 0,1 1 0,-1-1 1,0 1-1,0-1 0,1 1 0,1 1 0,2 1 1,-1 1 1,1-1-1,-1 1 0,1 0 0,-1 0 0,0 0 0,0 1 0,-1-1 0,5 8 1,3 9 1,-1 2 1,-1-1 0,-1 1 0,-1 0 0,-1 1 0,-1 0 0,2 24-1,0 173-6,-8-161 5,2-68-2,1-1 0,0 1 0,0 0 0,0 1 0,5-11 0,3-7 0,-7 15 0,83-226-1,-75 211-5,2 0-1,1 0 1,1 1 0,1 0-1,1 2 1,35-37 0,-35 47 0,-16 12 6,-1 0-1,0 0 1,1 0 0,-1 0 0,0 0-1,0 0 1,1 0 0,-1 0 0,0 0-1,1 0 1,-1 0 0,0 0 0,1 0-1,-1 0 1,0 0 0,0 0 0,1 0-1,-1 1 1,0-1 0,1 0 0,-1 0-1,0 0 1,0 0 0,1 1 0,-1-1-1,0 0 1,0 0 0,0 1 0,1-1-1,-1 0 1,0 1 0,1 2-1,0 0 0,0 0 0,-1 0 0,1 0 1,-1 0-1,0 0 0,0 6 0,-1-2 3,-5 105 1,2-75 6,2 0 0,6 73-1,-3-104-7,0 1 0,1-1 0,0 1 0,0-1 0,1 0 0,0 0 0,0 0 0,0 0 0,1-1 0,0 1 0,0-1 0,0 0 0,1 0 0,-1 0 0,1-1 0,0 0 0,1 0-1,-1 0 1,1 0 0,0-1 0,7 4 0,-7-5 0,0 1-1,0-1 1,0-1 0,0 1-1,0-1 1,1 0-1,-1 0 1,0-1 0,1 1-1,-1-2 1,0 1-1,1-1 1,-1 1 0,0-2-1,0 1 1,0-1-1,0 0 1,0 0 0,0-1-1,0 1 1,-1-1-1,7-5 1,-2 0-1,0-1 0,-1-1 0,-1 1 0,1-1 0,-2-1 0,1 1 0,-1-1 0,-1-1 0,0 1 0,-1-1 0,7-20 0,-2 1-3,-2 0-1,-2-1 1,5-48 0,-6-14 3,-7-95 0,-3 139 3,-2 0 1,-3 1 0,-1 0 0,-23-60-1,31 99 4,3 8-6,-1 0 1,1 0 0,-1 1-1,0-1 1,1 0-1,-1 1 1,0-1-1,0 0 1,0 1-1,0-1 1,0 1-1,-1-2 1,-1 10-2,2 236 0,2-127 0,6 154 0,-1-203 0,28 130 0,-32-188-1,9 30 3,-10-38-3,-1 1 1,1 0-1,-1-1 0,1 1 0,0 0 0,0-1 1,0 1-1,0-1 0,0 1 0,0-1 0,0 0 1,0 1-1,1-1 0,-1 0 0,0 0 0,1 0 0,1 1 1,5-3-350,-2-7-1144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18.4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 32639,'53'0'32,"16"0"0,11 0 0,9 0-32,5 0 0,-6 0 32,-13 0-32,-20-10 0,-24 2 0,-20 3 0,-11-2-96,0-1-1297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21.1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1 229 29261,'43'-11'131,"1"1"0,0 2 0,46-2 0,-7 0-4710,-68 5 7396,-15-2-127,-1 6-2614,0 0-1,0 0 1,-1 0-1,1 0 0,0 1 1,0-1-1,-1 0 1,1 1-1,-1-1 1,1 0-1,-1 1 0,1 0 1,-3-1-1,-64-5 576,66 6-615,2 0-29,-1 0-1,1 0 1,0 0 0,0 0-1,-1-1 1,1 1-1,0 0 1,-1 0 0,1 0-1,0 0 1,-1 0 0,1 0-1,0 0 1,0-1 0,-1 1-1,1 0 1,0 0 0,0 0-1,-1 0 1,1-1 0,0 1-1,0 0 1,0 0-1,0-1 1,-1 1 0,1 0-1,0 0 1,0-1 0,0 1-1,0 0 1,0-1 0,0 1-1,0 0 1,-1-1 0,1 1-1,0 0 1,0 0 0,0-1-1,0 1 1,0 0-1,1-1 1,-1 1 0,0 0-1,0-1 1,0 1 0,-31-2-2,-86 2-5,115-1 0,10-1 0,12 0 0,29 2 0,309 10 0,24 4 0,67 7 0,371 33 0,-356-31 0,83 15 0,-350-24 0,271 17 0,110-21 0,-323 4 0,315 8 0,1126-17 0,-1585-10 0,115-20 0,-10 0 0,-77 13 0,243-11 0,-175 13 0,43-7 0,-75 3 0,123-24 0,-162 17-5,241-23-22,-301 33 27,88-23 0,12-3 0,13 8 0,296-9 0,-212 30-328,-282 8-577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22.3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41 23275,'-21'-18'9108,"13"15"-9079,1-1 1,-1 1-1,0 0 0,-1 1 1,-12-2-1,119 1 144,324 21-170,624 46-3,-507-35 0,-450-21 0,236 29 0,-256-31 0,-48-5 11,-1 1-1,30 7 1,-41-6-11,-13-3-2,0 1 0,0 1 0,1-1 0,-1 0 0,0 1 0,1 0 0,-5 3 0,2-2-22,-12 4-454,-5-4-1629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07:26.4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72 234 26748,'0'0'4920,"-12"-12"-4002,9 10-910,0 0-1,0 0 0,0 0 0,0 0 1,0 0-1,0 1 0,-1-1 0,1 1 0,0 0 0,-1 0 0,0 0 1,1 1-1,-7-1 0,9 0 1,1 1-7,0 0 0,-1 0-1,1 0 1,0 0-1,0 0 1,-1 0 0,1 0-1,0 0 1,0 0-1,-1 0 1,1-1 0,0 1-1,0 0 1,-1 0-1,1 0 1,0 0 0,0 0-1,-1 0 1,1-1-1,0 1 1,0 0-1,0 0 1,0 0 0,-1-1-1,1 1 1,0 0-1,0 0 1,0-1 0,0 1-1,0 0 1,0 0-1,-1-1 1,1 1 0,0 0-1,0 0 1,0-1-1,0 1 1,0 0-1,0-1 1,0 1 0,0 0-1,0 0 1,0-1-1,0 1 1,1 0 0,-1 0-1,0-1 1,0 1-1,0 0 1,0 0 0,0-1-1,0 1 1,1 0-1,-1 0 1,0 0 0,0-1-1,0 1 1,0 0-1,1 0 1,-1 0-1,0 0 1,0-1 0,1 1-1,-1 0 1,0 0-1,1 0 1,8-4 2,1 0 0,0 1 1,0 0-1,0 0 0,1 1 0,-1 1 1,1 0-1,15 0 0,-8 0 0,345-4-3,-224 6 0,-102-1 0,4-1 0,77 9 0,-54 0 0,-1-4 0,82-4 0,23 0 0,166 0 0,-200-12 0,34 0 0,-21 10 0,-51-1 0,-1 4 0,166 22 0,-197-14 0,98 1 0,-8-1 0,-151-9 0,61 7 0,67 16 0,-66-11 0,121 7 0,-172-18 0,77 1 0,-55-2 0,0 2 0,68 11 0,-55-5 0,0-3 0,1-1 0,79-5 0,58 3 0,106 14 0,113 1-32,-226-5 32,155 13-16,5-1 16,-141-21 0,174 13 0,-240-6 0,171-7 0,-157-4 0,-14 1 0,157-20 0,179-20 0,-181 20 0,-53-16 0,-113 15 0,-12-3 0,22-2 0,53-5 0,84-8 0,72 2 0,-249 25 0,55-14 0,-68 15 0,-31 4 0,69-2 0,-105 8 0,1 0 0,0-1 0,17-5 0,28-3 0,585-9 0,-447 9 0,-124 3 3,-35-1-161,-61 6-311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1.png"/><Relationship Id="rId21" Type="http://schemas.openxmlformats.org/officeDocument/2006/relationships/image" Target="../media/image964.png"/><Relationship Id="rId63" Type="http://schemas.openxmlformats.org/officeDocument/2006/relationships/image" Target="../media/image985.png"/><Relationship Id="rId159" Type="http://schemas.openxmlformats.org/officeDocument/2006/relationships/image" Target="../media/image1032.png"/><Relationship Id="rId170" Type="http://schemas.openxmlformats.org/officeDocument/2006/relationships/customXml" Target="../ink/ink1042.xml"/><Relationship Id="rId191" Type="http://schemas.openxmlformats.org/officeDocument/2006/relationships/image" Target="../media/image1048.png"/><Relationship Id="rId205" Type="http://schemas.openxmlformats.org/officeDocument/2006/relationships/image" Target="../media/image1055.png"/><Relationship Id="rId226" Type="http://schemas.openxmlformats.org/officeDocument/2006/relationships/customXml" Target="../ink/ink1070.xml"/><Relationship Id="rId247" Type="http://schemas.openxmlformats.org/officeDocument/2006/relationships/image" Target="../media/image1076.png"/><Relationship Id="rId107" Type="http://schemas.openxmlformats.org/officeDocument/2006/relationships/image" Target="../media/image1006.png"/><Relationship Id="rId11" Type="http://schemas.openxmlformats.org/officeDocument/2006/relationships/image" Target="../media/image959.png"/><Relationship Id="rId32" Type="http://schemas.openxmlformats.org/officeDocument/2006/relationships/customXml" Target="../ink/ink973.xml"/><Relationship Id="rId53" Type="http://schemas.openxmlformats.org/officeDocument/2006/relationships/image" Target="../media/image980.png"/><Relationship Id="rId74" Type="http://schemas.openxmlformats.org/officeDocument/2006/relationships/customXml" Target="../ink/ink994.xml"/><Relationship Id="rId128" Type="http://schemas.openxmlformats.org/officeDocument/2006/relationships/customXml" Target="../ink/ink1021.xml"/><Relationship Id="rId149" Type="http://schemas.openxmlformats.org/officeDocument/2006/relationships/image" Target="../media/image1027.png"/><Relationship Id="rId5" Type="http://schemas.openxmlformats.org/officeDocument/2006/relationships/image" Target="../media/image956.png"/><Relationship Id="rId95" Type="http://schemas.openxmlformats.org/officeDocument/2006/relationships/image" Target="../media/image1001.png"/><Relationship Id="rId160" Type="http://schemas.openxmlformats.org/officeDocument/2006/relationships/customXml" Target="../ink/ink1037.xml"/><Relationship Id="rId181" Type="http://schemas.openxmlformats.org/officeDocument/2006/relationships/image" Target="../media/image1043.png"/><Relationship Id="rId216" Type="http://schemas.openxmlformats.org/officeDocument/2006/relationships/customXml" Target="../ink/ink1065.xml"/><Relationship Id="rId237" Type="http://schemas.openxmlformats.org/officeDocument/2006/relationships/image" Target="../media/image1071.png"/><Relationship Id="rId258" Type="http://schemas.openxmlformats.org/officeDocument/2006/relationships/customXml" Target="../ink/ink1086.xml"/><Relationship Id="rId22" Type="http://schemas.openxmlformats.org/officeDocument/2006/relationships/customXml" Target="../ink/ink968.xml"/><Relationship Id="rId43" Type="http://schemas.openxmlformats.org/officeDocument/2006/relationships/image" Target="../media/image975.png"/><Relationship Id="rId64" Type="http://schemas.openxmlformats.org/officeDocument/2006/relationships/customXml" Target="../ink/ink989.xml"/><Relationship Id="rId118" Type="http://schemas.openxmlformats.org/officeDocument/2006/relationships/customXml" Target="../ink/ink1016.xml"/><Relationship Id="rId139" Type="http://schemas.openxmlformats.org/officeDocument/2006/relationships/image" Target="../media/image1022.png"/><Relationship Id="rId85" Type="http://schemas.openxmlformats.org/officeDocument/2006/relationships/image" Target="../media/image996.png"/><Relationship Id="rId150" Type="http://schemas.openxmlformats.org/officeDocument/2006/relationships/customXml" Target="../ink/ink1032.xml"/><Relationship Id="rId171" Type="http://schemas.openxmlformats.org/officeDocument/2006/relationships/image" Target="../media/image1038.png"/><Relationship Id="rId192" Type="http://schemas.openxmlformats.org/officeDocument/2006/relationships/customXml" Target="../ink/ink1053.xml"/><Relationship Id="rId206" Type="http://schemas.openxmlformats.org/officeDocument/2006/relationships/customXml" Target="../ink/ink1060.xml"/><Relationship Id="rId227" Type="http://schemas.openxmlformats.org/officeDocument/2006/relationships/image" Target="../media/image1066.png"/><Relationship Id="rId248" Type="http://schemas.openxmlformats.org/officeDocument/2006/relationships/customXml" Target="../ink/ink1081.xml"/><Relationship Id="rId12" Type="http://schemas.openxmlformats.org/officeDocument/2006/relationships/customXml" Target="../ink/ink963.xml"/><Relationship Id="rId33" Type="http://schemas.openxmlformats.org/officeDocument/2006/relationships/image" Target="../media/image970.png"/><Relationship Id="rId108" Type="http://schemas.openxmlformats.org/officeDocument/2006/relationships/customXml" Target="../ink/ink1011.xml"/><Relationship Id="rId129" Type="http://schemas.openxmlformats.org/officeDocument/2006/relationships/image" Target="../media/image1017.png"/><Relationship Id="rId54" Type="http://schemas.openxmlformats.org/officeDocument/2006/relationships/customXml" Target="../ink/ink984.xml"/><Relationship Id="rId75" Type="http://schemas.openxmlformats.org/officeDocument/2006/relationships/image" Target="../media/image991.png"/><Relationship Id="rId96" Type="http://schemas.openxmlformats.org/officeDocument/2006/relationships/customXml" Target="../ink/ink1005.xml"/><Relationship Id="rId140" Type="http://schemas.openxmlformats.org/officeDocument/2006/relationships/customXml" Target="../ink/ink1027.xml"/><Relationship Id="rId161" Type="http://schemas.openxmlformats.org/officeDocument/2006/relationships/image" Target="../media/image1033.png"/><Relationship Id="rId182" Type="http://schemas.openxmlformats.org/officeDocument/2006/relationships/customXml" Target="../ink/ink1048.xml"/><Relationship Id="rId217" Type="http://schemas.openxmlformats.org/officeDocument/2006/relationships/image" Target="../media/image1061.png"/><Relationship Id="rId6" Type="http://schemas.openxmlformats.org/officeDocument/2006/relationships/customXml" Target="../ink/ink960.xml"/><Relationship Id="rId238" Type="http://schemas.openxmlformats.org/officeDocument/2006/relationships/customXml" Target="../ink/ink1076.xml"/><Relationship Id="rId259" Type="http://schemas.openxmlformats.org/officeDocument/2006/relationships/image" Target="../media/image1082.png"/><Relationship Id="rId23" Type="http://schemas.openxmlformats.org/officeDocument/2006/relationships/image" Target="../media/image965.png"/><Relationship Id="rId119" Type="http://schemas.openxmlformats.org/officeDocument/2006/relationships/image" Target="../media/image1012.png"/><Relationship Id="rId44" Type="http://schemas.openxmlformats.org/officeDocument/2006/relationships/customXml" Target="../ink/ink979.xml"/><Relationship Id="rId65" Type="http://schemas.openxmlformats.org/officeDocument/2006/relationships/image" Target="../media/image986.png"/><Relationship Id="rId86" Type="http://schemas.openxmlformats.org/officeDocument/2006/relationships/customXml" Target="../ink/ink1000.xml"/><Relationship Id="rId130" Type="http://schemas.openxmlformats.org/officeDocument/2006/relationships/customXml" Target="../ink/ink1022.xml"/><Relationship Id="rId151" Type="http://schemas.openxmlformats.org/officeDocument/2006/relationships/image" Target="../media/image1028.png"/><Relationship Id="rId172" Type="http://schemas.openxmlformats.org/officeDocument/2006/relationships/customXml" Target="../ink/ink1043.xml"/><Relationship Id="rId193" Type="http://schemas.openxmlformats.org/officeDocument/2006/relationships/image" Target="../media/image1049.png"/><Relationship Id="rId207" Type="http://schemas.openxmlformats.org/officeDocument/2006/relationships/image" Target="../media/image1056.png"/><Relationship Id="rId228" Type="http://schemas.openxmlformats.org/officeDocument/2006/relationships/customXml" Target="../ink/ink1071.xml"/><Relationship Id="rId249" Type="http://schemas.openxmlformats.org/officeDocument/2006/relationships/image" Target="../media/image1077.png"/><Relationship Id="rId13" Type="http://schemas.openxmlformats.org/officeDocument/2006/relationships/image" Target="../media/image960.png"/><Relationship Id="rId109" Type="http://schemas.openxmlformats.org/officeDocument/2006/relationships/image" Target="../media/image1007.png"/><Relationship Id="rId260" Type="http://schemas.openxmlformats.org/officeDocument/2006/relationships/customXml" Target="../ink/ink1087.xml"/><Relationship Id="rId34" Type="http://schemas.openxmlformats.org/officeDocument/2006/relationships/customXml" Target="../ink/ink974.xml"/><Relationship Id="rId55" Type="http://schemas.openxmlformats.org/officeDocument/2006/relationships/image" Target="../media/image981.png"/><Relationship Id="rId76" Type="http://schemas.openxmlformats.org/officeDocument/2006/relationships/customXml" Target="../ink/ink995.xml"/><Relationship Id="rId97" Type="http://schemas.openxmlformats.org/officeDocument/2006/relationships/image" Target="../media/image673.png"/><Relationship Id="rId120" Type="http://schemas.openxmlformats.org/officeDocument/2006/relationships/customXml" Target="../ink/ink1017.xml"/><Relationship Id="rId141" Type="http://schemas.openxmlformats.org/officeDocument/2006/relationships/image" Target="../media/image1023.png"/><Relationship Id="rId7" Type="http://schemas.openxmlformats.org/officeDocument/2006/relationships/image" Target="../media/image957.png"/><Relationship Id="rId162" Type="http://schemas.openxmlformats.org/officeDocument/2006/relationships/customXml" Target="../ink/ink1038.xml"/><Relationship Id="rId183" Type="http://schemas.openxmlformats.org/officeDocument/2006/relationships/image" Target="../media/image1044.png"/><Relationship Id="rId218" Type="http://schemas.openxmlformats.org/officeDocument/2006/relationships/customXml" Target="../ink/ink1066.xml"/><Relationship Id="rId239" Type="http://schemas.openxmlformats.org/officeDocument/2006/relationships/image" Target="../media/image1072.png"/><Relationship Id="rId250" Type="http://schemas.openxmlformats.org/officeDocument/2006/relationships/customXml" Target="../ink/ink1082.xml"/><Relationship Id="rId24" Type="http://schemas.openxmlformats.org/officeDocument/2006/relationships/customXml" Target="../ink/ink969.xml"/><Relationship Id="rId45" Type="http://schemas.openxmlformats.org/officeDocument/2006/relationships/image" Target="../media/image976.png"/><Relationship Id="rId66" Type="http://schemas.openxmlformats.org/officeDocument/2006/relationships/customXml" Target="../ink/ink990.xml"/><Relationship Id="rId87" Type="http://schemas.openxmlformats.org/officeDocument/2006/relationships/image" Target="../media/image997.png"/><Relationship Id="rId110" Type="http://schemas.openxmlformats.org/officeDocument/2006/relationships/customXml" Target="../ink/ink1012.xml"/><Relationship Id="rId131" Type="http://schemas.openxmlformats.org/officeDocument/2006/relationships/image" Target="../media/image1018.png"/><Relationship Id="rId152" Type="http://schemas.openxmlformats.org/officeDocument/2006/relationships/customXml" Target="../ink/ink1033.xml"/><Relationship Id="rId173" Type="http://schemas.openxmlformats.org/officeDocument/2006/relationships/image" Target="../media/image1039.png"/><Relationship Id="rId194" Type="http://schemas.openxmlformats.org/officeDocument/2006/relationships/customXml" Target="../ink/ink1054.xml"/><Relationship Id="rId208" Type="http://schemas.openxmlformats.org/officeDocument/2006/relationships/customXml" Target="../ink/ink1061.xml"/><Relationship Id="rId229" Type="http://schemas.openxmlformats.org/officeDocument/2006/relationships/image" Target="../media/image1067.png"/><Relationship Id="rId240" Type="http://schemas.openxmlformats.org/officeDocument/2006/relationships/customXml" Target="../ink/ink1077.xml"/><Relationship Id="rId261" Type="http://schemas.openxmlformats.org/officeDocument/2006/relationships/image" Target="../media/image1083.png"/><Relationship Id="rId14" Type="http://schemas.openxmlformats.org/officeDocument/2006/relationships/customXml" Target="../ink/ink964.xml"/><Relationship Id="rId35" Type="http://schemas.openxmlformats.org/officeDocument/2006/relationships/image" Target="../media/image971.png"/><Relationship Id="rId56" Type="http://schemas.openxmlformats.org/officeDocument/2006/relationships/customXml" Target="../ink/ink985.xml"/><Relationship Id="rId77" Type="http://schemas.openxmlformats.org/officeDocument/2006/relationships/image" Target="../media/image992.png"/><Relationship Id="rId100" Type="http://schemas.openxmlformats.org/officeDocument/2006/relationships/customXml" Target="../ink/ink1007.xml"/><Relationship Id="rId8" Type="http://schemas.openxmlformats.org/officeDocument/2006/relationships/customXml" Target="../ink/ink961.xml"/><Relationship Id="rId98" Type="http://schemas.openxmlformats.org/officeDocument/2006/relationships/customXml" Target="../ink/ink1006.xml"/><Relationship Id="rId121" Type="http://schemas.openxmlformats.org/officeDocument/2006/relationships/image" Target="../media/image1013.png"/><Relationship Id="rId142" Type="http://schemas.openxmlformats.org/officeDocument/2006/relationships/customXml" Target="../ink/ink1028.xml"/><Relationship Id="rId163" Type="http://schemas.openxmlformats.org/officeDocument/2006/relationships/image" Target="../media/image1034.png"/><Relationship Id="rId184" Type="http://schemas.openxmlformats.org/officeDocument/2006/relationships/customXml" Target="../ink/ink1049.xml"/><Relationship Id="rId219" Type="http://schemas.openxmlformats.org/officeDocument/2006/relationships/image" Target="../media/image1062.png"/><Relationship Id="rId230" Type="http://schemas.openxmlformats.org/officeDocument/2006/relationships/customXml" Target="../ink/ink1072.xml"/><Relationship Id="rId251" Type="http://schemas.openxmlformats.org/officeDocument/2006/relationships/image" Target="../media/image1078.png"/><Relationship Id="rId25" Type="http://schemas.openxmlformats.org/officeDocument/2006/relationships/image" Target="../media/image966.png"/><Relationship Id="rId46" Type="http://schemas.openxmlformats.org/officeDocument/2006/relationships/customXml" Target="../ink/ink980.xml"/><Relationship Id="rId67" Type="http://schemas.openxmlformats.org/officeDocument/2006/relationships/image" Target="../media/image987.png"/><Relationship Id="rId88" Type="http://schemas.openxmlformats.org/officeDocument/2006/relationships/customXml" Target="../ink/ink1001.xml"/><Relationship Id="rId111" Type="http://schemas.openxmlformats.org/officeDocument/2006/relationships/image" Target="../media/image1008.png"/><Relationship Id="rId132" Type="http://schemas.openxmlformats.org/officeDocument/2006/relationships/customXml" Target="../ink/ink1023.xml"/><Relationship Id="rId153" Type="http://schemas.openxmlformats.org/officeDocument/2006/relationships/image" Target="../media/image1029.png"/><Relationship Id="rId174" Type="http://schemas.openxmlformats.org/officeDocument/2006/relationships/customXml" Target="../ink/ink1044.xml"/><Relationship Id="rId195" Type="http://schemas.openxmlformats.org/officeDocument/2006/relationships/image" Target="../media/image1050.png"/><Relationship Id="rId209" Type="http://schemas.openxmlformats.org/officeDocument/2006/relationships/image" Target="../media/image1057.png"/><Relationship Id="rId220" Type="http://schemas.openxmlformats.org/officeDocument/2006/relationships/customXml" Target="../ink/ink1067.xml"/><Relationship Id="rId241" Type="http://schemas.openxmlformats.org/officeDocument/2006/relationships/image" Target="../media/image1073.png"/><Relationship Id="rId15" Type="http://schemas.openxmlformats.org/officeDocument/2006/relationships/image" Target="../media/image961.png"/><Relationship Id="rId36" Type="http://schemas.openxmlformats.org/officeDocument/2006/relationships/customXml" Target="../ink/ink975.xml"/><Relationship Id="rId57" Type="http://schemas.openxmlformats.org/officeDocument/2006/relationships/image" Target="../media/image982.png"/><Relationship Id="rId262" Type="http://schemas.openxmlformats.org/officeDocument/2006/relationships/customXml" Target="../ink/ink1088.xml"/><Relationship Id="rId78" Type="http://schemas.openxmlformats.org/officeDocument/2006/relationships/customXml" Target="../ink/ink996.xml"/><Relationship Id="rId99" Type="http://schemas.openxmlformats.org/officeDocument/2006/relationships/image" Target="../media/image1002.png"/><Relationship Id="rId101" Type="http://schemas.openxmlformats.org/officeDocument/2006/relationships/image" Target="../media/image1003.png"/><Relationship Id="rId122" Type="http://schemas.openxmlformats.org/officeDocument/2006/relationships/customXml" Target="../ink/ink1018.xml"/><Relationship Id="rId143" Type="http://schemas.openxmlformats.org/officeDocument/2006/relationships/image" Target="../media/image1024.png"/><Relationship Id="rId164" Type="http://schemas.openxmlformats.org/officeDocument/2006/relationships/customXml" Target="../ink/ink1039.xml"/><Relationship Id="rId185" Type="http://schemas.openxmlformats.org/officeDocument/2006/relationships/image" Target="../media/image1045.png"/><Relationship Id="rId9" Type="http://schemas.openxmlformats.org/officeDocument/2006/relationships/image" Target="../media/image958.png"/><Relationship Id="rId210" Type="http://schemas.openxmlformats.org/officeDocument/2006/relationships/customXml" Target="../ink/ink1062.xml"/><Relationship Id="rId26" Type="http://schemas.openxmlformats.org/officeDocument/2006/relationships/customXml" Target="../ink/ink970.xml"/><Relationship Id="rId231" Type="http://schemas.openxmlformats.org/officeDocument/2006/relationships/image" Target="../media/image1068.png"/><Relationship Id="rId252" Type="http://schemas.openxmlformats.org/officeDocument/2006/relationships/customXml" Target="../ink/ink1083.xml"/><Relationship Id="rId47" Type="http://schemas.openxmlformats.org/officeDocument/2006/relationships/image" Target="../media/image977.png"/><Relationship Id="rId68" Type="http://schemas.openxmlformats.org/officeDocument/2006/relationships/customXml" Target="../ink/ink991.xml"/><Relationship Id="rId89" Type="http://schemas.openxmlformats.org/officeDocument/2006/relationships/image" Target="../media/image998.png"/><Relationship Id="rId112" Type="http://schemas.openxmlformats.org/officeDocument/2006/relationships/customXml" Target="../ink/ink1013.xml"/><Relationship Id="rId133" Type="http://schemas.openxmlformats.org/officeDocument/2006/relationships/image" Target="../media/image1019.png"/><Relationship Id="rId154" Type="http://schemas.openxmlformats.org/officeDocument/2006/relationships/customXml" Target="../ink/ink1034.xml"/><Relationship Id="rId175" Type="http://schemas.openxmlformats.org/officeDocument/2006/relationships/image" Target="../media/image1040.png"/><Relationship Id="rId196" Type="http://schemas.openxmlformats.org/officeDocument/2006/relationships/customXml" Target="../ink/ink1055.xml"/><Relationship Id="rId200" Type="http://schemas.openxmlformats.org/officeDocument/2006/relationships/customXml" Target="../ink/ink1057.xml"/><Relationship Id="rId16" Type="http://schemas.openxmlformats.org/officeDocument/2006/relationships/customXml" Target="../ink/ink965.xml"/><Relationship Id="rId221" Type="http://schemas.openxmlformats.org/officeDocument/2006/relationships/image" Target="../media/image1063.png"/><Relationship Id="rId242" Type="http://schemas.openxmlformats.org/officeDocument/2006/relationships/customXml" Target="../ink/ink1078.xml"/><Relationship Id="rId263" Type="http://schemas.openxmlformats.org/officeDocument/2006/relationships/image" Target="../media/image1084.png"/><Relationship Id="rId37" Type="http://schemas.openxmlformats.org/officeDocument/2006/relationships/image" Target="../media/image972.png"/><Relationship Id="rId58" Type="http://schemas.openxmlformats.org/officeDocument/2006/relationships/customXml" Target="../ink/ink986.xml"/><Relationship Id="rId79" Type="http://schemas.openxmlformats.org/officeDocument/2006/relationships/image" Target="../media/image993.png"/><Relationship Id="rId102" Type="http://schemas.openxmlformats.org/officeDocument/2006/relationships/customXml" Target="../ink/ink1008.xml"/><Relationship Id="rId123" Type="http://schemas.openxmlformats.org/officeDocument/2006/relationships/image" Target="../media/image1014.png"/><Relationship Id="rId144" Type="http://schemas.openxmlformats.org/officeDocument/2006/relationships/customXml" Target="../ink/ink1029.xml"/><Relationship Id="rId90" Type="http://schemas.openxmlformats.org/officeDocument/2006/relationships/customXml" Target="../ink/ink1002.xml"/><Relationship Id="rId165" Type="http://schemas.openxmlformats.org/officeDocument/2006/relationships/image" Target="../media/image1035.png"/><Relationship Id="rId186" Type="http://schemas.openxmlformats.org/officeDocument/2006/relationships/customXml" Target="../ink/ink1050.xml"/><Relationship Id="rId211" Type="http://schemas.openxmlformats.org/officeDocument/2006/relationships/image" Target="../media/image1058.png"/><Relationship Id="rId232" Type="http://schemas.openxmlformats.org/officeDocument/2006/relationships/customXml" Target="../ink/ink1073.xml"/><Relationship Id="rId253" Type="http://schemas.openxmlformats.org/officeDocument/2006/relationships/image" Target="../media/image1079.png"/><Relationship Id="rId27" Type="http://schemas.openxmlformats.org/officeDocument/2006/relationships/image" Target="../media/image967.png"/><Relationship Id="rId48" Type="http://schemas.openxmlformats.org/officeDocument/2006/relationships/customXml" Target="../ink/ink981.xml"/><Relationship Id="rId69" Type="http://schemas.openxmlformats.org/officeDocument/2006/relationships/image" Target="../media/image988.png"/><Relationship Id="rId113" Type="http://schemas.openxmlformats.org/officeDocument/2006/relationships/image" Target="../media/image1009.png"/><Relationship Id="rId134" Type="http://schemas.openxmlformats.org/officeDocument/2006/relationships/customXml" Target="../ink/ink1024.xml"/><Relationship Id="rId80" Type="http://schemas.openxmlformats.org/officeDocument/2006/relationships/customXml" Target="../ink/ink997.xml"/><Relationship Id="rId155" Type="http://schemas.openxmlformats.org/officeDocument/2006/relationships/image" Target="../media/image1030.png"/><Relationship Id="rId176" Type="http://schemas.openxmlformats.org/officeDocument/2006/relationships/customXml" Target="../ink/ink1045.xml"/><Relationship Id="rId197" Type="http://schemas.openxmlformats.org/officeDocument/2006/relationships/image" Target="../media/image1051.png"/><Relationship Id="rId201" Type="http://schemas.openxmlformats.org/officeDocument/2006/relationships/image" Target="../media/image1053.png"/><Relationship Id="rId222" Type="http://schemas.openxmlformats.org/officeDocument/2006/relationships/customXml" Target="../ink/ink1068.xml"/><Relationship Id="rId243" Type="http://schemas.openxmlformats.org/officeDocument/2006/relationships/image" Target="../media/image1074.png"/><Relationship Id="rId17" Type="http://schemas.openxmlformats.org/officeDocument/2006/relationships/image" Target="../media/image962.png"/><Relationship Id="rId38" Type="http://schemas.openxmlformats.org/officeDocument/2006/relationships/customXml" Target="../ink/ink976.xml"/><Relationship Id="rId59" Type="http://schemas.openxmlformats.org/officeDocument/2006/relationships/image" Target="../media/image983.png"/><Relationship Id="rId103" Type="http://schemas.openxmlformats.org/officeDocument/2006/relationships/image" Target="../media/image1004.png"/><Relationship Id="rId124" Type="http://schemas.openxmlformats.org/officeDocument/2006/relationships/customXml" Target="../ink/ink1019.xml"/><Relationship Id="rId70" Type="http://schemas.openxmlformats.org/officeDocument/2006/relationships/customXml" Target="../ink/ink992.xml"/><Relationship Id="rId91" Type="http://schemas.openxmlformats.org/officeDocument/2006/relationships/image" Target="../media/image999.png"/><Relationship Id="rId145" Type="http://schemas.openxmlformats.org/officeDocument/2006/relationships/image" Target="../media/image1025.png"/><Relationship Id="rId166" Type="http://schemas.openxmlformats.org/officeDocument/2006/relationships/customXml" Target="../ink/ink1040.xml"/><Relationship Id="rId187" Type="http://schemas.openxmlformats.org/officeDocument/2006/relationships/image" Target="../media/image104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3.xml"/><Relationship Id="rId233" Type="http://schemas.openxmlformats.org/officeDocument/2006/relationships/image" Target="../media/image1069.png"/><Relationship Id="rId254" Type="http://schemas.openxmlformats.org/officeDocument/2006/relationships/customXml" Target="../ink/ink1084.xml"/><Relationship Id="rId28" Type="http://schemas.openxmlformats.org/officeDocument/2006/relationships/customXml" Target="../ink/ink971.xml"/><Relationship Id="rId49" Type="http://schemas.openxmlformats.org/officeDocument/2006/relationships/image" Target="../media/image978.png"/><Relationship Id="rId114" Type="http://schemas.openxmlformats.org/officeDocument/2006/relationships/customXml" Target="../ink/ink1014.xml"/><Relationship Id="rId60" Type="http://schemas.openxmlformats.org/officeDocument/2006/relationships/customXml" Target="../ink/ink987.xml"/><Relationship Id="rId81" Type="http://schemas.openxmlformats.org/officeDocument/2006/relationships/image" Target="../media/image994.png"/><Relationship Id="rId135" Type="http://schemas.openxmlformats.org/officeDocument/2006/relationships/image" Target="../media/image1020.png"/><Relationship Id="rId156" Type="http://schemas.openxmlformats.org/officeDocument/2006/relationships/customXml" Target="../ink/ink1035.xml"/><Relationship Id="rId177" Type="http://schemas.openxmlformats.org/officeDocument/2006/relationships/image" Target="../media/image1041.png"/><Relationship Id="rId198" Type="http://schemas.openxmlformats.org/officeDocument/2006/relationships/customXml" Target="../ink/ink1056.xml"/><Relationship Id="rId202" Type="http://schemas.openxmlformats.org/officeDocument/2006/relationships/customXml" Target="../ink/ink1058.xml"/><Relationship Id="rId223" Type="http://schemas.openxmlformats.org/officeDocument/2006/relationships/image" Target="../media/image1064.png"/><Relationship Id="rId244" Type="http://schemas.openxmlformats.org/officeDocument/2006/relationships/customXml" Target="../ink/ink1079.xml"/><Relationship Id="rId18" Type="http://schemas.openxmlformats.org/officeDocument/2006/relationships/customXml" Target="../ink/ink966.xml"/><Relationship Id="rId39" Type="http://schemas.openxmlformats.org/officeDocument/2006/relationships/image" Target="../media/image973.png"/><Relationship Id="rId50" Type="http://schemas.openxmlformats.org/officeDocument/2006/relationships/customXml" Target="../ink/ink982.xml"/><Relationship Id="rId104" Type="http://schemas.openxmlformats.org/officeDocument/2006/relationships/customXml" Target="../ink/ink1009.xml"/><Relationship Id="rId125" Type="http://schemas.openxmlformats.org/officeDocument/2006/relationships/image" Target="../media/image1015.png"/><Relationship Id="rId146" Type="http://schemas.openxmlformats.org/officeDocument/2006/relationships/customXml" Target="../ink/ink1030.xml"/><Relationship Id="rId167" Type="http://schemas.openxmlformats.org/officeDocument/2006/relationships/image" Target="../media/image1036.png"/><Relationship Id="rId188" Type="http://schemas.openxmlformats.org/officeDocument/2006/relationships/customXml" Target="../ink/ink1051.xml"/><Relationship Id="rId71" Type="http://schemas.openxmlformats.org/officeDocument/2006/relationships/image" Target="../media/image989.png"/><Relationship Id="rId92" Type="http://schemas.openxmlformats.org/officeDocument/2006/relationships/customXml" Target="../ink/ink1003.xml"/><Relationship Id="rId213" Type="http://schemas.openxmlformats.org/officeDocument/2006/relationships/image" Target="../media/image1059.png"/><Relationship Id="rId234" Type="http://schemas.openxmlformats.org/officeDocument/2006/relationships/customXml" Target="../ink/ink1074.xml"/><Relationship Id="rId2" Type="http://schemas.openxmlformats.org/officeDocument/2006/relationships/customXml" Target="../ink/ink958.xml"/><Relationship Id="rId29" Type="http://schemas.openxmlformats.org/officeDocument/2006/relationships/image" Target="../media/image968.png"/><Relationship Id="rId255" Type="http://schemas.openxmlformats.org/officeDocument/2006/relationships/image" Target="../media/image1080.png"/><Relationship Id="rId40" Type="http://schemas.openxmlformats.org/officeDocument/2006/relationships/customXml" Target="../ink/ink977.xml"/><Relationship Id="rId115" Type="http://schemas.openxmlformats.org/officeDocument/2006/relationships/image" Target="../media/image1010.png"/><Relationship Id="rId136" Type="http://schemas.openxmlformats.org/officeDocument/2006/relationships/customXml" Target="../ink/ink1025.xml"/><Relationship Id="rId157" Type="http://schemas.openxmlformats.org/officeDocument/2006/relationships/image" Target="../media/image1031.png"/><Relationship Id="rId178" Type="http://schemas.openxmlformats.org/officeDocument/2006/relationships/customXml" Target="../ink/ink1046.xml"/><Relationship Id="rId61" Type="http://schemas.openxmlformats.org/officeDocument/2006/relationships/image" Target="../media/image984.png"/><Relationship Id="rId82" Type="http://schemas.openxmlformats.org/officeDocument/2006/relationships/customXml" Target="../ink/ink998.xml"/><Relationship Id="rId199" Type="http://schemas.openxmlformats.org/officeDocument/2006/relationships/image" Target="../media/image1052.png"/><Relationship Id="rId203" Type="http://schemas.openxmlformats.org/officeDocument/2006/relationships/image" Target="../media/image1054.png"/><Relationship Id="rId19" Type="http://schemas.openxmlformats.org/officeDocument/2006/relationships/image" Target="../media/image963.png"/><Relationship Id="rId224" Type="http://schemas.openxmlformats.org/officeDocument/2006/relationships/customXml" Target="../ink/ink1069.xml"/><Relationship Id="rId245" Type="http://schemas.openxmlformats.org/officeDocument/2006/relationships/image" Target="../media/image1075.png"/><Relationship Id="rId30" Type="http://schemas.openxmlformats.org/officeDocument/2006/relationships/customXml" Target="../ink/ink972.xml"/><Relationship Id="rId105" Type="http://schemas.openxmlformats.org/officeDocument/2006/relationships/image" Target="../media/image1005.png"/><Relationship Id="rId126" Type="http://schemas.openxmlformats.org/officeDocument/2006/relationships/customXml" Target="../ink/ink1020.xml"/><Relationship Id="rId147" Type="http://schemas.openxmlformats.org/officeDocument/2006/relationships/image" Target="../media/image1026.png"/><Relationship Id="rId168" Type="http://schemas.openxmlformats.org/officeDocument/2006/relationships/customXml" Target="../ink/ink1041.xml"/><Relationship Id="rId51" Type="http://schemas.openxmlformats.org/officeDocument/2006/relationships/image" Target="../media/image979.png"/><Relationship Id="rId72" Type="http://schemas.openxmlformats.org/officeDocument/2006/relationships/customXml" Target="../ink/ink993.xml"/><Relationship Id="rId93" Type="http://schemas.openxmlformats.org/officeDocument/2006/relationships/image" Target="../media/image1000.png"/><Relationship Id="rId189" Type="http://schemas.openxmlformats.org/officeDocument/2006/relationships/image" Target="../media/image1047.png"/><Relationship Id="rId3" Type="http://schemas.openxmlformats.org/officeDocument/2006/relationships/image" Target="../media/image955.png"/><Relationship Id="rId214" Type="http://schemas.openxmlformats.org/officeDocument/2006/relationships/customXml" Target="../ink/ink1064.xml"/><Relationship Id="rId235" Type="http://schemas.openxmlformats.org/officeDocument/2006/relationships/image" Target="../media/image1070.png"/><Relationship Id="rId256" Type="http://schemas.openxmlformats.org/officeDocument/2006/relationships/customXml" Target="../ink/ink1085.xml"/><Relationship Id="rId116" Type="http://schemas.openxmlformats.org/officeDocument/2006/relationships/customXml" Target="../ink/ink1015.xml"/><Relationship Id="rId137" Type="http://schemas.openxmlformats.org/officeDocument/2006/relationships/image" Target="../media/image1021.png"/><Relationship Id="rId158" Type="http://schemas.openxmlformats.org/officeDocument/2006/relationships/customXml" Target="../ink/ink1036.xml"/><Relationship Id="rId20" Type="http://schemas.openxmlformats.org/officeDocument/2006/relationships/customXml" Target="../ink/ink967.xml"/><Relationship Id="rId41" Type="http://schemas.openxmlformats.org/officeDocument/2006/relationships/image" Target="../media/image974.png"/><Relationship Id="rId62" Type="http://schemas.openxmlformats.org/officeDocument/2006/relationships/customXml" Target="../ink/ink988.xml"/><Relationship Id="rId83" Type="http://schemas.openxmlformats.org/officeDocument/2006/relationships/image" Target="../media/image995.png"/><Relationship Id="rId179" Type="http://schemas.openxmlformats.org/officeDocument/2006/relationships/image" Target="../media/image1042.png"/><Relationship Id="rId190" Type="http://schemas.openxmlformats.org/officeDocument/2006/relationships/customXml" Target="../ink/ink1052.xml"/><Relationship Id="rId204" Type="http://schemas.openxmlformats.org/officeDocument/2006/relationships/customXml" Target="../ink/ink1059.xml"/><Relationship Id="rId225" Type="http://schemas.openxmlformats.org/officeDocument/2006/relationships/image" Target="../media/image1065.png"/><Relationship Id="rId246" Type="http://schemas.openxmlformats.org/officeDocument/2006/relationships/customXml" Target="../ink/ink1080.xml"/><Relationship Id="rId106" Type="http://schemas.openxmlformats.org/officeDocument/2006/relationships/customXml" Target="../ink/ink1010.xml"/><Relationship Id="rId127" Type="http://schemas.openxmlformats.org/officeDocument/2006/relationships/image" Target="../media/image1016.png"/><Relationship Id="rId10" Type="http://schemas.openxmlformats.org/officeDocument/2006/relationships/customXml" Target="../ink/ink962.xml"/><Relationship Id="rId31" Type="http://schemas.openxmlformats.org/officeDocument/2006/relationships/image" Target="../media/image969.png"/><Relationship Id="rId52" Type="http://schemas.openxmlformats.org/officeDocument/2006/relationships/customXml" Target="../ink/ink983.xml"/><Relationship Id="rId73" Type="http://schemas.openxmlformats.org/officeDocument/2006/relationships/image" Target="../media/image990.png"/><Relationship Id="rId94" Type="http://schemas.openxmlformats.org/officeDocument/2006/relationships/customXml" Target="../ink/ink1004.xml"/><Relationship Id="rId148" Type="http://schemas.openxmlformats.org/officeDocument/2006/relationships/customXml" Target="../ink/ink1031.xml"/><Relationship Id="rId169" Type="http://schemas.openxmlformats.org/officeDocument/2006/relationships/image" Target="../media/image1037.png"/><Relationship Id="rId4" Type="http://schemas.openxmlformats.org/officeDocument/2006/relationships/customXml" Target="../ink/ink959.xml"/><Relationship Id="rId180" Type="http://schemas.openxmlformats.org/officeDocument/2006/relationships/customXml" Target="../ink/ink1047.xml"/><Relationship Id="rId215" Type="http://schemas.openxmlformats.org/officeDocument/2006/relationships/image" Target="../media/image1060.png"/><Relationship Id="rId236" Type="http://schemas.openxmlformats.org/officeDocument/2006/relationships/customXml" Target="../ink/ink1075.xml"/><Relationship Id="rId257" Type="http://schemas.openxmlformats.org/officeDocument/2006/relationships/image" Target="../media/image1081.png"/><Relationship Id="rId42" Type="http://schemas.openxmlformats.org/officeDocument/2006/relationships/customXml" Target="../ink/ink978.xml"/><Relationship Id="rId84" Type="http://schemas.openxmlformats.org/officeDocument/2006/relationships/customXml" Target="../ink/ink999.xml"/><Relationship Id="rId138" Type="http://schemas.openxmlformats.org/officeDocument/2006/relationships/customXml" Target="../ink/ink10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87.png"/><Relationship Id="rId63" Type="http://schemas.openxmlformats.org/officeDocument/2006/relationships/image" Target="../media/image108.png"/><Relationship Id="rId159" Type="http://schemas.openxmlformats.org/officeDocument/2006/relationships/image" Target="../media/image156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2.png"/><Relationship Id="rId32" Type="http://schemas.openxmlformats.org/officeDocument/2006/relationships/customXml" Target="../ink/ink93.xml"/><Relationship Id="rId53" Type="http://schemas.openxmlformats.org/officeDocument/2006/relationships/image" Target="../media/image103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1.png"/><Relationship Id="rId5" Type="http://schemas.openxmlformats.org/officeDocument/2006/relationships/image" Target="../media/image79.png"/><Relationship Id="rId95" Type="http://schemas.openxmlformats.org/officeDocument/2006/relationships/image" Target="../media/image124.png"/><Relationship Id="rId160" Type="http://schemas.openxmlformats.org/officeDocument/2006/relationships/customXml" Target="../ink/ink157.xml"/><Relationship Id="rId181" Type="http://schemas.openxmlformats.org/officeDocument/2006/relationships/image" Target="../media/image167.png"/><Relationship Id="rId216" Type="http://schemas.openxmlformats.org/officeDocument/2006/relationships/customXml" Target="../ink/ink185.xml"/><Relationship Id="rId237" Type="http://schemas.openxmlformats.org/officeDocument/2006/relationships/image" Target="../media/image195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98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6.png"/><Relationship Id="rId85" Type="http://schemas.openxmlformats.org/officeDocument/2006/relationships/image" Target="../media/image119.png"/><Relationship Id="rId150" Type="http://schemas.openxmlformats.org/officeDocument/2006/relationships/customXml" Target="../ink/ink152.xml"/><Relationship Id="rId171" Type="http://schemas.openxmlformats.org/officeDocument/2006/relationships/image" Target="../media/image162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0.png"/><Relationship Id="rId248" Type="http://schemas.openxmlformats.org/officeDocument/2006/relationships/customXml" Target="../ink/ink201.xml"/><Relationship Id="rId269" Type="http://schemas.openxmlformats.org/officeDocument/2006/relationships/image" Target="../media/image211.png"/><Relationship Id="rId12" Type="http://schemas.openxmlformats.org/officeDocument/2006/relationships/customXml" Target="../ink/ink83.xml"/><Relationship Id="rId33" Type="http://schemas.openxmlformats.org/officeDocument/2006/relationships/image" Target="../media/image93.png"/><Relationship Id="rId108" Type="http://schemas.openxmlformats.org/officeDocument/2006/relationships/customXml" Target="../ink/ink131.xml"/><Relationship Id="rId129" Type="http://schemas.openxmlformats.org/officeDocument/2006/relationships/image" Target="../media/image141.png"/><Relationship Id="rId54" Type="http://schemas.openxmlformats.org/officeDocument/2006/relationships/customXml" Target="../ink/ink104.xml"/><Relationship Id="rId75" Type="http://schemas.openxmlformats.org/officeDocument/2006/relationships/image" Target="../media/image114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7.png"/><Relationship Id="rId182" Type="http://schemas.openxmlformats.org/officeDocument/2006/relationships/customXml" Target="../ink/ink168.xml"/><Relationship Id="rId217" Type="http://schemas.openxmlformats.org/officeDocument/2006/relationships/image" Target="../media/image185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6.png"/><Relationship Id="rId23" Type="http://schemas.openxmlformats.org/officeDocument/2006/relationships/image" Target="../media/image88.png"/><Relationship Id="rId119" Type="http://schemas.openxmlformats.org/officeDocument/2006/relationships/image" Target="../media/image136.png"/><Relationship Id="rId44" Type="http://schemas.openxmlformats.org/officeDocument/2006/relationships/customXml" Target="../ink/ink99.xml"/><Relationship Id="rId65" Type="http://schemas.openxmlformats.org/officeDocument/2006/relationships/image" Target="../media/image109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2.png"/><Relationship Id="rId172" Type="http://schemas.openxmlformats.org/officeDocument/2006/relationships/customXml" Target="../ink/ink163.xml"/><Relationship Id="rId193" Type="http://schemas.openxmlformats.org/officeDocument/2006/relationships/image" Target="../media/image173.png"/><Relationship Id="rId207" Type="http://schemas.openxmlformats.org/officeDocument/2006/relationships/image" Target="../media/image180.png"/><Relationship Id="rId228" Type="http://schemas.openxmlformats.org/officeDocument/2006/relationships/customXml" Target="../ink/ink191.xml"/><Relationship Id="rId249" Type="http://schemas.openxmlformats.org/officeDocument/2006/relationships/image" Target="../media/image201.png"/><Relationship Id="rId13" Type="http://schemas.openxmlformats.org/officeDocument/2006/relationships/image" Target="../media/image83.png"/><Relationship Id="rId109" Type="http://schemas.openxmlformats.org/officeDocument/2006/relationships/image" Target="../media/image131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4.png"/><Relationship Id="rId76" Type="http://schemas.openxmlformats.org/officeDocument/2006/relationships/customXml" Target="../ink/ink115.xml"/><Relationship Id="rId97" Type="http://schemas.openxmlformats.org/officeDocument/2006/relationships/image" Target="../media/image125.png"/><Relationship Id="rId120" Type="http://schemas.openxmlformats.org/officeDocument/2006/relationships/customXml" Target="../ink/ink137.xml"/><Relationship Id="rId141" Type="http://schemas.openxmlformats.org/officeDocument/2006/relationships/image" Target="../media/image147.png"/><Relationship Id="rId7" Type="http://schemas.openxmlformats.org/officeDocument/2006/relationships/image" Target="../media/image80.png"/><Relationship Id="rId162" Type="http://schemas.openxmlformats.org/officeDocument/2006/relationships/customXml" Target="../ink/ink158.xml"/><Relationship Id="rId183" Type="http://schemas.openxmlformats.org/officeDocument/2006/relationships/image" Target="../media/image168.png"/><Relationship Id="rId218" Type="http://schemas.openxmlformats.org/officeDocument/2006/relationships/customXml" Target="../ink/ink186.xml"/><Relationship Id="rId239" Type="http://schemas.openxmlformats.org/officeDocument/2006/relationships/image" Target="../media/image196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99.png"/><Relationship Id="rId66" Type="http://schemas.openxmlformats.org/officeDocument/2006/relationships/customXml" Target="../ink/ink110.xml"/><Relationship Id="rId87" Type="http://schemas.openxmlformats.org/officeDocument/2006/relationships/image" Target="../media/image120.png"/><Relationship Id="rId110" Type="http://schemas.openxmlformats.org/officeDocument/2006/relationships/customXml" Target="../ink/ink132.xml"/><Relationship Id="rId131" Type="http://schemas.openxmlformats.org/officeDocument/2006/relationships/image" Target="../media/image142.png"/><Relationship Id="rId152" Type="http://schemas.openxmlformats.org/officeDocument/2006/relationships/customXml" Target="../ink/ink153.xml"/><Relationship Id="rId173" Type="http://schemas.openxmlformats.org/officeDocument/2006/relationships/image" Target="../media/image163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1.png"/><Relationship Id="rId240" Type="http://schemas.openxmlformats.org/officeDocument/2006/relationships/customXml" Target="../ink/ink197.xml"/><Relationship Id="rId261" Type="http://schemas.openxmlformats.org/officeDocument/2006/relationships/image" Target="../media/image207.png"/><Relationship Id="rId14" Type="http://schemas.openxmlformats.org/officeDocument/2006/relationships/customXml" Target="../ink/ink84.xml"/><Relationship Id="rId35" Type="http://schemas.openxmlformats.org/officeDocument/2006/relationships/image" Target="../media/image94.png"/><Relationship Id="rId56" Type="http://schemas.openxmlformats.org/officeDocument/2006/relationships/customXml" Target="../ink/ink105.xml"/><Relationship Id="rId77" Type="http://schemas.openxmlformats.org/officeDocument/2006/relationships/image" Target="../media/image115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7.png"/><Relationship Id="rId142" Type="http://schemas.openxmlformats.org/officeDocument/2006/relationships/customXml" Target="../ink/ink148.xml"/><Relationship Id="rId163" Type="http://schemas.openxmlformats.org/officeDocument/2006/relationships/image" Target="../media/image158.png"/><Relationship Id="rId184" Type="http://schemas.openxmlformats.org/officeDocument/2006/relationships/customXml" Target="../ink/ink169.xml"/><Relationship Id="rId219" Type="http://schemas.openxmlformats.org/officeDocument/2006/relationships/image" Target="../media/image186.png"/><Relationship Id="rId230" Type="http://schemas.openxmlformats.org/officeDocument/2006/relationships/customXml" Target="../ink/ink192.xml"/><Relationship Id="rId251" Type="http://schemas.openxmlformats.org/officeDocument/2006/relationships/image" Target="../media/image202.png"/><Relationship Id="rId25" Type="http://schemas.openxmlformats.org/officeDocument/2006/relationships/image" Target="../media/image89.png"/><Relationship Id="rId46" Type="http://schemas.openxmlformats.org/officeDocument/2006/relationships/customXml" Target="../ink/ink100.xml"/><Relationship Id="rId67" Type="http://schemas.openxmlformats.org/officeDocument/2006/relationships/image" Target="../media/image110.png"/><Relationship Id="rId88" Type="http://schemas.openxmlformats.org/officeDocument/2006/relationships/customXml" Target="../ink/ink121.xml"/><Relationship Id="rId111" Type="http://schemas.openxmlformats.org/officeDocument/2006/relationships/image" Target="../media/image132.png"/><Relationship Id="rId132" Type="http://schemas.openxmlformats.org/officeDocument/2006/relationships/customXml" Target="../ink/ink143.xml"/><Relationship Id="rId153" Type="http://schemas.openxmlformats.org/officeDocument/2006/relationships/image" Target="../media/image153.png"/><Relationship Id="rId174" Type="http://schemas.openxmlformats.org/officeDocument/2006/relationships/customXml" Target="../ink/ink164.xml"/><Relationship Id="rId195" Type="http://schemas.openxmlformats.org/officeDocument/2006/relationships/image" Target="../media/image174.png"/><Relationship Id="rId209" Type="http://schemas.openxmlformats.org/officeDocument/2006/relationships/image" Target="../media/image181.png"/><Relationship Id="rId220" Type="http://schemas.openxmlformats.org/officeDocument/2006/relationships/customXml" Target="../ink/ink187.xml"/><Relationship Id="rId241" Type="http://schemas.openxmlformats.org/officeDocument/2006/relationships/image" Target="../media/image197.png"/><Relationship Id="rId15" Type="http://schemas.openxmlformats.org/officeDocument/2006/relationships/image" Target="../media/image84.png"/><Relationship Id="rId36" Type="http://schemas.openxmlformats.org/officeDocument/2006/relationships/customXml" Target="../ink/ink95.xml"/><Relationship Id="rId57" Type="http://schemas.openxmlformats.org/officeDocument/2006/relationships/image" Target="../media/image105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138.xml"/><Relationship Id="rId143" Type="http://schemas.openxmlformats.org/officeDocument/2006/relationships/image" Target="../media/image148.png"/><Relationship Id="rId164" Type="http://schemas.openxmlformats.org/officeDocument/2006/relationships/customXml" Target="../ink/ink159.xml"/><Relationship Id="rId185" Type="http://schemas.openxmlformats.org/officeDocument/2006/relationships/image" Target="../media/image169.png"/><Relationship Id="rId9" Type="http://schemas.openxmlformats.org/officeDocument/2006/relationships/image" Target="../media/image81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2.png"/><Relationship Id="rId252" Type="http://schemas.openxmlformats.org/officeDocument/2006/relationships/customXml" Target="../ink/ink203.xml"/><Relationship Id="rId47" Type="http://schemas.openxmlformats.org/officeDocument/2006/relationships/image" Target="../media/image100.png"/><Relationship Id="rId68" Type="http://schemas.openxmlformats.org/officeDocument/2006/relationships/customXml" Target="../ink/ink111.xml"/><Relationship Id="rId89" Type="http://schemas.openxmlformats.org/officeDocument/2006/relationships/image" Target="../media/image121.png"/><Relationship Id="rId112" Type="http://schemas.openxmlformats.org/officeDocument/2006/relationships/customXml" Target="../ink/ink133.xml"/><Relationship Id="rId133" Type="http://schemas.openxmlformats.org/officeDocument/2006/relationships/image" Target="../media/image143.png"/><Relationship Id="rId154" Type="http://schemas.openxmlformats.org/officeDocument/2006/relationships/customXml" Target="../ink/ink154.xml"/><Relationship Id="rId175" Type="http://schemas.openxmlformats.org/officeDocument/2006/relationships/image" Target="../media/image164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7.png"/><Relationship Id="rId242" Type="http://schemas.openxmlformats.org/officeDocument/2006/relationships/customXml" Target="../ink/ink198.xml"/><Relationship Id="rId263" Type="http://schemas.openxmlformats.org/officeDocument/2006/relationships/image" Target="../media/image208.png"/><Relationship Id="rId37" Type="http://schemas.openxmlformats.org/officeDocument/2006/relationships/image" Target="../media/image95.png"/><Relationship Id="rId58" Type="http://schemas.openxmlformats.org/officeDocument/2006/relationships/customXml" Target="../ink/ink106.xml"/><Relationship Id="rId79" Type="http://schemas.openxmlformats.org/officeDocument/2006/relationships/image" Target="../media/image116.png"/><Relationship Id="rId102" Type="http://schemas.openxmlformats.org/officeDocument/2006/relationships/customXml" Target="../ink/ink128.xml"/><Relationship Id="rId123" Type="http://schemas.openxmlformats.org/officeDocument/2006/relationships/image" Target="../media/image138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59.png"/><Relationship Id="rId186" Type="http://schemas.openxmlformats.org/officeDocument/2006/relationships/customXml" Target="../ink/ink170.xml"/><Relationship Id="rId211" Type="http://schemas.openxmlformats.org/officeDocument/2006/relationships/image" Target="../media/image182.png"/><Relationship Id="rId232" Type="http://schemas.openxmlformats.org/officeDocument/2006/relationships/customXml" Target="../ink/ink193.xml"/><Relationship Id="rId253" Type="http://schemas.openxmlformats.org/officeDocument/2006/relationships/image" Target="../media/image203.png"/><Relationship Id="rId27" Type="http://schemas.openxmlformats.org/officeDocument/2006/relationships/image" Target="../media/image90.png"/><Relationship Id="rId48" Type="http://schemas.openxmlformats.org/officeDocument/2006/relationships/customXml" Target="../ink/ink101.xml"/><Relationship Id="rId69" Type="http://schemas.openxmlformats.org/officeDocument/2006/relationships/image" Target="../media/image111.png"/><Relationship Id="rId113" Type="http://schemas.openxmlformats.org/officeDocument/2006/relationships/image" Target="../media/image133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4.png"/><Relationship Id="rId176" Type="http://schemas.openxmlformats.org/officeDocument/2006/relationships/customXml" Target="../ink/ink165.xml"/><Relationship Id="rId197" Type="http://schemas.openxmlformats.org/officeDocument/2006/relationships/image" Target="../media/image175.png"/><Relationship Id="rId201" Type="http://schemas.openxmlformats.org/officeDocument/2006/relationships/image" Target="../media/image177.png"/><Relationship Id="rId222" Type="http://schemas.openxmlformats.org/officeDocument/2006/relationships/customXml" Target="../ink/ink188.xml"/><Relationship Id="rId243" Type="http://schemas.openxmlformats.org/officeDocument/2006/relationships/image" Target="../media/image198.png"/><Relationship Id="rId264" Type="http://schemas.openxmlformats.org/officeDocument/2006/relationships/customXml" Target="../ink/ink209.xml"/><Relationship Id="rId17" Type="http://schemas.openxmlformats.org/officeDocument/2006/relationships/image" Target="../media/image85.png"/><Relationship Id="rId38" Type="http://schemas.openxmlformats.org/officeDocument/2006/relationships/customXml" Target="../ink/ink96.xml"/><Relationship Id="rId59" Type="http://schemas.openxmlformats.org/officeDocument/2006/relationships/image" Target="../media/image106.png"/><Relationship Id="rId103" Type="http://schemas.openxmlformats.org/officeDocument/2006/relationships/image" Target="../media/image128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2.png"/><Relationship Id="rId145" Type="http://schemas.openxmlformats.org/officeDocument/2006/relationships/image" Target="../media/image149.png"/><Relationship Id="rId166" Type="http://schemas.openxmlformats.org/officeDocument/2006/relationships/customXml" Target="../ink/ink160.xml"/><Relationship Id="rId187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3.xml"/><Relationship Id="rId233" Type="http://schemas.openxmlformats.org/officeDocument/2006/relationships/image" Target="../media/image193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1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7.png"/><Relationship Id="rId135" Type="http://schemas.openxmlformats.org/officeDocument/2006/relationships/image" Target="../media/image144.png"/><Relationship Id="rId156" Type="http://schemas.openxmlformats.org/officeDocument/2006/relationships/customXml" Target="../ink/ink155.xml"/><Relationship Id="rId177" Type="http://schemas.openxmlformats.org/officeDocument/2006/relationships/image" Target="../media/image165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88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6.png"/><Relationship Id="rId265" Type="http://schemas.openxmlformats.org/officeDocument/2006/relationships/image" Target="../media/image209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39.png"/><Relationship Id="rId146" Type="http://schemas.openxmlformats.org/officeDocument/2006/relationships/customXml" Target="../ink/ink150.xml"/><Relationship Id="rId167" Type="http://schemas.openxmlformats.org/officeDocument/2006/relationships/image" Target="../media/image160.png"/><Relationship Id="rId188" Type="http://schemas.openxmlformats.org/officeDocument/2006/relationships/customXml" Target="../ink/ink171.xml"/><Relationship Id="rId71" Type="http://schemas.openxmlformats.org/officeDocument/2006/relationships/image" Target="../media/image112.png"/><Relationship Id="rId92" Type="http://schemas.openxmlformats.org/officeDocument/2006/relationships/customXml" Target="../ink/ink123.xml"/><Relationship Id="rId213" Type="http://schemas.openxmlformats.org/officeDocument/2006/relationships/image" Target="../media/image183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1.png"/><Relationship Id="rId255" Type="http://schemas.openxmlformats.org/officeDocument/2006/relationships/image" Target="../media/image204.png"/><Relationship Id="rId40" Type="http://schemas.openxmlformats.org/officeDocument/2006/relationships/customXml" Target="../ink/ink97.xml"/><Relationship Id="rId115" Type="http://schemas.openxmlformats.org/officeDocument/2006/relationships/image" Target="../media/image134.png"/><Relationship Id="rId136" Type="http://schemas.openxmlformats.org/officeDocument/2006/relationships/customXml" Target="../ink/ink145.xml"/><Relationship Id="rId157" Type="http://schemas.openxmlformats.org/officeDocument/2006/relationships/image" Target="../media/image155.png"/><Relationship Id="rId178" Type="http://schemas.openxmlformats.org/officeDocument/2006/relationships/customXml" Target="../ink/ink166.xml"/><Relationship Id="rId61" Type="http://schemas.openxmlformats.org/officeDocument/2006/relationships/image" Target="../media/image107.png"/><Relationship Id="rId82" Type="http://schemas.openxmlformats.org/officeDocument/2006/relationships/customXml" Target="../ink/ink118.xml"/><Relationship Id="rId199" Type="http://schemas.openxmlformats.org/officeDocument/2006/relationships/image" Target="../media/image176.png"/><Relationship Id="rId203" Type="http://schemas.openxmlformats.org/officeDocument/2006/relationships/image" Target="../media/image178.png"/><Relationship Id="rId19" Type="http://schemas.openxmlformats.org/officeDocument/2006/relationships/image" Target="../media/image86.png"/><Relationship Id="rId224" Type="http://schemas.openxmlformats.org/officeDocument/2006/relationships/customXml" Target="../ink/ink189.xml"/><Relationship Id="rId245" Type="http://schemas.openxmlformats.org/officeDocument/2006/relationships/image" Target="../media/image199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29.png"/><Relationship Id="rId126" Type="http://schemas.openxmlformats.org/officeDocument/2006/relationships/customXml" Target="../ink/ink140.xml"/><Relationship Id="rId147" Type="http://schemas.openxmlformats.org/officeDocument/2006/relationships/image" Target="../media/image150.png"/><Relationship Id="rId168" Type="http://schemas.openxmlformats.org/officeDocument/2006/relationships/customXml" Target="../ink/ink161.xml"/><Relationship Id="rId51" Type="http://schemas.openxmlformats.org/officeDocument/2006/relationships/image" Target="../media/image102.png"/><Relationship Id="rId72" Type="http://schemas.openxmlformats.org/officeDocument/2006/relationships/customXml" Target="../ink/ink113.xml"/><Relationship Id="rId93" Type="http://schemas.openxmlformats.org/officeDocument/2006/relationships/image" Target="../media/image123.png"/><Relationship Id="rId189" Type="http://schemas.openxmlformats.org/officeDocument/2006/relationships/image" Target="../media/image171.png"/><Relationship Id="rId3" Type="http://schemas.openxmlformats.org/officeDocument/2006/relationships/image" Target="../media/image78.png"/><Relationship Id="rId214" Type="http://schemas.openxmlformats.org/officeDocument/2006/relationships/customXml" Target="../ink/ink184.xml"/><Relationship Id="rId235" Type="http://schemas.openxmlformats.org/officeDocument/2006/relationships/image" Target="../media/image194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5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7.png"/><Relationship Id="rId62" Type="http://schemas.openxmlformats.org/officeDocument/2006/relationships/customXml" Target="../ink/ink108.xml"/><Relationship Id="rId83" Type="http://schemas.openxmlformats.org/officeDocument/2006/relationships/image" Target="../media/image118.png"/><Relationship Id="rId179" Type="http://schemas.openxmlformats.org/officeDocument/2006/relationships/image" Target="../media/image166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89.png"/><Relationship Id="rId246" Type="http://schemas.openxmlformats.org/officeDocument/2006/relationships/customXml" Target="../ink/ink200.xml"/><Relationship Id="rId267" Type="http://schemas.openxmlformats.org/officeDocument/2006/relationships/image" Target="../media/image210.png"/><Relationship Id="rId106" Type="http://schemas.openxmlformats.org/officeDocument/2006/relationships/customXml" Target="../ink/ink130.xml"/><Relationship Id="rId127" Type="http://schemas.openxmlformats.org/officeDocument/2006/relationships/image" Target="../media/image140.png"/><Relationship Id="rId10" Type="http://schemas.openxmlformats.org/officeDocument/2006/relationships/customXml" Target="../ink/ink82.xml"/><Relationship Id="rId31" Type="http://schemas.openxmlformats.org/officeDocument/2006/relationships/image" Target="../media/image92.png"/><Relationship Id="rId52" Type="http://schemas.openxmlformats.org/officeDocument/2006/relationships/customXml" Target="../ink/ink103.xml"/><Relationship Id="rId73" Type="http://schemas.openxmlformats.org/officeDocument/2006/relationships/image" Target="../media/image113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1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4.png"/><Relationship Id="rId236" Type="http://schemas.openxmlformats.org/officeDocument/2006/relationships/customXml" Target="../ink/ink195.xml"/><Relationship Id="rId257" Type="http://schemas.openxmlformats.org/officeDocument/2006/relationships/image" Target="../media/image205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2.png"/><Relationship Id="rId205" Type="http://schemas.openxmlformats.org/officeDocument/2006/relationships/image" Target="../media/image179.png"/><Relationship Id="rId247" Type="http://schemas.openxmlformats.org/officeDocument/2006/relationships/image" Target="../media/image200.png"/><Relationship Id="rId107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221.png"/><Relationship Id="rId63" Type="http://schemas.openxmlformats.org/officeDocument/2006/relationships/image" Target="../media/image242.png"/><Relationship Id="rId159" Type="http://schemas.openxmlformats.org/officeDocument/2006/relationships/image" Target="../media/image289.png"/><Relationship Id="rId170" Type="http://schemas.openxmlformats.org/officeDocument/2006/relationships/customXml" Target="../ink/ink296.xml"/><Relationship Id="rId226" Type="http://schemas.openxmlformats.org/officeDocument/2006/relationships/image" Target="../media/image322.png"/><Relationship Id="rId268" Type="http://schemas.openxmlformats.org/officeDocument/2006/relationships/image" Target="../media/image343.png"/><Relationship Id="rId32" Type="http://schemas.openxmlformats.org/officeDocument/2006/relationships/customXml" Target="../ink/ink227.xml"/><Relationship Id="rId74" Type="http://schemas.openxmlformats.org/officeDocument/2006/relationships/customXml" Target="../ink/ink248.xml"/><Relationship Id="rId128" Type="http://schemas.openxmlformats.org/officeDocument/2006/relationships/customXml" Target="../ink/ink275.xml"/><Relationship Id="rId5" Type="http://schemas.openxmlformats.org/officeDocument/2006/relationships/image" Target="../media/image213.png"/><Relationship Id="rId181" Type="http://schemas.openxmlformats.org/officeDocument/2006/relationships/image" Target="../media/image300.png"/><Relationship Id="rId237" Type="http://schemas.openxmlformats.org/officeDocument/2006/relationships/customXml" Target="../ink/ink330.xml"/><Relationship Id="rId279" Type="http://schemas.openxmlformats.org/officeDocument/2006/relationships/customXml" Target="../ink/ink351.xml"/><Relationship Id="rId43" Type="http://schemas.openxmlformats.org/officeDocument/2006/relationships/image" Target="../media/image232.png"/><Relationship Id="rId139" Type="http://schemas.openxmlformats.org/officeDocument/2006/relationships/image" Target="../media/image279.png"/><Relationship Id="rId290" Type="http://schemas.openxmlformats.org/officeDocument/2006/relationships/image" Target="../media/image354.png"/><Relationship Id="rId85" Type="http://schemas.openxmlformats.org/officeDocument/2006/relationships/image" Target="../media/image253.png"/><Relationship Id="rId150" Type="http://schemas.openxmlformats.org/officeDocument/2006/relationships/customXml" Target="../ink/ink286.xml"/><Relationship Id="rId192" Type="http://schemas.openxmlformats.org/officeDocument/2006/relationships/customXml" Target="../ink/ink307.xml"/><Relationship Id="rId206" Type="http://schemas.openxmlformats.org/officeDocument/2006/relationships/image" Target="../media/image312.png"/><Relationship Id="rId248" Type="http://schemas.openxmlformats.org/officeDocument/2006/relationships/image" Target="../media/image333.png"/><Relationship Id="rId269" Type="http://schemas.openxmlformats.org/officeDocument/2006/relationships/customXml" Target="../ink/ink346.xml"/><Relationship Id="rId12" Type="http://schemas.openxmlformats.org/officeDocument/2006/relationships/customXml" Target="../ink/ink217.xml"/><Relationship Id="rId33" Type="http://schemas.openxmlformats.org/officeDocument/2006/relationships/image" Target="../media/image227.png"/><Relationship Id="rId108" Type="http://schemas.openxmlformats.org/officeDocument/2006/relationships/customXml" Target="../ink/ink265.xml"/><Relationship Id="rId129" Type="http://schemas.openxmlformats.org/officeDocument/2006/relationships/image" Target="../media/image274.png"/><Relationship Id="rId280" Type="http://schemas.openxmlformats.org/officeDocument/2006/relationships/image" Target="../media/image349.png"/><Relationship Id="rId54" Type="http://schemas.openxmlformats.org/officeDocument/2006/relationships/customXml" Target="../ink/ink238.xml"/><Relationship Id="rId75" Type="http://schemas.openxmlformats.org/officeDocument/2006/relationships/image" Target="../media/image248.png"/><Relationship Id="rId96" Type="http://schemas.openxmlformats.org/officeDocument/2006/relationships/customXml" Target="../ink/ink259.xml"/><Relationship Id="rId140" Type="http://schemas.openxmlformats.org/officeDocument/2006/relationships/customXml" Target="../ink/ink281.xml"/><Relationship Id="rId161" Type="http://schemas.openxmlformats.org/officeDocument/2006/relationships/image" Target="../media/image290.png"/><Relationship Id="rId182" Type="http://schemas.openxmlformats.org/officeDocument/2006/relationships/customXml" Target="../ink/ink302.xml"/><Relationship Id="rId217" Type="http://schemas.openxmlformats.org/officeDocument/2006/relationships/customXml" Target="../ink/ink320.xml"/><Relationship Id="rId6" Type="http://schemas.openxmlformats.org/officeDocument/2006/relationships/customXml" Target="../ink/ink214.xml"/><Relationship Id="rId238" Type="http://schemas.openxmlformats.org/officeDocument/2006/relationships/image" Target="../media/image328.png"/><Relationship Id="rId259" Type="http://schemas.openxmlformats.org/officeDocument/2006/relationships/customXml" Target="../ink/ink341.xml"/><Relationship Id="rId23" Type="http://schemas.openxmlformats.org/officeDocument/2006/relationships/image" Target="../media/image222.png"/><Relationship Id="rId119" Type="http://schemas.openxmlformats.org/officeDocument/2006/relationships/image" Target="../media/image269.png"/><Relationship Id="rId270" Type="http://schemas.openxmlformats.org/officeDocument/2006/relationships/image" Target="../media/image344.png"/><Relationship Id="rId44" Type="http://schemas.openxmlformats.org/officeDocument/2006/relationships/customXml" Target="../ink/ink233.xml"/><Relationship Id="rId65" Type="http://schemas.openxmlformats.org/officeDocument/2006/relationships/image" Target="../media/image243.png"/><Relationship Id="rId86" Type="http://schemas.openxmlformats.org/officeDocument/2006/relationships/customXml" Target="../ink/ink254.xml"/><Relationship Id="rId130" Type="http://schemas.openxmlformats.org/officeDocument/2006/relationships/customXml" Target="../ink/ink276.xml"/><Relationship Id="rId151" Type="http://schemas.openxmlformats.org/officeDocument/2006/relationships/image" Target="../media/image285.png"/><Relationship Id="rId172" Type="http://schemas.openxmlformats.org/officeDocument/2006/relationships/customXml" Target="../ink/ink297.xml"/><Relationship Id="rId193" Type="http://schemas.openxmlformats.org/officeDocument/2006/relationships/image" Target="../media/image306.png"/><Relationship Id="rId207" Type="http://schemas.openxmlformats.org/officeDocument/2006/relationships/customXml" Target="../ink/ink315.xml"/><Relationship Id="rId228" Type="http://schemas.openxmlformats.org/officeDocument/2006/relationships/image" Target="../media/image323.png"/><Relationship Id="rId249" Type="http://schemas.openxmlformats.org/officeDocument/2006/relationships/customXml" Target="../ink/ink336.xml"/><Relationship Id="rId13" Type="http://schemas.openxmlformats.org/officeDocument/2006/relationships/image" Target="../media/image217.png"/><Relationship Id="rId109" Type="http://schemas.openxmlformats.org/officeDocument/2006/relationships/image" Target="../media/image264.png"/><Relationship Id="rId260" Type="http://schemas.openxmlformats.org/officeDocument/2006/relationships/image" Target="../media/image339.png"/><Relationship Id="rId281" Type="http://schemas.openxmlformats.org/officeDocument/2006/relationships/customXml" Target="../ink/ink352.xml"/><Relationship Id="rId34" Type="http://schemas.openxmlformats.org/officeDocument/2006/relationships/customXml" Target="../ink/ink228.xml"/><Relationship Id="rId55" Type="http://schemas.openxmlformats.org/officeDocument/2006/relationships/image" Target="../media/image238.png"/><Relationship Id="rId76" Type="http://schemas.openxmlformats.org/officeDocument/2006/relationships/customXml" Target="../ink/ink249.xml"/><Relationship Id="rId97" Type="http://schemas.openxmlformats.org/officeDocument/2006/relationships/image" Target="../media/image259.png"/><Relationship Id="rId120" Type="http://schemas.openxmlformats.org/officeDocument/2006/relationships/customXml" Target="../ink/ink271.xml"/><Relationship Id="rId141" Type="http://schemas.openxmlformats.org/officeDocument/2006/relationships/image" Target="../media/image280.png"/><Relationship Id="rId7" Type="http://schemas.openxmlformats.org/officeDocument/2006/relationships/image" Target="../media/image214.png"/><Relationship Id="rId162" Type="http://schemas.openxmlformats.org/officeDocument/2006/relationships/customXml" Target="../ink/ink292.xml"/><Relationship Id="rId183" Type="http://schemas.openxmlformats.org/officeDocument/2006/relationships/image" Target="../media/image301.png"/><Relationship Id="rId218" Type="http://schemas.openxmlformats.org/officeDocument/2006/relationships/image" Target="../media/image318.png"/><Relationship Id="rId239" Type="http://schemas.openxmlformats.org/officeDocument/2006/relationships/customXml" Target="../ink/ink331.xml"/><Relationship Id="rId250" Type="http://schemas.openxmlformats.org/officeDocument/2006/relationships/image" Target="../media/image334.png"/><Relationship Id="rId271" Type="http://schemas.openxmlformats.org/officeDocument/2006/relationships/customXml" Target="../ink/ink347.xml"/><Relationship Id="rId24" Type="http://schemas.openxmlformats.org/officeDocument/2006/relationships/customXml" Target="../ink/ink223.xml"/><Relationship Id="rId45" Type="http://schemas.openxmlformats.org/officeDocument/2006/relationships/image" Target="../media/image233.png"/><Relationship Id="rId66" Type="http://schemas.openxmlformats.org/officeDocument/2006/relationships/customXml" Target="../ink/ink244.xml"/><Relationship Id="rId87" Type="http://schemas.openxmlformats.org/officeDocument/2006/relationships/image" Target="../media/image254.png"/><Relationship Id="rId110" Type="http://schemas.openxmlformats.org/officeDocument/2006/relationships/customXml" Target="../ink/ink266.xml"/><Relationship Id="rId131" Type="http://schemas.openxmlformats.org/officeDocument/2006/relationships/image" Target="../media/image275.png"/><Relationship Id="rId152" Type="http://schemas.openxmlformats.org/officeDocument/2006/relationships/customXml" Target="../ink/ink287.xml"/><Relationship Id="rId173" Type="http://schemas.openxmlformats.org/officeDocument/2006/relationships/image" Target="../media/image296.png"/><Relationship Id="rId194" Type="http://schemas.openxmlformats.org/officeDocument/2006/relationships/customXml" Target="../ink/ink308.xml"/><Relationship Id="rId208" Type="http://schemas.openxmlformats.org/officeDocument/2006/relationships/image" Target="../media/image313.png"/><Relationship Id="rId229" Type="http://schemas.openxmlformats.org/officeDocument/2006/relationships/customXml" Target="../ink/ink326.xml"/><Relationship Id="rId240" Type="http://schemas.openxmlformats.org/officeDocument/2006/relationships/image" Target="../media/image329.png"/><Relationship Id="rId261" Type="http://schemas.openxmlformats.org/officeDocument/2006/relationships/customXml" Target="../ink/ink342.xml"/><Relationship Id="rId14" Type="http://schemas.openxmlformats.org/officeDocument/2006/relationships/customXml" Target="../ink/ink218.xml"/><Relationship Id="rId35" Type="http://schemas.openxmlformats.org/officeDocument/2006/relationships/image" Target="../media/image228.png"/><Relationship Id="rId56" Type="http://schemas.openxmlformats.org/officeDocument/2006/relationships/customXml" Target="../ink/ink239.xml"/><Relationship Id="rId77" Type="http://schemas.openxmlformats.org/officeDocument/2006/relationships/image" Target="../media/image249.png"/><Relationship Id="rId100" Type="http://schemas.openxmlformats.org/officeDocument/2006/relationships/customXml" Target="../ink/ink261.xml"/><Relationship Id="rId282" Type="http://schemas.openxmlformats.org/officeDocument/2006/relationships/image" Target="../media/image350.png"/><Relationship Id="rId8" Type="http://schemas.openxmlformats.org/officeDocument/2006/relationships/customXml" Target="../ink/ink215.xml"/><Relationship Id="rId98" Type="http://schemas.openxmlformats.org/officeDocument/2006/relationships/customXml" Target="../ink/ink260.xml"/><Relationship Id="rId121" Type="http://schemas.openxmlformats.org/officeDocument/2006/relationships/image" Target="../media/image270.png"/><Relationship Id="rId142" Type="http://schemas.openxmlformats.org/officeDocument/2006/relationships/customXml" Target="../ink/ink282.xml"/><Relationship Id="rId163" Type="http://schemas.openxmlformats.org/officeDocument/2006/relationships/image" Target="../media/image291.png"/><Relationship Id="rId184" Type="http://schemas.openxmlformats.org/officeDocument/2006/relationships/customXml" Target="../ink/ink303.xml"/><Relationship Id="rId219" Type="http://schemas.openxmlformats.org/officeDocument/2006/relationships/customXml" Target="../ink/ink321.xml"/><Relationship Id="rId230" Type="http://schemas.openxmlformats.org/officeDocument/2006/relationships/image" Target="../media/image324.png"/><Relationship Id="rId251" Type="http://schemas.openxmlformats.org/officeDocument/2006/relationships/customXml" Target="../ink/ink337.xml"/><Relationship Id="rId25" Type="http://schemas.openxmlformats.org/officeDocument/2006/relationships/image" Target="../media/image223.png"/><Relationship Id="rId46" Type="http://schemas.openxmlformats.org/officeDocument/2006/relationships/customXml" Target="../ink/ink234.xml"/><Relationship Id="rId67" Type="http://schemas.openxmlformats.org/officeDocument/2006/relationships/image" Target="../media/image244.png"/><Relationship Id="rId272" Type="http://schemas.openxmlformats.org/officeDocument/2006/relationships/image" Target="../media/image345.png"/><Relationship Id="rId88" Type="http://schemas.openxmlformats.org/officeDocument/2006/relationships/customXml" Target="../ink/ink255.xml"/><Relationship Id="rId111" Type="http://schemas.openxmlformats.org/officeDocument/2006/relationships/image" Target="../media/image265.png"/><Relationship Id="rId132" Type="http://schemas.openxmlformats.org/officeDocument/2006/relationships/customXml" Target="../ink/ink277.xml"/><Relationship Id="rId153" Type="http://schemas.openxmlformats.org/officeDocument/2006/relationships/image" Target="../media/image286.png"/><Relationship Id="rId174" Type="http://schemas.openxmlformats.org/officeDocument/2006/relationships/customXml" Target="../ink/ink298.xml"/><Relationship Id="rId195" Type="http://schemas.openxmlformats.org/officeDocument/2006/relationships/image" Target="../media/image307.png"/><Relationship Id="rId209" Type="http://schemas.openxmlformats.org/officeDocument/2006/relationships/customXml" Target="../ink/ink316.xml"/><Relationship Id="rId220" Type="http://schemas.openxmlformats.org/officeDocument/2006/relationships/image" Target="../media/image319.png"/><Relationship Id="rId241" Type="http://schemas.openxmlformats.org/officeDocument/2006/relationships/customXml" Target="../ink/ink332.xml"/><Relationship Id="rId15" Type="http://schemas.openxmlformats.org/officeDocument/2006/relationships/image" Target="../media/image218.png"/><Relationship Id="rId36" Type="http://schemas.openxmlformats.org/officeDocument/2006/relationships/customXml" Target="../ink/ink229.xml"/><Relationship Id="rId57" Type="http://schemas.openxmlformats.org/officeDocument/2006/relationships/image" Target="../media/image239.png"/><Relationship Id="rId262" Type="http://schemas.openxmlformats.org/officeDocument/2006/relationships/image" Target="../media/image340.png"/><Relationship Id="rId283" Type="http://schemas.openxmlformats.org/officeDocument/2006/relationships/customXml" Target="../ink/ink353.xml"/><Relationship Id="rId78" Type="http://schemas.openxmlformats.org/officeDocument/2006/relationships/customXml" Target="../ink/ink250.xml"/><Relationship Id="rId99" Type="http://schemas.openxmlformats.org/officeDocument/2006/relationships/image" Target="../media/image260.png"/><Relationship Id="rId101" Type="http://schemas.openxmlformats.org/officeDocument/2006/relationships/image" Target="../media/image129.png"/><Relationship Id="rId122" Type="http://schemas.openxmlformats.org/officeDocument/2006/relationships/customXml" Target="../ink/ink272.xml"/><Relationship Id="rId143" Type="http://schemas.openxmlformats.org/officeDocument/2006/relationships/image" Target="../media/image281.png"/><Relationship Id="rId164" Type="http://schemas.openxmlformats.org/officeDocument/2006/relationships/customXml" Target="../ink/ink293.xml"/><Relationship Id="rId185" Type="http://schemas.openxmlformats.org/officeDocument/2006/relationships/image" Target="../media/image302.png"/><Relationship Id="rId9" Type="http://schemas.openxmlformats.org/officeDocument/2006/relationships/image" Target="../media/image215.png"/><Relationship Id="rId210" Type="http://schemas.openxmlformats.org/officeDocument/2006/relationships/image" Target="../media/image314.png"/><Relationship Id="rId26" Type="http://schemas.openxmlformats.org/officeDocument/2006/relationships/customXml" Target="../ink/ink224.xml"/><Relationship Id="rId231" Type="http://schemas.openxmlformats.org/officeDocument/2006/relationships/customXml" Target="../ink/ink327.xml"/><Relationship Id="rId252" Type="http://schemas.openxmlformats.org/officeDocument/2006/relationships/image" Target="../media/image335.png"/><Relationship Id="rId273" Type="http://schemas.openxmlformats.org/officeDocument/2006/relationships/customXml" Target="../ink/ink348.xml"/><Relationship Id="rId47" Type="http://schemas.openxmlformats.org/officeDocument/2006/relationships/image" Target="../media/image234.png"/><Relationship Id="rId68" Type="http://schemas.openxmlformats.org/officeDocument/2006/relationships/customXml" Target="../ink/ink245.xml"/><Relationship Id="rId89" Type="http://schemas.openxmlformats.org/officeDocument/2006/relationships/image" Target="../media/image255.png"/><Relationship Id="rId112" Type="http://schemas.openxmlformats.org/officeDocument/2006/relationships/customXml" Target="../ink/ink267.xml"/><Relationship Id="rId133" Type="http://schemas.openxmlformats.org/officeDocument/2006/relationships/image" Target="../media/image276.png"/><Relationship Id="rId154" Type="http://schemas.openxmlformats.org/officeDocument/2006/relationships/customXml" Target="../ink/ink288.xml"/><Relationship Id="rId175" Type="http://schemas.openxmlformats.org/officeDocument/2006/relationships/image" Target="../media/image297.png"/><Relationship Id="rId196" Type="http://schemas.openxmlformats.org/officeDocument/2006/relationships/customXml" Target="../ink/ink309.xml"/><Relationship Id="rId200" Type="http://schemas.openxmlformats.org/officeDocument/2006/relationships/customXml" Target="../ink/ink311.xml"/><Relationship Id="rId16" Type="http://schemas.openxmlformats.org/officeDocument/2006/relationships/customXml" Target="../ink/ink219.xml"/><Relationship Id="rId221" Type="http://schemas.openxmlformats.org/officeDocument/2006/relationships/customXml" Target="../ink/ink322.xml"/><Relationship Id="rId242" Type="http://schemas.openxmlformats.org/officeDocument/2006/relationships/image" Target="../media/image330.png"/><Relationship Id="rId263" Type="http://schemas.openxmlformats.org/officeDocument/2006/relationships/customXml" Target="../ink/ink343.xml"/><Relationship Id="rId284" Type="http://schemas.openxmlformats.org/officeDocument/2006/relationships/image" Target="../media/image351.png"/><Relationship Id="rId37" Type="http://schemas.openxmlformats.org/officeDocument/2006/relationships/image" Target="../media/image229.png"/><Relationship Id="rId58" Type="http://schemas.openxmlformats.org/officeDocument/2006/relationships/customXml" Target="../ink/ink240.xml"/><Relationship Id="rId79" Type="http://schemas.openxmlformats.org/officeDocument/2006/relationships/image" Target="../media/image250.png"/><Relationship Id="rId102" Type="http://schemas.openxmlformats.org/officeDocument/2006/relationships/customXml" Target="../ink/ink262.xml"/><Relationship Id="rId123" Type="http://schemas.openxmlformats.org/officeDocument/2006/relationships/image" Target="../media/image271.png"/><Relationship Id="rId144" Type="http://schemas.openxmlformats.org/officeDocument/2006/relationships/customXml" Target="../ink/ink283.xml"/><Relationship Id="rId90" Type="http://schemas.openxmlformats.org/officeDocument/2006/relationships/customXml" Target="../ink/ink256.xml"/><Relationship Id="rId165" Type="http://schemas.openxmlformats.org/officeDocument/2006/relationships/image" Target="../media/image292.png"/><Relationship Id="rId186" Type="http://schemas.openxmlformats.org/officeDocument/2006/relationships/customXml" Target="../ink/ink304.xml"/><Relationship Id="rId211" Type="http://schemas.openxmlformats.org/officeDocument/2006/relationships/customXml" Target="../ink/ink317.xml"/><Relationship Id="rId232" Type="http://schemas.openxmlformats.org/officeDocument/2006/relationships/image" Target="../media/image325.png"/><Relationship Id="rId253" Type="http://schemas.openxmlformats.org/officeDocument/2006/relationships/customXml" Target="../ink/ink338.xml"/><Relationship Id="rId274" Type="http://schemas.openxmlformats.org/officeDocument/2006/relationships/image" Target="../media/image346.png"/><Relationship Id="rId27" Type="http://schemas.openxmlformats.org/officeDocument/2006/relationships/image" Target="../media/image224.png"/><Relationship Id="rId48" Type="http://schemas.openxmlformats.org/officeDocument/2006/relationships/customXml" Target="../ink/ink235.xml"/><Relationship Id="rId69" Type="http://schemas.openxmlformats.org/officeDocument/2006/relationships/image" Target="../media/image245.png"/><Relationship Id="rId113" Type="http://schemas.openxmlformats.org/officeDocument/2006/relationships/image" Target="../media/image266.png"/><Relationship Id="rId134" Type="http://schemas.openxmlformats.org/officeDocument/2006/relationships/customXml" Target="../ink/ink278.xml"/><Relationship Id="rId80" Type="http://schemas.openxmlformats.org/officeDocument/2006/relationships/customXml" Target="../ink/ink251.xml"/><Relationship Id="rId155" Type="http://schemas.openxmlformats.org/officeDocument/2006/relationships/image" Target="../media/image287.png"/><Relationship Id="rId176" Type="http://schemas.openxmlformats.org/officeDocument/2006/relationships/customXml" Target="../ink/ink299.xml"/><Relationship Id="rId197" Type="http://schemas.openxmlformats.org/officeDocument/2006/relationships/image" Target="../media/image308.png"/><Relationship Id="rId201" Type="http://schemas.openxmlformats.org/officeDocument/2006/relationships/image" Target="../media/image310.png"/><Relationship Id="rId222" Type="http://schemas.openxmlformats.org/officeDocument/2006/relationships/image" Target="../media/image320.png"/><Relationship Id="rId243" Type="http://schemas.openxmlformats.org/officeDocument/2006/relationships/customXml" Target="../ink/ink333.xml"/><Relationship Id="rId264" Type="http://schemas.openxmlformats.org/officeDocument/2006/relationships/image" Target="../media/image341.png"/><Relationship Id="rId285" Type="http://schemas.openxmlformats.org/officeDocument/2006/relationships/customXml" Target="../ink/ink354.xml"/><Relationship Id="rId17" Type="http://schemas.openxmlformats.org/officeDocument/2006/relationships/image" Target="../media/image219.png"/><Relationship Id="rId38" Type="http://schemas.openxmlformats.org/officeDocument/2006/relationships/customXml" Target="../ink/ink230.xml"/><Relationship Id="rId59" Type="http://schemas.openxmlformats.org/officeDocument/2006/relationships/image" Target="../media/image240.png"/><Relationship Id="rId103" Type="http://schemas.openxmlformats.org/officeDocument/2006/relationships/image" Target="../media/image261.png"/><Relationship Id="rId124" Type="http://schemas.openxmlformats.org/officeDocument/2006/relationships/customXml" Target="../ink/ink273.xml"/><Relationship Id="rId70" Type="http://schemas.openxmlformats.org/officeDocument/2006/relationships/customXml" Target="../ink/ink246.xml"/><Relationship Id="rId91" Type="http://schemas.openxmlformats.org/officeDocument/2006/relationships/image" Target="../media/image256.png"/><Relationship Id="rId145" Type="http://schemas.openxmlformats.org/officeDocument/2006/relationships/image" Target="../media/image282.png"/><Relationship Id="rId166" Type="http://schemas.openxmlformats.org/officeDocument/2006/relationships/customXml" Target="../ink/ink294.xml"/><Relationship Id="rId187" Type="http://schemas.openxmlformats.org/officeDocument/2006/relationships/image" Target="../media/image303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15.png"/><Relationship Id="rId233" Type="http://schemas.openxmlformats.org/officeDocument/2006/relationships/customXml" Target="../ink/ink328.xml"/><Relationship Id="rId254" Type="http://schemas.openxmlformats.org/officeDocument/2006/relationships/image" Target="../media/image336.png"/><Relationship Id="rId28" Type="http://schemas.openxmlformats.org/officeDocument/2006/relationships/customXml" Target="../ink/ink225.xml"/><Relationship Id="rId49" Type="http://schemas.openxmlformats.org/officeDocument/2006/relationships/image" Target="../media/image235.png"/><Relationship Id="rId114" Type="http://schemas.openxmlformats.org/officeDocument/2006/relationships/customXml" Target="../ink/ink268.xml"/><Relationship Id="rId275" Type="http://schemas.openxmlformats.org/officeDocument/2006/relationships/customXml" Target="../ink/ink349.xml"/><Relationship Id="rId60" Type="http://schemas.openxmlformats.org/officeDocument/2006/relationships/customXml" Target="../ink/ink241.xml"/><Relationship Id="rId81" Type="http://schemas.openxmlformats.org/officeDocument/2006/relationships/image" Target="../media/image251.png"/><Relationship Id="rId135" Type="http://schemas.openxmlformats.org/officeDocument/2006/relationships/image" Target="../media/image277.png"/><Relationship Id="rId156" Type="http://schemas.openxmlformats.org/officeDocument/2006/relationships/customXml" Target="../ink/ink289.xml"/><Relationship Id="rId177" Type="http://schemas.openxmlformats.org/officeDocument/2006/relationships/image" Target="../media/image298.png"/><Relationship Id="rId198" Type="http://schemas.openxmlformats.org/officeDocument/2006/relationships/customXml" Target="../ink/ink310.xml"/><Relationship Id="rId202" Type="http://schemas.openxmlformats.org/officeDocument/2006/relationships/customXml" Target="../ink/ink312.xml"/><Relationship Id="rId223" Type="http://schemas.openxmlformats.org/officeDocument/2006/relationships/customXml" Target="../ink/ink323.xml"/><Relationship Id="rId244" Type="http://schemas.openxmlformats.org/officeDocument/2006/relationships/image" Target="../media/image331.png"/><Relationship Id="rId18" Type="http://schemas.openxmlformats.org/officeDocument/2006/relationships/customXml" Target="../ink/ink220.xml"/><Relationship Id="rId39" Type="http://schemas.openxmlformats.org/officeDocument/2006/relationships/image" Target="../media/image230.png"/><Relationship Id="rId265" Type="http://schemas.openxmlformats.org/officeDocument/2006/relationships/customXml" Target="../ink/ink344.xml"/><Relationship Id="rId286" Type="http://schemas.openxmlformats.org/officeDocument/2006/relationships/image" Target="../media/image352.png"/><Relationship Id="rId50" Type="http://schemas.openxmlformats.org/officeDocument/2006/relationships/customXml" Target="../ink/ink236.xml"/><Relationship Id="rId104" Type="http://schemas.openxmlformats.org/officeDocument/2006/relationships/customXml" Target="../ink/ink263.xml"/><Relationship Id="rId125" Type="http://schemas.openxmlformats.org/officeDocument/2006/relationships/image" Target="../media/image272.png"/><Relationship Id="rId146" Type="http://schemas.openxmlformats.org/officeDocument/2006/relationships/customXml" Target="../ink/ink284.xml"/><Relationship Id="rId167" Type="http://schemas.openxmlformats.org/officeDocument/2006/relationships/image" Target="../media/image293.png"/><Relationship Id="rId188" Type="http://schemas.openxmlformats.org/officeDocument/2006/relationships/customXml" Target="../ink/ink305.xml"/><Relationship Id="rId71" Type="http://schemas.openxmlformats.org/officeDocument/2006/relationships/image" Target="../media/image246.png"/><Relationship Id="rId92" Type="http://schemas.openxmlformats.org/officeDocument/2006/relationships/customXml" Target="../ink/ink257.xml"/><Relationship Id="rId213" Type="http://schemas.openxmlformats.org/officeDocument/2006/relationships/customXml" Target="../ink/ink318.xml"/><Relationship Id="rId234" Type="http://schemas.openxmlformats.org/officeDocument/2006/relationships/image" Target="../media/image326.png"/><Relationship Id="rId2" Type="http://schemas.openxmlformats.org/officeDocument/2006/relationships/customXml" Target="../ink/ink212.xml"/><Relationship Id="rId29" Type="http://schemas.openxmlformats.org/officeDocument/2006/relationships/image" Target="../media/image225.png"/><Relationship Id="rId255" Type="http://schemas.openxmlformats.org/officeDocument/2006/relationships/customXml" Target="../ink/ink339.xml"/><Relationship Id="rId276" Type="http://schemas.openxmlformats.org/officeDocument/2006/relationships/image" Target="../media/image347.png"/><Relationship Id="rId40" Type="http://schemas.openxmlformats.org/officeDocument/2006/relationships/customXml" Target="../ink/ink231.xml"/><Relationship Id="rId115" Type="http://schemas.openxmlformats.org/officeDocument/2006/relationships/image" Target="../media/image267.png"/><Relationship Id="rId136" Type="http://schemas.openxmlformats.org/officeDocument/2006/relationships/customXml" Target="../ink/ink279.xml"/><Relationship Id="rId157" Type="http://schemas.openxmlformats.org/officeDocument/2006/relationships/image" Target="../media/image288.png"/><Relationship Id="rId178" Type="http://schemas.openxmlformats.org/officeDocument/2006/relationships/customXml" Target="../ink/ink300.xml"/><Relationship Id="rId61" Type="http://schemas.openxmlformats.org/officeDocument/2006/relationships/image" Target="../media/image241.png"/><Relationship Id="rId82" Type="http://schemas.openxmlformats.org/officeDocument/2006/relationships/customXml" Target="../ink/ink252.xml"/><Relationship Id="rId199" Type="http://schemas.openxmlformats.org/officeDocument/2006/relationships/image" Target="../media/image309.png"/><Relationship Id="rId203" Type="http://schemas.openxmlformats.org/officeDocument/2006/relationships/customXml" Target="../ink/ink313.xml"/><Relationship Id="rId19" Type="http://schemas.openxmlformats.org/officeDocument/2006/relationships/image" Target="../media/image220.png"/><Relationship Id="rId224" Type="http://schemas.openxmlformats.org/officeDocument/2006/relationships/image" Target="../media/image321.png"/><Relationship Id="rId245" Type="http://schemas.openxmlformats.org/officeDocument/2006/relationships/customXml" Target="../ink/ink334.xml"/><Relationship Id="rId266" Type="http://schemas.openxmlformats.org/officeDocument/2006/relationships/image" Target="../media/image342.png"/><Relationship Id="rId287" Type="http://schemas.openxmlformats.org/officeDocument/2006/relationships/customXml" Target="../ink/ink355.xml"/><Relationship Id="rId30" Type="http://schemas.openxmlformats.org/officeDocument/2006/relationships/customXml" Target="../ink/ink226.xml"/><Relationship Id="rId105" Type="http://schemas.openxmlformats.org/officeDocument/2006/relationships/image" Target="../media/image262.png"/><Relationship Id="rId126" Type="http://schemas.openxmlformats.org/officeDocument/2006/relationships/customXml" Target="../ink/ink274.xml"/><Relationship Id="rId147" Type="http://schemas.openxmlformats.org/officeDocument/2006/relationships/image" Target="../media/image283.png"/><Relationship Id="rId168" Type="http://schemas.openxmlformats.org/officeDocument/2006/relationships/customXml" Target="../ink/ink295.xml"/><Relationship Id="rId51" Type="http://schemas.openxmlformats.org/officeDocument/2006/relationships/image" Target="../media/image236.png"/><Relationship Id="rId72" Type="http://schemas.openxmlformats.org/officeDocument/2006/relationships/customXml" Target="../ink/ink247.xml"/><Relationship Id="rId93" Type="http://schemas.openxmlformats.org/officeDocument/2006/relationships/image" Target="../media/image257.png"/><Relationship Id="rId189" Type="http://schemas.openxmlformats.org/officeDocument/2006/relationships/image" Target="../media/image304.png"/><Relationship Id="rId3" Type="http://schemas.openxmlformats.org/officeDocument/2006/relationships/image" Target="../media/image212.png"/><Relationship Id="rId214" Type="http://schemas.openxmlformats.org/officeDocument/2006/relationships/image" Target="../media/image316.png"/><Relationship Id="rId235" Type="http://schemas.openxmlformats.org/officeDocument/2006/relationships/customXml" Target="../ink/ink329.xml"/><Relationship Id="rId256" Type="http://schemas.openxmlformats.org/officeDocument/2006/relationships/image" Target="../media/image337.png"/><Relationship Id="rId277" Type="http://schemas.openxmlformats.org/officeDocument/2006/relationships/customXml" Target="../ink/ink350.xml"/><Relationship Id="rId116" Type="http://schemas.openxmlformats.org/officeDocument/2006/relationships/customXml" Target="../ink/ink269.xml"/><Relationship Id="rId137" Type="http://schemas.openxmlformats.org/officeDocument/2006/relationships/image" Target="../media/image278.png"/><Relationship Id="rId158" Type="http://schemas.openxmlformats.org/officeDocument/2006/relationships/customXml" Target="../ink/ink290.xml"/><Relationship Id="rId20" Type="http://schemas.openxmlformats.org/officeDocument/2006/relationships/customXml" Target="../ink/ink221.xml"/><Relationship Id="rId41" Type="http://schemas.openxmlformats.org/officeDocument/2006/relationships/image" Target="../media/image231.png"/><Relationship Id="rId62" Type="http://schemas.openxmlformats.org/officeDocument/2006/relationships/customXml" Target="../ink/ink242.xml"/><Relationship Id="rId83" Type="http://schemas.openxmlformats.org/officeDocument/2006/relationships/image" Target="../media/image252.png"/><Relationship Id="rId179" Type="http://schemas.openxmlformats.org/officeDocument/2006/relationships/image" Target="../media/image299.png"/><Relationship Id="rId190" Type="http://schemas.openxmlformats.org/officeDocument/2006/relationships/customXml" Target="../ink/ink306.xml"/><Relationship Id="rId204" Type="http://schemas.openxmlformats.org/officeDocument/2006/relationships/image" Target="../media/image311.png"/><Relationship Id="rId225" Type="http://schemas.openxmlformats.org/officeDocument/2006/relationships/customXml" Target="../ink/ink324.xml"/><Relationship Id="rId246" Type="http://schemas.openxmlformats.org/officeDocument/2006/relationships/image" Target="../media/image332.png"/><Relationship Id="rId267" Type="http://schemas.openxmlformats.org/officeDocument/2006/relationships/customXml" Target="../ink/ink345.xml"/><Relationship Id="rId288" Type="http://schemas.openxmlformats.org/officeDocument/2006/relationships/image" Target="../media/image353.png"/><Relationship Id="rId106" Type="http://schemas.openxmlformats.org/officeDocument/2006/relationships/customXml" Target="../ink/ink264.xml"/><Relationship Id="rId127" Type="http://schemas.openxmlformats.org/officeDocument/2006/relationships/image" Target="../media/image273.png"/><Relationship Id="rId10" Type="http://schemas.openxmlformats.org/officeDocument/2006/relationships/customXml" Target="../ink/ink216.xml"/><Relationship Id="rId31" Type="http://schemas.openxmlformats.org/officeDocument/2006/relationships/image" Target="../media/image226.png"/><Relationship Id="rId52" Type="http://schemas.openxmlformats.org/officeDocument/2006/relationships/customXml" Target="../ink/ink237.xml"/><Relationship Id="rId73" Type="http://schemas.openxmlformats.org/officeDocument/2006/relationships/image" Target="../media/image247.png"/><Relationship Id="rId94" Type="http://schemas.openxmlformats.org/officeDocument/2006/relationships/customXml" Target="../ink/ink258.xml"/><Relationship Id="rId148" Type="http://schemas.openxmlformats.org/officeDocument/2006/relationships/customXml" Target="../ink/ink285.xml"/><Relationship Id="rId169" Type="http://schemas.openxmlformats.org/officeDocument/2006/relationships/image" Target="../media/image294.png"/><Relationship Id="rId4" Type="http://schemas.openxmlformats.org/officeDocument/2006/relationships/customXml" Target="../ink/ink213.xml"/><Relationship Id="rId180" Type="http://schemas.openxmlformats.org/officeDocument/2006/relationships/customXml" Target="../ink/ink301.xml"/><Relationship Id="rId215" Type="http://schemas.openxmlformats.org/officeDocument/2006/relationships/customXml" Target="../ink/ink319.xml"/><Relationship Id="rId236" Type="http://schemas.openxmlformats.org/officeDocument/2006/relationships/image" Target="../media/image327.png"/><Relationship Id="rId257" Type="http://schemas.openxmlformats.org/officeDocument/2006/relationships/customXml" Target="../ink/ink340.xml"/><Relationship Id="rId278" Type="http://schemas.openxmlformats.org/officeDocument/2006/relationships/image" Target="../media/image348.png"/><Relationship Id="rId42" Type="http://schemas.openxmlformats.org/officeDocument/2006/relationships/customXml" Target="../ink/ink232.xml"/><Relationship Id="rId84" Type="http://schemas.openxmlformats.org/officeDocument/2006/relationships/customXml" Target="../ink/ink253.xml"/><Relationship Id="rId138" Type="http://schemas.openxmlformats.org/officeDocument/2006/relationships/customXml" Target="../ink/ink280.xml"/><Relationship Id="rId191" Type="http://schemas.openxmlformats.org/officeDocument/2006/relationships/image" Target="../media/image305.png"/><Relationship Id="rId205" Type="http://schemas.openxmlformats.org/officeDocument/2006/relationships/customXml" Target="../ink/ink314.xml"/><Relationship Id="rId247" Type="http://schemas.openxmlformats.org/officeDocument/2006/relationships/customXml" Target="../ink/ink335.xml"/><Relationship Id="rId107" Type="http://schemas.openxmlformats.org/officeDocument/2006/relationships/image" Target="../media/image263.png"/><Relationship Id="rId289" Type="http://schemas.openxmlformats.org/officeDocument/2006/relationships/customXml" Target="../ink/ink356.xml"/><Relationship Id="rId11" Type="http://schemas.openxmlformats.org/officeDocument/2006/relationships/image" Target="../media/image216.png"/><Relationship Id="rId53" Type="http://schemas.openxmlformats.org/officeDocument/2006/relationships/image" Target="../media/image237.png"/><Relationship Id="rId149" Type="http://schemas.openxmlformats.org/officeDocument/2006/relationships/image" Target="../media/image284.png"/><Relationship Id="rId95" Type="http://schemas.openxmlformats.org/officeDocument/2006/relationships/image" Target="../media/image258.png"/><Relationship Id="rId160" Type="http://schemas.openxmlformats.org/officeDocument/2006/relationships/customXml" Target="../ink/ink291.xml"/><Relationship Id="rId216" Type="http://schemas.openxmlformats.org/officeDocument/2006/relationships/image" Target="../media/image317.png"/><Relationship Id="rId258" Type="http://schemas.openxmlformats.org/officeDocument/2006/relationships/image" Target="../media/image338.png"/><Relationship Id="rId22" Type="http://schemas.openxmlformats.org/officeDocument/2006/relationships/customXml" Target="../ink/ink222.xml"/><Relationship Id="rId64" Type="http://schemas.openxmlformats.org/officeDocument/2006/relationships/customXml" Target="../ink/ink243.xml"/><Relationship Id="rId118" Type="http://schemas.openxmlformats.org/officeDocument/2006/relationships/customXml" Target="../ink/ink270.xml"/><Relationship Id="rId171" Type="http://schemas.openxmlformats.org/officeDocument/2006/relationships/image" Target="../media/image295.png"/><Relationship Id="rId227" Type="http://schemas.openxmlformats.org/officeDocument/2006/relationships/customXml" Target="../ink/ink32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9.xml"/><Relationship Id="rId117" Type="http://schemas.openxmlformats.org/officeDocument/2006/relationships/image" Target="../media/image412.png"/><Relationship Id="rId21" Type="http://schemas.openxmlformats.org/officeDocument/2006/relationships/image" Target="../media/image364.png"/><Relationship Id="rId42" Type="http://schemas.openxmlformats.org/officeDocument/2006/relationships/customXml" Target="../ink/ink377.xml"/><Relationship Id="rId47" Type="http://schemas.openxmlformats.org/officeDocument/2006/relationships/image" Target="../media/image377.png"/><Relationship Id="rId63" Type="http://schemas.openxmlformats.org/officeDocument/2006/relationships/image" Target="../media/image385.png"/><Relationship Id="rId68" Type="http://schemas.openxmlformats.org/officeDocument/2006/relationships/customXml" Target="../ink/ink390.xml"/><Relationship Id="rId84" Type="http://schemas.openxmlformats.org/officeDocument/2006/relationships/customXml" Target="../ink/ink398.xml"/><Relationship Id="rId89" Type="http://schemas.openxmlformats.org/officeDocument/2006/relationships/image" Target="../media/image398.png"/><Relationship Id="rId112" Type="http://schemas.openxmlformats.org/officeDocument/2006/relationships/customXml" Target="../ink/ink412.xml"/><Relationship Id="rId16" Type="http://schemas.openxmlformats.org/officeDocument/2006/relationships/customXml" Target="../ink/ink364.xml"/><Relationship Id="rId107" Type="http://schemas.openxmlformats.org/officeDocument/2006/relationships/image" Target="../media/image407.png"/><Relationship Id="rId11" Type="http://schemas.openxmlformats.org/officeDocument/2006/relationships/image" Target="../media/image359.png"/><Relationship Id="rId32" Type="http://schemas.openxmlformats.org/officeDocument/2006/relationships/customXml" Target="../ink/ink372.xml"/><Relationship Id="rId37" Type="http://schemas.openxmlformats.org/officeDocument/2006/relationships/image" Target="../media/image372.png"/><Relationship Id="rId53" Type="http://schemas.openxmlformats.org/officeDocument/2006/relationships/image" Target="../media/image380.png"/><Relationship Id="rId58" Type="http://schemas.openxmlformats.org/officeDocument/2006/relationships/customXml" Target="../ink/ink385.xml"/><Relationship Id="rId74" Type="http://schemas.openxmlformats.org/officeDocument/2006/relationships/customXml" Target="../ink/ink393.xml"/><Relationship Id="rId79" Type="http://schemas.openxmlformats.org/officeDocument/2006/relationships/image" Target="../media/image393.png"/><Relationship Id="rId102" Type="http://schemas.openxmlformats.org/officeDocument/2006/relationships/customXml" Target="../ink/ink407.xml"/><Relationship Id="rId5" Type="http://schemas.openxmlformats.org/officeDocument/2006/relationships/image" Target="../media/image356.png"/><Relationship Id="rId90" Type="http://schemas.openxmlformats.org/officeDocument/2006/relationships/customXml" Target="../ink/ink401.xml"/><Relationship Id="rId95" Type="http://schemas.openxmlformats.org/officeDocument/2006/relationships/image" Target="../media/image401.png"/><Relationship Id="rId22" Type="http://schemas.openxmlformats.org/officeDocument/2006/relationships/customXml" Target="../ink/ink367.xml"/><Relationship Id="rId27" Type="http://schemas.openxmlformats.org/officeDocument/2006/relationships/image" Target="../media/image367.png"/><Relationship Id="rId43" Type="http://schemas.openxmlformats.org/officeDocument/2006/relationships/image" Target="../media/image375.png"/><Relationship Id="rId48" Type="http://schemas.openxmlformats.org/officeDocument/2006/relationships/customXml" Target="../ink/ink380.xml"/><Relationship Id="rId64" Type="http://schemas.openxmlformats.org/officeDocument/2006/relationships/customXml" Target="../ink/ink388.xml"/><Relationship Id="rId69" Type="http://schemas.openxmlformats.org/officeDocument/2006/relationships/image" Target="../media/image388.png"/><Relationship Id="rId113" Type="http://schemas.openxmlformats.org/officeDocument/2006/relationships/image" Target="../media/image410.png"/><Relationship Id="rId80" Type="http://schemas.openxmlformats.org/officeDocument/2006/relationships/customXml" Target="../ink/ink396.xml"/><Relationship Id="rId85" Type="http://schemas.openxmlformats.org/officeDocument/2006/relationships/image" Target="../media/image396.png"/><Relationship Id="rId12" Type="http://schemas.openxmlformats.org/officeDocument/2006/relationships/customXml" Target="../ink/ink362.xml"/><Relationship Id="rId17" Type="http://schemas.openxmlformats.org/officeDocument/2006/relationships/image" Target="../media/image362.png"/><Relationship Id="rId33" Type="http://schemas.openxmlformats.org/officeDocument/2006/relationships/image" Target="../media/image370.png"/><Relationship Id="rId38" Type="http://schemas.openxmlformats.org/officeDocument/2006/relationships/customXml" Target="../ink/ink375.xml"/><Relationship Id="rId59" Type="http://schemas.openxmlformats.org/officeDocument/2006/relationships/image" Target="../media/image383.png"/><Relationship Id="rId103" Type="http://schemas.openxmlformats.org/officeDocument/2006/relationships/image" Target="../media/image405.png"/><Relationship Id="rId108" Type="http://schemas.openxmlformats.org/officeDocument/2006/relationships/customXml" Target="../ink/ink410.xml"/><Relationship Id="rId54" Type="http://schemas.openxmlformats.org/officeDocument/2006/relationships/customXml" Target="../ink/ink383.xml"/><Relationship Id="rId70" Type="http://schemas.openxmlformats.org/officeDocument/2006/relationships/customXml" Target="../ink/ink391.xml"/><Relationship Id="rId75" Type="http://schemas.openxmlformats.org/officeDocument/2006/relationships/image" Target="../media/image391.png"/><Relationship Id="rId91" Type="http://schemas.openxmlformats.org/officeDocument/2006/relationships/image" Target="../media/image399.png"/><Relationship Id="rId96" Type="http://schemas.openxmlformats.org/officeDocument/2006/relationships/customXml" Target="../ink/ink40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9.xml"/><Relationship Id="rId23" Type="http://schemas.openxmlformats.org/officeDocument/2006/relationships/image" Target="../media/image365.png"/><Relationship Id="rId28" Type="http://schemas.openxmlformats.org/officeDocument/2006/relationships/customXml" Target="../ink/ink370.xml"/><Relationship Id="rId49" Type="http://schemas.openxmlformats.org/officeDocument/2006/relationships/image" Target="../media/image378.png"/><Relationship Id="rId114" Type="http://schemas.openxmlformats.org/officeDocument/2006/relationships/customXml" Target="../ink/ink413.xml"/><Relationship Id="rId10" Type="http://schemas.openxmlformats.org/officeDocument/2006/relationships/customXml" Target="../ink/ink361.xml"/><Relationship Id="rId31" Type="http://schemas.openxmlformats.org/officeDocument/2006/relationships/image" Target="../media/image369.png"/><Relationship Id="rId44" Type="http://schemas.openxmlformats.org/officeDocument/2006/relationships/customXml" Target="../ink/ink378.xml"/><Relationship Id="rId52" Type="http://schemas.openxmlformats.org/officeDocument/2006/relationships/customXml" Target="../ink/ink382.xml"/><Relationship Id="rId60" Type="http://schemas.openxmlformats.org/officeDocument/2006/relationships/customXml" Target="../ink/ink386.xml"/><Relationship Id="rId65" Type="http://schemas.openxmlformats.org/officeDocument/2006/relationships/image" Target="../media/image386.png"/><Relationship Id="rId73" Type="http://schemas.openxmlformats.org/officeDocument/2006/relationships/image" Target="../media/image390.png"/><Relationship Id="rId78" Type="http://schemas.openxmlformats.org/officeDocument/2006/relationships/customXml" Target="../ink/ink395.xml"/><Relationship Id="rId81" Type="http://schemas.openxmlformats.org/officeDocument/2006/relationships/image" Target="../media/image394.png"/><Relationship Id="rId86" Type="http://schemas.openxmlformats.org/officeDocument/2006/relationships/customXml" Target="../ink/ink399.xml"/><Relationship Id="rId94" Type="http://schemas.openxmlformats.org/officeDocument/2006/relationships/customXml" Target="../ink/ink403.xml"/><Relationship Id="rId99" Type="http://schemas.openxmlformats.org/officeDocument/2006/relationships/image" Target="../media/image403.png"/><Relationship Id="rId101" Type="http://schemas.openxmlformats.org/officeDocument/2006/relationships/image" Target="../media/image404.png"/><Relationship Id="rId4" Type="http://schemas.openxmlformats.org/officeDocument/2006/relationships/customXml" Target="../ink/ink358.xml"/><Relationship Id="rId9" Type="http://schemas.openxmlformats.org/officeDocument/2006/relationships/image" Target="../media/image358.png"/><Relationship Id="rId13" Type="http://schemas.openxmlformats.org/officeDocument/2006/relationships/image" Target="../media/image360.png"/><Relationship Id="rId18" Type="http://schemas.openxmlformats.org/officeDocument/2006/relationships/customXml" Target="../ink/ink365.xml"/><Relationship Id="rId39" Type="http://schemas.openxmlformats.org/officeDocument/2006/relationships/image" Target="../media/image373.png"/><Relationship Id="rId109" Type="http://schemas.openxmlformats.org/officeDocument/2006/relationships/image" Target="../media/image408.png"/><Relationship Id="rId34" Type="http://schemas.openxmlformats.org/officeDocument/2006/relationships/customXml" Target="../ink/ink373.xml"/><Relationship Id="rId50" Type="http://schemas.openxmlformats.org/officeDocument/2006/relationships/customXml" Target="../ink/ink381.xml"/><Relationship Id="rId55" Type="http://schemas.openxmlformats.org/officeDocument/2006/relationships/image" Target="../media/image381.png"/><Relationship Id="rId76" Type="http://schemas.openxmlformats.org/officeDocument/2006/relationships/customXml" Target="../ink/ink394.xml"/><Relationship Id="rId97" Type="http://schemas.openxmlformats.org/officeDocument/2006/relationships/image" Target="../media/image402.png"/><Relationship Id="rId104" Type="http://schemas.openxmlformats.org/officeDocument/2006/relationships/customXml" Target="../ink/ink408.xml"/><Relationship Id="rId7" Type="http://schemas.openxmlformats.org/officeDocument/2006/relationships/image" Target="../media/image357.png"/><Relationship Id="rId71" Type="http://schemas.openxmlformats.org/officeDocument/2006/relationships/image" Target="../media/image389.png"/><Relationship Id="rId92" Type="http://schemas.openxmlformats.org/officeDocument/2006/relationships/customXml" Target="../ink/ink402.xml"/><Relationship Id="rId2" Type="http://schemas.openxmlformats.org/officeDocument/2006/relationships/customXml" Target="../ink/ink357.xml"/><Relationship Id="rId29" Type="http://schemas.openxmlformats.org/officeDocument/2006/relationships/image" Target="../media/image368.png"/><Relationship Id="rId24" Type="http://schemas.openxmlformats.org/officeDocument/2006/relationships/customXml" Target="../ink/ink368.xml"/><Relationship Id="rId40" Type="http://schemas.openxmlformats.org/officeDocument/2006/relationships/customXml" Target="../ink/ink376.xml"/><Relationship Id="rId45" Type="http://schemas.openxmlformats.org/officeDocument/2006/relationships/image" Target="../media/image376.png"/><Relationship Id="rId66" Type="http://schemas.openxmlformats.org/officeDocument/2006/relationships/customXml" Target="../ink/ink389.xml"/><Relationship Id="rId87" Type="http://schemas.openxmlformats.org/officeDocument/2006/relationships/image" Target="../media/image397.png"/><Relationship Id="rId110" Type="http://schemas.openxmlformats.org/officeDocument/2006/relationships/customXml" Target="../ink/ink411.xml"/><Relationship Id="rId115" Type="http://schemas.openxmlformats.org/officeDocument/2006/relationships/image" Target="../media/image411.png"/><Relationship Id="rId61" Type="http://schemas.openxmlformats.org/officeDocument/2006/relationships/image" Target="../media/image384.png"/><Relationship Id="rId82" Type="http://schemas.openxmlformats.org/officeDocument/2006/relationships/customXml" Target="../ink/ink397.xml"/><Relationship Id="rId19" Type="http://schemas.openxmlformats.org/officeDocument/2006/relationships/image" Target="../media/image363.png"/><Relationship Id="rId14" Type="http://schemas.openxmlformats.org/officeDocument/2006/relationships/customXml" Target="../ink/ink363.xml"/><Relationship Id="rId30" Type="http://schemas.openxmlformats.org/officeDocument/2006/relationships/customXml" Target="../ink/ink371.xml"/><Relationship Id="rId35" Type="http://schemas.openxmlformats.org/officeDocument/2006/relationships/image" Target="../media/image371.png"/><Relationship Id="rId56" Type="http://schemas.openxmlformats.org/officeDocument/2006/relationships/customXml" Target="../ink/ink384.xml"/><Relationship Id="rId77" Type="http://schemas.openxmlformats.org/officeDocument/2006/relationships/image" Target="../media/image392.png"/><Relationship Id="rId100" Type="http://schemas.openxmlformats.org/officeDocument/2006/relationships/customXml" Target="../ink/ink406.xml"/><Relationship Id="rId105" Type="http://schemas.openxmlformats.org/officeDocument/2006/relationships/image" Target="../media/image406.png"/><Relationship Id="rId8" Type="http://schemas.openxmlformats.org/officeDocument/2006/relationships/customXml" Target="../ink/ink360.xml"/><Relationship Id="rId51" Type="http://schemas.openxmlformats.org/officeDocument/2006/relationships/image" Target="../media/image379.png"/><Relationship Id="rId72" Type="http://schemas.openxmlformats.org/officeDocument/2006/relationships/customXml" Target="../ink/ink392.xml"/><Relationship Id="rId93" Type="http://schemas.openxmlformats.org/officeDocument/2006/relationships/image" Target="../media/image400.png"/><Relationship Id="rId98" Type="http://schemas.openxmlformats.org/officeDocument/2006/relationships/customXml" Target="../ink/ink405.xml"/><Relationship Id="rId3" Type="http://schemas.openxmlformats.org/officeDocument/2006/relationships/image" Target="../media/image355.png"/><Relationship Id="rId25" Type="http://schemas.openxmlformats.org/officeDocument/2006/relationships/image" Target="../media/image366.png"/><Relationship Id="rId46" Type="http://schemas.openxmlformats.org/officeDocument/2006/relationships/customXml" Target="../ink/ink379.xml"/><Relationship Id="rId67" Type="http://schemas.openxmlformats.org/officeDocument/2006/relationships/image" Target="../media/image387.png"/><Relationship Id="rId116" Type="http://schemas.openxmlformats.org/officeDocument/2006/relationships/customXml" Target="../ink/ink414.xml"/><Relationship Id="rId20" Type="http://schemas.openxmlformats.org/officeDocument/2006/relationships/customXml" Target="../ink/ink366.xml"/><Relationship Id="rId41" Type="http://schemas.openxmlformats.org/officeDocument/2006/relationships/image" Target="../media/image374.png"/><Relationship Id="rId62" Type="http://schemas.openxmlformats.org/officeDocument/2006/relationships/customXml" Target="../ink/ink387.xml"/><Relationship Id="rId83" Type="http://schemas.openxmlformats.org/officeDocument/2006/relationships/image" Target="../media/image395.png"/><Relationship Id="rId88" Type="http://schemas.openxmlformats.org/officeDocument/2006/relationships/customXml" Target="../ink/ink400.xml"/><Relationship Id="rId111" Type="http://schemas.openxmlformats.org/officeDocument/2006/relationships/image" Target="../media/image409.png"/><Relationship Id="rId15" Type="http://schemas.openxmlformats.org/officeDocument/2006/relationships/image" Target="../media/image361.png"/><Relationship Id="rId36" Type="http://schemas.openxmlformats.org/officeDocument/2006/relationships/customXml" Target="../ink/ink374.xml"/><Relationship Id="rId57" Type="http://schemas.openxmlformats.org/officeDocument/2006/relationships/image" Target="../media/image382.png"/><Relationship Id="rId106" Type="http://schemas.openxmlformats.org/officeDocument/2006/relationships/customXml" Target="../ink/ink40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9.png"/><Relationship Id="rId21" Type="http://schemas.openxmlformats.org/officeDocument/2006/relationships/image" Target="../media/image422.png"/><Relationship Id="rId63" Type="http://schemas.openxmlformats.org/officeDocument/2006/relationships/image" Target="../media/image442.png"/><Relationship Id="rId159" Type="http://schemas.openxmlformats.org/officeDocument/2006/relationships/image" Target="../media/image490.png"/><Relationship Id="rId170" Type="http://schemas.openxmlformats.org/officeDocument/2006/relationships/customXml" Target="../ink/ink499.xml"/><Relationship Id="rId226" Type="http://schemas.openxmlformats.org/officeDocument/2006/relationships/customXml" Target="../ink/ink527.xml"/><Relationship Id="rId268" Type="http://schemas.openxmlformats.org/officeDocument/2006/relationships/customXml" Target="../ink/ink548.xml"/><Relationship Id="rId32" Type="http://schemas.openxmlformats.org/officeDocument/2006/relationships/customXml" Target="../ink/ink430.xml"/><Relationship Id="rId74" Type="http://schemas.openxmlformats.org/officeDocument/2006/relationships/customXml" Target="../ink/ink451.xml"/><Relationship Id="rId128" Type="http://schemas.openxmlformats.org/officeDocument/2006/relationships/customXml" Target="../ink/ink478.xml"/><Relationship Id="rId5" Type="http://schemas.openxmlformats.org/officeDocument/2006/relationships/image" Target="../media/image414.png"/><Relationship Id="rId181" Type="http://schemas.openxmlformats.org/officeDocument/2006/relationships/image" Target="../media/image501.png"/><Relationship Id="rId237" Type="http://schemas.openxmlformats.org/officeDocument/2006/relationships/image" Target="../media/image529.png"/><Relationship Id="rId279" Type="http://schemas.openxmlformats.org/officeDocument/2006/relationships/image" Target="../media/image550.png"/><Relationship Id="rId22" Type="http://schemas.openxmlformats.org/officeDocument/2006/relationships/customXml" Target="../ink/ink425.xml"/><Relationship Id="rId43" Type="http://schemas.openxmlformats.org/officeDocument/2006/relationships/image" Target="../media/image432.png"/><Relationship Id="rId64" Type="http://schemas.openxmlformats.org/officeDocument/2006/relationships/customXml" Target="../ink/ink446.xml"/><Relationship Id="rId118" Type="http://schemas.openxmlformats.org/officeDocument/2006/relationships/customXml" Target="../ink/ink473.xml"/><Relationship Id="rId139" Type="http://schemas.openxmlformats.org/officeDocument/2006/relationships/image" Target="../media/image480.png"/><Relationship Id="rId85" Type="http://schemas.openxmlformats.org/officeDocument/2006/relationships/image" Target="../media/image453.png"/><Relationship Id="rId150" Type="http://schemas.openxmlformats.org/officeDocument/2006/relationships/customXml" Target="../ink/ink489.xml"/><Relationship Id="rId171" Type="http://schemas.openxmlformats.org/officeDocument/2006/relationships/image" Target="../media/image496.png"/><Relationship Id="rId192" Type="http://schemas.openxmlformats.org/officeDocument/2006/relationships/customXml" Target="../ink/ink510.xml"/><Relationship Id="rId206" Type="http://schemas.openxmlformats.org/officeDocument/2006/relationships/customXml" Target="../ink/ink517.xml"/><Relationship Id="rId227" Type="http://schemas.openxmlformats.org/officeDocument/2006/relationships/image" Target="../media/image524.png"/><Relationship Id="rId248" Type="http://schemas.openxmlformats.org/officeDocument/2006/relationships/customXml" Target="../ink/ink538.xml"/><Relationship Id="rId269" Type="http://schemas.openxmlformats.org/officeDocument/2006/relationships/image" Target="../media/image545.png"/><Relationship Id="rId12" Type="http://schemas.openxmlformats.org/officeDocument/2006/relationships/customXml" Target="../ink/ink420.xml"/><Relationship Id="rId33" Type="http://schemas.openxmlformats.org/officeDocument/2006/relationships/image" Target="../media/image427.png"/><Relationship Id="rId108" Type="http://schemas.openxmlformats.org/officeDocument/2006/relationships/customXml" Target="../ink/ink468.xml"/><Relationship Id="rId129" Type="http://schemas.openxmlformats.org/officeDocument/2006/relationships/image" Target="../media/image475.png"/><Relationship Id="rId280" Type="http://schemas.openxmlformats.org/officeDocument/2006/relationships/customXml" Target="../ink/ink554.xml"/><Relationship Id="rId54" Type="http://schemas.openxmlformats.org/officeDocument/2006/relationships/customXml" Target="../ink/ink441.xml"/><Relationship Id="rId75" Type="http://schemas.openxmlformats.org/officeDocument/2006/relationships/image" Target="../media/image448.png"/><Relationship Id="rId96" Type="http://schemas.openxmlformats.org/officeDocument/2006/relationships/customXml" Target="../ink/ink462.xml"/><Relationship Id="rId140" Type="http://schemas.openxmlformats.org/officeDocument/2006/relationships/customXml" Target="../ink/ink484.xml"/><Relationship Id="rId161" Type="http://schemas.openxmlformats.org/officeDocument/2006/relationships/image" Target="../media/image491.png"/><Relationship Id="rId182" Type="http://schemas.openxmlformats.org/officeDocument/2006/relationships/customXml" Target="../ink/ink505.xml"/><Relationship Id="rId217" Type="http://schemas.openxmlformats.org/officeDocument/2006/relationships/image" Target="../media/image519.png"/><Relationship Id="rId6" Type="http://schemas.openxmlformats.org/officeDocument/2006/relationships/customXml" Target="../ink/ink417.xml"/><Relationship Id="rId238" Type="http://schemas.openxmlformats.org/officeDocument/2006/relationships/customXml" Target="../ink/ink533.xml"/><Relationship Id="rId259" Type="http://schemas.openxmlformats.org/officeDocument/2006/relationships/image" Target="../media/image540.png"/><Relationship Id="rId23" Type="http://schemas.openxmlformats.org/officeDocument/2006/relationships/image" Target="../media/image423.png"/><Relationship Id="rId119" Type="http://schemas.openxmlformats.org/officeDocument/2006/relationships/image" Target="../media/image470.png"/><Relationship Id="rId270" Type="http://schemas.openxmlformats.org/officeDocument/2006/relationships/customXml" Target="../ink/ink549.xml"/><Relationship Id="rId44" Type="http://schemas.openxmlformats.org/officeDocument/2006/relationships/customXml" Target="../ink/ink436.xml"/><Relationship Id="rId65" Type="http://schemas.openxmlformats.org/officeDocument/2006/relationships/image" Target="../media/image443.png"/><Relationship Id="rId86" Type="http://schemas.openxmlformats.org/officeDocument/2006/relationships/customXml" Target="../ink/ink457.xml"/><Relationship Id="rId130" Type="http://schemas.openxmlformats.org/officeDocument/2006/relationships/customXml" Target="../ink/ink479.xml"/><Relationship Id="rId151" Type="http://schemas.openxmlformats.org/officeDocument/2006/relationships/image" Target="../media/image486.png"/><Relationship Id="rId172" Type="http://schemas.openxmlformats.org/officeDocument/2006/relationships/customXml" Target="../ink/ink500.xml"/><Relationship Id="rId193" Type="http://schemas.openxmlformats.org/officeDocument/2006/relationships/image" Target="../media/image507.png"/><Relationship Id="rId207" Type="http://schemas.openxmlformats.org/officeDocument/2006/relationships/image" Target="../media/image514.png"/><Relationship Id="rId228" Type="http://schemas.openxmlformats.org/officeDocument/2006/relationships/customXml" Target="../ink/ink528.xml"/><Relationship Id="rId249" Type="http://schemas.openxmlformats.org/officeDocument/2006/relationships/image" Target="../media/image535.png"/><Relationship Id="rId13" Type="http://schemas.openxmlformats.org/officeDocument/2006/relationships/image" Target="../media/image418.png"/><Relationship Id="rId109" Type="http://schemas.openxmlformats.org/officeDocument/2006/relationships/image" Target="../media/image465.png"/><Relationship Id="rId260" Type="http://schemas.openxmlformats.org/officeDocument/2006/relationships/customXml" Target="../ink/ink544.xml"/><Relationship Id="rId281" Type="http://schemas.openxmlformats.org/officeDocument/2006/relationships/image" Target="../media/image551.png"/><Relationship Id="rId34" Type="http://schemas.openxmlformats.org/officeDocument/2006/relationships/customXml" Target="../ink/ink431.xml"/><Relationship Id="rId55" Type="http://schemas.openxmlformats.org/officeDocument/2006/relationships/image" Target="../media/image438.png"/><Relationship Id="rId76" Type="http://schemas.openxmlformats.org/officeDocument/2006/relationships/customXml" Target="../ink/ink452.xml"/><Relationship Id="rId97" Type="http://schemas.openxmlformats.org/officeDocument/2006/relationships/image" Target="../media/image459.png"/><Relationship Id="rId120" Type="http://schemas.openxmlformats.org/officeDocument/2006/relationships/customXml" Target="../ink/ink474.xml"/><Relationship Id="rId141" Type="http://schemas.openxmlformats.org/officeDocument/2006/relationships/image" Target="../media/image481.png"/><Relationship Id="rId7" Type="http://schemas.openxmlformats.org/officeDocument/2006/relationships/image" Target="../media/image415.png"/><Relationship Id="rId162" Type="http://schemas.openxmlformats.org/officeDocument/2006/relationships/customXml" Target="../ink/ink495.xml"/><Relationship Id="rId183" Type="http://schemas.openxmlformats.org/officeDocument/2006/relationships/image" Target="../media/image502.png"/><Relationship Id="rId218" Type="http://schemas.openxmlformats.org/officeDocument/2006/relationships/customXml" Target="../ink/ink523.xml"/><Relationship Id="rId239" Type="http://schemas.openxmlformats.org/officeDocument/2006/relationships/image" Target="../media/image530.png"/><Relationship Id="rId250" Type="http://schemas.openxmlformats.org/officeDocument/2006/relationships/customXml" Target="../ink/ink539.xml"/><Relationship Id="rId271" Type="http://schemas.openxmlformats.org/officeDocument/2006/relationships/image" Target="../media/image546.png"/><Relationship Id="rId24" Type="http://schemas.openxmlformats.org/officeDocument/2006/relationships/customXml" Target="../ink/ink426.xml"/><Relationship Id="rId45" Type="http://schemas.openxmlformats.org/officeDocument/2006/relationships/image" Target="../media/image433.png"/><Relationship Id="rId66" Type="http://schemas.openxmlformats.org/officeDocument/2006/relationships/customXml" Target="../ink/ink447.xml"/><Relationship Id="rId87" Type="http://schemas.openxmlformats.org/officeDocument/2006/relationships/image" Target="../media/image454.png"/><Relationship Id="rId110" Type="http://schemas.openxmlformats.org/officeDocument/2006/relationships/customXml" Target="../ink/ink469.xml"/><Relationship Id="rId131" Type="http://schemas.openxmlformats.org/officeDocument/2006/relationships/image" Target="../media/image476.png"/><Relationship Id="rId152" Type="http://schemas.openxmlformats.org/officeDocument/2006/relationships/customXml" Target="../ink/ink490.xml"/><Relationship Id="rId173" Type="http://schemas.openxmlformats.org/officeDocument/2006/relationships/image" Target="../media/image497.png"/><Relationship Id="rId194" Type="http://schemas.openxmlformats.org/officeDocument/2006/relationships/customXml" Target="../ink/ink511.xml"/><Relationship Id="rId208" Type="http://schemas.openxmlformats.org/officeDocument/2006/relationships/customXml" Target="../ink/ink518.xml"/><Relationship Id="rId229" Type="http://schemas.openxmlformats.org/officeDocument/2006/relationships/image" Target="../media/image525.png"/><Relationship Id="rId240" Type="http://schemas.openxmlformats.org/officeDocument/2006/relationships/customXml" Target="../ink/ink534.xml"/><Relationship Id="rId261" Type="http://schemas.openxmlformats.org/officeDocument/2006/relationships/image" Target="../media/image541.png"/><Relationship Id="rId14" Type="http://schemas.openxmlformats.org/officeDocument/2006/relationships/customXml" Target="../ink/ink421.xml"/><Relationship Id="rId35" Type="http://schemas.openxmlformats.org/officeDocument/2006/relationships/image" Target="../media/image428.png"/><Relationship Id="rId56" Type="http://schemas.openxmlformats.org/officeDocument/2006/relationships/customXml" Target="../ink/ink442.xml"/><Relationship Id="rId77" Type="http://schemas.openxmlformats.org/officeDocument/2006/relationships/image" Target="../media/image449.png"/><Relationship Id="rId100" Type="http://schemas.openxmlformats.org/officeDocument/2006/relationships/customXml" Target="../ink/ink464.xml"/><Relationship Id="rId8" Type="http://schemas.openxmlformats.org/officeDocument/2006/relationships/customXml" Target="../ink/ink418.xml"/><Relationship Id="rId98" Type="http://schemas.openxmlformats.org/officeDocument/2006/relationships/customXml" Target="../ink/ink463.xml"/><Relationship Id="rId121" Type="http://schemas.openxmlformats.org/officeDocument/2006/relationships/image" Target="../media/image471.png"/><Relationship Id="rId142" Type="http://schemas.openxmlformats.org/officeDocument/2006/relationships/customXml" Target="../ink/ink485.xml"/><Relationship Id="rId163" Type="http://schemas.openxmlformats.org/officeDocument/2006/relationships/image" Target="../media/image492.png"/><Relationship Id="rId184" Type="http://schemas.openxmlformats.org/officeDocument/2006/relationships/customXml" Target="../ink/ink506.xml"/><Relationship Id="rId219" Type="http://schemas.openxmlformats.org/officeDocument/2006/relationships/image" Target="../media/image520.png"/><Relationship Id="rId230" Type="http://schemas.openxmlformats.org/officeDocument/2006/relationships/customXml" Target="../ink/ink529.xml"/><Relationship Id="rId251" Type="http://schemas.openxmlformats.org/officeDocument/2006/relationships/image" Target="../media/image536.png"/><Relationship Id="rId25" Type="http://schemas.openxmlformats.org/officeDocument/2006/relationships/image" Target="../media/image424.png"/><Relationship Id="rId46" Type="http://schemas.openxmlformats.org/officeDocument/2006/relationships/customXml" Target="../ink/ink437.xml"/><Relationship Id="rId67" Type="http://schemas.openxmlformats.org/officeDocument/2006/relationships/image" Target="../media/image444.png"/><Relationship Id="rId272" Type="http://schemas.openxmlformats.org/officeDocument/2006/relationships/customXml" Target="../ink/ink550.xml"/><Relationship Id="rId88" Type="http://schemas.openxmlformats.org/officeDocument/2006/relationships/customXml" Target="../ink/ink458.xml"/><Relationship Id="rId111" Type="http://schemas.openxmlformats.org/officeDocument/2006/relationships/image" Target="../media/image466.png"/><Relationship Id="rId132" Type="http://schemas.openxmlformats.org/officeDocument/2006/relationships/customXml" Target="../ink/ink480.xml"/><Relationship Id="rId153" Type="http://schemas.openxmlformats.org/officeDocument/2006/relationships/image" Target="../media/image487.png"/><Relationship Id="rId174" Type="http://schemas.openxmlformats.org/officeDocument/2006/relationships/customXml" Target="../ink/ink501.xml"/><Relationship Id="rId195" Type="http://schemas.openxmlformats.org/officeDocument/2006/relationships/image" Target="../media/image508.png"/><Relationship Id="rId209" Type="http://schemas.openxmlformats.org/officeDocument/2006/relationships/image" Target="../media/image515.png"/><Relationship Id="rId220" Type="http://schemas.openxmlformats.org/officeDocument/2006/relationships/customXml" Target="../ink/ink524.xml"/><Relationship Id="rId241" Type="http://schemas.openxmlformats.org/officeDocument/2006/relationships/image" Target="../media/image531.png"/><Relationship Id="rId15" Type="http://schemas.openxmlformats.org/officeDocument/2006/relationships/image" Target="../media/image419.png"/><Relationship Id="rId36" Type="http://schemas.openxmlformats.org/officeDocument/2006/relationships/customXml" Target="../ink/ink432.xml"/><Relationship Id="rId57" Type="http://schemas.openxmlformats.org/officeDocument/2006/relationships/image" Target="../media/image439.png"/><Relationship Id="rId262" Type="http://schemas.openxmlformats.org/officeDocument/2006/relationships/customXml" Target="../ink/ink545.xml"/><Relationship Id="rId78" Type="http://schemas.openxmlformats.org/officeDocument/2006/relationships/customXml" Target="../ink/ink453.xml"/><Relationship Id="rId99" Type="http://schemas.openxmlformats.org/officeDocument/2006/relationships/image" Target="../media/image460.png"/><Relationship Id="rId101" Type="http://schemas.openxmlformats.org/officeDocument/2006/relationships/image" Target="../media/image461.png"/><Relationship Id="rId122" Type="http://schemas.openxmlformats.org/officeDocument/2006/relationships/customXml" Target="../ink/ink475.xml"/><Relationship Id="rId143" Type="http://schemas.openxmlformats.org/officeDocument/2006/relationships/image" Target="../media/image482.png"/><Relationship Id="rId164" Type="http://schemas.openxmlformats.org/officeDocument/2006/relationships/customXml" Target="../ink/ink496.xml"/><Relationship Id="rId185" Type="http://schemas.openxmlformats.org/officeDocument/2006/relationships/image" Target="../media/image503.png"/><Relationship Id="rId9" Type="http://schemas.openxmlformats.org/officeDocument/2006/relationships/image" Target="../media/image416.png"/><Relationship Id="rId210" Type="http://schemas.openxmlformats.org/officeDocument/2006/relationships/customXml" Target="../ink/ink519.xml"/><Relationship Id="rId26" Type="http://schemas.openxmlformats.org/officeDocument/2006/relationships/customXml" Target="../ink/ink427.xml"/><Relationship Id="rId231" Type="http://schemas.openxmlformats.org/officeDocument/2006/relationships/image" Target="../media/image526.png"/><Relationship Id="rId252" Type="http://schemas.openxmlformats.org/officeDocument/2006/relationships/customXml" Target="../ink/ink540.xml"/><Relationship Id="rId273" Type="http://schemas.openxmlformats.org/officeDocument/2006/relationships/image" Target="../media/image547.png"/><Relationship Id="rId47" Type="http://schemas.openxmlformats.org/officeDocument/2006/relationships/image" Target="../media/image434.png"/><Relationship Id="rId68" Type="http://schemas.openxmlformats.org/officeDocument/2006/relationships/customXml" Target="../ink/ink448.xml"/><Relationship Id="rId89" Type="http://schemas.openxmlformats.org/officeDocument/2006/relationships/image" Target="../media/image455.png"/><Relationship Id="rId112" Type="http://schemas.openxmlformats.org/officeDocument/2006/relationships/customXml" Target="../ink/ink470.xml"/><Relationship Id="rId133" Type="http://schemas.openxmlformats.org/officeDocument/2006/relationships/image" Target="../media/image477.png"/><Relationship Id="rId154" Type="http://schemas.openxmlformats.org/officeDocument/2006/relationships/customXml" Target="../ink/ink491.xml"/><Relationship Id="rId175" Type="http://schemas.openxmlformats.org/officeDocument/2006/relationships/image" Target="../media/image498.png"/><Relationship Id="rId196" Type="http://schemas.openxmlformats.org/officeDocument/2006/relationships/customXml" Target="../ink/ink512.xml"/><Relationship Id="rId200" Type="http://schemas.openxmlformats.org/officeDocument/2006/relationships/customXml" Target="../ink/ink514.xml"/><Relationship Id="rId16" Type="http://schemas.openxmlformats.org/officeDocument/2006/relationships/customXml" Target="../ink/ink422.xml"/><Relationship Id="rId221" Type="http://schemas.openxmlformats.org/officeDocument/2006/relationships/image" Target="../media/image521.png"/><Relationship Id="rId242" Type="http://schemas.openxmlformats.org/officeDocument/2006/relationships/customXml" Target="../ink/ink535.xml"/><Relationship Id="rId263" Type="http://schemas.openxmlformats.org/officeDocument/2006/relationships/image" Target="../media/image542.png"/><Relationship Id="rId37" Type="http://schemas.openxmlformats.org/officeDocument/2006/relationships/image" Target="../media/image429.png"/><Relationship Id="rId58" Type="http://schemas.openxmlformats.org/officeDocument/2006/relationships/customXml" Target="../ink/ink443.xml"/><Relationship Id="rId79" Type="http://schemas.openxmlformats.org/officeDocument/2006/relationships/image" Target="../media/image450.png"/><Relationship Id="rId102" Type="http://schemas.openxmlformats.org/officeDocument/2006/relationships/customXml" Target="../ink/ink465.xml"/><Relationship Id="rId123" Type="http://schemas.openxmlformats.org/officeDocument/2006/relationships/image" Target="../media/image472.png"/><Relationship Id="rId144" Type="http://schemas.openxmlformats.org/officeDocument/2006/relationships/customXml" Target="../ink/ink486.xml"/><Relationship Id="rId90" Type="http://schemas.openxmlformats.org/officeDocument/2006/relationships/customXml" Target="../ink/ink459.xml"/><Relationship Id="rId165" Type="http://schemas.openxmlformats.org/officeDocument/2006/relationships/image" Target="../media/image493.png"/><Relationship Id="rId186" Type="http://schemas.openxmlformats.org/officeDocument/2006/relationships/customXml" Target="../ink/ink507.xml"/><Relationship Id="rId211" Type="http://schemas.openxmlformats.org/officeDocument/2006/relationships/image" Target="../media/image516.png"/><Relationship Id="rId232" Type="http://schemas.openxmlformats.org/officeDocument/2006/relationships/customXml" Target="../ink/ink530.xml"/><Relationship Id="rId253" Type="http://schemas.openxmlformats.org/officeDocument/2006/relationships/image" Target="../media/image537.png"/><Relationship Id="rId274" Type="http://schemas.openxmlformats.org/officeDocument/2006/relationships/customXml" Target="../ink/ink551.xml"/><Relationship Id="rId27" Type="http://schemas.openxmlformats.org/officeDocument/2006/relationships/image" Target="../media/image317.png"/><Relationship Id="rId48" Type="http://schemas.openxmlformats.org/officeDocument/2006/relationships/customXml" Target="../ink/ink438.xml"/><Relationship Id="rId69" Type="http://schemas.openxmlformats.org/officeDocument/2006/relationships/image" Target="../media/image445.png"/><Relationship Id="rId113" Type="http://schemas.openxmlformats.org/officeDocument/2006/relationships/image" Target="../media/image467.png"/><Relationship Id="rId134" Type="http://schemas.openxmlformats.org/officeDocument/2006/relationships/customXml" Target="../ink/ink481.xml"/><Relationship Id="rId80" Type="http://schemas.openxmlformats.org/officeDocument/2006/relationships/customXml" Target="../ink/ink454.xml"/><Relationship Id="rId155" Type="http://schemas.openxmlformats.org/officeDocument/2006/relationships/image" Target="../media/image488.png"/><Relationship Id="rId176" Type="http://schemas.openxmlformats.org/officeDocument/2006/relationships/customXml" Target="../ink/ink502.xml"/><Relationship Id="rId197" Type="http://schemas.openxmlformats.org/officeDocument/2006/relationships/image" Target="../media/image509.png"/><Relationship Id="rId201" Type="http://schemas.openxmlformats.org/officeDocument/2006/relationships/image" Target="../media/image511.png"/><Relationship Id="rId222" Type="http://schemas.openxmlformats.org/officeDocument/2006/relationships/customXml" Target="../ink/ink525.xml"/><Relationship Id="rId243" Type="http://schemas.openxmlformats.org/officeDocument/2006/relationships/image" Target="../media/image532.png"/><Relationship Id="rId264" Type="http://schemas.openxmlformats.org/officeDocument/2006/relationships/customXml" Target="../ink/ink546.xml"/><Relationship Id="rId17" Type="http://schemas.openxmlformats.org/officeDocument/2006/relationships/image" Target="../media/image420.png"/><Relationship Id="rId38" Type="http://schemas.openxmlformats.org/officeDocument/2006/relationships/customXml" Target="../ink/ink433.xml"/><Relationship Id="rId59" Type="http://schemas.openxmlformats.org/officeDocument/2006/relationships/image" Target="../media/image440.png"/><Relationship Id="rId103" Type="http://schemas.openxmlformats.org/officeDocument/2006/relationships/image" Target="../media/image462.png"/><Relationship Id="rId124" Type="http://schemas.openxmlformats.org/officeDocument/2006/relationships/customXml" Target="../ink/ink476.xml"/><Relationship Id="rId70" Type="http://schemas.openxmlformats.org/officeDocument/2006/relationships/customXml" Target="../ink/ink449.xml"/><Relationship Id="rId91" Type="http://schemas.openxmlformats.org/officeDocument/2006/relationships/image" Target="../media/image456.png"/><Relationship Id="rId145" Type="http://schemas.openxmlformats.org/officeDocument/2006/relationships/image" Target="../media/image483.png"/><Relationship Id="rId166" Type="http://schemas.openxmlformats.org/officeDocument/2006/relationships/customXml" Target="../ink/ink497.xml"/><Relationship Id="rId187" Type="http://schemas.openxmlformats.org/officeDocument/2006/relationships/image" Target="../media/image50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20.xml"/><Relationship Id="rId233" Type="http://schemas.openxmlformats.org/officeDocument/2006/relationships/image" Target="../media/image527.png"/><Relationship Id="rId254" Type="http://schemas.openxmlformats.org/officeDocument/2006/relationships/customXml" Target="../ink/ink541.xml"/><Relationship Id="rId28" Type="http://schemas.openxmlformats.org/officeDocument/2006/relationships/customXml" Target="../ink/ink428.xml"/><Relationship Id="rId49" Type="http://schemas.openxmlformats.org/officeDocument/2006/relationships/image" Target="../media/image435.png"/><Relationship Id="rId114" Type="http://schemas.openxmlformats.org/officeDocument/2006/relationships/customXml" Target="../ink/ink471.xml"/><Relationship Id="rId275" Type="http://schemas.openxmlformats.org/officeDocument/2006/relationships/image" Target="../media/image548.png"/><Relationship Id="rId60" Type="http://schemas.openxmlformats.org/officeDocument/2006/relationships/customXml" Target="../ink/ink444.xml"/><Relationship Id="rId81" Type="http://schemas.openxmlformats.org/officeDocument/2006/relationships/image" Target="../media/image451.png"/><Relationship Id="rId135" Type="http://schemas.openxmlformats.org/officeDocument/2006/relationships/image" Target="../media/image478.png"/><Relationship Id="rId156" Type="http://schemas.openxmlformats.org/officeDocument/2006/relationships/customXml" Target="../ink/ink492.xml"/><Relationship Id="rId177" Type="http://schemas.openxmlformats.org/officeDocument/2006/relationships/image" Target="../media/image499.png"/><Relationship Id="rId198" Type="http://schemas.openxmlformats.org/officeDocument/2006/relationships/customXml" Target="../ink/ink513.xml"/><Relationship Id="rId202" Type="http://schemas.openxmlformats.org/officeDocument/2006/relationships/customXml" Target="../ink/ink515.xml"/><Relationship Id="rId223" Type="http://schemas.openxmlformats.org/officeDocument/2006/relationships/image" Target="../media/image522.png"/><Relationship Id="rId244" Type="http://schemas.openxmlformats.org/officeDocument/2006/relationships/customXml" Target="../ink/ink536.xml"/><Relationship Id="rId18" Type="http://schemas.openxmlformats.org/officeDocument/2006/relationships/customXml" Target="../ink/ink423.xml"/><Relationship Id="rId39" Type="http://schemas.openxmlformats.org/officeDocument/2006/relationships/image" Target="../media/image430.png"/><Relationship Id="rId265" Type="http://schemas.openxmlformats.org/officeDocument/2006/relationships/image" Target="../media/image543.png"/><Relationship Id="rId50" Type="http://schemas.openxmlformats.org/officeDocument/2006/relationships/customXml" Target="../ink/ink439.xml"/><Relationship Id="rId104" Type="http://schemas.openxmlformats.org/officeDocument/2006/relationships/customXml" Target="../ink/ink466.xml"/><Relationship Id="rId125" Type="http://schemas.openxmlformats.org/officeDocument/2006/relationships/image" Target="../media/image473.png"/><Relationship Id="rId146" Type="http://schemas.openxmlformats.org/officeDocument/2006/relationships/customXml" Target="../ink/ink487.xml"/><Relationship Id="rId167" Type="http://schemas.openxmlformats.org/officeDocument/2006/relationships/image" Target="../media/image494.png"/><Relationship Id="rId188" Type="http://schemas.openxmlformats.org/officeDocument/2006/relationships/customXml" Target="../ink/ink508.xml"/><Relationship Id="rId71" Type="http://schemas.openxmlformats.org/officeDocument/2006/relationships/image" Target="../media/image446.png"/><Relationship Id="rId92" Type="http://schemas.openxmlformats.org/officeDocument/2006/relationships/customXml" Target="../ink/ink460.xml"/><Relationship Id="rId213" Type="http://schemas.openxmlformats.org/officeDocument/2006/relationships/image" Target="../media/image517.png"/><Relationship Id="rId234" Type="http://schemas.openxmlformats.org/officeDocument/2006/relationships/customXml" Target="../ink/ink531.xml"/><Relationship Id="rId2" Type="http://schemas.openxmlformats.org/officeDocument/2006/relationships/customXml" Target="../ink/ink415.xml"/><Relationship Id="rId29" Type="http://schemas.openxmlformats.org/officeDocument/2006/relationships/image" Target="../media/image425.png"/><Relationship Id="rId255" Type="http://schemas.openxmlformats.org/officeDocument/2006/relationships/image" Target="../media/image538.png"/><Relationship Id="rId276" Type="http://schemas.openxmlformats.org/officeDocument/2006/relationships/customXml" Target="../ink/ink552.xml"/><Relationship Id="rId40" Type="http://schemas.openxmlformats.org/officeDocument/2006/relationships/customXml" Target="../ink/ink434.xml"/><Relationship Id="rId115" Type="http://schemas.openxmlformats.org/officeDocument/2006/relationships/image" Target="../media/image468.png"/><Relationship Id="rId136" Type="http://schemas.openxmlformats.org/officeDocument/2006/relationships/customXml" Target="../ink/ink482.xml"/><Relationship Id="rId157" Type="http://schemas.openxmlformats.org/officeDocument/2006/relationships/image" Target="../media/image489.png"/><Relationship Id="rId178" Type="http://schemas.openxmlformats.org/officeDocument/2006/relationships/customXml" Target="../ink/ink503.xml"/><Relationship Id="rId61" Type="http://schemas.openxmlformats.org/officeDocument/2006/relationships/image" Target="../media/image441.png"/><Relationship Id="rId82" Type="http://schemas.openxmlformats.org/officeDocument/2006/relationships/customXml" Target="../ink/ink455.xml"/><Relationship Id="rId199" Type="http://schemas.openxmlformats.org/officeDocument/2006/relationships/image" Target="../media/image510.png"/><Relationship Id="rId203" Type="http://schemas.openxmlformats.org/officeDocument/2006/relationships/image" Target="../media/image512.png"/><Relationship Id="rId19" Type="http://schemas.openxmlformats.org/officeDocument/2006/relationships/image" Target="../media/image421.png"/><Relationship Id="rId224" Type="http://schemas.openxmlformats.org/officeDocument/2006/relationships/customXml" Target="../ink/ink526.xml"/><Relationship Id="rId245" Type="http://schemas.openxmlformats.org/officeDocument/2006/relationships/image" Target="../media/image533.png"/><Relationship Id="rId266" Type="http://schemas.openxmlformats.org/officeDocument/2006/relationships/customXml" Target="../ink/ink547.xml"/><Relationship Id="rId30" Type="http://schemas.openxmlformats.org/officeDocument/2006/relationships/customXml" Target="../ink/ink429.xml"/><Relationship Id="rId105" Type="http://schemas.openxmlformats.org/officeDocument/2006/relationships/image" Target="../media/image463.png"/><Relationship Id="rId126" Type="http://schemas.openxmlformats.org/officeDocument/2006/relationships/customXml" Target="../ink/ink477.xml"/><Relationship Id="rId147" Type="http://schemas.openxmlformats.org/officeDocument/2006/relationships/image" Target="../media/image484.png"/><Relationship Id="rId168" Type="http://schemas.openxmlformats.org/officeDocument/2006/relationships/customXml" Target="../ink/ink498.xml"/><Relationship Id="rId51" Type="http://schemas.openxmlformats.org/officeDocument/2006/relationships/image" Target="../media/image436.png"/><Relationship Id="rId72" Type="http://schemas.openxmlformats.org/officeDocument/2006/relationships/customXml" Target="../ink/ink450.xml"/><Relationship Id="rId93" Type="http://schemas.openxmlformats.org/officeDocument/2006/relationships/image" Target="../media/image457.png"/><Relationship Id="rId189" Type="http://schemas.openxmlformats.org/officeDocument/2006/relationships/image" Target="../media/image505.png"/><Relationship Id="rId3" Type="http://schemas.openxmlformats.org/officeDocument/2006/relationships/image" Target="../media/image413.png"/><Relationship Id="rId214" Type="http://schemas.openxmlformats.org/officeDocument/2006/relationships/customXml" Target="../ink/ink521.xml"/><Relationship Id="rId235" Type="http://schemas.openxmlformats.org/officeDocument/2006/relationships/image" Target="../media/image528.png"/><Relationship Id="rId256" Type="http://schemas.openxmlformats.org/officeDocument/2006/relationships/customXml" Target="../ink/ink542.xml"/><Relationship Id="rId277" Type="http://schemas.openxmlformats.org/officeDocument/2006/relationships/image" Target="../media/image549.png"/><Relationship Id="rId116" Type="http://schemas.openxmlformats.org/officeDocument/2006/relationships/customXml" Target="../ink/ink472.xml"/><Relationship Id="rId137" Type="http://schemas.openxmlformats.org/officeDocument/2006/relationships/image" Target="../media/image479.png"/><Relationship Id="rId158" Type="http://schemas.openxmlformats.org/officeDocument/2006/relationships/customXml" Target="../ink/ink493.xml"/><Relationship Id="rId20" Type="http://schemas.openxmlformats.org/officeDocument/2006/relationships/customXml" Target="../ink/ink424.xml"/><Relationship Id="rId41" Type="http://schemas.openxmlformats.org/officeDocument/2006/relationships/image" Target="../media/image431.png"/><Relationship Id="rId62" Type="http://schemas.openxmlformats.org/officeDocument/2006/relationships/customXml" Target="../ink/ink445.xml"/><Relationship Id="rId83" Type="http://schemas.openxmlformats.org/officeDocument/2006/relationships/image" Target="../media/image452.png"/><Relationship Id="rId179" Type="http://schemas.openxmlformats.org/officeDocument/2006/relationships/image" Target="../media/image500.png"/><Relationship Id="rId190" Type="http://schemas.openxmlformats.org/officeDocument/2006/relationships/customXml" Target="../ink/ink509.xml"/><Relationship Id="rId204" Type="http://schemas.openxmlformats.org/officeDocument/2006/relationships/customXml" Target="../ink/ink516.xml"/><Relationship Id="rId225" Type="http://schemas.openxmlformats.org/officeDocument/2006/relationships/image" Target="../media/image523.png"/><Relationship Id="rId246" Type="http://schemas.openxmlformats.org/officeDocument/2006/relationships/customXml" Target="../ink/ink537.xml"/><Relationship Id="rId267" Type="http://schemas.openxmlformats.org/officeDocument/2006/relationships/image" Target="../media/image544.png"/><Relationship Id="rId106" Type="http://schemas.openxmlformats.org/officeDocument/2006/relationships/customXml" Target="../ink/ink467.xml"/><Relationship Id="rId127" Type="http://schemas.openxmlformats.org/officeDocument/2006/relationships/image" Target="../media/image474.png"/><Relationship Id="rId10" Type="http://schemas.openxmlformats.org/officeDocument/2006/relationships/customXml" Target="../ink/ink419.xml"/><Relationship Id="rId31" Type="http://schemas.openxmlformats.org/officeDocument/2006/relationships/image" Target="../media/image426.png"/><Relationship Id="rId52" Type="http://schemas.openxmlformats.org/officeDocument/2006/relationships/customXml" Target="../ink/ink440.xml"/><Relationship Id="rId73" Type="http://schemas.openxmlformats.org/officeDocument/2006/relationships/image" Target="../media/image447.png"/><Relationship Id="rId94" Type="http://schemas.openxmlformats.org/officeDocument/2006/relationships/customXml" Target="../ink/ink461.xml"/><Relationship Id="rId148" Type="http://schemas.openxmlformats.org/officeDocument/2006/relationships/customXml" Target="../ink/ink488.xml"/><Relationship Id="rId169" Type="http://schemas.openxmlformats.org/officeDocument/2006/relationships/image" Target="../media/image495.png"/><Relationship Id="rId4" Type="http://schemas.openxmlformats.org/officeDocument/2006/relationships/customXml" Target="../ink/ink416.xml"/><Relationship Id="rId180" Type="http://schemas.openxmlformats.org/officeDocument/2006/relationships/customXml" Target="../ink/ink504.xml"/><Relationship Id="rId215" Type="http://schemas.openxmlformats.org/officeDocument/2006/relationships/image" Target="../media/image518.png"/><Relationship Id="rId236" Type="http://schemas.openxmlformats.org/officeDocument/2006/relationships/customXml" Target="../ink/ink532.xml"/><Relationship Id="rId257" Type="http://schemas.openxmlformats.org/officeDocument/2006/relationships/image" Target="../media/image539.png"/><Relationship Id="rId278" Type="http://schemas.openxmlformats.org/officeDocument/2006/relationships/customXml" Target="../ink/ink553.xml"/><Relationship Id="rId42" Type="http://schemas.openxmlformats.org/officeDocument/2006/relationships/customXml" Target="../ink/ink435.xml"/><Relationship Id="rId84" Type="http://schemas.openxmlformats.org/officeDocument/2006/relationships/customXml" Target="../ink/ink456.xml"/><Relationship Id="rId138" Type="http://schemas.openxmlformats.org/officeDocument/2006/relationships/customXml" Target="../ink/ink483.xml"/><Relationship Id="rId191" Type="http://schemas.openxmlformats.org/officeDocument/2006/relationships/image" Target="../media/image506.png"/><Relationship Id="rId205" Type="http://schemas.openxmlformats.org/officeDocument/2006/relationships/image" Target="../media/image513.png"/><Relationship Id="rId247" Type="http://schemas.openxmlformats.org/officeDocument/2006/relationships/image" Target="../media/image534.png"/><Relationship Id="rId107" Type="http://schemas.openxmlformats.org/officeDocument/2006/relationships/image" Target="../media/image464.png"/><Relationship Id="rId11" Type="http://schemas.openxmlformats.org/officeDocument/2006/relationships/image" Target="../media/image417.png"/><Relationship Id="rId53" Type="http://schemas.openxmlformats.org/officeDocument/2006/relationships/image" Target="../media/image437.png"/><Relationship Id="rId149" Type="http://schemas.openxmlformats.org/officeDocument/2006/relationships/image" Target="../media/image485.png"/><Relationship Id="rId95" Type="http://schemas.openxmlformats.org/officeDocument/2006/relationships/image" Target="../media/image458.png"/><Relationship Id="rId160" Type="http://schemas.openxmlformats.org/officeDocument/2006/relationships/customXml" Target="../ink/ink494.xml"/><Relationship Id="rId216" Type="http://schemas.openxmlformats.org/officeDocument/2006/relationships/customXml" Target="../ink/ink522.xml"/><Relationship Id="rId258" Type="http://schemas.openxmlformats.org/officeDocument/2006/relationships/customXml" Target="../ink/ink54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9.png"/><Relationship Id="rId21" Type="http://schemas.openxmlformats.org/officeDocument/2006/relationships/image" Target="../media/image561.png"/><Relationship Id="rId42" Type="http://schemas.openxmlformats.org/officeDocument/2006/relationships/customXml" Target="../ink/ink575.xml"/><Relationship Id="rId47" Type="http://schemas.openxmlformats.org/officeDocument/2006/relationships/image" Target="../media/image574.png"/><Relationship Id="rId63" Type="http://schemas.openxmlformats.org/officeDocument/2006/relationships/image" Target="../media/image582.png"/><Relationship Id="rId68" Type="http://schemas.openxmlformats.org/officeDocument/2006/relationships/customXml" Target="../ink/ink588.xml"/><Relationship Id="rId84" Type="http://schemas.openxmlformats.org/officeDocument/2006/relationships/customXml" Target="../ink/ink596.xml"/><Relationship Id="rId89" Type="http://schemas.openxmlformats.org/officeDocument/2006/relationships/image" Target="../media/image595.png"/><Relationship Id="rId112" Type="http://schemas.openxmlformats.org/officeDocument/2006/relationships/customXml" Target="../ink/ink610.xml"/><Relationship Id="rId16" Type="http://schemas.openxmlformats.org/officeDocument/2006/relationships/customXml" Target="../ink/ink562.xml"/><Relationship Id="rId107" Type="http://schemas.openxmlformats.org/officeDocument/2006/relationships/image" Target="../media/image604.png"/><Relationship Id="rId11" Type="http://schemas.openxmlformats.org/officeDocument/2006/relationships/image" Target="../media/image556.png"/><Relationship Id="rId32" Type="http://schemas.openxmlformats.org/officeDocument/2006/relationships/customXml" Target="../ink/ink570.xml"/><Relationship Id="rId37" Type="http://schemas.openxmlformats.org/officeDocument/2006/relationships/image" Target="../media/image569.png"/><Relationship Id="rId53" Type="http://schemas.openxmlformats.org/officeDocument/2006/relationships/image" Target="../media/image577.png"/><Relationship Id="rId58" Type="http://schemas.openxmlformats.org/officeDocument/2006/relationships/customXml" Target="../ink/ink583.xml"/><Relationship Id="rId74" Type="http://schemas.openxmlformats.org/officeDocument/2006/relationships/customXml" Target="../ink/ink591.xml"/><Relationship Id="rId79" Type="http://schemas.openxmlformats.org/officeDocument/2006/relationships/image" Target="../media/image590.png"/><Relationship Id="rId102" Type="http://schemas.openxmlformats.org/officeDocument/2006/relationships/customXml" Target="../ink/ink605.xml"/><Relationship Id="rId123" Type="http://schemas.openxmlformats.org/officeDocument/2006/relationships/image" Target="../media/image612.png"/><Relationship Id="rId128" Type="http://schemas.openxmlformats.org/officeDocument/2006/relationships/customXml" Target="../ink/ink618.xml"/><Relationship Id="rId5" Type="http://schemas.openxmlformats.org/officeDocument/2006/relationships/image" Target="../media/image553.png"/><Relationship Id="rId90" Type="http://schemas.openxmlformats.org/officeDocument/2006/relationships/customXml" Target="../ink/ink599.xml"/><Relationship Id="rId95" Type="http://schemas.openxmlformats.org/officeDocument/2006/relationships/image" Target="../media/image598.png"/><Relationship Id="rId22" Type="http://schemas.openxmlformats.org/officeDocument/2006/relationships/customXml" Target="../ink/ink565.xml"/><Relationship Id="rId27" Type="http://schemas.openxmlformats.org/officeDocument/2006/relationships/image" Target="../media/image564.png"/><Relationship Id="rId43" Type="http://schemas.openxmlformats.org/officeDocument/2006/relationships/image" Target="../media/image572.png"/><Relationship Id="rId48" Type="http://schemas.openxmlformats.org/officeDocument/2006/relationships/customXml" Target="../ink/ink578.xml"/><Relationship Id="rId64" Type="http://schemas.openxmlformats.org/officeDocument/2006/relationships/customXml" Target="../ink/ink586.xml"/><Relationship Id="rId69" Type="http://schemas.openxmlformats.org/officeDocument/2006/relationships/image" Target="../media/image585.png"/><Relationship Id="rId113" Type="http://schemas.openxmlformats.org/officeDocument/2006/relationships/image" Target="../media/image607.png"/><Relationship Id="rId118" Type="http://schemas.openxmlformats.org/officeDocument/2006/relationships/customXml" Target="../ink/ink613.xml"/><Relationship Id="rId80" Type="http://schemas.openxmlformats.org/officeDocument/2006/relationships/customXml" Target="../ink/ink594.xml"/><Relationship Id="rId85" Type="http://schemas.openxmlformats.org/officeDocument/2006/relationships/image" Target="../media/image593.png"/><Relationship Id="rId12" Type="http://schemas.openxmlformats.org/officeDocument/2006/relationships/customXml" Target="../ink/ink560.xml"/><Relationship Id="rId17" Type="http://schemas.openxmlformats.org/officeDocument/2006/relationships/image" Target="../media/image559.png"/><Relationship Id="rId33" Type="http://schemas.openxmlformats.org/officeDocument/2006/relationships/image" Target="../media/image567.png"/><Relationship Id="rId38" Type="http://schemas.openxmlformats.org/officeDocument/2006/relationships/customXml" Target="../ink/ink573.xml"/><Relationship Id="rId59" Type="http://schemas.openxmlformats.org/officeDocument/2006/relationships/image" Target="../media/image580.png"/><Relationship Id="rId103" Type="http://schemas.openxmlformats.org/officeDocument/2006/relationships/image" Target="../media/image602.png"/><Relationship Id="rId108" Type="http://schemas.openxmlformats.org/officeDocument/2006/relationships/customXml" Target="../ink/ink608.xml"/><Relationship Id="rId124" Type="http://schemas.openxmlformats.org/officeDocument/2006/relationships/customXml" Target="../ink/ink616.xml"/><Relationship Id="rId129" Type="http://schemas.openxmlformats.org/officeDocument/2006/relationships/image" Target="../media/image615.png"/><Relationship Id="rId54" Type="http://schemas.openxmlformats.org/officeDocument/2006/relationships/customXml" Target="../ink/ink581.xml"/><Relationship Id="rId70" Type="http://schemas.openxmlformats.org/officeDocument/2006/relationships/customXml" Target="../ink/ink589.xml"/><Relationship Id="rId75" Type="http://schemas.openxmlformats.org/officeDocument/2006/relationships/image" Target="../media/image588.png"/><Relationship Id="rId91" Type="http://schemas.openxmlformats.org/officeDocument/2006/relationships/image" Target="../media/image596.png"/><Relationship Id="rId96" Type="http://schemas.openxmlformats.org/officeDocument/2006/relationships/customXml" Target="../ink/ink60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7.xml"/><Relationship Id="rId23" Type="http://schemas.openxmlformats.org/officeDocument/2006/relationships/image" Target="../media/image562.png"/><Relationship Id="rId28" Type="http://schemas.openxmlformats.org/officeDocument/2006/relationships/customXml" Target="../ink/ink568.xml"/><Relationship Id="rId49" Type="http://schemas.openxmlformats.org/officeDocument/2006/relationships/image" Target="../media/image575.png"/><Relationship Id="rId114" Type="http://schemas.openxmlformats.org/officeDocument/2006/relationships/customXml" Target="../ink/ink611.xml"/><Relationship Id="rId119" Type="http://schemas.openxmlformats.org/officeDocument/2006/relationships/image" Target="../media/image610.png"/><Relationship Id="rId44" Type="http://schemas.openxmlformats.org/officeDocument/2006/relationships/customXml" Target="../ink/ink576.xml"/><Relationship Id="rId60" Type="http://schemas.openxmlformats.org/officeDocument/2006/relationships/customXml" Target="../ink/ink584.xml"/><Relationship Id="rId65" Type="http://schemas.openxmlformats.org/officeDocument/2006/relationships/image" Target="../media/image583.png"/><Relationship Id="rId81" Type="http://schemas.openxmlformats.org/officeDocument/2006/relationships/image" Target="../media/image591.png"/><Relationship Id="rId86" Type="http://schemas.openxmlformats.org/officeDocument/2006/relationships/customXml" Target="../ink/ink597.xml"/><Relationship Id="rId13" Type="http://schemas.openxmlformats.org/officeDocument/2006/relationships/image" Target="../media/image557.png"/><Relationship Id="rId18" Type="http://schemas.openxmlformats.org/officeDocument/2006/relationships/customXml" Target="../ink/ink563.xml"/><Relationship Id="rId39" Type="http://schemas.openxmlformats.org/officeDocument/2006/relationships/image" Target="../media/image570.png"/><Relationship Id="rId109" Type="http://schemas.openxmlformats.org/officeDocument/2006/relationships/image" Target="../media/image605.png"/><Relationship Id="rId34" Type="http://schemas.openxmlformats.org/officeDocument/2006/relationships/customXml" Target="../ink/ink571.xml"/><Relationship Id="rId50" Type="http://schemas.openxmlformats.org/officeDocument/2006/relationships/customXml" Target="../ink/ink579.xml"/><Relationship Id="rId55" Type="http://schemas.openxmlformats.org/officeDocument/2006/relationships/image" Target="../media/image578.png"/><Relationship Id="rId76" Type="http://schemas.openxmlformats.org/officeDocument/2006/relationships/customXml" Target="../ink/ink592.xml"/><Relationship Id="rId97" Type="http://schemas.openxmlformats.org/officeDocument/2006/relationships/image" Target="../media/image599.png"/><Relationship Id="rId104" Type="http://schemas.openxmlformats.org/officeDocument/2006/relationships/customXml" Target="../ink/ink606.xml"/><Relationship Id="rId120" Type="http://schemas.openxmlformats.org/officeDocument/2006/relationships/customXml" Target="../ink/ink614.xml"/><Relationship Id="rId125" Type="http://schemas.openxmlformats.org/officeDocument/2006/relationships/image" Target="../media/image613.png"/><Relationship Id="rId7" Type="http://schemas.openxmlformats.org/officeDocument/2006/relationships/image" Target="../media/image554.png"/><Relationship Id="rId71" Type="http://schemas.openxmlformats.org/officeDocument/2006/relationships/image" Target="../media/image586.png"/><Relationship Id="rId92" Type="http://schemas.openxmlformats.org/officeDocument/2006/relationships/customXml" Target="../ink/ink600.xml"/><Relationship Id="rId2" Type="http://schemas.openxmlformats.org/officeDocument/2006/relationships/customXml" Target="../ink/ink555.xml"/><Relationship Id="rId29" Type="http://schemas.openxmlformats.org/officeDocument/2006/relationships/image" Target="../media/image565.png"/><Relationship Id="rId24" Type="http://schemas.openxmlformats.org/officeDocument/2006/relationships/customXml" Target="../ink/ink566.xml"/><Relationship Id="rId40" Type="http://schemas.openxmlformats.org/officeDocument/2006/relationships/customXml" Target="../ink/ink574.xml"/><Relationship Id="rId45" Type="http://schemas.openxmlformats.org/officeDocument/2006/relationships/image" Target="../media/image573.png"/><Relationship Id="rId66" Type="http://schemas.openxmlformats.org/officeDocument/2006/relationships/customXml" Target="../ink/ink587.xml"/><Relationship Id="rId87" Type="http://schemas.openxmlformats.org/officeDocument/2006/relationships/image" Target="../media/image594.png"/><Relationship Id="rId110" Type="http://schemas.openxmlformats.org/officeDocument/2006/relationships/customXml" Target="../ink/ink609.xml"/><Relationship Id="rId115" Type="http://schemas.openxmlformats.org/officeDocument/2006/relationships/image" Target="../media/image608.png"/><Relationship Id="rId61" Type="http://schemas.openxmlformats.org/officeDocument/2006/relationships/image" Target="../media/image581.png"/><Relationship Id="rId82" Type="http://schemas.openxmlformats.org/officeDocument/2006/relationships/customXml" Target="../ink/ink595.xml"/><Relationship Id="rId19" Type="http://schemas.openxmlformats.org/officeDocument/2006/relationships/image" Target="../media/image560.png"/><Relationship Id="rId14" Type="http://schemas.openxmlformats.org/officeDocument/2006/relationships/customXml" Target="../ink/ink561.xml"/><Relationship Id="rId30" Type="http://schemas.openxmlformats.org/officeDocument/2006/relationships/customXml" Target="../ink/ink569.xml"/><Relationship Id="rId35" Type="http://schemas.openxmlformats.org/officeDocument/2006/relationships/image" Target="../media/image568.png"/><Relationship Id="rId56" Type="http://schemas.openxmlformats.org/officeDocument/2006/relationships/customXml" Target="../ink/ink582.xml"/><Relationship Id="rId77" Type="http://schemas.openxmlformats.org/officeDocument/2006/relationships/image" Target="../media/image589.png"/><Relationship Id="rId100" Type="http://schemas.openxmlformats.org/officeDocument/2006/relationships/customXml" Target="../ink/ink604.xml"/><Relationship Id="rId105" Type="http://schemas.openxmlformats.org/officeDocument/2006/relationships/image" Target="../media/image603.png"/><Relationship Id="rId126" Type="http://schemas.openxmlformats.org/officeDocument/2006/relationships/customXml" Target="../ink/ink617.xml"/><Relationship Id="rId8" Type="http://schemas.openxmlformats.org/officeDocument/2006/relationships/customXml" Target="../ink/ink558.xml"/><Relationship Id="rId51" Type="http://schemas.openxmlformats.org/officeDocument/2006/relationships/image" Target="../media/image576.png"/><Relationship Id="rId72" Type="http://schemas.openxmlformats.org/officeDocument/2006/relationships/customXml" Target="../ink/ink590.xml"/><Relationship Id="rId93" Type="http://schemas.openxmlformats.org/officeDocument/2006/relationships/image" Target="../media/image597.png"/><Relationship Id="rId98" Type="http://schemas.openxmlformats.org/officeDocument/2006/relationships/customXml" Target="../ink/ink603.xml"/><Relationship Id="rId121" Type="http://schemas.openxmlformats.org/officeDocument/2006/relationships/image" Target="../media/image611.png"/><Relationship Id="rId3" Type="http://schemas.openxmlformats.org/officeDocument/2006/relationships/image" Target="../media/image552.png"/><Relationship Id="rId25" Type="http://schemas.openxmlformats.org/officeDocument/2006/relationships/image" Target="../media/image563.png"/><Relationship Id="rId46" Type="http://schemas.openxmlformats.org/officeDocument/2006/relationships/customXml" Target="../ink/ink577.xml"/><Relationship Id="rId67" Type="http://schemas.openxmlformats.org/officeDocument/2006/relationships/image" Target="../media/image584.png"/><Relationship Id="rId116" Type="http://schemas.openxmlformats.org/officeDocument/2006/relationships/customXml" Target="../ink/ink612.xml"/><Relationship Id="rId20" Type="http://schemas.openxmlformats.org/officeDocument/2006/relationships/customXml" Target="../ink/ink564.xml"/><Relationship Id="rId41" Type="http://schemas.openxmlformats.org/officeDocument/2006/relationships/image" Target="../media/image571.png"/><Relationship Id="rId62" Type="http://schemas.openxmlformats.org/officeDocument/2006/relationships/customXml" Target="../ink/ink585.xml"/><Relationship Id="rId83" Type="http://schemas.openxmlformats.org/officeDocument/2006/relationships/image" Target="../media/image592.png"/><Relationship Id="rId88" Type="http://schemas.openxmlformats.org/officeDocument/2006/relationships/customXml" Target="../ink/ink598.xml"/><Relationship Id="rId111" Type="http://schemas.openxmlformats.org/officeDocument/2006/relationships/image" Target="../media/image606.png"/><Relationship Id="rId15" Type="http://schemas.openxmlformats.org/officeDocument/2006/relationships/image" Target="../media/image558.png"/><Relationship Id="rId36" Type="http://schemas.openxmlformats.org/officeDocument/2006/relationships/customXml" Target="../ink/ink572.xml"/><Relationship Id="rId57" Type="http://schemas.openxmlformats.org/officeDocument/2006/relationships/image" Target="../media/image579.png"/><Relationship Id="rId106" Type="http://schemas.openxmlformats.org/officeDocument/2006/relationships/customXml" Target="../ink/ink607.xml"/><Relationship Id="rId127" Type="http://schemas.openxmlformats.org/officeDocument/2006/relationships/image" Target="../media/image614.png"/><Relationship Id="rId10" Type="http://schemas.openxmlformats.org/officeDocument/2006/relationships/customXml" Target="../ink/ink559.xml"/><Relationship Id="rId31" Type="http://schemas.openxmlformats.org/officeDocument/2006/relationships/image" Target="../media/image566.png"/><Relationship Id="rId52" Type="http://schemas.openxmlformats.org/officeDocument/2006/relationships/customXml" Target="../ink/ink580.xml"/><Relationship Id="rId73" Type="http://schemas.openxmlformats.org/officeDocument/2006/relationships/image" Target="../media/image587.png"/><Relationship Id="rId78" Type="http://schemas.openxmlformats.org/officeDocument/2006/relationships/customXml" Target="../ink/ink593.xml"/><Relationship Id="rId94" Type="http://schemas.openxmlformats.org/officeDocument/2006/relationships/customXml" Target="../ink/ink601.xml"/><Relationship Id="rId99" Type="http://schemas.openxmlformats.org/officeDocument/2006/relationships/image" Target="../media/image600.png"/><Relationship Id="rId101" Type="http://schemas.openxmlformats.org/officeDocument/2006/relationships/image" Target="../media/image601.png"/><Relationship Id="rId122" Type="http://schemas.openxmlformats.org/officeDocument/2006/relationships/customXml" Target="../ink/ink615.xml"/><Relationship Id="rId4" Type="http://schemas.openxmlformats.org/officeDocument/2006/relationships/customXml" Target="../ink/ink556.xml"/><Relationship Id="rId9" Type="http://schemas.openxmlformats.org/officeDocument/2006/relationships/image" Target="../media/image555.png"/><Relationship Id="rId26" Type="http://schemas.openxmlformats.org/officeDocument/2006/relationships/customXml" Target="../ink/ink56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3.png"/><Relationship Id="rId21" Type="http://schemas.openxmlformats.org/officeDocument/2006/relationships/image" Target="../media/image625.png"/><Relationship Id="rId42" Type="http://schemas.openxmlformats.org/officeDocument/2006/relationships/customXml" Target="../ink/ink639.xml"/><Relationship Id="rId63" Type="http://schemas.openxmlformats.org/officeDocument/2006/relationships/image" Target="../media/image646.png"/><Relationship Id="rId84" Type="http://schemas.openxmlformats.org/officeDocument/2006/relationships/customXml" Target="../ink/ink660.xml"/><Relationship Id="rId138" Type="http://schemas.openxmlformats.org/officeDocument/2006/relationships/customXml" Target="../ink/ink687.xml"/><Relationship Id="rId159" Type="http://schemas.openxmlformats.org/officeDocument/2006/relationships/image" Target="../media/image694.png"/><Relationship Id="rId170" Type="http://schemas.openxmlformats.org/officeDocument/2006/relationships/customXml" Target="../ink/ink703.xml"/><Relationship Id="rId191" Type="http://schemas.openxmlformats.org/officeDocument/2006/relationships/image" Target="../media/image710.png"/><Relationship Id="rId205" Type="http://schemas.openxmlformats.org/officeDocument/2006/relationships/image" Target="../media/image717.png"/><Relationship Id="rId226" Type="http://schemas.openxmlformats.org/officeDocument/2006/relationships/customXml" Target="../ink/ink731.xml"/><Relationship Id="rId247" Type="http://schemas.openxmlformats.org/officeDocument/2006/relationships/image" Target="../media/image738.png"/><Relationship Id="rId107" Type="http://schemas.openxmlformats.org/officeDocument/2006/relationships/image" Target="../media/image668.png"/><Relationship Id="rId11" Type="http://schemas.openxmlformats.org/officeDocument/2006/relationships/image" Target="../media/image620.png"/><Relationship Id="rId32" Type="http://schemas.openxmlformats.org/officeDocument/2006/relationships/customXml" Target="../ink/ink634.xml"/><Relationship Id="rId53" Type="http://schemas.openxmlformats.org/officeDocument/2006/relationships/image" Target="../media/image641.png"/><Relationship Id="rId74" Type="http://schemas.openxmlformats.org/officeDocument/2006/relationships/customXml" Target="../ink/ink655.xml"/><Relationship Id="rId128" Type="http://schemas.openxmlformats.org/officeDocument/2006/relationships/customXml" Target="../ink/ink682.xml"/><Relationship Id="rId149" Type="http://schemas.openxmlformats.org/officeDocument/2006/relationships/image" Target="../media/image689.png"/><Relationship Id="rId5" Type="http://schemas.openxmlformats.org/officeDocument/2006/relationships/image" Target="../media/image617.png"/><Relationship Id="rId95" Type="http://schemas.openxmlformats.org/officeDocument/2006/relationships/image" Target="../media/image662.png"/><Relationship Id="rId160" Type="http://schemas.openxmlformats.org/officeDocument/2006/relationships/customXml" Target="../ink/ink698.xml"/><Relationship Id="rId181" Type="http://schemas.openxmlformats.org/officeDocument/2006/relationships/image" Target="../media/image705.png"/><Relationship Id="rId216" Type="http://schemas.openxmlformats.org/officeDocument/2006/relationships/customXml" Target="../ink/ink726.xml"/><Relationship Id="rId237" Type="http://schemas.openxmlformats.org/officeDocument/2006/relationships/image" Target="../media/image733.png"/><Relationship Id="rId22" Type="http://schemas.openxmlformats.org/officeDocument/2006/relationships/customXml" Target="../ink/ink629.xml"/><Relationship Id="rId43" Type="http://schemas.openxmlformats.org/officeDocument/2006/relationships/image" Target="../media/image636.png"/><Relationship Id="rId64" Type="http://schemas.openxmlformats.org/officeDocument/2006/relationships/customXml" Target="../ink/ink650.xml"/><Relationship Id="rId118" Type="http://schemas.openxmlformats.org/officeDocument/2006/relationships/customXml" Target="../ink/ink677.xml"/><Relationship Id="rId139" Type="http://schemas.openxmlformats.org/officeDocument/2006/relationships/image" Target="../media/image684.png"/><Relationship Id="rId85" Type="http://schemas.openxmlformats.org/officeDocument/2006/relationships/image" Target="../media/image657.png"/><Relationship Id="rId150" Type="http://schemas.openxmlformats.org/officeDocument/2006/relationships/customXml" Target="../ink/ink693.xml"/><Relationship Id="rId171" Type="http://schemas.openxmlformats.org/officeDocument/2006/relationships/image" Target="../media/image700.png"/><Relationship Id="rId192" Type="http://schemas.openxmlformats.org/officeDocument/2006/relationships/customXml" Target="../ink/ink714.xml"/><Relationship Id="rId206" Type="http://schemas.openxmlformats.org/officeDocument/2006/relationships/customXml" Target="../ink/ink721.xml"/><Relationship Id="rId227" Type="http://schemas.openxmlformats.org/officeDocument/2006/relationships/image" Target="../media/image728.png"/><Relationship Id="rId248" Type="http://schemas.openxmlformats.org/officeDocument/2006/relationships/customXml" Target="../ink/ink742.xml"/><Relationship Id="rId12" Type="http://schemas.openxmlformats.org/officeDocument/2006/relationships/customXml" Target="../ink/ink624.xml"/><Relationship Id="rId33" Type="http://schemas.openxmlformats.org/officeDocument/2006/relationships/image" Target="../media/image631.png"/><Relationship Id="rId108" Type="http://schemas.openxmlformats.org/officeDocument/2006/relationships/customXml" Target="../ink/ink672.xml"/><Relationship Id="rId129" Type="http://schemas.openxmlformats.org/officeDocument/2006/relationships/image" Target="../media/image679.png"/><Relationship Id="rId54" Type="http://schemas.openxmlformats.org/officeDocument/2006/relationships/customXml" Target="../ink/ink645.xml"/><Relationship Id="rId75" Type="http://schemas.openxmlformats.org/officeDocument/2006/relationships/image" Target="../media/image652.png"/><Relationship Id="rId96" Type="http://schemas.openxmlformats.org/officeDocument/2006/relationships/customXml" Target="../ink/ink666.xml"/><Relationship Id="rId140" Type="http://schemas.openxmlformats.org/officeDocument/2006/relationships/customXml" Target="../ink/ink688.xml"/><Relationship Id="rId161" Type="http://schemas.openxmlformats.org/officeDocument/2006/relationships/image" Target="../media/image695.png"/><Relationship Id="rId182" Type="http://schemas.openxmlformats.org/officeDocument/2006/relationships/customXml" Target="../ink/ink709.xml"/><Relationship Id="rId217" Type="http://schemas.openxmlformats.org/officeDocument/2006/relationships/image" Target="../media/image723.png"/><Relationship Id="rId6" Type="http://schemas.openxmlformats.org/officeDocument/2006/relationships/customXml" Target="../ink/ink621.xml"/><Relationship Id="rId238" Type="http://schemas.openxmlformats.org/officeDocument/2006/relationships/customXml" Target="../ink/ink737.xml"/><Relationship Id="rId23" Type="http://schemas.openxmlformats.org/officeDocument/2006/relationships/image" Target="../media/image626.png"/><Relationship Id="rId119" Type="http://schemas.openxmlformats.org/officeDocument/2006/relationships/image" Target="../media/image674.png"/><Relationship Id="rId44" Type="http://schemas.openxmlformats.org/officeDocument/2006/relationships/customXml" Target="../ink/ink640.xml"/><Relationship Id="rId65" Type="http://schemas.openxmlformats.org/officeDocument/2006/relationships/image" Target="../media/image647.png"/><Relationship Id="rId86" Type="http://schemas.openxmlformats.org/officeDocument/2006/relationships/customXml" Target="../ink/ink661.xml"/><Relationship Id="rId130" Type="http://schemas.openxmlformats.org/officeDocument/2006/relationships/customXml" Target="../ink/ink683.xml"/><Relationship Id="rId151" Type="http://schemas.openxmlformats.org/officeDocument/2006/relationships/image" Target="../media/image690.png"/><Relationship Id="rId172" Type="http://schemas.openxmlformats.org/officeDocument/2006/relationships/customXml" Target="../ink/ink704.xml"/><Relationship Id="rId193" Type="http://schemas.openxmlformats.org/officeDocument/2006/relationships/image" Target="../media/image711.png"/><Relationship Id="rId207" Type="http://schemas.openxmlformats.org/officeDocument/2006/relationships/image" Target="../media/image718.png"/><Relationship Id="rId228" Type="http://schemas.openxmlformats.org/officeDocument/2006/relationships/customXml" Target="../ink/ink732.xml"/><Relationship Id="rId249" Type="http://schemas.openxmlformats.org/officeDocument/2006/relationships/image" Target="../media/image739.png"/><Relationship Id="rId13" Type="http://schemas.openxmlformats.org/officeDocument/2006/relationships/image" Target="../media/image621.png"/><Relationship Id="rId109" Type="http://schemas.openxmlformats.org/officeDocument/2006/relationships/image" Target="../media/image669.png"/><Relationship Id="rId34" Type="http://schemas.openxmlformats.org/officeDocument/2006/relationships/customXml" Target="../ink/ink635.xml"/><Relationship Id="rId55" Type="http://schemas.openxmlformats.org/officeDocument/2006/relationships/image" Target="../media/image642.png"/><Relationship Id="rId76" Type="http://schemas.openxmlformats.org/officeDocument/2006/relationships/customXml" Target="../ink/ink656.xml"/><Relationship Id="rId97" Type="http://schemas.openxmlformats.org/officeDocument/2006/relationships/image" Target="../media/image663.png"/><Relationship Id="rId120" Type="http://schemas.openxmlformats.org/officeDocument/2006/relationships/customXml" Target="../ink/ink678.xml"/><Relationship Id="rId141" Type="http://schemas.openxmlformats.org/officeDocument/2006/relationships/image" Target="../media/image685.png"/><Relationship Id="rId7" Type="http://schemas.openxmlformats.org/officeDocument/2006/relationships/image" Target="../media/image618.png"/><Relationship Id="rId162" Type="http://schemas.openxmlformats.org/officeDocument/2006/relationships/customXml" Target="../ink/ink699.xml"/><Relationship Id="rId183" Type="http://schemas.openxmlformats.org/officeDocument/2006/relationships/image" Target="../media/image706.png"/><Relationship Id="rId218" Type="http://schemas.openxmlformats.org/officeDocument/2006/relationships/customXml" Target="../ink/ink727.xml"/><Relationship Id="rId239" Type="http://schemas.openxmlformats.org/officeDocument/2006/relationships/image" Target="../media/image734.png"/><Relationship Id="rId250" Type="http://schemas.openxmlformats.org/officeDocument/2006/relationships/customXml" Target="../ink/ink743.xml"/><Relationship Id="rId24" Type="http://schemas.openxmlformats.org/officeDocument/2006/relationships/customXml" Target="../ink/ink630.xml"/><Relationship Id="rId45" Type="http://schemas.openxmlformats.org/officeDocument/2006/relationships/image" Target="../media/image637.png"/><Relationship Id="rId66" Type="http://schemas.openxmlformats.org/officeDocument/2006/relationships/customXml" Target="../ink/ink651.xml"/><Relationship Id="rId87" Type="http://schemas.openxmlformats.org/officeDocument/2006/relationships/image" Target="../media/image658.png"/><Relationship Id="rId110" Type="http://schemas.openxmlformats.org/officeDocument/2006/relationships/customXml" Target="../ink/ink673.xml"/><Relationship Id="rId131" Type="http://schemas.openxmlformats.org/officeDocument/2006/relationships/image" Target="../media/image680.png"/><Relationship Id="rId152" Type="http://schemas.openxmlformats.org/officeDocument/2006/relationships/customXml" Target="../ink/ink694.xml"/><Relationship Id="rId173" Type="http://schemas.openxmlformats.org/officeDocument/2006/relationships/image" Target="../media/image701.png"/><Relationship Id="rId194" Type="http://schemas.openxmlformats.org/officeDocument/2006/relationships/customXml" Target="../ink/ink715.xml"/><Relationship Id="rId208" Type="http://schemas.openxmlformats.org/officeDocument/2006/relationships/customXml" Target="../ink/ink722.xml"/><Relationship Id="rId229" Type="http://schemas.openxmlformats.org/officeDocument/2006/relationships/image" Target="../media/image729.png"/><Relationship Id="rId240" Type="http://schemas.openxmlformats.org/officeDocument/2006/relationships/customXml" Target="../ink/ink738.xml"/><Relationship Id="rId14" Type="http://schemas.openxmlformats.org/officeDocument/2006/relationships/customXml" Target="../ink/ink625.xml"/><Relationship Id="rId35" Type="http://schemas.openxmlformats.org/officeDocument/2006/relationships/image" Target="../media/image632.png"/><Relationship Id="rId56" Type="http://schemas.openxmlformats.org/officeDocument/2006/relationships/customXml" Target="../ink/ink646.xml"/><Relationship Id="rId77" Type="http://schemas.openxmlformats.org/officeDocument/2006/relationships/image" Target="../media/image653.png"/><Relationship Id="rId100" Type="http://schemas.openxmlformats.org/officeDocument/2006/relationships/customXml" Target="../ink/ink668.xml"/><Relationship Id="rId8" Type="http://schemas.openxmlformats.org/officeDocument/2006/relationships/customXml" Target="../ink/ink622.xml"/><Relationship Id="rId98" Type="http://schemas.openxmlformats.org/officeDocument/2006/relationships/customXml" Target="../ink/ink667.xml"/><Relationship Id="rId121" Type="http://schemas.openxmlformats.org/officeDocument/2006/relationships/image" Target="../media/image675.png"/><Relationship Id="rId142" Type="http://schemas.openxmlformats.org/officeDocument/2006/relationships/customXml" Target="../ink/ink689.xml"/><Relationship Id="rId163" Type="http://schemas.openxmlformats.org/officeDocument/2006/relationships/image" Target="../media/image696.png"/><Relationship Id="rId184" Type="http://schemas.openxmlformats.org/officeDocument/2006/relationships/customXml" Target="../ink/ink710.xml"/><Relationship Id="rId219" Type="http://schemas.openxmlformats.org/officeDocument/2006/relationships/image" Target="../media/image724.png"/><Relationship Id="rId230" Type="http://schemas.openxmlformats.org/officeDocument/2006/relationships/customXml" Target="../ink/ink733.xml"/><Relationship Id="rId251" Type="http://schemas.openxmlformats.org/officeDocument/2006/relationships/image" Target="../media/image740.png"/><Relationship Id="rId25" Type="http://schemas.openxmlformats.org/officeDocument/2006/relationships/image" Target="../media/image627.png"/><Relationship Id="rId46" Type="http://schemas.openxmlformats.org/officeDocument/2006/relationships/customXml" Target="../ink/ink641.xml"/><Relationship Id="rId67" Type="http://schemas.openxmlformats.org/officeDocument/2006/relationships/image" Target="../media/image648.png"/><Relationship Id="rId88" Type="http://schemas.openxmlformats.org/officeDocument/2006/relationships/customXml" Target="../ink/ink662.xml"/><Relationship Id="rId111" Type="http://schemas.openxmlformats.org/officeDocument/2006/relationships/image" Target="../media/image670.png"/><Relationship Id="rId132" Type="http://schemas.openxmlformats.org/officeDocument/2006/relationships/customXml" Target="../ink/ink684.xml"/><Relationship Id="rId153" Type="http://schemas.openxmlformats.org/officeDocument/2006/relationships/image" Target="../media/image691.png"/><Relationship Id="rId174" Type="http://schemas.openxmlformats.org/officeDocument/2006/relationships/customXml" Target="../ink/ink705.xml"/><Relationship Id="rId195" Type="http://schemas.openxmlformats.org/officeDocument/2006/relationships/image" Target="../media/image712.png"/><Relationship Id="rId209" Type="http://schemas.openxmlformats.org/officeDocument/2006/relationships/image" Target="../media/image719.png"/><Relationship Id="rId220" Type="http://schemas.openxmlformats.org/officeDocument/2006/relationships/customXml" Target="../ink/ink728.xml"/><Relationship Id="rId241" Type="http://schemas.openxmlformats.org/officeDocument/2006/relationships/image" Target="../media/image735.png"/><Relationship Id="rId15" Type="http://schemas.openxmlformats.org/officeDocument/2006/relationships/image" Target="../media/image622.png"/><Relationship Id="rId36" Type="http://schemas.openxmlformats.org/officeDocument/2006/relationships/customXml" Target="../ink/ink636.xml"/><Relationship Id="rId57" Type="http://schemas.openxmlformats.org/officeDocument/2006/relationships/image" Target="../media/image643.png"/><Relationship Id="rId78" Type="http://schemas.openxmlformats.org/officeDocument/2006/relationships/customXml" Target="../ink/ink657.xml"/><Relationship Id="rId99" Type="http://schemas.openxmlformats.org/officeDocument/2006/relationships/image" Target="../media/image664.png"/><Relationship Id="rId101" Type="http://schemas.openxmlformats.org/officeDocument/2006/relationships/image" Target="../media/image665.png"/><Relationship Id="rId122" Type="http://schemas.openxmlformats.org/officeDocument/2006/relationships/customXml" Target="../ink/ink679.xml"/><Relationship Id="rId143" Type="http://schemas.openxmlformats.org/officeDocument/2006/relationships/image" Target="../media/image686.png"/><Relationship Id="rId164" Type="http://schemas.openxmlformats.org/officeDocument/2006/relationships/customXml" Target="../ink/ink700.xml"/><Relationship Id="rId185" Type="http://schemas.openxmlformats.org/officeDocument/2006/relationships/image" Target="../media/image707.png"/><Relationship Id="rId9" Type="http://schemas.openxmlformats.org/officeDocument/2006/relationships/image" Target="../media/image619.png"/><Relationship Id="rId210" Type="http://schemas.openxmlformats.org/officeDocument/2006/relationships/customXml" Target="../ink/ink723.xml"/><Relationship Id="rId26" Type="http://schemas.openxmlformats.org/officeDocument/2006/relationships/customXml" Target="../ink/ink631.xml"/><Relationship Id="rId231" Type="http://schemas.openxmlformats.org/officeDocument/2006/relationships/image" Target="../media/image730.png"/><Relationship Id="rId252" Type="http://schemas.openxmlformats.org/officeDocument/2006/relationships/customXml" Target="../ink/ink744.xml"/><Relationship Id="rId47" Type="http://schemas.openxmlformats.org/officeDocument/2006/relationships/image" Target="../media/image638.png"/><Relationship Id="rId68" Type="http://schemas.openxmlformats.org/officeDocument/2006/relationships/customXml" Target="../ink/ink652.xml"/><Relationship Id="rId89" Type="http://schemas.openxmlformats.org/officeDocument/2006/relationships/image" Target="../media/image659.png"/><Relationship Id="rId112" Type="http://schemas.openxmlformats.org/officeDocument/2006/relationships/customXml" Target="../ink/ink674.xml"/><Relationship Id="rId133" Type="http://schemas.openxmlformats.org/officeDocument/2006/relationships/image" Target="../media/image681.png"/><Relationship Id="rId154" Type="http://schemas.openxmlformats.org/officeDocument/2006/relationships/customXml" Target="../ink/ink695.xml"/><Relationship Id="rId175" Type="http://schemas.openxmlformats.org/officeDocument/2006/relationships/image" Target="../media/image702.png"/><Relationship Id="rId196" Type="http://schemas.openxmlformats.org/officeDocument/2006/relationships/customXml" Target="../ink/ink716.xml"/><Relationship Id="rId200" Type="http://schemas.openxmlformats.org/officeDocument/2006/relationships/customXml" Target="../ink/ink718.xml"/><Relationship Id="rId16" Type="http://schemas.openxmlformats.org/officeDocument/2006/relationships/customXml" Target="../ink/ink626.xml"/><Relationship Id="rId221" Type="http://schemas.openxmlformats.org/officeDocument/2006/relationships/image" Target="../media/image725.png"/><Relationship Id="rId242" Type="http://schemas.openxmlformats.org/officeDocument/2006/relationships/customXml" Target="../ink/ink739.xml"/><Relationship Id="rId37" Type="http://schemas.openxmlformats.org/officeDocument/2006/relationships/image" Target="../media/image633.png"/><Relationship Id="rId58" Type="http://schemas.openxmlformats.org/officeDocument/2006/relationships/customXml" Target="../ink/ink647.xml"/><Relationship Id="rId79" Type="http://schemas.openxmlformats.org/officeDocument/2006/relationships/image" Target="../media/image654.png"/><Relationship Id="rId102" Type="http://schemas.openxmlformats.org/officeDocument/2006/relationships/customXml" Target="../ink/ink669.xml"/><Relationship Id="rId123" Type="http://schemas.openxmlformats.org/officeDocument/2006/relationships/image" Target="../media/image676.png"/><Relationship Id="rId144" Type="http://schemas.openxmlformats.org/officeDocument/2006/relationships/customXml" Target="../ink/ink690.xml"/><Relationship Id="rId90" Type="http://schemas.openxmlformats.org/officeDocument/2006/relationships/customXml" Target="../ink/ink663.xml"/><Relationship Id="rId165" Type="http://schemas.openxmlformats.org/officeDocument/2006/relationships/image" Target="../media/image697.png"/><Relationship Id="rId186" Type="http://schemas.openxmlformats.org/officeDocument/2006/relationships/customXml" Target="../ink/ink711.xml"/><Relationship Id="rId211" Type="http://schemas.openxmlformats.org/officeDocument/2006/relationships/image" Target="../media/image720.png"/><Relationship Id="rId232" Type="http://schemas.openxmlformats.org/officeDocument/2006/relationships/customXml" Target="../ink/ink734.xml"/><Relationship Id="rId253" Type="http://schemas.openxmlformats.org/officeDocument/2006/relationships/image" Target="../media/image741.png"/><Relationship Id="rId27" Type="http://schemas.openxmlformats.org/officeDocument/2006/relationships/image" Target="../media/image628.png"/><Relationship Id="rId48" Type="http://schemas.openxmlformats.org/officeDocument/2006/relationships/customXml" Target="../ink/ink642.xml"/><Relationship Id="rId69" Type="http://schemas.openxmlformats.org/officeDocument/2006/relationships/image" Target="../media/image649.png"/><Relationship Id="rId113" Type="http://schemas.openxmlformats.org/officeDocument/2006/relationships/image" Target="../media/image671.png"/><Relationship Id="rId134" Type="http://schemas.openxmlformats.org/officeDocument/2006/relationships/customXml" Target="../ink/ink685.xml"/><Relationship Id="rId80" Type="http://schemas.openxmlformats.org/officeDocument/2006/relationships/customXml" Target="../ink/ink658.xml"/><Relationship Id="rId155" Type="http://schemas.openxmlformats.org/officeDocument/2006/relationships/image" Target="../media/image692.png"/><Relationship Id="rId176" Type="http://schemas.openxmlformats.org/officeDocument/2006/relationships/customXml" Target="../ink/ink706.xml"/><Relationship Id="rId197" Type="http://schemas.openxmlformats.org/officeDocument/2006/relationships/image" Target="../media/image713.png"/><Relationship Id="rId201" Type="http://schemas.openxmlformats.org/officeDocument/2006/relationships/image" Target="../media/image715.png"/><Relationship Id="rId222" Type="http://schemas.openxmlformats.org/officeDocument/2006/relationships/customXml" Target="../ink/ink729.xml"/><Relationship Id="rId243" Type="http://schemas.openxmlformats.org/officeDocument/2006/relationships/image" Target="../media/image736.png"/><Relationship Id="rId17" Type="http://schemas.openxmlformats.org/officeDocument/2006/relationships/image" Target="../media/image623.png"/><Relationship Id="rId38" Type="http://schemas.openxmlformats.org/officeDocument/2006/relationships/customXml" Target="../ink/ink637.xml"/><Relationship Id="rId59" Type="http://schemas.openxmlformats.org/officeDocument/2006/relationships/image" Target="../media/image644.png"/><Relationship Id="rId103" Type="http://schemas.openxmlformats.org/officeDocument/2006/relationships/image" Target="../media/image666.png"/><Relationship Id="rId124" Type="http://schemas.openxmlformats.org/officeDocument/2006/relationships/customXml" Target="../ink/ink680.xml"/><Relationship Id="rId70" Type="http://schemas.openxmlformats.org/officeDocument/2006/relationships/customXml" Target="../ink/ink653.xml"/><Relationship Id="rId91" Type="http://schemas.openxmlformats.org/officeDocument/2006/relationships/image" Target="../media/image660.png"/><Relationship Id="rId145" Type="http://schemas.openxmlformats.org/officeDocument/2006/relationships/image" Target="../media/image687.png"/><Relationship Id="rId166" Type="http://schemas.openxmlformats.org/officeDocument/2006/relationships/customXml" Target="../ink/ink701.xml"/><Relationship Id="rId187" Type="http://schemas.openxmlformats.org/officeDocument/2006/relationships/image" Target="../media/image70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724.xml"/><Relationship Id="rId233" Type="http://schemas.openxmlformats.org/officeDocument/2006/relationships/image" Target="../media/image731.png"/><Relationship Id="rId254" Type="http://schemas.openxmlformats.org/officeDocument/2006/relationships/customXml" Target="../ink/ink745.xml"/><Relationship Id="rId28" Type="http://schemas.openxmlformats.org/officeDocument/2006/relationships/customXml" Target="../ink/ink632.xml"/><Relationship Id="rId49" Type="http://schemas.openxmlformats.org/officeDocument/2006/relationships/image" Target="../media/image639.png"/><Relationship Id="rId114" Type="http://schemas.openxmlformats.org/officeDocument/2006/relationships/customXml" Target="../ink/ink675.xml"/><Relationship Id="rId60" Type="http://schemas.openxmlformats.org/officeDocument/2006/relationships/customXml" Target="../ink/ink648.xml"/><Relationship Id="rId81" Type="http://schemas.openxmlformats.org/officeDocument/2006/relationships/image" Target="../media/image655.png"/><Relationship Id="rId135" Type="http://schemas.openxmlformats.org/officeDocument/2006/relationships/image" Target="../media/image682.png"/><Relationship Id="rId156" Type="http://schemas.openxmlformats.org/officeDocument/2006/relationships/customXml" Target="../ink/ink696.xml"/><Relationship Id="rId177" Type="http://schemas.openxmlformats.org/officeDocument/2006/relationships/image" Target="../media/image703.png"/><Relationship Id="rId198" Type="http://schemas.openxmlformats.org/officeDocument/2006/relationships/customXml" Target="../ink/ink717.xml"/><Relationship Id="rId202" Type="http://schemas.openxmlformats.org/officeDocument/2006/relationships/customXml" Target="../ink/ink719.xml"/><Relationship Id="rId223" Type="http://schemas.openxmlformats.org/officeDocument/2006/relationships/image" Target="../media/image726.png"/><Relationship Id="rId244" Type="http://schemas.openxmlformats.org/officeDocument/2006/relationships/customXml" Target="../ink/ink740.xml"/><Relationship Id="rId18" Type="http://schemas.openxmlformats.org/officeDocument/2006/relationships/customXml" Target="../ink/ink627.xml"/><Relationship Id="rId39" Type="http://schemas.openxmlformats.org/officeDocument/2006/relationships/image" Target="../media/image634.png"/><Relationship Id="rId50" Type="http://schemas.openxmlformats.org/officeDocument/2006/relationships/customXml" Target="../ink/ink643.xml"/><Relationship Id="rId104" Type="http://schemas.openxmlformats.org/officeDocument/2006/relationships/customXml" Target="../ink/ink670.xml"/><Relationship Id="rId125" Type="http://schemas.openxmlformats.org/officeDocument/2006/relationships/image" Target="../media/image677.png"/><Relationship Id="rId146" Type="http://schemas.openxmlformats.org/officeDocument/2006/relationships/customXml" Target="../ink/ink691.xml"/><Relationship Id="rId167" Type="http://schemas.openxmlformats.org/officeDocument/2006/relationships/image" Target="../media/image698.png"/><Relationship Id="rId188" Type="http://schemas.openxmlformats.org/officeDocument/2006/relationships/customXml" Target="../ink/ink712.xml"/><Relationship Id="rId71" Type="http://schemas.openxmlformats.org/officeDocument/2006/relationships/image" Target="../media/image650.png"/><Relationship Id="rId92" Type="http://schemas.openxmlformats.org/officeDocument/2006/relationships/customXml" Target="../ink/ink664.xml"/><Relationship Id="rId213" Type="http://schemas.openxmlformats.org/officeDocument/2006/relationships/image" Target="../media/image721.png"/><Relationship Id="rId234" Type="http://schemas.openxmlformats.org/officeDocument/2006/relationships/customXml" Target="../ink/ink735.xml"/><Relationship Id="rId2" Type="http://schemas.openxmlformats.org/officeDocument/2006/relationships/customXml" Target="../ink/ink619.xml"/><Relationship Id="rId29" Type="http://schemas.openxmlformats.org/officeDocument/2006/relationships/image" Target="../media/image629.png"/><Relationship Id="rId255" Type="http://schemas.openxmlformats.org/officeDocument/2006/relationships/image" Target="../media/image742.png"/><Relationship Id="rId40" Type="http://schemas.openxmlformats.org/officeDocument/2006/relationships/customXml" Target="../ink/ink638.xml"/><Relationship Id="rId115" Type="http://schemas.openxmlformats.org/officeDocument/2006/relationships/image" Target="../media/image672.png"/><Relationship Id="rId136" Type="http://schemas.openxmlformats.org/officeDocument/2006/relationships/customXml" Target="../ink/ink686.xml"/><Relationship Id="rId157" Type="http://schemas.openxmlformats.org/officeDocument/2006/relationships/image" Target="../media/image693.png"/><Relationship Id="rId178" Type="http://schemas.openxmlformats.org/officeDocument/2006/relationships/customXml" Target="../ink/ink707.xml"/><Relationship Id="rId61" Type="http://schemas.openxmlformats.org/officeDocument/2006/relationships/image" Target="../media/image645.png"/><Relationship Id="rId82" Type="http://schemas.openxmlformats.org/officeDocument/2006/relationships/customXml" Target="../ink/ink659.xml"/><Relationship Id="rId199" Type="http://schemas.openxmlformats.org/officeDocument/2006/relationships/image" Target="../media/image714.png"/><Relationship Id="rId203" Type="http://schemas.openxmlformats.org/officeDocument/2006/relationships/image" Target="../media/image716.png"/><Relationship Id="rId19" Type="http://schemas.openxmlformats.org/officeDocument/2006/relationships/image" Target="../media/image624.png"/><Relationship Id="rId224" Type="http://schemas.openxmlformats.org/officeDocument/2006/relationships/customXml" Target="../ink/ink730.xml"/><Relationship Id="rId245" Type="http://schemas.openxmlformats.org/officeDocument/2006/relationships/image" Target="../media/image737.png"/><Relationship Id="rId30" Type="http://schemas.openxmlformats.org/officeDocument/2006/relationships/customXml" Target="../ink/ink633.xml"/><Relationship Id="rId105" Type="http://schemas.openxmlformats.org/officeDocument/2006/relationships/image" Target="../media/image667.png"/><Relationship Id="rId126" Type="http://schemas.openxmlformats.org/officeDocument/2006/relationships/customXml" Target="../ink/ink681.xml"/><Relationship Id="rId147" Type="http://schemas.openxmlformats.org/officeDocument/2006/relationships/image" Target="../media/image688.png"/><Relationship Id="rId168" Type="http://schemas.openxmlformats.org/officeDocument/2006/relationships/customXml" Target="../ink/ink702.xml"/><Relationship Id="rId51" Type="http://schemas.openxmlformats.org/officeDocument/2006/relationships/image" Target="../media/image640.png"/><Relationship Id="rId72" Type="http://schemas.openxmlformats.org/officeDocument/2006/relationships/customXml" Target="../ink/ink654.xml"/><Relationship Id="rId93" Type="http://schemas.openxmlformats.org/officeDocument/2006/relationships/image" Target="../media/image661.png"/><Relationship Id="rId189" Type="http://schemas.openxmlformats.org/officeDocument/2006/relationships/image" Target="../media/image709.png"/><Relationship Id="rId3" Type="http://schemas.openxmlformats.org/officeDocument/2006/relationships/image" Target="../media/image616.png"/><Relationship Id="rId214" Type="http://schemas.openxmlformats.org/officeDocument/2006/relationships/customXml" Target="../ink/ink725.xml"/><Relationship Id="rId235" Type="http://schemas.openxmlformats.org/officeDocument/2006/relationships/image" Target="../media/image732.png"/><Relationship Id="rId116" Type="http://schemas.openxmlformats.org/officeDocument/2006/relationships/customXml" Target="../ink/ink676.xml"/><Relationship Id="rId137" Type="http://schemas.openxmlformats.org/officeDocument/2006/relationships/image" Target="../media/image683.png"/><Relationship Id="rId158" Type="http://schemas.openxmlformats.org/officeDocument/2006/relationships/customXml" Target="../ink/ink697.xml"/><Relationship Id="rId20" Type="http://schemas.openxmlformats.org/officeDocument/2006/relationships/customXml" Target="../ink/ink628.xml"/><Relationship Id="rId41" Type="http://schemas.openxmlformats.org/officeDocument/2006/relationships/image" Target="../media/image635.png"/><Relationship Id="rId62" Type="http://schemas.openxmlformats.org/officeDocument/2006/relationships/customXml" Target="../ink/ink649.xml"/><Relationship Id="rId83" Type="http://schemas.openxmlformats.org/officeDocument/2006/relationships/image" Target="../media/image656.png"/><Relationship Id="rId179" Type="http://schemas.openxmlformats.org/officeDocument/2006/relationships/image" Target="../media/image704.png"/><Relationship Id="rId190" Type="http://schemas.openxmlformats.org/officeDocument/2006/relationships/customXml" Target="../ink/ink713.xml"/><Relationship Id="rId204" Type="http://schemas.openxmlformats.org/officeDocument/2006/relationships/customXml" Target="../ink/ink720.xml"/><Relationship Id="rId225" Type="http://schemas.openxmlformats.org/officeDocument/2006/relationships/image" Target="../media/image727.png"/><Relationship Id="rId246" Type="http://schemas.openxmlformats.org/officeDocument/2006/relationships/customXml" Target="../ink/ink741.xml"/><Relationship Id="rId106" Type="http://schemas.openxmlformats.org/officeDocument/2006/relationships/customXml" Target="../ink/ink671.xml"/><Relationship Id="rId127" Type="http://schemas.openxmlformats.org/officeDocument/2006/relationships/image" Target="../media/image678.png"/><Relationship Id="rId10" Type="http://schemas.openxmlformats.org/officeDocument/2006/relationships/customXml" Target="../ink/ink623.xml"/><Relationship Id="rId31" Type="http://schemas.openxmlformats.org/officeDocument/2006/relationships/image" Target="../media/image630.png"/><Relationship Id="rId52" Type="http://schemas.openxmlformats.org/officeDocument/2006/relationships/customXml" Target="../ink/ink644.xml"/><Relationship Id="rId73" Type="http://schemas.openxmlformats.org/officeDocument/2006/relationships/image" Target="../media/image651.png"/><Relationship Id="rId94" Type="http://schemas.openxmlformats.org/officeDocument/2006/relationships/customXml" Target="../ink/ink665.xml"/><Relationship Id="rId148" Type="http://schemas.openxmlformats.org/officeDocument/2006/relationships/customXml" Target="../ink/ink692.xml"/><Relationship Id="rId169" Type="http://schemas.openxmlformats.org/officeDocument/2006/relationships/image" Target="../media/image699.png"/><Relationship Id="rId4" Type="http://schemas.openxmlformats.org/officeDocument/2006/relationships/customXml" Target="../ink/ink620.xml"/><Relationship Id="rId180" Type="http://schemas.openxmlformats.org/officeDocument/2006/relationships/customXml" Target="../ink/ink708.xml"/><Relationship Id="rId215" Type="http://schemas.openxmlformats.org/officeDocument/2006/relationships/image" Target="../media/image722.png"/><Relationship Id="rId236" Type="http://schemas.openxmlformats.org/officeDocument/2006/relationships/customXml" Target="../ink/ink73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0.png"/><Relationship Id="rId299" Type="http://schemas.openxmlformats.org/officeDocument/2006/relationships/image" Target="../media/image891.png"/><Relationship Id="rId21" Type="http://schemas.openxmlformats.org/officeDocument/2006/relationships/image" Target="../media/image752.png"/><Relationship Id="rId63" Type="http://schemas.openxmlformats.org/officeDocument/2006/relationships/image" Target="../media/image773.png"/><Relationship Id="rId159" Type="http://schemas.openxmlformats.org/officeDocument/2006/relationships/image" Target="../media/image821.png"/><Relationship Id="rId324" Type="http://schemas.openxmlformats.org/officeDocument/2006/relationships/customXml" Target="../ink/ink907.xml"/><Relationship Id="rId366" Type="http://schemas.openxmlformats.org/officeDocument/2006/relationships/customXml" Target="../ink/ink928.xml"/><Relationship Id="rId170" Type="http://schemas.openxmlformats.org/officeDocument/2006/relationships/customXml" Target="../ink/ink830.xml"/><Relationship Id="rId226" Type="http://schemas.openxmlformats.org/officeDocument/2006/relationships/customXml" Target="../ink/ink858.xml"/><Relationship Id="rId268" Type="http://schemas.openxmlformats.org/officeDocument/2006/relationships/customXml" Target="../ink/ink879.xml"/><Relationship Id="rId32" Type="http://schemas.openxmlformats.org/officeDocument/2006/relationships/customXml" Target="../ink/ink761.xml"/><Relationship Id="rId74" Type="http://schemas.openxmlformats.org/officeDocument/2006/relationships/customXml" Target="../ink/ink782.xml"/><Relationship Id="rId128" Type="http://schemas.openxmlformats.org/officeDocument/2006/relationships/customXml" Target="../ink/ink809.xml"/><Relationship Id="rId335" Type="http://schemas.openxmlformats.org/officeDocument/2006/relationships/image" Target="../media/image909.png"/><Relationship Id="rId377" Type="http://schemas.openxmlformats.org/officeDocument/2006/relationships/image" Target="../media/image930.png"/><Relationship Id="rId5" Type="http://schemas.openxmlformats.org/officeDocument/2006/relationships/image" Target="../media/image744.png"/><Relationship Id="rId181" Type="http://schemas.openxmlformats.org/officeDocument/2006/relationships/image" Target="../media/image832.png"/><Relationship Id="rId237" Type="http://schemas.openxmlformats.org/officeDocument/2006/relationships/image" Target="../media/image860.png"/><Relationship Id="rId402" Type="http://schemas.openxmlformats.org/officeDocument/2006/relationships/customXml" Target="../ink/ink946.xml"/><Relationship Id="rId279" Type="http://schemas.openxmlformats.org/officeDocument/2006/relationships/image" Target="../media/image881.png"/><Relationship Id="rId43" Type="http://schemas.openxmlformats.org/officeDocument/2006/relationships/image" Target="../media/image763.png"/><Relationship Id="rId139" Type="http://schemas.openxmlformats.org/officeDocument/2006/relationships/image" Target="../media/image811.png"/><Relationship Id="rId290" Type="http://schemas.openxmlformats.org/officeDocument/2006/relationships/customXml" Target="../ink/ink890.xml"/><Relationship Id="rId304" Type="http://schemas.openxmlformats.org/officeDocument/2006/relationships/customXml" Target="../ink/ink897.xml"/><Relationship Id="rId346" Type="http://schemas.openxmlformats.org/officeDocument/2006/relationships/customXml" Target="../ink/ink918.xml"/><Relationship Id="rId388" Type="http://schemas.openxmlformats.org/officeDocument/2006/relationships/customXml" Target="../ink/ink939.xml"/><Relationship Id="rId85" Type="http://schemas.openxmlformats.org/officeDocument/2006/relationships/image" Target="../media/image784.png"/><Relationship Id="rId150" Type="http://schemas.openxmlformats.org/officeDocument/2006/relationships/customXml" Target="../ink/ink820.xml"/><Relationship Id="rId192" Type="http://schemas.openxmlformats.org/officeDocument/2006/relationships/customXml" Target="../ink/ink841.xml"/><Relationship Id="rId206" Type="http://schemas.openxmlformats.org/officeDocument/2006/relationships/customXml" Target="../ink/ink848.xml"/><Relationship Id="rId413" Type="http://schemas.openxmlformats.org/officeDocument/2006/relationships/image" Target="../media/image948.png"/><Relationship Id="rId248" Type="http://schemas.openxmlformats.org/officeDocument/2006/relationships/customXml" Target="../ink/ink869.xml"/><Relationship Id="rId12" Type="http://schemas.openxmlformats.org/officeDocument/2006/relationships/customXml" Target="../ink/ink751.xml"/><Relationship Id="rId108" Type="http://schemas.openxmlformats.org/officeDocument/2006/relationships/customXml" Target="../ink/ink799.xml"/><Relationship Id="rId315" Type="http://schemas.openxmlformats.org/officeDocument/2006/relationships/image" Target="../media/image899.png"/><Relationship Id="rId357" Type="http://schemas.openxmlformats.org/officeDocument/2006/relationships/image" Target="../media/image920.png"/><Relationship Id="rId54" Type="http://schemas.openxmlformats.org/officeDocument/2006/relationships/customXml" Target="../ink/ink772.xml"/><Relationship Id="rId96" Type="http://schemas.openxmlformats.org/officeDocument/2006/relationships/customXml" Target="../ink/ink793.xml"/><Relationship Id="rId161" Type="http://schemas.openxmlformats.org/officeDocument/2006/relationships/image" Target="../media/image822.png"/><Relationship Id="rId217" Type="http://schemas.openxmlformats.org/officeDocument/2006/relationships/image" Target="../media/image850.png"/><Relationship Id="rId399" Type="http://schemas.openxmlformats.org/officeDocument/2006/relationships/image" Target="../media/image941.png"/><Relationship Id="rId259" Type="http://schemas.openxmlformats.org/officeDocument/2006/relationships/image" Target="../media/image871.png"/><Relationship Id="rId424" Type="http://schemas.openxmlformats.org/officeDocument/2006/relationships/customXml" Target="../ink/ink957.xml"/><Relationship Id="rId23" Type="http://schemas.openxmlformats.org/officeDocument/2006/relationships/image" Target="../media/image753.png"/><Relationship Id="rId119" Type="http://schemas.openxmlformats.org/officeDocument/2006/relationships/image" Target="../media/image801.png"/><Relationship Id="rId270" Type="http://schemas.openxmlformats.org/officeDocument/2006/relationships/customXml" Target="../ink/ink880.xml"/><Relationship Id="rId326" Type="http://schemas.openxmlformats.org/officeDocument/2006/relationships/customXml" Target="../ink/ink908.xml"/><Relationship Id="rId65" Type="http://schemas.openxmlformats.org/officeDocument/2006/relationships/image" Target="../media/image774.png"/><Relationship Id="rId130" Type="http://schemas.openxmlformats.org/officeDocument/2006/relationships/customXml" Target="../ink/ink810.xml"/><Relationship Id="rId368" Type="http://schemas.openxmlformats.org/officeDocument/2006/relationships/customXml" Target="../ink/ink929.xml"/><Relationship Id="rId172" Type="http://schemas.openxmlformats.org/officeDocument/2006/relationships/customXml" Target="../ink/ink831.xml"/><Relationship Id="rId228" Type="http://schemas.openxmlformats.org/officeDocument/2006/relationships/customXml" Target="../ink/ink859.xml"/><Relationship Id="rId281" Type="http://schemas.openxmlformats.org/officeDocument/2006/relationships/image" Target="../media/image882.png"/><Relationship Id="rId337" Type="http://schemas.openxmlformats.org/officeDocument/2006/relationships/image" Target="../media/image910.png"/><Relationship Id="rId34" Type="http://schemas.openxmlformats.org/officeDocument/2006/relationships/customXml" Target="../ink/ink762.xml"/><Relationship Id="rId76" Type="http://schemas.openxmlformats.org/officeDocument/2006/relationships/customXml" Target="../ink/ink783.xml"/><Relationship Id="rId141" Type="http://schemas.openxmlformats.org/officeDocument/2006/relationships/image" Target="../media/image812.png"/><Relationship Id="rId379" Type="http://schemas.openxmlformats.org/officeDocument/2006/relationships/image" Target="../media/image931.png"/><Relationship Id="rId7" Type="http://schemas.openxmlformats.org/officeDocument/2006/relationships/image" Target="../media/image745.png"/><Relationship Id="rId183" Type="http://schemas.openxmlformats.org/officeDocument/2006/relationships/image" Target="../media/image833.png"/><Relationship Id="rId239" Type="http://schemas.openxmlformats.org/officeDocument/2006/relationships/image" Target="../media/image861.png"/><Relationship Id="rId390" Type="http://schemas.openxmlformats.org/officeDocument/2006/relationships/customXml" Target="../ink/ink940.xml"/><Relationship Id="rId404" Type="http://schemas.openxmlformats.org/officeDocument/2006/relationships/customXml" Target="../ink/ink947.xml"/><Relationship Id="rId250" Type="http://schemas.openxmlformats.org/officeDocument/2006/relationships/customXml" Target="../ink/ink870.xml"/><Relationship Id="rId292" Type="http://schemas.openxmlformats.org/officeDocument/2006/relationships/customXml" Target="../ink/ink891.xml"/><Relationship Id="rId306" Type="http://schemas.openxmlformats.org/officeDocument/2006/relationships/customXml" Target="../ink/ink898.xml"/><Relationship Id="rId45" Type="http://schemas.openxmlformats.org/officeDocument/2006/relationships/image" Target="../media/image764.png"/><Relationship Id="rId87" Type="http://schemas.openxmlformats.org/officeDocument/2006/relationships/image" Target="../media/image785.png"/><Relationship Id="rId110" Type="http://schemas.openxmlformats.org/officeDocument/2006/relationships/customXml" Target="../ink/ink800.xml"/><Relationship Id="rId348" Type="http://schemas.openxmlformats.org/officeDocument/2006/relationships/customXml" Target="../ink/ink919.xml"/><Relationship Id="rId152" Type="http://schemas.openxmlformats.org/officeDocument/2006/relationships/customXml" Target="../ink/ink821.xml"/><Relationship Id="rId194" Type="http://schemas.openxmlformats.org/officeDocument/2006/relationships/customXml" Target="../ink/ink842.xml"/><Relationship Id="rId208" Type="http://schemas.openxmlformats.org/officeDocument/2006/relationships/customXml" Target="../ink/ink849.xml"/><Relationship Id="rId415" Type="http://schemas.openxmlformats.org/officeDocument/2006/relationships/image" Target="../media/image949.png"/><Relationship Id="rId261" Type="http://schemas.openxmlformats.org/officeDocument/2006/relationships/image" Target="../media/image872.png"/><Relationship Id="rId14" Type="http://schemas.openxmlformats.org/officeDocument/2006/relationships/customXml" Target="../ink/ink752.xml"/><Relationship Id="rId56" Type="http://schemas.openxmlformats.org/officeDocument/2006/relationships/customXml" Target="../ink/ink773.xml"/><Relationship Id="rId317" Type="http://schemas.openxmlformats.org/officeDocument/2006/relationships/image" Target="../media/image900.png"/><Relationship Id="rId359" Type="http://schemas.openxmlformats.org/officeDocument/2006/relationships/image" Target="../media/image921.png"/><Relationship Id="rId98" Type="http://schemas.openxmlformats.org/officeDocument/2006/relationships/customXml" Target="../ink/ink794.xml"/><Relationship Id="rId121" Type="http://schemas.openxmlformats.org/officeDocument/2006/relationships/image" Target="../media/image802.png"/><Relationship Id="rId163" Type="http://schemas.openxmlformats.org/officeDocument/2006/relationships/image" Target="../media/image823.png"/><Relationship Id="rId219" Type="http://schemas.openxmlformats.org/officeDocument/2006/relationships/image" Target="../media/image851.png"/><Relationship Id="rId370" Type="http://schemas.openxmlformats.org/officeDocument/2006/relationships/customXml" Target="../ink/ink930.xml"/><Relationship Id="rId230" Type="http://schemas.openxmlformats.org/officeDocument/2006/relationships/customXml" Target="../ink/ink860.xml"/><Relationship Id="rId25" Type="http://schemas.openxmlformats.org/officeDocument/2006/relationships/image" Target="../media/image754.png"/><Relationship Id="rId67" Type="http://schemas.openxmlformats.org/officeDocument/2006/relationships/image" Target="../media/image775.png"/><Relationship Id="rId272" Type="http://schemas.openxmlformats.org/officeDocument/2006/relationships/customXml" Target="../ink/ink881.xml"/><Relationship Id="rId328" Type="http://schemas.openxmlformats.org/officeDocument/2006/relationships/customXml" Target="../ink/ink909.xml"/><Relationship Id="rId132" Type="http://schemas.openxmlformats.org/officeDocument/2006/relationships/customXml" Target="../ink/ink811.xml"/><Relationship Id="rId174" Type="http://schemas.openxmlformats.org/officeDocument/2006/relationships/customXml" Target="../ink/ink832.xml"/><Relationship Id="rId381" Type="http://schemas.openxmlformats.org/officeDocument/2006/relationships/image" Target="../media/image932.png"/><Relationship Id="rId241" Type="http://schemas.openxmlformats.org/officeDocument/2006/relationships/image" Target="../media/image862.png"/><Relationship Id="rId36" Type="http://schemas.openxmlformats.org/officeDocument/2006/relationships/customXml" Target="../ink/ink763.xml"/><Relationship Id="rId283" Type="http://schemas.openxmlformats.org/officeDocument/2006/relationships/image" Target="../media/image883.png"/><Relationship Id="rId339" Type="http://schemas.openxmlformats.org/officeDocument/2006/relationships/image" Target="../media/image911.png"/><Relationship Id="rId78" Type="http://schemas.openxmlformats.org/officeDocument/2006/relationships/customXml" Target="../ink/ink784.xml"/><Relationship Id="rId101" Type="http://schemas.openxmlformats.org/officeDocument/2006/relationships/image" Target="../media/image792.png"/><Relationship Id="rId143" Type="http://schemas.openxmlformats.org/officeDocument/2006/relationships/image" Target="../media/image813.png"/><Relationship Id="rId185" Type="http://schemas.openxmlformats.org/officeDocument/2006/relationships/image" Target="../media/image834.png"/><Relationship Id="rId350" Type="http://schemas.openxmlformats.org/officeDocument/2006/relationships/customXml" Target="../ink/ink920.xml"/><Relationship Id="rId406" Type="http://schemas.openxmlformats.org/officeDocument/2006/relationships/customXml" Target="../ink/ink948.xml"/><Relationship Id="rId9" Type="http://schemas.openxmlformats.org/officeDocument/2006/relationships/image" Target="../media/image746.png"/><Relationship Id="rId210" Type="http://schemas.openxmlformats.org/officeDocument/2006/relationships/customXml" Target="../ink/ink850.xml"/><Relationship Id="rId392" Type="http://schemas.openxmlformats.org/officeDocument/2006/relationships/customXml" Target="../ink/ink941.xml"/><Relationship Id="rId252" Type="http://schemas.openxmlformats.org/officeDocument/2006/relationships/customXml" Target="../ink/ink871.xml"/><Relationship Id="rId294" Type="http://schemas.openxmlformats.org/officeDocument/2006/relationships/customXml" Target="../ink/ink892.xml"/><Relationship Id="rId308" Type="http://schemas.openxmlformats.org/officeDocument/2006/relationships/customXml" Target="../ink/ink899.xml"/><Relationship Id="rId47" Type="http://schemas.openxmlformats.org/officeDocument/2006/relationships/image" Target="../media/image765.png"/><Relationship Id="rId89" Type="http://schemas.openxmlformats.org/officeDocument/2006/relationships/image" Target="../media/image786.png"/><Relationship Id="rId112" Type="http://schemas.openxmlformats.org/officeDocument/2006/relationships/customXml" Target="../ink/ink801.xml"/><Relationship Id="rId154" Type="http://schemas.openxmlformats.org/officeDocument/2006/relationships/customXml" Target="../ink/ink822.xml"/><Relationship Id="rId361" Type="http://schemas.openxmlformats.org/officeDocument/2006/relationships/image" Target="../media/image922.png"/><Relationship Id="rId196" Type="http://schemas.openxmlformats.org/officeDocument/2006/relationships/customXml" Target="../ink/ink843.xml"/><Relationship Id="rId417" Type="http://schemas.openxmlformats.org/officeDocument/2006/relationships/image" Target="../media/image950.png"/><Relationship Id="rId16" Type="http://schemas.openxmlformats.org/officeDocument/2006/relationships/customXml" Target="../ink/ink753.xml"/><Relationship Id="rId221" Type="http://schemas.openxmlformats.org/officeDocument/2006/relationships/image" Target="../media/image852.png"/><Relationship Id="rId263" Type="http://schemas.openxmlformats.org/officeDocument/2006/relationships/image" Target="../media/image873.png"/><Relationship Id="rId319" Type="http://schemas.openxmlformats.org/officeDocument/2006/relationships/image" Target="../media/image901.png"/><Relationship Id="rId58" Type="http://schemas.openxmlformats.org/officeDocument/2006/relationships/customXml" Target="../ink/ink774.xml"/><Relationship Id="rId123" Type="http://schemas.openxmlformats.org/officeDocument/2006/relationships/image" Target="../media/image803.png"/><Relationship Id="rId330" Type="http://schemas.openxmlformats.org/officeDocument/2006/relationships/customXml" Target="../ink/ink910.xml"/><Relationship Id="rId165" Type="http://schemas.openxmlformats.org/officeDocument/2006/relationships/image" Target="../media/image824.png"/><Relationship Id="rId372" Type="http://schemas.openxmlformats.org/officeDocument/2006/relationships/customXml" Target="../ink/ink931.xml"/><Relationship Id="rId232" Type="http://schemas.openxmlformats.org/officeDocument/2006/relationships/customXml" Target="../ink/ink861.xml"/><Relationship Id="rId274" Type="http://schemas.openxmlformats.org/officeDocument/2006/relationships/customXml" Target="../ink/ink882.xml"/><Relationship Id="rId27" Type="http://schemas.openxmlformats.org/officeDocument/2006/relationships/image" Target="../media/image755.png"/><Relationship Id="rId69" Type="http://schemas.openxmlformats.org/officeDocument/2006/relationships/image" Target="../media/image776.png"/><Relationship Id="rId134" Type="http://schemas.openxmlformats.org/officeDocument/2006/relationships/customXml" Target="../ink/ink812.xml"/><Relationship Id="rId80" Type="http://schemas.openxmlformats.org/officeDocument/2006/relationships/customXml" Target="../ink/ink785.xml"/><Relationship Id="rId176" Type="http://schemas.openxmlformats.org/officeDocument/2006/relationships/customXml" Target="../ink/ink833.xml"/><Relationship Id="rId341" Type="http://schemas.openxmlformats.org/officeDocument/2006/relationships/image" Target="../media/image912.png"/><Relationship Id="rId383" Type="http://schemas.openxmlformats.org/officeDocument/2006/relationships/image" Target="../media/image933.png"/><Relationship Id="rId201" Type="http://schemas.openxmlformats.org/officeDocument/2006/relationships/image" Target="../media/image842.png"/><Relationship Id="rId243" Type="http://schemas.openxmlformats.org/officeDocument/2006/relationships/image" Target="../media/image863.png"/><Relationship Id="rId285" Type="http://schemas.openxmlformats.org/officeDocument/2006/relationships/image" Target="../media/image884.png"/><Relationship Id="rId38" Type="http://schemas.openxmlformats.org/officeDocument/2006/relationships/customXml" Target="../ink/ink764.xml"/><Relationship Id="rId103" Type="http://schemas.openxmlformats.org/officeDocument/2006/relationships/image" Target="../media/image793.png"/><Relationship Id="rId310" Type="http://schemas.openxmlformats.org/officeDocument/2006/relationships/customXml" Target="../ink/ink900.xml"/><Relationship Id="rId70" Type="http://schemas.openxmlformats.org/officeDocument/2006/relationships/customXml" Target="../ink/ink780.xml"/><Relationship Id="rId91" Type="http://schemas.openxmlformats.org/officeDocument/2006/relationships/image" Target="../media/image787.png"/><Relationship Id="rId145" Type="http://schemas.openxmlformats.org/officeDocument/2006/relationships/image" Target="../media/image814.png"/><Relationship Id="rId166" Type="http://schemas.openxmlformats.org/officeDocument/2006/relationships/customXml" Target="../ink/ink828.xml"/><Relationship Id="rId187" Type="http://schemas.openxmlformats.org/officeDocument/2006/relationships/image" Target="../media/image835.png"/><Relationship Id="rId331" Type="http://schemas.openxmlformats.org/officeDocument/2006/relationships/image" Target="../media/image907.png"/><Relationship Id="rId352" Type="http://schemas.openxmlformats.org/officeDocument/2006/relationships/customXml" Target="../ink/ink921.xml"/><Relationship Id="rId373" Type="http://schemas.openxmlformats.org/officeDocument/2006/relationships/image" Target="../media/image928.png"/><Relationship Id="rId394" Type="http://schemas.openxmlformats.org/officeDocument/2006/relationships/customXml" Target="../ink/ink942.xml"/><Relationship Id="rId408" Type="http://schemas.openxmlformats.org/officeDocument/2006/relationships/customXml" Target="../ink/ink949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51.xml"/><Relationship Id="rId233" Type="http://schemas.openxmlformats.org/officeDocument/2006/relationships/image" Target="../media/image858.png"/><Relationship Id="rId254" Type="http://schemas.openxmlformats.org/officeDocument/2006/relationships/customXml" Target="../ink/ink872.xml"/><Relationship Id="rId28" Type="http://schemas.openxmlformats.org/officeDocument/2006/relationships/customXml" Target="../ink/ink759.xml"/><Relationship Id="rId49" Type="http://schemas.openxmlformats.org/officeDocument/2006/relationships/image" Target="../media/image766.png"/><Relationship Id="rId114" Type="http://schemas.openxmlformats.org/officeDocument/2006/relationships/customXml" Target="../ink/ink802.xml"/><Relationship Id="rId275" Type="http://schemas.openxmlformats.org/officeDocument/2006/relationships/image" Target="../media/image879.png"/><Relationship Id="rId296" Type="http://schemas.openxmlformats.org/officeDocument/2006/relationships/customXml" Target="../ink/ink893.xml"/><Relationship Id="rId300" Type="http://schemas.openxmlformats.org/officeDocument/2006/relationships/customXml" Target="../ink/ink895.xml"/><Relationship Id="rId60" Type="http://schemas.openxmlformats.org/officeDocument/2006/relationships/customXml" Target="../ink/ink775.xml"/><Relationship Id="rId81" Type="http://schemas.openxmlformats.org/officeDocument/2006/relationships/image" Target="../media/image782.png"/><Relationship Id="rId135" Type="http://schemas.openxmlformats.org/officeDocument/2006/relationships/image" Target="../media/image809.png"/><Relationship Id="rId156" Type="http://schemas.openxmlformats.org/officeDocument/2006/relationships/customXml" Target="../ink/ink823.xml"/><Relationship Id="rId177" Type="http://schemas.openxmlformats.org/officeDocument/2006/relationships/image" Target="../media/image830.png"/><Relationship Id="rId198" Type="http://schemas.openxmlformats.org/officeDocument/2006/relationships/customXml" Target="../ink/ink844.xml"/><Relationship Id="rId321" Type="http://schemas.openxmlformats.org/officeDocument/2006/relationships/image" Target="../media/image902.png"/><Relationship Id="rId342" Type="http://schemas.openxmlformats.org/officeDocument/2006/relationships/customXml" Target="../ink/ink916.xml"/><Relationship Id="rId363" Type="http://schemas.openxmlformats.org/officeDocument/2006/relationships/image" Target="../media/image923.png"/><Relationship Id="rId384" Type="http://schemas.openxmlformats.org/officeDocument/2006/relationships/customXml" Target="../ink/ink937.xml"/><Relationship Id="rId419" Type="http://schemas.openxmlformats.org/officeDocument/2006/relationships/image" Target="../media/image951.png"/><Relationship Id="rId202" Type="http://schemas.openxmlformats.org/officeDocument/2006/relationships/customXml" Target="../ink/ink846.xml"/><Relationship Id="rId223" Type="http://schemas.openxmlformats.org/officeDocument/2006/relationships/image" Target="../media/image853.png"/><Relationship Id="rId244" Type="http://schemas.openxmlformats.org/officeDocument/2006/relationships/customXml" Target="../ink/ink867.xml"/><Relationship Id="rId18" Type="http://schemas.openxmlformats.org/officeDocument/2006/relationships/customXml" Target="../ink/ink754.xml"/><Relationship Id="rId39" Type="http://schemas.openxmlformats.org/officeDocument/2006/relationships/image" Target="../media/image761.png"/><Relationship Id="rId265" Type="http://schemas.openxmlformats.org/officeDocument/2006/relationships/image" Target="../media/image874.png"/><Relationship Id="rId286" Type="http://schemas.openxmlformats.org/officeDocument/2006/relationships/customXml" Target="../ink/ink888.xml"/><Relationship Id="rId50" Type="http://schemas.openxmlformats.org/officeDocument/2006/relationships/customXml" Target="../ink/ink770.xml"/><Relationship Id="rId104" Type="http://schemas.openxmlformats.org/officeDocument/2006/relationships/customXml" Target="../ink/ink797.xml"/><Relationship Id="rId125" Type="http://schemas.openxmlformats.org/officeDocument/2006/relationships/image" Target="../media/image804.png"/><Relationship Id="rId146" Type="http://schemas.openxmlformats.org/officeDocument/2006/relationships/customXml" Target="../ink/ink818.xml"/><Relationship Id="rId167" Type="http://schemas.openxmlformats.org/officeDocument/2006/relationships/image" Target="../media/image825.png"/><Relationship Id="rId188" Type="http://schemas.openxmlformats.org/officeDocument/2006/relationships/customXml" Target="../ink/ink839.xml"/><Relationship Id="rId311" Type="http://schemas.openxmlformats.org/officeDocument/2006/relationships/image" Target="../media/image897.png"/><Relationship Id="rId332" Type="http://schemas.openxmlformats.org/officeDocument/2006/relationships/customXml" Target="../ink/ink911.xml"/><Relationship Id="rId353" Type="http://schemas.openxmlformats.org/officeDocument/2006/relationships/image" Target="../media/image918.png"/><Relationship Id="rId374" Type="http://schemas.openxmlformats.org/officeDocument/2006/relationships/customXml" Target="../ink/ink932.xml"/><Relationship Id="rId395" Type="http://schemas.openxmlformats.org/officeDocument/2006/relationships/image" Target="../media/image939.png"/><Relationship Id="rId409" Type="http://schemas.openxmlformats.org/officeDocument/2006/relationships/image" Target="../media/image946.png"/><Relationship Id="rId71" Type="http://schemas.openxmlformats.org/officeDocument/2006/relationships/image" Target="../media/image777.png"/><Relationship Id="rId92" Type="http://schemas.openxmlformats.org/officeDocument/2006/relationships/customXml" Target="../ink/ink791.xml"/><Relationship Id="rId213" Type="http://schemas.openxmlformats.org/officeDocument/2006/relationships/image" Target="../media/image848.png"/><Relationship Id="rId234" Type="http://schemas.openxmlformats.org/officeDocument/2006/relationships/customXml" Target="../ink/ink862.xml"/><Relationship Id="rId420" Type="http://schemas.openxmlformats.org/officeDocument/2006/relationships/customXml" Target="../ink/ink955.xml"/><Relationship Id="rId2" Type="http://schemas.openxmlformats.org/officeDocument/2006/relationships/customXml" Target="../ink/ink746.xml"/><Relationship Id="rId29" Type="http://schemas.openxmlformats.org/officeDocument/2006/relationships/image" Target="../media/image756.png"/><Relationship Id="rId255" Type="http://schemas.openxmlformats.org/officeDocument/2006/relationships/image" Target="../media/image869.png"/><Relationship Id="rId276" Type="http://schemas.openxmlformats.org/officeDocument/2006/relationships/customXml" Target="../ink/ink883.xml"/><Relationship Id="rId297" Type="http://schemas.openxmlformats.org/officeDocument/2006/relationships/image" Target="../media/image890.png"/><Relationship Id="rId40" Type="http://schemas.openxmlformats.org/officeDocument/2006/relationships/customXml" Target="../ink/ink765.xml"/><Relationship Id="rId115" Type="http://schemas.openxmlformats.org/officeDocument/2006/relationships/image" Target="../media/image799.png"/><Relationship Id="rId136" Type="http://schemas.openxmlformats.org/officeDocument/2006/relationships/customXml" Target="../ink/ink813.xml"/><Relationship Id="rId157" Type="http://schemas.openxmlformats.org/officeDocument/2006/relationships/image" Target="../media/image820.png"/><Relationship Id="rId178" Type="http://schemas.openxmlformats.org/officeDocument/2006/relationships/customXml" Target="../ink/ink834.xml"/><Relationship Id="rId301" Type="http://schemas.openxmlformats.org/officeDocument/2006/relationships/image" Target="../media/image892.png"/><Relationship Id="rId322" Type="http://schemas.openxmlformats.org/officeDocument/2006/relationships/customXml" Target="../ink/ink906.xml"/><Relationship Id="rId343" Type="http://schemas.openxmlformats.org/officeDocument/2006/relationships/image" Target="../media/image913.png"/><Relationship Id="rId364" Type="http://schemas.openxmlformats.org/officeDocument/2006/relationships/customXml" Target="../ink/ink927.xml"/><Relationship Id="rId61" Type="http://schemas.openxmlformats.org/officeDocument/2006/relationships/image" Target="../media/image772.png"/><Relationship Id="rId82" Type="http://schemas.openxmlformats.org/officeDocument/2006/relationships/customXml" Target="../ink/ink786.xml"/><Relationship Id="rId199" Type="http://schemas.openxmlformats.org/officeDocument/2006/relationships/image" Target="../media/image841.png"/><Relationship Id="rId203" Type="http://schemas.openxmlformats.org/officeDocument/2006/relationships/image" Target="../media/image843.png"/><Relationship Id="rId385" Type="http://schemas.openxmlformats.org/officeDocument/2006/relationships/image" Target="../media/image934.png"/><Relationship Id="rId19" Type="http://schemas.openxmlformats.org/officeDocument/2006/relationships/image" Target="../media/image751.png"/><Relationship Id="rId224" Type="http://schemas.openxmlformats.org/officeDocument/2006/relationships/customXml" Target="../ink/ink857.xml"/><Relationship Id="rId245" Type="http://schemas.openxmlformats.org/officeDocument/2006/relationships/image" Target="../media/image864.png"/><Relationship Id="rId266" Type="http://schemas.openxmlformats.org/officeDocument/2006/relationships/customXml" Target="../ink/ink878.xml"/><Relationship Id="rId287" Type="http://schemas.openxmlformats.org/officeDocument/2006/relationships/image" Target="../media/image885.png"/><Relationship Id="rId410" Type="http://schemas.openxmlformats.org/officeDocument/2006/relationships/customXml" Target="../ink/ink950.xml"/><Relationship Id="rId30" Type="http://schemas.openxmlformats.org/officeDocument/2006/relationships/customXml" Target="../ink/ink760.xml"/><Relationship Id="rId105" Type="http://schemas.openxmlformats.org/officeDocument/2006/relationships/image" Target="../media/image794.png"/><Relationship Id="rId126" Type="http://schemas.openxmlformats.org/officeDocument/2006/relationships/customXml" Target="../ink/ink808.xml"/><Relationship Id="rId147" Type="http://schemas.openxmlformats.org/officeDocument/2006/relationships/image" Target="../media/image815.png"/><Relationship Id="rId168" Type="http://schemas.openxmlformats.org/officeDocument/2006/relationships/customXml" Target="../ink/ink829.xml"/><Relationship Id="rId312" Type="http://schemas.openxmlformats.org/officeDocument/2006/relationships/customXml" Target="../ink/ink901.xml"/><Relationship Id="rId333" Type="http://schemas.openxmlformats.org/officeDocument/2006/relationships/image" Target="../media/image908.png"/><Relationship Id="rId354" Type="http://schemas.openxmlformats.org/officeDocument/2006/relationships/customXml" Target="../ink/ink922.xml"/><Relationship Id="rId51" Type="http://schemas.openxmlformats.org/officeDocument/2006/relationships/image" Target="../media/image767.png"/><Relationship Id="rId72" Type="http://schemas.openxmlformats.org/officeDocument/2006/relationships/customXml" Target="../ink/ink781.xml"/><Relationship Id="rId93" Type="http://schemas.openxmlformats.org/officeDocument/2006/relationships/image" Target="../media/image788.png"/><Relationship Id="rId189" Type="http://schemas.openxmlformats.org/officeDocument/2006/relationships/image" Target="../media/image836.png"/><Relationship Id="rId375" Type="http://schemas.openxmlformats.org/officeDocument/2006/relationships/image" Target="../media/image929.png"/><Relationship Id="rId396" Type="http://schemas.openxmlformats.org/officeDocument/2006/relationships/customXml" Target="../ink/ink943.xml"/><Relationship Id="rId3" Type="http://schemas.openxmlformats.org/officeDocument/2006/relationships/image" Target="../media/image743.png"/><Relationship Id="rId214" Type="http://schemas.openxmlformats.org/officeDocument/2006/relationships/customXml" Target="../ink/ink852.xml"/><Relationship Id="rId235" Type="http://schemas.openxmlformats.org/officeDocument/2006/relationships/image" Target="../media/image859.png"/><Relationship Id="rId256" Type="http://schemas.openxmlformats.org/officeDocument/2006/relationships/customXml" Target="../ink/ink873.xml"/><Relationship Id="rId277" Type="http://schemas.openxmlformats.org/officeDocument/2006/relationships/image" Target="../media/image880.png"/><Relationship Id="rId298" Type="http://schemas.openxmlformats.org/officeDocument/2006/relationships/customXml" Target="../ink/ink894.xml"/><Relationship Id="rId400" Type="http://schemas.openxmlformats.org/officeDocument/2006/relationships/customXml" Target="../ink/ink945.xml"/><Relationship Id="rId421" Type="http://schemas.openxmlformats.org/officeDocument/2006/relationships/image" Target="../media/image952.png"/><Relationship Id="rId116" Type="http://schemas.openxmlformats.org/officeDocument/2006/relationships/customXml" Target="../ink/ink803.xml"/><Relationship Id="rId137" Type="http://schemas.openxmlformats.org/officeDocument/2006/relationships/image" Target="../media/image810.png"/><Relationship Id="rId158" Type="http://schemas.openxmlformats.org/officeDocument/2006/relationships/customXml" Target="../ink/ink824.xml"/><Relationship Id="rId302" Type="http://schemas.openxmlformats.org/officeDocument/2006/relationships/customXml" Target="../ink/ink896.xml"/><Relationship Id="rId323" Type="http://schemas.openxmlformats.org/officeDocument/2006/relationships/image" Target="../media/image903.png"/><Relationship Id="rId344" Type="http://schemas.openxmlformats.org/officeDocument/2006/relationships/customXml" Target="../ink/ink917.xml"/><Relationship Id="rId20" Type="http://schemas.openxmlformats.org/officeDocument/2006/relationships/customXml" Target="../ink/ink755.xml"/><Relationship Id="rId41" Type="http://schemas.openxmlformats.org/officeDocument/2006/relationships/image" Target="../media/image762.png"/><Relationship Id="rId62" Type="http://schemas.openxmlformats.org/officeDocument/2006/relationships/customXml" Target="../ink/ink776.xml"/><Relationship Id="rId83" Type="http://schemas.openxmlformats.org/officeDocument/2006/relationships/image" Target="../media/image783.png"/><Relationship Id="rId179" Type="http://schemas.openxmlformats.org/officeDocument/2006/relationships/image" Target="../media/image831.png"/><Relationship Id="rId365" Type="http://schemas.openxmlformats.org/officeDocument/2006/relationships/image" Target="../media/image924.png"/><Relationship Id="rId386" Type="http://schemas.openxmlformats.org/officeDocument/2006/relationships/customXml" Target="../ink/ink938.xml"/><Relationship Id="rId190" Type="http://schemas.openxmlformats.org/officeDocument/2006/relationships/customXml" Target="../ink/ink840.xml"/><Relationship Id="rId204" Type="http://schemas.openxmlformats.org/officeDocument/2006/relationships/customXml" Target="../ink/ink847.xml"/><Relationship Id="rId225" Type="http://schemas.openxmlformats.org/officeDocument/2006/relationships/image" Target="../media/image854.png"/><Relationship Id="rId246" Type="http://schemas.openxmlformats.org/officeDocument/2006/relationships/customXml" Target="../ink/ink868.xml"/><Relationship Id="rId267" Type="http://schemas.openxmlformats.org/officeDocument/2006/relationships/image" Target="../media/image875.png"/><Relationship Id="rId288" Type="http://schemas.openxmlformats.org/officeDocument/2006/relationships/customXml" Target="../ink/ink889.xml"/><Relationship Id="rId411" Type="http://schemas.openxmlformats.org/officeDocument/2006/relationships/image" Target="../media/image947.png"/><Relationship Id="rId106" Type="http://schemas.openxmlformats.org/officeDocument/2006/relationships/customXml" Target="../ink/ink798.xml"/><Relationship Id="rId127" Type="http://schemas.openxmlformats.org/officeDocument/2006/relationships/image" Target="../media/image805.png"/><Relationship Id="rId313" Type="http://schemas.openxmlformats.org/officeDocument/2006/relationships/image" Target="../media/image898.png"/><Relationship Id="rId10" Type="http://schemas.openxmlformats.org/officeDocument/2006/relationships/customXml" Target="../ink/ink750.xml"/><Relationship Id="rId31" Type="http://schemas.openxmlformats.org/officeDocument/2006/relationships/image" Target="../media/image757.png"/><Relationship Id="rId52" Type="http://schemas.openxmlformats.org/officeDocument/2006/relationships/customXml" Target="../ink/ink771.xml"/><Relationship Id="rId73" Type="http://schemas.openxmlformats.org/officeDocument/2006/relationships/image" Target="../media/image778.png"/><Relationship Id="rId94" Type="http://schemas.openxmlformats.org/officeDocument/2006/relationships/customXml" Target="../ink/ink792.xml"/><Relationship Id="rId148" Type="http://schemas.openxmlformats.org/officeDocument/2006/relationships/customXml" Target="../ink/ink819.xml"/><Relationship Id="rId169" Type="http://schemas.openxmlformats.org/officeDocument/2006/relationships/image" Target="../media/image826.png"/><Relationship Id="rId334" Type="http://schemas.openxmlformats.org/officeDocument/2006/relationships/customXml" Target="../ink/ink912.xml"/><Relationship Id="rId355" Type="http://schemas.openxmlformats.org/officeDocument/2006/relationships/image" Target="../media/image919.png"/><Relationship Id="rId376" Type="http://schemas.openxmlformats.org/officeDocument/2006/relationships/customXml" Target="../ink/ink933.xml"/><Relationship Id="rId397" Type="http://schemas.openxmlformats.org/officeDocument/2006/relationships/image" Target="../media/image940.png"/><Relationship Id="rId4" Type="http://schemas.openxmlformats.org/officeDocument/2006/relationships/customXml" Target="../ink/ink747.xml"/><Relationship Id="rId180" Type="http://schemas.openxmlformats.org/officeDocument/2006/relationships/customXml" Target="../ink/ink835.xml"/><Relationship Id="rId215" Type="http://schemas.openxmlformats.org/officeDocument/2006/relationships/image" Target="../media/image849.png"/><Relationship Id="rId236" Type="http://schemas.openxmlformats.org/officeDocument/2006/relationships/customXml" Target="../ink/ink863.xml"/><Relationship Id="rId257" Type="http://schemas.openxmlformats.org/officeDocument/2006/relationships/image" Target="../media/image870.png"/><Relationship Id="rId278" Type="http://schemas.openxmlformats.org/officeDocument/2006/relationships/customXml" Target="../ink/ink884.xml"/><Relationship Id="rId401" Type="http://schemas.openxmlformats.org/officeDocument/2006/relationships/image" Target="../media/image942.png"/><Relationship Id="rId422" Type="http://schemas.openxmlformats.org/officeDocument/2006/relationships/customXml" Target="../ink/ink956.xml"/><Relationship Id="rId303" Type="http://schemas.openxmlformats.org/officeDocument/2006/relationships/image" Target="../media/image893.png"/><Relationship Id="rId42" Type="http://schemas.openxmlformats.org/officeDocument/2006/relationships/customXml" Target="../ink/ink766.xml"/><Relationship Id="rId84" Type="http://schemas.openxmlformats.org/officeDocument/2006/relationships/customXml" Target="../ink/ink787.xml"/><Relationship Id="rId138" Type="http://schemas.openxmlformats.org/officeDocument/2006/relationships/customXml" Target="../ink/ink814.xml"/><Relationship Id="rId345" Type="http://schemas.openxmlformats.org/officeDocument/2006/relationships/image" Target="../media/image914.png"/><Relationship Id="rId387" Type="http://schemas.openxmlformats.org/officeDocument/2006/relationships/image" Target="../media/image935.png"/><Relationship Id="rId191" Type="http://schemas.openxmlformats.org/officeDocument/2006/relationships/image" Target="../media/image837.png"/><Relationship Id="rId205" Type="http://schemas.openxmlformats.org/officeDocument/2006/relationships/image" Target="../media/image844.png"/><Relationship Id="rId247" Type="http://schemas.openxmlformats.org/officeDocument/2006/relationships/image" Target="../media/image865.png"/><Relationship Id="rId412" Type="http://schemas.openxmlformats.org/officeDocument/2006/relationships/customXml" Target="../ink/ink951.xml"/><Relationship Id="rId107" Type="http://schemas.openxmlformats.org/officeDocument/2006/relationships/image" Target="../media/image795.png"/><Relationship Id="rId289" Type="http://schemas.openxmlformats.org/officeDocument/2006/relationships/image" Target="../media/image886.png"/><Relationship Id="rId11" Type="http://schemas.openxmlformats.org/officeDocument/2006/relationships/image" Target="../media/image747.png"/><Relationship Id="rId53" Type="http://schemas.openxmlformats.org/officeDocument/2006/relationships/image" Target="../media/image768.png"/><Relationship Id="rId149" Type="http://schemas.openxmlformats.org/officeDocument/2006/relationships/image" Target="../media/image816.png"/><Relationship Id="rId314" Type="http://schemas.openxmlformats.org/officeDocument/2006/relationships/customXml" Target="../ink/ink902.xml"/><Relationship Id="rId356" Type="http://schemas.openxmlformats.org/officeDocument/2006/relationships/customXml" Target="../ink/ink923.xml"/><Relationship Id="rId398" Type="http://schemas.openxmlformats.org/officeDocument/2006/relationships/customXml" Target="../ink/ink944.xml"/><Relationship Id="rId95" Type="http://schemas.openxmlformats.org/officeDocument/2006/relationships/image" Target="../media/image789.png"/><Relationship Id="rId160" Type="http://schemas.openxmlformats.org/officeDocument/2006/relationships/customXml" Target="../ink/ink825.xml"/><Relationship Id="rId216" Type="http://schemas.openxmlformats.org/officeDocument/2006/relationships/customXml" Target="../ink/ink853.xml"/><Relationship Id="rId423" Type="http://schemas.openxmlformats.org/officeDocument/2006/relationships/image" Target="../media/image953.png"/><Relationship Id="rId258" Type="http://schemas.openxmlformats.org/officeDocument/2006/relationships/customXml" Target="../ink/ink874.xml"/><Relationship Id="rId22" Type="http://schemas.openxmlformats.org/officeDocument/2006/relationships/customXml" Target="../ink/ink756.xml"/><Relationship Id="rId64" Type="http://schemas.openxmlformats.org/officeDocument/2006/relationships/customXml" Target="../ink/ink777.xml"/><Relationship Id="rId118" Type="http://schemas.openxmlformats.org/officeDocument/2006/relationships/customXml" Target="../ink/ink804.xml"/><Relationship Id="rId325" Type="http://schemas.openxmlformats.org/officeDocument/2006/relationships/image" Target="../media/image904.png"/><Relationship Id="rId367" Type="http://schemas.openxmlformats.org/officeDocument/2006/relationships/image" Target="../media/image925.png"/><Relationship Id="rId171" Type="http://schemas.openxmlformats.org/officeDocument/2006/relationships/image" Target="../media/image827.png"/><Relationship Id="rId227" Type="http://schemas.openxmlformats.org/officeDocument/2006/relationships/image" Target="../media/image855.png"/><Relationship Id="rId269" Type="http://schemas.openxmlformats.org/officeDocument/2006/relationships/image" Target="../media/image876.png"/><Relationship Id="rId33" Type="http://schemas.openxmlformats.org/officeDocument/2006/relationships/image" Target="../media/image758.png"/><Relationship Id="rId129" Type="http://schemas.openxmlformats.org/officeDocument/2006/relationships/image" Target="../media/image806.png"/><Relationship Id="rId280" Type="http://schemas.openxmlformats.org/officeDocument/2006/relationships/customXml" Target="../ink/ink885.xml"/><Relationship Id="rId336" Type="http://schemas.openxmlformats.org/officeDocument/2006/relationships/customXml" Target="../ink/ink913.xml"/><Relationship Id="rId75" Type="http://schemas.openxmlformats.org/officeDocument/2006/relationships/image" Target="../media/image779.png"/><Relationship Id="rId140" Type="http://schemas.openxmlformats.org/officeDocument/2006/relationships/customXml" Target="../ink/ink815.xml"/><Relationship Id="rId182" Type="http://schemas.openxmlformats.org/officeDocument/2006/relationships/customXml" Target="../ink/ink836.xml"/><Relationship Id="rId378" Type="http://schemas.openxmlformats.org/officeDocument/2006/relationships/customXml" Target="../ink/ink934.xml"/><Relationship Id="rId403" Type="http://schemas.openxmlformats.org/officeDocument/2006/relationships/image" Target="../media/image943.png"/><Relationship Id="rId6" Type="http://schemas.openxmlformats.org/officeDocument/2006/relationships/customXml" Target="../ink/ink748.xml"/><Relationship Id="rId238" Type="http://schemas.openxmlformats.org/officeDocument/2006/relationships/customXml" Target="../ink/ink864.xml"/><Relationship Id="rId291" Type="http://schemas.openxmlformats.org/officeDocument/2006/relationships/image" Target="../media/image887.png"/><Relationship Id="rId305" Type="http://schemas.openxmlformats.org/officeDocument/2006/relationships/image" Target="../media/image894.png"/><Relationship Id="rId347" Type="http://schemas.openxmlformats.org/officeDocument/2006/relationships/image" Target="../media/image915.png"/><Relationship Id="rId44" Type="http://schemas.openxmlformats.org/officeDocument/2006/relationships/customXml" Target="../ink/ink767.xml"/><Relationship Id="rId86" Type="http://schemas.openxmlformats.org/officeDocument/2006/relationships/customXml" Target="../ink/ink788.xml"/><Relationship Id="rId151" Type="http://schemas.openxmlformats.org/officeDocument/2006/relationships/image" Target="../media/image817.png"/><Relationship Id="rId389" Type="http://schemas.openxmlformats.org/officeDocument/2006/relationships/image" Target="../media/image936.png"/><Relationship Id="rId193" Type="http://schemas.openxmlformats.org/officeDocument/2006/relationships/image" Target="../media/image838.png"/><Relationship Id="rId207" Type="http://schemas.openxmlformats.org/officeDocument/2006/relationships/image" Target="../media/image845.png"/><Relationship Id="rId249" Type="http://schemas.openxmlformats.org/officeDocument/2006/relationships/image" Target="../media/image866.png"/><Relationship Id="rId414" Type="http://schemas.openxmlformats.org/officeDocument/2006/relationships/customXml" Target="../ink/ink952.xml"/><Relationship Id="rId13" Type="http://schemas.openxmlformats.org/officeDocument/2006/relationships/image" Target="../media/image748.png"/><Relationship Id="rId109" Type="http://schemas.openxmlformats.org/officeDocument/2006/relationships/image" Target="../media/image796.png"/><Relationship Id="rId260" Type="http://schemas.openxmlformats.org/officeDocument/2006/relationships/customXml" Target="../ink/ink875.xml"/><Relationship Id="rId316" Type="http://schemas.openxmlformats.org/officeDocument/2006/relationships/customXml" Target="../ink/ink903.xml"/><Relationship Id="rId55" Type="http://schemas.openxmlformats.org/officeDocument/2006/relationships/image" Target="../media/image769.png"/><Relationship Id="rId97" Type="http://schemas.openxmlformats.org/officeDocument/2006/relationships/image" Target="../media/image790.png"/><Relationship Id="rId120" Type="http://schemas.openxmlformats.org/officeDocument/2006/relationships/customXml" Target="../ink/ink805.xml"/><Relationship Id="rId358" Type="http://schemas.openxmlformats.org/officeDocument/2006/relationships/customXml" Target="../ink/ink924.xml"/><Relationship Id="rId162" Type="http://schemas.openxmlformats.org/officeDocument/2006/relationships/customXml" Target="../ink/ink826.xml"/><Relationship Id="rId218" Type="http://schemas.openxmlformats.org/officeDocument/2006/relationships/customXml" Target="../ink/ink854.xml"/><Relationship Id="rId425" Type="http://schemas.openxmlformats.org/officeDocument/2006/relationships/image" Target="../media/image954.png"/><Relationship Id="rId271" Type="http://schemas.openxmlformats.org/officeDocument/2006/relationships/image" Target="../media/image877.png"/><Relationship Id="rId24" Type="http://schemas.openxmlformats.org/officeDocument/2006/relationships/customXml" Target="../ink/ink757.xml"/><Relationship Id="rId66" Type="http://schemas.openxmlformats.org/officeDocument/2006/relationships/customXml" Target="../ink/ink778.xml"/><Relationship Id="rId131" Type="http://schemas.openxmlformats.org/officeDocument/2006/relationships/image" Target="../media/image807.png"/><Relationship Id="rId327" Type="http://schemas.openxmlformats.org/officeDocument/2006/relationships/image" Target="../media/image905.png"/><Relationship Id="rId369" Type="http://schemas.openxmlformats.org/officeDocument/2006/relationships/image" Target="../media/image926.png"/><Relationship Id="rId173" Type="http://schemas.openxmlformats.org/officeDocument/2006/relationships/image" Target="../media/image828.png"/><Relationship Id="rId229" Type="http://schemas.openxmlformats.org/officeDocument/2006/relationships/image" Target="../media/image856.png"/><Relationship Id="rId380" Type="http://schemas.openxmlformats.org/officeDocument/2006/relationships/customXml" Target="../ink/ink935.xml"/><Relationship Id="rId240" Type="http://schemas.openxmlformats.org/officeDocument/2006/relationships/customXml" Target="../ink/ink865.xml"/><Relationship Id="rId35" Type="http://schemas.openxmlformats.org/officeDocument/2006/relationships/image" Target="../media/image759.png"/><Relationship Id="rId77" Type="http://schemas.openxmlformats.org/officeDocument/2006/relationships/image" Target="../media/image780.png"/><Relationship Id="rId100" Type="http://schemas.openxmlformats.org/officeDocument/2006/relationships/customXml" Target="../ink/ink795.xml"/><Relationship Id="rId282" Type="http://schemas.openxmlformats.org/officeDocument/2006/relationships/customXml" Target="../ink/ink886.xml"/><Relationship Id="rId338" Type="http://schemas.openxmlformats.org/officeDocument/2006/relationships/customXml" Target="../ink/ink914.xml"/><Relationship Id="rId8" Type="http://schemas.openxmlformats.org/officeDocument/2006/relationships/customXml" Target="../ink/ink749.xml"/><Relationship Id="rId142" Type="http://schemas.openxmlformats.org/officeDocument/2006/relationships/customXml" Target="../ink/ink816.xml"/><Relationship Id="rId184" Type="http://schemas.openxmlformats.org/officeDocument/2006/relationships/customXml" Target="../ink/ink837.xml"/><Relationship Id="rId391" Type="http://schemas.openxmlformats.org/officeDocument/2006/relationships/image" Target="../media/image937.png"/><Relationship Id="rId405" Type="http://schemas.openxmlformats.org/officeDocument/2006/relationships/image" Target="../media/image944.png"/><Relationship Id="rId251" Type="http://schemas.openxmlformats.org/officeDocument/2006/relationships/image" Target="../media/image867.png"/><Relationship Id="rId46" Type="http://schemas.openxmlformats.org/officeDocument/2006/relationships/customXml" Target="../ink/ink768.xml"/><Relationship Id="rId293" Type="http://schemas.openxmlformats.org/officeDocument/2006/relationships/image" Target="../media/image888.png"/><Relationship Id="rId307" Type="http://schemas.openxmlformats.org/officeDocument/2006/relationships/image" Target="../media/image895.png"/><Relationship Id="rId349" Type="http://schemas.openxmlformats.org/officeDocument/2006/relationships/image" Target="../media/image916.png"/><Relationship Id="rId88" Type="http://schemas.openxmlformats.org/officeDocument/2006/relationships/customXml" Target="../ink/ink789.xml"/><Relationship Id="rId111" Type="http://schemas.openxmlformats.org/officeDocument/2006/relationships/image" Target="../media/image797.png"/><Relationship Id="rId153" Type="http://schemas.openxmlformats.org/officeDocument/2006/relationships/image" Target="../media/image818.png"/><Relationship Id="rId195" Type="http://schemas.openxmlformats.org/officeDocument/2006/relationships/image" Target="../media/image839.png"/><Relationship Id="rId209" Type="http://schemas.openxmlformats.org/officeDocument/2006/relationships/image" Target="../media/image846.png"/><Relationship Id="rId360" Type="http://schemas.openxmlformats.org/officeDocument/2006/relationships/customXml" Target="../ink/ink925.xml"/><Relationship Id="rId416" Type="http://schemas.openxmlformats.org/officeDocument/2006/relationships/customXml" Target="../ink/ink953.xml"/><Relationship Id="rId220" Type="http://schemas.openxmlformats.org/officeDocument/2006/relationships/customXml" Target="../ink/ink855.xml"/><Relationship Id="rId15" Type="http://schemas.openxmlformats.org/officeDocument/2006/relationships/image" Target="../media/image749.png"/><Relationship Id="rId57" Type="http://schemas.openxmlformats.org/officeDocument/2006/relationships/image" Target="../media/image770.png"/><Relationship Id="rId262" Type="http://schemas.openxmlformats.org/officeDocument/2006/relationships/customXml" Target="../ink/ink876.xml"/><Relationship Id="rId318" Type="http://schemas.openxmlformats.org/officeDocument/2006/relationships/customXml" Target="../ink/ink904.xml"/><Relationship Id="rId99" Type="http://schemas.openxmlformats.org/officeDocument/2006/relationships/image" Target="../media/image791.png"/><Relationship Id="rId122" Type="http://schemas.openxmlformats.org/officeDocument/2006/relationships/customXml" Target="../ink/ink806.xml"/><Relationship Id="rId164" Type="http://schemas.openxmlformats.org/officeDocument/2006/relationships/customXml" Target="../ink/ink827.xml"/><Relationship Id="rId371" Type="http://schemas.openxmlformats.org/officeDocument/2006/relationships/image" Target="../media/image927.png"/><Relationship Id="rId26" Type="http://schemas.openxmlformats.org/officeDocument/2006/relationships/customXml" Target="../ink/ink758.xml"/><Relationship Id="rId231" Type="http://schemas.openxmlformats.org/officeDocument/2006/relationships/image" Target="../media/image857.png"/><Relationship Id="rId273" Type="http://schemas.openxmlformats.org/officeDocument/2006/relationships/image" Target="../media/image878.png"/><Relationship Id="rId329" Type="http://schemas.openxmlformats.org/officeDocument/2006/relationships/image" Target="../media/image906.png"/><Relationship Id="rId68" Type="http://schemas.openxmlformats.org/officeDocument/2006/relationships/customXml" Target="../ink/ink779.xml"/><Relationship Id="rId133" Type="http://schemas.openxmlformats.org/officeDocument/2006/relationships/image" Target="../media/image808.png"/><Relationship Id="rId175" Type="http://schemas.openxmlformats.org/officeDocument/2006/relationships/image" Target="../media/image829.png"/><Relationship Id="rId340" Type="http://schemas.openxmlformats.org/officeDocument/2006/relationships/customXml" Target="../ink/ink915.xml"/><Relationship Id="rId200" Type="http://schemas.openxmlformats.org/officeDocument/2006/relationships/customXml" Target="../ink/ink845.xml"/><Relationship Id="rId382" Type="http://schemas.openxmlformats.org/officeDocument/2006/relationships/customXml" Target="../ink/ink936.xml"/><Relationship Id="rId242" Type="http://schemas.openxmlformats.org/officeDocument/2006/relationships/customXml" Target="../ink/ink866.xml"/><Relationship Id="rId284" Type="http://schemas.openxmlformats.org/officeDocument/2006/relationships/customXml" Target="../ink/ink887.xml"/><Relationship Id="rId37" Type="http://schemas.openxmlformats.org/officeDocument/2006/relationships/image" Target="../media/image760.png"/><Relationship Id="rId79" Type="http://schemas.openxmlformats.org/officeDocument/2006/relationships/image" Target="../media/image781.png"/><Relationship Id="rId102" Type="http://schemas.openxmlformats.org/officeDocument/2006/relationships/customXml" Target="../ink/ink796.xml"/><Relationship Id="rId144" Type="http://schemas.openxmlformats.org/officeDocument/2006/relationships/customXml" Target="../ink/ink817.xml"/><Relationship Id="rId90" Type="http://schemas.openxmlformats.org/officeDocument/2006/relationships/customXml" Target="../ink/ink790.xml"/><Relationship Id="rId186" Type="http://schemas.openxmlformats.org/officeDocument/2006/relationships/customXml" Target="../ink/ink838.xml"/><Relationship Id="rId351" Type="http://schemas.openxmlformats.org/officeDocument/2006/relationships/image" Target="../media/image917.png"/><Relationship Id="rId393" Type="http://schemas.openxmlformats.org/officeDocument/2006/relationships/image" Target="../media/image938.png"/><Relationship Id="rId407" Type="http://schemas.openxmlformats.org/officeDocument/2006/relationships/image" Target="../media/image945.png"/><Relationship Id="rId211" Type="http://schemas.openxmlformats.org/officeDocument/2006/relationships/image" Target="../media/image847.png"/><Relationship Id="rId253" Type="http://schemas.openxmlformats.org/officeDocument/2006/relationships/image" Target="../media/image868.png"/><Relationship Id="rId295" Type="http://schemas.openxmlformats.org/officeDocument/2006/relationships/image" Target="../media/image889.png"/><Relationship Id="rId309" Type="http://schemas.openxmlformats.org/officeDocument/2006/relationships/image" Target="../media/image896.png"/><Relationship Id="rId48" Type="http://schemas.openxmlformats.org/officeDocument/2006/relationships/customXml" Target="../ink/ink769.xml"/><Relationship Id="rId113" Type="http://schemas.openxmlformats.org/officeDocument/2006/relationships/image" Target="../media/image798.png"/><Relationship Id="rId320" Type="http://schemas.openxmlformats.org/officeDocument/2006/relationships/customXml" Target="../ink/ink905.xml"/><Relationship Id="rId155" Type="http://schemas.openxmlformats.org/officeDocument/2006/relationships/image" Target="../media/image819.png"/><Relationship Id="rId197" Type="http://schemas.openxmlformats.org/officeDocument/2006/relationships/image" Target="../media/image840.png"/><Relationship Id="rId362" Type="http://schemas.openxmlformats.org/officeDocument/2006/relationships/customXml" Target="../ink/ink926.xml"/><Relationship Id="rId418" Type="http://schemas.openxmlformats.org/officeDocument/2006/relationships/customXml" Target="../ink/ink954.xml"/><Relationship Id="rId222" Type="http://schemas.openxmlformats.org/officeDocument/2006/relationships/customXml" Target="../ink/ink856.xml"/><Relationship Id="rId264" Type="http://schemas.openxmlformats.org/officeDocument/2006/relationships/customXml" Target="../ink/ink877.xml"/><Relationship Id="rId17" Type="http://schemas.openxmlformats.org/officeDocument/2006/relationships/image" Target="../media/image750.png"/><Relationship Id="rId59" Type="http://schemas.openxmlformats.org/officeDocument/2006/relationships/image" Target="../media/image771.png"/><Relationship Id="rId124" Type="http://schemas.openxmlformats.org/officeDocument/2006/relationships/customXml" Target="../ink/ink8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23" y="1122363"/>
            <a:ext cx="11352179" cy="2387600"/>
          </a:xfrm>
        </p:spPr>
        <p:txBody>
          <a:bodyPr>
            <a:noAutofit/>
          </a:bodyPr>
          <a:lstStyle/>
          <a:p>
            <a:br>
              <a:rPr lang="en-US" sz="9600" b="1" dirty="0">
                <a:solidFill>
                  <a:srgbClr val="99FF33"/>
                </a:solidFill>
                <a:latin typeface="Consolas" panose="020B0609020204030204" pitchFamily="49" charset="0"/>
              </a:rPr>
            </a:br>
            <a:r>
              <a:rPr lang="en-US" sz="9600" b="1" dirty="0">
                <a:solidFill>
                  <a:srgbClr val="FFFF00"/>
                </a:solidFill>
                <a:latin typeface="Consolas" panose="020B0609020204030204" pitchFamily="49" charset="0"/>
              </a:rPr>
              <a:t>TBC-604</a:t>
            </a:r>
            <a:br>
              <a:rPr lang="en-US" sz="9600" b="1" dirty="0">
                <a:solidFill>
                  <a:srgbClr val="99FF33"/>
                </a:solidFill>
                <a:latin typeface="Consolas" panose="020B0609020204030204" pitchFamily="49" charset="0"/>
              </a:rPr>
            </a:br>
            <a:r>
              <a:rPr lang="en-US" sz="96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816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000" dirty="0"/>
              <a:t>-Deepankar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3A9536-C179-D016-3A17-C6D6DAF1ED4A}"/>
              </a:ext>
            </a:extLst>
          </p:cNvPr>
          <p:cNvGrpSpPr/>
          <p:nvPr/>
        </p:nvGrpSpPr>
        <p:grpSpPr>
          <a:xfrm>
            <a:off x="622465" y="1280197"/>
            <a:ext cx="3911400" cy="806040"/>
            <a:chOff x="622465" y="1280197"/>
            <a:chExt cx="3911400" cy="80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FC9897-5970-B1E3-29AD-60499110FE3A}"/>
                    </a:ext>
                  </a:extLst>
                </p14:cNvPr>
                <p14:cNvContentPartPr/>
                <p14:nvPr/>
              </p14:nvContentPartPr>
              <p14:xfrm>
                <a:off x="630385" y="1551637"/>
                <a:ext cx="129960" cy="302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FC9897-5970-B1E3-29AD-60499110FE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745" y="1542997"/>
                  <a:ext cx="147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43BF9D-311F-51DF-A1FE-CB55EC5E2A3C}"/>
                    </a:ext>
                  </a:extLst>
                </p14:cNvPr>
                <p14:cNvContentPartPr/>
                <p14:nvPr/>
              </p14:nvContentPartPr>
              <p14:xfrm>
                <a:off x="849985" y="1389997"/>
                <a:ext cx="272520" cy="27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43BF9D-311F-51DF-A1FE-CB55EC5E2A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1345" y="1380997"/>
                  <a:ext cx="290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74F30D1-EAD2-28A3-1CE3-366F161EAEBD}"/>
                    </a:ext>
                  </a:extLst>
                </p14:cNvPr>
                <p14:cNvContentPartPr/>
                <p14:nvPr/>
              </p14:nvContentPartPr>
              <p14:xfrm>
                <a:off x="1085425" y="1499797"/>
                <a:ext cx="82080" cy="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74F30D1-EAD2-28A3-1CE3-366F161EAE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6785" y="1491157"/>
                  <a:ext cx="99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1AC68F-EBE9-CA76-B19A-915A4C8C1906}"/>
                    </a:ext>
                  </a:extLst>
                </p14:cNvPr>
                <p14:cNvContentPartPr/>
                <p14:nvPr/>
              </p14:nvContentPartPr>
              <p14:xfrm>
                <a:off x="1244545" y="1514197"/>
                <a:ext cx="596880" cy="367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1AC68F-EBE9-CA76-B19A-915A4C8C19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5905" y="1505197"/>
                  <a:ext cx="6145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6016AC-D864-473D-337E-E5B7732ED9E6}"/>
                    </a:ext>
                  </a:extLst>
                </p14:cNvPr>
                <p14:cNvContentPartPr/>
                <p14:nvPr/>
              </p14:nvContentPartPr>
              <p14:xfrm>
                <a:off x="1413385" y="1397917"/>
                <a:ext cx="125280" cy="12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6016AC-D864-473D-337E-E5B7732ED9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4385" y="1388917"/>
                  <a:ext cx="142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946A0A-732B-6AF5-0D3E-515A4647167C}"/>
                    </a:ext>
                  </a:extLst>
                </p14:cNvPr>
                <p14:cNvContentPartPr/>
                <p14:nvPr/>
              </p14:nvContentPartPr>
              <p14:xfrm>
                <a:off x="1230865" y="1634077"/>
                <a:ext cx="179640" cy="1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946A0A-732B-6AF5-0D3E-515A464716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2225" y="1625437"/>
                  <a:ext cx="197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C7FDC5-675C-9FC1-2157-DAAB0BE42B65}"/>
                    </a:ext>
                  </a:extLst>
                </p14:cNvPr>
                <p14:cNvContentPartPr/>
                <p14:nvPr/>
              </p14:nvContentPartPr>
              <p14:xfrm>
                <a:off x="1958785" y="1280197"/>
                <a:ext cx="134640" cy="65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C7FDC5-675C-9FC1-2157-DAAB0BE42B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9785" y="1271557"/>
                  <a:ext cx="15228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548376-7593-BD91-4E33-7926AF5863F3}"/>
                    </a:ext>
                  </a:extLst>
                </p14:cNvPr>
                <p14:cNvContentPartPr/>
                <p14:nvPr/>
              </p14:nvContentPartPr>
              <p14:xfrm>
                <a:off x="2148505" y="1488997"/>
                <a:ext cx="845280" cy="36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548376-7593-BD91-4E33-7926AF5863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9505" y="1480357"/>
                  <a:ext cx="862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0B508F-05CA-497C-316C-2AEDF991095F}"/>
                    </a:ext>
                  </a:extLst>
                </p14:cNvPr>
                <p14:cNvContentPartPr/>
                <p14:nvPr/>
              </p14:nvContentPartPr>
              <p14:xfrm>
                <a:off x="3104665" y="1415197"/>
                <a:ext cx="1361880" cy="64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0B508F-05CA-497C-316C-2AEDF99109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6025" y="1406557"/>
                  <a:ext cx="13795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1EB629-380B-D4B5-F29E-FF4BC44CF876}"/>
                    </a:ext>
                  </a:extLst>
                </p14:cNvPr>
                <p14:cNvContentPartPr/>
                <p14:nvPr/>
              </p14:nvContentPartPr>
              <p14:xfrm>
                <a:off x="3193225" y="1314757"/>
                <a:ext cx="143280" cy="85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1EB629-380B-D4B5-F29E-FF4BC44CF8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4585" y="1305757"/>
                  <a:ext cx="160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FADD4B-AD8E-3032-319E-11F3EE0D7197}"/>
                    </a:ext>
                  </a:extLst>
                </p14:cNvPr>
                <p14:cNvContentPartPr/>
                <p14:nvPr/>
              </p14:nvContentPartPr>
              <p14:xfrm>
                <a:off x="3464305" y="1470997"/>
                <a:ext cx="1767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FADD4B-AD8E-3032-319E-11F3EE0D71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5305" y="1462357"/>
                  <a:ext cx="19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29D3C4-29E5-F7FE-90DF-A978AC89C745}"/>
                    </a:ext>
                  </a:extLst>
                </p14:cNvPr>
                <p14:cNvContentPartPr/>
                <p14:nvPr/>
              </p14:nvContentPartPr>
              <p14:xfrm>
                <a:off x="622465" y="1851877"/>
                <a:ext cx="3906720" cy="14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29D3C4-29E5-F7FE-90DF-A978AC89C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3825" y="1843237"/>
                  <a:ext cx="3924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78268F-0398-CD22-85C0-E1B76909E26C}"/>
                    </a:ext>
                  </a:extLst>
                </p14:cNvPr>
                <p14:cNvContentPartPr/>
                <p14:nvPr/>
              </p14:nvContentPartPr>
              <p14:xfrm>
                <a:off x="639385" y="1959517"/>
                <a:ext cx="3894480" cy="12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78268F-0398-CD22-85C0-E1B76909E2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0745" y="1950517"/>
                  <a:ext cx="39121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0A1A82-B656-0D90-2E4D-7356BEE78C5A}"/>
              </a:ext>
            </a:extLst>
          </p:cNvPr>
          <p:cNvGrpSpPr/>
          <p:nvPr/>
        </p:nvGrpSpPr>
        <p:grpSpPr>
          <a:xfrm>
            <a:off x="590785" y="3334357"/>
            <a:ext cx="5085360" cy="794160"/>
            <a:chOff x="590785" y="3334357"/>
            <a:chExt cx="5085360" cy="7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236760-0105-225E-C60F-58DF01A35A23}"/>
                    </a:ext>
                  </a:extLst>
                </p14:cNvPr>
                <p14:cNvContentPartPr/>
                <p14:nvPr/>
              </p14:nvContentPartPr>
              <p14:xfrm>
                <a:off x="623185" y="3623797"/>
                <a:ext cx="245520" cy="29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236760-0105-225E-C60F-58DF01A35A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545" y="3615157"/>
                  <a:ext cx="263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3A5D8F-ADC5-84FD-DD60-E83A31E223DA}"/>
                    </a:ext>
                  </a:extLst>
                </p14:cNvPr>
                <p14:cNvContentPartPr/>
                <p14:nvPr/>
              </p14:nvContentPartPr>
              <p14:xfrm>
                <a:off x="933145" y="3358117"/>
                <a:ext cx="316080" cy="28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3A5D8F-ADC5-84FD-DD60-E83A31E223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4505" y="3349117"/>
                  <a:ext cx="333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FF7455-C0FD-7287-23B2-F06DD25FAA90}"/>
                    </a:ext>
                  </a:extLst>
                </p14:cNvPr>
                <p14:cNvContentPartPr/>
                <p14:nvPr/>
              </p14:nvContentPartPr>
              <p14:xfrm>
                <a:off x="1414105" y="3537037"/>
                <a:ext cx="592920" cy="31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FF7455-C0FD-7287-23B2-F06DD25FAA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05465" y="3528037"/>
                  <a:ext cx="610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550FBA-D14D-62E0-BE3E-46783C4D3926}"/>
                    </a:ext>
                  </a:extLst>
                </p14:cNvPr>
                <p14:cNvContentPartPr/>
                <p14:nvPr/>
              </p14:nvContentPartPr>
              <p14:xfrm>
                <a:off x="1592305" y="3423277"/>
                <a:ext cx="108000" cy="10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550FBA-D14D-62E0-BE3E-46783C4D39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83305" y="3414277"/>
                  <a:ext cx="125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E3FA6D-1F0F-33B0-BDE4-D089824F4C55}"/>
                    </a:ext>
                  </a:extLst>
                </p14:cNvPr>
                <p14:cNvContentPartPr/>
                <p14:nvPr/>
              </p14:nvContentPartPr>
              <p14:xfrm>
                <a:off x="1454065" y="3601117"/>
                <a:ext cx="162720" cy="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E3FA6D-1F0F-33B0-BDE4-D089824F4C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45065" y="3592117"/>
                  <a:ext cx="180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A5D9D5-9C95-7094-20EA-53F161BAEE7E}"/>
                    </a:ext>
                  </a:extLst>
                </p14:cNvPr>
                <p14:cNvContentPartPr/>
                <p14:nvPr/>
              </p14:nvContentPartPr>
              <p14:xfrm>
                <a:off x="2053465" y="3334357"/>
                <a:ext cx="167400" cy="620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A5D9D5-9C95-7094-20EA-53F161BAEE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44465" y="3325357"/>
                  <a:ext cx="1850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40BE4C-3267-C5A8-9D48-3D9190AB2A3E}"/>
                    </a:ext>
                  </a:extLst>
                </p14:cNvPr>
                <p14:cNvContentPartPr/>
                <p14:nvPr/>
              </p14:nvContentPartPr>
              <p14:xfrm>
                <a:off x="2428585" y="3466837"/>
                <a:ext cx="126360" cy="37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40BE4C-3267-C5A8-9D48-3D9190AB2A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19945" y="3457837"/>
                  <a:ext cx="1440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AC2751-902D-6C5A-F9A0-890FB31B1E96}"/>
                    </a:ext>
                  </a:extLst>
                </p14:cNvPr>
                <p14:cNvContentPartPr/>
                <p14:nvPr/>
              </p14:nvContentPartPr>
              <p14:xfrm>
                <a:off x="2499865" y="3593557"/>
                <a:ext cx="1056240" cy="270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AC2751-902D-6C5A-F9A0-890FB31B1E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0865" y="3584917"/>
                  <a:ext cx="1073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3A071E-F284-D97F-A8E1-F4BF18F83BCD}"/>
                    </a:ext>
                  </a:extLst>
                </p14:cNvPr>
                <p14:cNvContentPartPr/>
                <p14:nvPr/>
              </p14:nvContentPartPr>
              <p14:xfrm>
                <a:off x="3720265" y="3378637"/>
                <a:ext cx="1826640" cy="69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3A071E-F284-D97F-A8E1-F4BF18F83B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11265" y="3369997"/>
                  <a:ext cx="184428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229148-D83C-F0EF-3549-DC32C4D1B9EA}"/>
                    </a:ext>
                  </a:extLst>
                </p14:cNvPr>
                <p14:cNvContentPartPr/>
                <p14:nvPr/>
              </p14:nvContentPartPr>
              <p14:xfrm>
                <a:off x="5478505" y="3527677"/>
                <a:ext cx="197640" cy="2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229148-D83C-F0EF-3549-DC32C4D1B9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69505" y="3518677"/>
                  <a:ext cx="215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79E22C-B24A-0100-0C73-50849CEC95AB}"/>
                    </a:ext>
                  </a:extLst>
                </p14:cNvPr>
                <p14:cNvContentPartPr/>
                <p14:nvPr/>
              </p14:nvContentPartPr>
              <p14:xfrm>
                <a:off x="629305" y="3951397"/>
                <a:ext cx="3611520" cy="11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79E22C-B24A-0100-0C73-50849CEC95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65" y="3942757"/>
                  <a:ext cx="3629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BEABFE-5679-5649-C92C-24077B217EB0}"/>
                    </a:ext>
                  </a:extLst>
                </p14:cNvPr>
                <p14:cNvContentPartPr/>
                <p14:nvPr/>
              </p14:nvContentPartPr>
              <p14:xfrm>
                <a:off x="4671025" y="3903877"/>
                <a:ext cx="956520" cy="1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BEABFE-5679-5649-C92C-24077B217E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2025" y="3895237"/>
                  <a:ext cx="974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A2E173-32DD-6C24-D774-A8EBBF137E5C}"/>
                    </a:ext>
                  </a:extLst>
                </p14:cNvPr>
                <p14:cNvContentPartPr/>
                <p14:nvPr/>
              </p14:nvContentPartPr>
              <p14:xfrm>
                <a:off x="590785" y="4051837"/>
                <a:ext cx="3610440" cy="76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A2E173-32DD-6C24-D774-A8EBBF137E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145" y="4042837"/>
                  <a:ext cx="3628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8C6186-C67B-3339-4DF0-7CCDBD2F1482}"/>
                    </a:ext>
                  </a:extLst>
                </p14:cNvPr>
                <p14:cNvContentPartPr/>
                <p14:nvPr/>
              </p14:nvContentPartPr>
              <p14:xfrm>
                <a:off x="4676785" y="3986677"/>
                <a:ext cx="997200" cy="18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8C6186-C67B-3339-4DF0-7CCDBD2F14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68145" y="3977677"/>
                  <a:ext cx="10148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90AF53-BE27-C8E2-3A2C-E74ACCC16DCB}"/>
              </a:ext>
            </a:extLst>
          </p:cNvPr>
          <p:cNvGrpSpPr/>
          <p:nvPr/>
        </p:nvGrpSpPr>
        <p:grpSpPr>
          <a:xfrm>
            <a:off x="584665" y="5053717"/>
            <a:ext cx="5490360" cy="934560"/>
            <a:chOff x="584665" y="5053717"/>
            <a:chExt cx="5490360" cy="9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32B741-89C5-512B-D732-3BE79A6CF181}"/>
                    </a:ext>
                  </a:extLst>
                </p14:cNvPr>
                <p14:cNvContentPartPr/>
                <p14:nvPr/>
              </p14:nvContentPartPr>
              <p14:xfrm>
                <a:off x="590785" y="5337037"/>
                <a:ext cx="205200" cy="29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32B741-89C5-512B-D732-3BE79A6CF1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1785" y="5328037"/>
                  <a:ext cx="222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68BB49-65A0-6F66-44DF-711468EB2528}"/>
                    </a:ext>
                  </a:extLst>
                </p14:cNvPr>
                <p14:cNvContentPartPr/>
                <p14:nvPr/>
              </p14:nvContentPartPr>
              <p14:xfrm>
                <a:off x="873385" y="5144437"/>
                <a:ext cx="318240" cy="28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68BB49-65A0-6F66-44DF-711468EB25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4745" y="5135797"/>
                  <a:ext cx="335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34F3AB-7D8C-509C-C7D7-9C2CCD98A4D9}"/>
                    </a:ext>
                  </a:extLst>
                </p14:cNvPr>
                <p14:cNvContentPartPr/>
                <p14:nvPr/>
              </p14:nvContentPartPr>
              <p14:xfrm>
                <a:off x="1328425" y="5288797"/>
                <a:ext cx="644760" cy="36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34F3AB-7D8C-509C-C7D7-9C2CCD98A4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19785" y="5280157"/>
                  <a:ext cx="662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398398-8A5C-97AF-8445-DBDB880A747F}"/>
                    </a:ext>
                  </a:extLst>
                </p14:cNvPr>
                <p14:cNvContentPartPr/>
                <p14:nvPr/>
              </p14:nvContentPartPr>
              <p14:xfrm>
                <a:off x="1543705" y="5204197"/>
                <a:ext cx="111600" cy="85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398398-8A5C-97AF-8445-DBDB880A74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34705" y="5195197"/>
                  <a:ext cx="129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7A2154-4618-EA17-C84B-56D39E2ECB3C}"/>
                    </a:ext>
                  </a:extLst>
                </p14:cNvPr>
                <p14:cNvContentPartPr/>
                <p14:nvPr/>
              </p14:nvContentPartPr>
              <p14:xfrm>
                <a:off x="1287745" y="5394997"/>
                <a:ext cx="211320" cy="7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7A2154-4618-EA17-C84B-56D39E2ECB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78745" y="5385997"/>
                  <a:ext cx="228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A13994-F4FE-E3C5-4C54-2925345D6968}"/>
                    </a:ext>
                  </a:extLst>
                </p14:cNvPr>
                <p14:cNvContentPartPr/>
                <p14:nvPr/>
              </p14:nvContentPartPr>
              <p14:xfrm>
                <a:off x="2115025" y="5125357"/>
                <a:ext cx="160560" cy="558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A13994-F4FE-E3C5-4C54-2925345D69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6385" y="5116357"/>
                  <a:ext cx="1782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251ED6-56E4-CA02-D9EB-AFBD9F8F41FF}"/>
                    </a:ext>
                  </a:extLst>
                </p14:cNvPr>
                <p14:cNvContentPartPr/>
                <p14:nvPr/>
              </p14:nvContentPartPr>
              <p14:xfrm>
                <a:off x="2480065" y="5298517"/>
                <a:ext cx="28800" cy="30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251ED6-56E4-CA02-D9EB-AFBD9F8F41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71065" y="5289877"/>
                  <a:ext cx="46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DEA246-2D9C-6CB8-E97C-109F5947A331}"/>
                    </a:ext>
                  </a:extLst>
                </p14:cNvPr>
                <p14:cNvContentPartPr/>
                <p14:nvPr/>
              </p14:nvContentPartPr>
              <p14:xfrm>
                <a:off x="2367745" y="5283757"/>
                <a:ext cx="257760" cy="31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DEA246-2D9C-6CB8-E97C-109F5947A3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59105" y="5275117"/>
                  <a:ext cx="275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85E183-1BFD-4BE7-3220-D333C7FED0CC}"/>
                    </a:ext>
                  </a:extLst>
                </p14:cNvPr>
                <p14:cNvContentPartPr/>
                <p14:nvPr/>
              </p14:nvContentPartPr>
              <p14:xfrm>
                <a:off x="2710465" y="5221117"/>
                <a:ext cx="1112760" cy="316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85E183-1BFD-4BE7-3220-D333C7FED0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01465" y="5212477"/>
                  <a:ext cx="1130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5165B4-2225-A827-B0C7-F0270AD70209}"/>
                    </a:ext>
                  </a:extLst>
                </p14:cNvPr>
                <p14:cNvContentPartPr/>
                <p14:nvPr/>
              </p14:nvContentPartPr>
              <p14:xfrm>
                <a:off x="2769145" y="5351797"/>
                <a:ext cx="165240" cy="20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5165B4-2225-A827-B0C7-F0270AD702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60505" y="5343157"/>
                  <a:ext cx="182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BF45FE-06F4-EDA4-1ABF-42445451695C}"/>
                    </a:ext>
                  </a:extLst>
                </p14:cNvPr>
                <p14:cNvContentPartPr/>
                <p14:nvPr/>
              </p14:nvContentPartPr>
              <p14:xfrm>
                <a:off x="4026265" y="5053717"/>
                <a:ext cx="1891440" cy="705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BF45FE-06F4-EDA4-1ABF-4244545169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7625" y="5045077"/>
                  <a:ext cx="19090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D78125-103E-5639-F997-8F0E6A7AE9C1}"/>
                    </a:ext>
                  </a:extLst>
                </p14:cNvPr>
                <p14:cNvContentPartPr/>
                <p14:nvPr/>
              </p14:nvContentPartPr>
              <p14:xfrm>
                <a:off x="5842825" y="5167477"/>
                <a:ext cx="232200" cy="13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D78125-103E-5639-F997-8F0E6A7AE9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33825" y="5158477"/>
                  <a:ext cx="249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9EB8C-1DD3-DB5A-C88F-27C58E1F3A36}"/>
                    </a:ext>
                  </a:extLst>
                </p14:cNvPr>
                <p14:cNvContentPartPr/>
                <p14:nvPr/>
              </p14:nvContentPartPr>
              <p14:xfrm>
                <a:off x="584665" y="5731957"/>
                <a:ext cx="3892680" cy="141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9EB8C-1DD3-DB5A-C88F-27C58E1F3A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6025" y="5722957"/>
                  <a:ext cx="3910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297578-3251-5B09-9120-6E446AEE6851}"/>
                    </a:ext>
                  </a:extLst>
                </p14:cNvPr>
                <p14:cNvContentPartPr/>
                <p14:nvPr/>
              </p14:nvContentPartPr>
              <p14:xfrm>
                <a:off x="5090425" y="5606317"/>
                <a:ext cx="968040" cy="73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297578-3251-5B09-9120-6E446AEE68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1785" y="5597677"/>
                  <a:ext cx="985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E3BD67-B959-B2D1-0967-08323BAEFDCD}"/>
                    </a:ext>
                  </a:extLst>
                </p14:cNvPr>
                <p14:cNvContentPartPr/>
                <p14:nvPr/>
              </p14:nvContentPartPr>
              <p14:xfrm>
                <a:off x="600865" y="5834197"/>
                <a:ext cx="3930840" cy="15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E3BD67-B959-B2D1-0967-08323BAEFD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1865" y="5825197"/>
                  <a:ext cx="3948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7165C8-B100-5845-1942-79B4E9BE674B}"/>
                    </a:ext>
                  </a:extLst>
                </p14:cNvPr>
                <p14:cNvContentPartPr/>
                <p14:nvPr/>
              </p14:nvContentPartPr>
              <p14:xfrm>
                <a:off x="5124985" y="5722237"/>
                <a:ext cx="893520" cy="6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7165C8-B100-5845-1942-79B4E9BE67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15985" y="5713237"/>
                  <a:ext cx="9111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8EFEC4-895A-D238-360E-A5A882185411}"/>
              </a:ext>
            </a:extLst>
          </p:cNvPr>
          <p:cNvGrpSpPr/>
          <p:nvPr/>
        </p:nvGrpSpPr>
        <p:grpSpPr>
          <a:xfrm>
            <a:off x="4564465" y="1242397"/>
            <a:ext cx="6989400" cy="997920"/>
            <a:chOff x="4564465" y="1242397"/>
            <a:chExt cx="6989400" cy="9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72E726-E5F3-CEC4-ECC8-AC412CC87173}"/>
                    </a:ext>
                  </a:extLst>
                </p14:cNvPr>
                <p14:cNvContentPartPr/>
                <p14:nvPr/>
              </p14:nvContentPartPr>
              <p14:xfrm>
                <a:off x="4564465" y="1643077"/>
                <a:ext cx="220680" cy="131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72E726-E5F3-CEC4-ECC8-AC412CC871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55465" y="1634437"/>
                  <a:ext cx="238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E7A1BA-8669-BD87-9CCB-05590ADDDD04}"/>
                    </a:ext>
                  </a:extLst>
                </p14:cNvPr>
                <p14:cNvContentPartPr/>
                <p14:nvPr/>
              </p14:nvContentPartPr>
              <p14:xfrm>
                <a:off x="4955425" y="1551277"/>
                <a:ext cx="788040" cy="30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E7A1BA-8669-BD87-9CCB-05590ADDDD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46785" y="1542277"/>
                  <a:ext cx="805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D062C8-F306-69D3-E16B-EEF254278859}"/>
                    </a:ext>
                  </a:extLst>
                </p14:cNvPr>
                <p14:cNvContentPartPr/>
                <p14:nvPr/>
              </p14:nvContentPartPr>
              <p14:xfrm>
                <a:off x="5956225" y="1569637"/>
                <a:ext cx="757080" cy="28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D062C8-F306-69D3-E16B-EEF2542788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47225" y="1560637"/>
                  <a:ext cx="774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309B00-11BF-5666-5E0A-A244E021065C}"/>
                    </a:ext>
                  </a:extLst>
                </p14:cNvPr>
                <p14:cNvContentPartPr/>
                <p14:nvPr/>
              </p14:nvContentPartPr>
              <p14:xfrm>
                <a:off x="6257545" y="1444357"/>
                <a:ext cx="126360" cy="12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309B00-11BF-5666-5E0A-A244E02106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48545" y="1435357"/>
                  <a:ext cx="14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C47BC9-79EE-B3BD-DA55-AFA44F6AA041}"/>
                    </a:ext>
                  </a:extLst>
                </p14:cNvPr>
                <p14:cNvContentPartPr/>
                <p14:nvPr/>
              </p14:nvContentPartPr>
              <p14:xfrm>
                <a:off x="6401185" y="1643077"/>
                <a:ext cx="14688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C47BC9-79EE-B3BD-DA55-AFA44F6AA04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2545" y="1634437"/>
                  <a:ext cx="16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0691D9-68C0-03B0-59F4-C1007B35AE46}"/>
                    </a:ext>
                  </a:extLst>
                </p14:cNvPr>
                <p14:cNvContentPartPr/>
                <p14:nvPr/>
              </p14:nvContentPartPr>
              <p14:xfrm>
                <a:off x="6855865" y="1634077"/>
                <a:ext cx="744480" cy="25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0691D9-68C0-03B0-59F4-C1007B35AE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47225" y="1625077"/>
                  <a:ext cx="762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B09063-C01D-1ECD-32D9-989FFBD7CA92}"/>
                    </a:ext>
                  </a:extLst>
                </p14:cNvPr>
                <p14:cNvContentPartPr/>
                <p14:nvPr/>
              </p14:nvContentPartPr>
              <p14:xfrm>
                <a:off x="7682065" y="1523197"/>
                <a:ext cx="1080360" cy="717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B09063-C01D-1ECD-32D9-989FFBD7CA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3065" y="1514197"/>
                  <a:ext cx="10980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73CC79-5DB6-38C7-510F-EB82F988213B}"/>
                    </a:ext>
                  </a:extLst>
                </p14:cNvPr>
                <p14:cNvContentPartPr/>
                <p14:nvPr/>
              </p14:nvContentPartPr>
              <p14:xfrm>
                <a:off x="8207305" y="1457677"/>
                <a:ext cx="118440" cy="10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73CC79-5DB6-38C7-510F-EB82F98821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98665" y="1448677"/>
                  <a:ext cx="136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672C60-00F3-DE09-0061-45784E75612C}"/>
                    </a:ext>
                  </a:extLst>
                </p14:cNvPr>
                <p14:cNvContentPartPr/>
                <p14:nvPr/>
              </p14:nvContentPartPr>
              <p14:xfrm>
                <a:off x="8846665" y="1810837"/>
                <a:ext cx="52200" cy="11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672C60-00F3-DE09-0061-45784E7561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38025" y="1801837"/>
                  <a:ext cx="69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C39739-D258-EBE6-9FB0-4632F851B3D2}"/>
                    </a:ext>
                  </a:extLst>
                </p14:cNvPr>
                <p14:cNvContentPartPr/>
                <p14:nvPr/>
              </p14:nvContentPartPr>
              <p14:xfrm>
                <a:off x="8936305" y="1538317"/>
                <a:ext cx="949320" cy="30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C39739-D258-EBE6-9FB0-4632F851B3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27305" y="1529317"/>
                  <a:ext cx="9669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E30287-DC61-58BB-F906-A540BB831B90}"/>
                    </a:ext>
                  </a:extLst>
                </p14:cNvPr>
                <p14:cNvContentPartPr/>
                <p14:nvPr/>
              </p14:nvContentPartPr>
              <p14:xfrm>
                <a:off x="9516985" y="1419877"/>
                <a:ext cx="124920" cy="81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E30287-DC61-58BB-F906-A540BB831B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07985" y="1411237"/>
                  <a:ext cx="142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0D42BF-05D7-583C-0485-2272EAEF3303}"/>
                    </a:ext>
                  </a:extLst>
                </p14:cNvPr>
                <p14:cNvContentPartPr/>
                <p14:nvPr/>
              </p14:nvContentPartPr>
              <p14:xfrm>
                <a:off x="10009465" y="1343197"/>
                <a:ext cx="1544400" cy="744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0D42BF-05D7-583C-0485-2272EAEF33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00825" y="1334197"/>
                  <a:ext cx="156204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F5BE9C-42FC-D4EE-EE62-86240F8DC6E0}"/>
                    </a:ext>
                  </a:extLst>
                </p14:cNvPr>
                <p14:cNvContentPartPr/>
                <p14:nvPr/>
              </p14:nvContentPartPr>
              <p14:xfrm>
                <a:off x="11033665" y="1242397"/>
                <a:ext cx="114840" cy="10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F5BE9C-42FC-D4EE-EE62-86240F8DC6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24665" y="1233757"/>
                  <a:ext cx="13248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8920471-9F51-97BC-C1AE-B689E7EF702D}"/>
                  </a:ext>
                </a:extLst>
              </p14:cNvPr>
              <p14:cNvContentPartPr/>
              <p14:nvPr/>
            </p14:nvContentPartPr>
            <p14:xfrm>
              <a:off x="1093705" y="2253277"/>
              <a:ext cx="245880" cy="462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8920471-9F51-97BC-C1AE-B689E7EF70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5065" y="2244277"/>
                <a:ext cx="26352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7F3244D-4408-3B04-5D6B-31C1C6B54B16}"/>
              </a:ext>
            </a:extLst>
          </p:cNvPr>
          <p:cNvGrpSpPr/>
          <p:nvPr/>
        </p:nvGrpSpPr>
        <p:grpSpPr>
          <a:xfrm>
            <a:off x="1540465" y="2084077"/>
            <a:ext cx="3871800" cy="738000"/>
            <a:chOff x="1540465" y="2084077"/>
            <a:chExt cx="387180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DD38B4-1BCF-F338-7468-D204196C7379}"/>
                    </a:ext>
                  </a:extLst>
                </p14:cNvPr>
                <p14:cNvContentPartPr/>
                <p14:nvPr/>
              </p14:nvContentPartPr>
              <p14:xfrm>
                <a:off x="1540465" y="2286037"/>
                <a:ext cx="1684080" cy="536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DD38B4-1BCF-F338-7468-D204196C73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31465" y="2277397"/>
                  <a:ext cx="17017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CFE17B-D2B8-9EF7-63E2-AA1F83326DFD}"/>
                    </a:ext>
                  </a:extLst>
                </p14:cNvPr>
                <p14:cNvContentPartPr/>
                <p14:nvPr/>
              </p14:nvContentPartPr>
              <p14:xfrm>
                <a:off x="2660065" y="2154277"/>
                <a:ext cx="109800" cy="8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CFE17B-D2B8-9EF7-63E2-AA1F83326D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51425" y="2145277"/>
                  <a:ext cx="127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DC36D7-B476-4615-AC09-3F9861C089BF}"/>
                    </a:ext>
                  </a:extLst>
                </p14:cNvPr>
                <p14:cNvContentPartPr/>
                <p14:nvPr/>
              </p14:nvContentPartPr>
              <p14:xfrm>
                <a:off x="3349825" y="2462797"/>
                <a:ext cx="32040" cy="5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DC36D7-B476-4615-AC09-3F9861C089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41185" y="2453797"/>
                  <a:ext cx="49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4DA7DE-C550-0411-3A29-32E401A2AB99}"/>
                    </a:ext>
                  </a:extLst>
                </p14:cNvPr>
                <p14:cNvContentPartPr/>
                <p14:nvPr/>
              </p14:nvContentPartPr>
              <p14:xfrm>
                <a:off x="3684985" y="2324557"/>
                <a:ext cx="199440" cy="161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4DA7DE-C550-0411-3A29-32E401A2AB9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76345" y="2315917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20D82F-EE78-B2AC-8F84-EE45AE918D19}"/>
                    </a:ext>
                  </a:extLst>
                </p14:cNvPr>
                <p14:cNvContentPartPr/>
                <p14:nvPr/>
              </p14:nvContentPartPr>
              <p14:xfrm>
                <a:off x="4025185" y="2159317"/>
                <a:ext cx="1387080" cy="348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20D82F-EE78-B2AC-8F84-EE45AE918D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16185" y="2150677"/>
                  <a:ext cx="14047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B6969A-F01E-B809-E916-F2C93A74E434}"/>
                    </a:ext>
                  </a:extLst>
                </p14:cNvPr>
                <p14:cNvContentPartPr/>
                <p14:nvPr/>
              </p14:nvContentPartPr>
              <p14:xfrm>
                <a:off x="4095385" y="2084077"/>
                <a:ext cx="124560" cy="103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B6969A-F01E-B809-E916-F2C93A74E4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86745" y="2075077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0B1BDFA-7F44-59A5-D857-C9D051515104}"/>
              </a:ext>
            </a:extLst>
          </p:cNvPr>
          <p:cNvGrpSpPr/>
          <p:nvPr/>
        </p:nvGrpSpPr>
        <p:grpSpPr>
          <a:xfrm>
            <a:off x="5583985" y="2237797"/>
            <a:ext cx="995040" cy="235440"/>
            <a:chOff x="5583985" y="2237797"/>
            <a:chExt cx="9950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CE6255A-F5BF-7800-2B2D-7B84695EF841}"/>
                    </a:ext>
                  </a:extLst>
                </p14:cNvPr>
                <p14:cNvContentPartPr/>
                <p14:nvPr/>
              </p14:nvContentPartPr>
              <p14:xfrm>
                <a:off x="5583985" y="2252197"/>
                <a:ext cx="137880" cy="193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CE6255A-F5BF-7800-2B2D-7B84695EF8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74985" y="2243557"/>
                  <a:ext cx="155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0FE768-96C4-DC56-1E9F-62297ABA2B8C}"/>
                    </a:ext>
                  </a:extLst>
                </p14:cNvPr>
                <p14:cNvContentPartPr/>
                <p14:nvPr/>
              </p14:nvContentPartPr>
              <p14:xfrm>
                <a:off x="5827705" y="2237797"/>
                <a:ext cx="751320" cy="235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0FE768-96C4-DC56-1E9F-62297ABA2B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18705" y="2229157"/>
                  <a:ext cx="7689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AD62AA0-9DC9-F405-29C7-51FE4308C057}"/>
              </a:ext>
            </a:extLst>
          </p:cNvPr>
          <p:cNvGrpSpPr/>
          <p:nvPr/>
        </p:nvGrpSpPr>
        <p:grpSpPr>
          <a:xfrm>
            <a:off x="6699985" y="2165797"/>
            <a:ext cx="1160640" cy="516240"/>
            <a:chOff x="6699985" y="2165797"/>
            <a:chExt cx="116064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9EB975-E6AD-9FE0-B053-4F4162A92B13}"/>
                    </a:ext>
                  </a:extLst>
                </p14:cNvPr>
                <p14:cNvContentPartPr/>
                <p14:nvPr/>
              </p14:nvContentPartPr>
              <p14:xfrm>
                <a:off x="6699985" y="2165797"/>
                <a:ext cx="1160640" cy="516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9EB975-E6AD-9FE0-B053-4F4162A92B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91345" y="2157157"/>
                  <a:ext cx="11782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CEB4B9-E35D-AA1D-7987-CA9A5CF79843}"/>
                    </a:ext>
                  </a:extLst>
                </p14:cNvPr>
                <p14:cNvContentPartPr/>
                <p14:nvPr/>
              </p14:nvContentPartPr>
              <p14:xfrm>
                <a:off x="7223785" y="2255077"/>
                <a:ext cx="196560" cy="7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CEB4B9-E35D-AA1D-7987-CA9A5CF798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14785" y="2246437"/>
                  <a:ext cx="214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0834D1D-E46B-BD65-249F-2E2D7EFF10DB}"/>
              </a:ext>
            </a:extLst>
          </p:cNvPr>
          <p:cNvGrpSpPr/>
          <p:nvPr/>
        </p:nvGrpSpPr>
        <p:grpSpPr>
          <a:xfrm>
            <a:off x="8058985" y="2080117"/>
            <a:ext cx="1388880" cy="616320"/>
            <a:chOff x="8058985" y="2080117"/>
            <a:chExt cx="138888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D03888-41A3-D0B0-9952-06B363C9B1E9}"/>
                    </a:ext>
                  </a:extLst>
                </p14:cNvPr>
                <p14:cNvContentPartPr/>
                <p14:nvPr/>
              </p14:nvContentPartPr>
              <p14:xfrm>
                <a:off x="8058985" y="2100997"/>
                <a:ext cx="1388880" cy="595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D03888-41A3-D0B0-9952-06B363C9B1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50345" y="2091997"/>
                  <a:ext cx="14065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9D73C1-A751-B955-4DF4-68C087CA2EE6}"/>
                    </a:ext>
                  </a:extLst>
                </p14:cNvPr>
                <p14:cNvContentPartPr/>
                <p14:nvPr/>
              </p14:nvContentPartPr>
              <p14:xfrm>
                <a:off x="8428345" y="2265877"/>
                <a:ext cx="175680" cy="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9D73C1-A751-B955-4DF4-68C087CA2EE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9705" y="2257237"/>
                  <a:ext cx="193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86E211-F128-B741-2E04-88D8EDDF676C}"/>
                    </a:ext>
                  </a:extLst>
                </p14:cNvPr>
                <p14:cNvContentPartPr/>
                <p14:nvPr/>
              </p14:nvContentPartPr>
              <p14:xfrm>
                <a:off x="8121625" y="2080117"/>
                <a:ext cx="120240" cy="10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86E211-F128-B741-2E04-88D8EDDF67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2625" y="2071477"/>
                  <a:ext cx="1378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25B1743-4CB9-EB2B-23D1-AEED42617602}"/>
              </a:ext>
            </a:extLst>
          </p:cNvPr>
          <p:cNvGrpSpPr/>
          <p:nvPr/>
        </p:nvGrpSpPr>
        <p:grpSpPr>
          <a:xfrm>
            <a:off x="9642985" y="2092357"/>
            <a:ext cx="1951200" cy="318600"/>
            <a:chOff x="9642985" y="2092357"/>
            <a:chExt cx="195120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B1183B-81BC-E02D-3505-1991ADE07C01}"/>
                    </a:ext>
                  </a:extLst>
                </p14:cNvPr>
                <p14:cNvContentPartPr/>
                <p14:nvPr/>
              </p14:nvContentPartPr>
              <p14:xfrm>
                <a:off x="9642985" y="2092357"/>
                <a:ext cx="982080" cy="318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B1183B-81BC-E02D-3505-1991ADE07C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34345" y="2083357"/>
                  <a:ext cx="999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077225-BFE4-9BEB-400A-0181941E6119}"/>
                    </a:ext>
                  </a:extLst>
                </p14:cNvPr>
                <p14:cNvContentPartPr/>
                <p14:nvPr/>
              </p14:nvContentPartPr>
              <p14:xfrm>
                <a:off x="10794265" y="2166517"/>
                <a:ext cx="799920" cy="222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077225-BFE4-9BEB-400A-0181941E61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85265" y="2157517"/>
                  <a:ext cx="81756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8BB8A5-2C0E-4E8B-CB92-A0B11419F283}"/>
              </a:ext>
            </a:extLst>
          </p:cNvPr>
          <p:cNvGrpSpPr/>
          <p:nvPr/>
        </p:nvGrpSpPr>
        <p:grpSpPr>
          <a:xfrm>
            <a:off x="815785" y="2699677"/>
            <a:ext cx="2701440" cy="459000"/>
            <a:chOff x="815785" y="2699677"/>
            <a:chExt cx="270144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042425-85C3-ADA4-4B1F-51CA36184F0A}"/>
                    </a:ext>
                  </a:extLst>
                </p14:cNvPr>
                <p14:cNvContentPartPr/>
                <p14:nvPr/>
              </p14:nvContentPartPr>
              <p14:xfrm>
                <a:off x="815785" y="2887237"/>
                <a:ext cx="1206000" cy="271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042425-85C3-ADA4-4B1F-51CA36184F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6785" y="2878237"/>
                  <a:ext cx="1223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3F5FBB-C90B-AD8B-0CEB-A91F702CADD1}"/>
                    </a:ext>
                  </a:extLst>
                </p14:cNvPr>
                <p14:cNvContentPartPr/>
                <p14:nvPr/>
              </p14:nvContentPartPr>
              <p14:xfrm>
                <a:off x="1581505" y="2766277"/>
                <a:ext cx="123120" cy="101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3F5FBB-C90B-AD8B-0CEB-A91F702CAD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72505" y="2757277"/>
                  <a:ext cx="140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F1F211-24C7-7AB6-F6DA-42CC6C705CE5}"/>
                    </a:ext>
                  </a:extLst>
                </p14:cNvPr>
                <p14:cNvContentPartPr/>
                <p14:nvPr/>
              </p14:nvContentPartPr>
              <p14:xfrm>
                <a:off x="2203225" y="2802637"/>
                <a:ext cx="1128960" cy="331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F1F211-24C7-7AB6-F6DA-42CC6C705CE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94225" y="2793997"/>
                  <a:ext cx="1146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06ABF9-09FA-55A5-522E-BDA0E2EE11AA}"/>
                    </a:ext>
                  </a:extLst>
                </p14:cNvPr>
                <p14:cNvContentPartPr/>
                <p14:nvPr/>
              </p14:nvContentPartPr>
              <p14:xfrm>
                <a:off x="2711185" y="2699677"/>
                <a:ext cx="128880" cy="10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06ABF9-09FA-55A5-522E-BDA0E2EE11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02545" y="2690677"/>
                  <a:ext cx="146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CFBDF3D-6F51-A53D-726C-4F0E520DFE20}"/>
                    </a:ext>
                  </a:extLst>
                </p14:cNvPr>
                <p14:cNvContentPartPr/>
                <p14:nvPr/>
              </p14:nvContentPartPr>
              <p14:xfrm>
                <a:off x="3474025" y="3049957"/>
                <a:ext cx="43200" cy="43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CFBDF3D-6F51-A53D-726C-4F0E520DFE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65025" y="3041317"/>
                  <a:ext cx="6084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A392853-82B8-0C6E-A111-A8665B98F9BC}"/>
                  </a:ext>
                </a:extLst>
              </p14:cNvPr>
              <p14:cNvContentPartPr/>
              <p14:nvPr/>
            </p14:nvContentPartPr>
            <p14:xfrm>
              <a:off x="5796385" y="3535237"/>
              <a:ext cx="217440" cy="141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A392853-82B8-0C6E-A111-A8665B98F9B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87745" y="3526237"/>
                <a:ext cx="235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CF4F7CA-23F4-4D89-A9DC-16090B7B1DD7}"/>
                  </a:ext>
                </a:extLst>
              </p14:cNvPr>
              <p14:cNvContentPartPr/>
              <p14:nvPr/>
            </p14:nvContentPartPr>
            <p14:xfrm>
              <a:off x="6155305" y="3429757"/>
              <a:ext cx="629640" cy="414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CF4F7CA-23F4-4D89-A9DC-16090B7B1DD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46665" y="3421117"/>
                <a:ext cx="64728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0802BF-85CA-54B0-9922-A5F1CE6F30BA}"/>
              </a:ext>
            </a:extLst>
          </p:cNvPr>
          <p:cNvGrpSpPr/>
          <p:nvPr/>
        </p:nvGrpSpPr>
        <p:grpSpPr>
          <a:xfrm>
            <a:off x="6915265" y="3317077"/>
            <a:ext cx="1412280" cy="445680"/>
            <a:chOff x="6915265" y="3317077"/>
            <a:chExt cx="141228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F68A8F-FA2F-A93E-48C5-403F8B13D77D}"/>
                    </a:ext>
                  </a:extLst>
                </p14:cNvPr>
                <p14:cNvContentPartPr/>
                <p14:nvPr/>
              </p14:nvContentPartPr>
              <p14:xfrm>
                <a:off x="6915265" y="3448837"/>
                <a:ext cx="1412280" cy="31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F68A8F-FA2F-A93E-48C5-403F8B13D77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06265" y="3439837"/>
                  <a:ext cx="1429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9520A1-A709-EAE7-1389-D610F99F1933}"/>
                    </a:ext>
                  </a:extLst>
                </p14:cNvPr>
                <p14:cNvContentPartPr/>
                <p14:nvPr/>
              </p14:nvContentPartPr>
              <p14:xfrm>
                <a:off x="7664785" y="3317077"/>
                <a:ext cx="117360" cy="87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9520A1-A709-EAE7-1389-D610F99F19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55785" y="3308437"/>
                  <a:ext cx="1350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AE1D68D-8152-F636-2B65-0B1C948FF482}"/>
              </a:ext>
            </a:extLst>
          </p:cNvPr>
          <p:cNvGrpSpPr/>
          <p:nvPr/>
        </p:nvGrpSpPr>
        <p:grpSpPr>
          <a:xfrm>
            <a:off x="8434825" y="3242557"/>
            <a:ext cx="2098800" cy="719640"/>
            <a:chOff x="8434825" y="3242557"/>
            <a:chExt cx="2098800" cy="7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2659D9-6BFF-B4E1-822D-0A61513BF5A1}"/>
                    </a:ext>
                  </a:extLst>
                </p14:cNvPr>
                <p14:cNvContentPartPr/>
                <p14:nvPr/>
              </p14:nvContentPartPr>
              <p14:xfrm>
                <a:off x="8434825" y="3312397"/>
                <a:ext cx="832320" cy="649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2659D9-6BFF-B4E1-822D-0A61513BF5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25825" y="3303757"/>
                  <a:ext cx="8499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30DC9D-C4F1-36FB-521E-C8435E092FFF}"/>
                    </a:ext>
                  </a:extLst>
                </p14:cNvPr>
                <p14:cNvContentPartPr/>
                <p14:nvPr/>
              </p14:nvContentPartPr>
              <p14:xfrm>
                <a:off x="8997145" y="3242557"/>
                <a:ext cx="116640" cy="115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30DC9D-C4F1-36FB-521E-C8435E092FF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88145" y="3233917"/>
                  <a:ext cx="134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E66CBB2-0F23-E50E-30F9-A533002AF74D}"/>
                    </a:ext>
                  </a:extLst>
                </p14:cNvPr>
                <p14:cNvContentPartPr/>
                <p14:nvPr/>
              </p14:nvContentPartPr>
              <p14:xfrm>
                <a:off x="9391345" y="3307357"/>
                <a:ext cx="245520" cy="393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E66CBB2-0F23-E50E-30F9-A533002AF7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82705" y="3298717"/>
                  <a:ext cx="263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B483B8-C48D-4170-C6EB-AA288EFA9653}"/>
                    </a:ext>
                  </a:extLst>
                </p14:cNvPr>
                <p14:cNvContentPartPr/>
                <p14:nvPr/>
              </p14:nvContentPartPr>
              <p14:xfrm>
                <a:off x="9728665" y="3274957"/>
                <a:ext cx="804960" cy="373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B483B8-C48D-4170-C6EB-AA288EFA96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20025" y="3265957"/>
                  <a:ext cx="82260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2E5DCD2-1972-5901-A21D-53AFED91BA25}"/>
              </a:ext>
            </a:extLst>
          </p:cNvPr>
          <p:cNvGrpSpPr/>
          <p:nvPr/>
        </p:nvGrpSpPr>
        <p:grpSpPr>
          <a:xfrm>
            <a:off x="10657465" y="3247237"/>
            <a:ext cx="1189440" cy="365400"/>
            <a:chOff x="10657465" y="3247237"/>
            <a:chExt cx="11894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72E295A-57E8-4ABF-B3C1-27B17258AED4}"/>
                    </a:ext>
                  </a:extLst>
                </p14:cNvPr>
                <p14:cNvContentPartPr/>
                <p14:nvPr/>
              </p14:nvContentPartPr>
              <p14:xfrm>
                <a:off x="10657465" y="3247237"/>
                <a:ext cx="1107720" cy="365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72E295A-57E8-4ABF-B3C1-27B17258AE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48825" y="3238237"/>
                  <a:ext cx="1125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7B5322-3B7B-8E2E-F290-BC4021A64373}"/>
                    </a:ext>
                  </a:extLst>
                </p14:cNvPr>
                <p14:cNvContentPartPr/>
                <p14:nvPr/>
              </p14:nvContentPartPr>
              <p14:xfrm>
                <a:off x="11441185" y="3319597"/>
                <a:ext cx="12780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7B5322-3B7B-8E2E-F290-BC4021A643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32545" y="3310957"/>
                  <a:ext cx="14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1E9BE06-9027-5E95-905B-4C6654BDA7EF}"/>
                    </a:ext>
                  </a:extLst>
                </p14:cNvPr>
                <p14:cNvContentPartPr/>
                <p14:nvPr/>
              </p14:nvContentPartPr>
              <p14:xfrm>
                <a:off x="11839705" y="3512197"/>
                <a:ext cx="7200" cy="16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1E9BE06-9027-5E95-905B-4C6654BDA7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30705" y="3503557"/>
                  <a:ext cx="2484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2A7BC18-F47A-CE06-5B4C-209666B9E209}"/>
                  </a:ext>
                </a:extLst>
              </p14:cNvPr>
              <p14:cNvContentPartPr/>
              <p14:nvPr/>
            </p14:nvContentPartPr>
            <p14:xfrm>
              <a:off x="308545" y="4435237"/>
              <a:ext cx="184680" cy="153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2A7BC18-F47A-CE06-5B4C-209666B9E20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99545" y="4426597"/>
                <a:ext cx="20232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BB70BD5-06D1-608E-FCA1-5DA5A229AB9B}"/>
              </a:ext>
            </a:extLst>
          </p:cNvPr>
          <p:cNvGrpSpPr/>
          <p:nvPr/>
        </p:nvGrpSpPr>
        <p:grpSpPr>
          <a:xfrm>
            <a:off x="651625" y="4150837"/>
            <a:ext cx="6856200" cy="682920"/>
            <a:chOff x="651625" y="4150837"/>
            <a:chExt cx="685620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63309A7-6C14-A88E-CE2F-42F4122564EE}"/>
                    </a:ext>
                  </a:extLst>
                </p14:cNvPr>
                <p14:cNvContentPartPr/>
                <p14:nvPr/>
              </p14:nvContentPartPr>
              <p14:xfrm>
                <a:off x="651625" y="4363597"/>
                <a:ext cx="1695960" cy="388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63309A7-6C14-A88E-CE2F-42F4122564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2625" y="4354597"/>
                  <a:ext cx="1713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D69C5D8-A5A0-5E6F-E196-42733D667565}"/>
                    </a:ext>
                  </a:extLst>
                </p14:cNvPr>
                <p14:cNvContentPartPr/>
                <p14:nvPr/>
              </p14:nvContentPartPr>
              <p14:xfrm>
                <a:off x="1904425" y="4262797"/>
                <a:ext cx="108720" cy="99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D69C5D8-A5A0-5E6F-E196-42733D6675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95425" y="4253797"/>
                  <a:ext cx="126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6DAD91-5549-7070-D067-3BDA1179F2C2}"/>
                    </a:ext>
                  </a:extLst>
                </p14:cNvPr>
                <p14:cNvContentPartPr/>
                <p14:nvPr/>
              </p14:nvContentPartPr>
              <p14:xfrm>
                <a:off x="1777705" y="4423717"/>
                <a:ext cx="167760" cy="4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6DAD91-5549-7070-D067-3BDA1179F2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68705" y="4414717"/>
                  <a:ext cx="185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3218F5-3DEB-1B01-AAED-A07FF11B900E}"/>
                    </a:ext>
                  </a:extLst>
                </p14:cNvPr>
                <p14:cNvContentPartPr/>
                <p14:nvPr/>
              </p14:nvContentPartPr>
              <p14:xfrm>
                <a:off x="696265" y="4508677"/>
                <a:ext cx="125640" cy="5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3218F5-3DEB-1B01-AAED-A07FF11B900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7625" y="4500037"/>
                  <a:ext cx="143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695CD0-5ACA-C43D-E422-A2A2B9AA236E}"/>
                    </a:ext>
                  </a:extLst>
                </p14:cNvPr>
                <p14:cNvContentPartPr/>
                <p14:nvPr/>
              </p14:nvContentPartPr>
              <p14:xfrm>
                <a:off x="2466385" y="4255597"/>
                <a:ext cx="1111320" cy="462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695CD0-5ACA-C43D-E422-A2A2B9AA23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57745" y="4246597"/>
                  <a:ext cx="11289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4DAD5C4-7939-54AD-778A-694B218DFCCD}"/>
                    </a:ext>
                  </a:extLst>
                </p14:cNvPr>
                <p14:cNvContentPartPr/>
                <p14:nvPr/>
              </p14:nvContentPartPr>
              <p14:xfrm>
                <a:off x="2972185" y="4427317"/>
                <a:ext cx="237600" cy="6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4DAD5C4-7939-54AD-778A-694B218DFCC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63545" y="4418317"/>
                  <a:ext cx="255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151C3A6-0A59-A0AD-CC78-1B29B17E3A2A}"/>
                    </a:ext>
                  </a:extLst>
                </p14:cNvPr>
                <p14:cNvContentPartPr/>
                <p14:nvPr/>
              </p14:nvContentPartPr>
              <p14:xfrm>
                <a:off x="3772825" y="4444957"/>
                <a:ext cx="187200" cy="117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151C3A6-0A59-A0AD-CC78-1B29B17E3A2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64185" y="4436317"/>
                  <a:ext cx="204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78E4C43-6A86-062F-C279-3B9480A8CB02}"/>
                    </a:ext>
                  </a:extLst>
                </p14:cNvPr>
                <p14:cNvContentPartPr/>
                <p14:nvPr/>
              </p14:nvContentPartPr>
              <p14:xfrm>
                <a:off x="4063345" y="4213837"/>
                <a:ext cx="1970280" cy="465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78E4C43-6A86-062F-C279-3B9480A8CB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54345" y="4204837"/>
                  <a:ext cx="19879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3F1203-90CA-0DC5-65BA-F912898E6AC2}"/>
                    </a:ext>
                  </a:extLst>
                </p14:cNvPr>
                <p14:cNvContentPartPr/>
                <p14:nvPr/>
              </p14:nvContentPartPr>
              <p14:xfrm>
                <a:off x="5557705" y="4150837"/>
                <a:ext cx="98640" cy="84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3F1203-90CA-0DC5-65BA-F912898E6A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48705" y="4142197"/>
                  <a:ext cx="116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D007747-9BA2-3FD1-DEBB-D586B955BA71}"/>
                    </a:ext>
                  </a:extLst>
                </p14:cNvPr>
                <p14:cNvContentPartPr/>
                <p14:nvPr/>
              </p14:nvContentPartPr>
              <p14:xfrm>
                <a:off x="5376985" y="4290877"/>
                <a:ext cx="207360" cy="20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D007747-9BA2-3FD1-DEBB-D586B955BA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67985" y="4282237"/>
                  <a:ext cx="225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ECDC552-6952-4BD2-54A6-9B42F416753F}"/>
                    </a:ext>
                  </a:extLst>
                </p14:cNvPr>
                <p14:cNvContentPartPr/>
                <p14:nvPr/>
              </p14:nvContentPartPr>
              <p14:xfrm>
                <a:off x="6221185" y="4177117"/>
                <a:ext cx="337680" cy="656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ECDC552-6952-4BD2-54A6-9B42F41675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12545" y="4168117"/>
                  <a:ext cx="3553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560780-8253-5656-CD12-9235E0A3C47E}"/>
                    </a:ext>
                  </a:extLst>
                </p14:cNvPr>
                <p14:cNvContentPartPr/>
                <p14:nvPr/>
              </p14:nvContentPartPr>
              <p14:xfrm>
                <a:off x="6648505" y="4305277"/>
                <a:ext cx="859320" cy="260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560780-8253-5656-CD12-9235E0A3C4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39505" y="4296277"/>
                  <a:ext cx="87696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0972AEB-1EC0-EBFB-E860-28E5E0E7F228}"/>
                  </a:ext>
                </a:extLst>
              </p14:cNvPr>
              <p14:cNvContentPartPr/>
              <p14:nvPr/>
            </p14:nvContentPartPr>
            <p14:xfrm>
              <a:off x="7705825" y="4275757"/>
              <a:ext cx="216360" cy="167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0972AEB-1EC0-EBFB-E860-28E5E0E7F22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696825" y="4267117"/>
                <a:ext cx="23400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97592B2-34F0-019C-D6FE-C4167C51D8FD}"/>
              </a:ext>
            </a:extLst>
          </p:cNvPr>
          <p:cNvGrpSpPr/>
          <p:nvPr/>
        </p:nvGrpSpPr>
        <p:grpSpPr>
          <a:xfrm>
            <a:off x="8058985" y="4144717"/>
            <a:ext cx="2207160" cy="630360"/>
            <a:chOff x="8058985" y="4144717"/>
            <a:chExt cx="220716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8957632-A23A-DD6C-EA01-D99A58788F0F}"/>
                    </a:ext>
                  </a:extLst>
                </p14:cNvPr>
                <p14:cNvContentPartPr/>
                <p14:nvPr/>
              </p14:nvContentPartPr>
              <p14:xfrm>
                <a:off x="8058985" y="4144717"/>
                <a:ext cx="1064880" cy="630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8957632-A23A-DD6C-EA01-D99A58788F0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49985" y="4135717"/>
                  <a:ext cx="10825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21A9B3-E7C7-E916-F789-B51C7CECBFB0}"/>
                    </a:ext>
                  </a:extLst>
                </p14:cNvPr>
                <p14:cNvContentPartPr/>
                <p14:nvPr/>
              </p14:nvContentPartPr>
              <p14:xfrm>
                <a:off x="9161665" y="4220677"/>
                <a:ext cx="155160" cy="23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21A9B3-E7C7-E916-F789-B51C7CECBF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53025" y="4212037"/>
                  <a:ext cx="172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70C492B-9DB8-F5D2-298E-728F40616BFE}"/>
                    </a:ext>
                  </a:extLst>
                </p14:cNvPr>
                <p14:cNvContentPartPr/>
                <p14:nvPr/>
              </p14:nvContentPartPr>
              <p14:xfrm>
                <a:off x="9361825" y="4159117"/>
                <a:ext cx="904320" cy="280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70C492B-9DB8-F5D2-298E-728F40616B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52825" y="4150477"/>
                  <a:ext cx="9219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FB1C056-6979-F8CC-93CA-8EAC71BAFFEE}"/>
              </a:ext>
            </a:extLst>
          </p:cNvPr>
          <p:cNvGrpSpPr/>
          <p:nvPr/>
        </p:nvGrpSpPr>
        <p:grpSpPr>
          <a:xfrm>
            <a:off x="10482145" y="3969757"/>
            <a:ext cx="1298880" cy="774720"/>
            <a:chOff x="10482145" y="3969757"/>
            <a:chExt cx="1298880" cy="7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7FF5ED7-F169-4753-4C82-C89BA1A43407}"/>
                    </a:ext>
                  </a:extLst>
                </p14:cNvPr>
                <p14:cNvContentPartPr/>
                <p14:nvPr/>
              </p14:nvContentPartPr>
              <p14:xfrm>
                <a:off x="10482145" y="4154797"/>
                <a:ext cx="1298880" cy="58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7FF5ED7-F169-4753-4C82-C89BA1A434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73505" y="4145797"/>
                  <a:ext cx="13165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1F9CC5E-D71E-388C-6C7C-0E32F3142156}"/>
                    </a:ext>
                  </a:extLst>
                </p14:cNvPr>
                <p14:cNvContentPartPr/>
                <p14:nvPr/>
              </p14:nvContentPartPr>
              <p14:xfrm>
                <a:off x="11220145" y="3969757"/>
                <a:ext cx="149040" cy="133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1F9CC5E-D71E-388C-6C7C-0E32F31421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11505" y="3961117"/>
                  <a:ext cx="1666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73371BE-F53E-FE04-BB7E-6F5619293876}"/>
              </a:ext>
            </a:extLst>
          </p:cNvPr>
          <p:cNvGrpSpPr/>
          <p:nvPr/>
        </p:nvGrpSpPr>
        <p:grpSpPr>
          <a:xfrm>
            <a:off x="6199945" y="5212477"/>
            <a:ext cx="1778040" cy="343440"/>
            <a:chOff x="6199945" y="5212477"/>
            <a:chExt cx="177804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11125C3-5812-0B92-923C-857DBC13DF17}"/>
                    </a:ext>
                  </a:extLst>
                </p14:cNvPr>
                <p14:cNvContentPartPr/>
                <p14:nvPr/>
              </p14:nvContentPartPr>
              <p14:xfrm>
                <a:off x="6199945" y="5348197"/>
                <a:ext cx="241560" cy="139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11125C3-5812-0B92-923C-857DBC13DF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90945" y="5339197"/>
                  <a:ext cx="259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F3C1A74-3BF7-1D7F-4F1E-BC6196E66185}"/>
                    </a:ext>
                  </a:extLst>
                </p14:cNvPr>
                <p14:cNvContentPartPr/>
                <p14:nvPr/>
              </p14:nvContentPartPr>
              <p14:xfrm>
                <a:off x="6571105" y="5212477"/>
                <a:ext cx="1406880" cy="343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F3C1A74-3BF7-1D7F-4F1E-BC6196E6618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62465" y="5203477"/>
                  <a:ext cx="1424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E4C03FF-D607-DAC9-C5A0-97BD9DF2B8A6}"/>
                    </a:ext>
                  </a:extLst>
                </p14:cNvPr>
                <p14:cNvContentPartPr/>
                <p14:nvPr/>
              </p14:nvContentPartPr>
              <p14:xfrm>
                <a:off x="6921025" y="5298157"/>
                <a:ext cx="190440" cy="3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E4C03FF-D607-DAC9-C5A0-97BD9DF2B8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12385" y="5289517"/>
                  <a:ext cx="2080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6F506A7-4CF2-4350-1C84-5F5F06BB2A0F}"/>
              </a:ext>
            </a:extLst>
          </p:cNvPr>
          <p:cNvGrpSpPr/>
          <p:nvPr/>
        </p:nvGrpSpPr>
        <p:grpSpPr>
          <a:xfrm>
            <a:off x="8165905" y="5053357"/>
            <a:ext cx="2661480" cy="652680"/>
            <a:chOff x="8165905" y="5053357"/>
            <a:chExt cx="266148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B0D92D9-A487-5BD1-C1DE-DEE32DDC6DA4}"/>
                    </a:ext>
                  </a:extLst>
                </p14:cNvPr>
                <p14:cNvContentPartPr/>
                <p14:nvPr/>
              </p14:nvContentPartPr>
              <p14:xfrm>
                <a:off x="8165905" y="5226877"/>
                <a:ext cx="938160" cy="259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B0D92D9-A487-5BD1-C1DE-DEE32DDC6D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56905" y="5218237"/>
                  <a:ext cx="955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8C0887-F505-3D3B-3BC2-56FA8A4E74EA}"/>
                    </a:ext>
                  </a:extLst>
                </p14:cNvPr>
                <p14:cNvContentPartPr/>
                <p14:nvPr/>
              </p14:nvContentPartPr>
              <p14:xfrm>
                <a:off x="9266065" y="5126797"/>
                <a:ext cx="235080" cy="421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8C0887-F505-3D3B-3BC2-56FA8A4E74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57065" y="5118157"/>
                  <a:ext cx="2527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160CEC-F75E-CD53-ED2F-AF7406D5BBE0}"/>
                    </a:ext>
                  </a:extLst>
                </p14:cNvPr>
                <p14:cNvContentPartPr/>
                <p14:nvPr/>
              </p14:nvContentPartPr>
              <p14:xfrm>
                <a:off x="9623905" y="5139397"/>
                <a:ext cx="1203480" cy="566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160CEC-F75E-CD53-ED2F-AF7406D5BBE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14905" y="5130397"/>
                  <a:ext cx="12211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0527EC-C450-F1D5-AF52-B31520A819AD}"/>
                    </a:ext>
                  </a:extLst>
                </p14:cNvPr>
                <p14:cNvContentPartPr/>
                <p14:nvPr/>
              </p14:nvContentPartPr>
              <p14:xfrm>
                <a:off x="10296385" y="5053357"/>
                <a:ext cx="123120" cy="95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0527EC-C450-F1D5-AF52-B31520A819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87385" y="5044357"/>
                  <a:ext cx="14076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3804604-A401-B2E9-8E99-0BAF7DC6757F}"/>
                  </a:ext>
                </a:extLst>
              </p14:cNvPr>
              <p14:cNvContentPartPr/>
              <p14:nvPr/>
            </p14:nvContentPartPr>
            <p14:xfrm>
              <a:off x="157705" y="6223357"/>
              <a:ext cx="256320" cy="154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3804604-A401-B2E9-8E99-0BAF7DC6757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8705" y="6214717"/>
                <a:ext cx="2739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A212315-DFE7-0B11-1EEF-9F3A233374DE}"/>
              </a:ext>
            </a:extLst>
          </p:cNvPr>
          <p:cNvGrpSpPr/>
          <p:nvPr/>
        </p:nvGrpSpPr>
        <p:grpSpPr>
          <a:xfrm>
            <a:off x="536065" y="6036517"/>
            <a:ext cx="3888360" cy="606240"/>
            <a:chOff x="536065" y="6036517"/>
            <a:chExt cx="388836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E967147-DA26-FD7C-2C0C-37DE09ACE077}"/>
                    </a:ext>
                  </a:extLst>
                </p14:cNvPr>
                <p14:cNvContentPartPr/>
                <p14:nvPr/>
              </p14:nvContentPartPr>
              <p14:xfrm>
                <a:off x="536065" y="6107797"/>
                <a:ext cx="1900080" cy="396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E967147-DA26-FD7C-2C0C-37DE09ACE0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7425" y="6099157"/>
                  <a:ext cx="1917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299604E-4A98-D3C6-4DCB-C7FFB736C55F}"/>
                    </a:ext>
                  </a:extLst>
                </p14:cNvPr>
                <p14:cNvContentPartPr/>
                <p14:nvPr/>
              </p14:nvContentPartPr>
              <p14:xfrm>
                <a:off x="2093065" y="6036517"/>
                <a:ext cx="99720" cy="105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299604E-4A98-D3C6-4DCB-C7FFB736C55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84425" y="6027517"/>
                  <a:ext cx="117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C8EE46-8395-6F8D-3E56-661FA8496142}"/>
                    </a:ext>
                  </a:extLst>
                </p14:cNvPr>
                <p14:cNvContentPartPr/>
                <p14:nvPr/>
              </p14:nvContentPartPr>
              <p14:xfrm>
                <a:off x="1861225" y="6150277"/>
                <a:ext cx="163800" cy="19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C8EE46-8395-6F8D-3E56-661FA849614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52225" y="6141637"/>
                  <a:ext cx="181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E9ED7B1-7371-DBD0-2E34-FE179883658D}"/>
                    </a:ext>
                  </a:extLst>
                </p14:cNvPr>
                <p14:cNvContentPartPr/>
                <p14:nvPr/>
              </p14:nvContentPartPr>
              <p14:xfrm>
                <a:off x="1137265" y="6230917"/>
                <a:ext cx="180720" cy="16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E9ED7B1-7371-DBD0-2E34-FE179883658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28625" y="6222277"/>
                  <a:ext cx="198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142650-33A0-2218-91E1-AD348C6235F7}"/>
                    </a:ext>
                  </a:extLst>
                </p14:cNvPr>
                <p14:cNvContentPartPr/>
                <p14:nvPr/>
              </p14:nvContentPartPr>
              <p14:xfrm>
                <a:off x="2670145" y="6176197"/>
                <a:ext cx="343440" cy="334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142650-33A0-2218-91E1-AD348C6235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61145" y="6167197"/>
                  <a:ext cx="3610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82E54BA-E76F-48A3-4A4C-05A358AE4178}"/>
                    </a:ext>
                  </a:extLst>
                </p14:cNvPr>
                <p14:cNvContentPartPr/>
                <p14:nvPr/>
              </p14:nvContentPartPr>
              <p14:xfrm>
                <a:off x="2685625" y="6253237"/>
                <a:ext cx="119880" cy="12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82E54BA-E76F-48A3-4A4C-05A358AE417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76625" y="6244597"/>
                  <a:ext cx="137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D38A9E7-A8E4-0C25-C785-A6904E24FBB0}"/>
                    </a:ext>
                  </a:extLst>
                </p14:cNvPr>
                <p14:cNvContentPartPr/>
                <p14:nvPr/>
              </p14:nvContentPartPr>
              <p14:xfrm>
                <a:off x="3113665" y="6130477"/>
                <a:ext cx="1310760" cy="512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D38A9E7-A8E4-0C25-C785-A6904E24FBB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05025" y="6121837"/>
                  <a:ext cx="13284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AE1A48-EEFE-CE65-4718-29066891BA4B}"/>
                    </a:ext>
                  </a:extLst>
                </p14:cNvPr>
                <p14:cNvContentPartPr/>
                <p14:nvPr/>
              </p14:nvContentPartPr>
              <p14:xfrm>
                <a:off x="3913945" y="6069277"/>
                <a:ext cx="98280" cy="82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AE1A48-EEFE-CE65-4718-29066891BA4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905305" y="6060637"/>
                  <a:ext cx="1159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252450-85B5-1C9C-7BE9-BAD8547CD0F2}"/>
              </a:ext>
            </a:extLst>
          </p:cNvPr>
          <p:cNvGrpSpPr/>
          <p:nvPr/>
        </p:nvGrpSpPr>
        <p:grpSpPr>
          <a:xfrm>
            <a:off x="4598305" y="5953717"/>
            <a:ext cx="1498680" cy="505440"/>
            <a:chOff x="4598305" y="5953717"/>
            <a:chExt cx="149868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7D61F4C-B2A4-9120-0EAC-9EDE3BB7BEE3}"/>
                    </a:ext>
                  </a:extLst>
                </p14:cNvPr>
                <p14:cNvContentPartPr/>
                <p14:nvPr/>
              </p14:nvContentPartPr>
              <p14:xfrm>
                <a:off x="4598305" y="6103117"/>
                <a:ext cx="1498680" cy="356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7D61F4C-B2A4-9120-0EAC-9EDE3BB7BEE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89305" y="6094477"/>
                  <a:ext cx="15163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A87E0AC-51E7-9F37-5859-256DF9DBCF3C}"/>
                    </a:ext>
                  </a:extLst>
                </p14:cNvPr>
                <p14:cNvContentPartPr/>
                <p14:nvPr/>
              </p14:nvContentPartPr>
              <p14:xfrm>
                <a:off x="4646905" y="5953717"/>
                <a:ext cx="117720" cy="101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A87E0AC-51E7-9F37-5859-256DF9DBCF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38265" y="5945077"/>
                  <a:ext cx="1353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1FAEFA7-1D65-F2F7-5936-2DF4B2EF6F79}"/>
              </a:ext>
            </a:extLst>
          </p:cNvPr>
          <p:cNvGrpSpPr/>
          <p:nvPr/>
        </p:nvGrpSpPr>
        <p:grpSpPr>
          <a:xfrm>
            <a:off x="6299665" y="5862637"/>
            <a:ext cx="2390040" cy="659160"/>
            <a:chOff x="6299665" y="5862637"/>
            <a:chExt cx="23900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4377F44-C05D-B099-F04E-B349C6FBD58E}"/>
                    </a:ext>
                  </a:extLst>
                </p14:cNvPr>
                <p14:cNvContentPartPr/>
                <p14:nvPr/>
              </p14:nvContentPartPr>
              <p14:xfrm>
                <a:off x="6299665" y="5929237"/>
                <a:ext cx="1903320" cy="592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4377F44-C05D-B099-F04E-B349C6FBD5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90665" y="5920597"/>
                  <a:ext cx="19209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DDE032F-1DA4-7728-7CC7-2E68DA3143C0}"/>
                    </a:ext>
                  </a:extLst>
                </p14:cNvPr>
                <p14:cNvContentPartPr/>
                <p14:nvPr/>
              </p14:nvContentPartPr>
              <p14:xfrm>
                <a:off x="8398825" y="5862637"/>
                <a:ext cx="290880" cy="429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DDE032F-1DA4-7728-7CC7-2E68DA3143C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9825" y="5853637"/>
                  <a:ext cx="30852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54F3D4A-03E4-7776-E0FA-BBBC9EFE15DE}"/>
              </a:ext>
            </a:extLst>
          </p:cNvPr>
          <p:cNvGrpSpPr/>
          <p:nvPr/>
        </p:nvGrpSpPr>
        <p:grpSpPr>
          <a:xfrm>
            <a:off x="8810665" y="5751757"/>
            <a:ext cx="2261880" cy="769320"/>
            <a:chOff x="8810665" y="5751757"/>
            <a:chExt cx="2261880" cy="7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3D71735-4410-75BF-2210-4F9360A141AB}"/>
                    </a:ext>
                  </a:extLst>
                </p14:cNvPr>
                <p14:cNvContentPartPr/>
                <p14:nvPr/>
              </p14:nvContentPartPr>
              <p14:xfrm>
                <a:off x="8810665" y="5783077"/>
                <a:ext cx="2261880" cy="738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3D71735-4410-75BF-2210-4F9360A141A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02025" y="5774077"/>
                  <a:ext cx="227952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B0285AD-C017-806A-9F74-3A2EA7EA85E8}"/>
                    </a:ext>
                  </a:extLst>
                </p14:cNvPr>
                <p14:cNvContentPartPr/>
                <p14:nvPr/>
              </p14:nvContentPartPr>
              <p14:xfrm>
                <a:off x="9914065" y="5779477"/>
                <a:ext cx="126000" cy="104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B0285AD-C017-806A-9F74-3A2EA7EA85E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05065" y="5770477"/>
                  <a:ext cx="143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FD9CA9A-58F6-F2C1-D0FE-66C997256D54}"/>
                    </a:ext>
                  </a:extLst>
                </p14:cNvPr>
                <p14:cNvContentPartPr/>
                <p14:nvPr/>
              </p14:nvContentPartPr>
              <p14:xfrm>
                <a:off x="10378105" y="5751757"/>
                <a:ext cx="113040" cy="111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FD9CA9A-58F6-F2C1-D0FE-66C997256D5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69105" y="5743117"/>
                  <a:ext cx="130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B8E7566-41C6-6E68-6863-53F48102F192}"/>
                    </a:ext>
                  </a:extLst>
                </p14:cNvPr>
                <p14:cNvContentPartPr/>
                <p14:nvPr/>
              </p14:nvContentPartPr>
              <p14:xfrm>
                <a:off x="10525345" y="5914837"/>
                <a:ext cx="183600" cy="25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B8E7566-41C6-6E68-6863-53F48102F19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16345" y="5905837"/>
                  <a:ext cx="201240" cy="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005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</p:spTree>
    <p:extLst>
      <p:ext uri="{BB962C8B-B14F-4D97-AF65-F5344CB8AC3E}">
        <p14:creationId xmlns:p14="http://schemas.microsoft.com/office/powerpoint/2010/main" val="334484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</p:spTree>
    <p:extLst>
      <p:ext uri="{BB962C8B-B14F-4D97-AF65-F5344CB8AC3E}">
        <p14:creationId xmlns:p14="http://schemas.microsoft.com/office/powerpoint/2010/main" val="125541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2FBF1-61D9-3D44-828B-BF1F9423187F}"/>
              </a:ext>
            </a:extLst>
          </p:cNvPr>
          <p:cNvGrpSpPr/>
          <p:nvPr/>
        </p:nvGrpSpPr>
        <p:grpSpPr>
          <a:xfrm>
            <a:off x="660985" y="1050877"/>
            <a:ext cx="389880" cy="600480"/>
            <a:chOff x="660985" y="1050877"/>
            <a:chExt cx="38988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991BB0-2138-FC62-BB87-13E67251D0E2}"/>
                    </a:ext>
                  </a:extLst>
                </p14:cNvPr>
                <p14:cNvContentPartPr/>
                <p14:nvPr/>
              </p14:nvContentPartPr>
              <p14:xfrm>
                <a:off x="772585" y="1050877"/>
                <a:ext cx="22680" cy="52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991BB0-2138-FC62-BB87-13E67251D0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3585" y="1042237"/>
                  <a:ext cx="40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CC86F6-24E6-A466-CF78-152AD9253875}"/>
                    </a:ext>
                  </a:extLst>
                </p14:cNvPr>
                <p14:cNvContentPartPr/>
                <p14:nvPr/>
              </p14:nvContentPartPr>
              <p14:xfrm>
                <a:off x="867265" y="1056277"/>
                <a:ext cx="21960" cy="503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CC86F6-24E6-A466-CF78-152AD92538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265" y="1047637"/>
                  <a:ext cx="396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3DF369-9B30-6A1A-3E65-4C48D0FABC60}"/>
                    </a:ext>
                  </a:extLst>
                </p14:cNvPr>
                <p14:cNvContentPartPr/>
                <p14:nvPr/>
              </p14:nvContentPartPr>
              <p14:xfrm>
                <a:off x="660985" y="1376677"/>
                <a:ext cx="389880" cy="27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3DF369-9B30-6A1A-3E65-4C48D0FABC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985" y="1367677"/>
                  <a:ext cx="40752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B99294-9C57-0D24-228C-0807EF451CBD}"/>
              </a:ext>
            </a:extLst>
          </p:cNvPr>
          <p:cNvGrpSpPr/>
          <p:nvPr/>
        </p:nvGrpSpPr>
        <p:grpSpPr>
          <a:xfrm>
            <a:off x="727225" y="1868437"/>
            <a:ext cx="1800360" cy="605160"/>
            <a:chOff x="727225" y="1868437"/>
            <a:chExt cx="180036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B87423-38EA-194C-255D-4693F1FCB99D}"/>
                    </a:ext>
                  </a:extLst>
                </p14:cNvPr>
                <p14:cNvContentPartPr/>
                <p14:nvPr/>
              </p14:nvContentPartPr>
              <p14:xfrm>
                <a:off x="762145" y="1868437"/>
                <a:ext cx="1765440" cy="605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B87423-38EA-194C-255D-4693F1FCB9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145" y="1859437"/>
                  <a:ext cx="17830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3FBFD9-83A6-6D3D-AC97-7351D9F88C93}"/>
                    </a:ext>
                  </a:extLst>
                </p14:cNvPr>
                <p14:cNvContentPartPr/>
                <p14:nvPr/>
              </p14:nvContentPartPr>
              <p14:xfrm>
                <a:off x="727225" y="1953397"/>
                <a:ext cx="143640" cy="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3FBFD9-83A6-6D3D-AC97-7351D9F88C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225" y="1944397"/>
                  <a:ext cx="16128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FA2CD0-484A-EAD8-6CD7-E7EB0CD745A1}"/>
                  </a:ext>
                </a:extLst>
              </p14:cNvPr>
              <p14:cNvContentPartPr/>
              <p14:nvPr/>
            </p14:nvContentPartPr>
            <p14:xfrm>
              <a:off x="2711905" y="1954477"/>
              <a:ext cx="1206720" cy="29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FA2CD0-484A-EAD8-6CD7-E7EB0CD745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2905" y="1945477"/>
                <a:ext cx="1224360" cy="31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6DE7B4B-08A3-6AD0-BEC2-4CC23B7D361F}"/>
              </a:ext>
            </a:extLst>
          </p:cNvPr>
          <p:cNvGrpSpPr/>
          <p:nvPr/>
        </p:nvGrpSpPr>
        <p:grpSpPr>
          <a:xfrm>
            <a:off x="4079545" y="1699957"/>
            <a:ext cx="2797200" cy="754920"/>
            <a:chOff x="4079545" y="1699957"/>
            <a:chExt cx="279720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04A177-A23D-E78C-7F00-7ACC94FE219B}"/>
                    </a:ext>
                  </a:extLst>
                </p14:cNvPr>
                <p14:cNvContentPartPr/>
                <p14:nvPr/>
              </p14:nvContentPartPr>
              <p14:xfrm>
                <a:off x="4091065" y="1869517"/>
                <a:ext cx="2166480" cy="38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04A177-A23D-E78C-7F00-7ACC94FE21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2425" y="1860877"/>
                  <a:ext cx="21841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E0AE01-5084-13EF-FB53-720B6E4D7471}"/>
                    </a:ext>
                  </a:extLst>
                </p14:cNvPr>
                <p14:cNvContentPartPr/>
                <p14:nvPr/>
              </p14:nvContentPartPr>
              <p14:xfrm>
                <a:off x="5763985" y="1699957"/>
                <a:ext cx="127080" cy="11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E0AE01-5084-13EF-FB53-720B6E4D74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5345" y="1691317"/>
                  <a:ext cx="14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59B3BC-8EED-CFE7-00E2-E32320C28D97}"/>
                    </a:ext>
                  </a:extLst>
                </p14:cNvPr>
                <p14:cNvContentPartPr/>
                <p14:nvPr/>
              </p14:nvContentPartPr>
              <p14:xfrm>
                <a:off x="5279425" y="1744957"/>
                <a:ext cx="151560" cy="11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59B3BC-8EED-CFE7-00E2-E32320C28D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70425" y="1735957"/>
                  <a:ext cx="169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E8AC58-3FD9-5779-1E59-9C4993EF2245}"/>
                    </a:ext>
                  </a:extLst>
                </p14:cNvPr>
                <p14:cNvContentPartPr/>
                <p14:nvPr/>
              </p14:nvContentPartPr>
              <p14:xfrm>
                <a:off x="4079545" y="1946197"/>
                <a:ext cx="155520" cy="1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E8AC58-3FD9-5779-1E59-9C4993EF22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0545" y="1937557"/>
                  <a:ext cx="173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EDB992-3C8D-213D-22E7-6F21564E1505}"/>
                    </a:ext>
                  </a:extLst>
                </p14:cNvPr>
                <p14:cNvContentPartPr/>
                <p14:nvPr/>
              </p14:nvContentPartPr>
              <p14:xfrm>
                <a:off x="6452305" y="1878877"/>
                <a:ext cx="424440" cy="57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EDB992-3C8D-213D-22E7-6F21564E15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43305" y="1869877"/>
                  <a:ext cx="442080" cy="59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D194B0-DE87-0E4D-D96A-B86272A2A180}"/>
              </a:ext>
            </a:extLst>
          </p:cNvPr>
          <p:cNvGrpSpPr/>
          <p:nvPr/>
        </p:nvGrpSpPr>
        <p:grpSpPr>
          <a:xfrm>
            <a:off x="7073305" y="1806877"/>
            <a:ext cx="2987280" cy="556920"/>
            <a:chOff x="7073305" y="1806877"/>
            <a:chExt cx="298728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C0CED2-BA1F-48D9-8855-AC7CCE0C6B0F}"/>
                    </a:ext>
                  </a:extLst>
                </p14:cNvPr>
                <p14:cNvContentPartPr/>
                <p14:nvPr/>
              </p14:nvContentPartPr>
              <p14:xfrm>
                <a:off x="7073305" y="1948717"/>
                <a:ext cx="807840" cy="35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C0CED2-BA1F-48D9-8855-AC7CCE0C6B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64665" y="1939717"/>
                  <a:ext cx="8254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422B04-E9C9-B72C-3A26-64D8DA5C4674}"/>
                    </a:ext>
                  </a:extLst>
                </p14:cNvPr>
                <p14:cNvContentPartPr/>
                <p14:nvPr/>
              </p14:nvContentPartPr>
              <p14:xfrm>
                <a:off x="7521505" y="1992637"/>
                <a:ext cx="15264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422B04-E9C9-B72C-3A26-64D8DA5C46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12505" y="1983997"/>
                  <a:ext cx="170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3D287C-14AB-929C-0BC6-A4B032EF3241}"/>
                    </a:ext>
                  </a:extLst>
                </p14:cNvPr>
                <p14:cNvContentPartPr/>
                <p14:nvPr/>
              </p14:nvContentPartPr>
              <p14:xfrm>
                <a:off x="7982305" y="2229157"/>
                <a:ext cx="51120" cy="11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3D287C-14AB-929C-0BC6-A4B032EF32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3665" y="2220517"/>
                  <a:ext cx="68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24ABD3-4581-A766-E86C-72373C7A493F}"/>
                    </a:ext>
                  </a:extLst>
                </p14:cNvPr>
                <p14:cNvContentPartPr/>
                <p14:nvPr/>
              </p14:nvContentPartPr>
              <p14:xfrm>
                <a:off x="8185345" y="1981477"/>
                <a:ext cx="881640" cy="28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24ABD3-4581-A766-E86C-72373C7A49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76705" y="1972837"/>
                  <a:ext cx="899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AA8B1D-0AEF-E23E-DAFF-5FC60BE1143B}"/>
                    </a:ext>
                  </a:extLst>
                </p14:cNvPr>
                <p14:cNvContentPartPr/>
                <p14:nvPr/>
              </p14:nvContentPartPr>
              <p14:xfrm>
                <a:off x="8825065" y="1892917"/>
                <a:ext cx="91800" cy="118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AA8B1D-0AEF-E23E-DAFF-5FC60BE114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16425" y="1884277"/>
                  <a:ext cx="109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BD0FC8-1FB3-0FD8-7748-659F4AD8B90A}"/>
                    </a:ext>
                  </a:extLst>
                </p14:cNvPr>
                <p14:cNvContentPartPr/>
                <p14:nvPr/>
              </p14:nvContentPartPr>
              <p14:xfrm>
                <a:off x="9124585" y="1845037"/>
                <a:ext cx="118800" cy="518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BD0FC8-1FB3-0FD8-7748-659F4AD8B9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15585" y="1836037"/>
                  <a:ext cx="1364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98CB51-7892-F499-E327-4B2B6B3AA27E}"/>
                    </a:ext>
                  </a:extLst>
                </p14:cNvPr>
                <p14:cNvContentPartPr/>
                <p14:nvPr/>
              </p14:nvContentPartPr>
              <p14:xfrm>
                <a:off x="9302785" y="1946197"/>
                <a:ext cx="757800" cy="29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98CB51-7892-F499-E327-4B2B6B3AA2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93785" y="1937557"/>
                  <a:ext cx="775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7B1C86-94DA-B79C-8713-09CC83C007FF}"/>
                    </a:ext>
                  </a:extLst>
                </p14:cNvPr>
                <p14:cNvContentPartPr/>
                <p14:nvPr/>
              </p14:nvContentPartPr>
              <p14:xfrm>
                <a:off x="9484225" y="1806877"/>
                <a:ext cx="82080" cy="11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7B1C86-94DA-B79C-8713-09CC83C007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75585" y="1797877"/>
                  <a:ext cx="997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2189F1-AED3-B66B-101E-2CE9FF561173}"/>
              </a:ext>
            </a:extLst>
          </p:cNvPr>
          <p:cNvGrpSpPr/>
          <p:nvPr/>
        </p:nvGrpSpPr>
        <p:grpSpPr>
          <a:xfrm>
            <a:off x="2798665" y="2457037"/>
            <a:ext cx="1330200" cy="428400"/>
            <a:chOff x="2798665" y="2457037"/>
            <a:chExt cx="133020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14C4761-FC8A-7B95-E0CB-3232D20AB279}"/>
                    </a:ext>
                  </a:extLst>
                </p14:cNvPr>
                <p14:cNvContentPartPr/>
                <p14:nvPr/>
              </p14:nvContentPartPr>
              <p14:xfrm>
                <a:off x="2798665" y="2469277"/>
                <a:ext cx="141120" cy="41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14C4761-FC8A-7B95-E0CB-3232D20AB2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90025" y="2460637"/>
                  <a:ext cx="158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BC6666-E393-9689-441C-097C7E985078}"/>
                    </a:ext>
                  </a:extLst>
                </p14:cNvPr>
                <p14:cNvContentPartPr/>
                <p14:nvPr/>
              </p14:nvContentPartPr>
              <p14:xfrm>
                <a:off x="3018265" y="2620117"/>
                <a:ext cx="376200" cy="21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BC6666-E393-9689-441C-097C7E9850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09265" y="2611117"/>
                  <a:ext cx="393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4A1FE0-477D-47AB-329B-F6E7A1CF3D37}"/>
                    </a:ext>
                  </a:extLst>
                </p14:cNvPr>
                <p14:cNvContentPartPr/>
                <p14:nvPr/>
              </p14:nvContentPartPr>
              <p14:xfrm>
                <a:off x="3526585" y="2457037"/>
                <a:ext cx="602280" cy="31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4A1FE0-477D-47AB-329B-F6E7A1CF3D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17945" y="2448037"/>
                  <a:ext cx="61992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1C8FD6-815B-EBC8-B85B-7892184632D1}"/>
              </a:ext>
            </a:extLst>
          </p:cNvPr>
          <p:cNvGrpSpPr/>
          <p:nvPr/>
        </p:nvGrpSpPr>
        <p:grpSpPr>
          <a:xfrm>
            <a:off x="4343425" y="2353357"/>
            <a:ext cx="1655280" cy="594720"/>
            <a:chOff x="4343425" y="2353357"/>
            <a:chExt cx="1655280" cy="5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0876A4-9F52-7CD9-CEA7-68D7B5AB6117}"/>
                    </a:ext>
                  </a:extLst>
                </p14:cNvPr>
                <p14:cNvContentPartPr/>
                <p14:nvPr/>
              </p14:nvContentPartPr>
              <p14:xfrm>
                <a:off x="4343425" y="2431837"/>
                <a:ext cx="397440" cy="516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0876A4-9F52-7CD9-CEA7-68D7B5AB61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34785" y="2423197"/>
                  <a:ext cx="4150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68D577-C200-F71A-4867-37F10BE3C0EF}"/>
                    </a:ext>
                  </a:extLst>
                </p14:cNvPr>
                <p14:cNvContentPartPr/>
                <p14:nvPr/>
              </p14:nvContentPartPr>
              <p14:xfrm>
                <a:off x="4885945" y="2519317"/>
                <a:ext cx="232560" cy="20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68D577-C200-F71A-4867-37F10BE3C0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6945" y="2510317"/>
                  <a:ext cx="250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F077FD-984B-7644-A17A-30D0A16C5EFE}"/>
                    </a:ext>
                  </a:extLst>
                </p14:cNvPr>
                <p14:cNvContentPartPr/>
                <p14:nvPr/>
              </p14:nvContentPartPr>
              <p14:xfrm>
                <a:off x="5205265" y="2390077"/>
                <a:ext cx="793440" cy="538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F077FD-984B-7644-A17A-30D0A16C5E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6265" y="2381437"/>
                  <a:ext cx="8110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E09D6E-2D58-7698-8645-66F69DDDFAEF}"/>
                    </a:ext>
                  </a:extLst>
                </p14:cNvPr>
                <p14:cNvContentPartPr/>
                <p14:nvPr/>
              </p14:nvContentPartPr>
              <p14:xfrm>
                <a:off x="5578945" y="2353357"/>
                <a:ext cx="110880" cy="73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E09D6E-2D58-7698-8645-66F69DDDFA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69945" y="2344717"/>
                  <a:ext cx="12852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008EAA-BC8E-918F-6B3D-7379BA991597}"/>
              </a:ext>
            </a:extLst>
          </p:cNvPr>
          <p:cNvGrpSpPr/>
          <p:nvPr/>
        </p:nvGrpSpPr>
        <p:grpSpPr>
          <a:xfrm>
            <a:off x="6169345" y="2416357"/>
            <a:ext cx="2200320" cy="589680"/>
            <a:chOff x="6169345" y="2416357"/>
            <a:chExt cx="220032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7D9ED1-8275-E501-B9F8-96E18256911C}"/>
                    </a:ext>
                  </a:extLst>
                </p14:cNvPr>
                <p14:cNvContentPartPr/>
                <p14:nvPr/>
              </p14:nvContentPartPr>
              <p14:xfrm>
                <a:off x="6169345" y="2437237"/>
                <a:ext cx="1139400" cy="56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7D9ED1-8275-E501-B9F8-96E1825691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60345" y="2428237"/>
                  <a:ext cx="11570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71FDA3-20E1-9B7A-40A8-95CEE0F9F7BF}"/>
                    </a:ext>
                  </a:extLst>
                </p14:cNvPr>
                <p14:cNvContentPartPr/>
                <p14:nvPr/>
              </p14:nvContentPartPr>
              <p14:xfrm>
                <a:off x="6924985" y="2416357"/>
                <a:ext cx="121320" cy="109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71FDA3-20E1-9B7A-40A8-95CEE0F9F7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16345" y="2407717"/>
                  <a:ext cx="138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2AA05F-55B4-0430-5963-EC24B888B1B4}"/>
                    </a:ext>
                  </a:extLst>
                </p14:cNvPr>
                <p14:cNvContentPartPr/>
                <p14:nvPr/>
              </p14:nvContentPartPr>
              <p14:xfrm>
                <a:off x="7473625" y="2488357"/>
                <a:ext cx="78444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2AA05F-55B4-0430-5963-EC24B888B1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64985" y="2479717"/>
                  <a:ext cx="802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6239AC-16F8-AC0A-30DF-EAB8B88B7502}"/>
                    </a:ext>
                  </a:extLst>
                </p14:cNvPr>
                <p14:cNvContentPartPr/>
                <p14:nvPr/>
              </p14:nvContentPartPr>
              <p14:xfrm>
                <a:off x="7806265" y="2449477"/>
                <a:ext cx="84600" cy="8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6239AC-16F8-AC0A-30DF-EAB8B88B75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97625" y="2440837"/>
                  <a:ext cx="102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904DD6-B930-4413-213D-37E3AF6C8620}"/>
                    </a:ext>
                  </a:extLst>
                </p14:cNvPr>
                <p14:cNvContentPartPr/>
                <p14:nvPr/>
              </p14:nvContentPartPr>
              <p14:xfrm>
                <a:off x="8222425" y="2482237"/>
                <a:ext cx="147240" cy="431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904DD6-B930-4413-213D-37E3AF6C86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13425" y="2473237"/>
                  <a:ext cx="16488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BCFBA1-7918-ACD2-B4F2-CC48DE377563}"/>
              </a:ext>
            </a:extLst>
          </p:cNvPr>
          <p:cNvGrpSpPr/>
          <p:nvPr/>
        </p:nvGrpSpPr>
        <p:grpSpPr>
          <a:xfrm>
            <a:off x="2382865" y="872677"/>
            <a:ext cx="4044600" cy="600840"/>
            <a:chOff x="2382865" y="872677"/>
            <a:chExt cx="404460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A42C99-3E99-5B8B-00B2-9A087B0BDA2E}"/>
                    </a:ext>
                  </a:extLst>
                </p14:cNvPr>
                <p14:cNvContentPartPr/>
                <p14:nvPr/>
              </p14:nvContentPartPr>
              <p14:xfrm>
                <a:off x="2382865" y="1070317"/>
                <a:ext cx="10296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A42C99-3E99-5B8B-00B2-9A087B0BDA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4225" y="1061317"/>
                  <a:ext cx="120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5C93C7-5D06-C19F-5193-F751D0A5A04D}"/>
                    </a:ext>
                  </a:extLst>
                </p14:cNvPr>
                <p14:cNvContentPartPr/>
                <p14:nvPr/>
              </p14:nvContentPartPr>
              <p14:xfrm>
                <a:off x="2579065" y="1079677"/>
                <a:ext cx="964080" cy="329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5C93C7-5D06-C19F-5193-F751D0A5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70065" y="1070677"/>
                  <a:ext cx="981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D802D4-F030-7BF0-714A-BF84F7A89EB5}"/>
                    </a:ext>
                  </a:extLst>
                </p14:cNvPr>
                <p14:cNvContentPartPr/>
                <p14:nvPr/>
              </p14:nvContentPartPr>
              <p14:xfrm>
                <a:off x="3187465" y="999037"/>
                <a:ext cx="77760" cy="9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D802D4-F030-7BF0-714A-BF84F7A89E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78465" y="990037"/>
                  <a:ext cx="95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422729-C054-A00E-1AD1-90206EF0FAB9}"/>
                    </a:ext>
                  </a:extLst>
                </p14:cNvPr>
                <p14:cNvContentPartPr/>
                <p14:nvPr/>
              </p14:nvContentPartPr>
              <p14:xfrm>
                <a:off x="3765625" y="997237"/>
                <a:ext cx="2512440" cy="391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422729-C054-A00E-1AD1-90206EF0FA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56985" y="988237"/>
                  <a:ext cx="25300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5EC13C-0985-D753-78C9-BA6801EECD21}"/>
                    </a:ext>
                  </a:extLst>
                </p14:cNvPr>
                <p14:cNvContentPartPr/>
                <p14:nvPr/>
              </p14:nvContentPartPr>
              <p14:xfrm>
                <a:off x="5821945" y="872677"/>
                <a:ext cx="107280" cy="114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5EC13C-0985-D753-78C9-BA6801EECD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2945" y="864037"/>
                  <a:ext cx="124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2A7195-FC63-4E5B-690D-07E8E1F2ABF3}"/>
                    </a:ext>
                  </a:extLst>
                </p14:cNvPr>
                <p14:cNvContentPartPr/>
                <p14:nvPr/>
              </p14:nvContentPartPr>
              <p14:xfrm>
                <a:off x="5654545" y="1055557"/>
                <a:ext cx="127800" cy="11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2A7195-FC63-4E5B-690D-07E8E1F2AB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5905" y="1046557"/>
                  <a:ext cx="145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19CC62-EB75-709C-B0EF-0386D6CA4C47}"/>
                    </a:ext>
                  </a:extLst>
                </p14:cNvPr>
                <p14:cNvContentPartPr/>
                <p14:nvPr/>
              </p14:nvContentPartPr>
              <p14:xfrm>
                <a:off x="5123545" y="928477"/>
                <a:ext cx="9756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19CC62-EB75-709C-B0EF-0386D6CA4C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4905" y="919837"/>
                  <a:ext cx="115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0D8A1B-4733-651B-3CC5-CAF7CB0E6E4F}"/>
                    </a:ext>
                  </a:extLst>
                </p14:cNvPr>
                <p14:cNvContentPartPr/>
                <p14:nvPr/>
              </p14:nvContentPartPr>
              <p14:xfrm>
                <a:off x="6244945" y="876637"/>
                <a:ext cx="182520" cy="513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0D8A1B-4733-651B-3CC5-CAF7CB0E6E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36305" y="867637"/>
                  <a:ext cx="200160" cy="53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265E96C-2914-3431-FB51-3F21CB047342}"/>
                  </a:ext>
                </a:extLst>
              </p14:cNvPr>
              <p14:cNvContentPartPr/>
              <p14:nvPr/>
            </p14:nvContentPartPr>
            <p14:xfrm>
              <a:off x="1043305" y="3963637"/>
              <a:ext cx="359640" cy="143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265E96C-2914-3431-FB51-3F21CB0473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4305" y="3954997"/>
                <a:ext cx="37728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E0FBEB9-4D00-A0CF-1551-C98B1EDEE848}"/>
              </a:ext>
            </a:extLst>
          </p:cNvPr>
          <p:cNvGrpSpPr/>
          <p:nvPr/>
        </p:nvGrpSpPr>
        <p:grpSpPr>
          <a:xfrm>
            <a:off x="1013065" y="3767077"/>
            <a:ext cx="3819240" cy="1122120"/>
            <a:chOff x="1013065" y="3767077"/>
            <a:chExt cx="381924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4D39AB-DC53-1CF1-3E18-8B61FA5E2B5D}"/>
                    </a:ext>
                  </a:extLst>
                </p14:cNvPr>
                <p14:cNvContentPartPr/>
                <p14:nvPr/>
              </p14:nvContentPartPr>
              <p14:xfrm>
                <a:off x="1591945" y="3809557"/>
                <a:ext cx="1419480" cy="435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4D39AB-DC53-1CF1-3E18-8B61FA5E2B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3305" y="3800557"/>
                  <a:ext cx="1437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B895F7-9D4B-760C-53EE-5419ECF66B3A}"/>
                    </a:ext>
                  </a:extLst>
                </p14:cNvPr>
                <p14:cNvContentPartPr/>
                <p14:nvPr/>
              </p14:nvContentPartPr>
              <p14:xfrm>
                <a:off x="2670505" y="3839437"/>
                <a:ext cx="167760" cy="11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B895F7-9D4B-760C-53EE-5419ECF66B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1865" y="3830437"/>
                  <a:ext cx="185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EDFE2B-B295-D074-7E51-64A6AE5E65EF}"/>
                    </a:ext>
                  </a:extLst>
                </p14:cNvPr>
                <p14:cNvContentPartPr/>
                <p14:nvPr/>
              </p14:nvContentPartPr>
              <p14:xfrm>
                <a:off x="3187105" y="3767077"/>
                <a:ext cx="1645200" cy="694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EDFE2B-B295-D074-7E51-64A6AE5E65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78465" y="3758437"/>
                  <a:ext cx="16628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1F85FA-7056-8C98-527E-E18372029F59}"/>
                    </a:ext>
                  </a:extLst>
                </p14:cNvPr>
                <p14:cNvContentPartPr/>
                <p14:nvPr/>
              </p14:nvContentPartPr>
              <p14:xfrm>
                <a:off x="3970465" y="3844837"/>
                <a:ext cx="208080" cy="1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1F85FA-7056-8C98-527E-E18372029F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1825" y="3835837"/>
                  <a:ext cx="22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F61479-C5FA-A5AE-B56F-05BA4025A205}"/>
                    </a:ext>
                  </a:extLst>
                </p14:cNvPr>
                <p14:cNvContentPartPr/>
                <p14:nvPr/>
              </p14:nvContentPartPr>
              <p14:xfrm>
                <a:off x="1013065" y="4409677"/>
                <a:ext cx="31860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F61479-C5FA-A5AE-B56F-05BA4025A2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4065" y="4400677"/>
                  <a:ext cx="336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B04AD7-6879-857D-303A-6FA9A8DD97C2}"/>
                    </a:ext>
                  </a:extLst>
                </p14:cNvPr>
                <p14:cNvContentPartPr/>
                <p14:nvPr/>
              </p14:nvContentPartPr>
              <p14:xfrm>
                <a:off x="1561705" y="4396717"/>
                <a:ext cx="1629000" cy="49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B04AD7-6879-857D-303A-6FA9A8DD97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52705" y="4388077"/>
                  <a:ext cx="1646640" cy="51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AE94825-A8AB-72B1-EB66-2D37EAA54882}"/>
              </a:ext>
            </a:extLst>
          </p:cNvPr>
          <p:cNvGrpSpPr/>
          <p:nvPr/>
        </p:nvGrpSpPr>
        <p:grpSpPr>
          <a:xfrm>
            <a:off x="3294745" y="4349197"/>
            <a:ext cx="1429200" cy="629640"/>
            <a:chOff x="3294745" y="4349197"/>
            <a:chExt cx="1429200" cy="6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200A03-496B-F99D-3AC3-BB98CBECC833}"/>
                    </a:ext>
                  </a:extLst>
                </p14:cNvPr>
                <p14:cNvContentPartPr/>
                <p14:nvPr/>
              </p14:nvContentPartPr>
              <p14:xfrm>
                <a:off x="3480865" y="4390957"/>
                <a:ext cx="1243080" cy="587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200A03-496B-F99D-3AC3-BB98CBECC8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2225" y="4381957"/>
                  <a:ext cx="12607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81F2D3-9D9F-5F99-360B-91CDE7CDB151}"/>
                    </a:ext>
                  </a:extLst>
                </p14:cNvPr>
                <p14:cNvContentPartPr/>
                <p14:nvPr/>
              </p14:nvContentPartPr>
              <p14:xfrm>
                <a:off x="4159105" y="4349197"/>
                <a:ext cx="119880" cy="94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81F2D3-9D9F-5F99-360B-91CDE7CDB1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0465" y="4340197"/>
                  <a:ext cx="137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ABB5F3-50E7-03C3-F61B-754348F691D1}"/>
                    </a:ext>
                  </a:extLst>
                </p14:cNvPr>
                <p14:cNvContentPartPr/>
                <p14:nvPr/>
              </p14:nvContentPartPr>
              <p14:xfrm>
                <a:off x="4037785" y="4473757"/>
                <a:ext cx="222480" cy="6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ABB5F3-50E7-03C3-F61B-754348F691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28785" y="4465117"/>
                  <a:ext cx="240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D5B152E-96C3-6DE7-E677-7549D74FFD6F}"/>
                    </a:ext>
                  </a:extLst>
                </p14:cNvPr>
                <p14:cNvContentPartPr/>
                <p14:nvPr/>
              </p14:nvContentPartPr>
              <p14:xfrm>
                <a:off x="3294745" y="4704157"/>
                <a:ext cx="31320" cy="88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D5B152E-96C3-6DE7-E677-7549D74FFD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105" y="4695517"/>
                  <a:ext cx="489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49E59A0-9432-ABEA-60AA-FE551548558F}"/>
              </a:ext>
            </a:extLst>
          </p:cNvPr>
          <p:cNvGrpSpPr/>
          <p:nvPr/>
        </p:nvGrpSpPr>
        <p:grpSpPr>
          <a:xfrm>
            <a:off x="6946945" y="3891637"/>
            <a:ext cx="4070160" cy="561240"/>
            <a:chOff x="6946945" y="3891637"/>
            <a:chExt cx="407016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86FB33-0966-87D0-5D55-AE3EA35E8DBA}"/>
                    </a:ext>
                  </a:extLst>
                </p14:cNvPr>
                <p14:cNvContentPartPr/>
                <p14:nvPr/>
              </p14:nvContentPartPr>
              <p14:xfrm>
                <a:off x="7053865" y="4076317"/>
                <a:ext cx="150120" cy="252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86FB33-0966-87D0-5D55-AE3EA35E8D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45225" y="4067317"/>
                  <a:ext cx="167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DC5035-01DD-6B9E-07E6-F87BA119B0E2}"/>
                    </a:ext>
                  </a:extLst>
                </p14:cNvPr>
                <p14:cNvContentPartPr/>
                <p14:nvPr/>
              </p14:nvContentPartPr>
              <p14:xfrm>
                <a:off x="6946945" y="3960397"/>
                <a:ext cx="368640" cy="49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DC5035-01DD-6B9E-07E6-F87BA119B0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38305" y="3951757"/>
                  <a:ext cx="3862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0BE778-A349-9BB5-09A8-A9D8F07C066A}"/>
                    </a:ext>
                  </a:extLst>
                </p14:cNvPr>
                <p14:cNvContentPartPr/>
                <p14:nvPr/>
              </p14:nvContentPartPr>
              <p14:xfrm>
                <a:off x="7575865" y="3997117"/>
                <a:ext cx="922680" cy="34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0BE778-A349-9BB5-09A8-A9D8F07C06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66865" y="3988477"/>
                  <a:ext cx="940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85DA3F-10E1-C91B-A7E8-3023E7FB9C43}"/>
                    </a:ext>
                  </a:extLst>
                </p14:cNvPr>
                <p14:cNvContentPartPr/>
                <p14:nvPr/>
              </p14:nvContentPartPr>
              <p14:xfrm>
                <a:off x="8139625" y="3891637"/>
                <a:ext cx="119160" cy="79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85DA3F-10E1-C91B-A7E8-3023E7FB9C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0625" y="3882637"/>
                  <a:ext cx="136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A2B42F-FDAE-575D-D1C5-2CB71CCAA8E3}"/>
                    </a:ext>
                  </a:extLst>
                </p14:cNvPr>
                <p14:cNvContentPartPr/>
                <p14:nvPr/>
              </p14:nvContentPartPr>
              <p14:xfrm>
                <a:off x="8675305" y="3990637"/>
                <a:ext cx="2341800" cy="378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A2B42F-FDAE-575D-D1C5-2CB71CCAA8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66665" y="3981997"/>
                  <a:ext cx="2359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BDF8B8-3CAB-BC39-A40C-1282C65E26B2}"/>
                    </a:ext>
                  </a:extLst>
                </p14:cNvPr>
                <p14:cNvContentPartPr/>
                <p14:nvPr/>
              </p14:nvContentPartPr>
              <p14:xfrm>
                <a:off x="10642705" y="3907477"/>
                <a:ext cx="105480" cy="102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BDF8B8-3CAB-BC39-A40C-1282C65E26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34065" y="3898837"/>
                  <a:ext cx="123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154CB6-8135-5011-049D-D0970CB7D9F2}"/>
                    </a:ext>
                  </a:extLst>
                </p14:cNvPr>
                <p14:cNvContentPartPr/>
                <p14:nvPr/>
              </p14:nvContentPartPr>
              <p14:xfrm>
                <a:off x="10489345" y="4074157"/>
                <a:ext cx="135720" cy="14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154CB6-8135-5011-049D-D0970CB7D9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80705" y="4065517"/>
                  <a:ext cx="153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07AD00A-63C5-FB11-F5CF-9E2A7B33AE92}"/>
                    </a:ext>
                  </a:extLst>
                </p14:cNvPr>
                <p14:cNvContentPartPr/>
                <p14:nvPr/>
              </p14:nvContentPartPr>
              <p14:xfrm>
                <a:off x="10019185" y="3944917"/>
                <a:ext cx="98280" cy="96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07AD00A-63C5-FB11-F5CF-9E2A7B33AE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10185" y="3936277"/>
                  <a:ext cx="1159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D6BD4D-B105-9CA3-2862-D17CCE0862EA}"/>
              </a:ext>
            </a:extLst>
          </p:cNvPr>
          <p:cNvGrpSpPr/>
          <p:nvPr/>
        </p:nvGrpSpPr>
        <p:grpSpPr>
          <a:xfrm>
            <a:off x="6804025" y="4564117"/>
            <a:ext cx="3355560" cy="1053360"/>
            <a:chOff x="6804025" y="4564117"/>
            <a:chExt cx="335556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BF024A-B984-0100-55CE-739C7CC515BF}"/>
                    </a:ext>
                  </a:extLst>
                </p14:cNvPr>
                <p14:cNvContentPartPr/>
                <p14:nvPr/>
              </p14:nvContentPartPr>
              <p14:xfrm>
                <a:off x="6942265" y="4748797"/>
                <a:ext cx="188280" cy="19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BF024A-B984-0100-55CE-739C7CC515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33625" y="4739797"/>
                  <a:ext cx="205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FE1C7D-5EB3-632B-CCE6-DE87019EF939}"/>
                    </a:ext>
                  </a:extLst>
                </p14:cNvPr>
                <p14:cNvContentPartPr/>
                <p14:nvPr/>
              </p14:nvContentPartPr>
              <p14:xfrm>
                <a:off x="6864505" y="4678597"/>
                <a:ext cx="330840" cy="388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FE1C7D-5EB3-632B-CCE6-DE87019EF9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55505" y="4669597"/>
                  <a:ext cx="34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AE6FA3-502D-EFD7-2F07-EF67E70DDC51}"/>
                    </a:ext>
                  </a:extLst>
                </p14:cNvPr>
                <p14:cNvContentPartPr/>
                <p14:nvPr/>
              </p14:nvContentPartPr>
              <p14:xfrm>
                <a:off x="7459585" y="4624957"/>
                <a:ext cx="974160" cy="337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AE6FA3-502D-EFD7-2F07-EF67E70DDC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50945" y="4616317"/>
                  <a:ext cx="9918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2C9F7D-EADC-FB6C-BAF4-14964D782A3E}"/>
                    </a:ext>
                  </a:extLst>
                </p14:cNvPr>
                <p14:cNvContentPartPr/>
                <p14:nvPr/>
              </p14:nvContentPartPr>
              <p14:xfrm>
                <a:off x="8012545" y="4564117"/>
                <a:ext cx="143640" cy="109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2C9F7D-EADC-FB6C-BAF4-14964D782A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03545" y="4555477"/>
                  <a:ext cx="161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17BE39-92CA-7F5C-9870-14F5D3A0023A}"/>
                    </a:ext>
                  </a:extLst>
                </p14:cNvPr>
                <p14:cNvContentPartPr/>
                <p14:nvPr/>
              </p14:nvContentPartPr>
              <p14:xfrm>
                <a:off x="8609065" y="4651597"/>
                <a:ext cx="1402920" cy="54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17BE39-92CA-7F5C-9870-14F5D3A002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00065" y="4642957"/>
                  <a:ext cx="14205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0EDF91-9133-DA46-7FF4-5FC8204122C7}"/>
                    </a:ext>
                  </a:extLst>
                </p14:cNvPr>
                <p14:cNvContentPartPr/>
                <p14:nvPr/>
              </p14:nvContentPartPr>
              <p14:xfrm>
                <a:off x="9162745" y="4721077"/>
                <a:ext cx="110160" cy="2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0EDF91-9133-DA46-7FF4-5FC8204122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53745" y="4712437"/>
                  <a:ext cx="12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16E814-92C0-1360-E82F-D8927B898393}"/>
                    </a:ext>
                  </a:extLst>
                </p14:cNvPr>
                <p14:cNvContentPartPr/>
                <p14:nvPr/>
              </p14:nvContentPartPr>
              <p14:xfrm>
                <a:off x="6935065" y="5249917"/>
                <a:ext cx="17568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16E814-92C0-1360-E82F-D8927B8983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26425" y="5240917"/>
                  <a:ext cx="193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E3A980-2F32-D1DD-7FDA-CC47DE8F3845}"/>
                    </a:ext>
                  </a:extLst>
                </p14:cNvPr>
                <p14:cNvContentPartPr/>
                <p14:nvPr/>
              </p14:nvContentPartPr>
              <p14:xfrm>
                <a:off x="6804025" y="5126437"/>
                <a:ext cx="416880" cy="49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E3A980-2F32-D1DD-7FDA-CC47DE8F38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95025" y="5117437"/>
                  <a:ext cx="4345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C7B6B7-6585-7D7B-9279-B5B43B64F3FF}"/>
                    </a:ext>
                  </a:extLst>
                </p14:cNvPr>
                <p14:cNvContentPartPr/>
                <p14:nvPr/>
              </p14:nvContentPartPr>
              <p14:xfrm>
                <a:off x="7500265" y="5171437"/>
                <a:ext cx="1008000" cy="374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DC7B6B7-6585-7D7B-9279-B5B43B64F3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91625" y="5162437"/>
                  <a:ext cx="1025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D4DF2F8-5E90-9B87-B9C2-5F4A84A26189}"/>
                    </a:ext>
                  </a:extLst>
                </p14:cNvPr>
                <p14:cNvContentPartPr/>
                <p14:nvPr/>
              </p14:nvContentPartPr>
              <p14:xfrm>
                <a:off x="8145745" y="5081077"/>
                <a:ext cx="107640" cy="113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D4DF2F8-5E90-9B87-B9C2-5F4A84A261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37105" y="5072437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D3A398-33E3-6709-6B28-F98F316356EE}"/>
                    </a:ext>
                  </a:extLst>
                </p14:cNvPr>
                <p14:cNvContentPartPr/>
                <p14:nvPr/>
              </p14:nvContentPartPr>
              <p14:xfrm>
                <a:off x="8691505" y="5220397"/>
                <a:ext cx="1468080" cy="328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D3A398-33E3-6709-6B28-F98F316356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82505" y="5211757"/>
                  <a:ext cx="148572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E17BA7-6880-BF4C-9848-3A48F9E89992}"/>
              </a:ext>
            </a:extLst>
          </p:cNvPr>
          <p:cNvGrpSpPr/>
          <p:nvPr/>
        </p:nvGrpSpPr>
        <p:grpSpPr>
          <a:xfrm>
            <a:off x="6180977" y="3339397"/>
            <a:ext cx="3715088" cy="590040"/>
            <a:chOff x="6180977" y="3339397"/>
            <a:chExt cx="3715088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1BF445-574C-8467-20FD-9ADDEBF32DED}"/>
                    </a:ext>
                  </a:extLst>
                </p14:cNvPr>
                <p14:cNvContentPartPr/>
                <p14:nvPr/>
              </p14:nvContentPartPr>
              <p14:xfrm>
                <a:off x="6180977" y="3495997"/>
                <a:ext cx="623880" cy="30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1BF445-574C-8467-20FD-9ADDEBF32D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71977" y="3486997"/>
                  <a:ext cx="641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86224E-C2B9-B23E-9CEF-5167D454363A}"/>
                    </a:ext>
                  </a:extLst>
                </p14:cNvPr>
                <p14:cNvContentPartPr/>
                <p14:nvPr/>
              </p14:nvContentPartPr>
              <p14:xfrm>
                <a:off x="6564737" y="3425797"/>
                <a:ext cx="74520" cy="60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86224E-C2B9-B23E-9CEF-5167D45436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55737" y="3417157"/>
                  <a:ext cx="92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E6A242-F1C0-39EB-F81F-A491A247EF62}"/>
                    </a:ext>
                  </a:extLst>
                </p14:cNvPr>
                <p14:cNvContentPartPr/>
                <p14:nvPr/>
              </p14:nvContentPartPr>
              <p14:xfrm>
                <a:off x="6904937" y="3499237"/>
                <a:ext cx="1130760" cy="430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E6A242-F1C0-39EB-F81F-A491A247EF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95937" y="3490597"/>
                  <a:ext cx="11484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585E499-B029-1A88-C6CC-4308F04CF649}"/>
                    </a:ext>
                  </a:extLst>
                </p14:cNvPr>
                <p14:cNvContentPartPr/>
                <p14:nvPr/>
              </p14:nvContentPartPr>
              <p14:xfrm>
                <a:off x="7975577" y="3579877"/>
                <a:ext cx="177480" cy="30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585E499-B029-1A88-C6CC-4308F04CF6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66577" y="3571237"/>
                  <a:ext cx="19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F05966-A38F-5743-3EE0-361A795E5683}"/>
                    </a:ext>
                  </a:extLst>
                </p14:cNvPr>
                <p14:cNvContentPartPr/>
                <p14:nvPr/>
              </p14:nvContentPartPr>
              <p14:xfrm>
                <a:off x="8402785" y="3447757"/>
                <a:ext cx="1296000" cy="350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3F05966-A38F-5743-3EE0-361A795E56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93785" y="3439117"/>
                  <a:ext cx="13136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0205F6-591B-1EC1-B8E0-6F6AF396D5C2}"/>
                    </a:ext>
                  </a:extLst>
                </p14:cNvPr>
                <p14:cNvContentPartPr/>
                <p14:nvPr/>
              </p14:nvContentPartPr>
              <p14:xfrm>
                <a:off x="8532745" y="3339397"/>
                <a:ext cx="109440" cy="133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0205F6-591B-1EC1-B8E0-6F6AF396D5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24105" y="3330397"/>
                  <a:ext cx="127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D38DE5B-071E-46FB-B0BD-7B5D217A95B2}"/>
                    </a:ext>
                  </a:extLst>
                </p14:cNvPr>
                <p14:cNvContentPartPr/>
                <p14:nvPr/>
              </p14:nvContentPartPr>
              <p14:xfrm>
                <a:off x="9858265" y="3602557"/>
                <a:ext cx="23040" cy="49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D38DE5B-071E-46FB-B0BD-7B5D217A95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49625" y="3593917"/>
                  <a:ext cx="40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DE564D-14DE-D829-5D33-D22458E66288}"/>
                    </a:ext>
                  </a:extLst>
                </p14:cNvPr>
                <p14:cNvContentPartPr/>
                <p14:nvPr/>
              </p14:nvContentPartPr>
              <p14:xfrm>
                <a:off x="9861865" y="3754477"/>
                <a:ext cx="34200" cy="35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DE564D-14DE-D829-5D33-D22458E662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53225" y="3745837"/>
                  <a:ext cx="5184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493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F815DD-9B49-0A4E-677D-8A2B6EBBC855}"/>
              </a:ext>
            </a:extLst>
          </p:cNvPr>
          <p:cNvGrpSpPr/>
          <p:nvPr/>
        </p:nvGrpSpPr>
        <p:grpSpPr>
          <a:xfrm>
            <a:off x="362185" y="1208197"/>
            <a:ext cx="1404720" cy="433080"/>
            <a:chOff x="362185" y="1208197"/>
            <a:chExt cx="140472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40564D-203B-2A91-4192-83013BDC9FAB}"/>
                    </a:ext>
                  </a:extLst>
                </p14:cNvPr>
                <p14:cNvContentPartPr/>
                <p14:nvPr/>
              </p14:nvContentPartPr>
              <p14:xfrm>
                <a:off x="458305" y="1334197"/>
                <a:ext cx="117720" cy="210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40564D-203B-2A91-4192-83013BDC9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665" y="1325557"/>
                  <a:ext cx="135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0D3811-EDB8-4C4E-738A-314AA9B0D25E}"/>
                    </a:ext>
                  </a:extLst>
                </p14:cNvPr>
                <p14:cNvContentPartPr/>
                <p14:nvPr/>
              </p14:nvContentPartPr>
              <p14:xfrm>
                <a:off x="362185" y="1208197"/>
                <a:ext cx="392760" cy="43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0D3811-EDB8-4C4E-738A-314AA9B0D2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185" y="1199557"/>
                  <a:ext cx="4104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1EEA84-8A37-ED2B-99E5-1C96F4923324}"/>
                    </a:ext>
                  </a:extLst>
                </p14:cNvPr>
                <p14:cNvContentPartPr/>
                <p14:nvPr/>
              </p14:nvContentPartPr>
              <p14:xfrm>
                <a:off x="930265" y="1335997"/>
                <a:ext cx="836640" cy="26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1EEA84-8A37-ED2B-99E5-1C96F49233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265" y="1326997"/>
                  <a:ext cx="8542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8C41A4-9AF1-D611-2283-C0D5B6642B1B}"/>
              </a:ext>
            </a:extLst>
          </p:cNvPr>
          <p:cNvGrpSpPr/>
          <p:nvPr/>
        </p:nvGrpSpPr>
        <p:grpSpPr>
          <a:xfrm>
            <a:off x="1996585" y="952237"/>
            <a:ext cx="1478520" cy="969480"/>
            <a:chOff x="1996585" y="952237"/>
            <a:chExt cx="147852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C507A3-6FA7-BB25-1067-3E44818C1472}"/>
                    </a:ext>
                  </a:extLst>
                </p14:cNvPr>
                <p14:cNvContentPartPr/>
                <p14:nvPr/>
              </p14:nvContentPartPr>
              <p14:xfrm>
                <a:off x="1996585" y="1216477"/>
                <a:ext cx="1478520" cy="70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C507A3-6FA7-BB25-1067-3E44818C14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7585" y="1207837"/>
                  <a:ext cx="1496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D16A0B-4B06-3CAA-9CB9-B43A330CDCB7}"/>
                    </a:ext>
                  </a:extLst>
                </p14:cNvPr>
                <p14:cNvContentPartPr/>
                <p14:nvPr/>
              </p14:nvContentPartPr>
              <p14:xfrm>
                <a:off x="2837905" y="952237"/>
                <a:ext cx="11880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D16A0B-4B06-3CAA-9CB9-B43A330CDC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8905" y="943237"/>
                  <a:ext cx="13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33C3-641C-B9FC-EC53-8A9FD5BF1558}"/>
                    </a:ext>
                  </a:extLst>
                </p14:cNvPr>
                <p14:cNvContentPartPr/>
                <p14:nvPr/>
              </p14:nvContentPartPr>
              <p14:xfrm>
                <a:off x="3000265" y="1264357"/>
                <a:ext cx="216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33C3-641C-B9FC-EC53-8A9FD5BF15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1265" y="1255357"/>
                  <a:ext cx="23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60352C-1225-0BD6-3D85-FFC16ED30FC7}"/>
                    </a:ext>
                  </a:extLst>
                </p14:cNvPr>
                <p14:cNvContentPartPr/>
                <p14:nvPr/>
              </p14:nvContentPartPr>
              <p14:xfrm>
                <a:off x="2621905" y="1024957"/>
                <a:ext cx="110880" cy="139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60352C-1225-0BD6-3D85-FFC16ED30F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2905" y="1015957"/>
                  <a:ext cx="1285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56AEFC-2021-A4A1-7E09-0E68B7F53DB3}"/>
              </a:ext>
            </a:extLst>
          </p:cNvPr>
          <p:cNvGrpSpPr/>
          <p:nvPr/>
        </p:nvGrpSpPr>
        <p:grpSpPr>
          <a:xfrm>
            <a:off x="294145" y="1905877"/>
            <a:ext cx="2175480" cy="477360"/>
            <a:chOff x="294145" y="1905877"/>
            <a:chExt cx="217548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47A9E6-7FE8-9DCD-9A4C-29D23DD9D7E5}"/>
                    </a:ext>
                  </a:extLst>
                </p14:cNvPr>
                <p14:cNvContentPartPr/>
                <p14:nvPr/>
              </p14:nvContentPartPr>
              <p14:xfrm>
                <a:off x="361825" y="2034757"/>
                <a:ext cx="218520" cy="26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47A9E6-7FE8-9DCD-9A4C-29D23DD9D7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825" y="2025757"/>
                  <a:ext cx="236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E52507-0039-81FD-58C5-821A1AE626CD}"/>
                    </a:ext>
                  </a:extLst>
                </p14:cNvPr>
                <p14:cNvContentPartPr/>
                <p14:nvPr/>
              </p14:nvContentPartPr>
              <p14:xfrm>
                <a:off x="294145" y="1905877"/>
                <a:ext cx="469440" cy="47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E52507-0039-81FD-58C5-821A1AE626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505" y="1897237"/>
                  <a:ext cx="487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3DB7B-C5D3-F6E9-744E-177BBF24CB29}"/>
                    </a:ext>
                  </a:extLst>
                </p14:cNvPr>
                <p14:cNvContentPartPr/>
                <p14:nvPr/>
              </p14:nvContentPartPr>
              <p14:xfrm>
                <a:off x="1076425" y="1955917"/>
                <a:ext cx="1393200" cy="40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3DB7B-C5D3-F6E9-744E-177BBF24CB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7785" y="1946917"/>
                  <a:ext cx="1410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772A21-98D6-ABDA-1C23-C55896F14029}"/>
                    </a:ext>
                  </a:extLst>
                </p14:cNvPr>
                <p14:cNvContentPartPr/>
                <p14:nvPr/>
              </p14:nvContentPartPr>
              <p14:xfrm>
                <a:off x="1408345" y="2065357"/>
                <a:ext cx="199080" cy="18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772A21-98D6-ABDA-1C23-C55896F14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99345" y="2056357"/>
                  <a:ext cx="2167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C43AB-8BE4-62E1-E818-48588769A81C}"/>
              </a:ext>
            </a:extLst>
          </p:cNvPr>
          <p:cNvGrpSpPr/>
          <p:nvPr/>
        </p:nvGrpSpPr>
        <p:grpSpPr>
          <a:xfrm>
            <a:off x="2608945" y="1796077"/>
            <a:ext cx="1581480" cy="854640"/>
            <a:chOff x="2608945" y="1796077"/>
            <a:chExt cx="1581480" cy="8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199A1B-B771-0562-1096-8D5DF7E71042}"/>
                    </a:ext>
                  </a:extLst>
                </p14:cNvPr>
                <p14:cNvContentPartPr/>
                <p14:nvPr/>
              </p14:nvContentPartPr>
              <p14:xfrm>
                <a:off x="2608945" y="1954477"/>
                <a:ext cx="1581480" cy="696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199A1B-B771-0562-1096-8D5DF7E710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9945" y="1945837"/>
                  <a:ext cx="15991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622C80-7E6E-85AC-099E-7E4780D7FD37}"/>
                    </a:ext>
                  </a:extLst>
                </p14:cNvPr>
                <p14:cNvContentPartPr/>
                <p14:nvPr/>
              </p14:nvContentPartPr>
              <p14:xfrm>
                <a:off x="3354865" y="1796077"/>
                <a:ext cx="99360" cy="144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622C80-7E6E-85AC-099E-7E4780D7FD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5865" y="1787077"/>
                  <a:ext cx="117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1C9934-E87A-8A38-B404-EFE0C7773346}"/>
                    </a:ext>
                  </a:extLst>
                </p14:cNvPr>
                <p14:cNvContentPartPr/>
                <p14:nvPr/>
              </p14:nvContentPartPr>
              <p14:xfrm>
                <a:off x="3567625" y="1836397"/>
                <a:ext cx="96120" cy="11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1C9934-E87A-8A38-B404-EFE0C7773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8985" y="1827757"/>
                  <a:ext cx="11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02740C-68DE-6AEC-CFFE-9BD81B00AC97}"/>
                    </a:ext>
                  </a:extLst>
                </p14:cNvPr>
                <p14:cNvContentPartPr/>
                <p14:nvPr/>
              </p14:nvContentPartPr>
              <p14:xfrm>
                <a:off x="3657265" y="2079757"/>
                <a:ext cx="207360" cy="19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02740C-68DE-6AEC-CFFE-9BD81B00AC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48625" y="2070757"/>
                  <a:ext cx="2250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B52BC3-BE44-8E56-8F81-761F2AAF4363}"/>
                  </a:ext>
                </a:extLst>
              </p14:cNvPr>
              <p14:cNvContentPartPr/>
              <p14:nvPr/>
            </p14:nvContentPartPr>
            <p14:xfrm>
              <a:off x="1204225" y="2870317"/>
              <a:ext cx="24480" cy="365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B52BC3-BE44-8E56-8F81-761F2AAF43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5225" y="2861677"/>
                <a:ext cx="4212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E1E50A0-B3FA-205A-1DBD-69633A4D8B79}"/>
              </a:ext>
            </a:extLst>
          </p:cNvPr>
          <p:cNvGrpSpPr/>
          <p:nvPr/>
        </p:nvGrpSpPr>
        <p:grpSpPr>
          <a:xfrm>
            <a:off x="276505" y="2779957"/>
            <a:ext cx="2043720" cy="529560"/>
            <a:chOff x="276505" y="2779957"/>
            <a:chExt cx="204372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67380E-59CC-4E93-4D07-99D9800061FF}"/>
                    </a:ext>
                  </a:extLst>
                </p14:cNvPr>
                <p14:cNvContentPartPr/>
                <p14:nvPr/>
              </p14:nvContentPartPr>
              <p14:xfrm>
                <a:off x="369385" y="2934397"/>
                <a:ext cx="198720" cy="249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67380E-59CC-4E93-4D07-99D9800061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745" y="2925757"/>
                  <a:ext cx="216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6B91F0-29EB-DB16-77A2-FEEA56F51989}"/>
                    </a:ext>
                  </a:extLst>
                </p14:cNvPr>
                <p14:cNvContentPartPr/>
                <p14:nvPr/>
              </p14:nvContentPartPr>
              <p14:xfrm>
                <a:off x="276505" y="2779957"/>
                <a:ext cx="46476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6B91F0-29EB-DB16-77A2-FEEA56F519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865" y="2770957"/>
                  <a:ext cx="4824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972096-C128-794A-2EAB-A3A6548DA01B}"/>
                    </a:ext>
                  </a:extLst>
                </p14:cNvPr>
                <p14:cNvContentPartPr/>
                <p14:nvPr/>
              </p14:nvContentPartPr>
              <p14:xfrm>
                <a:off x="1073185" y="2892637"/>
                <a:ext cx="1247040" cy="33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972096-C128-794A-2EAB-A3A6548DA0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4545" y="2883637"/>
                  <a:ext cx="126468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82DA68-B370-D0A5-EDC2-A0BD9803978E}"/>
              </a:ext>
            </a:extLst>
          </p:cNvPr>
          <p:cNvGrpSpPr/>
          <p:nvPr/>
        </p:nvGrpSpPr>
        <p:grpSpPr>
          <a:xfrm>
            <a:off x="2551705" y="2599237"/>
            <a:ext cx="1696320" cy="891000"/>
            <a:chOff x="2551705" y="2599237"/>
            <a:chExt cx="169632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1AA062-B5BB-E88E-5126-7591408CA9D5}"/>
                    </a:ext>
                  </a:extLst>
                </p14:cNvPr>
                <p14:cNvContentPartPr/>
                <p14:nvPr/>
              </p14:nvContentPartPr>
              <p14:xfrm>
                <a:off x="2551705" y="2809117"/>
                <a:ext cx="1696320" cy="68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1AA062-B5BB-E88E-5126-7591408CA9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2705" y="2800477"/>
                  <a:ext cx="171396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12E646-CFDC-BAAA-1EA1-F6540AD1B914}"/>
                    </a:ext>
                  </a:extLst>
                </p14:cNvPr>
                <p14:cNvContentPartPr/>
                <p14:nvPr/>
              </p14:nvContentPartPr>
              <p14:xfrm>
                <a:off x="3312745" y="2599237"/>
                <a:ext cx="121680" cy="126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12E646-CFDC-BAAA-1EA1-F6540AD1B9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4105" y="2590237"/>
                  <a:ext cx="139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0AE852-0D98-1216-9587-BE50DA81DCAC}"/>
                    </a:ext>
                  </a:extLst>
                </p14:cNvPr>
                <p14:cNvContentPartPr/>
                <p14:nvPr/>
              </p14:nvContentPartPr>
              <p14:xfrm>
                <a:off x="3566185" y="2669077"/>
                <a:ext cx="129600" cy="11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0AE852-0D98-1216-9587-BE50DA81DC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57185" y="2660437"/>
                  <a:ext cx="147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4951E31-3B32-F16C-761A-CB0068E0AAF6}"/>
                    </a:ext>
                  </a:extLst>
                </p14:cNvPr>
                <p14:cNvContentPartPr/>
                <p14:nvPr/>
              </p14:nvContentPartPr>
              <p14:xfrm>
                <a:off x="3708025" y="2887957"/>
                <a:ext cx="184680" cy="2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4951E31-3B32-F16C-761A-CB0068E0AA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99385" y="2878957"/>
                  <a:ext cx="2023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66D9CB-7DF4-C73C-719C-ED6205324006}"/>
              </a:ext>
            </a:extLst>
          </p:cNvPr>
          <p:cNvGrpSpPr/>
          <p:nvPr/>
        </p:nvGrpSpPr>
        <p:grpSpPr>
          <a:xfrm>
            <a:off x="3771745" y="1082197"/>
            <a:ext cx="4042440" cy="1439280"/>
            <a:chOff x="3771745" y="1082197"/>
            <a:chExt cx="4042440" cy="14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F2FBA7-7944-99F4-5966-49AA868F6262}"/>
                    </a:ext>
                  </a:extLst>
                </p14:cNvPr>
                <p14:cNvContentPartPr/>
                <p14:nvPr/>
              </p14:nvContentPartPr>
              <p14:xfrm>
                <a:off x="3771745" y="1248157"/>
                <a:ext cx="122040" cy="324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F2FBA7-7944-99F4-5966-49AA868F62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2745" y="1239157"/>
                  <a:ext cx="139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560CF1-FFD8-42AF-28F6-CE8882CDB9FA}"/>
                    </a:ext>
                  </a:extLst>
                </p14:cNvPr>
                <p14:cNvContentPartPr/>
                <p14:nvPr/>
              </p14:nvContentPartPr>
              <p14:xfrm>
                <a:off x="3980905" y="1346797"/>
                <a:ext cx="740160" cy="195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560CF1-FFD8-42AF-28F6-CE8882CDB9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1905" y="1337797"/>
                  <a:ext cx="757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267DB7-68AA-E67B-301D-54E2A6B2CEB9}"/>
                    </a:ext>
                  </a:extLst>
                </p14:cNvPr>
                <p14:cNvContentPartPr/>
                <p14:nvPr/>
              </p14:nvContentPartPr>
              <p14:xfrm>
                <a:off x="4852105" y="1237717"/>
                <a:ext cx="1362240" cy="52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267DB7-68AA-E67B-301D-54E2A6B2CE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43105" y="1229077"/>
                  <a:ext cx="13798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9D8F92-58C9-0AA0-BEE2-543AC8CE7A9B}"/>
                    </a:ext>
                  </a:extLst>
                </p14:cNvPr>
                <p14:cNvContentPartPr/>
                <p14:nvPr/>
              </p14:nvContentPartPr>
              <p14:xfrm>
                <a:off x="5253505" y="1082197"/>
                <a:ext cx="142560" cy="12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9D8F92-58C9-0AA0-BEE2-543AC8CE7A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4505" y="1073197"/>
                  <a:ext cx="160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D97AD5-9C64-38BC-5F3F-0A8D95A790CF}"/>
                    </a:ext>
                  </a:extLst>
                </p14:cNvPr>
                <p14:cNvContentPartPr/>
                <p14:nvPr/>
              </p14:nvContentPartPr>
              <p14:xfrm>
                <a:off x="6224065" y="1154557"/>
                <a:ext cx="127800" cy="45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D97AD5-9C64-38BC-5F3F-0A8D95A790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5425" y="1145917"/>
                  <a:ext cx="145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79A9DC-ECD2-0144-B61C-FEA08A876DDE}"/>
                    </a:ext>
                  </a:extLst>
                </p14:cNvPr>
                <p14:cNvContentPartPr/>
                <p14:nvPr/>
              </p14:nvContentPartPr>
              <p14:xfrm>
                <a:off x="4305265" y="1959517"/>
                <a:ext cx="1915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79A9DC-ECD2-0144-B61C-FEA08A876D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96625" y="1950517"/>
                  <a:ext cx="2091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BFBCD0-599D-B590-AFDF-7A753F1C3CD6}"/>
                    </a:ext>
                  </a:extLst>
                </p14:cNvPr>
                <p14:cNvContentPartPr/>
                <p14:nvPr/>
              </p14:nvContentPartPr>
              <p14:xfrm>
                <a:off x="4583185" y="1983997"/>
                <a:ext cx="1293840" cy="53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BFBCD0-599D-B590-AFDF-7A753F1C3C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74185" y="1975357"/>
                  <a:ext cx="1311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369171-630F-5D35-F2DB-69D52B762A86}"/>
                    </a:ext>
                  </a:extLst>
                </p14:cNvPr>
                <p14:cNvContentPartPr/>
                <p14:nvPr/>
              </p14:nvContentPartPr>
              <p14:xfrm>
                <a:off x="5828785" y="2095597"/>
                <a:ext cx="180720" cy="1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369171-630F-5D35-F2DB-69D52B762A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20145" y="2086957"/>
                  <a:ext cx="198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DC4B0A-7A79-C779-0536-81733F8FBA46}"/>
                    </a:ext>
                  </a:extLst>
                </p14:cNvPr>
                <p14:cNvContentPartPr/>
                <p14:nvPr/>
              </p14:nvContentPartPr>
              <p14:xfrm>
                <a:off x="4756705" y="1801837"/>
                <a:ext cx="115920" cy="142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DC4B0A-7A79-C779-0536-81733F8FBA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7705" y="1792837"/>
                  <a:ext cx="133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E64C27-C920-1CC8-2581-0F3CE4310C5A}"/>
                    </a:ext>
                  </a:extLst>
                </p14:cNvPr>
                <p14:cNvContentPartPr/>
                <p14:nvPr/>
              </p14:nvContentPartPr>
              <p14:xfrm>
                <a:off x="6066745" y="2016397"/>
                <a:ext cx="1609560" cy="356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E64C27-C920-1CC8-2581-0F3CE4310C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8105" y="2007757"/>
                  <a:ext cx="1627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F6AB78-CD5E-B411-F267-4BBB77DCEEEA}"/>
                    </a:ext>
                  </a:extLst>
                </p14:cNvPr>
                <p14:cNvContentPartPr/>
                <p14:nvPr/>
              </p14:nvContentPartPr>
              <p14:xfrm>
                <a:off x="7164745" y="1880317"/>
                <a:ext cx="106200" cy="9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F6AB78-CD5E-B411-F267-4BBB77DCEE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56105" y="1871317"/>
                  <a:ext cx="12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EB4829-349A-1F44-5191-70ED0BD8D7FB}"/>
                    </a:ext>
                  </a:extLst>
                </p14:cNvPr>
                <p14:cNvContentPartPr/>
                <p14:nvPr/>
              </p14:nvContentPartPr>
              <p14:xfrm>
                <a:off x="6836425" y="1975717"/>
                <a:ext cx="269280" cy="11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EB4829-349A-1F44-5191-70ED0BD8D7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27785" y="1966717"/>
                  <a:ext cx="286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493A64-4C95-7E6C-3E1E-43B3D1CEBE28}"/>
                    </a:ext>
                  </a:extLst>
                </p14:cNvPr>
                <p14:cNvContentPartPr/>
                <p14:nvPr/>
              </p14:nvContentPartPr>
              <p14:xfrm>
                <a:off x="7678825" y="1859077"/>
                <a:ext cx="135360" cy="557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493A64-4C95-7E6C-3E1E-43B3D1CEBE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9825" y="1850437"/>
                  <a:ext cx="153000" cy="57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218725C-2695-6542-80EF-F31EDE9209FE}"/>
                  </a:ext>
                </a:extLst>
              </p14:cNvPr>
              <p14:cNvContentPartPr/>
              <p14:nvPr/>
            </p14:nvContentPartPr>
            <p14:xfrm>
              <a:off x="4363225" y="2774917"/>
              <a:ext cx="187560" cy="443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218725C-2695-6542-80EF-F31EDE9209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54585" y="2766277"/>
                <a:ext cx="205200" cy="46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577C85A2-F310-0F34-AD6C-5EA6C76D9219}"/>
              </a:ext>
            </a:extLst>
          </p:cNvPr>
          <p:cNvGrpSpPr/>
          <p:nvPr/>
        </p:nvGrpSpPr>
        <p:grpSpPr>
          <a:xfrm>
            <a:off x="4705585" y="2707597"/>
            <a:ext cx="3087000" cy="659880"/>
            <a:chOff x="4705585" y="2707597"/>
            <a:chExt cx="308700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EF6ABD-45C7-4FB4-B6BD-F21A7AD8E7F8}"/>
                    </a:ext>
                  </a:extLst>
                </p14:cNvPr>
                <p14:cNvContentPartPr/>
                <p14:nvPr/>
              </p14:nvContentPartPr>
              <p14:xfrm>
                <a:off x="4705585" y="2939077"/>
                <a:ext cx="1084320" cy="245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EF6ABD-45C7-4FB4-B6BD-F21A7AD8E7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96585" y="2930077"/>
                  <a:ext cx="1101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6D73A9-7DCF-9364-E950-AF52FB9E9956}"/>
                    </a:ext>
                  </a:extLst>
                </p14:cNvPr>
                <p14:cNvContentPartPr/>
                <p14:nvPr/>
              </p14:nvContentPartPr>
              <p14:xfrm>
                <a:off x="5351065" y="2758717"/>
                <a:ext cx="145440" cy="87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6D73A9-7DCF-9364-E950-AF52FB9E99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2065" y="2749717"/>
                  <a:ext cx="163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39FAC8-8DC4-FA80-1148-41F8E7C326D1}"/>
                    </a:ext>
                  </a:extLst>
                </p14:cNvPr>
                <p14:cNvContentPartPr/>
                <p14:nvPr/>
              </p14:nvContentPartPr>
              <p14:xfrm>
                <a:off x="5966665" y="2841877"/>
                <a:ext cx="1684440" cy="525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39FAC8-8DC4-FA80-1148-41F8E7C326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58025" y="2833237"/>
                  <a:ext cx="17020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472D00-2851-203C-E6F3-0865EB27D653}"/>
                    </a:ext>
                  </a:extLst>
                </p14:cNvPr>
                <p14:cNvContentPartPr/>
                <p14:nvPr/>
              </p14:nvContentPartPr>
              <p14:xfrm>
                <a:off x="6642025" y="2707597"/>
                <a:ext cx="119880" cy="9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472D00-2851-203C-E6F3-0865EB27D6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33025" y="2698957"/>
                  <a:ext cx="137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F3B81E2-E244-5BE8-01C8-23B7D9F0F912}"/>
                    </a:ext>
                  </a:extLst>
                </p14:cNvPr>
                <p14:cNvContentPartPr/>
                <p14:nvPr/>
              </p14:nvContentPartPr>
              <p14:xfrm>
                <a:off x="7616905" y="2783197"/>
                <a:ext cx="175680" cy="503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F3B81E2-E244-5BE8-01C8-23B7D9F0F9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08265" y="2774197"/>
                  <a:ext cx="193320" cy="52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5F03EC-6795-B6D3-9820-C7B00F3AE51D}"/>
              </a:ext>
            </a:extLst>
          </p:cNvPr>
          <p:cNvGrpSpPr/>
          <p:nvPr/>
        </p:nvGrpSpPr>
        <p:grpSpPr>
          <a:xfrm>
            <a:off x="256705" y="3537037"/>
            <a:ext cx="1824120" cy="534600"/>
            <a:chOff x="256705" y="3537037"/>
            <a:chExt cx="182412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5196C3-CDAC-1817-C59A-CE5474B51307}"/>
                    </a:ext>
                  </a:extLst>
                </p14:cNvPr>
                <p14:cNvContentPartPr/>
                <p14:nvPr/>
              </p14:nvContentPartPr>
              <p14:xfrm>
                <a:off x="366865" y="3664837"/>
                <a:ext cx="206280" cy="230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5196C3-CDAC-1817-C59A-CE5474B513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8225" y="3655837"/>
                  <a:ext cx="223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C600BD-ABCB-1BB8-AB6A-6212863D83B6}"/>
                    </a:ext>
                  </a:extLst>
                </p14:cNvPr>
                <p14:cNvContentPartPr/>
                <p14:nvPr/>
              </p14:nvContentPartPr>
              <p14:xfrm>
                <a:off x="497905" y="3600757"/>
                <a:ext cx="29880" cy="37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C600BD-ABCB-1BB8-AB6A-6212863D83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905" y="3591757"/>
                  <a:ext cx="475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4B3BED-1100-FE02-E70A-E84DDA3D5520}"/>
                    </a:ext>
                  </a:extLst>
                </p14:cNvPr>
                <p14:cNvContentPartPr/>
                <p14:nvPr/>
              </p14:nvContentPartPr>
              <p14:xfrm>
                <a:off x="256705" y="3539917"/>
                <a:ext cx="440640" cy="531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4B3BED-1100-FE02-E70A-E84DDA3D55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7705" y="3530917"/>
                  <a:ext cx="4582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A07D44-EEAB-0BE0-A60D-DEA0CE4800C1}"/>
                    </a:ext>
                  </a:extLst>
                </p14:cNvPr>
                <p14:cNvContentPartPr/>
                <p14:nvPr/>
              </p14:nvContentPartPr>
              <p14:xfrm>
                <a:off x="1060225" y="3663037"/>
                <a:ext cx="29520" cy="311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A07D44-EEAB-0BE0-A60D-DEA0CE4800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1585" y="3654397"/>
                  <a:ext cx="47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900C11-7AD3-8937-AEBA-C9FAC8E9E277}"/>
                    </a:ext>
                  </a:extLst>
                </p14:cNvPr>
                <p14:cNvContentPartPr/>
                <p14:nvPr/>
              </p14:nvContentPartPr>
              <p14:xfrm>
                <a:off x="978865" y="3635677"/>
                <a:ext cx="1101960" cy="349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900C11-7AD3-8937-AEBA-C9FAC8E9E2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9865" y="3627037"/>
                  <a:ext cx="11196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CBB65A-D12D-32E4-B3C8-60D30FA931CB}"/>
                    </a:ext>
                  </a:extLst>
                </p14:cNvPr>
                <p14:cNvContentPartPr/>
                <p14:nvPr/>
              </p14:nvContentPartPr>
              <p14:xfrm>
                <a:off x="1652785" y="3537037"/>
                <a:ext cx="115200" cy="114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CBB65A-D12D-32E4-B3C8-60D30FA931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44145" y="3528037"/>
                  <a:ext cx="1328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C3822DC-E27A-FD9A-746A-DEF2E34B9CD4}"/>
              </a:ext>
            </a:extLst>
          </p:cNvPr>
          <p:cNvGrpSpPr/>
          <p:nvPr/>
        </p:nvGrpSpPr>
        <p:grpSpPr>
          <a:xfrm>
            <a:off x="2256505" y="3330757"/>
            <a:ext cx="1563480" cy="916560"/>
            <a:chOff x="2256505" y="3330757"/>
            <a:chExt cx="1563480" cy="9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FA52C5-33D3-41BA-BCA6-D3E5E0027F9D}"/>
                    </a:ext>
                  </a:extLst>
                </p14:cNvPr>
                <p14:cNvContentPartPr/>
                <p14:nvPr/>
              </p14:nvContentPartPr>
              <p14:xfrm>
                <a:off x="2256505" y="3572317"/>
                <a:ext cx="1563480" cy="675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FA52C5-33D3-41BA-BCA6-D3E5E0027F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47505" y="3563317"/>
                  <a:ext cx="158112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764DF6-CFFC-D8C0-6CF4-BC902D6E4B1E}"/>
                    </a:ext>
                  </a:extLst>
                </p14:cNvPr>
                <p14:cNvContentPartPr/>
                <p14:nvPr/>
              </p14:nvContentPartPr>
              <p14:xfrm>
                <a:off x="3012145" y="3330757"/>
                <a:ext cx="112320" cy="150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764DF6-CFFC-D8C0-6CF4-BC902D6E4B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03145" y="3321757"/>
                  <a:ext cx="129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1593AE-F5D6-B75F-434A-0C989468EAF9}"/>
                    </a:ext>
                  </a:extLst>
                </p14:cNvPr>
                <p14:cNvContentPartPr/>
                <p14:nvPr/>
              </p14:nvContentPartPr>
              <p14:xfrm>
                <a:off x="3247945" y="3371797"/>
                <a:ext cx="123480" cy="94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1593AE-F5D6-B75F-434A-0C989468EA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38945" y="3362797"/>
                  <a:ext cx="141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DB2FE8-1F5E-DC94-22E5-EC1D27A72711}"/>
                    </a:ext>
                  </a:extLst>
                </p14:cNvPr>
                <p14:cNvContentPartPr/>
                <p14:nvPr/>
              </p14:nvContentPartPr>
              <p14:xfrm>
                <a:off x="3391585" y="3627037"/>
                <a:ext cx="15768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DB2FE8-1F5E-DC94-22E5-EC1D27A727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82585" y="3618397"/>
                  <a:ext cx="1753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BBEE119-9DE9-C5E7-CABE-6C91FE9C3FD1}"/>
                  </a:ext>
                </a:extLst>
              </p14:cNvPr>
              <p14:cNvContentPartPr/>
              <p14:nvPr/>
            </p14:nvContentPartPr>
            <p14:xfrm>
              <a:off x="414385" y="4450357"/>
              <a:ext cx="132120" cy="198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BBEE119-9DE9-C5E7-CABE-6C91FE9C3FD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5385" y="4441717"/>
                <a:ext cx="149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9319922-BF90-F129-6A83-36AC18EC4A13}"/>
                  </a:ext>
                </a:extLst>
              </p14:cNvPr>
              <p14:cNvContentPartPr/>
              <p14:nvPr/>
            </p14:nvContentPartPr>
            <p14:xfrm>
              <a:off x="259945" y="4303117"/>
              <a:ext cx="474120" cy="482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9319922-BF90-F129-6A83-36AC18EC4A1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0945" y="4294117"/>
                <a:ext cx="4917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34EDE62-5366-1D63-80A1-43B6480FCB05}"/>
                  </a:ext>
                </a:extLst>
              </p14:cNvPr>
              <p14:cNvContentPartPr/>
              <p14:nvPr/>
            </p14:nvContentPartPr>
            <p14:xfrm>
              <a:off x="1160665" y="4377277"/>
              <a:ext cx="1344240" cy="340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34EDE62-5366-1D63-80A1-43B6480FCB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51665" y="4368637"/>
                <a:ext cx="13618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0050537-4CC7-70A1-B4DA-0B9C3EE0CBA8}"/>
                  </a:ext>
                </a:extLst>
              </p14:cNvPr>
              <p14:cNvContentPartPr/>
              <p14:nvPr/>
            </p14:nvContentPartPr>
            <p14:xfrm>
              <a:off x="2033665" y="4227877"/>
              <a:ext cx="114840" cy="125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0050537-4CC7-70A1-B4DA-0B9C3EE0CBA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24665" y="4218877"/>
                <a:ext cx="13248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ADFEDE08-FF83-FB00-E476-B5ADD33BB4F0}"/>
              </a:ext>
            </a:extLst>
          </p:cNvPr>
          <p:cNvGrpSpPr/>
          <p:nvPr/>
        </p:nvGrpSpPr>
        <p:grpSpPr>
          <a:xfrm>
            <a:off x="2698585" y="4162717"/>
            <a:ext cx="1594800" cy="749880"/>
            <a:chOff x="2698585" y="4162717"/>
            <a:chExt cx="159480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710BCB-6646-D27C-4B54-88C5E78770A0}"/>
                    </a:ext>
                  </a:extLst>
                </p14:cNvPr>
                <p14:cNvContentPartPr/>
                <p14:nvPr/>
              </p14:nvContentPartPr>
              <p14:xfrm>
                <a:off x="2698585" y="4290517"/>
                <a:ext cx="1594800" cy="622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710BCB-6646-D27C-4B54-88C5E78770A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89945" y="4281517"/>
                  <a:ext cx="16124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D68779-734B-238A-2E76-BA1C987E61D9}"/>
                    </a:ext>
                  </a:extLst>
                </p14:cNvPr>
                <p14:cNvContentPartPr/>
                <p14:nvPr/>
              </p14:nvContentPartPr>
              <p14:xfrm>
                <a:off x="3686065" y="4162717"/>
                <a:ext cx="107280" cy="9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D68779-734B-238A-2E76-BA1C987E61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77425" y="4153717"/>
                  <a:ext cx="124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689BF81-52A7-3A50-CB7F-206B6BE07D8C}"/>
                    </a:ext>
                  </a:extLst>
                </p14:cNvPr>
                <p14:cNvContentPartPr/>
                <p14:nvPr/>
              </p14:nvContentPartPr>
              <p14:xfrm>
                <a:off x="3799825" y="4368277"/>
                <a:ext cx="195480" cy="2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689BF81-52A7-3A50-CB7F-206B6BE07D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90825" y="4359277"/>
                  <a:ext cx="213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68B663-EFF0-4FF9-5EB5-C1EF7BE9A50E}"/>
                    </a:ext>
                  </a:extLst>
                </p14:cNvPr>
                <p14:cNvContentPartPr/>
                <p14:nvPr/>
              </p14:nvContentPartPr>
              <p14:xfrm>
                <a:off x="3311665" y="4249837"/>
                <a:ext cx="117360" cy="12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68B663-EFF0-4FF9-5EB5-C1EF7BE9A5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03025" y="4240837"/>
                  <a:ext cx="1350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1B39417-9817-615B-CA51-A00F8B8BABA6}"/>
              </a:ext>
            </a:extLst>
          </p:cNvPr>
          <p:cNvGrpSpPr/>
          <p:nvPr/>
        </p:nvGrpSpPr>
        <p:grpSpPr>
          <a:xfrm>
            <a:off x="4335865" y="3376477"/>
            <a:ext cx="2088360" cy="661680"/>
            <a:chOff x="4335865" y="3376477"/>
            <a:chExt cx="208836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DCE279-1E2E-432D-3421-2158FD1E8109}"/>
                    </a:ext>
                  </a:extLst>
                </p14:cNvPr>
                <p14:cNvContentPartPr/>
                <p14:nvPr/>
              </p14:nvContentPartPr>
              <p14:xfrm>
                <a:off x="4335865" y="3423637"/>
                <a:ext cx="177120" cy="529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DCE279-1E2E-432D-3421-2158FD1E81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27225" y="3414997"/>
                  <a:ext cx="1947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C7297A-D8E5-8774-A872-9B6EB9456149}"/>
                    </a:ext>
                  </a:extLst>
                </p14:cNvPr>
                <p14:cNvContentPartPr/>
                <p14:nvPr/>
              </p14:nvContentPartPr>
              <p14:xfrm>
                <a:off x="4590385" y="3580237"/>
                <a:ext cx="583560" cy="313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C7297A-D8E5-8774-A872-9B6EB94561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81745" y="3571597"/>
                  <a:ext cx="60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518B60-89B8-ECCE-9DCA-90DC930807E5}"/>
                    </a:ext>
                  </a:extLst>
                </p14:cNvPr>
                <p14:cNvContentPartPr/>
                <p14:nvPr/>
              </p14:nvContentPartPr>
              <p14:xfrm>
                <a:off x="5311825" y="3590677"/>
                <a:ext cx="937440" cy="44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518B60-89B8-ECCE-9DCA-90DC930807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03185" y="3581677"/>
                  <a:ext cx="9550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5D8AAC-DB26-B51F-C3D8-267F1EB572C6}"/>
                    </a:ext>
                  </a:extLst>
                </p14:cNvPr>
                <p14:cNvContentPartPr/>
                <p14:nvPr/>
              </p14:nvContentPartPr>
              <p14:xfrm>
                <a:off x="6261145" y="3376477"/>
                <a:ext cx="163080" cy="54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5D8AAC-DB26-B51F-C3D8-267F1EB572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52145" y="3367477"/>
                  <a:ext cx="18072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D5B80A6-AFE5-B038-7C9F-C2651D5CCC49}"/>
              </a:ext>
            </a:extLst>
          </p:cNvPr>
          <p:cNvGrpSpPr/>
          <p:nvPr/>
        </p:nvGrpSpPr>
        <p:grpSpPr>
          <a:xfrm>
            <a:off x="4566265" y="4205557"/>
            <a:ext cx="2286360" cy="511560"/>
            <a:chOff x="4566265" y="4205557"/>
            <a:chExt cx="228636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F2A12F-FC7E-C7AC-F428-6C77BB9061F0}"/>
                    </a:ext>
                  </a:extLst>
                </p14:cNvPr>
                <p14:cNvContentPartPr/>
                <p14:nvPr/>
              </p14:nvContentPartPr>
              <p14:xfrm>
                <a:off x="4566265" y="4228237"/>
                <a:ext cx="182520" cy="48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F2A12F-FC7E-C7AC-F428-6C77BB9061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57625" y="4219237"/>
                  <a:ext cx="2001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51C85B-60D3-F4B2-EE7A-DC868CAD472B}"/>
                    </a:ext>
                  </a:extLst>
                </p14:cNvPr>
                <p14:cNvContentPartPr/>
                <p14:nvPr/>
              </p14:nvContentPartPr>
              <p14:xfrm>
                <a:off x="4811785" y="4373317"/>
                <a:ext cx="200160" cy="254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51C85B-60D3-F4B2-EE7A-DC868CAD47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2785" y="4364317"/>
                  <a:ext cx="217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7B0326-4670-63B1-1E63-38229BEDB1BA}"/>
                    </a:ext>
                  </a:extLst>
                </p14:cNvPr>
                <p14:cNvContentPartPr/>
                <p14:nvPr/>
              </p14:nvContentPartPr>
              <p14:xfrm>
                <a:off x="5057665" y="4401037"/>
                <a:ext cx="109440" cy="252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7B0326-4670-63B1-1E63-38229BEDB1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48665" y="4392397"/>
                  <a:ext cx="127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FA6830-29C7-B96E-9904-B6E31C076F67}"/>
                    </a:ext>
                  </a:extLst>
                </p14:cNvPr>
                <p14:cNvContentPartPr/>
                <p14:nvPr/>
              </p14:nvContentPartPr>
              <p14:xfrm>
                <a:off x="5261425" y="4368277"/>
                <a:ext cx="177840" cy="244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FA6830-29C7-B96E-9904-B6E31C076F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52425" y="4359637"/>
                  <a:ext cx="195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722406-E090-B48F-71DB-832EBFF7A460}"/>
                    </a:ext>
                  </a:extLst>
                </p14:cNvPr>
                <p14:cNvContentPartPr/>
                <p14:nvPr/>
              </p14:nvContentPartPr>
              <p14:xfrm>
                <a:off x="5534305" y="4362157"/>
                <a:ext cx="146880" cy="257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722406-E090-B48F-71DB-832EBFF7A4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25305" y="4353517"/>
                  <a:ext cx="164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B14CB6-34CC-C52B-F4DC-909414454C75}"/>
                    </a:ext>
                  </a:extLst>
                </p14:cNvPr>
                <p14:cNvContentPartPr/>
                <p14:nvPr/>
              </p14:nvContentPartPr>
              <p14:xfrm>
                <a:off x="5533225" y="4501477"/>
                <a:ext cx="142560" cy="4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B14CB6-34CC-C52B-F4DC-909414454C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24225" y="4492837"/>
                  <a:ext cx="160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EFC8747-E513-55AE-4CF9-20E00B06618A}"/>
                    </a:ext>
                  </a:extLst>
                </p14:cNvPr>
                <p14:cNvContentPartPr/>
                <p14:nvPr/>
              </p14:nvContentPartPr>
              <p14:xfrm>
                <a:off x="6027145" y="4310677"/>
                <a:ext cx="181800" cy="302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EFC8747-E513-55AE-4CF9-20E00B0661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18505" y="4301677"/>
                  <a:ext cx="199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4C11D0-6B73-809D-A9B9-B634918B15BD}"/>
                    </a:ext>
                  </a:extLst>
                </p14:cNvPr>
                <p14:cNvContentPartPr/>
                <p14:nvPr/>
              </p14:nvContentPartPr>
              <p14:xfrm>
                <a:off x="6288505" y="4278997"/>
                <a:ext cx="91800" cy="36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4C11D0-6B73-809D-A9B9-B634918B15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79865" y="4269997"/>
                  <a:ext cx="109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B9BDB2-EBF6-F91C-D4C7-E75E2CA20B0E}"/>
                    </a:ext>
                  </a:extLst>
                </p14:cNvPr>
                <p14:cNvContentPartPr/>
                <p14:nvPr/>
              </p14:nvContentPartPr>
              <p14:xfrm>
                <a:off x="6456985" y="4357477"/>
                <a:ext cx="200160" cy="221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B9BDB2-EBF6-F91C-D4C7-E75E2CA20B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48345" y="4348477"/>
                  <a:ext cx="217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FEB3418-0E07-0707-5D91-058623D1C46D}"/>
                    </a:ext>
                  </a:extLst>
                </p14:cNvPr>
                <p14:cNvContentPartPr/>
                <p14:nvPr/>
              </p14:nvContentPartPr>
              <p14:xfrm>
                <a:off x="6681985" y="4205557"/>
                <a:ext cx="170640" cy="480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FEB3418-0E07-0707-5D91-058623D1C4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73345" y="4196917"/>
                  <a:ext cx="188280" cy="49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C19D3EB-AD06-08D3-751D-24F94CB97FE4}"/>
              </a:ext>
            </a:extLst>
          </p:cNvPr>
          <p:cNvGrpSpPr/>
          <p:nvPr/>
        </p:nvGrpSpPr>
        <p:grpSpPr>
          <a:xfrm>
            <a:off x="258145" y="4944997"/>
            <a:ext cx="482760" cy="528480"/>
            <a:chOff x="258145" y="4944997"/>
            <a:chExt cx="48276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F993FA9-F93F-B5C8-1B3E-A568C01DF65D}"/>
                    </a:ext>
                  </a:extLst>
                </p14:cNvPr>
                <p14:cNvContentPartPr/>
                <p14:nvPr/>
              </p14:nvContentPartPr>
              <p14:xfrm>
                <a:off x="369385" y="5113837"/>
                <a:ext cx="145080" cy="269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F993FA9-F93F-B5C8-1B3E-A568C01DF6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0745" y="5105197"/>
                  <a:ext cx="162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1CB6B8C-6AE6-8302-E1ED-D7AA0008A8BC}"/>
                    </a:ext>
                  </a:extLst>
                </p14:cNvPr>
                <p14:cNvContentPartPr/>
                <p14:nvPr/>
              </p14:nvContentPartPr>
              <p14:xfrm>
                <a:off x="258145" y="4944997"/>
                <a:ext cx="482760" cy="52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1CB6B8C-6AE6-8302-E1ED-D7AA0008A8B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9505" y="4936357"/>
                  <a:ext cx="500400" cy="54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E381BE0-BCF8-B174-6E52-B5CC7E214F24}"/>
                  </a:ext>
                </a:extLst>
              </p14:cNvPr>
              <p14:cNvContentPartPr/>
              <p14:nvPr/>
            </p14:nvContentPartPr>
            <p14:xfrm>
              <a:off x="5969185" y="4768957"/>
              <a:ext cx="327240" cy="300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E381BE0-BCF8-B174-6E52-B5CC7E214F2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60545" y="4759957"/>
                <a:ext cx="344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718CC56-86F7-C4C0-F3FD-93920B6B498B}"/>
                  </a:ext>
                </a:extLst>
              </p14:cNvPr>
              <p14:cNvContentPartPr/>
              <p14:nvPr/>
            </p14:nvContentPartPr>
            <p14:xfrm>
              <a:off x="6456265" y="4847437"/>
              <a:ext cx="759960" cy="238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718CC56-86F7-C4C0-F3FD-93920B6B498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447265" y="4838437"/>
                <a:ext cx="777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9966659-A0A3-2D05-4B0C-27E0B46A3885}"/>
                  </a:ext>
                </a:extLst>
              </p14:cNvPr>
              <p14:cNvContentPartPr/>
              <p14:nvPr/>
            </p14:nvContentPartPr>
            <p14:xfrm>
              <a:off x="7375705" y="4785877"/>
              <a:ext cx="1095120" cy="272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9966659-A0A3-2D05-4B0C-27E0B46A388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66705" y="4776877"/>
                <a:ext cx="1112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C5EA60A-18AE-10D8-F3B2-B3A7BD7DC50A}"/>
                  </a:ext>
                </a:extLst>
              </p14:cNvPr>
              <p14:cNvContentPartPr/>
              <p14:nvPr/>
            </p14:nvContentPartPr>
            <p14:xfrm>
              <a:off x="7979425" y="4630357"/>
              <a:ext cx="114480" cy="110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C5EA60A-18AE-10D8-F3B2-B3A7BD7DC50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70425" y="4621717"/>
                <a:ext cx="132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3EBB0D3-0CC2-99A6-0EAA-6B080100E1D8}"/>
                  </a:ext>
                </a:extLst>
              </p14:cNvPr>
              <p14:cNvContentPartPr/>
              <p14:nvPr/>
            </p14:nvContentPartPr>
            <p14:xfrm>
              <a:off x="7574785" y="3805237"/>
              <a:ext cx="760320" cy="867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3EBB0D3-0CC2-99A6-0EAA-6B080100E1D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565785" y="3796237"/>
                <a:ext cx="77796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A78B82C-6904-2680-E507-B4AB76A80657}"/>
                  </a:ext>
                </a:extLst>
              </p14:cNvPr>
              <p14:cNvContentPartPr/>
              <p14:nvPr/>
            </p14:nvContentPartPr>
            <p14:xfrm>
              <a:off x="8439505" y="3631717"/>
              <a:ext cx="762120" cy="543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A78B82C-6904-2680-E507-B4AB76A8065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30505" y="3622717"/>
                <a:ext cx="779760" cy="56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6E64587-1229-DAC3-55BF-CBEB720A1A56}"/>
              </a:ext>
            </a:extLst>
          </p:cNvPr>
          <p:cNvGrpSpPr/>
          <p:nvPr/>
        </p:nvGrpSpPr>
        <p:grpSpPr>
          <a:xfrm>
            <a:off x="9378385" y="3682837"/>
            <a:ext cx="2242800" cy="691200"/>
            <a:chOff x="9378385" y="3682837"/>
            <a:chExt cx="2242800" cy="69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2E63D48-3EE7-2986-AA8A-009B258DAC2A}"/>
                    </a:ext>
                  </a:extLst>
                </p14:cNvPr>
                <p14:cNvContentPartPr/>
                <p14:nvPr/>
              </p14:nvContentPartPr>
              <p14:xfrm>
                <a:off x="9378385" y="3682837"/>
                <a:ext cx="528120" cy="23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2E63D48-3EE7-2986-AA8A-009B258DAC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69745" y="3673837"/>
                  <a:ext cx="545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24A3B14-FA09-C49B-AB73-756B51CB8641}"/>
                    </a:ext>
                  </a:extLst>
                </p14:cNvPr>
                <p14:cNvContentPartPr/>
                <p14:nvPr/>
              </p14:nvContentPartPr>
              <p14:xfrm>
                <a:off x="9937825" y="3772117"/>
                <a:ext cx="83880" cy="1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24A3B14-FA09-C49B-AB73-756B51CB86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29185" y="3763477"/>
                  <a:ext cx="101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8AB031-73DD-2182-1686-D8793F6349CD}"/>
                    </a:ext>
                  </a:extLst>
                </p14:cNvPr>
                <p14:cNvContentPartPr/>
                <p14:nvPr/>
              </p14:nvContentPartPr>
              <p14:xfrm>
                <a:off x="10102345" y="3684277"/>
                <a:ext cx="680400" cy="218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8AB031-73DD-2182-1686-D8793F6349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93345" y="3675637"/>
                  <a:ext cx="698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187231-BD89-6043-53DB-F9DB78D1EF5D}"/>
                    </a:ext>
                  </a:extLst>
                </p14:cNvPr>
                <p14:cNvContentPartPr/>
                <p14:nvPr/>
              </p14:nvContentPartPr>
              <p14:xfrm>
                <a:off x="10918825" y="3708397"/>
                <a:ext cx="627120" cy="207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187231-BD89-6043-53DB-F9DB78D1EF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10185" y="3699757"/>
                  <a:ext cx="644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82ABB0-7915-7CE7-349B-7C1AA337419C}"/>
                    </a:ext>
                  </a:extLst>
                </p14:cNvPr>
                <p14:cNvContentPartPr/>
                <p14:nvPr/>
              </p14:nvContentPartPr>
              <p14:xfrm>
                <a:off x="11576905" y="3884077"/>
                <a:ext cx="44280" cy="41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82ABB0-7915-7CE7-349B-7C1AA337419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67905" y="3875077"/>
                  <a:ext cx="61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FF5E723-66FD-9BC2-2510-44FD5FD961A4}"/>
                    </a:ext>
                  </a:extLst>
                </p14:cNvPr>
                <p14:cNvContentPartPr/>
                <p14:nvPr/>
              </p14:nvContentPartPr>
              <p14:xfrm>
                <a:off x="9997225" y="4025557"/>
                <a:ext cx="320040" cy="348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FF5E723-66FD-9BC2-2510-44FD5FD961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88225" y="4016917"/>
                  <a:ext cx="3376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F8E555D-F71D-961E-1A45-93CE4B3E725C}"/>
                    </a:ext>
                  </a:extLst>
                </p14:cNvPr>
                <p14:cNvContentPartPr/>
                <p14:nvPr/>
              </p14:nvContentPartPr>
              <p14:xfrm>
                <a:off x="9967705" y="4117357"/>
                <a:ext cx="188640" cy="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F8E555D-F71D-961E-1A45-93CE4B3E72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59065" y="4108357"/>
                  <a:ext cx="2062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E3467F-39B1-6166-628F-53AC26806070}"/>
              </a:ext>
            </a:extLst>
          </p:cNvPr>
          <p:cNvGrpSpPr/>
          <p:nvPr/>
        </p:nvGrpSpPr>
        <p:grpSpPr>
          <a:xfrm>
            <a:off x="9503665" y="4554397"/>
            <a:ext cx="2289600" cy="304560"/>
            <a:chOff x="9503665" y="4554397"/>
            <a:chExt cx="22896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44853B3-7EB3-DCEC-17F1-2606E558915A}"/>
                    </a:ext>
                  </a:extLst>
                </p14:cNvPr>
                <p14:cNvContentPartPr/>
                <p14:nvPr/>
              </p14:nvContentPartPr>
              <p14:xfrm>
                <a:off x="9503665" y="4554397"/>
                <a:ext cx="724320" cy="28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44853B3-7EB3-DCEC-17F1-2606E55891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95025" y="4545757"/>
                  <a:ext cx="741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18EAC6-8F34-0AD9-987D-E16DB48E7B4D}"/>
                    </a:ext>
                  </a:extLst>
                </p14:cNvPr>
                <p14:cNvContentPartPr/>
                <p14:nvPr/>
              </p14:nvContentPartPr>
              <p14:xfrm>
                <a:off x="9668185" y="4625317"/>
                <a:ext cx="113760" cy="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18EAC6-8F34-0AD9-987D-E16DB48E7B4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59185" y="4616317"/>
                  <a:ext cx="131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954C9B2-A007-63C5-1F20-A0F7FAE026F9}"/>
                    </a:ext>
                  </a:extLst>
                </p14:cNvPr>
                <p14:cNvContentPartPr/>
                <p14:nvPr/>
              </p14:nvContentPartPr>
              <p14:xfrm>
                <a:off x="10379185" y="4620637"/>
                <a:ext cx="690480" cy="238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954C9B2-A007-63C5-1F20-A0F7FAE026F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70185" y="4611637"/>
                  <a:ext cx="708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C38FCD-FCDD-BAAA-F307-2A98C1E77C07}"/>
                    </a:ext>
                  </a:extLst>
                </p14:cNvPr>
                <p14:cNvContentPartPr/>
                <p14:nvPr/>
              </p14:nvContentPartPr>
              <p14:xfrm>
                <a:off x="11159665" y="4575637"/>
                <a:ext cx="524160" cy="276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C38FCD-FCDD-BAAA-F307-2A98C1E77C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50665" y="4566637"/>
                  <a:ext cx="541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966C84-6FB4-9AA1-4D5F-9BE549F70013}"/>
                    </a:ext>
                  </a:extLst>
                </p14:cNvPr>
                <p14:cNvContentPartPr/>
                <p14:nvPr/>
              </p14:nvContentPartPr>
              <p14:xfrm>
                <a:off x="11756905" y="4730797"/>
                <a:ext cx="36360" cy="66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966C84-6FB4-9AA1-4D5F-9BE549F700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748265" y="4722157"/>
                  <a:ext cx="540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9B6F230-69CF-7646-1C68-8F4654202B50}"/>
              </a:ext>
            </a:extLst>
          </p:cNvPr>
          <p:cNvGrpSpPr/>
          <p:nvPr/>
        </p:nvGrpSpPr>
        <p:grpSpPr>
          <a:xfrm>
            <a:off x="1037185" y="4902517"/>
            <a:ext cx="2784240" cy="819000"/>
            <a:chOff x="1037185" y="4902517"/>
            <a:chExt cx="2784240" cy="81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B0287CC-633A-81B4-A496-F4D89E5E8E73}"/>
                    </a:ext>
                  </a:extLst>
                </p14:cNvPr>
                <p14:cNvContentPartPr/>
                <p14:nvPr/>
              </p14:nvContentPartPr>
              <p14:xfrm>
                <a:off x="1037185" y="5039677"/>
                <a:ext cx="878040" cy="613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B0287CC-633A-81B4-A496-F4D89E5E8E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8545" y="5031037"/>
                  <a:ext cx="8956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056D99B-5689-3752-1304-43CE0DD6E07C}"/>
                    </a:ext>
                  </a:extLst>
                </p14:cNvPr>
                <p14:cNvContentPartPr/>
                <p14:nvPr/>
              </p14:nvContentPartPr>
              <p14:xfrm>
                <a:off x="1832425" y="5225797"/>
                <a:ext cx="175680" cy="27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056D99B-5689-3752-1304-43CE0DD6E0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23425" y="5216797"/>
                  <a:ext cx="193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7772979-1534-CA24-49A3-4F1DD63E6904}"/>
                    </a:ext>
                  </a:extLst>
                </p14:cNvPr>
                <p14:cNvContentPartPr/>
                <p14:nvPr/>
              </p14:nvContentPartPr>
              <p14:xfrm>
                <a:off x="2187745" y="5005117"/>
                <a:ext cx="1633680" cy="716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7772979-1534-CA24-49A3-4F1DD63E69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9105" y="4996477"/>
                  <a:ext cx="165132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AA7136F-0142-7D1A-5186-B1FF1CE95584}"/>
                    </a:ext>
                  </a:extLst>
                </p14:cNvPr>
                <p14:cNvContentPartPr/>
                <p14:nvPr/>
              </p14:nvContentPartPr>
              <p14:xfrm>
                <a:off x="3207625" y="4902517"/>
                <a:ext cx="97200" cy="9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AA7136F-0142-7D1A-5186-B1FF1CE955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98985" y="4893877"/>
                  <a:ext cx="114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E163AFD-01DE-7FF9-7549-49451F5E590D}"/>
                    </a:ext>
                  </a:extLst>
                </p14:cNvPr>
                <p14:cNvContentPartPr/>
                <p14:nvPr/>
              </p14:nvContentPartPr>
              <p14:xfrm>
                <a:off x="3290065" y="5137957"/>
                <a:ext cx="168480" cy="1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E163AFD-01DE-7FF9-7549-49451F5E590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81065" y="5128957"/>
                  <a:ext cx="186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16234CE-D22D-CBD5-8384-B0A15A40F0C7}"/>
                    </a:ext>
                  </a:extLst>
                </p14:cNvPr>
                <p14:cNvContentPartPr/>
                <p14:nvPr/>
              </p14:nvContentPartPr>
              <p14:xfrm>
                <a:off x="2855905" y="4972357"/>
                <a:ext cx="99000" cy="93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16234CE-D22D-CBD5-8384-B0A15A40F0C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46905" y="4963357"/>
                  <a:ext cx="1166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67275EA-B778-5B8A-7043-BC025A62BA95}"/>
              </a:ext>
            </a:extLst>
          </p:cNvPr>
          <p:cNvGrpSpPr/>
          <p:nvPr/>
        </p:nvGrpSpPr>
        <p:grpSpPr>
          <a:xfrm>
            <a:off x="311785" y="5702797"/>
            <a:ext cx="3552840" cy="824760"/>
            <a:chOff x="311785" y="5702797"/>
            <a:chExt cx="3552840" cy="82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A3312AC-F255-7207-0A66-C88854559CCA}"/>
                    </a:ext>
                  </a:extLst>
                </p14:cNvPr>
                <p14:cNvContentPartPr/>
                <p14:nvPr/>
              </p14:nvContentPartPr>
              <p14:xfrm>
                <a:off x="430585" y="5878117"/>
                <a:ext cx="210600" cy="214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A3312AC-F255-7207-0A66-C88854559CC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1585" y="5869117"/>
                  <a:ext cx="228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3CC9F1-738F-F7E9-B400-4985C00DBDD5}"/>
                    </a:ext>
                  </a:extLst>
                </p14:cNvPr>
                <p14:cNvContentPartPr/>
                <p14:nvPr/>
              </p14:nvContentPartPr>
              <p14:xfrm>
                <a:off x="450385" y="5991877"/>
                <a:ext cx="203400" cy="24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3CC9F1-738F-F7E9-B400-4985C00DBD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1385" y="5982877"/>
                  <a:ext cx="22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0E6DDAA-AE9E-4C39-320B-597774A1F3A0}"/>
                    </a:ext>
                  </a:extLst>
                </p14:cNvPr>
                <p14:cNvContentPartPr/>
                <p14:nvPr/>
              </p14:nvContentPartPr>
              <p14:xfrm>
                <a:off x="311785" y="5749237"/>
                <a:ext cx="470160" cy="445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0E6DDAA-AE9E-4C39-320B-597774A1F3A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3145" y="5740597"/>
                  <a:ext cx="4878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6477C4D-8FE0-CFAA-BEB6-4B436FBCA5D6}"/>
                    </a:ext>
                  </a:extLst>
                </p14:cNvPr>
                <p14:cNvContentPartPr/>
                <p14:nvPr/>
              </p14:nvContentPartPr>
              <p14:xfrm>
                <a:off x="1156345" y="5886037"/>
                <a:ext cx="741960" cy="320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6477C4D-8FE0-CFAA-BEB6-4B436FBCA5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7345" y="5877037"/>
                  <a:ext cx="759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EA8A6C-76FC-D1B9-0707-1417A3C8786D}"/>
                    </a:ext>
                  </a:extLst>
                </p14:cNvPr>
                <p14:cNvContentPartPr/>
                <p14:nvPr/>
              </p14:nvContentPartPr>
              <p14:xfrm>
                <a:off x="1861225" y="5993677"/>
                <a:ext cx="154800" cy="2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EA8A6C-76FC-D1B9-0707-1417A3C878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52225" y="5984677"/>
                  <a:ext cx="172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5E1356F-1172-B249-F4AE-9497A907BA44}"/>
                    </a:ext>
                  </a:extLst>
                </p14:cNvPr>
                <p14:cNvContentPartPr/>
                <p14:nvPr/>
              </p14:nvContentPartPr>
              <p14:xfrm>
                <a:off x="2255425" y="5800357"/>
                <a:ext cx="1609200" cy="727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5E1356F-1172-B249-F4AE-9497A907BA4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46785" y="5791357"/>
                  <a:ext cx="162684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4E86E0-070E-BF93-3B6A-B4C2CF3B79E7}"/>
                    </a:ext>
                  </a:extLst>
                </p14:cNvPr>
                <p14:cNvContentPartPr/>
                <p14:nvPr/>
              </p14:nvContentPartPr>
              <p14:xfrm>
                <a:off x="3286825" y="5737717"/>
                <a:ext cx="88920" cy="111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4E86E0-070E-BF93-3B6A-B4C2CF3B79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78185" y="5728717"/>
                  <a:ext cx="106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8FE50CA-78BB-E284-BE80-D80A5DA03DB8}"/>
                    </a:ext>
                  </a:extLst>
                </p14:cNvPr>
                <p14:cNvContentPartPr/>
                <p14:nvPr/>
              </p14:nvContentPartPr>
              <p14:xfrm>
                <a:off x="3398425" y="5965597"/>
                <a:ext cx="185400" cy="1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8FE50CA-78BB-E284-BE80-D80A5DA03D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89785" y="5956957"/>
                  <a:ext cx="203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28797A-9D1E-D122-888F-B3CEC6C92AAF}"/>
                    </a:ext>
                  </a:extLst>
                </p14:cNvPr>
                <p14:cNvContentPartPr/>
                <p14:nvPr/>
              </p14:nvContentPartPr>
              <p14:xfrm>
                <a:off x="2896225" y="5702797"/>
                <a:ext cx="96120" cy="10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28797A-9D1E-D122-888F-B3CEC6C92A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87585" y="5694157"/>
                  <a:ext cx="1137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2F98CC5-2F73-C18A-48D7-AA752240BF37}"/>
                  </a:ext>
                </a:extLst>
              </p14:cNvPr>
              <p14:cNvContentPartPr/>
              <p14:nvPr/>
            </p14:nvContentPartPr>
            <p14:xfrm>
              <a:off x="4003225" y="5059477"/>
              <a:ext cx="162360" cy="446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2F98CC5-2F73-C18A-48D7-AA752240BF3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994585" y="5050477"/>
                <a:ext cx="180000" cy="46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976F966-ED25-CD38-8DB9-E8C48EA6097A}"/>
              </a:ext>
            </a:extLst>
          </p:cNvPr>
          <p:cNvGrpSpPr/>
          <p:nvPr/>
        </p:nvGrpSpPr>
        <p:grpSpPr>
          <a:xfrm>
            <a:off x="4238305" y="4921957"/>
            <a:ext cx="2766600" cy="724320"/>
            <a:chOff x="4238305" y="4921957"/>
            <a:chExt cx="2766600" cy="7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298EAA-DCE4-A5F3-F48C-59DB2E4DA9C8}"/>
                    </a:ext>
                  </a:extLst>
                </p14:cNvPr>
                <p14:cNvContentPartPr/>
                <p14:nvPr/>
              </p14:nvContentPartPr>
              <p14:xfrm>
                <a:off x="4302025" y="5201677"/>
                <a:ext cx="28080" cy="27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298EAA-DCE4-A5F3-F48C-59DB2E4DA9C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93025" y="5193037"/>
                  <a:ext cx="45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286D20-CBB3-6748-4C2C-71B1B857E6D0}"/>
                    </a:ext>
                  </a:extLst>
                </p14:cNvPr>
                <p14:cNvContentPartPr/>
                <p14:nvPr/>
              </p14:nvContentPartPr>
              <p14:xfrm>
                <a:off x="4238305" y="5105197"/>
                <a:ext cx="1335960" cy="541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286D20-CBB3-6748-4C2C-71B1B857E6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9305" y="5096557"/>
                  <a:ext cx="13536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9A310AF-30EB-0646-CC1A-19DB464CF4AB}"/>
                    </a:ext>
                  </a:extLst>
                </p14:cNvPr>
                <p14:cNvContentPartPr/>
                <p14:nvPr/>
              </p14:nvContentPartPr>
              <p14:xfrm>
                <a:off x="5524225" y="5167477"/>
                <a:ext cx="196560" cy="33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9A310AF-30EB-0646-CC1A-19DB464CF4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15225" y="5158477"/>
                  <a:ext cx="214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F008908-683B-AB07-5E96-C87F65D285CB}"/>
                    </a:ext>
                  </a:extLst>
                </p14:cNvPr>
                <p14:cNvContentPartPr/>
                <p14:nvPr/>
              </p14:nvContentPartPr>
              <p14:xfrm>
                <a:off x="4501105" y="4921957"/>
                <a:ext cx="153000" cy="142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F008908-683B-AB07-5E96-C87F65D285C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92105" y="4913317"/>
                  <a:ext cx="170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D71DA5-D83B-9A37-2BC1-69393B34B341}"/>
                    </a:ext>
                  </a:extLst>
                </p14:cNvPr>
                <p14:cNvContentPartPr/>
                <p14:nvPr/>
              </p14:nvContentPartPr>
              <p14:xfrm>
                <a:off x="5824105" y="5210677"/>
                <a:ext cx="1076400" cy="280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D71DA5-D83B-9A37-2BC1-69393B34B3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15465" y="5201677"/>
                  <a:ext cx="1094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4365546-FD4C-D186-0B6E-1E96359299C2}"/>
                    </a:ext>
                  </a:extLst>
                </p14:cNvPr>
                <p14:cNvContentPartPr/>
                <p14:nvPr/>
              </p14:nvContentPartPr>
              <p14:xfrm>
                <a:off x="6892225" y="5168197"/>
                <a:ext cx="112680" cy="360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4365546-FD4C-D186-0B6E-1E96359299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83225" y="5159557"/>
                  <a:ext cx="13032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66ED60-42D4-A35B-A230-EE0DEA636E06}"/>
              </a:ext>
            </a:extLst>
          </p:cNvPr>
          <p:cNvGrpSpPr/>
          <p:nvPr/>
        </p:nvGrpSpPr>
        <p:grpSpPr>
          <a:xfrm>
            <a:off x="4097185" y="5697757"/>
            <a:ext cx="7111440" cy="929160"/>
            <a:chOff x="4097185" y="5697757"/>
            <a:chExt cx="711144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870445-441F-D692-1B86-75CFEAAF8F74}"/>
                    </a:ext>
                  </a:extLst>
                </p14:cNvPr>
                <p14:cNvContentPartPr/>
                <p14:nvPr/>
              </p14:nvContentPartPr>
              <p14:xfrm>
                <a:off x="4097185" y="5838877"/>
                <a:ext cx="142920" cy="442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870445-441F-D692-1B86-75CFEAAF8F7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88545" y="5829877"/>
                  <a:ext cx="1605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1ADC1F-21BD-A2F2-8775-212E95584FFD}"/>
                    </a:ext>
                  </a:extLst>
                </p14:cNvPr>
                <p14:cNvContentPartPr/>
                <p14:nvPr/>
              </p14:nvContentPartPr>
              <p14:xfrm>
                <a:off x="4307425" y="5904037"/>
                <a:ext cx="889560" cy="342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1ADC1F-21BD-A2F2-8775-212E95584F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98425" y="5895037"/>
                  <a:ext cx="9072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458BE35-6B4E-E559-3227-67BA546CA76A}"/>
                    </a:ext>
                  </a:extLst>
                </p14:cNvPr>
                <p14:cNvContentPartPr/>
                <p14:nvPr/>
              </p14:nvContentPartPr>
              <p14:xfrm>
                <a:off x="5092225" y="5966677"/>
                <a:ext cx="189360" cy="17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458BE35-6B4E-E559-3227-67BA546CA7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83225" y="5957677"/>
                  <a:ext cx="207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291041F-CC32-17E5-99FF-010B8CBB795A}"/>
                    </a:ext>
                  </a:extLst>
                </p14:cNvPr>
                <p14:cNvContentPartPr/>
                <p14:nvPr/>
              </p14:nvContentPartPr>
              <p14:xfrm>
                <a:off x="4690105" y="5753917"/>
                <a:ext cx="109800" cy="164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291041F-CC32-17E5-99FF-010B8CBB795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81465" y="5744917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B0642E-6540-5D9B-BDCC-0B64C834336B}"/>
                    </a:ext>
                  </a:extLst>
                </p14:cNvPr>
                <p14:cNvContentPartPr/>
                <p14:nvPr/>
              </p14:nvContentPartPr>
              <p14:xfrm>
                <a:off x="5403625" y="5830957"/>
                <a:ext cx="137880" cy="515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B0642E-6540-5D9B-BDCC-0B64C834336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94985" y="5821957"/>
                  <a:ext cx="155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8941D56-C4A6-879F-F27C-33B033AB9468}"/>
                    </a:ext>
                  </a:extLst>
                </p14:cNvPr>
                <p14:cNvContentPartPr/>
                <p14:nvPr/>
              </p14:nvContentPartPr>
              <p14:xfrm>
                <a:off x="5597665" y="5947597"/>
                <a:ext cx="1071000" cy="254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8941D56-C4A6-879F-F27C-33B033AB946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88665" y="5938957"/>
                  <a:ext cx="1088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16D21B-7C12-3F80-688B-97E3CE6C623D}"/>
                    </a:ext>
                  </a:extLst>
                </p14:cNvPr>
                <p14:cNvContentPartPr/>
                <p14:nvPr/>
              </p14:nvContentPartPr>
              <p14:xfrm>
                <a:off x="6675145" y="5796397"/>
                <a:ext cx="150480" cy="517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16D21B-7C12-3F80-688B-97E3CE6C623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66505" y="5787397"/>
                  <a:ext cx="1681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A0844B4-BAC0-25B5-741D-5DA0631E4D8A}"/>
                    </a:ext>
                  </a:extLst>
                </p14:cNvPr>
                <p14:cNvContentPartPr/>
                <p14:nvPr/>
              </p14:nvContentPartPr>
              <p14:xfrm>
                <a:off x="6410545" y="6327037"/>
                <a:ext cx="772200" cy="299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A0844B4-BAC0-25B5-741D-5DA0631E4D8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01545" y="6318037"/>
                  <a:ext cx="789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CCBAFF-75EF-2169-5735-675BC2E4041B}"/>
                    </a:ext>
                  </a:extLst>
                </p14:cNvPr>
                <p14:cNvContentPartPr/>
                <p14:nvPr/>
              </p14:nvContentPartPr>
              <p14:xfrm>
                <a:off x="7280665" y="5889637"/>
                <a:ext cx="1120320" cy="520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CCBAFF-75EF-2169-5735-675BC2E404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72025" y="5880997"/>
                  <a:ext cx="1137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819301F-0B86-8F25-BA67-D7E25BC31B0C}"/>
                    </a:ext>
                  </a:extLst>
                </p14:cNvPr>
                <p14:cNvContentPartPr/>
                <p14:nvPr/>
              </p14:nvContentPartPr>
              <p14:xfrm>
                <a:off x="7892665" y="5697757"/>
                <a:ext cx="118800" cy="117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819301F-0B86-8F25-BA67-D7E25BC31B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84025" y="5688757"/>
                  <a:ext cx="136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FBDFF33-D0B0-0F98-F3D8-35685352E667}"/>
                    </a:ext>
                  </a:extLst>
                </p14:cNvPr>
                <p14:cNvContentPartPr/>
                <p14:nvPr/>
              </p14:nvContentPartPr>
              <p14:xfrm>
                <a:off x="7294345" y="5977477"/>
                <a:ext cx="174600" cy="12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FBDFF33-D0B0-0F98-F3D8-35685352E6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85705" y="5968477"/>
                  <a:ext cx="192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D9697B-C51A-A220-46DB-291D995013B3}"/>
                    </a:ext>
                  </a:extLst>
                </p14:cNvPr>
                <p14:cNvContentPartPr/>
                <p14:nvPr/>
              </p14:nvContentPartPr>
              <p14:xfrm>
                <a:off x="8541025" y="5953717"/>
                <a:ext cx="736200" cy="236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D9697B-C51A-A220-46DB-291D995013B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32025" y="5945077"/>
                  <a:ext cx="753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9DCE1D0-3FBD-D19F-DED3-BC19C5DF487B}"/>
                    </a:ext>
                  </a:extLst>
                </p14:cNvPr>
                <p14:cNvContentPartPr/>
                <p14:nvPr/>
              </p14:nvContentPartPr>
              <p14:xfrm>
                <a:off x="9379825" y="5851477"/>
                <a:ext cx="363960" cy="54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9DCE1D0-3FBD-D19F-DED3-BC19C5DF48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71185" y="5842477"/>
                  <a:ext cx="3816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055A780-7EDF-6136-6CA5-CCA14541AF9B}"/>
                    </a:ext>
                  </a:extLst>
                </p14:cNvPr>
                <p14:cNvContentPartPr/>
                <p14:nvPr/>
              </p14:nvContentPartPr>
              <p14:xfrm>
                <a:off x="9928825" y="5915557"/>
                <a:ext cx="149760" cy="17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055A780-7EDF-6136-6CA5-CCA14541AF9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20185" y="5906917"/>
                  <a:ext cx="167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6DF70C0-B9CD-2947-6E5E-C209D81594F2}"/>
                    </a:ext>
                  </a:extLst>
                </p14:cNvPr>
                <p14:cNvContentPartPr/>
                <p14:nvPr/>
              </p14:nvContentPartPr>
              <p14:xfrm>
                <a:off x="9901105" y="5970277"/>
                <a:ext cx="194760" cy="198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6DF70C0-B9CD-2947-6E5E-C209D81594F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92465" y="5961277"/>
                  <a:ext cx="212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2CE26F6-2E7A-7DBF-911D-74A06E7BD295}"/>
                    </a:ext>
                  </a:extLst>
                </p14:cNvPr>
                <p14:cNvContentPartPr/>
                <p14:nvPr/>
              </p14:nvContentPartPr>
              <p14:xfrm>
                <a:off x="10195585" y="5920597"/>
                <a:ext cx="99360" cy="25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2CE26F6-2E7A-7DBF-911D-74A06E7BD2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86585" y="5911597"/>
                  <a:ext cx="117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2F45CEF-1090-00E6-5091-D01748339071}"/>
                    </a:ext>
                  </a:extLst>
                </p14:cNvPr>
                <p14:cNvContentPartPr/>
                <p14:nvPr/>
              </p14:nvContentPartPr>
              <p14:xfrm>
                <a:off x="10427785" y="5902237"/>
                <a:ext cx="685800" cy="378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2F45CEF-1090-00E6-5091-D0174833907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18785" y="5893237"/>
                  <a:ext cx="7034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A0BD181-643B-46BC-7D8D-8BACB24433BB}"/>
                    </a:ext>
                  </a:extLst>
                </p14:cNvPr>
                <p14:cNvContentPartPr/>
                <p14:nvPr/>
              </p14:nvContentPartPr>
              <p14:xfrm>
                <a:off x="11053105" y="6090157"/>
                <a:ext cx="155520" cy="13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A0BD181-643B-46BC-7D8D-8BACB24433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44105" y="6081517"/>
                  <a:ext cx="17316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453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 logical segments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410F59-43E6-427D-339C-FCC612694461}"/>
              </a:ext>
            </a:extLst>
          </p:cNvPr>
          <p:cNvGrpSpPr/>
          <p:nvPr/>
        </p:nvGrpSpPr>
        <p:grpSpPr>
          <a:xfrm>
            <a:off x="332070" y="2589591"/>
            <a:ext cx="1378080" cy="506520"/>
            <a:chOff x="332070" y="2589591"/>
            <a:chExt cx="137808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DDF89C-3D55-9103-97EF-CD4530765B14}"/>
                    </a:ext>
                  </a:extLst>
                </p14:cNvPr>
                <p14:cNvContentPartPr/>
                <p14:nvPr/>
              </p14:nvContentPartPr>
              <p14:xfrm>
                <a:off x="419910" y="2731071"/>
                <a:ext cx="139680" cy="26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DDF89C-3D55-9103-97EF-CD4530765B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0910" y="2722431"/>
                  <a:ext cx="157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5FCF9C-7B1B-E251-B600-4FF6B706A3CE}"/>
                    </a:ext>
                  </a:extLst>
                </p14:cNvPr>
                <p14:cNvContentPartPr/>
                <p14:nvPr/>
              </p14:nvContentPartPr>
              <p14:xfrm>
                <a:off x="332070" y="2589591"/>
                <a:ext cx="417240" cy="50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5FCF9C-7B1B-E251-B600-4FF6B706A3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430" y="2580951"/>
                  <a:ext cx="4348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2133B8-D15A-0C6C-98DA-ACDE61EFC3DE}"/>
                    </a:ext>
                  </a:extLst>
                </p14:cNvPr>
                <p14:cNvContentPartPr/>
                <p14:nvPr/>
              </p14:nvContentPartPr>
              <p14:xfrm>
                <a:off x="933270" y="2646831"/>
                <a:ext cx="776880" cy="32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2133B8-D15A-0C6C-98DA-ACDE61EFC3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4270" y="2638191"/>
                  <a:ext cx="7945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D1DD72-0896-7679-783C-DCBF0DC78D30}"/>
              </a:ext>
            </a:extLst>
          </p:cNvPr>
          <p:cNvGrpSpPr/>
          <p:nvPr/>
        </p:nvGrpSpPr>
        <p:grpSpPr>
          <a:xfrm>
            <a:off x="1894470" y="2513271"/>
            <a:ext cx="2068920" cy="479880"/>
            <a:chOff x="1894470" y="2513271"/>
            <a:chExt cx="20689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E1AE59-354E-176F-8289-4DE6591BFAC9}"/>
                    </a:ext>
                  </a:extLst>
                </p14:cNvPr>
                <p14:cNvContentPartPr/>
                <p14:nvPr/>
              </p14:nvContentPartPr>
              <p14:xfrm>
                <a:off x="1894470" y="2691831"/>
                <a:ext cx="799920" cy="29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E1AE59-354E-176F-8289-4DE6591BFA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830" y="2682831"/>
                  <a:ext cx="817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2A12A2-4B5F-A8FE-5897-F3C7E0B5FDA9}"/>
                    </a:ext>
                  </a:extLst>
                </p14:cNvPr>
                <p14:cNvContentPartPr/>
                <p14:nvPr/>
              </p14:nvContentPartPr>
              <p14:xfrm>
                <a:off x="2203350" y="2513271"/>
                <a:ext cx="138960" cy="122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2A12A2-4B5F-A8FE-5897-F3C7E0B5FD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4350" y="2504631"/>
                  <a:ext cx="156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5F5F62-8E12-C57A-3BC4-D426DE3A9DD3}"/>
                    </a:ext>
                  </a:extLst>
                </p14:cNvPr>
                <p14:cNvContentPartPr/>
                <p14:nvPr/>
              </p14:nvContentPartPr>
              <p14:xfrm>
                <a:off x="2368590" y="2789391"/>
                <a:ext cx="170640" cy="1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5F5F62-8E12-C57A-3BC4-D426DE3A9D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9950" y="2780391"/>
                  <a:ext cx="188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FF2C3E-89B7-9D46-7808-D323EFBFC276}"/>
                    </a:ext>
                  </a:extLst>
                </p14:cNvPr>
                <p14:cNvContentPartPr/>
                <p14:nvPr/>
              </p14:nvContentPartPr>
              <p14:xfrm>
                <a:off x="2869350" y="2645391"/>
                <a:ext cx="1094040" cy="347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FF2C3E-89B7-9D46-7808-D323EFBFC2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0350" y="2636751"/>
                  <a:ext cx="1111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6DAE7E-D900-6654-1B1F-802A2CC20D11}"/>
                    </a:ext>
                  </a:extLst>
                </p14:cNvPr>
                <p14:cNvContentPartPr/>
                <p14:nvPr/>
              </p14:nvContentPartPr>
              <p14:xfrm>
                <a:off x="3450390" y="2560071"/>
                <a:ext cx="150480" cy="114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6DAE7E-D900-6654-1B1F-802A2CC20D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1750" y="2551071"/>
                  <a:ext cx="1681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412C52-C40C-7082-13D8-97B50D902EA6}"/>
              </a:ext>
            </a:extLst>
          </p:cNvPr>
          <p:cNvGrpSpPr/>
          <p:nvPr/>
        </p:nvGrpSpPr>
        <p:grpSpPr>
          <a:xfrm>
            <a:off x="305430" y="3129422"/>
            <a:ext cx="2218320" cy="465480"/>
            <a:chOff x="305430" y="3129422"/>
            <a:chExt cx="221832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04E32C-F4CA-2A67-0432-88BD662EAA36}"/>
                    </a:ext>
                  </a:extLst>
                </p14:cNvPr>
                <p14:cNvContentPartPr/>
                <p14:nvPr/>
              </p14:nvContentPartPr>
              <p14:xfrm>
                <a:off x="438990" y="3255422"/>
                <a:ext cx="172800" cy="28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04E32C-F4CA-2A67-0432-88BD662EAA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50" y="3246782"/>
                  <a:ext cx="1904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00AD6F-DCDB-EBC2-AEEE-DA0A95F778B4}"/>
                    </a:ext>
                  </a:extLst>
                </p14:cNvPr>
                <p14:cNvContentPartPr/>
                <p14:nvPr/>
              </p14:nvContentPartPr>
              <p14:xfrm>
                <a:off x="305430" y="3129422"/>
                <a:ext cx="409320" cy="45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00AD6F-DCDB-EBC2-AEEE-DA0A95F778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790" y="3120782"/>
                  <a:ext cx="4269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A8AE4C-1007-1327-CD6F-E277EC5C3348}"/>
                    </a:ext>
                  </a:extLst>
                </p14:cNvPr>
                <p14:cNvContentPartPr/>
                <p14:nvPr/>
              </p14:nvContentPartPr>
              <p14:xfrm>
                <a:off x="1086630" y="3216542"/>
                <a:ext cx="1437120" cy="378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A8AE4C-1007-1327-CD6F-E277EC5C33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990" y="3207902"/>
                  <a:ext cx="1454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C79158-7D49-E8C4-0B99-483B632092FE}"/>
                    </a:ext>
                  </a:extLst>
                </p14:cNvPr>
                <p14:cNvContentPartPr/>
                <p14:nvPr/>
              </p14:nvContentPartPr>
              <p14:xfrm>
                <a:off x="1424310" y="3276662"/>
                <a:ext cx="150840" cy="1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C79158-7D49-E8C4-0B99-483B632092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5310" y="3267662"/>
                  <a:ext cx="1684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2E9DE8-CB38-C40B-5C9B-24EA2A6FC810}"/>
              </a:ext>
            </a:extLst>
          </p:cNvPr>
          <p:cNvGrpSpPr/>
          <p:nvPr/>
        </p:nvGrpSpPr>
        <p:grpSpPr>
          <a:xfrm>
            <a:off x="223872" y="3672041"/>
            <a:ext cx="2527200" cy="1177861"/>
            <a:chOff x="223872" y="3672041"/>
            <a:chExt cx="2527200" cy="11778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CB51BE-C672-6A86-F4D3-6359FE314097}"/>
                    </a:ext>
                  </a:extLst>
                </p14:cNvPr>
                <p14:cNvContentPartPr/>
                <p14:nvPr/>
              </p14:nvContentPartPr>
              <p14:xfrm>
                <a:off x="488310" y="3788681"/>
                <a:ext cx="135360" cy="273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CB51BE-C672-6A86-F4D3-6359FE3140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310" y="3779681"/>
                  <a:ext cx="153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139E96-8A85-C905-0502-7B6EE4CF3DCF}"/>
                    </a:ext>
                  </a:extLst>
                </p14:cNvPr>
                <p14:cNvContentPartPr/>
                <p14:nvPr/>
              </p14:nvContentPartPr>
              <p14:xfrm>
                <a:off x="292830" y="3672041"/>
                <a:ext cx="456120" cy="501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139E96-8A85-C905-0502-7B6EE4CF3D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830" y="3663401"/>
                  <a:ext cx="4737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650C53-229D-E3E7-25F9-354A54D34FF7}"/>
                    </a:ext>
                  </a:extLst>
                </p14:cNvPr>
                <p14:cNvContentPartPr/>
                <p14:nvPr/>
              </p14:nvContentPartPr>
              <p14:xfrm>
                <a:off x="1099950" y="3760961"/>
                <a:ext cx="1545840" cy="63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650C53-229D-E3E7-25F9-354A54D34F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0950" y="3752321"/>
                  <a:ext cx="1563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BA495D-814E-8040-4E32-9164984CF499}"/>
                    </a:ext>
                  </a:extLst>
                </p14:cNvPr>
                <p14:cNvContentPartPr/>
                <p14:nvPr/>
              </p14:nvContentPartPr>
              <p14:xfrm>
                <a:off x="1536270" y="3748001"/>
                <a:ext cx="281880" cy="5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BA495D-814E-8040-4E32-9164984CF4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27270" y="3739361"/>
                  <a:ext cx="299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B4FDB2-6ADF-7C08-B099-443597DE8FB8}"/>
                    </a:ext>
                  </a:extLst>
                </p14:cNvPr>
                <p14:cNvContentPartPr/>
                <p14:nvPr/>
              </p14:nvContentPartPr>
              <p14:xfrm>
                <a:off x="327552" y="4460742"/>
                <a:ext cx="176400" cy="21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B4FDB2-6ADF-7C08-B099-443597DE8F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8552" y="4452102"/>
                  <a:ext cx="194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B95506-1B9F-21DA-54D5-2289E8A46513}"/>
                    </a:ext>
                  </a:extLst>
                </p14:cNvPr>
                <p14:cNvContentPartPr/>
                <p14:nvPr/>
              </p14:nvContentPartPr>
              <p14:xfrm>
                <a:off x="454632" y="4462902"/>
                <a:ext cx="14400" cy="31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B95506-1B9F-21DA-54D5-2289E8A465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992" y="4454262"/>
                  <a:ext cx="32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29AEF2-7751-C085-E465-7A32AED37EE5}"/>
                    </a:ext>
                  </a:extLst>
                </p14:cNvPr>
                <p14:cNvContentPartPr/>
                <p14:nvPr/>
              </p14:nvContentPartPr>
              <p14:xfrm>
                <a:off x="223872" y="4359222"/>
                <a:ext cx="418680" cy="490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29AEF2-7751-C085-E465-7A32AED37E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5232" y="4350222"/>
                  <a:ext cx="436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E58A36-2D46-6F8D-A93E-27E0180055D6}"/>
                    </a:ext>
                  </a:extLst>
                </p14:cNvPr>
                <p14:cNvContentPartPr/>
                <p14:nvPr/>
              </p14:nvContentPartPr>
              <p14:xfrm>
                <a:off x="840912" y="4402062"/>
                <a:ext cx="1910160" cy="344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E58A36-2D46-6F8D-A93E-27E0180055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1912" y="4393062"/>
                  <a:ext cx="1927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2B9AF5-AED5-83D7-FA24-064784FC56D8}"/>
                    </a:ext>
                  </a:extLst>
                </p14:cNvPr>
                <p14:cNvContentPartPr/>
                <p14:nvPr/>
              </p14:nvContentPartPr>
              <p14:xfrm>
                <a:off x="1118832" y="4331142"/>
                <a:ext cx="108000" cy="92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2B9AF5-AED5-83D7-FA24-064784FC56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9832" y="4322502"/>
                  <a:ext cx="1256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D3673F-D049-80B0-99CC-407FB5168C63}"/>
              </a:ext>
            </a:extLst>
          </p:cNvPr>
          <p:cNvGrpSpPr/>
          <p:nvPr/>
        </p:nvGrpSpPr>
        <p:grpSpPr>
          <a:xfrm>
            <a:off x="318030" y="5379954"/>
            <a:ext cx="2158200" cy="518040"/>
            <a:chOff x="318030" y="5379954"/>
            <a:chExt cx="215820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682F1C-33D1-D241-92FC-432B17E81F81}"/>
                    </a:ext>
                  </a:extLst>
                </p14:cNvPr>
                <p14:cNvContentPartPr/>
                <p14:nvPr/>
              </p14:nvContentPartPr>
              <p14:xfrm>
                <a:off x="429630" y="5496594"/>
                <a:ext cx="193680" cy="309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682F1C-33D1-D241-92FC-432B17E81F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630" y="5487594"/>
                  <a:ext cx="211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026A3F-30AC-BC3D-99DC-A72ECBD74FB3}"/>
                    </a:ext>
                  </a:extLst>
                </p14:cNvPr>
                <p14:cNvContentPartPr/>
                <p14:nvPr/>
              </p14:nvContentPartPr>
              <p14:xfrm>
                <a:off x="318030" y="5379954"/>
                <a:ext cx="448560" cy="51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026A3F-30AC-BC3D-99DC-A72ECBD74F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9030" y="5370954"/>
                  <a:ext cx="46620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04E3AD-A26D-83C3-021C-CBD2625B535A}"/>
                    </a:ext>
                  </a:extLst>
                </p14:cNvPr>
                <p14:cNvContentPartPr/>
                <p14:nvPr/>
              </p14:nvContentPartPr>
              <p14:xfrm>
                <a:off x="1081590" y="5417754"/>
                <a:ext cx="1249560" cy="385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04E3AD-A26D-83C3-021C-CBD2625B53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2590" y="5408754"/>
                  <a:ext cx="1267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046C99-79AC-8BA5-390B-7CB22F188A6C}"/>
                    </a:ext>
                  </a:extLst>
                </p14:cNvPr>
                <p14:cNvContentPartPr/>
                <p14:nvPr/>
              </p14:nvContentPartPr>
              <p14:xfrm>
                <a:off x="2247990" y="5522514"/>
                <a:ext cx="228240" cy="9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046C99-79AC-8BA5-390B-7CB22F188A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39350" y="5513514"/>
                  <a:ext cx="245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C8B50A-0FA6-3F80-2CFD-F43CDB52388D}"/>
                    </a:ext>
                  </a:extLst>
                </p14:cNvPr>
                <p14:cNvContentPartPr/>
                <p14:nvPr/>
              </p14:nvContentPartPr>
              <p14:xfrm>
                <a:off x="1658670" y="5485794"/>
                <a:ext cx="18936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C8B50A-0FA6-3F80-2CFD-F43CDB5238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50030" y="5476794"/>
                  <a:ext cx="207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DBE4327-16B1-8920-C66B-FDDA6F67715A}"/>
                  </a:ext>
                </a:extLst>
              </p14:cNvPr>
              <p14:cNvContentPartPr/>
              <p14:nvPr/>
            </p14:nvContentPartPr>
            <p14:xfrm>
              <a:off x="4784835" y="1494124"/>
              <a:ext cx="1641240" cy="600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DBE4327-16B1-8920-C66B-FDDA6F6771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75835" y="1485484"/>
                <a:ext cx="16588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C57B08D-0B91-B6AE-CEDB-94C3574503FB}"/>
                  </a:ext>
                </a:extLst>
              </p14:cNvPr>
              <p14:cNvContentPartPr/>
              <p14:nvPr/>
            </p14:nvContentPartPr>
            <p14:xfrm>
              <a:off x="5896875" y="1341844"/>
              <a:ext cx="127080" cy="12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C57B08D-0B91-B6AE-CEDB-94C3574503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87875" y="1333204"/>
                <a:ext cx="144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9C099D9-5F44-CA67-6C88-53B507223317}"/>
                  </a:ext>
                </a:extLst>
              </p14:cNvPr>
              <p14:cNvContentPartPr/>
              <p14:nvPr/>
            </p14:nvContentPartPr>
            <p14:xfrm>
              <a:off x="5730915" y="1556764"/>
              <a:ext cx="174600" cy="4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9C099D9-5F44-CA67-6C88-53B5072233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21915" y="1548124"/>
                <a:ext cx="192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615FD8-3532-C75B-BFE0-0EF55252F4EB}"/>
                  </a:ext>
                </a:extLst>
              </p14:cNvPr>
              <p14:cNvContentPartPr/>
              <p14:nvPr/>
            </p14:nvContentPartPr>
            <p14:xfrm>
              <a:off x="6564315" y="1593844"/>
              <a:ext cx="474120" cy="239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615FD8-3532-C75B-BFE0-0EF55252F4E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55315" y="1584844"/>
                <a:ext cx="491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0C0966-229D-C788-6557-E5DC1ACD6921}"/>
                  </a:ext>
                </a:extLst>
              </p14:cNvPr>
              <p14:cNvContentPartPr/>
              <p14:nvPr/>
            </p14:nvContentPartPr>
            <p14:xfrm>
              <a:off x="7156875" y="1445524"/>
              <a:ext cx="395280" cy="350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0C0966-229D-C788-6557-E5DC1ACD692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47875" y="1436524"/>
                <a:ext cx="4129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B2C94A4-1BF9-3182-CF52-F704104A0044}"/>
                  </a:ext>
                </a:extLst>
              </p14:cNvPr>
              <p14:cNvContentPartPr/>
              <p14:nvPr/>
            </p14:nvContentPartPr>
            <p14:xfrm>
              <a:off x="7684275" y="1437964"/>
              <a:ext cx="1352160" cy="577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B2C94A4-1BF9-3182-CF52-F704104A004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75275" y="1428964"/>
                <a:ext cx="13698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A059E5-8C27-FE20-1C2A-A9600324F8D0}"/>
                  </a:ext>
                </a:extLst>
              </p14:cNvPr>
              <p14:cNvContentPartPr/>
              <p14:nvPr/>
            </p14:nvContentPartPr>
            <p14:xfrm>
              <a:off x="8208435" y="1404484"/>
              <a:ext cx="126000" cy="97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A059E5-8C27-FE20-1C2A-A9600324F8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99795" y="1395844"/>
                <a:ext cx="14364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7FCE6C7F-BAB8-825C-C6DE-81776241CE2F}"/>
              </a:ext>
            </a:extLst>
          </p:cNvPr>
          <p:cNvGrpSpPr/>
          <p:nvPr/>
        </p:nvGrpSpPr>
        <p:grpSpPr>
          <a:xfrm>
            <a:off x="9136155" y="1268764"/>
            <a:ext cx="1951560" cy="449280"/>
            <a:chOff x="9136155" y="1268764"/>
            <a:chExt cx="195156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AC8138-5222-FB21-E9EA-071696DC02F0}"/>
                    </a:ext>
                  </a:extLst>
                </p14:cNvPr>
                <p14:cNvContentPartPr/>
                <p14:nvPr/>
              </p14:nvContentPartPr>
              <p14:xfrm>
                <a:off x="9136155" y="1365244"/>
                <a:ext cx="1141920" cy="35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AC8138-5222-FB21-E9EA-071696DC02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27155" y="1356244"/>
                  <a:ext cx="1159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86E5A8-2E22-4FD6-9171-323A105461D1}"/>
                    </a:ext>
                  </a:extLst>
                </p14:cNvPr>
                <p14:cNvContentPartPr/>
                <p14:nvPr/>
              </p14:nvContentPartPr>
              <p14:xfrm>
                <a:off x="9695235" y="1341124"/>
                <a:ext cx="76680" cy="110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86E5A8-2E22-4FD6-9171-323A105461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86235" y="1332484"/>
                  <a:ext cx="94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9930B8-02BA-E71C-74B5-C9420BFC037C}"/>
                    </a:ext>
                  </a:extLst>
                </p14:cNvPr>
                <p14:cNvContentPartPr/>
                <p14:nvPr/>
              </p14:nvContentPartPr>
              <p14:xfrm>
                <a:off x="9405435" y="1286404"/>
                <a:ext cx="137160" cy="91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9930B8-02BA-E71C-74B5-C9420BFC03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96435" y="1277404"/>
                  <a:ext cx="154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9328AC-608A-C497-B810-0A0151174743}"/>
                    </a:ext>
                  </a:extLst>
                </p14:cNvPr>
                <p14:cNvContentPartPr/>
                <p14:nvPr/>
              </p14:nvContentPartPr>
              <p14:xfrm>
                <a:off x="10482555" y="1445164"/>
                <a:ext cx="253440" cy="19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9328AC-608A-C497-B810-0A01511747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3915" y="1436164"/>
                  <a:ext cx="271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D39C03-332A-243C-BABD-52A4C8BFC714}"/>
                    </a:ext>
                  </a:extLst>
                </p14:cNvPr>
                <p14:cNvContentPartPr/>
                <p14:nvPr/>
              </p14:nvContentPartPr>
              <p14:xfrm>
                <a:off x="10523595" y="1268764"/>
                <a:ext cx="106560" cy="122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D39C03-332A-243C-BABD-52A4C8BFC7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14595" y="1260124"/>
                  <a:ext cx="124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AE68EE-B77E-CEDC-C294-79FF99BCF8E1}"/>
                    </a:ext>
                  </a:extLst>
                </p14:cNvPr>
                <p14:cNvContentPartPr/>
                <p14:nvPr/>
              </p14:nvContentPartPr>
              <p14:xfrm>
                <a:off x="10963875" y="1329244"/>
                <a:ext cx="123840" cy="261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AE68EE-B77E-CEDC-C294-79FF99BCF8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54875" y="1320604"/>
                  <a:ext cx="1414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C50F196-5BF6-72A4-0EDE-46EA504F05C9}"/>
              </a:ext>
            </a:extLst>
          </p:cNvPr>
          <p:cNvGrpSpPr/>
          <p:nvPr/>
        </p:nvGrpSpPr>
        <p:grpSpPr>
          <a:xfrm>
            <a:off x="234075" y="1331044"/>
            <a:ext cx="4423680" cy="1154520"/>
            <a:chOff x="234075" y="1331044"/>
            <a:chExt cx="4423680" cy="11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0E7A33-27CA-1CC6-63C1-58F4D80004A6}"/>
                    </a:ext>
                  </a:extLst>
                </p14:cNvPr>
                <p14:cNvContentPartPr/>
                <p14:nvPr/>
              </p14:nvContentPartPr>
              <p14:xfrm>
                <a:off x="234075" y="1535884"/>
                <a:ext cx="428040" cy="313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0E7A33-27CA-1CC6-63C1-58F4D80004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5435" y="1527244"/>
                  <a:ext cx="445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BF68BE-3606-24A5-9A6B-752A6744F80A}"/>
                    </a:ext>
                  </a:extLst>
                </p14:cNvPr>
                <p14:cNvContentPartPr/>
                <p14:nvPr/>
              </p14:nvContentPartPr>
              <p14:xfrm>
                <a:off x="820155" y="1507084"/>
                <a:ext cx="527040" cy="31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BF68BE-3606-24A5-9A6B-752A6744F8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1515" y="1498084"/>
                  <a:ext cx="544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00EA56-7FE8-9314-8AD1-2BEDBA714BD4}"/>
                    </a:ext>
                  </a:extLst>
                </p14:cNvPr>
                <p14:cNvContentPartPr/>
                <p14:nvPr/>
              </p14:nvContentPartPr>
              <p14:xfrm>
                <a:off x="793155" y="1602484"/>
                <a:ext cx="19836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00EA56-7FE8-9314-8AD1-2BEDBA714B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4515" y="1593844"/>
                  <a:ext cx="21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BBBD2F-8968-9102-7BF4-F15BD17D560D}"/>
                    </a:ext>
                  </a:extLst>
                </p14:cNvPr>
                <p14:cNvContentPartPr/>
                <p14:nvPr/>
              </p14:nvContentPartPr>
              <p14:xfrm>
                <a:off x="1468515" y="1420324"/>
                <a:ext cx="1506960" cy="580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BBBD2F-8968-9102-7BF4-F15BD17D56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59515" y="1411684"/>
                  <a:ext cx="15246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8F1FA8-979B-7B82-C41A-EFDE70D2F41A}"/>
                    </a:ext>
                  </a:extLst>
                </p14:cNvPr>
                <p14:cNvContentPartPr/>
                <p14:nvPr/>
              </p14:nvContentPartPr>
              <p14:xfrm>
                <a:off x="2445915" y="1331044"/>
                <a:ext cx="111600" cy="115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8F1FA8-979B-7B82-C41A-EFDE70D2F4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36915" y="1322404"/>
                  <a:ext cx="129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EC07C6-48EB-A439-AD1E-2590A7F138F8}"/>
                    </a:ext>
                  </a:extLst>
                </p14:cNvPr>
                <p14:cNvContentPartPr/>
                <p14:nvPr/>
              </p14:nvContentPartPr>
              <p14:xfrm>
                <a:off x="2287875" y="1507444"/>
                <a:ext cx="208440" cy="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EC07C6-48EB-A439-AD1E-2590A7F138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78875" y="1498804"/>
                  <a:ext cx="226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A5913E-2D40-AA38-CBF0-3AF9F7308159}"/>
                    </a:ext>
                  </a:extLst>
                </p14:cNvPr>
                <p14:cNvContentPartPr/>
                <p14:nvPr/>
              </p14:nvContentPartPr>
              <p14:xfrm>
                <a:off x="3119115" y="1426444"/>
                <a:ext cx="412560" cy="564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A5913E-2D40-AA38-CBF0-3AF9F73081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0475" y="1417804"/>
                  <a:ext cx="4302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7A05D0-F40A-DB83-9340-D0EF57B91C31}"/>
                    </a:ext>
                  </a:extLst>
                </p14:cNvPr>
                <p14:cNvContentPartPr/>
                <p14:nvPr/>
              </p14:nvContentPartPr>
              <p14:xfrm>
                <a:off x="3680355" y="1466404"/>
                <a:ext cx="977400" cy="32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7A05D0-F40A-DB83-9340-D0EF57B91C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71355" y="1457404"/>
                  <a:ext cx="995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16DA81-C0D0-AA0B-3295-95EE9607A270}"/>
                    </a:ext>
                  </a:extLst>
                </p14:cNvPr>
                <p14:cNvContentPartPr/>
                <p14:nvPr/>
              </p14:nvContentPartPr>
              <p14:xfrm>
                <a:off x="4307835" y="1414564"/>
                <a:ext cx="121680" cy="126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16DA81-C0D0-AA0B-3295-95EE9607A2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9195" y="1405564"/>
                  <a:ext cx="139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BD2F56-F620-39A9-50E1-63CC178F3B57}"/>
                    </a:ext>
                  </a:extLst>
                </p14:cNvPr>
                <p14:cNvContentPartPr/>
                <p14:nvPr/>
              </p14:nvContentPartPr>
              <p14:xfrm>
                <a:off x="791355" y="1966444"/>
                <a:ext cx="1642320" cy="519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BD2F56-F620-39A9-50E1-63CC178F3B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2355" y="1957444"/>
                  <a:ext cx="16599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EF2A6E-80CC-28E6-8A08-0CB662A50FA3}"/>
                    </a:ext>
                  </a:extLst>
                </p14:cNvPr>
                <p14:cNvContentPartPr/>
                <p14:nvPr/>
              </p14:nvContentPartPr>
              <p14:xfrm>
                <a:off x="1962075" y="2072284"/>
                <a:ext cx="15768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EF2A6E-80CC-28E6-8A08-0CB662A50F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3435" y="2063284"/>
                  <a:ext cx="17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ED4FD7-14E0-30C3-BBAC-A149969B4444}"/>
                    </a:ext>
                  </a:extLst>
                </p14:cNvPr>
                <p14:cNvContentPartPr/>
                <p14:nvPr/>
              </p14:nvContentPartPr>
              <p14:xfrm>
                <a:off x="2561835" y="2054644"/>
                <a:ext cx="77400" cy="64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ED4FD7-14E0-30C3-BBAC-A149969B44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2835" y="2046004"/>
                  <a:ext cx="95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46CBE1-75FB-E6F5-970F-0A4C1736D015}"/>
                    </a:ext>
                  </a:extLst>
                </p14:cNvPr>
                <p14:cNvContentPartPr/>
                <p14:nvPr/>
              </p14:nvContentPartPr>
              <p14:xfrm>
                <a:off x="2622315" y="2221684"/>
                <a:ext cx="51120" cy="7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46CBE1-75FB-E6F5-970F-0A4C1736D0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3315" y="2212684"/>
                  <a:ext cx="68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3D88B6D-2017-F10D-5E48-8A0021890F67}"/>
                  </a:ext>
                </a:extLst>
              </p14:cNvPr>
              <p14:cNvContentPartPr/>
              <p14:nvPr/>
            </p14:nvContentPartPr>
            <p14:xfrm>
              <a:off x="4088955" y="2788324"/>
              <a:ext cx="305640" cy="117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3D88B6D-2017-F10D-5E48-8A0021890F6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79955" y="2779684"/>
                <a:ext cx="3232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601BB6B-B529-7102-7D42-B83CFC62B377}"/>
                  </a:ext>
                </a:extLst>
              </p14:cNvPr>
              <p14:cNvContentPartPr/>
              <p14:nvPr/>
            </p14:nvContentPartPr>
            <p14:xfrm>
              <a:off x="10921035" y="3479814"/>
              <a:ext cx="1014480" cy="315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601BB6B-B529-7102-7D42-B83CFC62B37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12035" y="3471174"/>
                <a:ext cx="10321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1A8ECE5-236E-270D-A6F4-2563EA1BD235}"/>
                  </a:ext>
                </a:extLst>
              </p14:cNvPr>
              <p14:cNvContentPartPr/>
              <p14:nvPr/>
            </p14:nvContentPartPr>
            <p14:xfrm>
              <a:off x="3138195" y="4273324"/>
              <a:ext cx="1236960" cy="354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1A8ECE5-236E-270D-A6F4-2563EA1BD23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9195" y="4264324"/>
                <a:ext cx="125460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A31AFD3-21C0-31D9-5A8E-7186FED908BE}"/>
              </a:ext>
            </a:extLst>
          </p:cNvPr>
          <p:cNvGrpSpPr/>
          <p:nvPr/>
        </p:nvGrpSpPr>
        <p:grpSpPr>
          <a:xfrm>
            <a:off x="2613315" y="2489164"/>
            <a:ext cx="9154440" cy="3442680"/>
            <a:chOff x="2613315" y="2489164"/>
            <a:chExt cx="9154440" cy="34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B4CB43-0D8E-84C2-C2B0-B55655EFF4C5}"/>
                    </a:ext>
                  </a:extLst>
                </p14:cNvPr>
                <p14:cNvContentPartPr/>
                <p14:nvPr/>
              </p14:nvContentPartPr>
              <p14:xfrm>
                <a:off x="2613315" y="5503124"/>
                <a:ext cx="240480" cy="158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B4CB43-0D8E-84C2-C2B0-B55655EFF4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04675" y="5494124"/>
                  <a:ext cx="258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FC9A3B-9E96-03D7-F546-B38BC57CA59D}"/>
                    </a:ext>
                  </a:extLst>
                </p14:cNvPr>
                <p14:cNvContentPartPr/>
                <p14:nvPr/>
              </p14:nvContentPartPr>
              <p14:xfrm>
                <a:off x="4566315" y="2754484"/>
                <a:ext cx="649080" cy="44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FC9A3B-9E96-03D7-F546-B38BC57CA5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57675" y="2745484"/>
                  <a:ext cx="6667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5129F7-0EEA-96BA-0BD8-05671825585F}"/>
                    </a:ext>
                  </a:extLst>
                </p14:cNvPr>
                <p14:cNvContentPartPr/>
                <p14:nvPr/>
              </p14:nvContentPartPr>
              <p14:xfrm>
                <a:off x="5361555" y="2616604"/>
                <a:ext cx="415080" cy="319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5129F7-0EEA-96BA-0BD8-0567182558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52915" y="2607604"/>
                  <a:ext cx="432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94CAE1E-5252-66C5-710B-BEFAF699B397}"/>
                    </a:ext>
                  </a:extLst>
                </p14:cNvPr>
                <p14:cNvContentPartPr/>
                <p14:nvPr/>
              </p14:nvContentPartPr>
              <p14:xfrm>
                <a:off x="5944755" y="2554684"/>
                <a:ext cx="740160" cy="54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94CAE1E-5252-66C5-710B-BEFAF699B3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35755" y="2546044"/>
                  <a:ext cx="7578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A2541C-02C4-37FF-3AEE-030C3BB7CA75}"/>
                    </a:ext>
                  </a:extLst>
                </p14:cNvPr>
                <p14:cNvContentPartPr/>
                <p14:nvPr/>
              </p14:nvContentPartPr>
              <p14:xfrm>
                <a:off x="6199635" y="2507884"/>
                <a:ext cx="110160" cy="11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A2541C-02C4-37FF-3AEE-030C3BB7CA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90635" y="2498884"/>
                  <a:ext cx="127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CB6115-951D-DDAE-6210-30334BAC4372}"/>
                    </a:ext>
                  </a:extLst>
                </p14:cNvPr>
                <p14:cNvContentPartPr/>
                <p14:nvPr/>
              </p14:nvContentPartPr>
              <p14:xfrm>
                <a:off x="6896595" y="2645044"/>
                <a:ext cx="428760" cy="230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CB6115-951D-DDAE-6210-30334BAC43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7595" y="2636404"/>
                  <a:ext cx="446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2CDA05-AAF3-D2FD-FBEE-2D8BDE74904A}"/>
                    </a:ext>
                  </a:extLst>
                </p14:cNvPr>
                <p14:cNvContentPartPr/>
                <p14:nvPr/>
              </p14:nvContentPartPr>
              <p14:xfrm>
                <a:off x="7458195" y="2489164"/>
                <a:ext cx="1310760" cy="558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2CDA05-AAF3-D2FD-FBEE-2D8BDE7490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9195" y="2480164"/>
                  <a:ext cx="13284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611AA3-4920-C11F-8005-D6DE22044DE8}"/>
                    </a:ext>
                  </a:extLst>
                </p14:cNvPr>
                <p14:cNvContentPartPr/>
                <p14:nvPr/>
              </p14:nvContentPartPr>
              <p14:xfrm>
                <a:off x="7895235" y="2649004"/>
                <a:ext cx="149760" cy="15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611AA3-4920-C11F-8005-D6DE22044D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86595" y="2640364"/>
                  <a:ext cx="167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D3FAC6-8F4E-4321-8709-C00E06928608}"/>
                    </a:ext>
                  </a:extLst>
                </p14:cNvPr>
                <p14:cNvContentPartPr/>
                <p14:nvPr/>
              </p14:nvContentPartPr>
              <p14:xfrm>
                <a:off x="2679555" y="3338955"/>
                <a:ext cx="228960" cy="143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D3FAC6-8F4E-4321-8709-C00E069286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70555" y="3329955"/>
                  <a:ext cx="246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8514150-CC60-FECA-BCE3-902684BC605C}"/>
                    </a:ext>
                  </a:extLst>
                </p14:cNvPr>
                <p14:cNvContentPartPr/>
                <p14:nvPr/>
              </p14:nvContentPartPr>
              <p14:xfrm>
                <a:off x="2838315" y="3865734"/>
                <a:ext cx="210240" cy="140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8514150-CC60-FECA-BCE3-902684BC60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29675" y="3857094"/>
                  <a:ext cx="227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D91423-C483-16AF-DE2F-8D324215F5C5}"/>
                    </a:ext>
                  </a:extLst>
                </p14:cNvPr>
                <p14:cNvContentPartPr/>
                <p14:nvPr/>
              </p14:nvContentPartPr>
              <p14:xfrm>
                <a:off x="2825952" y="4413479"/>
                <a:ext cx="203040" cy="15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D91423-C483-16AF-DE2F-8D324215F5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16952" y="4404479"/>
                  <a:ext cx="220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8519B7-B818-46FC-ED11-61B4B31DFC1D}"/>
                    </a:ext>
                  </a:extLst>
                </p14:cNvPr>
                <p14:cNvContentPartPr/>
                <p14:nvPr/>
              </p14:nvContentPartPr>
              <p14:xfrm>
                <a:off x="3283275" y="3277755"/>
                <a:ext cx="163080" cy="32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8519B7-B818-46FC-ED11-61B4B31DFC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74635" y="3269115"/>
                  <a:ext cx="1807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B0175B-2808-DC58-3C7F-F4CAA5D75805}"/>
                    </a:ext>
                  </a:extLst>
                </p14:cNvPr>
                <p14:cNvContentPartPr/>
                <p14:nvPr/>
              </p14:nvContentPartPr>
              <p14:xfrm>
                <a:off x="3510435" y="3275955"/>
                <a:ext cx="155160" cy="291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B0175B-2808-DC58-3C7F-F4CAA5D7580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01435" y="3267315"/>
                  <a:ext cx="172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C23C31-5953-D184-E1F1-BAABC7763BB3}"/>
                    </a:ext>
                  </a:extLst>
                </p14:cNvPr>
                <p14:cNvContentPartPr/>
                <p14:nvPr/>
              </p14:nvContentPartPr>
              <p14:xfrm>
                <a:off x="3725355" y="3251115"/>
                <a:ext cx="203400" cy="314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C23C31-5953-D184-E1F1-BAABC7763B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16355" y="3242115"/>
                  <a:ext cx="22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2C7994-D126-AD99-65E3-F01944F12E1A}"/>
                    </a:ext>
                  </a:extLst>
                </p14:cNvPr>
                <p14:cNvContentPartPr/>
                <p14:nvPr/>
              </p14:nvContentPartPr>
              <p14:xfrm>
                <a:off x="4120275" y="3111075"/>
                <a:ext cx="101880" cy="517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2C7994-D126-AD99-65E3-F01944F12E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1275" y="3102075"/>
                  <a:ext cx="1195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056960C-4BB3-D4A1-66C0-F9B051E7B6E9}"/>
                    </a:ext>
                  </a:extLst>
                </p14:cNvPr>
                <p14:cNvContentPartPr/>
                <p14:nvPr/>
              </p14:nvContentPartPr>
              <p14:xfrm>
                <a:off x="4306395" y="3288195"/>
                <a:ext cx="186840" cy="263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056960C-4BB3-D4A1-66C0-F9B051E7B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97395" y="3279195"/>
                  <a:ext cx="204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F657FC-D9E9-BA3A-B4CE-EEF19D8E9725}"/>
                    </a:ext>
                  </a:extLst>
                </p14:cNvPr>
                <p14:cNvContentPartPr/>
                <p14:nvPr/>
              </p14:nvContentPartPr>
              <p14:xfrm>
                <a:off x="4578195" y="3290715"/>
                <a:ext cx="126000" cy="263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F657FC-D9E9-BA3A-B4CE-EEF19D8E97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69195" y="3281715"/>
                  <a:ext cx="143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28E37B-17C7-986F-455E-D0B22AA314CC}"/>
                    </a:ext>
                  </a:extLst>
                </p14:cNvPr>
                <p14:cNvContentPartPr/>
                <p14:nvPr/>
              </p14:nvContentPartPr>
              <p14:xfrm>
                <a:off x="4774755" y="3282435"/>
                <a:ext cx="204120" cy="256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28E37B-17C7-986F-455E-D0B22AA314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6115" y="3273795"/>
                  <a:ext cx="221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05C5DB-E4F0-E0A3-68CD-94EC2339B9A4}"/>
                    </a:ext>
                  </a:extLst>
                </p14:cNvPr>
                <p14:cNvContentPartPr/>
                <p14:nvPr/>
              </p14:nvContentPartPr>
              <p14:xfrm>
                <a:off x="5039355" y="3283515"/>
                <a:ext cx="142560" cy="239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05C5DB-E4F0-E0A3-68CD-94EC2339B9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30355" y="3274515"/>
                  <a:ext cx="160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13BAAAB-7CE4-121B-1716-C175464F668F}"/>
                    </a:ext>
                  </a:extLst>
                </p14:cNvPr>
                <p14:cNvContentPartPr/>
                <p14:nvPr/>
              </p14:nvContentPartPr>
              <p14:xfrm>
                <a:off x="5071035" y="3414195"/>
                <a:ext cx="104040" cy="18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13BAAAB-7CE4-121B-1716-C175464F66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62395" y="3405555"/>
                  <a:ext cx="12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7ED68-A1E7-57F2-D471-84E0F9E21E0D}"/>
                    </a:ext>
                  </a:extLst>
                </p14:cNvPr>
                <p14:cNvContentPartPr/>
                <p14:nvPr/>
              </p14:nvContentPartPr>
              <p14:xfrm>
                <a:off x="5292075" y="3139875"/>
                <a:ext cx="87840" cy="526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7ED68-A1E7-57F2-D471-84E0F9E21E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83435" y="3130875"/>
                  <a:ext cx="1054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B377C0-6A7A-6B72-C31D-2726FC76C612}"/>
                    </a:ext>
                  </a:extLst>
                </p14:cNvPr>
                <p14:cNvContentPartPr/>
                <p14:nvPr/>
              </p14:nvContentPartPr>
              <p14:xfrm>
                <a:off x="5569995" y="3080115"/>
                <a:ext cx="1512720" cy="396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B377C0-6A7A-6B72-C31D-2726FC76C6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60995" y="3071115"/>
                  <a:ext cx="1530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695A44-6BD5-97DE-7AED-A68513B1A987}"/>
                    </a:ext>
                  </a:extLst>
                </p14:cNvPr>
                <p14:cNvContentPartPr/>
                <p14:nvPr/>
              </p14:nvContentPartPr>
              <p14:xfrm>
                <a:off x="6688155" y="3169755"/>
                <a:ext cx="141840" cy="11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695A44-6BD5-97DE-7AED-A68513B1A9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79155" y="3160755"/>
                  <a:ext cx="159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A65CEF0-D830-03F7-E397-EE6845422B0F}"/>
                    </a:ext>
                  </a:extLst>
                </p14:cNvPr>
                <p14:cNvContentPartPr/>
                <p14:nvPr/>
              </p14:nvContentPartPr>
              <p14:xfrm>
                <a:off x="6216195" y="3186675"/>
                <a:ext cx="197640" cy="11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A65CEF0-D830-03F7-E397-EE6845422B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07195" y="3177675"/>
                  <a:ext cx="215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0D4C13-8986-AB4E-CA23-37A94E0D8A76}"/>
                    </a:ext>
                  </a:extLst>
                </p14:cNvPr>
                <p14:cNvContentPartPr/>
                <p14:nvPr/>
              </p14:nvContentPartPr>
              <p14:xfrm>
                <a:off x="3325395" y="3785814"/>
                <a:ext cx="165960" cy="19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0D4C13-8986-AB4E-CA23-37A94E0D8A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16395" y="3777174"/>
                  <a:ext cx="183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2F291C-988A-695D-EE28-3E1792B8C4A1}"/>
                    </a:ext>
                  </a:extLst>
                </p14:cNvPr>
                <p14:cNvContentPartPr/>
                <p14:nvPr/>
              </p14:nvContentPartPr>
              <p14:xfrm>
                <a:off x="3320715" y="3800934"/>
                <a:ext cx="275400" cy="325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2F291C-988A-695D-EE28-3E1792B8C4A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12075" y="3791934"/>
                  <a:ext cx="293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542748-52F4-D934-A974-A1D311748B81}"/>
                    </a:ext>
                  </a:extLst>
                </p14:cNvPr>
                <p14:cNvContentPartPr/>
                <p14:nvPr/>
              </p14:nvContentPartPr>
              <p14:xfrm>
                <a:off x="3517275" y="3890574"/>
                <a:ext cx="175680" cy="1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542748-52F4-D934-A974-A1D311748B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08635" y="3881934"/>
                  <a:ext cx="193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C6F9BE-080C-2F72-1B04-8348751EA636}"/>
                    </a:ext>
                  </a:extLst>
                </p14:cNvPr>
                <p14:cNvContentPartPr/>
                <p14:nvPr/>
              </p14:nvContentPartPr>
              <p14:xfrm>
                <a:off x="3725355" y="3867894"/>
                <a:ext cx="434520" cy="234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C6F9BE-080C-2F72-1B04-8348751EA6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16715" y="3859254"/>
                  <a:ext cx="452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647C453-E5C0-DD10-B30E-103BA63771D2}"/>
                    </a:ext>
                  </a:extLst>
                </p14:cNvPr>
                <p14:cNvContentPartPr/>
                <p14:nvPr/>
              </p14:nvContentPartPr>
              <p14:xfrm>
                <a:off x="3853155" y="3719214"/>
                <a:ext cx="119520" cy="107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647C453-E5C0-DD10-B30E-103BA63771D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44155" y="3710574"/>
                  <a:ext cx="137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3AF675-8F90-1A68-8D4E-D2CC6BFE5CEE}"/>
                    </a:ext>
                  </a:extLst>
                </p14:cNvPr>
                <p14:cNvContentPartPr/>
                <p14:nvPr/>
              </p14:nvContentPartPr>
              <p14:xfrm>
                <a:off x="4302435" y="3697974"/>
                <a:ext cx="1213560" cy="459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3AF675-8F90-1A68-8D4E-D2CC6BFE5C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93795" y="3689334"/>
                  <a:ext cx="1231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B86C87-E2F7-0060-4D1A-914860744230}"/>
                    </a:ext>
                  </a:extLst>
                </p14:cNvPr>
                <p14:cNvContentPartPr/>
                <p14:nvPr/>
              </p14:nvContentPartPr>
              <p14:xfrm>
                <a:off x="4978155" y="3675654"/>
                <a:ext cx="133920" cy="111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B86C87-E2F7-0060-4D1A-9148607442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69155" y="3666654"/>
                  <a:ext cx="151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50B1C93-17A7-8E6D-8809-0DBE23DFCE25}"/>
                    </a:ext>
                  </a:extLst>
                </p14:cNvPr>
                <p14:cNvContentPartPr/>
                <p14:nvPr/>
              </p14:nvContentPartPr>
              <p14:xfrm>
                <a:off x="5727315" y="3695454"/>
                <a:ext cx="333360" cy="290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50B1C93-17A7-8E6D-8809-0DBE23DFCE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18315" y="3686454"/>
                  <a:ext cx="351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10AC87-94F0-ED42-E9B3-94630D0EFAA6}"/>
                    </a:ext>
                  </a:extLst>
                </p14:cNvPr>
                <p14:cNvContentPartPr/>
                <p14:nvPr/>
              </p14:nvContentPartPr>
              <p14:xfrm>
                <a:off x="5724795" y="3748374"/>
                <a:ext cx="157680" cy="18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10AC87-94F0-ED42-E9B3-94630D0EFA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15795" y="3739374"/>
                  <a:ext cx="175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B6D8D5-4CAB-29B1-589F-648FD7A14243}"/>
                    </a:ext>
                  </a:extLst>
                </p14:cNvPr>
                <p14:cNvContentPartPr/>
                <p14:nvPr/>
              </p14:nvContentPartPr>
              <p14:xfrm>
                <a:off x="6254355" y="3594294"/>
                <a:ext cx="1376640" cy="583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B6D8D5-4CAB-29B1-589F-648FD7A142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45715" y="3585294"/>
                  <a:ext cx="13942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2E4895-F171-A269-FC4B-751D5D2FE11E}"/>
                    </a:ext>
                  </a:extLst>
                </p14:cNvPr>
                <p14:cNvContentPartPr/>
                <p14:nvPr/>
              </p14:nvContentPartPr>
              <p14:xfrm>
                <a:off x="6379995" y="3535254"/>
                <a:ext cx="107280" cy="102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2E4895-F171-A269-FC4B-751D5D2FE1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1355" y="3526614"/>
                  <a:ext cx="124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65BCA0-A995-9C8D-C688-A184EC61FA7F}"/>
                    </a:ext>
                  </a:extLst>
                </p14:cNvPr>
                <p14:cNvContentPartPr/>
                <p14:nvPr/>
              </p14:nvContentPartPr>
              <p14:xfrm>
                <a:off x="6649635" y="3683574"/>
                <a:ext cx="170640" cy="35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65BCA0-A995-9C8D-C688-A184EC61FA7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40995" y="3674934"/>
                  <a:ext cx="188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3256F71-F01B-73C9-570E-9FB1D7D0DE50}"/>
                    </a:ext>
                  </a:extLst>
                </p14:cNvPr>
                <p14:cNvContentPartPr/>
                <p14:nvPr/>
              </p14:nvContentPartPr>
              <p14:xfrm>
                <a:off x="7835475" y="3507174"/>
                <a:ext cx="1304640" cy="54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3256F71-F01B-73C9-570E-9FB1D7D0DE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26835" y="3498174"/>
                  <a:ext cx="13222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7AFEB2-91B4-E423-32F1-2A11F0233F60}"/>
                    </a:ext>
                  </a:extLst>
                </p14:cNvPr>
                <p14:cNvContentPartPr/>
                <p14:nvPr/>
              </p14:nvContentPartPr>
              <p14:xfrm>
                <a:off x="9112755" y="3587814"/>
                <a:ext cx="150840" cy="32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7AFEB2-91B4-E423-32F1-2A11F0233F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04115" y="3579174"/>
                  <a:ext cx="168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F39D07-180D-98B8-C506-AB2BC42BA4E4}"/>
                    </a:ext>
                  </a:extLst>
                </p14:cNvPr>
                <p14:cNvContentPartPr/>
                <p14:nvPr/>
              </p14:nvContentPartPr>
              <p14:xfrm>
                <a:off x="8007915" y="3448494"/>
                <a:ext cx="111960" cy="11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F39D07-180D-98B8-C506-AB2BC42BA4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99275" y="3439854"/>
                  <a:ext cx="129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AC233A-467D-69DE-4A3A-6D57B7534F39}"/>
                    </a:ext>
                  </a:extLst>
                </p14:cNvPr>
                <p14:cNvContentPartPr/>
                <p14:nvPr/>
              </p14:nvContentPartPr>
              <p14:xfrm>
                <a:off x="9396795" y="3466494"/>
                <a:ext cx="1341720" cy="429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AC233A-467D-69DE-4A3A-6D57B7534F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87795" y="3457854"/>
                  <a:ext cx="13593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135575-53C5-54A2-9F3A-D4F5DD915B9E}"/>
                    </a:ext>
                  </a:extLst>
                </p14:cNvPr>
                <p14:cNvContentPartPr/>
                <p14:nvPr/>
              </p14:nvContentPartPr>
              <p14:xfrm>
                <a:off x="10663275" y="3557214"/>
                <a:ext cx="194400" cy="29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135575-53C5-54A2-9F3A-D4F5DD915B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54275" y="3548574"/>
                  <a:ext cx="212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41A78BE-4DC2-AD2A-36CE-AF354802EED6}"/>
                    </a:ext>
                  </a:extLst>
                </p14:cNvPr>
                <p14:cNvContentPartPr/>
                <p14:nvPr/>
              </p14:nvContentPartPr>
              <p14:xfrm>
                <a:off x="9419475" y="3540294"/>
                <a:ext cx="187200" cy="27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41A78BE-4DC2-AD2A-36CE-AF354802EE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10835" y="3531654"/>
                  <a:ext cx="204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A71A91F-7789-CB91-2333-3A0A75EC29DB}"/>
                    </a:ext>
                  </a:extLst>
                </p14:cNvPr>
                <p14:cNvContentPartPr/>
                <p14:nvPr/>
              </p14:nvContentPartPr>
              <p14:xfrm>
                <a:off x="4545435" y="4233364"/>
                <a:ext cx="1776960" cy="47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A71A91F-7789-CB91-2333-3A0A75EC29D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36435" y="4224724"/>
                  <a:ext cx="17946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A47B148-6904-9DD5-AFB7-D923CB8B455A}"/>
                    </a:ext>
                  </a:extLst>
                </p14:cNvPr>
                <p14:cNvContentPartPr/>
                <p14:nvPr/>
              </p14:nvContentPartPr>
              <p14:xfrm>
                <a:off x="5924955" y="4105204"/>
                <a:ext cx="113040" cy="120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A47B148-6904-9DD5-AFB7-D923CB8B45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15955" y="4096204"/>
                  <a:ext cx="130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18E82EC-753B-9991-D015-127D101A81EA}"/>
                    </a:ext>
                  </a:extLst>
                </p14:cNvPr>
                <p14:cNvContentPartPr/>
                <p14:nvPr/>
              </p14:nvContentPartPr>
              <p14:xfrm>
                <a:off x="5742795" y="4296004"/>
                <a:ext cx="171720" cy="31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18E82EC-753B-9991-D015-127D101A81E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33795" y="4287364"/>
                  <a:ext cx="189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04EBB5E-8ABC-26A1-B19A-A498AA82BB2B}"/>
                    </a:ext>
                  </a:extLst>
                </p14:cNvPr>
                <p14:cNvContentPartPr/>
                <p14:nvPr/>
              </p14:nvContentPartPr>
              <p14:xfrm>
                <a:off x="5450115" y="4304284"/>
                <a:ext cx="177480" cy="3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04EBB5E-8ABC-26A1-B19A-A498AA82BB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1115" y="4295284"/>
                  <a:ext cx="19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83CE2D-372D-4555-C519-A29B7C964261}"/>
                    </a:ext>
                  </a:extLst>
                </p14:cNvPr>
                <p14:cNvContentPartPr/>
                <p14:nvPr/>
              </p14:nvContentPartPr>
              <p14:xfrm>
                <a:off x="6483315" y="4146964"/>
                <a:ext cx="238680" cy="462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83CE2D-372D-4555-C519-A29B7C96426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74315" y="4138324"/>
                  <a:ext cx="2563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EDDE65B-F6C9-CD46-D52C-3752DED87541}"/>
                    </a:ext>
                  </a:extLst>
                </p14:cNvPr>
                <p14:cNvContentPartPr/>
                <p14:nvPr/>
              </p14:nvContentPartPr>
              <p14:xfrm>
                <a:off x="6827115" y="4180804"/>
                <a:ext cx="1560240" cy="564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EDDE65B-F6C9-CD46-D52C-3752DED8754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18115" y="4171804"/>
                  <a:ext cx="15778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C8DDF6-4954-4ED5-D7AB-2B7FF752822D}"/>
                    </a:ext>
                  </a:extLst>
                </p14:cNvPr>
                <p14:cNvContentPartPr/>
                <p14:nvPr/>
              </p14:nvContentPartPr>
              <p14:xfrm>
                <a:off x="7773555" y="3966244"/>
                <a:ext cx="106920" cy="117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C8DDF6-4954-4ED5-D7AB-2B7FF752822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64555" y="3957244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C1C531D-845C-429D-C70B-B1A023949B52}"/>
                    </a:ext>
                  </a:extLst>
                </p14:cNvPr>
                <p14:cNvContentPartPr/>
                <p14:nvPr/>
              </p14:nvContentPartPr>
              <p14:xfrm>
                <a:off x="8440995" y="4121764"/>
                <a:ext cx="463320" cy="480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C1C531D-845C-429D-C70B-B1A023949B5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31995" y="4112764"/>
                  <a:ext cx="4809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3535112-159E-CCDC-CF30-6E04C57B6C5B}"/>
                    </a:ext>
                  </a:extLst>
                </p14:cNvPr>
                <p14:cNvContentPartPr/>
                <p14:nvPr/>
              </p14:nvContentPartPr>
              <p14:xfrm>
                <a:off x="9000435" y="4018084"/>
                <a:ext cx="949680" cy="344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3535112-159E-CCDC-CF30-6E04C57B6C5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991795" y="4009444"/>
                  <a:ext cx="967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EBE9D9-AA16-C29C-7E75-2CE449E2F84B}"/>
                    </a:ext>
                  </a:extLst>
                </p14:cNvPr>
                <p14:cNvContentPartPr/>
                <p14:nvPr/>
              </p14:nvContentPartPr>
              <p14:xfrm>
                <a:off x="9912315" y="4106284"/>
                <a:ext cx="153720" cy="32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EBE9D9-AA16-C29C-7E75-2CE449E2F84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903675" y="4097284"/>
                  <a:ext cx="171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01D6B15-BFC6-A4D6-7C0A-A12975EE8335}"/>
                    </a:ext>
                  </a:extLst>
                </p14:cNvPr>
                <p14:cNvContentPartPr/>
                <p14:nvPr/>
              </p14:nvContentPartPr>
              <p14:xfrm>
                <a:off x="9471315" y="4123924"/>
                <a:ext cx="18252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01D6B15-BFC6-A4D6-7C0A-A12975EE833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62675" y="4115284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23BC2E-2B4D-2272-C175-DCFAF8EEAA1C}"/>
                    </a:ext>
                  </a:extLst>
                </p14:cNvPr>
                <p14:cNvContentPartPr/>
                <p14:nvPr/>
              </p14:nvContentPartPr>
              <p14:xfrm>
                <a:off x="10172955" y="4128244"/>
                <a:ext cx="359280" cy="204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23BC2E-2B4D-2272-C175-DCFAF8EEAA1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63955" y="4119244"/>
                  <a:ext cx="376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5F03563-4BD2-C938-7CC6-A3B4B0EBC891}"/>
                    </a:ext>
                  </a:extLst>
                </p14:cNvPr>
                <p14:cNvContentPartPr/>
                <p14:nvPr/>
              </p14:nvContentPartPr>
              <p14:xfrm>
                <a:off x="10641315" y="4154524"/>
                <a:ext cx="123840" cy="1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5F03563-4BD2-C938-7CC6-A3B4B0EBC89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32675" y="4145524"/>
                  <a:ext cx="141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0AA9E8C-49E2-B5E7-0F3C-7BB39A87B21D}"/>
                    </a:ext>
                  </a:extLst>
                </p14:cNvPr>
                <p14:cNvContentPartPr/>
                <p14:nvPr/>
              </p14:nvContentPartPr>
              <p14:xfrm>
                <a:off x="10915275" y="4016284"/>
                <a:ext cx="852480" cy="442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0AA9E8C-49E2-B5E7-0F3C-7BB39A87B21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906275" y="4007284"/>
                  <a:ext cx="870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93439D-48F6-71E6-9C07-4CA9194963E0}"/>
                    </a:ext>
                  </a:extLst>
                </p14:cNvPr>
                <p14:cNvContentPartPr/>
                <p14:nvPr/>
              </p14:nvContentPartPr>
              <p14:xfrm>
                <a:off x="11491995" y="3954004"/>
                <a:ext cx="110880" cy="87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93439D-48F6-71E6-9C07-4CA9194963E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82995" y="3945364"/>
                  <a:ext cx="128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0832A85-B8BB-BADC-AEE7-A8638995F99D}"/>
                    </a:ext>
                  </a:extLst>
                </p14:cNvPr>
                <p14:cNvContentPartPr/>
                <p14:nvPr/>
              </p14:nvContentPartPr>
              <p14:xfrm>
                <a:off x="11295435" y="4119604"/>
                <a:ext cx="135720" cy="5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0832A85-B8BB-BADC-AEE7-A8638995F99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286795" y="4110604"/>
                  <a:ext cx="153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8004DD6-D17B-55C3-97E1-C17316ADB84E}"/>
                    </a:ext>
                  </a:extLst>
                </p14:cNvPr>
                <p14:cNvContentPartPr/>
                <p14:nvPr/>
              </p14:nvContentPartPr>
              <p14:xfrm>
                <a:off x="3157995" y="4837804"/>
                <a:ext cx="491040" cy="304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8004DD6-D17B-55C3-97E1-C17316ADB84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48995" y="4828804"/>
                  <a:ext cx="508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762D59-9E27-41F1-8114-EC6B0715192D}"/>
                    </a:ext>
                  </a:extLst>
                </p14:cNvPr>
                <p14:cNvContentPartPr/>
                <p14:nvPr/>
              </p14:nvContentPartPr>
              <p14:xfrm>
                <a:off x="3757395" y="4838524"/>
                <a:ext cx="926280" cy="271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762D59-9E27-41F1-8114-EC6B0715192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748395" y="4829524"/>
                  <a:ext cx="943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5A9B721-5434-63D3-AD4F-F1A0A2F1DC14}"/>
                    </a:ext>
                  </a:extLst>
                </p14:cNvPr>
                <p14:cNvContentPartPr/>
                <p14:nvPr/>
              </p14:nvContentPartPr>
              <p14:xfrm>
                <a:off x="4273995" y="4707844"/>
                <a:ext cx="113040" cy="109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5A9B721-5434-63D3-AD4F-F1A0A2F1DC1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264995" y="4698844"/>
                  <a:ext cx="130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202B67E-22DB-477A-4F7D-A2DFC22370FA}"/>
                    </a:ext>
                  </a:extLst>
                </p14:cNvPr>
                <p14:cNvContentPartPr/>
                <p14:nvPr/>
              </p14:nvContentPartPr>
              <p14:xfrm>
                <a:off x="4870515" y="5052364"/>
                <a:ext cx="33120" cy="96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202B67E-22DB-477A-4F7D-A2DFC22370F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861515" y="5043724"/>
                  <a:ext cx="50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7207A5B-F92F-7D2D-0341-39DCFD83A264}"/>
                    </a:ext>
                  </a:extLst>
                </p14:cNvPr>
                <p14:cNvContentPartPr/>
                <p14:nvPr/>
              </p14:nvContentPartPr>
              <p14:xfrm>
                <a:off x="5104875" y="4719364"/>
                <a:ext cx="227160" cy="400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7207A5B-F92F-7D2D-0341-39DCFD83A26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096235" y="4710724"/>
                  <a:ext cx="244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C21C7C-8D65-7D9C-12D6-D2ADC22F8D2B}"/>
                    </a:ext>
                  </a:extLst>
                </p14:cNvPr>
                <p14:cNvContentPartPr/>
                <p14:nvPr/>
              </p14:nvContentPartPr>
              <p14:xfrm>
                <a:off x="5494755" y="4667164"/>
                <a:ext cx="1330200" cy="639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C21C7C-8D65-7D9C-12D6-D2ADC22F8D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86115" y="4658164"/>
                  <a:ext cx="134784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E565837-D9AD-AB38-B8F4-22BDBF4B7033}"/>
                    </a:ext>
                  </a:extLst>
                </p14:cNvPr>
                <p14:cNvContentPartPr/>
                <p14:nvPr/>
              </p14:nvContentPartPr>
              <p14:xfrm>
                <a:off x="6314115" y="4583284"/>
                <a:ext cx="13176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E565837-D9AD-AB38-B8F4-22BDBF4B70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05475" y="4574644"/>
                  <a:ext cx="149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47C131-E3C5-F541-8877-1BDEDBF3AB1A}"/>
                    </a:ext>
                  </a:extLst>
                </p14:cNvPr>
                <p14:cNvContentPartPr/>
                <p14:nvPr/>
              </p14:nvContentPartPr>
              <p14:xfrm>
                <a:off x="6414915" y="4706404"/>
                <a:ext cx="170640" cy="13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47C131-E3C5-F541-8877-1BDEDBF3AB1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405915" y="4697764"/>
                  <a:ext cx="188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6BD8742-267C-6B39-E0FA-2F0C7DA8EE1B}"/>
                    </a:ext>
                  </a:extLst>
                </p14:cNvPr>
                <p14:cNvContentPartPr/>
                <p14:nvPr/>
              </p14:nvContentPartPr>
              <p14:xfrm>
                <a:off x="6972195" y="4672924"/>
                <a:ext cx="238320" cy="395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6BD8742-267C-6B39-E0FA-2F0C7DA8EE1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63555" y="4664284"/>
                  <a:ext cx="255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9908D81-4E56-A037-35CD-230BD804A541}"/>
                    </a:ext>
                  </a:extLst>
                </p14:cNvPr>
                <p14:cNvContentPartPr/>
                <p14:nvPr/>
              </p14:nvContentPartPr>
              <p14:xfrm>
                <a:off x="7429755" y="4609924"/>
                <a:ext cx="2425320" cy="482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9908D81-4E56-A037-35CD-230BD804A54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420755" y="4601284"/>
                  <a:ext cx="24429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8E661DE-F126-8262-0C1D-0FC839FF0FF1}"/>
                    </a:ext>
                  </a:extLst>
                </p14:cNvPr>
                <p14:cNvContentPartPr/>
                <p14:nvPr/>
              </p14:nvContentPartPr>
              <p14:xfrm>
                <a:off x="9360435" y="4470964"/>
                <a:ext cx="100800" cy="92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8E661DE-F126-8262-0C1D-0FC839FF0FF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51435" y="4461964"/>
                  <a:ext cx="118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38FAAC7-2521-9058-A07B-982A054516F1}"/>
                    </a:ext>
                  </a:extLst>
                </p14:cNvPr>
                <p14:cNvContentPartPr/>
                <p14:nvPr/>
              </p14:nvContentPartPr>
              <p14:xfrm>
                <a:off x="9143715" y="4590844"/>
                <a:ext cx="161640" cy="29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38FAAC7-2521-9058-A07B-982A054516F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135075" y="4582204"/>
                  <a:ext cx="179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1CCD63A-2C61-F7A7-87D2-276A0A1CFC20}"/>
                    </a:ext>
                  </a:extLst>
                </p14:cNvPr>
                <p14:cNvContentPartPr/>
                <p14:nvPr/>
              </p14:nvContentPartPr>
              <p14:xfrm>
                <a:off x="8697675" y="4603804"/>
                <a:ext cx="145440" cy="133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1CCD63A-2C61-F7A7-87D2-276A0A1CFC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688675" y="4595164"/>
                  <a:ext cx="163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637C4F3-2D95-FB27-D7CF-D57AE023C0D0}"/>
                    </a:ext>
                  </a:extLst>
                </p14:cNvPr>
                <p14:cNvContentPartPr/>
                <p14:nvPr/>
              </p14:nvContentPartPr>
              <p14:xfrm>
                <a:off x="3091395" y="5415964"/>
                <a:ext cx="1247760" cy="489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637C4F3-2D95-FB27-D7CF-D57AE023C0D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082395" y="5406964"/>
                  <a:ext cx="12654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AD81904-A3D6-33FA-57C0-21C91EA44119}"/>
                    </a:ext>
                  </a:extLst>
                </p14:cNvPr>
                <p14:cNvContentPartPr/>
                <p14:nvPr/>
              </p14:nvContentPartPr>
              <p14:xfrm>
                <a:off x="3941715" y="5481484"/>
                <a:ext cx="17172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AD81904-A3D6-33FA-57C0-21C91EA4411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932715" y="5472844"/>
                  <a:ext cx="18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D15366A-EE79-8028-C7E1-C94BF75D7CD6}"/>
                    </a:ext>
                  </a:extLst>
                </p14:cNvPr>
                <p14:cNvContentPartPr/>
                <p14:nvPr/>
              </p14:nvContentPartPr>
              <p14:xfrm>
                <a:off x="3592515" y="5350084"/>
                <a:ext cx="116280" cy="118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D15366A-EE79-8028-C7E1-C94BF75D7CD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83515" y="5341084"/>
                  <a:ext cx="133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95C26D0-4D74-9723-2903-E2E7F2A4621D}"/>
                    </a:ext>
                  </a:extLst>
                </p14:cNvPr>
                <p14:cNvContentPartPr/>
                <p14:nvPr/>
              </p14:nvContentPartPr>
              <p14:xfrm>
                <a:off x="4507995" y="5380684"/>
                <a:ext cx="491400" cy="35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95C26D0-4D74-9723-2903-E2E7F2A4621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98995" y="5372044"/>
                  <a:ext cx="509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4FD496F-A708-73ED-89A7-6CF9756A4827}"/>
                    </a:ext>
                  </a:extLst>
                </p14:cNvPr>
                <p14:cNvContentPartPr/>
                <p14:nvPr/>
              </p14:nvContentPartPr>
              <p14:xfrm>
                <a:off x="4519875" y="5483284"/>
                <a:ext cx="197640" cy="16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4FD496F-A708-73ED-89A7-6CF9756A482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511235" y="5474644"/>
                  <a:ext cx="215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D841F0A-2648-1628-40CE-3C9FA00E3BD4}"/>
                    </a:ext>
                  </a:extLst>
                </p14:cNvPr>
                <p14:cNvContentPartPr/>
                <p14:nvPr/>
              </p14:nvContentPartPr>
              <p14:xfrm>
                <a:off x="5197395" y="5401924"/>
                <a:ext cx="997920" cy="529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D841F0A-2648-1628-40CE-3C9FA00E3BD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88395" y="5393284"/>
                  <a:ext cx="10155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DDD1C52-F888-60F4-B109-4D0AF2B88597}"/>
                    </a:ext>
                  </a:extLst>
                </p14:cNvPr>
                <p14:cNvContentPartPr/>
                <p14:nvPr/>
              </p14:nvContentPartPr>
              <p14:xfrm>
                <a:off x="5842515" y="5246044"/>
                <a:ext cx="123840" cy="91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DDD1C52-F888-60F4-B109-4D0AF2B8859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833515" y="5237044"/>
                  <a:ext cx="141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2661447-4A5A-A4FA-607F-B852A0FEABEA}"/>
                    </a:ext>
                  </a:extLst>
                </p14:cNvPr>
                <p14:cNvContentPartPr/>
                <p14:nvPr/>
              </p14:nvContentPartPr>
              <p14:xfrm>
                <a:off x="5605995" y="5184844"/>
                <a:ext cx="114120" cy="106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2661447-4A5A-A4FA-607F-B852A0FEABE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96995" y="5176204"/>
                  <a:ext cx="131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83F72C3-5601-641C-FE36-39B15E1EB071}"/>
                    </a:ext>
                  </a:extLst>
                </p14:cNvPr>
                <p14:cNvContentPartPr/>
                <p14:nvPr/>
              </p14:nvContentPartPr>
              <p14:xfrm>
                <a:off x="6309795" y="5218684"/>
                <a:ext cx="367920" cy="648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83F72C3-5601-641C-FE36-39B15E1EB07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01155" y="5210044"/>
                  <a:ext cx="38556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F43805-E557-C639-3146-48B429213A9E}"/>
                    </a:ext>
                  </a:extLst>
                </p14:cNvPr>
                <p14:cNvContentPartPr/>
                <p14:nvPr/>
              </p14:nvContentPartPr>
              <p14:xfrm>
                <a:off x="6772755" y="5315164"/>
                <a:ext cx="582120" cy="329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F43805-E557-C639-3146-48B429213A9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4115" y="5306164"/>
                  <a:ext cx="599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54E704-5BD9-F402-E36F-B6E73CAC985C}"/>
                    </a:ext>
                  </a:extLst>
                </p14:cNvPr>
                <p14:cNvContentPartPr/>
                <p14:nvPr/>
              </p14:nvContentPartPr>
              <p14:xfrm>
                <a:off x="6818835" y="5399044"/>
                <a:ext cx="164520" cy="11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54E704-5BD9-F402-E36F-B6E73CAC985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10195" y="5390404"/>
                  <a:ext cx="1821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82503A6-8895-78FF-4E90-900C9CCA1EAB}"/>
              </a:ext>
            </a:extLst>
          </p:cNvPr>
          <p:cNvGrpSpPr/>
          <p:nvPr/>
        </p:nvGrpSpPr>
        <p:grpSpPr>
          <a:xfrm>
            <a:off x="7556475" y="5089444"/>
            <a:ext cx="3493440" cy="506160"/>
            <a:chOff x="7556475" y="5089444"/>
            <a:chExt cx="349344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42169E5-65CB-451B-71C1-77BEADC1F4C6}"/>
                    </a:ext>
                  </a:extLst>
                </p14:cNvPr>
                <p14:cNvContentPartPr/>
                <p14:nvPr/>
              </p14:nvContentPartPr>
              <p14:xfrm>
                <a:off x="7556475" y="5323804"/>
                <a:ext cx="978120" cy="271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42169E5-65CB-451B-71C1-77BEADC1F4C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47835" y="5315164"/>
                  <a:ext cx="995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47249A5-A91E-5DA0-87D3-7EAF7BD63347}"/>
                    </a:ext>
                  </a:extLst>
                </p14:cNvPr>
                <p14:cNvContentPartPr/>
                <p14:nvPr/>
              </p14:nvContentPartPr>
              <p14:xfrm>
                <a:off x="8701275" y="5204644"/>
                <a:ext cx="207720" cy="354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47249A5-A91E-5DA0-87D3-7EAF7BD6334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692635" y="5195644"/>
                  <a:ext cx="225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6F939D7-3A55-0D7E-A797-0B3BEB6B3E78}"/>
                    </a:ext>
                  </a:extLst>
                </p14:cNvPr>
                <p14:cNvContentPartPr/>
                <p14:nvPr/>
              </p14:nvContentPartPr>
              <p14:xfrm>
                <a:off x="9085755" y="5162524"/>
                <a:ext cx="573120" cy="328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6F939D7-3A55-0D7E-A797-0B3BEB6B3E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77115" y="5153884"/>
                  <a:ext cx="590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B1B2EB-F96D-C7FB-3E89-ED34F2133F58}"/>
                    </a:ext>
                  </a:extLst>
                </p14:cNvPr>
                <p14:cNvContentPartPr/>
                <p14:nvPr/>
              </p14:nvContentPartPr>
              <p14:xfrm>
                <a:off x="9156675" y="5106364"/>
                <a:ext cx="70560" cy="60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B1B2EB-F96D-C7FB-3E89-ED34F2133F5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147675" y="5097364"/>
                  <a:ext cx="8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9244D04-8237-5F2E-4FA9-E5575A9A0EED}"/>
                    </a:ext>
                  </a:extLst>
                </p14:cNvPr>
                <p14:cNvContentPartPr/>
                <p14:nvPr/>
              </p14:nvContentPartPr>
              <p14:xfrm>
                <a:off x="9266475" y="5252164"/>
                <a:ext cx="156600" cy="14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9244D04-8237-5F2E-4FA9-E5575A9A0EE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57475" y="5243524"/>
                  <a:ext cx="174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F542D55-411E-F336-0B01-E2C24FD3374F}"/>
                    </a:ext>
                  </a:extLst>
                </p14:cNvPr>
                <p14:cNvContentPartPr/>
                <p14:nvPr/>
              </p14:nvContentPartPr>
              <p14:xfrm>
                <a:off x="9733755" y="5089444"/>
                <a:ext cx="1189440" cy="421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F542D55-411E-F336-0B01-E2C24FD3374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725115" y="5080804"/>
                  <a:ext cx="12070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EEB8FA-463A-76AB-D7D3-2A6A93485F9E}"/>
                    </a:ext>
                  </a:extLst>
                </p14:cNvPr>
                <p14:cNvContentPartPr/>
                <p14:nvPr/>
              </p14:nvContentPartPr>
              <p14:xfrm>
                <a:off x="10859475" y="5199244"/>
                <a:ext cx="190440" cy="26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EEB8FA-463A-76AB-D7D3-2A6A93485F9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850475" y="5190604"/>
                  <a:ext cx="208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1303BA2-0931-1049-01B3-E98291C874A3}"/>
                    </a:ext>
                  </a:extLst>
                </p14:cNvPr>
                <p14:cNvContentPartPr/>
                <p14:nvPr/>
              </p14:nvContentPartPr>
              <p14:xfrm>
                <a:off x="10351515" y="5198524"/>
                <a:ext cx="147600" cy="7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1303BA2-0931-1049-01B3-E98291C874A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342875" y="5189524"/>
                  <a:ext cx="16524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449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 logical segments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47571-C096-2186-31E3-EC587291C5CC}"/>
              </a:ext>
            </a:extLst>
          </p:cNvPr>
          <p:cNvGrpSpPr/>
          <p:nvPr/>
        </p:nvGrpSpPr>
        <p:grpSpPr>
          <a:xfrm>
            <a:off x="574585" y="2344357"/>
            <a:ext cx="1203840" cy="811440"/>
            <a:chOff x="574585" y="2344357"/>
            <a:chExt cx="1203840" cy="81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DBDDC5-2807-5A58-E911-DD661DB59349}"/>
                    </a:ext>
                  </a:extLst>
                </p14:cNvPr>
                <p14:cNvContentPartPr/>
                <p14:nvPr/>
              </p14:nvContentPartPr>
              <p14:xfrm>
                <a:off x="749545" y="2610757"/>
                <a:ext cx="27720" cy="28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DBDDC5-2807-5A58-E911-DD661DB593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0545" y="2602117"/>
                  <a:ext cx="45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CA810F-133B-9BC1-CCA0-72937BABAD9B}"/>
                    </a:ext>
                  </a:extLst>
                </p14:cNvPr>
                <p14:cNvContentPartPr/>
                <p14:nvPr/>
              </p14:nvContentPartPr>
              <p14:xfrm>
                <a:off x="652345" y="2580517"/>
                <a:ext cx="998280" cy="34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CA810F-133B-9BC1-CCA0-72937BABAD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345" y="2571517"/>
                  <a:ext cx="1015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CF3B19-04CC-3C4E-38E7-981EDAFF3F7C}"/>
                    </a:ext>
                  </a:extLst>
                </p14:cNvPr>
                <p14:cNvContentPartPr/>
                <p14:nvPr/>
              </p14:nvContentPartPr>
              <p14:xfrm>
                <a:off x="1207105" y="2464957"/>
                <a:ext cx="89640" cy="64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CF3B19-04CC-3C4E-38E7-981EDAFF3F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105" y="2455957"/>
                  <a:ext cx="107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D5561-0537-D9C2-19F3-4967CADEB907}"/>
                    </a:ext>
                  </a:extLst>
                </p14:cNvPr>
                <p14:cNvContentPartPr/>
                <p14:nvPr/>
              </p14:nvContentPartPr>
              <p14:xfrm>
                <a:off x="574585" y="2344357"/>
                <a:ext cx="1203840" cy="81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D5561-0537-D9C2-19F3-4967CADEB9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945" y="2335357"/>
                  <a:ext cx="1221480" cy="82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6A9AA8-62FA-CC88-BEC3-5BE32D164327}"/>
                  </a:ext>
                </a:extLst>
              </p14:cNvPr>
              <p14:cNvContentPartPr/>
              <p14:nvPr/>
            </p14:nvContentPartPr>
            <p14:xfrm>
              <a:off x="2505265" y="1920997"/>
              <a:ext cx="92880" cy="2117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6A9AA8-62FA-CC88-BEC3-5BE32D1643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6625" y="1911997"/>
                <a:ext cx="110520" cy="21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8131F4-3D18-2658-1CC1-5903105727BA}"/>
                  </a:ext>
                </a:extLst>
              </p14:cNvPr>
              <p14:cNvContentPartPr/>
              <p14:nvPr/>
            </p14:nvContentPartPr>
            <p14:xfrm>
              <a:off x="2574385" y="1931797"/>
              <a:ext cx="965160" cy="2067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8131F4-3D18-2658-1CC1-5903105727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5385" y="1922797"/>
                <a:ext cx="982800" cy="20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8D00D9-BF8B-B892-EF3B-74D3847E03C7}"/>
                  </a:ext>
                </a:extLst>
              </p14:cNvPr>
              <p14:cNvContentPartPr/>
              <p14:nvPr/>
            </p14:nvContentPartPr>
            <p14:xfrm>
              <a:off x="4813225" y="2804077"/>
              <a:ext cx="51120" cy="100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8D00D9-BF8B-B892-EF3B-74D3847E03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4585" y="2795077"/>
                <a:ext cx="6876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099198-B3FF-B1BB-6A21-BBE7A2AA4EBC}"/>
                  </a:ext>
                </a:extLst>
              </p14:cNvPr>
              <p14:cNvContentPartPr/>
              <p14:nvPr/>
            </p14:nvContentPartPr>
            <p14:xfrm>
              <a:off x="4852105" y="2555317"/>
              <a:ext cx="2453760" cy="1315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099198-B3FF-B1BB-6A21-BBE7A2AA4E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3465" y="2546677"/>
                <a:ext cx="2471400" cy="133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27FDF91-8119-367D-8CAA-A40B512E71C1}"/>
              </a:ext>
            </a:extLst>
          </p:cNvPr>
          <p:cNvGrpSpPr/>
          <p:nvPr/>
        </p:nvGrpSpPr>
        <p:grpSpPr>
          <a:xfrm>
            <a:off x="4498585" y="1595917"/>
            <a:ext cx="3225240" cy="2624040"/>
            <a:chOff x="4498585" y="1595917"/>
            <a:chExt cx="3225240" cy="26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03079-0A53-08FE-05E9-AF461742B8C9}"/>
                    </a:ext>
                  </a:extLst>
                </p14:cNvPr>
                <p14:cNvContentPartPr/>
                <p14:nvPr/>
              </p14:nvContentPartPr>
              <p14:xfrm>
                <a:off x="4764625" y="2009197"/>
                <a:ext cx="1555560" cy="51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03079-0A53-08FE-05E9-AF461742B8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55625" y="2000557"/>
                  <a:ext cx="15732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37662A-B6AF-7CD9-589C-1F020A03BB3B}"/>
                    </a:ext>
                  </a:extLst>
                </p14:cNvPr>
                <p14:cNvContentPartPr/>
                <p14:nvPr/>
              </p14:nvContentPartPr>
              <p14:xfrm>
                <a:off x="5914105" y="1872757"/>
                <a:ext cx="109440" cy="8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37662A-B6AF-7CD9-589C-1F020A03BB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5105" y="1863757"/>
                  <a:ext cx="127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B50FB5-A959-667B-7DA2-4F96FAB955AA}"/>
                    </a:ext>
                  </a:extLst>
                </p14:cNvPr>
                <p14:cNvContentPartPr/>
                <p14:nvPr/>
              </p14:nvContentPartPr>
              <p14:xfrm>
                <a:off x="5740225" y="2049877"/>
                <a:ext cx="154800" cy="1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B50FB5-A959-667B-7DA2-4F96FAB955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31585" y="2041237"/>
                  <a:ext cx="172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3976F1-E7B4-4A36-CC53-BD75DDC06AC9}"/>
                    </a:ext>
                  </a:extLst>
                </p14:cNvPr>
                <p14:cNvContentPartPr/>
                <p14:nvPr/>
              </p14:nvContentPartPr>
              <p14:xfrm>
                <a:off x="5476345" y="1860877"/>
                <a:ext cx="132120" cy="10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3976F1-E7B4-4A36-CC53-BD75DDC06A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7345" y="1851877"/>
                  <a:ext cx="149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BB2333-33E8-7B42-AAD4-69C25B3FB39F}"/>
                    </a:ext>
                  </a:extLst>
                </p14:cNvPr>
                <p14:cNvContentPartPr/>
                <p14:nvPr/>
              </p14:nvContentPartPr>
              <p14:xfrm>
                <a:off x="6411265" y="2032237"/>
                <a:ext cx="877680" cy="33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BB2333-33E8-7B42-AAD4-69C25B3FB3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2625" y="2023597"/>
                  <a:ext cx="895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E320FE-30AC-B700-6E96-24C600FA2517}"/>
                    </a:ext>
                  </a:extLst>
                </p14:cNvPr>
                <p14:cNvContentPartPr/>
                <p14:nvPr/>
              </p14:nvContentPartPr>
              <p14:xfrm>
                <a:off x="4498585" y="1595917"/>
                <a:ext cx="3225240" cy="262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E320FE-30AC-B700-6E96-24C600FA25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89945" y="1586917"/>
                  <a:ext cx="3242880" cy="264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ECBABF-1D36-8923-F53D-F315542C138B}"/>
                  </a:ext>
                </a:extLst>
              </p14:cNvPr>
              <p14:cNvContentPartPr/>
              <p14:nvPr/>
            </p14:nvContentPartPr>
            <p14:xfrm>
              <a:off x="8161585" y="1647757"/>
              <a:ext cx="66960" cy="2378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ECBABF-1D36-8923-F53D-F315542C13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52945" y="1638757"/>
                <a:ext cx="84600" cy="23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8CD184-5766-4727-B667-F0187EBCA93D}"/>
                  </a:ext>
                </a:extLst>
              </p14:cNvPr>
              <p14:cNvContentPartPr/>
              <p14:nvPr/>
            </p14:nvContentPartPr>
            <p14:xfrm>
              <a:off x="8158345" y="1608157"/>
              <a:ext cx="1391400" cy="2436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8CD184-5766-4727-B667-F0187EBCA9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49705" y="1599157"/>
                <a:ext cx="1409040" cy="245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F288BDA0-07AC-4EC1-CACF-770ECD1E1BAB}"/>
              </a:ext>
            </a:extLst>
          </p:cNvPr>
          <p:cNvGrpSpPr/>
          <p:nvPr/>
        </p:nvGrpSpPr>
        <p:grpSpPr>
          <a:xfrm>
            <a:off x="8339785" y="2069677"/>
            <a:ext cx="858600" cy="734040"/>
            <a:chOff x="8339785" y="2069677"/>
            <a:chExt cx="858600" cy="73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D2D054-DF18-578E-28C8-C0051B533C91}"/>
                    </a:ext>
                  </a:extLst>
                </p14:cNvPr>
                <p14:cNvContentPartPr/>
                <p14:nvPr/>
              </p14:nvContentPartPr>
              <p14:xfrm>
                <a:off x="8339785" y="2278117"/>
                <a:ext cx="858600" cy="525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D2D054-DF18-578E-28C8-C0051B533C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31145" y="2269477"/>
                  <a:ext cx="8762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A2D350-F798-78A3-682F-B20E492F1F07}"/>
                    </a:ext>
                  </a:extLst>
                </p14:cNvPr>
                <p14:cNvContentPartPr/>
                <p14:nvPr/>
              </p14:nvContentPartPr>
              <p14:xfrm>
                <a:off x="8768905" y="2138077"/>
                <a:ext cx="83880" cy="88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A2D350-F798-78A3-682F-B20E492F1F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60265" y="2129077"/>
                  <a:ext cx="101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294129-BF63-8BF4-CC4C-2483E4585B5C}"/>
                    </a:ext>
                  </a:extLst>
                </p14:cNvPr>
                <p14:cNvContentPartPr/>
                <p14:nvPr/>
              </p14:nvContentPartPr>
              <p14:xfrm>
                <a:off x="8541025" y="2069677"/>
                <a:ext cx="88560" cy="10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294129-BF63-8BF4-CC4C-2483E4585B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32025" y="2060677"/>
                  <a:ext cx="10620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C319E5-8396-430E-D8BD-151F6D547D4A}"/>
                  </a:ext>
                </a:extLst>
              </p14:cNvPr>
              <p14:cNvContentPartPr/>
              <p14:nvPr/>
            </p14:nvContentPartPr>
            <p14:xfrm>
              <a:off x="8424385" y="2959957"/>
              <a:ext cx="806040" cy="229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C319E5-8396-430E-D8BD-151F6D547D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15745" y="2951317"/>
                <a:ext cx="82368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DDBC944-E47E-ECC6-7886-A94676F96A34}"/>
              </a:ext>
            </a:extLst>
          </p:cNvPr>
          <p:cNvGrpSpPr/>
          <p:nvPr/>
        </p:nvGrpSpPr>
        <p:grpSpPr>
          <a:xfrm>
            <a:off x="10460185" y="2169757"/>
            <a:ext cx="1221480" cy="1532160"/>
            <a:chOff x="10460185" y="2169757"/>
            <a:chExt cx="1221480" cy="15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FC8E2-6958-3B60-5815-A273137C289A}"/>
                    </a:ext>
                  </a:extLst>
                </p14:cNvPr>
                <p14:cNvContentPartPr/>
                <p14:nvPr/>
              </p14:nvContentPartPr>
              <p14:xfrm>
                <a:off x="10460185" y="2169757"/>
                <a:ext cx="1195920" cy="1532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FC8E2-6958-3B60-5815-A273137C28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1545" y="2160757"/>
                  <a:ext cx="1213560" cy="15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E84468-D3C8-4080-E362-2DB7E1D251B3}"/>
                    </a:ext>
                  </a:extLst>
                </p14:cNvPr>
                <p14:cNvContentPartPr/>
                <p14:nvPr/>
              </p14:nvContentPartPr>
              <p14:xfrm>
                <a:off x="11597785" y="2352277"/>
                <a:ext cx="83880" cy="1217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E84468-D3C8-4080-E362-2DB7E1D251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89145" y="2343637"/>
                  <a:ext cx="101520" cy="12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E167FA-D3E2-A37D-F9F0-B51C79CDEC50}"/>
                    </a:ext>
                  </a:extLst>
                </p14:cNvPr>
                <p14:cNvContentPartPr/>
                <p14:nvPr/>
              </p14:nvContentPartPr>
              <p14:xfrm>
                <a:off x="10528225" y="2628037"/>
                <a:ext cx="1102680" cy="124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E167FA-D3E2-A37D-F9F0-B51C79CDEC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19585" y="2619037"/>
                  <a:ext cx="1120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6335F3-F49B-9DBF-6F6A-C52AFE55D85F}"/>
                    </a:ext>
                  </a:extLst>
                </p14:cNvPr>
                <p14:cNvContentPartPr/>
                <p14:nvPr/>
              </p14:nvContentPartPr>
              <p14:xfrm>
                <a:off x="10571065" y="2975797"/>
                <a:ext cx="1040760" cy="93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6335F3-F49B-9DBF-6F6A-C52AFE55D8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62425" y="2966797"/>
                  <a:ext cx="1058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EB8277-AE63-ECC5-A637-2880EAED3DC8}"/>
                    </a:ext>
                  </a:extLst>
                </p14:cNvPr>
                <p14:cNvContentPartPr/>
                <p14:nvPr/>
              </p14:nvContentPartPr>
              <p14:xfrm>
                <a:off x="10546225" y="3291877"/>
                <a:ext cx="1068840" cy="147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EB8277-AE63-ECC5-A637-2880EAED3D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37585" y="3283237"/>
                  <a:ext cx="10864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43EE4C-F1A1-34CA-A814-9CFAEED7B42D}"/>
              </a:ext>
            </a:extLst>
          </p:cNvPr>
          <p:cNvGrpSpPr/>
          <p:nvPr/>
        </p:nvGrpSpPr>
        <p:grpSpPr>
          <a:xfrm>
            <a:off x="10171825" y="1609237"/>
            <a:ext cx="1303200" cy="353880"/>
            <a:chOff x="10171825" y="1609237"/>
            <a:chExt cx="13032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64C077-D35E-9D14-E293-FBD2FC7DD5F6}"/>
                    </a:ext>
                  </a:extLst>
                </p14:cNvPr>
                <p14:cNvContentPartPr/>
                <p14:nvPr/>
              </p14:nvContentPartPr>
              <p14:xfrm>
                <a:off x="10171825" y="1609237"/>
                <a:ext cx="1303200" cy="353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64C077-D35E-9D14-E293-FBD2FC7DD5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3185" y="1600237"/>
                  <a:ext cx="1320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79CDFD-DA03-0A77-EF47-1496F36227B7}"/>
                    </a:ext>
                  </a:extLst>
                </p14:cNvPr>
                <p14:cNvContentPartPr/>
                <p14:nvPr/>
              </p14:nvContentPartPr>
              <p14:xfrm>
                <a:off x="10563145" y="1706077"/>
                <a:ext cx="113760" cy="6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79CDFD-DA03-0A77-EF47-1496F36227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54505" y="1697077"/>
                  <a:ext cx="1314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6E2EFC-C468-57D3-F2AE-8741E6090958}"/>
              </a:ext>
            </a:extLst>
          </p:cNvPr>
          <p:cNvGrpSpPr/>
          <p:nvPr/>
        </p:nvGrpSpPr>
        <p:grpSpPr>
          <a:xfrm>
            <a:off x="336985" y="3290437"/>
            <a:ext cx="1516680" cy="865440"/>
            <a:chOff x="336985" y="3290437"/>
            <a:chExt cx="151668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749D5D-5F1B-7999-B5B4-8600087FA9DE}"/>
                    </a:ext>
                  </a:extLst>
                </p14:cNvPr>
                <p14:cNvContentPartPr/>
                <p14:nvPr/>
              </p14:nvContentPartPr>
              <p14:xfrm>
                <a:off x="336985" y="3479077"/>
                <a:ext cx="693360" cy="27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749D5D-5F1B-7999-B5B4-8600087FA9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985" y="3470077"/>
                  <a:ext cx="711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DC183A-1C35-F242-F1D8-72FE04005E27}"/>
                    </a:ext>
                  </a:extLst>
                </p14:cNvPr>
                <p14:cNvContentPartPr/>
                <p14:nvPr/>
              </p14:nvContentPartPr>
              <p14:xfrm>
                <a:off x="1120345" y="3335077"/>
                <a:ext cx="733320" cy="313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DC183A-1C35-F242-F1D8-72FE04005E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1705" y="3326077"/>
                  <a:ext cx="750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3FAAAD-C6F3-36EA-E40C-7309AF5CD29F}"/>
                    </a:ext>
                  </a:extLst>
                </p14:cNvPr>
                <p14:cNvContentPartPr/>
                <p14:nvPr/>
              </p14:nvContentPartPr>
              <p14:xfrm>
                <a:off x="1346065" y="3290437"/>
                <a:ext cx="103320" cy="69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3FAAAD-C6F3-36EA-E40C-7309AF5CD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7065" y="3281797"/>
                  <a:ext cx="120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C1B91B-57BB-06B8-806D-BB621771E8E5}"/>
                    </a:ext>
                  </a:extLst>
                </p14:cNvPr>
                <p14:cNvContentPartPr/>
                <p14:nvPr/>
              </p14:nvContentPartPr>
              <p14:xfrm>
                <a:off x="1514545" y="3421117"/>
                <a:ext cx="146880" cy="28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C1B91B-57BB-06B8-806D-BB621771E8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5905" y="3412117"/>
                  <a:ext cx="164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6365C3C-853E-6B5D-A888-90BC4A3FB54D}"/>
                    </a:ext>
                  </a:extLst>
                </p14:cNvPr>
                <p14:cNvContentPartPr/>
                <p14:nvPr/>
              </p14:nvContentPartPr>
              <p14:xfrm>
                <a:off x="500785" y="3896677"/>
                <a:ext cx="89208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6365C3C-853E-6B5D-A888-90BC4A3FB5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1785" y="3887677"/>
                  <a:ext cx="909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59FF4E-9514-9F40-2228-61387D6599D9}"/>
                    </a:ext>
                  </a:extLst>
                </p14:cNvPr>
                <p14:cNvContentPartPr/>
                <p14:nvPr/>
              </p14:nvContentPartPr>
              <p14:xfrm>
                <a:off x="1033945" y="3774277"/>
                <a:ext cx="126360" cy="11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59FF4E-9514-9F40-2228-61387D6599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5305" y="3765637"/>
                  <a:ext cx="1440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5AAA02-AB96-8DEA-045A-B1C90079B11E}"/>
              </a:ext>
            </a:extLst>
          </p:cNvPr>
          <p:cNvGrpSpPr/>
          <p:nvPr/>
        </p:nvGrpSpPr>
        <p:grpSpPr>
          <a:xfrm>
            <a:off x="2500945" y="4210957"/>
            <a:ext cx="1280880" cy="1140840"/>
            <a:chOff x="2500945" y="4210957"/>
            <a:chExt cx="1280880" cy="11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A40A0B-4011-E225-D3D1-DC864002D3A1}"/>
                    </a:ext>
                  </a:extLst>
                </p14:cNvPr>
                <p14:cNvContentPartPr/>
                <p14:nvPr/>
              </p14:nvContentPartPr>
              <p14:xfrm>
                <a:off x="2515705" y="4233997"/>
                <a:ext cx="155520" cy="29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A40A0B-4011-E225-D3D1-DC864002D3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7065" y="4224997"/>
                  <a:ext cx="173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5DF04E-9997-158E-1C17-21F7C482E8A7}"/>
                    </a:ext>
                  </a:extLst>
                </p14:cNvPr>
                <p14:cNvContentPartPr/>
                <p14:nvPr/>
              </p14:nvContentPartPr>
              <p14:xfrm>
                <a:off x="2712985" y="4210957"/>
                <a:ext cx="66600" cy="40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5DF04E-9997-158E-1C17-21F7C482E8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4345" y="4201957"/>
                  <a:ext cx="842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C4DADC-59A5-D445-BD8E-E686EB7570D6}"/>
                    </a:ext>
                  </a:extLst>
                </p14:cNvPr>
                <p14:cNvContentPartPr/>
                <p14:nvPr/>
              </p14:nvContentPartPr>
              <p14:xfrm>
                <a:off x="2848705" y="4265317"/>
                <a:ext cx="196560" cy="270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C4DADC-59A5-D445-BD8E-E686EB7570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40065" y="4256317"/>
                  <a:ext cx="214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B03DD3-B2C2-6546-9E95-457FC84E26F8}"/>
                    </a:ext>
                  </a:extLst>
                </p14:cNvPr>
                <p14:cNvContentPartPr/>
                <p14:nvPr/>
              </p14:nvContentPartPr>
              <p14:xfrm>
                <a:off x="3245065" y="4288717"/>
                <a:ext cx="201600" cy="37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B03DD3-B2C2-6546-9E95-457FC84E26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36065" y="4280077"/>
                  <a:ext cx="219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C4CD9E-B59B-8D9A-9DEE-7103AD8F52A1}"/>
                    </a:ext>
                  </a:extLst>
                </p14:cNvPr>
                <p14:cNvContentPartPr/>
                <p14:nvPr/>
              </p14:nvContentPartPr>
              <p14:xfrm>
                <a:off x="2500945" y="4765357"/>
                <a:ext cx="1280880" cy="586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C4CD9E-B59B-8D9A-9DEE-7103AD8F52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92305" y="4756717"/>
                  <a:ext cx="12985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244BEC-C4EA-8C6A-2F6A-23B7463BEF00}"/>
                    </a:ext>
                  </a:extLst>
                </p14:cNvPr>
                <p14:cNvContentPartPr/>
                <p14:nvPr/>
              </p14:nvContentPartPr>
              <p14:xfrm>
                <a:off x="2824225" y="4824037"/>
                <a:ext cx="152640" cy="12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244BEC-C4EA-8C6A-2F6A-23B7463BEF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15585" y="4815397"/>
                  <a:ext cx="17028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CB91AE1-6200-C3EC-65F9-898C76BD39BE}"/>
                  </a:ext>
                </a:extLst>
              </p14:cNvPr>
              <p14:cNvContentPartPr/>
              <p14:nvPr/>
            </p14:nvContentPartPr>
            <p14:xfrm>
              <a:off x="5137945" y="3330757"/>
              <a:ext cx="120960" cy="303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CB91AE1-6200-C3EC-65F9-898C76BD39B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28945" y="3322117"/>
                <a:ext cx="13860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F0C671E-20D3-8C94-AE3D-F74CC9716C05}"/>
              </a:ext>
            </a:extLst>
          </p:cNvPr>
          <p:cNvGrpSpPr/>
          <p:nvPr/>
        </p:nvGrpSpPr>
        <p:grpSpPr>
          <a:xfrm>
            <a:off x="5131825" y="2763397"/>
            <a:ext cx="1701000" cy="886320"/>
            <a:chOff x="5131825" y="2763397"/>
            <a:chExt cx="170100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6FC26C-29D5-8AEA-E0FA-A5E5FDD25A58}"/>
                    </a:ext>
                  </a:extLst>
                </p14:cNvPr>
                <p14:cNvContentPartPr/>
                <p14:nvPr/>
              </p14:nvContentPartPr>
              <p14:xfrm>
                <a:off x="5141905" y="2797957"/>
                <a:ext cx="1656000" cy="404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6FC26C-29D5-8AEA-E0FA-A5E5FDD25A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33265" y="2788957"/>
                  <a:ext cx="16736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68B92E-42BB-C912-458E-B553AA180A45}"/>
                    </a:ext>
                  </a:extLst>
                </p14:cNvPr>
                <p14:cNvContentPartPr/>
                <p14:nvPr/>
              </p14:nvContentPartPr>
              <p14:xfrm>
                <a:off x="6309745" y="2763397"/>
                <a:ext cx="83160" cy="8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68B92E-42BB-C912-458E-B553AA180A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01105" y="2754757"/>
                  <a:ext cx="100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334421-4020-3B1F-0153-50BA5CC9C84D}"/>
                    </a:ext>
                  </a:extLst>
                </p14:cNvPr>
                <p14:cNvContentPartPr/>
                <p14:nvPr/>
              </p14:nvContentPartPr>
              <p14:xfrm>
                <a:off x="6173305" y="2856637"/>
                <a:ext cx="121680" cy="20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334421-4020-3B1F-0153-50BA5CC9C8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64665" y="2847637"/>
                  <a:ext cx="13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A8A3BC-332F-CC6B-7A15-23D9EEA0F9BD}"/>
                    </a:ext>
                  </a:extLst>
                </p14:cNvPr>
                <p14:cNvContentPartPr/>
                <p14:nvPr/>
              </p14:nvContentPartPr>
              <p14:xfrm>
                <a:off x="5891425" y="2819557"/>
                <a:ext cx="105480" cy="75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A8A3BC-332F-CC6B-7A15-23D9EEA0F9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82425" y="2810557"/>
                  <a:ext cx="123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7F60EA-66D4-9382-D17B-8428494F67B8}"/>
                    </a:ext>
                  </a:extLst>
                </p14:cNvPr>
                <p14:cNvContentPartPr/>
                <p14:nvPr/>
              </p14:nvContentPartPr>
              <p14:xfrm>
                <a:off x="5131825" y="3209077"/>
                <a:ext cx="1701000" cy="440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7F60EA-66D4-9382-D17B-8428494F67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23185" y="3200437"/>
                  <a:ext cx="171864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FDD47B-A7A9-C953-DF3D-EAEA5A4D5D4D}"/>
              </a:ext>
            </a:extLst>
          </p:cNvPr>
          <p:cNvGrpSpPr/>
          <p:nvPr/>
        </p:nvGrpSpPr>
        <p:grpSpPr>
          <a:xfrm>
            <a:off x="8346625" y="4238677"/>
            <a:ext cx="1270800" cy="271800"/>
            <a:chOff x="8346625" y="4238677"/>
            <a:chExt cx="12708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57FE13-366C-AB57-C736-82DF53870730}"/>
                    </a:ext>
                  </a:extLst>
                </p14:cNvPr>
                <p14:cNvContentPartPr/>
                <p14:nvPr/>
              </p14:nvContentPartPr>
              <p14:xfrm>
                <a:off x="8346625" y="4238677"/>
                <a:ext cx="1143360" cy="271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57FE13-366C-AB57-C736-82DF538707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37985" y="4230037"/>
                  <a:ext cx="1161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B7DA70-5222-878E-A95C-619FEEED4360}"/>
                    </a:ext>
                  </a:extLst>
                </p14:cNvPr>
                <p14:cNvContentPartPr/>
                <p14:nvPr/>
              </p14:nvContentPartPr>
              <p14:xfrm>
                <a:off x="9419065" y="4309957"/>
                <a:ext cx="198360" cy="35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B7DA70-5222-878E-A95C-619FEEED43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0425" y="4300957"/>
                  <a:ext cx="216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78FF30B-0214-AAB5-F9E1-10D31EE332A7}"/>
                    </a:ext>
                  </a:extLst>
                </p14:cNvPr>
                <p14:cNvContentPartPr/>
                <p14:nvPr/>
              </p14:nvContentPartPr>
              <p14:xfrm>
                <a:off x="8947105" y="4308157"/>
                <a:ext cx="146880" cy="21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78FF30B-0214-AAB5-F9E1-10D31EE332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38465" y="4299157"/>
                  <a:ext cx="1645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CBCD56-D896-D03A-94E3-A2592372B388}"/>
              </a:ext>
            </a:extLst>
          </p:cNvPr>
          <p:cNvGrpSpPr/>
          <p:nvPr/>
        </p:nvGrpSpPr>
        <p:grpSpPr>
          <a:xfrm>
            <a:off x="10624345" y="3988477"/>
            <a:ext cx="1152720" cy="302040"/>
            <a:chOff x="10624345" y="3988477"/>
            <a:chExt cx="115272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5FFB68-8980-334D-53B0-1C3ABFAA4A86}"/>
                    </a:ext>
                  </a:extLst>
                </p14:cNvPr>
                <p14:cNvContentPartPr/>
                <p14:nvPr/>
              </p14:nvContentPartPr>
              <p14:xfrm>
                <a:off x="10624345" y="3988477"/>
                <a:ext cx="1152720" cy="30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5FFB68-8980-334D-53B0-1C3ABFAA4A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15705" y="3979837"/>
                  <a:ext cx="1170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9EACDF-A44C-E5E9-70DE-7BFE1F299EFE}"/>
                    </a:ext>
                  </a:extLst>
                </p14:cNvPr>
                <p14:cNvContentPartPr/>
                <p14:nvPr/>
              </p14:nvContentPartPr>
              <p14:xfrm>
                <a:off x="10982185" y="4045357"/>
                <a:ext cx="117000" cy="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9EACDF-A44C-E5E9-70DE-7BFE1F299E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73545" y="4036717"/>
                  <a:ext cx="1346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24FBF5-9FFB-2935-F563-6943E64E9742}"/>
              </a:ext>
            </a:extLst>
          </p:cNvPr>
          <p:cNvGrpSpPr/>
          <p:nvPr/>
        </p:nvGrpSpPr>
        <p:grpSpPr>
          <a:xfrm>
            <a:off x="5076745" y="4226437"/>
            <a:ext cx="2112480" cy="971280"/>
            <a:chOff x="5076745" y="4226437"/>
            <a:chExt cx="211248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CD412C-8695-62CC-98F7-09117F085922}"/>
                    </a:ext>
                  </a:extLst>
                </p14:cNvPr>
                <p14:cNvContentPartPr/>
                <p14:nvPr/>
              </p14:nvContentPartPr>
              <p14:xfrm>
                <a:off x="5076745" y="4317157"/>
                <a:ext cx="1628640" cy="331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CD412C-8695-62CC-98F7-09117F0859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68105" y="4308517"/>
                  <a:ext cx="16462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409A37-3F91-9F52-6193-614AA678C612}"/>
                    </a:ext>
                  </a:extLst>
                </p14:cNvPr>
                <p14:cNvContentPartPr/>
                <p14:nvPr/>
              </p14:nvContentPartPr>
              <p14:xfrm>
                <a:off x="5330545" y="4226437"/>
                <a:ext cx="122400" cy="129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409A37-3F91-9F52-6193-614AA678C6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21905" y="4217797"/>
                  <a:ext cx="140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98EFBB-93AE-E9AE-33AF-8A730B59648A}"/>
                    </a:ext>
                  </a:extLst>
                </p14:cNvPr>
                <p14:cNvContentPartPr/>
                <p14:nvPr/>
              </p14:nvContentPartPr>
              <p14:xfrm>
                <a:off x="5468425" y="4866517"/>
                <a:ext cx="87120" cy="331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98EFBB-93AE-E9AE-33AF-8A730B5964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59425" y="4857517"/>
                  <a:ext cx="104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D47AC15-3D6A-1AB5-864F-1BCEA4715AC8}"/>
                    </a:ext>
                  </a:extLst>
                </p14:cNvPr>
                <p14:cNvContentPartPr/>
                <p14:nvPr/>
              </p14:nvContentPartPr>
              <p14:xfrm>
                <a:off x="5411545" y="4800637"/>
                <a:ext cx="1777680" cy="38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D47AC15-3D6A-1AB5-864F-1BCEA4715A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2905" y="4791637"/>
                  <a:ext cx="179532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DCCB43-D84C-8566-68C6-78128D413D7A}"/>
              </a:ext>
            </a:extLst>
          </p:cNvPr>
          <p:cNvGrpSpPr/>
          <p:nvPr/>
        </p:nvGrpSpPr>
        <p:grpSpPr>
          <a:xfrm>
            <a:off x="9648025" y="2743957"/>
            <a:ext cx="783000" cy="261720"/>
            <a:chOff x="9648025" y="2743957"/>
            <a:chExt cx="78300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5107DE-C5BC-2017-5F79-FB82EF30E9F9}"/>
                    </a:ext>
                  </a:extLst>
                </p14:cNvPr>
                <p14:cNvContentPartPr/>
                <p14:nvPr/>
              </p14:nvContentPartPr>
              <p14:xfrm>
                <a:off x="9667105" y="2835037"/>
                <a:ext cx="763920" cy="144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5107DE-C5BC-2017-5F79-FB82EF30E9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8105" y="2826037"/>
                  <a:ext cx="781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5DCD63-00CB-3EA3-EC1B-9DD8D7E0D14D}"/>
                    </a:ext>
                  </a:extLst>
                </p14:cNvPr>
                <p14:cNvContentPartPr/>
                <p14:nvPr/>
              </p14:nvContentPartPr>
              <p14:xfrm>
                <a:off x="9648025" y="2743957"/>
                <a:ext cx="159840" cy="261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5DCD63-00CB-3EA3-EC1B-9DD8D7E0D1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39385" y="2734957"/>
                  <a:ext cx="1774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F4C423-EE6F-308F-7396-9A712E1516FE}"/>
              </a:ext>
            </a:extLst>
          </p:cNvPr>
          <p:cNvGrpSpPr/>
          <p:nvPr/>
        </p:nvGrpSpPr>
        <p:grpSpPr>
          <a:xfrm>
            <a:off x="1910185" y="2365957"/>
            <a:ext cx="6217200" cy="326880"/>
            <a:chOff x="1910185" y="2365957"/>
            <a:chExt cx="62172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70F03A-74AE-2996-0414-7F1FA95FA202}"/>
                    </a:ext>
                  </a:extLst>
                </p14:cNvPr>
                <p14:cNvContentPartPr/>
                <p14:nvPr/>
              </p14:nvContentPartPr>
              <p14:xfrm>
                <a:off x="1967065" y="2365957"/>
                <a:ext cx="6160320" cy="253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70F03A-74AE-2996-0414-7F1FA95FA2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8425" y="2357317"/>
                  <a:ext cx="617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5C2AE91-0131-D37E-DBE3-DE73BC09E818}"/>
                    </a:ext>
                  </a:extLst>
                </p14:cNvPr>
                <p14:cNvContentPartPr/>
                <p14:nvPr/>
              </p14:nvContentPartPr>
              <p14:xfrm>
                <a:off x="1910185" y="2509597"/>
                <a:ext cx="186480" cy="18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5C2AE91-0131-D37E-DBE3-DE73BC09E8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01545" y="2500957"/>
                  <a:ext cx="20412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907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D59DF9-828D-EBD1-0544-802829FA78DF}"/>
                  </a:ext>
                </a:extLst>
              </p14:cNvPr>
              <p14:cNvContentPartPr/>
              <p14:nvPr/>
            </p14:nvContentPartPr>
            <p14:xfrm>
              <a:off x="-114095" y="1397557"/>
              <a:ext cx="82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D59DF9-828D-EBD1-0544-802829FA7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3095" y="1388917"/>
                <a:ext cx="259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F251396-F2FF-FC6B-541E-1A6731FBBF7A}"/>
              </a:ext>
            </a:extLst>
          </p:cNvPr>
          <p:cNvGrpSpPr/>
          <p:nvPr/>
        </p:nvGrpSpPr>
        <p:grpSpPr>
          <a:xfrm>
            <a:off x="223920" y="1451557"/>
            <a:ext cx="373680" cy="421200"/>
            <a:chOff x="223920" y="1451557"/>
            <a:chExt cx="3736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E405BC-08DF-FBCD-F825-30E9C9E60A3E}"/>
                    </a:ext>
                  </a:extLst>
                </p14:cNvPr>
                <p14:cNvContentPartPr/>
                <p14:nvPr/>
              </p14:nvContentPartPr>
              <p14:xfrm>
                <a:off x="298440" y="1540477"/>
                <a:ext cx="135000" cy="19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E405BC-08DF-FBCD-F825-30E9C9E60A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800" y="1531477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D892F5-3C1D-3794-F552-B0EB7EE0C4FD}"/>
                    </a:ext>
                  </a:extLst>
                </p14:cNvPr>
                <p14:cNvContentPartPr/>
                <p14:nvPr/>
              </p14:nvContentPartPr>
              <p14:xfrm>
                <a:off x="223920" y="1451557"/>
                <a:ext cx="373680" cy="421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D892F5-3C1D-3794-F552-B0EB7EE0C4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280" y="1442557"/>
                  <a:ext cx="39132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2A2F3-9D7B-B846-C3A2-A3E41B6A2909}"/>
              </a:ext>
            </a:extLst>
          </p:cNvPr>
          <p:cNvGrpSpPr/>
          <p:nvPr/>
        </p:nvGrpSpPr>
        <p:grpSpPr>
          <a:xfrm>
            <a:off x="832320" y="1336717"/>
            <a:ext cx="1283760" cy="447840"/>
            <a:chOff x="832320" y="1336717"/>
            <a:chExt cx="128376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A6E302-9D3D-C92E-FAD0-F250F17E4672}"/>
                    </a:ext>
                  </a:extLst>
                </p14:cNvPr>
                <p14:cNvContentPartPr/>
                <p14:nvPr/>
              </p14:nvContentPartPr>
              <p14:xfrm>
                <a:off x="832320" y="1437877"/>
                <a:ext cx="1283760" cy="346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A6E302-9D3D-C92E-FAD0-F250F17E4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3680" y="1429237"/>
                  <a:ext cx="13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22EC9F-3D43-C75D-F7AF-90D44C85197B}"/>
                    </a:ext>
                  </a:extLst>
                </p14:cNvPr>
                <p14:cNvContentPartPr/>
                <p14:nvPr/>
              </p14:nvContentPartPr>
              <p14:xfrm>
                <a:off x="1565280" y="1392517"/>
                <a:ext cx="135720" cy="82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22EC9F-3D43-C75D-F7AF-90D44C8519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6280" y="1383517"/>
                  <a:ext cx="153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8A7517-0878-F900-FDAA-BD8358DC98DA}"/>
                    </a:ext>
                  </a:extLst>
                </p14:cNvPr>
                <p14:cNvContentPartPr/>
                <p14:nvPr/>
              </p14:nvContentPartPr>
              <p14:xfrm>
                <a:off x="1137240" y="1336717"/>
                <a:ext cx="124560" cy="12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8A7517-0878-F900-FDAA-BD8358DC98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8240" y="1328077"/>
                  <a:ext cx="1422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5A599-5644-50CD-74BE-7ACCCE294896}"/>
              </a:ext>
            </a:extLst>
          </p:cNvPr>
          <p:cNvGrpSpPr/>
          <p:nvPr/>
        </p:nvGrpSpPr>
        <p:grpSpPr>
          <a:xfrm>
            <a:off x="2331720" y="1359037"/>
            <a:ext cx="1594080" cy="399240"/>
            <a:chOff x="2331720" y="1359037"/>
            <a:chExt cx="159408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B99926-4F45-5179-C3F5-60BD7C1CEC4A}"/>
                    </a:ext>
                  </a:extLst>
                </p14:cNvPr>
                <p14:cNvContentPartPr/>
                <p14:nvPr/>
              </p14:nvContentPartPr>
              <p14:xfrm>
                <a:off x="2331720" y="1359037"/>
                <a:ext cx="1330560" cy="399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B99926-4F45-5179-C3F5-60BD7C1CEC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3080" y="1350397"/>
                  <a:ext cx="13482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6C9393-E5EA-E7E8-B609-92CB52F5A203}"/>
                    </a:ext>
                  </a:extLst>
                </p14:cNvPr>
                <p14:cNvContentPartPr/>
                <p14:nvPr/>
              </p14:nvContentPartPr>
              <p14:xfrm>
                <a:off x="2645640" y="1476397"/>
                <a:ext cx="134280" cy="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6C9393-E5EA-E7E8-B609-92CB52F5A2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6640" y="1467757"/>
                  <a:ext cx="151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84C036-79D7-62B3-00B1-BDD55D5EE8D7}"/>
                    </a:ext>
                  </a:extLst>
                </p14:cNvPr>
                <p14:cNvContentPartPr/>
                <p14:nvPr/>
              </p14:nvContentPartPr>
              <p14:xfrm>
                <a:off x="3704040" y="1473157"/>
                <a:ext cx="221760" cy="15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84C036-79D7-62B3-00B1-BDD55D5EE8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5040" y="1464157"/>
                  <a:ext cx="23940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DBFEE9-4255-9FD3-B5F1-1DC42E0D1FBF}"/>
                  </a:ext>
                </a:extLst>
              </p14:cNvPr>
              <p14:cNvContentPartPr/>
              <p14:nvPr/>
            </p14:nvContentPartPr>
            <p14:xfrm>
              <a:off x="9905400" y="1249237"/>
              <a:ext cx="1041120" cy="490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DBFEE9-4255-9FD3-B5F1-1DC42E0D1F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96760" y="1240597"/>
                <a:ext cx="10587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090A35-262B-5240-78C7-F7BEEA7CA528}"/>
                  </a:ext>
                </a:extLst>
              </p14:cNvPr>
              <p14:cNvContentPartPr/>
              <p14:nvPr/>
            </p14:nvContentPartPr>
            <p14:xfrm>
              <a:off x="10391760" y="1320517"/>
              <a:ext cx="187560" cy="38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090A35-262B-5240-78C7-F7BEEA7CA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82760" y="1311877"/>
                <a:ext cx="205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B9ABF6-6137-ABAD-A297-3303050FD64A}"/>
                  </a:ext>
                </a:extLst>
              </p14:cNvPr>
              <p14:cNvContentPartPr/>
              <p14:nvPr/>
            </p14:nvContentPartPr>
            <p14:xfrm>
              <a:off x="11122200" y="1171837"/>
              <a:ext cx="601920" cy="306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B9ABF6-6137-ABAD-A297-3303050FD6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13560" y="1162837"/>
                <a:ext cx="61956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12967E6-1CF7-AFC7-085A-4C705B796A25}"/>
              </a:ext>
            </a:extLst>
          </p:cNvPr>
          <p:cNvGrpSpPr/>
          <p:nvPr/>
        </p:nvGrpSpPr>
        <p:grpSpPr>
          <a:xfrm>
            <a:off x="2748960" y="1117477"/>
            <a:ext cx="7086600" cy="1198440"/>
            <a:chOff x="2748960" y="1117477"/>
            <a:chExt cx="7086600" cy="11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F33FE7-C264-54D6-9148-7E2C84F41BB8}"/>
                    </a:ext>
                  </a:extLst>
                </p14:cNvPr>
                <p14:cNvContentPartPr/>
                <p14:nvPr/>
              </p14:nvContentPartPr>
              <p14:xfrm>
                <a:off x="4046400" y="1414837"/>
                <a:ext cx="187200" cy="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F33FE7-C264-54D6-9148-7E2C84F41B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7400" y="1405837"/>
                  <a:ext cx="204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375EA5-EE47-5EF3-E51F-DFC0BC5B9235}"/>
                    </a:ext>
                  </a:extLst>
                </p14:cNvPr>
                <p14:cNvContentPartPr/>
                <p14:nvPr/>
              </p14:nvContentPartPr>
              <p14:xfrm>
                <a:off x="4092120" y="1432477"/>
                <a:ext cx="219240" cy="283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375EA5-EE47-5EF3-E51F-DFC0BC5B92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83480" y="1423837"/>
                  <a:ext cx="236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6BC64D-352F-BFA6-B5CC-BBAE5DEB31E5}"/>
                    </a:ext>
                  </a:extLst>
                </p14:cNvPr>
                <p14:cNvContentPartPr/>
                <p14:nvPr/>
              </p14:nvContentPartPr>
              <p14:xfrm>
                <a:off x="4240440" y="1523917"/>
                <a:ext cx="148680" cy="5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6BC64D-352F-BFA6-B5CC-BBAE5DEB31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31800" y="1515277"/>
                  <a:ext cx="166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DB31CA-BA9F-3747-EA12-ABCA1D9613D8}"/>
                    </a:ext>
                  </a:extLst>
                </p14:cNvPr>
                <p14:cNvContentPartPr/>
                <p14:nvPr/>
              </p14:nvContentPartPr>
              <p14:xfrm>
                <a:off x="4426920" y="1366237"/>
                <a:ext cx="1162800" cy="32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DB31CA-BA9F-3747-EA12-ABCA1D9613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18280" y="1357597"/>
                  <a:ext cx="1180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09A85E-7C8A-7ECE-13A9-087AE3A5B914}"/>
                    </a:ext>
                  </a:extLst>
                </p14:cNvPr>
                <p14:cNvContentPartPr/>
                <p14:nvPr/>
              </p14:nvContentPartPr>
              <p14:xfrm>
                <a:off x="5540040" y="1461277"/>
                <a:ext cx="159840" cy="2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09A85E-7C8A-7ECE-13A9-087AE3A5B9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31040" y="1452637"/>
                  <a:ext cx="177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812F50-0929-8155-08C9-63A1C4CAF8A5}"/>
                    </a:ext>
                  </a:extLst>
                </p14:cNvPr>
                <p14:cNvContentPartPr/>
                <p14:nvPr/>
              </p14:nvContentPartPr>
              <p14:xfrm>
                <a:off x="5197680" y="1284877"/>
                <a:ext cx="145800" cy="115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812F50-0929-8155-08C9-63A1C4CAF8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88680" y="1275877"/>
                  <a:ext cx="163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0AF9DF-D8EE-879F-4BAB-89C74489E6E3}"/>
                    </a:ext>
                  </a:extLst>
                </p14:cNvPr>
                <p14:cNvContentPartPr/>
                <p14:nvPr/>
              </p14:nvContentPartPr>
              <p14:xfrm>
                <a:off x="5613480" y="1525357"/>
                <a:ext cx="18180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0AF9DF-D8EE-879F-4BAB-89C74489E6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04840" y="1516717"/>
                  <a:ext cx="199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33619A-CBBB-A761-921C-A5380C28DA49}"/>
                    </a:ext>
                  </a:extLst>
                </p14:cNvPr>
                <p14:cNvContentPartPr/>
                <p14:nvPr/>
              </p14:nvContentPartPr>
              <p14:xfrm>
                <a:off x="5934960" y="1324477"/>
                <a:ext cx="364320" cy="57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33619A-CBBB-A761-921C-A5380C28DA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26320" y="1315837"/>
                  <a:ext cx="3819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E4AA2D-70C0-3B26-20C1-1D2BEFD5064C}"/>
                    </a:ext>
                  </a:extLst>
                </p14:cNvPr>
                <p14:cNvContentPartPr/>
                <p14:nvPr/>
              </p14:nvContentPartPr>
              <p14:xfrm>
                <a:off x="6498000" y="1140157"/>
                <a:ext cx="1702440" cy="53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E4AA2D-70C0-3B26-20C1-1D2BEFD506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89360" y="1131517"/>
                  <a:ext cx="17200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71962E-B56D-7398-447D-2CDEA96230F7}"/>
                    </a:ext>
                  </a:extLst>
                </p14:cNvPr>
                <p14:cNvContentPartPr/>
                <p14:nvPr/>
              </p14:nvContentPartPr>
              <p14:xfrm>
                <a:off x="6507720" y="1411237"/>
                <a:ext cx="174600" cy="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71962E-B56D-7398-447D-2CDEA96230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98720" y="1402237"/>
                  <a:ext cx="192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9932DF-87CA-5791-5FA9-C1A72DFDF9F2}"/>
                    </a:ext>
                  </a:extLst>
                </p14:cNvPr>
                <p14:cNvContentPartPr/>
                <p14:nvPr/>
              </p14:nvContentPartPr>
              <p14:xfrm>
                <a:off x="7214040" y="1117477"/>
                <a:ext cx="111600" cy="10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9932DF-87CA-5791-5FA9-C1A72DFDF9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05040" y="1108477"/>
                  <a:ext cx="129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35A16F-511D-3915-09B4-10919DEFBC14}"/>
                    </a:ext>
                  </a:extLst>
                </p14:cNvPr>
                <p14:cNvContentPartPr/>
                <p14:nvPr/>
              </p14:nvContentPartPr>
              <p14:xfrm>
                <a:off x="7324920" y="1299997"/>
                <a:ext cx="138600" cy="2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35A16F-511D-3915-09B4-10919DEFBC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6280" y="1291357"/>
                  <a:ext cx="156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AFF2CA-9023-B22A-EF25-988BB3D5D540}"/>
                    </a:ext>
                  </a:extLst>
                </p14:cNvPr>
                <p14:cNvContentPartPr/>
                <p14:nvPr/>
              </p14:nvContentPartPr>
              <p14:xfrm>
                <a:off x="7471080" y="1163197"/>
                <a:ext cx="105120" cy="10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AFF2CA-9023-B22A-EF25-988BB3D5D5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62080" y="1154557"/>
                  <a:ext cx="122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5CC38B-6321-5147-7A32-1B431512C311}"/>
                    </a:ext>
                  </a:extLst>
                </p14:cNvPr>
                <p14:cNvContentPartPr/>
                <p14:nvPr/>
              </p14:nvContentPartPr>
              <p14:xfrm>
                <a:off x="8391240" y="1208557"/>
                <a:ext cx="1363320" cy="34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5CC38B-6321-5147-7A32-1B431512C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82600" y="1199917"/>
                  <a:ext cx="138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00E55A-82CF-0B47-6F3D-F034DA705B42}"/>
                    </a:ext>
                  </a:extLst>
                </p14:cNvPr>
                <p14:cNvContentPartPr/>
                <p14:nvPr/>
              </p14:nvContentPartPr>
              <p14:xfrm>
                <a:off x="9272520" y="1130077"/>
                <a:ext cx="83160" cy="9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00E55A-82CF-0B47-6F3D-F034DA705B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63880" y="1121077"/>
                  <a:ext cx="10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49D7D-9203-6543-94AD-0A88E5BFE6CD}"/>
                    </a:ext>
                  </a:extLst>
                </p14:cNvPr>
                <p14:cNvContentPartPr/>
                <p14:nvPr/>
              </p14:nvContentPartPr>
              <p14:xfrm>
                <a:off x="2748960" y="1988317"/>
                <a:ext cx="1180080" cy="26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49D7D-9203-6543-94AD-0A88E5BFE6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40320" y="1979677"/>
                  <a:ext cx="1197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624994-9096-0BEE-53E5-577AE69D72A4}"/>
                    </a:ext>
                  </a:extLst>
                </p14:cNvPr>
                <p14:cNvContentPartPr/>
                <p14:nvPr/>
              </p14:nvContentPartPr>
              <p14:xfrm>
                <a:off x="4158720" y="2004877"/>
                <a:ext cx="403560" cy="24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624994-9096-0BEE-53E5-577AE69D72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0080" y="1995877"/>
                  <a:ext cx="421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CF9059-BF85-D6CB-8938-1FE6FC2C8BE1}"/>
                    </a:ext>
                  </a:extLst>
                </p14:cNvPr>
                <p14:cNvContentPartPr/>
                <p14:nvPr/>
              </p14:nvContentPartPr>
              <p14:xfrm>
                <a:off x="4832640" y="1928557"/>
                <a:ext cx="107640" cy="32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CF9059-BF85-D6CB-8938-1FE6FC2C8B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23640" y="1919557"/>
                  <a:ext cx="125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7F916A5-F4BE-5DE7-00A4-EEE02729D63D}"/>
                    </a:ext>
                  </a:extLst>
                </p14:cNvPr>
                <p14:cNvContentPartPr/>
                <p14:nvPr/>
              </p14:nvContentPartPr>
              <p14:xfrm>
                <a:off x="5006520" y="1952317"/>
                <a:ext cx="121680" cy="256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7F916A5-F4BE-5DE7-00A4-EEE02729D6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7520" y="1943677"/>
                  <a:ext cx="139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74B7A9-F2C2-98A5-DDEA-B71D39081CEE}"/>
                    </a:ext>
                  </a:extLst>
                </p14:cNvPr>
                <p14:cNvContentPartPr/>
                <p14:nvPr/>
              </p14:nvContentPartPr>
              <p14:xfrm>
                <a:off x="5231160" y="1938997"/>
                <a:ext cx="160200" cy="9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74B7A9-F2C2-98A5-DDEA-B71D39081C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2520" y="1929997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C3CB83-1A03-7A7C-3CE3-245CBD18481B}"/>
                    </a:ext>
                  </a:extLst>
                </p14:cNvPr>
                <p14:cNvContentPartPr/>
                <p14:nvPr/>
              </p14:nvContentPartPr>
              <p14:xfrm>
                <a:off x="5294880" y="1962757"/>
                <a:ext cx="23400" cy="241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C3CB83-1A03-7A7C-3CE3-245CBD1848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86240" y="1953757"/>
                  <a:ext cx="41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E3746F-C58F-AF57-0D11-DA473400B805}"/>
                    </a:ext>
                  </a:extLst>
                </p14:cNvPr>
                <p14:cNvContentPartPr/>
                <p14:nvPr/>
              </p14:nvContentPartPr>
              <p14:xfrm>
                <a:off x="5498280" y="1916677"/>
                <a:ext cx="171000" cy="288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E3746F-C58F-AF57-0D11-DA473400B8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89280" y="1908037"/>
                  <a:ext cx="188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08E06C-723D-2E7A-1080-74C79CCF3A93}"/>
                    </a:ext>
                  </a:extLst>
                </p14:cNvPr>
                <p14:cNvContentPartPr/>
                <p14:nvPr/>
              </p14:nvContentPartPr>
              <p14:xfrm>
                <a:off x="5846400" y="1904077"/>
                <a:ext cx="151560" cy="411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08E06C-723D-2E7A-1080-74C79CCF3A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37760" y="1895077"/>
                  <a:ext cx="1692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76399B-5506-70B4-C188-FBAF63C87B00}"/>
                    </a:ext>
                  </a:extLst>
                </p14:cNvPr>
                <p14:cNvContentPartPr/>
                <p14:nvPr/>
              </p14:nvContentPartPr>
              <p14:xfrm>
                <a:off x="6068520" y="1934677"/>
                <a:ext cx="132480" cy="30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76399B-5506-70B4-C188-FBAF63C87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9880" y="1925677"/>
                  <a:ext cx="150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4291C9-57CE-4D49-0484-64E3E30541EE}"/>
                    </a:ext>
                  </a:extLst>
                </p14:cNvPr>
                <p14:cNvContentPartPr/>
                <p14:nvPr/>
              </p14:nvContentPartPr>
              <p14:xfrm>
                <a:off x="6147360" y="1944757"/>
                <a:ext cx="816120" cy="32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4291C9-57CE-4D49-0484-64E3E30541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8360" y="1936117"/>
                  <a:ext cx="833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37362F-C8A7-E278-93B0-632B6B7CC68A}"/>
                    </a:ext>
                  </a:extLst>
                </p14:cNvPr>
                <p14:cNvContentPartPr/>
                <p14:nvPr/>
              </p14:nvContentPartPr>
              <p14:xfrm>
                <a:off x="6757560" y="1812637"/>
                <a:ext cx="8712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37362F-C8A7-E278-93B0-632B6B7CC6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8560" y="1803637"/>
                  <a:ext cx="104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BB25B7-324F-94C6-EBBC-62243EB0B457}"/>
                    </a:ext>
                  </a:extLst>
                </p14:cNvPr>
                <p14:cNvContentPartPr/>
                <p14:nvPr/>
              </p14:nvContentPartPr>
              <p14:xfrm>
                <a:off x="7126920" y="1878877"/>
                <a:ext cx="1098360" cy="345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BB25B7-324F-94C6-EBBC-62243EB0B4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18280" y="1869877"/>
                  <a:ext cx="1116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C13F2A-70FB-56C0-4FEB-6E770D2F3FBE}"/>
                    </a:ext>
                  </a:extLst>
                </p14:cNvPr>
                <p14:cNvContentPartPr/>
                <p14:nvPr/>
              </p14:nvContentPartPr>
              <p14:xfrm>
                <a:off x="7579440" y="1774837"/>
                <a:ext cx="115920" cy="9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C13F2A-70FB-56C0-4FEB-6E770D2F3F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70800" y="1765837"/>
                  <a:ext cx="133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C66DFB-17E9-7696-C59D-B319553B176E}"/>
                    </a:ext>
                  </a:extLst>
                </p14:cNvPr>
                <p14:cNvContentPartPr/>
                <p14:nvPr/>
              </p14:nvContentPartPr>
              <p14:xfrm>
                <a:off x="7731360" y="1970317"/>
                <a:ext cx="165600" cy="1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C66DFB-17E9-7696-C59D-B319553B17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2360" y="1961317"/>
                  <a:ext cx="18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F10E09-9F9C-C2D8-05CC-A32FFE2668C7}"/>
                    </a:ext>
                  </a:extLst>
                </p14:cNvPr>
                <p14:cNvContentPartPr/>
                <p14:nvPr/>
              </p14:nvContentPartPr>
              <p14:xfrm>
                <a:off x="8364600" y="1842877"/>
                <a:ext cx="185040" cy="1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F10E09-9F9C-C2D8-05CC-A32FFE2668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55600" y="1834237"/>
                  <a:ext cx="202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F676AE-79E7-7846-EDA6-81BC81BF7F3D}"/>
                    </a:ext>
                  </a:extLst>
                </p14:cNvPr>
                <p14:cNvContentPartPr/>
                <p14:nvPr/>
              </p14:nvContentPartPr>
              <p14:xfrm>
                <a:off x="8440200" y="1797157"/>
                <a:ext cx="1395360" cy="43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F676AE-79E7-7846-EDA6-81BC81BF7F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31200" y="1788517"/>
                  <a:ext cx="141300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1E7E63-4953-F102-B932-F3152BEA3ACB}"/>
              </a:ext>
            </a:extLst>
          </p:cNvPr>
          <p:cNvGrpSpPr/>
          <p:nvPr/>
        </p:nvGrpSpPr>
        <p:grpSpPr>
          <a:xfrm>
            <a:off x="9944640" y="1664317"/>
            <a:ext cx="1638720" cy="506160"/>
            <a:chOff x="9944640" y="1664317"/>
            <a:chExt cx="163872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91C4DE-AA9F-9E95-FE78-B4468EFF558A}"/>
                    </a:ext>
                  </a:extLst>
                </p14:cNvPr>
                <p14:cNvContentPartPr/>
                <p14:nvPr/>
              </p14:nvContentPartPr>
              <p14:xfrm>
                <a:off x="9944640" y="1762957"/>
                <a:ext cx="1275840" cy="37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91C4DE-AA9F-9E95-FE78-B4468EFF55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35640" y="1753957"/>
                  <a:ext cx="1293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062535-5E84-E938-2254-FC5C75C83DF7}"/>
                    </a:ext>
                  </a:extLst>
                </p14:cNvPr>
                <p14:cNvContentPartPr/>
                <p14:nvPr/>
              </p14:nvContentPartPr>
              <p14:xfrm>
                <a:off x="10224360" y="1866277"/>
                <a:ext cx="142560" cy="21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062535-5E84-E938-2254-FC5C75C83D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15720" y="1857637"/>
                  <a:ext cx="160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2DA258-2BF3-FDB8-D54C-8E16BA7904BC}"/>
                    </a:ext>
                  </a:extLst>
                </p14:cNvPr>
                <p14:cNvContentPartPr/>
                <p14:nvPr/>
              </p14:nvContentPartPr>
              <p14:xfrm>
                <a:off x="11151360" y="1664317"/>
                <a:ext cx="234000" cy="506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2DA258-2BF3-FDB8-D54C-8E16BA7904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42360" y="1655317"/>
                  <a:ext cx="2516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4FF85A-BB9D-76C4-8C26-12B7F246D854}"/>
                    </a:ext>
                  </a:extLst>
                </p14:cNvPr>
                <p14:cNvContentPartPr/>
                <p14:nvPr/>
              </p14:nvContentPartPr>
              <p14:xfrm>
                <a:off x="11537640" y="1902277"/>
                <a:ext cx="45720" cy="59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4FF85A-BB9D-76C4-8C26-12B7F246D8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29000" y="1893277"/>
                  <a:ext cx="6336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72AB38C-9442-66FA-728C-88AD951AB65C}"/>
                  </a:ext>
                </a:extLst>
              </p14:cNvPr>
              <p14:cNvContentPartPr/>
              <p14:nvPr/>
            </p14:nvContentPartPr>
            <p14:xfrm>
              <a:off x="4780800" y="2354797"/>
              <a:ext cx="908280" cy="19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72AB38C-9442-66FA-728C-88AD951AB65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72160" y="2345797"/>
                <a:ext cx="925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3D9BFFA-FEB7-ACAC-635F-12666E609F8E}"/>
                  </a:ext>
                </a:extLst>
              </p14:cNvPr>
              <p14:cNvContentPartPr/>
              <p14:nvPr/>
            </p14:nvContentPartPr>
            <p14:xfrm>
              <a:off x="308880" y="2535157"/>
              <a:ext cx="162360" cy="219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3D9BFFA-FEB7-ACAC-635F-12666E609F8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0240" y="2526517"/>
                <a:ext cx="1800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8F9A441-D88A-45E1-D94A-90D39EE0F6CE}"/>
                  </a:ext>
                </a:extLst>
              </p14:cNvPr>
              <p14:cNvContentPartPr/>
              <p14:nvPr/>
            </p14:nvContentPartPr>
            <p14:xfrm>
              <a:off x="217080" y="2417077"/>
              <a:ext cx="414360" cy="501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8F9A441-D88A-45E1-D94A-90D39EE0F6C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8440" y="2408437"/>
                <a:ext cx="4320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BB535B-5710-DE5F-95C0-86F0EB7A640B}"/>
                  </a:ext>
                </a:extLst>
              </p14:cNvPr>
              <p14:cNvContentPartPr/>
              <p14:nvPr/>
            </p14:nvContentPartPr>
            <p14:xfrm>
              <a:off x="837000" y="2437597"/>
              <a:ext cx="1327680" cy="369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BB535B-5710-DE5F-95C0-86F0EB7A640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8360" y="2428957"/>
                <a:ext cx="134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9A7FF4-6521-DAFA-931B-7EA2C21B2203}"/>
                  </a:ext>
                </a:extLst>
              </p14:cNvPr>
              <p14:cNvContentPartPr/>
              <p14:nvPr/>
            </p14:nvContentPartPr>
            <p14:xfrm>
              <a:off x="1155600" y="2389357"/>
              <a:ext cx="109080" cy="92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9A7FF4-6521-DAFA-931B-7EA2C21B220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46960" y="2380357"/>
                <a:ext cx="1267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3C0F5A0-1F4C-580C-A64A-2B7B3C510EAD}"/>
              </a:ext>
            </a:extLst>
          </p:cNvPr>
          <p:cNvGrpSpPr/>
          <p:nvPr/>
        </p:nvGrpSpPr>
        <p:grpSpPr>
          <a:xfrm>
            <a:off x="2372400" y="2382517"/>
            <a:ext cx="1836720" cy="405360"/>
            <a:chOff x="2372400" y="2382517"/>
            <a:chExt cx="183672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972F1A-CC95-BA4E-3F30-E48E1DD0D8F7}"/>
                    </a:ext>
                  </a:extLst>
                </p14:cNvPr>
                <p14:cNvContentPartPr/>
                <p14:nvPr/>
              </p14:nvContentPartPr>
              <p14:xfrm>
                <a:off x="2372400" y="2382517"/>
                <a:ext cx="1433160" cy="40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972F1A-CC95-BA4E-3F30-E48E1DD0D8F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63760" y="2373877"/>
                  <a:ext cx="14508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29376B-EE8B-A105-FDA0-DE0B0E9C9405}"/>
                    </a:ext>
                  </a:extLst>
                </p14:cNvPr>
                <p14:cNvContentPartPr/>
                <p14:nvPr/>
              </p14:nvContentPartPr>
              <p14:xfrm>
                <a:off x="2757240" y="2508877"/>
                <a:ext cx="12528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29376B-EE8B-A105-FDA0-DE0B0E9C94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48600" y="2499877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766285-9702-F67A-02F9-0FC691161696}"/>
                    </a:ext>
                  </a:extLst>
                </p14:cNvPr>
                <p14:cNvContentPartPr/>
                <p14:nvPr/>
              </p14:nvContentPartPr>
              <p14:xfrm>
                <a:off x="3982320" y="2615797"/>
                <a:ext cx="226800" cy="152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766285-9702-F67A-02F9-0FC6911616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73320" y="2606797"/>
                  <a:ext cx="2444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A99E6A-0D59-F091-8DB3-5000615FDA0C}"/>
              </a:ext>
            </a:extLst>
          </p:cNvPr>
          <p:cNvGrpSpPr/>
          <p:nvPr/>
        </p:nvGrpSpPr>
        <p:grpSpPr>
          <a:xfrm>
            <a:off x="4410720" y="2501677"/>
            <a:ext cx="2088360" cy="604440"/>
            <a:chOff x="4410720" y="2501677"/>
            <a:chExt cx="208836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F4B7D-EC98-C1E0-0292-AA3E50DFF04B}"/>
                    </a:ext>
                  </a:extLst>
                </p14:cNvPr>
                <p14:cNvContentPartPr/>
                <p14:nvPr/>
              </p14:nvContentPartPr>
              <p14:xfrm>
                <a:off x="4410720" y="2519677"/>
                <a:ext cx="221400" cy="1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F4B7D-EC98-C1E0-0292-AA3E50DFF0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080" y="2510677"/>
                  <a:ext cx="239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73E2EE-2BCA-A117-80E1-3EEC5D8DAE74}"/>
                    </a:ext>
                  </a:extLst>
                </p14:cNvPr>
                <p14:cNvContentPartPr/>
                <p14:nvPr/>
              </p14:nvContentPartPr>
              <p14:xfrm>
                <a:off x="4522680" y="2542717"/>
                <a:ext cx="673920" cy="563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73E2EE-2BCA-A117-80E1-3EEC5D8DAE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14040" y="2534077"/>
                  <a:ext cx="6915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62C9FE-5D8A-583C-E260-3639E3414B89}"/>
                    </a:ext>
                  </a:extLst>
                </p14:cNvPr>
                <p14:cNvContentPartPr/>
                <p14:nvPr/>
              </p14:nvContentPartPr>
              <p14:xfrm>
                <a:off x="5329440" y="2630917"/>
                <a:ext cx="611280" cy="277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62C9FE-5D8A-583C-E260-3639E3414B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20440" y="2621917"/>
                  <a:ext cx="628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212EDC-D0C8-D19E-7DA4-F05ED0954DD6}"/>
                    </a:ext>
                  </a:extLst>
                </p14:cNvPr>
                <p14:cNvContentPartPr/>
                <p14:nvPr/>
              </p14:nvContentPartPr>
              <p14:xfrm>
                <a:off x="6135120" y="2501677"/>
                <a:ext cx="363960" cy="320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212EDC-D0C8-D19E-7DA4-F05ED0954D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26120" y="2492677"/>
                  <a:ext cx="38160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1343A1-85DD-DD26-B63D-71FF63B60309}"/>
              </a:ext>
            </a:extLst>
          </p:cNvPr>
          <p:cNvGrpSpPr/>
          <p:nvPr/>
        </p:nvGrpSpPr>
        <p:grpSpPr>
          <a:xfrm>
            <a:off x="6779880" y="2303317"/>
            <a:ext cx="5076720" cy="514800"/>
            <a:chOff x="6779880" y="2303317"/>
            <a:chExt cx="507672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0D9C48-B7EB-3E25-B8AC-535BBEB1EEB6}"/>
                    </a:ext>
                  </a:extLst>
                </p14:cNvPr>
                <p14:cNvContentPartPr/>
                <p14:nvPr/>
              </p14:nvContentPartPr>
              <p14:xfrm>
                <a:off x="6779880" y="2545597"/>
                <a:ext cx="217440" cy="271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0D9C48-B7EB-3E25-B8AC-535BBEB1EE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71240" y="2536597"/>
                  <a:ext cx="235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B4CAA9-7BF8-0F70-C736-B9754A6B930C}"/>
                    </a:ext>
                  </a:extLst>
                </p14:cNvPr>
                <p14:cNvContentPartPr/>
                <p14:nvPr/>
              </p14:nvContentPartPr>
              <p14:xfrm>
                <a:off x="7074000" y="2535517"/>
                <a:ext cx="135720" cy="282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B4CAA9-7BF8-0F70-C736-B9754A6B93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5360" y="2526877"/>
                  <a:ext cx="153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364390-447B-A29B-0BB7-7FDA18E2D283}"/>
                    </a:ext>
                  </a:extLst>
                </p14:cNvPr>
                <p14:cNvContentPartPr/>
                <p14:nvPr/>
              </p14:nvContentPartPr>
              <p14:xfrm>
                <a:off x="7324200" y="2465677"/>
                <a:ext cx="242280" cy="288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364390-447B-A29B-0BB7-7FDA18E2D28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15200" y="2456677"/>
                  <a:ext cx="259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132C0A-67C2-4D5F-0FA8-DA9C5BF7994D}"/>
                    </a:ext>
                  </a:extLst>
                </p14:cNvPr>
                <p14:cNvContentPartPr/>
                <p14:nvPr/>
              </p14:nvContentPartPr>
              <p14:xfrm>
                <a:off x="7666560" y="2448397"/>
                <a:ext cx="164520" cy="267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132C0A-67C2-4D5F-0FA8-DA9C5BF799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57920" y="2439397"/>
                  <a:ext cx="182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153A7A-4073-3348-B9CE-41F1594D593B}"/>
                    </a:ext>
                  </a:extLst>
                </p14:cNvPr>
                <p14:cNvContentPartPr/>
                <p14:nvPr/>
              </p14:nvContentPartPr>
              <p14:xfrm>
                <a:off x="7680600" y="2582317"/>
                <a:ext cx="105840" cy="7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153A7A-4073-3348-B9CE-41F1594D59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71600" y="2573317"/>
                  <a:ext cx="123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857536-76DD-17D7-1FE5-E167ECC50B50}"/>
                    </a:ext>
                  </a:extLst>
                </p14:cNvPr>
                <p14:cNvContentPartPr/>
                <p14:nvPr/>
              </p14:nvContentPartPr>
              <p14:xfrm>
                <a:off x="7972200" y="2682757"/>
                <a:ext cx="72000" cy="10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857536-76DD-17D7-1FE5-E167ECC50B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63560" y="2673757"/>
                  <a:ext cx="89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F50877-5B8D-4DB6-7B6B-31F1941B2991}"/>
                    </a:ext>
                  </a:extLst>
                </p14:cNvPr>
                <p14:cNvContentPartPr/>
                <p14:nvPr/>
              </p14:nvContentPartPr>
              <p14:xfrm>
                <a:off x="8213760" y="2446957"/>
                <a:ext cx="192960" cy="28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F50877-5B8D-4DB6-7B6B-31F1941B29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04760" y="2437957"/>
                  <a:ext cx="210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8B6352E-4407-C24C-F759-669CB57BC7E1}"/>
                    </a:ext>
                  </a:extLst>
                </p14:cNvPr>
                <p14:cNvContentPartPr/>
                <p14:nvPr/>
              </p14:nvContentPartPr>
              <p14:xfrm>
                <a:off x="8498160" y="2443357"/>
                <a:ext cx="132840" cy="23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8B6352E-4407-C24C-F759-669CB57BC7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89160" y="2434357"/>
                  <a:ext cx="150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D8AD56-CD35-A64F-6BBD-99D973393402}"/>
                    </a:ext>
                  </a:extLst>
                </p14:cNvPr>
                <p14:cNvContentPartPr/>
                <p14:nvPr/>
              </p14:nvContentPartPr>
              <p14:xfrm>
                <a:off x="8694720" y="2399797"/>
                <a:ext cx="208080" cy="27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D8AD56-CD35-A64F-6BBD-99D9733934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85720" y="2391157"/>
                  <a:ext cx="225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0EE422-9DE6-6E29-D706-08E734A94733}"/>
                    </a:ext>
                  </a:extLst>
                </p14:cNvPr>
                <p14:cNvContentPartPr/>
                <p14:nvPr/>
              </p14:nvContentPartPr>
              <p14:xfrm>
                <a:off x="9058320" y="2586637"/>
                <a:ext cx="49320" cy="128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0EE422-9DE6-6E29-D706-08E734A947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49680" y="2577997"/>
                  <a:ext cx="66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6C6AB1-FFF1-1D66-ABB0-11E1D676323D}"/>
                    </a:ext>
                  </a:extLst>
                </p14:cNvPr>
                <p14:cNvContentPartPr/>
                <p14:nvPr/>
              </p14:nvContentPartPr>
              <p14:xfrm>
                <a:off x="9301320" y="2395117"/>
                <a:ext cx="157680" cy="333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6C6AB1-FFF1-1D66-ABB0-11E1D67632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92320" y="2386117"/>
                  <a:ext cx="175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51174F-46B6-2DC8-76D6-BB57BD614346}"/>
                    </a:ext>
                  </a:extLst>
                </p14:cNvPr>
                <p14:cNvContentPartPr/>
                <p14:nvPr/>
              </p14:nvContentPartPr>
              <p14:xfrm>
                <a:off x="9566280" y="2399437"/>
                <a:ext cx="135360" cy="271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51174F-46B6-2DC8-76D6-BB57BD6143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57280" y="2390437"/>
                  <a:ext cx="153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2FB8B46-5A99-1D7E-6BED-D630241D52A3}"/>
                    </a:ext>
                  </a:extLst>
                </p14:cNvPr>
                <p14:cNvContentPartPr/>
                <p14:nvPr/>
              </p14:nvContentPartPr>
              <p14:xfrm>
                <a:off x="9780120" y="2375317"/>
                <a:ext cx="204840" cy="273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2FB8B46-5A99-1D7E-6BED-D630241D52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71120" y="2366317"/>
                  <a:ext cx="22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36A568-CF03-F132-EBB7-038AF78FDA0E}"/>
                    </a:ext>
                  </a:extLst>
                </p14:cNvPr>
                <p14:cNvContentPartPr/>
                <p14:nvPr/>
              </p14:nvContentPartPr>
              <p14:xfrm>
                <a:off x="10019520" y="2366677"/>
                <a:ext cx="134280" cy="235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36A568-CF03-F132-EBB7-038AF78FDA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10880" y="2358037"/>
                  <a:ext cx="151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9196CA-997C-1402-F119-77460ADE6EAA}"/>
                    </a:ext>
                  </a:extLst>
                </p14:cNvPr>
                <p14:cNvContentPartPr/>
                <p14:nvPr/>
              </p14:nvContentPartPr>
              <p14:xfrm>
                <a:off x="10299240" y="2561797"/>
                <a:ext cx="60120" cy="11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9196CA-997C-1402-F119-77460ADE6E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90240" y="2552797"/>
                  <a:ext cx="77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A58385E-E11B-C9F7-C205-7039590B3D5D}"/>
                    </a:ext>
                  </a:extLst>
                </p14:cNvPr>
                <p14:cNvContentPartPr/>
                <p14:nvPr/>
              </p14:nvContentPartPr>
              <p14:xfrm>
                <a:off x="10544760" y="2303317"/>
                <a:ext cx="201960" cy="230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A58385E-E11B-C9F7-C205-7039590B3D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35760" y="2294317"/>
                  <a:ext cx="219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AC0F70-79F7-11BC-DFE0-597FF7409FCB}"/>
                    </a:ext>
                  </a:extLst>
                </p14:cNvPr>
                <p14:cNvContentPartPr/>
                <p14:nvPr/>
              </p14:nvContentPartPr>
              <p14:xfrm>
                <a:off x="10860480" y="2333197"/>
                <a:ext cx="115920" cy="237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AC0F70-79F7-11BC-DFE0-597FF7409F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51840" y="2324197"/>
                  <a:ext cx="133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33566B-002C-0B5D-CF2A-1CEF0F5E9916}"/>
                    </a:ext>
                  </a:extLst>
                </p14:cNvPr>
                <p14:cNvContentPartPr/>
                <p14:nvPr/>
              </p14:nvContentPartPr>
              <p14:xfrm>
                <a:off x="11009880" y="2344717"/>
                <a:ext cx="128880" cy="253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33566B-002C-0B5D-CF2A-1CEF0F5E99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01240" y="2335717"/>
                  <a:ext cx="146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D3C4FB-2AA9-C849-F81A-4480748D9E66}"/>
                    </a:ext>
                  </a:extLst>
                </p14:cNvPr>
                <p14:cNvContentPartPr/>
                <p14:nvPr/>
              </p14:nvContentPartPr>
              <p14:xfrm>
                <a:off x="11298960" y="2326717"/>
                <a:ext cx="454320" cy="266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D3C4FB-2AA9-C849-F81A-4480748D9E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89960" y="2318077"/>
                  <a:ext cx="471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F0CADF-2699-DE8B-C01A-4232780500FE}"/>
                    </a:ext>
                  </a:extLst>
                </p14:cNvPr>
                <p14:cNvContentPartPr/>
                <p14:nvPr/>
              </p14:nvContentPartPr>
              <p14:xfrm>
                <a:off x="11417040" y="2392237"/>
                <a:ext cx="129960" cy="11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F0CADF-2699-DE8B-C01A-4232780500F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08400" y="2383597"/>
                  <a:ext cx="147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313D8D-F082-5ED7-872C-01FB72708189}"/>
                    </a:ext>
                  </a:extLst>
                </p14:cNvPr>
                <p14:cNvContentPartPr/>
                <p14:nvPr/>
              </p14:nvContentPartPr>
              <p14:xfrm>
                <a:off x="11856240" y="2502397"/>
                <a:ext cx="360" cy="16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313D8D-F082-5ED7-872C-01FB727081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47600" y="2493757"/>
                  <a:ext cx="180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185E01D-0204-BC69-9725-BCC7EC0EA701}"/>
              </a:ext>
            </a:extLst>
          </p:cNvPr>
          <p:cNvGrpSpPr/>
          <p:nvPr/>
        </p:nvGrpSpPr>
        <p:grpSpPr>
          <a:xfrm>
            <a:off x="107640" y="3343357"/>
            <a:ext cx="1724760" cy="520560"/>
            <a:chOff x="107640" y="3343357"/>
            <a:chExt cx="172476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D0900B-2BF3-67F9-20B7-11F7AA939554}"/>
                    </a:ext>
                  </a:extLst>
                </p14:cNvPr>
                <p14:cNvContentPartPr/>
                <p14:nvPr/>
              </p14:nvContentPartPr>
              <p14:xfrm>
                <a:off x="230760" y="3471517"/>
                <a:ext cx="166320" cy="242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D0900B-2BF3-67F9-20B7-11F7AA93955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1760" y="3462877"/>
                  <a:ext cx="183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330AF4-EAE8-D491-4015-21EE61698E07}"/>
                    </a:ext>
                  </a:extLst>
                </p14:cNvPr>
                <p14:cNvContentPartPr/>
                <p14:nvPr/>
              </p14:nvContentPartPr>
              <p14:xfrm>
                <a:off x="107640" y="3368197"/>
                <a:ext cx="470880" cy="495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330AF4-EAE8-D491-4015-21EE61698E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640" y="3359197"/>
                  <a:ext cx="4885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DA53445-E455-DFBC-CD74-CAAA3ADBEC6B}"/>
                    </a:ext>
                  </a:extLst>
                </p14:cNvPr>
                <p14:cNvContentPartPr/>
                <p14:nvPr/>
              </p14:nvContentPartPr>
              <p14:xfrm>
                <a:off x="824760" y="3343357"/>
                <a:ext cx="1007640" cy="406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DA53445-E455-DFBC-CD74-CAAA3ADBEC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5760" y="3334717"/>
                  <a:ext cx="102528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75005CE-F4E8-F11A-6E5D-89C0701C3D13}"/>
              </a:ext>
            </a:extLst>
          </p:cNvPr>
          <p:cNvGrpSpPr/>
          <p:nvPr/>
        </p:nvGrpSpPr>
        <p:grpSpPr>
          <a:xfrm>
            <a:off x="2084760" y="3308437"/>
            <a:ext cx="1963440" cy="383760"/>
            <a:chOff x="2084760" y="3308437"/>
            <a:chExt cx="19634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DE4E6D-F43D-CA9E-4B9E-094EA117C949}"/>
                    </a:ext>
                  </a:extLst>
                </p14:cNvPr>
                <p14:cNvContentPartPr/>
                <p14:nvPr/>
              </p14:nvContentPartPr>
              <p14:xfrm>
                <a:off x="2084760" y="3308437"/>
                <a:ext cx="1582560" cy="383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DE4E6D-F43D-CA9E-4B9E-094EA117C9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76120" y="3299797"/>
                  <a:ext cx="1600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56AAB-D8F3-C829-3ED3-F6AF16C92946}"/>
                    </a:ext>
                  </a:extLst>
                </p14:cNvPr>
                <p14:cNvContentPartPr/>
                <p14:nvPr/>
              </p14:nvContentPartPr>
              <p14:xfrm>
                <a:off x="2471400" y="3426517"/>
                <a:ext cx="144720" cy="14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56AAB-D8F3-C829-3ED3-F6AF16C929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62400" y="3417517"/>
                  <a:ext cx="162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36777C-4291-DC08-B915-32C6944DC2BE}"/>
                    </a:ext>
                  </a:extLst>
                </p14:cNvPr>
                <p14:cNvContentPartPr/>
                <p14:nvPr/>
              </p14:nvContentPartPr>
              <p14:xfrm>
                <a:off x="3840840" y="3488077"/>
                <a:ext cx="207360" cy="151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36777C-4291-DC08-B915-32C6944DC2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32200" y="3479437"/>
                  <a:ext cx="2250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7EE1C10-0769-F8B6-C114-897CA7307C55}"/>
                  </a:ext>
                </a:extLst>
              </p14:cNvPr>
              <p14:cNvContentPartPr/>
              <p14:nvPr/>
            </p14:nvContentPartPr>
            <p14:xfrm>
              <a:off x="4283280" y="3285757"/>
              <a:ext cx="238680" cy="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7EE1C10-0769-F8B6-C114-897CA7307C5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74640" y="3276757"/>
                <a:ext cx="256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3D59B39-AB4C-B5AE-87AA-03815E308F16}"/>
                  </a:ext>
                </a:extLst>
              </p14:cNvPr>
              <p14:cNvContentPartPr/>
              <p14:nvPr/>
            </p14:nvContentPartPr>
            <p14:xfrm>
              <a:off x="4381560" y="3293317"/>
              <a:ext cx="1610280" cy="599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3D59B39-AB4C-B5AE-87AA-03815E308F1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72920" y="3284677"/>
                <a:ext cx="1627920" cy="61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F22F49E-4C8A-C1B3-46E8-67F31A819A7B}"/>
              </a:ext>
            </a:extLst>
          </p:cNvPr>
          <p:cNvGrpSpPr/>
          <p:nvPr/>
        </p:nvGrpSpPr>
        <p:grpSpPr>
          <a:xfrm>
            <a:off x="6142680" y="3085597"/>
            <a:ext cx="3064680" cy="500400"/>
            <a:chOff x="6142680" y="3085597"/>
            <a:chExt cx="306468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83077B-D74E-756C-A470-73C229D3F7EA}"/>
                    </a:ext>
                  </a:extLst>
                </p14:cNvPr>
                <p14:cNvContentPartPr/>
                <p14:nvPr/>
              </p14:nvContentPartPr>
              <p14:xfrm>
                <a:off x="6142680" y="3172357"/>
                <a:ext cx="1668600" cy="413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83077B-D74E-756C-A470-73C229D3F7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34040" y="3163717"/>
                  <a:ext cx="16862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6B992ED-76C6-F1D3-70AB-71DA446C95EB}"/>
                    </a:ext>
                  </a:extLst>
                </p14:cNvPr>
                <p14:cNvContentPartPr/>
                <p14:nvPr/>
              </p14:nvContentPartPr>
              <p14:xfrm>
                <a:off x="6444360" y="3339397"/>
                <a:ext cx="141120" cy="19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6B992ED-76C6-F1D3-70AB-71DA446C95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35720" y="3330757"/>
                  <a:ext cx="15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033A5A7-AD89-573F-0302-735FF889D491}"/>
                    </a:ext>
                  </a:extLst>
                </p14:cNvPr>
                <p14:cNvContentPartPr/>
                <p14:nvPr/>
              </p14:nvContentPartPr>
              <p14:xfrm>
                <a:off x="8080560" y="3143557"/>
                <a:ext cx="1126800" cy="366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033A5A7-AD89-573F-0302-735FF889D4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71560" y="3134557"/>
                  <a:ext cx="11444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85AB01-0F91-D327-7B57-B0C35C96F273}"/>
                    </a:ext>
                  </a:extLst>
                </p14:cNvPr>
                <p14:cNvContentPartPr/>
                <p14:nvPr/>
              </p14:nvContentPartPr>
              <p14:xfrm>
                <a:off x="8696520" y="3085597"/>
                <a:ext cx="114840" cy="114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85AB01-0F91-D327-7B57-B0C35C96F2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87520" y="3076597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8DAC1A8-D75F-58A2-FCD3-754240D8D340}"/>
              </a:ext>
            </a:extLst>
          </p:cNvPr>
          <p:cNvGrpSpPr/>
          <p:nvPr/>
        </p:nvGrpSpPr>
        <p:grpSpPr>
          <a:xfrm>
            <a:off x="9402840" y="3078037"/>
            <a:ext cx="2202120" cy="351000"/>
            <a:chOff x="9402840" y="3078037"/>
            <a:chExt cx="220212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CD24D0-0851-D379-637D-41F3948310F9}"/>
                    </a:ext>
                  </a:extLst>
                </p14:cNvPr>
                <p14:cNvContentPartPr/>
                <p14:nvPr/>
              </p14:nvContentPartPr>
              <p14:xfrm>
                <a:off x="9402840" y="3216277"/>
                <a:ext cx="579960" cy="20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CD24D0-0851-D379-637D-41F3948310F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94200" y="3207637"/>
                  <a:ext cx="597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CA5687-DE4B-D5C9-D1E6-F58739B7F4D4}"/>
                    </a:ext>
                  </a:extLst>
                </p14:cNvPr>
                <p14:cNvContentPartPr/>
                <p14:nvPr/>
              </p14:nvContentPartPr>
              <p14:xfrm>
                <a:off x="10050840" y="3078037"/>
                <a:ext cx="1062360" cy="326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CA5687-DE4B-D5C9-D1E6-F58739B7F4D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41840" y="3069037"/>
                  <a:ext cx="1080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CEB7841-726B-0AA4-8FC9-B9D2D306D5F0}"/>
                    </a:ext>
                  </a:extLst>
                </p14:cNvPr>
                <p14:cNvContentPartPr/>
                <p14:nvPr/>
              </p14:nvContentPartPr>
              <p14:xfrm>
                <a:off x="10655640" y="3200437"/>
                <a:ext cx="214560" cy="20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CEB7841-726B-0AA4-8FC9-B9D2D306D5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46640" y="3191797"/>
                  <a:ext cx="232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4FBE4C4-6111-C047-4B63-5DE136B6EC47}"/>
                    </a:ext>
                  </a:extLst>
                </p14:cNvPr>
                <p14:cNvContentPartPr/>
                <p14:nvPr/>
              </p14:nvContentPartPr>
              <p14:xfrm>
                <a:off x="11214000" y="3105757"/>
                <a:ext cx="390960" cy="323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4FBE4C4-6111-C047-4B63-5DE136B6EC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05000" y="3096757"/>
                  <a:ext cx="408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78EAFB7-1902-E646-2619-A030A3642AD8}"/>
                    </a:ext>
                  </a:extLst>
                </p14:cNvPr>
                <p14:cNvContentPartPr/>
                <p14:nvPr/>
              </p14:nvContentPartPr>
              <p14:xfrm>
                <a:off x="11239920" y="3187837"/>
                <a:ext cx="147600" cy="29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78EAFB7-1902-E646-2619-A030A3642AD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31280" y="3179197"/>
                  <a:ext cx="1652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01D0D3D-AB02-4110-2BCC-ABE422A4C277}"/>
                  </a:ext>
                </a:extLst>
              </p14:cNvPr>
              <p14:cNvContentPartPr/>
              <p14:nvPr/>
            </p14:nvContentPartPr>
            <p14:xfrm>
              <a:off x="9026280" y="3656917"/>
              <a:ext cx="290520" cy="401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01D0D3D-AB02-4110-2BCC-ABE422A4C27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17280" y="3648277"/>
                <a:ext cx="3081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07E8451-7659-6D24-0D0D-E4995F8B0735}"/>
                  </a:ext>
                </a:extLst>
              </p14:cNvPr>
              <p14:cNvContentPartPr/>
              <p14:nvPr/>
            </p14:nvContentPartPr>
            <p14:xfrm>
              <a:off x="2349720" y="4500037"/>
              <a:ext cx="1026000" cy="294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07E8451-7659-6D24-0D0D-E4995F8B073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341080" y="4491397"/>
                <a:ext cx="10436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2D6575D-0F76-C946-F8CE-07CF9B6CFC55}"/>
                  </a:ext>
                </a:extLst>
              </p14:cNvPr>
              <p14:cNvContentPartPr/>
              <p14:nvPr/>
            </p14:nvContentPartPr>
            <p14:xfrm>
              <a:off x="2840760" y="4367917"/>
              <a:ext cx="115560" cy="98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2D6575D-0F76-C946-F8CE-07CF9B6CFC5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831760" y="4359277"/>
                <a:ext cx="13320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5E6278C-A61C-FC4C-BAAE-49B03B1E64DC}"/>
              </a:ext>
            </a:extLst>
          </p:cNvPr>
          <p:cNvGrpSpPr/>
          <p:nvPr/>
        </p:nvGrpSpPr>
        <p:grpSpPr>
          <a:xfrm>
            <a:off x="3449880" y="3605797"/>
            <a:ext cx="7444800" cy="1325520"/>
            <a:chOff x="3449880" y="3605797"/>
            <a:chExt cx="7444800" cy="13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B9C5B6-538A-3670-1175-0F709B9003B5}"/>
                    </a:ext>
                  </a:extLst>
                </p14:cNvPr>
                <p14:cNvContentPartPr/>
                <p14:nvPr/>
              </p14:nvContentPartPr>
              <p14:xfrm>
                <a:off x="3449880" y="3898477"/>
                <a:ext cx="831600" cy="29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B9C5B6-538A-3670-1175-0F709B9003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41240" y="3889477"/>
                  <a:ext cx="849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F8365EF-8D7B-F19A-D9C8-B3DE0A860002}"/>
                    </a:ext>
                  </a:extLst>
                </p14:cNvPr>
                <p14:cNvContentPartPr/>
                <p14:nvPr/>
              </p14:nvContentPartPr>
              <p14:xfrm>
                <a:off x="4389840" y="3839077"/>
                <a:ext cx="786960" cy="31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F8365EF-8D7B-F19A-D9C8-B3DE0A8600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81200" y="3830437"/>
                  <a:ext cx="804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4D2EF4-96C0-8683-4427-E556D583E34D}"/>
                    </a:ext>
                  </a:extLst>
                </p14:cNvPr>
                <p14:cNvContentPartPr/>
                <p14:nvPr/>
              </p14:nvContentPartPr>
              <p14:xfrm>
                <a:off x="4800240" y="3890557"/>
                <a:ext cx="201600" cy="18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4D2EF4-96C0-8683-4427-E556D583E34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91240" y="3881557"/>
                  <a:ext cx="21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E0B562-F99E-443D-FAAF-427A741E6F5B}"/>
                    </a:ext>
                  </a:extLst>
                </p14:cNvPr>
                <p14:cNvContentPartPr/>
                <p14:nvPr/>
              </p14:nvContentPartPr>
              <p14:xfrm>
                <a:off x="5401080" y="3860317"/>
                <a:ext cx="873000" cy="338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E0B562-F99E-443D-FAAF-427A741E6F5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92440" y="3851317"/>
                  <a:ext cx="890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9CEA678-91AE-5D7C-0330-8578EC257A1D}"/>
                    </a:ext>
                  </a:extLst>
                </p14:cNvPr>
                <p14:cNvContentPartPr/>
                <p14:nvPr/>
              </p14:nvContentPartPr>
              <p14:xfrm>
                <a:off x="6366960" y="3920437"/>
                <a:ext cx="387000" cy="228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9CEA678-91AE-5D7C-0330-8578EC257A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57960" y="3911797"/>
                  <a:ext cx="404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D70C42A-6A3C-A1B7-8AE2-A5C4797E14B2}"/>
                    </a:ext>
                  </a:extLst>
                </p14:cNvPr>
                <p14:cNvContentPartPr/>
                <p14:nvPr/>
              </p14:nvContentPartPr>
              <p14:xfrm>
                <a:off x="7133040" y="3803437"/>
                <a:ext cx="10440" cy="29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D70C42A-6A3C-A1B7-8AE2-A5C4797E14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24040" y="3794437"/>
                  <a:ext cx="28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B10178-0563-4298-2D4D-0B23C68FD54A}"/>
                    </a:ext>
                  </a:extLst>
                </p14:cNvPr>
                <p14:cNvContentPartPr/>
                <p14:nvPr/>
              </p14:nvContentPartPr>
              <p14:xfrm>
                <a:off x="6950880" y="3709477"/>
                <a:ext cx="1707840" cy="428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B10178-0563-4298-2D4D-0B23C68FD5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41880" y="3700837"/>
                  <a:ext cx="1725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A7F3569-A759-5F0A-FF05-C30209F394D6}"/>
                    </a:ext>
                  </a:extLst>
                </p14:cNvPr>
                <p14:cNvContentPartPr/>
                <p14:nvPr/>
              </p14:nvContentPartPr>
              <p14:xfrm>
                <a:off x="8238240" y="3810637"/>
                <a:ext cx="173520" cy="26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A7F3569-A759-5F0A-FF05-C30209F394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29240" y="3801997"/>
                  <a:ext cx="19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5CBD13-4EE9-2414-6FA0-DBF766B9ADE7}"/>
                    </a:ext>
                  </a:extLst>
                </p14:cNvPr>
                <p14:cNvContentPartPr/>
                <p14:nvPr/>
              </p14:nvContentPartPr>
              <p14:xfrm>
                <a:off x="7783920" y="3790117"/>
                <a:ext cx="218520" cy="2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5CBD13-4EE9-2414-6FA0-DBF766B9AD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75280" y="3781477"/>
                  <a:ext cx="236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5027500-8DC4-DFD7-759A-2227D7CE042E}"/>
                    </a:ext>
                  </a:extLst>
                </p14:cNvPr>
                <p14:cNvContentPartPr/>
                <p14:nvPr/>
              </p14:nvContentPartPr>
              <p14:xfrm>
                <a:off x="9507240" y="3605797"/>
                <a:ext cx="1269000" cy="590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5027500-8DC4-DFD7-759A-2227D7CE042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98600" y="3596797"/>
                  <a:ext cx="12866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A459693-9122-16A1-A201-44408201A0F2}"/>
                    </a:ext>
                  </a:extLst>
                </p14:cNvPr>
                <p14:cNvContentPartPr/>
                <p14:nvPr/>
              </p14:nvContentPartPr>
              <p14:xfrm>
                <a:off x="9637920" y="3621277"/>
                <a:ext cx="119160" cy="100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A459693-9122-16A1-A201-44408201A0F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29280" y="3612277"/>
                  <a:ext cx="136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9433AD-CFA1-73B6-17D9-27EEC50D722B}"/>
                    </a:ext>
                  </a:extLst>
                </p14:cNvPr>
                <p14:cNvContentPartPr/>
                <p14:nvPr/>
              </p14:nvContentPartPr>
              <p14:xfrm>
                <a:off x="10866600" y="3892717"/>
                <a:ext cx="28080" cy="53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9433AD-CFA1-73B6-17D9-27EEC50D72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57600" y="3883717"/>
                  <a:ext cx="45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C417ADF-3BE6-06EB-52BA-2E220B2EF5D9}"/>
                    </a:ext>
                  </a:extLst>
                </p14:cNvPr>
                <p14:cNvContentPartPr/>
                <p14:nvPr/>
              </p14:nvContentPartPr>
              <p14:xfrm>
                <a:off x="3594240" y="4487077"/>
                <a:ext cx="1173600" cy="444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C417ADF-3BE6-06EB-52BA-2E220B2EF5D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85600" y="4478437"/>
                  <a:ext cx="1191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3DF30CE-236F-DE18-4531-D08260EF88D5}"/>
                    </a:ext>
                  </a:extLst>
                </p14:cNvPr>
                <p14:cNvContentPartPr/>
                <p14:nvPr/>
              </p14:nvContentPartPr>
              <p14:xfrm>
                <a:off x="4705560" y="4578517"/>
                <a:ext cx="130680" cy="13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3DF30CE-236F-DE18-4531-D08260EF88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96560" y="4569877"/>
                  <a:ext cx="148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40E2B3-DE3F-975A-9206-E8F6924546CB}"/>
                    </a:ext>
                  </a:extLst>
                </p14:cNvPr>
                <p14:cNvContentPartPr/>
                <p14:nvPr/>
              </p14:nvContentPartPr>
              <p14:xfrm>
                <a:off x="5027760" y="4411117"/>
                <a:ext cx="1362600" cy="374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40E2B3-DE3F-975A-9206-E8F6924546C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19120" y="4402117"/>
                  <a:ext cx="1380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A17C037-C4B6-F8C6-406A-9A62155E97AA}"/>
                    </a:ext>
                  </a:extLst>
                </p14:cNvPr>
                <p14:cNvContentPartPr/>
                <p14:nvPr/>
              </p14:nvContentPartPr>
              <p14:xfrm>
                <a:off x="5513040" y="4343077"/>
                <a:ext cx="111240" cy="141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A17C037-C4B6-F8C6-406A-9A62155E97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04040" y="4334437"/>
                  <a:ext cx="128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AD23A6-1917-5B91-AAA7-083CF75F4A49}"/>
                    </a:ext>
                  </a:extLst>
                </p14:cNvPr>
                <p14:cNvContentPartPr/>
                <p14:nvPr/>
              </p14:nvContentPartPr>
              <p14:xfrm>
                <a:off x="6691680" y="4262797"/>
                <a:ext cx="2571840" cy="478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AD23A6-1917-5B91-AAA7-083CF75F4A4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83040" y="4253797"/>
                  <a:ext cx="25894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D119F1-E5DB-4A98-0C3E-EC2C3A42B59B}"/>
                    </a:ext>
                  </a:extLst>
                </p14:cNvPr>
                <p14:cNvContentPartPr/>
                <p14:nvPr/>
              </p14:nvContentPartPr>
              <p14:xfrm>
                <a:off x="8807760" y="4143997"/>
                <a:ext cx="132480" cy="111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D119F1-E5DB-4A98-0C3E-EC2C3A42B59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98760" y="4135357"/>
                  <a:ext cx="150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CD1C47-8007-6C02-C739-BC83BC06809A}"/>
                    </a:ext>
                  </a:extLst>
                </p14:cNvPr>
                <p14:cNvContentPartPr/>
                <p14:nvPr/>
              </p14:nvContentPartPr>
              <p14:xfrm>
                <a:off x="8669160" y="4320757"/>
                <a:ext cx="152640" cy="20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CD1C47-8007-6C02-C739-BC83BC06809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60520" y="4311757"/>
                  <a:ext cx="170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CF6634-06BC-7528-7D4B-C1655D544093}"/>
                    </a:ext>
                  </a:extLst>
                </p14:cNvPr>
                <p14:cNvContentPartPr/>
                <p14:nvPr/>
              </p14:nvContentPartPr>
              <p14:xfrm>
                <a:off x="8225280" y="4238677"/>
                <a:ext cx="96840" cy="97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CF6634-06BC-7528-7D4B-C1655D54409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16640" y="4230037"/>
                  <a:ext cx="11448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037EEAF-8D64-E01F-92A7-5826BFC233C2}"/>
              </a:ext>
            </a:extLst>
          </p:cNvPr>
          <p:cNvGrpSpPr/>
          <p:nvPr/>
        </p:nvGrpSpPr>
        <p:grpSpPr>
          <a:xfrm>
            <a:off x="1376640" y="5232637"/>
            <a:ext cx="694080" cy="330120"/>
            <a:chOff x="1376640" y="5232637"/>
            <a:chExt cx="69408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03175E1-578E-FFED-965D-8A128BA5433C}"/>
                    </a:ext>
                  </a:extLst>
                </p14:cNvPr>
                <p14:cNvContentPartPr/>
                <p14:nvPr/>
              </p14:nvContentPartPr>
              <p14:xfrm>
                <a:off x="1376640" y="5232637"/>
                <a:ext cx="158040" cy="330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03175E1-578E-FFED-965D-8A128BA5433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67640" y="5223997"/>
                  <a:ext cx="175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27BC4B9-2791-29AB-F66D-F724334BED8D}"/>
                    </a:ext>
                  </a:extLst>
                </p14:cNvPr>
                <p14:cNvContentPartPr/>
                <p14:nvPr/>
              </p14:nvContentPartPr>
              <p14:xfrm>
                <a:off x="1608120" y="5259997"/>
                <a:ext cx="142560" cy="282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27BC4B9-2791-29AB-F66D-F724334BED8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99120" y="5250997"/>
                  <a:ext cx="160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41DDE0-7B32-D575-D037-77F2F46381CA}"/>
                    </a:ext>
                  </a:extLst>
                </p14:cNvPr>
                <p14:cNvContentPartPr/>
                <p14:nvPr/>
              </p14:nvContentPartPr>
              <p14:xfrm>
                <a:off x="1847880" y="5232637"/>
                <a:ext cx="222840" cy="275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41DDE0-7B32-D575-D037-77F2F46381C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39240" y="5223997"/>
                  <a:ext cx="24048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42FF4E3-FA50-239A-9C29-5D1F69B8DF4F}"/>
              </a:ext>
            </a:extLst>
          </p:cNvPr>
          <p:cNvGrpSpPr/>
          <p:nvPr/>
        </p:nvGrpSpPr>
        <p:grpSpPr>
          <a:xfrm>
            <a:off x="1307160" y="5814037"/>
            <a:ext cx="971640" cy="291600"/>
            <a:chOff x="1307160" y="5814037"/>
            <a:chExt cx="971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71A1B9F-5513-BD58-F2C8-A9146B9D59E2}"/>
                    </a:ext>
                  </a:extLst>
                </p14:cNvPr>
                <p14:cNvContentPartPr/>
                <p14:nvPr/>
              </p14:nvContentPartPr>
              <p14:xfrm>
                <a:off x="1307160" y="5875597"/>
                <a:ext cx="175680" cy="218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71A1B9F-5513-BD58-F2C8-A9146B9D59E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98160" y="5866957"/>
                  <a:ext cx="19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2D30CDA-8473-A297-A262-B61B4FA3576A}"/>
                    </a:ext>
                  </a:extLst>
                </p14:cNvPr>
                <p14:cNvContentPartPr/>
                <p14:nvPr/>
              </p14:nvContentPartPr>
              <p14:xfrm>
                <a:off x="1584000" y="5855077"/>
                <a:ext cx="141120" cy="250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2D30CDA-8473-A297-A262-B61B4FA357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75360" y="5846437"/>
                  <a:ext cx="158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D3943F3-8213-E861-D6A7-ED1C968330F6}"/>
                    </a:ext>
                  </a:extLst>
                </p14:cNvPr>
                <p14:cNvContentPartPr/>
                <p14:nvPr/>
              </p14:nvContentPartPr>
              <p14:xfrm>
                <a:off x="1813680" y="5848597"/>
                <a:ext cx="197280" cy="249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D3943F3-8213-E861-D6A7-ED1C968330F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04680" y="5839597"/>
                  <a:ext cx="214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D605A70-561B-CC36-FFED-B0B2E75F4D1B}"/>
                    </a:ext>
                  </a:extLst>
                </p14:cNvPr>
                <p14:cNvContentPartPr/>
                <p14:nvPr/>
              </p14:nvContentPartPr>
              <p14:xfrm>
                <a:off x="2141640" y="5814037"/>
                <a:ext cx="137160" cy="250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D605A70-561B-CC36-FFED-B0B2E75F4D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32640" y="5805397"/>
                  <a:ext cx="154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CE6254D-5ED8-5F05-0F76-22267900A5A7}"/>
                    </a:ext>
                  </a:extLst>
                </p14:cNvPr>
                <p14:cNvContentPartPr/>
                <p14:nvPr/>
              </p14:nvContentPartPr>
              <p14:xfrm>
                <a:off x="2131920" y="5958757"/>
                <a:ext cx="125640" cy="11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CE6254D-5ED8-5F05-0F76-22267900A5A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22920" y="5949757"/>
                  <a:ext cx="143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93B8AEE-4EF8-65EE-D958-EA510A5F088D}"/>
              </a:ext>
            </a:extLst>
          </p:cNvPr>
          <p:cNvGrpSpPr/>
          <p:nvPr/>
        </p:nvGrpSpPr>
        <p:grpSpPr>
          <a:xfrm>
            <a:off x="6269400" y="4950397"/>
            <a:ext cx="775080" cy="308160"/>
            <a:chOff x="6269400" y="4950397"/>
            <a:chExt cx="77508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D0DB9C-592C-A73A-897A-FF2F8A51C90C}"/>
                    </a:ext>
                  </a:extLst>
                </p14:cNvPr>
                <p14:cNvContentPartPr/>
                <p14:nvPr/>
              </p14:nvContentPartPr>
              <p14:xfrm>
                <a:off x="6269400" y="4950397"/>
                <a:ext cx="185760" cy="308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D0DB9C-592C-A73A-897A-FF2F8A51C9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60760" y="4941397"/>
                  <a:ext cx="203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BF8626-91FF-698B-B976-769AE5A7095B}"/>
                    </a:ext>
                  </a:extLst>
                </p14:cNvPr>
                <p14:cNvContentPartPr/>
                <p14:nvPr/>
              </p14:nvContentPartPr>
              <p14:xfrm>
                <a:off x="6513480" y="4955077"/>
                <a:ext cx="103680" cy="299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BF8626-91FF-698B-B976-769AE5A709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04840" y="4946077"/>
                  <a:ext cx="121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91C31AE-0D7E-9D68-1777-87B92464A6D3}"/>
                    </a:ext>
                  </a:extLst>
                </p14:cNvPr>
                <p14:cNvContentPartPr/>
                <p14:nvPr/>
              </p14:nvContentPartPr>
              <p14:xfrm>
                <a:off x="6726600" y="4961557"/>
                <a:ext cx="153000" cy="27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91C31AE-0D7E-9D68-1777-87B92464A6D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17600" y="4952557"/>
                  <a:ext cx="170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6142CB2-2A90-C281-9723-16B9F8FC69F2}"/>
                    </a:ext>
                  </a:extLst>
                </p14:cNvPr>
                <p14:cNvContentPartPr/>
                <p14:nvPr/>
              </p14:nvContentPartPr>
              <p14:xfrm>
                <a:off x="6864120" y="4978837"/>
                <a:ext cx="180360" cy="245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6142CB2-2A90-C281-9723-16B9F8FC69F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55480" y="4970197"/>
                  <a:ext cx="19800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BA52BF9-AA37-1B0C-20FC-0C7A6AA2511F}"/>
              </a:ext>
            </a:extLst>
          </p:cNvPr>
          <p:cNvGrpSpPr/>
          <p:nvPr/>
        </p:nvGrpSpPr>
        <p:grpSpPr>
          <a:xfrm>
            <a:off x="6339600" y="5784517"/>
            <a:ext cx="620280" cy="298080"/>
            <a:chOff x="6339600" y="5784517"/>
            <a:chExt cx="6202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5F4E2B-888A-4CA0-2E64-E09C307F8BBC}"/>
                    </a:ext>
                  </a:extLst>
                </p14:cNvPr>
                <p14:cNvContentPartPr/>
                <p14:nvPr/>
              </p14:nvContentPartPr>
              <p14:xfrm>
                <a:off x="6339600" y="5784517"/>
                <a:ext cx="238320" cy="289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5F4E2B-888A-4CA0-2E64-E09C307F8BB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30960" y="5775517"/>
                  <a:ext cx="255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84C8729-3FD0-7978-58DA-DDDA4DA5802E}"/>
                    </a:ext>
                  </a:extLst>
                </p14:cNvPr>
                <p14:cNvContentPartPr/>
                <p14:nvPr/>
              </p14:nvContentPartPr>
              <p14:xfrm>
                <a:off x="6665400" y="5824117"/>
                <a:ext cx="127440" cy="258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84C8729-3FD0-7978-58DA-DDDA4DA5802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56400" y="5815477"/>
                  <a:ext cx="145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50DE093-E699-905A-3C68-BBC20631220A}"/>
                    </a:ext>
                  </a:extLst>
                </p14:cNvPr>
                <p14:cNvContentPartPr/>
                <p14:nvPr/>
              </p14:nvContentPartPr>
              <p14:xfrm>
                <a:off x="6852960" y="5829877"/>
                <a:ext cx="106920" cy="244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50DE093-E699-905A-3C68-BBC20631220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44320" y="5820877"/>
                  <a:ext cx="12456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FD49FA4-ACE8-F81C-3D42-0DA796C750EE}"/>
              </a:ext>
            </a:extLst>
          </p:cNvPr>
          <p:cNvGrpSpPr/>
          <p:nvPr/>
        </p:nvGrpSpPr>
        <p:grpSpPr>
          <a:xfrm>
            <a:off x="7209720" y="5739157"/>
            <a:ext cx="1479600" cy="352440"/>
            <a:chOff x="7209720" y="5739157"/>
            <a:chExt cx="147960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1755C5D-CBF9-6CEC-4B11-3CCD17FF6661}"/>
                    </a:ext>
                  </a:extLst>
                </p14:cNvPr>
                <p14:cNvContentPartPr/>
                <p14:nvPr/>
              </p14:nvContentPartPr>
              <p14:xfrm>
                <a:off x="7209720" y="5950477"/>
                <a:ext cx="185760" cy="131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1755C5D-CBF9-6CEC-4B11-3CCD17FF666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00720" y="5941477"/>
                  <a:ext cx="20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3AD74DF-3BF9-B206-FDAF-DDEF95B36840}"/>
                    </a:ext>
                  </a:extLst>
                </p14:cNvPr>
                <p14:cNvContentPartPr/>
                <p14:nvPr/>
              </p14:nvContentPartPr>
              <p14:xfrm>
                <a:off x="7558200" y="5745277"/>
                <a:ext cx="1131120" cy="346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3AD74DF-3BF9-B206-FDAF-DDEF95B3684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49200" y="5736637"/>
                  <a:ext cx="1148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120348A-1CA2-01EA-F695-4BB574CCF4FC}"/>
                    </a:ext>
                  </a:extLst>
                </p14:cNvPr>
                <p14:cNvContentPartPr/>
                <p14:nvPr/>
              </p14:nvContentPartPr>
              <p14:xfrm>
                <a:off x="7883280" y="5739157"/>
                <a:ext cx="102600" cy="98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120348A-1CA2-01EA-F695-4BB574CCF4F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74640" y="5730517"/>
                  <a:ext cx="1202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17C34D2-66F9-67E3-7C20-049B79E10A42}"/>
              </a:ext>
            </a:extLst>
          </p:cNvPr>
          <p:cNvGrpSpPr/>
          <p:nvPr/>
        </p:nvGrpSpPr>
        <p:grpSpPr>
          <a:xfrm>
            <a:off x="8840520" y="5700277"/>
            <a:ext cx="1575360" cy="542520"/>
            <a:chOff x="8840520" y="5700277"/>
            <a:chExt cx="157536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EC482D9-C81D-BC03-E249-B933A82DB268}"/>
                    </a:ext>
                  </a:extLst>
                </p14:cNvPr>
                <p14:cNvContentPartPr/>
                <p14:nvPr/>
              </p14:nvContentPartPr>
              <p14:xfrm>
                <a:off x="8840520" y="5700277"/>
                <a:ext cx="730080" cy="364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EC482D9-C81D-BC03-E249-B933A82DB2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31880" y="5691637"/>
                  <a:ext cx="747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BD0730-0927-6B06-97D8-BD935BCA8E57}"/>
                    </a:ext>
                  </a:extLst>
                </p14:cNvPr>
                <p14:cNvContentPartPr/>
                <p14:nvPr/>
              </p14:nvContentPartPr>
              <p14:xfrm>
                <a:off x="9688680" y="5702437"/>
                <a:ext cx="727200" cy="540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BD0730-0927-6B06-97D8-BD935BCA8E5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680040" y="5693437"/>
                  <a:ext cx="744840" cy="55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48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E443FF-57D9-C2F7-1071-184FA4ECC95B}"/>
                  </a:ext>
                </a:extLst>
              </p14:cNvPr>
              <p14:cNvContentPartPr/>
              <p14:nvPr/>
            </p14:nvContentPartPr>
            <p14:xfrm>
              <a:off x="8277145" y="1444717"/>
              <a:ext cx="668880" cy="639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E443FF-57D9-C2F7-1071-184FA4ECC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145" y="1436077"/>
                <a:ext cx="6865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89CE2E-F5AA-EECA-7FCC-C9BF838319AB}"/>
                  </a:ext>
                </a:extLst>
              </p14:cNvPr>
              <p14:cNvContentPartPr/>
              <p14:nvPr/>
            </p14:nvContentPartPr>
            <p14:xfrm>
              <a:off x="9233665" y="1111357"/>
              <a:ext cx="1127880" cy="619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89CE2E-F5AA-EECA-7FCC-C9BF838319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4665" y="1102717"/>
                <a:ext cx="11455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5FE7C1-6263-3335-152C-6C7A86668B07}"/>
                  </a:ext>
                </a:extLst>
              </p14:cNvPr>
              <p14:cNvContentPartPr/>
              <p14:nvPr/>
            </p14:nvContentPartPr>
            <p14:xfrm>
              <a:off x="9939625" y="1109917"/>
              <a:ext cx="100800" cy="108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5FE7C1-6263-3335-152C-6C7A86668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0985" y="1100917"/>
                <a:ext cx="1184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2E6A04-DD94-8497-583D-DA1424DAC46A}"/>
                  </a:ext>
                </a:extLst>
              </p14:cNvPr>
              <p14:cNvContentPartPr/>
              <p14:nvPr/>
            </p14:nvContentPartPr>
            <p14:xfrm>
              <a:off x="10511305" y="1205317"/>
              <a:ext cx="864720" cy="351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2E6A04-DD94-8497-583D-DA1424DAC4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2305" y="1196677"/>
                <a:ext cx="8823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E0B05B4-8D49-0DFA-3EA0-3602727FF15A}"/>
                  </a:ext>
                </a:extLst>
              </p14:cNvPr>
              <p14:cNvContentPartPr/>
              <p14:nvPr/>
            </p14:nvContentPartPr>
            <p14:xfrm>
              <a:off x="8571985" y="2371717"/>
              <a:ext cx="691560" cy="122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E0B05B4-8D49-0DFA-3EA0-3602727FF1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62985" y="2363077"/>
                <a:ext cx="709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65C04E-6374-20A0-3643-838E57D6EA76}"/>
                  </a:ext>
                </a:extLst>
              </p14:cNvPr>
              <p14:cNvContentPartPr/>
              <p14:nvPr/>
            </p14:nvContentPartPr>
            <p14:xfrm>
              <a:off x="9533545" y="2246437"/>
              <a:ext cx="1414080" cy="35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65C04E-6374-20A0-3643-838E57D6EA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4905" y="2237437"/>
                <a:ext cx="1431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F72F918-0BC3-3FED-2CF9-81F9AC0A5719}"/>
                  </a:ext>
                </a:extLst>
              </p14:cNvPr>
              <p14:cNvContentPartPr/>
              <p14:nvPr/>
            </p14:nvContentPartPr>
            <p14:xfrm>
              <a:off x="9896065" y="2377837"/>
              <a:ext cx="148680" cy="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F72F918-0BC3-3FED-2CF9-81F9AC0A57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87425" y="2369197"/>
                <a:ext cx="1663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2ED66F-EA18-00B7-05CA-C8CBD559AB71}"/>
                  </a:ext>
                </a:extLst>
              </p14:cNvPr>
              <p14:cNvContentPartPr/>
              <p14:nvPr/>
            </p14:nvContentPartPr>
            <p14:xfrm>
              <a:off x="11073625" y="2304037"/>
              <a:ext cx="801360" cy="413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2ED66F-EA18-00B7-05CA-C8CBD559AB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64625" y="2295037"/>
                <a:ext cx="8190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0478928-E40D-6BCC-F62E-C9F4407CDA8B}"/>
                  </a:ext>
                </a:extLst>
              </p14:cNvPr>
              <p14:cNvContentPartPr/>
              <p14:nvPr/>
            </p14:nvContentPartPr>
            <p14:xfrm>
              <a:off x="8750185" y="3194677"/>
              <a:ext cx="558360" cy="62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0478928-E40D-6BCC-F62E-C9F4407CDA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41185" y="3186037"/>
                <a:ext cx="57600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28B547-2D08-24D7-8624-9A279EB224DD}"/>
                  </a:ext>
                </a:extLst>
              </p14:cNvPr>
              <p14:cNvContentPartPr/>
              <p14:nvPr/>
            </p14:nvContentPartPr>
            <p14:xfrm>
              <a:off x="9543625" y="3855637"/>
              <a:ext cx="147960" cy="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28B547-2D08-24D7-8624-9A279EB224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34985" y="3846637"/>
                <a:ext cx="1656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F4FDA86-54A8-B740-373B-73EED53E0E4F}"/>
              </a:ext>
            </a:extLst>
          </p:cNvPr>
          <p:cNvGrpSpPr/>
          <p:nvPr/>
        </p:nvGrpSpPr>
        <p:grpSpPr>
          <a:xfrm>
            <a:off x="9527425" y="3642517"/>
            <a:ext cx="2477880" cy="751320"/>
            <a:chOff x="9527425" y="3642517"/>
            <a:chExt cx="2477880" cy="7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F5E81F-A501-1DD6-997E-CBA951798E14}"/>
                    </a:ext>
                  </a:extLst>
                </p14:cNvPr>
                <p14:cNvContentPartPr/>
                <p14:nvPr/>
              </p14:nvContentPartPr>
              <p14:xfrm>
                <a:off x="9527425" y="3788677"/>
                <a:ext cx="1699200" cy="605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F5E81F-A501-1DD6-997E-CBA951798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8785" y="3780037"/>
                  <a:ext cx="171684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BAAA53-B821-30CA-59B6-7996AD500BA2}"/>
                    </a:ext>
                  </a:extLst>
                </p14:cNvPr>
                <p14:cNvContentPartPr/>
                <p14:nvPr/>
              </p14:nvContentPartPr>
              <p14:xfrm>
                <a:off x="10859785" y="3642517"/>
                <a:ext cx="109080" cy="9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BAAA53-B821-30CA-59B6-7996AD500B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50785" y="3633517"/>
                  <a:ext cx="126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98430E-3331-1820-7C5C-95C541550FF7}"/>
                    </a:ext>
                  </a:extLst>
                </p14:cNvPr>
                <p14:cNvContentPartPr/>
                <p14:nvPr/>
              </p14:nvContentPartPr>
              <p14:xfrm>
                <a:off x="10717585" y="3844837"/>
                <a:ext cx="18252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98430E-3331-1820-7C5C-95C541550F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08585" y="3835837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AE518C-1BC9-B394-1B7F-A4091C3619CF}"/>
                    </a:ext>
                  </a:extLst>
                </p14:cNvPr>
                <p14:cNvContentPartPr/>
                <p14:nvPr/>
              </p14:nvContentPartPr>
              <p14:xfrm>
                <a:off x="11305825" y="3918997"/>
                <a:ext cx="699480" cy="33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AE518C-1BC9-B394-1B7F-A4091C361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97185" y="3909997"/>
                  <a:ext cx="7171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E08BF-50D2-2C09-7AFE-75DA667AE1F9}"/>
              </a:ext>
            </a:extLst>
          </p:cNvPr>
          <p:cNvGrpSpPr/>
          <p:nvPr/>
        </p:nvGrpSpPr>
        <p:grpSpPr>
          <a:xfrm>
            <a:off x="1036105" y="1024957"/>
            <a:ext cx="7687800" cy="3135600"/>
            <a:chOff x="1036105" y="1024957"/>
            <a:chExt cx="7687800" cy="31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9A906E-8EDD-3C72-E6D3-CECE94BCF9D5}"/>
                    </a:ext>
                  </a:extLst>
                </p14:cNvPr>
                <p14:cNvContentPartPr/>
                <p14:nvPr/>
              </p14:nvContentPartPr>
              <p14:xfrm>
                <a:off x="1107025" y="1024957"/>
                <a:ext cx="120240" cy="3034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9A906E-8EDD-3C72-E6D3-CECE94BCF9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8385" y="1015957"/>
                  <a:ext cx="137880" cy="30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CE4DAF-CB12-F822-DCDB-0A1D61980AF5}"/>
                    </a:ext>
                  </a:extLst>
                </p14:cNvPr>
                <p14:cNvContentPartPr/>
                <p14:nvPr/>
              </p14:nvContentPartPr>
              <p14:xfrm>
                <a:off x="1151665" y="2023237"/>
                <a:ext cx="421200" cy="165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CE4DAF-CB12-F822-DCDB-0A1D61980A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3025" y="2014597"/>
                  <a:ext cx="438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B96A73-2D95-1E58-DB32-A18848141A21}"/>
                    </a:ext>
                  </a:extLst>
                </p14:cNvPr>
                <p14:cNvContentPartPr/>
                <p14:nvPr/>
              </p14:nvContentPartPr>
              <p14:xfrm>
                <a:off x="1722625" y="1888597"/>
                <a:ext cx="883800" cy="33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B96A73-2D95-1E58-DB32-A18848141A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3985" y="1879597"/>
                  <a:ext cx="901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4EAC40-5C86-90C4-649C-5DC35E8E5858}"/>
                    </a:ext>
                  </a:extLst>
                </p14:cNvPr>
                <p14:cNvContentPartPr/>
                <p14:nvPr/>
              </p14:nvContentPartPr>
              <p14:xfrm>
                <a:off x="2133745" y="1787437"/>
                <a:ext cx="91440" cy="10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4EAC40-5C86-90C4-649C-5DC35E8E58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4745" y="1778437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FBCEFC-FAAC-426C-28A3-AB1155F15CB6}"/>
                    </a:ext>
                  </a:extLst>
                </p14:cNvPr>
                <p14:cNvContentPartPr/>
                <p14:nvPr/>
              </p14:nvContentPartPr>
              <p14:xfrm>
                <a:off x="2667625" y="1831717"/>
                <a:ext cx="1747440" cy="46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FBCEFC-FAAC-426C-28A3-AB1155F15C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8985" y="1822717"/>
                  <a:ext cx="17650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A68C78-5B21-0CB2-547C-71D7AF075C7A}"/>
                    </a:ext>
                  </a:extLst>
                </p14:cNvPr>
                <p14:cNvContentPartPr/>
                <p14:nvPr/>
              </p14:nvContentPartPr>
              <p14:xfrm>
                <a:off x="4111225" y="1638037"/>
                <a:ext cx="99720" cy="10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A68C78-5B21-0CB2-547C-71D7AF075C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02585" y="1629037"/>
                  <a:ext cx="117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0E0906-5D0D-2D27-4251-3F2F105F5AD3}"/>
                    </a:ext>
                  </a:extLst>
                </p14:cNvPr>
                <p14:cNvContentPartPr/>
                <p14:nvPr/>
              </p14:nvContentPartPr>
              <p14:xfrm>
                <a:off x="3846625" y="1874557"/>
                <a:ext cx="173520" cy="1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0E0906-5D0D-2D27-4251-3F2F105F5A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7625" y="1865557"/>
                  <a:ext cx="191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638BD7-8BFE-658F-35A1-0D65E60D07B9}"/>
                    </a:ext>
                  </a:extLst>
                </p14:cNvPr>
                <p14:cNvContentPartPr/>
                <p14:nvPr/>
              </p14:nvContentPartPr>
              <p14:xfrm>
                <a:off x="3538825" y="1873477"/>
                <a:ext cx="205560" cy="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638BD7-8BFE-658F-35A1-0D65E60D07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0185" y="1864837"/>
                  <a:ext cx="223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8AFA80-3DC8-5768-2F11-18EAAA54E2DA}"/>
                    </a:ext>
                  </a:extLst>
                </p14:cNvPr>
                <p14:cNvContentPartPr/>
                <p14:nvPr/>
              </p14:nvContentPartPr>
              <p14:xfrm>
                <a:off x="1036105" y="3961117"/>
                <a:ext cx="420120" cy="13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8AFA80-3DC8-5768-2F11-18EAAA54E2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7465" y="3952477"/>
                  <a:ext cx="437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1A90BA-3EBA-6638-0575-57B8CB3BA200}"/>
                    </a:ext>
                  </a:extLst>
                </p14:cNvPr>
                <p14:cNvContentPartPr/>
                <p14:nvPr/>
              </p14:nvContentPartPr>
              <p14:xfrm>
                <a:off x="1751785" y="3805237"/>
                <a:ext cx="1036800" cy="35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1A90BA-3EBA-6638-0575-57B8CB3BA2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2785" y="3796597"/>
                  <a:ext cx="1054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9BA082-D87E-B378-C20C-D31730A83EFB}"/>
                    </a:ext>
                  </a:extLst>
                </p14:cNvPr>
                <p14:cNvContentPartPr/>
                <p14:nvPr/>
              </p14:nvContentPartPr>
              <p14:xfrm>
                <a:off x="2342905" y="3679237"/>
                <a:ext cx="142560" cy="11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9BA082-D87E-B378-C20C-D31730A83E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4265" y="3670597"/>
                  <a:ext cx="160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528C92-E306-22BF-8532-CF5C5F8AA812}"/>
                    </a:ext>
                  </a:extLst>
                </p14:cNvPr>
                <p14:cNvContentPartPr/>
                <p14:nvPr/>
              </p14:nvContentPartPr>
              <p14:xfrm>
                <a:off x="2982625" y="3720637"/>
                <a:ext cx="2284200" cy="40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528C92-E306-22BF-8532-CF5C5F8AA8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3625" y="3711637"/>
                  <a:ext cx="23018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F6CEA5-0D5E-3FEA-189E-D3734F45062D}"/>
                    </a:ext>
                  </a:extLst>
                </p14:cNvPr>
                <p14:cNvContentPartPr/>
                <p14:nvPr/>
              </p14:nvContentPartPr>
              <p14:xfrm>
                <a:off x="4900705" y="3611197"/>
                <a:ext cx="95400" cy="12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F6CEA5-0D5E-3FEA-189E-D3734F450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92065" y="3602557"/>
                  <a:ext cx="113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8B20EA-E9E9-80BA-EA5C-68BBB92D402B}"/>
                    </a:ext>
                  </a:extLst>
                </p14:cNvPr>
                <p14:cNvContentPartPr/>
                <p14:nvPr/>
              </p14:nvContentPartPr>
              <p14:xfrm>
                <a:off x="4748425" y="3796597"/>
                <a:ext cx="165600" cy="1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8B20EA-E9E9-80BA-EA5C-68BBB92D40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9785" y="3787597"/>
                  <a:ext cx="18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0EA137-1F3E-68AA-41AF-EBC9545CDD2D}"/>
                    </a:ext>
                  </a:extLst>
                </p14:cNvPr>
                <p14:cNvContentPartPr/>
                <p14:nvPr/>
              </p14:nvContentPartPr>
              <p14:xfrm>
                <a:off x="4284745" y="3634957"/>
                <a:ext cx="140760" cy="86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0EA137-1F3E-68AA-41AF-EBC9545CDD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6105" y="3625957"/>
                  <a:ext cx="158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098582-2483-D0A0-FE14-EBCB393FC418}"/>
                    </a:ext>
                  </a:extLst>
                </p14:cNvPr>
                <p14:cNvContentPartPr/>
                <p14:nvPr/>
              </p14:nvContentPartPr>
              <p14:xfrm>
                <a:off x="5493265" y="3038437"/>
                <a:ext cx="1037520" cy="956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098582-2483-D0A0-FE14-EBCB393FC4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84625" y="3029437"/>
                  <a:ext cx="1055160" cy="9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22B93D-8C16-D873-7E90-8CD709E98B6C}"/>
                    </a:ext>
                  </a:extLst>
                </p14:cNvPr>
                <p14:cNvContentPartPr/>
                <p14:nvPr/>
              </p14:nvContentPartPr>
              <p14:xfrm>
                <a:off x="7177705" y="2534797"/>
                <a:ext cx="1397880" cy="68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22B93D-8C16-D873-7E90-8CD709E98B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68705" y="2525797"/>
                  <a:ext cx="14155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693000-B7B1-EAC4-46AF-40AA697BCBA2}"/>
                    </a:ext>
                  </a:extLst>
                </p14:cNvPr>
                <p14:cNvContentPartPr/>
                <p14:nvPr/>
              </p14:nvContentPartPr>
              <p14:xfrm>
                <a:off x="7956025" y="2277757"/>
                <a:ext cx="125280" cy="96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693000-B7B1-EAC4-46AF-40AA697BCB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47025" y="2269117"/>
                  <a:ext cx="14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350FD2-5A4F-A1AB-8CDF-1A2BFCD345DE}"/>
                    </a:ext>
                  </a:extLst>
                </p14:cNvPr>
                <p14:cNvContentPartPr/>
                <p14:nvPr/>
              </p14:nvContentPartPr>
              <p14:xfrm>
                <a:off x="8227465" y="2557117"/>
                <a:ext cx="15984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350FD2-5A4F-A1AB-8CDF-1A2BFCD345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18465" y="2548477"/>
                  <a:ext cx="177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AE9251-B9B0-22EA-AEE6-FCE6DB7F77BA}"/>
                    </a:ext>
                  </a:extLst>
                </p14:cNvPr>
                <p14:cNvContentPartPr/>
                <p14:nvPr/>
              </p14:nvContentPartPr>
              <p14:xfrm>
                <a:off x="7691425" y="2444797"/>
                <a:ext cx="110160" cy="8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AE9251-B9B0-22EA-AEE6-FCE6DB7F77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82785" y="2436157"/>
                  <a:ext cx="127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707513-4A6E-EA2D-FAF1-4FD2B759F5DA}"/>
                    </a:ext>
                  </a:extLst>
                </p14:cNvPr>
                <p14:cNvContentPartPr/>
                <p14:nvPr/>
              </p14:nvContentPartPr>
              <p14:xfrm>
                <a:off x="6938305" y="2044117"/>
                <a:ext cx="1785600" cy="142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707513-4A6E-EA2D-FAF1-4FD2B759F5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29665" y="2035117"/>
                  <a:ext cx="1803240" cy="14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955C7-6C48-49D6-A156-5B964661CA2A}"/>
                    </a:ext>
                  </a:extLst>
                </p14:cNvPr>
                <p14:cNvContentPartPr/>
                <p14:nvPr/>
              </p14:nvContentPartPr>
              <p14:xfrm>
                <a:off x="4689745" y="2133037"/>
                <a:ext cx="1937520" cy="69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9955C7-6C48-49D6-A156-5B964661CA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81105" y="2124397"/>
                  <a:ext cx="1955160" cy="70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6C5A987-9E31-CB2C-054C-2E81C44E2D07}"/>
                  </a:ext>
                </a:extLst>
              </p14:cNvPr>
              <p14:cNvContentPartPr/>
              <p14:nvPr/>
            </p14:nvContentPartPr>
            <p14:xfrm>
              <a:off x="1808305" y="2634877"/>
              <a:ext cx="232560" cy="137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6C5A987-9E31-CB2C-054C-2E81C44E2D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99665" y="2625877"/>
                <a:ext cx="2502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69576AD-CA94-9E4C-29C3-0A547B1EA934}"/>
              </a:ext>
            </a:extLst>
          </p:cNvPr>
          <p:cNvGrpSpPr/>
          <p:nvPr/>
        </p:nvGrpSpPr>
        <p:grpSpPr>
          <a:xfrm>
            <a:off x="1813345" y="2366677"/>
            <a:ext cx="2633760" cy="1020600"/>
            <a:chOff x="1813345" y="2366677"/>
            <a:chExt cx="263376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94187A-C7F5-8641-24A8-147AB4C425E5}"/>
                    </a:ext>
                  </a:extLst>
                </p14:cNvPr>
                <p14:cNvContentPartPr/>
                <p14:nvPr/>
              </p14:nvContentPartPr>
              <p14:xfrm>
                <a:off x="2206825" y="2392957"/>
                <a:ext cx="965520" cy="31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94187A-C7F5-8641-24A8-147AB4C425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7825" y="2384317"/>
                  <a:ext cx="983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B2F6BC-397D-BD23-0B6E-46D543EE0E7B}"/>
                    </a:ext>
                  </a:extLst>
                </p14:cNvPr>
                <p14:cNvContentPartPr/>
                <p14:nvPr/>
              </p14:nvContentPartPr>
              <p14:xfrm>
                <a:off x="2766625" y="2380357"/>
                <a:ext cx="82800" cy="8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B2F6BC-397D-BD23-0B6E-46D543EE0E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57985" y="2371717"/>
                  <a:ext cx="100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CB0768-EC12-80D8-377E-CB9E46263EED}"/>
                    </a:ext>
                  </a:extLst>
                </p14:cNvPr>
                <p14:cNvContentPartPr/>
                <p14:nvPr/>
              </p14:nvContentPartPr>
              <p14:xfrm>
                <a:off x="3334345" y="2366677"/>
                <a:ext cx="748800" cy="523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CB0768-EC12-80D8-377E-CB9E46263E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25345" y="2357677"/>
                  <a:ext cx="766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7F6D9A-5A25-194F-C52B-2BD1C83CBF54}"/>
                    </a:ext>
                  </a:extLst>
                </p14:cNvPr>
                <p14:cNvContentPartPr/>
                <p14:nvPr/>
              </p14:nvContentPartPr>
              <p14:xfrm>
                <a:off x="4026625" y="2434357"/>
                <a:ext cx="184680" cy="15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7F6D9A-5A25-194F-C52B-2BD1C83CBF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17985" y="2425717"/>
                  <a:ext cx="202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1C824D-4486-06E3-449C-B0F44BA8AD9D}"/>
                    </a:ext>
                  </a:extLst>
                </p14:cNvPr>
                <p14:cNvContentPartPr/>
                <p14:nvPr/>
              </p14:nvContentPartPr>
              <p14:xfrm>
                <a:off x="1813345" y="3030877"/>
                <a:ext cx="210960" cy="13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1C824D-4486-06E3-449C-B0F44BA8AD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4345" y="3022237"/>
                  <a:ext cx="228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681C36-5516-9BBB-17F4-E8A86954F559}"/>
                    </a:ext>
                  </a:extLst>
                </p14:cNvPr>
                <p14:cNvContentPartPr/>
                <p14:nvPr/>
              </p14:nvContentPartPr>
              <p14:xfrm>
                <a:off x="2341825" y="2819557"/>
                <a:ext cx="929520" cy="378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681C36-5516-9BBB-17F4-E8A86954F5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32825" y="2810917"/>
                  <a:ext cx="9471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6041F1-9C4D-1F9E-44D1-78720E433F1C}"/>
                    </a:ext>
                  </a:extLst>
                </p14:cNvPr>
                <p14:cNvContentPartPr/>
                <p14:nvPr/>
              </p14:nvContentPartPr>
              <p14:xfrm>
                <a:off x="2863825" y="2805517"/>
                <a:ext cx="7596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6041F1-9C4D-1F9E-44D1-78720E433F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55185" y="2796877"/>
                  <a:ext cx="93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133BC8-B038-C7F0-03DC-016F9B57A053}"/>
                    </a:ext>
                  </a:extLst>
                </p14:cNvPr>
                <p14:cNvContentPartPr/>
                <p14:nvPr/>
              </p14:nvContentPartPr>
              <p14:xfrm>
                <a:off x="3457825" y="2955997"/>
                <a:ext cx="989280" cy="43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133BC8-B038-C7F0-03DC-016F9B57A0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49185" y="2946997"/>
                  <a:ext cx="1006920" cy="44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BAC17D0-DE24-A1C8-6AC2-03C8263E6121}"/>
                  </a:ext>
                </a:extLst>
              </p14:cNvPr>
              <p14:cNvContentPartPr/>
              <p14:nvPr/>
            </p14:nvContentPartPr>
            <p14:xfrm>
              <a:off x="1875985" y="4430197"/>
              <a:ext cx="224640" cy="149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BAC17D0-DE24-A1C8-6AC2-03C8263E612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67345" y="4421557"/>
                <a:ext cx="24228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C8734CC-F2EE-11BD-3C5D-A6FFF407AFB6}"/>
              </a:ext>
            </a:extLst>
          </p:cNvPr>
          <p:cNvGrpSpPr/>
          <p:nvPr/>
        </p:nvGrpSpPr>
        <p:grpSpPr>
          <a:xfrm>
            <a:off x="1883905" y="4303117"/>
            <a:ext cx="2902680" cy="1827000"/>
            <a:chOff x="1883905" y="4303117"/>
            <a:chExt cx="2902680" cy="18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30BE29-6B0B-FDD5-B6B7-DE9C26FCECD4}"/>
                    </a:ext>
                  </a:extLst>
                </p14:cNvPr>
                <p14:cNvContentPartPr/>
                <p14:nvPr/>
              </p14:nvContentPartPr>
              <p14:xfrm>
                <a:off x="2268385" y="4349197"/>
                <a:ext cx="998280" cy="302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30BE29-6B0B-FDD5-B6B7-DE9C26FCEC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59745" y="4340557"/>
                  <a:ext cx="1015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86B59B-B1E7-6757-06C0-1276E50C35BB}"/>
                    </a:ext>
                  </a:extLst>
                </p14:cNvPr>
                <p14:cNvContentPartPr/>
                <p14:nvPr/>
              </p14:nvContentPartPr>
              <p14:xfrm>
                <a:off x="2828905" y="4303117"/>
                <a:ext cx="116640" cy="10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86B59B-B1E7-6757-06C0-1276E50C35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20265" y="4294477"/>
                  <a:ext cx="134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1D0F83-578A-51A7-C643-929A5EAD29FB}"/>
                    </a:ext>
                  </a:extLst>
                </p14:cNvPr>
                <p14:cNvContentPartPr/>
                <p14:nvPr/>
              </p14:nvContentPartPr>
              <p14:xfrm>
                <a:off x="3476545" y="4326157"/>
                <a:ext cx="1310040" cy="341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1D0F83-578A-51A7-C643-929A5EAD29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67545" y="4317517"/>
                  <a:ext cx="1327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4D6BEFE-FFAE-9239-4C61-2C4B45AE2045}"/>
                    </a:ext>
                  </a:extLst>
                </p14:cNvPr>
                <p14:cNvContentPartPr/>
                <p14:nvPr/>
              </p14:nvContentPartPr>
              <p14:xfrm>
                <a:off x="3844465" y="4429117"/>
                <a:ext cx="135720" cy="1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4D6BEFE-FFAE-9239-4C61-2C4B45AE20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35825" y="4420117"/>
                  <a:ext cx="153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0EABF7-2137-73D0-FDFF-01AB4E9EC732}"/>
                    </a:ext>
                  </a:extLst>
                </p14:cNvPr>
                <p14:cNvContentPartPr/>
                <p14:nvPr/>
              </p14:nvContentPartPr>
              <p14:xfrm>
                <a:off x="1888225" y="4901077"/>
                <a:ext cx="218160" cy="123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0EABF7-2137-73D0-FDFF-01AB4E9EC7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79225" y="4892437"/>
                  <a:ext cx="235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19AA34-BBFF-D3ED-6244-FC9359E0FCBA}"/>
                    </a:ext>
                  </a:extLst>
                </p14:cNvPr>
                <p14:cNvContentPartPr/>
                <p14:nvPr/>
              </p14:nvContentPartPr>
              <p14:xfrm>
                <a:off x="2359105" y="4800277"/>
                <a:ext cx="901440" cy="330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19AA34-BBFF-D3ED-6244-FC9359E0FC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50105" y="4791637"/>
                  <a:ext cx="919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B9590DC-5481-C45A-536C-713DFD27A414}"/>
                    </a:ext>
                  </a:extLst>
                </p14:cNvPr>
                <p14:cNvContentPartPr/>
                <p14:nvPr/>
              </p14:nvContentPartPr>
              <p14:xfrm>
                <a:off x="2880745" y="4770037"/>
                <a:ext cx="110520" cy="90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B9590DC-5481-C45A-536C-713DFD27A4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71745" y="4761397"/>
                  <a:ext cx="128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C95806-1D3F-B0E3-AC7C-56425B803F3E}"/>
                    </a:ext>
                  </a:extLst>
                </p14:cNvPr>
                <p14:cNvContentPartPr/>
                <p14:nvPr/>
              </p14:nvContentPartPr>
              <p14:xfrm>
                <a:off x="3448825" y="4799557"/>
                <a:ext cx="1070640" cy="303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C95806-1D3F-B0E3-AC7C-56425B803F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40185" y="4790917"/>
                  <a:ext cx="1088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B0B763-8B39-9C67-7FF8-37F1D23A8859}"/>
                    </a:ext>
                  </a:extLst>
                </p14:cNvPr>
                <p14:cNvContentPartPr/>
                <p14:nvPr/>
              </p14:nvContentPartPr>
              <p14:xfrm>
                <a:off x="4053625" y="4774717"/>
                <a:ext cx="118800" cy="83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B0B763-8B39-9C67-7FF8-37F1D23A88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44625" y="4766077"/>
                  <a:ext cx="13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AA3C27-A0E3-CEFE-AC43-B31EAAA31ED5}"/>
                    </a:ext>
                  </a:extLst>
                </p14:cNvPr>
                <p14:cNvContentPartPr/>
                <p14:nvPr/>
              </p14:nvContentPartPr>
              <p14:xfrm>
                <a:off x="1883905" y="5351077"/>
                <a:ext cx="197280" cy="165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AA3C27-A0E3-CEFE-AC43-B31EAAA31E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75265" y="5342437"/>
                  <a:ext cx="214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41228E-98CE-9F4B-D17B-8131BA3AA4AF}"/>
                    </a:ext>
                  </a:extLst>
                </p14:cNvPr>
                <p14:cNvContentPartPr/>
                <p14:nvPr/>
              </p14:nvContentPartPr>
              <p14:xfrm>
                <a:off x="2440105" y="5275117"/>
                <a:ext cx="971640" cy="309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41228E-98CE-9F4B-D17B-8131BA3AA4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31465" y="5266117"/>
                  <a:ext cx="989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50D388-3F22-6E5D-69D8-8A2F038BDA9E}"/>
                    </a:ext>
                  </a:extLst>
                </p14:cNvPr>
                <p14:cNvContentPartPr/>
                <p14:nvPr/>
              </p14:nvContentPartPr>
              <p14:xfrm>
                <a:off x="2909545" y="5195197"/>
                <a:ext cx="11340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50D388-3F22-6E5D-69D8-8A2F038BDA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00545" y="5186197"/>
                  <a:ext cx="131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E7EA6A-7ABF-1F8A-8CD2-9F48B75EA3C4}"/>
                    </a:ext>
                  </a:extLst>
                </p14:cNvPr>
                <p14:cNvContentPartPr/>
                <p14:nvPr/>
              </p14:nvContentPartPr>
              <p14:xfrm>
                <a:off x="3598585" y="5374477"/>
                <a:ext cx="690480" cy="231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E7EA6A-7ABF-1F8A-8CD2-9F48B75EA3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89945" y="5365477"/>
                  <a:ext cx="708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25D2F52-A5AC-ED0F-E154-5D28AA7AD146}"/>
                    </a:ext>
                  </a:extLst>
                </p14:cNvPr>
                <p14:cNvContentPartPr/>
                <p14:nvPr/>
              </p14:nvContentPartPr>
              <p14:xfrm>
                <a:off x="1909825" y="5854717"/>
                <a:ext cx="212400" cy="185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25D2F52-A5AC-ED0F-E154-5D28AA7AD1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0825" y="5846077"/>
                  <a:ext cx="230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362A03-A7D4-5D8C-B207-87ED6BD47381}"/>
                    </a:ext>
                  </a:extLst>
                </p14:cNvPr>
                <p14:cNvContentPartPr/>
                <p14:nvPr/>
              </p14:nvContentPartPr>
              <p14:xfrm>
                <a:off x="2410945" y="5719357"/>
                <a:ext cx="986040" cy="369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362A03-A7D4-5D8C-B207-87ED6BD473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01945" y="5710717"/>
                  <a:ext cx="10036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CDE857E-9C55-D8E2-B49E-48F032E374B5}"/>
                    </a:ext>
                  </a:extLst>
                </p14:cNvPr>
                <p14:cNvContentPartPr/>
                <p14:nvPr/>
              </p14:nvContentPartPr>
              <p14:xfrm>
                <a:off x="2961385" y="5693437"/>
                <a:ext cx="93240" cy="91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CDE857E-9C55-D8E2-B49E-48F032E374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52385" y="5684437"/>
                  <a:ext cx="110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B4A11D-AB19-8DE1-42E6-F59BD0B3B5DE}"/>
                    </a:ext>
                  </a:extLst>
                </p14:cNvPr>
                <p14:cNvContentPartPr/>
                <p14:nvPr/>
              </p14:nvContentPartPr>
              <p14:xfrm>
                <a:off x="3657265" y="5812237"/>
                <a:ext cx="915120" cy="31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B4A11D-AB19-8DE1-42E6-F59BD0B3B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48625" y="5803597"/>
                  <a:ext cx="932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A4B214-6DCD-5283-5924-34E3C1B9E325}"/>
                    </a:ext>
                  </a:extLst>
                </p14:cNvPr>
                <p14:cNvContentPartPr/>
                <p14:nvPr/>
              </p14:nvContentPartPr>
              <p14:xfrm>
                <a:off x="4109425" y="5732677"/>
                <a:ext cx="116640" cy="115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A4B214-6DCD-5283-5924-34E3C1B9E3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00785" y="5724037"/>
                  <a:ext cx="13428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063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B2828F-5779-128B-9687-705A192E71DC}"/>
                  </a:ext>
                </a:extLst>
              </p14:cNvPr>
              <p14:cNvContentPartPr/>
              <p14:nvPr/>
            </p14:nvContentPartPr>
            <p14:xfrm>
              <a:off x="5472795" y="464834"/>
              <a:ext cx="32040" cy="29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B2828F-5779-128B-9687-705A192E7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4155" y="455834"/>
                <a:ext cx="49680" cy="31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EEC5-A949-309C-EE90-4DB9D1A6062D}"/>
              </a:ext>
            </a:extLst>
          </p:cNvPr>
          <p:cNvGrpSpPr/>
          <p:nvPr/>
        </p:nvGrpSpPr>
        <p:grpSpPr>
          <a:xfrm>
            <a:off x="5485395" y="248114"/>
            <a:ext cx="4876560" cy="723600"/>
            <a:chOff x="5485395" y="248114"/>
            <a:chExt cx="487656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68A539-3CD4-8240-7EEC-74AD436AF167}"/>
                    </a:ext>
                  </a:extLst>
                </p14:cNvPr>
                <p14:cNvContentPartPr/>
                <p14:nvPr/>
              </p14:nvContentPartPr>
              <p14:xfrm>
                <a:off x="5485395" y="373754"/>
                <a:ext cx="1020240" cy="353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68A539-3CD4-8240-7EEC-74AD436AF1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6395" y="365114"/>
                  <a:ext cx="1037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8880B1-D44D-4E34-D56D-D10C43F1C547}"/>
                    </a:ext>
                  </a:extLst>
                </p14:cNvPr>
                <p14:cNvContentPartPr/>
                <p14:nvPr/>
              </p14:nvContentPartPr>
              <p14:xfrm>
                <a:off x="6058875" y="353954"/>
                <a:ext cx="89280" cy="120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8880B1-D44D-4E34-D56D-D10C43F1C5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0235" y="344954"/>
                  <a:ext cx="106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9CC4BF-0641-22A2-A32F-F98BBD7EA6A3}"/>
                    </a:ext>
                  </a:extLst>
                </p14:cNvPr>
                <p14:cNvContentPartPr/>
                <p14:nvPr/>
              </p14:nvContentPartPr>
              <p14:xfrm>
                <a:off x="6646395" y="399674"/>
                <a:ext cx="1794960" cy="572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9CC4BF-0641-22A2-A32F-F98BBD7EA6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37755" y="391034"/>
                  <a:ext cx="18126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63DA97-14F9-AEF2-5FA1-C1BC0BE0FB36}"/>
                    </a:ext>
                  </a:extLst>
                </p14:cNvPr>
                <p14:cNvContentPartPr/>
                <p14:nvPr/>
              </p14:nvContentPartPr>
              <p14:xfrm>
                <a:off x="7889835" y="248114"/>
                <a:ext cx="133200" cy="12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63DA97-14F9-AEF2-5FA1-C1BC0BE0FB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80835" y="239474"/>
                  <a:ext cx="15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71AD50-2238-6E79-222D-48EF066F529C}"/>
                    </a:ext>
                  </a:extLst>
                </p14:cNvPr>
                <p14:cNvContentPartPr/>
                <p14:nvPr/>
              </p14:nvContentPartPr>
              <p14:xfrm>
                <a:off x="7720995" y="459794"/>
                <a:ext cx="178560" cy="1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71AD50-2238-6E79-222D-48EF066F52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11995" y="451154"/>
                  <a:ext cx="196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6FA56C-49DD-0F7A-49CA-16F315E08F62}"/>
                    </a:ext>
                  </a:extLst>
                </p14:cNvPr>
                <p14:cNvContentPartPr/>
                <p14:nvPr/>
              </p14:nvContentPartPr>
              <p14:xfrm>
                <a:off x="8531355" y="269354"/>
                <a:ext cx="1830600" cy="42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6FA56C-49DD-0F7A-49CA-16F315E08F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22355" y="260354"/>
                  <a:ext cx="1848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D5FFD7-6C8E-8253-A413-5A9DE9927A59}"/>
                    </a:ext>
                  </a:extLst>
                </p14:cNvPr>
                <p14:cNvContentPartPr/>
                <p14:nvPr/>
              </p14:nvContentPartPr>
              <p14:xfrm>
                <a:off x="9824835" y="466994"/>
                <a:ext cx="145800" cy="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D5FFD7-6C8E-8253-A413-5A9DE9927A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5835" y="458354"/>
                  <a:ext cx="163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DB0B24-AAD5-3058-F1D2-C9B339E9A13E}"/>
                    </a:ext>
                  </a:extLst>
                </p14:cNvPr>
                <p14:cNvContentPartPr/>
                <p14:nvPr/>
              </p14:nvContentPartPr>
              <p14:xfrm>
                <a:off x="9252075" y="281234"/>
                <a:ext cx="101880" cy="11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DB0B24-AAD5-3058-F1D2-C9B339E9A1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3435" y="272594"/>
                  <a:ext cx="119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C8949D-F053-2D5E-1B89-3335D9F57ED9}"/>
                    </a:ext>
                  </a:extLst>
                </p14:cNvPr>
                <p14:cNvContentPartPr/>
                <p14:nvPr/>
              </p14:nvContentPartPr>
              <p14:xfrm>
                <a:off x="9396435" y="468074"/>
                <a:ext cx="117000" cy="5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C8949D-F053-2D5E-1B89-3335D9F57E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87795" y="459074"/>
                  <a:ext cx="1346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54D1B-0B41-D20B-59F1-F06C240193EE}"/>
              </a:ext>
            </a:extLst>
          </p:cNvPr>
          <p:cNvGrpSpPr/>
          <p:nvPr/>
        </p:nvGrpSpPr>
        <p:grpSpPr>
          <a:xfrm>
            <a:off x="5449755" y="763634"/>
            <a:ext cx="5078160" cy="183960"/>
            <a:chOff x="5449755" y="763634"/>
            <a:chExt cx="507816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53A2EE-0870-A9DF-D2BC-B4A521BA6768}"/>
                    </a:ext>
                  </a:extLst>
                </p14:cNvPr>
                <p14:cNvContentPartPr/>
                <p14:nvPr/>
              </p14:nvContentPartPr>
              <p14:xfrm>
                <a:off x="5449755" y="810074"/>
                <a:ext cx="1869840" cy="5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53A2EE-0870-A9DF-D2BC-B4A521BA67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1115" y="801434"/>
                  <a:ext cx="1887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78D679-FC9C-9CA9-4236-33EFEA6DC2A4}"/>
                    </a:ext>
                  </a:extLst>
                </p14:cNvPr>
                <p14:cNvContentPartPr/>
                <p14:nvPr/>
              </p14:nvContentPartPr>
              <p14:xfrm>
                <a:off x="7443075" y="795674"/>
                <a:ext cx="463320" cy="1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78D679-FC9C-9CA9-4236-33EFEA6DC2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34435" y="787034"/>
                  <a:ext cx="48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042A17-5E06-C64D-60CA-79A7450748D4}"/>
                    </a:ext>
                  </a:extLst>
                </p14:cNvPr>
                <p14:cNvContentPartPr/>
                <p14:nvPr/>
              </p14:nvContentPartPr>
              <p14:xfrm>
                <a:off x="8297355" y="763634"/>
                <a:ext cx="2157840" cy="1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042A17-5E06-C64D-60CA-79A7450748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88355" y="754634"/>
                  <a:ext cx="2175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5FCEEA-B7B3-200E-5A88-D83D84102E22}"/>
                    </a:ext>
                  </a:extLst>
                </p14:cNvPr>
                <p14:cNvContentPartPr/>
                <p14:nvPr/>
              </p14:nvContentPartPr>
              <p14:xfrm>
                <a:off x="5469555" y="871994"/>
                <a:ext cx="2460600" cy="75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5FCEEA-B7B3-200E-5A88-D83D84102E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0915" y="863354"/>
                  <a:ext cx="2478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7C4887-85E8-6DC5-6149-BC7DAC9E19B3}"/>
                    </a:ext>
                  </a:extLst>
                </p14:cNvPr>
                <p14:cNvContentPartPr/>
                <p14:nvPr/>
              </p14:nvContentPartPr>
              <p14:xfrm>
                <a:off x="8356035" y="830954"/>
                <a:ext cx="2171880" cy="3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7C4887-85E8-6DC5-6149-BC7DAC9E19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47395" y="821954"/>
                  <a:ext cx="2189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27C9BD7-9122-4E7D-F995-4507665CF99F}"/>
                  </a:ext>
                </a:extLst>
              </p14:cNvPr>
              <p14:cNvContentPartPr/>
              <p14:nvPr/>
            </p14:nvContentPartPr>
            <p14:xfrm>
              <a:off x="4052545" y="1064197"/>
              <a:ext cx="1004040" cy="473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27C9BD7-9122-4E7D-F995-4507665CF9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43905" y="1055557"/>
                <a:ext cx="10216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454C98-554D-5901-D3B7-0796967B0850}"/>
                  </a:ext>
                </a:extLst>
              </p14:cNvPr>
              <p14:cNvContentPartPr/>
              <p14:nvPr/>
            </p14:nvContentPartPr>
            <p14:xfrm>
              <a:off x="5142625" y="978877"/>
              <a:ext cx="1226520" cy="368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454C98-554D-5901-D3B7-0796967B08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33625" y="969877"/>
                <a:ext cx="12441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07957B-9DEA-C38E-0269-C3887344F99D}"/>
                  </a:ext>
                </a:extLst>
              </p14:cNvPr>
              <p14:cNvContentPartPr/>
              <p14:nvPr/>
            </p14:nvContentPartPr>
            <p14:xfrm>
              <a:off x="5416585" y="1122517"/>
              <a:ext cx="22104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07957B-9DEA-C38E-0269-C3887344F9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07945" y="1113877"/>
                <a:ext cx="238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C0DE0C3-AE9F-36F1-01CE-A216C8F87DBA}"/>
                  </a:ext>
                </a:extLst>
              </p14:cNvPr>
              <p14:cNvContentPartPr/>
              <p14:nvPr/>
            </p14:nvContentPartPr>
            <p14:xfrm>
              <a:off x="6529705" y="1191997"/>
              <a:ext cx="798120" cy="207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C0DE0C3-AE9F-36F1-01CE-A216C8F87D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20705" y="1183357"/>
                <a:ext cx="8157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D219922-B6F5-3A57-B8AA-A214E3165E77}"/>
                  </a:ext>
                </a:extLst>
              </p14:cNvPr>
              <p14:cNvContentPartPr/>
              <p14:nvPr/>
            </p14:nvContentPartPr>
            <p14:xfrm>
              <a:off x="9459385" y="1046557"/>
              <a:ext cx="1367280" cy="541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D219922-B6F5-3A57-B8AA-A214E3165E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50385" y="1037917"/>
                <a:ext cx="138492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72A0ABD-B9BE-4891-7D0B-2D00AD978B48}"/>
              </a:ext>
            </a:extLst>
          </p:cNvPr>
          <p:cNvGrpSpPr/>
          <p:nvPr/>
        </p:nvGrpSpPr>
        <p:grpSpPr>
          <a:xfrm>
            <a:off x="7446625" y="958357"/>
            <a:ext cx="2408040" cy="593280"/>
            <a:chOff x="7446625" y="958357"/>
            <a:chExt cx="240804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CAFC17-3548-B9B2-0A4D-33417205A078}"/>
                    </a:ext>
                  </a:extLst>
                </p14:cNvPr>
                <p14:cNvContentPartPr/>
                <p14:nvPr/>
              </p14:nvContentPartPr>
              <p14:xfrm>
                <a:off x="7446625" y="1019917"/>
                <a:ext cx="1784880" cy="53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CAFC17-3548-B9B2-0A4D-33417205A0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37985" y="1011277"/>
                  <a:ext cx="18025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07A181-3324-7034-83A2-10EEBED87A0B}"/>
                    </a:ext>
                  </a:extLst>
                </p14:cNvPr>
                <p14:cNvContentPartPr/>
                <p14:nvPr/>
              </p14:nvContentPartPr>
              <p14:xfrm>
                <a:off x="8738305" y="958357"/>
                <a:ext cx="78120" cy="9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07A181-3324-7034-83A2-10EEBED87A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9305" y="949717"/>
                  <a:ext cx="95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725932-27A9-544C-1022-D9D634C44E50}"/>
                    </a:ext>
                  </a:extLst>
                </p14:cNvPr>
                <p14:cNvContentPartPr/>
                <p14:nvPr/>
              </p14:nvContentPartPr>
              <p14:xfrm>
                <a:off x="8573785" y="1109197"/>
                <a:ext cx="137880" cy="22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725932-27A9-544C-1022-D9D634C44E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65145" y="1100197"/>
                  <a:ext cx="155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4512B3-0919-0F3F-B00E-69EA5759AD20}"/>
                    </a:ext>
                  </a:extLst>
                </p14:cNvPr>
                <p14:cNvContentPartPr/>
                <p14:nvPr/>
              </p14:nvContentPartPr>
              <p14:xfrm>
                <a:off x="8244745" y="967357"/>
                <a:ext cx="100440" cy="109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4512B3-0919-0F3F-B00E-69EA5759AD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36105" y="958357"/>
                  <a:ext cx="118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E70382E-C3D1-17B8-3891-2C64C53615DA}"/>
                    </a:ext>
                  </a:extLst>
                </p14:cNvPr>
                <p14:cNvContentPartPr/>
                <p14:nvPr/>
              </p14:nvContentPartPr>
              <p14:xfrm>
                <a:off x="9454345" y="986797"/>
                <a:ext cx="99360" cy="89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E70382E-C3D1-17B8-3891-2C64C53615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45705" y="977797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3787102-CC02-E309-35C0-1DD792A6F6C2}"/>
                    </a:ext>
                  </a:extLst>
                </p14:cNvPr>
                <p14:cNvContentPartPr/>
                <p14:nvPr/>
              </p14:nvContentPartPr>
              <p14:xfrm>
                <a:off x="9676105" y="1085797"/>
                <a:ext cx="178560" cy="6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3787102-CC02-E309-35C0-1DD792A6F6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67105" y="1077157"/>
                  <a:ext cx="1962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805B497-CE6B-23C4-3928-9DFEE8C3D0C9}"/>
              </a:ext>
            </a:extLst>
          </p:cNvPr>
          <p:cNvGrpSpPr/>
          <p:nvPr/>
        </p:nvGrpSpPr>
        <p:grpSpPr>
          <a:xfrm>
            <a:off x="10907665" y="951877"/>
            <a:ext cx="1095840" cy="483840"/>
            <a:chOff x="10907665" y="951877"/>
            <a:chExt cx="109584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00E57E-7370-1B22-C58C-A3272EA26E1A}"/>
                    </a:ext>
                  </a:extLst>
                </p14:cNvPr>
                <p14:cNvContentPartPr/>
                <p14:nvPr/>
              </p14:nvContentPartPr>
              <p14:xfrm>
                <a:off x="10907665" y="1339597"/>
                <a:ext cx="34200" cy="96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00E57E-7370-1B22-C58C-A3272EA26E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99025" y="1330597"/>
                  <a:ext cx="51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406950-4384-EB0E-7441-C9782D499C00}"/>
                    </a:ext>
                  </a:extLst>
                </p14:cNvPr>
                <p14:cNvContentPartPr/>
                <p14:nvPr/>
              </p14:nvContentPartPr>
              <p14:xfrm>
                <a:off x="11028625" y="978517"/>
                <a:ext cx="974880" cy="401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406950-4384-EB0E-7441-C9782D499C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19985" y="969877"/>
                  <a:ext cx="9925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062843-4DC5-80A2-14F2-C627E231B855}"/>
                    </a:ext>
                  </a:extLst>
                </p14:cNvPr>
                <p14:cNvContentPartPr/>
                <p14:nvPr/>
              </p14:nvContentPartPr>
              <p14:xfrm>
                <a:off x="11531545" y="951877"/>
                <a:ext cx="127080" cy="119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062843-4DC5-80A2-14F2-C627E231B8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522905" y="942877"/>
                  <a:ext cx="14472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CA0E62B-533D-A7E9-8CA0-0E7BAA3B6462}"/>
                  </a:ext>
                </a:extLst>
              </p14:cNvPr>
              <p14:cNvContentPartPr/>
              <p14:nvPr/>
            </p14:nvContentPartPr>
            <p14:xfrm>
              <a:off x="511225" y="1186957"/>
              <a:ext cx="281520" cy="145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CA0E62B-533D-A7E9-8CA0-0E7BAA3B646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2225" y="1178317"/>
                <a:ext cx="299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1ED05C6-7D22-8C5D-4BEF-8144903C4451}"/>
                  </a:ext>
                </a:extLst>
              </p14:cNvPr>
              <p14:cNvContentPartPr/>
              <p14:nvPr/>
            </p14:nvContentPartPr>
            <p14:xfrm>
              <a:off x="913345" y="1065637"/>
              <a:ext cx="922320" cy="541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1ED05C6-7D22-8C5D-4BEF-8144903C44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4345" y="1056637"/>
                <a:ext cx="9399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C8DD70-BA40-2908-5A10-3C0C7AFB4F3B}"/>
                  </a:ext>
                </a:extLst>
              </p14:cNvPr>
              <p14:cNvContentPartPr/>
              <p14:nvPr/>
            </p14:nvContentPartPr>
            <p14:xfrm>
              <a:off x="1994425" y="1064917"/>
              <a:ext cx="356040" cy="329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C8DD70-BA40-2908-5A10-3C0C7AFB4F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85425" y="1056277"/>
                <a:ext cx="3736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BD034E-AF94-D70D-7E33-AAA35B62EE43}"/>
                  </a:ext>
                </a:extLst>
              </p14:cNvPr>
              <p14:cNvContentPartPr/>
              <p14:nvPr/>
            </p14:nvContentPartPr>
            <p14:xfrm>
              <a:off x="1961665" y="1160317"/>
              <a:ext cx="197640" cy="14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BD034E-AF94-D70D-7E33-AAA35B62EE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53025" y="1151317"/>
                <a:ext cx="215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3495B7-A5F9-E21C-A2FC-A8FA8023667E}"/>
                  </a:ext>
                </a:extLst>
              </p14:cNvPr>
              <p14:cNvContentPartPr/>
              <p14:nvPr/>
            </p14:nvContentPartPr>
            <p14:xfrm>
              <a:off x="2488345" y="1140157"/>
              <a:ext cx="1369440" cy="271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3495B7-A5F9-E21C-A2FC-A8FA802366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79705" y="1131517"/>
                <a:ext cx="1387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B36709-80B2-DDD8-275A-5FAE97D8790D}"/>
                  </a:ext>
                </a:extLst>
              </p14:cNvPr>
              <p14:cNvContentPartPr/>
              <p14:nvPr/>
            </p14:nvContentPartPr>
            <p14:xfrm>
              <a:off x="2937265" y="982477"/>
              <a:ext cx="169560" cy="119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B36709-80B2-DDD8-275A-5FAE97D879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28625" y="973837"/>
                <a:ext cx="1872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7A62E69-C98B-0C69-AFED-1D6530578316}"/>
                  </a:ext>
                </a:extLst>
              </p14:cNvPr>
              <p14:cNvContentPartPr/>
              <p14:nvPr/>
            </p14:nvContentPartPr>
            <p14:xfrm>
              <a:off x="470545" y="1696357"/>
              <a:ext cx="601560" cy="310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7A62E69-C98B-0C69-AFED-1D653057831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1545" y="1687357"/>
                <a:ext cx="619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61E18C1-7AED-4513-9EE7-CF85040BD525}"/>
                  </a:ext>
                </a:extLst>
              </p14:cNvPr>
              <p14:cNvContentPartPr/>
              <p14:nvPr/>
            </p14:nvContentPartPr>
            <p14:xfrm>
              <a:off x="1238785" y="1644157"/>
              <a:ext cx="1242720" cy="407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61E18C1-7AED-4513-9EE7-CF85040BD52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29785" y="1635157"/>
                <a:ext cx="12603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4D72840-C1A4-3394-FBCF-68BCC03024D4}"/>
                  </a:ext>
                </a:extLst>
              </p14:cNvPr>
              <p14:cNvContentPartPr/>
              <p14:nvPr/>
            </p14:nvContentPartPr>
            <p14:xfrm>
              <a:off x="1529305" y="1774837"/>
              <a:ext cx="267120" cy="8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4D72840-C1A4-3394-FBCF-68BCC03024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20665" y="1766197"/>
                <a:ext cx="284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B38397E-7949-A876-E2CB-14B45896B27C}"/>
                  </a:ext>
                </a:extLst>
              </p14:cNvPr>
              <p14:cNvContentPartPr/>
              <p14:nvPr/>
            </p14:nvContentPartPr>
            <p14:xfrm>
              <a:off x="2603545" y="1539037"/>
              <a:ext cx="1460520" cy="481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B38397E-7949-A876-E2CB-14B45896B27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94905" y="1530037"/>
                <a:ext cx="14781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462E3EE-C2B6-A5C2-5D28-B1DACE1ECD42}"/>
                  </a:ext>
                </a:extLst>
              </p14:cNvPr>
              <p14:cNvContentPartPr/>
              <p14:nvPr/>
            </p14:nvContentPartPr>
            <p14:xfrm>
              <a:off x="285865" y="2312677"/>
              <a:ext cx="237960" cy="155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462E3EE-C2B6-A5C2-5D28-B1DACE1ECD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6865" y="2304037"/>
                <a:ext cx="2556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102BF44-EE9F-D73C-8FFC-5D560B1E7B17}"/>
                  </a:ext>
                </a:extLst>
              </p14:cNvPr>
              <p14:cNvContentPartPr/>
              <p14:nvPr/>
            </p14:nvContentPartPr>
            <p14:xfrm>
              <a:off x="682225" y="2151757"/>
              <a:ext cx="1242000" cy="443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102BF44-EE9F-D73C-8FFC-5D560B1E7B1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3585" y="2142757"/>
                <a:ext cx="12596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BB8F59-6B24-D76C-F3F7-88A2DD4D25BA}"/>
                  </a:ext>
                </a:extLst>
              </p14:cNvPr>
              <p14:cNvContentPartPr/>
              <p14:nvPr/>
            </p14:nvContentPartPr>
            <p14:xfrm>
              <a:off x="1411225" y="2125837"/>
              <a:ext cx="119160" cy="83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BB8F59-6B24-D76C-F3F7-88A2DD4D25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02225" y="2116837"/>
                <a:ext cx="136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3BDB52-5E5B-21D3-33DD-1DC952805E06}"/>
                  </a:ext>
                </a:extLst>
              </p14:cNvPr>
              <p14:cNvContentPartPr/>
              <p14:nvPr/>
            </p14:nvContentPartPr>
            <p14:xfrm>
              <a:off x="2107105" y="2132677"/>
              <a:ext cx="545040" cy="648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3BDB52-5E5B-21D3-33DD-1DC952805E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98105" y="2124037"/>
                <a:ext cx="562680" cy="66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78BD5A0F-A439-A1BC-926E-9341E5B38651}"/>
              </a:ext>
            </a:extLst>
          </p:cNvPr>
          <p:cNvGrpSpPr/>
          <p:nvPr/>
        </p:nvGrpSpPr>
        <p:grpSpPr>
          <a:xfrm>
            <a:off x="2792185" y="1881397"/>
            <a:ext cx="7428960" cy="751320"/>
            <a:chOff x="2792185" y="1881397"/>
            <a:chExt cx="742896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DEB028-0BCC-1109-FF33-B7E3FDAA6708}"/>
                    </a:ext>
                  </a:extLst>
                </p14:cNvPr>
                <p14:cNvContentPartPr/>
                <p14:nvPr/>
              </p14:nvContentPartPr>
              <p14:xfrm>
                <a:off x="2792185" y="2098477"/>
                <a:ext cx="1559520" cy="37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DEB028-0BCC-1109-FF33-B7E3FDAA67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83185" y="2089477"/>
                  <a:ext cx="15771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39AE65-B363-1AFD-6E3E-A314908FEA90}"/>
                    </a:ext>
                  </a:extLst>
                </p14:cNvPr>
                <p14:cNvContentPartPr/>
                <p14:nvPr/>
              </p14:nvContentPartPr>
              <p14:xfrm>
                <a:off x="4099345" y="2009557"/>
                <a:ext cx="121320" cy="116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39AE65-B363-1AFD-6E3E-A314908FEA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90705" y="2000557"/>
                  <a:ext cx="138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DE271B6-E1BC-2B49-5578-A36352F54C4A}"/>
                    </a:ext>
                  </a:extLst>
                </p14:cNvPr>
                <p14:cNvContentPartPr/>
                <p14:nvPr/>
              </p14:nvContentPartPr>
              <p14:xfrm>
                <a:off x="3913225" y="2163637"/>
                <a:ext cx="13464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DE271B6-E1BC-2B49-5578-A36352F54C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04225" y="2154997"/>
                  <a:ext cx="15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871B91-FE61-76D6-09E6-6A4B85E4E34B}"/>
                    </a:ext>
                  </a:extLst>
                </p14:cNvPr>
                <p14:cNvContentPartPr/>
                <p14:nvPr/>
              </p14:nvContentPartPr>
              <p14:xfrm>
                <a:off x="4484905" y="2073637"/>
                <a:ext cx="1729800" cy="462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871B91-FE61-76D6-09E6-6A4B85E4E3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75905" y="2064637"/>
                  <a:ext cx="17474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732FCC-18F0-A32A-F0A6-0E4EE9DC3327}"/>
                    </a:ext>
                  </a:extLst>
                </p14:cNvPr>
                <p14:cNvContentPartPr/>
                <p14:nvPr/>
              </p14:nvContentPartPr>
              <p14:xfrm>
                <a:off x="5649145" y="1881397"/>
                <a:ext cx="101520" cy="9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732FCC-18F0-A32A-F0A6-0E4EE9DC33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40505" y="1872757"/>
                  <a:ext cx="119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78666F-6C02-2E49-1EF3-3436F077B060}"/>
                    </a:ext>
                  </a:extLst>
                </p14:cNvPr>
                <p14:cNvContentPartPr/>
                <p14:nvPr/>
              </p14:nvContentPartPr>
              <p14:xfrm>
                <a:off x="5452585" y="2126917"/>
                <a:ext cx="180720" cy="25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78666F-6C02-2E49-1EF3-3436F077B0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43585" y="2118277"/>
                  <a:ext cx="198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48C8D6-FAD6-6174-DE61-9035A9241905}"/>
                    </a:ext>
                  </a:extLst>
                </p14:cNvPr>
                <p14:cNvContentPartPr/>
                <p14:nvPr/>
              </p14:nvContentPartPr>
              <p14:xfrm>
                <a:off x="6404425" y="2333917"/>
                <a:ext cx="46080" cy="132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48C8D6-FAD6-6174-DE61-9035A92419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5425" y="2325277"/>
                  <a:ext cx="63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3C1888-F8CF-5EB8-3C18-068B549BBC2D}"/>
                    </a:ext>
                  </a:extLst>
                </p14:cNvPr>
                <p14:cNvContentPartPr/>
                <p14:nvPr/>
              </p14:nvContentPartPr>
              <p14:xfrm>
                <a:off x="6608905" y="2146717"/>
                <a:ext cx="898200" cy="25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3C1888-F8CF-5EB8-3C18-068B549BBC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99905" y="2138077"/>
                  <a:ext cx="915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1C9902-26DF-B764-0B8A-25E918ACAEBD}"/>
                    </a:ext>
                  </a:extLst>
                </p14:cNvPr>
                <p14:cNvContentPartPr/>
                <p14:nvPr/>
              </p14:nvContentPartPr>
              <p14:xfrm>
                <a:off x="7634905" y="2041237"/>
                <a:ext cx="631800" cy="345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1C9902-26DF-B764-0B8A-25E918ACAE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5905" y="2032597"/>
                  <a:ext cx="649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E8CAD5-9B19-BDBD-FB03-6BEC92B0F259}"/>
                    </a:ext>
                  </a:extLst>
                </p14:cNvPr>
                <p14:cNvContentPartPr/>
                <p14:nvPr/>
              </p14:nvContentPartPr>
              <p14:xfrm>
                <a:off x="7983385" y="2124397"/>
                <a:ext cx="168480" cy="2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E8CAD5-9B19-BDBD-FB03-6BEC92B0F2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74745" y="2115397"/>
                  <a:ext cx="186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4840789-F294-CB0B-4F2F-88B75B39EF30}"/>
                    </a:ext>
                  </a:extLst>
                </p14:cNvPr>
                <p14:cNvContentPartPr/>
                <p14:nvPr/>
              </p14:nvContentPartPr>
              <p14:xfrm>
                <a:off x="8540665" y="2034397"/>
                <a:ext cx="249480" cy="482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4840789-F294-CB0B-4F2F-88B75B39EF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32025" y="2025757"/>
                  <a:ext cx="2671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1588AE-D779-8391-384E-7B5052D6D030}"/>
                    </a:ext>
                  </a:extLst>
                </p14:cNvPr>
                <p14:cNvContentPartPr/>
                <p14:nvPr/>
              </p14:nvContentPartPr>
              <p14:xfrm>
                <a:off x="8901385" y="2015677"/>
                <a:ext cx="1319760" cy="617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1588AE-D779-8391-384E-7B5052D6D03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92385" y="2006677"/>
                  <a:ext cx="13374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6075517-B958-E528-3178-A72DF94652F3}"/>
                    </a:ext>
                  </a:extLst>
                </p14:cNvPr>
                <p14:cNvContentPartPr/>
                <p14:nvPr/>
              </p14:nvContentPartPr>
              <p14:xfrm>
                <a:off x="9417265" y="2116477"/>
                <a:ext cx="184680" cy="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6075517-B958-E528-3178-A72DF94652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08265" y="2107477"/>
                  <a:ext cx="2023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44D9D2-A871-C9F2-71BF-E2E8DD3C9B02}"/>
              </a:ext>
            </a:extLst>
          </p:cNvPr>
          <p:cNvGrpSpPr/>
          <p:nvPr/>
        </p:nvGrpSpPr>
        <p:grpSpPr>
          <a:xfrm>
            <a:off x="10396105" y="1854037"/>
            <a:ext cx="1211760" cy="774360"/>
            <a:chOff x="10396105" y="1854037"/>
            <a:chExt cx="121176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4F0FD3-23DD-BF4A-C71D-0D4A7DED170A}"/>
                    </a:ext>
                  </a:extLst>
                </p14:cNvPr>
                <p14:cNvContentPartPr/>
                <p14:nvPr/>
              </p14:nvContentPartPr>
              <p14:xfrm>
                <a:off x="10396105" y="1972477"/>
                <a:ext cx="1211760" cy="655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4F0FD3-23DD-BF4A-C71D-0D4A7DED17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87105" y="1963477"/>
                  <a:ext cx="122940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112B98-ED70-9CE9-AE7C-9058D187A3C9}"/>
                    </a:ext>
                  </a:extLst>
                </p14:cNvPr>
                <p14:cNvContentPartPr/>
                <p14:nvPr/>
              </p14:nvContentPartPr>
              <p14:xfrm>
                <a:off x="11176585" y="2080477"/>
                <a:ext cx="148680" cy="1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112B98-ED70-9CE9-AE7C-9058D187A3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67585" y="2071837"/>
                  <a:ext cx="166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3815AA-DD51-F92D-A84C-B0334E492337}"/>
                    </a:ext>
                  </a:extLst>
                </p14:cNvPr>
                <p14:cNvContentPartPr/>
                <p14:nvPr/>
              </p14:nvContentPartPr>
              <p14:xfrm>
                <a:off x="10876705" y="1854037"/>
                <a:ext cx="120960" cy="131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3815AA-DD51-F92D-A84C-B0334E492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68065" y="1845037"/>
                  <a:ext cx="1386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DF26AE-0A35-C9D4-1A00-F07FFCD74DEE}"/>
              </a:ext>
            </a:extLst>
          </p:cNvPr>
          <p:cNvGrpSpPr/>
          <p:nvPr/>
        </p:nvGrpSpPr>
        <p:grpSpPr>
          <a:xfrm>
            <a:off x="1267585" y="2691397"/>
            <a:ext cx="1080720" cy="681480"/>
            <a:chOff x="1267585" y="2691397"/>
            <a:chExt cx="108072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563E1D-AA5A-4B67-27BA-5F72E1E099D6}"/>
                    </a:ext>
                  </a:extLst>
                </p14:cNvPr>
                <p14:cNvContentPartPr/>
                <p14:nvPr/>
              </p14:nvContentPartPr>
              <p14:xfrm>
                <a:off x="1342465" y="2886877"/>
                <a:ext cx="178920" cy="280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563E1D-AA5A-4B67-27BA-5F72E1E099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33465" y="2877877"/>
                  <a:ext cx="196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614B7C-D5DF-C101-A9EB-6448E7150017}"/>
                    </a:ext>
                  </a:extLst>
                </p14:cNvPr>
                <p14:cNvContentPartPr/>
                <p14:nvPr/>
              </p14:nvContentPartPr>
              <p14:xfrm>
                <a:off x="1594465" y="2884357"/>
                <a:ext cx="725040" cy="290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614B7C-D5DF-C101-A9EB-6448E71500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85465" y="2875717"/>
                  <a:ext cx="742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550195-C23E-5B38-FD57-DDD9A608C118}"/>
                    </a:ext>
                  </a:extLst>
                </p14:cNvPr>
                <p14:cNvContentPartPr/>
                <p14:nvPr/>
              </p14:nvContentPartPr>
              <p14:xfrm>
                <a:off x="1798225" y="2691397"/>
                <a:ext cx="104040" cy="126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550195-C23E-5B38-FD57-DDD9A608C1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89225" y="2682397"/>
                  <a:ext cx="121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1325FFC-AF00-457B-99FD-DFC3D2BDCC46}"/>
                    </a:ext>
                  </a:extLst>
                </p14:cNvPr>
                <p14:cNvContentPartPr/>
                <p14:nvPr/>
              </p14:nvContentPartPr>
              <p14:xfrm>
                <a:off x="1607425" y="2921797"/>
                <a:ext cx="166680" cy="5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1325FFC-AF00-457B-99FD-DFC3D2BDCC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98425" y="2913157"/>
                  <a:ext cx="184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D3E027-0907-AD35-B606-7AA528907BAB}"/>
                    </a:ext>
                  </a:extLst>
                </p14:cNvPr>
                <p14:cNvContentPartPr/>
                <p14:nvPr/>
              </p14:nvContentPartPr>
              <p14:xfrm>
                <a:off x="1280185" y="3246157"/>
                <a:ext cx="1014480" cy="36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D3E027-0907-AD35-B606-7AA528907B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71185" y="3237517"/>
                  <a:ext cx="1032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12D385-D24C-739E-4786-498694BB8256}"/>
                    </a:ext>
                  </a:extLst>
                </p14:cNvPr>
                <p14:cNvContentPartPr/>
                <p14:nvPr/>
              </p14:nvContentPartPr>
              <p14:xfrm>
                <a:off x="1267585" y="3354517"/>
                <a:ext cx="108072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12D385-D24C-739E-4786-498694BB825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58945" y="3345877"/>
                  <a:ext cx="10983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2A21E1A-61BB-0F10-9F56-D05C9B48B78D}"/>
              </a:ext>
            </a:extLst>
          </p:cNvPr>
          <p:cNvGrpSpPr/>
          <p:nvPr/>
        </p:nvGrpSpPr>
        <p:grpSpPr>
          <a:xfrm>
            <a:off x="407545" y="3421117"/>
            <a:ext cx="6965640" cy="1540440"/>
            <a:chOff x="407545" y="3421117"/>
            <a:chExt cx="6965640" cy="15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054345-156C-3532-2A8B-FD112A5181C5}"/>
                    </a:ext>
                  </a:extLst>
                </p14:cNvPr>
                <p14:cNvContentPartPr/>
                <p14:nvPr/>
              </p14:nvContentPartPr>
              <p14:xfrm>
                <a:off x="598705" y="3751597"/>
                <a:ext cx="83520" cy="23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054345-156C-3532-2A8B-FD112A5181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0065" y="3742957"/>
                  <a:ext cx="101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2F1715-0290-B77F-8DC6-FF64F021C0A8}"/>
                    </a:ext>
                  </a:extLst>
                </p14:cNvPr>
                <p14:cNvContentPartPr/>
                <p14:nvPr/>
              </p14:nvContentPartPr>
              <p14:xfrm>
                <a:off x="489265" y="3637477"/>
                <a:ext cx="307080" cy="390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2F1715-0290-B77F-8DC6-FF64F021C0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0625" y="3628477"/>
                  <a:ext cx="3247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A749D86-F8A9-92EA-62DC-B13F97BB08C7}"/>
                    </a:ext>
                  </a:extLst>
                </p14:cNvPr>
                <p14:cNvContentPartPr/>
                <p14:nvPr/>
              </p14:nvContentPartPr>
              <p14:xfrm>
                <a:off x="924505" y="3714157"/>
                <a:ext cx="695160" cy="26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A749D86-F8A9-92EA-62DC-B13F97BB08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5865" y="3705157"/>
                  <a:ext cx="712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6AEB29-4CF2-508C-28E6-39989B6CD4C0}"/>
                    </a:ext>
                  </a:extLst>
                </p14:cNvPr>
                <p14:cNvContentPartPr/>
                <p14:nvPr/>
              </p14:nvContentPartPr>
              <p14:xfrm>
                <a:off x="1734865" y="3755197"/>
                <a:ext cx="151200" cy="16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6AEB29-4CF2-508C-28E6-39989B6CD4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25865" y="3746557"/>
                  <a:ext cx="168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95E0B67-85A6-EAFF-22BA-79AF4E4976E5}"/>
                    </a:ext>
                  </a:extLst>
                </p14:cNvPr>
                <p14:cNvContentPartPr/>
                <p14:nvPr/>
              </p14:nvContentPartPr>
              <p14:xfrm>
                <a:off x="1726225" y="3663397"/>
                <a:ext cx="1299240" cy="559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5E0B67-85A6-EAFF-22BA-79AF4E4976E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17225" y="3654757"/>
                  <a:ext cx="13168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18892F9-37DE-B804-A1D7-F1CA09E11E2D}"/>
                    </a:ext>
                  </a:extLst>
                </p14:cNvPr>
                <p14:cNvContentPartPr/>
                <p14:nvPr/>
              </p14:nvContentPartPr>
              <p14:xfrm>
                <a:off x="2055265" y="3810637"/>
                <a:ext cx="2055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18892F9-37DE-B804-A1D7-F1CA09E11E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46625" y="3801997"/>
                  <a:ext cx="22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38210A-1DCB-F18C-0124-00CAE39CB471}"/>
                    </a:ext>
                  </a:extLst>
                </p14:cNvPr>
                <p14:cNvContentPartPr/>
                <p14:nvPr/>
              </p14:nvContentPartPr>
              <p14:xfrm>
                <a:off x="3274225" y="3731437"/>
                <a:ext cx="433440" cy="260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38210A-1DCB-F18C-0124-00CAE39CB47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65225" y="3722797"/>
                  <a:ext cx="451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A985D2-5203-7AFB-1E33-2063838A7823}"/>
                    </a:ext>
                  </a:extLst>
                </p14:cNvPr>
                <p14:cNvContentPartPr/>
                <p14:nvPr/>
              </p14:nvContentPartPr>
              <p14:xfrm>
                <a:off x="3781825" y="3664477"/>
                <a:ext cx="124200" cy="347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A985D2-5203-7AFB-1E33-2063838A78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72825" y="3655837"/>
                  <a:ext cx="1418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5804440-D9C8-23E3-E736-0F25830B348C}"/>
                    </a:ext>
                  </a:extLst>
                </p14:cNvPr>
                <p14:cNvContentPartPr/>
                <p14:nvPr/>
              </p14:nvContentPartPr>
              <p14:xfrm>
                <a:off x="3835105" y="3602557"/>
                <a:ext cx="1882080" cy="407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5804440-D9C8-23E3-E736-0F25830B34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26105" y="3593917"/>
                  <a:ext cx="1899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E968563-2DF0-FBD6-2E4C-3B4477D165A5}"/>
                    </a:ext>
                  </a:extLst>
                </p14:cNvPr>
                <p14:cNvContentPartPr/>
                <p14:nvPr/>
              </p14:nvContentPartPr>
              <p14:xfrm>
                <a:off x="5274025" y="3423637"/>
                <a:ext cx="116280" cy="120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E968563-2DF0-FBD6-2E4C-3B4477D165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65385" y="3414637"/>
                  <a:ext cx="133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F1A724-D88B-10FC-835D-4752A6CD6A57}"/>
                    </a:ext>
                  </a:extLst>
                </p14:cNvPr>
                <p14:cNvContentPartPr/>
                <p14:nvPr/>
              </p14:nvContentPartPr>
              <p14:xfrm>
                <a:off x="5094025" y="3645757"/>
                <a:ext cx="153720" cy="2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F1A724-D88B-10FC-835D-4752A6CD6A5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85385" y="3637117"/>
                  <a:ext cx="171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1533C2-5F31-7F6A-D77B-7495B1A55352}"/>
                    </a:ext>
                  </a:extLst>
                </p14:cNvPr>
                <p14:cNvContentPartPr/>
                <p14:nvPr/>
              </p14:nvContentPartPr>
              <p14:xfrm>
                <a:off x="4810345" y="3661957"/>
                <a:ext cx="213480" cy="1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1533C2-5F31-7F6A-D77B-7495B1A553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01345" y="3653317"/>
                  <a:ext cx="231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0F944F0-34C3-D20E-D447-B75317DD78B8}"/>
                    </a:ext>
                  </a:extLst>
                </p14:cNvPr>
                <p14:cNvContentPartPr/>
                <p14:nvPr/>
              </p14:nvContentPartPr>
              <p14:xfrm>
                <a:off x="5912665" y="3606517"/>
                <a:ext cx="200520" cy="3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F944F0-34C3-D20E-D447-B75317DD78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03665" y="3597517"/>
                  <a:ext cx="218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4F7447-21E9-ECEE-4409-F224246BF8AF}"/>
                    </a:ext>
                  </a:extLst>
                </p14:cNvPr>
                <p14:cNvContentPartPr/>
                <p14:nvPr/>
              </p14:nvContentPartPr>
              <p14:xfrm>
                <a:off x="5990425" y="3615157"/>
                <a:ext cx="547560" cy="312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4F7447-21E9-ECEE-4409-F224246BF8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81785" y="3606157"/>
                  <a:ext cx="565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8D99BBA-7670-DA01-583F-8EF2E86D5407}"/>
                    </a:ext>
                  </a:extLst>
                </p14:cNvPr>
                <p14:cNvContentPartPr/>
                <p14:nvPr/>
              </p14:nvContentPartPr>
              <p14:xfrm>
                <a:off x="6180145" y="3421117"/>
                <a:ext cx="142200" cy="144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8D99BBA-7670-DA01-583F-8EF2E86D54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71505" y="3412477"/>
                  <a:ext cx="159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ABBF8BB-DFD7-B7C8-9542-A9B2C2E05AAC}"/>
                    </a:ext>
                  </a:extLst>
                </p14:cNvPr>
                <p14:cNvContentPartPr/>
                <p14:nvPr/>
              </p14:nvContentPartPr>
              <p14:xfrm>
                <a:off x="519505" y="4433437"/>
                <a:ext cx="172440" cy="228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ABBF8BB-DFD7-B7C8-9542-A9B2C2E05A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0505" y="4424437"/>
                  <a:ext cx="190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27514F-08A8-1819-7DFB-33E2365879B8}"/>
                    </a:ext>
                  </a:extLst>
                </p14:cNvPr>
                <p14:cNvContentPartPr/>
                <p14:nvPr/>
              </p14:nvContentPartPr>
              <p14:xfrm>
                <a:off x="407545" y="4350277"/>
                <a:ext cx="357480" cy="401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27514F-08A8-1819-7DFB-33E2365879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905" y="4341277"/>
                  <a:ext cx="375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DEA39FE-5159-F9E0-8104-F57AC310896C}"/>
                    </a:ext>
                  </a:extLst>
                </p14:cNvPr>
                <p14:cNvContentPartPr/>
                <p14:nvPr/>
              </p14:nvContentPartPr>
              <p14:xfrm>
                <a:off x="1052665" y="4316437"/>
                <a:ext cx="13320" cy="364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DEA39FE-5159-F9E0-8104-F57AC31089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4025" y="4307437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BCB83E6-56A8-9314-DF0F-EE6E01AEA69E}"/>
                    </a:ext>
                  </a:extLst>
                </p14:cNvPr>
                <p14:cNvContentPartPr/>
                <p14:nvPr/>
              </p14:nvContentPartPr>
              <p14:xfrm>
                <a:off x="973105" y="4299157"/>
                <a:ext cx="183600" cy="244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BCB83E6-56A8-9314-DF0F-EE6E01AEA6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4105" y="4290517"/>
                  <a:ext cx="201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C567C87-AFB3-3540-5911-7F0597A4C00F}"/>
                    </a:ext>
                  </a:extLst>
                </p14:cNvPr>
                <p14:cNvContentPartPr/>
                <p14:nvPr/>
              </p14:nvContentPartPr>
              <p14:xfrm>
                <a:off x="1139425" y="4433437"/>
                <a:ext cx="963360" cy="270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C567C87-AFB3-3540-5911-7F0597A4C00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30425" y="4424797"/>
                  <a:ext cx="981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779611-EA66-07B2-5640-363BEA2D3F64}"/>
                    </a:ext>
                  </a:extLst>
                </p14:cNvPr>
                <p14:cNvContentPartPr/>
                <p14:nvPr/>
              </p14:nvContentPartPr>
              <p14:xfrm>
                <a:off x="2332105" y="4301317"/>
                <a:ext cx="1788480" cy="660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779611-EA66-07B2-5640-363BEA2D3F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23465" y="4292317"/>
                  <a:ext cx="18061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51B259-DA8E-C8B9-20E4-F45BA9404AFB}"/>
                    </a:ext>
                  </a:extLst>
                </p14:cNvPr>
                <p14:cNvContentPartPr/>
                <p14:nvPr/>
              </p14:nvContentPartPr>
              <p14:xfrm>
                <a:off x="4051465" y="4415437"/>
                <a:ext cx="194400" cy="22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751B259-DA8E-C8B9-20E4-F45BA9404AF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42825" y="4406797"/>
                  <a:ext cx="212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93EF94D-2507-CF8D-F773-1F83F2AD40E7}"/>
                    </a:ext>
                  </a:extLst>
                </p14:cNvPr>
                <p14:cNvContentPartPr/>
                <p14:nvPr/>
              </p14:nvContentPartPr>
              <p14:xfrm>
                <a:off x="4394185" y="4402837"/>
                <a:ext cx="405720" cy="241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93EF94D-2507-CF8D-F773-1F83F2AD40E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85185" y="4394197"/>
                  <a:ext cx="42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09AE3F8-FEA3-D7C9-2638-2EC2440D3701}"/>
                    </a:ext>
                  </a:extLst>
                </p14:cNvPr>
                <p14:cNvContentPartPr/>
                <p14:nvPr/>
              </p14:nvContentPartPr>
              <p14:xfrm>
                <a:off x="4875505" y="4156237"/>
                <a:ext cx="1725480" cy="557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09AE3F8-FEA3-D7C9-2638-2EC2440D370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66505" y="4147237"/>
                  <a:ext cx="1743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5F0554-C1A1-44D6-B084-8B06C480EE47}"/>
                    </a:ext>
                  </a:extLst>
                </p14:cNvPr>
                <p14:cNvContentPartPr/>
                <p14:nvPr/>
              </p14:nvContentPartPr>
              <p14:xfrm>
                <a:off x="6124345" y="4052917"/>
                <a:ext cx="109440" cy="105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5F0554-C1A1-44D6-B084-8B06C480EE4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15705" y="4044277"/>
                  <a:ext cx="127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53FD69-0960-6F3A-B201-0746BC85271B}"/>
                    </a:ext>
                  </a:extLst>
                </p14:cNvPr>
                <p14:cNvContentPartPr/>
                <p14:nvPr/>
              </p14:nvContentPartPr>
              <p14:xfrm>
                <a:off x="5995105" y="4213117"/>
                <a:ext cx="164520" cy="15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53FD69-0960-6F3A-B201-0746BC8527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86465" y="4204117"/>
                  <a:ext cx="182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B1EBC0-019B-4173-4C37-58B9A585E403}"/>
                    </a:ext>
                  </a:extLst>
                </p14:cNvPr>
                <p14:cNvContentPartPr/>
                <p14:nvPr/>
              </p14:nvContentPartPr>
              <p14:xfrm>
                <a:off x="5676145" y="4086037"/>
                <a:ext cx="153000" cy="116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B1EBC0-019B-4173-4C37-58B9A585E40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67505" y="4077397"/>
                  <a:ext cx="170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F764DD4-C8D7-764E-0C70-9EBDBFDAEE8E}"/>
                    </a:ext>
                  </a:extLst>
                </p14:cNvPr>
                <p14:cNvContentPartPr/>
                <p14:nvPr/>
              </p14:nvContentPartPr>
              <p14:xfrm>
                <a:off x="6708985" y="4168117"/>
                <a:ext cx="242640" cy="18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F764DD4-C8D7-764E-0C70-9EBDBFDAEE8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99985" y="4159477"/>
                  <a:ext cx="26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665203-9FC8-279F-40C5-4A4B7C9750BB}"/>
                    </a:ext>
                  </a:extLst>
                </p14:cNvPr>
                <p14:cNvContentPartPr/>
                <p14:nvPr/>
              </p14:nvContentPartPr>
              <p14:xfrm>
                <a:off x="6818425" y="4192597"/>
                <a:ext cx="554760" cy="399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665203-9FC8-279F-40C5-4A4B7C9750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09785" y="4183957"/>
                  <a:ext cx="572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97E358-77C4-9922-6104-C1B1DCE98291}"/>
                    </a:ext>
                  </a:extLst>
                </p14:cNvPr>
                <p14:cNvContentPartPr/>
                <p14:nvPr/>
              </p14:nvContentPartPr>
              <p14:xfrm>
                <a:off x="7025785" y="4183597"/>
                <a:ext cx="131040" cy="102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97E358-77C4-9922-6104-C1B1DCE9829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16785" y="4174957"/>
                  <a:ext cx="14868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5ECF075-4A8B-01E6-109D-E5F116BC2BF1}"/>
              </a:ext>
            </a:extLst>
          </p:cNvPr>
          <p:cNvGrpSpPr/>
          <p:nvPr/>
        </p:nvGrpSpPr>
        <p:grpSpPr>
          <a:xfrm>
            <a:off x="405745" y="4941397"/>
            <a:ext cx="2037240" cy="444960"/>
            <a:chOff x="405745" y="4941397"/>
            <a:chExt cx="203724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F2D2FD-1A9F-8E59-B52E-8B43E29D373F}"/>
                    </a:ext>
                  </a:extLst>
                </p14:cNvPr>
                <p14:cNvContentPartPr/>
                <p14:nvPr/>
              </p14:nvContentPartPr>
              <p14:xfrm>
                <a:off x="510865" y="5087557"/>
                <a:ext cx="136800" cy="208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F2D2FD-1A9F-8E59-B52E-8B43E29D373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2225" y="5078557"/>
                  <a:ext cx="154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7DEA56-DB35-39FC-DCC5-94AA4AE3F1D9}"/>
                    </a:ext>
                  </a:extLst>
                </p14:cNvPr>
                <p14:cNvContentPartPr/>
                <p14:nvPr/>
              </p14:nvContentPartPr>
              <p14:xfrm>
                <a:off x="405745" y="4941397"/>
                <a:ext cx="379080" cy="444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7DEA56-DB35-39FC-DCC5-94AA4AE3F1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7105" y="4932397"/>
                  <a:ext cx="3967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830451A-D1EB-1883-834C-1A6FF0D1C6D2}"/>
                    </a:ext>
                  </a:extLst>
                </p14:cNvPr>
                <p14:cNvContentPartPr/>
                <p14:nvPr/>
              </p14:nvContentPartPr>
              <p14:xfrm>
                <a:off x="1128265" y="4961917"/>
                <a:ext cx="14400" cy="314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830451A-D1EB-1883-834C-1A6FF0D1C6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9265" y="4953277"/>
                  <a:ext cx="32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DA89A6B-8630-A2A7-E473-75B9E15D90F2}"/>
                    </a:ext>
                  </a:extLst>
                </p14:cNvPr>
                <p14:cNvContentPartPr/>
                <p14:nvPr/>
              </p14:nvContentPartPr>
              <p14:xfrm>
                <a:off x="1017385" y="4964437"/>
                <a:ext cx="208800" cy="366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DA89A6B-8630-A2A7-E473-75B9E15D90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8745" y="4955797"/>
                  <a:ext cx="226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02638DE-0C58-98B6-7229-22674D2B258A}"/>
                    </a:ext>
                  </a:extLst>
                </p14:cNvPr>
                <p14:cNvContentPartPr/>
                <p14:nvPr/>
              </p14:nvContentPartPr>
              <p14:xfrm>
                <a:off x="1267585" y="4976317"/>
                <a:ext cx="1175400" cy="345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02638DE-0C58-98B6-7229-22674D2B25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58945" y="4967677"/>
                  <a:ext cx="1193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3F0890D-15E2-AF0C-BB87-FE3F1161F6D2}"/>
                    </a:ext>
                  </a:extLst>
                </p14:cNvPr>
                <p14:cNvContentPartPr/>
                <p14:nvPr/>
              </p14:nvContentPartPr>
              <p14:xfrm>
                <a:off x="1387105" y="5039317"/>
                <a:ext cx="173520" cy="8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3F0890D-15E2-AF0C-BB87-FE3F1161F6D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78465" y="5030317"/>
                  <a:ext cx="1911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4876AAB-7E16-406F-2F74-7E22FEE34285}"/>
              </a:ext>
            </a:extLst>
          </p:cNvPr>
          <p:cNvGrpSpPr/>
          <p:nvPr/>
        </p:nvGrpSpPr>
        <p:grpSpPr>
          <a:xfrm>
            <a:off x="2631625" y="4913317"/>
            <a:ext cx="4221360" cy="680760"/>
            <a:chOff x="2631625" y="4913317"/>
            <a:chExt cx="4221360" cy="68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2502DC-8FFB-8EC4-9685-0610521FD19B}"/>
                    </a:ext>
                  </a:extLst>
                </p14:cNvPr>
                <p14:cNvContentPartPr/>
                <p14:nvPr/>
              </p14:nvContentPartPr>
              <p14:xfrm>
                <a:off x="2631625" y="4934557"/>
                <a:ext cx="1954440" cy="659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2502DC-8FFB-8EC4-9685-0610521FD1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22985" y="4925917"/>
                  <a:ext cx="197208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CEE2F84-23A7-C7EA-60C2-684C27F5F5A1}"/>
                    </a:ext>
                  </a:extLst>
                </p14:cNvPr>
                <p14:cNvContentPartPr/>
                <p14:nvPr/>
              </p14:nvContentPartPr>
              <p14:xfrm>
                <a:off x="4532425" y="5035717"/>
                <a:ext cx="159840" cy="24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CEE2F84-23A7-C7EA-60C2-684C27F5F5A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23785" y="5026717"/>
                  <a:ext cx="177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F880934-6BA8-850C-6B3C-7EB5AC6445BB}"/>
                    </a:ext>
                  </a:extLst>
                </p14:cNvPr>
                <p14:cNvContentPartPr/>
                <p14:nvPr/>
              </p14:nvContentPartPr>
              <p14:xfrm>
                <a:off x="4883065" y="5070277"/>
                <a:ext cx="377640" cy="237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F880934-6BA8-850C-6B3C-7EB5AC6445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74065" y="5061277"/>
                  <a:ext cx="395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0221229-B189-5C6F-37D9-6D6697402A95}"/>
                    </a:ext>
                  </a:extLst>
                </p14:cNvPr>
                <p14:cNvContentPartPr/>
                <p14:nvPr/>
              </p14:nvContentPartPr>
              <p14:xfrm>
                <a:off x="5368345" y="5015917"/>
                <a:ext cx="710640" cy="332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0221229-B189-5C6F-37D9-6D6697402A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59705" y="5007277"/>
                  <a:ext cx="728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A7F402-561C-99B0-1B61-5F3ACC55C95F}"/>
                    </a:ext>
                  </a:extLst>
                </p14:cNvPr>
                <p14:cNvContentPartPr/>
                <p14:nvPr/>
              </p14:nvContentPartPr>
              <p14:xfrm>
                <a:off x="5769025" y="5115277"/>
                <a:ext cx="180720" cy="17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A7F402-561C-99B0-1B61-5F3ACC55C95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60385" y="5106637"/>
                  <a:ext cx="198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5A148C-7F87-5039-A401-445CC4CEFAC0}"/>
                    </a:ext>
                  </a:extLst>
                </p14:cNvPr>
                <p14:cNvContentPartPr/>
                <p14:nvPr/>
              </p14:nvContentPartPr>
              <p14:xfrm>
                <a:off x="6207505" y="5041837"/>
                <a:ext cx="213480" cy="3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5A148C-7F87-5039-A401-445CC4CEFA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98505" y="5033197"/>
                  <a:ext cx="231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BEDB7EA-34D7-1B5D-7C71-2A3BBFA05C6D}"/>
                    </a:ext>
                  </a:extLst>
                </p14:cNvPr>
                <p14:cNvContentPartPr/>
                <p14:nvPr/>
              </p14:nvContentPartPr>
              <p14:xfrm>
                <a:off x="6298945" y="5065237"/>
                <a:ext cx="554040" cy="244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BEDB7EA-34D7-1B5D-7C71-2A3BBFA05C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89945" y="5056237"/>
                  <a:ext cx="571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B459EB-EE5D-5F5C-3AEF-DE2A47E404BE}"/>
                    </a:ext>
                  </a:extLst>
                </p14:cNvPr>
                <p14:cNvContentPartPr/>
                <p14:nvPr/>
              </p14:nvContentPartPr>
              <p14:xfrm>
                <a:off x="6496945" y="4913317"/>
                <a:ext cx="122760" cy="100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B459EB-EE5D-5F5C-3AEF-DE2A47E404B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88305" y="4904317"/>
                  <a:ext cx="1404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45BCF9B-5782-AB6B-C93E-3035832BF33F}"/>
              </a:ext>
            </a:extLst>
          </p:cNvPr>
          <p:cNvGrpSpPr/>
          <p:nvPr/>
        </p:nvGrpSpPr>
        <p:grpSpPr>
          <a:xfrm>
            <a:off x="7064665" y="5009437"/>
            <a:ext cx="1811520" cy="441360"/>
            <a:chOff x="7064665" y="5009437"/>
            <a:chExt cx="181152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E2535BF-FE22-F9CB-F279-BE3B2A0A2C93}"/>
                    </a:ext>
                  </a:extLst>
                </p14:cNvPr>
                <p14:cNvContentPartPr/>
                <p14:nvPr/>
              </p14:nvContentPartPr>
              <p14:xfrm>
                <a:off x="7064665" y="5009437"/>
                <a:ext cx="124560" cy="428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E2535BF-FE22-F9CB-F279-BE3B2A0A2C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56025" y="5000797"/>
                  <a:ext cx="1422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AE94AD1-E9EA-1DE1-8008-9880153AC499}"/>
                    </a:ext>
                  </a:extLst>
                </p14:cNvPr>
                <p14:cNvContentPartPr/>
                <p14:nvPr/>
              </p14:nvContentPartPr>
              <p14:xfrm>
                <a:off x="7280305" y="5137597"/>
                <a:ext cx="722520" cy="31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AE94AD1-E9EA-1DE1-8008-9880153AC49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71665" y="5128597"/>
                  <a:ext cx="740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963B02D-032A-32B7-1963-B7DBC34B115A}"/>
                    </a:ext>
                  </a:extLst>
                </p14:cNvPr>
                <p14:cNvContentPartPr/>
                <p14:nvPr/>
              </p14:nvContentPartPr>
              <p14:xfrm>
                <a:off x="8162305" y="5155237"/>
                <a:ext cx="103320" cy="270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963B02D-032A-32B7-1963-B7DBC34B115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53305" y="5146237"/>
                  <a:ext cx="120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0EE2E7C-DCFC-5766-3792-9E9507CE404E}"/>
                    </a:ext>
                  </a:extLst>
                </p14:cNvPr>
                <p14:cNvContentPartPr/>
                <p14:nvPr/>
              </p14:nvContentPartPr>
              <p14:xfrm>
                <a:off x="8163385" y="5137237"/>
                <a:ext cx="527400" cy="297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0EE2E7C-DCFC-5766-3792-9E9507CE404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54745" y="5128237"/>
                  <a:ext cx="545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9E29321-3CDE-693F-41AC-CB8548C86EC6}"/>
                    </a:ext>
                  </a:extLst>
                </p14:cNvPr>
                <p14:cNvContentPartPr/>
                <p14:nvPr/>
              </p14:nvContentPartPr>
              <p14:xfrm>
                <a:off x="8772145" y="5058037"/>
                <a:ext cx="104040" cy="388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9E29321-3CDE-693F-41AC-CB8548C86EC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63145" y="5049397"/>
                  <a:ext cx="12168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3A3588B-4407-6C06-2EF2-10DA259BC581}"/>
              </a:ext>
            </a:extLst>
          </p:cNvPr>
          <p:cNvGrpSpPr/>
          <p:nvPr/>
        </p:nvGrpSpPr>
        <p:grpSpPr>
          <a:xfrm>
            <a:off x="6871705" y="3515077"/>
            <a:ext cx="3040560" cy="1276200"/>
            <a:chOff x="6871705" y="3515077"/>
            <a:chExt cx="3040560" cy="12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6A4C2D8-CB53-0B28-AEF9-852C52F078F9}"/>
                    </a:ext>
                  </a:extLst>
                </p14:cNvPr>
                <p14:cNvContentPartPr/>
                <p14:nvPr/>
              </p14:nvContentPartPr>
              <p14:xfrm>
                <a:off x="6871705" y="3515077"/>
                <a:ext cx="158400" cy="465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6A4C2D8-CB53-0B28-AEF9-852C52F078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62705" y="3506077"/>
                  <a:ext cx="1760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4C0028-EED8-1CF8-BDD8-9063C46D06C4}"/>
                    </a:ext>
                  </a:extLst>
                </p14:cNvPr>
                <p14:cNvContentPartPr/>
                <p14:nvPr/>
              </p14:nvContentPartPr>
              <p14:xfrm>
                <a:off x="7127305" y="3652957"/>
                <a:ext cx="88920" cy="281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4C0028-EED8-1CF8-BDD8-9063C46D06C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18305" y="3644317"/>
                  <a:ext cx="106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488189E-543C-100B-8909-7E96CAF1B926}"/>
                    </a:ext>
                  </a:extLst>
                </p14:cNvPr>
                <p14:cNvContentPartPr/>
                <p14:nvPr/>
              </p14:nvContentPartPr>
              <p14:xfrm>
                <a:off x="7117225" y="3636037"/>
                <a:ext cx="775440" cy="303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488189E-543C-100B-8909-7E96CAF1B92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08585" y="3627037"/>
                  <a:ext cx="793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0FF2A5E-D04D-6384-715F-E2E74A933481}"/>
                    </a:ext>
                  </a:extLst>
                </p14:cNvPr>
                <p14:cNvContentPartPr/>
                <p14:nvPr/>
              </p14:nvContentPartPr>
              <p14:xfrm>
                <a:off x="7836145" y="3720277"/>
                <a:ext cx="88920" cy="2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0FF2A5E-D04D-6384-715F-E2E74A93348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27145" y="3711277"/>
                  <a:ext cx="106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469EAE4-E999-8343-CB2C-461838FC3256}"/>
                    </a:ext>
                  </a:extLst>
                </p14:cNvPr>
                <p14:cNvContentPartPr/>
                <p14:nvPr/>
              </p14:nvContentPartPr>
              <p14:xfrm>
                <a:off x="8066905" y="3659797"/>
                <a:ext cx="91080" cy="270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469EAE4-E999-8343-CB2C-461838FC32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58265" y="3651157"/>
                  <a:ext cx="108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68C4D9-39AB-4A49-B7EB-40AF219F7BB0}"/>
                    </a:ext>
                  </a:extLst>
                </p14:cNvPr>
                <p14:cNvContentPartPr/>
                <p14:nvPr/>
              </p14:nvContentPartPr>
              <p14:xfrm>
                <a:off x="8084905" y="3576997"/>
                <a:ext cx="502200" cy="341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68C4D9-39AB-4A49-B7EB-40AF219F7BB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76265" y="3568357"/>
                  <a:ext cx="519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6D4578C-3841-8171-0314-A80C23E6770B}"/>
                    </a:ext>
                  </a:extLst>
                </p14:cNvPr>
                <p14:cNvContentPartPr/>
                <p14:nvPr/>
              </p14:nvContentPartPr>
              <p14:xfrm>
                <a:off x="8655505" y="3560437"/>
                <a:ext cx="95040" cy="394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6D4578C-3841-8171-0314-A80C23E677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46865" y="3551797"/>
                  <a:ext cx="112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015DCEF-3692-7AF6-9546-7602E81FAE92}"/>
                    </a:ext>
                  </a:extLst>
                </p14:cNvPr>
                <p14:cNvContentPartPr/>
                <p14:nvPr/>
              </p14:nvContentPartPr>
              <p14:xfrm>
                <a:off x="7597465" y="4208797"/>
                <a:ext cx="145440" cy="379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015DCEF-3692-7AF6-9546-7602E81FAE9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88825" y="4200157"/>
                  <a:ext cx="163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00D9F05-0CFE-B539-F917-E61F524B03BB}"/>
                    </a:ext>
                  </a:extLst>
                </p14:cNvPr>
                <p14:cNvContentPartPr/>
                <p14:nvPr/>
              </p14:nvContentPartPr>
              <p14:xfrm>
                <a:off x="7839025" y="4242277"/>
                <a:ext cx="881640" cy="315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00D9F05-0CFE-B539-F917-E61F524B03B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30385" y="4233277"/>
                  <a:ext cx="899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51568B6-1DB8-FC27-65E9-9820BB5FED5D}"/>
                    </a:ext>
                  </a:extLst>
                </p14:cNvPr>
                <p14:cNvContentPartPr/>
                <p14:nvPr/>
              </p14:nvContentPartPr>
              <p14:xfrm>
                <a:off x="8105785" y="4111597"/>
                <a:ext cx="114480" cy="108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51568B6-1DB8-FC27-65E9-9820BB5FED5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97145" y="4102957"/>
                  <a:ext cx="132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0D81E95-E970-1ECD-D93C-FE8FC8EC0627}"/>
                    </a:ext>
                  </a:extLst>
                </p14:cNvPr>
                <p14:cNvContentPartPr/>
                <p14:nvPr/>
              </p14:nvContentPartPr>
              <p14:xfrm>
                <a:off x="8704105" y="4363237"/>
                <a:ext cx="196560" cy="184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0D81E95-E970-1ECD-D93C-FE8FC8EC062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95105" y="4354237"/>
                  <a:ext cx="214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7E1EA78-F1BA-927C-D201-FABB37C39A2F}"/>
                    </a:ext>
                  </a:extLst>
                </p14:cNvPr>
                <p14:cNvContentPartPr/>
                <p14:nvPr/>
              </p14:nvContentPartPr>
              <p14:xfrm>
                <a:off x="8984905" y="4197277"/>
                <a:ext cx="828000" cy="594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7E1EA78-F1BA-927C-D201-FABB37C39A2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76265" y="4188637"/>
                  <a:ext cx="8456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B192A94-EFF6-C10C-B600-A92DA9190E29}"/>
                    </a:ext>
                  </a:extLst>
                </p14:cNvPr>
                <p14:cNvContentPartPr/>
                <p14:nvPr/>
              </p14:nvContentPartPr>
              <p14:xfrm>
                <a:off x="9767545" y="4036717"/>
                <a:ext cx="144720" cy="584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B192A94-EFF6-C10C-B600-A92DA9190E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58905" y="4027717"/>
                  <a:ext cx="16236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2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DE23E9-C3DD-3A5A-C848-941F875B5333}"/>
              </a:ext>
            </a:extLst>
          </p:cNvPr>
          <p:cNvGrpSpPr/>
          <p:nvPr/>
        </p:nvGrpSpPr>
        <p:grpSpPr>
          <a:xfrm>
            <a:off x="5393316" y="299557"/>
            <a:ext cx="1842120" cy="661618"/>
            <a:chOff x="5393316" y="299557"/>
            <a:chExt cx="1842120" cy="66161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7B2BA3-DEF0-5EE9-8415-27872F8B57C3}"/>
                    </a:ext>
                  </a:extLst>
                </p14:cNvPr>
                <p14:cNvContentPartPr/>
                <p14:nvPr/>
              </p14:nvContentPartPr>
              <p14:xfrm>
                <a:off x="5420545" y="473437"/>
                <a:ext cx="1766160" cy="343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7B2BA3-DEF0-5EE9-8415-27872F8B57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1545" y="464437"/>
                  <a:ext cx="17838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9E82E4-7BF2-E0B6-509B-1C78E7DC3C45}"/>
                    </a:ext>
                  </a:extLst>
                </p14:cNvPr>
                <p14:cNvContentPartPr/>
                <p14:nvPr/>
              </p14:nvContentPartPr>
              <p14:xfrm>
                <a:off x="6103825" y="299557"/>
                <a:ext cx="81000" cy="15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9E82E4-7BF2-E0B6-509B-1C78E7DC3C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4825" y="290917"/>
                  <a:ext cx="98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128F4E-B5E0-288B-C37A-C6696DA39D7C}"/>
                    </a:ext>
                  </a:extLst>
                </p14:cNvPr>
                <p14:cNvContentPartPr/>
                <p14:nvPr/>
              </p14:nvContentPartPr>
              <p14:xfrm>
                <a:off x="6185185" y="546517"/>
                <a:ext cx="19764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128F4E-B5E0-288B-C37A-C6696DA39D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6545" y="537517"/>
                  <a:ext cx="21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437C3D-9ED0-DC17-EDCB-6DF85F048EC9}"/>
                    </a:ext>
                  </a:extLst>
                </p14:cNvPr>
                <p14:cNvContentPartPr/>
                <p14:nvPr/>
              </p14:nvContentPartPr>
              <p14:xfrm>
                <a:off x="6531865" y="566317"/>
                <a:ext cx="216360" cy="1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437C3D-9ED0-DC17-EDCB-6DF85F048E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2865" y="557317"/>
                  <a:ext cx="23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0F713B-9953-F625-2F65-5A96D9528D7D}"/>
                    </a:ext>
                  </a:extLst>
                </p14:cNvPr>
                <p14:cNvContentPartPr/>
                <p14:nvPr/>
              </p14:nvContentPartPr>
              <p14:xfrm>
                <a:off x="5425585" y="849277"/>
                <a:ext cx="1783080" cy="4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0F713B-9953-F625-2F65-5A96D9528D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16945" y="840637"/>
                  <a:ext cx="1800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5C0C61-8D8E-A2EE-FECC-92A2EE2923BF}"/>
                    </a:ext>
                  </a:extLst>
                </p14:cNvPr>
                <p14:cNvContentPartPr/>
                <p14:nvPr/>
              </p14:nvContentPartPr>
              <p14:xfrm>
                <a:off x="5393316" y="916175"/>
                <a:ext cx="1842120" cy="4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5C0C61-8D8E-A2EE-FECC-92A2EE2923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84316" y="907175"/>
                  <a:ext cx="18597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F432A96-9916-9E72-1A96-6A91AFDB2F0E}"/>
              </a:ext>
            </a:extLst>
          </p:cNvPr>
          <p:cNvGrpSpPr/>
          <p:nvPr/>
        </p:nvGrpSpPr>
        <p:grpSpPr>
          <a:xfrm>
            <a:off x="1237705" y="2413043"/>
            <a:ext cx="9514080" cy="2316600"/>
            <a:chOff x="1237705" y="2413043"/>
            <a:chExt cx="9514080" cy="23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242E81-E3B6-05FF-05D4-3CA3DF79304C}"/>
                    </a:ext>
                  </a:extLst>
                </p14:cNvPr>
                <p14:cNvContentPartPr/>
                <p14:nvPr/>
              </p14:nvContentPartPr>
              <p14:xfrm>
                <a:off x="1237705" y="2908043"/>
                <a:ext cx="5400" cy="41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242E81-E3B6-05FF-05D4-3CA3DF7930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8705" y="2899403"/>
                  <a:ext cx="230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712FCE-49F8-5A9F-1BD8-EAD2DCF017A7}"/>
                    </a:ext>
                  </a:extLst>
                </p14:cNvPr>
                <p14:cNvContentPartPr/>
                <p14:nvPr/>
              </p14:nvContentPartPr>
              <p14:xfrm>
                <a:off x="1259665" y="2914523"/>
                <a:ext cx="637560" cy="37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712FCE-49F8-5A9F-1BD8-EAD2DCF017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0665" y="2905523"/>
                  <a:ext cx="6552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59373A-62C5-C0B8-9941-46DE4F04D8EF}"/>
                    </a:ext>
                  </a:extLst>
                </p14:cNvPr>
                <p14:cNvContentPartPr/>
                <p14:nvPr/>
              </p14:nvContentPartPr>
              <p14:xfrm>
                <a:off x="1238785" y="3641003"/>
                <a:ext cx="31320" cy="28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59373A-62C5-C0B8-9941-46DE4F04D8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9785" y="3632363"/>
                  <a:ext cx="48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03F240-E4ED-EA13-A1FD-52E102F7520B}"/>
                    </a:ext>
                  </a:extLst>
                </p14:cNvPr>
                <p14:cNvContentPartPr/>
                <p14:nvPr/>
              </p14:nvContentPartPr>
              <p14:xfrm>
                <a:off x="1239505" y="3608963"/>
                <a:ext cx="775800" cy="32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03F240-E4ED-EA13-A1FD-52E102F752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30865" y="3599963"/>
                  <a:ext cx="793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25F7E7-953D-6D47-E8B4-00143BF6B51B}"/>
                    </a:ext>
                  </a:extLst>
                </p14:cNvPr>
                <p14:cNvContentPartPr/>
                <p14:nvPr/>
              </p14:nvContentPartPr>
              <p14:xfrm>
                <a:off x="1250665" y="4296203"/>
                <a:ext cx="25200" cy="33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25F7E7-953D-6D47-E8B4-00143BF6B5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1665" y="4287203"/>
                  <a:ext cx="42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B1A526-6125-7E3F-F9D1-97E98799152B}"/>
                    </a:ext>
                  </a:extLst>
                </p14:cNvPr>
                <p14:cNvContentPartPr/>
                <p14:nvPr/>
              </p14:nvContentPartPr>
              <p14:xfrm>
                <a:off x="1271905" y="4273523"/>
                <a:ext cx="742320" cy="36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B1A526-6125-7E3F-F9D1-97E9879915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3265" y="4264883"/>
                  <a:ext cx="7599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27EC56-A130-216D-400B-E240BA3C444B}"/>
                    </a:ext>
                  </a:extLst>
                </p14:cNvPr>
                <p14:cNvContentPartPr/>
                <p14:nvPr/>
              </p14:nvContentPartPr>
              <p14:xfrm>
                <a:off x="3721705" y="2874563"/>
                <a:ext cx="9360" cy="34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27EC56-A130-216D-400B-E240BA3C44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3065" y="2865923"/>
                  <a:ext cx="27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8A33F5-E32F-7EFC-F0ED-68B244F87E58}"/>
                    </a:ext>
                  </a:extLst>
                </p14:cNvPr>
                <p14:cNvContentPartPr/>
                <p14:nvPr/>
              </p14:nvContentPartPr>
              <p14:xfrm>
                <a:off x="3746545" y="2860523"/>
                <a:ext cx="624600" cy="350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8A33F5-E32F-7EFC-F0ED-68B244F87E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7905" y="2851523"/>
                  <a:ext cx="642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54C889-C279-DD05-43E8-79526B37C499}"/>
                    </a:ext>
                  </a:extLst>
                </p14:cNvPr>
                <p14:cNvContentPartPr/>
                <p14:nvPr/>
              </p14:nvContentPartPr>
              <p14:xfrm>
                <a:off x="3706225" y="3547043"/>
                <a:ext cx="21960" cy="25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54C889-C279-DD05-43E8-79526B37C4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97225" y="3538403"/>
                  <a:ext cx="39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E0C735-69F1-B6B3-9615-B4AD5FD2B424}"/>
                    </a:ext>
                  </a:extLst>
                </p14:cNvPr>
                <p14:cNvContentPartPr/>
                <p14:nvPr/>
              </p14:nvContentPartPr>
              <p14:xfrm>
                <a:off x="3706585" y="3521123"/>
                <a:ext cx="641160" cy="37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E0C735-69F1-B6B3-9615-B4AD5FD2B4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97585" y="3512123"/>
                  <a:ext cx="6588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10EAE8-F3C3-558B-58FA-70BE97301D7C}"/>
                    </a:ext>
                  </a:extLst>
                </p14:cNvPr>
                <p14:cNvContentPartPr/>
                <p14:nvPr/>
              </p14:nvContentPartPr>
              <p14:xfrm>
                <a:off x="3673105" y="4323923"/>
                <a:ext cx="22320" cy="28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10EAE8-F3C3-558B-58FA-70BE97301D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64105" y="4314923"/>
                  <a:ext cx="39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83084B-DB2F-1572-443C-4F96B6155448}"/>
                    </a:ext>
                  </a:extLst>
                </p14:cNvPr>
                <p14:cNvContentPartPr/>
                <p14:nvPr/>
              </p14:nvContentPartPr>
              <p14:xfrm>
                <a:off x="3708025" y="4295123"/>
                <a:ext cx="608400" cy="32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83084B-DB2F-1572-443C-4F96B61554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99025" y="4286483"/>
                  <a:ext cx="626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63BEDA-D10F-580C-75A2-F78221B68728}"/>
                    </a:ext>
                  </a:extLst>
                </p14:cNvPr>
                <p14:cNvContentPartPr/>
                <p14:nvPr/>
              </p14:nvContentPartPr>
              <p14:xfrm>
                <a:off x="5350705" y="2849003"/>
                <a:ext cx="5400" cy="33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63BEDA-D10F-580C-75A2-F78221B687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41705" y="2840003"/>
                  <a:ext cx="23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3DBAAC-9825-7E1E-8BC6-C30627F721B9}"/>
                    </a:ext>
                  </a:extLst>
                </p14:cNvPr>
                <p14:cNvContentPartPr/>
                <p14:nvPr/>
              </p14:nvContentPartPr>
              <p14:xfrm>
                <a:off x="5353585" y="2804003"/>
                <a:ext cx="637560" cy="36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3DBAAC-9825-7E1E-8BC6-C30627F721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44945" y="2795363"/>
                  <a:ext cx="65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31E854-A47A-D0CA-A392-85A38E01540F}"/>
                    </a:ext>
                  </a:extLst>
                </p14:cNvPr>
                <p14:cNvContentPartPr/>
                <p14:nvPr/>
              </p14:nvContentPartPr>
              <p14:xfrm>
                <a:off x="5277985" y="3612203"/>
                <a:ext cx="18360" cy="30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31E854-A47A-D0CA-A392-85A38E0154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9345" y="3603563"/>
                  <a:ext cx="360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E7A1BF-4D6D-0DC5-C824-6D631A1488E3}"/>
                    </a:ext>
                  </a:extLst>
                </p14:cNvPr>
                <p14:cNvContentPartPr/>
                <p14:nvPr/>
              </p14:nvContentPartPr>
              <p14:xfrm>
                <a:off x="5294185" y="3576563"/>
                <a:ext cx="696600" cy="37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E7A1BF-4D6D-0DC5-C824-6D631A1488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85185" y="3567923"/>
                  <a:ext cx="7142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AB885A-5270-AE6F-4A66-EB29E9F4E2E6}"/>
                    </a:ext>
                  </a:extLst>
                </p14:cNvPr>
                <p14:cNvContentPartPr/>
                <p14:nvPr/>
              </p14:nvContentPartPr>
              <p14:xfrm>
                <a:off x="5321545" y="4299803"/>
                <a:ext cx="14760" cy="29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AB885A-5270-AE6F-4A66-EB29E9F4E2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12545" y="4290803"/>
                  <a:ext cx="32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443A04-0EC9-1027-6E6E-A89B4FC29CE0}"/>
                    </a:ext>
                  </a:extLst>
                </p14:cNvPr>
                <p14:cNvContentPartPr/>
                <p14:nvPr/>
              </p14:nvContentPartPr>
              <p14:xfrm>
                <a:off x="5325145" y="4283603"/>
                <a:ext cx="645480" cy="406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443A04-0EC9-1027-6E6E-A89B4FC29C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6145" y="4274603"/>
                  <a:ext cx="6631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04AD56-34C3-EA5D-C81D-56E02F25116B}"/>
                    </a:ext>
                  </a:extLst>
                </p14:cNvPr>
                <p14:cNvContentPartPr/>
                <p14:nvPr/>
              </p14:nvContentPartPr>
              <p14:xfrm>
                <a:off x="8179945" y="2696723"/>
                <a:ext cx="41400" cy="324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04AD56-34C3-EA5D-C81D-56E02F2511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71305" y="2687723"/>
                  <a:ext cx="590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DA575D-95BE-4875-51D3-1378BB3DEDC9}"/>
                    </a:ext>
                  </a:extLst>
                </p14:cNvPr>
                <p14:cNvContentPartPr/>
                <p14:nvPr/>
              </p14:nvContentPartPr>
              <p14:xfrm>
                <a:off x="8159425" y="2637323"/>
                <a:ext cx="682560" cy="369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DA575D-95BE-4875-51D3-1378BB3DED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50425" y="2628683"/>
                  <a:ext cx="7002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9705BC-2CF9-A926-570A-BB6D72045AC0}"/>
                    </a:ext>
                  </a:extLst>
                </p14:cNvPr>
                <p14:cNvContentPartPr/>
                <p14:nvPr/>
              </p14:nvContentPartPr>
              <p14:xfrm>
                <a:off x="8262745" y="3529763"/>
                <a:ext cx="35640" cy="34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9705BC-2CF9-A926-570A-BB6D72045A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53745" y="3521123"/>
                  <a:ext cx="53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12835A-2C67-4B1F-BA88-07DE8FB6C9F9}"/>
                    </a:ext>
                  </a:extLst>
                </p14:cNvPr>
                <p14:cNvContentPartPr/>
                <p14:nvPr/>
              </p14:nvContentPartPr>
              <p14:xfrm>
                <a:off x="8291905" y="3481523"/>
                <a:ext cx="629640" cy="381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12835A-2C67-4B1F-BA88-07DE8FB6C9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82905" y="3472883"/>
                  <a:ext cx="6472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7C792F-F74A-4A8F-0A1F-01A7F584AAAC}"/>
                    </a:ext>
                  </a:extLst>
                </p14:cNvPr>
                <p14:cNvContentPartPr/>
                <p14:nvPr/>
              </p14:nvContentPartPr>
              <p14:xfrm>
                <a:off x="8274985" y="4228883"/>
                <a:ext cx="11520" cy="417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7C792F-F74A-4A8F-0A1F-01A7F584AA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65985" y="4219883"/>
                  <a:ext cx="291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259559-2EF0-BF72-6FD9-720C789DB59B}"/>
                    </a:ext>
                  </a:extLst>
                </p14:cNvPr>
                <p14:cNvContentPartPr/>
                <p14:nvPr/>
              </p14:nvContentPartPr>
              <p14:xfrm>
                <a:off x="8310625" y="4192163"/>
                <a:ext cx="642600" cy="459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259559-2EF0-BF72-6FD9-720C789DB5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01985" y="4183163"/>
                  <a:ext cx="6602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C8B9C8-AC28-9616-C3CB-9009B2808D6E}"/>
                    </a:ext>
                  </a:extLst>
                </p14:cNvPr>
                <p14:cNvContentPartPr/>
                <p14:nvPr/>
              </p14:nvContentPartPr>
              <p14:xfrm>
                <a:off x="9968425" y="3415643"/>
                <a:ext cx="638640" cy="46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C8B9C8-AC28-9616-C3CB-9009B2808D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59785" y="3407003"/>
                  <a:ext cx="6562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8D5F94-019E-4E95-562F-3D188BEF8A8D}"/>
                    </a:ext>
                  </a:extLst>
                </p14:cNvPr>
                <p14:cNvContentPartPr/>
                <p14:nvPr/>
              </p14:nvContentPartPr>
              <p14:xfrm>
                <a:off x="10035385" y="3642803"/>
                <a:ext cx="504000" cy="2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8D5F94-019E-4E95-562F-3D188BEF8A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26385" y="3634163"/>
                  <a:ext cx="521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E92DA7-B0F1-0034-6E1D-120153EEE427}"/>
                    </a:ext>
                  </a:extLst>
                </p14:cNvPr>
                <p14:cNvContentPartPr/>
                <p14:nvPr/>
              </p14:nvContentPartPr>
              <p14:xfrm>
                <a:off x="10100905" y="3542363"/>
                <a:ext cx="14400" cy="26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E92DA7-B0F1-0034-6E1D-120153EEE4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92265" y="3533723"/>
                  <a:ext cx="32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E8C2FA-79D5-B1E2-0E73-CE7C74C46EC1}"/>
                    </a:ext>
                  </a:extLst>
                </p14:cNvPr>
                <p14:cNvContentPartPr/>
                <p14:nvPr/>
              </p14:nvContentPartPr>
              <p14:xfrm>
                <a:off x="10246345" y="3552443"/>
                <a:ext cx="30240" cy="29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E8C2FA-79D5-B1E2-0E73-CE7C74C46E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37345" y="3543443"/>
                  <a:ext cx="47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FF8A93-2FD1-89DE-54CB-350CF8167F72}"/>
                    </a:ext>
                  </a:extLst>
                </p14:cNvPr>
                <p14:cNvContentPartPr/>
                <p14:nvPr/>
              </p14:nvContentPartPr>
              <p14:xfrm>
                <a:off x="10385665" y="3551363"/>
                <a:ext cx="66240" cy="285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FF8A93-2FD1-89DE-54CB-350CF8167F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77025" y="3542723"/>
                  <a:ext cx="838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EFEF92-73C6-3BDA-EC53-9F2C4B1E2C8A}"/>
                    </a:ext>
                  </a:extLst>
                </p14:cNvPr>
                <p14:cNvContentPartPr/>
                <p14:nvPr/>
              </p14:nvContentPartPr>
              <p14:xfrm>
                <a:off x="10097305" y="4251923"/>
                <a:ext cx="616680" cy="47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EFEF92-73C6-3BDA-EC53-9F2C4B1E2C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88305" y="4242923"/>
                  <a:ext cx="6343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83DBB6-40F2-E124-FA30-93A9A34FA639}"/>
                    </a:ext>
                  </a:extLst>
                </p14:cNvPr>
                <p14:cNvContentPartPr/>
                <p14:nvPr/>
              </p14:nvContentPartPr>
              <p14:xfrm>
                <a:off x="10690225" y="4371443"/>
                <a:ext cx="29520" cy="304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83DBB6-40F2-E124-FA30-93A9A34FA6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81585" y="4362803"/>
                  <a:ext cx="47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323BA2-F88E-27E3-1254-E0548F226ECC}"/>
                    </a:ext>
                  </a:extLst>
                </p14:cNvPr>
                <p14:cNvContentPartPr/>
                <p14:nvPr/>
              </p14:nvContentPartPr>
              <p14:xfrm>
                <a:off x="10148785" y="4541723"/>
                <a:ext cx="603000" cy="3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323BA2-F88E-27E3-1254-E0548F226E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39785" y="4532723"/>
                  <a:ext cx="620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F7431E-A5E4-58FE-B9E9-88939A5867D4}"/>
                    </a:ext>
                  </a:extLst>
                </p14:cNvPr>
                <p14:cNvContentPartPr/>
                <p14:nvPr/>
              </p14:nvContentPartPr>
              <p14:xfrm>
                <a:off x="10202425" y="4420763"/>
                <a:ext cx="79920" cy="24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F7431E-A5E4-58FE-B9E9-88939A5867D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93785" y="4411763"/>
                  <a:ext cx="97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7C3880-0BC2-060A-CAE0-76D44571BD6C}"/>
                    </a:ext>
                  </a:extLst>
                </p14:cNvPr>
                <p14:cNvContentPartPr/>
                <p14:nvPr/>
              </p14:nvContentPartPr>
              <p14:xfrm>
                <a:off x="10410505" y="4438403"/>
                <a:ext cx="47880" cy="26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7C3880-0BC2-060A-CAE0-76D44571BD6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01865" y="4429763"/>
                  <a:ext cx="65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AA6A8B-2A93-90BF-0BD7-0ABA04BE56B8}"/>
                    </a:ext>
                  </a:extLst>
                </p14:cNvPr>
                <p14:cNvContentPartPr/>
                <p14:nvPr/>
              </p14:nvContentPartPr>
              <p14:xfrm>
                <a:off x="10583665" y="4445243"/>
                <a:ext cx="67320" cy="27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AA6A8B-2A93-90BF-0BD7-0ABA04BE56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75025" y="4436603"/>
                  <a:ext cx="84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1B7A80-E894-323E-D70F-68FD3CE3036D}"/>
                    </a:ext>
                  </a:extLst>
                </p14:cNvPr>
                <p14:cNvContentPartPr/>
                <p14:nvPr/>
              </p14:nvContentPartPr>
              <p14:xfrm>
                <a:off x="9902545" y="2413043"/>
                <a:ext cx="633600" cy="50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1B7A80-E894-323E-D70F-68FD3CE303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93905" y="2404403"/>
                  <a:ext cx="6512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148B82-8379-FCEF-C6D7-417C878BA72F}"/>
                    </a:ext>
                  </a:extLst>
                </p14:cNvPr>
                <p14:cNvContentPartPr/>
                <p14:nvPr/>
              </p14:nvContentPartPr>
              <p14:xfrm>
                <a:off x="9962665" y="2647403"/>
                <a:ext cx="552960" cy="5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148B82-8379-FCEF-C6D7-417C878BA7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53665" y="2638403"/>
                  <a:ext cx="570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04AB0F-4F61-B68C-6158-B9292FDFFB1A}"/>
                    </a:ext>
                  </a:extLst>
                </p14:cNvPr>
                <p14:cNvContentPartPr/>
                <p14:nvPr/>
              </p14:nvContentPartPr>
              <p14:xfrm>
                <a:off x="10090105" y="2546963"/>
                <a:ext cx="19440" cy="27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04AB0F-4F61-B68C-6158-B9292FDFFB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81105" y="2538323"/>
                  <a:ext cx="37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FC2829-A0F9-57C0-8807-A6F1CE41098D}"/>
                    </a:ext>
                  </a:extLst>
                </p14:cNvPr>
                <p14:cNvContentPartPr/>
                <p14:nvPr/>
              </p14:nvContentPartPr>
              <p14:xfrm>
                <a:off x="10258225" y="2554883"/>
                <a:ext cx="4680" cy="333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FC2829-A0F9-57C0-8807-A6F1CE4109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9225" y="2546243"/>
                  <a:ext cx="22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621E68-FCF4-CC8E-1C28-3DE6BFF147EB}"/>
                    </a:ext>
                  </a:extLst>
                </p14:cNvPr>
                <p14:cNvContentPartPr/>
                <p14:nvPr/>
              </p14:nvContentPartPr>
              <p14:xfrm>
                <a:off x="10344985" y="2553083"/>
                <a:ext cx="43560" cy="334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621E68-FCF4-CC8E-1C28-3DE6BFF147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35985" y="2544443"/>
                  <a:ext cx="61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B84326-EB8E-D7E2-EE99-FB0409378F1A}"/>
                    </a:ext>
                  </a:extLst>
                </p14:cNvPr>
                <p14:cNvContentPartPr/>
                <p14:nvPr/>
              </p14:nvContentPartPr>
              <p14:xfrm>
                <a:off x="8974465" y="2588363"/>
                <a:ext cx="908640" cy="18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B84326-EB8E-D7E2-EE99-FB0409378F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65825" y="2579363"/>
                  <a:ext cx="926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9BD771-CE20-E1D9-0A01-36ACE5ED00BF}"/>
                    </a:ext>
                  </a:extLst>
                </p14:cNvPr>
                <p14:cNvContentPartPr/>
                <p14:nvPr/>
              </p14:nvContentPartPr>
              <p14:xfrm>
                <a:off x="9008665" y="2779163"/>
                <a:ext cx="858600" cy="70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9BD771-CE20-E1D9-0A01-36ACE5ED00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00025" y="2770163"/>
                  <a:ext cx="87624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30A8CD1-6002-496C-C5BA-BA8F12C85CAF}"/>
                    </a:ext>
                  </a:extLst>
                </p14:cNvPr>
                <p14:cNvContentPartPr/>
                <p14:nvPr/>
              </p14:nvContentPartPr>
              <p14:xfrm>
                <a:off x="9014785" y="2804363"/>
                <a:ext cx="970560" cy="1596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30A8CD1-6002-496C-C5BA-BA8F12C85C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05785" y="2795723"/>
                  <a:ext cx="988200" cy="16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03FB5-290C-00D1-ABFD-501763393A76}"/>
                    </a:ext>
                  </a:extLst>
                </p14:cNvPr>
                <p14:cNvContentPartPr/>
                <p14:nvPr/>
              </p14:nvContentPartPr>
              <p14:xfrm>
                <a:off x="8988865" y="2772683"/>
                <a:ext cx="809640" cy="959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03FB5-290C-00D1-ABFD-501763393A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79865" y="2764043"/>
                  <a:ext cx="82728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5DDD1E-9E9E-6AB0-BA63-B12A9C58EDA1}"/>
                    </a:ext>
                  </a:extLst>
                </p14:cNvPr>
                <p14:cNvContentPartPr/>
                <p14:nvPr/>
              </p14:nvContentPartPr>
              <p14:xfrm>
                <a:off x="8985625" y="3494843"/>
                <a:ext cx="870840" cy="193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5DDD1E-9E9E-6AB0-BA63-B12A9C58ED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76985" y="3486203"/>
                  <a:ext cx="888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67A2BE-C81F-562B-06F4-0D88C5EBA98A}"/>
                    </a:ext>
                  </a:extLst>
                </p14:cNvPr>
                <p14:cNvContentPartPr/>
                <p14:nvPr/>
              </p14:nvContentPartPr>
              <p14:xfrm>
                <a:off x="8995705" y="3701843"/>
                <a:ext cx="958320" cy="684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67A2BE-C81F-562B-06F4-0D88C5EBA9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87065" y="3693203"/>
                  <a:ext cx="97596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A0FFE0-05D6-9DC3-3E1D-E25221520ED2}"/>
                    </a:ext>
                  </a:extLst>
                </p14:cNvPr>
                <p14:cNvContentPartPr/>
                <p14:nvPr/>
              </p14:nvContentPartPr>
              <p14:xfrm>
                <a:off x="8943145" y="2701403"/>
                <a:ext cx="944280" cy="1611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A0FFE0-05D6-9DC3-3E1D-E25221520E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34145" y="2692403"/>
                  <a:ext cx="961920" cy="16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46396E-8AE5-DE39-1F4C-1D840EBCB176}"/>
                    </a:ext>
                  </a:extLst>
                </p14:cNvPr>
                <p14:cNvContentPartPr/>
                <p14:nvPr/>
              </p14:nvContentPartPr>
              <p14:xfrm>
                <a:off x="8966905" y="3565043"/>
                <a:ext cx="933480" cy="78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46396E-8AE5-DE39-1F4C-1D840EBCB1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57905" y="3556043"/>
                  <a:ext cx="95112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D49824-7572-8DF8-E10C-0A6F937C9887}"/>
                    </a:ext>
                  </a:extLst>
                </p14:cNvPr>
                <p14:cNvContentPartPr/>
                <p14:nvPr/>
              </p14:nvContentPartPr>
              <p14:xfrm>
                <a:off x="8970865" y="4385483"/>
                <a:ext cx="979560" cy="71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D49824-7572-8DF8-E10C-0A6F937C98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61865" y="4376843"/>
                  <a:ext cx="997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ECA14E-56AA-223E-34E2-5E7B0F6BB71A}"/>
                    </a:ext>
                  </a:extLst>
                </p14:cNvPr>
                <p14:cNvContentPartPr/>
                <p14:nvPr/>
              </p14:nvContentPartPr>
              <p14:xfrm>
                <a:off x="6106345" y="2844683"/>
                <a:ext cx="1950480" cy="75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ECA14E-56AA-223E-34E2-5E7B0F6BB7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97345" y="2836043"/>
                  <a:ext cx="1968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DBF45DC-BF2A-2408-07B4-CCF82C8B0874}"/>
                    </a:ext>
                  </a:extLst>
                </p14:cNvPr>
                <p14:cNvContentPartPr/>
                <p14:nvPr/>
              </p14:nvContentPartPr>
              <p14:xfrm>
                <a:off x="6128665" y="2935043"/>
                <a:ext cx="2070360" cy="716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DBF45DC-BF2A-2408-07B4-CCF82C8B08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0025" y="2926043"/>
                  <a:ext cx="208800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E6D819-F7CD-E045-871D-DC44956025B7}"/>
                    </a:ext>
                  </a:extLst>
                </p14:cNvPr>
                <p14:cNvContentPartPr/>
                <p14:nvPr/>
              </p14:nvContentPartPr>
              <p14:xfrm>
                <a:off x="6116425" y="2955563"/>
                <a:ext cx="2037600" cy="1539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E6D819-F7CD-E045-871D-DC44956025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07425" y="2946923"/>
                  <a:ext cx="2055240" cy="15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939333-DDD7-BD72-F56F-1B05B55D5898}"/>
                    </a:ext>
                  </a:extLst>
                </p14:cNvPr>
                <p14:cNvContentPartPr/>
                <p14:nvPr/>
              </p14:nvContentPartPr>
              <p14:xfrm>
                <a:off x="6047665" y="2840723"/>
                <a:ext cx="2016720" cy="171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939333-DDD7-BD72-F56F-1B05B55D58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38665" y="2832083"/>
                  <a:ext cx="2034360" cy="17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6431F7-7F60-5FEA-8C59-E4DFBB2847D5}"/>
                    </a:ext>
                  </a:extLst>
                </p14:cNvPr>
                <p14:cNvContentPartPr/>
                <p14:nvPr/>
              </p14:nvContentPartPr>
              <p14:xfrm>
                <a:off x="6034705" y="3615803"/>
                <a:ext cx="2058840" cy="987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6431F7-7F60-5FEA-8C59-E4DFBB2847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5705" y="3607163"/>
                  <a:ext cx="2076480" cy="10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ABABB5F-0662-1ADC-3DEA-715A5CCA8968}"/>
                    </a:ext>
                  </a:extLst>
                </p14:cNvPr>
                <p14:cNvContentPartPr/>
                <p14:nvPr/>
              </p14:nvContentPartPr>
              <p14:xfrm>
                <a:off x="6064585" y="4469723"/>
                <a:ext cx="2057760" cy="14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ABABB5F-0662-1ADC-3DEA-715A5CCA89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55585" y="4460723"/>
                  <a:ext cx="2075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C7B73E5-C018-D139-B0E7-0497487223E0}"/>
                    </a:ext>
                  </a:extLst>
                </p14:cNvPr>
                <p14:cNvContentPartPr/>
                <p14:nvPr/>
              </p14:nvContentPartPr>
              <p14:xfrm>
                <a:off x="5982865" y="3657923"/>
                <a:ext cx="2171160" cy="10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C7B73E5-C018-D139-B0E7-0497487223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225" y="3649283"/>
                  <a:ext cx="2188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F360DC-EFBD-5F5C-61E5-6F4002BC883E}"/>
                    </a:ext>
                  </a:extLst>
                </p14:cNvPr>
                <p14:cNvContentPartPr/>
                <p14:nvPr/>
              </p14:nvContentPartPr>
              <p14:xfrm>
                <a:off x="6020665" y="2807603"/>
                <a:ext cx="1992240" cy="946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F360DC-EFBD-5F5C-61E5-6F4002BC88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12025" y="2798963"/>
                  <a:ext cx="200988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F8EAE1-77D4-B510-EE6D-70EE497E5ADF}"/>
                    </a:ext>
                  </a:extLst>
                </p14:cNvPr>
                <p14:cNvContentPartPr/>
                <p14:nvPr/>
              </p14:nvContentPartPr>
              <p14:xfrm>
                <a:off x="6058465" y="4498523"/>
                <a:ext cx="22320" cy="1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F8EAE1-77D4-B510-EE6D-70EE497E5AD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49825" y="4489883"/>
                  <a:ext cx="39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26A598-359F-3525-1EA4-914F424FF05C}"/>
                    </a:ext>
                  </a:extLst>
                </p14:cNvPr>
                <p14:cNvContentPartPr/>
                <p14:nvPr/>
              </p14:nvContentPartPr>
              <p14:xfrm>
                <a:off x="6020665" y="3782483"/>
                <a:ext cx="1999440" cy="626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26A598-359F-3525-1EA4-914F424FF0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12025" y="3773483"/>
                  <a:ext cx="20170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B3A948-0EF1-2C6D-448F-9CAFD61016A9}"/>
                    </a:ext>
                  </a:extLst>
                </p14:cNvPr>
                <p14:cNvContentPartPr/>
                <p14:nvPr/>
              </p14:nvContentPartPr>
              <p14:xfrm>
                <a:off x="4397425" y="2937563"/>
                <a:ext cx="919440" cy="34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B3A948-0EF1-2C6D-448F-9CAFD61016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88785" y="2928923"/>
                  <a:ext cx="937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6EBE44-0616-6976-FB6F-5895419B8AE6}"/>
                    </a:ext>
                  </a:extLst>
                </p14:cNvPr>
                <p14:cNvContentPartPr/>
                <p14:nvPr/>
              </p14:nvContentPartPr>
              <p14:xfrm>
                <a:off x="4427665" y="2986883"/>
                <a:ext cx="807840" cy="678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6EBE44-0616-6976-FB6F-5895419B8A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19025" y="2978243"/>
                  <a:ext cx="8254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7BC009-C3DF-1F55-F81A-61F745DFE448}"/>
                    </a:ext>
                  </a:extLst>
                </p14:cNvPr>
                <p14:cNvContentPartPr/>
                <p14:nvPr/>
              </p14:nvContentPartPr>
              <p14:xfrm>
                <a:off x="4429825" y="3014603"/>
                <a:ext cx="857520" cy="1365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7BC009-C3DF-1F55-F81A-61F745DFE44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20825" y="3005963"/>
                  <a:ext cx="87516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3AA249-6F95-72B3-51CF-91CB8F85B98E}"/>
                    </a:ext>
                  </a:extLst>
                </p14:cNvPr>
                <p14:cNvContentPartPr/>
                <p14:nvPr/>
              </p14:nvContentPartPr>
              <p14:xfrm>
                <a:off x="4439905" y="3131963"/>
                <a:ext cx="986760" cy="648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3AA249-6F95-72B3-51CF-91CB8F85B9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30905" y="3123323"/>
                  <a:ext cx="10044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3CC50D-BBD8-75C4-B290-FFB5DEDE0A9C}"/>
                    </a:ext>
                  </a:extLst>
                </p14:cNvPr>
                <p14:cNvContentPartPr/>
                <p14:nvPr/>
              </p14:nvContentPartPr>
              <p14:xfrm>
                <a:off x="4435225" y="3668723"/>
                <a:ext cx="781200" cy="10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3CC50D-BBD8-75C4-B290-FFB5DEDE0A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26225" y="3660083"/>
                  <a:ext cx="798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728414-DCBC-4C21-0C51-B5FFD4A8AB24}"/>
                    </a:ext>
                  </a:extLst>
                </p14:cNvPr>
                <p14:cNvContentPartPr/>
                <p14:nvPr/>
              </p14:nvContentPartPr>
              <p14:xfrm>
                <a:off x="4479505" y="3793283"/>
                <a:ext cx="844560" cy="747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728414-DCBC-4C21-0C51-B5FFD4A8AB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70505" y="3784643"/>
                  <a:ext cx="8622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60A82F-3708-D94E-B678-7670CAB12E61}"/>
                    </a:ext>
                  </a:extLst>
                </p14:cNvPr>
                <p14:cNvContentPartPr/>
                <p14:nvPr/>
              </p14:nvContentPartPr>
              <p14:xfrm>
                <a:off x="4302385" y="4409963"/>
                <a:ext cx="972720" cy="24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60A82F-3708-D94E-B678-7670CAB12E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93385" y="4401323"/>
                  <a:ext cx="990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0BFA02-77BA-CAE6-5A6C-FB2CE2995E52}"/>
                    </a:ext>
                  </a:extLst>
                </p14:cNvPr>
                <p14:cNvContentPartPr/>
                <p14:nvPr/>
              </p14:nvContentPartPr>
              <p14:xfrm>
                <a:off x="4346305" y="3705083"/>
                <a:ext cx="921600" cy="73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0BFA02-77BA-CAE6-5A6C-FB2CE2995E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37665" y="3696443"/>
                  <a:ext cx="9392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4F260D7-F6A7-EB19-5A43-1CDE8764C73A}"/>
                    </a:ext>
                  </a:extLst>
                </p14:cNvPr>
                <p14:cNvContentPartPr/>
                <p14:nvPr/>
              </p14:nvContentPartPr>
              <p14:xfrm>
                <a:off x="4372945" y="3076523"/>
                <a:ext cx="956160" cy="1360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4F260D7-F6A7-EB19-5A43-1CDE8764C7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63945" y="3067883"/>
                  <a:ext cx="973800" cy="13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DD2782E-CABD-B8CD-F3F4-AA251CE85DF0}"/>
                    </a:ext>
                  </a:extLst>
                </p14:cNvPr>
                <p14:cNvContentPartPr/>
                <p14:nvPr/>
              </p14:nvContentPartPr>
              <p14:xfrm>
                <a:off x="1980385" y="3042323"/>
                <a:ext cx="1658880" cy="56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DD2782E-CABD-B8CD-F3F4-AA251CE85D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71745" y="3033683"/>
                  <a:ext cx="167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CFE1B2B-D9FA-21C1-9773-E4C1E1BBE640}"/>
                    </a:ext>
                  </a:extLst>
                </p14:cNvPr>
                <p14:cNvContentPartPr/>
                <p14:nvPr/>
              </p14:nvContentPartPr>
              <p14:xfrm>
                <a:off x="1978225" y="3041963"/>
                <a:ext cx="1737720" cy="728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CFE1B2B-D9FA-21C1-9773-E4C1E1BBE64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69585" y="3033323"/>
                  <a:ext cx="17553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E37F5B3-9386-0817-C32B-E059E5051A87}"/>
                    </a:ext>
                  </a:extLst>
                </p14:cNvPr>
                <p14:cNvContentPartPr/>
                <p14:nvPr/>
              </p14:nvContentPartPr>
              <p14:xfrm>
                <a:off x="2064625" y="3021443"/>
                <a:ext cx="1634400" cy="1365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E37F5B3-9386-0817-C32B-E059E5051A8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55625" y="3012803"/>
                  <a:ext cx="1652040" cy="13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A9BE653-B67C-DFCB-0825-4396875A47D5}"/>
                    </a:ext>
                  </a:extLst>
                </p14:cNvPr>
                <p14:cNvContentPartPr/>
                <p14:nvPr/>
              </p14:nvContentPartPr>
              <p14:xfrm>
                <a:off x="2045905" y="3762683"/>
                <a:ext cx="1547640" cy="713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A9BE653-B67C-DFCB-0825-4396875A47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37265" y="3753683"/>
                  <a:ext cx="15652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F077E84-FBD4-4A3D-3958-5B139AE57919}"/>
                    </a:ext>
                  </a:extLst>
                </p14:cNvPr>
                <p14:cNvContentPartPr/>
                <p14:nvPr/>
              </p14:nvContentPartPr>
              <p14:xfrm>
                <a:off x="2046985" y="3166883"/>
                <a:ext cx="1775520" cy="1313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F077E84-FBD4-4A3D-3958-5B139AE579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8345" y="3157883"/>
                  <a:ext cx="17931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9CB413-23BB-EEA9-D6F0-14990183B3A8}"/>
                    </a:ext>
                  </a:extLst>
                </p14:cNvPr>
                <p14:cNvContentPartPr/>
                <p14:nvPr/>
              </p14:nvContentPartPr>
              <p14:xfrm>
                <a:off x="2054545" y="4426883"/>
                <a:ext cx="1471320" cy="26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9CB413-23BB-EEA9-D6F0-14990183B3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45545" y="4417883"/>
                  <a:ext cx="1488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D785C21-65EB-B544-5170-DB42C3B32333}"/>
                    </a:ext>
                  </a:extLst>
                </p14:cNvPr>
                <p14:cNvContentPartPr/>
                <p14:nvPr/>
              </p14:nvContentPartPr>
              <p14:xfrm>
                <a:off x="2034745" y="3748643"/>
                <a:ext cx="1533600" cy="73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D785C21-65EB-B544-5170-DB42C3B323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25745" y="3739643"/>
                  <a:ext cx="1551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5E8E7D6-A860-9C15-D085-9A7A66425D10}"/>
                    </a:ext>
                  </a:extLst>
                </p14:cNvPr>
                <p14:cNvContentPartPr/>
                <p14:nvPr/>
              </p14:nvContentPartPr>
              <p14:xfrm>
                <a:off x="2119705" y="3090923"/>
                <a:ext cx="1564920" cy="749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5E8E7D6-A860-9C15-D085-9A7A66425D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11065" y="3081923"/>
                  <a:ext cx="158256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40F790F-81CA-FB32-75B1-408DBD92B58B}"/>
                    </a:ext>
                  </a:extLst>
                </p14:cNvPr>
                <p14:cNvContentPartPr/>
                <p14:nvPr/>
              </p14:nvContentPartPr>
              <p14:xfrm>
                <a:off x="2131585" y="3839003"/>
                <a:ext cx="1483920" cy="551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40F790F-81CA-FB32-75B1-408DBD92B5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22945" y="3830363"/>
                  <a:ext cx="1501560" cy="56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52BB962-1B2B-0DC4-BBB3-7523D2F115B3}"/>
                  </a:ext>
                </a:extLst>
              </p14:cNvPr>
              <p14:cNvContentPartPr/>
              <p14:nvPr/>
            </p14:nvContentPartPr>
            <p14:xfrm>
              <a:off x="2170465" y="1643363"/>
              <a:ext cx="74160" cy="3610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52BB962-1B2B-0DC4-BBB3-7523D2F115B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161825" y="1634723"/>
                <a:ext cx="91800" cy="36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C63D168-4BF9-BBC1-77B2-E0ABA2AEA6BE}"/>
                  </a:ext>
                </a:extLst>
              </p14:cNvPr>
              <p14:cNvContentPartPr/>
              <p14:nvPr/>
            </p14:nvContentPartPr>
            <p14:xfrm>
              <a:off x="3389065" y="4256603"/>
              <a:ext cx="27360" cy="953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C63D168-4BF9-BBC1-77B2-E0ABA2AEA6B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80425" y="4247963"/>
                <a:ext cx="4500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BC159E9-9CDB-3C84-A87E-828762B3F87B}"/>
                  </a:ext>
                </a:extLst>
              </p14:cNvPr>
              <p14:cNvContentPartPr/>
              <p14:nvPr/>
            </p14:nvContentPartPr>
            <p14:xfrm>
              <a:off x="3627745" y="1737683"/>
              <a:ext cx="76320" cy="3524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BC159E9-9CDB-3C84-A87E-828762B3F8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619105" y="1729043"/>
                <a:ext cx="93960" cy="354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467C521-EE95-BCF7-C2A1-455DD26C5012}"/>
              </a:ext>
            </a:extLst>
          </p:cNvPr>
          <p:cNvGrpSpPr/>
          <p:nvPr/>
        </p:nvGrpSpPr>
        <p:grpSpPr>
          <a:xfrm>
            <a:off x="2154265" y="1472723"/>
            <a:ext cx="3975480" cy="3797640"/>
            <a:chOff x="2154265" y="1472723"/>
            <a:chExt cx="3975480" cy="37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C7B663A-75DF-3F7A-B9EC-6AE2FD31B5CC}"/>
                    </a:ext>
                  </a:extLst>
                </p14:cNvPr>
                <p14:cNvContentPartPr/>
                <p14:nvPr/>
              </p14:nvContentPartPr>
              <p14:xfrm>
                <a:off x="2210425" y="1605203"/>
                <a:ext cx="1322640" cy="2680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C7B663A-75DF-3F7A-B9EC-6AE2FD31B5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01425" y="1596563"/>
                  <a:ext cx="1340280" cy="26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3FB83C9-4A15-22F9-11AB-8B82BB286305}"/>
                    </a:ext>
                  </a:extLst>
                </p14:cNvPr>
                <p14:cNvContentPartPr/>
                <p14:nvPr/>
              </p14:nvContentPartPr>
              <p14:xfrm>
                <a:off x="2154265" y="5218883"/>
                <a:ext cx="1242360" cy="51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3FB83C9-4A15-22F9-11AB-8B82BB2863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45625" y="5210243"/>
                  <a:ext cx="1260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F74A7A-4B33-852B-6382-00B38977D5CE}"/>
                    </a:ext>
                  </a:extLst>
                </p14:cNvPr>
                <p14:cNvContentPartPr/>
                <p14:nvPr/>
              </p14:nvContentPartPr>
              <p14:xfrm>
                <a:off x="3690745" y="1573523"/>
                <a:ext cx="11160" cy="193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F74A7A-4B33-852B-6382-00B38977D5C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82105" y="1564523"/>
                  <a:ext cx="28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74B41C2-3468-612F-FAA1-FD63E42D9E63}"/>
                    </a:ext>
                  </a:extLst>
                </p14:cNvPr>
                <p14:cNvContentPartPr/>
                <p14:nvPr/>
              </p14:nvContentPartPr>
              <p14:xfrm>
                <a:off x="3692185" y="1472723"/>
                <a:ext cx="2437560" cy="120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74B41C2-3468-612F-FAA1-FD63E42D9E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83185" y="1463723"/>
                  <a:ext cx="24552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973C715-1A80-238E-4488-87C50D310787}"/>
                  </a:ext>
                </a:extLst>
              </p14:cNvPr>
              <p14:cNvContentPartPr/>
              <p14:nvPr/>
            </p14:nvContentPartPr>
            <p14:xfrm>
              <a:off x="3654745" y="5138243"/>
              <a:ext cx="2502000" cy="160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973C715-1A80-238E-4488-87C50D31078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645745" y="5129603"/>
                <a:ext cx="251964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179ECE2-93BD-8E36-A7FE-298BFF97B940}"/>
              </a:ext>
            </a:extLst>
          </p:cNvPr>
          <p:cNvGrpSpPr/>
          <p:nvPr/>
        </p:nvGrpSpPr>
        <p:grpSpPr>
          <a:xfrm>
            <a:off x="7649665" y="1383083"/>
            <a:ext cx="3376440" cy="3910680"/>
            <a:chOff x="7649665" y="1383083"/>
            <a:chExt cx="3376440" cy="39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B4C8585-DEE2-BB58-E6B9-9EDB7C5E5439}"/>
                    </a:ext>
                  </a:extLst>
                </p14:cNvPr>
                <p14:cNvContentPartPr/>
                <p14:nvPr/>
              </p14:nvContentPartPr>
              <p14:xfrm>
                <a:off x="7657585" y="1718963"/>
                <a:ext cx="163800" cy="3537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B4C8585-DEE2-BB58-E6B9-9EDB7C5E54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48945" y="1710323"/>
                  <a:ext cx="181440" cy="35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10F4AE4-5DE5-7D93-3135-CFB7F525B936}"/>
                    </a:ext>
                  </a:extLst>
                </p14:cNvPr>
                <p14:cNvContentPartPr/>
                <p14:nvPr/>
              </p14:nvContentPartPr>
              <p14:xfrm>
                <a:off x="7649665" y="1486763"/>
                <a:ext cx="16200" cy="224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10F4AE4-5DE5-7D93-3135-CFB7F525B93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40665" y="1478123"/>
                  <a:ext cx="33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DEADE0-64F9-42DA-CB5F-164B65A9F59E}"/>
                    </a:ext>
                  </a:extLst>
                </p14:cNvPr>
                <p14:cNvContentPartPr/>
                <p14:nvPr/>
              </p14:nvContentPartPr>
              <p14:xfrm>
                <a:off x="7665505" y="1383083"/>
                <a:ext cx="3113640" cy="93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DEADE0-64F9-42DA-CB5F-164B65A9F59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56865" y="1374083"/>
                  <a:ext cx="3131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EE2CEC-D516-8A2A-4410-00E037DFFF4E}"/>
                    </a:ext>
                  </a:extLst>
                </p14:cNvPr>
                <p14:cNvContentPartPr/>
                <p14:nvPr/>
              </p14:nvContentPartPr>
              <p14:xfrm>
                <a:off x="10780945" y="1400003"/>
                <a:ext cx="245160" cy="3866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EE2CEC-D516-8A2A-4410-00E037DFFF4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72305" y="1391003"/>
                  <a:ext cx="262800" cy="38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196748E-EC38-C9B1-AC43-4698050A2E46}"/>
                    </a:ext>
                  </a:extLst>
                </p14:cNvPr>
                <p14:cNvContentPartPr/>
                <p14:nvPr/>
              </p14:nvContentPartPr>
              <p14:xfrm>
                <a:off x="7837945" y="5245883"/>
                <a:ext cx="3069000" cy="47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196748E-EC38-C9B1-AC43-4698050A2E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28945" y="5236883"/>
                  <a:ext cx="30866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9463B1F-BBA0-38FF-AC92-3E772238017C}"/>
              </a:ext>
            </a:extLst>
          </p:cNvPr>
          <p:cNvGrpSpPr/>
          <p:nvPr/>
        </p:nvGrpSpPr>
        <p:grpSpPr>
          <a:xfrm>
            <a:off x="3843385" y="5501843"/>
            <a:ext cx="2507760" cy="1056600"/>
            <a:chOff x="3843385" y="5501843"/>
            <a:chExt cx="2507760" cy="10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5446136-F069-E029-5A87-6503861222D1}"/>
                    </a:ext>
                  </a:extLst>
                </p14:cNvPr>
                <p14:cNvContentPartPr/>
                <p14:nvPr/>
              </p14:nvContentPartPr>
              <p14:xfrm>
                <a:off x="3843385" y="5595443"/>
                <a:ext cx="18252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5446136-F069-E029-5A87-650386122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34385" y="5586443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9377146-6182-E6A1-135A-248F2FE450A6}"/>
                    </a:ext>
                  </a:extLst>
                </p14:cNvPr>
                <p14:cNvContentPartPr/>
                <p14:nvPr/>
              </p14:nvContentPartPr>
              <p14:xfrm>
                <a:off x="3924025" y="5614163"/>
                <a:ext cx="459360" cy="237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9377146-6182-E6A1-135A-248F2FE450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15025" y="5605163"/>
                  <a:ext cx="477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3C165C6-703F-D0AA-B93F-AB29C91EF81D}"/>
                    </a:ext>
                  </a:extLst>
                </p14:cNvPr>
                <p14:cNvContentPartPr/>
                <p14:nvPr/>
              </p14:nvContentPartPr>
              <p14:xfrm>
                <a:off x="4095385" y="5501843"/>
                <a:ext cx="116640" cy="113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3C165C6-703F-D0AA-B93F-AB29C91EF81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86745" y="5492843"/>
                  <a:ext cx="134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FE3A1D-9AA0-D211-0F32-3EF733109C93}"/>
                    </a:ext>
                  </a:extLst>
                </p14:cNvPr>
                <p14:cNvContentPartPr/>
                <p14:nvPr/>
              </p14:nvContentPartPr>
              <p14:xfrm>
                <a:off x="4469065" y="5596163"/>
                <a:ext cx="113760" cy="211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FE3A1D-9AA0-D211-0F32-3EF733109C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60425" y="5587163"/>
                  <a:ext cx="131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A00B70D-573D-5900-60FA-F23983E559D1}"/>
                    </a:ext>
                  </a:extLst>
                </p14:cNvPr>
                <p14:cNvContentPartPr/>
                <p14:nvPr/>
              </p14:nvContentPartPr>
              <p14:xfrm>
                <a:off x="4665625" y="5618483"/>
                <a:ext cx="6480" cy="53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A00B70D-573D-5900-60FA-F23983E559D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56985" y="5609843"/>
                  <a:ext cx="24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1D0746-38A4-B26E-F305-0AADF0AC0E80}"/>
                    </a:ext>
                  </a:extLst>
                </p14:cNvPr>
                <p14:cNvContentPartPr/>
                <p14:nvPr/>
              </p14:nvContentPartPr>
              <p14:xfrm>
                <a:off x="4669585" y="5746643"/>
                <a:ext cx="12240" cy="50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1D0746-38A4-B26E-F305-0AADF0AC0E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60945" y="5738003"/>
                  <a:ext cx="29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0A4B1B8-4705-22E2-A31C-B611B4DE70B7}"/>
                    </a:ext>
                  </a:extLst>
                </p14:cNvPr>
                <p14:cNvContentPartPr/>
                <p14:nvPr/>
              </p14:nvContentPartPr>
              <p14:xfrm>
                <a:off x="4027345" y="6080363"/>
                <a:ext cx="1613160" cy="478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0A4B1B8-4705-22E2-A31C-B611B4DE70B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18705" y="6071723"/>
                  <a:ext cx="16308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6085F21-B84B-9ED6-4740-1667CD77C204}"/>
                    </a:ext>
                  </a:extLst>
                </p14:cNvPr>
                <p14:cNvContentPartPr/>
                <p14:nvPr/>
              </p14:nvContentPartPr>
              <p14:xfrm>
                <a:off x="5272945" y="5942483"/>
                <a:ext cx="113760" cy="88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6085F21-B84B-9ED6-4740-1667CD77C2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64305" y="5933843"/>
                  <a:ext cx="131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76C77D8-0346-723E-4A03-FA83BFC6F5A2}"/>
                    </a:ext>
                  </a:extLst>
                </p14:cNvPr>
                <p14:cNvContentPartPr/>
                <p14:nvPr/>
              </p14:nvContentPartPr>
              <p14:xfrm>
                <a:off x="5068825" y="6121403"/>
                <a:ext cx="155520" cy="2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76C77D8-0346-723E-4A03-FA83BFC6F5A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60185" y="6112403"/>
                  <a:ext cx="173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C7BE607-4028-8619-4CA6-A53F52391B88}"/>
                    </a:ext>
                  </a:extLst>
                </p14:cNvPr>
                <p14:cNvContentPartPr/>
                <p14:nvPr/>
              </p14:nvContentPartPr>
              <p14:xfrm>
                <a:off x="4847425" y="6002603"/>
                <a:ext cx="119520" cy="82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C7BE607-4028-8619-4CA6-A53F52391B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38785" y="5993963"/>
                  <a:ext cx="137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B295C81-39E9-214D-7983-F294DCA9F178}"/>
                    </a:ext>
                  </a:extLst>
                </p14:cNvPr>
                <p14:cNvContentPartPr/>
                <p14:nvPr/>
              </p14:nvContentPartPr>
              <p14:xfrm>
                <a:off x="5772985" y="6063803"/>
                <a:ext cx="198000" cy="7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B295C81-39E9-214D-7983-F294DCA9F17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63985" y="6055163"/>
                  <a:ext cx="21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231D70-CD31-382A-2216-4BB2B24D8935}"/>
                    </a:ext>
                  </a:extLst>
                </p14:cNvPr>
                <p14:cNvContentPartPr/>
                <p14:nvPr/>
              </p14:nvContentPartPr>
              <p14:xfrm>
                <a:off x="5863345" y="6079283"/>
                <a:ext cx="487800" cy="287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231D70-CD31-382A-2216-4BB2B24D893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54345" y="6070283"/>
                  <a:ext cx="5054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6CEA2B2-40D3-A8F3-56B4-374317BFCE22}"/>
                    </a:ext>
                  </a:extLst>
                </p14:cNvPr>
                <p14:cNvContentPartPr/>
                <p14:nvPr/>
              </p14:nvContentPartPr>
              <p14:xfrm>
                <a:off x="6010945" y="5950043"/>
                <a:ext cx="107640" cy="101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6CEA2B2-40D3-A8F3-56B4-374317BFCE2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01945" y="5941403"/>
                  <a:ext cx="1252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9A57A95-4BE3-6F7C-B82A-471444B43D04}"/>
              </a:ext>
            </a:extLst>
          </p:cNvPr>
          <p:cNvGrpSpPr/>
          <p:nvPr/>
        </p:nvGrpSpPr>
        <p:grpSpPr>
          <a:xfrm>
            <a:off x="3860305" y="1702763"/>
            <a:ext cx="2625840" cy="1004040"/>
            <a:chOff x="3860305" y="1702763"/>
            <a:chExt cx="2625840" cy="10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8C1D10E-2392-A505-EB43-BCFE623F6387}"/>
                    </a:ext>
                  </a:extLst>
                </p14:cNvPr>
                <p14:cNvContentPartPr/>
                <p14:nvPr/>
              </p14:nvContentPartPr>
              <p14:xfrm>
                <a:off x="3879025" y="1702763"/>
                <a:ext cx="63000" cy="257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8C1D10E-2392-A505-EB43-BCFE623F63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74705" y="1698443"/>
                  <a:ext cx="71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7DA583-7311-975D-43AA-35647AD02066}"/>
                    </a:ext>
                  </a:extLst>
                </p14:cNvPr>
                <p14:cNvContentPartPr/>
                <p14:nvPr/>
              </p14:nvContentPartPr>
              <p14:xfrm>
                <a:off x="3866065" y="1789883"/>
                <a:ext cx="626040" cy="185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7DA583-7311-975D-43AA-35647AD020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61745" y="1785563"/>
                  <a:ext cx="634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9F9FD4F-7BE0-47AF-C952-AC9F90E93097}"/>
                    </a:ext>
                  </a:extLst>
                </p14:cNvPr>
                <p14:cNvContentPartPr/>
                <p14:nvPr/>
              </p14:nvContentPartPr>
              <p14:xfrm>
                <a:off x="3860305" y="2025683"/>
                <a:ext cx="1139400" cy="456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9F9FD4F-7BE0-47AF-C952-AC9F90E930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55985" y="2021363"/>
                  <a:ext cx="11480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7E18578-2873-E06F-9CD1-167AD71277FB}"/>
                    </a:ext>
                  </a:extLst>
                </p14:cNvPr>
                <p14:cNvContentPartPr/>
                <p14:nvPr/>
              </p14:nvContentPartPr>
              <p14:xfrm>
                <a:off x="4944625" y="2107763"/>
                <a:ext cx="99000" cy="2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7E18578-2873-E06F-9CD1-167AD71277F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40305" y="2103443"/>
                  <a:ext cx="1076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F2CFBF7-C854-54E3-F2F0-C926940C2188}"/>
                    </a:ext>
                  </a:extLst>
                </p14:cNvPr>
                <p14:cNvContentPartPr/>
                <p14:nvPr/>
              </p14:nvContentPartPr>
              <p14:xfrm>
                <a:off x="3866065" y="2441483"/>
                <a:ext cx="1032120" cy="252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F2CFBF7-C854-54E3-F2F0-C926940C218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61745" y="2437163"/>
                  <a:ext cx="1040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FAA960E-C46E-CD01-C6C0-812E92167026}"/>
                    </a:ext>
                  </a:extLst>
                </p14:cNvPr>
                <p14:cNvContentPartPr/>
                <p14:nvPr/>
              </p14:nvContentPartPr>
              <p14:xfrm>
                <a:off x="4032745" y="2357243"/>
                <a:ext cx="99360" cy="92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FAA960E-C46E-CD01-C6C0-812E9216702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28425" y="2352923"/>
                  <a:ext cx="108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92BD733-95A8-06A9-17F2-ABEDAA8B5754}"/>
                    </a:ext>
                  </a:extLst>
                </p14:cNvPr>
                <p14:cNvContentPartPr/>
                <p14:nvPr/>
              </p14:nvContentPartPr>
              <p14:xfrm>
                <a:off x="5586865" y="1975283"/>
                <a:ext cx="899280" cy="228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92BD733-95A8-06A9-17F2-ABEDAA8B575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82545" y="1970963"/>
                  <a:ext cx="907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65A69F5-7D82-C002-14DE-16A94348143C}"/>
                    </a:ext>
                  </a:extLst>
                </p14:cNvPr>
                <p14:cNvContentPartPr/>
                <p14:nvPr/>
              </p14:nvContentPartPr>
              <p14:xfrm>
                <a:off x="5897545" y="1871243"/>
                <a:ext cx="86400" cy="86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65A69F5-7D82-C002-14DE-16A9434814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93225" y="1866923"/>
                  <a:ext cx="95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F9C311-2CDD-0A1A-8DD8-16387C8B72E0}"/>
                    </a:ext>
                  </a:extLst>
                </p14:cNvPr>
                <p14:cNvContentPartPr/>
                <p14:nvPr/>
              </p14:nvContentPartPr>
              <p14:xfrm>
                <a:off x="5661385" y="2381003"/>
                <a:ext cx="523440" cy="325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F9C311-2CDD-0A1A-8DD8-16387C8B72E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57065" y="2376683"/>
                  <a:ext cx="532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A82F0AF-C36E-0DA3-56CC-8FBCEC47F99E}"/>
                    </a:ext>
                  </a:extLst>
                </p14:cNvPr>
                <p14:cNvContentPartPr/>
                <p14:nvPr/>
              </p14:nvContentPartPr>
              <p14:xfrm>
                <a:off x="5979265" y="2265443"/>
                <a:ext cx="66600" cy="90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A82F0AF-C36E-0DA3-56CC-8FBCEC47F99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74945" y="2261123"/>
                  <a:ext cx="752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2F2B0DB-E3F6-CA8A-1FB0-969207D99AEB}"/>
              </a:ext>
            </a:extLst>
          </p:cNvPr>
          <p:cNvGrpSpPr/>
          <p:nvPr/>
        </p:nvGrpSpPr>
        <p:grpSpPr>
          <a:xfrm>
            <a:off x="8061865" y="5444963"/>
            <a:ext cx="1877400" cy="981360"/>
            <a:chOff x="8061865" y="5444963"/>
            <a:chExt cx="1877400" cy="9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1BAA8E3-636B-D2BC-F4DC-B8BC7C9D087E}"/>
                    </a:ext>
                  </a:extLst>
                </p14:cNvPr>
                <p14:cNvContentPartPr/>
                <p14:nvPr/>
              </p14:nvContentPartPr>
              <p14:xfrm>
                <a:off x="8061865" y="5540003"/>
                <a:ext cx="249480" cy="6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1BAA8E3-636B-D2BC-F4DC-B8BC7C9D087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52865" y="5531003"/>
                  <a:ext cx="267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95C5A1-6B1F-8A8F-EE81-D5EDC8A59EE9}"/>
                    </a:ext>
                  </a:extLst>
                </p14:cNvPr>
                <p14:cNvContentPartPr/>
                <p14:nvPr/>
              </p14:nvContentPartPr>
              <p14:xfrm>
                <a:off x="8179225" y="5570603"/>
                <a:ext cx="499320" cy="267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95C5A1-6B1F-8A8F-EE81-D5EDC8A59E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70585" y="5561963"/>
                  <a:ext cx="516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8B4EC4E-1272-7A6E-C935-94B6947077EC}"/>
                    </a:ext>
                  </a:extLst>
                </p14:cNvPr>
                <p14:cNvContentPartPr/>
                <p14:nvPr/>
              </p14:nvContentPartPr>
              <p14:xfrm>
                <a:off x="8399185" y="5444963"/>
                <a:ext cx="111240" cy="119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8B4EC4E-1272-7A6E-C935-94B6947077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90545" y="5435963"/>
                  <a:ext cx="128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F49BA33-2BDA-59EA-EAA7-54E67F7181E3}"/>
                    </a:ext>
                  </a:extLst>
                </p14:cNvPr>
                <p14:cNvContentPartPr/>
                <p14:nvPr/>
              </p14:nvContentPartPr>
              <p14:xfrm>
                <a:off x="8842705" y="5628203"/>
                <a:ext cx="129600" cy="242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F49BA33-2BDA-59EA-EAA7-54E67F7181E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34065" y="5619563"/>
                  <a:ext cx="147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976E490-EC3D-8F8F-1B5E-005756284468}"/>
                    </a:ext>
                  </a:extLst>
                </p14:cNvPr>
                <p14:cNvContentPartPr/>
                <p14:nvPr/>
              </p14:nvContentPartPr>
              <p14:xfrm>
                <a:off x="9078505" y="5705603"/>
                <a:ext cx="22320" cy="40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976E490-EC3D-8F8F-1B5E-00575628446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69505" y="5696603"/>
                  <a:ext cx="39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7B061AD-5E3F-0E87-4CCC-67EFBA65FBC3}"/>
                    </a:ext>
                  </a:extLst>
                </p14:cNvPr>
                <p14:cNvContentPartPr/>
                <p14:nvPr/>
              </p14:nvContentPartPr>
              <p14:xfrm>
                <a:off x="9100465" y="5834483"/>
                <a:ext cx="16560" cy="52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7B061AD-5E3F-0E87-4CCC-67EFBA65FBC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91465" y="5825843"/>
                  <a:ext cx="34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535703A-20CF-FB65-AA62-3FDA07E13AB6}"/>
                    </a:ext>
                  </a:extLst>
                </p14:cNvPr>
                <p14:cNvContentPartPr/>
                <p14:nvPr/>
              </p14:nvContentPartPr>
              <p14:xfrm>
                <a:off x="8561545" y="6157043"/>
                <a:ext cx="31320" cy="269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535703A-20CF-FB65-AA62-3FDA07E13AB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52905" y="6148403"/>
                  <a:ext cx="48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F760A34-5629-2186-8670-EB7FC3C606D4}"/>
                    </a:ext>
                  </a:extLst>
                </p14:cNvPr>
                <p14:cNvContentPartPr/>
                <p14:nvPr/>
              </p14:nvContentPartPr>
              <p14:xfrm>
                <a:off x="8467225" y="6146243"/>
                <a:ext cx="679320" cy="278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F760A34-5629-2186-8670-EB7FC3C606D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58225" y="6137243"/>
                  <a:ext cx="696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DF96A8F-307C-3500-CB3B-37C9947F5040}"/>
                    </a:ext>
                  </a:extLst>
                </p14:cNvPr>
                <p14:cNvContentPartPr/>
                <p14:nvPr/>
              </p14:nvContentPartPr>
              <p14:xfrm>
                <a:off x="8868265" y="6193763"/>
                <a:ext cx="187560" cy="8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DF96A8F-307C-3500-CB3B-37C9947F504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59625" y="6185123"/>
                  <a:ext cx="205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5EA73DE-71D6-B51D-68F1-FBBEE99535C4}"/>
                    </a:ext>
                  </a:extLst>
                </p14:cNvPr>
                <p14:cNvContentPartPr/>
                <p14:nvPr/>
              </p14:nvContentPartPr>
              <p14:xfrm>
                <a:off x="9353185" y="6149843"/>
                <a:ext cx="17244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5EA73DE-71D6-B51D-68F1-FBBEE99535C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44545" y="6141203"/>
                  <a:ext cx="19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B31FF82-5DB2-5AE3-C29D-849D1AE4A83D}"/>
                    </a:ext>
                  </a:extLst>
                </p14:cNvPr>
                <p14:cNvContentPartPr/>
                <p14:nvPr/>
              </p14:nvContentPartPr>
              <p14:xfrm>
                <a:off x="9443905" y="6157043"/>
                <a:ext cx="495360" cy="220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B31FF82-5DB2-5AE3-C29D-849D1AE4A83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34905" y="6148403"/>
                  <a:ext cx="513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3378BA8-F3D6-5EEA-5B38-0C22E490061C}"/>
                    </a:ext>
                  </a:extLst>
                </p14:cNvPr>
                <p14:cNvContentPartPr/>
                <p14:nvPr/>
              </p14:nvContentPartPr>
              <p14:xfrm>
                <a:off x="9562345" y="5996843"/>
                <a:ext cx="104040" cy="93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3378BA8-F3D6-5EEA-5B38-0C22E490061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53345" y="5987843"/>
                  <a:ext cx="1216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080A00E-8836-98F0-B565-C9A1D7214638}"/>
              </a:ext>
            </a:extLst>
          </p:cNvPr>
          <p:cNvGrpSpPr/>
          <p:nvPr/>
        </p:nvGrpSpPr>
        <p:grpSpPr>
          <a:xfrm>
            <a:off x="7779985" y="1571723"/>
            <a:ext cx="2713680" cy="792360"/>
            <a:chOff x="7779985" y="1571723"/>
            <a:chExt cx="2713680" cy="7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849832D-19DC-1316-0959-5145A5A9E76E}"/>
                    </a:ext>
                  </a:extLst>
                </p14:cNvPr>
                <p14:cNvContentPartPr/>
                <p14:nvPr/>
              </p14:nvContentPartPr>
              <p14:xfrm>
                <a:off x="7813825" y="1651643"/>
                <a:ext cx="31320" cy="183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849832D-19DC-1316-0959-5145A5A9E7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09505" y="1647323"/>
                  <a:ext cx="39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0065C56-2D6C-B830-34DE-7A02E8E232D7}"/>
                    </a:ext>
                  </a:extLst>
                </p14:cNvPr>
                <p14:cNvContentPartPr/>
                <p14:nvPr/>
              </p14:nvContentPartPr>
              <p14:xfrm>
                <a:off x="7779985" y="1642283"/>
                <a:ext cx="137880" cy="202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0065C56-2D6C-B830-34DE-7A02E8E232D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75665" y="1637963"/>
                  <a:ext cx="146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E3ACDC9-30CC-C9F7-FB68-053085DBB283}"/>
                    </a:ext>
                  </a:extLst>
                </p14:cNvPr>
                <p14:cNvContentPartPr/>
                <p14:nvPr/>
              </p14:nvContentPartPr>
              <p14:xfrm>
                <a:off x="7946305" y="1629683"/>
                <a:ext cx="296280" cy="210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E3ACDC9-30CC-C9F7-FB68-053085DBB28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41985" y="1625363"/>
                  <a:ext cx="304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DC2E2B1-EBEF-1C4D-BDA2-3546C868589C}"/>
                    </a:ext>
                  </a:extLst>
                </p14:cNvPr>
                <p14:cNvContentPartPr/>
                <p14:nvPr/>
              </p14:nvContentPartPr>
              <p14:xfrm>
                <a:off x="8034865" y="1687643"/>
                <a:ext cx="144720" cy="4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DC2E2B1-EBEF-1C4D-BDA2-3546C868589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30545" y="1683323"/>
                  <a:ext cx="1533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871E94D-AE31-BF3D-73B5-EBEDB200765A}"/>
                    </a:ext>
                  </a:extLst>
                </p14:cNvPr>
                <p14:cNvContentPartPr/>
                <p14:nvPr/>
              </p14:nvContentPartPr>
              <p14:xfrm>
                <a:off x="8345905" y="1571723"/>
                <a:ext cx="1168200" cy="417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871E94D-AE31-BF3D-73B5-EBEDB200765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41585" y="1567403"/>
                  <a:ext cx="1176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44BEB6-83CA-97E6-C853-B2DF19E5A1F0}"/>
                    </a:ext>
                  </a:extLst>
                </p14:cNvPr>
                <p14:cNvContentPartPr/>
                <p14:nvPr/>
              </p14:nvContentPartPr>
              <p14:xfrm>
                <a:off x="9472705" y="1653443"/>
                <a:ext cx="114840" cy="4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44BEB6-83CA-97E6-C853-B2DF19E5A1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68385" y="1649123"/>
                  <a:ext cx="1234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E0E6B45-66B7-70A3-2967-042B37A973E9}"/>
                    </a:ext>
                  </a:extLst>
                </p14:cNvPr>
                <p14:cNvContentPartPr/>
                <p14:nvPr/>
              </p14:nvContentPartPr>
              <p14:xfrm>
                <a:off x="7832905" y="2049803"/>
                <a:ext cx="1194120" cy="249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E0E6B45-66B7-70A3-2967-042B37A973E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8585" y="2045483"/>
                  <a:ext cx="1202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912BE34-C20F-AD40-CCE8-284A976093EF}"/>
                    </a:ext>
                  </a:extLst>
                </p14:cNvPr>
                <p14:cNvContentPartPr/>
                <p14:nvPr/>
              </p14:nvContentPartPr>
              <p14:xfrm>
                <a:off x="8043145" y="2017403"/>
                <a:ext cx="74160" cy="65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912BE34-C20F-AD40-CCE8-284A976093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38825" y="2013083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AB5C20B-B92A-7192-B109-722682FC5ECC}"/>
                    </a:ext>
                  </a:extLst>
                </p14:cNvPr>
                <p14:cNvContentPartPr/>
                <p14:nvPr/>
              </p14:nvContentPartPr>
              <p14:xfrm>
                <a:off x="9767185" y="1912643"/>
                <a:ext cx="495360" cy="222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AB5C20B-B92A-7192-B109-722682FC5E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62865" y="1908323"/>
                  <a:ext cx="50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FFE16BB-54C5-BA77-3400-A83D6DC6534B}"/>
                    </a:ext>
                  </a:extLst>
                </p14:cNvPr>
                <p14:cNvContentPartPr/>
                <p14:nvPr/>
              </p14:nvContentPartPr>
              <p14:xfrm>
                <a:off x="10035385" y="1954763"/>
                <a:ext cx="160560" cy="6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FFE16BB-54C5-BA77-3400-A83D6DC6534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31065" y="1950443"/>
                  <a:ext cx="169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511DF87-CA36-44B0-496B-1F1B0553203A}"/>
                    </a:ext>
                  </a:extLst>
                </p14:cNvPr>
                <p14:cNvContentPartPr/>
                <p14:nvPr/>
              </p14:nvContentPartPr>
              <p14:xfrm>
                <a:off x="9890665" y="2158163"/>
                <a:ext cx="603000" cy="205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511DF87-CA36-44B0-496B-1F1B0553203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86345" y="2153843"/>
                  <a:ext cx="611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E3FB8ED-7BD0-60E4-C1E0-A32B2C3C16FF}"/>
                    </a:ext>
                  </a:extLst>
                </p14:cNvPr>
                <p14:cNvContentPartPr/>
                <p14:nvPr/>
              </p14:nvContentPartPr>
              <p14:xfrm>
                <a:off x="10022425" y="2197403"/>
                <a:ext cx="117720" cy="9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E3FB8ED-7BD0-60E4-C1E0-A32B2C3C16F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18105" y="2193083"/>
                  <a:ext cx="12636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D7432ED-C8FD-52DB-8A31-85FB331E7D78}"/>
                  </a:ext>
                </a:extLst>
              </p14:cNvPr>
              <p14:cNvContentPartPr/>
              <p14:nvPr/>
            </p14:nvContentPartPr>
            <p14:xfrm>
              <a:off x="6139105" y="5141843"/>
              <a:ext cx="501840" cy="331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D7432ED-C8FD-52DB-8A31-85FB331E7D7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130465" y="5133203"/>
                <a:ext cx="519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465EAE6-EE7B-8E0C-DB5B-D35ADFF71E97}"/>
                  </a:ext>
                </a:extLst>
              </p14:cNvPr>
              <p14:cNvContentPartPr/>
              <p14:nvPr/>
            </p14:nvContentPartPr>
            <p14:xfrm>
              <a:off x="6118225" y="1489643"/>
              <a:ext cx="667800" cy="37051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465EAE6-EE7B-8E0C-DB5B-D35ADFF71E9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109585" y="1480643"/>
                <a:ext cx="685440" cy="37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0825E69-6C08-61F6-BBEE-46FD87824120}"/>
              </a:ext>
            </a:extLst>
          </p:cNvPr>
          <p:cNvGrpSpPr/>
          <p:nvPr/>
        </p:nvGrpSpPr>
        <p:grpSpPr>
          <a:xfrm>
            <a:off x="596185" y="5062283"/>
            <a:ext cx="784800" cy="341640"/>
            <a:chOff x="596185" y="5062283"/>
            <a:chExt cx="78480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E04DAC8-652B-55AD-2B25-72E437A46689}"/>
                    </a:ext>
                  </a:extLst>
                </p14:cNvPr>
                <p14:cNvContentPartPr/>
                <p14:nvPr/>
              </p14:nvContentPartPr>
              <p14:xfrm>
                <a:off x="596185" y="5098283"/>
                <a:ext cx="196560" cy="32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E04DAC8-652B-55AD-2B25-72E437A4668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7185" y="5089283"/>
                  <a:ext cx="21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D473347-D315-2F4A-CE2A-F501320410AA}"/>
                    </a:ext>
                  </a:extLst>
                </p14:cNvPr>
                <p14:cNvContentPartPr/>
                <p14:nvPr/>
              </p14:nvContentPartPr>
              <p14:xfrm>
                <a:off x="668905" y="5145443"/>
                <a:ext cx="447840" cy="255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D473347-D315-2F4A-CE2A-F501320410A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9905" y="5136803"/>
                  <a:ext cx="465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61AA1AF-E305-038E-7D94-C18C3F592780}"/>
                    </a:ext>
                  </a:extLst>
                </p14:cNvPr>
                <p14:cNvContentPartPr/>
                <p14:nvPr/>
              </p14:nvContentPartPr>
              <p14:xfrm>
                <a:off x="843145" y="5062283"/>
                <a:ext cx="115560" cy="84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61AA1AF-E305-038E-7D94-C18C3F59278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34505" y="5053643"/>
                  <a:ext cx="133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E9A1C5F-3388-5F55-E24F-37F57985C27E}"/>
                    </a:ext>
                  </a:extLst>
                </p14:cNvPr>
                <p14:cNvContentPartPr/>
                <p14:nvPr/>
              </p14:nvContentPartPr>
              <p14:xfrm>
                <a:off x="1142305" y="5264243"/>
                <a:ext cx="17280" cy="25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E9A1C5F-3388-5F55-E24F-37F57985C2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33665" y="5255243"/>
                  <a:ext cx="34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E112638-0BE5-A2F7-62EB-5B7D31D443CF}"/>
                    </a:ext>
                  </a:extLst>
                </p14:cNvPr>
                <p14:cNvContentPartPr/>
                <p14:nvPr/>
              </p14:nvContentPartPr>
              <p14:xfrm>
                <a:off x="1176865" y="5361443"/>
                <a:ext cx="17280" cy="42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E112638-0BE5-A2F7-62EB-5B7D31D443C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68225" y="5352803"/>
                  <a:ext cx="34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F63DA00-874C-B1B8-EA9D-E4CBBB028330}"/>
                    </a:ext>
                  </a:extLst>
                </p14:cNvPr>
                <p14:cNvContentPartPr/>
                <p14:nvPr/>
              </p14:nvContentPartPr>
              <p14:xfrm>
                <a:off x="1260025" y="5204483"/>
                <a:ext cx="120960" cy="192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F63DA00-874C-B1B8-EA9D-E4CBBB02833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251025" y="5195843"/>
                  <a:ext cx="13860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E0AA7C1-2628-DA0F-9D8E-D4479F71B115}"/>
              </a:ext>
            </a:extLst>
          </p:cNvPr>
          <p:cNvGrpSpPr/>
          <p:nvPr/>
        </p:nvGrpSpPr>
        <p:grpSpPr>
          <a:xfrm>
            <a:off x="579625" y="5595443"/>
            <a:ext cx="1662120" cy="834120"/>
            <a:chOff x="579625" y="5595443"/>
            <a:chExt cx="1662120" cy="8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258D5A0-FF11-FD15-8022-B1DF09976345}"/>
                    </a:ext>
                  </a:extLst>
                </p14:cNvPr>
                <p14:cNvContentPartPr/>
                <p14:nvPr/>
              </p14:nvContentPartPr>
              <p14:xfrm>
                <a:off x="579625" y="5708843"/>
                <a:ext cx="108720" cy="284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258D5A0-FF11-FD15-8022-B1DF0997634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0625" y="5700203"/>
                  <a:ext cx="126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B9FB10D-3C1C-3BDC-3E2B-2585E32DD693}"/>
                    </a:ext>
                  </a:extLst>
                </p14:cNvPr>
                <p14:cNvContentPartPr/>
                <p14:nvPr/>
              </p14:nvContentPartPr>
              <p14:xfrm>
                <a:off x="622825" y="5680043"/>
                <a:ext cx="1618920" cy="329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B9FB10D-3C1C-3BDC-3E2B-2585E32DD6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13825" y="5671043"/>
                  <a:ext cx="1636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DF80C8B-879C-1C89-FA52-17E350C574BA}"/>
                    </a:ext>
                  </a:extLst>
                </p14:cNvPr>
                <p14:cNvContentPartPr/>
                <p14:nvPr/>
              </p14:nvContentPartPr>
              <p14:xfrm>
                <a:off x="1856905" y="5595443"/>
                <a:ext cx="78120" cy="65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DF80C8B-879C-1C89-FA52-17E350C574B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48265" y="5586443"/>
                  <a:ext cx="95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9D21EB2-EF19-F203-3FDB-DE7831D95757}"/>
                    </a:ext>
                  </a:extLst>
                </p14:cNvPr>
                <p14:cNvContentPartPr/>
                <p14:nvPr/>
              </p14:nvContentPartPr>
              <p14:xfrm>
                <a:off x="1695625" y="5729003"/>
                <a:ext cx="158760" cy="6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9D21EB2-EF19-F203-3FDB-DE7831D9575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686985" y="5720003"/>
                  <a:ext cx="176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E15D314-3454-45A6-ED03-D1F419084847}"/>
                    </a:ext>
                  </a:extLst>
                </p14:cNvPr>
                <p14:cNvContentPartPr/>
                <p14:nvPr/>
              </p14:nvContentPartPr>
              <p14:xfrm>
                <a:off x="1463785" y="5752043"/>
                <a:ext cx="18648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E15D314-3454-45A6-ED03-D1F41908484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454785" y="5743403"/>
                  <a:ext cx="20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BC9D4FD-326B-E5B8-B2D3-B835ED462927}"/>
                    </a:ext>
                  </a:extLst>
                </p14:cNvPr>
                <p14:cNvContentPartPr/>
                <p14:nvPr/>
              </p14:nvContentPartPr>
              <p14:xfrm>
                <a:off x="870145" y="6154163"/>
                <a:ext cx="226800" cy="6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BC9D4FD-326B-E5B8-B2D3-B835ED46292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1505" y="6145163"/>
                  <a:ext cx="244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51A6C1B-F09D-5FBC-D414-1BF525E84FED}"/>
                    </a:ext>
                  </a:extLst>
                </p14:cNvPr>
                <p14:cNvContentPartPr/>
                <p14:nvPr/>
              </p14:nvContentPartPr>
              <p14:xfrm>
                <a:off x="956905" y="6168563"/>
                <a:ext cx="476280" cy="261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51A6C1B-F09D-5FBC-D414-1BF525E84FE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47905" y="6159563"/>
                  <a:ext cx="493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39455B6-BE90-0BC8-7A76-BD4421FD0004}"/>
                    </a:ext>
                  </a:extLst>
                </p14:cNvPr>
                <p14:cNvContentPartPr/>
                <p14:nvPr/>
              </p14:nvContentPartPr>
              <p14:xfrm>
                <a:off x="1204945" y="6078563"/>
                <a:ext cx="84960" cy="84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39455B6-BE90-0BC8-7A76-BD4421FD000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96305" y="6069923"/>
                  <a:ext cx="1026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4498695-4132-21A2-F94F-3254AC605250}"/>
              </a:ext>
            </a:extLst>
          </p:cNvPr>
          <p:cNvGrpSpPr/>
          <p:nvPr/>
        </p:nvGrpSpPr>
        <p:grpSpPr>
          <a:xfrm>
            <a:off x="651265" y="1894643"/>
            <a:ext cx="1268640" cy="751680"/>
            <a:chOff x="651265" y="1894643"/>
            <a:chExt cx="1268640" cy="75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AA10DC-2367-7AE8-B253-8C356A1FDD18}"/>
                    </a:ext>
                  </a:extLst>
                </p14:cNvPr>
                <p14:cNvContentPartPr/>
                <p14:nvPr/>
              </p14:nvContentPartPr>
              <p14:xfrm>
                <a:off x="651265" y="1894643"/>
                <a:ext cx="645480" cy="223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AA10DC-2367-7AE8-B253-8C356A1FDD1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42265" y="1885643"/>
                  <a:ext cx="663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9BF03AD-8C82-7623-B7C1-69A988BC8069}"/>
                    </a:ext>
                  </a:extLst>
                </p14:cNvPr>
                <p14:cNvContentPartPr/>
                <p14:nvPr/>
              </p14:nvContentPartPr>
              <p14:xfrm>
                <a:off x="811465" y="2224403"/>
                <a:ext cx="131760" cy="2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9BF03AD-8C82-7623-B7C1-69A988BC80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02825" y="2215403"/>
                  <a:ext cx="149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B562905-56E4-60B9-353A-EDC548268797}"/>
                    </a:ext>
                  </a:extLst>
                </p14:cNvPr>
                <p14:cNvContentPartPr/>
                <p14:nvPr/>
              </p14:nvContentPartPr>
              <p14:xfrm>
                <a:off x="783385" y="2168963"/>
                <a:ext cx="1136520" cy="477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B562905-56E4-60B9-353A-EDC54826879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4385" y="2160323"/>
                  <a:ext cx="1154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483471E-1A6A-7B63-C59D-DE5F409E0660}"/>
                    </a:ext>
                  </a:extLst>
                </p14:cNvPr>
                <p14:cNvContentPartPr/>
                <p14:nvPr/>
              </p14:nvContentPartPr>
              <p14:xfrm>
                <a:off x="1132945" y="2244203"/>
                <a:ext cx="124920" cy="8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483471E-1A6A-7B63-C59D-DE5F409E066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24305" y="2235203"/>
                  <a:ext cx="1425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D41D731-C0D5-F94B-3E9B-8D424E0E66AE}"/>
              </a:ext>
            </a:extLst>
          </p:cNvPr>
          <p:cNvGrpSpPr/>
          <p:nvPr/>
        </p:nvGrpSpPr>
        <p:grpSpPr>
          <a:xfrm>
            <a:off x="2361625" y="4535963"/>
            <a:ext cx="938880" cy="599400"/>
            <a:chOff x="2361625" y="4535963"/>
            <a:chExt cx="93888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4B121B0-4B60-C944-B113-B083891ECFC3}"/>
                    </a:ext>
                  </a:extLst>
                </p14:cNvPr>
                <p14:cNvContentPartPr/>
                <p14:nvPr/>
              </p14:nvContentPartPr>
              <p14:xfrm>
                <a:off x="2369545" y="4535963"/>
                <a:ext cx="648000" cy="257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4B121B0-4B60-C944-B113-B083891ECFC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65225" y="4531643"/>
                  <a:ext cx="656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8540F43-DC5D-C9BB-FAB8-3608FC5A498B}"/>
                    </a:ext>
                  </a:extLst>
                </p14:cNvPr>
                <p14:cNvContentPartPr/>
                <p14:nvPr/>
              </p14:nvContentPartPr>
              <p14:xfrm>
                <a:off x="2361625" y="4901363"/>
                <a:ext cx="938880" cy="234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8540F43-DC5D-C9BB-FAB8-3608FC5A498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57305" y="4897043"/>
                  <a:ext cx="94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4C70D64-BBB5-4B7A-14B9-01390CE7A378}"/>
                    </a:ext>
                  </a:extLst>
                </p14:cNvPr>
                <p14:cNvContentPartPr/>
                <p14:nvPr/>
              </p14:nvContentPartPr>
              <p14:xfrm>
                <a:off x="2535865" y="4962923"/>
                <a:ext cx="180720" cy="2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4C70D64-BBB5-4B7A-14B9-01390CE7A37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31545" y="4958603"/>
                  <a:ext cx="189360" cy="1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1889C8E-5760-3DC3-C4B6-94C4B1EA9DD3}"/>
              </a:ext>
            </a:extLst>
          </p:cNvPr>
          <p:cNvGrpSpPr/>
          <p:nvPr/>
        </p:nvGrpSpPr>
        <p:grpSpPr>
          <a:xfrm>
            <a:off x="2382505" y="1802123"/>
            <a:ext cx="990000" cy="729720"/>
            <a:chOff x="2382505" y="1802123"/>
            <a:chExt cx="990000" cy="7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C19D925-23CA-E225-E0F0-C9B528018854}"/>
                    </a:ext>
                  </a:extLst>
                </p14:cNvPr>
                <p14:cNvContentPartPr/>
                <p14:nvPr/>
              </p14:nvContentPartPr>
              <p14:xfrm>
                <a:off x="2419585" y="1845323"/>
                <a:ext cx="77400" cy="223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C19D925-23CA-E225-E0F0-C9B52801885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15265" y="1841003"/>
                  <a:ext cx="86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A907DAE-DC3C-039A-145F-22A3B6D4AB3B}"/>
                    </a:ext>
                  </a:extLst>
                </p14:cNvPr>
                <p14:cNvContentPartPr/>
                <p14:nvPr/>
              </p14:nvContentPartPr>
              <p14:xfrm>
                <a:off x="2404465" y="1917323"/>
                <a:ext cx="774720" cy="162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A907DAE-DC3C-039A-145F-22A3B6D4AB3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00145" y="1913003"/>
                  <a:ext cx="78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CCF59F7-32E6-0A09-11EE-08A3942542A6}"/>
                    </a:ext>
                  </a:extLst>
                </p14:cNvPr>
                <p14:cNvContentPartPr/>
                <p14:nvPr/>
              </p14:nvContentPartPr>
              <p14:xfrm>
                <a:off x="2885065" y="1802123"/>
                <a:ext cx="101160" cy="66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CCF59F7-32E6-0A09-11EE-08A3942542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80745" y="1797803"/>
                  <a:ext cx="109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111C466-2820-95BC-683D-A2B1DD318931}"/>
                    </a:ext>
                  </a:extLst>
                </p14:cNvPr>
                <p14:cNvContentPartPr/>
                <p14:nvPr/>
              </p14:nvContentPartPr>
              <p14:xfrm>
                <a:off x="3167665" y="1826603"/>
                <a:ext cx="110880" cy="362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111C466-2820-95BC-683D-A2B1DD31893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63345" y="1822283"/>
                  <a:ext cx="119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FACD206-93FD-1C71-9560-3CB9EEDD37B4}"/>
                    </a:ext>
                  </a:extLst>
                </p14:cNvPr>
                <p14:cNvContentPartPr/>
                <p14:nvPr/>
              </p14:nvContentPartPr>
              <p14:xfrm>
                <a:off x="2382505" y="2217203"/>
                <a:ext cx="990000" cy="3146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FACD206-93FD-1C71-9560-3CB9EEDD37B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78185" y="2212883"/>
                  <a:ext cx="998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57C7212-75E7-3F92-0DE8-F14B1E05D6B0}"/>
                    </a:ext>
                  </a:extLst>
                </p14:cNvPr>
                <p14:cNvContentPartPr/>
                <p14:nvPr/>
              </p14:nvContentPartPr>
              <p14:xfrm>
                <a:off x="3113665" y="2169323"/>
                <a:ext cx="41040" cy="54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57C7212-75E7-3F92-0DE8-F14B1E05D6B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109345" y="2165003"/>
                  <a:ext cx="49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50D2524-31C7-5A91-213F-ECBABAFEDBBC}"/>
                    </a:ext>
                  </a:extLst>
                </p14:cNvPr>
                <p14:cNvContentPartPr/>
                <p14:nvPr/>
              </p14:nvContentPartPr>
              <p14:xfrm>
                <a:off x="2990905" y="2261843"/>
                <a:ext cx="104040" cy="4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50D2524-31C7-5A91-213F-ECBABAFEDBB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86585" y="2257523"/>
                  <a:ext cx="1126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359411B-C450-85D0-0E5D-855683371B62}"/>
                    </a:ext>
                  </a:extLst>
                </p14:cNvPr>
                <p14:cNvContentPartPr/>
                <p14:nvPr/>
              </p14:nvContentPartPr>
              <p14:xfrm>
                <a:off x="2798665" y="2279123"/>
                <a:ext cx="117720" cy="4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359411B-C450-85D0-0E5D-855683371B6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94345" y="2274803"/>
                  <a:ext cx="12636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0B45AC3-F813-2649-3E96-13991787F0DB}"/>
              </a:ext>
            </a:extLst>
          </p:cNvPr>
          <p:cNvGrpSpPr/>
          <p:nvPr/>
        </p:nvGrpSpPr>
        <p:grpSpPr>
          <a:xfrm>
            <a:off x="2411665" y="2580443"/>
            <a:ext cx="996840" cy="295200"/>
            <a:chOff x="2411665" y="2580443"/>
            <a:chExt cx="99684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D564303-CABB-72AB-336F-BCAD962A53C1}"/>
                    </a:ext>
                  </a:extLst>
                </p14:cNvPr>
                <p14:cNvContentPartPr/>
                <p14:nvPr/>
              </p14:nvContentPartPr>
              <p14:xfrm>
                <a:off x="2411665" y="2611403"/>
                <a:ext cx="996840" cy="264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D564303-CABB-72AB-336F-BCAD962A53C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407345" y="2607083"/>
                  <a:ext cx="1005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A931B7-2183-3618-3845-904B3260EBDA}"/>
                    </a:ext>
                  </a:extLst>
                </p14:cNvPr>
                <p14:cNvContentPartPr/>
                <p14:nvPr/>
              </p14:nvContentPartPr>
              <p14:xfrm>
                <a:off x="2595625" y="2580443"/>
                <a:ext cx="68040" cy="106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A931B7-2183-3618-3845-904B3260EBD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591305" y="2576123"/>
                  <a:ext cx="76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C2661E2-02D8-0C63-B44A-98B0FF953806}"/>
              </a:ext>
            </a:extLst>
          </p:cNvPr>
          <p:cNvGrpSpPr/>
          <p:nvPr/>
        </p:nvGrpSpPr>
        <p:grpSpPr>
          <a:xfrm>
            <a:off x="5404345" y="2839283"/>
            <a:ext cx="548280" cy="277560"/>
            <a:chOff x="5404345" y="2839283"/>
            <a:chExt cx="5482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A19FC2-FDF5-FC80-16F3-84C2BD6B3C78}"/>
                    </a:ext>
                  </a:extLst>
                </p14:cNvPr>
                <p14:cNvContentPartPr/>
                <p14:nvPr/>
              </p14:nvContentPartPr>
              <p14:xfrm>
                <a:off x="5404345" y="2841083"/>
                <a:ext cx="96480" cy="151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A19FC2-FDF5-FC80-16F3-84C2BD6B3C7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400025" y="2836763"/>
                  <a:ext cx="105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63D33A7-B1C9-BF95-65EF-F308B2B11FD3}"/>
                    </a:ext>
                  </a:extLst>
                </p14:cNvPr>
                <p14:cNvContentPartPr/>
                <p14:nvPr/>
              </p14:nvContentPartPr>
              <p14:xfrm>
                <a:off x="5438185" y="2871323"/>
                <a:ext cx="144720" cy="208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63D33A7-B1C9-BF95-65EF-F308B2B11FD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433865" y="2867003"/>
                  <a:ext cx="153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61C71F8-BF81-0418-5BD7-DD10620AABF1}"/>
                    </a:ext>
                  </a:extLst>
                </p14:cNvPr>
                <p14:cNvContentPartPr/>
                <p14:nvPr/>
              </p14:nvContentPartPr>
              <p14:xfrm>
                <a:off x="5544745" y="2850803"/>
                <a:ext cx="147600" cy="208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61C71F8-BF81-0418-5BD7-DD10620AABF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40425" y="2846483"/>
                  <a:ext cx="156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A20E6FA-915D-B8CE-EA6F-1F92E9E91B27}"/>
                    </a:ext>
                  </a:extLst>
                </p14:cNvPr>
                <p14:cNvContentPartPr/>
                <p14:nvPr/>
              </p14:nvContentPartPr>
              <p14:xfrm>
                <a:off x="5625385" y="2839283"/>
                <a:ext cx="157680" cy="211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A20E6FA-915D-B8CE-EA6F-1F92E9E91B2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1065" y="2834963"/>
                  <a:ext cx="166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572BDC3-582F-01FE-F696-647CCAA1A05D}"/>
                    </a:ext>
                  </a:extLst>
                </p14:cNvPr>
                <p14:cNvContentPartPr/>
                <p14:nvPr/>
              </p14:nvContentPartPr>
              <p14:xfrm>
                <a:off x="5686225" y="2845403"/>
                <a:ext cx="178560" cy="271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572BDC3-582F-01FE-F696-647CCAA1A0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81905" y="2841083"/>
                  <a:ext cx="187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FA24809-53ED-7B5C-B261-C2DDB7BA6AB4}"/>
                    </a:ext>
                  </a:extLst>
                </p14:cNvPr>
                <p14:cNvContentPartPr/>
                <p14:nvPr/>
              </p14:nvContentPartPr>
              <p14:xfrm>
                <a:off x="5800705" y="2870243"/>
                <a:ext cx="151920" cy="2386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FA24809-53ED-7B5C-B261-C2DDB7BA6AB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96385" y="2865923"/>
                  <a:ext cx="1605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3FC68C8-9671-9A62-D43E-4C1E710F5015}"/>
              </a:ext>
            </a:extLst>
          </p:cNvPr>
          <p:cNvGrpSpPr/>
          <p:nvPr/>
        </p:nvGrpSpPr>
        <p:grpSpPr>
          <a:xfrm>
            <a:off x="5275465" y="3602843"/>
            <a:ext cx="676440" cy="295560"/>
            <a:chOff x="5275465" y="3602843"/>
            <a:chExt cx="67644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14E94AA-D140-25E2-E648-FD2033B51692}"/>
                    </a:ext>
                  </a:extLst>
                </p14:cNvPr>
                <p14:cNvContentPartPr/>
                <p14:nvPr/>
              </p14:nvContentPartPr>
              <p14:xfrm>
                <a:off x="5275465" y="3615083"/>
                <a:ext cx="117000" cy="159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14E94AA-D140-25E2-E648-FD2033B5169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71145" y="3610763"/>
                  <a:ext cx="125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9DDD03B-129B-9B0D-731F-86DF139A2B8C}"/>
                    </a:ext>
                  </a:extLst>
                </p14:cNvPr>
                <p14:cNvContentPartPr/>
                <p14:nvPr/>
              </p14:nvContentPartPr>
              <p14:xfrm>
                <a:off x="5346745" y="3602843"/>
                <a:ext cx="173520" cy="2329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9DDD03B-129B-9B0D-731F-86DF139A2B8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342425" y="3598523"/>
                  <a:ext cx="182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034043B-031B-005C-4F2B-7D85484EFB8B}"/>
                    </a:ext>
                  </a:extLst>
                </p14:cNvPr>
                <p14:cNvContentPartPr/>
                <p14:nvPr/>
              </p14:nvContentPartPr>
              <p14:xfrm>
                <a:off x="5413345" y="3612563"/>
                <a:ext cx="192240" cy="2322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034043B-031B-005C-4F2B-7D85484EFB8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409025" y="3608243"/>
                  <a:ext cx="200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26CB979-B782-C6A1-4380-577C5FAD0F90}"/>
                    </a:ext>
                  </a:extLst>
                </p14:cNvPr>
                <p14:cNvContentPartPr/>
                <p14:nvPr/>
              </p14:nvContentPartPr>
              <p14:xfrm>
                <a:off x="5501905" y="3627683"/>
                <a:ext cx="203760" cy="215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26CB979-B782-C6A1-4380-577C5FAD0F9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97585" y="3623363"/>
                  <a:ext cx="212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35C77C1-0FAF-4F5F-6E96-3CC4946F6DF7}"/>
                    </a:ext>
                  </a:extLst>
                </p14:cNvPr>
                <p14:cNvContentPartPr/>
                <p14:nvPr/>
              </p14:nvContentPartPr>
              <p14:xfrm>
                <a:off x="5589745" y="3616163"/>
                <a:ext cx="195120" cy="239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35C77C1-0FAF-4F5F-6E96-3CC4946F6DF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85425" y="3611843"/>
                  <a:ext cx="203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633E103-3357-FC6B-B7C5-0E9D11731C81}"/>
                    </a:ext>
                  </a:extLst>
                </p14:cNvPr>
                <p14:cNvContentPartPr/>
                <p14:nvPr/>
              </p14:nvContentPartPr>
              <p14:xfrm>
                <a:off x="5705305" y="3613283"/>
                <a:ext cx="149400" cy="244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633E103-3357-FC6B-B7C5-0E9D11731C8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700985" y="3608963"/>
                  <a:ext cx="158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01DA78-4029-2B1D-F8A4-961E98F864D4}"/>
                    </a:ext>
                  </a:extLst>
                </p14:cNvPr>
                <p14:cNvContentPartPr/>
                <p14:nvPr/>
              </p14:nvContentPartPr>
              <p14:xfrm>
                <a:off x="5795665" y="3656843"/>
                <a:ext cx="156240" cy="241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01DA78-4029-2B1D-F8A4-961E98F864D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791345" y="3652523"/>
                  <a:ext cx="16488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78282A8-7686-CF19-60EE-ED76A0CF98E4}"/>
              </a:ext>
            </a:extLst>
          </p:cNvPr>
          <p:cNvGrpSpPr/>
          <p:nvPr/>
        </p:nvGrpSpPr>
        <p:grpSpPr>
          <a:xfrm>
            <a:off x="5337745" y="4328963"/>
            <a:ext cx="546840" cy="291240"/>
            <a:chOff x="5337745" y="4328963"/>
            <a:chExt cx="54684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290D7AA-6177-DE79-001A-4C2688592D97}"/>
                    </a:ext>
                  </a:extLst>
                </p14:cNvPr>
                <p14:cNvContentPartPr/>
                <p14:nvPr/>
              </p14:nvContentPartPr>
              <p14:xfrm>
                <a:off x="5400385" y="4341563"/>
                <a:ext cx="136080" cy="204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290D7AA-6177-DE79-001A-4C2688592D9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96065" y="4337243"/>
                  <a:ext cx="144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ABD1BB3-4859-041C-1806-1BA01768FF9B}"/>
                    </a:ext>
                  </a:extLst>
                </p14:cNvPr>
                <p14:cNvContentPartPr/>
                <p14:nvPr/>
              </p14:nvContentPartPr>
              <p14:xfrm>
                <a:off x="5446465" y="4328963"/>
                <a:ext cx="228240" cy="273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ABD1BB3-4859-041C-1806-1BA01768FF9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42145" y="4324643"/>
                  <a:ext cx="236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C6883A3-00D9-0AC5-BC6E-C12DC275B06B}"/>
                    </a:ext>
                  </a:extLst>
                </p14:cNvPr>
                <p14:cNvContentPartPr/>
                <p14:nvPr/>
              </p14:nvContentPartPr>
              <p14:xfrm>
                <a:off x="5541865" y="4334723"/>
                <a:ext cx="194400" cy="285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C6883A3-00D9-0AC5-BC6E-C12DC275B06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537545" y="4330403"/>
                  <a:ext cx="203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5B6DFF8-B7EC-BDEE-F229-611ECD40D6A6}"/>
                    </a:ext>
                  </a:extLst>
                </p14:cNvPr>
                <p14:cNvContentPartPr/>
                <p14:nvPr/>
              </p14:nvContentPartPr>
              <p14:xfrm>
                <a:off x="5614585" y="4345523"/>
                <a:ext cx="199080" cy="252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5B6DFF8-B7EC-BDEE-F229-611ECD40D6A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610265" y="4341203"/>
                  <a:ext cx="207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6E331B1-CAFC-D065-CA26-B4E97B2621BF}"/>
                    </a:ext>
                  </a:extLst>
                </p14:cNvPr>
                <p14:cNvContentPartPr/>
                <p14:nvPr/>
              </p14:nvContentPartPr>
              <p14:xfrm>
                <a:off x="5706025" y="4364243"/>
                <a:ext cx="173520" cy="246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6E331B1-CAFC-D065-CA26-B4E97B2621B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701705" y="4359923"/>
                  <a:ext cx="18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DA87912-C227-7C08-3121-4F4997B6547D}"/>
                    </a:ext>
                  </a:extLst>
                </p14:cNvPr>
                <p14:cNvContentPartPr/>
                <p14:nvPr/>
              </p14:nvContentPartPr>
              <p14:xfrm>
                <a:off x="5794585" y="4429763"/>
                <a:ext cx="90000" cy="174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DA87912-C227-7C08-3121-4F4997B6547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790265" y="442544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583BB54-D601-60CE-FB07-EAD3620C7858}"/>
                    </a:ext>
                  </a:extLst>
                </p14:cNvPr>
                <p14:cNvContentPartPr/>
                <p14:nvPr/>
              </p14:nvContentPartPr>
              <p14:xfrm>
                <a:off x="5337745" y="4339403"/>
                <a:ext cx="115560" cy="151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583BB54-D601-60CE-FB07-EAD3620C785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333425" y="4335083"/>
                  <a:ext cx="1242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534BDD4F-2803-1264-88B7-729364BEC236}"/>
              </a:ext>
            </a:extLst>
          </p:cNvPr>
          <p:cNvGrpSpPr/>
          <p:nvPr/>
        </p:nvGrpSpPr>
        <p:grpSpPr>
          <a:xfrm>
            <a:off x="3738625" y="2865563"/>
            <a:ext cx="528120" cy="318960"/>
            <a:chOff x="3738625" y="2865563"/>
            <a:chExt cx="5281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C9D7042-FC03-7EF0-97C9-87C9FB68FCEA}"/>
                    </a:ext>
                  </a:extLst>
                </p14:cNvPr>
                <p14:cNvContentPartPr/>
                <p14:nvPr/>
              </p14:nvContentPartPr>
              <p14:xfrm>
                <a:off x="3738625" y="2865563"/>
                <a:ext cx="114120" cy="158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C9D7042-FC03-7EF0-97C9-87C9FB68FCE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734305" y="2861243"/>
                  <a:ext cx="122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EDEB471-FDD9-8A35-5DF1-05DFC61AF9BF}"/>
                    </a:ext>
                  </a:extLst>
                </p14:cNvPr>
                <p14:cNvContentPartPr/>
                <p14:nvPr/>
              </p14:nvContentPartPr>
              <p14:xfrm>
                <a:off x="3754105" y="2884643"/>
                <a:ext cx="177120" cy="2419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EDEB471-FDD9-8A35-5DF1-05DFC61AF9B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49785" y="2880323"/>
                  <a:ext cx="185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422ABA5-332F-E73F-44E2-B400D4806622}"/>
                    </a:ext>
                  </a:extLst>
                </p14:cNvPr>
                <p14:cNvContentPartPr/>
                <p14:nvPr/>
              </p14:nvContentPartPr>
              <p14:xfrm>
                <a:off x="3827185" y="2881043"/>
                <a:ext cx="180720" cy="2664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422ABA5-332F-E73F-44E2-B400D480662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822865" y="2876723"/>
                  <a:ext cx="189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A3B118A-463F-F346-B492-FB222C3BB6D9}"/>
                    </a:ext>
                  </a:extLst>
                </p14:cNvPr>
                <p14:cNvContentPartPr/>
                <p14:nvPr/>
              </p14:nvContentPartPr>
              <p14:xfrm>
                <a:off x="3946705" y="2904443"/>
                <a:ext cx="135720" cy="2170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A3B118A-463F-F346-B492-FB222C3BB6D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942385" y="2900123"/>
                  <a:ext cx="144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6F21203-4455-0292-9510-10E3D23DE27A}"/>
                    </a:ext>
                  </a:extLst>
                </p14:cNvPr>
                <p14:cNvContentPartPr/>
                <p14:nvPr/>
              </p14:nvContentPartPr>
              <p14:xfrm>
                <a:off x="4024465" y="2906603"/>
                <a:ext cx="242280" cy="2779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6F21203-4455-0292-9510-10E3D23DE27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020145" y="2902283"/>
                  <a:ext cx="25092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91480F0-ACF3-CAA8-BA98-718D6FA5242B}"/>
              </a:ext>
            </a:extLst>
          </p:cNvPr>
          <p:cNvGrpSpPr/>
          <p:nvPr/>
        </p:nvGrpSpPr>
        <p:grpSpPr>
          <a:xfrm>
            <a:off x="3744385" y="3537323"/>
            <a:ext cx="569160" cy="286920"/>
            <a:chOff x="3744385" y="3537323"/>
            <a:chExt cx="5691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E77EB57-1695-AF85-BBBB-3ED0CFEC1B12}"/>
                    </a:ext>
                  </a:extLst>
                </p14:cNvPr>
                <p14:cNvContentPartPr/>
                <p14:nvPr/>
              </p14:nvContentPartPr>
              <p14:xfrm>
                <a:off x="3744385" y="3537323"/>
                <a:ext cx="132120" cy="204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E77EB57-1695-AF85-BBBB-3ED0CFEC1B1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40065" y="3533003"/>
                  <a:ext cx="140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F7B78C6-C689-742C-4B88-AF81FDCA0987}"/>
                    </a:ext>
                  </a:extLst>
                </p14:cNvPr>
                <p14:cNvContentPartPr/>
                <p14:nvPr/>
              </p14:nvContentPartPr>
              <p14:xfrm>
                <a:off x="3801265" y="3554963"/>
                <a:ext cx="159840" cy="243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F7B78C6-C689-742C-4B88-AF81FDCA098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96945" y="3550643"/>
                  <a:ext cx="168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2F1A86C-03F6-C15E-F765-69D968617B76}"/>
                    </a:ext>
                  </a:extLst>
                </p14:cNvPr>
                <p14:cNvContentPartPr/>
                <p14:nvPr/>
              </p14:nvContentPartPr>
              <p14:xfrm>
                <a:off x="3891265" y="3572963"/>
                <a:ext cx="133200" cy="2221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2F1A86C-03F6-C15E-F765-69D968617B7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886945" y="3568643"/>
                  <a:ext cx="141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6E727DB-C0EA-737A-59F2-B537FEC3FA04}"/>
                    </a:ext>
                  </a:extLst>
                </p14:cNvPr>
                <p14:cNvContentPartPr/>
                <p14:nvPr/>
              </p14:nvContentPartPr>
              <p14:xfrm>
                <a:off x="3977665" y="3542363"/>
                <a:ext cx="219240" cy="2674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6E727DB-C0EA-737A-59F2-B537FEC3FA0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973345" y="3538043"/>
                  <a:ext cx="227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D6B445B-EA9F-D8C6-2762-1DAB1997298B}"/>
                    </a:ext>
                  </a:extLst>
                </p14:cNvPr>
                <p14:cNvContentPartPr/>
                <p14:nvPr/>
              </p14:nvContentPartPr>
              <p14:xfrm>
                <a:off x="4104025" y="3589883"/>
                <a:ext cx="105840" cy="212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D6B445B-EA9F-D8C6-2762-1DAB1997298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099705" y="3585563"/>
                  <a:ext cx="114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F94FC68-4DC6-FC92-2C14-514F7CA54007}"/>
                    </a:ext>
                  </a:extLst>
                </p14:cNvPr>
                <p14:cNvContentPartPr/>
                <p14:nvPr/>
              </p14:nvContentPartPr>
              <p14:xfrm>
                <a:off x="4170985" y="3585923"/>
                <a:ext cx="142560" cy="2383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F94FC68-4DC6-FC92-2C14-514F7CA5400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166665" y="3581603"/>
                  <a:ext cx="151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4C14344-095E-442F-D75C-4820E9220160}"/>
              </a:ext>
            </a:extLst>
          </p:cNvPr>
          <p:cNvGrpSpPr/>
          <p:nvPr/>
        </p:nvGrpSpPr>
        <p:grpSpPr>
          <a:xfrm>
            <a:off x="3763465" y="4313123"/>
            <a:ext cx="508320" cy="294840"/>
            <a:chOff x="3763465" y="4313123"/>
            <a:chExt cx="50832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5BD45FE-76CF-0349-EBE1-B04D95B0BAA7}"/>
                    </a:ext>
                  </a:extLst>
                </p14:cNvPr>
                <p14:cNvContentPartPr/>
                <p14:nvPr/>
              </p14:nvContentPartPr>
              <p14:xfrm>
                <a:off x="3763465" y="4313123"/>
                <a:ext cx="108000" cy="1857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5BD45FE-76CF-0349-EBE1-B04D95B0BAA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759145" y="4308803"/>
                  <a:ext cx="11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938150D-2546-207F-44FC-95F31BA476BF}"/>
                    </a:ext>
                  </a:extLst>
                </p14:cNvPr>
                <p14:cNvContentPartPr/>
                <p14:nvPr/>
              </p14:nvContentPartPr>
              <p14:xfrm>
                <a:off x="3818545" y="4316003"/>
                <a:ext cx="136080" cy="201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938150D-2546-207F-44FC-95F31BA476B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814225" y="4311683"/>
                  <a:ext cx="144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E8C2006-88DF-7C6A-D07C-78D8DDA1F697}"/>
                    </a:ext>
                  </a:extLst>
                </p14:cNvPr>
                <p14:cNvContentPartPr/>
                <p14:nvPr/>
              </p14:nvContentPartPr>
              <p14:xfrm>
                <a:off x="3879385" y="4318883"/>
                <a:ext cx="165600" cy="253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E8C2006-88DF-7C6A-D07C-78D8DDA1F69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875065" y="4314563"/>
                  <a:ext cx="174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2424381-C807-E8F4-0684-76CFF372F869}"/>
                    </a:ext>
                  </a:extLst>
                </p14:cNvPr>
                <p14:cNvContentPartPr/>
                <p14:nvPr/>
              </p14:nvContentPartPr>
              <p14:xfrm>
                <a:off x="3959665" y="4338323"/>
                <a:ext cx="220320" cy="238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2424381-C807-E8F4-0684-76CFF372F86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955345" y="4334003"/>
                  <a:ext cx="228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484B362-7BEF-E526-EBBD-3F8305C3107A}"/>
                    </a:ext>
                  </a:extLst>
                </p14:cNvPr>
                <p14:cNvContentPartPr/>
                <p14:nvPr/>
              </p14:nvContentPartPr>
              <p14:xfrm>
                <a:off x="4137145" y="4373243"/>
                <a:ext cx="134640" cy="2347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484B362-7BEF-E526-EBBD-3F8305C3107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132825" y="4368923"/>
                  <a:ext cx="143280" cy="24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436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364</TotalTime>
  <Words>45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 TBC-604 Mobile Computing</vt:lpstr>
      <vt:lpstr>Mobile Computing</vt:lpstr>
      <vt:lpstr>Mobile Computing Functions</vt:lpstr>
      <vt:lpstr>Mobile Computing: logical segments</vt:lpstr>
      <vt:lpstr>Mobile Computing: logical segments</vt:lpstr>
      <vt:lpstr>Mobile Computing: Networks</vt:lpstr>
      <vt:lpstr>Mobile Computing:</vt:lpstr>
      <vt:lpstr>Mobile Computing:</vt:lpstr>
      <vt:lpstr>Mobile Computing:</vt:lpstr>
      <vt:lpstr>Mobile Computing:</vt:lpstr>
      <vt:lpstr>Mobile Computing:</vt:lpstr>
      <vt:lpstr>Mobile Computing: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4</cp:revision>
  <dcterms:created xsi:type="dcterms:W3CDTF">2023-04-09T07:14:20Z</dcterms:created>
  <dcterms:modified xsi:type="dcterms:W3CDTF">2023-04-14T07:46:50Z</dcterms:modified>
</cp:coreProperties>
</file>