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406F9-0D06-4D4F-9357-15B131B4DA1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E22D4D-72E5-45D9-BF4A-7E56D0B5D8EC}">
      <dgm:prSet/>
      <dgm:spPr/>
      <dgm:t>
        <a:bodyPr/>
        <a:lstStyle/>
        <a:p>
          <a:r>
            <a:rPr lang="en-US"/>
            <a:t>Indicative Type</a:t>
          </a:r>
        </a:p>
      </dgm:t>
    </dgm:pt>
    <dgm:pt modelId="{5C880592-148E-4F5F-8C8E-ED037A6D2FDE}" type="parTrans" cxnId="{155BBABC-AA45-47AA-94C8-F0437BCA9262}">
      <dgm:prSet/>
      <dgm:spPr/>
      <dgm:t>
        <a:bodyPr/>
        <a:lstStyle/>
        <a:p>
          <a:endParaRPr lang="en-US"/>
        </a:p>
      </dgm:t>
    </dgm:pt>
    <dgm:pt modelId="{3F28DF69-0887-4205-8EE3-3719EFC7827E}" type="sibTrans" cxnId="{155BBABC-AA45-47AA-94C8-F0437BCA9262}">
      <dgm:prSet/>
      <dgm:spPr/>
      <dgm:t>
        <a:bodyPr/>
        <a:lstStyle/>
        <a:p>
          <a:endParaRPr lang="en-US"/>
        </a:p>
      </dgm:t>
    </dgm:pt>
    <dgm:pt modelId="{2A8916F1-0628-49BC-9C0A-7AAFC7881FE9}">
      <dgm:prSet/>
      <dgm:spPr/>
      <dgm:t>
        <a:bodyPr/>
        <a:lstStyle/>
        <a:p>
          <a:r>
            <a:rPr lang="en-US"/>
            <a:t>Coded Form</a:t>
          </a:r>
        </a:p>
      </dgm:t>
    </dgm:pt>
    <dgm:pt modelId="{AD08FCDE-DCDB-420F-9294-7B3F8C7AE3AD}" type="parTrans" cxnId="{A1AADFE0-C4A0-4646-AA7A-9B4F31C51D9D}">
      <dgm:prSet/>
      <dgm:spPr/>
      <dgm:t>
        <a:bodyPr/>
        <a:lstStyle/>
        <a:p>
          <a:endParaRPr lang="en-US"/>
        </a:p>
      </dgm:t>
    </dgm:pt>
    <dgm:pt modelId="{EFCD284A-3EF1-4500-9FE4-9AD6029F11F6}" type="sibTrans" cxnId="{A1AADFE0-C4A0-4646-AA7A-9B4F31C51D9D}">
      <dgm:prSet/>
      <dgm:spPr/>
      <dgm:t>
        <a:bodyPr/>
        <a:lstStyle/>
        <a:p>
          <a:endParaRPr lang="en-US"/>
        </a:p>
      </dgm:t>
    </dgm:pt>
    <dgm:pt modelId="{297C6D31-9CDE-4A33-950B-9C3D0AAC95B9}">
      <dgm:prSet/>
      <dgm:spPr/>
      <dgm:t>
        <a:bodyPr/>
        <a:lstStyle/>
        <a:p>
          <a:r>
            <a:rPr lang="en-US" dirty="0"/>
            <a:t>Puzzle (Paragraph)</a:t>
          </a:r>
        </a:p>
      </dgm:t>
    </dgm:pt>
    <dgm:pt modelId="{49600227-8F77-4321-8043-9B0180EA7027}" type="parTrans" cxnId="{382EBEC1-E3DC-4D93-B6D6-B914E20A102A}">
      <dgm:prSet/>
      <dgm:spPr/>
      <dgm:t>
        <a:bodyPr/>
        <a:lstStyle/>
        <a:p>
          <a:endParaRPr lang="en-US"/>
        </a:p>
      </dgm:t>
    </dgm:pt>
    <dgm:pt modelId="{EF90752B-DB4F-433B-945E-1F7398424B51}" type="sibTrans" cxnId="{382EBEC1-E3DC-4D93-B6D6-B914E20A102A}">
      <dgm:prSet/>
      <dgm:spPr/>
      <dgm:t>
        <a:bodyPr/>
        <a:lstStyle/>
        <a:p>
          <a:endParaRPr lang="en-US"/>
        </a:p>
      </dgm:t>
    </dgm:pt>
    <dgm:pt modelId="{CBA7437F-7B0F-4A78-8C11-50450AA1D9E0}" type="pres">
      <dgm:prSet presAssocID="{B72406F9-0D06-4D4F-9357-15B131B4DA11}" presName="linear" presStyleCnt="0">
        <dgm:presLayoutVars>
          <dgm:dir/>
          <dgm:animLvl val="lvl"/>
          <dgm:resizeHandles val="exact"/>
        </dgm:presLayoutVars>
      </dgm:prSet>
      <dgm:spPr/>
    </dgm:pt>
    <dgm:pt modelId="{5FE36633-4237-41CB-BF1A-E5CC48DA372D}" type="pres">
      <dgm:prSet presAssocID="{43E22D4D-72E5-45D9-BF4A-7E56D0B5D8EC}" presName="parentLin" presStyleCnt="0"/>
      <dgm:spPr/>
    </dgm:pt>
    <dgm:pt modelId="{7C698425-5B88-4841-81C0-97FC214A3ACF}" type="pres">
      <dgm:prSet presAssocID="{43E22D4D-72E5-45D9-BF4A-7E56D0B5D8EC}" presName="parentLeftMargin" presStyleLbl="node1" presStyleIdx="0" presStyleCnt="3"/>
      <dgm:spPr/>
    </dgm:pt>
    <dgm:pt modelId="{234791E6-831C-4E48-99FF-FC3D8FFA73A4}" type="pres">
      <dgm:prSet presAssocID="{43E22D4D-72E5-45D9-BF4A-7E56D0B5D8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DEDF99-775B-42A5-9AF8-5004B404695F}" type="pres">
      <dgm:prSet presAssocID="{43E22D4D-72E5-45D9-BF4A-7E56D0B5D8EC}" presName="negativeSpace" presStyleCnt="0"/>
      <dgm:spPr/>
    </dgm:pt>
    <dgm:pt modelId="{C8EF7B98-A55C-4EC6-96D7-B551E9CEBACC}" type="pres">
      <dgm:prSet presAssocID="{43E22D4D-72E5-45D9-BF4A-7E56D0B5D8EC}" presName="childText" presStyleLbl="conFgAcc1" presStyleIdx="0" presStyleCnt="3">
        <dgm:presLayoutVars>
          <dgm:bulletEnabled val="1"/>
        </dgm:presLayoutVars>
      </dgm:prSet>
      <dgm:spPr/>
    </dgm:pt>
    <dgm:pt modelId="{28C36011-A35F-4681-B786-D5129A391EA8}" type="pres">
      <dgm:prSet presAssocID="{3F28DF69-0887-4205-8EE3-3719EFC7827E}" presName="spaceBetweenRectangles" presStyleCnt="0"/>
      <dgm:spPr/>
    </dgm:pt>
    <dgm:pt modelId="{93181446-A71B-47FA-9C4F-F28B1C616B55}" type="pres">
      <dgm:prSet presAssocID="{2A8916F1-0628-49BC-9C0A-7AAFC7881FE9}" presName="parentLin" presStyleCnt="0"/>
      <dgm:spPr/>
    </dgm:pt>
    <dgm:pt modelId="{021DDED0-A9A4-4C70-93B1-C6452BDF79F1}" type="pres">
      <dgm:prSet presAssocID="{2A8916F1-0628-49BC-9C0A-7AAFC7881FE9}" presName="parentLeftMargin" presStyleLbl="node1" presStyleIdx="0" presStyleCnt="3"/>
      <dgm:spPr/>
    </dgm:pt>
    <dgm:pt modelId="{B71366B8-A980-4AA7-B706-F01D1E215550}" type="pres">
      <dgm:prSet presAssocID="{2A8916F1-0628-49BC-9C0A-7AAFC7881F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2A80D6-1FFA-46B6-A3D3-55D6AE018EEB}" type="pres">
      <dgm:prSet presAssocID="{2A8916F1-0628-49BC-9C0A-7AAFC7881FE9}" presName="negativeSpace" presStyleCnt="0"/>
      <dgm:spPr/>
    </dgm:pt>
    <dgm:pt modelId="{A891D6E0-7BDA-4C35-9048-66214269354B}" type="pres">
      <dgm:prSet presAssocID="{2A8916F1-0628-49BC-9C0A-7AAFC7881FE9}" presName="childText" presStyleLbl="conFgAcc1" presStyleIdx="1" presStyleCnt="3">
        <dgm:presLayoutVars>
          <dgm:bulletEnabled val="1"/>
        </dgm:presLayoutVars>
      </dgm:prSet>
      <dgm:spPr/>
    </dgm:pt>
    <dgm:pt modelId="{4A03C0C8-5528-4A8A-838C-17F5BA76E482}" type="pres">
      <dgm:prSet presAssocID="{EFCD284A-3EF1-4500-9FE4-9AD6029F11F6}" presName="spaceBetweenRectangles" presStyleCnt="0"/>
      <dgm:spPr/>
    </dgm:pt>
    <dgm:pt modelId="{58119EAA-4630-47CA-B911-4B9BA714C160}" type="pres">
      <dgm:prSet presAssocID="{297C6D31-9CDE-4A33-950B-9C3D0AAC95B9}" presName="parentLin" presStyleCnt="0"/>
      <dgm:spPr/>
    </dgm:pt>
    <dgm:pt modelId="{21A9F8F5-6BA3-4E0F-8E4C-38250D007E43}" type="pres">
      <dgm:prSet presAssocID="{297C6D31-9CDE-4A33-950B-9C3D0AAC95B9}" presName="parentLeftMargin" presStyleLbl="node1" presStyleIdx="1" presStyleCnt="3"/>
      <dgm:spPr/>
    </dgm:pt>
    <dgm:pt modelId="{A3753965-EC42-4F0B-93FA-A68478AC3ED7}" type="pres">
      <dgm:prSet presAssocID="{297C6D31-9CDE-4A33-950B-9C3D0AAC95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E5FA5A-029D-4BB1-9F23-F4B0E53CAA11}" type="pres">
      <dgm:prSet presAssocID="{297C6D31-9CDE-4A33-950B-9C3D0AAC95B9}" presName="negativeSpace" presStyleCnt="0"/>
      <dgm:spPr/>
    </dgm:pt>
    <dgm:pt modelId="{B39D2033-1BF6-46F3-A5E9-A37669C093A1}" type="pres">
      <dgm:prSet presAssocID="{297C6D31-9CDE-4A33-950B-9C3D0AAC95B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175A19-A4D3-4FD4-83B3-425A234E10BE}" type="presOf" srcId="{B72406F9-0D06-4D4F-9357-15B131B4DA11}" destId="{CBA7437F-7B0F-4A78-8C11-50450AA1D9E0}" srcOrd="0" destOrd="0" presId="urn:microsoft.com/office/officeart/2005/8/layout/list1"/>
    <dgm:cxn modelId="{3CEA154C-9498-4BE3-9507-D2657CF99A92}" type="presOf" srcId="{43E22D4D-72E5-45D9-BF4A-7E56D0B5D8EC}" destId="{234791E6-831C-4E48-99FF-FC3D8FFA73A4}" srcOrd="1" destOrd="0" presId="urn:microsoft.com/office/officeart/2005/8/layout/list1"/>
    <dgm:cxn modelId="{1C627A4C-EF1D-401F-A690-DBD386269A4A}" type="presOf" srcId="{2A8916F1-0628-49BC-9C0A-7AAFC7881FE9}" destId="{021DDED0-A9A4-4C70-93B1-C6452BDF79F1}" srcOrd="0" destOrd="0" presId="urn:microsoft.com/office/officeart/2005/8/layout/list1"/>
    <dgm:cxn modelId="{B6C57E6F-16BC-4BAC-9DDF-FEBB275DB150}" type="presOf" srcId="{2A8916F1-0628-49BC-9C0A-7AAFC7881FE9}" destId="{B71366B8-A980-4AA7-B706-F01D1E215550}" srcOrd="1" destOrd="0" presId="urn:microsoft.com/office/officeart/2005/8/layout/list1"/>
    <dgm:cxn modelId="{5C85C07D-FD30-4911-BED0-19BB6A43593B}" type="presOf" srcId="{297C6D31-9CDE-4A33-950B-9C3D0AAC95B9}" destId="{21A9F8F5-6BA3-4E0F-8E4C-38250D007E43}" srcOrd="0" destOrd="0" presId="urn:microsoft.com/office/officeart/2005/8/layout/list1"/>
    <dgm:cxn modelId="{77BD048C-1278-47EE-B5DD-8448FFDD6071}" type="presOf" srcId="{43E22D4D-72E5-45D9-BF4A-7E56D0B5D8EC}" destId="{7C698425-5B88-4841-81C0-97FC214A3ACF}" srcOrd="0" destOrd="0" presId="urn:microsoft.com/office/officeart/2005/8/layout/list1"/>
    <dgm:cxn modelId="{8EC099AF-BC5B-4666-8169-A9CF77AB7343}" type="presOf" srcId="{297C6D31-9CDE-4A33-950B-9C3D0AAC95B9}" destId="{A3753965-EC42-4F0B-93FA-A68478AC3ED7}" srcOrd="1" destOrd="0" presId="urn:microsoft.com/office/officeart/2005/8/layout/list1"/>
    <dgm:cxn modelId="{155BBABC-AA45-47AA-94C8-F0437BCA9262}" srcId="{B72406F9-0D06-4D4F-9357-15B131B4DA11}" destId="{43E22D4D-72E5-45D9-BF4A-7E56D0B5D8EC}" srcOrd="0" destOrd="0" parTransId="{5C880592-148E-4F5F-8C8E-ED037A6D2FDE}" sibTransId="{3F28DF69-0887-4205-8EE3-3719EFC7827E}"/>
    <dgm:cxn modelId="{382EBEC1-E3DC-4D93-B6D6-B914E20A102A}" srcId="{B72406F9-0D06-4D4F-9357-15B131B4DA11}" destId="{297C6D31-9CDE-4A33-950B-9C3D0AAC95B9}" srcOrd="2" destOrd="0" parTransId="{49600227-8F77-4321-8043-9B0180EA7027}" sibTransId="{EF90752B-DB4F-433B-945E-1F7398424B51}"/>
    <dgm:cxn modelId="{A1AADFE0-C4A0-4646-AA7A-9B4F31C51D9D}" srcId="{B72406F9-0D06-4D4F-9357-15B131B4DA11}" destId="{2A8916F1-0628-49BC-9C0A-7AAFC7881FE9}" srcOrd="1" destOrd="0" parTransId="{AD08FCDE-DCDB-420F-9294-7B3F8C7AE3AD}" sibTransId="{EFCD284A-3EF1-4500-9FE4-9AD6029F11F6}"/>
    <dgm:cxn modelId="{39E70F40-837F-41BD-AA3C-7EE6A8E9E657}" type="presParOf" srcId="{CBA7437F-7B0F-4A78-8C11-50450AA1D9E0}" destId="{5FE36633-4237-41CB-BF1A-E5CC48DA372D}" srcOrd="0" destOrd="0" presId="urn:microsoft.com/office/officeart/2005/8/layout/list1"/>
    <dgm:cxn modelId="{CB8837FF-DA15-46D5-A943-57556F244255}" type="presParOf" srcId="{5FE36633-4237-41CB-BF1A-E5CC48DA372D}" destId="{7C698425-5B88-4841-81C0-97FC214A3ACF}" srcOrd="0" destOrd="0" presId="urn:microsoft.com/office/officeart/2005/8/layout/list1"/>
    <dgm:cxn modelId="{F9254751-9F11-484B-B1A3-145986627782}" type="presParOf" srcId="{5FE36633-4237-41CB-BF1A-E5CC48DA372D}" destId="{234791E6-831C-4E48-99FF-FC3D8FFA73A4}" srcOrd="1" destOrd="0" presId="urn:microsoft.com/office/officeart/2005/8/layout/list1"/>
    <dgm:cxn modelId="{8A4EDBD5-2466-481F-9EF8-B8D25FCE21DC}" type="presParOf" srcId="{CBA7437F-7B0F-4A78-8C11-50450AA1D9E0}" destId="{52DEDF99-775B-42A5-9AF8-5004B404695F}" srcOrd="1" destOrd="0" presId="urn:microsoft.com/office/officeart/2005/8/layout/list1"/>
    <dgm:cxn modelId="{47702F02-02C7-44ED-BD91-8DF9AA3727CC}" type="presParOf" srcId="{CBA7437F-7B0F-4A78-8C11-50450AA1D9E0}" destId="{C8EF7B98-A55C-4EC6-96D7-B551E9CEBACC}" srcOrd="2" destOrd="0" presId="urn:microsoft.com/office/officeart/2005/8/layout/list1"/>
    <dgm:cxn modelId="{CB622B61-2CE4-4E50-B77E-D371F6AF85AE}" type="presParOf" srcId="{CBA7437F-7B0F-4A78-8C11-50450AA1D9E0}" destId="{28C36011-A35F-4681-B786-D5129A391EA8}" srcOrd="3" destOrd="0" presId="urn:microsoft.com/office/officeart/2005/8/layout/list1"/>
    <dgm:cxn modelId="{73DF56AB-938B-43C1-98B9-5AB6F5725D21}" type="presParOf" srcId="{CBA7437F-7B0F-4A78-8C11-50450AA1D9E0}" destId="{93181446-A71B-47FA-9C4F-F28B1C616B55}" srcOrd="4" destOrd="0" presId="urn:microsoft.com/office/officeart/2005/8/layout/list1"/>
    <dgm:cxn modelId="{64EDF685-3535-45A7-82E3-A2B8AF070610}" type="presParOf" srcId="{93181446-A71B-47FA-9C4F-F28B1C616B55}" destId="{021DDED0-A9A4-4C70-93B1-C6452BDF79F1}" srcOrd="0" destOrd="0" presId="urn:microsoft.com/office/officeart/2005/8/layout/list1"/>
    <dgm:cxn modelId="{A6F48C12-56BF-4A3D-97CF-4D5814E8C16E}" type="presParOf" srcId="{93181446-A71B-47FA-9C4F-F28B1C616B55}" destId="{B71366B8-A980-4AA7-B706-F01D1E215550}" srcOrd="1" destOrd="0" presId="urn:microsoft.com/office/officeart/2005/8/layout/list1"/>
    <dgm:cxn modelId="{F8E6C09B-BDA5-459A-895C-C6692D9F8194}" type="presParOf" srcId="{CBA7437F-7B0F-4A78-8C11-50450AA1D9E0}" destId="{E42A80D6-1FFA-46B6-A3D3-55D6AE018EEB}" srcOrd="5" destOrd="0" presId="urn:microsoft.com/office/officeart/2005/8/layout/list1"/>
    <dgm:cxn modelId="{DE1E8A27-ED87-4E0D-A9E3-579B455BDDE1}" type="presParOf" srcId="{CBA7437F-7B0F-4A78-8C11-50450AA1D9E0}" destId="{A891D6E0-7BDA-4C35-9048-66214269354B}" srcOrd="6" destOrd="0" presId="urn:microsoft.com/office/officeart/2005/8/layout/list1"/>
    <dgm:cxn modelId="{7F3519E9-0556-49C2-8888-49A7C7E94A66}" type="presParOf" srcId="{CBA7437F-7B0F-4A78-8C11-50450AA1D9E0}" destId="{4A03C0C8-5528-4A8A-838C-17F5BA76E482}" srcOrd="7" destOrd="0" presId="urn:microsoft.com/office/officeart/2005/8/layout/list1"/>
    <dgm:cxn modelId="{0A7971A7-8F91-4D15-B6C2-2D665851D2F1}" type="presParOf" srcId="{CBA7437F-7B0F-4A78-8C11-50450AA1D9E0}" destId="{58119EAA-4630-47CA-B911-4B9BA714C160}" srcOrd="8" destOrd="0" presId="urn:microsoft.com/office/officeart/2005/8/layout/list1"/>
    <dgm:cxn modelId="{58E90F43-2E24-4D50-B17C-B02C1CB2E81A}" type="presParOf" srcId="{58119EAA-4630-47CA-B911-4B9BA714C160}" destId="{21A9F8F5-6BA3-4E0F-8E4C-38250D007E43}" srcOrd="0" destOrd="0" presId="urn:microsoft.com/office/officeart/2005/8/layout/list1"/>
    <dgm:cxn modelId="{729B155E-B17C-4940-AE19-D8C971C9FEE8}" type="presParOf" srcId="{58119EAA-4630-47CA-B911-4B9BA714C160}" destId="{A3753965-EC42-4F0B-93FA-A68478AC3ED7}" srcOrd="1" destOrd="0" presId="urn:microsoft.com/office/officeart/2005/8/layout/list1"/>
    <dgm:cxn modelId="{A4E20279-1C38-499B-BA6E-53B82306C1D4}" type="presParOf" srcId="{CBA7437F-7B0F-4A78-8C11-50450AA1D9E0}" destId="{E8E5FA5A-029D-4BB1-9F23-F4B0E53CAA11}" srcOrd="9" destOrd="0" presId="urn:microsoft.com/office/officeart/2005/8/layout/list1"/>
    <dgm:cxn modelId="{61B8FC3C-83E4-46F6-BC01-EA78B6E3C5A8}" type="presParOf" srcId="{CBA7437F-7B0F-4A78-8C11-50450AA1D9E0}" destId="{B39D2033-1BF6-46F3-A5E9-A37669C093A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F7B98-A55C-4EC6-96D7-B551E9CEBACC}">
      <dsp:nvSpPr>
        <dsp:cNvPr id="0" name=""/>
        <dsp:cNvSpPr/>
      </dsp:nvSpPr>
      <dsp:spPr>
        <a:xfrm>
          <a:off x="0" y="1032623"/>
          <a:ext cx="5257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791E6-831C-4E48-99FF-FC3D8FFA73A4}">
      <dsp:nvSpPr>
        <dsp:cNvPr id="0" name=""/>
        <dsp:cNvSpPr/>
      </dsp:nvSpPr>
      <dsp:spPr>
        <a:xfrm>
          <a:off x="262890" y="530783"/>
          <a:ext cx="3680460" cy="10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Indicative Type</a:t>
          </a:r>
        </a:p>
      </dsp:txBody>
      <dsp:txXfrm>
        <a:off x="311886" y="579779"/>
        <a:ext cx="3582468" cy="905688"/>
      </dsp:txXfrm>
    </dsp:sp>
    <dsp:sp modelId="{A891D6E0-7BDA-4C35-9048-66214269354B}">
      <dsp:nvSpPr>
        <dsp:cNvPr id="0" name=""/>
        <dsp:cNvSpPr/>
      </dsp:nvSpPr>
      <dsp:spPr>
        <a:xfrm>
          <a:off x="0" y="2574864"/>
          <a:ext cx="5257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366B8-A980-4AA7-B706-F01D1E215550}">
      <dsp:nvSpPr>
        <dsp:cNvPr id="0" name=""/>
        <dsp:cNvSpPr/>
      </dsp:nvSpPr>
      <dsp:spPr>
        <a:xfrm>
          <a:off x="262890" y="2073024"/>
          <a:ext cx="3680460" cy="10036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Coded Form</a:t>
          </a:r>
        </a:p>
      </dsp:txBody>
      <dsp:txXfrm>
        <a:off x="311886" y="2122020"/>
        <a:ext cx="3582468" cy="905688"/>
      </dsp:txXfrm>
    </dsp:sp>
    <dsp:sp modelId="{B39D2033-1BF6-46F3-A5E9-A37669C093A1}">
      <dsp:nvSpPr>
        <dsp:cNvPr id="0" name=""/>
        <dsp:cNvSpPr/>
      </dsp:nvSpPr>
      <dsp:spPr>
        <a:xfrm>
          <a:off x="0" y="4117104"/>
          <a:ext cx="52578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53965-EC42-4F0B-93FA-A68478AC3ED7}">
      <dsp:nvSpPr>
        <dsp:cNvPr id="0" name=""/>
        <dsp:cNvSpPr/>
      </dsp:nvSpPr>
      <dsp:spPr>
        <a:xfrm>
          <a:off x="262890" y="3615263"/>
          <a:ext cx="3680460" cy="1003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Puzzle (Paragraph)</a:t>
          </a:r>
        </a:p>
      </dsp:txBody>
      <dsp:txXfrm>
        <a:off x="311886" y="3664259"/>
        <a:ext cx="358246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9974-F0FD-458B-8250-7EFD74A8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3D3AA-3C00-464D-946D-A174408E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8A5D-B78C-4836-975C-A974115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9691-2FD7-433B-AE43-24ABB80E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8F2E-0F37-4736-ADB3-724A547E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5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A6F2-07D3-4A6A-939B-E98D4EC9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398A4-6840-4FBD-A173-6E637906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7152-9285-4630-A7DC-007E3A90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ECC2-8000-4C26-9B9F-7DE7178D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5CE4-F554-469E-BF62-381CBAFC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AE358-7571-4BBA-8169-A0217A897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93F28-7096-4868-B3B4-DF25F7D1D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4101C-236B-4063-B793-6214425D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35A9-BEEE-4B9A-8E14-6F851396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4DEB-231E-4081-B764-3388F270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2FA5-5BA7-445D-8009-9D606DA8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7F4F-49B5-4640-BC33-D5C3F267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D20A-1850-4279-A00E-F37B8469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D08B-A3FB-4727-93A7-B12A96BD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515F8-F750-4569-93C3-CE95CB0C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EE88-62BB-4ADB-B132-0A2DB18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328E-B99E-4F93-8A5A-D09AD1AD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5BD6-6686-4B9D-B9B2-C4E7A658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92A4-7CB8-4359-9E22-FB7837D1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73FF-BF96-4C62-848C-7E25308F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CA86-B7F7-4F3B-990F-FC20BDE3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EE65-D355-46BF-ACC0-7B78A4C45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015-0606-4E65-977D-0F498A0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D58F3-A6A7-4E9E-843A-6DE8BE73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BB0B-DCEE-44C6-8A81-702A808F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AD128-902C-4033-ABD3-DE1D9589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B227-1538-4526-A1CD-4FA4C818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634E-D280-48D0-A4A2-76AB3612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2B8ED-1B4E-42F8-B8A3-52404F4C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CEB61-EC18-4A1E-9CF9-21ABFEF33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A0BDD-AF57-4482-AC62-858F87C83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CA53F-DAC9-45FC-8402-CC721509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9DF85-A29F-4028-BDCA-9F3FEB8C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75AAB-6DB7-47A6-80C8-5B1892DE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178F-DC7E-428C-9FDE-843F0145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70818-6534-484C-8FCB-5847C185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B465F-FA1A-4420-9384-90A1185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3989-B59E-46E3-B43E-AA12C294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58DD-2ADA-491A-8CA5-47F0B581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90C46-9CC1-4CE5-B6FB-247203D5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D0B6-C8D6-41B0-AEF7-9A4C75B8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EEAD-C571-47AB-9654-C26B1CFA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DEDB-1A3E-42D8-A24A-AE208411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9157C-DB4A-4A7D-94F0-CA8BB9116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2550-0912-4144-89C8-12679FCB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A545-29C7-4024-A1A3-9AE18EEE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530D-E64E-43F2-8B60-F942B012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40D6-EEAD-4854-A454-ABD6857A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18F1C-BCB6-4058-9B82-B748274F7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E2A2-5F21-4401-828C-618D18AD0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E4488-7AD5-4EDA-9C7D-466466C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444C-D448-4B45-BC83-79E3FE96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A489-2238-492A-BCA4-AE2592DF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E1229-5728-49F5-B691-445046BE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A28EA-1735-4DA6-9326-E20A40D6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6320-0834-48C0-9FAE-ED462B78C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0B66-14E2-4092-AED4-9E18988042F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7B702-78CA-45F7-A282-6B3031E7B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EB51-0217-474E-A500-94FFBFF64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F7CB-4066-4EFF-AE77-E148544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indoor, counter, food, table&#10;&#10;Description automatically generated">
            <a:extLst>
              <a:ext uri="{FF2B5EF4-FFF2-40B4-BE49-F238E27FC236}">
                <a16:creationId xmlns:a16="http://schemas.microsoft.com/office/drawing/2014/main" id="{0C1F61A8-89E9-48DC-9044-8AB14CA1B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13" r="2701" b="94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A7CD2-962C-4D1C-A0DB-3DE1DBCC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u="sng"/>
              <a:t>Blood Relation</a:t>
            </a:r>
            <a:endParaRPr lang="en-US" sz="66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546F-1941-47A2-B2A9-3B42E254B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 </a:t>
            </a:r>
            <a:r>
              <a:rPr lang="en-US" sz="2000" b="1"/>
              <a:t>Blood relation</a:t>
            </a:r>
            <a:r>
              <a:rPr lang="en-US" sz="2000"/>
              <a:t> shows the different </a:t>
            </a:r>
            <a:r>
              <a:rPr lang="en-US" sz="2000" b="1"/>
              <a:t>relations</a:t>
            </a:r>
            <a:r>
              <a:rPr lang="en-US" sz="2000"/>
              <a:t> among the members of a family. 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1379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1A1-F44C-461C-923D-90CACB43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 b="1" u="sng"/>
              <a:t>Types of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87411-6130-4C85-A1AF-B1D0B2F6E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44159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2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ED0A-5309-403F-9ED8-F175EA0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Generation Tree 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D718-7A73-48A9-AA53-00484DEF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ctr">
              <a:buNone/>
            </a:pPr>
            <a:r>
              <a:rPr lang="en-US" dirty="0"/>
              <a:t>       GRANDPARANTS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>
              <a:buNone/>
            </a:pPr>
            <a:r>
              <a:rPr lang="en-US" dirty="0"/>
              <a:t>            PARANTS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             </a:t>
            </a:r>
          </a:p>
          <a:p>
            <a:pPr algn="ctr">
              <a:buNone/>
            </a:pPr>
            <a:r>
              <a:rPr lang="en-US" dirty="0"/>
              <a:t>            YOU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C3A451-02B7-4CB3-AA2F-962834B9CD57}"/>
              </a:ext>
            </a:extLst>
          </p:cNvPr>
          <p:cNvSpPr/>
          <p:nvPr/>
        </p:nvSpPr>
        <p:spPr>
          <a:xfrm>
            <a:off x="6241774" y="28028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15E4858-F69C-46EB-B806-39FB02482C26}"/>
              </a:ext>
            </a:extLst>
          </p:cNvPr>
          <p:cNvSpPr/>
          <p:nvPr/>
        </p:nvSpPr>
        <p:spPr>
          <a:xfrm>
            <a:off x="6241774" y="43379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1577C8-9553-48A7-A1A6-8527BFB1D169}"/>
              </a:ext>
            </a:extLst>
          </p:cNvPr>
          <p:cNvSpPr/>
          <p:nvPr/>
        </p:nvSpPr>
        <p:spPr>
          <a:xfrm>
            <a:off x="5380382" y="36512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831-3F17-4CE0-89E0-2C8C3739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74FD-0439-4576-A97F-74834B5B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BB0D03-F70A-4A00-871B-581BB63571C3}"/>
              </a:ext>
            </a:extLst>
          </p:cNvPr>
          <p:cNvSpPr>
            <a:spLocks noGrp="1"/>
          </p:cNvSpPr>
          <p:nvPr/>
        </p:nvSpPr>
        <p:spPr>
          <a:xfrm>
            <a:off x="1981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779641-0289-4AC2-BCDD-D6E930B45FCB}"/>
              </a:ext>
            </a:extLst>
          </p:cNvPr>
          <p:cNvSpPr>
            <a:spLocks noGrp="1"/>
          </p:cNvSpPr>
          <p:nvPr/>
        </p:nvSpPr>
        <p:spPr>
          <a:xfrm>
            <a:off x="2888974" y="1457739"/>
            <a:ext cx="7321826" cy="489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Male </a:t>
            </a:r>
          </a:p>
          <a:p>
            <a:endParaRPr lang="en-US" dirty="0"/>
          </a:p>
          <a:p>
            <a:r>
              <a:rPr lang="en-US" dirty="0"/>
              <a:t>Female</a:t>
            </a:r>
          </a:p>
          <a:p>
            <a:endParaRPr lang="en-US" dirty="0"/>
          </a:p>
          <a:p>
            <a:r>
              <a:rPr lang="en-US" dirty="0"/>
              <a:t>Married couples</a:t>
            </a:r>
          </a:p>
          <a:p>
            <a:endParaRPr lang="en-US" dirty="0"/>
          </a:p>
          <a:p>
            <a:r>
              <a:rPr lang="en-US" dirty="0"/>
              <a:t>Siblings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04EFB-5DFD-4B3C-8891-6319FB1E1DD2}"/>
              </a:ext>
            </a:extLst>
          </p:cNvPr>
          <p:cNvSpPr/>
          <p:nvPr/>
        </p:nvSpPr>
        <p:spPr>
          <a:xfrm>
            <a:off x="6815063" y="150971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E14FDF-7987-4E47-B764-7CBB7F4CF415}"/>
              </a:ext>
            </a:extLst>
          </p:cNvPr>
          <p:cNvSpPr/>
          <p:nvPr/>
        </p:nvSpPr>
        <p:spPr>
          <a:xfrm>
            <a:off x="6891263" y="264519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Left-Right Arrow 6">
            <a:extLst>
              <a:ext uri="{FF2B5EF4-FFF2-40B4-BE49-F238E27FC236}">
                <a16:creationId xmlns:a16="http://schemas.microsoft.com/office/drawing/2014/main" id="{A20F8F0A-F57F-4480-908B-905CE68DDD34}"/>
              </a:ext>
            </a:extLst>
          </p:cNvPr>
          <p:cNvSpPr/>
          <p:nvPr/>
        </p:nvSpPr>
        <p:spPr>
          <a:xfrm>
            <a:off x="6549887" y="366393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48A6B-6AFC-4DF0-AE68-BF3CA7A1F321}"/>
              </a:ext>
            </a:extLst>
          </p:cNvPr>
          <p:cNvCxnSpPr/>
          <p:nvPr/>
        </p:nvCxnSpPr>
        <p:spPr>
          <a:xfrm>
            <a:off x="6586463" y="517166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7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D3E61-901B-4F22-B68B-C4774CBC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Indicative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040B270-845D-4437-A441-E9E2EE1D7E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681677"/>
              </p:ext>
            </p:extLst>
          </p:nvPr>
        </p:nvGraphicFramePr>
        <p:xfrm>
          <a:off x="733507" y="2691952"/>
          <a:ext cx="5536001" cy="14153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36001">
                  <a:extLst>
                    <a:ext uri="{9D8B030D-6E8A-4147-A177-3AD203B41FA5}">
                      <a16:colId xmlns:a16="http://schemas.microsoft.com/office/drawing/2014/main" val="3236994196"/>
                    </a:ext>
                  </a:extLst>
                </a:gridCol>
              </a:tblGrid>
              <a:tr h="1415343">
                <a:tc>
                  <a:txBody>
                    <a:bodyPr/>
                    <a:lstStyle/>
                    <a:p>
                      <a:br>
                        <a:rPr lang="en-US" sz="20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Pointing to a photograph of a boy Shikhar said, "He is the son of the only son of my mother." How is Shikhar related to that boy?</a:t>
                      </a:r>
                    </a:p>
                  </a:txBody>
                  <a:tcPr marL="75284" marR="75284" marT="0" marB="1505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07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49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6AE3D-5FAB-4613-B725-00F87E98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b="1" u="sng" dirty="0"/>
              <a:t>Coded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DF92-2771-4CAC-A4E2-EA41D78E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i="0" dirty="0">
                <a:effectLst/>
                <a:latin typeface="arial" panose="020B0604020202020204" pitchFamily="34" charset="0"/>
              </a:rPr>
              <a:t>If P $ Q means P is the brother of Q; P # Q means P is the mother of Q; P * Q means P is the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daughter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 of Q in A # B $ C * D, who is the father?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84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638C2-A665-4D30-96AE-BD081233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Puzzle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0983-9E24-4201-A696-2AEDFAA7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a family of 8 members, there are only two married couples and only married couples can have child. Shikha is the elder sister of </a:t>
            </a:r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Sahu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who is married to </a:t>
            </a:r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Siya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Salvi is the only daughter of Sumi, who is the nephew of Shikha. Sahil is the brother-in-law of Shri, who does not belong to the first generation. It is to be assumed that wife is younger than his husband. </a:t>
            </a:r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Siya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grandmother of Sara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9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Times New Roman</vt:lpstr>
      <vt:lpstr>Office Theme</vt:lpstr>
      <vt:lpstr>Blood Relation</vt:lpstr>
      <vt:lpstr>PowerPoint Presentation</vt:lpstr>
      <vt:lpstr>Types of Questions</vt:lpstr>
      <vt:lpstr>Generation Tree  </vt:lpstr>
      <vt:lpstr>Symbols</vt:lpstr>
      <vt:lpstr>Indicative type</vt:lpstr>
      <vt:lpstr>Coded form</vt:lpstr>
      <vt:lpstr>Puzzle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Relation</dc:title>
  <dc:creator>Ms. Garima Pant</dc:creator>
  <cp:lastModifiedBy>Ms. Garima Pant</cp:lastModifiedBy>
  <cp:revision>2</cp:revision>
  <dcterms:created xsi:type="dcterms:W3CDTF">2020-07-27T12:00:19Z</dcterms:created>
  <dcterms:modified xsi:type="dcterms:W3CDTF">2021-10-27T22:54:21Z</dcterms:modified>
</cp:coreProperties>
</file>