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85" d="100"/>
          <a:sy n="85" d="100"/>
        </p:scale>
        <p:origin x="7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26FB-5345-44A3-80BC-DF160006E46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D884689-3AE2-4022-96EE-AFDE4F8B8FC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46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26FB-5345-44A3-80BC-DF160006E46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4689-3AE2-4022-96EE-AFDE4F8B8FC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86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26FB-5345-44A3-80BC-DF160006E46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4689-3AE2-4022-96EE-AFDE4F8B8FC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40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26FB-5345-44A3-80BC-DF160006E46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4689-3AE2-4022-96EE-AFDE4F8B8FC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54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26FB-5345-44A3-80BC-DF160006E46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4689-3AE2-4022-96EE-AFDE4F8B8FC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90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26FB-5345-44A3-80BC-DF160006E46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4689-3AE2-4022-96EE-AFDE4F8B8FC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57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26FB-5345-44A3-80BC-DF160006E46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4689-3AE2-4022-96EE-AFDE4F8B8FC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56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26FB-5345-44A3-80BC-DF160006E46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4689-3AE2-4022-96EE-AFDE4F8B8FC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88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26FB-5345-44A3-80BC-DF160006E46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4689-3AE2-4022-96EE-AFDE4F8B8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6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26FB-5345-44A3-80BC-DF160006E46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4689-3AE2-4022-96EE-AFDE4F8B8FC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97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78D26FB-5345-44A3-80BC-DF160006E46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4689-3AE2-4022-96EE-AFDE4F8B8FC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48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D26FB-5345-44A3-80BC-DF160006E46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D884689-3AE2-4022-96EE-AFDE4F8B8FC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76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4C9B8-FCBB-4960-8B51-6D171617F9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68497-4011-4158-ADB0-691097FB4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8241" y="4422098"/>
            <a:ext cx="7766936" cy="148263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chemeClr val="tx1"/>
                </a:solidFill>
                <a:latin typeface="Arial Black" panose="020B0A04020102020204" pitchFamily="34" charset="0"/>
              </a:rPr>
              <a:t>Manisha Koranga</a:t>
            </a:r>
          </a:p>
          <a:p>
            <a:r>
              <a:rPr lang="en-US" b="1" dirty="0">
                <a:solidFill>
                  <a:schemeClr val="tx1"/>
                </a:solidFill>
                <a:latin typeface="Arial Black" panose="020B0A04020102020204" pitchFamily="34" charset="0"/>
              </a:rPr>
              <a:t>Assistant Professor</a:t>
            </a:r>
          </a:p>
          <a:p>
            <a:r>
              <a:rPr lang="en-US" b="1" dirty="0">
                <a:solidFill>
                  <a:schemeClr val="tx1"/>
                </a:solidFill>
                <a:latin typeface="Arial Black" panose="020B0A04020102020204" pitchFamily="34" charset="0"/>
              </a:rPr>
              <a:t>CSE Department</a:t>
            </a:r>
          </a:p>
          <a:p>
            <a:r>
              <a:rPr lang="en-US" b="1" dirty="0">
                <a:solidFill>
                  <a:schemeClr val="tx1"/>
                </a:solidFill>
                <a:latin typeface="Arial Black" panose="020B0A04020102020204" pitchFamily="34" charset="0"/>
              </a:rPr>
              <a:t>Graphic Era Hill University, Haldwani</a:t>
            </a:r>
          </a:p>
        </p:txBody>
      </p:sp>
    </p:spTree>
    <p:extLst>
      <p:ext uri="{BB962C8B-B14F-4D97-AF65-F5344CB8AC3E}">
        <p14:creationId xmlns:p14="http://schemas.microsoft.com/office/powerpoint/2010/main" val="2271592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227D9-BDA3-4832-A362-C55D2897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 Black" panose="020B0A04020102020204" pitchFamily="34" charset="0"/>
                <a:cs typeface="Arial" panose="020B0604020202020204" pitchFamily="34" charset="0"/>
              </a:rPr>
              <a:t>Data Structure Point Of View..</a:t>
            </a:r>
            <a:br>
              <a:rPr lang="en-US" cap="none" dirty="0">
                <a:latin typeface="Arial Black" panose="020B0A04020102020204" pitchFamily="34" charset="0"/>
                <a:cs typeface="Arial" panose="020B0604020202020204" pitchFamily="34" charset="0"/>
              </a:rPr>
            </a:br>
            <a:endParaRPr lang="en-US" cap="none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F3833-CD80-4294-B3B7-8BEEF0A44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Search</a:t>
            </a:r>
            <a:r>
              <a:rPr lang="en-US" dirty="0"/>
              <a:t>- Algorithm to search an item in a data structure.</a:t>
            </a:r>
          </a:p>
          <a:p>
            <a:r>
              <a:rPr lang="en-US" b="1" dirty="0"/>
              <a:t>Sort</a:t>
            </a:r>
            <a:r>
              <a:rPr lang="en-US" dirty="0"/>
              <a:t>- Algorithm to sort items in a certain order.</a:t>
            </a:r>
          </a:p>
          <a:p>
            <a:r>
              <a:rPr lang="en-US" b="1" dirty="0"/>
              <a:t>Insert</a:t>
            </a:r>
            <a:r>
              <a:rPr lang="en-US" dirty="0"/>
              <a:t>- Algorithm to insert an item in a data structure.</a:t>
            </a:r>
          </a:p>
          <a:p>
            <a:r>
              <a:rPr lang="en-US" b="1" dirty="0"/>
              <a:t>Update</a:t>
            </a:r>
            <a:r>
              <a:rPr lang="en-US" dirty="0"/>
              <a:t>- algorithm to update an existing item in a data structure.</a:t>
            </a:r>
          </a:p>
          <a:p>
            <a:r>
              <a:rPr lang="en-US" b="1" dirty="0"/>
              <a:t>Delete</a:t>
            </a:r>
            <a:r>
              <a:rPr lang="en-US" dirty="0"/>
              <a:t>- Algorithm to delete an existing item from a data structure.</a:t>
            </a:r>
          </a:p>
        </p:txBody>
      </p:sp>
      <p:pic>
        <p:nvPicPr>
          <p:cNvPr id="2050" name="Picture 2" descr="Data Structures &amp; Algorithms - Quick Guide - Tutorialspoint">
            <a:extLst>
              <a:ext uri="{FF2B5EF4-FFF2-40B4-BE49-F238E27FC236}">
                <a16:creationId xmlns:a16="http://schemas.microsoft.com/office/drawing/2014/main" id="{A498E942-E06D-4396-AFEB-D4E3BD74C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461" y="2167016"/>
            <a:ext cx="26193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89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7F8E5-80FC-4416-B21F-C082C7C3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 Black" panose="020B0A04020102020204" pitchFamily="34" charset="0"/>
              </a:rPr>
              <a:t>Algorithm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12804-53D6-47F3-A95E-0545BB0BC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600513" cy="3852917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Efficiency of an algorithm can be analyzed at two different stages,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before implementation and after implementation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are the following: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 Priori Analysis: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is a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theoretical analysis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 an algorithm. Efficiency of an algorithm is measured by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assuming that all other factors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Ex.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Processor speed, Output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 Posterior Analysis: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is an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empirical analysis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  an algorithm. The selected algorithms implemented using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programming language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This is then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executed on target  computer machine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In this analysis, actual statistics. Ex. Like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Running time and Space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required are collected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4579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9D26D-0C7A-47D3-B89C-22D31E81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 Black" panose="020B0A04020102020204" pitchFamily="34" charset="0"/>
              </a:rPr>
              <a:t>Algorithm Complexities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E5CCA-6D66-4BD0-8CB6-055335E16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540552" cy="3553114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Suppose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is an algorithm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is the size of the input 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the time and space used by the algorithm X are the main factors, which decide the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efficiency of 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Time Factor-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Time is measured by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counting the number of key operations such as comparisons in the sorting algorithm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Space Factor-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Space is measured by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counting the maximum memory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space required by the algorithm.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complexity of an algorithm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f(n)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gives the running time and/or the storage space required by the algorithm in terms of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 as the size of input data.</a:t>
            </a:r>
          </a:p>
        </p:txBody>
      </p:sp>
    </p:spTree>
    <p:extLst>
      <p:ext uri="{BB962C8B-B14F-4D97-AF65-F5344CB8AC3E}">
        <p14:creationId xmlns:p14="http://schemas.microsoft.com/office/powerpoint/2010/main" val="382227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F71D-C616-49AD-B497-C1D6610E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C8DA7-3BD3-44AF-BB52-7A715A2D5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Good Computer Program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Algorithm?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Algorithm Properties/ characteristics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Write Algorithm Example?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Structure Point of View..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Algorithm Analysis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Algorithm Complexities</a:t>
            </a:r>
          </a:p>
        </p:txBody>
      </p:sp>
      <p:pic>
        <p:nvPicPr>
          <p:cNvPr id="1026" name="Picture 2" descr="Introduction to Algorithms - GeeksforGeeks">
            <a:extLst>
              <a:ext uri="{FF2B5EF4-FFF2-40B4-BE49-F238E27FC236}">
                <a16:creationId xmlns:a16="http://schemas.microsoft.com/office/drawing/2014/main" id="{5D6B6A96-D1CB-4E70-B4A1-2B86C8007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324" y="2232608"/>
            <a:ext cx="5284033" cy="323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27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60A91-CF23-45FA-9CCF-7A36B5815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572171"/>
            <a:ext cx="9603275" cy="1049235"/>
          </a:xfrm>
        </p:spPr>
        <p:txBody>
          <a:bodyPr/>
          <a:lstStyle/>
          <a:p>
            <a:r>
              <a:rPr lang="en-US" cap="none" dirty="0">
                <a:latin typeface="Arial Black" panose="020B0A04020102020204" pitchFamily="34" charset="0"/>
              </a:rPr>
              <a:t>Good Computer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95EE7-6F1F-462E-921A-D915447BF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458106" cy="395035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Computer program is a series of instructions to carry out a particular task written in a language that a computer can understand.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process of preparing and feeding the instructions into the computer for execution is referred as programming.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a number of features for a good program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 efficiently and correctly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Have a user friendly interface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 easy to read and understand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Easy to debug, modify and maintain. </a:t>
            </a:r>
          </a:p>
        </p:txBody>
      </p:sp>
    </p:spTree>
    <p:extLst>
      <p:ext uri="{BB962C8B-B14F-4D97-AF65-F5344CB8AC3E}">
        <p14:creationId xmlns:p14="http://schemas.microsoft.com/office/powerpoint/2010/main" val="94364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BBC2-D087-4A4A-8A17-CD0D7DDE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cap="none" dirty="0">
                <a:latin typeface="Arial Black" panose="020B0A04020102020204" pitchFamily="34" charset="0"/>
              </a:rPr>
              <a:t>What Is Algorithm?       </a:t>
            </a:r>
            <a:br>
              <a:rPr lang="en-US" cap="none" dirty="0">
                <a:latin typeface="Arial Black" panose="020B0A04020102020204" pitchFamily="34" charset="0"/>
              </a:rPr>
            </a:br>
            <a:r>
              <a:rPr lang="en-US" sz="1600" cap="none" dirty="0">
                <a:latin typeface="Arial Black" panose="020B0A04020102020204" pitchFamily="34" charset="0"/>
              </a:rPr>
              <a:t>                                                                 </a:t>
            </a:r>
            <a:br>
              <a:rPr lang="en-US" sz="1600" cap="none" dirty="0">
                <a:latin typeface="Arial Black" panose="020B0A04020102020204" pitchFamily="34" charset="0"/>
              </a:rPr>
            </a:br>
            <a:r>
              <a:rPr lang="en-US" sz="1600" cap="none" dirty="0">
                <a:latin typeface="Arial Black" panose="020B0A04020102020204" pitchFamily="34" charset="0"/>
              </a:rPr>
              <a:t>                                                                    </a:t>
            </a:r>
            <a:r>
              <a:rPr lang="en-US" sz="1600" cap="none" dirty="0">
                <a:solidFill>
                  <a:srgbClr val="FF0000"/>
                </a:solidFill>
                <a:latin typeface="Arial Black" panose="020B0A04020102020204" pitchFamily="34" charset="0"/>
              </a:rPr>
              <a:t>Program=Algorithm +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66289-AAA2-4673-8FE6-E67689762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023391" cy="3905383"/>
          </a:xfrm>
        </p:spPr>
        <p:txBody>
          <a:bodyPr>
            <a:normAutofit fontScale="92500"/>
          </a:bodyPr>
          <a:lstStyle/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 Algorithm is a method of representing the step-by-step procedure for solving a problem.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It is a method of finding the right answer to a problem or to a different problem by breaking the problem into simple cases.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Every single procedure that a computer performs is an algorithm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a precise procedure for solving a problem in finite number of steps.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algorithm is a well ordered collection of clear and simple instructions of definite and effectively computable operations that when executed produces a result and stops executing at some point in finite amount of time rather than just going on and on infinitely.</a:t>
            </a:r>
          </a:p>
        </p:txBody>
      </p:sp>
    </p:spTree>
    <p:extLst>
      <p:ext uri="{BB962C8B-B14F-4D97-AF65-F5344CB8AC3E}">
        <p14:creationId xmlns:p14="http://schemas.microsoft.com/office/powerpoint/2010/main" val="423798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E0A7-741B-428D-8267-DF82EF26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latin typeface="Arial Black" panose="020B0A04020102020204" pitchFamily="34" charset="0"/>
                <a:cs typeface="Arial" panose="020B0604020202020204" pitchFamily="34" charset="0"/>
              </a:rPr>
              <a:t>Algorithm Properties/ Characteristics</a:t>
            </a:r>
            <a:br>
              <a:rPr lang="en-US" cap="none" dirty="0">
                <a:latin typeface="Arial Black" panose="020B0A04020102020204" pitchFamily="34" charset="0"/>
                <a:cs typeface="Arial" panose="020B0604020202020204" pitchFamily="34" charset="0"/>
              </a:rPr>
            </a:br>
            <a:endParaRPr lang="en-US" cap="none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82A2-23F7-4997-BBE1-0BA394F8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540552" cy="3792957"/>
          </a:xfrm>
        </p:spPr>
        <p:txBody>
          <a:bodyPr>
            <a:normAutofit fontScale="92500" lnSpcReduction="10000"/>
          </a:bodyPr>
          <a:lstStyle/>
          <a:p>
            <a:pPr algn="just" eaLnBrk="1" hangingPunct="1"/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It must possess the following properties: </a:t>
            </a:r>
          </a:p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Finiteness: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 algorithm should terminate in a finite number of steps. </a:t>
            </a:r>
          </a:p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Definiteness: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Each step of the algorithm must be precisely (clearly) stated.</a:t>
            </a:r>
          </a:p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Effectiveness: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Each step must be effective. i.e.; it should be easily convertible into program statement and can be performed exactly in a finite amount of time. </a:t>
            </a:r>
          </a:p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Generality: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Algorithm should be complete in itself, so that it can be used to solve all problems of given type for any input data. </a:t>
            </a:r>
          </a:p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Input/output: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Each algorithm must take zero, one or more quantities as input data and gives one of more output values.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6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110B4-6B7B-4E7A-BBE8-A5F1CC65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 Black" panose="020B0A04020102020204" pitchFamily="34" charset="0"/>
                <a:cs typeface="Arial" panose="020B0604020202020204" pitchFamily="34" charset="0"/>
              </a:rPr>
              <a:t>How To Write Algorithm Example?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337D2-90B6-4366-B45A-CCEB22C93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518067" cy="3777966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 algorithm can be written in English like sentences or in any standard representations. The algorithm written in English language is called Pseudo code.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Example: To find the average of 3 numbers, the algorithm is as shown below.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Step1: Read the numbers a, b, c, and d.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Step2: Compute the sum of a, b, and c.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Step3: Divide the sum by 3.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Step4: Store the result in variable of d.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Step5: End the program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985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7822-08D2-4074-9B01-D11B3AE1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 Black" panose="020B0A04020102020204" pitchFamily="34" charset="0"/>
              </a:rPr>
              <a:t>Example 2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18B9C9-8E9F-4ECA-B980-2FD203005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108500"/>
            <a:ext cx="9604375" cy="3138058"/>
          </a:xfrm>
        </p:spPr>
      </p:pic>
    </p:spTree>
    <p:extLst>
      <p:ext uri="{BB962C8B-B14F-4D97-AF65-F5344CB8AC3E}">
        <p14:creationId xmlns:p14="http://schemas.microsoft.com/office/powerpoint/2010/main" val="2312248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B32BF-9661-4FB1-9F9C-481D6A45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 Black" panose="020B0A04020102020204" pitchFamily="34" charset="0"/>
              </a:rPr>
              <a:t>Example 3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D74C5C-D38E-4A26-9A8F-97C4A9745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6124"/>
            <a:ext cx="9603275" cy="3912485"/>
          </a:xfrm>
        </p:spPr>
      </p:pic>
    </p:spTree>
    <p:extLst>
      <p:ext uri="{BB962C8B-B14F-4D97-AF65-F5344CB8AC3E}">
        <p14:creationId xmlns:p14="http://schemas.microsoft.com/office/powerpoint/2010/main" val="2554310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8B87-D981-4BB6-ACD1-148631A0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 Black" panose="020B0A04020102020204" pitchFamily="34" charset="0"/>
              </a:rPr>
              <a:t>Example 4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7F85E4-EDF0-47C7-8B3D-BC650395D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6590" y="2016125"/>
            <a:ext cx="9863528" cy="3919980"/>
          </a:xfrm>
        </p:spPr>
      </p:pic>
    </p:spTree>
    <p:extLst>
      <p:ext uri="{BB962C8B-B14F-4D97-AF65-F5344CB8AC3E}">
        <p14:creationId xmlns:p14="http://schemas.microsoft.com/office/powerpoint/2010/main" val="57604815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82</TotalTime>
  <Words>756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Gill Sans MT</vt:lpstr>
      <vt:lpstr>Wingdings</vt:lpstr>
      <vt:lpstr>Gallery</vt:lpstr>
      <vt:lpstr>ALGORITHM</vt:lpstr>
      <vt:lpstr>Course Outline</vt:lpstr>
      <vt:lpstr>Good Computer Program</vt:lpstr>
      <vt:lpstr>What Is Algorithm?                                                                                                                                              Program=Algorithm + Data Structure</vt:lpstr>
      <vt:lpstr>Algorithm Properties/ Characteristics </vt:lpstr>
      <vt:lpstr>How To Write Algorithm Example? </vt:lpstr>
      <vt:lpstr>Example 2 </vt:lpstr>
      <vt:lpstr>Example 3</vt:lpstr>
      <vt:lpstr>Example 4</vt:lpstr>
      <vt:lpstr>Data Structure Point Of View.. </vt:lpstr>
      <vt:lpstr>Algorithm Analysis</vt:lpstr>
      <vt:lpstr>Algorithm Complexities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Manisha Koranga</dc:creator>
  <cp:lastModifiedBy>Manisha Koranga</cp:lastModifiedBy>
  <cp:revision>17</cp:revision>
  <dcterms:created xsi:type="dcterms:W3CDTF">2021-04-23T13:10:37Z</dcterms:created>
  <dcterms:modified xsi:type="dcterms:W3CDTF">2021-04-23T18:10:38Z</dcterms:modified>
</cp:coreProperties>
</file>