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0" r:id="rId2"/>
    <p:sldId id="276" r:id="rId3"/>
    <p:sldId id="295" r:id="rId4"/>
    <p:sldId id="296" r:id="rId5"/>
    <p:sldId id="297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7" autoAdjust="0"/>
    <p:restoredTop sz="91935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F5E6-D30F-4E3B-B92A-19AA9640CE2A}" type="datetimeFigureOut">
              <a:rPr lang="en-US" smtClean="0"/>
              <a:pPr/>
              <a:t>01/05/2021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18C6-B21C-4930-A998-008262241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2C2D-6EB2-4AA6-B88C-E19929611A0A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43F9-B6BC-47B9-9A45-074BBA91C783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AD1A-101F-4A1D-86AF-43958C9D7BF0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30A9-9AEE-487A-8232-2684D571DFF4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4024-B7CA-400C-8A9E-7075FC26F543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08A-49F9-4C73-AF20-7457E8DE541F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751-584D-4460-9D2D-805630836360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1659-41E9-4C55-8AF2-60552011EE06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687C-03C0-490D-9C32-81FA97A3E5C5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C2-BBD1-425A-805F-A53A1B0AF086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0325-F659-4B1B-8FD6-7E0D37212A02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96B1FC-2787-4928-94EC-A157C49F070A}" type="datetime1">
              <a:rPr lang="en-US" smtClean="0"/>
              <a:pPr/>
              <a:t>01/05/2021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772400" cy="1362456"/>
          </a:xfrm>
        </p:spPr>
        <p:txBody>
          <a:bodyPr/>
          <a:lstStyle/>
          <a:p>
            <a:r>
              <a:rPr smtClean="0">
                <a:solidFill>
                  <a:srgbClr val="002060"/>
                </a:solidFill>
              </a:rPr>
              <a:t>           LECTURE </a:t>
            </a:r>
            <a:br>
              <a:rPr smtClean="0">
                <a:solidFill>
                  <a:srgbClr val="002060"/>
                </a:solidFill>
              </a:rPr>
            </a:br>
            <a:r>
              <a:rPr smtClean="0">
                <a:solidFill>
                  <a:srgbClr val="002060"/>
                </a:solidFill>
              </a:rPr>
              <a:t>                 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04664"/>
            <a:ext cx="8763000" cy="150971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58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</a:t>
            </a:r>
            <a:r>
              <a:rPr lang="en-US" sz="4400" b="1" u="sng" dirty="0" smtClean="0">
                <a:solidFill>
                  <a:srgbClr val="002060"/>
                </a:solidFill>
              </a:rPr>
              <a:t>Examples based on Signed magnitude representation, signed 1's complement and signed 2's complement representation</a:t>
            </a:r>
            <a:endParaRPr lang="en-US" sz="5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074152" cy="1143000"/>
          </a:xfrm>
        </p:spPr>
        <p:txBody>
          <a:bodyPr/>
          <a:lstStyle/>
          <a:p>
            <a:r>
              <a:rPr sz="3200" smtClean="0">
                <a:solidFill>
                  <a:schemeClr val="bg1"/>
                </a:solidFill>
              </a:rPr>
              <a:t>Example:  </a:t>
            </a:r>
            <a:r>
              <a:rPr sz="2800" smtClean="0">
                <a:solidFill>
                  <a:srgbClr val="FFFF00"/>
                </a:solidFill>
              </a:rPr>
              <a:t>store +7 in 8 bit memory location using 1's complement representation.  </a:t>
            </a:r>
            <a:r>
              <a:rPr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8074152" cy="495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Solution:   </a:t>
            </a:r>
            <a:r>
              <a:rPr lang="en-US" sz="2400" dirty="0" smtClean="0">
                <a:solidFill>
                  <a:srgbClr val="002060"/>
                </a:solidFill>
              </a:rPr>
              <a:t>change to binary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                       111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Signed magnitude representation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           +7 = 00000111 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    The sign is +</a:t>
            </a:r>
            <a:r>
              <a:rPr lang="en-US" sz="2400" dirty="0" err="1" smtClean="0">
                <a:solidFill>
                  <a:srgbClr val="002060"/>
                </a:solidFill>
              </a:rPr>
              <a:t>ve</a:t>
            </a:r>
            <a:r>
              <a:rPr lang="en-US" sz="2400" dirty="0" smtClean="0">
                <a:solidFill>
                  <a:srgbClr val="002060"/>
                </a:solidFill>
              </a:rPr>
              <a:t> , so no more action is needed.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Result = 00000111 , this is 1's complement representation of +7.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1362456"/>
          </a:xfrm>
        </p:spPr>
        <p:txBody>
          <a:bodyPr/>
          <a:lstStyle/>
          <a:p>
            <a:r>
              <a:rPr sz="3200" smtClean="0">
                <a:solidFill>
                  <a:schemeClr val="bg1"/>
                </a:solidFill>
              </a:rPr>
              <a:t>Example:  </a:t>
            </a:r>
            <a:r>
              <a:rPr sz="2800" smtClean="0">
                <a:solidFill>
                  <a:srgbClr val="FFFF00"/>
                </a:solidFill>
              </a:rPr>
              <a:t>store +7 in 8 bit memory location using 2's complement representation.  </a:t>
            </a:r>
            <a:r>
              <a:rPr smtClean="0"/>
              <a:t> 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769352" cy="464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Solution:   </a:t>
            </a:r>
            <a:r>
              <a:rPr lang="en-US" sz="2400" dirty="0" smtClean="0">
                <a:solidFill>
                  <a:srgbClr val="002060"/>
                </a:solidFill>
              </a:rPr>
              <a:t>change to binary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                       111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Signed magnitude representation of +7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           +7 = 00000111 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    The sign is +</a:t>
            </a:r>
            <a:r>
              <a:rPr lang="en-US" sz="2400" dirty="0" err="1" smtClean="0">
                <a:solidFill>
                  <a:srgbClr val="002060"/>
                </a:solidFill>
              </a:rPr>
              <a:t>ve</a:t>
            </a:r>
            <a:r>
              <a:rPr lang="en-US" sz="2400" dirty="0" smtClean="0">
                <a:solidFill>
                  <a:srgbClr val="002060"/>
                </a:solidFill>
              </a:rPr>
              <a:t> , so no more action is needed.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    Result = 00000111 , this is 2's complement representation of +7.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>
            <a:normAutofit/>
          </a:bodyPr>
          <a:lstStyle/>
          <a:p>
            <a:pPr algn="r"/>
            <a:r>
              <a:rPr sz="3200" smtClean="0">
                <a:solidFill>
                  <a:schemeClr val="bg1"/>
                </a:solidFill>
              </a:rPr>
              <a:t>Example : </a:t>
            </a:r>
            <a:r>
              <a:rPr sz="2800" b="1" smtClean="0">
                <a:solidFill>
                  <a:srgbClr val="FFFF00"/>
                </a:solidFill>
              </a:rPr>
              <a:t>Store -40 in a 16 bit memory location using 2's complement</a:t>
            </a:r>
            <a:r>
              <a:rPr sz="2000" b="1" smtClean="0">
                <a:solidFill>
                  <a:srgbClr val="002060"/>
                </a:solidFill>
              </a:rPr>
              <a:t>.</a:t>
            </a:r>
            <a:r>
              <a:rPr sz="2400" b="1" smtClean="0">
                <a:solidFill>
                  <a:srgbClr val="002060"/>
                </a:solidFill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Solution:       </a:t>
            </a:r>
            <a:r>
              <a:rPr lang="en-US" sz="2400" dirty="0" smtClean="0">
                <a:solidFill>
                  <a:srgbClr val="002060"/>
                </a:solidFill>
              </a:rPr>
              <a:t>change to binary 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                 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40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101000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signed magnitude representation of  -40 in 16 bit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-40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1000000000101000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 take 2’s complement of  the magnitude part (000000000101000)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and the sign bit will be as it is.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The result  = 1111111111011000  this is 2’s complement representation of -40 in a 16 bit memory location.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0752" cy="457200"/>
          </a:xfrm>
        </p:spPr>
        <p:txBody>
          <a:bodyPr/>
          <a:lstStyle/>
          <a:p>
            <a:r>
              <a:rPr sz="3200" smtClean="0">
                <a:solidFill>
                  <a:srgbClr val="FFFF00"/>
                </a:solidFill>
              </a:rPr>
              <a:t>     </a:t>
            </a:r>
            <a:br>
              <a:rPr sz="3200" smtClean="0">
                <a:solidFill>
                  <a:srgbClr val="FFFF00"/>
                </a:solidFill>
              </a:rPr>
            </a:br>
            <a:r>
              <a:rPr sz="3200" smtClean="0">
                <a:solidFill>
                  <a:srgbClr val="FFFF00"/>
                </a:solidFill>
              </a:rPr>
              <a:t/>
            </a:r>
            <a:br>
              <a:rPr sz="3200" smtClean="0">
                <a:solidFill>
                  <a:srgbClr val="FFFF00"/>
                </a:solidFill>
              </a:rPr>
            </a:br>
            <a:r>
              <a:rPr sz="3200" smtClean="0">
                <a:solidFill>
                  <a:srgbClr val="FFFF00"/>
                </a:solidFill>
              </a:rPr>
              <a:t/>
            </a:r>
            <a:br>
              <a:rPr sz="3200" smtClean="0">
                <a:solidFill>
                  <a:srgbClr val="FFFF00"/>
                </a:solidFill>
              </a:rPr>
            </a:br>
            <a:r>
              <a:rPr sz="3200" smtClean="0">
                <a:solidFill>
                  <a:srgbClr val="FFFF00"/>
                </a:solidFill>
              </a:rPr>
              <a:t>Different types of  representation for a binary number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19200"/>
          <a:ext cx="8077200" cy="5105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691640"/>
                <a:gridCol w="1905000"/>
              </a:tblGrid>
              <a:tr h="857117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and</a:t>
                      </a:r>
                      <a:r>
                        <a:rPr lang="en-US" baseline="0" dirty="0" smtClean="0"/>
                        <a:t> magnitude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1’s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2’s complement</a:t>
                      </a:r>
                      <a:endParaRPr lang="en-US" dirty="0"/>
                    </a:p>
                  </a:txBody>
                  <a:tcPr/>
                </a:tc>
              </a:tr>
              <a:tr h="60689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    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-5</a:t>
                      </a:r>
                      <a:endParaRPr lang="en-US" dirty="0"/>
                    </a:p>
                  </a:txBody>
                  <a:tcPr/>
                </a:tc>
              </a:tr>
              <a:tr h="60689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</a:tr>
              <a:tr h="606898">
                <a:tc>
                  <a:txBody>
                    <a:bodyPr/>
                    <a:lstStyle/>
                    <a:p>
                      <a:r>
                        <a:rPr lang="en-US" dirty="0" smtClean="0"/>
                        <a:t>     10000000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-127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-128</a:t>
                      </a:r>
                      <a:endParaRPr lang="en-US" dirty="0"/>
                    </a:p>
                  </a:txBody>
                  <a:tcPr/>
                </a:tc>
              </a:tr>
              <a:tr h="606898">
                <a:tc>
                  <a:txBody>
                    <a:bodyPr/>
                    <a:lstStyle/>
                    <a:p>
                      <a:r>
                        <a:rPr lang="en-US" dirty="0" smtClean="0"/>
                        <a:t>    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-3</a:t>
                      </a:r>
                      <a:endParaRPr lang="en-US" dirty="0"/>
                    </a:p>
                  </a:txBody>
                  <a:tcPr/>
                </a:tc>
              </a:tr>
              <a:tr h="60689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</a:t>
                      </a:r>
                      <a:endParaRPr lang="en-US" dirty="0"/>
                    </a:p>
                  </a:txBody>
                  <a:tcPr/>
                </a:tc>
              </a:tr>
              <a:tr h="60689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11111110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254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-126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-2</a:t>
                      </a:r>
                      <a:endParaRPr lang="en-US" dirty="0"/>
                    </a:p>
                  </a:txBody>
                  <a:tcPr/>
                </a:tc>
              </a:tr>
              <a:tr h="606898">
                <a:tc>
                  <a:txBody>
                    <a:bodyPr/>
                    <a:lstStyle/>
                    <a:p>
                      <a:r>
                        <a:rPr lang="en-US" dirty="0" smtClean="0"/>
                        <a:t>     01111110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Sign magnitude,1’s complement &amp; 2’s complement Representation using four bit</a:t>
            </a:r>
            <a:endParaRPr lang="en-US" sz="3200" b="1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763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153400" cy="1600200"/>
          </a:xfrm>
        </p:spPr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Example:</a:t>
            </a:r>
            <a:r>
              <a:rPr smtClean="0"/>
              <a:t> </a:t>
            </a:r>
            <a:r>
              <a:rPr sz="3200" smtClean="0">
                <a:solidFill>
                  <a:srgbClr val="FFFF00"/>
                </a:solidFill>
              </a:rPr>
              <a:t>Convert the sign magnitude binary number  N=01100  a </a:t>
            </a:r>
            <a:r>
              <a:rPr sz="3600" smtClean="0">
                <a:solidFill>
                  <a:srgbClr val="FFFF00"/>
                </a:solidFill>
              </a:rPr>
              <a:t>negative value having the same magnitude. 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09800"/>
            <a:ext cx="8074152" cy="44196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Answer:   </a:t>
            </a:r>
            <a:r>
              <a:rPr lang="en-US" sz="3500" b="1" dirty="0" smtClean="0">
                <a:solidFill>
                  <a:srgbClr val="FFFF00"/>
                </a:solidFill>
              </a:rPr>
              <a:t>given that </a:t>
            </a:r>
          </a:p>
          <a:p>
            <a:r>
              <a:rPr lang="en-US" sz="3500" b="1" dirty="0" smtClean="0">
                <a:solidFill>
                  <a:srgbClr val="FFFF00"/>
                </a:solidFill>
              </a:rPr>
              <a:t>     </a:t>
            </a:r>
            <a:r>
              <a:rPr lang="en-US" sz="2400" dirty="0" smtClean="0">
                <a:solidFill>
                  <a:srgbClr val="FFFF00"/>
                </a:solidFill>
              </a:rPr>
              <a:t>N = 01100 is a signed magnitude number . Means first bit is a sign bit and remaining bit is magnitude. So here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sign bit =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magnitude = 1100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So a negative value having a same magnitude will be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for negative value sign bit  =  1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magnitude = 1100 </a:t>
            </a:r>
          </a:p>
          <a:p>
            <a:endParaRPr lang="en-US" sz="2400" b="1" dirty="0" smtClean="0">
              <a:solidFill>
                <a:srgbClr val="FFFF00"/>
              </a:solidFill>
            </a:endParaRPr>
          </a:p>
          <a:p>
            <a:r>
              <a:rPr lang="en-US" sz="3000" b="1" dirty="0" smtClean="0">
                <a:solidFill>
                  <a:srgbClr val="FFFF00"/>
                </a:solidFill>
                <a:latin typeface="+mj-lt"/>
              </a:rPr>
              <a:t>                       </a:t>
            </a:r>
            <a:r>
              <a:rPr lang="en-US" sz="3000" b="1" dirty="0" smtClean="0">
                <a:solidFill>
                  <a:srgbClr val="FF0000"/>
                </a:solidFill>
                <a:latin typeface="+mj-lt"/>
              </a:rPr>
              <a:t>So  the  answer  is   11100</a:t>
            </a:r>
          </a:p>
          <a:p>
            <a:r>
              <a:rPr lang="en-US" sz="3000" b="1" dirty="0" smtClean="0">
                <a:solidFill>
                  <a:srgbClr val="FFFF00"/>
                </a:solidFill>
              </a:rPr>
              <a:t> </a:t>
            </a:r>
            <a:endParaRPr lang="en-US" sz="43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921752" cy="1917192"/>
          </a:xfrm>
        </p:spPr>
        <p:txBody>
          <a:bodyPr/>
          <a:lstStyle/>
          <a:p>
            <a:r>
              <a:rPr sz="4000" smtClean="0">
                <a:solidFill>
                  <a:schemeClr val="bg1"/>
                </a:solidFill>
              </a:rPr>
              <a:t>Example:</a:t>
            </a:r>
            <a:r>
              <a:rPr sz="4000" smtClean="0"/>
              <a:t> </a:t>
            </a:r>
            <a:r>
              <a:rPr sz="4000" smtClean="0">
                <a:solidFill>
                  <a:srgbClr val="FFFF00"/>
                </a:solidFill>
              </a:rPr>
              <a:t>What decimal number does the signed magnitude binary number  N=10011 represent?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438400"/>
            <a:ext cx="7997952" cy="4114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Answer: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given that  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     </a:t>
            </a:r>
            <a:r>
              <a:rPr lang="en-US" sz="2000" dirty="0" smtClean="0">
                <a:solidFill>
                  <a:srgbClr val="FFFF00"/>
                </a:solidFill>
              </a:rPr>
              <a:t>N = 10011 is a signed magnitude binary number . It Means first bit is a sign bit and remaining bit is magnitude. So here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sign bit = 1  means   negative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magnitude = 0011  means  3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 </a:t>
            </a:r>
            <a:r>
              <a:rPr lang="en-US" sz="2800" b="1" dirty="0" smtClean="0">
                <a:solidFill>
                  <a:srgbClr val="FF0000"/>
                </a:solidFill>
              </a:rPr>
              <a:t>so the answer will be  -3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Example: </a:t>
            </a:r>
            <a:r>
              <a:rPr sz="4000" smtClean="0">
                <a:solidFill>
                  <a:srgbClr val="FFFF00"/>
                </a:solidFill>
              </a:rPr>
              <a:t>What  decimal number   does the unsigned binary  number representation by the string of bits 11001.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857936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Answer:       </a:t>
            </a:r>
            <a:r>
              <a:rPr lang="en-US" sz="4400" b="1" dirty="0" smtClean="0">
                <a:solidFill>
                  <a:srgbClr val="FFFF00"/>
                </a:solidFill>
              </a:rPr>
              <a:t>given that  </a:t>
            </a:r>
          </a:p>
          <a:p>
            <a:r>
              <a:rPr lang="en-US" sz="4400" b="1" dirty="0" smtClean="0">
                <a:solidFill>
                  <a:srgbClr val="FFFF00"/>
                </a:solidFill>
              </a:rPr>
              <a:t>     </a:t>
            </a:r>
            <a:r>
              <a:rPr lang="en-US" sz="3600" dirty="0" smtClean="0">
                <a:solidFill>
                  <a:srgbClr val="FFFF00"/>
                </a:solidFill>
              </a:rPr>
              <a:t>N = 11001 is a unsigned binary number . It means the whole number will represent the magnitude. So here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            Magnitude = 11001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                                = 25 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                    So the answer is 25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295400"/>
          </a:xfrm>
        </p:spPr>
        <p:txBody>
          <a:bodyPr/>
          <a:lstStyle/>
          <a:p>
            <a:r>
              <a:rPr sz="4000" u="sng" smtClean="0">
                <a:solidFill>
                  <a:schemeClr val="bg1"/>
                </a:solidFill>
              </a:rPr>
              <a:t>Example:</a:t>
            </a:r>
            <a:r>
              <a:rPr sz="4000" smtClean="0"/>
              <a:t> </a:t>
            </a:r>
            <a:r>
              <a:rPr sz="4000" smtClean="0">
                <a:solidFill>
                  <a:srgbClr val="FFFF00"/>
                </a:solidFill>
              </a:rPr>
              <a:t>Which bit of a signed binary number represent the sign?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76400"/>
            <a:ext cx="8074152" cy="2537976"/>
          </a:xfrm>
        </p:spPr>
        <p:txBody>
          <a:bodyPr>
            <a:normAutofit/>
          </a:bodyPr>
          <a:lstStyle/>
          <a:p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chemeClr val="bg1"/>
                </a:solidFill>
              </a:rPr>
              <a:t>Answer: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             </a:t>
            </a:r>
            <a:r>
              <a:rPr lang="en-US" sz="3600" b="1" dirty="0" smtClean="0">
                <a:solidFill>
                  <a:srgbClr val="FFFF00"/>
                </a:solidFill>
              </a:rPr>
              <a:t>The leftmost bit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066800"/>
          </a:xfrm>
        </p:spPr>
        <p:txBody>
          <a:bodyPr/>
          <a:lstStyle/>
          <a:p>
            <a:r>
              <a:rPr sz="3200" smtClean="0">
                <a:solidFill>
                  <a:schemeClr val="bg1"/>
                </a:solidFill>
              </a:rPr>
              <a:t>Example:</a:t>
            </a:r>
            <a:r>
              <a:rPr sz="3200" smtClean="0"/>
              <a:t>  </a:t>
            </a:r>
            <a:r>
              <a:rPr sz="3200" smtClean="0">
                <a:solidFill>
                  <a:srgbClr val="FFFF00"/>
                </a:solidFill>
              </a:rPr>
              <a:t>Store +7 in an 8-bit memory location using sign &amp; magnitude representation 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534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Answer:    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First change the number to binary 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                                            7 = 111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        total 8-bit memory location (N=8 Bit) to store +7.</a:t>
            </a:r>
          </a:p>
          <a:p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      one bit(left most bit) will store sign bit.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        here for positive number +7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           sign bit=0</a:t>
            </a:r>
          </a:p>
          <a:p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        The remaining (N-1=7) bits will store magnitude.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                 Magnitude=0000111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four zeros to make a total of 7 bits).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      The result is 00000111 (store in memory location).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1066800"/>
          </a:xfrm>
        </p:spPr>
        <p:txBody>
          <a:bodyPr/>
          <a:lstStyle/>
          <a:p>
            <a:r>
              <a:rPr sz="3600" smtClean="0">
                <a:solidFill>
                  <a:schemeClr val="bg1"/>
                </a:solidFill>
              </a:rPr>
              <a:t>Example:</a:t>
            </a:r>
            <a:r>
              <a:rPr sz="3600" smtClean="0"/>
              <a:t> </a:t>
            </a:r>
            <a:r>
              <a:rPr sz="2800" smtClean="0">
                <a:solidFill>
                  <a:srgbClr val="FFFF00"/>
                </a:solidFill>
              </a:rPr>
              <a:t>Store -258 in 16 bit memory location using sign and magnitude representation.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Solution</a:t>
            </a:r>
            <a:r>
              <a:rPr lang="en-US" sz="8000" b="1" dirty="0" smtClean="0">
                <a:solidFill>
                  <a:srgbClr val="002060"/>
                </a:solidFill>
                <a:latin typeface="+mj-lt"/>
              </a:rPr>
              <a:t>:</a:t>
            </a:r>
            <a:r>
              <a:rPr lang="en-US" sz="4200" b="1" dirty="0" smtClean="0">
                <a:solidFill>
                  <a:srgbClr val="002060"/>
                </a:solidFill>
                <a:latin typeface="+mj-lt"/>
              </a:rPr>
              <a:t>          </a:t>
            </a:r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change the number to binary  </a:t>
            </a: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258 = 100000010</a:t>
            </a: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total 16-bit memory location (N=16 Bit) to store -256.</a:t>
            </a: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one bit (left most bit) will store sign bit.</a:t>
            </a:r>
          </a:p>
          <a:p>
            <a:endParaRPr lang="en-US" sz="4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The remaining (N-1=15) bits will store magnitude.</a:t>
            </a: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Here for negative number(-258) </a:t>
            </a: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sign bit = 1</a:t>
            </a:r>
          </a:p>
          <a:p>
            <a:endParaRPr lang="en-US" sz="4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Magnitude=000000100000010 (</a:t>
            </a:r>
            <a:r>
              <a:rPr lang="en-US" sz="3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six zeros to make a total of 15 bits).</a:t>
            </a:r>
            <a:r>
              <a:rPr lang="en-US" sz="4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5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5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The result is 1000000100000010 (store in memory location</a:t>
            </a:r>
            <a:endParaRPr lang="en-US" sz="51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914400"/>
          </a:xfrm>
        </p:spPr>
        <p:txBody>
          <a:bodyPr>
            <a:normAutofit fontScale="90000"/>
          </a:bodyPr>
          <a:lstStyle/>
          <a:p>
            <a:pPr algn="r"/>
            <a:r>
              <a:rPr sz="4000" b="1" smtClean="0">
                <a:solidFill>
                  <a:srgbClr val="FFFF00"/>
                </a:solidFill>
              </a:rPr>
              <a:t>Example : </a:t>
            </a:r>
            <a:r>
              <a:rPr sz="3600" b="1" smtClean="0">
                <a:solidFill>
                  <a:srgbClr val="FFFF00"/>
                </a:solidFill>
              </a:rPr>
              <a:t>Store -258 in a 16 bit memory location using 1's complement</a:t>
            </a:r>
            <a:r>
              <a:rPr sz="2800" b="1" smtClean="0">
                <a:solidFill>
                  <a:srgbClr val="002060"/>
                </a:solidFill>
              </a:rPr>
              <a:t>.</a:t>
            </a:r>
            <a:r>
              <a:rPr sz="3200" b="1" smtClean="0">
                <a:solidFill>
                  <a:srgbClr val="002060"/>
                </a:solidFill>
              </a:rPr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305800" cy="533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Solution:       </a:t>
            </a:r>
            <a:r>
              <a:rPr lang="en-US" sz="2400" dirty="0" smtClean="0">
                <a:solidFill>
                  <a:srgbClr val="002060"/>
                </a:solidFill>
              </a:rPr>
              <a:t>change to binary 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                 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258 = 100000010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signed magnitude representation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-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258 = 1000000100000010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 take 1’s complement of  the magnitude part(000000100000010)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and the sign bit will be as it is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The result  = 1111111011111101  this is 1’s complement representation of -258 in a 16 bit memory location.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854</Words>
  <Application>Microsoft Office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          LECTURE                   ON</vt:lpstr>
      <vt:lpstr>Sign magnitude,1’s complement &amp; 2’s complement Representation using four bit</vt:lpstr>
      <vt:lpstr>Example: Convert the sign magnitude binary number  N=01100  a negative value having the same magnitude.  </vt:lpstr>
      <vt:lpstr>Example: What decimal number does the signed magnitude binary number  N=10011 represent? </vt:lpstr>
      <vt:lpstr>Example: What  decimal number   does the unsigned binary  number representation by the string of bits 11001.</vt:lpstr>
      <vt:lpstr>Example: Which bit of a signed binary number represent the sign?</vt:lpstr>
      <vt:lpstr>Example:  Store +7 in an 8-bit memory location using sign &amp; magnitude representation </vt:lpstr>
      <vt:lpstr>Example: Store -258 in 16 bit memory location using sign and magnitude representation.</vt:lpstr>
      <vt:lpstr>Example : Store -258 in a 16 bit memory location using 1's complement. </vt:lpstr>
      <vt:lpstr>Example:  store +7 in 8 bit memory location using 1's complement representation.   </vt:lpstr>
      <vt:lpstr>Example:  store +7 in 8 bit memory location using 2's complement representation.   </vt:lpstr>
      <vt:lpstr>Example : Store -40 in a 16 bit memory location using 2's complement. </vt:lpstr>
      <vt:lpstr>        Different types of  representation for a binary number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GEHU</dc:creator>
  <cp:lastModifiedBy>Windows User</cp:lastModifiedBy>
  <cp:revision>251</cp:revision>
  <dcterms:created xsi:type="dcterms:W3CDTF">2006-08-16T00:00:00Z</dcterms:created>
  <dcterms:modified xsi:type="dcterms:W3CDTF">2021-05-01T06:34:47Z</dcterms:modified>
</cp:coreProperties>
</file>