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71" r:id="rId4"/>
    <p:sldId id="272" r:id="rId5"/>
    <p:sldId id="270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8698-C364-45B2-954C-4A20E8F2FFC7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24D5-479C-47BA-9FEF-CB7304106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524000"/>
            <a:ext cx="4727448" cy="914400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 smtClean="0"/>
              <a:t>Unit  3  </a:t>
            </a:r>
            <a:endParaRPr lang="en-US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029264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COMBINATIONAL   CIRCUITS</a:t>
            </a:r>
            <a:endParaRPr lang="en-US" sz="4400" b="1" i="1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997952" cy="60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smtClean="0">
                <a:solidFill>
                  <a:srgbClr val="FFC000"/>
                </a:solidFill>
              </a:rPr>
              <a:t> Full Adder using Half Adder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69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3505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Block Diagram</a:t>
            </a:r>
            <a:endParaRPr lang="en-US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38600"/>
            <a:ext cx="769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772400" cy="5562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Boolean expression for Sum and Carry is as,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2400" b="1" dirty="0" smtClean="0"/>
              <a:t>Sum = A ⊕ B ⊕ C</a:t>
            </a:r>
            <a:endParaRPr lang="en-US" sz="1800" b="1" dirty="0" smtClean="0"/>
          </a:p>
          <a:p>
            <a:endParaRPr lang="en-US" sz="1800" dirty="0" smtClean="0"/>
          </a:p>
          <a:p>
            <a:r>
              <a:rPr lang="en-US" sz="2400" b="1" dirty="0" smtClean="0"/>
              <a:t>Carry = AB + (A ⊕ B). </a:t>
            </a:r>
            <a:r>
              <a:rPr lang="en-US" sz="2400" b="1" dirty="0" err="1" smtClean="0"/>
              <a:t>C</a:t>
            </a:r>
            <a:r>
              <a:rPr lang="en-US" sz="2400" b="1" baseline="-25000" dirty="0" err="1" smtClean="0"/>
              <a:t>in</a:t>
            </a:r>
            <a:r>
              <a:rPr lang="en-US" sz="2400" b="1" dirty="0" smtClean="0"/>
              <a:t> </a:t>
            </a:r>
          </a:p>
          <a:p>
            <a:r>
              <a:rPr lang="en-US" sz="1800" dirty="0" smtClean="0"/>
              <a:t>          = AB + ( AB’ + A’ B).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endParaRPr lang="en-US" sz="1800" dirty="0" smtClean="0"/>
          </a:p>
          <a:p>
            <a:r>
              <a:rPr lang="en-US" sz="1800" dirty="0" smtClean="0"/>
              <a:t>          = AB + AB’C</a:t>
            </a:r>
            <a:r>
              <a:rPr lang="en-US" sz="1800" baseline="-25000" dirty="0" smtClean="0"/>
              <a:t>in</a:t>
            </a:r>
            <a:r>
              <a:rPr lang="en-US" sz="1800" dirty="0" smtClean="0"/>
              <a:t> + A’BC</a:t>
            </a:r>
            <a:r>
              <a:rPr lang="en-US" sz="1800" baseline="-25000" dirty="0" smtClean="0"/>
              <a:t>in</a:t>
            </a:r>
            <a:endParaRPr lang="en-US" sz="1800" dirty="0" smtClean="0"/>
          </a:p>
          <a:p>
            <a:r>
              <a:rPr lang="en-US" sz="1800" dirty="0" smtClean="0"/>
              <a:t>          = A (B + B’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r>
              <a:rPr lang="en-US" sz="1800" dirty="0" smtClean="0"/>
              <a:t>) + A’ BC</a:t>
            </a:r>
            <a:r>
              <a:rPr lang="en-US" sz="1800" baseline="-25000" dirty="0" smtClean="0"/>
              <a:t>in</a:t>
            </a:r>
            <a:r>
              <a:rPr lang="en-US" sz="1800" dirty="0" smtClean="0"/>
              <a:t>                     HERE  A+A’B=A+B</a:t>
            </a:r>
          </a:p>
          <a:p>
            <a:r>
              <a:rPr lang="en-US" sz="1800" dirty="0" smtClean="0"/>
              <a:t>          = A (B +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r>
              <a:rPr lang="en-US" sz="1800" dirty="0" smtClean="0"/>
              <a:t>) + A’B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endParaRPr lang="en-US" sz="1800" dirty="0" smtClean="0"/>
          </a:p>
          <a:p>
            <a:r>
              <a:rPr lang="en-US" sz="1800" dirty="0" smtClean="0"/>
              <a:t>          = AB + </a:t>
            </a:r>
            <a:r>
              <a:rPr lang="en-US" sz="1800" dirty="0" err="1" smtClean="0"/>
              <a:t>AC</a:t>
            </a:r>
            <a:r>
              <a:rPr lang="en-US" sz="1800" baseline="-25000" dirty="0" err="1" smtClean="0"/>
              <a:t>in</a:t>
            </a:r>
            <a:r>
              <a:rPr lang="en-US" sz="1800" dirty="0" smtClean="0"/>
              <a:t> + A’ BC</a:t>
            </a:r>
            <a:r>
              <a:rPr lang="en-US" sz="1800" baseline="-25000" dirty="0" smtClean="0"/>
              <a:t>in</a:t>
            </a:r>
            <a:endParaRPr lang="en-US" sz="1800" dirty="0" smtClean="0"/>
          </a:p>
          <a:p>
            <a:r>
              <a:rPr lang="en-US" sz="1800" dirty="0" smtClean="0"/>
              <a:t>          = AB +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r>
              <a:rPr lang="en-US" sz="1800" dirty="0" smtClean="0"/>
              <a:t> (A + A’B) </a:t>
            </a:r>
          </a:p>
          <a:p>
            <a:r>
              <a:rPr lang="en-US" sz="1800" dirty="0" smtClean="0"/>
              <a:t>          = AB +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r>
              <a:rPr lang="en-US" sz="1800" dirty="0" smtClean="0"/>
              <a:t> (A+B)</a:t>
            </a:r>
          </a:p>
          <a:p>
            <a:r>
              <a:rPr lang="en-US" sz="1800" b="1" dirty="0" smtClean="0"/>
              <a:t> </a:t>
            </a:r>
            <a:r>
              <a:rPr lang="en-US" sz="2400" b="1" dirty="0" smtClean="0"/>
              <a:t>Carry </a:t>
            </a:r>
            <a:r>
              <a:rPr lang="en-US" sz="2800" b="1" dirty="0" smtClean="0"/>
              <a:t>= AB + </a:t>
            </a:r>
            <a:r>
              <a:rPr lang="en-US" sz="2800" b="1" dirty="0" err="1" smtClean="0"/>
              <a:t>AC</a:t>
            </a:r>
            <a:r>
              <a:rPr lang="en-US" sz="2800" b="1" baseline="-25000" dirty="0" err="1" smtClean="0"/>
              <a:t>in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+ BC</a:t>
            </a:r>
            <a:r>
              <a:rPr lang="en-US" sz="2800" b="1" baseline="-25000" dirty="0" smtClean="0"/>
              <a:t>in</a:t>
            </a:r>
            <a:endParaRPr lang="en-US" sz="1800" b="1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979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u="sng" smtClean="0">
                <a:solidFill>
                  <a:srgbClr val="FFC000"/>
                </a:solidFill>
              </a:rPr>
              <a:t>4-bit Parallel Adder using Full Adder</a:t>
            </a:r>
            <a:endParaRPr lang="en-US" sz="4400" u="sng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1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800600"/>
            <a:ext cx="28479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533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3600" u="sng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Comparision between Half Adder &amp; Full Adder </a:t>
            </a:r>
            <a:endParaRPr lang="en-US" sz="360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77724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        Half Adder                         Full Adder 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5332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69352" cy="5455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000" u="sng" smtClean="0">
                <a:solidFill>
                  <a:srgbClr val="FFC000"/>
                </a:solidFill>
              </a:rPr>
              <a:t> HALF SUBTRACTOR</a:t>
            </a:r>
            <a:endParaRPr lang="en-US" sz="4000" u="sng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077200" cy="129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800" dirty="0" smtClean="0"/>
              <a:t>Half </a:t>
            </a:r>
            <a:r>
              <a:rPr lang="en-US" sz="1800" dirty="0" smtClean="0"/>
              <a:t>subtractor</a:t>
            </a:r>
            <a:r>
              <a:rPr lang="en-US" sz="1800" dirty="0" smtClean="0"/>
              <a:t> </a:t>
            </a:r>
            <a:r>
              <a:rPr lang="en-US" sz="1800" dirty="0" smtClean="0"/>
              <a:t>is a combinational circuit with two inputs and two outputs (difference and borrow).It produces the difference between the two binary bits at the input and also produces a output (borrow) to indicate if a </a:t>
            </a:r>
            <a:r>
              <a:rPr lang="en-US" sz="1800" dirty="0" smtClean="0">
                <a:latin typeface="Arial Narrow" pitchFamily="34" charset="0"/>
              </a:rPr>
              <a:t>1 </a:t>
            </a:r>
            <a:r>
              <a:rPr lang="en-US" sz="1800" dirty="0" smtClean="0"/>
              <a:t>has been borrowed. In the subtraction (A-B) A is called as minuend bit and B is called as subtrahend bit. 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81200"/>
            <a:ext cx="396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495800"/>
            <a:ext cx="3962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057400"/>
            <a:ext cx="3505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733800"/>
            <a:ext cx="4286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3352800"/>
            <a:ext cx="195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1.Block Diagram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Solving truth table using K-map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411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Truth Table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Logic Diagram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93152" cy="4693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000" u="sng" smtClean="0">
                <a:solidFill>
                  <a:srgbClr val="FFC000"/>
                </a:solidFill>
              </a:rPr>
              <a:t> FULL </a:t>
            </a:r>
            <a:r>
              <a:rPr sz="4000" u="sng" smtClean="0">
                <a:solidFill>
                  <a:srgbClr val="FFC000"/>
                </a:solidFill>
                <a:effectLst/>
              </a:rPr>
              <a:t>SUBTRACTOR</a:t>
            </a:r>
            <a:endParaRPr lang="en-US" sz="40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8305800" cy="12577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The Full Subtractor is a combinational circuit with three inputs  A, B &amp; B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and  tw0 output D &amp; B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.A is minuend , B is subtrahend, B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is the borrow produced by the previous stage. D is the difference output and B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is the borrow output.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381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95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1.</a:t>
            </a:r>
            <a:r>
              <a:rPr lang="en-US" b="1" dirty="0" smtClean="0"/>
              <a:t>Block Diagram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6096001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2</a:t>
            </a:r>
            <a:r>
              <a:rPr lang="en-US" b="1" dirty="0" smtClean="0"/>
              <a:t>. Truth Table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28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3 </a:t>
            </a:r>
            <a:r>
              <a:rPr lang="en-US" sz="2400" b="1" u="sng" dirty="0" smtClean="0"/>
              <a:t>.Solving truth table for Difference  &amp; Borrow using K-Map</a:t>
            </a:r>
          </a:p>
          <a:p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38671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4105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0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4. </a:t>
            </a:r>
            <a:r>
              <a:rPr lang="en-US" sz="2400" b="1" u="sng" dirty="0" smtClean="0"/>
              <a:t>Logic Diagram</a:t>
            </a:r>
          </a:p>
          <a:p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52563"/>
            <a:ext cx="7086600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2270</TotalTime>
  <Words>304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Unit  3  </vt:lpstr>
      <vt:lpstr> Full Adder using Half Adder</vt:lpstr>
      <vt:lpstr>Slide 3</vt:lpstr>
      <vt:lpstr>4-bit Parallel Adder using Full Adder</vt:lpstr>
      <vt:lpstr>  Comparision between Half Adder &amp; Full Adder </vt:lpstr>
      <vt:lpstr> HALF SUBTRACTOR</vt:lpstr>
      <vt:lpstr> FULL SUBTRACTOR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</dc:creator>
  <cp:lastModifiedBy>Windows User</cp:lastModifiedBy>
  <cp:revision>165</cp:revision>
  <dcterms:created xsi:type="dcterms:W3CDTF">2006-08-16T00:00:00Z</dcterms:created>
  <dcterms:modified xsi:type="dcterms:W3CDTF">2021-06-16T08:50:36Z</dcterms:modified>
</cp:coreProperties>
</file>