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7" r:id="rId3"/>
    <p:sldId id="280" r:id="rId4"/>
    <p:sldId id="281" r:id="rId5"/>
    <p:sldId id="28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58698-C364-45B2-954C-4A20E8F2FFC7}" type="datetimeFigureOut">
              <a:rPr lang="en-US" smtClean="0"/>
              <a:pPr/>
              <a:t>17/06/2021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424D5-479C-47BA-9FEF-CB7304106B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17/06/2021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524000"/>
            <a:ext cx="4727448" cy="914400"/>
          </a:xfrm>
        </p:spPr>
        <p:txBody>
          <a:bodyPr>
            <a:noAutofit/>
          </a:bodyPr>
          <a:lstStyle/>
          <a:p>
            <a:pPr algn="ctr"/>
            <a:r>
              <a:rPr lang="en-US" sz="6600" u="sng" dirty="0" smtClean="0"/>
              <a:t>Unit  3  </a:t>
            </a:r>
            <a:endParaRPr lang="en-US" sz="66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029264"/>
          </a:xfrm>
        </p:spPr>
        <p:txBody>
          <a:bodyPr>
            <a:normAutofit/>
          </a:bodyPr>
          <a:lstStyle/>
          <a:p>
            <a:r>
              <a:rPr lang="en-US" sz="4400" b="1" i="1" u="sng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COMBINATIONAL   CIRCUITS</a:t>
            </a:r>
            <a:endParaRPr lang="en-US" sz="4400" b="1" i="1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534400" cy="46939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3600" u="sng" smtClean="0">
                <a:solidFill>
                  <a:srgbClr val="FFC000"/>
                </a:solidFill>
              </a:rPr>
              <a:t>4-bit Parallel Subtractor using Full Subtractor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0772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54559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4400" u="sng" smtClean="0">
                <a:solidFill>
                  <a:srgbClr val="FFC000"/>
                </a:solidFill>
              </a:rPr>
              <a:t>Parallel Adder/ Subtractor(4-bit)</a:t>
            </a:r>
            <a:endParaRPr lang="en-US" sz="4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458200" cy="49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943600"/>
            <a:ext cx="342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6019800"/>
            <a:ext cx="457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696200" cy="457200"/>
          </a:xfrm>
        </p:spPr>
        <p:txBody>
          <a:bodyPr/>
          <a:lstStyle/>
          <a:p>
            <a:r>
              <a:rPr lang="en-US" sz="3200" dirty="0" smtClean="0"/>
              <a:t>1.When</a:t>
            </a:r>
            <a:r>
              <a:rPr sz="3200" smtClean="0"/>
              <a:t> work as a 4 bit binary adder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61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533400"/>
          </a:xfrm>
        </p:spPr>
        <p:txBody>
          <a:bodyPr/>
          <a:lstStyle/>
          <a:p>
            <a:r>
              <a:rPr sz="3200" smtClean="0"/>
              <a:t>2.When work as a 4-bit binary subtractor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2431</TotalTime>
  <Words>30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Unit  3  </vt:lpstr>
      <vt:lpstr>4-bit Parallel Subtractor using Full Subtractor</vt:lpstr>
      <vt:lpstr>Parallel Adder/ Subtractor(4-bit)</vt:lpstr>
      <vt:lpstr>1.When work as a 4 bit binary adder</vt:lpstr>
      <vt:lpstr>2.When work as a 4-bit binary subtractor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NJ</dc:creator>
  <cp:lastModifiedBy>Windows User</cp:lastModifiedBy>
  <cp:revision>172</cp:revision>
  <dcterms:created xsi:type="dcterms:W3CDTF">2006-08-16T00:00:00Z</dcterms:created>
  <dcterms:modified xsi:type="dcterms:W3CDTF">2021-06-17T06:52:33Z</dcterms:modified>
</cp:coreProperties>
</file>