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066800"/>
          </a:xfrm>
        </p:spPr>
        <p:txBody>
          <a:bodyPr/>
          <a:lstStyle/>
          <a:p>
            <a:r>
              <a:rPr sz="3200" u="sng" smtClean="0"/>
              <a:t>Clock Triggering</a:t>
            </a:r>
            <a:r>
              <a:rPr sz="3200" smtClean="0"/>
              <a:t>: </a:t>
            </a:r>
            <a:r>
              <a:rPr lang="en-US" sz="3200" dirty="0" smtClean="0"/>
              <a:t>P</a:t>
            </a:r>
            <a:r>
              <a:rPr sz="3200" smtClean="0"/>
              <a:t>ositive edge negative edge positive level negative level 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42767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800600"/>
            <a:ext cx="4724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332934"/>
            <a:ext cx="8305800" cy="6220265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Level triggering                                            Edge triggering</a:t>
            </a:r>
          </a:p>
          <a:p>
            <a:r>
              <a:rPr lang="en-US" sz="2400" b="1" dirty="0" smtClean="0"/>
              <a:t>+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level                                                          +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edge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-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level                                                             -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edge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1762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3400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362200"/>
            <a:ext cx="16478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5105400"/>
            <a:ext cx="17240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038600"/>
            <a:ext cx="23907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143000"/>
            <a:ext cx="2305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0" y="1295400"/>
            <a:ext cx="2381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43600" y="3886200"/>
            <a:ext cx="2438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88352" cy="838200"/>
          </a:xfrm>
        </p:spPr>
        <p:txBody>
          <a:bodyPr/>
          <a:lstStyle/>
          <a:p>
            <a:r>
              <a:rPr sz="5400" u="sng" smtClean="0"/>
              <a:t>Flip Flop Conversion</a:t>
            </a:r>
            <a:endParaRPr lang="en-US" sz="54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080248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Steps 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/>
              <a:t>Identify available &amp; required FF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/>
              <a:t>Make Excitation table for available flip flop.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/>
              <a:t>Make Characteristic table for required flip flop.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/>
              <a:t>Write Boolean Expression for available FF.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/>
              <a:t>Draw a circuit diagram.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545592"/>
          </a:xfrm>
        </p:spPr>
        <p:txBody>
          <a:bodyPr/>
          <a:lstStyle/>
          <a:p>
            <a:r>
              <a:rPr sz="3600" smtClean="0"/>
              <a:t>    1. JK to T FF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1143000"/>
            <a:ext cx="8308848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Step 1 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b="1" dirty="0" smtClean="0">
                <a:latin typeface="+mj-lt"/>
              </a:rPr>
              <a:t>available FF = JK</a:t>
            </a:r>
          </a:p>
          <a:p>
            <a:r>
              <a:rPr lang="en-US" sz="2400" b="1" dirty="0" smtClean="0">
                <a:latin typeface="+mj-lt"/>
              </a:rPr>
              <a:t>            required FF = T</a:t>
            </a:r>
          </a:p>
          <a:p>
            <a:r>
              <a:rPr lang="en-US" sz="2400" b="1" dirty="0" smtClean="0">
                <a:latin typeface="+mj-lt"/>
              </a:rPr>
              <a:t>Step 2 : Excitation Table for JK</a:t>
            </a:r>
          </a:p>
          <a:p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Step 3: Characteristic table for T FF </a:t>
            </a:r>
          </a:p>
          <a:p>
            <a:endParaRPr lang="en-US" sz="20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1905000"/>
          <a:ext cx="3581400" cy="187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00"/>
                <a:gridCol w="990600"/>
                <a:gridCol w="9144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Q</a:t>
                      </a:r>
                      <a:r>
                        <a:rPr lang="en-US" sz="2000" baseline="-25000" dirty="0" err="1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n+1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4191000"/>
          <a:ext cx="3200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430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800" dirty="0" err="1" smtClean="0"/>
                        <a:t>Q</a:t>
                      </a:r>
                      <a:r>
                        <a:rPr lang="en-US" sz="1800" baseline="-25000" dirty="0" err="1" smtClean="0"/>
                        <a:t>n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800" baseline="-25000" dirty="0" smtClean="0"/>
                        <a:t>n+1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533400"/>
            <a:ext cx="8004048" cy="6019800"/>
          </a:xfrm>
        </p:spPr>
        <p:txBody>
          <a:bodyPr/>
          <a:lstStyle/>
          <a:p>
            <a:r>
              <a:rPr lang="en-US" b="1" dirty="0" smtClean="0"/>
              <a:t>Step 4</a:t>
            </a:r>
            <a:r>
              <a:rPr lang="en-US" dirty="0" smtClean="0"/>
              <a:t>:   </a:t>
            </a:r>
            <a:r>
              <a:rPr lang="en-US" sz="2000" b="1" dirty="0" smtClean="0"/>
              <a:t>Boolean Expression for available FF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For J                                                              For K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Q</a:t>
                      </a:r>
                      <a:r>
                        <a:rPr lang="en-US" sz="2000" baseline="-25000" dirty="0" err="1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n+1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038600"/>
            <a:ext cx="2533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114800"/>
            <a:ext cx="2181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5943600"/>
            <a:ext cx="1752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609600"/>
            <a:ext cx="7772400" cy="5181600"/>
          </a:xfrm>
        </p:spPr>
        <p:txBody>
          <a:bodyPr/>
          <a:lstStyle/>
          <a:p>
            <a:r>
              <a:rPr lang="en-US" b="1" dirty="0" smtClean="0"/>
              <a:t>Step 5</a:t>
            </a:r>
            <a:r>
              <a:rPr lang="en-US" dirty="0" smtClean="0"/>
              <a:t>: </a:t>
            </a:r>
            <a:r>
              <a:rPr lang="en-US" sz="2000" b="1" dirty="0" smtClean="0"/>
              <a:t>Draw a circuit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19288"/>
            <a:ext cx="5029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143000"/>
            <a:ext cx="1752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</TotalTime>
  <Words>181</Words>
  <Application>Microsoft Office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Clock Triggering: Positive edge negative edge positive level negative level </vt:lpstr>
      <vt:lpstr>Slide 2</vt:lpstr>
      <vt:lpstr>Flip Flop Conversion</vt:lpstr>
      <vt:lpstr>    1. JK to T FF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</dc:creator>
  <cp:lastModifiedBy>Windows User</cp:lastModifiedBy>
  <cp:revision>13</cp:revision>
  <dcterms:created xsi:type="dcterms:W3CDTF">2006-08-16T00:00:00Z</dcterms:created>
  <dcterms:modified xsi:type="dcterms:W3CDTF">2021-07-27T06:37:31Z</dcterms:modified>
</cp:coreProperties>
</file>