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0" r:id="rId3"/>
    <p:sldId id="265" r:id="rId4"/>
    <p:sldId id="257" r:id="rId5"/>
    <p:sldId id="263" r:id="rId6"/>
    <p:sldId id="270"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9F2E34D-57B0-41D5-A7AF-DF10D1068115}" type="datetime1">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3F8C408-3247-4796-93FF-B91D6887AEC0}"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BA1D282-CC74-49F4-B876-75084EFB56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F56EAF9-2583-4989-8D87-13F548ED6E0C}"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70E3CFB-BB1B-4B2A-ADF6-B1A4609854C4}"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B3AEAA8-1A97-412E-935C-2E918F139579}"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8B0DF1-CA1F-4E36-8C65-C52A9896A8FB}" type="datetime1">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B6173FD-197A-4AD6-8D60-38B6A76F0734}" type="datetime1">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BDC3949-07FA-4C7A-A990-D6D1043EED71}" type="datetime1">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E9E2DE8-6D13-4218-A974-D45AA7B6E4FF}"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CDAB7D7-4BDA-4ABC-B31D-66201C69A314}"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E3F0A0B-291C-4112-A023-023C51AB2E85}" type="datetime1">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p:cNvPicPr>
            <a:picLocks noChangeAspect="1"/>
          </p:cNvPicPr>
          <p:nvPr/>
        </p:nvPicPr>
        <p:blipFill rotWithShape="1">
          <a:blip r:embed="rId1"/>
          <a:srcRect l="1092" t="8101" r="-1" b="8548"/>
          <a:stretch>
            <a:fillRect/>
          </a:stretch>
        </p:blipFill>
        <p:spPr>
          <a:xfrm>
            <a:off x="9545" y="-142865"/>
            <a:ext cx="12191980" cy="6857990"/>
          </a:xfrm>
          <a:prstGeom prst="rect">
            <a:avLst/>
          </a:prstGeom>
        </p:spPr>
      </p:pic>
      <p:sp>
        <p:nvSpPr>
          <p:cNvPr id="17" name="Rectangle 9"/>
          <p:cNvSpPr>
            <a:spLocks noGrp="1" noRot="1" noChangeAspect="1" noMove="1" noResize="1" noEditPoints="1" noAdjustHandles="1" noChangeArrowheads="1" noChangeShapeType="1" noTextEdit="1"/>
          </p:cNvSpPr>
          <p:nvPr/>
        </p:nvSpPr>
        <p:spPr bwMode="white">
          <a:xfrm>
            <a:off x="5567680" y="1295400"/>
            <a:ext cx="6285230" cy="4756785"/>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74690" y="1741805"/>
            <a:ext cx="5870575" cy="2154555"/>
          </a:xfrm>
        </p:spPr>
        <p:txBody>
          <a:bodyPr>
            <a:noAutofit/>
          </a:bodyPr>
          <a:lstStyle/>
          <a:p>
            <a:r>
              <a:rPr lang="en-US" sz="6000" b="1" dirty="0">
                <a:solidFill>
                  <a:schemeClr val="tx1"/>
                </a:solidFill>
              </a:rPr>
              <a:t>Data Analysis with R Programming</a:t>
            </a:r>
            <a:endParaRPr lang="en-US" sz="6000" b="1" dirty="0">
              <a:solidFill>
                <a:schemeClr val="tx1"/>
              </a:solidFill>
            </a:endParaRPr>
          </a:p>
        </p:txBody>
      </p:sp>
      <p:sp>
        <p:nvSpPr>
          <p:cNvPr id="3" name="Subtitle 2"/>
          <p:cNvSpPr>
            <a:spLocks noGrp="1"/>
          </p:cNvSpPr>
          <p:nvPr>
            <p:ph type="subTitle" idx="1"/>
          </p:nvPr>
        </p:nvSpPr>
        <p:spPr>
          <a:xfrm>
            <a:off x="7178469" y="4993798"/>
            <a:ext cx="4562452" cy="937622"/>
          </a:xfrm>
        </p:spPr>
        <p:txBody>
          <a:bodyPr>
            <a:normAutofit/>
          </a:bodyPr>
          <a:lstStyle/>
          <a:p>
            <a:r>
              <a:rPr lang="en-US" dirty="0">
                <a:solidFill>
                  <a:schemeClr val="tx1"/>
                </a:solidFill>
              </a:rPr>
              <a:t>Deepankar Sharma</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Course Outcomes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In this course, you’ll learn about the programming language known as R. You’ll find out how to use RStudio, the environment that allows you to work with R. This course will also cover the software applications and tools that are unique to R, such as R packages. </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Analysis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Data analysis is the process of cleaning, changing, and processing raw data and extracting actionable, relevant information that helps businesses make informed decisions.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 Programming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R is a programming language that can help you in your data analysis process.</a:t>
            </a:r>
            <a:endParaRPr lang="en-US" sz="2400" dirty="0">
              <a:solidFill>
                <a:schemeClr val="tx1"/>
              </a:solidFill>
            </a:endParaRPr>
          </a:p>
          <a:p>
            <a:r>
              <a:rPr lang="en-US" sz="2400" dirty="0">
                <a:solidFill>
                  <a:schemeClr val="tx1"/>
                </a:solidFill>
              </a:rPr>
              <a:t>RStudio is the environment you’ll use to work in R.</a:t>
            </a:r>
            <a:endParaRPr lang="en-US" sz="2400" dirty="0">
              <a:solidFill>
                <a:schemeClr val="tx1"/>
              </a:solidFill>
            </a:endParaRPr>
          </a:p>
          <a:p>
            <a:r>
              <a:rPr lang="en-US" sz="2400" dirty="0">
                <a:solidFill>
                  <a:schemeClr val="tx1"/>
                </a:solidFill>
              </a:rPr>
              <a:t>Using R can help you complete your analysis efficiently and effectively.</a:t>
            </a:r>
            <a:endParaRPr lang="en-US" sz="2400" dirty="0">
              <a:solidFill>
                <a:schemeClr val="tx1"/>
              </a:solidFill>
            </a:endParaRPr>
          </a:p>
          <a:p>
            <a:r>
              <a:rPr lang="en-US" sz="2400" dirty="0">
                <a:solidFill>
                  <a:schemeClr val="tx1"/>
                </a:solidFill>
              </a:rPr>
              <a:t>The R programming language was designed to work with data at all stages of the data analysis process.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 Current Progress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ph idx="1"/>
          </p:nvPr>
        </p:nvPicPr>
        <p:blipFill>
          <a:blip r:embed="rId2"/>
          <a:stretch>
            <a:fillRect/>
          </a:stretch>
        </p:blipFill>
        <p:spPr>
          <a:xfrm>
            <a:off x="5041265" y="1859280"/>
            <a:ext cx="5579745" cy="313817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4159250" y="995045"/>
            <a:ext cx="3630295" cy="4686935"/>
          </a:xfrm>
        </p:spPr>
        <p:txBody>
          <a:bodyPr anchor="ctr">
            <a:normAutofit/>
          </a:bodyPr>
          <a:lstStyle/>
          <a:p>
            <a:pPr algn="ctr"/>
            <a:r>
              <a:rPr lang="en-US" sz="4000" b="1" dirty="0">
                <a:solidFill>
                  <a:schemeClr val="tx1"/>
                </a:solidFill>
              </a:rPr>
              <a:t>Thank You !!!</a:t>
            </a:r>
            <a:endParaRPr lang="en-US" sz="4000" b="1"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857</Words>
  <Application>WPS Presentation</Application>
  <PresentationFormat>Widescreen</PresentationFormat>
  <Paragraphs>23</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Data Pie Charts</vt:lpstr>
      <vt:lpstr>Data Analysis with R Programming</vt:lpstr>
      <vt:lpstr>Course Outcomes</vt:lpstr>
      <vt:lpstr>Data Analysis</vt:lpstr>
      <vt:lpstr> Programming with R</vt:lpstr>
      <vt:lpstr> Programming with R</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R Programming</dc:title>
  <dc:creator>Deepankar Sharma</dc:creator>
  <cp:lastModifiedBy>deepa</cp:lastModifiedBy>
  <cp:revision>4</cp:revision>
  <dcterms:created xsi:type="dcterms:W3CDTF">2023-02-28T15:29:00Z</dcterms:created>
  <dcterms:modified xsi:type="dcterms:W3CDTF">2023-04-06T05:04:27Z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B07872559BF84F9086A8C1D1575E6B4B</vt:lpwstr>
  </property>
  <property fmtid="{D5CDD505-2E9C-101B-9397-08002B2CF9AE}" pid="4" name="KSOProductBuildVer">
    <vt:lpwstr>1033-11.2.0.11516</vt:lpwstr>
  </property>
</Properties>
</file>