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349" r:id="rId4"/>
    <p:sldId id="257" r:id="rId5"/>
    <p:sldId id="258" r:id="rId6"/>
    <p:sldId id="339" r:id="rId7"/>
    <p:sldId id="330" r:id="rId8"/>
    <p:sldId id="311" r:id="rId9"/>
    <p:sldId id="331" r:id="rId10"/>
    <p:sldId id="315" r:id="rId11"/>
    <p:sldId id="332" r:id="rId12"/>
    <p:sldId id="320" r:id="rId13"/>
    <p:sldId id="333" r:id="rId14"/>
    <p:sldId id="334" r:id="rId15"/>
  </p:sldIdLst>
  <p:sldSz cx="9144000" cy="5141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514"/>
    <a:srgbClr val="FBE22D"/>
    <a:srgbClr val="98D2E3"/>
    <a:srgbClr val="A9D25A"/>
    <a:srgbClr val="EB4544"/>
    <a:srgbClr val="7BBFAA"/>
    <a:srgbClr val="F5D805"/>
    <a:srgbClr val="C24710"/>
    <a:srgbClr val="FCFBF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224" y="-804"/>
      </p:cViewPr>
      <p:guideLst>
        <p:guide orient="horz" pos="1669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968"/>
        <p:guide pos="2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251663" y="106095"/>
            <a:ext cx="47586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 Enabled</a:t>
            </a:r>
            <a:r>
              <a:rPr lang="zh-CN" altLang="en-US" sz="4000" b="1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4000" b="1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4000" b="1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Baby Health Care System</a:t>
            </a:r>
            <a:endParaRPr lang="zh-CN" altLang="en-US" sz="4000" b="1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347980" y="3602355"/>
            <a:ext cx="486410" cy="426085"/>
            <a:chOff x="801291" y="3535885"/>
            <a:chExt cx="219347" cy="219347"/>
          </a:xfrm>
        </p:grpSpPr>
        <p:sp>
          <p:nvSpPr>
            <p:cNvPr id="11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A551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1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124" name="Text Box 19"/>
          <p:cNvSpPr txBox="1">
            <a:spLocks noChangeArrowheads="1"/>
          </p:cNvSpPr>
          <p:nvPr/>
        </p:nvSpPr>
        <p:spPr bwMode="auto">
          <a:xfrm>
            <a:off x="827389" y="3660175"/>
            <a:ext cx="479615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Presented By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Team “Pi-R-Square”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fade thruBlk="1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1" dur="500" tmFilter="0,0; .5, 1; 1, 1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4" fill="hold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" presetClass="entr" presetSubtype="4" fill="hold" grpId="0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12" grpId="0"/>
          <p:bldP spid="124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1" dur="500" tmFilter="0,0; .5, 1; 1, 1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4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" presetClass="entr" presetSubtype="4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12" grpId="0"/>
          <p:bldP spid="124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4201160" y="1522095"/>
            <a:ext cx="480885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/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Operations/Functions/Use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36"/>
          <p:cNvSpPr/>
          <p:nvPr/>
        </p:nvSpPr>
        <p:spPr>
          <a:xfrm>
            <a:off x="4201160" y="2498725"/>
            <a:ext cx="5334000" cy="2584450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Facial Mood Detection Classifier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Voice Mood Detection Classifier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Growth Monitoring Dashboard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Customized AI Assistant using RL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Recommendation System for arbitary actions (identify genre) 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700"/>
                            </p:stCondLst>
                            <p:childTnLst>
                              <p:par>
                                <p:cTn id="2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200"/>
                            </p:stCondLst>
                            <p:childTnLst>
                              <p:par>
                                <p:cTn id="2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3004767" y="1150072"/>
            <a:ext cx="3223366" cy="3000166"/>
            <a:chOff x="974092" y="1272064"/>
            <a:chExt cx="3736975" cy="3478213"/>
          </a:xfrm>
          <a:solidFill>
            <a:srgbClr val="EAEAEA">
              <a:alpha val="50000"/>
            </a:srgbClr>
          </a:solidFill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18437" y="1886568"/>
            <a:ext cx="1706563" cy="1704975"/>
            <a:chOff x="3805238" y="2005013"/>
            <a:chExt cx="1706563" cy="1704975"/>
          </a:xfrm>
        </p:grpSpPr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805238" y="2005013"/>
              <a:ext cx="1706563" cy="1704975"/>
            </a:xfrm>
            <a:prstGeom prst="ellipse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3973513" y="2173288"/>
              <a:ext cx="1368425" cy="13684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4102100" y="2305050"/>
              <a:ext cx="1109663" cy="1104900"/>
            </a:xfrm>
            <a:prstGeom prst="ellipse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4210050" y="2409825"/>
              <a:ext cx="895350" cy="895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416425" y="2616200"/>
              <a:ext cx="479425" cy="482600"/>
            </a:xfrm>
            <a:prstGeom prst="ellipse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473962" y="1451593"/>
            <a:ext cx="1095375" cy="1285875"/>
            <a:chOff x="3560763" y="1570038"/>
            <a:chExt cx="1095375" cy="1285875"/>
          </a:xfrm>
        </p:grpSpPr>
        <p:sp>
          <p:nvSpPr>
            <p:cNvPr id="19" name="Freeform 12"/>
            <p:cNvSpPr/>
            <p:nvPr/>
          </p:nvSpPr>
          <p:spPr bwMode="auto">
            <a:xfrm>
              <a:off x="4446588" y="2611438"/>
              <a:ext cx="209550" cy="244475"/>
            </a:xfrm>
            <a:custGeom>
              <a:avLst/>
              <a:gdLst>
                <a:gd name="T0" fmla="*/ 21 w 56"/>
                <a:gd name="T1" fmla="*/ 8 h 65"/>
                <a:gd name="T2" fmla="*/ 56 w 56"/>
                <a:gd name="T3" fmla="*/ 65 h 65"/>
                <a:gd name="T4" fmla="*/ 6 w 56"/>
                <a:gd name="T5" fmla="*/ 21 h 65"/>
                <a:gd name="T6" fmla="*/ 21 w 56"/>
                <a:gd name="T7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5">
                  <a:moveTo>
                    <a:pt x="21" y="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5"/>
                    <a:pt x="17" y="0"/>
                    <a:pt x="21" y="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3714750" y="1724025"/>
              <a:ext cx="908050" cy="1057275"/>
            </a:xfrm>
            <a:custGeom>
              <a:avLst/>
              <a:gdLst>
                <a:gd name="T0" fmla="*/ 212 w 242"/>
                <a:gd name="T1" fmla="*/ 219 h 282"/>
                <a:gd name="T2" fmla="*/ 0 w 242"/>
                <a:gd name="T3" fmla="*/ 0 h 282"/>
                <a:gd name="T4" fmla="*/ 177 w 242"/>
                <a:gd name="T5" fmla="*/ 248 h 282"/>
                <a:gd name="T6" fmla="*/ 212 w 242"/>
                <a:gd name="T7" fmla="*/ 21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282">
                  <a:moveTo>
                    <a:pt x="212" y="21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201" y="282"/>
                    <a:pt x="242" y="250"/>
                    <a:pt x="212" y="219"/>
                  </a:cubicBezTo>
                  <a:close/>
                </a:path>
              </a:pathLst>
            </a:custGeom>
            <a:solidFill>
              <a:srgbClr val="C2471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3714750" y="1724025"/>
              <a:ext cx="850900" cy="966788"/>
            </a:xfrm>
            <a:custGeom>
              <a:avLst/>
              <a:gdLst>
                <a:gd name="T0" fmla="*/ 0 w 227"/>
                <a:gd name="T1" fmla="*/ 0 h 258"/>
                <a:gd name="T2" fmla="*/ 214 w 227"/>
                <a:gd name="T3" fmla="*/ 258 h 258"/>
                <a:gd name="T4" fmla="*/ 212 w 227"/>
                <a:gd name="T5" fmla="*/ 219 h 258"/>
                <a:gd name="T6" fmla="*/ 0 w 227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58">
                  <a:moveTo>
                    <a:pt x="0" y="0"/>
                  </a:moveTo>
                  <a:cubicBezTo>
                    <a:pt x="214" y="258"/>
                    <a:pt x="214" y="258"/>
                    <a:pt x="214" y="258"/>
                  </a:cubicBezTo>
                  <a:cubicBezTo>
                    <a:pt x="224" y="250"/>
                    <a:pt x="227" y="235"/>
                    <a:pt x="212" y="2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5514"/>
            </a:solidFill>
            <a:ln w="6350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3714750" y="1570038"/>
              <a:ext cx="244475" cy="382588"/>
            </a:xfrm>
            <a:custGeom>
              <a:avLst/>
              <a:gdLst>
                <a:gd name="T0" fmla="*/ 50 w 65"/>
                <a:gd name="T1" fmla="*/ 102 h 102"/>
                <a:gd name="T2" fmla="*/ 50 w 65"/>
                <a:gd name="T3" fmla="*/ 20 h 102"/>
                <a:gd name="T4" fmla="*/ 0 w 65"/>
                <a:gd name="T5" fmla="*/ 41 h 102"/>
                <a:gd name="T6" fmla="*/ 50 w 65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2">
                  <a:moveTo>
                    <a:pt x="50" y="102"/>
                  </a:moveTo>
                  <a:cubicBezTo>
                    <a:pt x="56" y="86"/>
                    <a:pt x="65" y="40"/>
                    <a:pt x="50" y="20"/>
                  </a:cubicBezTo>
                  <a:cubicBezTo>
                    <a:pt x="35" y="0"/>
                    <a:pt x="6" y="4"/>
                    <a:pt x="0" y="41"/>
                  </a:cubicBezTo>
                  <a:lnTo>
                    <a:pt x="50" y="10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3560763" y="1724025"/>
              <a:ext cx="341313" cy="234950"/>
            </a:xfrm>
            <a:custGeom>
              <a:avLst/>
              <a:gdLst>
                <a:gd name="T0" fmla="*/ 91 w 91"/>
                <a:gd name="T1" fmla="*/ 61 h 63"/>
                <a:gd name="T2" fmla="*/ 16 w 91"/>
                <a:gd name="T3" fmla="*/ 40 h 63"/>
                <a:gd name="T4" fmla="*/ 41 w 91"/>
                <a:gd name="T5" fmla="*/ 0 h 63"/>
                <a:gd name="T6" fmla="*/ 91 w 91"/>
                <a:gd name="T7" fmla="*/ 6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63">
                  <a:moveTo>
                    <a:pt x="91" y="61"/>
                  </a:moveTo>
                  <a:cubicBezTo>
                    <a:pt x="75" y="63"/>
                    <a:pt x="33" y="59"/>
                    <a:pt x="16" y="40"/>
                  </a:cubicBezTo>
                  <a:cubicBezTo>
                    <a:pt x="0" y="22"/>
                    <a:pt x="8" y="0"/>
                    <a:pt x="41" y="0"/>
                  </a:cubicBezTo>
                  <a:lnTo>
                    <a:pt x="91" y="6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4" name="任意多边形 113"/>
          <p:cNvSpPr/>
          <p:nvPr/>
        </p:nvSpPr>
        <p:spPr>
          <a:xfrm>
            <a:off x="2736850" y="2173905"/>
            <a:ext cx="1257300" cy="342900"/>
          </a:xfrm>
          <a:custGeom>
            <a:avLst/>
            <a:gdLst>
              <a:gd name="connsiteX0" fmla="*/ 1257300 w 1257300"/>
              <a:gd name="connsiteY0" fmla="*/ 342900 h 342900"/>
              <a:gd name="connsiteX1" fmla="*/ 914400 w 1257300"/>
              <a:gd name="connsiteY1" fmla="*/ 0 h 342900"/>
              <a:gd name="connsiteX2" fmla="*/ 0 w 12573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342900">
                <a:moveTo>
                  <a:pt x="1257300" y="342900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6" name="Rectangle 66"/>
          <p:cNvSpPr>
            <a:spLocks noChangeArrowheads="1"/>
          </p:cNvSpPr>
          <p:nvPr/>
        </p:nvSpPr>
        <p:spPr bwMode="auto">
          <a:xfrm>
            <a:off x="467544" y="2384739"/>
            <a:ext cx="217918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The processing power of the system will be at the cloud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971550" y="1605280"/>
            <a:ext cx="1675130" cy="72898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Cloud</a:t>
            </a:r>
            <a:endParaRPr lang="en-US" altLang="zh-CN" sz="2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8" name="任意多边形 117"/>
          <p:cNvSpPr/>
          <p:nvPr/>
        </p:nvSpPr>
        <p:spPr>
          <a:xfrm flipV="1">
            <a:off x="3846895" y="3353520"/>
            <a:ext cx="722202" cy="406461"/>
          </a:xfrm>
          <a:custGeom>
            <a:avLst/>
            <a:gdLst>
              <a:gd name="connsiteX0" fmla="*/ 1257300 w 1257300"/>
              <a:gd name="connsiteY0" fmla="*/ 342900 h 342900"/>
              <a:gd name="connsiteX1" fmla="*/ 914400 w 1257300"/>
              <a:gd name="connsiteY1" fmla="*/ 0 h 342900"/>
              <a:gd name="connsiteX2" fmla="*/ 0 w 1257300"/>
              <a:gd name="connsiteY2" fmla="*/ 0 h 342900"/>
              <a:gd name="connsiteX0-1" fmla="*/ 1381053 w 1381053"/>
              <a:gd name="connsiteY0-2" fmla="*/ 454236 h 454236"/>
              <a:gd name="connsiteX1-3" fmla="*/ 914400 w 1381053"/>
              <a:gd name="connsiteY1-4" fmla="*/ 0 h 454236"/>
              <a:gd name="connsiteX2-5" fmla="*/ 0 w 1381053"/>
              <a:gd name="connsiteY2-6" fmla="*/ 0 h 4542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381053" h="454236">
                <a:moveTo>
                  <a:pt x="1381053" y="454236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Rectangle 66"/>
          <p:cNvSpPr>
            <a:spLocks noChangeArrowheads="1"/>
          </p:cNvSpPr>
          <p:nvPr/>
        </p:nvSpPr>
        <p:spPr bwMode="auto">
          <a:xfrm>
            <a:off x="1547215" y="3967293"/>
            <a:ext cx="217918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The community environment will make this app dedicated for the purpose of parenting where people can interact with other parents.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2094865" y="3169285"/>
            <a:ext cx="1631315" cy="73660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Community</a:t>
            </a:r>
            <a:endParaRPr lang="en-US" altLang="zh-CN" sz="2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82457" y="1438275"/>
            <a:ext cx="3394133" cy="1238250"/>
            <a:chOff x="7689" y="2265"/>
            <a:chExt cx="5345" cy="1950"/>
          </a:xfrm>
        </p:grpSpPr>
        <p:sp>
          <p:nvSpPr>
            <p:cNvPr id="121" name="任意多边形 120"/>
            <p:cNvSpPr/>
            <p:nvPr/>
          </p:nvSpPr>
          <p:spPr>
            <a:xfrm flipH="1">
              <a:off x="7689" y="2931"/>
              <a:ext cx="1706" cy="540"/>
            </a:xfrm>
            <a:custGeom>
              <a:avLst/>
              <a:gdLst>
                <a:gd name="connsiteX0" fmla="*/ 1257300 w 1257300"/>
                <a:gd name="connsiteY0" fmla="*/ 342900 h 342900"/>
                <a:gd name="connsiteX1" fmla="*/ 914400 w 1257300"/>
                <a:gd name="connsiteY1" fmla="*/ 0 h 342900"/>
                <a:gd name="connsiteX2" fmla="*/ 0 w 1257300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342900">
                  <a:moveTo>
                    <a:pt x="1257300" y="342900"/>
                  </a:moveTo>
                  <a:lnTo>
                    <a:pt x="914400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Rectangle 66"/>
            <p:cNvSpPr>
              <a:spLocks noChangeArrowheads="1"/>
            </p:cNvSpPr>
            <p:nvPr/>
          </p:nvSpPr>
          <p:spPr bwMode="auto">
            <a:xfrm>
              <a:off x="9602" y="3246"/>
              <a:ext cx="3432" cy="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Being built upon RL the system will learn according the child specifically so it will always be flexible and customized to the indivisual child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.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23" name="圆角矩形 122"/>
            <p:cNvSpPr/>
            <p:nvPr/>
          </p:nvSpPr>
          <p:spPr>
            <a:xfrm>
              <a:off x="9602" y="2265"/>
              <a:ext cx="2917" cy="892"/>
            </a:xfrm>
            <a:prstGeom prst="roundRect">
              <a:avLst>
                <a:gd name="adj" fmla="val 50000"/>
              </a:avLst>
            </a:prstGeom>
            <a:solidFill>
              <a:srgbClr val="EA5514"/>
            </a:solidFill>
            <a:ln w="6350">
              <a:solidFill>
                <a:srgbClr val="FCF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Customizable</a:t>
              </a:r>
              <a:endParaRPr lang="en-US" altLang="zh-CN" sz="2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26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31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Operations/Functions/Use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56555" y="2764790"/>
            <a:ext cx="3129915" cy="1677670"/>
            <a:chOff x="8105" y="1331"/>
            <a:chExt cx="4929" cy="2642"/>
          </a:xfrm>
        </p:grpSpPr>
        <p:sp>
          <p:nvSpPr>
            <p:cNvPr id="4" name="任意多边形 120"/>
            <p:cNvSpPr/>
            <p:nvPr/>
          </p:nvSpPr>
          <p:spPr>
            <a:xfrm rot="13680000" flipH="1">
              <a:off x="7553" y="1882"/>
              <a:ext cx="2004" cy="901"/>
            </a:xfrm>
            <a:custGeom>
              <a:avLst/>
              <a:gdLst>
                <a:gd name="connsiteX0" fmla="*/ 1257300 w 1257300"/>
                <a:gd name="connsiteY0" fmla="*/ 342900 h 342900"/>
                <a:gd name="connsiteX1" fmla="*/ 914400 w 1257300"/>
                <a:gd name="connsiteY1" fmla="*/ 0 h 342900"/>
                <a:gd name="connsiteX2" fmla="*/ 0 w 1257300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342900">
                  <a:moveTo>
                    <a:pt x="1257300" y="342900"/>
                  </a:moveTo>
                  <a:lnTo>
                    <a:pt x="914400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66"/>
            <p:cNvSpPr>
              <a:spLocks noChangeArrowheads="1"/>
            </p:cNvSpPr>
            <p:nvPr/>
          </p:nvSpPr>
          <p:spPr bwMode="auto">
            <a:xfrm>
              <a:off x="9602" y="3246"/>
              <a:ext cx="3432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Later Objective but it’s about deploying the app into  customized robots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.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" name="圆角矩形 122"/>
            <p:cNvSpPr/>
            <p:nvPr/>
          </p:nvSpPr>
          <p:spPr>
            <a:xfrm>
              <a:off x="9602" y="2265"/>
              <a:ext cx="2917" cy="892"/>
            </a:xfrm>
            <a:prstGeom prst="roundRect">
              <a:avLst>
                <a:gd name="adj" fmla="val 50000"/>
              </a:avLst>
            </a:prstGeom>
            <a:solidFill>
              <a:srgbClr val="FCFB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dirty="0">
                  <a:ln w="6350">
                    <a:noFill/>
                  </a:ln>
                  <a:solidFill>
                    <a:srgbClr val="EA5514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Deployable</a:t>
              </a:r>
              <a:endParaRPr lang="en-US" altLang="zh-CN" sz="2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0" presetClass="pat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3.05556E-6 -4.45199E-6 L 0.0033 0.00741 L -0.28542 -0.63723 " pathEditMode="relative" rAng="0" ptsTypes="AAA">
                                          <p:cBhvr>
                                            <p:cTn id="19" dur="500" spd="-100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115" y="-31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4" grpId="0" animBg="1"/>
          <p:bldP spid="116" grpId="0"/>
          <p:bldP spid="117" grpId="0" bldLvl="0" animBg="1"/>
          <p:bldP spid="118" grpId="0" animBg="1"/>
          <p:bldP spid="119" grpId="0"/>
          <p:bldP spid="120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0" presetClass="pat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3.05556E-6 -4.45199E-6 L 0.0033 0.00741 L -0.28542 -0.63723 " pathEditMode="relative" rAng="0" ptsTypes="AAA">
                                          <p:cBhvr>
                                            <p:cTn id="19" dur="500" spd="-100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115" y="-31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4" grpId="0" animBg="1"/>
          <p:bldP spid="116" grpId="0"/>
          <p:bldP spid="117" grpId="0" bldLvl="0" animBg="1"/>
          <p:bldP spid="118" grpId="0" animBg="1"/>
          <p:bldP spid="119" grpId="0"/>
          <p:bldP spid="120" grpId="0" bldLvl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06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4342765" y="2016760"/>
            <a:ext cx="48088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Feedback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51" name="Picture 3" descr="E:\稻壳模板\ppt\2016.2\创意灯泡毕业论文答辩模板\247.png"/>
          <p:cNvPicPr>
            <a:picLocks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690" y="2570480"/>
            <a:ext cx="2441575" cy="274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54863" y="2095004"/>
            <a:ext cx="4758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</a:t>
            </a:r>
            <a:r>
              <a:rPr lang="en-US" altLang="zh-CN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4800" dirty="0" smtClean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YOU!</a:t>
            </a:r>
            <a:endParaRPr lang="en-US" altLang="zh-CN" sz="4800" dirty="0" smtClean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 tmFilter="0,0; .5, 1; 1, 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24" grpId="0" animBg="1"/>
      <p:bldP spid="1024" grpId="1" animBg="1"/>
      <p:bldP spid="1025" grpId="0" animBg="1"/>
      <p:bldP spid="1025" grpId="1" animBg="1"/>
      <p:bldP spid="1027" grpId="0" animBg="1"/>
      <p:bldP spid="1027" grpId="1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>
            <a:off x="407670" y="2794000"/>
            <a:ext cx="486410" cy="426085"/>
            <a:chOff x="801291" y="3535885"/>
            <a:chExt cx="219347" cy="219347"/>
          </a:xfrm>
        </p:grpSpPr>
        <p:sp>
          <p:nvSpPr>
            <p:cNvPr id="11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A551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1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124" name="Text Box 19"/>
          <p:cNvSpPr txBox="1">
            <a:spLocks noChangeArrowheads="1"/>
          </p:cNvSpPr>
          <p:nvPr/>
        </p:nvSpPr>
        <p:spPr bwMode="auto">
          <a:xfrm>
            <a:off x="887079" y="2851820"/>
            <a:ext cx="310896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Team ID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SHAH-#1058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1293479" y="3248695"/>
            <a:ext cx="414210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Deepankar Sharma (Team Leader)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1293479" y="3547145"/>
            <a:ext cx="268859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Gurpreet Kaur Jassal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1293479" y="3866550"/>
            <a:ext cx="200469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Himani Taneja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1293479" y="4199925"/>
            <a:ext cx="201993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Aditi Chauhan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Box 111"/>
          <p:cNvSpPr txBox="1"/>
          <p:nvPr/>
        </p:nvSpPr>
        <p:spPr>
          <a:xfrm>
            <a:off x="251460" y="106045"/>
            <a:ext cx="6826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 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Enabled</a:t>
            </a:r>
            <a:r>
              <a:rPr lang="zh-CN" altLang="en-US" sz="2400" b="1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Baby Health Care System</a:t>
            </a:r>
            <a:endParaRPr lang="zh-CN" altLang="en-US" sz="2800" b="1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组合 113"/>
          <p:cNvGrpSpPr/>
          <p:nvPr/>
        </p:nvGrpSpPr>
        <p:grpSpPr>
          <a:xfrm>
            <a:off x="401320" y="1929765"/>
            <a:ext cx="486410" cy="426085"/>
            <a:chOff x="801291" y="3535885"/>
            <a:chExt cx="219347" cy="219347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A551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dist"/>
              <a:endParaRPr lang="zh-CN" altLang="en-US" sz="160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5" name="组合 11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6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4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80729" y="1987585"/>
            <a:ext cx="495363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Mentor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Ms. Richa Pandey, GEHU-Haldwani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3" name="组合 113"/>
          <p:cNvGrpSpPr/>
          <p:nvPr/>
        </p:nvGrpSpPr>
        <p:grpSpPr>
          <a:xfrm>
            <a:off x="401320" y="1069975"/>
            <a:ext cx="486410" cy="426085"/>
            <a:chOff x="801291" y="3535885"/>
            <a:chExt cx="219347" cy="219347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A551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dist"/>
              <a:endParaRPr lang="zh-CN" altLang="en-US" sz="160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35" name="组合 11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36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7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880729" y="1127795"/>
            <a:ext cx="318960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Graphic Era Hill University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700"/>
                            </p:stCondLst>
                            <p:childTnLst>
                              <p:par>
                                <p:cTn id="2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700"/>
                            </p:stCondLst>
                            <p:childTnLst>
                              <p:par>
                                <p:cTn id="2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200"/>
                            </p:stCondLst>
                            <p:childTnLst>
                              <p:par>
                                <p:cTn id="2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700"/>
                            </p:stCondLst>
                            <p:childTnLst>
                              <p:par>
                                <p:cTn id="2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200"/>
                            </p:stCondLst>
                            <p:childTnLst>
                              <p:par>
                                <p:cTn id="2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700"/>
                            </p:stCondLst>
                            <p:childTnLst>
                              <p:par>
                                <p:cTn id="2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4200"/>
                            </p:stCondLst>
                            <p:childTnLst>
                              <p:par>
                                <p:cTn id="2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4700"/>
                            </p:stCondLst>
                            <p:childTnLst>
                              <p:par>
                                <p:cTn id="2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8" grpId="0" bldLvl="0" animBg="1"/>
      <p:bldP spid="8" grpId="1" bldLvl="0" animBg="1"/>
      <p:bldP spid="9" grpId="0" bldLvl="0" animBg="1"/>
      <p:bldP spid="9" grpId="1" bldLvl="0" animBg="1"/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1024" grpId="0" bldLvl="0" animBg="1"/>
      <p:bldP spid="1024" grpId="1" bldLvl="0" animBg="1"/>
      <p:bldP spid="1025" grpId="0" bldLvl="0" animBg="1"/>
      <p:bldP spid="1025" grpId="1" bldLvl="0" animBg="1"/>
      <p:bldP spid="1027" grpId="0" bldLvl="0" animBg="1"/>
      <p:bldP spid="1027" grpId="1" bldLvl="0" animBg="1"/>
      <p:bldP spid="1028" grpId="0" bldLvl="0" animBg="1"/>
      <p:bldP spid="1028" grpId="1" bldLvl="0" animBg="1"/>
      <p:bldP spid="1029" grpId="0" bldLvl="0" animBg="1"/>
      <p:bldP spid="1029" grpId="1" bldLvl="0" animBg="1"/>
      <p:bldP spid="1030" grpId="0" bldLvl="0" animBg="1"/>
      <p:bldP spid="1030" grpId="1" bldLvl="0" animBg="1"/>
      <p:bldP spid="38" grpId="0" animBg="1"/>
      <p:bldP spid="32" grpId="0" animBg="1"/>
      <p:bldP spid="124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965580" y="1078072"/>
            <a:ext cx="1377836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ontents</a:t>
            </a:r>
            <a:endParaRPr kumimoji="0" lang="zh-CN" altLang="zh-CN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311396" y="392167"/>
            <a:ext cx="4336034" cy="4139193"/>
            <a:chOff x="7017" y="1441"/>
            <a:chExt cx="6828" cy="6518"/>
          </a:xfrm>
        </p:grpSpPr>
        <p:sp>
          <p:nvSpPr>
            <p:cNvPr id="36" name="Oval 14"/>
            <p:cNvSpPr>
              <a:spLocks noChangeArrowheads="1"/>
            </p:cNvSpPr>
            <p:nvPr/>
          </p:nvSpPr>
          <p:spPr bwMode="auto">
            <a:xfrm>
              <a:off x="7017" y="1441"/>
              <a:ext cx="820" cy="820"/>
            </a:xfrm>
            <a:prstGeom prst="ellipse">
              <a:avLst/>
            </a:pr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7017" y="1575"/>
              <a:ext cx="8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FCFBF7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01</a:t>
              </a:r>
              <a:endPara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8221" y="1648"/>
              <a:ext cx="482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Problem Identification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7017" y="2610"/>
              <a:ext cx="820" cy="820"/>
            </a:xfrm>
            <a:prstGeom prst="ellipse">
              <a:avLst/>
            </a:prstGeom>
            <a:noFill/>
            <a:ln>
              <a:solidFill>
                <a:srgbClr val="EA5514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7017" y="2745"/>
              <a:ext cx="8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EA5514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02</a:t>
              </a:r>
              <a:endParaRPr lang="en-US" altLang="zh-CN" sz="2400" dirty="0" smtClean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8221" y="2818"/>
              <a:ext cx="562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Problem Statement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7017" y="3756"/>
              <a:ext cx="820" cy="820"/>
            </a:xfrm>
            <a:prstGeom prst="ellipse">
              <a:avLst/>
            </a:pr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7017" y="3891"/>
              <a:ext cx="8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FCFBF7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03</a:t>
              </a:r>
              <a:endPara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7" name="Rectangle 39"/>
            <p:cNvSpPr>
              <a:spLocks noChangeArrowheads="1"/>
            </p:cNvSpPr>
            <p:nvPr/>
          </p:nvSpPr>
          <p:spPr bwMode="auto">
            <a:xfrm>
              <a:off x="8221" y="3928"/>
              <a:ext cx="494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Prior Existing Solutions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017" y="4890"/>
              <a:ext cx="5173" cy="820"/>
              <a:chOff x="7017" y="4890"/>
              <a:chExt cx="5173" cy="820"/>
            </a:xfrm>
          </p:grpSpPr>
          <p:sp>
            <p:nvSpPr>
              <p:cNvPr id="48" name="Oval 14"/>
              <p:cNvSpPr>
                <a:spLocks noChangeArrowheads="1"/>
              </p:cNvSpPr>
              <p:nvPr/>
            </p:nvSpPr>
            <p:spPr bwMode="auto">
              <a:xfrm>
                <a:off x="7017" y="4890"/>
                <a:ext cx="820" cy="820"/>
              </a:xfrm>
              <a:prstGeom prst="ellipse">
                <a:avLst/>
              </a:prstGeom>
              <a:noFill/>
              <a:ln>
                <a:solidFill>
                  <a:srgbClr val="EA5514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Rectangle 39"/>
              <p:cNvSpPr>
                <a:spLocks noChangeArrowheads="1"/>
              </p:cNvSpPr>
              <p:nvPr/>
            </p:nvSpPr>
            <p:spPr bwMode="auto">
              <a:xfrm>
                <a:off x="7017" y="5025"/>
                <a:ext cx="820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 dirty="0" smtClean="0">
                    <a:solidFill>
                      <a:srgbClr val="EA5514"/>
                    </a:solidFill>
                    <a:latin typeface="Impact" panose="020B0806030902050204" pitchFamily="34" charset="0"/>
                    <a:ea typeface="Microsoft YaHei" panose="020B0503020204020204" pitchFamily="34" charset="-122"/>
                  </a:rPr>
                  <a:t>04</a:t>
                </a:r>
                <a:endParaRPr lang="en-US" altLang="zh-CN" sz="2400" dirty="0" smtClean="0">
                  <a:solidFill>
                    <a:srgbClr val="EA5514"/>
                  </a:solidFill>
                  <a:latin typeface="Impact" panose="020B080603090205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0" name="Rectangle 39"/>
              <p:cNvSpPr>
                <a:spLocks noChangeArrowheads="1"/>
              </p:cNvSpPr>
              <p:nvPr/>
            </p:nvSpPr>
            <p:spPr bwMode="auto">
              <a:xfrm>
                <a:off x="8221" y="4949"/>
                <a:ext cx="3969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Physical Structure of our Solution</a:t>
                </a:r>
                <a:endPara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4" name="Oval 14"/>
            <p:cNvSpPr>
              <a:spLocks noChangeArrowheads="1"/>
            </p:cNvSpPr>
            <p:nvPr/>
          </p:nvSpPr>
          <p:spPr bwMode="auto">
            <a:xfrm>
              <a:off x="7017" y="6024"/>
              <a:ext cx="820" cy="820"/>
            </a:xfrm>
            <a:prstGeom prst="ellipse">
              <a:avLst/>
            </a:pr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7017" y="6159"/>
              <a:ext cx="8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FCFBF7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05</a:t>
              </a:r>
              <a:endPara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8221" y="6120"/>
              <a:ext cx="3969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Operation/Function/Use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087" y="7139"/>
              <a:ext cx="5103" cy="820"/>
              <a:chOff x="7087" y="5012"/>
              <a:chExt cx="5103" cy="820"/>
            </a:xfrm>
          </p:grpSpPr>
          <p:sp>
            <p:nvSpPr>
              <p:cNvPr id="6" name="Oval 14"/>
              <p:cNvSpPr>
                <a:spLocks noChangeArrowheads="1"/>
              </p:cNvSpPr>
              <p:nvPr/>
            </p:nvSpPr>
            <p:spPr bwMode="auto">
              <a:xfrm>
                <a:off x="7087" y="5012"/>
                <a:ext cx="820" cy="820"/>
              </a:xfrm>
              <a:prstGeom prst="ellipse">
                <a:avLst/>
              </a:prstGeom>
              <a:noFill/>
              <a:ln>
                <a:solidFill>
                  <a:srgbClr val="EA5514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Rectangle 39"/>
              <p:cNvSpPr>
                <a:spLocks noChangeArrowheads="1"/>
              </p:cNvSpPr>
              <p:nvPr/>
            </p:nvSpPr>
            <p:spPr bwMode="auto">
              <a:xfrm>
                <a:off x="7087" y="5126"/>
                <a:ext cx="820" cy="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 dirty="0" smtClean="0">
                    <a:solidFill>
                      <a:srgbClr val="EA5514"/>
                    </a:solidFill>
                    <a:latin typeface="Impact" panose="020B0806030902050204" pitchFamily="34" charset="0"/>
                    <a:ea typeface="Microsoft YaHei" panose="020B0503020204020204" pitchFamily="34" charset="-122"/>
                  </a:rPr>
                  <a:t>06</a:t>
                </a:r>
                <a:endParaRPr lang="en-US" altLang="zh-CN" sz="2400" dirty="0" smtClean="0">
                  <a:solidFill>
                    <a:srgbClr val="EA5514"/>
                  </a:solidFill>
                  <a:latin typeface="Impact" panose="020B080603090205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1" name="Rectangle 39"/>
              <p:cNvSpPr>
                <a:spLocks noChangeArrowheads="1"/>
              </p:cNvSpPr>
              <p:nvPr/>
            </p:nvSpPr>
            <p:spPr bwMode="auto">
              <a:xfrm>
                <a:off x="8221" y="5198"/>
                <a:ext cx="3969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Feedback</a:t>
                </a:r>
                <a:endPara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700"/>
                            </p:stCondLst>
                            <p:childTnLst>
                              <p:par>
                                <p:cTn id="2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/>
      <p:bldP spid="10" grpId="1" bldLvl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01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429125" y="1857375"/>
            <a:ext cx="48215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Problem Identification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99610" y="2349500"/>
            <a:ext cx="422084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Both Parents are busy/working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Single Parent</a:t>
            </a:r>
            <a:endParaRPr lang="en-US" altLang="zh-CN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Small babies can’t say what they want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Not every parents know the best</a:t>
            </a: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(specially first time)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Insufficient Childcare</a:t>
            </a:r>
            <a:endParaRPr lang="en-US" altLang="zh-CN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02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211955" y="1857375"/>
            <a:ext cx="48215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 Statement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99610" y="2349500"/>
            <a:ext cx="422084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None/>
            </a:pPr>
            <a:r>
              <a:rPr lang="en-US" altLang="zh-CN" sz="1600" i="1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  <a:sym typeface="+mn-ea"/>
              </a:rPr>
              <a:t>“ Small babies don’t exactly express themselves in words, so this system is focused on identifying their needs with the help of the existing AI technology around us. ”</a:t>
            </a:r>
            <a:endParaRPr lang="en-US" altLang="zh-CN" sz="1600" i="1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4" grpId="1" bldLvl="0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4" grpId="1" bldLvl="0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3226570" y="-70622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2793500" y="19402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2962728" y="2138369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023360" y="1994535"/>
            <a:ext cx="48088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Prior Existing Solutions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39491" y="2498778"/>
            <a:ext cx="3998595" cy="175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Baby sitters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Childcare Institutions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Let some relative or guardian take care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Baby Care toys (not smart enough)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bldLvl="0" animBg="1"/>
          <p:bldP spid="14" grpId="1" bldLvl="0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bldLvl="0" animBg="1"/>
          <p:bldP spid="14" grpId="1" bldLvl="0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>
              <a:alpha val="50000"/>
            </a:srgbClr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38560" y="2251393"/>
            <a:ext cx="2582863" cy="2897188"/>
            <a:chOff x="1138560" y="2251393"/>
            <a:chExt cx="2582863" cy="2897188"/>
          </a:xfrm>
        </p:grpSpPr>
        <p:sp>
          <p:nvSpPr>
            <p:cNvPr id="2106" name="Freeform 89"/>
            <p:cNvSpPr/>
            <p:nvPr/>
          </p:nvSpPr>
          <p:spPr bwMode="auto">
            <a:xfrm>
              <a:off x="1138560" y="2251393"/>
              <a:ext cx="2582863" cy="2897188"/>
            </a:xfrm>
            <a:custGeom>
              <a:avLst/>
              <a:gdLst>
                <a:gd name="T0" fmla="*/ 537 w 866"/>
                <a:gd name="T1" fmla="*/ 959 h 971"/>
                <a:gd name="T2" fmla="*/ 630 w 866"/>
                <a:gd name="T3" fmla="*/ 825 h 971"/>
                <a:gd name="T4" fmla="*/ 760 w 866"/>
                <a:gd name="T5" fmla="*/ 821 h 971"/>
                <a:gd name="T6" fmla="*/ 775 w 866"/>
                <a:gd name="T7" fmla="*/ 748 h 971"/>
                <a:gd name="T8" fmla="*/ 799 w 866"/>
                <a:gd name="T9" fmla="*/ 720 h 971"/>
                <a:gd name="T10" fmla="*/ 784 w 866"/>
                <a:gd name="T11" fmla="*/ 700 h 971"/>
                <a:gd name="T12" fmla="*/ 811 w 866"/>
                <a:gd name="T13" fmla="*/ 682 h 971"/>
                <a:gd name="T14" fmla="*/ 827 w 866"/>
                <a:gd name="T15" fmla="*/ 652 h 971"/>
                <a:gd name="T16" fmla="*/ 845 w 866"/>
                <a:gd name="T17" fmla="*/ 602 h 971"/>
                <a:gd name="T18" fmla="*/ 779 w 866"/>
                <a:gd name="T19" fmla="*/ 458 h 971"/>
                <a:gd name="T20" fmla="*/ 664 w 866"/>
                <a:gd name="T21" fmla="*/ 113 h 971"/>
                <a:gd name="T22" fmla="*/ 62 w 866"/>
                <a:gd name="T23" fmla="*/ 292 h 971"/>
                <a:gd name="T24" fmla="*/ 197 w 866"/>
                <a:gd name="T25" fmla="*/ 712 h 971"/>
                <a:gd name="T26" fmla="*/ 191 w 866"/>
                <a:gd name="T27" fmla="*/ 971 h 971"/>
                <a:gd name="T28" fmla="*/ 537 w 866"/>
                <a:gd name="T29" fmla="*/ 971 h 971"/>
                <a:gd name="T30" fmla="*/ 537 w 866"/>
                <a:gd name="T31" fmla="*/ 95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6" h="971">
                  <a:moveTo>
                    <a:pt x="537" y="959"/>
                  </a:moveTo>
                  <a:cubicBezTo>
                    <a:pt x="537" y="959"/>
                    <a:pt x="532" y="821"/>
                    <a:pt x="630" y="825"/>
                  </a:cubicBezTo>
                  <a:cubicBezTo>
                    <a:pt x="727" y="829"/>
                    <a:pt x="736" y="858"/>
                    <a:pt x="760" y="821"/>
                  </a:cubicBezTo>
                  <a:cubicBezTo>
                    <a:pt x="783" y="784"/>
                    <a:pt x="759" y="764"/>
                    <a:pt x="775" y="748"/>
                  </a:cubicBezTo>
                  <a:cubicBezTo>
                    <a:pt x="775" y="748"/>
                    <a:pt x="799" y="736"/>
                    <a:pt x="799" y="720"/>
                  </a:cubicBezTo>
                  <a:cubicBezTo>
                    <a:pt x="800" y="704"/>
                    <a:pt x="784" y="700"/>
                    <a:pt x="784" y="700"/>
                  </a:cubicBezTo>
                  <a:cubicBezTo>
                    <a:pt x="784" y="700"/>
                    <a:pt x="810" y="699"/>
                    <a:pt x="811" y="682"/>
                  </a:cubicBezTo>
                  <a:cubicBezTo>
                    <a:pt x="812" y="665"/>
                    <a:pt x="800" y="664"/>
                    <a:pt x="827" y="652"/>
                  </a:cubicBezTo>
                  <a:cubicBezTo>
                    <a:pt x="854" y="641"/>
                    <a:pt x="862" y="630"/>
                    <a:pt x="845" y="602"/>
                  </a:cubicBezTo>
                  <a:cubicBezTo>
                    <a:pt x="829" y="573"/>
                    <a:pt x="772" y="493"/>
                    <a:pt x="779" y="458"/>
                  </a:cubicBezTo>
                  <a:cubicBezTo>
                    <a:pt x="785" y="424"/>
                    <a:pt x="866" y="226"/>
                    <a:pt x="664" y="113"/>
                  </a:cubicBezTo>
                  <a:cubicBezTo>
                    <a:pt x="461" y="0"/>
                    <a:pt x="125" y="49"/>
                    <a:pt x="62" y="292"/>
                  </a:cubicBezTo>
                  <a:cubicBezTo>
                    <a:pt x="0" y="536"/>
                    <a:pt x="197" y="712"/>
                    <a:pt x="197" y="712"/>
                  </a:cubicBezTo>
                  <a:cubicBezTo>
                    <a:pt x="197" y="712"/>
                    <a:pt x="278" y="866"/>
                    <a:pt x="191" y="971"/>
                  </a:cubicBezTo>
                  <a:cubicBezTo>
                    <a:pt x="537" y="971"/>
                    <a:pt x="537" y="971"/>
                    <a:pt x="537" y="971"/>
                  </a:cubicBezTo>
                  <a:lnTo>
                    <a:pt x="537" y="959"/>
                  </a:lnTo>
                  <a:close/>
                </a:path>
              </a:pathLst>
            </a:custGeom>
            <a:solidFill>
              <a:srgbClr val="EA5514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grpSp>
          <p:nvGrpSpPr>
            <p:cNvPr id="2110" name="组合 2109"/>
            <p:cNvGrpSpPr/>
            <p:nvPr/>
          </p:nvGrpSpPr>
          <p:grpSpPr>
            <a:xfrm>
              <a:off x="1399390" y="2514790"/>
              <a:ext cx="1856778" cy="1626658"/>
              <a:chOff x="1879447" y="2218086"/>
              <a:chExt cx="1856778" cy="1626658"/>
            </a:xfrm>
          </p:grpSpPr>
          <p:sp>
            <p:nvSpPr>
              <p:cNvPr id="2107" name="Freeform 90"/>
              <p:cNvSpPr/>
              <p:nvPr/>
            </p:nvSpPr>
            <p:spPr bwMode="auto">
              <a:xfrm>
                <a:off x="2525080" y="2397602"/>
                <a:ext cx="719138" cy="523875"/>
              </a:xfrm>
              <a:custGeom>
                <a:avLst/>
                <a:gdLst>
                  <a:gd name="T0" fmla="*/ 149 w 241"/>
                  <a:gd name="T1" fmla="*/ 150 h 176"/>
                  <a:gd name="T2" fmla="*/ 84 w 241"/>
                  <a:gd name="T3" fmla="*/ 163 h 176"/>
                  <a:gd name="T4" fmla="*/ 43 w 241"/>
                  <a:gd name="T5" fmla="*/ 148 h 176"/>
                  <a:gd name="T6" fmla="*/ 1 w 241"/>
                  <a:gd name="T7" fmla="*/ 71 h 176"/>
                  <a:gd name="T8" fmla="*/ 60 w 241"/>
                  <a:gd name="T9" fmla="*/ 8 h 176"/>
                  <a:gd name="T10" fmla="*/ 124 w 241"/>
                  <a:gd name="T11" fmla="*/ 39 h 176"/>
                  <a:gd name="T12" fmla="*/ 132 w 241"/>
                  <a:gd name="T13" fmla="*/ 43 h 176"/>
                  <a:gd name="T14" fmla="*/ 140 w 241"/>
                  <a:gd name="T15" fmla="*/ 40 h 176"/>
                  <a:gd name="T16" fmla="*/ 198 w 241"/>
                  <a:gd name="T17" fmla="*/ 32 h 176"/>
                  <a:gd name="T18" fmla="*/ 241 w 241"/>
                  <a:gd name="T19" fmla="*/ 76 h 176"/>
                  <a:gd name="T20" fmla="*/ 236 w 241"/>
                  <a:gd name="T21" fmla="*/ 80 h 176"/>
                  <a:gd name="T22" fmla="*/ 186 w 241"/>
                  <a:gd name="T23" fmla="*/ 176 h 176"/>
                  <a:gd name="T24" fmla="*/ 149 w 241"/>
                  <a:gd name="T25" fmla="*/ 15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176">
                    <a:moveTo>
                      <a:pt x="149" y="150"/>
                    </a:moveTo>
                    <a:cubicBezTo>
                      <a:pt x="118" y="144"/>
                      <a:pt x="95" y="156"/>
                      <a:pt x="84" y="163"/>
                    </a:cubicBezTo>
                    <a:cubicBezTo>
                      <a:pt x="76" y="158"/>
                      <a:pt x="62" y="151"/>
                      <a:pt x="43" y="148"/>
                    </a:cubicBezTo>
                    <a:cubicBezTo>
                      <a:pt x="43" y="126"/>
                      <a:pt x="33" y="88"/>
                      <a:pt x="1" y="71"/>
                    </a:cubicBezTo>
                    <a:cubicBezTo>
                      <a:pt x="0" y="54"/>
                      <a:pt x="13" y="15"/>
                      <a:pt x="60" y="8"/>
                    </a:cubicBezTo>
                    <a:cubicBezTo>
                      <a:pt x="103" y="0"/>
                      <a:pt x="124" y="37"/>
                      <a:pt x="124" y="39"/>
                    </a:cubicBezTo>
                    <a:cubicBezTo>
                      <a:pt x="126" y="41"/>
                      <a:pt x="129" y="43"/>
                      <a:pt x="132" y="43"/>
                    </a:cubicBezTo>
                    <a:cubicBezTo>
                      <a:pt x="135" y="44"/>
                      <a:pt x="138" y="42"/>
                      <a:pt x="140" y="40"/>
                    </a:cubicBezTo>
                    <a:cubicBezTo>
                      <a:pt x="140" y="39"/>
                      <a:pt x="155" y="21"/>
                      <a:pt x="198" y="32"/>
                    </a:cubicBezTo>
                    <a:cubicBezTo>
                      <a:pt x="233" y="40"/>
                      <a:pt x="240" y="66"/>
                      <a:pt x="241" y="76"/>
                    </a:cubicBezTo>
                    <a:cubicBezTo>
                      <a:pt x="239" y="77"/>
                      <a:pt x="238" y="79"/>
                      <a:pt x="236" y="80"/>
                    </a:cubicBezTo>
                    <a:cubicBezTo>
                      <a:pt x="200" y="106"/>
                      <a:pt x="189" y="147"/>
                      <a:pt x="186" y="176"/>
                    </a:cubicBezTo>
                    <a:cubicBezTo>
                      <a:pt x="179" y="164"/>
                      <a:pt x="167" y="153"/>
                      <a:pt x="149" y="150"/>
                    </a:cubicBezTo>
                    <a:close/>
                  </a:path>
                </a:pathLst>
              </a:custGeom>
              <a:solidFill>
                <a:srgbClr val="FBE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8" name="Freeform 91"/>
              <p:cNvSpPr/>
              <p:nvPr/>
            </p:nvSpPr>
            <p:spPr bwMode="auto">
              <a:xfrm>
                <a:off x="1879447" y="2218086"/>
                <a:ext cx="1856778" cy="1626658"/>
              </a:xfrm>
              <a:custGeom>
                <a:avLst/>
                <a:gdLst>
                  <a:gd name="T0" fmla="*/ 48 w 656"/>
                  <a:gd name="T1" fmla="*/ 205 h 588"/>
                  <a:gd name="T2" fmla="*/ 204 w 656"/>
                  <a:gd name="T3" fmla="*/ 82 h 588"/>
                  <a:gd name="T4" fmla="*/ 531 w 656"/>
                  <a:gd name="T5" fmla="*/ 119 h 588"/>
                  <a:gd name="T6" fmla="*/ 486 w 656"/>
                  <a:gd name="T7" fmla="*/ 359 h 588"/>
                  <a:gd name="T8" fmla="*/ 466 w 656"/>
                  <a:gd name="T9" fmla="*/ 195 h 588"/>
                  <a:gd name="T10" fmla="*/ 555 w 656"/>
                  <a:gd name="T11" fmla="*/ 247 h 588"/>
                  <a:gd name="T12" fmla="*/ 497 w 656"/>
                  <a:gd name="T13" fmla="*/ 268 h 588"/>
                  <a:gd name="T14" fmla="*/ 490 w 656"/>
                  <a:gd name="T15" fmla="*/ 285 h 588"/>
                  <a:gd name="T16" fmla="*/ 573 w 656"/>
                  <a:gd name="T17" fmla="*/ 254 h 588"/>
                  <a:gd name="T18" fmla="*/ 478 w 656"/>
                  <a:gd name="T19" fmla="*/ 168 h 588"/>
                  <a:gd name="T20" fmla="*/ 353 w 656"/>
                  <a:gd name="T21" fmla="*/ 120 h 588"/>
                  <a:gd name="T22" fmla="*/ 217 w 656"/>
                  <a:gd name="T23" fmla="*/ 124 h 588"/>
                  <a:gd name="T24" fmla="*/ 101 w 656"/>
                  <a:gd name="T25" fmla="*/ 191 h 588"/>
                  <a:gd name="T26" fmla="*/ 59 w 656"/>
                  <a:gd name="T27" fmla="*/ 339 h 588"/>
                  <a:gd name="T28" fmla="*/ 169 w 656"/>
                  <a:gd name="T29" fmla="*/ 374 h 588"/>
                  <a:gd name="T30" fmla="*/ 347 w 656"/>
                  <a:gd name="T31" fmla="*/ 402 h 588"/>
                  <a:gd name="T32" fmla="*/ 382 w 656"/>
                  <a:gd name="T33" fmla="*/ 374 h 588"/>
                  <a:gd name="T34" fmla="*/ 365 w 656"/>
                  <a:gd name="T35" fmla="*/ 366 h 588"/>
                  <a:gd name="T36" fmla="*/ 295 w 656"/>
                  <a:gd name="T37" fmla="*/ 358 h 588"/>
                  <a:gd name="T38" fmla="*/ 99 w 656"/>
                  <a:gd name="T39" fmla="*/ 366 h 588"/>
                  <a:gd name="T40" fmla="*/ 97 w 656"/>
                  <a:gd name="T41" fmla="*/ 279 h 588"/>
                  <a:gd name="T42" fmla="*/ 114 w 656"/>
                  <a:gd name="T43" fmla="*/ 203 h 588"/>
                  <a:gd name="T44" fmla="*/ 244 w 656"/>
                  <a:gd name="T45" fmla="*/ 247 h 588"/>
                  <a:gd name="T46" fmla="*/ 172 w 656"/>
                  <a:gd name="T47" fmla="*/ 302 h 588"/>
                  <a:gd name="T48" fmla="*/ 298 w 656"/>
                  <a:gd name="T49" fmla="*/ 281 h 588"/>
                  <a:gd name="T50" fmla="*/ 364 w 656"/>
                  <a:gd name="T51" fmla="*/ 268 h 588"/>
                  <a:gd name="T52" fmla="*/ 408 w 656"/>
                  <a:gd name="T53" fmla="*/ 319 h 588"/>
                  <a:gd name="T54" fmla="*/ 477 w 656"/>
                  <a:gd name="T55" fmla="*/ 404 h 588"/>
                  <a:gd name="T56" fmla="*/ 343 w 656"/>
                  <a:gd name="T57" fmla="*/ 491 h 588"/>
                  <a:gd name="T58" fmla="*/ 211 w 656"/>
                  <a:gd name="T59" fmla="*/ 441 h 588"/>
                  <a:gd name="T60" fmla="*/ 232 w 656"/>
                  <a:gd name="T61" fmla="*/ 415 h 588"/>
                  <a:gd name="T62" fmla="*/ 194 w 656"/>
                  <a:gd name="T63" fmla="*/ 435 h 588"/>
                  <a:gd name="T64" fmla="*/ 205 w 656"/>
                  <a:gd name="T65" fmla="*/ 491 h 588"/>
                  <a:gd name="T66" fmla="*/ 336 w 656"/>
                  <a:gd name="T67" fmla="*/ 513 h 588"/>
                  <a:gd name="T68" fmla="*/ 143 w 656"/>
                  <a:gd name="T69" fmla="*/ 543 h 588"/>
                  <a:gd name="T70" fmla="*/ 3 w 656"/>
                  <a:gd name="T71" fmla="*/ 310 h 588"/>
                  <a:gd name="connsiteX0" fmla="*/ 3 w 9486"/>
                  <a:gd name="connsiteY0" fmla="*/ 4594 h 9273"/>
                  <a:gd name="connsiteX1" fmla="*/ 689 w 9486"/>
                  <a:gd name="connsiteY1" fmla="*/ 2808 h 9273"/>
                  <a:gd name="connsiteX2" fmla="*/ 1268 w 9486"/>
                  <a:gd name="connsiteY2" fmla="*/ 1516 h 9273"/>
                  <a:gd name="connsiteX3" fmla="*/ 3067 w 9486"/>
                  <a:gd name="connsiteY3" fmla="*/ 717 h 9273"/>
                  <a:gd name="connsiteX4" fmla="*/ 5689 w 9486"/>
                  <a:gd name="connsiteY4" fmla="*/ 393 h 9273"/>
                  <a:gd name="connsiteX5" fmla="*/ 8052 w 9486"/>
                  <a:gd name="connsiteY5" fmla="*/ 1346 h 9273"/>
                  <a:gd name="connsiteX6" fmla="*/ 9195 w 9486"/>
                  <a:gd name="connsiteY6" fmla="*/ 4322 h 9273"/>
                  <a:gd name="connsiteX7" fmla="*/ 7366 w 9486"/>
                  <a:gd name="connsiteY7" fmla="*/ 5427 h 9273"/>
                  <a:gd name="connsiteX8" fmla="*/ 6405 w 9486"/>
                  <a:gd name="connsiteY8" fmla="*/ 4492 h 9273"/>
                  <a:gd name="connsiteX9" fmla="*/ 7061 w 9486"/>
                  <a:gd name="connsiteY9" fmla="*/ 2638 h 9273"/>
                  <a:gd name="connsiteX10" fmla="*/ 8234 w 9486"/>
                  <a:gd name="connsiteY10" fmla="*/ 2604 h 9273"/>
                  <a:gd name="connsiteX11" fmla="*/ 8417 w 9486"/>
                  <a:gd name="connsiteY11" fmla="*/ 3523 h 9273"/>
                  <a:gd name="connsiteX12" fmla="*/ 8128 w 9486"/>
                  <a:gd name="connsiteY12" fmla="*/ 3897 h 9273"/>
                  <a:gd name="connsiteX13" fmla="*/ 7533 w 9486"/>
                  <a:gd name="connsiteY13" fmla="*/ 3880 h 9273"/>
                  <a:gd name="connsiteX14" fmla="*/ 7350 w 9486"/>
                  <a:gd name="connsiteY14" fmla="*/ 3965 h 9273"/>
                  <a:gd name="connsiteX15" fmla="*/ 7427 w 9486"/>
                  <a:gd name="connsiteY15" fmla="*/ 4169 h 9273"/>
                  <a:gd name="connsiteX16" fmla="*/ 8219 w 9486"/>
                  <a:gd name="connsiteY16" fmla="*/ 4186 h 9273"/>
                  <a:gd name="connsiteX17" fmla="*/ 8692 w 9486"/>
                  <a:gd name="connsiteY17" fmla="*/ 3642 h 9273"/>
                  <a:gd name="connsiteX18" fmla="*/ 8402 w 9486"/>
                  <a:gd name="connsiteY18" fmla="*/ 2349 h 9273"/>
                  <a:gd name="connsiteX19" fmla="*/ 7244 w 9486"/>
                  <a:gd name="connsiteY19" fmla="*/ 2179 h 9273"/>
                  <a:gd name="connsiteX20" fmla="*/ 6375 w 9486"/>
                  <a:gd name="connsiteY20" fmla="*/ 1261 h 9273"/>
                  <a:gd name="connsiteX21" fmla="*/ 5338 w 9486"/>
                  <a:gd name="connsiteY21" fmla="*/ 1363 h 9273"/>
                  <a:gd name="connsiteX22" fmla="*/ 4164 w 9486"/>
                  <a:gd name="connsiteY22" fmla="*/ 836 h 9273"/>
                  <a:gd name="connsiteX23" fmla="*/ 3265 w 9486"/>
                  <a:gd name="connsiteY23" fmla="*/ 1431 h 9273"/>
                  <a:gd name="connsiteX24" fmla="*/ 3036 w 9486"/>
                  <a:gd name="connsiteY24" fmla="*/ 2111 h 9273"/>
                  <a:gd name="connsiteX25" fmla="*/ 1497 w 9486"/>
                  <a:gd name="connsiteY25" fmla="*/ 2570 h 9273"/>
                  <a:gd name="connsiteX26" fmla="*/ 1192 w 9486"/>
                  <a:gd name="connsiteY26" fmla="*/ 3897 h 9273"/>
                  <a:gd name="connsiteX27" fmla="*/ 856 w 9486"/>
                  <a:gd name="connsiteY27" fmla="*/ 5087 h 9273"/>
                  <a:gd name="connsiteX28" fmla="*/ 1344 w 9486"/>
                  <a:gd name="connsiteY28" fmla="*/ 5836 h 9273"/>
                  <a:gd name="connsiteX29" fmla="*/ 2533 w 9486"/>
                  <a:gd name="connsiteY29" fmla="*/ 5683 h 9273"/>
                  <a:gd name="connsiteX30" fmla="*/ 4286 w 9486"/>
                  <a:gd name="connsiteY30" fmla="*/ 5649 h 9273"/>
                  <a:gd name="connsiteX31" fmla="*/ 5247 w 9486"/>
                  <a:gd name="connsiteY31" fmla="*/ 6159 h 9273"/>
                  <a:gd name="connsiteX32" fmla="*/ 5323 w 9486"/>
                  <a:gd name="connsiteY32" fmla="*/ 6159 h 9273"/>
                  <a:gd name="connsiteX33" fmla="*/ 5780 w 9486"/>
                  <a:gd name="connsiteY33" fmla="*/ 5683 h 9273"/>
                  <a:gd name="connsiteX34" fmla="*/ 5704 w 9486"/>
                  <a:gd name="connsiteY34" fmla="*/ 5478 h 9273"/>
                  <a:gd name="connsiteX35" fmla="*/ 5521 w 9486"/>
                  <a:gd name="connsiteY35" fmla="*/ 5546 h 9273"/>
                  <a:gd name="connsiteX36" fmla="*/ 5262 w 9486"/>
                  <a:gd name="connsiteY36" fmla="*/ 5853 h 9273"/>
                  <a:gd name="connsiteX37" fmla="*/ 4454 w 9486"/>
                  <a:gd name="connsiteY37" fmla="*/ 5410 h 9273"/>
                  <a:gd name="connsiteX38" fmla="*/ 2381 w 9486"/>
                  <a:gd name="connsiteY38" fmla="*/ 5427 h 9273"/>
                  <a:gd name="connsiteX39" fmla="*/ 1466 w 9486"/>
                  <a:gd name="connsiteY39" fmla="*/ 5546 h 9273"/>
                  <a:gd name="connsiteX40" fmla="*/ 1146 w 9486"/>
                  <a:gd name="connsiteY40" fmla="*/ 5036 h 9273"/>
                  <a:gd name="connsiteX41" fmla="*/ 1436 w 9486"/>
                  <a:gd name="connsiteY41" fmla="*/ 4067 h 9273"/>
                  <a:gd name="connsiteX42" fmla="*/ 1481 w 9486"/>
                  <a:gd name="connsiteY42" fmla="*/ 3897 h 9273"/>
                  <a:gd name="connsiteX43" fmla="*/ 1695 w 9486"/>
                  <a:gd name="connsiteY43" fmla="*/ 2774 h 9273"/>
                  <a:gd name="connsiteX44" fmla="*/ 2975 w 9486"/>
                  <a:gd name="connsiteY44" fmla="*/ 2417 h 9273"/>
                  <a:gd name="connsiteX45" fmla="*/ 3677 w 9486"/>
                  <a:gd name="connsiteY45" fmla="*/ 3523 h 9273"/>
                  <a:gd name="connsiteX46" fmla="*/ 2564 w 9486"/>
                  <a:gd name="connsiteY46" fmla="*/ 4237 h 9273"/>
                  <a:gd name="connsiteX47" fmla="*/ 2579 w 9486"/>
                  <a:gd name="connsiteY47" fmla="*/ 4458 h 9273"/>
                  <a:gd name="connsiteX48" fmla="*/ 2777 w 9486"/>
                  <a:gd name="connsiteY48" fmla="*/ 4424 h 9273"/>
                  <a:gd name="connsiteX49" fmla="*/ 4500 w 9486"/>
                  <a:gd name="connsiteY49" fmla="*/ 4101 h 9273"/>
                  <a:gd name="connsiteX50" fmla="*/ 4683 w 9486"/>
                  <a:gd name="connsiteY50" fmla="*/ 4101 h 9273"/>
                  <a:gd name="connsiteX51" fmla="*/ 5506 w 9486"/>
                  <a:gd name="connsiteY51" fmla="*/ 3880 h 9273"/>
                  <a:gd name="connsiteX52" fmla="*/ 6055 w 9486"/>
                  <a:gd name="connsiteY52" fmla="*/ 4611 h 9273"/>
                  <a:gd name="connsiteX53" fmla="*/ 6177 w 9486"/>
                  <a:gd name="connsiteY53" fmla="*/ 4747 h 9273"/>
                  <a:gd name="connsiteX54" fmla="*/ 7183 w 9486"/>
                  <a:gd name="connsiteY54" fmla="*/ 6057 h 9273"/>
                  <a:gd name="connsiteX55" fmla="*/ 7021 w 9486"/>
                  <a:gd name="connsiteY55" fmla="*/ 6777 h 9273"/>
                  <a:gd name="connsiteX56" fmla="*/ 5201 w 9486"/>
                  <a:gd name="connsiteY56" fmla="*/ 7621 h 9273"/>
                  <a:gd name="connsiteX57" fmla="*/ 5186 w 9486"/>
                  <a:gd name="connsiteY57" fmla="*/ 7672 h 9273"/>
                  <a:gd name="connsiteX58" fmla="*/ 3311 w 9486"/>
                  <a:gd name="connsiteY58" fmla="*/ 7468 h 9273"/>
                  <a:gd name="connsiteX59" fmla="*/ 3173 w 9486"/>
                  <a:gd name="connsiteY59" fmla="*/ 6822 h 9273"/>
                  <a:gd name="connsiteX60" fmla="*/ 3402 w 9486"/>
                  <a:gd name="connsiteY60" fmla="*/ 6567 h 9273"/>
                  <a:gd name="connsiteX61" fmla="*/ 3494 w 9486"/>
                  <a:gd name="connsiteY61" fmla="*/ 6380 h 9273"/>
                  <a:gd name="connsiteX62" fmla="*/ 3311 w 9486"/>
                  <a:gd name="connsiteY62" fmla="*/ 6278 h 9273"/>
                  <a:gd name="connsiteX63" fmla="*/ 2914 w 9486"/>
                  <a:gd name="connsiteY63" fmla="*/ 6720 h 9273"/>
                  <a:gd name="connsiteX64" fmla="*/ 3082 w 9486"/>
                  <a:gd name="connsiteY64" fmla="*/ 7655 h 9273"/>
                  <a:gd name="connsiteX65" fmla="*/ 3082 w 9486"/>
                  <a:gd name="connsiteY65" fmla="*/ 7672 h 9273"/>
                  <a:gd name="connsiteX66" fmla="*/ 4439 w 9486"/>
                  <a:gd name="connsiteY66" fmla="*/ 8183 h 9273"/>
                  <a:gd name="connsiteX67" fmla="*/ 5079 w 9486"/>
                  <a:gd name="connsiteY67" fmla="*/ 8046 h 9273"/>
                  <a:gd name="connsiteX68" fmla="*/ 3219 w 9486"/>
                  <a:gd name="connsiteY68" fmla="*/ 9271 h 9273"/>
                  <a:gd name="connsiteX69" fmla="*/ 2137 w 9486"/>
                  <a:gd name="connsiteY69" fmla="*/ 8557 h 9273"/>
                  <a:gd name="connsiteX70" fmla="*/ 1161 w 9486"/>
                  <a:gd name="connsiteY70" fmla="*/ 6618 h 9273"/>
                  <a:gd name="connsiteX71" fmla="*/ 3 w 9486"/>
                  <a:gd name="connsiteY71" fmla="*/ 4594 h 9273"/>
                  <a:gd name="connsiteX0-1" fmla="*/ 3 w 10000"/>
                  <a:gd name="connsiteY0-2" fmla="*/ 4954 h 10000"/>
                  <a:gd name="connsiteX1-3" fmla="*/ 726 w 10000"/>
                  <a:gd name="connsiteY1-4" fmla="*/ 3028 h 10000"/>
                  <a:gd name="connsiteX2-5" fmla="*/ 1337 w 10000"/>
                  <a:gd name="connsiteY2-6" fmla="*/ 1635 h 10000"/>
                  <a:gd name="connsiteX3-7" fmla="*/ 3233 w 10000"/>
                  <a:gd name="connsiteY3-8" fmla="*/ 773 h 10000"/>
                  <a:gd name="connsiteX4-9" fmla="*/ 5997 w 10000"/>
                  <a:gd name="connsiteY4-10" fmla="*/ 424 h 10000"/>
                  <a:gd name="connsiteX5-11" fmla="*/ 8488 w 10000"/>
                  <a:gd name="connsiteY5-12" fmla="*/ 1452 h 10000"/>
                  <a:gd name="connsiteX6-13" fmla="*/ 9693 w 10000"/>
                  <a:gd name="connsiteY6-14" fmla="*/ 4661 h 10000"/>
                  <a:gd name="connsiteX7-15" fmla="*/ 7765 w 10000"/>
                  <a:gd name="connsiteY7-16" fmla="*/ 5852 h 10000"/>
                  <a:gd name="connsiteX8-17" fmla="*/ 6752 w 10000"/>
                  <a:gd name="connsiteY8-18" fmla="*/ 4844 h 10000"/>
                  <a:gd name="connsiteX9-19" fmla="*/ 7444 w 10000"/>
                  <a:gd name="connsiteY9-20" fmla="*/ 2845 h 10000"/>
                  <a:gd name="connsiteX10-21" fmla="*/ 8680 w 10000"/>
                  <a:gd name="connsiteY10-22" fmla="*/ 2808 h 10000"/>
                  <a:gd name="connsiteX11-23" fmla="*/ 8873 w 10000"/>
                  <a:gd name="connsiteY11-24" fmla="*/ 3799 h 10000"/>
                  <a:gd name="connsiteX12-25" fmla="*/ 8568 w 10000"/>
                  <a:gd name="connsiteY12-26" fmla="*/ 4203 h 10000"/>
                  <a:gd name="connsiteX13-27" fmla="*/ 7941 w 10000"/>
                  <a:gd name="connsiteY13-28" fmla="*/ 4184 h 10000"/>
                  <a:gd name="connsiteX14-29" fmla="*/ 7748 w 10000"/>
                  <a:gd name="connsiteY14-30" fmla="*/ 4276 h 10000"/>
                  <a:gd name="connsiteX15-31" fmla="*/ 7829 w 10000"/>
                  <a:gd name="connsiteY15-32" fmla="*/ 4496 h 10000"/>
                  <a:gd name="connsiteX16-33" fmla="*/ 8664 w 10000"/>
                  <a:gd name="connsiteY16-34" fmla="*/ 4514 h 10000"/>
                  <a:gd name="connsiteX17-35" fmla="*/ 9163 w 10000"/>
                  <a:gd name="connsiteY17-36" fmla="*/ 3928 h 10000"/>
                  <a:gd name="connsiteX18-37" fmla="*/ 8857 w 10000"/>
                  <a:gd name="connsiteY18-38" fmla="*/ 2533 h 10000"/>
                  <a:gd name="connsiteX19-39" fmla="*/ 7637 w 10000"/>
                  <a:gd name="connsiteY19-40" fmla="*/ 2350 h 10000"/>
                  <a:gd name="connsiteX20-41" fmla="*/ 6720 w 10000"/>
                  <a:gd name="connsiteY20-42" fmla="*/ 1360 h 10000"/>
                  <a:gd name="connsiteX21-43" fmla="*/ 5627 w 10000"/>
                  <a:gd name="connsiteY21-44" fmla="*/ 1470 h 10000"/>
                  <a:gd name="connsiteX22-45" fmla="*/ 4390 w 10000"/>
                  <a:gd name="connsiteY22-46" fmla="*/ 902 h 10000"/>
                  <a:gd name="connsiteX23-47" fmla="*/ 3442 w 10000"/>
                  <a:gd name="connsiteY23-48" fmla="*/ 1543 h 10000"/>
                  <a:gd name="connsiteX24-49" fmla="*/ 3201 w 10000"/>
                  <a:gd name="connsiteY24-50" fmla="*/ 2277 h 10000"/>
                  <a:gd name="connsiteX25-51" fmla="*/ 1578 w 10000"/>
                  <a:gd name="connsiteY25-52" fmla="*/ 2771 h 10000"/>
                  <a:gd name="connsiteX26-53" fmla="*/ 1257 w 10000"/>
                  <a:gd name="connsiteY26-54" fmla="*/ 4203 h 10000"/>
                  <a:gd name="connsiteX27-55" fmla="*/ 902 w 10000"/>
                  <a:gd name="connsiteY27-56" fmla="*/ 5486 h 10000"/>
                  <a:gd name="connsiteX28-57" fmla="*/ 1417 w 10000"/>
                  <a:gd name="connsiteY28-58" fmla="*/ 6294 h 10000"/>
                  <a:gd name="connsiteX29-59" fmla="*/ 2670 w 10000"/>
                  <a:gd name="connsiteY29-60" fmla="*/ 6129 h 10000"/>
                  <a:gd name="connsiteX30-61" fmla="*/ 4518 w 10000"/>
                  <a:gd name="connsiteY30-62" fmla="*/ 6092 h 10000"/>
                  <a:gd name="connsiteX31-63" fmla="*/ 5531 w 10000"/>
                  <a:gd name="connsiteY31-64" fmla="*/ 6642 h 10000"/>
                  <a:gd name="connsiteX32-65" fmla="*/ 5611 w 10000"/>
                  <a:gd name="connsiteY32-66" fmla="*/ 6642 h 10000"/>
                  <a:gd name="connsiteX33-67" fmla="*/ 6093 w 10000"/>
                  <a:gd name="connsiteY33-68" fmla="*/ 6129 h 10000"/>
                  <a:gd name="connsiteX34-69" fmla="*/ 6013 w 10000"/>
                  <a:gd name="connsiteY34-70" fmla="*/ 5907 h 10000"/>
                  <a:gd name="connsiteX35-71" fmla="*/ 5820 w 10000"/>
                  <a:gd name="connsiteY35-72" fmla="*/ 5981 h 10000"/>
                  <a:gd name="connsiteX36-73" fmla="*/ 5547 w 10000"/>
                  <a:gd name="connsiteY36-74" fmla="*/ 6312 h 10000"/>
                  <a:gd name="connsiteX37-75" fmla="*/ 4695 w 10000"/>
                  <a:gd name="connsiteY37-76" fmla="*/ 5834 h 10000"/>
                  <a:gd name="connsiteX38-77" fmla="*/ 2510 w 10000"/>
                  <a:gd name="connsiteY38-78" fmla="*/ 5852 h 10000"/>
                  <a:gd name="connsiteX39-79" fmla="*/ 1545 w 10000"/>
                  <a:gd name="connsiteY39-80" fmla="*/ 5981 h 10000"/>
                  <a:gd name="connsiteX40-81" fmla="*/ 1208 w 10000"/>
                  <a:gd name="connsiteY40-82" fmla="*/ 5431 h 10000"/>
                  <a:gd name="connsiteX41-83" fmla="*/ 1514 w 10000"/>
                  <a:gd name="connsiteY41-84" fmla="*/ 4386 h 10000"/>
                  <a:gd name="connsiteX42-85" fmla="*/ 1561 w 10000"/>
                  <a:gd name="connsiteY42-86" fmla="*/ 4203 h 10000"/>
                  <a:gd name="connsiteX43-87" fmla="*/ 1787 w 10000"/>
                  <a:gd name="connsiteY43-88" fmla="*/ 2991 h 10000"/>
                  <a:gd name="connsiteX44-89" fmla="*/ 3136 w 10000"/>
                  <a:gd name="connsiteY44-90" fmla="*/ 2606 h 10000"/>
                  <a:gd name="connsiteX45-91" fmla="*/ 3876 w 10000"/>
                  <a:gd name="connsiteY45-92" fmla="*/ 3799 h 10000"/>
                  <a:gd name="connsiteX46-93" fmla="*/ 2703 w 10000"/>
                  <a:gd name="connsiteY46-94" fmla="*/ 4569 h 10000"/>
                  <a:gd name="connsiteX47-95" fmla="*/ 2719 w 10000"/>
                  <a:gd name="connsiteY47-96" fmla="*/ 4808 h 10000"/>
                  <a:gd name="connsiteX48-97" fmla="*/ 2927 w 10000"/>
                  <a:gd name="connsiteY48-98" fmla="*/ 4771 h 10000"/>
                  <a:gd name="connsiteX49-99" fmla="*/ 4744 w 10000"/>
                  <a:gd name="connsiteY49-100" fmla="*/ 4423 h 10000"/>
                  <a:gd name="connsiteX50-101" fmla="*/ 4937 w 10000"/>
                  <a:gd name="connsiteY50-102" fmla="*/ 4423 h 10000"/>
                  <a:gd name="connsiteX51-103" fmla="*/ 5804 w 10000"/>
                  <a:gd name="connsiteY51-104" fmla="*/ 4184 h 10000"/>
                  <a:gd name="connsiteX52-105" fmla="*/ 6383 w 10000"/>
                  <a:gd name="connsiteY52-106" fmla="*/ 4973 h 10000"/>
                  <a:gd name="connsiteX53-107" fmla="*/ 6512 w 10000"/>
                  <a:gd name="connsiteY53-108" fmla="*/ 5119 h 10000"/>
                  <a:gd name="connsiteX54-109" fmla="*/ 7572 w 10000"/>
                  <a:gd name="connsiteY54-110" fmla="*/ 6532 h 10000"/>
                  <a:gd name="connsiteX55-111" fmla="*/ 7401 w 10000"/>
                  <a:gd name="connsiteY55-112" fmla="*/ 7308 h 10000"/>
                  <a:gd name="connsiteX56-113" fmla="*/ 5483 w 10000"/>
                  <a:gd name="connsiteY56-114" fmla="*/ 8218 h 10000"/>
                  <a:gd name="connsiteX57-115" fmla="*/ 5467 w 10000"/>
                  <a:gd name="connsiteY57-116" fmla="*/ 8273 h 10000"/>
                  <a:gd name="connsiteX58-117" fmla="*/ 3490 w 10000"/>
                  <a:gd name="connsiteY58-118" fmla="*/ 8053 h 10000"/>
                  <a:gd name="connsiteX59-119" fmla="*/ 3345 w 10000"/>
                  <a:gd name="connsiteY59-120" fmla="*/ 7357 h 10000"/>
                  <a:gd name="connsiteX60-121" fmla="*/ 3586 w 10000"/>
                  <a:gd name="connsiteY60-122" fmla="*/ 7082 h 10000"/>
                  <a:gd name="connsiteX61-123" fmla="*/ 3683 w 10000"/>
                  <a:gd name="connsiteY61-124" fmla="*/ 6880 h 10000"/>
                  <a:gd name="connsiteX62-125" fmla="*/ 3490 w 10000"/>
                  <a:gd name="connsiteY62-126" fmla="*/ 6770 h 10000"/>
                  <a:gd name="connsiteX63-127" fmla="*/ 3072 w 10000"/>
                  <a:gd name="connsiteY63-128" fmla="*/ 7247 h 10000"/>
                  <a:gd name="connsiteX64-129" fmla="*/ 3249 w 10000"/>
                  <a:gd name="connsiteY64-130" fmla="*/ 8255 h 10000"/>
                  <a:gd name="connsiteX65-131" fmla="*/ 3249 w 10000"/>
                  <a:gd name="connsiteY65-132" fmla="*/ 8273 h 10000"/>
                  <a:gd name="connsiteX66-133" fmla="*/ 4680 w 10000"/>
                  <a:gd name="connsiteY66-134" fmla="*/ 8825 h 10000"/>
                  <a:gd name="connsiteX67-135" fmla="*/ 5354 w 10000"/>
                  <a:gd name="connsiteY67-136" fmla="*/ 8677 h 10000"/>
                  <a:gd name="connsiteX68-137" fmla="*/ 3393 w 10000"/>
                  <a:gd name="connsiteY68-138" fmla="*/ 9998 h 10000"/>
                  <a:gd name="connsiteX69-139" fmla="*/ 2253 w 10000"/>
                  <a:gd name="connsiteY69-140" fmla="*/ 9228 h 10000"/>
                  <a:gd name="connsiteX70-141" fmla="*/ 1224 w 10000"/>
                  <a:gd name="connsiteY70-142" fmla="*/ 7137 h 10000"/>
                  <a:gd name="connsiteX71-143" fmla="*/ 3 w 10000"/>
                  <a:gd name="connsiteY71-144" fmla="*/ 4954 h 10000"/>
                  <a:gd name="connsiteX0-145" fmla="*/ 3 w 10000"/>
                  <a:gd name="connsiteY0-146" fmla="*/ 4954 h 10000"/>
                  <a:gd name="connsiteX1-147" fmla="*/ 726 w 10000"/>
                  <a:gd name="connsiteY1-148" fmla="*/ 3028 h 10000"/>
                  <a:gd name="connsiteX2-149" fmla="*/ 1337 w 10000"/>
                  <a:gd name="connsiteY2-150" fmla="*/ 1635 h 10000"/>
                  <a:gd name="connsiteX3-151" fmla="*/ 3233 w 10000"/>
                  <a:gd name="connsiteY3-152" fmla="*/ 773 h 10000"/>
                  <a:gd name="connsiteX4-153" fmla="*/ 5997 w 10000"/>
                  <a:gd name="connsiteY4-154" fmla="*/ 424 h 10000"/>
                  <a:gd name="connsiteX5-155" fmla="*/ 8488 w 10000"/>
                  <a:gd name="connsiteY5-156" fmla="*/ 1452 h 10000"/>
                  <a:gd name="connsiteX6-157" fmla="*/ 9693 w 10000"/>
                  <a:gd name="connsiteY6-158" fmla="*/ 4661 h 10000"/>
                  <a:gd name="connsiteX7-159" fmla="*/ 7765 w 10000"/>
                  <a:gd name="connsiteY7-160" fmla="*/ 5852 h 10000"/>
                  <a:gd name="connsiteX8-161" fmla="*/ 6752 w 10000"/>
                  <a:gd name="connsiteY8-162" fmla="*/ 4844 h 10000"/>
                  <a:gd name="connsiteX9-163" fmla="*/ 7444 w 10000"/>
                  <a:gd name="connsiteY9-164" fmla="*/ 2845 h 10000"/>
                  <a:gd name="connsiteX10-165" fmla="*/ 8680 w 10000"/>
                  <a:gd name="connsiteY10-166" fmla="*/ 2808 h 10000"/>
                  <a:gd name="connsiteX11-167" fmla="*/ 8873 w 10000"/>
                  <a:gd name="connsiteY11-168" fmla="*/ 3799 h 10000"/>
                  <a:gd name="connsiteX12-169" fmla="*/ 8568 w 10000"/>
                  <a:gd name="connsiteY12-170" fmla="*/ 4203 h 10000"/>
                  <a:gd name="connsiteX13-171" fmla="*/ 7941 w 10000"/>
                  <a:gd name="connsiteY13-172" fmla="*/ 4184 h 10000"/>
                  <a:gd name="connsiteX14-173" fmla="*/ 7748 w 10000"/>
                  <a:gd name="connsiteY14-174" fmla="*/ 4276 h 10000"/>
                  <a:gd name="connsiteX15-175" fmla="*/ 7829 w 10000"/>
                  <a:gd name="connsiteY15-176" fmla="*/ 4496 h 10000"/>
                  <a:gd name="connsiteX16-177" fmla="*/ 8664 w 10000"/>
                  <a:gd name="connsiteY16-178" fmla="*/ 4514 h 10000"/>
                  <a:gd name="connsiteX17-179" fmla="*/ 9163 w 10000"/>
                  <a:gd name="connsiteY17-180" fmla="*/ 3928 h 10000"/>
                  <a:gd name="connsiteX18-181" fmla="*/ 8857 w 10000"/>
                  <a:gd name="connsiteY18-182" fmla="*/ 2533 h 10000"/>
                  <a:gd name="connsiteX19-183" fmla="*/ 7637 w 10000"/>
                  <a:gd name="connsiteY19-184" fmla="*/ 2350 h 10000"/>
                  <a:gd name="connsiteX20-185" fmla="*/ 6720 w 10000"/>
                  <a:gd name="connsiteY20-186" fmla="*/ 1360 h 10000"/>
                  <a:gd name="connsiteX21-187" fmla="*/ 5627 w 10000"/>
                  <a:gd name="connsiteY21-188" fmla="*/ 1470 h 10000"/>
                  <a:gd name="connsiteX22-189" fmla="*/ 4390 w 10000"/>
                  <a:gd name="connsiteY22-190" fmla="*/ 902 h 10000"/>
                  <a:gd name="connsiteX23-191" fmla="*/ 3442 w 10000"/>
                  <a:gd name="connsiteY23-192" fmla="*/ 1543 h 10000"/>
                  <a:gd name="connsiteX24-193" fmla="*/ 3201 w 10000"/>
                  <a:gd name="connsiteY24-194" fmla="*/ 2277 h 10000"/>
                  <a:gd name="connsiteX25-195" fmla="*/ 1578 w 10000"/>
                  <a:gd name="connsiteY25-196" fmla="*/ 2771 h 10000"/>
                  <a:gd name="connsiteX26-197" fmla="*/ 1257 w 10000"/>
                  <a:gd name="connsiteY26-198" fmla="*/ 4203 h 10000"/>
                  <a:gd name="connsiteX27-199" fmla="*/ 902 w 10000"/>
                  <a:gd name="connsiteY27-200" fmla="*/ 5486 h 10000"/>
                  <a:gd name="connsiteX28-201" fmla="*/ 1417 w 10000"/>
                  <a:gd name="connsiteY28-202" fmla="*/ 6294 h 10000"/>
                  <a:gd name="connsiteX29-203" fmla="*/ 2670 w 10000"/>
                  <a:gd name="connsiteY29-204" fmla="*/ 6129 h 10000"/>
                  <a:gd name="connsiteX30-205" fmla="*/ 4518 w 10000"/>
                  <a:gd name="connsiteY30-206" fmla="*/ 6092 h 10000"/>
                  <a:gd name="connsiteX31-207" fmla="*/ 5531 w 10000"/>
                  <a:gd name="connsiteY31-208" fmla="*/ 6642 h 10000"/>
                  <a:gd name="connsiteX32-209" fmla="*/ 5611 w 10000"/>
                  <a:gd name="connsiteY32-210" fmla="*/ 6642 h 10000"/>
                  <a:gd name="connsiteX33-211" fmla="*/ 6093 w 10000"/>
                  <a:gd name="connsiteY33-212" fmla="*/ 6129 h 10000"/>
                  <a:gd name="connsiteX34-213" fmla="*/ 6013 w 10000"/>
                  <a:gd name="connsiteY34-214" fmla="*/ 5907 h 10000"/>
                  <a:gd name="connsiteX35-215" fmla="*/ 5820 w 10000"/>
                  <a:gd name="connsiteY35-216" fmla="*/ 5981 h 10000"/>
                  <a:gd name="connsiteX36-217" fmla="*/ 5547 w 10000"/>
                  <a:gd name="connsiteY36-218" fmla="*/ 6312 h 10000"/>
                  <a:gd name="connsiteX37-219" fmla="*/ 4695 w 10000"/>
                  <a:gd name="connsiteY37-220" fmla="*/ 5834 h 10000"/>
                  <a:gd name="connsiteX38-221" fmla="*/ 2510 w 10000"/>
                  <a:gd name="connsiteY38-222" fmla="*/ 5852 h 10000"/>
                  <a:gd name="connsiteX39-223" fmla="*/ 1545 w 10000"/>
                  <a:gd name="connsiteY39-224" fmla="*/ 5981 h 10000"/>
                  <a:gd name="connsiteX40-225" fmla="*/ 1208 w 10000"/>
                  <a:gd name="connsiteY40-226" fmla="*/ 5431 h 10000"/>
                  <a:gd name="connsiteX41-227" fmla="*/ 1514 w 10000"/>
                  <a:gd name="connsiteY41-228" fmla="*/ 4386 h 10000"/>
                  <a:gd name="connsiteX42-229" fmla="*/ 1561 w 10000"/>
                  <a:gd name="connsiteY42-230" fmla="*/ 4203 h 10000"/>
                  <a:gd name="connsiteX43-231" fmla="*/ 1787 w 10000"/>
                  <a:gd name="connsiteY43-232" fmla="*/ 2991 h 10000"/>
                  <a:gd name="connsiteX44-233" fmla="*/ 3136 w 10000"/>
                  <a:gd name="connsiteY44-234" fmla="*/ 2606 h 10000"/>
                  <a:gd name="connsiteX45-235" fmla="*/ 3876 w 10000"/>
                  <a:gd name="connsiteY45-236" fmla="*/ 3799 h 10000"/>
                  <a:gd name="connsiteX46-237" fmla="*/ 2703 w 10000"/>
                  <a:gd name="connsiteY46-238" fmla="*/ 4569 h 10000"/>
                  <a:gd name="connsiteX47-239" fmla="*/ 2719 w 10000"/>
                  <a:gd name="connsiteY47-240" fmla="*/ 4808 h 10000"/>
                  <a:gd name="connsiteX48-241" fmla="*/ 2927 w 10000"/>
                  <a:gd name="connsiteY48-242" fmla="*/ 4771 h 10000"/>
                  <a:gd name="connsiteX49-243" fmla="*/ 4744 w 10000"/>
                  <a:gd name="connsiteY49-244" fmla="*/ 4423 h 10000"/>
                  <a:gd name="connsiteX50-245" fmla="*/ 4937 w 10000"/>
                  <a:gd name="connsiteY50-246" fmla="*/ 4423 h 10000"/>
                  <a:gd name="connsiteX51-247" fmla="*/ 5804 w 10000"/>
                  <a:gd name="connsiteY51-248" fmla="*/ 4184 h 10000"/>
                  <a:gd name="connsiteX52-249" fmla="*/ 6383 w 10000"/>
                  <a:gd name="connsiteY52-250" fmla="*/ 4973 h 10000"/>
                  <a:gd name="connsiteX53-251" fmla="*/ 6512 w 10000"/>
                  <a:gd name="connsiteY53-252" fmla="*/ 5119 h 10000"/>
                  <a:gd name="connsiteX54-253" fmla="*/ 7572 w 10000"/>
                  <a:gd name="connsiteY54-254" fmla="*/ 6532 h 10000"/>
                  <a:gd name="connsiteX55-255" fmla="*/ 7401 w 10000"/>
                  <a:gd name="connsiteY55-256" fmla="*/ 7308 h 10000"/>
                  <a:gd name="connsiteX56-257" fmla="*/ 5483 w 10000"/>
                  <a:gd name="connsiteY56-258" fmla="*/ 8218 h 10000"/>
                  <a:gd name="connsiteX57-259" fmla="*/ 5467 w 10000"/>
                  <a:gd name="connsiteY57-260" fmla="*/ 8273 h 10000"/>
                  <a:gd name="connsiteX58-261" fmla="*/ 3490 w 10000"/>
                  <a:gd name="connsiteY58-262" fmla="*/ 8053 h 10000"/>
                  <a:gd name="connsiteX59-263" fmla="*/ 3345 w 10000"/>
                  <a:gd name="connsiteY59-264" fmla="*/ 7357 h 10000"/>
                  <a:gd name="connsiteX60-265" fmla="*/ 3586 w 10000"/>
                  <a:gd name="connsiteY60-266" fmla="*/ 7082 h 10000"/>
                  <a:gd name="connsiteX61-267" fmla="*/ 3683 w 10000"/>
                  <a:gd name="connsiteY61-268" fmla="*/ 6880 h 10000"/>
                  <a:gd name="connsiteX62-269" fmla="*/ 3490 w 10000"/>
                  <a:gd name="connsiteY62-270" fmla="*/ 6770 h 10000"/>
                  <a:gd name="connsiteX63-271" fmla="*/ 3072 w 10000"/>
                  <a:gd name="connsiteY63-272" fmla="*/ 7247 h 10000"/>
                  <a:gd name="connsiteX64-273" fmla="*/ 3249 w 10000"/>
                  <a:gd name="connsiteY64-274" fmla="*/ 8255 h 10000"/>
                  <a:gd name="connsiteX65-275" fmla="*/ 3249 w 10000"/>
                  <a:gd name="connsiteY65-276" fmla="*/ 8273 h 10000"/>
                  <a:gd name="connsiteX66-277" fmla="*/ 4680 w 10000"/>
                  <a:gd name="connsiteY66-278" fmla="*/ 8825 h 10000"/>
                  <a:gd name="connsiteX67-279" fmla="*/ 5354 w 10000"/>
                  <a:gd name="connsiteY67-280" fmla="*/ 8677 h 10000"/>
                  <a:gd name="connsiteX68-281" fmla="*/ 3393 w 10000"/>
                  <a:gd name="connsiteY68-282" fmla="*/ 9998 h 10000"/>
                  <a:gd name="connsiteX69-283" fmla="*/ 2253 w 10000"/>
                  <a:gd name="connsiteY69-284" fmla="*/ 9228 h 10000"/>
                  <a:gd name="connsiteX70-285" fmla="*/ 1224 w 10000"/>
                  <a:gd name="connsiteY70-286" fmla="*/ 7137 h 10000"/>
                  <a:gd name="connsiteX71-287" fmla="*/ 3 w 10000"/>
                  <a:gd name="connsiteY71-288" fmla="*/ 4954 h 10000"/>
                  <a:gd name="connsiteX0-289" fmla="*/ 3 w 10000"/>
                  <a:gd name="connsiteY0-290" fmla="*/ 4954 h 10000"/>
                  <a:gd name="connsiteX1-291" fmla="*/ 726 w 10000"/>
                  <a:gd name="connsiteY1-292" fmla="*/ 3028 h 10000"/>
                  <a:gd name="connsiteX2-293" fmla="*/ 1337 w 10000"/>
                  <a:gd name="connsiteY2-294" fmla="*/ 1635 h 10000"/>
                  <a:gd name="connsiteX3-295" fmla="*/ 3233 w 10000"/>
                  <a:gd name="connsiteY3-296" fmla="*/ 773 h 10000"/>
                  <a:gd name="connsiteX4-297" fmla="*/ 5997 w 10000"/>
                  <a:gd name="connsiteY4-298" fmla="*/ 424 h 10000"/>
                  <a:gd name="connsiteX5-299" fmla="*/ 8488 w 10000"/>
                  <a:gd name="connsiteY5-300" fmla="*/ 1452 h 10000"/>
                  <a:gd name="connsiteX6-301" fmla="*/ 9693 w 10000"/>
                  <a:gd name="connsiteY6-302" fmla="*/ 4661 h 10000"/>
                  <a:gd name="connsiteX7-303" fmla="*/ 7765 w 10000"/>
                  <a:gd name="connsiteY7-304" fmla="*/ 5852 h 10000"/>
                  <a:gd name="connsiteX8-305" fmla="*/ 6752 w 10000"/>
                  <a:gd name="connsiteY8-306" fmla="*/ 4844 h 10000"/>
                  <a:gd name="connsiteX9-307" fmla="*/ 7444 w 10000"/>
                  <a:gd name="connsiteY9-308" fmla="*/ 2845 h 10000"/>
                  <a:gd name="connsiteX10-309" fmla="*/ 8680 w 10000"/>
                  <a:gd name="connsiteY10-310" fmla="*/ 2808 h 10000"/>
                  <a:gd name="connsiteX11-311" fmla="*/ 8873 w 10000"/>
                  <a:gd name="connsiteY11-312" fmla="*/ 3799 h 10000"/>
                  <a:gd name="connsiteX12-313" fmla="*/ 8568 w 10000"/>
                  <a:gd name="connsiteY12-314" fmla="*/ 4203 h 10000"/>
                  <a:gd name="connsiteX13-315" fmla="*/ 7941 w 10000"/>
                  <a:gd name="connsiteY13-316" fmla="*/ 4184 h 10000"/>
                  <a:gd name="connsiteX14-317" fmla="*/ 7748 w 10000"/>
                  <a:gd name="connsiteY14-318" fmla="*/ 4276 h 10000"/>
                  <a:gd name="connsiteX15-319" fmla="*/ 7829 w 10000"/>
                  <a:gd name="connsiteY15-320" fmla="*/ 4496 h 10000"/>
                  <a:gd name="connsiteX16-321" fmla="*/ 8664 w 10000"/>
                  <a:gd name="connsiteY16-322" fmla="*/ 4514 h 10000"/>
                  <a:gd name="connsiteX17-323" fmla="*/ 9163 w 10000"/>
                  <a:gd name="connsiteY17-324" fmla="*/ 3928 h 10000"/>
                  <a:gd name="connsiteX18-325" fmla="*/ 8857 w 10000"/>
                  <a:gd name="connsiteY18-326" fmla="*/ 2533 h 10000"/>
                  <a:gd name="connsiteX19-327" fmla="*/ 7637 w 10000"/>
                  <a:gd name="connsiteY19-328" fmla="*/ 2350 h 10000"/>
                  <a:gd name="connsiteX20-329" fmla="*/ 6720 w 10000"/>
                  <a:gd name="connsiteY20-330" fmla="*/ 1360 h 10000"/>
                  <a:gd name="connsiteX21-331" fmla="*/ 5627 w 10000"/>
                  <a:gd name="connsiteY21-332" fmla="*/ 1470 h 10000"/>
                  <a:gd name="connsiteX22-333" fmla="*/ 4390 w 10000"/>
                  <a:gd name="connsiteY22-334" fmla="*/ 902 h 10000"/>
                  <a:gd name="connsiteX23-335" fmla="*/ 3442 w 10000"/>
                  <a:gd name="connsiteY23-336" fmla="*/ 1543 h 10000"/>
                  <a:gd name="connsiteX24-337" fmla="*/ 3201 w 10000"/>
                  <a:gd name="connsiteY24-338" fmla="*/ 2277 h 10000"/>
                  <a:gd name="connsiteX25-339" fmla="*/ 1578 w 10000"/>
                  <a:gd name="connsiteY25-340" fmla="*/ 2771 h 10000"/>
                  <a:gd name="connsiteX26-341" fmla="*/ 1257 w 10000"/>
                  <a:gd name="connsiteY26-342" fmla="*/ 4203 h 10000"/>
                  <a:gd name="connsiteX27-343" fmla="*/ 902 w 10000"/>
                  <a:gd name="connsiteY27-344" fmla="*/ 5486 h 10000"/>
                  <a:gd name="connsiteX28-345" fmla="*/ 1417 w 10000"/>
                  <a:gd name="connsiteY28-346" fmla="*/ 6294 h 10000"/>
                  <a:gd name="connsiteX29-347" fmla="*/ 2670 w 10000"/>
                  <a:gd name="connsiteY29-348" fmla="*/ 6129 h 10000"/>
                  <a:gd name="connsiteX30-349" fmla="*/ 4518 w 10000"/>
                  <a:gd name="connsiteY30-350" fmla="*/ 6092 h 10000"/>
                  <a:gd name="connsiteX31-351" fmla="*/ 5531 w 10000"/>
                  <a:gd name="connsiteY31-352" fmla="*/ 6642 h 10000"/>
                  <a:gd name="connsiteX32-353" fmla="*/ 5611 w 10000"/>
                  <a:gd name="connsiteY32-354" fmla="*/ 6642 h 10000"/>
                  <a:gd name="connsiteX33-355" fmla="*/ 6093 w 10000"/>
                  <a:gd name="connsiteY33-356" fmla="*/ 6129 h 10000"/>
                  <a:gd name="connsiteX34-357" fmla="*/ 6013 w 10000"/>
                  <a:gd name="connsiteY34-358" fmla="*/ 5907 h 10000"/>
                  <a:gd name="connsiteX35-359" fmla="*/ 5820 w 10000"/>
                  <a:gd name="connsiteY35-360" fmla="*/ 5981 h 10000"/>
                  <a:gd name="connsiteX36-361" fmla="*/ 5547 w 10000"/>
                  <a:gd name="connsiteY36-362" fmla="*/ 6312 h 10000"/>
                  <a:gd name="connsiteX37-363" fmla="*/ 4695 w 10000"/>
                  <a:gd name="connsiteY37-364" fmla="*/ 5834 h 10000"/>
                  <a:gd name="connsiteX38-365" fmla="*/ 2510 w 10000"/>
                  <a:gd name="connsiteY38-366" fmla="*/ 5852 h 10000"/>
                  <a:gd name="connsiteX39-367" fmla="*/ 1545 w 10000"/>
                  <a:gd name="connsiteY39-368" fmla="*/ 5981 h 10000"/>
                  <a:gd name="connsiteX40-369" fmla="*/ 1208 w 10000"/>
                  <a:gd name="connsiteY40-370" fmla="*/ 5431 h 10000"/>
                  <a:gd name="connsiteX41-371" fmla="*/ 1514 w 10000"/>
                  <a:gd name="connsiteY41-372" fmla="*/ 4386 h 10000"/>
                  <a:gd name="connsiteX42-373" fmla="*/ 1561 w 10000"/>
                  <a:gd name="connsiteY42-374" fmla="*/ 4203 h 10000"/>
                  <a:gd name="connsiteX43-375" fmla="*/ 1787 w 10000"/>
                  <a:gd name="connsiteY43-376" fmla="*/ 2991 h 10000"/>
                  <a:gd name="connsiteX44-377" fmla="*/ 3136 w 10000"/>
                  <a:gd name="connsiteY44-378" fmla="*/ 2606 h 10000"/>
                  <a:gd name="connsiteX45-379" fmla="*/ 3876 w 10000"/>
                  <a:gd name="connsiteY45-380" fmla="*/ 3799 h 10000"/>
                  <a:gd name="connsiteX46-381" fmla="*/ 2703 w 10000"/>
                  <a:gd name="connsiteY46-382" fmla="*/ 4569 h 10000"/>
                  <a:gd name="connsiteX47-383" fmla="*/ 2719 w 10000"/>
                  <a:gd name="connsiteY47-384" fmla="*/ 4808 h 10000"/>
                  <a:gd name="connsiteX48-385" fmla="*/ 2927 w 10000"/>
                  <a:gd name="connsiteY48-386" fmla="*/ 4771 h 10000"/>
                  <a:gd name="connsiteX49-387" fmla="*/ 4744 w 10000"/>
                  <a:gd name="connsiteY49-388" fmla="*/ 4423 h 10000"/>
                  <a:gd name="connsiteX50-389" fmla="*/ 4937 w 10000"/>
                  <a:gd name="connsiteY50-390" fmla="*/ 4423 h 10000"/>
                  <a:gd name="connsiteX51-391" fmla="*/ 5804 w 10000"/>
                  <a:gd name="connsiteY51-392" fmla="*/ 4184 h 10000"/>
                  <a:gd name="connsiteX52-393" fmla="*/ 6383 w 10000"/>
                  <a:gd name="connsiteY52-394" fmla="*/ 4973 h 10000"/>
                  <a:gd name="connsiteX53-395" fmla="*/ 6512 w 10000"/>
                  <a:gd name="connsiteY53-396" fmla="*/ 5119 h 10000"/>
                  <a:gd name="connsiteX54-397" fmla="*/ 7572 w 10000"/>
                  <a:gd name="connsiteY54-398" fmla="*/ 6532 h 10000"/>
                  <a:gd name="connsiteX55-399" fmla="*/ 7401 w 10000"/>
                  <a:gd name="connsiteY55-400" fmla="*/ 7308 h 10000"/>
                  <a:gd name="connsiteX56-401" fmla="*/ 5483 w 10000"/>
                  <a:gd name="connsiteY56-402" fmla="*/ 8218 h 10000"/>
                  <a:gd name="connsiteX57-403" fmla="*/ 5467 w 10000"/>
                  <a:gd name="connsiteY57-404" fmla="*/ 8273 h 10000"/>
                  <a:gd name="connsiteX58-405" fmla="*/ 3490 w 10000"/>
                  <a:gd name="connsiteY58-406" fmla="*/ 8053 h 10000"/>
                  <a:gd name="connsiteX59-407" fmla="*/ 3345 w 10000"/>
                  <a:gd name="connsiteY59-408" fmla="*/ 7357 h 10000"/>
                  <a:gd name="connsiteX60-409" fmla="*/ 3586 w 10000"/>
                  <a:gd name="connsiteY60-410" fmla="*/ 7082 h 10000"/>
                  <a:gd name="connsiteX61-411" fmla="*/ 3683 w 10000"/>
                  <a:gd name="connsiteY61-412" fmla="*/ 6880 h 10000"/>
                  <a:gd name="connsiteX62-413" fmla="*/ 3490 w 10000"/>
                  <a:gd name="connsiteY62-414" fmla="*/ 6770 h 10000"/>
                  <a:gd name="connsiteX63-415" fmla="*/ 3072 w 10000"/>
                  <a:gd name="connsiteY63-416" fmla="*/ 7247 h 10000"/>
                  <a:gd name="connsiteX64-417" fmla="*/ 3249 w 10000"/>
                  <a:gd name="connsiteY64-418" fmla="*/ 8255 h 10000"/>
                  <a:gd name="connsiteX65-419" fmla="*/ 3249 w 10000"/>
                  <a:gd name="connsiteY65-420" fmla="*/ 8273 h 10000"/>
                  <a:gd name="connsiteX66-421" fmla="*/ 4680 w 10000"/>
                  <a:gd name="connsiteY66-422" fmla="*/ 8825 h 10000"/>
                  <a:gd name="connsiteX67-423" fmla="*/ 5354 w 10000"/>
                  <a:gd name="connsiteY67-424" fmla="*/ 8677 h 10000"/>
                  <a:gd name="connsiteX68-425" fmla="*/ 3393 w 10000"/>
                  <a:gd name="connsiteY68-426" fmla="*/ 9998 h 10000"/>
                  <a:gd name="connsiteX69-427" fmla="*/ 2253 w 10000"/>
                  <a:gd name="connsiteY69-428" fmla="*/ 9228 h 10000"/>
                  <a:gd name="connsiteX70-429" fmla="*/ 1224 w 10000"/>
                  <a:gd name="connsiteY70-430" fmla="*/ 7137 h 10000"/>
                  <a:gd name="connsiteX71-431" fmla="*/ 3 w 10000"/>
                  <a:gd name="connsiteY71-432" fmla="*/ 4954 h 10000"/>
                  <a:gd name="connsiteX0-433" fmla="*/ 3 w 10000"/>
                  <a:gd name="connsiteY0-434" fmla="*/ 4954 h 10000"/>
                  <a:gd name="connsiteX1-435" fmla="*/ 726 w 10000"/>
                  <a:gd name="connsiteY1-436" fmla="*/ 3028 h 10000"/>
                  <a:gd name="connsiteX2-437" fmla="*/ 1337 w 10000"/>
                  <a:gd name="connsiteY2-438" fmla="*/ 1635 h 10000"/>
                  <a:gd name="connsiteX3-439" fmla="*/ 3233 w 10000"/>
                  <a:gd name="connsiteY3-440" fmla="*/ 773 h 10000"/>
                  <a:gd name="connsiteX4-441" fmla="*/ 5997 w 10000"/>
                  <a:gd name="connsiteY4-442" fmla="*/ 424 h 10000"/>
                  <a:gd name="connsiteX5-443" fmla="*/ 8488 w 10000"/>
                  <a:gd name="connsiteY5-444" fmla="*/ 1452 h 10000"/>
                  <a:gd name="connsiteX6-445" fmla="*/ 9693 w 10000"/>
                  <a:gd name="connsiteY6-446" fmla="*/ 4661 h 10000"/>
                  <a:gd name="connsiteX7-447" fmla="*/ 7765 w 10000"/>
                  <a:gd name="connsiteY7-448" fmla="*/ 5852 h 10000"/>
                  <a:gd name="connsiteX8-449" fmla="*/ 6752 w 10000"/>
                  <a:gd name="connsiteY8-450" fmla="*/ 4844 h 10000"/>
                  <a:gd name="connsiteX9-451" fmla="*/ 7444 w 10000"/>
                  <a:gd name="connsiteY9-452" fmla="*/ 2845 h 10000"/>
                  <a:gd name="connsiteX10-453" fmla="*/ 8680 w 10000"/>
                  <a:gd name="connsiteY10-454" fmla="*/ 2808 h 10000"/>
                  <a:gd name="connsiteX11-455" fmla="*/ 8873 w 10000"/>
                  <a:gd name="connsiteY11-456" fmla="*/ 3799 h 10000"/>
                  <a:gd name="connsiteX12-457" fmla="*/ 8568 w 10000"/>
                  <a:gd name="connsiteY12-458" fmla="*/ 4203 h 10000"/>
                  <a:gd name="connsiteX13-459" fmla="*/ 7941 w 10000"/>
                  <a:gd name="connsiteY13-460" fmla="*/ 4184 h 10000"/>
                  <a:gd name="connsiteX14-461" fmla="*/ 7748 w 10000"/>
                  <a:gd name="connsiteY14-462" fmla="*/ 4276 h 10000"/>
                  <a:gd name="connsiteX15-463" fmla="*/ 7829 w 10000"/>
                  <a:gd name="connsiteY15-464" fmla="*/ 4496 h 10000"/>
                  <a:gd name="connsiteX16-465" fmla="*/ 8664 w 10000"/>
                  <a:gd name="connsiteY16-466" fmla="*/ 4514 h 10000"/>
                  <a:gd name="connsiteX17-467" fmla="*/ 9163 w 10000"/>
                  <a:gd name="connsiteY17-468" fmla="*/ 3928 h 10000"/>
                  <a:gd name="connsiteX18-469" fmla="*/ 8857 w 10000"/>
                  <a:gd name="connsiteY18-470" fmla="*/ 2533 h 10000"/>
                  <a:gd name="connsiteX19-471" fmla="*/ 7637 w 10000"/>
                  <a:gd name="connsiteY19-472" fmla="*/ 2350 h 10000"/>
                  <a:gd name="connsiteX20-473" fmla="*/ 6720 w 10000"/>
                  <a:gd name="connsiteY20-474" fmla="*/ 1360 h 10000"/>
                  <a:gd name="connsiteX21-475" fmla="*/ 5627 w 10000"/>
                  <a:gd name="connsiteY21-476" fmla="*/ 1470 h 10000"/>
                  <a:gd name="connsiteX22-477" fmla="*/ 4390 w 10000"/>
                  <a:gd name="connsiteY22-478" fmla="*/ 902 h 10000"/>
                  <a:gd name="connsiteX23-479" fmla="*/ 3442 w 10000"/>
                  <a:gd name="connsiteY23-480" fmla="*/ 1543 h 10000"/>
                  <a:gd name="connsiteX24-481" fmla="*/ 3201 w 10000"/>
                  <a:gd name="connsiteY24-482" fmla="*/ 2277 h 10000"/>
                  <a:gd name="connsiteX25-483" fmla="*/ 1578 w 10000"/>
                  <a:gd name="connsiteY25-484" fmla="*/ 2771 h 10000"/>
                  <a:gd name="connsiteX26-485" fmla="*/ 1257 w 10000"/>
                  <a:gd name="connsiteY26-486" fmla="*/ 4203 h 10000"/>
                  <a:gd name="connsiteX27-487" fmla="*/ 902 w 10000"/>
                  <a:gd name="connsiteY27-488" fmla="*/ 5486 h 10000"/>
                  <a:gd name="connsiteX28-489" fmla="*/ 1417 w 10000"/>
                  <a:gd name="connsiteY28-490" fmla="*/ 6294 h 10000"/>
                  <a:gd name="connsiteX29-491" fmla="*/ 2670 w 10000"/>
                  <a:gd name="connsiteY29-492" fmla="*/ 6129 h 10000"/>
                  <a:gd name="connsiteX30-493" fmla="*/ 4518 w 10000"/>
                  <a:gd name="connsiteY30-494" fmla="*/ 6092 h 10000"/>
                  <a:gd name="connsiteX31-495" fmla="*/ 5531 w 10000"/>
                  <a:gd name="connsiteY31-496" fmla="*/ 6642 h 10000"/>
                  <a:gd name="connsiteX32-497" fmla="*/ 5611 w 10000"/>
                  <a:gd name="connsiteY32-498" fmla="*/ 6642 h 10000"/>
                  <a:gd name="connsiteX33-499" fmla="*/ 6093 w 10000"/>
                  <a:gd name="connsiteY33-500" fmla="*/ 6129 h 10000"/>
                  <a:gd name="connsiteX34-501" fmla="*/ 6013 w 10000"/>
                  <a:gd name="connsiteY34-502" fmla="*/ 5907 h 10000"/>
                  <a:gd name="connsiteX35-503" fmla="*/ 5820 w 10000"/>
                  <a:gd name="connsiteY35-504" fmla="*/ 5981 h 10000"/>
                  <a:gd name="connsiteX36-505" fmla="*/ 5547 w 10000"/>
                  <a:gd name="connsiteY36-506" fmla="*/ 6312 h 10000"/>
                  <a:gd name="connsiteX37-507" fmla="*/ 4695 w 10000"/>
                  <a:gd name="connsiteY37-508" fmla="*/ 5834 h 10000"/>
                  <a:gd name="connsiteX38-509" fmla="*/ 2510 w 10000"/>
                  <a:gd name="connsiteY38-510" fmla="*/ 5852 h 10000"/>
                  <a:gd name="connsiteX39-511" fmla="*/ 1545 w 10000"/>
                  <a:gd name="connsiteY39-512" fmla="*/ 5981 h 10000"/>
                  <a:gd name="connsiteX40-513" fmla="*/ 1208 w 10000"/>
                  <a:gd name="connsiteY40-514" fmla="*/ 5431 h 10000"/>
                  <a:gd name="connsiteX41-515" fmla="*/ 1514 w 10000"/>
                  <a:gd name="connsiteY41-516" fmla="*/ 4386 h 10000"/>
                  <a:gd name="connsiteX42-517" fmla="*/ 1561 w 10000"/>
                  <a:gd name="connsiteY42-518" fmla="*/ 4203 h 10000"/>
                  <a:gd name="connsiteX43-519" fmla="*/ 1787 w 10000"/>
                  <a:gd name="connsiteY43-520" fmla="*/ 2991 h 10000"/>
                  <a:gd name="connsiteX44-521" fmla="*/ 3136 w 10000"/>
                  <a:gd name="connsiteY44-522" fmla="*/ 2606 h 10000"/>
                  <a:gd name="connsiteX45-523" fmla="*/ 3876 w 10000"/>
                  <a:gd name="connsiteY45-524" fmla="*/ 3799 h 10000"/>
                  <a:gd name="connsiteX46-525" fmla="*/ 2703 w 10000"/>
                  <a:gd name="connsiteY46-526" fmla="*/ 4569 h 10000"/>
                  <a:gd name="connsiteX47-527" fmla="*/ 2719 w 10000"/>
                  <a:gd name="connsiteY47-528" fmla="*/ 4808 h 10000"/>
                  <a:gd name="connsiteX48-529" fmla="*/ 2927 w 10000"/>
                  <a:gd name="connsiteY48-530" fmla="*/ 4771 h 10000"/>
                  <a:gd name="connsiteX49-531" fmla="*/ 4744 w 10000"/>
                  <a:gd name="connsiteY49-532" fmla="*/ 4423 h 10000"/>
                  <a:gd name="connsiteX50-533" fmla="*/ 4937 w 10000"/>
                  <a:gd name="connsiteY50-534" fmla="*/ 4423 h 10000"/>
                  <a:gd name="connsiteX51-535" fmla="*/ 5804 w 10000"/>
                  <a:gd name="connsiteY51-536" fmla="*/ 4184 h 10000"/>
                  <a:gd name="connsiteX52-537" fmla="*/ 6383 w 10000"/>
                  <a:gd name="connsiteY52-538" fmla="*/ 4973 h 10000"/>
                  <a:gd name="connsiteX53-539" fmla="*/ 6512 w 10000"/>
                  <a:gd name="connsiteY53-540" fmla="*/ 5119 h 10000"/>
                  <a:gd name="connsiteX54-541" fmla="*/ 7572 w 10000"/>
                  <a:gd name="connsiteY54-542" fmla="*/ 6532 h 10000"/>
                  <a:gd name="connsiteX55-543" fmla="*/ 7414 w 10000"/>
                  <a:gd name="connsiteY55-544" fmla="*/ 7630 h 10000"/>
                  <a:gd name="connsiteX56-545" fmla="*/ 5483 w 10000"/>
                  <a:gd name="connsiteY56-546" fmla="*/ 8218 h 10000"/>
                  <a:gd name="connsiteX57-547" fmla="*/ 5467 w 10000"/>
                  <a:gd name="connsiteY57-548" fmla="*/ 8273 h 10000"/>
                  <a:gd name="connsiteX58-549" fmla="*/ 3490 w 10000"/>
                  <a:gd name="connsiteY58-550" fmla="*/ 8053 h 10000"/>
                  <a:gd name="connsiteX59-551" fmla="*/ 3345 w 10000"/>
                  <a:gd name="connsiteY59-552" fmla="*/ 7357 h 10000"/>
                  <a:gd name="connsiteX60-553" fmla="*/ 3586 w 10000"/>
                  <a:gd name="connsiteY60-554" fmla="*/ 7082 h 10000"/>
                  <a:gd name="connsiteX61-555" fmla="*/ 3683 w 10000"/>
                  <a:gd name="connsiteY61-556" fmla="*/ 6880 h 10000"/>
                  <a:gd name="connsiteX62-557" fmla="*/ 3490 w 10000"/>
                  <a:gd name="connsiteY62-558" fmla="*/ 6770 h 10000"/>
                  <a:gd name="connsiteX63-559" fmla="*/ 3072 w 10000"/>
                  <a:gd name="connsiteY63-560" fmla="*/ 7247 h 10000"/>
                  <a:gd name="connsiteX64-561" fmla="*/ 3249 w 10000"/>
                  <a:gd name="connsiteY64-562" fmla="*/ 8255 h 10000"/>
                  <a:gd name="connsiteX65-563" fmla="*/ 3249 w 10000"/>
                  <a:gd name="connsiteY65-564" fmla="*/ 8273 h 10000"/>
                  <a:gd name="connsiteX66-565" fmla="*/ 4680 w 10000"/>
                  <a:gd name="connsiteY66-566" fmla="*/ 8825 h 10000"/>
                  <a:gd name="connsiteX67-567" fmla="*/ 5354 w 10000"/>
                  <a:gd name="connsiteY67-568" fmla="*/ 8677 h 10000"/>
                  <a:gd name="connsiteX68-569" fmla="*/ 3393 w 10000"/>
                  <a:gd name="connsiteY68-570" fmla="*/ 9998 h 10000"/>
                  <a:gd name="connsiteX69-571" fmla="*/ 2253 w 10000"/>
                  <a:gd name="connsiteY69-572" fmla="*/ 9228 h 10000"/>
                  <a:gd name="connsiteX70-573" fmla="*/ 1224 w 10000"/>
                  <a:gd name="connsiteY70-574" fmla="*/ 7137 h 10000"/>
                  <a:gd name="connsiteX71-575" fmla="*/ 3 w 10000"/>
                  <a:gd name="connsiteY71-576" fmla="*/ 4954 h 10000"/>
                  <a:gd name="connsiteX0-577" fmla="*/ 3 w 10000"/>
                  <a:gd name="connsiteY0-578" fmla="*/ 4954 h 10000"/>
                  <a:gd name="connsiteX1-579" fmla="*/ 726 w 10000"/>
                  <a:gd name="connsiteY1-580" fmla="*/ 3028 h 10000"/>
                  <a:gd name="connsiteX2-581" fmla="*/ 1337 w 10000"/>
                  <a:gd name="connsiteY2-582" fmla="*/ 1635 h 10000"/>
                  <a:gd name="connsiteX3-583" fmla="*/ 3233 w 10000"/>
                  <a:gd name="connsiteY3-584" fmla="*/ 773 h 10000"/>
                  <a:gd name="connsiteX4-585" fmla="*/ 5997 w 10000"/>
                  <a:gd name="connsiteY4-586" fmla="*/ 424 h 10000"/>
                  <a:gd name="connsiteX5-587" fmla="*/ 8488 w 10000"/>
                  <a:gd name="connsiteY5-588" fmla="*/ 1452 h 10000"/>
                  <a:gd name="connsiteX6-589" fmla="*/ 9693 w 10000"/>
                  <a:gd name="connsiteY6-590" fmla="*/ 4661 h 10000"/>
                  <a:gd name="connsiteX7-591" fmla="*/ 7765 w 10000"/>
                  <a:gd name="connsiteY7-592" fmla="*/ 5852 h 10000"/>
                  <a:gd name="connsiteX8-593" fmla="*/ 6752 w 10000"/>
                  <a:gd name="connsiteY8-594" fmla="*/ 4844 h 10000"/>
                  <a:gd name="connsiteX9-595" fmla="*/ 7444 w 10000"/>
                  <a:gd name="connsiteY9-596" fmla="*/ 2845 h 10000"/>
                  <a:gd name="connsiteX10-597" fmla="*/ 8680 w 10000"/>
                  <a:gd name="connsiteY10-598" fmla="*/ 2808 h 10000"/>
                  <a:gd name="connsiteX11-599" fmla="*/ 8873 w 10000"/>
                  <a:gd name="connsiteY11-600" fmla="*/ 3799 h 10000"/>
                  <a:gd name="connsiteX12-601" fmla="*/ 8568 w 10000"/>
                  <a:gd name="connsiteY12-602" fmla="*/ 4203 h 10000"/>
                  <a:gd name="connsiteX13-603" fmla="*/ 7941 w 10000"/>
                  <a:gd name="connsiteY13-604" fmla="*/ 4184 h 10000"/>
                  <a:gd name="connsiteX14-605" fmla="*/ 7748 w 10000"/>
                  <a:gd name="connsiteY14-606" fmla="*/ 4276 h 10000"/>
                  <a:gd name="connsiteX15-607" fmla="*/ 7829 w 10000"/>
                  <a:gd name="connsiteY15-608" fmla="*/ 4496 h 10000"/>
                  <a:gd name="connsiteX16-609" fmla="*/ 8664 w 10000"/>
                  <a:gd name="connsiteY16-610" fmla="*/ 4514 h 10000"/>
                  <a:gd name="connsiteX17-611" fmla="*/ 9163 w 10000"/>
                  <a:gd name="connsiteY17-612" fmla="*/ 3928 h 10000"/>
                  <a:gd name="connsiteX18-613" fmla="*/ 8857 w 10000"/>
                  <a:gd name="connsiteY18-614" fmla="*/ 2533 h 10000"/>
                  <a:gd name="connsiteX19-615" fmla="*/ 7637 w 10000"/>
                  <a:gd name="connsiteY19-616" fmla="*/ 2350 h 10000"/>
                  <a:gd name="connsiteX20-617" fmla="*/ 6720 w 10000"/>
                  <a:gd name="connsiteY20-618" fmla="*/ 1360 h 10000"/>
                  <a:gd name="connsiteX21-619" fmla="*/ 5627 w 10000"/>
                  <a:gd name="connsiteY21-620" fmla="*/ 1470 h 10000"/>
                  <a:gd name="connsiteX22-621" fmla="*/ 4390 w 10000"/>
                  <a:gd name="connsiteY22-622" fmla="*/ 902 h 10000"/>
                  <a:gd name="connsiteX23-623" fmla="*/ 3442 w 10000"/>
                  <a:gd name="connsiteY23-624" fmla="*/ 1543 h 10000"/>
                  <a:gd name="connsiteX24-625" fmla="*/ 3201 w 10000"/>
                  <a:gd name="connsiteY24-626" fmla="*/ 2277 h 10000"/>
                  <a:gd name="connsiteX25-627" fmla="*/ 1578 w 10000"/>
                  <a:gd name="connsiteY25-628" fmla="*/ 2771 h 10000"/>
                  <a:gd name="connsiteX26-629" fmla="*/ 1257 w 10000"/>
                  <a:gd name="connsiteY26-630" fmla="*/ 4203 h 10000"/>
                  <a:gd name="connsiteX27-631" fmla="*/ 902 w 10000"/>
                  <a:gd name="connsiteY27-632" fmla="*/ 5486 h 10000"/>
                  <a:gd name="connsiteX28-633" fmla="*/ 1417 w 10000"/>
                  <a:gd name="connsiteY28-634" fmla="*/ 6294 h 10000"/>
                  <a:gd name="connsiteX29-635" fmla="*/ 2670 w 10000"/>
                  <a:gd name="connsiteY29-636" fmla="*/ 6129 h 10000"/>
                  <a:gd name="connsiteX30-637" fmla="*/ 4518 w 10000"/>
                  <a:gd name="connsiteY30-638" fmla="*/ 6092 h 10000"/>
                  <a:gd name="connsiteX31-639" fmla="*/ 5531 w 10000"/>
                  <a:gd name="connsiteY31-640" fmla="*/ 6642 h 10000"/>
                  <a:gd name="connsiteX32-641" fmla="*/ 5611 w 10000"/>
                  <a:gd name="connsiteY32-642" fmla="*/ 6642 h 10000"/>
                  <a:gd name="connsiteX33-643" fmla="*/ 6093 w 10000"/>
                  <a:gd name="connsiteY33-644" fmla="*/ 6129 h 10000"/>
                  <a:gd name="connsiteX34-645" fmla="*/ 6013 w 10000"/>
                  <a:gd name="connsiteY34-646" fmla="*/ 5907 h 10000"/>
                  <a:gd name="connsiteX35-647" fmla="*/ 5820 w 10000"/>
                  <a:gd name="connsiteY35-648" fmla="*/ 5981 h 10000"/>
                  <a:gd name="connsiteX36-649" fmla="*/ 5547 w 10000"/>
                  <a:gd name="connsiteY36-650" fmla="*/ 6312 h 10000"/>
                  <a:gd name="connsiteX37-651" fmla="*/ 4695 w 10000"/>
                  <a:gd name="connsiteY37-652" fmla="*/ 5834 h 10000"/>
                  <a:gd name="connsiteX38-653" fmla="*/ 2510 w 10000"/>
                  <a:gd name="connsiteY38-654" fmla="*/ 5852 h 10000"/>
                  <a:gd name="connsiteX39-655" fmla="*/ 1545 w 10000"/>
                  <a:gd name="connsiteY39-656" fmla="*/ 5981 h 10000"/>
                  <a:gd name="connsiteX40-657" fmla="*/ 1208 w 10000"/>
                  <a:gd name="connsiteY40-658" fmla="*/ 5431 h 10000"/>
                  <a:gd name="connsiteX41-659" fmla="*/ 1514 w 10000"/>
                  <a:gd name="connsiteY41-660" fmla="*/ 4386 h 10000"/>
                  <a:gd name="connsiteX42-661" fmla="*/ 1561 w 10000"/>
                  <a:gd name="connsiteY42-662" fmla="*/ 4203 h 10000"/>
                  <a:gd name="connsiteX43-663" fmla="*/ 1787 w 10000"/>
                  <a:gd name="connsiteY43-664" fmla="*/ 2991 h 10000"/>
                  <a:gd name="connsiteX44-665" fmla="*/ 3136 w 10000"/>
                  <a:gd name="connsiteY44-666" fmla="*/ 2606 h 10000"/>
                  <a:gd name="connsiteX45-667" fmla="*/ 3876 w 10000"/>
                  <a:gd name="connsiteY45-668" fmla="*/ 3799 h 10000"/>
                  <a:gd name="connsiteX46-669" fmla="*/ 2703 w 10000"/>
                  <a:gd name="connsiteY46-670" fmla="*/ 4569 h 10000"/>
                  <a:gd name="connsiteX47-671" fmla="*/ 2719 w 10000"/>
                  <a:gd name="connsiteY47-672" fmla="*/ 4808 h 10000"/>
                  <a:gd name="connsiteX48-673" fmla="*/ 2927 w 10000"/>
                  <a:gd name="connsiteY48-674" fmla="*/ 4771 h 10000"/>
                  <a:gd name="connsiteX49-675" fmla="*/ 4744 w 10000"/>
                  <a:gd name="connsiteY49-676" fmla="*/ 4423 h 10000"/>
                  <a:gd name="connsiteX50-677" fmla="*/ 4937 w 10000"/>
                  <a:gd name="connsiteY50-678" fmla="*/ 4423 h 10000"/>
                  <a:gd name="connsiteX51-679" fmla="*/ 5804 w 10000"/>
                  <a:gd name="connsiteY51-680" fmla="*/ 4184 h 10000"/>
                  <a:gd name="connsiteX52-681" fmla="*/ 6383 w 10000"/>
                  <a:gd name="connsiteY52-682" fmla="*/ 4973 h 10000"/>
                  <a:gd name="connsiteX53-683" fmla="*/ 6512 w 10000"/>
                  <a:gd name="connsiteY53-684" fmla="*/ 5119 h 10000"/>
                  <a:gd name="connsiteX54-685" fmla="*/ 7572 w 10000"/>
                  <a:gd name="connsiteY54-686" fmla="*/ 6532 h 10000"/>
                  <a:gd name="connsiteX55-687" fmla="*/ 7414 w 10000"/>
                  <a:gd name="connsiteY55-688" fmla="*/ 7630 h 10000"/>
                  <a:gd name="connsiteX56-689" fmla="*/ 5483 w 10000"/>
                  <a:gd name="connsiteY56-690" fmla="*/ 8218 h 10000"/>
                  <a:gd name="connsiteX57-691" fmla="*/ 5467 w 10000"/>
                  <a:gd name="connsiteY57-692" fmla="*/ 8273 h 10000"/>
                  <a:gd name="connsiteX58-693" fmla="*/ 3490 w 10000"/>
                  <a:gd name="connsiteY58-694" fmla="*/ 8053 h 10000"/>
                  <a:gd name="connsiteX59-695" fmla="*/ 3345 w 10000"/>
                  <a:gd name="connsiteY59-696" fmla="*/ 7357 h 10000"/>
                  <a:gd name="connsiteX60-697" fmla="*/ 3586 w 10000"/>
                  <a:gd name="connsiteY60-698" fmla="*/ 7082 h 10000"/>
                  <a:gd name="connsiteX61-699" fmla="*/ 3683 w 10000"/>
                  <a:gd name="connsiteY61-700" fmla="*/ 6880 h 10000"/>
                  <a:gd name="connsiteX62-701" fmla="*/ 3490 w 10000"/>
                  <a:gd name="connsiteY62-702" fmla="*/ 6770 h 10000"/>
                  <a:gd name="connsiteX63-703" fmla="*/ 3072 w 10000"/>
                  <a:gd name="connsiteY63-704" fmla="*/ 7247 h 10000"/>
                  <a:gd name="connsiteX64-705" fmla="*/ 3249 w 10000"/>
                  <a:gd name="connsiteY64-706" fmla="*/ 8255 h 10000"/>
                  <a:gd name="connsiteX65-707" fmla="*/ 3249 w 10000"/>
                  <a:gd name="connsiteY65-708" fmla="*/ 8273 h 10000"/>
                  <a:gd name="connsiteX66-709" fmla="*/ 4680 w 10000"/>
                  <a:gd name="connsiteY66-710" fmla="*/ 8825 h 10000"/>
                  <a:gd name="connsiteX67-711" fmla="*/ 5354 w 10000"/>
                  <a:gd name="connsiteY67-712" fmla="*/ 8677 h 10000"/>
                  <a:gd name="connsiteX68-713" fmla="*/ 3393 w 10000"/>
                  <a:gd name="connsiteY68-714" fmla="*/ 9998 h 10000"/>
                  <a:gd name="connsiteX69-715" fmla="*/ 2253 w 10000"/>
                  <a:gd name="connsiteY69-716" fmla="*/ 9228 h 10000"/>
                  <a:gd name="connsiteX70-717" fmla="*/ 1224 w 10000"/>
                  <a:gd name="connsiteY70-718" fmla="*/ 7137 h 10000"/>
                  <a:gd name="connsiteX71-719" fmla="*/ 3 w 10000"/>
                  <a:gd name="connsiteY71-720" fmla="*/ 4954 h 10000"/>
                  <a:gd name="connsiteX0-721" fmla="*/ 3 w 10000"/>
                  <a:gd name="connsiteY0-722" fmla="*/ 4954 h 10000"/>
                  <a:gd name="connsiteX1-723" fmla="*/ 726 w 10000"/>
                  <a:gd name="connsiteY1-724" fmla="*/ 3028 h 10000"/>
                  <a:gd name="connsiteX2-725" fmla="*/ 1337 w 10000"/>
                  <a:gd name="connsiteY2-726" fmla="*/ 1635 h 10000"/>
                  <a:gd name="connsiteX3-727" fmla="*/ 3233 w 10000"/>
                  <a:gd name="connsiteY3-728" fmla="*/ 773 h 10000"/>
                  <a:gd name="connsiteX4-729" fmla="*/ 5997 w 10000"/>
                  <a:gd name="connsiteY4-730" fmla="*/ 424 h 10000"/>
                  <a:gd name="connsiteX5-731" fmla="*/ 8488 w 10000"/>
                  <a:gd name="connsiteY5-732" fmla="*/ 1452 h 10000"/>
                  <a:gd name="connsiteX6-733" fmla="*/ 9693 w 10000"/>
                  <a:gd name="connsiteY6-734" fmla="*/ 4661 h 10000"/>
                  <a:gd name="connsiteX7-735" fmla="*/ 7765 w 10000"/>
                  <a:gd name="connsiteY7-736" fmla="*/ 5852 h 10000"/>
                  <a:gd name="connsiteX8-737" fmla="*/ 6752 w 10000"/>
                  <a:gd name="connsiteY8-738" fmla="*/ 4844 h 10000"/>
                  <a:gd name="connsiteX9-739" fmla="*/ 7444 w 10000"/>
                  <a:gd name="connsiteY9-740" fmla="*/ 2845 h 10000"/>
                  <a:gd name="connsiteX10-741" fmla="*/ 8680 w 10000"/>
                  <a:gd name="connsiteY10-742" fmla="*/ 2808 h 10000"/>
                  <a:gd name="connsiteX11-743" fmla="*/ 8873 w 10000"/>
                  <a:gd name="connsiteY11-744" fmla="*/ 3799 h 10000"/>
                  <a:gd name="connsiteX12-745" fmla="*/ 8568 w 10000"/>
                  <a:gd name="connsiteY12-746" fmla="*/ 4203 h 10000"/>
                  <a:gd name="connsiteX13-747" fmla="*/ 7941 w 10000"/>
                  <a:gd name="connsiteY13-748" fmla="*/ 4184 h 10000"/>
                  <a:gd name="connsiteX14-749" fmla="*/ 7748 w 10000"/>
                  <a:gd name="connsiteY14-750" fmla="*/ 4276 h 10000"/>
                  <a:gd name="connsiteX15-751" fmla="*/ 7829 w 10000"/>
                  <a:gd name="connsiteY15-752" fmla="*/ 4496 h 10000"/>
                  <a:gd name="connsiteX16-753" fmla="*/ 8664 w 10000"/>
                  <a:gd name="connsiteY16-754" fmla="*/ 4514 h 10000"/>
                  <a:gd name="connsiteX17-755" fmla="*/ 9163 w 10000"/>
                  <a:gd name="connsiteY17-756" fmla="*/ 3928 h 10000"/>
                  <a:gd name="connsiteX18-757" fmla="*/ 8857 w 10000"/>
                  <a:gd name="connsiteY18-758" fmla="*/ 2533 h 10000"/>
                  <a:gd name="connsiteX19-759" fmla="*/ 7637 w 10000"/>
                  <a:gd name="connsiteY19-760" fmla="*/ 2350 h 10000"/>
                  <a:gd name="connsiteX20-761" fmla="*/ 6720 w 10000"/>
                  <a:gd name="connsiteY20-762" fmla="*/ 1360 h 10000"/>
                  <a:gd name="connsiteX21-763" fmla="*/ 5627 w 10000"/>
                  <a:gd name="connsiteY21-764" fmla="*/ 1470 h 10000"/>
                  <a:gd name="connsiteX22-765" fmla="*/ 4390 w 10000"/>
                  <a:gd name="connsiteY22-766" fmla="*/ 902 h 10000"/>
                  <a:gd name="connsiteX23-767" fmla="*/ 3442 w 10000"/>
                  <a:gd name="connsiteY23-768" fmla="*/ 1543 h 10000"/>
                  <a:gd name="connsiteX24-769" fmla="*/ 3201 w 10000"/>
                  <a:gd name="connsiteY24-770" fmla="*/ 2277 h 10000"/>
                  <a:gd name="connsiteX25-771" fmla="*/ 1578 w 10000"/>
                  <a:gd name="connsiteY25-772" fmla="*/ 2771 h 10000"/>
                  <a:gd name="connsiteX26-773" fmla="*/ 1257 w 10000"/>
                  <a:gd name="connsiteY26-774" fmla="*/ 4203 h 10000"/>
                  <a:gd name="connsiteX27-775" fmla="*/ 902 w 10000"/>
                  <a:gd name="connsiteY27-776" fmla="*/ 5486 h 10000"/>
                  <a:gd name="connsiteX28-777" fmla="*/ 1417 w 10000"/>
                  <a:gd name="connsiteY28-778" fmla="*/ 6294 h 10000"/>
                  <a:gd name="connsiteX29-779" fmla="*/ 2670 w 10000"/>
                  <a:gd name="connsiteY29-780" fmla="*/ 6129 h 10000"/>
                  <a:gd name="connsiteX30-781" fmla="*/ 4518 w 10000"/>
                  <a:gd name="connsiteY30-782" fmla="*/ 6092 h 10000"/>
                  <a:gd name="connsiteX31-783" fmla="*/ 5531 w 10000"/>
                  <a:gd name="connsiteY31-784" fmla="*/ 6642 h 10000"/>
                  <a:gd name="connsiteX32-785" fmla="*/ 5611 w 10000"/>
                  <a:gd name="connsiteY32-786" fmla="*/ 6642 h 10000"/>
                  <a:gd name="connsiteX33-787" fmla="*/ 6093 w 10000"/>
                  <a:gd name="connsiteY33-788" fmla="*/ 6129 h 10000"/>
                  <a:gd name="connsiteX34-789" fmla="*/ 6013 w 10000"/>
                  <a:gd name="connsiteY34-790" fmla="*/ 5907 h 10000"/>
                  <a:gd name="connsiteX35-791" fmla="*/ 5820 w 10000"/>
                  <a:gd name="connsiteY35-792" fmla="*/ 5981 h 10000"/>
                  <a:gd name="connsiteX36-793" fmla="*/ 5547 w 10000"/>
                  <a:gd name="connsiteY36-794" fmla="*/ 6312 h 10000"/>
                  <a:gd name="connsiteX37-795" fmla="*/ 4695 w 10000"/>
                  <a:gd name="connsiteY37-796" fmla="*/ 5834 h 10000"/>
                  <a:gd name="connsiteX38-797" fmla="*/ 2510 w 10000"/>
                  <a:gd name="connsiteY38-798" fmla="*/ 5852 h 10000"/>
                  <a:gd name="connsiteX39-799" fmla="*/ 1545 w 10000"/>
                  <a:gd name="connsiteY39-800" fmla="*/ 5981 h 10000"/>
                  <a:gd name="connsiteX40-801" fmla="*/ 1208 w 10000"/>
                  <a:gd name="connsiteY40-802" fmla="*/ 5431 h 10000"/>
                  <a:gd name="connsiteX41-803" fmla="*/ 1514 w 10000"/>
                  <a:gd name="connsiteY41-804" fmla="*/ 4386 h 10000"/>
                  <a:gd name="connsiteX42-805" fmla="*/ 1561 w 10000"/>
                  <a:gd name="connsiteY42-806" fmla="*/ 4203 h 10000"/>
                  <a:gd name="connsiteX43-807" fmla="*/ 1787 w 10000"/>
                  <a:gd name="connsiteY43-808" fmla="*/ 2991 h 10000"/>
                  <a:gd name="connsiteX44-809" fmla="*/ 3136 w 10000"/>
                  <a:gd name="connsiteY44-810" fmla="*/ 2606 h 10000"/>
                  <a:gd name="connsiteX45-811" fmla="*/ 3876 w 10000"/>
                  <a:gd name="connsiteY45-812" fmla="*/ 3799 h 10000"/>
                  <a:gd name="connsiteX46-813" fmla="*/ 2703 w 10000"/>
                  <a:gd name="connsiteY46-814" fmla="*/ 4569 h 10000"/>
                  <a:gd name="connsiteX47-815" fmla="*/ 2719 w 10000"/>
                  <a:gd name="connsiteY47-816" fmla="*/ 4808 h 10000"/>
                  <a:gd name="connsiteX48-817" fmla="*/ 2927 w 10000"/>
                  <a:gd name="connsiteY48-818" fmla="*/ 4771 h 10000"/>
                  <a:gd name="connsiteX49-819" fmla="*/ 4744 w 10000"/>
                  <a:gd name="connsiteY49-820" fmla="*/ 4423 h 10000"/>
                  <a:gd name="connsiteX50-821" fmla="*/ 4937 w 10000"/>
                  <a:gd name="connsiteY50-822" fmla="*/ 4423 h 10000"/>
                  <a:gd name="connsiteX51-823" fmla="*/ 5804 w 10000"/>
                  <a:gd name="connsiteY51-824" fmla="*/ 4184 h 10000"/>
                  <a:gd name="connsiteX52-825" fmla="*/ 6383 w 10000"/>
                  <a:gd name="connsiteY52-826" fmla="*/ 4973 h 10000"/>
                  <a:gd name="connsiteX53-827" fmla="*/ 6512 w 10000"/>
                  <a:gd name="connsiteY53-828" fmla="*/ 5119 h 10000"/>
                  <a:gd name="connsiteX54-829" fmla="*/ 7572 w 10000"/>
                  <a:gd name="connsiteY54-830" fmla="*/ 6532 h 10000"/>
                  <a:gd name="connsiteX55-831" fmla="*/ 7414 w 10000"/>
                  <a:gd name="connsiteY55-832" fmla="*/ 7630 h 10000"/>
                  <a:gd name="connsiteX56-833" fmla="*/ 5483 w 10000"/>
                  <a:gd name="connsiteY56-834" fmla="*/ 8218 h 10000"/>
                  <a:gd name="connsiteX57-835" fmla="*/ 5467 w 10000"/>
                  <a:gd name="connsiteY57-836" fmla="*/ 8273 h 10000"/>
                  <a:gd name="connsiteX58-837" fmla="*/ 3490 w 10000"/>
                  <a:gd name="connsiteY58-838" fmla="*/ 8053 h 10000"/>
                  <a:gd name="connsiteX59-839" fmla="*/ 3345 w 10000"/>
                  <a:gd name="connsiteY59-840" fmla="*/ 7357 h 10000"/>
                  <a:gd name="connsiteX60-841" fmla="*/ 3586 w 10000"/>
                  <a:gd name="connsiteY60-842" fmla="*/ 7082 h 10000"/>
                  <a:gd name="connsiteX61-843" fmla="*/ 3683 w 10000"/>
                  <a:gd name="connsiteY61-844" fmla="*/ 6880 h 10000"/>
                  <a:gd name="connsiteX62-845" fmla="*/ 3490 w 10000"/>
                  <a:gd name="connsiteY62-846" fmla="*/ 6770 h 10000"/>
                  <a:gd name="connsiteX63-847" fmla="*/ 3072 w 10000"/>
                  <a:gd name="connsiteY63-848" fmla="*/ 7247 h 10000"/>
                  <a:gd name="connsiteX64-849" fmla="*/ 3249 w 10000"/>
                  <a:gd name="connsiteY64-850" fmla="*/ 8255 h 10000"/>
                  <a:gd name="connsiteX65-851" fmla="*/ 3249 w 10000"/>
                  <a:gd name="connsiteY65-852" fmla="*/ 8273 h 10000"/>
                  <a:gd name="connsiteX66-853" fmla="*/ 4680 w 10000"/>
                  <a:gd name="connsiteY66-854" fmla="*/ 8825 h 10000"/>
                  <a:gd name="connsiteX67-855" fmla="*/ 5354 w 10000"/>
                  <a:gd name="connsiteY67-856" fmla="*/ 8677 h 10000"/>
                  <a:gd name="connsiteX68-857" fmla="*/ 3393 w 10000"/>
                  <a:gd name="connsiteY68-858" fmla="*/ 9998 h 10000"/>
                  <a:gd name="connsiteX69-859" fmla="*/ 2253 w 10000"/>
                  <a:gd name="connsiteY69-860" fmla="*/ 9228 h 10000"/>
                  <a:gd name="connsiteX70-861" fmla="*/ 1224 w 10000"/>
                  <a:gd name="connsiteY70-862" fmla="*/ 7137 h 10000"/>
                  <a:gd name="connsiteX71-863" fmla="*/ 3 w 10000"/>
                  <a:gd name="connsiteY71-864" fmla="*/ 4954 h 10000"/>
                  <a:gd name="connsiteX0-865" fmla="*/ 3 w 10000"/>
                  <a:gd name="connsiteY0-866" fmla="*/ 4954 h 10000"/>
                  <a:gd name="connsiteX1-867" fmla="*/ 726 w 10000"/>
                  <a:gd name="connsiteY1-868" fmla="*/ 3028 h 10000"/>
                  <a:gd name="connsiteX2-869" fmla="*/ 1337 w 10000"/>
                  <a:gd name="connsiteY2-870" fmla="*/ 1635 h 10000"/>
                  <a:gd name="connsiteX3-871" fmla="*/ 3233 w 10000"/>
                  <a:gd name="connsiteY3-872" fmla="*/ 773 h 10000"/>
                  <a:gd name="connsiteX4-873" fmla="*/ 5997 w 10000"/>
                  <a:gd name="connsiteY4-874" fmla="*/ 424 h 10000"/>
                  <a:gd name="connsiteX5-875" fmla="*/ 8488 w 10000"/>
                  <a:gd name="connsiteY5-876" fmla="*/ 1452 h 10000"/>
                  <a:gd name="connsiteX6-877" fmla="*/ 9693 w 10000"/>
                  <a:gd name="connsiteY6-878" fmla="*/ 4661 h 10000"/>
                  <a:gd name="connsiteX7-879" fmla="*/ 7765 w 10000"/>
                  <a:gd name="connsiteY7-880" fmla="*/ 5852 h 10000"/>
                  <a:gd name="connsiteX8-881" fmla="*/ 6752 w 10000"/>
                  <a:gd name="connsiteY8-882" fmla="*/ 4844 h 10000"/>
                  <a:gd name="connsiteX9-883" fmla="*/ 7444 w 10000"/>
                  <a:gd name="connsiteY9-884" fmla="*/ 2845 h 10000"/>
                  <a:gd name="connsiteX10-885" fmla="*/ 8680 w 10000"/>
                  <a:gd name="connsiteY10-886" fmla="*/ 2808 h 10000"/>
                  <a:gd name="connsiteX11-887" fmla="*/ 8873 w 10000"/>
                  <a:gd name="connsiteY11-888" fmla="*/ 3799 h 10000"/>
                  <a:gd name="connsiteX12-889" fmla="*/ 8568 w 10000"/>
                  <a:gd name="connsiteY12-890" fmla="*/ 4203 h 10000"/>
                  <a:gd name="connsiteX13-891" fmla="*/ 7941 w 10000"/>
                  <a:gd name="connsiteY13-892" fmla="*/ 4184 h 10000"/>
                  <a:gd name="connsiteX14-893" fmla="*/ 7748 w 10000"/>
                  <a:gd name="connsiteY14-894" fmla="*/ 4276 h 10000"/>
                  <a:gd name="connsiteX15-895" fmla="*/ 7829 w 10000"/>
                  <a:gd name="connsiteY15-896" fmla="*/ 4496 h 10000"/>
                  <a:gd name="connsiteX16-897" fmla="*/ 8664 w 10000"/>
                  <a:gd name="connsiteY16-898" fmla="*/ 4514 h 10000"/>
                  <a:gd name="connsiteX17-899" fmla="*/ 9163 w 10000"/>
                  <a:gd name="connsiteY17-900" fmla="*/ 3928 h 10000"/>
                  <a:gd name="connsiteX18-901" fmla="*/ 8857 w 10000"/>
                  <a:gd name="connsiteY18-902" fmla="*/ 2533 h 10000"/>
                  <a:gd name="connsiteX19-903" fmla="*/ 7637 w 10000"/>
                  <a:gd name="connsiteY19-904" fmla="*/ 2350 h 10000"/>
                  <a:gd name="connsiteX20-905" fmla="*/ 6720 w 10000"/>
                  <a:gd name="connsiteY20-906" fmla="*/ 1360 h 10000"/>
                  <a:gd name="connsiteX21-907" fmla="*/ 5627 w 10000"/>
                  <a:gd name="connsiteY21-908" fmla="*/ 1470 h 10000"/>
                  <a:gd name="connsiteX22-909" fmla="*/ 4390 w 10000"/>
                  <a:gd name="connsiteY22-910" fmla="*/ 902 h 10000"/>
                  <a:gd name="connsiteX23-911" fmla="*/ 3442 w 10000"/>
                  <a:gd name="connsiteY23-912" fmla="*/ 1543 h 10000"/>
                  <a:gd name="connsiteX24-913" fmla="*/ 3201 w 10000"/>
                  <a:gd name="connsiteY24-914" fmla="*/ 2277 h 10000"/>
                  <a:gd name="connsiteX25-915" fmla="*/ 1578 w 10000"/>
                  <a:gd name="connsiteY25-916" fmla="*/ 2771 h 10000"/>
                  <a:gd name="connsiteX26-917" fmla="*/ 1257 w 10000"/>
                  <a:gd name="connsiteY26-918" fmla="*/ 4203 h 10000"/>
                  <a:gd name="connsiteX27-919" fmla="*/ 902 w 10000"/>
                  <a:gd name="connsiteY27-920" fmla="*/ 5486 h 10000"/>
                  <a:gd name="connsiteX28-921" fmla="*/ 1417 w 10000"/>
                  <a:gd name="connsiteY28-922" fmla="*/ 6294 h 10000"/>
                  <a:gd name="connsiteX29-923" fmla="*/ 2670 w 10000"/>
                  <a:gd name="connsiteY29-924" fmla="*/ 6129 h 10000"/>
                  <a:gd name="connsiteX30-925" fmla="*/ 4518 w 10000"/>
                  <a:gd name="connsiteY30-926" fmla="*/ 6092 h 10000"/>
                  <a:gd name="connsiteX31-927" fmla="*/ 5531 w 10000"/>
                  <a:gd name="connsiteY31-928" fmla="*/ 6642 h 10000"/>
                  <a:gd name="connsiteX32-929" fmla="*/ 5611 w 10000"/>
                  <a:gd name="connsiteY32-930" fmla="*/ 6642 h 10000"/>
                  <a:gd name="connsiteX33-931" fmla="*/ 6093 w 10000"/>
                  <a:gd name="connsiteY33-932" fmla="*/ 6129 h 10000"/>
                  <a:gd name="connsiteX34-933" fmla="*/ 6013 w 10000"/>
                  <a:gd name="connsiteY34-934" fmla="*/ 5907 h 10000"/>
                  <a:gd name="connsiteX35-935" fmla="*/ 5820 w 10000"/>
                  <a:gd name="connsiteY35-936" fmla="*/ 5981 h 10000"/>
                  <a:gd name="connsiteX36-937" fmla="*/ 5547 w 10000"/>
                  <a:gd name="connsiteY36-938" fmla="*/ 6312 h 10000"/>
                  <a:gd name="connsiteX37-939" fmla="*/ 4695 w 10000"/>
                  <a:gd name="connsiteY37-940" fmla="*/ 5834 h 10000"/>
                  <a:gd name="connsiteX38-941" fmla="*/ 2510 w 10000"/>
                  <a:gd name="connsiteY38-942" fmla="*/ 5852 h 10000"/>
                  <a:gd name="connsiteX39-943" fmla="*/ 1545 w 10000"/>
                  <a:gd name="connsiteY39-944" fmla="*/ 5981 h 10000"/>
                  <a:gd name="connsiteX40-945" fmla="*/ 1208 w 10000"/>
                  <a:gd name="connsiteY40-946" fmla="*/ 5431 h 10000"/>
                  <a:gd name="connsiteX41-947" fmla="*/ 1514 w 10000"/>
                  <a:gd name="connsiteY41-948" fmla="*/ 4386 h 10000"/>
                  <a:gd name="connsiteX42-949" fmla="*/ 1561 w 10000"/>
                  <a:gd name="connsiteY42-950" fmla="*/ 4203 h 10000"/>
                  <a:gd name="connsiteX43-951" fmla="*/ 1787 w 10000"/>
                  <a:gd name="connsiteY43-952" fmla="*/ 2991 h 10000"/>
                  <a:gd name="connsiteX44-953" fmla="*/ 3136 w 10000"/>
                  <a:gd name="connsiteY44-954" fmla="*/ 2606 h 10000"/>
                  <a:gd name="connsiteX45-955" fmla="*/ 3876 w 10000"/>
                  <a:gd name="connsiteY45-956" fmla="*/ 3799 h 10000"/>
                  <a:gd name="connsiteX46-957" fmla="*/ 2703 w 10000"/>
                  <a:gd name="connsiteY46-958" fmla="*/ 4569 h 10000"/>
                  <a:gd name="connsiteX47-959" fmla="*/ 2719 w 10000"/>
                  <a:gd name="connsiteY47-960" fmla="*/ 4808 h 10000"/>
                  <a:gd name="connsiteX48-961" fmla="*/ 2927 w 10000"/>
                  <a:gd name="connsiteY48-962" fmla="*/ 4771 h 10000"/>
                  <a:gd name="connsiteX49-963" fmla="*/ 4744 w 10000"/>
                  <a:gd name="connsiteY49-964" fmla="*/ 4423 h 10000"/>
                  <a:gd name="connsiteX50-965" fmla="*/ 4937 w 10000"/>
                  <a:gd name="connsiteY50-966" fmla="*/ 4423 h 10000"/>
                  <a:gd name="connsiteX51-967" fmla="*/ 5804 w 10000"/>
                  <a:gd name="connsiteY51-968" fmla="*/ 4184 h 10000"/>
                  <a:gd name="connsiteX52-969" fmla="*/ 6383 w 10000"/>
                  <a:gd name="connsiteY52-970" fmla="*/ 4973 h 10000"/>
                  <a:gd name="connsiteX53-971" fmla="*/ 6512 w 10000"/>
                  <a:gd name="connsiteY53-972" fmla="*/ 5119 h 10000"/>
                  <a:gd name="connsiteX54-973" fmla="*/ 7572 w 10000"/>
                  <a:gd name="connsiteY54-974" fmla="*/ 6532 h 10000"/>
                  <a:gd name="connsiteX55-975" fmla="*/ 7247 w 10000"/>
                  <a:gd name="connsiteY55-976" fmla="*/ 7791 h 10000"/>
                  <a:gd name="connsiteX56-977" fmla="*/ 5483 w 10000"/>
                  <a:gd name="connsiteY56-978" fmla="*/ 8218 h 10000"/>
                  <a:gd name="connsiteX57-979" fmla="*/ 5467 w 10000"/>
                  <a:gd name="connsiteY57-980" fmla="*/ 8273 h 10000"/>
                  <a:gd name="connsiteX58-981" fmla="*/ 3490 w 10000"/>
                  <a:gd name="connsiteY58-982" fmla="*/ 8053 h 10000"/>
                  <a:gd name="connsiteX59-983" fmla="*/ 3345 w 10000"/>
                  <a:gd name="connsiteY59-984" fmla="*/ 7357 h 10000"/>
                  <a:gd name="connsiteX60-985" fmla="*/ 3586 w 10000"/>
                  <a:gd name="connsiteY60-986" fmla="*/ 7082 h 10000"/>
                  <a:gd name="connsiteX61-987" fmla="*/ 3683 w 10000"/>
                  <a:gd name="connsiteY61-988" fmla="*/ 6880 h 10000"/>
                  <a:gd name="connsiteX62-989" fmla="*/ 3490 w 10000"/>
                  <a:gd name="connsiteY62-990" fmla="*/ 6770 h 10000"/>
                  <a:gd name="connsiteX63-991" fmla="*/ 3072 w 10000"/>
                  <a:gd name="connsiteY63-992" fmla="*/ 7247 h 10000"/>
                  <a:gd name="connsiteX64-993" fmla="*/ 3249 w 10000"/>
                  <a:gd name="connsiteY64-994" fmla="*/ 8255 h 10000"/>
                  <a:gd name="connsiteX65-995" fmla="*/ 3249 w 10000"/>
                  <a:gd name="connsiteY65-996" fmla="*/ 8273 h 10000"/>
                  <a:gd name="connsiteX66-997" fmla="*/ 4680 w 10000"/>
                  <a:gd name="connsiteY66-998" fmla="*/ 8825 h 10000"/>
                  <a:gd name="connsiteX67-999" fmla="*/ 5354 w 10000"/>
                  <a:gd name="connsiteY67-1000" fmla="*/ 8677 h 10000"/>
                  <a:gd name="connsiteX68-1001" fmla="*/ 3393 w 10000"/>
                  <a:gd name="connsiteY68-1002" fmla="*/ 9998 h 10000"/>
                  <a:gd name="connsiteX69-1003" fmla="*/ 2253 w 10000"/>
                  <a:gd name="connsiteY69-1004" fmla="*/ 9228 h 10000"/>
                  <a:gd name="connsiteX70-1005" fmla="*/ 1224 w 10000"/>
                  <a:gd name="connsiteY70-1006" fmla="*/ 7137 h 10000"/>
                  <a:gd name="connsiteX71-1007" fmla="*/ 3 w 10000"/>
                  <a:gd name="connsiteY71-1008" fmla="*/ 4954 h 10000"/>
                  <a:gd name="connsiteX0-1009" fmla="*/ 3 w 10000"/>
                  <a:gd name="connsiteY0-1010" fmla="*/ 4954 h 10000"/>
                  <a:gd name="connsiteX1-1011" fmla="*/ 726 w 10000"/>
                  <a:gd name="connsiteY1-1012" fmla="*/ 3028 h 10000"/>
                  <a:gd name="connsiteX2-1013" fmla="*/ 1337 w 10000"/>
                  <a:gd name="connsiteY2-1014" fmla="*/ 1635 h 10000"/>
                  <a:gd name="connsiteX3-1015" fmla="*/ 3233 w 10000"/>
                  <a:gd name="connsiteY3-1016" fmla="*/ 773 h 10000"/>
                  <a:gd name="connsiteX4-1017" fmla="*/ 5997 w 10000"/>
                  <a:gd name="connsiteY4-1018" fmla="*/ 424 h 10000"/>
                  <a:gd name="connsiteX5-1019" fmla="*/ 8488 w 10000"/>
                  <a:gd name="connsiteY5-1020" fmla="*/ 1452 h 10000"/>
                  <a:gd name="connsiteX6-1021" fmla="*/ 9693 w 10000"/>
                  <a:gd name="connsiteY6-1022" fmla="*/ 4661 h 10000"/>
                  <a:gd name="connsiteX7-1023" fmla="*/ 7765 w 10000"/>
                  <a:gd name="connsiteY7-1024" fmla="*/ 5852 h 10000"/>
                  <a:gd name="connsiteX8-1025" fmla="*/ 6752 w 10000"/>
                  <a:gd name="connsiteY8-1026" fmla="*/ 4844 h 10000"/>
                  <a:gd name="connsiteX9-1027" fmla="*/ 7444 w 10000"/>
                  <a:gd name="connsiteY9-1028" fmla="*/ 2845 h 10000"/>
                  <a:gd name="connsiteX10-1029" fmla="*/ 8680 w 10000"/>
                  <a:gd name="connsiteY10-1030" fmla="*/ 2808 h 10000"/>
                  <a:gd name="connsiteX11-1031" fmla="*/ 8873 w 10000"/>
                  <a:gd name="connsiteY11-1032" fmla="*/ 3799 h 10000"/>
                  <a:gd name="connsiteX12-1033" fmla="*/ 8568 w 10000"/>
                  <a:gd name="connsiteY12-1034" fmla="*/ 4203 h 10000"/>
                  <a:gd name="connsiteX13-1035" fmla="*/ 7941 w 10000"/>
                  <a:gd name="connsiteY13-1036" fmla="*/ 4184 h 10000"/>
                  <a:gd name="connsiteX14-1037" fmla="*/ 7748 w 10000"/>
                  <a:gd name="connsiteY14-1038" fmla="*/ 4276 h 10000"/>
                  <a:gd name="connsiteX15-1039" fmla="*/ 7829 w 10000"/>
                  <a:gd name="connsiteY15-1040" fmla="*/ 4496 h 10000"/>
                  <a:gd name="connsiteX16-1041" fmla="*/ 8664 w 10000"/>
                  <a:gd name="connsiteY16-1042" fmla="*/ 4514 h 10000"/>
                  <a:gd name="connsiteX17-1043" fmla="*/ 9163 w 10000"/>
                  <a:gd name="connsiteY17-1044" fmla="*/ 3928 h 10000"/>
                  <a:gd name="connsiteX18-1045" fmla="*/ 8857 w 10000"/>
                  <a:gd name="connsiteY18-1046" fmla="*/ 2533 h 10000"/>
                  <a:gd name="connsiteX19-1047" fmla="*/ 7637 w 10000"/>
                  <a:gd name="connsiteY19-1048" fmla="*/ 2350 h 10000"/>
                  <a:gd name="connsiteX20-1049" fmla="*/ 6720 w 10000"/>
                  <a:gd name="connsiteY20-1050" fmla="*/ 1360 h 10000"/>
                  <a:gd name="connsiteX21-1051" fmla="*/ 5627 w 10000"/>
                  <a:gd name="connsiteY21-1052" fmla="*/ 1470 h 10000"/>
                  <a:gd name="connsiteX22-1053" fmla="*/ 4390 w 10000"/>
                  <a:gd name="connsiteY22-1054" fmla="*/ 902 h 10000"/>
                  <a:gd name="connsiteX23-1055" fmla="*/ 3442 w 10000"/>
                  <a:gd name="connsiteY23-1056" fmla="*/ 1543 h 10000"/>
                  <a:gd name="connsiteX24-1057" fmla="*/ 3201 w 10000"/>
                  <a:gd name="connsiteY24-1058" fmla="*/ 2277 h 10000"/>
                  <a:gd name="connsiteX25-1059" fmla="*/ 1578 w 10000"/>
                  <a:gd name="connsiteY25-1060" fmla="*/ 2771 h 10000"/>
                  <a:gd name="connsiteX26-1061" fmla="*/ 1257 w 10000"/>
                  <a:gd name="connsiteY26-1062" fmla="*/ 4203 h 10000"/>
                  <a:gd name="connsiteX27-1063" fmla="*/ 902 w 10000"/>
                  <a:gd name="connsiteY27-1064" fmla="*/ 5486 h 10000"/>
                  <a:gd name="connsiteX28-1065" fmla="*/ 1417 w 10000"/>
                  <a:gd name="connsiteY28-1066" fmla="*/ 6294 h 10000"/>
                  <a:gd name="connsiteX29-1067" fmla="*/ 2670 w 10000"/>
                  <a:gd name="connsiteY29-1068" fmla="*/ 6129 h 10000"/>
                  <a:gd name="connsiteX30-1069" fmla="*/ 4518 w 10000"/>
                  <a:gd name="connsiteY30-1070" fmla="*/ 6092 h 10000"/>
                  <a:gd name="connsiteX31-1071" fmla="*/ 5531 w 10000"/>
                  <a:gd name="connsiteY31-1072" fmla="*/ 6642 h 10000"/>
                  <a:gd name="connsiteX32-1073" fmla="*/ 5611 w 10000"/>
                  <a:gd name="connsiteY32-1074" fmla="*/ 6642 h 10000"/>
                  <a:gd name="connsiteX33-1075" fmla="*/ 6093 w 10000"/>
                  <a:gd name="connsiteY33-1076" fmla="*/ 6129 h 10000"/>
                  <a:gd name="connsiteX34-1077" fmla="*/ 6013 w 10000"/>
                  <a:gd name="connsiteY34-1078" fmla="*/ 5907 h 10000"/>
                  <a:gd name="connsiteX35-1079" fmla="*/ 5820 w 10000"/>
                  <a:gd name="connsiteY35-1080" fmla="*/ 5981 h 10000"/>
                  <a:gd name="connsiteX36-1081" fmla="*/ 5547 w 10000"/>
                  <a:gd name="connsiteY36-1082" fmla="*/ 6312 h 10000"/>
                  <a:gd name="connsiteX37-1083" fmla="*/ 4695 w 10000"/>
                  <a:gd name="connsiteY37-1084" fmla="*/ 5834 h 10000"/>
                  <a:gd name="connsiteX38-1085" fmla="*/ 2510 w 10000"/>
                  <a:gd name="connsiteY38-1086" fmla="*/ 5852 h 10000"/>
                  <a:gd name="connsiteX39-1087" fmla="*/ 1545 w 10000"/>
                  <a:gd name="connsiteY39-1088" fmla="*/ 5981 h 10000"/>
                  <a:gd name="connsiteX40-1089" fmla="*/ 1208 w 10000"/>
                  <a:gd name="connsiteY40-1090" fmla="*/ 5431 h 10000"/>
                  <a:gd name="connsiteX41-1091" fmla="*/ 1514 w 10000"/>
                  <a:gd name="connsiteY41-1092" fmla="*/ 4386 h 10000"/>
                  <a:gd name="connsiteX42-1093" fmla="*/ 1561 w 10000"/>
                  <a:gd name="connsiteY42-1094" fmla="*/ 4203 h 10000"/>
                  <a:gd name="connsiteX43-1095" fmla="*/ 1787 w 10000"/>
                  <a:gd name="connsiteY43-1096" fmla="*/ 2991 h 10000"/>
                  <a:gd name="connsiteX44-1097" fmla="*/ 3136 w 10000"/>
                  <a:gd name="connsiteY44-1098" fmla="*/ 2606 h 10000"/>
                  <a:gd name="connsiteX45-1099" fmla="*/ 3876 w 10000"/>
                  <a:gd name="connsiteY45-1100" fmla="*/ 3799 h 10000"/>
                  <a:gd name="connsiteX46-1101" fmla="*/ 2703 w 10000"/>
                  <a:gd name="connsiteY46-1102" fmla="*/ 4569 h 10000"/>
                  <a:gd name="connsiteX47-1103" fmla="*/ 2719 w 10000"/>
                  <a:gd name="connsiteY47-1104" fmla="*/ 4808 h 10000"/>
                  <a:gd name="connsiteX48-1105" fmla="*/ 2927 w 10000"/>
                  <a:gd name="connsiteY48-1106" fmla="*/ 4771 h 10000"/>
                  <a:gd name="connsiteX49-1107" fmla="*/ 4744 w 10000"/>
                  <a:gd name="connsiteY49-1108" fmla="*/ 4423 h 10000"/>
                  <a:gd name="connsiteX50-1109" fmla="*/ 4937 w 10000"/>
                  <a:gd name="connsiteY50-1110" fmla="*/ 4423 h 10000"/>
                  <a:gd name="connsiteX51-1111" fmla="*/ 5804 w 10000"/>
                  <a:gd name="connsiteY51-1112" fmla="*/ 4184 h 10000"/>
                  <a:gd name="connsiteX52-1113" fmla="*/ 6383 w 10000"/>
                  <a:gd name="connsiteY52-1114" fmla="*/ 4973 h 10000"/>
                  <a:gd name="connsiteX53-1115" fmla="*/ 6512 w 10000"/>
                  <a:gd name="connsiteY53-1116" fmla="*/ 5119 h 10000"/>
                  <a:gd name="connsiteX54-1117" fmla="*/ 7572 w 10000"/>
                  <a:gd name="connsiteY54-1118" fmla="*/ 6532 h 10000"/>
                  <a:gd name="connsiteX55-1119" fmla="*/ 7247 w 10000"/>
                  <a:gd name="connsiteY55-1120" fmla="*/ 7791 h 10000"/>
                  <a:gd name="connsiteX56-1121" fmla="*/ 5483 w 10000"/>
                  <a:gd name="connsiteY56-1122" fmla="*/ 8218 h 10000"/>
                  <a:gd name="connsiteX57-1123" fmla="*/ 5467 w 10000"/>
                  <a:gd name="connsiteY57-1124" fmla="*/ 8273 h 10000"/>
                  <a:gd name="connsiteX58-1125" fmla="*/ 3490 w 10000"/>
                  <a:gd name="connsiteY58-1126" fmla="*/ 8053 h 10000"/>
                  <a:gd name="connsiteX59-1127" fmla="*/ 3345 w 10000"/>
                  <a:gd name="connsiteY59-1128" fmla="*/ 7357 h 10000"/>
                  <a:gd name="connsiteX60-1129" fmla="*/ 3586 w 10000"/>
                  <a:gd name="connsiteY60-1130" fmla="*/ 7082 h 10000"/>
                  <a:gd name="connsiteX61-1131" fmla="*/ 3683 w 10000"/>
                  <a:gd name="connsiteY61-1132" fmla="*/ 6880 h 10000"/>
                  <a:gd name="connsiteX62-1133" fmla="*/ 3490 w 10000"/>
                  <a:gd name="connsiteY62-1134" fmla="*/ 6770 h 10000"/>
                  <a:gd name="connsiteX63-1135" fmla="*/ 3072 w 10000"/>
                  <a:gd name="connsiteY63-1136" fmla="*/ 7247 h 10000"/>
                  <a:gd name="connsiteX64-1137" fmla="*/ 3249 w 10000"/>
                  <a:gd name="connsiteY64-1138" fmla="*/ 8255 h 10000"/>
                  <a:gd name="connsiteX65-1139" fmla="*/ 3249 w 10000"/>
                  <a:gd name="connsiteY65-1140" fmla="*/ 8273 h 10000"/>
                  <a:gd name="connsiteX66-1141" fmla="*/ 4680 w 10000"/>
                  <a:gd name="connsiteY66-1142" fmla="*/ 8825 h 10000"/>
                  <a:gd name="connsiteX67-1143" fmla="*/ 5354 w 10000"/>
                  <a:gd name="connsiteY67-1144" fmla="*/ 8677 h 10000"/>
                  <a:gd name="connsiteX68-1145" fmla="*/ 3393 w 10000"/>
                  <a:gd name="connsiteY68-1146" fmla="*/ 9998 h 10000"/>
                  <a:gd name="connsiteX69-1147" fmla="*/ 2253 w 10000"/>
                  <a:gd name="connsiteY69-1148" fmla="*/ 9228 h 10000"/>
                  <a:gd name="connsiteX70-1149" fmla="*/ 1224 w 10000"/>
                  <a:gd name="connsiteY70-1150" fmla="*/ 7137 h 10000"/>
                  <a:gd name="connsiteX71-1151" fmla="*/ 3 w 10000"/>
                  <a:gd name="connsiteY71-1152" fmla="*/ 4954 h 10000"/>
                  <a:gd name="connsiteX0-1153" fmla="*/ 3 w 10000"/>
                  <a:gd name="connsiteY0-1154" fmla="*/ 4954 h 10000"/>
                  <a:gd name="connsiteX1-1155" fmla="*/ 726 w 10000"/>
                  <a:gd name="connsiteY1-1156" fmla="*/ 3028 h 10000"/>
                  <a:gd name="connsiteX2-1157" fmla="*/ 1337 w 10000"/>
                  <a:gd name="connsiteY2-1158" fmla="*/ 1635 h 10000"/>
                  <a:gd name="connsiteX3-1159" fmla="*/ 3233 w 10000"/>
                  <a:gd name="connsiteY3-1160" fmla="*/ 773 h 10000"/>
                  <a:gd name="connsiteX4-1161" fmla="*/ 5997 w 10000"/>
                  <a:gd name="connsiteY4-1162" fmla="*/ 424 h 10000"/>
                  <a:gd name="connsiteX5-1163" fmla="*/ 8488 w 10000"/>
                  <a:gd name="connsiteY5-1164" fmla="*/ 1452 h 10000"/>
                  <a:gd name="connsiteX6-1165" fmla="*/ 9693 w 10000"/>
                  <a:gd name="connsiteY6-1166" fmla="*/ 4661 h 10000"/>
                  <a:gd name="connsiteX7-1167" fmla="*/ 7765 w 10000"/>
                  <a:gd name="connsiteY7-1168" fmla="*/ 5852 h 10000"/>
                  <a:gd name="connsiteX8-1169" fmla="*/ 6752 w 10000"/>
                  <a:gd name="connsiteY8-1170" fmla="*/ 4844 h 10000"/>
                  <a:gd name="connsiteX9-1171" fmla="*/ 7444 w 10000"/>
                  <a:gd name="connsiteY9-1172" fmla="*/ 2845 h 10000"/>
                  <a:gd name="connsiteX10-1173" fmla="*/ 8680 w 10000"/>
                  <a:gd name="connsiteY10-1174" fmla="*/ 2808 h 10000"/>
                  <a:gd name="connsiteX11-1175" fmla="*/ 8873 w 10000"/>
                  <a:gd name="connsiteY11-1176" fmla="*/ 3799 h 10000"/>
                  <a:gd name="connsiteX12-1177" fmla="*/ 8568 w 10000"/>
                  <a:gd name="connsiteY12-1178" fmla="*/ 4203 h 10000"/>
                  <a:gd name="connsiteX13-1179" fmla="*/ 7941 w 10000"/>
                  <a:gd name="connsiteY13-1180" fmla="*/ 4184 h 10000"/>
                  <a:gd name="connsiteX14-1181" fmla="*/ 7748 w 10000"/>
                  <a:gd name="connsiteY14-1182" fmla="*/ 4276 h 10000"/>
                  <a:gd name="connsiteX15-1183" fmla="*/ 7829 w 10000"/>
                  <a:gd name="connsiteY15-1184" fmla="*/ 4496 h 10000"/>
                  <a:gd name="connsiteX16-1185" fmla="*/ 8664 w 10000"/>
                  <a:gd name="connsiteY16-1186" fmla="*/ 4514 h 10000"/>
                  <a:gd name="connsiteX17-1187" fmla="*/ 9163 w 10000"/>
                  <a:gd name="connsiteY17-1188" fmla="*/ 3928 h 10000"/>
                  <a:gd name="connsiteX18-1189" fmla="*/ 8857 w 10000"/>
                  <a:gd name="connsiteY18-1190" fmla="*/ 2533 h 10000"/>
                  <a:gd name="connsiteX19-1191" fmla="*/ 7637 w 10000"/>
                  <a:gd name="connsiteY19-1192" fmla="*/ 2350 h 10000"/>
                  <a:gd name="connsiteX20-1193" fmla="*/ 6720 w 10000"/>
                  <a:gd name="connsiteY20-1194" fmla="*/ 1360 h 10000"/>
                  <a:gd name="connsiteX21-1195" fmla="*/ 5627 w 10000"/>
                  <a:gd name="connsiteY21-1196" fmla="*/ 1470 h 10000"/>
                  <a:gd name="connsiteX22-1197" fmla="*/ 4390 w 10000"/>
                  <a:gd name="connsiteY22-1198" fmla="*/ 902 h 10000"/>
                  <a:gd name="connsiteX23-1199" fmla="*/ 3442 w 10000"/>
                  <a:gd name="connsiteY23-1200" fmla="*/ 1543 h 10000"/>
                  <a:gd name="connsiteX24-1201" fmla="*/ 3201 w 10000"/>
                  <a:gd name="connsiteY24-1202" fmla="*/ 2277 h 10000"/>
                  <a:gd name="connsiteX25-1203" fmla="*/ 1578 w 10000"/>
                  <a:gd name="connsiteY25-1204" fmla="*/ 2771 h 10000"/>
                  <a:gd name="connsiteX26-1205" fmla="*/ 1257 w 10000"/>
                  <a:gd name="connsiteY26-1206" fmla="*/ 4203 h 10000"/>
                  <a:gd name="connsiteX27-1207" fmla="*/ 902 w 10000"/>
                  <a:gd name="connsiteY27-1208" fmla="*/ 5486 h 10000"/>
                  <a:gd name="connsiteX28-1209" fmla="*/ 1417 w 10000"/>
                  <a:gd name="connsiteY28-1210" fmla="*/ 6294 h 10000"/>
                  <a:gd name="connsiteX29-1211" fmla="*/ 2670 w 10000"/>
                  <a:gd name="connsiteY29-1212" fmla="*/ 6129 h 10000"/>
                  <a:gd name="connsiteX30-1213" fmla="*/ 4518 w 10000"/>
                  <a:gd name="connsiteY30-1214" fmla="*/ 6092 h 10000"/>
                  <a:gd name="connsiteX31-1215" fmla="*/ 5531 w 10000"/>
                  <a:gd name="connsiteY31-1216" fmla="*/ 6642 h 10000"/>
                  <a:gd name="connsiteX32-1217" fmla="*/ 5611 w 10000"/>
                  <a:gd name="connsiteY32-1218" fmla="*/ 6642 h 10000"/>
                  <a:gd name="connsiteX33-1219" fmla="*/ 6093 w 10000"/>
                  <a:gd name="connsiteY33-1220" fmla="*/ 6129 h 10000"/>
                  <a:gd name="connsiteX34-1221" fmla="*/ 6013 w 10000"/>
                  <a:gd name="connsiteY34-1222" fmla="*/ 5907 h 10000"/>
                  <a:gd name="connsiteX35-1223" fmla="*/ 5820 w 10000"/>
                  <a:gd name="connsiteY35-1224" fmla="*/ 5981 h 10000"/>
                  <a:gd name="connsiteX36-1225" fmla="*/ 5547 w 10000"/>
                  <a:gd name="connsiteY36-1226" fmla="*/ 6312 h 10000"/>
                  <a:gd name="connsiteX37-1227" fmla="*/ 4695 w 10000"/>
                  <a:gd name="connsiteY37-1228" fmla="*/ 5834 h 10000"/>
                  <a:gd name="connsiteX38-1229" fmla="*/ 2510 w 10000"/>
                  <a:gd name="connsiteY38-1230" fmla="*/ 5852 h 10000"/>
                  <a:gd name="connsiteX39-1231" fmla="*/ 1545 w 10000"/>
                  <a:gd name="connsiteY39-1232" fmla="*/ 5981 h 10000"/>
                  <a:gd name="connsiteX40-1233" fmla="*/ 1208 w 10000"/>
                  <a:gd name="connsiteY40-1234" fmla="*/ 5431 h 10000"/>
                  <a:gd name="connsiteX41-1235" fmla="*/ 1514 w 10000"/>
                  <a:gd name="connsiteY41-1236" fmla="*/ 4386 h 10000"/>
                  <a:gd name="connsiteX42-1237" fmla="*/ 1561 w 10000"/>
                  <a:gd name="connsiteY42-1238" fmla="*/ 4203 h 10000"/>
                  <a:gd name="connsiteX43-1239" fmla="*/ 1787 w 10000"/>
                  <a:gd name="connsiteY43-1240" fmla="*/ 2991 h 10000"/>
                  <a:gd name="connsiteX44-1241" fmla="*/ 3136 w 10000"/>
                  <a:gd name="connsiteY44-1242" fmla="*/ 2606 h 10000"/>
                  <a:gd name="connsiteX45-1243" fmla="*/ 3876 w 10000"/>
                  <a:gd name="connsiteY45-1244" fmla="*/ 3799 h 10000"/>
                  <a:gd name="connsiteX46-1245" fmla="*/ 2703 w 10000"/>
                  <a:gd name="connsiteY46-1246" fmla="*/ 4569 h 10000"/>
                  <a:gd name="connsiteX47-1247" fmla="*/ 2719 w 10000"/>
                  <a:gd name="connsiteY47-1248" fmla="*/ 4808 h 10000"/>
                  <a:gd name="connsiteX48-1249" fmla="*/ 2927 w 10000"/>
                  <a:gd name="connsiteY48-1250" fmla="*/ 4771 h 10000"/>
                  <a:gd name="connsiteX49-1251" fmla="*/ 4744 w 10000"/>
                  <a:gd name="connsiteY49-1252" fmla="*/ 4423 h 10000"/>
                  <a:gd name="connsiteX50-1253" fmla="*/ 4937 w 10000"/>
                  <a:gd name="connsiteY50-1254" fmla="*/ 4423 h 10000"/>
                  <a:gd name="connsiteX51-1255" fmla="*/ 5804 w 10000"/>
                  <a:gd name="connsiteY51-1256" fmla="*/ 4184 h 10000"/>
                  <a:gd name="connsiteX52-1257" fmla="*/ 6383 w 10000"/>
                  <a:gd name="connsiteY52-1258" fmla="*/ 4973 h 10000"/>
                  <a:gd name="connsiteX53-1259" fmla="*/ 6512 w 10000"/>
                  <a:gd name="connsiteY53-1260" fmla="*/ 5119 h 10000"/>
                  <a:gd name="connsiteX54-1261" fmla="*/ 7572 w 10000"/>
                  <a:gd name="connsiteY54-1262" fmla="*/ 6532 h 10000"/>
                  <a:gd name="connsiteX55-1263" fmla="*/ 7247 w 10000"/>
                  <a:gd name="connsiteY55-1264" fmla="*/ 7791 h 10000"/>
                  <a:gd name="connsiteX56-1265" fmla="*/ 5483 w 10000"/>
                  <a:gd name="connsiteY56-1266" fmla="*/ 8218 h 10000"/>
                  <a:gd name="connsiteX57-1267" fmla="*/ 5467 w 10000"/>
                  <a:gd name="connsiteY57-1268" fmla="*/ 8273 h 10000"/>
                  <a:gd name="connsiteX58-1269" fmla="*/ 3490 w 10000"/>
                  <a:gd name="connsiteY58-1270" fmla="*/ 8053 h 10000"/>
                  <a:gd name="connsiteX59-1271" fmla="*/ 3345 w 10000"/>
                  <a:gd name="connsiteY59-1272" fmla="*/ 7357 h 10000"/>
                  <a:gd name="connsiteX60-1273" fmla="*/ 3586 w 10000"/>
                  <a:gd name="connsiteY60-1274" fmla="*/ 7082 h 10000"/>
                  <a:gd name="connsiteX61-1275" fmla="*/ 3683 w 10000"/>
                  <a:gd name="connsiteY61-1276" fmla="*/ 6880 h 10000"/>
                  <a:gd name="connsiteX62-1277" fmla="*/ 3490 w 10000"/>
                  <a:gd name="connsiteY62-1278" fmla="*/ 6770 h 10000"/>
                  <a:gd name="connsiteX63-1279" fmla="*/ 3072 w 10000"/>
                  <a:gd name="connsiteY63-1280" fmla="*/ 7247 h 10000"/>
                  <a:gd name="connsiteX64-1281" fmla="*/ 3249 w 10000"/>
                  <a:gd name="connsiteY64-1282" fmla="*/ 8255 h 10000"/>
                  <a:gd name="connsiteX65-1283" fmla="*/ 3249 w 10000"/>
                  <a:gd name="connsiteY65-1284" fmla="*/ 8273 h 10000"/>
                  <a:gd name="connsiteX66-1285" fmla="*/ 4680 w 10000"/>
                  <a:gd name="connsiteY66-1286" fmla="*/ 8825 h 10000"/>
                  <a:gd name="connsiteX67-1287" fmla="*/ 5354 w 10000"/>
                  <a:gd name="connsiteY67-1288" fmla="*/ 8677 h 10000"/>
                  <a:gd name="connsiteX68-1289" fmla="*/ 3393 w 10000"/>
                  <a:gd name="connsiteY68-1290" fmla="*/ 9998 h 10000"/>
                  <a:gd name="connsiteX69-1291" fmla="*/ 2253 w 10000"/>
                  <a:gd name="connsiteY69-1292" fmla="*/ 9228 h 10000"/>
                  <a:gd name="connsiteX70-1293" fmla="*/ 1224 w 10000"/>
                  <a:gd name="connsiteY70-1294" fmla="*/ 7137 h 10000"/>
                  <a:gd name="connsiteX71-1295" fmla="*/ 3 w 10000"/>
                  <a:gd name="connsiteY71-1296" fmla="*/ 4954 h 10000"/>
                  <a:gd name="connsiteX0-1297" fmla="*/ 3 w 10000"/>
                  <a:gd name="connsiteY0-1298" fmla="*/ 4954 h 10000"/>
                  <a:gd name="connsiteX1-1299" fmla="*/ 726 w 10000"/>
                  <a:gd name="connsiteY1-1300" fmla="*/ 3028 h 10000"/>
                  <a:gd name="connsiteX2-1301" fmla="*/ 1337 w 10000"/>
                  <a:gd name="connsiteY2-1302" fmla="*/ 1635 h 10000"/>
                  <a:gd name="connsiteX3-1303" fmla="*/ 3233 w 10000"/>
                  <a:gd name="connsiteY3-1304" fmla="*/ 773 h 10000"/>
                  <a:gd name="connsiteX4-1305" fmla="*/ 5997 w 10000"/>
                  <a:gd name="connsiteY4-1306" fmla="*/ 424 h 10000"/>
                  <a:gd name="connsiteX5-1307" fmla="*/ 8488 w 10000"/>
                  <a:gd name="connsiteY5-1308" fmla="*/ 1452 h 10000"/>
                  <a:gd name="connsiteX6-1309" fmla="*/ 9693 w 10000"/>
                  <a:gd name="connsiteY6-1310" fmla="*/ 4661 h 10000"/>
                  <a:gd name="connsiteX7-1311" fmla="*/ 7765 w 10000"/>
                  <a:gd name="connsiteY7-1312" fmla="*/ 5852 h 10000"/>
                  <a:gd name="connsiteX8-1313" fmla="*/ 6752 w 10000"/>
                  <a:gd name="connsiteY8-1314" fmla="*/ 4844 h 10000"/>
                  <a:gd name="connsiteX9-1315" fmla="*/ 7444 w 10000"/>
                  <a:gd name="connsiteY9-1316" fmla="*/ 2845 h 10000"/>
                  <a:gd name="connsiteX10-1317" fmla="*/ 8680 w 10000"/>
                  <a:gd name="connsiteY10-1318" fmla="*/ 2808 h 10000"/>
                  <a:gd name="connsiteX11-1319" fmla="*/ 8873 w 10000"/>
                  <a:gd name="connsiteY11-1320" fmla="*/ 3799 h 10000"/>
                  <a:gd name="connsiteX12-1321" fmla="*/ 8568 w 10000"/>
                  <a:gd name="connsiteY12-1322" fmla="*/ 4203 h 10000"/>
                  <a:gd name="connsiteX13-1323" fmla="*/ 7941 w 10000"/>
                  <a:gd name="connsiteY13-1324" fmla="*/ 4184 h 10000"/>
                  <a:gd name="connsiteX14-1325" fmla="*/ 7748 w 10000"/>
                  <a:gd name="connsiteY14-1326" fmla="*/ 4276 h 10000"/>
                  <a:gd name="connsiteX15-1327" fmla="*/ 7829 w 10000"/>
                  <a:gd name="connsiteY15-1328" fmla="*/ 4496 h 10000"/>
                  <a:gd name="connsiteX16-1329" fmla="*/ 8664 w 10000"/>
                  <a:gd name="connsiteY16-1330" fmla="*/ 4514 h 10000"/>
                  <a:gd name="connsiteX17-1331" fmla="*/ 9163 w 10000"/>
                  <a:gd name="connsiteY17-1332" fmla="*/ 3928 h 10000"/>
                  <a:gd name="connsiteX18-1333" fmla="*/ 8857 w 10000"/>
                  <a:gd name="connsiteY18-1334" fmla="*/ 2533 h 10000"/>
                  <a:gd name="connsiteX19-1335" fmla="*/ 7637 w 10000"/>
                  <a:gd name="connsiteY19-1336" fmla="*/ 2350 h 10000"/>
                  <a:gd name="connsiteX20-1337" fmla="*/ 6720 w 10000"/>
                  <a:gd name="connsiteY20-1338" fmla="*/ 1360 h 10000"/>
                  <a:gd name="connsiteX21-1339" fmla="*/ 5627 w 10000"/>
                  <a:gd name="connsiteY21-1340" fmla="*/ 1470 h 10000"/>
                  <a:gd name="connsiteX22-1341" fmla="*/ 4390 w 10000"/>
                  <a:gd name="connsiteY22-1342" fmla="*/ 902 h 10000"/>
                  <a:gd name="connsiteX23-1343" fmla="*/ 3442 w 10000"/>
                  <a:gd name="connsiteY23-1344" fmla="*/ 1543 h 10000"/>
                  <a:gd name="connsiteX24-1345" fmla="*/ 3201 w 10000"/>
                  <a:gd name="connsiteY24-1346" fmla="*/ 2277 h 10000"/>
                  <a:gd name="connsiteX25-1347" fmla="*/ 1578 w 10000"/>
                  <a:gd name="connsiteY25-1348" fmla="*/ 2771 h 10000"/>
                  <a:gd name="connsiteX26-1349" fmla="*/ 1257 w 10000"/>
                  <a:gd name="connsiteY26-1350" fmla="*/ 4203 h 10000"/>
                  <a:gd name="connsiteX27-1351" fmla="*/ 902 w 10000"/>
                  <a:gd name="connsiteY27-1352" fmla="*/ 5486 h 10000"/>
                  <a:gd name="connsiteX28-1353" fmla="*/ 1417 w 10000"/>
                  <a:gd name="connsiteY28-1354" fmla="*/ 6294 h 10000"/>
                  <a:gd name="connsiteX29-1355" fmla="*/ 2670 w 10000"/>
                  <a:gd name="connsiteY29-1356" fmla="*/ 6129 h 10000"/>
                  <a:gd name="connsiteX30-1357" fmla="*/ 4518 w 10000"/>
                  <a:gd name="connsiteY30-1358" fmla="*/ 6092 h 10000"/>
                  <a:gd name="connsiteX31-1359" fmla="*/ 5531 w 10000"/>
                  <a:gd name="connsiteY31-1360" fmla="*/ 6642 h 10000"/>
                  <a:gd name="connsiteX32-1361" fmla="*/ 5611 w 10000"/>
                  <a:gd name="connsiteY32-1362" fmla="*/ 6642 h 10000"/>
                  <a:gd name="connsiteX33-1363" fmla="*/ 6093 w 10000"/>
                  <a:gd name="connsiteY33-1364" fmla="*/ 6129 h 10000"/>
                  <a:gd name="connsiteX34-1365" fmla="*/ 6013 w 10000"/>
                  <a:gd name="connsiteY34-1366" fmla="*/ 5907 h 10000"/>
                  <a:gd name="connsiteX35-1367" fmla="*/ 5820 w 10000"/>
                  <a:gd name="connsiteY35-1368" fmla="*/ 5981 h 10000"/>
                  <a:gd name="connsiteX36-1369" fmla="*/ 5547 w 10000"/>
                  <a:gd name="connsiteY36-1370" fmla="*/ 6312 h 10000"/>
                  <a:gd name="connsiteX37-1371" fmla="*/ 4695 w 10000"/>
                  <a:gd name="connsiteY37-1372" fmla="*/ 5834 h 10000"/>
                  <a:gd name="connsiteX38-1373" fmla="*/ 2510 w 10000"/>
                  <a:gd name="connsiteY38-1374" fmla="*/ 5852 h 10000"/>
                  <a:gd name="connsiteX39-1375" fmla="*/ 1545 w 10000"/>
                  <a:gd name="connsiteY39-1376" fmla="*/ 5981 h 10000"/>
                  <a:gd name="connsiteX40-1377" fmla="*/ 1208 w 10000"/>
                  <a:gd name="connsiteY40-1378" fmla="*/ 5431 h 10000"/>
                  <a:gd name="connsiteX41-1379" fmla="*/ 1514 w 10000"/>
                  <a:gd name="connsiteY41-1380" fmla="*/ 4386 h 10000"/>
                  <a:gd name="connsiteX42-1381" fmla="*/ 1561 w 10000"/>
                  <a:gd name="connsiteY42-1382" fmla="*/ 4203 h 10000"/>
                  <a:gd name="connsiteX43-1383" fmla="*/ 1787 w 10000"/>
                  <a:gd name="connsiteY43-1384" fmla="*/ 2991 h 10000"/>
                  <a:gd name="connsiteX44-1385" fmla="*/ 3136 w 10000"/>
                  <a:gd name="connsiteY44-1386" fmla="*/ 2606 h 10000"/>
                  <a:gd name="connsiteX45-1387" fmla="*/ 3876 w 10000"/>
                  <a:gd name="connsiteY45-1388" fmla="*/ 3799 h 10000"/>
                  <a:gd name="connsiteX46-1389" fmla="*/ 2703 w 10000"/>
                  <a:gd name="connsiteY46-1390" fmla="*/ 4569 h 10000"/>
                  <a:gd name="connsiteX47-1391" fmla="*/ 2719 w 10000"/>
                  <a:gd name="connsiteY47-1392" fmla="*/ 4808 h 10000"/>
                  <a:gd name="connsiteX48-1393" fmla="*/ 2927 w 10000"/>
                  <a:gd name="connsiteY48-1394" fmla="*/ 4771 h 10000"/>
                  <a:gd name="connsiteX49-1395" fmla="*/ 4744 w 10000"/>
                  <a:gd name="connsiteY49-1396" fmla="*/ 4423 h 10000"/>
                  <a:gd name="connsiteX50-1397" fmla="*/ 4937 w 10000"/>
                  <a:gd name="connsiteY50-1398" fmla="*/ 4423 h 10000"/>
                  <a:gd name="connsiteX51-1399" fmla="*/ 5804 w 10000"/>
                  <a:gd name="connsiteY51-1400" fmla="*/ 4184 h 10000"/>
                  <a:gd name="connsiteX52-1401" fmla="*/ 6383 w 10000"/>
                  <a:gd name="connsiteY52-1402" fmla="*/ 4973 h 10000"/>
                  <a:gd name="connsiteX53-1403" fmla="*/ 6512 w 10000"/>
                  <a:gd name="connsiteY53-1404" fmla="*/ 5119 h 10000"/>
                  <a:gd name="connsiteX54-1405" fmla="*/ 7572 w 10000"/>
                  <a:gd name="connsiteY54-1406" fmla="*/ 6532 h 10000"/>
                  <a:gd name="connsiteX55-1407" fmla="*/ 7209 w 10000"/>
                  <a:gd name="connsiteY55-1408" fmla="*/ 7879 h 10000"/>
                  <a:gd name="connsiteX56-1409" fmla="*/ 5483 w 10000"/>
                  <a:gd name="connsiteY56-1410" fmla="*/ 8218 h 10000"/>
                  <a:gd name="connsiteX57-1411" fmla="*/ 5467 w 10000"/>
                  <a:gd name="connsiteY57-1412" fmla="*/ 8273 h 10000"/>
                  <a:gd name="connsiteX58-1413" fmla="*/ 3490 w 10000"/>
                  <a:gd name="connsiteY58-1414" fmla="*/ 8053 h 10000"/>
                  <a:gd name="connsiteX59-1415" fmla="*/ 3345 w 10000"/>
                  <a:gd name="connsiteY59-1416" fmla="*/ 7357 h 10000"/>
                  <a:gd name="connsiteX60-1417" fmla="*/ 3586 w 10000"/>
                  <a:gd name="connsiteY60-1418" fmla="*/ 7082 h 10000"/>
                  <a:gd name="connsiteX61-1419" fmla="*/ 3683 w 10000"/>
                  <a:gd name="connsiteY61-1420" fmla="*/ 6880 h 10000"/>
                  <a:gd name="connsiteX62-1421" fmla="*/ 3490 w 10000"/>
                  <a:gd name="connsiteY62-1422" fmla="*/ 6770 h 10000"/>
                  <a:gd name="connsiteX63-1423" fmla="*/ 3072 w 10000"/>
                  <a:gd name="connsiteY63-1424" fmla="*/ 7247 h 10000"/>
                  <a:gd name="connsiteX64-1425" fmla="*/ 3249 w 10000"/>
                  <a:gd name="connsiteY64-1426" fmla="*/ 8255 h 10000"/>
                  <a:gd name="connsiteX65-1427" fmla="*/ 3249 w 10000"/>
                  <a:gd name="connsiteY65-1428" fmla="*/ 8273 h 10000"/>
                  <a:gd name="connsiteX66-1429" fmla="*/ 4680 w 10000"/>
                  <a:gd name="connsiteY66-1430" fmla="*/ 8825 h 10000"/>
                  <a:gd name="connsiteX67-1431" fmla="*/ 5354 w 10000"/>
                  <a:gd name="connsiteY67-1432" fmla="*/ 8677 h 10000"/>
                  <a:gd name="connsiteX68-1433" fmla="*/ 3393 w 10000"/>
                  <a:gd name="connsiteY68-1434" fmla="*/ 9998 h 10000"/>
                  <a:gd name="connsiteX69-1435" fmla="*/ 2253 w 10000"/>
                  <a:gd name="connsiteY69-1436" fmla="*/ 9228 h 10000"/>
                  <a:gd name="connsiteX70-1437" fmla="*/ 1224 w 10000"/>
                  <a:gd name="connsiteY70-1438" fmla="*/ 7137 h 10000"/>
                  <a:gd name="connsiteX71-1439" fmla="*/ 3 w 10000"/>
                  <a:gd name="connsiteY71-1440" fmla="*/ 4954 h 10000"/>
                  <a:gd name="connsiteX0-1441" fmla="*/ 3 w 10000"/>
                  <a:gd name="connsiteY0-1442" fmla="*/ 4954 h 10000"/>
                  <a:gd name="connsiteX1-1443" fmla="*/ 726 w 10000"/>
                  <a:gd name="connsiteY1-1444" fmla="*/ 3028 h 10000"/>
                  <a:gd name="connsiteX2-1445" fmla="*/ 1337 w 10000"/>
                  <a:gd name="connsiteY2-1446" fmla="*/ 1635 h 10000"/>
                  <a:gd name="connsiteX3-1447" fmla="*/ 3233 w 10000"/>
                  <a:gd name="connsiteY3-1448" fmla="*/ 773 h 10000"/>
                  <a:gd name="connsiteX4-1449" fmla="*/ 5997 w 10000"/>
                  <a:gd name="connsiteY4-1450" fmla="*/ 424 h 10000"/>
                  <a:gd name="connsiteX5-1451" fmla="*/ 8488 w 10000"/>
                  <a:gd name="connsiteY5-1452" fmla="*/ 1452 h 10000"/>
                  <a:gd name="connsiteX6-1453" fmla="*/ 9693 w 10000"/>
                  <a:gd name="connsiteY6-1454" fmla="*/ 4661 h 10000"/>
                  <a:gd name="connsiteX7-1455" fmla="*/ 7765 w 10000"/>
                  <a:gd name="connsiteY7-1456" fmla="*/ 5852 h 10000"/>
                  <a:gd name="connsiteX8-1457" fmla="*/ 6752 w 10000"/>
                  <a:gd name="connsiteY8-1458" fmla="*/ 4844 h 10000"/>
                  <a:gd name="connsiteX9-1459" fmla="*/ 7444 w 10000"/>
                  <a:gd name="connsiteY9-1460" fmla="*/ 2845 h 10000"/>
                  <a:gd name="connsiteX10-1461" fmla="*/ 8680 w 10000"/>
                  <a:gd name="connsiteY10-1462" fmla="*/ 2808 h 10000"/>
                  <a:gd name="connsiteX11-1463" fmla="*/ 8873 w 10000"/>
                  <a:gd name="connsiteY11-1464" fmla="*/ 3799 h 10000"/>
                  <a:gd name="connsiteX12-1465" fmla="*/ 8568 w 10000"/>
                  <a:gd name="connsiteY12-1466" fmla="*/ 4203 h 10000"/>
                  <a:gd name="connsiteX13-1467" fmla="*/ 7941 w 10000"/>
                  <a:gd name="connsiteY13-1468" fmla="*/ 4184 h 10000"/>
                  <a:gd name="connsiteX14-1469" fmla="*/ 7748 w 10000"/>
                  <a:gd name="connsiteY14-1470" fmla="*/ 4276 h 10000"/>
                  <a:gd name="connsiteX15-1471" fmla="*/ 7829 w 10000"/>
                  <a:gd name="connsiteY15-1472" fmla="*/ 4496 h 10000"/>
                  <a:gd name="connsiteX16-1473" fmla="*/ 8664 w 10000"/>
                  <a:gd name="connsiteY16-1474" fmla="*/ 4514 h 10000"/>
                  <a:gd name="connsiteX17-1475" fmla="*/ 9163 w 10000"/>
                  <a:gd name="connsiteY17-1476" fmla="*/ 3928 h 10000"/>
                  <a:gd name="connsiteX18-1477" fmla="*/ 8857 w 10000"/>
                  <a:gd name="connsiteY18-1478" fmla="*/ 2533 h 10000"/>
                  <a:gd name="connsiteX19-1479" fmla="*/ 7637 w 10000"/>
                  <a:gd name="connsiteY19-1480" fmla="*/ 2350 h 10000"/>
                  <a:gd name="connsiteX20-1481" fmla="*/ 6720 w 10000"/>
                  <a:gd name="connsiteY20-1482" fmla="*/ 1360 h 10000"/>
                  <a:gd name="connsiteX21-1483" fmla="*/ 5627 w 10000"/>
                  <a:gd name="connsiteY21-1484" fmla="*/ 1470 h 10000"/>
                  <a:gd name="connsiteX22-1485" fmla="*/ 4390 w 10000"/>
                  <a:gd name="connsiteY22-1486" fmla="*/ 902 h 10000"/>
                  <a:gd name="connsiteX23-1487" fmla="*/ 3442 w 10000"/>
                  <a:gd name="connsiteY23-1488" fmla="*/ 1543 h 10000"/>
                  <a:gd name="connsiteX24-1489" fmla="*/ 3201 w 10000"/>
                  <a:gd name="connsiteY24-1490" fmla="*/ 2277 h 10000"/>
                  <a:gd name="connsiteX25-1491" fmla="*/ 1578 w 10000"/>
                  <a:gd name="connsiteY25-1492" fmla="*/ 2771 h 10000"/>
                  <a:gd name="connsiteX26-1493" fmla="*/ 1257 w 10000"/>
                  <a:gd name="connsiteY26-1494" fmla="*/ 4203 h 10000"/>
                  <a:gd name="connsiteX27-1495" fmla="*/ 902 w 10000"/>
                  <a:gd name="connsiteY27-1496" fmla="*/ 5486 h 10000"/>
                  <a:gd name="connsiteX28-1497" fmla="*/ 1417 w 10000"/>
                  <a:gd name="connsiteY28-1498" fmla="*/ 6294 h 10000"/>
                  <a:gd name="connsiteX29-1499" fmla="*/ 2670 w 10000"/>
                  <a:gd name="connsiteY29-1500" fmla="*/ 6129 h 10000"/>
                  <a:gd name="connsiteX30-1501" fmla="*/ 4518 w 10000"/>
                  <a:gd name="connsiteY30-1502" fmla="*/ 6092 h 10000"/>
                  <a:gd name="connsiteX31-1503" fmla="*/ 5531 w 10000"/>
                  <a:gd name="connsiteY31-1504" fmla="*/ 6642 h 10000"/>
                  <a:gd name="connsiteX32-1505" fmla="*/ 5611 w 10000"/>
                  <a:gd name="connsiteY32-1506" fmla="*/ 6642 h 10000"/>
                  <a:gd name="connsiteX33-1507" fmla="*/ 6093 w 10000"/>
                  <a:gd name="connsiteY33-1508" fmla="*/ 6129 h 10000"/>
                  <a:gd name="connsiteX34-1509" fmla="*/ 6013 w 10000"/>
                  <a:gd name="connsiteY34-1510" fmla="*/ 5907 h 10000"/>
                  <a:gd name="connsiteX35-1511" fmla="*/ 5820 w 10000"/>
                  <a:gd name="connsiteY35-1512" fmla="*/ 5981 h 10000"/>
                  <a:gd name="connsiteX36-1513" fmla="*/ 5547 w 10000"/>
                  <a:gd name="connsiteY36-1514" fmla="*/ 6312 h 10000"/>
                  <a:gd name="connsiteX37-1515" fmla="*/ 4695 w 10000"/>
                  <a:gd name="connsiteY37-1516" fmla="*/ 5834 h 10000"/>
                  <a:gd name="connsiteX38-1517" fmla="*/ 2510 w 10000"/>
                  <a:gd name="connsiteY38-1518" fmla="*/ 5852 h 10000"/>
                  <a:gd name="connsiteX39-1519" fmla="*/ 1545 w 10000"/>
                  <a:gd name="connsiteY39-1520" fmla="*/ 5981 h 10000"/>
                  <a:gd name="connsiteX40-1521" fmla="*/ 1208 w 10000"/>
                  <a:gd name="connsiteY40-1522" fmla="*/ 5431 h 10000"/>
                  <a:gd name="connsiteX41-1523" fmla="*/ 1514 w 10000"/>
                  <a:gd name="connsiteY41-1524" fmla="*/ 4386 h 10000"/>
                  <a:gd name="connsiteX42-1525" fmla="*/ 1561 w 10000"/>
                  <a:gd name="connsiteY42-1526" fmla="*/ 4203 h 10000"/>
                  <a:gd name="connsiteX43-1527" fmla="*/ 1787 w 10000"/>
                  <a:gd name="connsiteY43-1528" fmla="*/ 2991 h 10000"/>
                  <a:gd name="connsiteX44-1529" fmla="*/ 3136 w 10000"/>
                  <a:gd name="connsiteY44-1530" fmla="*/ 2606 h 10000"/>
                  <a:gd name="connsiteX45-1531" fmla="*/ 3876 w 10000"/>
                  <a:gd name="connsiteY45-1532" fmla="*/ 3799 h 10000"/>
                  <a:gd name="connsiteX46-1533" fmla="*/ 2703 w 10000"/>
                  <a:gd name="connsiteY46-1534" fmla="*/ 4569 h 10000"/>
                  <a:gd name="connsiteX47-1535" fmla="*/ 2719 w 10000"/>
                  <a:gd name="connsiteY47-1536" fmla="*/ 4808 h 10000"/>
                  <a:gd name="connsiteX48-1537" fmla="*/ 2927 w 10000"/>
                  <a:gd name="connsiteY48-1538" fmla="*/ 4771 h 10000"/>
                  <a:gd name="connsiteX49-1539" fmla="*/ 4744 w 10000"/>
                  <a:gd name="connsiteY49-1540" fmla="*/ 4423 h 10000"/>
                  <a:gd name="connsiteX50-1541" fmla="*/ 4937 w 10000"/>
                  <a:gd name="connsiteY50-1542" fmla="*/ 4423 h 10000"/>
                  <a:gd name="connsiteX51-1543" fmla="*/ 5804 w 10000"/>
                  <a:gd name="connsiteY51-1544" fmla="*/ 4184 h 10000"/>
                  <a:gd name="connsiteX52-1545" fmla="*/ 6383 w 10000"/>
                  <a:gd name="connsiteY52-1546" fmla="*/ 4973 h 10000"/>
                  <a:gd name="connsiteX53-1547" fmla="*/ 6512 w 10000"/>
                  <a:gd name="connsiteY53-1548" fmla="*/ 5119 h 10000"/>
                  <a:gd name="connsiteX54-1549" fmla="*/ 7572 w 10000"/>
                  <a:gd name="connsiteY54-1550" fmla="*/ 6532 h 10000"/>
                  <a:gd name="connsiteX55-1551" fmla="*/ 7209 w 10000"/>
                  <a:gd name="connsiteY55-1552" fmla="*/ 7879 h 10000"/>
                  <a:gd name="connsiteX56-1553" fmla="*/ 5483 w 10000"/>
                  <a:gd name="connsiteY56-1554" fmla="*/ 8218 h 10000"/>
                  <a:gd name="connsiteX57-1555" fmla="*/ 5467 w 10000"/>
                  <a:gd name="connsiteY57-1556" fmla="*/ 8273 h 10000"/>
                  <a:gd name="connsiteX58-1557" fmla="*/ 3490 w 10000"/>
                  <a:gd name="connsiteY58-1558" fmla="*/ 8053 h 10000"/>
                  <a:gd name="connsiteX59-1559" fmla="*/ 3345 w 10000"/>
                  <a:gd name="connsiteY59-1560" fmla="*/ 7357 h 10000"/>
                  <a:gd name="connsiteX60-1561" fmla="*/ 3586 w 10000"/>
                  <a:gd name="connsiteY60-1562" fmla="*/ 7082 h 10000"/>
                  <a:gd name="connsiteX61-1563" fmla="*/ 3683 w 10000"/>
                  <a:gd name="connsiteY61-1564" fmla="*/ 6880 h 10000"/>
                  <a:gd name="connsiteX62-1565" fmla="*/ 3490 w 10000"/>
                  <a:gd name="connsiteY62-1566" fmla="*/ 6770 h 10000"/>
                  <a:gd name="connsiteX63-1567" fmla="*/ 3072 w 10000"/>
                  <a:gd name="connsiteY63-1568" fmla="*/ 7247 h 10000"/>
                  <a:gd name="connsiteX64-1569" fmla="*/ 3249 w 10000"/>
                  <a:gd name="connsiteY64-1570" fmla="*/ 8255 h 10000"/>
                  <a:gd name="connsiteX65-1571" fmla="*/ 3249 w 10000"/>
                  <a:gd name="connsiteY65-1572" fmla="*/ 8273 h 10000"/>
                  <a:gd name="connsiteX66-1573" fmla="*/ 4680 w 10000"/>
                  <a:gd name="connsiteY66-1574" fmla="*/ 8825 h 10000"/>
                  <a:gd name="connsiteX67-1575" fmla="*/ 5354 w 10000"/>
                  <a:gd name="connsiteY67-1576" fmla="*/ 8677 h 10000"/>
                  <a:gd name="connsiteX68-1577" fmla="*/ 3393 w 10000"/>
                  <a:gd name="connsiteY68-1578" fmla="*/ 9998 h 10000"/>
                  <a:gd name="connsiteX69-1579" fmla="*/ 2253 w 10000"/>
                  <a:gd name="connsiteY69-1580" fmla="*/ 9228 h 10000"/>
                  <a:gd name="connsiteX70-1581" fmla="*/ 1224 w 10000"/>
                  <a:gd name="connsiteY70-1582" fmla="*/ 7137 h 10000"/>
                  <a:gd name="connsiteX71-1583" fmla="*/ 3 w 10000"/>
                  <a:gd name="connsiteY71-1584" fmla="*/ 4954 h 10000"/>
                  <a:gd name="connsiteX0-1585" fmla="*/ 3 w 10000"/>
                  <a:gd name="connsiteY0-1586" fmla="*/ 4954 h 10000"/>
                  <a:gd name="connsiteX1-1587" fmla="*/ 726 w 10000"/>
                  <a:gd name="connsiteY1-1588" fmla="*/ 3028 h 10000"/>
                  <a:gd name="connsiteX2-1589" fmla="*/ 1337 w 10000"/>
                  <a:gd name="connsiteY2-1590" fmla="*/ 1635 h 10000"/>
                  <a:gd name="connsiteX3-1591" fmla="*/ 3233 w 10000"/>
                  <a:gd name="connsiteY3-1592" fmla="*/ 773 h 10000"/>
                  <a:gd name="connsiteX4-1593" fmla="*/ 5997 w 10000"/>
                  <a:gd name="connsiteY4-1594" fmla="*/ 424 h 10000"/>
                  <a:gd name="connsiteX5-1595" fmla="*/ 8488 w 10000"/>
                  <a:gd name="connsiteY5-1596" fmla="*/ 1452 h 10000"/>
                  <a:gd name="connsiteX6-1597" fmla="*/ 9693 w 10000"/>
                  <a:gd name="connsiteY6-1598" fmla="*/ 4661 h 10000"/>
                  <a:gd name="connsiteX7-1599" fmla="*/ 7765 w 10000"/>
                  <a:gd name="connsiteY7-1600" fmla="*/ 5852 h 10000"/>
                  <a:gd name="connsiteX8-1601" fmla="*/ 6752 w 10000"/>
                  <a:gd name="connsiteY8-1602" fmla="*/ 4844 h 10000"/>
                  <a:gd name="connsiteX9-1603" fmla="*/ 7444 w 10000"/>
                  <a:gd name="connsiteY9-1604" fmla="*/ 2845 h 10000"/>
                  <a:gd name="connsiteX10-1605" fmla="*/ 8680 w 10000"/>
                  <a:gd name="connsiteY10-1606" fmla="*/ 2808 h 10000"/>
                  <a:gd name="connsiteX11-1607" fmla="*/ 8873 w 10000"/>
                  <a:gd name="connsiteY11-1608" fmla="*/ 3799 h 10000"/>
                  <a:gd name="connsiteX12-1609" fmla="*/ 8568 w 10000"/>
                  <a:gd name="connsiteY12-1610" fmla="*/ 4203 h 10000"/>
                  <a:gd name="connsiteX13-1611" fmla="*/ 7941 w 10000"/>
                  <a:gd name="connsiteY13-1612" fmla="*/ 4184 h 10000"/>
                  <a:gd name="connsiteX14-1613" fmla="*/ 7748 w 10000"/>
                  <a:gd name="connsiteY14-1614" fmla="*/ 4276 h 10000"/>
                  <a:gd name="connsiteX15-1615" fmla="*/ 7829 w 10000"/>
                  <a:gd name="connsiteY15-1616" fmla="*/ 4496 h 10000"/>
                  <a:gd name="connsiteX16-1617" fmla="*/ 8664 w 10000"/>
                  <a:gd name="connsiteY16-1618" fmla="*/ 4514 h 10000"/>
                  <a:gd name="connsiteX17-1619" fmla="*/ 9163 w 10000"/>
                  <a:gd name="connsiteY17-1620" fmla="*/ 3928 h 10000"/>
                  <a:gd name="connsiteX18-1621" fmla="*/ 8857 w 10000"/>
                  <a:gd name="connsiteY18-1622" fmla="*/ 2533 h 10000"/>
                  <a:gd name="connsiteX19-1623" fmla="*/ 7637 w 10000"/>
                  <a:gd name="connsiteY19-1624" fmla="*/ 2350 h 10000"/>
                  <a:gd name="connsiteX20-1625" fmla="*/ 6720 w 10000"/>
                  <a:gd name="connsiteY20-1626" fmla="*/ 1360 h 10000"/>
                  <a:gd name="connsiteX21-1627" fmla="*/ 5627 w 10000"/>
                  <a:gd name="connsiteY21-1628" fmla="*/ 1470 h 10000"/>
                  <a:gd name="connsiteX22-1629" fmla="*/ 4390 w 10000"/>
                  <a:gd name="connsiteY22-1630" fmla="*/ 902 h 10000"/>
                  <a:gd name="connsiteX23-1631" fmla="*/ 3442 w 10000"/>
                  <a:gd name="connsiteY23-1632" fmla="*/ 1543 h 10000"/>
                  <a:gd name="connsiteX24-1633" fmla="*/ 3201 w 10000"/>
                  <a:gd name="connsiteY24-1634" fmla="*/ 2277 h 10000"/>
                  <a:gd name="connsiteX25-1635" fmla="*/ 1578 w 10000"/>
                  <a:gd name="connsiteY25-1636" fmla="*/ 2771 h 10000"/>
                  <a:gd name="connsiteX26-1637" fmla="*/ 1257 w 10000"/>
                  <a:gd name="connsiteY26-1638" fmla="*/ 4203 h 10000"/>
                  <a:gd name="connsiteX27-1639" fmla="*/ 902 w 10000"/>
                  <a:gd name="connsiteY27-1640" fmla="*/ 5486 h 10000"/>
                  <a:gd name="connsiteX28-1641" fmla="*/ 1417 w 10000"/>
                  <a:gd name="connsiteY28-1642" fmla="*/ 6294 h 10000"/>
                  <a:gd name="connsiteX29-1643" fmla="*/ 2670 w 10000"/>
                  <a:gd name="connsiteY29-1644" fmla="*/ 6129 h 10000"/>
                  <a:gd name="connsiteX30-1645" fmla="*/ 4518 w 10000"/>
                  <a:gd name="connsiteY30-1646" fmla="*/ 6092 h 10000"/>
                  <a:gd name="connsiteX31-1647" fmla="*/ 5531 w 10000"/>
                  <a:gd name="connsiteY31-1648" fmla="*/ 6642 h 10000"/>
                  <a:gd name="connsiteX32-1649" fmla="*/ 5611 w 10000"/>
                  <a:gd name="connsiteY32-1650" fmla="*/ 6642 h 10000"/>
                  <a:gd name="connsiteX33-1651" fmla="*/ 6093 w 10000"/>
                  <a:gd name="connsiteY33-1652" fmla="*/ 6129 h 10000"/>
                  <a:gd name="connsiteX34-1653" fmla="*/ 6013 w 10000"/>
                  <a:gd name="connsiteY34-1654" fmla="*/ 5907 h 10000"/>
                  <a:gd name="connsiteX35-1655" fmla="*/ 5820 w 10000"/>
                  <a:gd name="connsiteY35-1656" fmla="*/ 5981 h 10000"/>
                  <a:gd name="connsiteX36-1657" fmla="*/ 5547 w 10000"/>
                  <a:gd name="connsiteY36-1658" fmla="*/ 6312 h 10000"/>
                  <a:gd name="connsiteX37-1659" fmla="*/ 4695 w 10000"/>
                  <a:gd name="connsiteY37-1660" fmla="*/ 5834 h 10000"/>
                  <a:gd name="connsiteX38-1661" fmla="*/ 2510 w 10000"/>
                  <a:gd name="connsiteY38-1662" fmla="*/ 5852 h 10000"/>
                  <a:gd name="connsiteX39-1663" fmla="*/ 1545 w 10000"/>
                  <a:gd name="connsiteY39-1664" fmla="*/ 5981 h 10000"/>
                  <a:gd name="connsiteX40-1665" fmla="*/ 1208 w 10000"/>
                  <a:gd name="connsiteY40-1666" fmla="*/ 5431 h 10000"/>
                  <a:gd name="connsiteX41-1667" fmla="*/ 1514 w 10000"/>
                  <a:gd name="connsiteY41-1668" fmla="*/ 4386 h 10000"/>
                  <a:gd name="connsiteX42-1669" fmla="*/ 1561 w 10000"/>
                  <a:gd name="connsiteY42-1670" fmla="*/ 4203 h 10000"/>
                  <a:gd name="connsiteX43-1671" fmla="*/ 1787 w 10000"/>
                  <a:gd name="connsiteY43-1672" fmla="*/ 2991 h 10000"/>
                  <a:gd name="connsiteX44-1673" fmla="*/ 3136 w 10000"/>
                  <a:gd name="connsiteY44-1674" fmla="*/ 2606 h 10000"/>
                  <a:gd name="connsiteX45-1675" fmla="*/ 3876 w 10000"/>
                  <a:gd name="connsiteY45-1676" fmla="*/ 3799 h 10000"/>
                  <a:gd name="connsiteX46-1677" fmla="*/ 2703 w 10000"/>
                  <a:gd name="connsiteY46-1678" fmla="*/ 4569 h 10000"/>
                  <a:gd name="connsiteX47-1679" fmla="*/ 2719 w 10000"/>
                  <a:gd name="connsiteY47-1680" fmla="*/ 4808 h 10000"/>
                  <a:gd name="connsiteX48-1681" fmla="*/ 2927 w 10000"/>
                  <a:gd name="connsiteY48-1682" fmla="*/ 4771 h 10000"/>
                  <a:gd name="connsiteX49-1683" fmla="*/ 4744 w 10000"/>
                  <a:gd name="connsiteY49-1684" fmla="*/ 4423 h 10000"/>
                  <a:gd name="connsiteX50-1685" fmla="*/ 4937 w 10000"/>
                  <a:gd name="connsiteY50-1686" fmla="*/ 4423 h 10000"/>
                  <a:gd name="connsiteX51-1687" fmla="*/ 5804 w 10000"/>
                  <a:gd name="connsiteY51-1688" fmla="*/ 4184 h 10000"/>
                  <a:gd name="connsiteX52-1689" fmla="*/ 6383 w 10000"/>
                  <a:gd name="connsiteY52-1690" fmla="*/ 4973 h 10000"/>
                  <a:gd name="connsiteX53-1691" fmla="*/ 6512 w 10000"/>
                  <a:gd name="connsiteY53-1692" fmla="*/ 5119 h 10000"/>
                  <a:gd name="connsiteX54-1693" fmla="*/ 7572 w 10000"/>
                  <a:gd name="connsiteY54-1694" fmla="*/ 6532 h 10000"/>
                  <a:gd name="connsiteX55-1695" fmla="*/ 7273 w 10000"/>
                  <a:gd name="connsiteY55-1696" fmla="*/ 7747 h 10000"/>
                  <a:gd name="connsiteX56-1697" fmla="*/ 5483 w 10000"/>
                  <a:gd name="connsiteY56-1698" fmla="*/ 8218 h 10000"/>
                  <a:gd name="connsiteX57-1699" fmla="*/ 5467 w 10000"/>
                  <a:gd name="connsiteY57-1700" fmla="*/ 8273 h 10000"/>
                  <a:gd name="connsiteX58-1701" fmla="*/ 3490 w 10000"/>
                  <a:gd name="connsiteY58-1702" fmla="*/ 8053 h 10000"/>
                  <a:gd name="connsiteX59-1703" fmla="*/ 3345 w 10000"/>
                  <a:gd name="connsiteY59-1704" fmla="*/ 7357 h 10000"/>
                  <a:gd name="connsiteX60-1705" fmla="*/ 3586 w 10000"/>
                  <a:gd name="connsiteY60-1706" fmla="*/ 7082 h 10000"/>
                  <a:gd name="connsiteX61-1707" fmla="*/ 3683 w 10000"/>
                  <a:gd name="connsiteY61-1708" fmla="*/ 6880 h 10000"/>
                  <a:gd name="connsiteX62-1709" fmla="*/ 3490 w 10000"/>
                  <a:gd name="connsiteY62-1710" fmla="*/ 6770 h 10000"/>
                  <a:gd name="connsiteX63-1711" fmla="*/ 3072 w 10000"/>
                  <a:gd name="connsiteY63-1712" fmla="*/ 7247 h 10000"/>
                  <a:gd name="connsiteX64-1713" fmla="*/ 3249 w 10000"/>
                  <a:gd name="connsiteY64-1714" fmla="*/ 8255 h 10000"/>
                  <a:gd name="connsiteX65-1715" fmla="*/ 3249 w 10000"/>
                  <a:gd name="connsiteY65-1716" fmla="*/ 8273 h 10000"/>
                  <a:gd name="connsiteX66-1717" fmla="*/ 4680 w 10000"/>
                  <a:gd name="connsiteY66-1718" fmla="*/ 8825 h 10000"/>
                  <a:gd name="connsiteX67-1719" fmla="*/ 5354 w 10000"/>
                  <a:gd name="connsiteY67-1720" fmla="*/ 8677 h 10000"/>
                  <a:gd name="connsiteX68-1721" fmla="*/ 3393 w 10000"/>
                  <a:gd name="connsiteY68-1722" fmla="*/ 9998 h 10000"/>
                  <a:gd name="connsiteX69-1723" fmla="*/ 2253 w 10000"/>
                  <a:gd name="connsiteY69-1724" fmla="*/ 9228 h 10000"/>
                  <a:gd name="connsiteX70-1725" fmla="*/ 1224 w 10000"/>
                  <a:gd name="connsiteY70-1726" fmla="*/ 7137 h 10000"/>
                  <a:gd name="connsiteX71-1727" fmla="*/ 3 w 10000"/>
                  <a:gd name="connsiteY71-1728" fmla="*/ 4954 h 10000"/>
                  <a:gd name="connsiteX0-1729" fmla="*/ 3 w 10000"/>
                  <a:gd name="connsiteY0-1730" fmla="*/ 4954 h 10000"/>
                  <a:gd name="connsiteX1-1731" fmla="*/ 726 w 10000"/>
                  <a:gd name="connsiteY1-1732" fmla="*/ 3028 h 10000"/>
                  <a:gd name="connsiteX2-1733" fmla="*/ 1337 w 10000"/>
                  <a:gd name="connsiteY2-1734" fmla="*/ 1635 h 10000"/>
                  <a:gd name="connsiteX3-1735" fmla="*/ 3233 w 10000"/>
                  <a:gd name="connsiteY3-1736" fmla="*/ 773 h 10000"/>
                  <a:gd name="connsiteX4-1737" fmla="*/ 5997 w 10000"/>
                  <a:gd name="connsiteY4-1738" fmla="*/ 424 h 10000"/>
                  <a:gd name="connsiteX5-1739" fmla="*/ 8488 w 10000"/>
                  <a:gd name="connsiteY5-1740" fmla="*/ 1452 h 10000"/>
                  <a:gd name="connsiteX6-1741" fmla="*/ 9693 w 10000"/>
                  <a:gd name="connsiteY6-1742" fmla="*/ 4661 h 10000"/>
                  <a:gd name="connsiteX7-1743" fmla="*/ 7765 w 10000"/>
                  <a:gd name="connsiteY7-1744" fmla="*/ 5852 h 10000"/>
                  <a:gd name="connsiteX8-1745" fmla="*/ 6752 w 10000"/>
                  <a:gd name="connsiteY8-1746" fmla="*/ 4844 h 10000"/>
                  <a:gd name="connsiteX9-1747" fmla="*/ 7444 w 10000"/>
                  <a:gd name="connsiteY9-1748" fmla="*/ 2845 h 10000"/>
                  <a:gd name="connsiteX10-1749" fmla="*/ 8680 w 10000"/>
                  <a:gd name="connsiteY10-1750" fmla="*/ 2808 h 10000"/>
                  <a:gd name="connsiteX11-1751" fmla="*/ 8873 w 10000"/>
                  <a:gd name="connsiteY11-1752" fmla="*/ 3799 h 10000"/>
                  <a:gd name="connsiteX12-1753" fmla="*/ 8568 w 10000"/>
                  <a:gd name="connsiteY12-1754" fmla="*/ 4203 h 10000"/>
                  <a:gd name="connsiteX13-1755" fmla="*/ 7941 w 10000"/>
                  <a:gd name="connsiteY13-1756" fmla="*/ 4184 h 10000"/>
                  <a:gd name="connsiteX14-1757" fmla="*/ 7748 w 10000"/>
                  <a:gd name="connsiteY14-1758" fmla="*/ 4276 h 10000"/>
                  <a:gd name="connsiteX15-1759" fmla="*/ 7829 w 10000"/>
                  <a:gd name="connsiteY15-1760" fmla="*/ 4496 h 10000"/>
                  <a:gd name="connsiteX16-1761" fmla="*/ 8664 w 10000"/>
                  <a:gd name="connsiteY16-1762" fmla="*/ 4514 h 10000"/>
                  <a:gd name="connsiteX17-1763" fmla="*/ 9163 w 10000"/>
                  <a:gd name="connsiteY17-1764" fmla="*/ 3928 h 10000"/>
                  <a:gd name="connsiteX18-1765" fmla="*/ 8857 w 10000"/>
                  <a:gd name="connsiteY18-1766" fmla="*/ 2533 h 10000"/>
                  <a:gd name="connsiteX19-1767" fmla="*/ 7637 w 10000"/>
                  <a:gd name="connsiteY19-1768" fmla="*/ 2350 h 10000"/>
                  <a:gd name="connsiteX20-1769" fmla="*/ 6720 w 10000"/>
                  <a:gd name="connsiteY20-1770" fmla="*/ 1360 h 10000"/>
                  <a:gd name="connsiteX21-1771" fmla="*/ 5627 w 10000"/>
                  <a:gd name="connsiteY21-1772" fmla="*/ 1470 h 10000"/>
                  <a:gd name="connsiteX22-1773" fmla="*/ 4390 w 10000"/>
                  <a:gd name="connsiteY22-1774" fmla="*/ 902 h 10000"/>
                  <a:gd name="connsiteX23-1775" fmla="*/ 3442 w 10000"/>
                  <a:gd name="connsiteY23-1776" fmla="*/ 1543 h 10000"/>
                  <a:gd name="connsiteX24-1777" fmla="*/ 3201 w 10000"/>
                  <a:gd name="connsiteY24-1778" fmla="*/ 2277 h 10000"/>
                  <a:gd name="connsiteX25-1779" fmla="*/ 1578 w 10000"/>
                  <a:gd name="connsiteY25-1780" fmla="*/ 2771 h 10000"/>
                  <a:gd name="connsiteX26-1781" fmla="*/ 1257 w 10000"/>
                  <a:gd name="connsiteY26-1782" fmla="*/ 4203 h 10000"/>
                  <a:gd name="connsiteX27-1783" fmla="*/ 902 w 10000"/>
                  <a:gd name="connsiteY27-1784" fmla="*/ 5486 h 10000"/>
                  <a:gd name="connsiteX28-1785" fmla="*/ 1417 w 10000"/>
                  <a:gd name="connsiteY28-1786" fmla="*/ 6294 h 10000"/>
                  <a:gd name="connsiteX29-1787" fmla="*/ 2670 w 10000"/>
                  <a:gd name="connsiteY29-1788" fmla="*/ 6129 h 10000"/>
                  <a:gd name="connsiteX30-1789" fmla="*/ 4518 w 10000"/>
                  <a:gd name="connsiteY30-1790" fmla="*/ 6092 h 10000"/>
                  <a:gd name="connsiteX31-1791" fmla="*/ 5531 w 10000"/>
                  <a:gd name="connsiteY31-1792" fmla="*/ 6642 h 10000"/>
                  <a:gd name="connsiteX32-1793" fmla="*/ 5611 w 10000"/>
                  <a:gd name="connsiteY32-1794" fmla="*/ 6642 h 10000"/>
                  <a:gd name="connsiteX33-1795" fmla="*/ 6093 w 10000"/>
                  <a:gd name="connsiteY33-1796" fmla="*/ 6129 h 10000"/>
                  <a:gd name="connsiteX34-1797" fmla="*/ 6013 w 10000"/>
                  <a:gd name="connsiteY34-1798" fmla="*/ 5907 h 10000"/>
                  <a:gd name="connsiteX35-1799" fmla="*/ 5820 w 10000"/>
                  <a:gd name="connsiteY35-1800" fmla="*/ 5981 h 10000"/>
                  <a:gd name="connsiteX36-1801" fmla="*/ 5547 w 10000"/>
                  <a:gd name="connsiteY36-1802" fmla="*/ 6312 h 10000"/>
                  <a:gd name="connsiteX37-1803" fmla="*/ 4695 w 10000"/>
                  <a:gd name="connsiteY37-1804" fmla="*/ 5834 h 10000"/>
                  <a:gd name="connsiteX38-1805" fmla="*/ 2510 w 10000"/>
                  <a:gd name="connsiteY38-1806" fmla="*/ 5852 h 10000"/>
                  <a:gd name="connsiteX39-1807" fmla="*/ 1545 w 10000"/>
                  <a:gd name="connsiteY39-1808" fmla="*/ 5981 h 10000"/>
                  <a:gd name="connsiteX40-1809" fmla="*/ 1208 w 10000"/>
                  <a:gd name="connsiteY40-1810" fmla="*/ 5431 h 10000"/>
                  <a:gd name="connsiteX41-1811" fmla="*/ 1514 w 10000"/>
                  <a:gd name="connsiteY41-1812" fmla="*/ 4386 h 10000"/>
                  <a:gd name="connsiteX42-1813" fmla="*/ 1561 w 10000"/>
                  <a:gd name="connsiteY42-1814" fmla="*/ 4203 h 10000"/>
                  <a:gd name="connsiteX43-1815" fmla="*/ 1787 w 10000"/>
                  <a:gd name="connsiteY43-1816" fmla="*/ 2991 h 10000"/>
                  <a:gd name="connsiteX44-1817" fmla="*/ 3136 w 10000"/>
                  <a:gd name="connsiteY44-1818" fmla="*/ 2606 h 10000"/>
                  <a:gd name="connsiteX45-1819" fmla="*/ 3876 w 10000"/>
                  <a:gd name="connsiteY45-1820" fmla="*/ 3799 h 10000"/>
                  <a:gd name="connsiteX46-1821" fmla="*/ 2703 w 10000"/>
                  <a:gd name="connsiteY46-1822" fmla="*/ 4569 h 10000"/>
                  <a:gd name="connsiteX47-1823" fmla="*/ 2719 w 10000"/>
                  <a:gd name="connsiteY47-1824" fmla="*/ 4808 h 10000"/>
                  <a:gd name="connsiteX48-1825" fmla="*/ 2927 w 10000"/>
                  <a:gd name="connsiteY48-1826" fmla="*/ 4771 h 10000"/>
                  <a:gd name="connsiteX49-1827" fmla="*/ 4744 w 10000"/>
                  <a:gd name="connsiteY49-1828" fmla="*/ 4423 h 10000"/>
                  <a:gd name="connsiteX50-1829" fmla="*/ 4937 w 10000"/>
                  <a:gd name="connsiteY50-1830" fmla="*/ 4423 h 10000"/>
                  <a:gd name="connsiteX51-1831" fmla="*/ 5804 w 10000"/>
                  <a:gd name="connsiteY51-1832" fmla="*/ 4184 h 10000"/>
                  <a:gd name="connsiteX52-1833" fmla="*/ 6383 w 10000"/>
                  <a:gd name="connsiteY52-1834" fmla="*/ 4973 h 10000"/>
                  <a:gd name="connsiteX53-1835" fmla="*/ 6512 w 10000"/>
                  <a:gd name="connsiteY53-1836" fmla="*/ 5119 h 10000"/>
                  <a:gd name="connsiteX54-1837" fmla="*/ 7572 w 10000"/>
                  <a:gd name="connsiteY54-1838" fmla="*/ 6532 h 10000"/>
                  <a:gd name="connsiteX55-1839" fmla="*/ 7273 w 10000"/>
                  <a:gd name="connsiteY55-1840" fmla="*/ 7747 h 10000"/>
                  <a:gd name="connsiteX56-1841" fmla="*/ 5483 w 10000"/>
                  <a:gd name="connsiteY56-1842" fmla="*/ 8218 h 10000"/>
                  <a:gd name="connsiteX57-1843" fmla="*/ 5467 w 10000"/>
                  <a:gd name="connsiteY57-1844" fmla="*/ 8273 h 10000"/>
                  <a:gd name="connsiteX58-1845" fmla="*/ 3490 w 10000"/>
                  <a:gd name="connsiteY58-1846" fmla="*/ 8053 h 10000"/>
                  <a:gd name="connsiteX59-1847" fmla="*/ 3345 w 10000"/>
                  <a:gd name="connsiteY59-1848" fmla="*/ 7357 h 10000"/>
                  <a:gd name="connsiteX60-1849" fmla="*/ 3586 w 10000"/>
                  <a:gd name="connsiteY60-1850" fmla="*/ 7082 h 10000"/>
                  <a:gd name="connsiteX61-1851" fmla="*/ 3683 w 10000"/>
                  <a:gd name="connsiteY61-1852" fmla="*/ 6880 h 10000"/>
                  <a:gd name="connsiteX62-1853" fmla="*/ 3490 w 10000"/>
                  <a:gd name="connsiteY62-1854" fmla="*/ 6770 h 10000"/>
                  <a:gd name="connsiteX63-1855" fmla="*/ 3072 w 10000"/>
                  <a:gd name="connsiteY63-1856" fmla="*/ 7247 h 10000"/>
                  <a:gd name="connsiteX64-1857" fmla="*/ 3249 w 10000"/>
                  <a:gd name="connsiteY64-1858" fmla="*/ 8255 h 10000"/>
                  <a:gd name="connsiteX65-1859" fmla="*/ 3249 w 10000"/>
                  <a:gd name="connsiteY65-1860" fmla="*/ 8273 h 10000"/>
                  <a:gd name="connsiteX66-1861" fmla="*/ 4680 w 10000"/>
                  <a:gd name="connsiteY66-1862" fmla="*/ 8825 h 10000"/>
                  <a:gd name="connsiteX67-1863" fmla="*/ 5354 w 10000"/>
                  <a:gd name="connsiteY67-1864" fmla="*/ 8677 h 10000"/>
                  <a:gd name="connsiteX68-1865" fmla="*/ 3393 w 10000"/>
                  <a:gd name="connsiteY68-1866" fmla="*/ 9998 h 10000"/>
                  <a:gd name="connsiteX69-1867" fmla="*/ 2253 w 10000"/>
                  <a:gd name="connsiteY69-1868" fmla="*/ 9228 h 10000"/>
                  <a:gd name="connsiteX70-1869" fmla="*/ 1224 w 10000"/>
                  <a:gd name="connsiteY70-1870" fmla="*/ 7137 h 10000"/>
                  <a:gd name="connsiteX71-1871" fmla="*/ 3 w 10000"/>
                  <a:gd name="connsiteY71-1872" fmla="*/ 4954 h 10000"/>
                  <a:gd name="connsiteX0-1873" fmla="*/ 3 w 10000"/>
                  <a:gd name="connsiteY0-1874" fmla="*/ 4954 h 10000"/>
                  <a:gd name="connsiteX1-1875" fmla="*/ 726 w 10000"/>
                  <a:gd name="connsiteY1-1876" fmla="*/ 3028 h 10000"/>
                  <a:gd name="connsiteX2-1877" fmla="*/ 1337 w 10000"/>
                  <a:gd name="connsiteY2-1878" fmla="*/ 1635 h 10000"/>
                  <a:gd name="connsiteX3-1879" fmla="*/ 3233 w 10000"/>
                  <a:gd name="connsiteY3-1880" fmla="*/ 773 h 10000"/>
                  <a:gd name="connsiteX4-1881" fmla="*/ 5997 w 10000"/>
                  <a:gd name="connsiteY4-1882" fmla="*/ 424 h 10000"/>
                  <a:gd name="connsiteX5-1883" fmla="*/ 8488 w 10000"/>
                  <a:gd name="connsiteY5-1884" fmla="*/ 1452 h 10000"/>
                  <a:gd name="connsiteX6-1885" fmla="*/ 9693 w 10000"/>
                  <a:gd name="connsiteY6-1886" fmla="*/ 4661 h 10000"/>
                  <a:gd name="connsiteX7-1887" fmla="*/ 7765 w 10000"/>
                  <a:gd name="connsiteY7-1888" fmla="*/ 5852 h 10000"/>
                  <a:gd name="connsiteX8-1889" fmla="*/ 6752 w 10000"/>
                  <a:gd name="connsiteY8-1890" fmla="*/ 4844 h 10000"/>
                  <a:gd name="connsiteX9-1891" fmla="*/ 7444 w 10000"/>
                  <a:gd name="connsiteY9-1892" fmla="*/ 2845 h 10000"/>
                  <a:gd name="connsiteX10-1893" fmla="*/ 8680 w 10000"/>
                  <a:gd name="connsiteY10-1894" fmla="*/ 2808 h 10000"/>
                  <a:gd name="connsiteX11-1895" fmla="*/ 8873 w 10000"/>
                  <a:gd name="connsiteY11-1896" fmla="*/ 3799 h 10000"/>
                  <a:gd name="connsiteX12-1897" fmla="*/ 8568 w 10000"/>
                  <a:gd name="connsiteY12-1898" fmla="*/ 4203 h 10000"/>
                  <a:gd name="connsiteX13-1899" fmla="*/ 7941 w 10000"/>
                  <a:gd name="connsiteY13-1900" fmla="*/ 4184 h 10000"/>
                  <a:gd name="connsiteX14-1901" fmla="*/ 7748 w 10000"/>
                  <a:gd name="connsiteY14-1902" fmla="*/ 4276 h 10000"/>
                  <a:gd name="connsiteX15-1903" fmla="*/ 7829 w 10000"/>
                  <a:gd name="connsiteY15-1904" fmla="*/ 4496 h 10000"/>
                  <a:gd name="connsiteX16-1905" fmla="*/ 8664 w 10000"/>
                  <a:gd name="connsiteY16-1906" fmla="*/ 4514 h 10000"/>
                  <a:gd name="connsiteX17-1907" fmla="*/ 9163 w 10000"/>
                  <a:gd name="connsiteY17-1908" fmla="*/ 3928 h 10000"/>
                  <a:gd name="connsiteX18-1909" fmla="*/ 8857 w 10000"/>
                  <a:gd name="connsiteY18-1910" fmla="*/ 2533 h 10000"/>
                  <a:gd name="connsiteX19-1911" fmla="*/ 7637 w 10000"/>
                  <a:gd name="connsiteY19-1912" fmla="*/ 2350 h 10000"/>
                  <a:gd name="connsiteX20-1913" fmla="*/ 6720 w 10000"/>
                  <a:gd name="connsiteY20-1914" fmla="*/ 1360 h 10000"/>
                  <a:gd name="connsiteX21-1915" fmla="*/ 5627 w 10000"/>
                  <a:gd name="connsiteY21-1916" fmla="*/ 1470 h 10000"/>
                  <a:gd name="connsiteX22-1917" fmla="*/ 4390 w 10000"/>
                  <a:gd name="connsiteY22-1918" fmla="*/ 902 h 10000"/>
                  <a:gd name="connsiteX23-1919" fmla="*/ 3442 w 10000"/>
                  <a:gd name="connsiteY23-1920" fmla="*/ 1543 h 10000"/>
                  <a:gd name="connsiteX24-1921" fmla="*/ 3201 w 10000"/>
                  <a:gd name="connsiteY24-1922" fmla="*/ 2277 h 10000"/>
                  <a:gd name="connsiteX25-1923" fmla="*/ 1578 w 10000"/>
                  <a:gd name="connsiteY25-1924" fmla="*/ 2771 h 10000"/>
                  <a:gd name="connsiteX26-1925" fmla="*/ 1257 w 10000"/>
                  <a:gd name="connsiteY26-1926" fmla="*/ 4203 h 10000"/>
                  <a:gd name="connsiteX27-1927" fmla="*/ 902 w 10000"/>
                  <a:gd name="connsiteY27-1928" fmla="*/ 5486 h 10000"/>
                  <a:gd name="connsiteX28-1929" fmla="*/ 1417 w 10000"/>
                  <a:gd name="connsiteY28-1930" fmla="*/ 6294 h 10000"/>
                  <a:gd name="connsiteX29-1931" fmla="*/ 2670 w 10000"/>
                  <a:gd name="connsiteY29-1932" fmla="*/ 6129 h 10000"/>
                  <a:gd name="connsiteX30-1933" fmla="*/ 4518 w 10000"/>
                  <a:gd name="connsiteY30-1934" fmla="*/ 6092 h 10000"/>
                  <a:gd name="connsiteX31-1935" fmla="*/ 5531 w 10000"/>
                  <a:gd name="connsiteY31-1936" fmla="*/ 6642 h 10000"/>
                  <a:gd name="connsiteX32-1937" fmla="*/ 5611 w 10000"/>
                  <a:gd name="connsiteY32-1938" fmla="*/ 6642 h 10000"/>
                  <a:gd name="connsiteX33-1939" fmla="*/ 6093 w 10000"/>
                  <a:gd name="connsiteY33-1940" fmla="*/ 6129 h 10000"/>
                  <a:gd name="connsiteX34-1941" fmla="*/ 6013 w 10000"/>
                  <a:gd name="connsiteY34-1942" fmla="*/ 5907 h 10000"/>
                  <a:gd name="connsiteX35-1943" fmla="*/ 5820 w 10000"/>
                  <a:gd name="connsiteY35-1944" fmla="*/ 5981 h 10000"/>
                  <a:gd name="connsiteX36-1945" fmla="*/ 5547 w 10000"/>
                  <a:gd name="connsiteY36-1946" fmla="*/ 6312 h 10000"/>
                  <a:gd name="connsiteX37-1947" fmla="*/ 4695 w 10000"/>
                  <a:gd name="connsiteY37-1948" fmla="*/ 5834 h 10000"/>
                  <a:gd name="connsiteX38-1949" fmla="*/ 2510 w 10000"/>
                  <a:gd name="connsiteY38-1950" fmla="*/ 5852 h 10000"/>
                  <a:gd name="connsiteX39-1951" fmla="*/ 1545 w 10000"/>
                  <a:gd name="connsiteY39-1952" fmla="*/ 5981 h 10000"/>
                  <a:gd name="connsiteX40-1953" fmla="*/ 1208 w 10000"/>
                  <a:gd name="connsiteY40-1954" fmla="*/ 5431 h 10000"/>
                  <a:gd name="connsiteX41-1955" fmla="*/ 1514 w 10000"/>
                  <a:gd name="connsiteY41-1956" fmla="*/ 4386 h 10000"/>
                  <a:gd name="connsiteX42-1957" fmla="*/ 1561 w 10000"/>
                  <a:gd name="connsiteY42-1958" fmla="*/ 4203 h 10000"/>
                  <a:gd name="connsiteX43-1959" fmla="*/ 1787 w 10000"/>
                  <a:gd name="connsiteY43-1960" fmla="*/ 2991 h 10000"/>
                  <a:gd name="connsiteX44-1961" fmla="*/ 3136 w 10000"/>
                  <a:gd name="connsiteY44-1962" fmla="*/ 2606 h 10000"/>
                  <a:gd name="connsiteX45-1963" fmla="*/ 3876 w 10000"/>
                  <a:gd name="connsiteY45-1964" fmla="*/ 3799 h 10000"/>
                  <a:gd name="connsiteX46-1965" fmla="*/ 2703 w 10000"/>
                  <a:gd name="connsiteY46-1966" fmla="*/ 4569 h 10000"/>
                  <a:gd name="connsiteX47-1967" fmla="*/ 2719 w 10000"/>
                  <a:gd name="connsiteY47-1968" fmla="*/ 4808 h 10000"/>
                  <a:gd name="connsiteX48-1969" fmla="*/ 2927 w 10000"/>
                  <a:gd name="connsiteY48-1970" fmla="*/ 4771 h 10000"/>
                  <a:gd name="connsiteX49-1971" fmla="*/ 4744 w 10000"/>
                  <a:gd name="connsiteY49-1972" fmla="*/ 4423 h 10000"/>
                  <a:gd name="connsiteX50-1973" fmla="*/ 4937 w 10000"/>
                  <a:gd name="connsiteY50-1974" fmla="*/ 4423 h 10000"/>
                  <a:gd name="connsiteX51-1975" fmla="*/ 5804 w 10000"/>
                  <a:gd name="connsiteY51-1976" fmla="*/ 4184 h 10000"/>
                  <a:gd name="connsiteX52-1977" fmla="*/ 6383 w 10000"/>
                  <a:gd name="connsiteY52-1978" fmla="*/ 4973 h 10000"/>
                  <a:gd name="connsiteX53-1979" fmla="*/ 6512 w 10000"/>
                  <a:gd name="connsiteY53-1980" fmla="*/ 5119 h 10000"/>
                  <a:gd name="connsiteX54-1981" fmla="*/ 7572 w 10000"/>
                  <a:gd name="connsiteY54-1982" fmla="*/ 6532 h 10000"/>
                  <a:gd name="connsiteX55-1983" fmla="*/ 7196 w 10000"/>
                  <a:gd name="connsiteY55-1984" fmla="*/ 7806 h 10000"/>
                  <a:gd name="connsiteX56-1985" fmla="*/ 5483 w 10000"/>
                  <a:gd name="connsiteY56-1986" fmla="*/ 8218 h 10000"/>
                  <a:gd name="connsiteX57-1987" fmla="*/ 5467 w 10000"/>
                  <a:gd name="connsiteY57-1988" fmla="*/ 8273 h 10000"/>
                  <a:gd name="connsiteX58-1989" fmla="*/ 3490 w 10000"/>
                  <a:gd name="connsiteY58-1990" fmla="*/ 8053 h 10000"/>
                  <a:gd name="connsiteX59-1991" fmla="*/ 3345 w 10000"/>
                  <a:gd name="connsiteY59-1992" fmla="*/ 7357 h 10000"/>
                  <a:gd name="connsiteX60-1993" fmla="*/ 3586 w 10000"/>
                  <a:gd name="connsiteY60-1994" fmla="*/ 7082 h 10000"/>
                  <a:gd name="connsiteX61-1995" fmla="*/ 3683 w 10000"/>
                  <a:gd name="connsiteY61-1996" fmla="*/ 6880 h 10000"/>
                  <a:gd name="connsiteX62-1997" fmla="*/ 3490 w 10000"/>
                  <a:gd name="connsiteY62-1998" fmla="*/ 6770 h 10000"/>
                  <a:gd name="connsiteX63-1999" fmla="*/ 3072 w 10000"/>
                  <a:gd name="connsiteY63-2000" fmla="*/ 7247 h 10000"/>
                  <a:gd name="connsiteX64-2001" fmla="*/ 3249 w 10000"/>
                  <a:gd name="connsiteY64-2002" fmla="*/ 8255 h 10000"/>
                  <a:gd name="connsiteX65-2003" fmla="*/ 3249 w 10000"/>
                  <a:gd name="connsiteY65-2004" fmla="*/ 8273 h 10000"/>
                  <a:gd name="connsiteX66-2005" fmla="*/ 4680 w 10000"/>
                  <a:gd name="connsiteY66-2006" fmla="*/ 8825 h 10000"/>
                  <a:gd name="connsiteX67-2007" fmla="*/ 5354 w 10000"/>
                  <a:gd name="connsiteY67-2008" fmla="*/ 8677 h 10000"/>
                  <a:gd name="connsiteX68-2009" fmla="*/ 3393 w 10000"/>
                  <a:gd name="connsiteY68-2010" fmla="*/ 9998 h 10000"/>
                  <a:gd name="connsiteX69-2011" fmla="*/ 2253 w 10000"/>
                  <a:gd name="connsiteY69-2012" fmla="*/ 9228 h 10000"/>
                  <a:gd name="connsiteX70-2013" fmla="*/ 1224 w 10000"/>
                  <a:gd name="connsiteY70-2014" fmla="*/ 7137 h 10000"/>
                  <a:gd name="connsiteX71-2015" fmla="*/ 3 w 10000"/>
                  <a:gd name="connsiteY71-2016" fmla="*/ 4954 h 10000"/>
                  <a:gd name="connsiteX0-2017" fmla="*/ 3 w 10000"/>
                  <a:gd name="connsiteY0-2018" fmla="*/ 4954 h 10000"/>
                  <a:gd name="connsiteX1-2019" fmla="*/ 726 w 10000"/>
                  <a:gd name="connsiteY1-2020" fmla="*/ 3028 h 10000"/>
                  <a:gd name="connsiteX2-2021" fmla="*/ 1337 w 10000"/>
                  <a:gd name="connsiteY2-2022" fmla="*/ 1635 h 10000"/>
                  <a:gd name="connsiteX3-2023" fmla="*/ 3233 w 10000"/>
                  <a:gd name="connsiteY3-2024" fmla="*/ 773 h 10000"/>
                  <a:gd name="connsiteX4-2025" fmla="*/ 5997 w 10000"/>
                  <a:gd name="connsiteY4-2026" fmla="*/ 424 h 10000"/>
                  <a:gd name="connsiteX5-2027" fmla="*/ 8488 w 10000"/>
                  <a:gd name="connsiteY5-2028" fmla="*/ 1452 h 10000"/>
                  <a:gd name="connsiteX6-2029" fmla="*/ 9693 w 10000"/>
                  <a:gd name="connsiteY6-2030" fmla="*/ 4661 h 10000"/>
                  <a:gd name="connsiteX7-2031" fmla="*/ 7765 w 10000"/>
                  <a:gd name="connsiteY7-2032" fmla="*/ 5852 h 10000"/>
                  <a:gd name="connsiteX8-2033" fmla="*/ 6752 w 10000"/>
                  <a:gd name="connsiteY8-2034" fmla="*/ 4844 h 10000"/>
                  <a:gd name="connsiteX9-2035" fmla="*/ 7444 w 10000"/>
                  <a:gd name="connsiteY9-2036" fmla="*/ 2845 h 10000"/>
                  <a:gd name="connsiteX10-2037" fmla="*/ 8680 w 10000"/>
                  <a:gd name="connsiteY10-2038" fmla="*/ 2808 h 10000"/>
                  <a:gd name="connsiteX11-2039" fmla="*/ 8873 w 10000"/>
                  <a:gd name="connsiteY11-2040" fmla="*/ 3799 h 10000"/>
                  <a:gd name="connsiteX12-2041" fmla="*/ 8568 w 10000"/>
                  <a:gd name="connsiteY12-2042" fmla="*/ 4203 h 10000"/>
                  <a:gd name="connsiteX13-2043" fmla="*/ 7941 w 10000"/>
                  <a:gd name="connsiteY13-2044" fmla="*/ 4184 h 10000"/>
                  <a:gd name="connsiteX14-2045" fmla="*/ 7748 w 10000"/>
                  <a:gd name="connsiteY14-2046" fmla="*/ 4276 h 10000"/>
                  <a:gd name="connsiteX15-2047" fmla="*/ 7829 w 10000"/>
                  <a:gd name="connsiteY15-2048" fmla="*/ 4496 h 10000"/>
                  <a:gd name="connsiteX16-2049" fmla="*/ 8664 w 10000"/>
                  <a:gd name="connsiteY16-2050" fmla="*/ 4514 h 10000"/>
                  <a:gd name="connsiteX17-2051" fmla="*/ 9163 w 10000"/>
                  <a:gd name="connsiteY17-2052" fmla="*/ 3928 h 10000"/>
                  <a:gd name="connsiteX18-2053" fmla="*/ 8857 w 10000"/>
                  <a:gd name="connsiteY18-2054" fmla="*/ 2533 h 10000"/>
                  <a:gd name="connsiteX19-2055" fmla="*/ 7637 w 10000"/>
                  <a:gd name="connsiteY19-2056" fmla="*/ 2350 h 10000"/>
                  <a:gd name="connsiteX20-2057" fmla="*/ 6720 w 10000"/>
                  <a:gd name="connsiteY20-2058" fmla="*/ 1360 h 10000"/>
                  <a:gd name="connsiteX21-2059" fmla="*/ 5627 w 10000"/>
                  <a:gd name="connsiteY21-2060" fmla="*/ 1470 h 10000"/>
                  <a:gd name="connsiteX22-2061" fmla="*/ 4390 w 10000"/>
                  <a:gd name="connsiteY22-2062" fmla="*/ 902 h 10000"/>
                  <a:gd name="connsiteX23-2063" fmla="*/ 3442 w 10000"/>
                  <a:gd name="connsiteY23-2064" fmla="*/ 1543 h 10000"/>
                  <a:gd name="connsiteX24-2065" fmla="*/ 3201 w 10000"/>
                  <a:gd name="connsiteY24-2066" fmla="*/ 2277 h 10000"/>
                  <a:gd name="connsiteX25-2067" fmla="*/ 1578 w 10000"/>
                  <a:gd name="connsiteY25-2068" fmla="*/ 2771 h 10000"/>
                  <a:gd name="connsiteX26-2069" fmla="*/ 1257 w 10000"/>
                  <a:gd name="connsiteY26-2070" fmla="*/ 4203 h 10000"/>
                  <a:gd name="connsiteX27-2071" fmla="*/ 902 w 10000"/>
                  <a:gd name="connsiteY27-2072" fmla="*/ 5486 h 10000"/>
                  <a:gd name="connsiteX28-2073" fmla="*/ 1417 w 10000"/>
                  <a:gd name="connsiteY28-2074" fmla="*/ 6294 h 10000"/>
                  <a:gd name="connsiteX29-2075" fmla="*/ 2670 w 10000"/>
                  <a:gd name="connsiteY29-2076" fmla="*/ 6129 h 10000"/>
                  <a:gd name="connsiteX30-2077" fmla="*/ 4518 w 10000"/>
                  <a:gd name="connsiteY30-2078" fmla="*/ 6092 h 10000"/>
                  <a:gd name="connsiteX31-2079" fmla="*/ 5531 w 10000"/>
                  <a:gd name="connsiteY31-2080" fmla="*/ 6642 h 10000"/>
                  <a:gd name="connsiteX32-2081" fmla="*/ 5611 w 10000"/>
                  <a:gd name="connsiteY32-2082" fmla="*/ 6642 h 10000"/>
                  <a:gd name="connsiteX33-2083" fmla="*/ 6093 w 10000"/>
                  <a:gd name="connsiteY33-2084" fmla="*/ 6129 h 10000"/>
                  <a:gd name="connsiteX34-2085" fmla="*/ 6013 w 10000"/>
                  <a:gd name="connsiteY34-2086" fmla="*/ 5907 h 10000"/>
                  <a:gd name="connsiteX35-2087" fmla="*/ 5820 w 10000"/>
                  <a:gd name="connsiteY35-2088" fmla="*/ 5981 h 10000"/>
                  <a:gd name="connsiteX36-2089" fmla="*/ 5547 w 10000"/>
                  <a:gd name="connsiteY36-2090" fmla="*/ 6312 h 10000"/>
                  <a:gd name="connsiteX37-2091" fmla="*/ 4695 w 10000"/>
                  <a:gd name="connsiteY37-2092" fmla="*/ 5834 h 10000"/>
                  <a:gd name="connsiteX38-2093" fmla="*/ 2510 w 10000"/>
                  <a:gd name="connsiteY38-2094" fmla="*/ 5852 h 10000"/>
                  <a:gd name="connsiteX39-2095" fmla="*/ 1545 w 10000"/>
                  <a:gd name="connsiteY39-2096" fmla="*/ 5981 h 10000"/>
                  <a:gd name="connsiteX40-2097" fmla="*/ 1208 w 10000"/>
                  <a:gd name="connsiteY40-2098" fmla="*/ 5431 h 10000"/>
                  <a:gd name="connsiteX41-2099" fmla="*/ 1514 w 10000"/>
                  <a:gd name="connsiteY41-2100" fmla="*/ 4386 h 10000"/>
                  <a:gd name="connsiteX42-2101" fmla="*/ 1561 w 10000"/>
                  <a:gd name="connsiteY42-2102" fmla="*/ 4203 h 10000"/>
                  <a:gd name="connsiteX43-2103" fmla="*/ 1787 w 10000"/>
                  <a:gd name="connsiteY43-2104" fmla="*/ 2991 h 10000"/>
                  <a:gd name="connsiteX44-2105" fmla="*/ 3136 w 10000"/>
                  <a:gd name="connsiteY44-2106" fmla="*/ 2606 h 10000"/>
                  <a:gd name="connsiteX45-2107" fmla="*/ 3876 w 10000"/>
                  <a:gd name="connsiteY45-2108" fmla="*/ 3799 h 10000"/>
                  <a:gd name="connsiteX46-2109" fmla="*/ 2703 w 10000"/>
                  <a:gd name="connsiteY46-2110" fmla="*/ 4569 h 10000"/>
                  <a:gd name="connsiteX47-2111" fmla="*/ 2719 w 10000"/>
                  <a:gd name="connsiteY47-2112" fmla="*/ 4808 h 10000"/>
                  <a:gd name="connsiteX48-2113" fmla="*/ 2927 w 10000"/>
                  <a:gd name="connsiteY48-2114" fmla="*/ 4771 h 10000"/>
                  <a:gd name="connsiteX49-2115" fmla="*/ 4744 w 10000"/>
                  <a:gd name="connsiteY49-2116" fmla="*/ 4423 h 10000"/>
                  <a:gd name="connsiteX50-2117" fmla="*/ 4937 w 10000"/>
                  <a:gd name="connsiteY50-2118" fmla="*/ 4423 h 10000"/>
                  <a:gd name="connsiteX51-2119" fmla="*/ 5804 w 10000"/>
                  <a:gd name="connsiteY51-2120" fmla="*/ 4184 h 10000"/>
                  <a:gd name="connsiteX52-2121" fmla="*/ 6383 w 10000"/>
                  <a:gd name="connsiteY52-2122" fmla="*/ 4973 h 10000"/>
                  <a:gd name="connsiteX53-2123" fmla="*/ 6512 w 10000"/>
                  <a:gd name="connsiteY53-2124" fmla="*/ 5119 h 10000"/>
                  <a:gd name="connsiteX54-2125" fmla="*/ 7572 w 10000"/>
                  <a:gd name="connsiteY54-2126" fmla="*/ 6532 h 10000"/>
                  <a:gd name="connsiteX55-2127" fmla="*/ 7196 w 10000"/>
                  <a:gd name="connsiteY55-2128" fmla="*/ 7806 h 10000"/>
                  <a:gd name="connsiteX56-2129" fmla="*/ 5483 w 10000"/>
                  <a:gd name="connsiteY56-2130" fmla="*/ 8218 h 10000"/>
                  <a:gd name="connsiteX57-2131" fmla="*/ 5467 w 10000"/>
                  <a:gd name="connsiteY57-2132" fmla="*/ 8273 h 10000"/>
                  <a:gd name="connsiteX58-2133" fmla="*/ 3490 w 10000"/>
                  <a:gd name="connsiteY58-2134" fmla="*/ 8053 h 10000"/>
                  <a:gd name="connsiteX59-2135" fmla="*/ 3345 w 10000"/>
                  <a:gd name="connsiteY59-2136" fmla="*/ 7357 h 10000"/>
                  <a:gd name="connsiteX60-2137" fmla="*/ 3586 w 10000"/>
                  <a:gd name="connsiteY60-2138" fmla="*/ 7082 h 10000"/>
                  <a:gd name="connsiteX61-2139" fmla="*/ 3683 w 10000"/>
                  <a:gd name="connsiteY61-2140" fmla="*/ 6880 h 10000"/>
                  <a:gd name="connsiteX62-2141" fmla="*/ 3490 w 10000"/>
                  <a:gd name="connsiteY62-2142" fmla="*/ 6770 h 10000"/>
                  <a:gd name="connsiteX63-2143" fmla="*/ 3072 w 10000"/>
                  <a:gd name="connsiteY63-2144" fmla="*/ 7247 h 10000"/>
                  <a:gd name="connsiteX64-2145" fmla="*/ 3249 w 10000"/>
                  <a:gd name="connsiteY64-2146" fmla="*/ 8255 h 10000"/>
                  <a:gd name="connsiteX65-2147" fmla="*/ 3249 w 10000"/>
                  <a:gd name="connsiteY65-2148" fmla="*/ 8273 h 10000"/>
                  <a:gd name="connsiteX66-2149" fmla="*/ 4680 w 10000"/>
                  <a:gd name="connsiteY66-2150" fmla="*/ 8825 h 10000"/>
                  <a:gd name="connsiteX67-2151" fmla="*/ 5354 w 10000"/>
                  <a:gd name="connsiteY67-2152" fmla="*/ 8677 h 10000"/>
                  <a:gd name="connsiteX68-2153" fmla="*/ 3393 w 10000"/>
                  <a:gd name="connsiteY68-2154" fmla="*/ 9998 h 10000"/>
                  <a:gd name="connsiteX69-2155" fmla="*/ 2253 w 10000"/>
                  <a:gd name="connsiteY69-2156" fmla="*/ 9228 h 10000"/>
                  <a:gd name="connsiteX70-2157" fmla="*/ 1224 w 10000"/>
                  <a:gd name="connsiteY70-2158" fmla="*/ 7137 h 10000"/>
                  <a:gd name="connsiteX71-2159" fmla="*/ 3 w 10000"/>
                  <a:gd name="connsiteY71-2160" fmla="*/ 4954 h 10000"/>
                  <a:gd name="connsiteX0-2161" fmla="*/ 3 w 10000"/>
                  <a:gd name="connsiteY0-2162" fmla="*/ 4954 h 10000"/>
                  <a:gd name="connsiteX1-2163" fmla="*/ 726 w 10000"/>
                  <a:gd name="connsiteY1-2164" fmla="*/ 3028 h 10000"/>
                  <a:gd name="connsiteX2-2165" fmla="*/ 1337 w 10000"/>
                  <a:gd name="connsiteY2-2166" fmla="*/ 1635 h 10000"/>
                  <a:gd name="connsiteX3-2167" fmla="*/ 3233 w 10000"/>
                  <a:gd name="connsiteY3-2168" fmla="*/ 773 h 10000"/>
                  <a:gd name="connsiteX4-2169" fmla="*/ 5997 w 10000"/>
                  <a:gd name="connsiteY4-2170" fmla="*/ 424 h 10000"/>
                  <a:gd name="connsiteX5-2171" fmla="*/ 8488 w 10000"/>
                  <a:gd name="connsiteY5-2172" fmla="*/ 1452 h 10000"/>
                  <a:gd name="connsiteX6-2173" fmla="*/ 9693 w 10000"/>
                  <a:gd name="connsiteY6-2174" fmla="*/ 4661 h 10000"/>
                  <a:gd name="connsiteX7-2175" fmla="*/ 7765 w 10000"/>
                  <a:gd name="connsiteY7-2176" fmla="*/ 5852 h 10000"/>
                  <a:gd name="connsiteX8-2177" fmla="*/ 6752 w 10000"/>
                  <a:gd name="connsiteY8-2178" fmla="*/ 4844 h 10000"/>
                  <a:gd name="connsiteX9-2179" fmla="*/ 7444 w 10000"/>
                  <a:gd name="connsiteY9-2180" fmla="*/ 2845 h 10000"/>
                  <a:gd name="connsiteX10-2181" fmla="*/ 8680 w 10000"/>
                  <a:gd name="connsiteY10-2182" fmla="*/ 2808 h 10000"/>
                  <a:gd name="connsiteX11-2183" fmla="*/ 8873 w 10000"/>
                  <a:gd name="connsiteY11-2184" fmla="*/ 3799 h 10000"/>
                  <a:gd name="connsiteX12-2185" fmla="*/ 8568 w 10000"/>
                  <a:gd name="connsiteY12-2186" fmla="*/ 4203 h 10000"/>
                  <a:gd name="connsiteX13-2187" fmla="*/ 7941 w 10000"/>
                  <a:gd name="connsiteY13-2188" fmla="*/ 4184 h 10000"/>
                  <a:gd name="connsiteX14-2189" fmla="*/ 7748 w 10000"/>
                  <a:gd name="connsiteY14-2190" fmla="*/ 4276 h 10000"/>
                  <a:gd name="connsiteX15-2191" fmla="*/ 7829 w 10000"/>
                  <a:gd name="connsiteY15-2192" fmla="*/ 4496 h 10000"/>
                  <a:gd name="connsiteX16-2193" fmla="*/ 8664 w 10000"/>
                  <a:gd name="connsiteY16-2194" fmla="*/ 4514 h 10000"/>
                  <a:gd name="connsiteX17-2195" fmla="*/ 9163 w 10000"/>
                  <a:gd name="connsiteY17-2196" fmla="*/ 3928 h 10000"/>
                  <a:gd name="connsiteX18-2197" fmla="*/ 8857 w 10000"/>
                  <a:gd name="connsiteY18-2198" fmla="*/ 2533 h 10000"/>
                  <a:gd name="connsiteX19-2199" fmla="*/ 7637 w 10000"/>
                  <a:gd name="connsiteY19-2200" fmla="*/ 2350 h 10000"/>
                  <a:gd name="connsiteX20-2201" fmla="*/ 6720 w 10000"/>
                  <a:gd name="connsiteY20-2202" fmla="*/ 1360 h 10000"/>
                  <a:gd name="connsiteX21-2203" fmla="*/ 5627 w 10000"/>
                  <a:gd name="connsiteY21-2204" fmla="*/ 1470 h 10000"/>
                  <a:gd name="connsiteX22-2205" fmla="*/ 4390 w 10000"/>
                  <a:gd name="connsiteY22-2206" fmla="*/ 902 h 10000"/>
                  <a:gd name="connsiteX23-2207" fmla="*/ 3442 w 10000"/>
                  <a:gd name="connsiteY23-2208" fmla="*/ 1543 h 10000"/>
                  <a:gd name="connsiteX24-2209" fmla="*/ 3201 w 10000"/>
                  <a:gd name="connsiteY24-2210" fmla="*/ 2277 h 10000"/>
                  <a:gd name="connsiteX25-2211" fmla="*/ 1578 w 10000"/>
                  <a:gd name="connsiteY25-2212" fmla="*/ 2771 h 10000"/>
                  <a:gd name="connsiteX26-2213" fmla="*/ 1257 w 10000"/>
                  <a:gd name="connsiteY26-2214" fmla="*/ 4203 h 10000"/>
                  <a:gd name="connsiteX27-2215" fmla="*/ 902 w 10000"/>
                  <a:gd name="connsiteY27-2216" fmla="*/ 5486 h 10000"/>
                  <a:gd name="connsiteX28-2217" fmla="*/ 1417 w 10000"/>
                  <a:gd name="connsiteY28-2218" fmla="*/ 6294 h 10000"/>
                  <a:gd name="connsiteX29-2219" fmla="*/ 2670 w 10000"/>
                  <a:gd name="connsiteY29-2220" fmla="*/ 6129 h 10000"/>
                  <a:gd name="connsiteX30-2221" fmla="*/ 4518 w 10000"/>
                  <a:gd name="connsiteY30-2222" fmla="*/ 6092 h 10000"/>
                  <a:gd name="connsiteX31-2223" fmla="*/ 5531 w 10000"/>
                  <a:gd name="connsiteY31-2224" fmla="*/ 6642 h 10000"/>
                  <a:gd name="connsiteX32-2225" fmla="*/ 5611 w 10000"/>
                  <a:gd name="connsiteY32-2226" fmla="*/ 6642 h 10000"/>
                  <a:gd name="connsiteX33-2227" fmla="*/ 6093 w 10000"/>
                  <a:gd name="connsiteY33-2228" fmla="*/ 6129 h 10000"/>
                  <a:gd name="connsiteX34-2229" fmla="*/ 6013 w 10000"/>
                  <a:gd name="connsiteY34-2230" fmla="*/ 5907 h 10000"/>
                  <a:gd name="connsiteX35-2231" fmla="*/ 5820 w 10000"/>
                  <a:gd name="connsiteY35-2232" fmla="*/ 5981 h 10000"/>
                  <a:gd name="connsiteX36-2233" fmla="*/ 5547 w 10000"/>
                  <a:gd name="connsiteY36-2234" fmla="*/ 6312 h 10000"/>
                  <a:gd name="connsiteX37-2235" fmla="*/ 4695 w 10000"/>
                  <a:gd name="connsiteY37-2236" fmla="*/ 5834 h 10000"/>
                  <a:gd name="connsiteX38-2237" fmla="*/ 2510 w 10000"/>
                  <a:gd name="connsiteY38-2238" fmla="*/ 5852 h 10000"/>
                  <a:gd name="connsiteX39-2239" fmla="*/ 1545 w 10000"/>
                  <a:gd name="connsiteY39-2240" fmla="*/ 5981 h 10000"/>
                  <a:gd name="connsiteX40-2241" fmla="*/ 1208 w 10000"/>
                  <a:gd name="connsiteY40-2242" fmla="*/ 5431 h 10000"/>
                  <a:gd name="connsiteX41-2243" fmla="*/ 1514 w 10000"/>
                  <a:gd name="connsiteY41-2244" fmla="*/ 4386 h 10000"/>
                  <a:gd name="connsiteX42-2245" fmla="*/ 1561 w 10000"/>
                  <a:gd name="connsiteY42-2246" fmla="*/ 4203 h 10000"/>
                  <a:gd name="connsiteX43-2247" fmla="*/ 1787 w 10000"/>
                  <a:gd name="connsiteY43-2248" fmla="*/ 2991 h 10000"/>
                  <a:gd name="connsiteX44-2249" fmla="*/ 3136 w 10000"/>
                  <a:gd name="connsiteY44-2250" fmla="*/ 2606 h 10000"/>
                  <a:gd name="connsiteX45-2251" fmla="*/ 3876 w 10000"/>
                  <a:gd name="connsiteY45-2252" fmla="*/ 3799 h 10000"/>
                  <a:gd name="connsiteX46-2253" fmla="*/ 2703 w 10000"/>
                  <a:gd name="connsiteY46-2254" fmla="*/ 4569 h 10000"/>
                  <a:gd name="connsiteX47-2255" fmla="*/ 2719 w 10000"/>
                  <a:gd name="connsiteY47-2256" fmla="*/ 4808 h 10000"/>
                  <a:gd name="connsiteX48-2257" fmla="*/ 2927 w 10000"/>
                  <a:gd name="connsiteY48-2258" fmla="*/ 4771 h 10000"/>
                  <a:gd name="connsiteX49-2259" fmla="*/ 4744 w 10000"/>
                  <a:gd name="connsiteY49-2260" fmla="*/ 4423 h 10000"/>
                  <a:gd name="connsiteX50-2261" fmla="*/ 4937 w 10000"/>
                  <a:gd name="connsiteY50-2262" fmla="*/ 4423 h 10000"/>
                  <a:gd name="connsiteX51-2263" fmla="*/ 5804 w 10000"/>
                  <a:gd name="connsiteY51-2264" fmla="*/ 4184 h 10000"/>
                  <a:gd name="connsiteX52-2265" fmla="*/ 6383 w 10000"/>
                  <a:gd name="connsiteY52-2266" fmla="*/ 4973 h 10000"/>
                  <a:gd name="connsiteX53-2267" fmla="*/ 6512 w 10000"/>
                  <a:gd name="connsiteY53-2268" fmla="*/ 5119 h 10000"/>
                  <a:gd name="connsiteX54-2269" fmla="*/ 7572 w 10000"/>
                  <a:gd name="connsiteY54-2270" fmla="*/ 6532 h 10000"/>
                  <a:gd name="connsiteX55-2271" fmla="*/ 7196 w 10000"/>
                  <a:gd name="connsiteY55-2272" fmla="*/ 7806 h 10000"/>
                  <a:gd name="connsiteX56-2273" fmla="*/ 5483 w 10000"/>
                  <a:gd name="connsiteY56-2274" fmla="*/ 8218 h 10000"/>
                  <a:gd name="connsiteX57-2275" fmla="*/ 5467 w 10000"/>
                  <a:gd name="connsiteY57-2276" fmla="*/ 8273 h 10000"/>
                  <a:gd name="connsiteX58-2277" fmla="*/ 3490 w 10000"/>
                  <a:gd name="connsiteY58-2278" fmla="*/ 8053 h 10000"/>
                  <a:gd name="connsiteX59-2279" fmla="*/ 3345 w 10000"/>
                  <a:gd name="connsiteY59-2280" fmla="*/ 7357 h 10000"/>
                  <a:gd name="connsiteX60-2281" fmla="*/ 3586 w 10000"/>
                  <a:gd name="connsiteY60-2282" fmla="*/ 7082 h 10000"/>
                  <a:gd name="connsiteX61-2283" fmla="*/ 3683 w 10000"/>
                  <a:gd name="connsiteY61-2284" fmla="*/ 6880 h 10000"/>
                  <a:gd name="connsiteX62-2285" fmla="*/ 3490 w 10000"/>
                  <a:gd name="connsiteY62-2286" fmla="*/ 6770 h 10000"/>
                  <a:gd name="connsiteX63-2287" fmla="*/ 3072 w 10000"/>
                  <a:gd name="connsiteY63-2288" fmla="*/ 7247 h 10000"/>
                  <a:gd name="connsiteX64-2289" fmla="*/ 3249 w 10000"/>
                  <a:gd name="connsiteY64-2290" fmla="*/ 8255 h 10000"/>
                  <a:gd name="connsiteX65-2291" fmla="*/ 3249 w 10000"/>
                  <a:gd name="connsiteY65-2292" fmla="*/ 8273 h 10000"/>
                  <a:gd name="connsiteX66-2293" fmla="*/ 4680 w 10000"/>
                  <a:gd name="connsiteY66-2294" fmla="*/ 8825 h 10000"/>
                  <a:gd name="connsiteX67-2295" fmla="*/ 5354 w 10000"/>
                  <a:gd name="connsiteY67-2296" fmla="*/ 8677 h 10000"/>
                  <a:gd name="connsiteX68-2297" fmla="*/ 3393 w 10000"/>
                  <a:gd name="connsiteY68-2298" fmla="*/ 9998 h 10000"/>
                  <a:gd name="connsiteX69-2299" fmla="*/ 2253 w 10000"/>
                  <a:gd name="connsiteY69-2300" fmla="*/ 9228 h 10000"/>
                  <a:gd name="connsiteX70-2301" fmla="*/ 1224 w 10000"/>
                  <a:gd name="connsiteY70-2302" fmla="*/ 7137 h 10000"/>
                  <a:gd name="connsiteX71-2303" fmla="*/ 3 w 10000"/>
                  <a:gd name="connsiteY71-2304" fmla="*/ 4954 h 10000"/>
                  <a:gd name="connsiteX0-2305" fmla="*/ 3 w 10000"/>
                  <a:gd name="connsiteY0-2306" fmla="*/ 4954 h 10000"/>
                  <a:gd name="connsiteX1-2307" fmla="*/ 726 w 10000"/>
                  <a:gd name="connsiteY1-2308" fmla="*/ 3028 h 10000"/>
                  <a:gd name="connsiteX2-2309" fmla="*/ 1337 w 10000"/>
                  <a:gd name="connsiteY2-2310" fmla="*/ 1635 h 10000"/>
                  <a:gd name="connsiteX3-2311" fmla="*/ 3233 w 10000"/>
                  <a:gd name="connsiteY3-2312" fmla="*/ 773 h 10000"/>
                  <a:gd name="connsiteX4-2313" fmla="*/ 5997 w 10000"/>
                  <a:gd name="connsiteY4-2314" fmla="*/ 424 h 10000"/>
                  <a:gd name="connsiteX5-2315" fmla="*/ 8488 w 10000"/>
                  <a:gd name="connsiteY5-2316" fmla="*/ 1452 h 10000"/>
                  <a:gd name="connsiteX6-2317" fmla="*/ 9693 w 10000"/>
                  <a:gd name="connsiteY6-2318" fmla="*/ 4661 h 10000"/>
                  <a:gd name="connsiteX7-2319" fmla="*/ 7765 w 10000"/>
                  <a:gd name="connsiteY7-2320" fmla="*/ 5852 h 10000"/>
                  <a:gd name="connsiteX8-2321" fmla="*/ 6752 w 10000"/>
                  <a:gd name="connsiteY8-2322" fmla="*/ 4844 h 10000"/>
                  <a:gd name="connsiteX9-2323" fmla="*/ 7444 w 10000"/>
                  <a:gd name="connsiteY9-2324" fmla="*/ 2845 h 10000"/>
                  <a:gd name="connsiteX10-2325" fmla="*/ 8680 w 10000"/>
                  <a:gd name="connsiteY10-2326" fmla="*/ 2808 h 10000"/>
                  <a:gd name="connsiteX11-2327" fmla="*/ 8873 w 10000"/>
                  <a:gd name="connsiteY11-2328" fmla="*/ 3799 h 10000"/>
                  <a:gd name="connsiteX12-2329" fmla="*/ 8568 w 10000"/>
                  <a:gd name="connsiteY12-2330" fmla="*/ 4203 h 10000"/>
                  <a:gd name="connsiteX13-2331" fmla="*/ 7941 w 10000"/>
                  <a:gd name="connsiteY13-2332" fmla="*/ 4184 h 10000"/>
                  <a:gd name="connsiteX14-2333" fmla="*/ 7748 w 10000"/>
                  <a:gd name="connsiteY14-2334" fmla="*/ 4276 h 10000"/>
                  <a:gd name="connsiteX15-2335" fmla="*/ 7829 w 10000"/>
                  <a:gd name="connsiteY15-2336" fmla="*/ 4496 h 10000"/>
                  <a:gd name="connsiteX16-2337" fmla="*/ 8664 w 10000"/>
                  <a:gd name="connsiteY16-2338" fmla="*/ 4514 h 10000"/>
                  <a:gd name="connsiteX17-2339" fmla="*/ 9163 w 10000"/>
                  <a:gd name="connsiteY17-2340" fmla="*/ 3928 h 10000"/>
                  <a:gd name="connsiteX18-2341" fmla="*/ 8857 w 10000"/>
                  <a:gd name="connsiteY18-2342" fmla="*/ 2533 h 10000"/>
                  <a:gd name="connsiteX19-2343" fmla="*/ 7637 w 10000"/>
                  <a:gd name="connsiteY19-2344" fmla="*/ 2350 h 10000"/>
                  <a:gd name="connsiteX20-2345" fmla="*/ 6720 w 10000"/>
                  <a:gd name="connsiteY20-2346" fmla="*/ 1360 h 10000"/>
                  <a:gd name="connsiteX21-2347" fmla="*/ 5627 w 10000"/>
                  <a:gd name="connsiteY21-2348" fmla="*/ 1470 h 10000"/>
                  <a:gd name="connsiteX22-2349" fmla="*/ 4390 w 10000"/>
                  <a:gd name="connsiteY22-2350" fmla="*/ 902 h 10000"/>
                  <a:gd name="connsiteX23-2351" fmla="*/ 3442 w 10000"/>
                  <a:gd name="connsiteY23-2352" fmla="*/ 1543 h 10000"/>
                  <a:gd name="connsiteX24-2353" fmla="*/ 3201 w 10000"/>
                  <a:gd name="connsiteY24-2354" fmla="*/ 2277 h 10000"/>
                  <a:gd name="connsiteX25-2355" fmla="*/ 1578 w 10000"/>
                  <a:gd name="connsiteY25-2356" fmla="*/ 2771 h 10000"/>
                  <a:gd name="connsiteX26-2357" fmla="*/ 1257 w 10000"/>
                  <a:gd name="connsiteY26-2358" fmla="*/ 4203 h 10000"/>
                  <a:gd name="connsiteX27-2359" fmla="*/ 902 w 10000"/>
                  <a:gd name="connsiteY27-2360" fmla="*/ 5486 h 10000"/>
                  <a:gd name="connsiteX28-2361" fmla="*/ 1417 w 10000"/>
                  <a:gd name="connsiteY28-2362" fmla="*/ 6294 h 10000"/>
                  <a:gd name="connsiteX29-2363" fmla="*/ 2670 w 10000"/>
                  <a:gd name="connsiteY29-2364" fmla="*/ 6129 h 10000"/>
                  <a:gd name="connsiteX30-2365" fmla="*/ 4518 w 10000"/>
                  <a:gd name="connsiteY30-2366" fmla="*/ 6092 h 10000"/>
                  <a:gd name="connsiteX31-2367" fmla="*/ 5531 w 10000"/>
                  <a:gd name="connsiteY31-2368" fmla="*/ 6642 h 10000"/>
                  <a:gd name="connsiteX32-2369" fmla="*/ 5611 w 10000"/>
                  <a:gd name="connsiteY32-2370" fmla="*/ 6642 h 10000"/>
                  <a:gd name="connsiteX33-2371" fmla="*/ 6093 w 10000"/>
                  <a:gd name="connsiteY33-2372" fmla="*/ 6129 h 10000"/>
                  <a:gd name="connsiteX34-2373" fmla="*/ 6013 w 10000"/>
                  <a:gd name="connsiteY34-2374" fmla="*/ 5907 h 10000"/>
                  <a:gd name="connsiteX35-2375" fmla="*/ 5820 w 10000"/>
                  <a:gd name="connsiteY35-2376" fmla="*/ 5981 h 10000"/>
                  <a:gd name="connsiteX36-2377" fmla="*/ 5547 w 10000"/>
                  <a:gd name="connsiteY36-2378" fmla="*/ 6312 h 10000"/>
                  <a:gd name="connsiteX37-2379" fmla="*/ 4695 w 10000"/>
                  <a:gd name="connsiteY37-2380" fmla="*/ 5834 h 10000"/>
                  <a:gd name="connsiteX38-2381" fmla="*/ 2510 w 10000"/>
                  <a:gd name="connsiteY38-2382" fmla="*/ 5852 h 10000"/>
                  <a:gd name="connsiteX39-2383" fmla="*/ 1545 w 10000"/>
                  <a:gd name="connsiteY39-2384" fmla="*/ 5981 h 10000"/>
                  <a:gd name="connsiteX40-2385" fmla="*/ 1208 w 10000"/>
                  <a:gd name="connsiteY40-2386" fmla="*/ 5431 h 10000"/>
                  <a:gd name="connsiteX41-2387" fmla="*/ 1514 w 10000"/>
                  <a:gd name="connsiteY41-2388" fmla="*/ 4386 h 10000"/>
                  <a:gd name="connsiteX42-2389" fmla="*/ 1561 w 10000"/>
                  <a:gd name="connsiteY42-2390" fmla="*/ 4203 h 10000"/>
                  <a:gd name="connsiteX43-2391" fmla="*/ 1787 w 10000"/>
                  <a:gd name="connsiteY43-2392" fmla="*/ 2991 h 10000"/>
                  <a:gd name="connsiteX44-2393" fmla="*/ 3136 w 10000"/>
                  <a:gd name="connsiteY44-2394" fmla="*/ 2606 h 10000"/>
                  <a:gd name="connsiteX45-2395" fmla="*/ 3876 w 10000"/>
                  <a:gd name="connsiteY45-2396" fmla="*/ 3799 h 10000"/>
                  <a:gd name="connsiteX46-2397" fmla="*/ 2703 w 10000"/>
                  <a:gd name="connsiteY46-2398" fmla="*/ 4569 h 10000"/>
                  <a:gd name="connsiteX47-2399" fmla="*/ 2719 w 10000"/>
                  <a:gd name="connsiteY47-2400" fmla="*/ 4808 h 10000"/>
                  <a:gd name="connsiteX48-2401" fmla="*/ 2927 w 10000"/>
                  <a:gd name="connsiteY48-2402" fmla="*/ 4771 h 10000"/>
                  <a:gd name="connsiteX49-2403" fmla="*/ 4744 w 10000"/>
                  <a:gd name="connsiteY49-2404" fmla="*/ 4423 h 10000"/>
                  <a:gd name="connsiteX50-2405" fmla="*/ 4937 w 10000"/>
                  <a:gd name="connsiteY50-2406" fmla="*/ 4423 h 10000"/>
                  <a:gd name="connsiteX51-2407" fmla="*/ 5804 w 10000"/>
                  <a:gd name="connsiteY51-2408" fmla="*/ 4184 h 10000"/>
                  <a:gd name="connsiteX52-2409" fmla="*/ 6383 w 10000"/>
                  <a:gd name="connsiteY52-2410" fmla="*/ 4973 h 10000"/>
                  <a:gd name="connsiteX53-2411" fmla="*/ 6512 w 10000"/>
                  <a:gd name="connsiteY53-2412" fmla="*/ 5119 h 10000"/>
                  <a:gd name="connsiteX54-2413" fmla="*/ 7572 w 10000"/>
                  <a:gd name="connsiteY54-2414" fmla="*/ 6532 h 10000"/>
                  <a:gd name="connsiteX55-2415" fmla="*/ 7273 w 10000"/>
                  <a:gd name="connsiteY55-2416" fmla="*/ 7835 h 10000"/>
                  <a:gd name="connsiteX56-2417" fmla="*/ 5483 w 10000"/>
                  <a:gd name="connsiteY56-2418" fmla="*/ 8218 h 10000"/>
                  <a:gd name="connsiteX57-2419" fmla="*/ 5467 w 10000"/>
                  <a:gd name="connsiteY57-2420" fmla="*/ 8273 h 10000"/>
                  <a:gd name="connsiteX58-2421" fmla="*/ 3490 w 10000"/>
                  <a:gd name="connsiteY58-2422" fmla="*/ 8053 h 10000"/>
                  <a:gd name="connsiteX59-2423" fmla="*/ 3345 w 10000"/>
                  <a:gd name="connsiteY59-2424" fmla="*/ 7357 h 10000"/>
                  <a:gd name="connsiteX60-2425" fmla="*/ 3586 w 10000"/>
                  <a:gd name="connsiteY60-2426" fmla="*/ 7082 h 10000"/>
                  <a:gd name="connsiteX61-2427" fmla="*/ 3683 w 10000"/>
                  <a:gd name="connsiteY61-2428" fmla="*/ 6880 h 10000"/>
                  <a:gd name="connsiteX62-2429" fmla="*/ 3490 w 10000"/>
                  <a:gd name="connsiteY62-2430" fmla="*/ 6770 h 10000"/>
                  <a:gd name="connsiteX63-2431" fmla="*/ 3072 w 10000"/>
                  <a:gd name="connsiteY63-2432" fmla="*/ 7247 h 10000"/>
                  <a:gd name="connsiteX64-2433" fmla="*/ 3249 w 10000"/>
                  <a:gd name="connsiteY64-2434" fmla="*/ 8255 h 10000"/>
                  <a:gd name="connsiteX65-2435" fmla="*/ 3249 w 10000"/>
                  <a:gd name="connsiteY65-2436" fmla="*/ 8273 h 10000"/>
                  <a:gd name="connsiteX66-2437" fmla="*/ 4680 w 10000"/>
                  <a:gd name="connsiteY66-2438" fmla="*/ 8825 h 10000"/>
                  <a:gd name="connsiteX67-2439" fmla="*/ 5354 w 10000"/>
                  <a:gd name="connsiteY67-2440" fmla="*/ 8677 h 10000"/>
                  <a:gd name="connsiteX68-2441" fmla="*/ 3393 w 10000"/>
                  <a:gd name="connsiteY68-2442" fmla="*/ 9998 h 10000"/>
                  <a:gd name="connsiteX69-2443" fmla="*/ 2253 w 10000"/>
                  <a:gd name="connsiteY69-2444" fmla="*/ 9228 h 10000"/>
                  <a:gd name="connsiteX70-2445" fmla="*/ 1224 w 10000"/>
                  <a:gd name="connsiteY70-2446" fmla="*/ 7137 h 10000"/>
                  <a:gd name="connsiteX71-2447" fmla="*/ 3 w 10000"/>
                  <a:gd name="connsiteY71-2448" fmla="*/ 4954 h 10000"/>
                  <a:gd name="connsiteX0-2449" fmla="*/ 3 w 10000"/>
                  <a:gd name="connsiteY0-2450" fmla="*/ 4954 h 10000"/>
                  <a:gd name="connsiteX1-2451" fmla="*/ 726 w 10000"/>
                  <a:gd name="connsiteY1-2452" fmla="*/ 3028 h 10000"/>
                  <a:gd name="connsiteX2-2453" fmla="*/ 1337 w 10000"/>
                  <a:gd name="connsiteY2-2454" fmla="*/ 1635 h 10000"/>
                  <a:gd name="connsiteX3-2455" fmla="*/ 3233 w 10000"/>
                  <a:gd name="connsiteY3-2456" fmla="*/ 773 h 10000"/>
                  <a:gd name="connsiteX4-2457" fmla="*/ 5997 w 10000"/>
                  <a:gd name="connsiteY4-2458" fmla="*/ 424 h 10000"/>
                  <a:gd name="connsiteX5-2459" fmla="*/ 8488 w 10000"/>
                  <a:gd name="connsiteY5-2460" fmla="*/ 1452 h 10000"/>
                  <a:gd name="connsiteX6-2461" fmla="*/ 9693 w 10000"/>
                  <a:gd name="connsiteY6-2462" fmla="*/ 4661 h 10000"/>
                  <a:gd name="connsiteX7-2463" fmla="*/ 7765 w 10000"/>
                  <a:gd name="connsiteY7-2464" fmla="*/ 5852 h 10000"/>
                  <a:gd name="connsiteX8-2465" fmla="*/ 6752 w 10000"/>
                  <a:gd name="connsiteY8-2466" fmla="*/ 4844 h 10000"/>
                  <a:gd name="connsiteX9-2467" fmla="*/ 7444 w 10000"/>
                  <a:gd name="connsiteY9-2468" fmla="*/ 2845 h 10000"/>
                  <a:gd name="connsiteX10-2469" fmla="*/ 8680 w 10000"/>
                  <a:gd name="connsiteY10-2470" fmla="*/ 2808 h 10000"/>
                  <a:gd name="connsiteX11-2471" fmla="*/ 8873 w 10000"/>
                  <a:gd name="connsiteY11-2472" fmla="*/ 3799 h 10000"/>
                  <a:gd name="connsiteX12-2473" fmla="*/ 8568 w 10000"/>
                  <a:gd name="connsiteY12-2474" fmla="*/ 4203 h 10000"/>
                  <a:gd name="connsiteX13-2475" fmla="*/ 7941 w 10000"/>
                  <a:gd name="connsiteY13-2476" fmla="*/ 4184 h 10000"/>
                  <a:gd name="connsiteX14-2477" fmla="*/ 7748 w 10000"/>
                  <a:gd name="connsiteY14-2478" fmla="*/ 4276 h 10000"/>
                  <a:gd name="connsiteX15-2479" fmla="*/ 7829 w 10000"/>
                  <a:gd name="connsiteY15-2480" fmla="*/ 4496 h 10000"/>
                  <a:gd name="connsiteX16-2481" fmla="*/ 8664 w 10000"/>
                  <a:gd name="connsiteY16-2482" fmla="*/ 4514 h 10000"/>
                  <a:gd name="connsiteX17-2483" fmla="*/ 9163 w 10000"/>
                  <a:gd name="connsiteY17-2484" fmla="*/ 3928 h 10000"/>
                  <a:gd name="connsiteX18-2485" fmla="*/ 8857 w 10000"/>
                  <a:gd name="connsiteY18-2486" fmla="*/ 2533 h 10000"/>
                  <a:gd name="connsiteX19-2487" fmla="*/ 7637 w 10000"/>
                  <a:gd name="connsiteY19-2488" fmla="*/ 2350 h 10000"/>
                  <a:gd name="connsiteX20-2489" fmla="*/ 6720 w 10000"/>
                  <a:gd name="connsiteY20-2490" fmla="*/ 1360 h 10000"/>
                  <a:gd name="connsiteX21-2491" fmla="*/ 5627 w 10000"/>
                  <a:gd name="connsiteY21-2492" fmla="*/ 1470 h 10000"/>
                  <a:gd name="connsiteX22-2493" fmla="*/ 4390 w 10000"/>
                  <a:gd name="connsiteY22-2494" fmla="*/ 902 h 10000"/>
                  <a:gd name="connsiteX23-2495" fmla="*/ 3442 w 10000"/>
                  <a:gd name="connsiteY23-2496" fmla="*/ 1543 h 10000"/>
                  <a:gd name="connsiteX24-2497" fmla="*/ 3201 w 10000"/>
                  <a:gd name="connsiteY24-2498" fmla="*/ 2277 h 10000"/>
                  <a:gd name="connsiteX25-2499" fmla="*/ 1578 w 10000"/>
                  <a:gd name="connsiteY25-2500" fmla="*/ 2771 h 10000"/>
                  <a:gd name="connsiteX26-2501" fmla="*/ 1257 w 10000"/>
                  <a:gd name="connsiteY26-2502" fmla="*/ 4203 h 10000"/>
                  <a:gd name="connsiteX27-2503" fmla="*/ 902 w 10000"/>
                  <a:gd name="connsiteY27-2504" fmla="*/ 5486 h 10000"/>
                  <a:gd name="connsiteX28-2505" fmla="*/ 1417 w 10000"/>
                  <a:gd name="connsiteY28-2506" fmla="*/ 6294 h 10000"/>
                  <a:gd name="connsiteX29-2507" fmla="*/ 2670 w 10000"/>
                  <a:gd name="connsiteY29-2508" fmla="*/ 6129 h 10000"/>
                  <a:gd name="connsiteX30-2509" fmla="*/ 4518 w 10000"/>
                  <a:gd name="connsiteY30-2510" fmla="*/ 6092 h 10000"/>
                  <a:gd name="connsiteX31-2511" fmla="*/ 5531 w 10000"/>
                  <a:gd name="connsiteY31-2512" fmla="*/ 6642 h 10000"/>
                  <a:gd name="connsiteX32-2513" fmla="*/ 5611 w 10000"/>
                  <a:gd name="connsiteY32-2514" fmla="*/ 6642 h 10000"/>
                  <a:gd name="connsiteX33-2515" fmla="*/ 6093 w 10000"/>
                  <a:gd name="connsiteY33-2516" fmla="*/ 6129 h 10000"/>
                  <a:gd name="connsiteX34-2517" fmla="*/ 6013 w 10000"/>
                  <a:gd name="connsiteY34-2518" fmla="*/ 5907 h 10000"/>
                  <a:gd name="connsiteX35-2519" fmla="*/ 5820 w 10000"/>
                  <a:gd name="connsiteY35-2520" fmla="*/ 5981 h 10000"/>
                  <a:gd name="connsiteX36-2521" fmla="*/ 5547 w 10000"/>
                  <a:gd name="connsiteY36-2522" fmla="*/ 6312 h 10000"/>
                  <a:gd name="connsiteX37-2523" fmla="*/ 4695 w 10000"/>
                  <a:gd name="connsiteY37-2524" fmla="*/ 5834 h 10000"/>
                  <a:gd name="connsiteX38-2525" fmla="*/ 2510 w 10000"/>
                  <a:gd name="connsiteY38-2526" fmla="*/ 5852 h 10000"/>
                  <a:gd name="connsiteX39-2527" fmla="*/ 1545 w 10000"/>
                  <a:gd name="connsiteY39-2528" fmla="*/ 5981 h 10000"/>
                  <a:gd name="connsiteX40-2529" fmla="*/ 1208 w 10000"/>
                  <a:gd name="connsiteY40-2530" fmla="*/ 5431 h 10000"/>
                  <a:gd name="connsiteX41-2531" fmla="*/ 1514 w 10000"/>
                  <a:gd name="connsiteY41-2532" fmla="*/ 4386 h 10000"/>
                  <a:gd name="connsiteX42-2533" fmla="*/ 1561 w 10000"/>
                  <a:gd name="connsiteY42-2534" fmla="*/ 4203 h 10000"/>
                  <a:gd name="connsiteX43-2535" fmla="*/ 1787 w 10000"/>
                  <a:gd name="connsiteY43-2536" fmla="*/ 2991 h 10000"/>
                  <a:gd name="connsiteX44-2537" fmla="*/ 3136 w 10000"/>
                  <a:gd name="connsiteY44-2538" fmla="*/ 2606 h 10000"/>
                  <a:gd name="connsiteX45-2539" fmla="*/ 3876 w 10000"/>
                  <a:gd name="connsiteY45-2540" fmla="*/ 3799 h 10000"/>
                  <a:gd name="connsiteX46-2541" fmla="*/ 2703 w 10000"/>
                  <a:gd name="connsiteY46-2542" fmla="*/ 4569 h 10000"/>
                  <a:gd name="connsiteX47-2543" fmla="*/ 2719 w 10000"/>
                  <a:gd name="connsiteY47-2544" fmla="*/ 4808 h 10000"/>
                  <a:gd name="connsiteX48-2545" fmla="*/ 2927 w 10000"/>
                  <a:gd name="connsiteY48-2546" fmla="*/ 4771 h 10000"/>
                  <a:gd name="connsiteX49-2547" fmla="*/ 4744 w 10000"/>
                  <a:gd name="connsiteY49-2548" fmla="*/ 4423 h 10000"/>
                  <a:gd name="connsiteX50-2549" fmla="*/ 4937 w 10000"/>
                  <a:gd name="connsiteY50-2550" fmla="*/ 4423 h 10000"/>
                  <a:gd name="connsiteX51-2551" fmla="*/ 5804 w 10000"/>
                  <a:gd name="connsiteY51-2552" fmla="*/ 4184 h 10000"/>
                  <a:gd name="connsiteX52-2553" fmla="*/ 6383 w 10000"/>
                  <a:gd name="connsiteY52-2554" fmla="*/ 4973 h 10000"/>
                  <a:gd name="connsiteX53-2555" fmla="*/ 6512 w 10000"/>
                  <a:gd name="connsiteY53-2556" fmla="*/ 5119 h 10000"/>
                  <a:gd name="connsiteX54-2557" fmla="*/ 7572 w 10000"/>
                  <a:gd name="connsiteY54-2558" fmla="*/ 6532 h 10000"/>
                  <a:gd name="connsiteX55-2559" fmla="*/ 7273 w 10000"/>
                  <a:gd name="connsiteY55-2560" fmla="*/ 7835 h 10000"/>
                  <a:gd name="connsiteX56-2561" fmla="*/ 5483 w 10000"/>
                  <a:gd name="connsiteY56-2562" fmla="*/ 8218 h 10000"/>
                  <a:gd name="connsiteX57-2563" fmla="*/ 5467 w 10000"/>
                  <a:gd name="connsiteY57-2564" fmla="*/ 8273 h 10000"/>
                  <a:gd name="connsiteX58-2565" fmla="*/ 3490 w 10000"/>
                  <a:gd name="connsiteY58-2566" fmla="*/ 8053 h 10000"/>
                  <a:gd name="connsiteX59-2567" fmla="*/ 3345 w 10000"/>
                  <a:gd name="connsiteY59-2568" fmla="*/ 7357 h 10000"/>
                  <a:gd name="connsiteX60-2569" fmla="*/ 3586 w 10000"/>
                  <a:gd name="connsiteY60-2570" fmla="*/ 7082 h 10000"/>
                  <a:gd name="connsiteX61-2571" fmla="*/ 3683 w 10000"/>
                  <a:gd name="connsiteY61-2572" fmla="*/ 6880 h 10000"/>
                  <a:gd name="connsiteX62-2573" fmla="*/ 3490 w 10000"/>
                  <a:gd name="connsiteY62-2574" fmla="*/ 6770 h 10000"/>
                  <a:gd name="connsiteX63-2575" fmla="*/ 3072 w 10000"/>
                  <a:gd name="connsiteY63-2576" fmla="*/ 7247 h 10000"/>
                  <a:gd name="connsiteX64-2577" fmla="*/ 3249 w 10000"/>
                  <a:gd name="connsiteY64-2578" fmla="*/ 8255 h 10000"/>
                  <a:gd name="connsiteX65-2579" fmla="*/ 3249 w 10000"/>
                  <a:gd name="connsiteY65-2580" fmla="*/ 8273 h 10000"/>
                  <a:gd name="connsiteX66-2581" fmla="*/ 4680 w 10000"/>
                  <a:gd name="connsiteY66-2582" fmla="*/ 8825 h 10000"/>
                  <a:gd name="connsiteX67-2583" fmla="*/ 5354 w 10000"/>
                  <a:gd name="connsiteY67-2584" fmla="*/ 8677 h 10000"/>
                  <a:gd name="connsiteX68-2585" fmla="*/ 3393 w 10000"/>
                  <a:gd name="connsiteY68-2586" fmla="*/ 9998 h 10000"/>
                  <a:gd name="connsiteX69-2587" fmla="*/ 2253 w 10000"/>
                  <a:gd name="connsiteY69-2588" fmla="*/ 9228 h 10000"/>
                  <a:gd name="connsiteX70-2589" fmla="*/ 1224 w 10000"/>
                  <a:gd name="connsiteY70-2590" fmla="*/ 7137 h 10000"/>
                  <a:gd name="connsiteX71-2591" fmla="*/ 3 w 10000"/>
                  <a:gd name="connsiteY71-2592" fmla="*/ 4954 h 10000"/>
                  <a:gd name="connsiteX0-2593" fmla="*/ 3 w 10000"/>
                  <a:gd name="connsiteY0-2594" fmla="*/ 4954 h 10000"/>
                  <a:gd name="connsiteX1-2595" fmla="*/ 726 w 10000"/>
                  <a:gd name="connsiteY1-2596" fmla="*/ 3028 h 10000"/>
                  <a:gd name="connsiteX2-2597" fmla="*/ 1337 w 10000"/>
                  <a:gd name="connsiteY2-2598" fmla="*/ 1635 h 10000"/>
                  <a:gd name="connsiteX3-2599" fmla="*/ 3233 w 10000"/>
                  <a:gd name="connsiteY3-2600" fmla="*/ 773 h 10000"/>
                  <a:gd name="connsiteX4-2601" fmla="*/ 5997 w 10000"/>
                  <a:gd name="connsiteY4-2602" fmla="*/ 424 h 10000"/>
                  <a:gd name="connsiteX5-2603" fmla="*/ 8488 w 10000"/>
                  <a:gd name="connsiteY5-2604" fmla="*/ 1452 h 10000"/>
                  <a:gd name="connsiteX6-2605" fmla="*/ 9693 w 10000"/>
                  <a:gd name="connsiteY6-2606" fmla="*/ 4661 h 10000"/>
                  <a:gd name="connsiteX7-2607" fmla="*/ 7765 w 10000"/>
                  <a:gd name="connsiteY7-2608" fmla="*/ 5852 h 10000"/>
                  <a:gd name="connsiteX8-2609" fmla="*/ 6752 w 10000"/>
                  <a:gd name="connsiteY8-2610" fmla="*/ 4844 h 10000"/>
                  <a:gd name="connsiteX9-2611" fmla="*/ 7444 w 10000"/>
                  <a:gd name="connsiteY9-2612" fmla="*/ 2845 h 10000"/>
                  <a:gd name="connsiteX10-2613" fmla="*/ 8680 w 10000"/>
                  <a:gd name="connsiteY10-2614" fmla="*/ 2808 h 10000"/>
                  <a:gd name="connsiteX11-2615" fmla="*/ 8873 w 10000"/>
                  <a:gd name="connsiteY11-2616" fmla="*/ 3799 h 10000"/>
                  <a:gd name="connsiteX12-2617" fmla="*/ 8568 w 10000"/>
                  <a:gd name="connsiteY12-2618" fmla="*/ 4203 h 10000"/>
                  <a:gd name="connsiteX13-2619" fmla="*/ 7941 w 10000"/>
                  <a:gd name="connsiteY13-2620" fmla="*/ 4184 h 10000"/>
                  <a:gd name="connsiteX14-2621" fmla="*/ 7748 w 10000"/>
                  <a:gd name="connsiteY14-2622" fmla="*/ 4276 h 10000"/>
                  <a:gd name="connsiteX15-2623" fmla="*/ 7829 w 10000"/>
                  <a:gd name="connsiteY15-2624" fmla="*/ 4496 h 10000"/>
                  <a:gd name="connsiteX16-2625" fmla="*/ 8664 w 10000"/>
                  <a:gd name="connsiteY16-2626" fmla="*/ 4514 h 10000"/>
                  <a:gd name="connsiteX17-2627" fmla="*/ 9163 w 10000"/>
                  <a:gd name="connsiteY17-2628" fmla="*/ 3928 h 10000"/>
                  <a:gd name="connsiteX18-2629" fmla="*/ 8857 w 10000"/>
                  <a:gd name="connsiteY18-2630" fmla="*/ 2533 h 10000"/>
                  <a:gd name="connsiteX19-2631" fmla="*/ 7637 w 10000"/>
                  <a:gd name="connsiteY19-2632" fmla="*/ 2350 h 10000"/>
                  <a:gd name="connsiteX20-2633" fmla="*/ 6720 w 10000"/>
                  <a:gd name="connsiteY20-2634" fmla="*/ 1360 h 10000"/>
                  <a:gd name="connsiteX21-2635" fmla="*/ 5627 w 10000"/>
                  <a:gd name="connsiteY21-2636" fmla="*/ 1470 h 10000"/>
                  <a:gd name="connsiteX22-2637" fmla="*/ 4390 w 10000"/>
                  <a:gd name="connsiteY22-2638" fmla="*/ 902 h 10000"/>
                  <a:gd name="connsiteX23-2639" fmla="*/ 3442 w 10000"/>
                  <a:gd name="connsiteY23-2640" fmla="*/ 1543 h 10000"/>
                  <a:gd name="connsiteX24-2641" fmla="*/ 3201 w 10000"/>
                  <a:gd name="connsiteY24-2642" fmla="*/ 2277 h 10000"/>
                  <a:gd name="connsiteX25-2643" fmla="*/ 1578 w 10000"/>
                  <a:gd name="connsiteY25-2644" fmla="*/ 2771 h 10000"/>
                  <a:gd name="connsiteX26-2645" fmla="*/ 1257 w 10000"/>
                  <a:gd name="connsiteY26-2646" fmla="*/ 4203 h 10000"/>
                  <a:gd name="connsiteX27-2647" fmla="*/ 902 w 10000"/>
                  <a:gd name="connsiteY27-2648" fmla="*/ 5486 h 10000"/>
                  <a:gd name="connsiteX28-2649" fmla="*/ 1417 w 10000"/>
                  <a:gd name="connsiteY28-2650" fmla="*/ 6294 h 10000"/>
                  <a:gd name="connsiteX29-2651" fmla="*/ 2670 w 10000"/>
                  <a:gd name="connsiteY29-2652" fmla="*/ 6129 h 10000"/>
                  <a:gd name="connsiteX30-2653" fmla="*/ 4518 w 10000"/>
                  <a:gd name="connsiteY30-2654" fmla="*/ 6092 h 10000"/>
                  <a:gd name="connsiteX31-2655" fmla="*/ 5531 w 10000"/>
                  <a:gd name="connsiteY31-2656" fmla="*/ 6642 h 10000"/>
                  <a:gd name="connsiteX32-2657" fmla="*/ 5611 w 10000"/>
                  <a:gd name="connsiteY32-2658" fmla="*/ 6642 h 10000"/>
                  <a:gd name="connsiteX33-2659" fmla="*/ 6093 w 10000"/>
                  <a:gd name="connsiteY33-2660" fmla="*/ 6129 h 10000"/>
                  <a:gd name="connsiteX34-2661" fmla="*/ 6013 w 10000"/>
                  <a:gd name="connsiteY34-2662" fmla="*/ 5907 h 10000"/>
                  <a:gd name="connsiteX35-2663" fmla="*/ 5820 w 10000"/>
                  <a:gd name="connsiteY35-2664" fmla="*/ 5981 h 10000"/>
                  <a:gd name="connsiteX36-2665" fmla="*/ 5547 w 10000"/>
                  <a:gd name="connsiteY36-2666" fmla="*/ 6312 h 10000"/>
                  <a:gd name="connsiteX37-2667" fmla="*/ 4695 w 10000"/>
                  <a:gd name="connsiteY37-2668" fmla="*/ 5834 h 10000"/>
                  <a:gd name="connsiteX38-2669" fmla="*/ 2510 w 10000"/>
                  <a:gd name="connsiteY38-2670" fmla="*/ 5852 h 10000"/>
                  <a:gd name="connsiteX39-2671" fmla="*/ 1545 w 10000"/>
                  <a:gd name="connsiteY39-2672" fmla="*/ 5981 h 10000"/>
                  <a:gd name="connsiteX40-2673" fmla="*/ 1208 w 10000"/>
                  <a:gd name="connsiteY40-2674" fmla="*/ 5431 h 10000"/>
                  <a:gd name="connsiteX41-2675" fmla="*/ 1514 w 10000"/>
                  <a:gd name="connsiteY41-2676" fmla="*/ 4386 h 10000"/>
                  <a:gd name="connsiteX42-2677" fmla="*/ 1561 w 10000"/>
                  <a:gd name="connsiteY42-2678" fmla="*/ 4203 h 10000"/>
                  <a:gd name="connsiteX43-2679" fmla="*/ 1787 w 10000"/>
                  <a:gd name="connsiteY43-2680" fmla="*/ 2991 h 10000"/>
                  <a:gd name="connsiteX44-2681" fmla="*/ 3136 w 10000"/>
                  <a:gd name="connsiteY44-2682" fmla="*/ 2606 h 10000"/>
                  <a:gd name="connsiteX45-2683" fmla="*/ 3876 w 10000"/>
                  <a:gd name="connsiteY45-2684" fmla="*/ 3799 h 10000"/>
                  <a:gd name="connsiteX46-2685" fmla="*/ 2703 w 10000"/>
                  <a:gd name="connsiteY46-2686" fmla="*/ 4569 h 10000"/>
                  <a:gd name="connsiteX47-2687" fmla="*/ 2719 w 10000"/>
                  <a:gd name="connsiteY47-2688" fmla="*/ 4808 h 10000"/>
                  <a:gd name="connsiteX48-2689" fmla="*/ 2927 w 10000"/>
                  <a:gd name="connsiteY48-2690" fmla="*/ 4771 h 10000"/>
                  <a:gd name="connsiteX49-2691" fmla="*/ 4744 w 10000"/>
                  <a:gd name="connsiteY49-2692" fmla="*/ 4423 h 10000"/>
                  <a:gd name="connsiteX50-2693" fmla="*/ 4937 w 10000"/>
                  <a:gd name="connsiteY50-2694" fmla="*/ 4423 h 10000"/>
                  <a:gd name="connsiteX51-2695" fmla="*/ 5804 w 10000"/>
                  <a:gd name="connsiteY51-2696" fmla="*/ 4184 h 10000"/>
                  <a:gd name="connsiteX52-2697" fmla="*/ 6383 w 10000"/>
                  <a:gd name="connsiteY52-2698" fmla="*/ 4973 h 10000"/>
                  <a:gd name="connsiteX53-2699" fmla="*/ 6512 w 10000"/>
                  <a:gd name="connsiteY53-2700" fmla="*/ 5119 h 10000"/>
                  <a:gd name="connsiteX54-2701" fmla="*/ 7572 w 10000"/>
                  <a:gd name="connsiteY54-2702" fmla="*/ 6532 h 10000"/>
                  <a:gd name="connsiteX55-2703" fmla="*/ 7273 w 10000"/>
                  <a:gd name="connsiteY55-2704" fmla="*/ 7835 h 10000"/>
                  <a:gd name="connsiteX56-2705" fmla="*/ 5483 w 10000"/>
                  <a:gd name="connsiteY56-2706" fmla="*/ 8218 h 10000"/>
                  <a:gd name="connsiteX57-2707" fmla="*/ 5467 w 10000"/>
                  <a:gd name="connsiteY57-2708" fmla="*/ 8273 h 10000"/>
                  <a:gd name="connsiteX58-2709" fmla="*/ 3490 w 10000"/>
                  <a:gd name="connsiteY58-2710" fmla="*/ 8053 h 10000"/>
                  <a:gd name="connsiteX59-2711" fmla="*/ 3345 w 10000"/>
                  <a:gd name="connsiteY59-2712" fmla="*/ 7357 h 10000"/>
                  <a:gd name="connsiteX60-2713" fmla="*/ 3586 w 10000"/>
                  <a:gd name="connsiteY60-2714" fmla="*/ 7082 h 10000"/>
                  <a:gd name="connsiteX61-2715" fmla="*/ 3683 w 10000"/>
                  <a:gd name="connsiteY61-2716" fmla="*/ 6880 h 10000"/>
                  <a:gd name="connsiteX62-2717" fmla="*/ 3490 w 10000"/>
                  <a:gd name="connsiteY62-2718" fmla="*/ 6770 h 10000"/>
                  <a:gd name="connsiteX63-2719" fmla="*/ 3072 w 10000"/>
                  <a:gd name="connsiteY63-2720" fmla="*/ 7247 h 10000"/>
                  <a:gd name="connsiteX64-2721" fmla="*/ 3249 w 10000"/>
                  <a:gd name="connsiteY64-2722" fmla="*/ 8255 h 10000"/>
                  <a:gd name="connsiteX65-2723" fmla="*/ 3249 w 10000"/>
                  <a:gd name="connsiteY65-2724" fmla="*/ 8273 h 10000"/>
                  <a:gd name="connsiteX66-2725" fmla="*/ 4680 w 10000"/>
                  <a:gd name="connsiteY66-2726" fmla="*/ 8825 h 10000"/>
                  <a:gd name="connsiteX67-2727" fmla="*/ 5354 w 10000"/>
                  <a:gd name="connsiteY67-2728" fmla="*/ 8677 h 10000"/>
                  <a:gd name="connsiteX68-2729" fmla="*/ 3393 w 10000"/>
                  <a:gd name="connsiteY68-2730" fmla="*/ 9998 h 10000"/>
                  <a:gd name="connsiteX69-2731" fmla="*/ 2253 w 10000"/>
                  <a:gd name="connsiteY69-2732" fmla="*/ 9228 h 10000"/>
                  <a:gd name="connsiteX70-2733" fmla="*/ 1224 w 10000"/>
                  <a:gd name="connsiteY70-2734" fmla="*/ 7137 h 10000"/>
                  <a:gd name="connsiteX71-2735" fmla="*/ 3 w 10000"/>
                  <a:gd name="connsiteY71-2736" fmla="*/ 4954 h 10000"/>
                  <a:gd name="connsiteX0-2737" fmla="*/ 3 w 10000"/>
                  <a:gd name="connsiteY0-2738" fmla="*/ 4954 h 10000"/>
                  <a:gd name="connsiteX1-2739" fmla="*/ 726 w 10000"/>
                  <a:gd name="connsiteY1-2740" fmla="*/ 3028 h 10000"/>
                  <a:gd name="connsiteX2-2741" fmla="*/ 1337 w 10000"/>
                  <a:gd name="connsiteY2-2742" fmla="*/ 1635 h 10000"/>
                  <a:gd name="connsiteX3-2743" fmla="*/ 3233 w 10000"/>
                  <a:gd name="connsiteY3-2744" fmla="*/ 773 h 10000"/>
                  <a:gd name="connsiteX4-2745" fmla="*/ 5997 w 10000"/>
                  <a:gd name="connsiteY4-2746" fmla="*/ 424 h 10000"/>
                  <a:gd name="connsiteX5-2747" fmla="*/ 8488 w 10000"/>
                  <a:gd name="connsiteY5-2748" fmla="*/ 1452 h 10000"/>
                  <a:gd name="connsiteX6-2749" fmla="*/ 9693 w 10000"/>
                  <a:gd name="connsiteY6-2750" fmla="*/ 4661 h 10000"/>
                  <a:gd name="connsiteX7-2751" fmla="*/ 7765 w 10000"/>
                  <a:gd name="connsiteY7-2752" fmla="*/ 5852 h 10000"/>
                  <a:gd name="connsiteX8-2753" fmla="*/ 6752 w 10000"/>
                  <a:gd name="connsiteY8-2754" fmla="*/ 4844 h 10000"/>
                  <a:gd name="connsiteX9-2755" fmla="*/ 7444 w 10000"/>
                  <a:gd name="connsiteY9-2756" fmla="*/ 2845 h 10000"/>
                  <a:gd name="connsiteX10-2757" fmla="*/ 8680 w 10000"/>
                  <a:gd name="connsiteY10-2758" fmla="*/ 2808 h 10000"/>
                  <a:gd name="connsiteX11-2759" fmla="*/ 8873 w 10000"/>
                  <a:gd name="connsiteY11-2760" fmla="*/ 3799 h 10000"/>
                  <a:gd name="connsiteX12-2761" fmla="*/ 8568 w 10000"/>
                  <a:gd name="connsiteY12-2762" fmla="*/ 4203 h 10000"/>
                  <a:gd name="connsiteX13-2763" fmla="*/ 7941 w 10000"/>
                  <a:gd name="connsiteY13-2764" fmla="*/ 4184 h 10000"/>
                  <a:gd name="connsiteX14-2765" fmla="*/ 7748 w 10000"/>
                  <a:gd name="connsiteY14-2766" fmla="*/ 4276 h 10000"/>
                  <a:gd name="connsiteX15-2767" fmla="*/ 7829 w 10000"/>
                  <a:gd name="connsiteY15-2768" fmla="*/ 4496 h 10000"/>
                  <a:gd name="connsiteX16-2769" fmla="*/ 8664 w 10000"/>
                  <a:gd name="connsiteY16-2770" fmla="*/ 4514 h 10000"/>
                  <a:gd name="connsiteX17-2771" fmla="*/ 9163 w 10000"/>
                  <a:gd name="connsiteY17-2772" fmla="*/ 3928 h 10000"/>
                  <a:gd name="connsiteX18-2773" fmla="*/ 8857 w 10000"/>
                  <a:gd name="connsiteY18-2774" fmla="*/ 2533 h 10000"/>
                  <a:gd name="connsiteX19-2775" fmla="*/ 7637 w 10000"/>
                  <a:gd name="connsiteY19-2776" fmla="*/ 2350 h 10000"/>
                  <a:gd name="connsiteX20-2777" fmla="*/ 6720 w 10000"/>
                  <a:gd name="connsiteY20-2778" fmla="*/ 1360 h 10000"/>
                  <a:gd name="connsiteX21-2779" fmla="*/ 5627 w 10000"/>
                  <a:gd name="connsiteY21-2780" fmla="*/ 1470 h 10000"/>
                  <a:gd name="connsiteX22-2781" fmla="*/ 4390 w 10000"/>
                  <a:gd name="connsiteY22-2782" fmla="*/ 902 h 10000"/>
                  <a:gd name="connsiteX23-2783" fmla="*/ 3442 w 10000"/>
                  <a:gd name="connsiteY23-2784" fmla="*/ 1543 h 10000"/>
                  <a:gd name="connsiteX24-2785" fmla="*/ 3201 w 10000"/>
                  <a:gd name="connsiteY24-2786" fmla="*/ 2277 h 10000"/>
                  <a:gd name="connsiteX25-2787" fmla="*/ 1578 w 10000"/>
                  <a:gd name="connsiteY25-2788" fmla="*/ 2771 h 10000"/>
                  <a:gd name="connsiteX26-2789" fmla="*/ 1257 w 10000"/>
                  <a:gd name="connsiteY26-2790" fmla="*/ 4203 h 10000"/>
                  <a:gd name="connsiteX27-2791" fmla="*/ 902 w 10000"/>
                  <a:gd name="connsiteY27-2792" fmla="*/ 5486 h 10000"/>
                  <a:gd name="connsiteX28-2793" fmla="*/ 1417 w 10000"/>
                  <a:gd name="connsiteY28-2794" fmla="*/ 6294 h 10000"/>
                  <a:gd name="connsiteX29-2795" fmla="*/ 2670 w 10000"/>
                  <a:gd name="connsiteY29-2796" fmla="*/ 6129 h 10000"/>
                  <a:gd name="connsiteX30-2797" fmla="*/ 4518 w 10000"/>
                  <a:gd name="connsiteY30-2798" fmla="*/ 6092 h 10000"/>
                  <a:gd name="connsiteX31-2799" fmla="*/ 5531 w 10000"/>
                  <a:gd name="connsiteY31-2800" fmla="*/ 6642 h 10000"/>
                  <a:gd name="connsiteX32-2801" fmla="*/ 5611 w 10000"/>
                  <a:gd name="connsiteY32-2802" fmla="*/ 6642 h 10000"/>
                  <a:gd name="connsiteX33-2803" fmla="*/ 6093 w 10000"/>
                  <a:gd name="connsiteY33-2804" fmla="*/ 6129 h 10000"/>
                  <a:gd name="connsiteX34-2805" fmla="*/ 6013 w 10000"/>
                  <a:gd name="connsiteY34-2806" fmla="*/ 5907 h 10000"/>
                  <a:gd name="connsiteX35-2807" fmla="*/ 5820 w 10000"/>
                  <a:gd name="connsiteY35-2808" fmla="*/ 5981 h 10000"/>
                  <a:gd name="connsiteX36-2809" fmla="*/ 5547 w 10000"/>
                  <a:gd name="connsiteY36-2810" fmla="*/ 6312 h 10000"/>
                  <a:gd name="connsiteX37-2811" fmla="*/ 4695 w 10000"/>
                  <a:gd name="connsiteY37-2812" fmla="*/ 5834 h 10000"/>
                  <a:gd name="connsiteX38-2813" fmla="*/ 2510 w 10000"/>
                  <a:gd name="connsiteY38-2814" fmla="*/ 5852 h 10000"/>
                  <a:gd name="connsiteX39-2815" fmla="*/ 1545 w 10000"/>
                  <a:gd name="connsiteY39-2816" fmla="*/ 5981 h 10000"/>
                  <a:gd name="connsiteX40-2817" fmla="*/ 1208 w 10000"/>
                  <a:gd name="connsiteY40-2818" fmla="*/ 5431 h 10000"/>
                  <a:gd name="connsiteX41-2819" fmla="*/ 1514 w 10000"/>
                  <a:gd name="connsiteY41-2820" fmla="*/ 4386 h 10000"/>
                  <a:gd name="connsiteX42-2821" fmla="*/ 1561 w 10000"/>
                  <a:gd name="connsiteY42-2822" fmla="*/ 4203 h 10000"/>
                  <a:gd name="connsiteX43-2823" fmla="*/ 1787 w 10000"/>
                  <a:gd name="connsiteY43-2824" fmla="*/ 2991 h 10000"/>
                  <a:gd name="connsiteX44-2825" fmla="*/ 3136 w 10000"/>
                  <a:gd name="connsiteY44-2826" fmla="*/ 2606 h 10000"/>
                  <a:gd name="connsiteX45-2827" fmla="*/ 3876 w 10000"/>
                  <a:gd name="connsiteY45-2828" fmla="*/ 3799 h 10000"/>
                  <a:gd name="connsiteX46-2829" fmla="*/ 2703 w 10000"/>
                  <a:gd name="connsiteY46-2830" fmla="*/ 4569 h 10000"/>
                  <a:gd name="connsiteX47-2831" fmla="*/ 2719 w 10000"/>
                  <a:gd name="connsiteY47-2832" fmla="*/ 4808 h 10000"/>
                  <a:gd name="connsiteX48-2833" fmla="*/ 2927 w 10000"/>
                  <a:gd name="connsiteY48-2834" fmla="*/ 4771 h 10000"/>
                  <a:gd name="connsiteX49-2835" fmla="*/ 4744 w 10000"/>
                  <a:gd name="connsiteY49-2836" fmla="*/ 4423 h 10000"/>
                  <a:gd name="connsiteX50-2837" fmla="*/ 4937 w 10000"/>
                  <a:gd name="connsiteY50-2838" fmla="*/ 4423 h 10000"/>
                  <a:gd name="connsiteX51-2839" fmla="*/ 5804 w 10000"/>
                  <a:gd name="connsiteY51-2840" fmla="*/ 4184 h 10000"/>
                  <a:gd name="connsiteX52-2841" fmla="*/ 6383 w 10000"/>
                  <a:gd name="connsiteY52-2842" fmla="*/ 4973 h 10000"/>
                  <a:gd name="connsiteX53-2843" fmla="*/ 6512 w 10000"/>
                  <a:gd name="connsiteY53-2844" fmla="*/ 5119 h 10000"/>
                  <a:gd name="connsiteX54-2845" fmla="*/ 7572 w 10000"/>
                  <a:gd name="connsiteY54-2846" fmla="*/ 6532 h 10000"/>
                  <a:gd name="connsiteX55-2847" fmla="*/ 7273 w 10000"/>
                  <a:gd name="connsiteY55-2848" fmla="*/ 7835 h 10000"/>
                  <a:gd name="connsiteX56-2849" fmla="*/ 5483 w 10000"/>
                  <a:gd name="connsiteY56-2850" fmla="*/ 8218 h 10000"/>
                  <a:gd name="connsiteX57-2851" fmla="*/ 5467 w 10000"/>
                  <a:gd name="connsiteY57-2852" fmla="*/ 8273 h 10000"/>
                  <a:gd name="connsiteX58-2853" fmla="*/ 3490 w 10000"/>
                  <a:gd name="connsiteY58-2854" fmla="*/ 8053 h 10000"/>
                  <a:gd name="connsiteX59-2855" fmla="*/ 3345 w 10000"/>
                  <a:gd name="connsiteY59-2856" fmla="*/ 7357 h 10000"/>
                  <a:gd name="connsiteX60-2857" fmla="*/ 3586 w 10000"/>
                  <a:gd name="connsiteY60-2858" fmla="*/ 7082 h 10000"/>
                  <a:gd name="connsiteX61-2859" fmla="*/ 3683 w 10000"/>
                  <a:gd name="connsiteY61-2860" fmla="*/ 6880 h 10000"/>
                  <a:gd name="connsiteX62-2861" fmla="*/ 3490 w 10000"/>
                  <a:gd name="connsiteY62-2862" fmla="*/ 6770 h 10000"/>
                  <a:gd name="connsiteX63-2863" fmla="*/ 3072 w 10000"/>
                  <a:gd name="connsiteY63-2864" fmla="*/ 7247 h 10000"/>
                  <a:gd name="connsiteX64-2865" fmla="*/ 3249 w 10000"/>
                  <a:gd name="connsiteY64-2866" fmla="*/ 8255 h 10000"/>
                  <a:gd name="connsiteX65-2867" fmla="*/ 3249 w 10000"/>
                  <a:gd name="connsiteY65-2868" fmla="*/ 8273 h 10000"/>
                  <a:gd name="connsiteX66-2869" fmla="*/ 4680 w 10000"/>
                  <a:gd name="connsiteY66-2870" fmla="*/ 8825 h 10000"/>
                  <a:gd name="connsiteX67-2871" fmla="*/ 5354 w 10000"/>
                  <a:gd name="connsiteY67-2872" fmla="*/ 8677 h 10000"/>
                  <a:gd name="connsiteX68-2873" fmla="*/ 3393 w 10000"/>
                  <a:gd name="connsiteY68-2874" fmla="*/ 9998 h 10000"/>
                  <a:gd name="connsiteX69-2875" fmla="*/ 2253 w 10000"/>
                  <a:gd name="connsiteY69-2876" fmla="*/ 9228 h 10000"/>
                  <a:gd name="connsiteX70-2877" fmla="*/ 1224 w 10000"/>
                  <a:gd name="connsiteY70-2878" fmla="*/ 7137 h 10000"/>
                  <a:gd name="connsiteX71-2879" fmla="*/ 3 w 10000"/>
                  <a:gd name="connsiteY71-2880" fmla="*/ 4954 h 10000"/>
                  <a:gd name="connsiteX0-2881" fmla="*/ 3 w 10000"/>
                  <a:gd name="connsiteY0-2882" fmla="*/ 4954 h 10000"/>
                  <a:gd name="connsiteX1-2883" fmla="*/ 726 w 10000"/>
                  <a:gd name="connsiteY1-2884" fmla="*/ 3028 h 10000"/>
                  <a:gd name="connsiteX2-2885" fmla="*/ 1337 w 10000"/>
                  <a:gd name="connsiteY2-2886" fmla="*/ 1635 h 10000"/>
                  <a:gd name="connsiteX3-2887" fmla="*/ 3233 w 10000"/>
                  <a:gd name="connsiteY3-2888" fmla="*/ 773 h 10000"/>
                  <a:gd name="connsiteX4-2889" fmla="*/ 5997 w 10000"/>
                  <a:gd name="connsiteY4-2890" fmla="*/ 424 h 10000"/>
                  <a:gd name="connsiteX5-2891" fmla="*/ 8488 w 10000"/>
                  <a:gd name="connsiteY5-2892" fmla="*/ 1452 h 10000"/>
                  <a:gd name="connsiteX6-2893" fmla="*/ 9693 w 10000"/>
                  <a:gd name="connsiteY6-2894" fmla="*/ 4661 h 10000"/>
                  <a:gd name="connsiteX7-2895" fmla="*/ 7765 w 10000"/>
                  <a:gd name="connsiteY7-2896" fmla="*/ 5852 h 10000"/>
                  <a:gd name="connsiteX8-2897" fmla="*/ 6752 w 10000"/>
                  <a:gd name="connsiteY8-2898" fmla="*/ 4844 h 10000"/>
                  <a:gd name="connsiteX9-2899" fmla="*/ 7444 w 10000"/>
                  <a:gd name="connsiteY9-2900" fmla="*/ 2845 h 10000"/>
                  <a:gd name="connsiteX10-2901" fmla="*/ 8680 w 10000"/>
                  <a:gd name="connsiteY10-2902" fmla="*/ 2808 h 10000"/>
                  <a:gd name="connsiteX11-2903" fmla="*/ 8873 w 10000"/>
                  <a:gd name="connsiteY11-2904" fmla="*/ 3799 h 10000"/>
                  <a:gd name="connsiteX12-2905" fmla="*/ 8568 w 10000"/>
                  <a:gd name="connsiteY12-2906" fmla="*/ 4203 h 10000"/>
                  <a:gd name="connsiteX13-2907" fmla="*/ 7941 w 10000"/>
                  <a:gd name="connsiteY13-2908" fmla="*/ 4184 h 10000"/>
                  <a:gd name="connsiteX14-2909" fmla="*/ 7748 w 10000"/>
                  <a:gd name="connsiteY14-2910" fmla="*/ 4276 h 10000"/>
                  <a:gd name="connsiteX15-2911" fmla="*/ 7829 w 10000"/>
                  <a:gd name="connsiteY15-2912" fmla="*/ 4496 h 10000"/>
                  <a:gd name="connsiteX16-2913" fmla="*/ 8664 w 10000"/>
                  <a:gd name="connsiteY16-2914" fmla="*/ 4514 h 10000"/>
                  <a:gd name="connsiteX17-2915" fmla="*/ 9163 w 10000"/>
                  <a:gd name="connsiteY17-2916" fmla="*/ 3928 h 10000"/>
                  <a:gd name="connsiteX18-2917" fmla="*/ 8857 w 10000"/>
                  <a:gd name="connsiteY18-2918" fmla="*/ 2533 h 10000"/>
                  <a:gd name="connsiteX19-2919" fmla="*/ 7637 w 10000"/>
                  <a:gd name="connsiteY19-2920" fmla="*/ 2350 h 10000"/>
                  <a:gd name="connsiteX20-2921" fmla="*/ 6720 w 10000"/>
                  <a:gd name="connsiteY20-2922" fmla="*/ 1360 h 10000"/>
                  <a:gd name="connsiteX21-2923" fmla="*/ 5627 w 10000"/>
                  <a:gd name="connsiteY21-2924" fmla="*/ 1470 h 10000"/>
                  <a:gd name="connsiteX22-2925" fmla="*/ 4390 w 10000"/>
                  <a:gd name="connsiteY22-2926" fmla="*/ 902 h 10000"/>
                  <a:gd name="connsiteX23-2927" fmla="*/ 3442 w 10000"/>
                  <a:gd name="connsiteY23-2928" fmla="*/ 1543 h 10000"/>
                  <a:gd name="connsiteX24-2929" fmla="*/ 3201 w 10000"/>
                  <a:gd name="connsiteY24-2930" fmla="*/ 2277 h 10000"/>
                  <a:gd name="connsiteX25-2931" fmla="*/ 1578 w 10000"/>
                  <a:gd name="connsiteY25-2932" fmla="*/ 2771 h 10000"/>
                  <a:gd name="connsiteX26-2933" fmla="*/ 1257 w 10000"/>
                  <a:gd name="connsiteY26-2934" fmla="*/ 4203 h 10000"/>
                  <a:gd name="connsiteX27-2935" fmla="*/ 902 w 10000"/>
                  <a:gd name="connsiteY27-2936" fmla="*/ 5486 h 10000"/>
                  <a:gd name="connsiteX28-2937" fmla="*/ 1417 w 10000"/>
                  <a:gd name="connsiteY28-2938" fmla="*/ 6294 h 10000"/>
                  <a:gd name="connsiteX29-2939" fmla="*/ 2670 w 10000"/>
                  <a:gd name="connsiteY29-2940" fmla="*/ 6129 h 10000"/>
                  <a:gd name="connsiteX30-2941" fmla="*/ 4518 w 10000"/>
                  <a:gd name="connsiteY30-2942" fmla="*/ 6092 h 10000"/>
                  <a:gd name="connsiteX31-2943" fmla="*/ 5531 w 10000"/>
                  <a:gd name="connsiteY31-2944" fmla="*/ 6642 h 10000"/>
                  <a:gd name="connsiteX32-2945" fmla="*/ 5611 w 10000"/>
                  <a:gd name="connsiteY32-2946" fmla="*/ 6642 h 10000"/>
                  <a:gd name="connsiteX33-2947" fmla="*/ 6093 w 10000"/>
                  <a:gd name="connsiteY33-2948" fmla="*/ 6129 h 10000"/>
                  <a:gd name="connsiteX34-2949" fmla="*/ 6013 w 10000"/>
                  <a:gd name="connsiteY34-2950" fmla="*/ 5907 h 10000"/>
                  <a:gd name="connsiteX35-2951" fmla="*/ 5820 w 10000"/>
                  <a:gd name="connsiteY35-2952" fmla="*/ 5981 h 10000"/>
                  <a:gd name="connsiteX36-2953" fmla="*/ 5547 w 10000"/>
                  <a:gd name="connsiteY36-2954" fmla="*/ 6312 h 10000"/>
                  <a:gd name="connsiteX37-2955" fmla="*/ 4695 w 10000"/>
                  <a:gd name="connsiteY37-2956" fmla="*/ 5834 h 10000"/>
                  <a:gd name="connsiteX38-2957" fmla="*/ 2510 w 10000"/>
                  <a:gd name="connsiteY38-2958" fmla="*/ 5852 h 10000"/>
                  <a:gd name="connsiteX39-2959" fmla="*/ 1545 w 10000"/>
                  <a:gd name="connsiteY39-2960" fmla="*/ 5981 h 10000"/>
                  <a:gd name="connsiteX40-2961" fmla="*/ 1208 w 10000"/>
                  <a:gd name="connsiteY40-2962" fmla="*/ 5431 h 10000"/>
                  <a:gd name="connsiteX41-2963" fmla="*/ 1514 w 10000"/>
                  <a:gd name="connsiteY41-2964" fmla="*/ 4386 h 10000"/>
                  <a:gd name="connsiteX42-2965" fmla="*/ 1561 w 10000"/>
                  <a:gd name="connsiteY42-2966" fmla="*/ 4203 h 10000"/>
                  <a:gd name="connsiteX43-2967" fmla="*/ 1787 w 10000"/>
                  <a:gd name="connsiteY43-2968" fmla="*/ 2991 h 10000"/>
                  <a:gd name="connsiteX44-2969" fmla="*/ 3136 w 10000"/>
                  <a:gd name="connsiteY44-2970" fmla="*/ 2606 h 10000"/>
                  <a:gd name="connsiteX45-2971" fmla="*/ 3876 w 10000"/>
                  <a:gd name="connsiteY45-2972" fmla="*/ 3799 h 10000"/>
                  <a:gd name="connsiteX46-2973" fmla="*/ 2703 w 10000"/>
                  <a:gd name="connsiteY46-2974" fmla="*/ 4569 h 10000"/>
                  <a:gd name="connsiteX47-2975" fmla="*/ 2719 w 10000"/>
                  <a:gd name="connsiteY47-2976" fmla="*/ 4808 h 10000"/>
                  <a:gd name="connsiteX48-2977" fmla="*/ 2927 w 10000"/>
                  <a:gd name="connsiteY48-2978" fmla="*/ 4771 h 10000"/>
                  <a:gd name="connsiteX49-2979" fmla="*/ 4744 w 10000"/>
                  <a:gd name="connsiteY49-2980" fmla="*/ 4423 h 10000"/>
                  <a:gd name="connsiteX50-2981" fmla="*/ 4937 w 10000"/>
                  <a:gd name="connsiteY50-2982" fmla="*/ 4423 h 10000"/>
                  <a:gd name="connsiteX51-2983" fmla="*/ 5804 w 10000"/>
                  <a:gd name="connsiteY51-2984" fmla="*/ 4184 h 10000"/>
                  <a:gd name="connsiteX52-2985" fmla="*/ 6383 w 10000"/>
                  <a:gd name="connsiteY52-2986" fmla="*/ 4973 h 10000"/>
                  <a:gd name="connsiteX53-2987" fmla="*/ 6512 w 10000"/>
                  <a:gd name="connsiteY53-2988" fmla="*/ 5119 h 10000"/>
                  <a:gd name="connsiteX54-2989" fmla="*/ 7572 w 10000"/>
                  <a:gd name="connsiteY54-2990" fmla="*/ 6532 h 10000"/>
                  <a:gd name="connsiteX55-2991" fmla="*/ 7273 w 10000"/>
                  <a:gd name="connsiteY55-2992" fmla="*/ 7835 h 10000"/>
                  <a:gd name="connsiteX56-2993" fmla="*/ 5483 w 10000"/>
                  <a:gd name="connsiteY56-2994" fmla="*/ 8218 h 10000"/>
                  <a:gd name="connsiteX57-2995" fmla="*/ 5467 w 10000"/>
                  <a:gd name="connsiteY57-2996" fmla="*/ 8273 h 10000"/>
                  <a:gd name="connsiteX58-2997" fmla="*/ 3490 w 10000"/>
                  <a:gd name="connsiteY58-2998" fmla="*/ 8053 h 10000"/>
                  <a:gd name="connsiteX59-2999" fmla="*/ 3345 w 10000"/>
                  <a:gd name="connsiteY59-3000" fmla="*/ 7357 h 10000"/>
                  <a:gd name="connsiteX60-3001" fmla="*/ 3586 w 10000"/>
                  <a:gd name="connsiteY60-3002" fmla="*/ 7082 h 10000"/>
                  <a:gd name="connsiteX61-3003" fmla="*/ 3683 w 10000"/>
                  <a:gd name="connsiteY61-3004" fmla="*/ 6880 h 10000"/>
                  <a:gd name="connsiteX62-3005" fmla="*/ 3490 w 10000"/>
                  <a:gd name="connsiteY62-3006" fmla="*/ 6770 h 10000"/>
                  <a:gd name="connsiteX63-3007" fmla="*/ 3072 w 10000"/>
                  <a:gd name="connsiteY63-3008" fmla="*/ 7247 h 10000"/>
                  <a:gd name="connsiteX64-3009" fmla="*/ 3249 w 10000"/>
                  <a:gd name="connsiteY64-3010" fmla="*/ 8255 h 10000"/>
                  <a:gd name="connsiteX65-3011" fmla="*/ 3249 w 10000"/>
                  <a:gd name="connsiteY65-3012" fmla="*/ 8273 h 10000"/>
                  <a:gd name="connsiteX66-3013" fmla="*/ 4680 w 10000"/>
                  <a:gd name="connsiteY66-3014" fmla="*/ 8825 h 10000"/>
                  <a:gd name="connsiteX67-3015" fmla="*/ 5354 w 10000"/>
                  <a:gd name="connsiteY67-3016" fmla="*/ 8677 h 10000"/>
                  <a:gd name="connsiteX68-3017" fmla="*/ 3393 w 10000"/>
                  <a:gd name="connsiteY68-3018" fmla="*/ 9998 h 10000"/>
                  <a:gd name="connsiteX69-3019" fmla="*/ 2253 w 10000"/>
                  <a:gd name="connsiteY69-3020" fmla="*/ 9228 h 10000"/>
                  <a:gd name="connsiteX70-3021" fmla="*/ 1224 w 10000"/>
                  <a:gd name="connsiteY70-3022" fmla="*/ 7137 h 10000"/>
                  <a:gd name="connsiteX71-3023" fmla="*/ 3 w 10000"/>
                  <a:gd name="connsiteY71-3024" fmla="*/ 4954 h 10000"/>
                  <a:gd name="connsiteX0-3025" fmla="*/ 3 w 10000"/>
                  <a:gd name="connsiteY0-3026" fmla="*/ 4954 h 10000"/>
                  <a:gd name="connsiteX1-3027" fmla="*/ 726 w 10000"/>
                  <a:gd name="connsiteY1-3028" fmla="*/ 3028 h 10000"/>
                  <a:gd name="connsiteX2-3029" fmla="*/ 1337 w 10000"/>
                  <a:gd name="connsiteY2-3030" fmla="*/ 1635 h 10000"/>
                  <a:gd name="connsiteX3-3031" fmla="*/ 3233 w 10000"/>
                  <a:gd name="connsiteY3-3032" fmla="*/ 773 h 10000"/>
                  <a:gd name="connsiteX4-3033" fmla="*/ 5997 w 10000"/>
                  <a:gd name="connsiteY4-3034" fmla="*/ 424 h 10000"/>
                  <a:gd name="connsiteX5-3035" fmla="*/ 8488 w 10000"/>
                  <a:gd name="connsiteY5-3036" fmla="*/ 1452 h 10000"/>
                  <a:gd name="connsiteX6-3037" fmla="*/ 9693 w 10000"/>
                  <a:gd name="connsiteY6-3038" fmla="*/ 4661 h 10000"/>
                  <a:gd name="connsiteX7-3039" fmla="*/ 7765 w 10000"/>
                  <a:gd name="connsiteY7-3040" fmla="*/ 5852 h 10000"/>
                  <a:gd name="connsiteX8-3041" fmla="*/ 6752 w 10000"/>
                  <a:gd name="connsiteY8-3042" fmla="*/ 4844 h 10000"/>
                  <a:gd name="connsiteX9-3043" fmla="*/ 7444 w 10000"/>
                  <a:gd name="connsiteY9-3044" fmla="*/ 2845 h 10000"/>
                  <a:gd name="connsiteX10-3045" fmla="*/ 8680 w 10000"/>
                  <a:gd name="connsiteY10-3046" fmla="*/ 2808 h 10000"/>
                  <a:gd name="connsiteX11-3047" fmla="*/ 8873 w 10000"/>
                  <a:gd name="connsiteY11-3048" fmla="*/ 3799 h 10000"/>
                  <a:gd name="connsiteX12-3049" fmla="*/ 8568 w 10000"/>
                  <a:gd name="connsiteY12-3050" fmla="*/ 4203 h 10000"/>
                  <a:gd name="connsiteX13-3051" fmla="*/ 7941 w 10000"/>
                  <a:gd name="connsiteY13-3052" fmla="*/ 4184 h 10000"/>
                  <a:gd name="connsiteX14-3053" fmla="*/ 7748 w 10000"/>
                  <a:gd name="connsiteY14-3054" fmla="*/ 4276 h 10000"/>
                  <a:gd name="connsiteX15-3055" fmla="*/ 7829 w 10000"/>
                  <a:gd name="connsiteY15-3056" fmla="*/ 4496 h 10000"/>
                  <a:gd name="connsiteX16-3057" fmla="*/ 8664 w 10000"/>
                  <a:gd name="connsiteY16-3058" fmla="*/ 4514 h 10000"/>
                  <a:gd name="connsiteX17-3059" fmla="*/ 9163 w 10000"/>
                  <a:gd name="connsiteY17-3060" fmla="*/ 3928 h 10000"/>
                  <a:gd name="connsiteX18-3061" fmla="*/ 8857 w 10000"/>
                  <a:gd name="connsiteY18-3062" fmla="*/ 2533 h 10000"/>
                  <a:gd name="connsiteX19-3063" fmla="*/ 7637 w 10000"/>
                  <a:gd name="connsiteY19-3064" fmla="*/ 2350 h 10000"/>
                  <a:gd name="connsiteX20-3065" fmla="*/ 6720 w 10000"/>
                  <a:gd name="connsiteY20-3066" fmla="*/ 1360 h 10000"/>
                  <a:gd name="connsiteX21-3067" fmla="*/ 5627 w 10000"/>
                  <a:gd name="connsiteY21-3068" fmla="*/ 1470 h 10000"/>
                  <a:gd name="connsiteX22-3069" fmla="*/ 4390 w 10000"/>
                  <a:gd name="connsiteY22-3070" fmla="*/ 902 h 10000"/>
                  <a:gd name="connsiteX23-3071" fmla="*/ 3442 w 10000"/>
                  <a:gd name="connsiteY23-3072" fmla="*/ 1543 h 10000"/>
                  <a:gd name="connsiteX24-3073" fmla="*/ 3201 w 10000"/>
                  <a:gd name="connsiteY24-3074" fmla="*/ 2277 h 10000"/>
                  <a:gd name="connsiteX25-3075" fmla="*/ 1578 w 10000"/>
                  <a:gd name="connsiteY25-3076" fmla="*/ 2771 h 10000"/>
                  <a:gd name="connsiteX26-3077" fmla="*/ 1257 w 10000"/>
                  <a:gd name="connsiteY26-3078" fmla="*/ 4203 h 10000"/>
                  <a:gd name="connsiteX27-3079" fmla="*/ 902 w 10000"/>
                  <a:gd name="connsiteY27-3080" fmla="*/ 5486 h 10000"/>
                  <a:gd name="connsiteX28-3081" fmla="*/ 1417 w 10000"/>
                  <a:gd name="connsiteY28-3082" fmla="*/ 6294 h 10000"/>
                  <a:gd name="connsiteX29-3083" fmla="*/ 2670 w 10000"/>
                  <a:gd name="connsiteY29-3084" fmla="*/ 6129 h 10000"/>
                  <a:gd name="connsiteX30-3085" fmla="*/ 4518 w 10000"/>
                  <a:gd name="connsiteY30-3086" fmla="*/ 6092 h 10000"/>
                  <a:gd name="connsiteX31-3087" fmla="*/ 5531 w 10000"/>
                  <a:gd name="connsiteY31-3088" fmla="*/ 6642 h 10000"/>
                  <a:gd name="connsiteX32-3089" fmla="*/ 5611 w 10000"/>
                  <a:gd name="connsiteY32-3090" fmla="*/ 6642 h 10000"/>
                  <a:gd name="connsiteX33-3091" fmla="*/ 6093 w 10000"/>
                  <a:gd name="connsiteY33-3092" fmla="*/ 6129 h 10000"/>
                  <a:gd name="connsiteX34-3093" fmla="*/ 6013 w 10000"/>
                  <a:gd name="connsiteY34-3094" fmla="*/ 5907 h 10000"/>
                  <a:gd name="connsiteX35-3095" fmla="*/ 5820 w 10000"/>
                  <a:gd name="connsiteY35-3096" fmla="*/ 5981 h 10000"/>
                  <a:gd name="connsiteX36-3097" fmla="*/ 5547 w 10000"/>
                  <a:gd name="connsiteY36-3098" fmla="*/ 6312 h 10000"/>
                  <a:gd name="connsiteX37-3099" fmla="*/ 4695 w 10000"/>
                  <a:gd name="connsiteY37-3100" fmla="*/ 5834 h 10000"/>
                  <a:gd name="connsiteX38-3101" fmla="*/ 2510 w 10000"/>
                  <a:gd name="connsiteY38-3102" fmla="*/ 5852 h 10000"/>
                  <a:gd name="connsiteX39-3103" fmla="*/ 1545 w 10000"/>
                  <a:gd name="connsiteY39-3104" fmla="*/ 5981 h 10000"/>
                  <a:gd name="connsiteX40-3105" fmla="*/ 1208 w 10000"/>
                  <a:gd name="connsiteY40-3106" fmla="*/ 5431 h 10000"/>
                  <a:gd name="connsiteX41-3107" fmla="*/ 1514 w 10000"/>
                  <a:gd name="connsiteY41-3108" fmla="*/ 4386 h 10000"/>
                  <a:gd name="connsiteX42-3109" fmla="*/ 1561 w 10000"/>
                  <a:gd name="connsiteY42-3110" fmla="*/ 4203 h 10000"/>
                  <a:gd name="connsiteX43-3111" fmla="*/ 1787 w 10000"/>
                  <a:gd name="connsiteY43-3112" fmla="*/ 2991 h 10000"/>
                  <a:gd name="connsiteX44-3113" fmla="*/ 3136 w 10000"/>
                  <a:gd name="connsiteY44-3114" fmla="*/ 2606 h 10000"/>
                  <a:gd name="connsiteX45-3115" fmla="*/ 3876 w 10000"/>
                  <a:gd name="connsiteY45-3116" fmla="*/ 3799 h 10000"/>
                  <a:gd name="connsiteX46-3117" fmla="*/ 2703 w 10000"/>
                  <a:gd name="connsiteY46-3118" fmla="*/ 4569 h 10000"/>
                  <a:gd name="connsiteX47-3119" fmla="*/ 2719 w 10000"/>
                  <a:gd name="connsiteY47-3120" fmla="*/ 4808 h 10000"/>
                  <a:gd name="connsiteX48-3121" fmla="*/ 2927 w 10000"/>
                  <a:gd name="connsiteY48-3122" fmla="*/ 4771 h 10000"/>
                  <a:gd name="connsiteX49-3123" fmla="*/ 4744 w 10000"/>
                  <a:gd name="connsiteY49-3124" fmla="*/ 4423 h 10000"/>
                  <a:gd name="connsiteX50-3125" fmla="*/ 4937 w 10000"/>
                  <a:gd name="connsiteY50-3126" fmla="*/ 4423 h 10000"/>
                  <a:gd name="connsiteX51-3127" fmla="*/ 5804 w 10000"/>
                  <a:gd name="connsiteY51-3128" fmla="*/ 4184 h 10000"/>
                  <a:gd name="connsiteX52-3129" fmla="*/ 6383 w 10000"/>
                  <a:gd name="connsiteY52-3130" fmla="*/ 4973 h 10000"/>
                  <a:gd name="connsiteX53-3131" fmla="*/ 6512 w 10000"/>
                  <a:gd name="connsiteY53-3132" fmla="*/ 5119 h 10000"/>
                  <a:gd name="connsiteX54-3133" fmla="*/ 7572 w 10000"/>
                  <a:gd name="connsiteY54-3134" fmla="*/ 6532 h 10000"/>
                  <a:gd name="connsiteX55-3135" fmla="*/ 7273 w 10000"/>
                  <a:gd name="connsiteY55-3136" fmla="*/ 7835 h 10000"/>
                  <a:gd name="connsiteX56-3137" fmla="*/ 5483 w 10000"/>
                  <a:gd name="connsiteY56-3138" fmla="*/ 8218 h 10000"/>
                  <a:gd name="connsiteX57-3139" fmla="*/ 5467 w 10000"/>
                  <a:gd name="connsiteY57-3140" fmla="*/ 8273 h 10000"/>
                  <a:gd name="connsiteX58-3141" fmla="*/ 3490 w 10000"/>
                  <a:gd name="connsiteY58-3142" fmla="*/ 8053 h 10000"/>
                  <a:gd name="connsiteX59-3143" fmla="*/ 3345 w 10000"/>
                  <a:gd name="connsiteY59-3144" fmla="*/ 7357 h 10000"/>
                  <a:gd name="connsiteX60-3145" fmla="*/ 3586 w 10000"/>
                  <a:gd name="connsiteY60-3146" fmla="*/ 7082 h 10000"/>
                  <a:gd name="connsiteX61-3147" fmla="*/ 3683 w 10000"/>
                  <a:gd name="connsiteY61-3148" fmla="*/ 6880 h 10000"/>
                  <a:gd name="connsiteX62-3149" fmla="*/ 3490 w 10000"/>
                  <a:gd name="connsiteY62-3150" fmla="*/ 6770 h 10000"/>
                  <a:gd name="connsiteX63-3151" fmla="*/ 3072 w 10000"/>
                  <a:gd name="connsiteY63-3152" fmla="*/ 7247 h 10000"/>
                  <a:gd name="connsiteX64-3153" fmla="*/ 3249 w 10000"/>
                  <a:gd name="connsiteY64-3154" fmla="*/ 8255 h 10000"/>
                  <a:gd name="connsiteX65-3155" fmla="*/ 3249 w 10000"/>
                  <a:gd name="connsiteY65-3156" fmla="*/ 8273 h 10000"/>
                  <a:gd name="connsiteX66-3157" fmla="*/ 4680 w 10000"/>
                  <a:gd name="connsiteY66-3158" fmla="*/ 8825 h 10000"/>
                  <a:gd name="connsiteX67-3159" fmla="*/ 5354 w 10000"/>
                  <a:gd name="connsiteY67-3160" fmla="*/ 8677 h 10000"/>
                  <a:gd name="connsiteX68-3161" fmla="*/ 3393 w 10000"/>
                  <a:gd name="connsiteY68-3162" fmla="*/ 9998 h 10000"/>
                  <a:gd name="connsiteX69-3163" fmla="*/ 2253 w 10000"/>
                  <a:gd name="connsiteY69-3164" fmla="*/ 9228 h 10000"/>
                  <a:gd name="connsiteX70-3165" fmla="*/ 1224 w 10000"/>
                  <a:gd name="connsiteY70-3166" fmla="*/ 7137 h 10000"/>
                  <a:gd name="connsiteX71-3167" fmla="*/ 3 w 10000"/>
                  <a:gd name="connsiteY71-3168" fmla="*/ 4954 h 10000"/>
                  <a:gd name="connsiteX0-3169" fmla="*/ 3 w 10000"/>
                  <a:gd name="connsiteY0-3170" fmla="*/ 4954 h 10000"/>
                  <a:gd name="connsiteX1-3171" fmla="*/ 726 w 10000"/>
                  <a:gd name="connsiteY1-3172" fmla="*/ 3028 h 10000"/>
                  <a:gd name="connsiteX2-3173" fmla="*/ 1337 w 10000"/>
                  <a:gd name="connsiteY2-3174" fmla="*/ 1635 h 10000"/>
                  <a:gd name="connsiteX3-3175" fmla="*/ 3233 w 10000"/>
                  <a:gd name="connsiteY3-3176" fmla="*/ 773 h 10000"/>
                  <a:gd name="connsiteX4-3177" fmla="*/ 5997 w 10000"/>
                  <a:gd name="connsiteY4-3178" fmla="*/ 424 h 10000"/>
                  <a:gd name="connsiteX5-3179" fmla="*/ 8488 w 10000"/>
                  <a:gd name="connsiteY5-3180" fmla="*/ 1452 h 10000"/>
                  <a:gd name="connsiteX6-3181" fmla="*/ 9693 w 10000"/>
                  <a:gd name="connsiteY6-3182" fmla="*/ 4661 h 10000"/>
                  <a:gd name="connsiteX7-3183" fmla="*/ 7765 w 10000"/>
                  <a:gd name="connsiteY7-3184" fmla="*/ 5852 h 10000"/>
                  <a:gd name="connsiteX8-3185" fmla="*/ 6752 w 10000"/>
                  <a:gd name="connsiteY8-3186" fmla="*/ 4844 h 10000"/>
                  <a:gd name="connsiteX9-3187" fmla="*/ 7444 w 10000"/>
                  <a:gd name="connsiteY9-3188" fmla="*/ 2845 h 10000"/>
                  <a:gd name="connsiteX10-3189" fmla="*/ 8680 w 10000"/>
                  <a:gd name="connsiteY10-3190" fmla="*/ 2808 h 10000"/>
                  <a:gd name="connsiteX11-3191" fmla="*/ 8873 w 10000"/>
                  <a:gd name="connsiteY11-3192" fmla="*/ 3799 h 10000"/>
                  <a:gd name="connsiteX12-3193" fmla="*/ 8568 w 10000"/>
                  <a:gd name="connsiteY12-3194" fmla="*/ 4203 h 10000"/>
                  <a:gd name="connsiteX13-3195" fmla="*/ 7941 w 10000"/>
                  <a:gd name="connsiteY13-3196" fmla="*/ 4184 h 10000"/>
                  <a:gd name="connsiteX14-3197" fmla="*/ 7748 w 10000"/>
                  <a:gd name="connsiteY14-3198" fmla="*/ 4276 h 10000"/>
                  <a:gd name="connsiteX15-3199" fmla="*/ 7829 w 10000"/>
                  <a:gd name="connsiteY15-3200" fmla="*/ 4496 h 10000"/>
                  <a:gd name="connsiteX16-3201" fmla="*/ 8664 w 10000"/>
                  <a:gd name="connsiteY16-3202" fmla="*/ 4514 h 10000"/>
                  <a:gd name="connsiteX17-3203" fmla="*/ 9163 w 10000"/>
                  <a:gd name="connsiteY17-3204" fmla="*/ 3928 h 10000"/>
                  <a:gd name="connsiteX18-3205" fmla="*/ 8857 w 10000"/>
                  <a:gd name="connsiteY18-3206" fmla="*/ 2533 h 10000"/>
                  <a:gd name="connsiteX19-3207" fmla="*/ 7637 w 10000"/>
                  <a:gd name="connsiteY19-3208" fmla="*/ 2350 h 10000"/>
                  <a:gd name="connsiteX20-3209" fmla="*/ 6720 w 10000"/>
                  <a:gd name="connsiteY20-3210" fmla="*/ 1360 h 10000"/>
                  <a:gd name="connsiteX21-3211" fmla="*/ 5627 w 10000"/>
                  <a:gd name="connsiteY21-3212" fmla="*/ 1470 h 10000"/>
                  <a:gd name="connsiteX22-3213" fmla="*/ 4390 w 10000"/>
                  <a:gd name="connsiteY22-3214" fmla="*/ 902 h 10000"/>
                  <a:gd name="connsiteX23-3215" fmla="*/ 3442 w 10000"/>
                  <a:gd name="connsiteY23-3216" fmla="*/ 1543 h 10000"/>
                  <a:gd name="connsiteX24-3217" fmla="*/ 3201 w 10000"/>
                  <a:gd name="connsiteY24-3218" fmla="*/ 2277 h 10000"/>
                  <a:gd name="connsiteX25-3219" fmla="*/ 1578 w 10000"/>
                  <a:gd name="connsiteY25-3220" fmla="*/ 2771 h 10000"/>
                  <a:gd name="connsiteX26-3221" fmla="*/ 1257 w 10000"/>
                  <a:gd name="connsiteY26-3222" fmla="*/ 4203 h 10000"/>
                  <a:gd name="connsiteX27-3223" fmla="*/ 902 w 10000"/>
                  <a:gd name="connsiteY27-3224" fmla="*/ 5486 h 10000"/>
                  <a:gd name="connsiteX28-3225" fmla="*/ 1417 w 10000"/>
                  <a:gd name="connsiteY28-3226" fmla="*/ 6294 h 10000"/>
                  <a:gd name="connsiteX29-3227" fmla="*/ 2670 w 10000"/>
                  <a:gd name="connsiteY29-3228" fmla="*/ 6129 h 10000"/>
                  <a:gd name="connsiteX30-3229" fmla="*/ 4518 w 10000"/>
                  <a:gd name="connsiteY30-3230" fmla="*/ 6092 h 10000"/>
                  <a:gd name="connsiteX31-3231" fmla="*/ 5531 w 10000"/>
                  <a:gd name="connsiteY31-3232" fmla="*/ 6642 h 10000"/>
                  <a:gd name="connsiteX32-3233" fmla="*/ 5611 w 10000"/>
                  <a:gd name="connsiteY32-3234" fmla="*/ 6642 h 10000"/>
                  <a:gd name="connsiteX33-3235" fmla="*/ 6093 w 10000"/>
                  <a:gd name="connsiteY33-3236" fmla="*/ 6129 h 10000"/>
                  <a:gd name="connsiteX34-3237" fmla="*/ 6013 w 10000"/>
                  <a:gd name="connsiteY34-3238" fmla="*/ 5907 h 10000"/>
                  <a:gd name="connsiteX35-3239" fmla="*/ 5820 w 10000"/>
                  <a:gd name="connsiteY35-3240" fmla="*/ 5981 h 10000"/>
                  <a:gd name="connsiteX36-3241" fmla="*/ 5547 w 10000"/>
                  <a:gd name="connsiteY36-3242" fmla="*/ 6312 h 10000"/>
                  <a:gd name="connsiteX37-3243" fmla="*/ 4695 w 10000"/>
                  <a:gd name="connsiteY37-3244" fmla="*/ 5834 h 10000"/>
                  <a:gd name="connsiteX38-3245" fmla="*/ 2510 w 10000"/>
                  <a:gd name="connsiteY38-3246" fmla="*/ 5852 h 10000"/>
                  <a:gd name="connsiteX39-3247" fmla="*/ 1545 w 10000"/>
                  <a:gd name="connsiteY39-3248" fmla="*/ 5981 h 10000"/>
                  <a:gd name="connsiteX40-3249" fmla="*/ 1208 w 10000"/>
                  <a:gd name="connsiteY40-3250" fmla="*/ 5431 h 10000"/>
                  <a:gd name="connsiteX41-3251" fmla="*/ 1514 w 10000"/>
                  <a:gd name="connsiteY41-3252" fmla="*/ 4386 h 10000"/>
                  <a:gd name="connsiteX42-3253" fmla="*/ 1561 w 10000"/>
                  <a:gd name="connsiteY42-3254" fmla="*/ 4203 h 10000"/>
                  <a:gd name="connsiteX43-3255" fmla="*/ 1787 w 10000"/>
                  <a:gd name="connsiteY43-3256" fmla="*/ 2991 h 10000"/>
                  <a:gd name="connsiteX44-3257" fmla="*/ 3136 w 10000"/>
                  <a:gd name="connsiteY44-3258" fmla="*/ 2606 h 10000"/>
                  <a:gd name="connsiteX45-3259" fmla="*/ 3876 w 10000"/>
                  <a:gd name="connsiteY45-3260" fmla="*/ 3799 h 10000"/>
                  <a:gd name="connsiteX46-3261" fmla="*/ 2703 w 10000"/>
                  <a:gd name="connsiteY46-3262" fmla="*/ 4569 h 10000"/>
                  <a:gd name="connsiteX47-3263" fmla="*/ 2719 w 10000"/>
                  <a:gd name="connsiteY47-3264" fmla="*/ 4808 h 10000"/>
                  <a:gd name="connsiteX48-3265" fmla="*/ 2927 w 10000"/>
                  <a:gd name="connsiteY48-3266" fmla="*/ 4771 h 10000"/>
                  <a:gd name="connsiteX49-3267" fmla="*/ 4744 w 10000"/>
                  <a:gd name="connsiteY49-3268" fmla="*/ 4423 h 10000"/>
                  <a:gd name="connsiteX50-3269" fmla="*/ 4937 w 10000"/>
                  <a:gd name="connsiteY50-3270" fmla="*/ 4423 h 10000"/>
                  <a:gd name="connsiteX51-3271" fmla="*/ 5804 w 10000"/>
                  <a:gd name="connsiteY51-3272" fmla="*/ 4184 h 10000"/>
                  <a:gd name="connsiteX52-3273" fmla="*/ 6383 w 10000"/>
                  <a:gd name="connsiteY52-3274" fmla="*/ 4973 h 10000"/>
                  <a:gd name="connsiteX53-3275" fmla="*/ 6512 w 10000"/>
                  <a:gd name="connsiteY53-3276" fmla="*/ 5119 h 10000"/>
                  <a:gd name="connsiteX54-3277" fmla="*/ 7572 w 10000"/>
                  <a:gd name="connsiteY54-3278" fmla="*/ 6532 h 10000"/>
                  <a:gd name="connsiteX55-3279" fmla="*/ 7183 w 10000"/>
                  <a:gd name="connsiteY55-3280" fmla="*/ 7879 h 10000"/>
                  <a:gd name="connsiteX56-3281" fmla="*/ 5483 w 10000"/>
                  <a:gd name="connsiteY56-3282" fmla="*/ 8218 h 10000"/>
                  <a:gd name="connsiteX57-3283" fmla="*/ 5467 w 10000"/>
                  <a:gd name="connsiteY57-3284" fmla="*/ 8273 h 10000"/>
                  <a:gd name="connsiteX58-3285" fmla="*/ 3490 w 10000"/>
                  <a:gd name="connsiteY58-3286" fmla="*/ 8053 h 10000"/>
                  <a:gd name="connsiteX59-3287" fmla="*/ 3345 w 10000"/>
                  <a:gd name="connsiteY59-3288" fmla="*/ 7357 h 10000"/>
                  <a:gd name="connsiteX60-3289" fmla="*/ 3586 w 10000"/>
                  <a:gd name="connsiteY60-3290" fmla="*/ 7082 h 10000"/>
                  <a:gd name="connsiteX61-3291" fmla="*/ 3683 w 10000"/>
                  <a:gd name="connsiteY61-3292" fmla="*/ 6880 h 10000"/>
                  <a:gd name="connsiteX62-3293" fmla="*/ 3490 w 10000"/>
                  <a:gd name="connsiteY62-3294" fmla="*/ 6770 h 10000"/>
                  <a:gd name="connsiteX63-3295" fmla="*/ 3072 w 10000"/>
                  <a:gd name="connsiteY63-3296" fmla="*/ 7247 h 10000"/>
                  <a:gd name="connsiteX64-3297" fmla="*/ 3249 w 10000"/>
                  <a:gd name="connsiteY64-3298" fmla="*/ 8255 h 10000"/>
                  <a:gd name="connsiteX65-3299" fmla="*/ 3249 w 10000"/>
                  <a:gd name="connsiteY65-3300" fmla="*/ 8273 h 10000"/>
                  <a:gd name="connsiteX66-3301" fmla="*/ 4680 w 10000"/>
                  <a:gd name="connsiteY66-3302" fmla="*/ 8825 h 10000"/>
                  <a:gd name="connsiteX67-3303" fmla="*/ 5354 w 10000"/>
                  <a:gd name="connsiteY67-3304" fmla="*/ 8677 h 10000"/>
                  <a:gd name="connsiteX68-3305" fmla="*/ 3393 w 10000"/>
                  <a:gd name="connsiteY68-3306" fmla="*/ 9998 h 10000"/>
                  <a:gd name="connsiteX69-3307" fmla="*/ 2253 w 10000"/>
                  <a:gd name="connsiteY69-3308" fmla="*/ 9228 h 10000"/>
                  <a:gd name="connsiteX70-3309" fmla="*/ 1224 w 10000"/>
                  <a:gd name="connsiteY70-3310" fmla="*/ 7137 h 10000"/>
                  <a:gd name="connsiteX71-3311" fmla="*/ 3 w 10000"/>
                  <a:gd name="connsiteY71-3312" fmla="*/ 4954 h 10000"/>
                  <a:gd name="connsiteX0-3313" fmla="*/ 3 w 10000"/>
                  <a:gd name="connsiteY0-3314" fmla="*/ 4954 h 10000"/>
                  <a:gd name="connsiteX1-3315" fmla="*/ 726 w 10000"/>
                  <a:gd name="connsiteY1-3316" fmla="*/ 3028 h 10000"/>
                  <a:gd name="connsiteX2-3317" fmla="*/ 1337 w 10000"/>
                  <a:gd name="connsiteY2-3318" fmla="*/ 1635 h 10000"/>
                  <a:gd name="connsiteX3-3319" fmla="*/ 3233 w 10000"/>
                  <a:gd name="connsiteY3-3320" fmla="*/ 773 h 10000"/>
                  <a:gd name="connsiteX4-3321" fmla="*/ 5997 w 10000"/>
                  <a:gd name="connsiteY4-3322" fmla="*/ 424 h 10000"/>
                  <a:gd name="connsiteX5-3323" fmla="*/ 8488 w 10000"/>
                  <a:gd name="connsiteY5-3324" fmla="*/ 1452 h 10000"/>
                  <a:gd name="connsiteX6-3325" fmla="*/ 9693 w 10000"/>
                  <a:gd name="connsiteY6-3326" fmla="*/ 4661 h 10000"/>
                  <a:gd name="connsiteX7-3327" fmla="*/ 7765 w 10000"/>
                  <a:gd name="connsiteY7-3328" fmla="*/ 5852 h 10000"/>
                  <a:gd name="connsiteX8-3329" fmla="*/ 6752 w 10000"/>
                  <a:gd name="connsiteY8-3330" fmla="*/ 4844 h 10000"/>
                  <a:gd name="connsiteX9-3331" fmla="*/ 7444 w 10000"/>
                  <a:gd name="connsiteY9-3332" fmla="*/ 2845 h 10000"/>
                  <a:gd name="connsiteX10-3333" fmla="*/ 8680 w 10000"/>
                  <a:gd name="connsiteY10-3334" fmla="*/ 2808 h 10000"/>
                  <a:gd name="connsiteX11-3335" fmla="*/ 8873 w 10000"/>
                  <a:gd name="connsiteY11-3336" fmla="*/ 3799 h 10000"/>
                  <a:gd name="connsiteX12-3337" fmla="*/ 8568 w 10000"/>
                  <a:gd name="connsiteY12-3338" fmla="*/ 4203 h 10000"/>
                  <a:gd name="connsiteX13-3339" fmla="*/ 7941 w 10000"/>
                  <a:gd name="connsiteY13-3340" fmla="*/ 4184 h 10000"/>
                  <a:gd name="connsiteX14-3341" fmla="*/ 7748 w 10000"/>
                  <a:gd name="connsiteY14-3342" fmla="*/ 4276 h 10000"/>
                  <a:gd name="connsiteX15-3343" fmla="*/ 7829 w 10000"/>
                  <a:gd name="connsiteY15-3344" fmla="*/ 4496 h 10000"/>
                  <a:gd name="connsiteX16-3345" fmla="*/ 8664 w 10000"/>
                  <a:gd name="connsiteY16-3346" fmla="*/ 4514 h 10000"/>
                  <a:gd name="connsiteX17-3347" fmla="*/ 9163 w 10000"/>
                  <a:gd name="connsiteY17-3348" fmla="*/ 3928 h 10000"/>
                  <a:gd name="connsiteX18-3349" fmla="*/ 8857 w 10000"/>
                  <a:gd name="connsiteY18-3350" fmla="*/ 2533 h 10000"/>
                  <a:gd name="connsiteX19-3351" fmla="*/ 7637 w 10000"/>
                  <a:gd name="connsiteY19-3352" fmla="*/ 2350 h 10000"/>
                  <a:gd name="connsiteX20-3353" fmla="*/ 6720 w 10000"/>
                  <a:gd name="connsiteY20-3354" fmla="*/ 1360 h 10000"/>
                  <a:gd name="connsiteX21-3355" fmla="*/ 5627 w 10000"/>
                  <a:gd name="connsiteY21-3356" fmla="*/ 1470 h 10000"/>
                  <a:gd name="connsiteX22-3357" fmla="*/ 4390 w 10000"/>
                  <a:gd name="connsiteY22-3358" fmla="*/ 902 h 10000"/>
                  <a:gd name="connsiteX23-3359" fmla="*/ 3442 w 10000"/>
                  <a:gd name="connsiteY23-3360" fmla="*/ 1543 h 10000"/>
                  <a:gd name="connsiteX24-3361" fmla="*/ 3201 w 10000"/>
                  <a:gd name="connsiteY24-3362" fmla="*/ 2277 h 10000"/>
                  <a:gd name="connsiteX25-3363" fmla="*/ 1578 w 10000"/>
                  <a:gd name="connsiteY25-3364" fmla="*/ 2771 h 10000"/>
                  <a:gd name="connsiteX26-3365" fmla="*/ 1257 w 10000"/>
                  <a:gd name="connsiteY26-3366" fmla="*/ 4203 h 10000"/>
                  <a:gd name="connsiteX27-3367" fmla="*/ 902 w 10000"/>
                  <a:gd name="connsiteY27-3368" fmla="*/ 5486 h 10000"/>
                  <a:gd name="connsiteX28-3369" fmla="*/ 1417 w 10000"/>
                  <a:gd name="connsiteY28-3370" fmla="*/ 6294 h 10000"/>
                  <a:gd name="connsiteX29-3371" fmla="*/ 2670 w 10000"/>
                  <a:gd name="connsiteY29-3372" fmla="*/ 6129 h 10000"/>
                  <a:gd name="connsiteX30-3373" fmla="*/ 4518 w 10000"/>
                  <a:gd name="connsiteY30-3374" fmla="*/ 6092 h 10000"/>
                  <a:gd name="connsiteX31-3375" fmla="*/ 5531 w 10000"/>
                  <a:gd name="connsiteY31-3376" fmla="*/ 6642 h 10000"/>
                  <a:gd name="connsiteX32-3377" fmla="*/ 5611 w 10000"/>
                  <a:gd name="connsiteY32-3378" fmla="*/ 6642 h 10000"/>
                  <a:gd name="connsiteX33-3379" fmla="*/ 6093 w 10000"/>
                  <a:gd name="connsiteY33-3380" fmla="*/ 6129 h 10000"/>
                  <a:gd name="connsiteX34-3381" fmla="*/ 6013 w 10000"/>
                  <a:gd name="connsiteY34-3382" fmla="*/ 5907 h 10000"/>
                  <a:gd name="connsiteX35-3383" fmla="*/ 5820 w 10000"/>
                  <a:gd name="connsiteY35-3384" fmla="*/ 5981 h 10000"/>
                  <a:gd name="connsiteX36-3385" fmla="*/ 5547 w 10000"/>
                  <a:gd name="connsiteY36-3386" fmla="*/ 6312 h 10000"/>
                  <a:gd name="connsiteX37-3387" fmla="*/ 4695 w 10000"/>
                  <a:gd name="connsiteY37-3388" fmla="*/ 5834 h 10000"/>
                  <a:gd name="connsiteX38-3389" fmla="*/ 2510 w 10000"/>
                  <a:gd name="connsiteY38-3390" fmla="*/ 5852 h 10000"/>
                  <a:gd name="connsiteX39-3391" fmla="*/ 1545 w 10000"/>
                  <a:gd name="connsiteY39-3392" fmla="*/ 5981 h 10000"/>
                  <a:gd name="connsiteX40-3393" fmla="*/ 1208 w 10000"/>
                  <a:gd name="connsiteY40-3394" fmla="*/ 5431 h 10000"/>
                  <a:gd name="connsiteX41-3395" fmla="*/ 1514 w 10000"/>
                  <a:gd name="connsiteY41-3396" fmla="*/ 4386 h 10000"/>
                  <a:gd name="connsiteX42-3397" fmla="*/ 1561 w 10000"/>
                  <a:gd name="connsiteY42-3398" fmla="*/ 4203 h 10000"/>
                  <a:gd name="connsiteX43-3399" fmla="*/ 1787 w 10000"/>
                  <a:gd name="connsiteY43-3400" fmla="*/ 2991 h 10000"/>
                  <a:gd name="connsiteX44-3401" fmla="*/ 3136 w 10000"/>
                  <a:gd name="connsiteY44-3402" fmla="*/ 2606 h 10000"/>
                  <a:gd name="connsiteX45-3403" fmla="*/ 3876 w 10000"/>
                  <a:gd name="connsiteY45-3404" fmla="*/ 3799 h 10000"/>
                  <a:gd name="connsiteX46-3405" fmla="*/ 2703 w 10000"/>
                  <a:gd name="connsiteY46-3406" fmla="*/ 4569 h 10000"/>
                  <a:gd name="connsiteX47-3407" fmla="*/ 2719 w 10000"/>
                  <a:gd name="connsiteY47-3408" fmla="*/ 4808 h 10000"/>
                  <a:gd name="connsiteX48-3409" fmla="*/ 2927 w 10000"/>
                  <a:gd name="connsiteY48-3410" fmla="*/ 4771 h 10000"/>
                  <a:gd name="connsiteX49-3411" fmla="*/ 4744 w 10000"/>
                  <a:gd name="connsiteY49-3412" fmla="*/ 4423 h 10000"/>
                  <a:gd name="connsiteX50-3413" fmla="*/ 4937 w 10000"/>
                  <a:gd name="connsiteY50-3414" fmla="*/ 4423 h 10000"/>
                  <a:gd name="connsiteX51-3415" fmla="*/ 5804 w 10000"/>
                  <a:gd name="connsiteY51-3416" fmla="*/ 4184 h 10000"/>
                  <a:gd name="connsiteX52-3417" fmla="*/ 6383 w 10000"/>
                  <a:gd name="connsiteY52-3418" fmla="*/ 4973 h 10000"/>
                  <a:gd name="connsiteX53-3419" fmla="*/ 6512 w 10000"/>
                  <a:gd name="connsiteY53-3420" fmla="*/ 5119 h 10000"/>
                  <a:gd name="connsiteX54-3421" fmla="*/ 7572 w 10000"/>
                  <a:gd name="connsiteY54-3422" fmla="*/ 6532 h 10000"/>
                  <a:gd name="connsiteX55-3423" fmla="*/ 7183 w 10000"/>
                  <a:gd name="connsiteY55-3424" fmla="*/ 7879 h 10000"/>
                  <a:gd name="connsiteX56-3425" fmla="*/ 5483 w 10000"/>
                  <a:gd name="connsiteY56-3426" fmla="*/ 8218 h 10000"/>
                  <a:gd name="connsiteX57-3427" fmla="*/ 5467 w 10000"/>
                  <a:gd name="connsiteY57-3428" fmla="*/ 8273 h 10000"/>
                  <a:gd name="connsiteX58-3429" fmla="*/ 3490 w 10000"/>
                  <a:gd name="connsiteY58-3430" fmla="*/ 8053 h 10000"/>
                  <a:gd name="connsiteX59-3431" fmla="*/ 3345 w 10000"/>
                  <a:gd name="connsiteY59-3432" fmla="*/ 7357 h 10000"/>
                  <a:gd name="connsiteX60-3433" fmla="*/ 3586 w 10000"/>
                  <a:gd name="connsiteY60-3434" fmla="*/ 7082 h 10000"/>
                  <a:gd name="connsiteX61-3435" fmla="*/ 3683 w 10000"/>
                  <a:gd name="connsiteY61-3436" fmla="*/ 6880 h 10000"/>
                  <a:gd name="connsiteX62-3437" fmla="*/ 3490 w 10000"/>
                  <a:gd name="connsiteY62-3438" fmla="*/ 6770 h 10000"/>
                  <a:gd name="connsiteX63-3439" fmla="*/ 3072 w 10000"/>
                  <a:gd name="connsiteY63-3440" fmla="*/ 7247 h 10000"/>
                  <a:gd name="connsiteX64-3441" fmla="*/ 3249 w 10000"/>
                  <a:gd name="connsiteY64-3442" fmla="*/ 8255 h 10000"/>
                  <a:gd name="connsiteX65-3443" fmla="*/ 3249 w 10000"/>
                  <a:gd name="connsiteY65-3444" fmla="*/ 8273 h 10000"/>
                  <a:gd name="connsiteX66-3445" fmla="*/ 4680 w 10000"/>
                  <a:gd name="connsiteY66-3446" fmla="*/ 8825 h 10000"/>
                  <a:gd name="connsiteX67-3447" fmla="*/ 5354 w 10000"/>
                  <a:gd name="connsiteY67-3448" fmla="*/ 8677 h 10000"/>
                  <a:gd name="connsiteX68-3449" fmla="*/ 3393 w 10000"/>
                  <a:gd name="connsiteY68-3450" fmla="*/ 9998 h 10000"/>
                  <a:gd name="connsiteX69-3451" fmla="*/ 2253 w 10000"/>
                  <a:gd name="connsiteY69-3452" fmla="*/ 9228 h 10000"/>
                  <a:gd name="connsiteX70-3453" fmla="*/ 1224 w 10000"/>
                  <a:gd name="connsiteY70-3454" fmla="*/ 7137 h 10000"/>
                  <a:gd name="connsiteX71-3455" fmla="*/ 3 w 10000"/>
                  <a:gd name="connsiteY71-3456" fmla="*/ 4954 h 10000"/>
                  <a:gd name="connsiteX0-3457" fmla="*/ 3 w 10000"/>
                  <a:gd name="connsiteY0-3458" fmla="*/ 4954 h 10000"/>
                  <a:gd name="connsiteX1-3459" fmla="*/ 726 w 10000"/>
                  <a:gd name="connsiteY1-3460" fmla="*/ 3028 h 10000"/>
                  <a:gd name="connsiteX2-3461" fmla="*/ 1337 w 10000"/>
                  <a:gd name="connsiteY2-3462" fmla="*/ 1635 h 10000"/>
                  <a:gd name="connsiteX3-3463" fmla="*/ 3233 w 10000"/>
                  <a:gd name="connsiteY3-3464" fmla="*/ 773 h 10000"/>
                  <a:gd name="connsiteX4-3465" fmla="*/ 5997 w 10000"/>
                  <a:gd name="connsiteY4-3466" fmla="*/ 424 h 10000"/>
                  <a:gd name="connsiteX5-3467" fmla="*/ 8488 w 10000"/>
                  <a:gd name="connsiteY5-3468" fmla="*/ 1452 h 10000"/>
                  <a:gd name="connsiteX6-3469" fmla="*/ 9693 w 10000"/>
                  <a:gd name="connsiteY6-3470" fmla="*/ 4661 h 10000"/>
                  <a:gd name="connsiteX7-3471" fmla="*/ 7765 w 10000"/>
                  <a:gd name="connsiteY7-3472" fmla="*/ 5852 h 10000"/>
                  <a:gd name="connsiteX8-3473" fmla="*/ 6752 w 10000"/>
                  <a:gd name="connsiteY8-3474" fmla="*/ 4844 h 10000"/>
                  <a:gd name="connsiteX9-3475" fmla="*/ 7444 w 10000"/>
                  <a:gd name="connsiteY9-3476" fmla="*/ 2845 h 10000"/>
                  <a:gd name="connsiteX10-3477" fmla="*/ 8680 w 10000"/>
                  <a:gd name="connsiteY10-3478" fmla="*/ 2808 h 10000"/>
                  <a:gd name="connsiteX11-3479" fmla="*/ 8873 w 10000"/>
                  <a:gd name="connsiteY11-3480" fmla="*/ 3799 h 10000"/>
                  <a:gd name="connsiteX12-3481" fmla="*/ 8568 w 10000"/>
                  <a:gd name="connsiteY12-3482" fmla="*/ 4203 h 10000"/>
                  <a:gd name="connsiteX13-3483" fmla="*/ 7941 w 10000"/>
                  <a:gd name="connsiteY13-3484" fmla="*/ 4184 h 10000"/>
                  <a:gd name="connsiteX14-3485" fmla="*/ 7748 w 10000"/>
                  <a:gd name="connsiteY14-3486" fmla="*/ 4276 h 10000"/>
                  <a:gd name="connsiteX15-3487" fmla="*/ 7829 w 10000"/>
                  <a:gd name="connsiteY15-3488" fmla="*/ 4496 h 10000"/>
                  <a:gd name="connsiteX16-3489" fmla="*/ 8664 w 10000"/>
                  <a:gd name="connsiteY16-3490" fmla="*/ 4514 h 10000"/>
                  <a:gd name="connsiteX17-3491" fmla="*/ 9163 w 10000"/>
                  <a:gd name="connsiteY17-3492" fmla="*/ 3928 h 10000"/>
                  <a:gd name="connsiteX18-3493" fmla="*/ 8857 w 10000"/>
                  <a:gd name="connsiteY18-3494" fmla="*/ 2533 h 10000"/>
                  <a:gd name="connsiteX19-3495" fmla="*/ 7637 w 10000"/>
                  <a:gd name="connsiteY19-3496" fmla="*/ 2350 h 10000"/>
                  <a:gd name="connsiteX20-3497" fmla="*/ 6720 w 10000"/>
                  <a:gd name="connsiteY20-3498" fmla="*/ 1360 h 10000"/>
                  <a:gd name="connsiteX21-3499" fmla="*/ 5627 w 10000"/>
                  <a:gd name="connsiteY21-3500" fmla="*/ 1470 h 10000"/>
                  <a:gd name="connsiteX22-3501" fmla="*/ 4390 w 10000"/>
                  <a:gd name="connsiteY22-3502" fmla="*/ 902 h 10000"/>
                  <a:gd name="connsiteX23-3503" fmla="*/ 3442 w 10000"/>
                  <a:gd name="connsiteY23-3504" fmla="*/ 1543 h 10000"/>
                  <a:gd name="connsiteX24-3505" fmla="*/ 3201 w 10000"/>
                  <a:gd name="connsiteY24-3506" fmla="*/ 2277 h 10000"/>
                  <a:gd name="connsiteX25-3507" fmla="*/ 1578 w 10000"/>
                  <a:gd name="connsiteY25-3508" fmla="*/ 2771 h 10000"/>
                  <a:gd name="connsiteX26-3509" fmla="*/ 1257 w 10000"/>
                  <a:gd name="connsiteY26-3510" fmla="*/ 4203 h 10000"/>
                  <a:gd name="connsiteX27-3511" fmla="*/ 902 w 10000"/>
                  <a:gd name="connsiteY27-3512" fmla="*/ 5486 h 10000"/>
                  <a:gd name="connsiteX28-3513" fmla="*/ 1417 w 10000"/>
                  <a:gd name="connsiteY28-3514" fmla="*/ 6294 h 10000"/>
                  <a:gd name="connsiteX29-3515" fmla="*/ 2670 w 10000"/>
                  <a:gd name="connsiteY29-3516" fmla="*/ 6129 h 10000"/>
                  <a:gd name="connsiteX30-3517" fmla="*/ 4518 w 10000"/>
                  <a:gd name="connsiteY30-3518" fmla="*/ 6092 h 10000"/>
                  <a:gd name="connsiteX31-3519" fmla="*/ 5531 w 10000"/>
                  <a:gd name="connsiteY31-3520" fmla="*/ 6642 h 10000"/>
                  <a:gd name="connsiteX32-3521" fmla="*/ 5611 w 10000"/>
                  <a:gd name="connsiteY32-3522" fmla="*/ 6642 h 10000"/>
                  <a:gd name="connsiteX33-3523" fmla="*/ 6093 w 10000"/>
                  <a:gd name="connsiteY33-3524" fmla="*/ 6129 h 10000"/>
                  <a:gd name="connsiteX34-3525" fmla="*/ 6013 w 10000"/>
                  <a:gd name="connsiteY34-3526" fmla="*/ 5907 h 10000"/>
                  <a:gd name="connsiteX35-3527" fmla="*/ 5820 w 10000"/>
                  <a:gd name="connsiteY35-3528" fmla="*/ 5981 h 10000"/>
                  <a:gd name="connsiteX36-3529" fmla="*/ 5547 w 10000"/>
                  <a:gd name="connsiteY36-3530" fmla="*/ 6312 h 10000"/>
                  <a:gd name="connsiteX37-3531" fmla="*/ 4695 w 10000"/>
                  <a:gd name="connsiteY37-3532" fmla="*/ 5834 h 10000"/>
                  <a:gd name="connsiteX38-3533" fmla="*/ 2510 w 10000"/>
                  <a:gd name="connsiteY38-3534" fmla="*/ 5852 h 10000"/>
                  <a:gd name="connsiteX39-3535" fmla="*/ 1545 w 10000"/>
                  <a:gd name="connsiteY39-3536" fmla="*/ 5981 h 10000"/>
                  <a:gd name="connsiteX40-3537" fmla="*/ 1208 w 10000"/>
                  <a:gd name="connsiteY40-3538" fmla="*/ 5431 h 10000"/>
                  <a:gd name="connsiteX41-3539" fmla="*/ 1514 w 10000"/>
                  <a:gd name="connsiteY41-3540" fmla="*/ 4386 h 10000"/>
                  <a:gd name="connsiteX42-3541" fmla="*/ 1561 w 10000"/>
                  <a:gd name="connsiteY42-3542" fmla="*/ 4203 h 10000"/>
                  <a:gd name="connsiteX43-3543" fmla="*/ 1787 w 10000"/>
                  <a:gd name="connsiteY43-3544" fmla="*/ 2991 h 10000"/>
                  <a:gd name="connsiteX44-3545" fmla="*/ 3136 w 10000"/>
                  <a:gd name="connsiteY44-3546" fmla="*/ 2606 h 10000"/>
                  <a:gd name="connsiteX45-3547" fmla="*/ 3876 w 10000"/>
                  <a:gd name="connsiteY45-3548" fmla="*/ 3799 h 10000"/>
                  <a:gd name="connsiteX46-3549" fmla="*/ 2703 w 10000"/>
                  <a:gd name="connsiteY46-3550" fmla="*/ 4569 h 10000"/>
                  <a:gd name="connsiteX47-3551" fmla="*/ 2719 w 10000"/>
                  <a:gd name="connsiteY47-3552" fmla="*/ 4808 h 10000"/>
                  <a:gd name="connsiteX48-3553" fmla="*/ 2927 w 10000"/>
                  <a:gd name="connsiteY48-3554" fmla="*/ 4771 h 10000"/>
                  <a:gd name="connsiteX49-3555" fmla="*/ 4744 w 10000"/>
                  <a:gd name="connsiteY49-3556" fmla="*/ 4423 h 10000"/>
                  <a:gd name="connsiteX50-3557" fmla="*/ 4937 w 10000"/>
                  <a:gd name="connsiteY50-3558" fmla="*/ 4423 h 10000"/>
                  <a:gd name="connsiteX51-3559" fmla="*/ 5804 w 10000"/>
                  <a:gd name="connsiteY51-3560" fmla="*/ 4184 h 10000"/>
                  <a:gd name="connsiteX52-3561" fmla="*/ 6383 w 10000"/>
                  <a:gd name="connsiteY52-3562" fmla="*/ 4973 h 10000"/>
                  <a:gd name="connsiteX53-3563" fmla="*/ 6512 w 10000"/>
                  <a:gd name="connsiteY53-3564" fmla="*/ 5119 h 10000"/>
                  <a:gd name="connsiteX54-3565" fmla="*/ 7572 w 10000"/>
                  <a:gd name="connsiteY54-3566" fmla="*/ 6532 h 10000"/>
                  <a:gd name="connsiteX55-3567" fmla="*/ 7183 w 10000"/>
                  <a:gd name="connsiteY55-3568" fmla="*/ 7879 h 10000"/>
                  <a:gd name="connsiteX56-3569" fmla="*/ 5483 w 10000"/>
                  <a:gd name="connsiteY56-3570" fmla="*/ 8218 h 10000"/>
                  <a:gd name="connsiteX57-3571" fmla="*/ 5467 w 10000"/>
                  <a:gd name="connsiteY57-3572" fmla="*/ 8273 h 10000"/>
                  <a:gd name="connsiteX58-3573" fmla="*/ 3490 w 10000"/>
                  <a:gd name="connsiteY58-3574" fmla="*/ 8053 h 10000"/>
                  <a:gd name="connsiteX59-3575" fmla="*/ 3345 w 10000"/>
                  <a:gd name="connsiteY59-3576" fmla="*/ 7357 h 10000"/>
                  <a:gd name="connsiteX60-3577" fmla="*/ 3586 w 10000"/>
                  <a:gd name="connsiteY60-3578" fmla="*/ 7082 h 10000"/>
                  <a:gd name="connsiteX61-3579" fmla="*/ 3683 w 10000"/>
                  <a:gd name="connsiteY61-3580" fmla="*/ 6880 h 10000"/>
                  <a:gd name="connsiteX62-3581" fmla="*/ 3490 w 10000"/>
                  <a:gd name="connsiteY62-3582" fmla="*/ 6770 h 10000"/>
                  <a:gd name="connsiteX63-3583" fmla="*/ 3072 w 10000"/>
                  <a:gd name="connsiteY63-3584" fmla="*/ 7247 h 10000"/>
                  <a:gd name="connsiteX64-3585" fmla="*/ 3249 w 10000"/>
                  <a:gd name="connsiteY64-3586" fmla="*/ 8255 h 10000"/>
                  <a:gd name="connsiteX65-3587" fmla="*/ 3249 w 10000"/>
                  <a:gd name="connsiteY65-3588" fmla="*/ 8273 h 10000"/>
                  <a:gd name="connsiteX66-3589" fmla="*/ 4680 w 10000"/>
                  <a:gd name="connsiteY66-3590" fmla="*/ 8825 h 10000"/>
                  <a:gd name="connsiteX67-3591" fmla="*/ 5354 w 10000"/>
                  <a:gd name="connsiteY67-3592" fmla="*/ 8677 h 10000"/>
                  <a:gd name="connsiteX68-3593" fmla="*/ 3393 w 10000"/>
                  <a:gd name="connsiteY68-3594" fmla="*/ 9998 h 10000"/>
                  <a:gd name="connsiteX69-3595" fmla="*/ 2253 w 10000"/>
                  <a:gd name="connsiteY69-3596" fmla="*/ 9228 h 10000"/>
                  <a:gd name="connsiteX70-3597" fmla="*/ 1224 w 10000"/>
                  <a:gd name="connsiteY70-3598" fmla="*/ 7137 h 10000"/>
                  <a:gd name="connsiteX71-3599" fmla="*/ 3 w 10000"/>
                  <a:gd name="connsiteY71-3600" fmla="*/ 4954 h 10000"/>
                  <a:gd name="connsiteX0-3601" fmla="*/ 3 w 10000"/>
                  <a:gd name="connsiteY0-3602" fmla="*/ 4954 h 10000"/>
                  <a:gd name="connsiteX1-3603" fmla="*/ 726 w 10000"/>
                  <a:gd name="connsiteY1-3604" fmla="*/ 3028 h 10000"/>
                  <a:gd name="connsiteX2-3605" fmla="*/ 1337 w 10000"/>
                  <a:gd name="connsiteY2-3606" fmla="*/ 1635 h 10000"/>
                  <a:gd name="connsiteX3-3607" fmla="*/ 3233 w 10000"/>
                  <a:gd name="connsiteY3-3608" fmla="*/ 773 h 10000"/>
                  <a:gd name="connsiteX4-3609" fmla="*/ 5997 w 10000"/>
                  <a:gd name="connsiteY4-3610" fmla="*/ 424 h 10000"/>
                  <a:gd name="connsiteX5-3611" fmla="*/ 8488 w 10000"/>
                  <a:gd name="connsiteY5-3612" fmla="*/ 1452 h 10000"/>
                  <a:gd name="connsiteX6-3613" fmla="*/ 9693 w 10000"/>
                  <a:gd name="connsiteY6-3614" fmla="*/ 4661 h 10000"/>
                  <a:gd name="connsiteX7-3615" fmla="*/ 7765 w 10000"/>
                  <a:gd name="connsiteY7-3616" fmla="*/ 5852 h 10000"/>
                  <a:gd name="connsiteX8-3617" fmla="*/ 6752 w 10000"/>
                  <a:gd name="connsiteY8-3618" fmla="*/ 4844 h 10000"/>
                  <a:gd name="connsiteX9-3619" fmla="*/ 7444 w 10000"/>
                  <a:gd name="connsiteY9-3620" fmla="*/ 2845 h 10000"/>
                  <a:gd name="connsiteX10-3621" fmla="*/ 8680 w 10000"/>
                  <a:gd name="connsiteY10-3622" fmla="*/ 2808 h 10000"/>
                  <a:gd name="connsiteX11-3623" fmla="*/ 8873 w 10000"/>
                  <a:gd name="connsiteY11-3624" fmla="*/ 3799 h 10000"/>
                  <a:gd name="connsiteX12-3625" fmla="*/ 8568 w 10000"/>
                  <a:gd name="connsiteY12-3626" fmla="*/ 4203 h 10000"/>
                  <a:gd name="connsiteX13-3627" fmla="*/ 7941 w 10000"/>
                  <a:gd name="connsiteY13-3628" fmla="*/ 4184 h 10000"/>
                  <a:gd name="connsiteX14-3629" fmla="*/ 7748 w 10000"/>
                  <a:gd name="connsiteY14-3630" fmla="*/ 4276 h 10000"/>
                  <a:gd name="connsiteX15-3631" fmla="*/ 7829 w 10000"/>
                  <a:gd name="connsiteY15-3632" fmla="*/ 4496 h 10000"/>
                  <a:gd name="connsiteX16-3633" fmla="*/ 8664 w 10000"/>
                  <a:gd name="connsiteY16-3634" fmla="*/ 4514 h 10000"/>
                  <a:gd name="connsiteX17-3635" fmla="*/ 9163 w 10000"/>
                  <a:gd name="connsiteY17-3636" fmla="*/ 3928 h 10000"/>
                  <a:gd name="connsiteX18-3637" fmla="*/ 8857 w 10000"/>
                  <a:gd name="connsiteY18-3638" fmla="*/ 2533 h 10000"/>
                  <a:gd name="connsiteX19-3639" fmla="*/ 7637 w 10000"/>
                  <a:gd name="connsiteY19-3640" fmla="*/ 2350 h 10000"/>
                  <a:gd name="connsiteX20-3641" fmla="*/ 6720 w 10000"/>
                  <a:gd name="connsiteY20-3642" fmla="*/ 1360 h 10000"/>
                  <a:gd name="connsiteX21-3643" fmla="*/ 5627 w 10000"/>
                  <a:gd name="connsiteY21-3644" fmla="*/ 1470 h 10000"/>
                  <a:gd name="connsiteX22-3645" fmla="*/ 4390 w 10000"/>
                  <a:gd name="connsiteY22-3646" fmla="*/ 902 h 10000"/>
                  <a:gd name="connsiteX23-3647" fmla="*/ 3442 w 10000"/>
                  <a:gd name="connsiteY23-3648" fmla="*/ 1543 h 10000"/>
                  <a:gd name="connsiteX24-3649" fmla="*/ 3201 w 10000"/>
                  <a:gd name="connsiteY24-3650" fmla="*/ 2277 h 10000"/>
                  <a:gd name="connsiteX25-3651" fmla="*/ 1578 w 10000"/>
                  <a:gd name="connsiteY25-3652" fmla="*/ 2771 h 10000"/>
                  <a:gd name="connsiteX26-3653" fmla="*/ 1257 w 10000"/>
                  <a:gd name="connsiteY26-3654" fmla="*/ 4203 h 10000"/>
                  <a:gd name="connsiteX27-3655" fmla="*/ 902 w 10000"/>
                  <a:gd name="connsiteY27-3656" fmla="*/ 5486 h 10000"/>
                  <a:gd name="connsiteX28-3657" fmla="*/ 1417 w 10000"/>
                  <a:gd name="connsiteY28-3658" fmla="*/ 6294 h 10000"/>
                  <a:gd name="connsiteX29-3659" fmla="*/ 2670 w 10000"/>
                  <a:gd name="connsiteY29-3660" fmla="*/ 6129 h 10000"/>
                  <a:gd name="connsiteX30-3661" fmla="*/ 4518 w 10000"/>
                  <a:gd name="connsiteY30-3662" fmla="*/ 6092 h 10000"/>
                  <a:gd name="connsiteX31-3663" fmla="*/ 5531 w 10000"/>
                  <a:gd name="connsiteY31-3664" fmla="*/ 6642 h 10000"/>
                  <a:gd name="connsiteX32-3665" fmla="*/ 5611 w 10000"/>
                  <a:gd name="connsiteY32-3666" fmla="*/ 6642 h 10000"/>
                  <a:gd name="connsiteX33-3667" fmla="*/ 6093 w 10000"/>
                  <a:gd name="connsiteY33-3668" fmla="*/ 6129 h 10000"/>
                  <a:gd name="connsiteX34-3669" fmla="*/ 6013 w 10000"/>
                  <a:gd name="connsiteY34-3670" fmla="*/ 5907 h 10000"/>
                  <a:gd name="connsiteX35-3671" fmla="*/ 5820 w 10000"/>
                  <a:gd name="connsiteY35-3672" fmla="*/ 5981 h 10000"/>
                  <a:gd name="connsiteX36-3673" fmla="*/ 5547 w 10000"/>
                  <a:gd name="connsiteY36-3674" fmla="*/ 6312 h 10000"/>
                  <a:gd name="connsiteX37-3675" fmla="*/ 4695 w 10000"/>
                  <a:gd name="connsiteY37-3676" fmla="*/ 5834 h 10000"/>
                  <a:gd name="connsiteX38-3677" fmla="*/ 2510 w 10000"/>
                  <a:gd name="connsiteY38-3678" fmla="*/ 5852 h 10000"/>
                  <a:gd name="connsiteX39-3679" fmla="*/ 1545 w 10000"/>
                  <a:gd name="connsiteY39-3680" fmla="*/ 5981 h 10000"/>
                  <a:gd name="connsiteX40-3681" fmla="*/ 1208 w 10000"/>
                  <a:gd name="connsiteY40-3682" fmla="*/ 5431 h 10000"/>
                  <a:gd name="connsiteX41-3683" fmla="*/ 1514 w 10000"/>
                  <a:gd name="connsiteY41-3684" fmla="*/ 4386 h 10000"/>
                  <a:gd name="connsiteX42-3685" fmla="*/ 1561 w 10000"/>
                  <a:gd name="connsiteY42-3686" fmla="*/ 4203 h 10000"/>
                  <a:gd name="connsiteX43-3687" fmla="*/ 1787 w 10000"/>
                  <a:gd name="connsiteY43-3688" fmla="*/ 2991 h 10000"/>
                  <a:gd name="connsiteX44-3689" fmla="*/ 3136 w 10000"/>
                  <a:gd name="connsiteY44-3690" fmla="*/ 2606 h 10000"/>
                  <a:gd name="connsiteX45-3691" fmla="*/ 3876 w 10000"/>
                  <a:gd name="connsiteY45-3692" fmla="*/ 3799 h 10000"/>
                  <a:gd name="connsiteX46-3693" fmla="*/ 2703 w 10000"/>
                  <a:gd name="connsiteY46-3694" fmla="*/ 4569 h 10000"/>
                  <a:gd name="connsiteX47-3695" fmla="*/ 2719 w 10000"/>
                  <a:gd name="connsiteY47-3696" fmla="*/ 4808 h 10000"/>
                  <a:gd name="connsiteX48-3697" fmla="*/ 2927 w 10000"/>
                  <a:gd name="connsiteY48-3698" fmla="*/ 4771 h 10000"/>
                  <a:gd name="connsiteX49-3699" fmla="*/ 4744 w 10000"/>
                  <a:gd name="connsiteY49-3700" fmla="*/ 4423 h 10000"/>
                  <a:gd name="connsiteX50-3701" fmla="*/ 4937 w 10000"/>
                  <a:gd name="connsiteY50-3702" fmla="*/ 4423 h 10000"/>
                  <a:gd name="connsiteX51-3703" fmla="*/ 5804 w 10000"/>
                  <a:gd name="connsiteY51-3704" fmla="*/ 4184 h 10000"/>
                  <a:gd name="connsiteX52-3705" fmla="*/ 6383 w 10000"/>
                  <a:gd name="connsiteY52-3706" fmla="*/ 4973 h 10000"/>
                  <a:gd name="connsiteX53-3707" fmla="*/ 6512 w 10000"/>
                  <a:gd name="connsiteY53-3708" fmla="*/ 5119 h 10000"/>
                  <a:gd name="connsiteX54-3709" fmla="*/ 7572 w 10000"/>
                  <a:gd name="connsiteY54-3710" fmla="*/ 6532 h 10000"/>
                  <a:gd name="connsiteX55-3711" fmla="*/ 7183 w 10000"/>
                  <a:gd name="connsiteY55-3712" fmla="*/ 7879 h 10000"/>
                  <a:gd name="connsiteX56-3713" fmla="*/ 5483 w 10000"/>
                  <a:gd name="connsiteY56-3714" fmla="*/ 8218 h 10000"/>
                  <a:gd name="connsiteX57-3715" fmla="*/ 5467 w 10000"/>
                  <a:gd name="connsiteY57-3716" fmla="*/ 8273 h 10000"/>
                  <a:gd name="connsiteX58-3717" fmla="*/ 3490 w 10000"/>
                  <a:gd name="connsiteY58-3718" fmla="*/ 8053 h 10000"/>
                  <a:gd name="connsiteX59-3719" fmla="*/ 3345 w 10000"/>
                  <a:gd name="connsiteY59-3720" fmla="*/ 7357 h 10000"/>
                  <a:gd name="connsiteX60-3721" fmla="*/ 3586 w 10000"/>
                  <a:gd name="connsiteY60-3722" fmla="*/ 7082 h 10000"/>
                  <a:gd name="connsiteX61-3723" fmla="*/ 3683 w 10000"/>
                  <a:gd name="connsiteY61-3724" fmla="*/ 6880 h 10000"/>
                  <a:gd name="connsiteX62-3725" fmla="*/ 3490 w 10000"/>
                  <a:gd name="connsiteY62-3726" fmla="*/ 6770 h 10000"/>
                  <a:gd name="connsiteX63-3727" fmla="*/ 3072 w 10000"/>
                  <a:gd name="connsiteY63-3728" fmla="*/ 7247 h 10000"/>
                  <a:gd name="connsiteX64-3729" fmla="*/ 3249 w 10000"/>
                  <a:gd name="connsiteY64-3730" fmla="*/ 8255 h 10000"/>
                  <a:gd name="connsiteX65-3731" fmla="*/ 3249 w 10000"/>
                  <a:gd name="connsiteY65-3732" fmla="*/ 8273 h 10000"/>
                  <a:gd name="connsiteX66-3733" fmla="*/ 4680 w 10000"/>
                  <a:gd name="connsiteY66-3734" fmla="*/ 8825 h 10000"/>
                  <a:gd name="connsiteX67-3735" fmla="*/ 5354 w 10000"/>
                  <a:gd name="connsiteY67-3736" fmla="*/ 8677 h 10000"/>
                  <a:gd name="connsiteX68-3737" fmla="*/ 3393 w 10000"/>
                  <a:gd name="connsiteY68-3738" fmla="*/ 9998 h 10000"/>
                  <a:gd name="connsiteX69-3739" fmla="*/ 2253 w 10000"/>
                  <a:gd name="connsiteY69-3740" fmla="*/ 9228 h 10000"/>
                  <a:gd name="connsiteX70-3741" fmla="*/ 1224 w 10000"/>
                  <a:gd name="connsiteY70-3742" fmla="*/ 7137 h 10000"/>
                  <a:gd name="connsiteX71-3743" fmla="*/ 3 w 10000"/>
                  <a:gd name="connsiteY71-3744" fmla="*/ 4954 h 10000"/>
                  <a:gd name="connsiteX0-3745" fmla="*/ 3 w 10000"/>
                  <a:gd name="connsiteY0-3746" fmla="*/ 4954 h 10000"/>
                  <a:gd name="connsiteX1-3747" fmla="*/ 726 w 10000"/>
                  <a:gd name="connsiteY1-3748" fmla="*/ 3028 h 10000"/>
                  <a:gd name="connsiteX2-3749" fmla="*/ 1337 w 10000"/>
                  <a:gd name="connsiteY2-3750" fmla="*/ 1635 h 10000"/>
                  <a:gd name="connsiteX3-3751" fmla="*/ 3233 w 10000"/>
                  <a:gd name="connsiteY3-3752" fmla="*/ 773 h 10000"/>
                  <a:gd name="connsiteX4-3753" fmla="*/ 5997 w 10000"/>
                  <a:gd name="connsiteY4-3754" fmla="*/ 424 h 10000"/>
                  <a:gd name="connsiteX5-3755" fmla="*/ 8488 w 10000"/>
                  <a:gd name="connsiteY5-3756" fmla="*/ 1452 h 10000"/>
                  <a:gd name="connsiteX6-3757" fmla="*/ 9693 w 10000"/>
                  <a:gd name="connsiteY6-3758" fmla="*/ 4661 h 10000"/>
                  <a:gd name="connsiteX7-3759" fmla="*/ 7765 w 10000"/>
                  <a:gd name="connsiteY7-3760" fmla="*/ 5852 h 10000"/>
                  <a:gd name="connsiteX8-3761" fmla="*/ 6752 w 10000"/>
                  <a:gd name="connsiteY8-3762" fmla="*/ 4844 h 10000"/>
                  <a:gd name="connsiteX9-3763" fmla="*/ 7444 w 10000"/>
                  <a:gd name="connsiteY9-3764" fmla="*/ 2845 h 10000"/>
                  <a:gd name="connsiteX10-3765" fmla="*/ 8680 w 10000"/>
                  <a:gd name="connsiteY10-3766" fmla="*/ 2808 h 10000"/>
                  <a:gd name="connsiteX11-3767" fmla="*/ 8873 w 10000"/>
                  <a:gd name="connsiteY11-3768" fmla="*/ 3799 h 10000"/>
                  <a:gd name="connsiteX12-3769" fmla="*/ 8568 w 10000"/>
                  <a:gd name="connsiteY12-3770" fmla="*/ 4203 h 10000"/>
                  <a:gd name="connsiteX13-3771" fmla="*/ 7941 w 10000"/>
                  <a:gd name="connsiteY13-3772" fmla="*/ 4184 h 10000"/>
                  <a:gd name="connsiteX14-3773" fmla="*/ 7748 w 10000"/>
                  <a:gd name="connsiteY14-3774" fmla="*/ 4276 h 10000"/>
                  <a:gd name="connsiteX15-3775" fmla="*/ 7829 w 10000"/>
                  <a:gd name="connsiteY15-3776" fmla="*/ 4496 h 10000"/>
                  <a:gd name="connsiteX16-3777" fmla="*/ 8664 w 10000"/>
                  <a:gd name="connsiteY16-3778" fmla="*/ 4514 h 10000"/>
                  <a:gd name="connsiteX17-3779" fmla="*/ 9163 w 10000"/>
                  <a:gd name="connsiteY17-3780" fmla="*/ 3928 h 10000"/>
                  <a:gd name="connsiteX18-3781" fmla="*/ 8857 w 10000"/>
                  <a:gd name="connsiteY18-3782" fmla="*/ 2533 h 10000"/>
                  <a:gd name="connsiteX19-3783" fmla="*/ 7637 w 10000"/>
                  <a:gd name="connsiteY19-3784" fmla="*/ 2350 h 10000"/>
                  <a:gd name="connsiteX20-3785" fmla="*/ 6720 w 10000"/>
                  <a:gd name="connsiteY20-3786" fmla="*/ 1360 h 10000"/>
                  <a:gd name="connsiteX21-3787" fmla="*/ 5627 w 10000"/>
                  <a:gd name="connsiteY21-3788" fmla="*/ 1470 h 10000"/>
                  <a:gd name="connsiteX22-3789" fmla="*/ 4390 w 10000"/>
                  <a:gd name="connsiteY22-3790" fmla="*/ 902 h 10000"/>
                  <a:gd name="connsiteX23-3791" fmla="*/ 3442 w 10000"/>
                  <a:gd name="connsiteY23-3792" fmla="*/ 1543 h 10000"/>
                  <a:gd name="connsiteX24-3793" fmla="*/ 3201 w 10000"/>
                  <a:gd name="connsiteY24-3794" fmla="*/ 2277 h 10000"/>
                  <a:gd name="connsiteX25-3795" fmla="*/ 1578 w 10000"/>
                  <a:gd name="connsiteY25-3796" fmla="*/ 2771 h 10000"/>
                  <a:gd name="connsiteX26-3797" fmla="*/ 1257 w 10000"/>
                  <a:gd name="connsiteY26-3798" fmla="*/ 4203 h 10000"/>
                  <a:gd name="connsiteX27-3799" fmla="*/ 902 w 10000"/>
                  <a:gd name="connsiteY27-3800" fmla="*/ 5486 h 10000"/>
                  <a:gd name="connsiteX28-3801" fmla="*/ 1417 w 10000"/>
                  <a:gd name="connsiteY28-3802" fmla="*/ 6294 h 10000"/>
                  <a:gd name="connsiteX29-3803" fmla="*/ 2670 w 10000"/>
                  <a:gd name="connsiteY29-3804" fmla="*/ 6129 h 10000"/>
                  <a:gd name="connsiteX30-3805" fmla="*/ 4518 w 10000"/>
                  <a:gd name="connsiteY30-3806" fmla="*/ 6092 h 10000"/>
                  <a:gd name="connsiteX31-3807" fmla="*/ 5531 w 10000"/>
                  <a:gd name="connsiteY31-3808" fmla="*/ 6642 h 10000"/>
                  <a:gd name="connsiteX32-3809" fmla="*/ 5611 w 10000"/>
                  <a:gd name="connsiteY32-3810" fmla="*/ 6642 h 10000"/>
                  <a:gd name="connsiteX33-3811" fmla="*/ 6093 w 10000"/>
                  <a:gd name="connsiteY33-3812" fmla="*/ 6129 h 10000"/>
                  <a:gd name="connsiteX34-3813" fmla="*/ 6013 w 10000"/>
                  <a:gd name="connsiteY34-3814" fmla="*/ 5907 h 10000"/>
                  <a:gd name="connsiteX35-3815" fmla="*/ 5820 w 10000"/>
                  <a:gd name="connsiteY35-3816" fmla="*/ 5981 h 10000"/>
                  <a:gd name="connsiteX36-3817" fmla="*/ 5547 w 10000"/>
                  <a:gd name="connsiteY36-3818" fmla="*/ 6312 h 10000"/>
                  <a:gd name="connsiteX37-3819" fmla="*/ 4695 w 10000"/>
                  <a:gd name="connsiteY37-3820" fmla="*/ 5834 h 10000"/>
                  <a:gd name="connsiteX38-3821" fmla="*/ 2510 w 10000"/>
                  <a:gd name="connsiteY38-3822" fmla="*/ 5852 h 10000"/>
                  <a:gd name="connsiteX39-3823" fmla="*/ 1545 w 10000"/>
                  <a:gd name="connsiteY39-3824" fmla="*/ 5981 h 10000"/>
                  <a:gd name="connsiteX40-3825" fmla="*/ 1208 w 10000"/>
                  <a:gd name="connsiteY40-3826" fmla="*/ 5431 h 10000"/>
                  <a:gd name="connsiteX41-3827" fmla="*/ 1514 w 10000"/>
                  <a:gd name="connsiteY41-3828" fmla="*/ 4386 h 10000"/>
                  <a:gd name="connsiteX42-3829" fmla="*/ 1561 w 10000"/>
                  <a:gd name="connsiteY42-3830" fmla="*/ 4203 h 10000"/>
                  <a:gd name="connsiteX43-3831" fmla="*/ 1787 w 10000"/>
                  <a:gd name="connsiteY43-3832" fmla="*/ 2991 h 10000"/>
                  <a:gd name="connsiteX44-3833" fmla="*/ 3136 w 10000"/>
                  <a:gd name="connsiteY44-3834" fmla="*/ 2606 h 10000"/>
                  <a:gd name="connsiteX45-3835" fmla="*/ 3876 w 10000"/>
                  <a:gd name="connsiteY45-3836" fmla="*/ 3799 h 10000"/>
                  <a:gd name="connsiteX46-3837" fmla="*/ 2703 w 10000"/>
                  <a:gd name="connsiteY46-3838" fmla="*/ 4569 h 10000"/>
                  <a:gd name="connsiteX47-3839" fmla="*/ 2719 w 10000"/>
                  <a:gd name="connsiteY47-3840" fmla="*/ 4808 h 10000"/>
                  <a:gd name="connsiteX48-3841" fmla="*/ 2927 w 10000"/>
                  <a:gd name="connsiteY48-3842" fmla="*/ 4771 h 10000"/>
                  <a:gd name="connsiteX49-3843" fmla="*/ 4744 w 10000"/>
                  <a:gd name="connsiteY49-3844" fmla="*/ 4423 h 10000"/>
                  <a:gd name="connsiteX50-3845" fmla="*/ 4937 w 10000"/>
                  <a:gd name="connsiteY50-3846" fmla="*/ 4423 h 10000"/>
                  <a:gd name="connsiteX51-3847" fmla="*/ 5804 w 10000"/>
                  <a:gd name="connsiteY51-3848" fmla="*/ 4184 h 10000"/>
                  <a:gd name="connsiteX52-3849" fmla="*/ 6383 w 10000"/>
                  <a:gd name="connsiteY52-3850" fmla="*/ 4973 h 10000"/>
                  <a:gd name="connsiteX53-3851" fmla="*/ 6512 w 10000"/>
                  <a:gd name="connsiteY53-3852" fmla="*/ 5119 h 10000"/>
                  <a:gd name="connsiteX54-3853" fmla="*/ 7572 w 10000"/>
                  <a:gd name="connsiteY54-3854" fmla="*/ 6532 h 10000"/>
                  <a:gd name="connsiteX55-3855" fmla="*/ 7093 w 10000"/>
                  <a:gd name="connsiteY55-3856" fmla="*/ 7894 h 10000"/>
                  <a:gd name="connsiteX56-3857" fmla="*/ 5483 w 10000"/>
                  <a:gd name="connsiteY56-3858" fmla="*/ 8218 h 10000"/>
                  <a:gd name="connsiteX57-3859" fmla="*/ 5467 w 10000"/>
                  <a:gd name="connsiteY57-3860" fmla="*/ 8273 h 10000"/>
                  <a:gd name="connsiteX58-3861" fmla="*/ 3490 w 10000"/>
                  <a:gd name="connsiteY58-3862" fmla="*/ 8053 h 10000"/>
                  <a:gd name="connsiteX59-3863" fmla="*/ 3345 w 10000"/>
                  <a:gd name="connsiteY59-3864" fmla="*/ 7357 h 10000"/>
                  <a:gd name="connsiteX60-3865" fmla="*/ 3586 w 10000"/>
                  <a:gd name="connsiteY60-3866" fmla="*/ 7082 h 10000"/>
                  <a:gd name="connsiteX61-3867" fmla="*/ 3683 w 10000"/>
                  <a:gd name="connsiteY61-3868" fmla="*/ 6880 h 10000"/>
                  <a:gd name="connsiteX62-3869" fmla="*/ 3490 w 10000"/>
                  <a:gd name="connsiteY62-3870" fmla="*/ 6770 h 10000"/>
                  <a:gd name="connsiteX63-3871" fmla="*/ 3072 w 10000"/>
                  <a:gd name="connsiteY63-3872" fmla="*/ 7247 h 10000"/>
                  <a:gd name="connsiteX64-3873" fmla="*/ 3249 w 10000"/>
                  <a:gd name="connsiteY64-3874" fmla="*/ 8255 h 10000"/>
                  <a:gd name="connsiteX65-3875" fmla="*/ 3249 w 10000"/>
                  <a:gd name="connsiteY65-3876" fmla="*/ 8273 h 10000"/>
                  <a:gd name="connsiteX66-3877" fmla="*/ 4680 w 10000"/>
                  <a:gd name="connsiteY66-3878" fmla="*/ 8825 h 10000"/>
                  <a:gd name="connsiteX67-3879" fmla="*/ 5354 w 10000"/>
                  <a:gd name="connsiteY67-3880" fmla="*/ 8677 h 10000"/>
                  <a:gd name="connsiteX68-3881" fmla="*/ 3393 w 10000"/>
                  <a:gd name="connsiteY68-3882" fmla="*/ 9998 h 10000"/>
                  <a:gd name="connsiteX69-3883" fmla="*/ 2253 w 10000"/>
                  <a:gd name="connsiteY69-3884" fmla="*/ 9228 h 10000"/>
                  <a:gd name="connsiteX70-3885" fmla="*/ 1224 w 10000"/>
                  <a:gd name="connsiteY70-3886" fmla="*/ 7137 h 10000"/>
                  <a:gd name="connsiteX71-3887" fmla="*/ 3 w 10000"/>
                  <a:gd name="connsiteY71-3888" fmla="*/ 4954 h 10000"/>
                  <a:gd name="connsiteX0-3889" fmla="*/ 3 w 10000"/>
                  <a:gd name="connsiteY0-3890" fmla="*/ 4954 h 10000"/>
                  <a:gd name="connsiteX1-3891" fmla="*/ 726 w 10000"/>
                  <a:gd name="connsiteY1-3892" fmla="*/ 3028 h 10000"/>
                  <a:gd name="connsiteX2-3893" fmla="*/ 1337 w 10000"/>
                  <a:gd name="connsiteY2-3894" fmla="*/ 1635 h 10000"/>
                  <a:gd name="connsiteX3-3895" fmla="*/ 3233 w 10000"/>
                  <a:gd name="connsiteY3-3896" fmla="*/ 773 h 10000"/>
                  <a:gd name="connsiteX4-3897" fmla="*/ 5997 w 10000"/>
                  <a:gd name="connsiteY4-3898" fmla="*/ 424 h 10000"/>
                  <a:gd name="connsiteX5-3899" fmla="*/ 8488 w 10000"/>
                  <a:gd name="connsiteY5-3900" fmla="*/ 1452 h 10000"/>
                  <a:gd name="connsiteX6-3901" fmla="*/ 9693 w 10000"/>
                  <a:gd name="connsiteY6-3902" fmla="*/ 4661 h 10000"/>
                  <a:gd name="connsiteX7-3903" fmla="*/ 7765 w 10000"/>
                  <a:gd name="connsiteY7-3904" fmla="*/ 5852 h 10000"/>
                  <a:gd name="connsiteX8-3905" fmla="*/ 6752 w 10000"/>
                  <a:gd name="connsiteY8-3906" fmla="*/ 4844 h 10000"/>
                  <a:gd name="connsiteX9-3907" fmla="*/ 7444 w 10000"/>
                  <a:gd name="connsiteY9-3908" fmla="*/ 2845 h 10000"/>
                  <a:gd name="connsiteX10-3909" fmla="*/ 8680 w 10000"/>
                  <a:gd name="connsiteY10-3910" fmla="*/ 2808 h 10000"/>
                  <a:gd name="connsiteX11-3911" fmla="*/ 8873 w 10000"/>
                  <a:gd name="connsiteY11-3912" fmla="*/ 3799 h 10000"/>
                  <a:gd name="connsiteX12-3913" fmla="*/ 8568 w 10000"/>
                  <a:gd name="connsiteY12-3914" fmla="*/ 4203 h 10000"/>
                  <a:gd name="connsiteX13-3915" fmla="*/ 7941 w 10000"/>
                  <a:gd name="connsiteY13-3916" fmla="*/ 4184 h 10000"/>
                  <a:gd name="connsiteX14-3917" fmla="*/ 7748 w 10000"/>
                  <a:gd name="connsiteY14-3918" fmla="*/ 4276 h 10000"/>
                  <a:gd name="connsiteX15-3919" fmla="*/ 7829 w 10000"/>
                  <a:gd name="connsiteY15-3920" fmla="*/ 4496 h 10000"/>
                  <a:gd name="connsiteX16-3921" fmla="*/ 8664 w 10000"/>
                  <a:gd name="connsiteY16-3922" fmla="*/ 4514 h 10000"/>
                  <a:gd name="connsiteX17-3923" fmla="*/ 9163 w 10000"/>
                  <a:gd name="connsiteY17-3924" fmla="*/ 3928 h 10000"/>
                  <a:gd name="connsiteX18-3925" fmla="*/ 8857 w 10000"/>
                  <a:gd name="connsiteY18-3926" fmla="*/ 2533 h 10000"/>
                  <a:gd name="connsiteX19-3927" fmla="*/ 7637 w 10000"/>
                  <a:gd name="connsiteY19-3928" fmla="*/ 2350 h 10000"/>
                  <a:gd name="connsiteX20-3929" fmla="*/ 6720 w 10000"/>
                  <a:gd name="connsiteY20-3930" fmla="*/ 1360 h 10000"/>
                  <a:gd name="connsiteX21-3931" fmla="*/ 5627 w 10000"/>
                  <a:gd name="connsiteY21-3932" fmla="*/ 1470 h 10000"/>
                  <a:gd name="connsiteX22-3933" fmla="*/ 4390 w 10000"/>
                  <a:gd name="connsiteY22-3934" fmla="*/ 902 h 10000"/>
                  <a:gd name="connsiteX23-3935" fmla="*/ 3442 w 10000"/>
                  <a:gd name="connsiteY23-3936" fmla="*/ 1543 h 10000"/>
                  <a:gd name="connsiteX24-3937" fmla="*/ 3201 w 10000"/>
                  <a:gd name="connsiteY24-3938" fmla="*/ 2277 h 10000"/>
                  <a:gd name="connsiteX25-3939" fmla="*/ 1578 w 10000"/>
                  <a:gd name="connsiteY25-3940" fmla="*/ 2771 h 10000"/>
                  <a:gd name="connsiteX26-3941" fmla="*/ 1257 w 10000"/>
                  <a:gd name="connsiteY26-3942" fmla="*/ 4203 h 10000"/>
                  <a:gd name="connsiteX27-3943" fmla="*/ 902 w 10000"/>
                  <a:gd name="connsiteY27-3944" fmla="*/ 5486 h 10000"/>
                  <a:gd name="connsiteX28-3945" fmla="*/ 1417 w 10000"/>
                  <a:gd name="connsiteY28-3946" fmla="*/ 6294 h 10000"/>
                  <a:gd name="connsiteX29-3947" fmla="*/ 2670 w 10000"/>
                  <a:gd name="connsiteY29-3948" fmla="*/ 6129 h 10000"/>
                  <a:gd name="connsiteX30-3949" fmla="*/ 4518 w 10000"/>
                  <a:gd name="connsiteY30-3950" fmla="*/ 6092 h 10000"/>
                  <a:gd name="connsiteX31-3951" fmla="*/ 5531 w 10000"/>
                  <a:gd name="connsiteY31-3952" fmla="*/ 6642 h 10000"/>
                  <a:gd name="connsiteX32-3953" fmla="*/ 5611 w 10000"/>
                  <a:gd name="connsiteY32-3954" fmla="*/ 6642 h 10000"/>
                  <a:gd name="connsiteX33-3955" fmla="*/ 6093 w 10000"/>
                  <a:gd name="connsiteY33-3956" fmla="*/ 6129 h 10000"/>
                  <a:gd name="connsiteX34-3957" fmla="*/ 6013 w 10000"/>
                  <a:gd name="connsiteY34-3958" fmla="*/ 5907 h 10000"/>
                  <a:gd name="connsiteX35-3959" fmla="*/ 5820 w 10000"/>
                  <a:gd name="connsiteY35-3960" fmla="*/ 5981 h 10000"/>
                  <a:gd name="connsiteX36-3961" fmla="*/ 5547 w 10000"/>
                  <a:gd name="connsiteY36-3962" fmla="*/ 6312 h 10000"/>
                  <a:gd name="connsiteX37-3963" fmla="*/ 4695 w 10000"/>
                  <a:gd name="connsiteY37-3964" fmla="*/ 5834 h 10000"/>
                  <a:gd name="connsiteX38-3965" fmla="*/ 2510 w 10000"/>
                  <a:gd name="connsiteY38-3966" fmla="*/ 5852 h 10000"/>
                  <a:gd name="connsiteX39-3967" fmla="*/ 1545 w 10000"/>
                  <a:gd name="connsiteY39-3968" fmla="*/ 5981 h 10000"/>
                  <a:gd name="connsiteX40-3969" fmla="*/ 1208 w 10000"/>
                  <a:gd name="connsiteY40-3970" fmla="*/ 5431 h 10000"/>
                  <a:gd name="connsiteX41-3971" fmla="*/ 1514 w 10000"/>
                  <a:gd name="connsiteY41-3972" fmla="*/ 4386 h 10000"/>
                  <a:gd name="connsiteX42-3973" fmla="*/ 1561 w 10000"/>
                  <a:gd name="connsiteY42-3974" fmla="*/ 4203 h 10000"/>
                  <a:gd name="connsiteX43-3975" fmla="*/ 1787 w 10000"/>
                  <a:gd name="connsiteY43-3976" fmla="*/ 2991 h 10000"/>
                  <a:gd name="connsiteX44-3977" fmla="*/ 3136 w 10000"/>
                  <a:gd name="connsiteY44-3978" fmla="*/ 2606 h 10000"/>
                  <a:gd name="connsiteX45-3979" fmla="*/ 3876 w 10000"/>
                  <a:gd name="connsiteY45-3980" fmla="*/ 3799 h 10000"/>
                  <a:gd name="connsiteX46-3981" fmla="*/ 2703 w 10000"/>
                  <a:gd name="connsiteY46-3982" fmla="*/ 4569 h 10000"/>
                  <a:gd name="connsiteX47-3983" fmla="*/ 2719 w 10000"/>
                  <a:gd name="connsiteY47-3984" fmla="*/ 4808 h 10000"/>
                  <a:gd name="connsiteX48-3985" fmla="*/ 2927 w 10000"/>
                  <a:gd name="connsiteY48-3986" fmla="*/ 4771 h 10000"/>
                  <a:gd name="connsiteX49-3987" fmla="*/ 4744 w 10000"/>
                  <a:gd name="connsiteY49-3988" fmla="*/ 4423 h 10000"/>
                  <a:gd name="connsiteX50-3989" fmla="*/ 4937 w 10000"/>
                  <a:gd name="connsiteY50-3990" fmla="*/ 4423 h 10000"/>
                  <a:gd name="connsiteX51-3991" fmla="*/ 5804 w 10000"/>
                  <a:gd name="connsiteY51-3992" fmla="*/ 4184 h 10000"/>
                  <a:gd name="connsiteX52-3993" fmla="*/ 6383 w 10000"/>
                  <a:gd name="connsiteY52-3994" fmla="*/ 4973 h 10000"/>
                  <a:gd name="connsiteX53-3995" fmla="*/ 6512 w 10000"/>
                  <a:gd name="connsiteY53-3996" fmla="*/ 5119 h 10000"/>
                  <a:gd name="connsiteX54-3997" fmla="*/ 7572 w 10000"/>
                  <a:gd name="connsiteY54-3998" fmla="*/ 6532 h 10000"/>
                  <a:gd name="connsiteX55-3999" fmla="*/ 7093 w 10000"/>
                  <a:gd name="connsiteY55-4000" fmla="*/ 7894 h 10000"/>
                  <a:gd name="connsiteX56-4001" fmla="*/ 5483 w 10000"/>
                  <a:gd name="connsiteY56-4002" fmla="*/ 8218 h 10000"/>
                  <a:gd name="connsiteX57-4003" fmla="*/ 5467 w 10000"/>
                  <a:gd name="connsiteY57-4004" fmla="*/ 8273 h 10000"/>
                  <a:gd name="connsiteX58-4005" fmla="*/ 3490 w 10000"/>
                  <a:gd name="connsiteY58-4006" fmla="*/ 8053 h 10000"/>
                  <a:gd name="connsiteX59-4007" fmla="*/ 3345 w 10000"/>
                  <a:gd name="connsiteY59-4008" fmla="*/ 7357 h 10000"/>
                  <a:gd name="connsiteX60-4009" fmla="*/ 3586 w 10000"/>
                  <a:gd name="connsiteY60-4010" fmla="*/ 7082 h 10000"/>
                  <a:gd name="connsiteX61-4011" fmla="*/ 3683 w 10000"/>
                  <a:gd name="connsiteY61-4012" fmla="*/ 6880 h 10000"/>
                  <a:gd name="connsiteX62-4013" fmla="*/ 3490 w 10000"/>
                  <a:gd name="connsiteY62-4014" fmla="*/ 6770 h 10000"/>
                  <a:gd name="connsiteX63-4015" fmla="*/ 3072 w 10000"/>
                  <a:gd name="connsiteY63-4016" fmla="*/ 7247 h 10000"/>
                  <a:gd name="connsiteX64-4017" fmla="*/ 3249 w 10000"/>
                  <a:gd name="connsiteY64-4018" fmla="*/ 8255 h 10000"/>
                  <a:gd name="connsiteX65-4019" fmla="*/ 3249 w 10000"/>
                  <a:gd name="connsiteY65-4020" fmla="*/ 8273 h 10000"/>
                  <a:gd name="connsiteX66-4021" fmla="*/ 4680 w 10000"/>
                  <a:gd name="connsiteY66-4022" fmla="*/ 8825 h 10000"/>
                  <a:gd name="connsiteX67-4023" fmla="*/ 5354 w 10000"/>
                  <a:gd name="connsiteY67-4024" fmla="*/ 8677 h 10000"/>
                  <a:gd name="connsiteX68-4025" fmla="*/ 3393 w 10000"/>
                  <a:gd name="connsiteY68-4026" fmla="*/ 9998 h 10000"/>
                  <a:gd name="connsiteX69-4027" fmla="*/ 2253 w 10000"/>
                  <a:gd name="connsiteY69-4028" fmla="*/ 9228 h 10000"/>
                  <a:gd name="connsiteX70-4029" fmla="*/ 1224 w 10000"/>
                  <a:gd name="connsiteY70-4030" fmla="*/ 7137 h 10000"/>
                  <a:gd name="connsiteX71-4031" fmla="*/ 3 w 10000"/>
                  <a:gd name="connsiteY71-4032" fmla="*/ 4954 h 10000"/>
                  <a:gd name="connsiteX0-4033" fmla="*/ 3 w 10000"/>
                  <a:gd name="connsiteY0-4034" fmla="*/ 4954 h 10000"/>
                  <a:gd name="connsiteX1-4035" fmla="*/ 726 w 10000"/>
                  <a:gd name="connsiteY1-4036" fmla="*/ 3028 h 10000"/>
                  <a:gd name="connsiteX2-4037" fmla="*/ 1337 w 10000"/>
                  <a:gd name="connsiteY2-4038" fmla="*/ 1635 h 10000"/>
                  <a:gd name="connsiteX3-4039" fmla="*/ 3233 w 10000"/>
                  <a:gd name="connsiteY3-4040" fmla="*/ 773 h 10000"/>
                  <a:gd name="connsiteX4-4041" fmla="*/ 5997 w 10000"/>
                  <a:gd name="connsiteY4-4042" fmla="*/ 424 h 10000"/>
                  <a:gd name="connsiteX5-4043" fmla="*/ 8488 w 10000"/>
                  <a:gd name="connsiteY5-4044" fmla="*/ 1452 h 10000"/>
                  <a:gd name="connsiteX6-4045" fmla="*/ 9693 w 10000"/>
                  <a:gd name="connsiteY6-4046" fmla="*/ 4661 h 10000"/>
                  <a:gd name="connsiteX7-4047" fmla="*/ 7765 w 10000"/>
                  <a:gd name="connsiteY7-4048" fmla="*/ 5852 h 10000"/>
                  <a:gd name="connsiteX8-4049" fmla="*/ 6752 w 10000"/>
                  <a:gd name="connsiteY8-4050" fmla="*/ 4844 h 10000"/>
                  <a:gd name="connsiteX9-4051" fmla="*/ 7444 w 10000"/>
                  <a:gd name="connsiteY9-4052" fmla="*/ 2845 h 10000"/>
                  <a:gd name="connsiteX10-4053" fmla="*/ 8680 w 10000"/>
                  <a:gd name="connsiteY10-4054" fmla="*/ 2808 h 10000"/>
                  <a:gd name="connsiteX11-4055" fmla="*/ 8873 w 10000"/>
                  <a:gd name="connsiteY11-4056" fmla="*/ 3799 h 10000"/>
                  <a:gd name="connsiteX12-4057" fmla="*/ 8568 w 10000"/>
                  <a:gd name="connsiteY12-4058" fmla="*/ 4203 h 10000"/>
                  <a:gd name="connsiteX13-4059" fmla="*/ 7941 w 10000"/>
                  <a:gd name="connsiteY13-4060" fmla="*/ 4184 h 10000"/>
                  <a:gd name="connsiteX14-4061" fmla="*/ 7748 w 10000"/>
                  <a:gd name="connsiteY14-4062" fmla="*/ 4276 h 10000"/>
                  <a:gd name="connsiteX15-4063" fmla="*/ 7829 w 10000"/>
                  <a:gd name="connsiteY15-4064" fmla="*/ 4496 h 10000"/>
                  <a:gd name="connsiteX16-4065" fmla="*/ 8664 w 10000"/>
                  <a:gd name="connsiteY16-4066" fmla="*/ 4514 h 10000"/>
                  <a:gd name="connsiteX17-4067" fmla="*/ 9163 w 10000"/>
                  <a:gd name="connsiteY17-4068" fmla="*/ 3928 h 10000"/>
                  <a:gd name="connsiteX18-4069" fmla="*/ 8857 w 10000"/>
                  <a:gd name="connsiteY18-4070" fmla="*/ 2533 h 10000"/>
                  <a:gd name="connsiteX19-4071" fmla="*/ 7637 w 10000"/>
                  <a:gd name="connsiteY19-4072" fmla="*/ 2350 h 10000"/>
                  <a:gd name="connsiteX20-4073" fmla="*/ 6720 w 10000"/>
                  <a:gd name="connsiteY20-4074" fmla="*/ 1360 h 10000"/>
                  <a:gd name="connsiteX21-4075" fmla="*/ 5627 w 10000"/>
                  <a:gd name="connsiteY21-4076" fmla="*/ 1470 h 10000"/>
                  <a:gd name="connsiteX22-4077" fmla="*/ 4390 w 10000"/>
                  <a:gd name="connsiteY22-4078" fmla="*/ 902 h 10000"/>
                  <a:gd name="connsiteX23-4079" fmla="*/ 3442 w 10000"/>
                  <a:gd name="connsiteY23-4080" fmla="*/ 1543 h 10000"/>
                  <a:gd name="connsiteX24-4081" fmla="*/ 3201 w 10000"/>
                  <a:gd name="connsiteY24-4082" fmla="*/ 2277 h 10000"/>
                  <a:gd name="connsiteX25-4083" fmla="*/ 1578 w 10000"/>
                  <a:gd name="connsiteY25-4084" fmla="*/ 2771 h 10000"/>
                  <a:gd name="connsiteX26-4085" fmla="*/ 1257 w 10000"/>
                  <a:gd name="connsiteY26-4086" fmla="*/ 4203 h 10000"/>
                  <a:gd name="connsiteX27-4087" fmla="*/ 902 w 10000"/>
                  <a:gd name="connsiteY27-4088" fmla="*/ 5486 h 10000"/>
                  <a:gd name="connsiteX28-4089" fmla="*/ 1417 w 10000"/>
                  <a:gd name="connsiteY28-4090" fmla="*/ 6294 h 10000"/>
                  <a:gd name="connsiteX29-4091" fmla="*/ 2670 w 10000"/>
                  <a:gd name="connsiteY29-4092" fmla="*/ 6129 h 10000"/>
                  <a:gd name="connsiteX30-4093" fmla="*/ 4518 w 10000"/>
                  <a:gd name="connsiteY30-4094" fmla="*/ 6092 h 10000"/>
                  <a:gd name="connsiteX31-4095" fmla="*/ 5531 w 10000"/>
                  <a:gd name="connsiteY31-4096" fmla="*/ 6642 h 10000"/>
                  <a:gd name="connsiteX32-4097" fmla="*/ 5611 w 10000"/>
                  <a:gd name="connsiteY32-4098" fmla="*/ 6642 h 10000"/>
                  <a:gd name="connsiteX33-4099" fmla="*/ 6093 w 10000"/>
                  <a:gd name="connsiteY33-4100" fmla="*/ 6129 h 10000"/>
                  <a:gd name="connsiteX34-4101" fmla="*/ 6013 w 10000"/>
                  <a:gd name="connsiteY34-4102" fmla="*/ 5907 h 10000"/>
                  <a:gd name="connsiteX35-4103" fmla="*/ 5820 w 10000"/>
                  <a:gd name="connsiteY35-4104" fmla="*/ 5981 h 10000"/>
                  <a:gd name="connsiteX36-4105" fmla="*/ 5547 w 10000"/>
                  <a:gd name="connsiteY36-4106" fmla="*/ 6312 h 10000"/>
                  <a:gd name="connsiteX37-4107" fmla="*/ 4695 w 10000"/>
                  <a:gd name="connsiteY37-4108" fmla="*/ 5834 h 10000"/>
                  <a:gd name="connsiteX38-4109" fmla="*/ 2510 w 10000"/>
                  <a:gd name="connsiteY38-4110" fmla="*/ 5852 h 10000"/>
                  <a:gd name="connsiteX39-4111" fmla="*/ 1545 w 10000"/>
                  <a:gd name="connsiteY39-4112" fmla="*/ 5981 h 10000"/>
                  <a:gd name="connsiteX40-4113" fmla="*/ 1208 w 10000"/>
                  <a:gd name="connsiteY40-4114" fmla="*/ 5431 h 10000"/>
                  <a:gd name="connsiteX41-4115" fmla="*/ 1514 w 10000"/>
                  <a:gd name="connsiteY41-4116" fmla="*/ 4386 h 10000"/>
                  <a:gd name="connsiteX42-4117" fmla="*/ 1561 w 10000"/>
                  <a:gd name="connsiteY42-4118" fmla="*/ 4203 h 10000"/>
                  <a:gd name="connsiteX43-4119" fmla="*/ 1787 w 10000"/>
                  <a:gd name="connsiteY43-4120" fmla="*/ 2991 h 10000"/>
                  <a:gd name="connsiteX44-4121" fmla="*/ 3136 w 10000"/>
                  <a:gd name="connsiteY44-4122" fmla="*/ 2606 h 10000"/>
                  <a:gd name="connsiteX45-4123" fmla="*/ 3876 w 10000"/>
                  <a:gd name="connsiteY45-4124" fmla="*/ 3799 h 10000"/>
                  <a:gd name="connsiteX46-4125" fmla="*/ 2703 w 10000"/>
                  <a:gd name="connsiteY46-4126" fmla="*/ 4569 h 10000"/>
                  <a:gd name="connsiteX47-4127" fmla="*/ 2719 w 10000"/>
                  <a:gd name="connsiteY47-4128" fmla="*/ 4808 h 10000"/>
                  <a:gd name="connsiteX48-4129" fmla="*/ 2927 w 10000"/>
                  <a:gd name="connsiteY48-4130" fmla="*/ 4771 h 10000"/>
                  <a:gd name="connsiteX49-4131" fmla="*/ 4744 w 10000"/>
                  <a:gd name="connsiteY49-4132" fmla="*/ 4423 h 10000"/>
                  <a:gd name="connsiteX50-4133" fmla="*/ 4937 w 10000"/>
                  <a:gd name="connsiteY50-4134" fmla="*/ 4423 h 10000"/>
                  <a:gd name="connsiteX51-4135" fmla="*/ 5804 w 10000"/>
                  <a:gd name="connsiteY51-4136" fmla="*/ 4184 h 10000"/>
                  <a:gd name="connsiteX52-4137" fmla="*/ 6383 w 10000"/>
                  <a:gd name="connsiteY52-4138" fmla="*/ 4973 h 10000"/>
                  <a:gd name="connsiteX53-4139" fmla="*/ 6512 w 10000"/>
                  <a:gd name="connsiteY53-4140" fmla="*/ 5119 h 10000"/>
                  <a:gd name="connsiteX54-4141" fmla="*/ 7572 w 10000"/>
                  <a:gd name="connsiteY54-4142" fmla="*/ 6532 h 10000"/>
                  <a:gd name="connsiteX55-4143" fmla="*/ 7093 w 10000"/>
                  <a:gd name="connsiteY55-4144" fmla="*/ 7953 h 10000"/>
                  <a:gd name="connsiteX56-4145" fmla="*/ 5483 w 10000"/>
                  <a:gd name="connsiteY56-4146" fmla="*/ 8218 h 10000"/>
                  <a:gd name="connsiteX57-4147" fmla="*/ 5467 w 10000"/>
                  <a:gd name="connsiteY57-4148" fmla="*/ 8273 h 10000"/>
                  <a:gd name="connsiteX58-4149" fmla="*/ 3490 w 10000"/>
                  <a:gd name="connsiteY58-4150" fmla="*/ 8053 h 10000"/>
                  <a:gd name="connsiteX59-4151" fmla="*/ 3345 w 10000"/>
                  <a:gd name="connsiteY59-4152" fmla="*/ 7357 h 10000"/>
                  <a:gd name="connsiteX60-4153" fmla="*/ 3586 w 10000"/>
                  <a:gd name="connsiteY60-4154" fmla="*/ 7082 h 10000"/>
                  <a:gd name="connsiteX61-4155" fmla="*/ 3683 w 10000"/>
                  <a:gd name="connsiteY61-4156" fmla="*/ 6880 h 10000"/>
                  <a:gd name="connsiteX62-4157" fmla="*/ 3490 w 10000"/>
                  <a:gd name="connsiteY62-4158" fmla="*/ 6770 h 10000"/>
                  <a:gd name="connsiteX63-4159" fmla="*/ 3072 w 10000"/>
                  <a:gd name="connsiteY63-4160" fmla="*/ 7247 h 10000"/>
                  <a:gd name="connsiteX64-4161" fmla="*/ 3249 w 10000"/>
                  <a:gd name="connsiteY64-4162" fmla="*/ 8255 h 10000"/>
                  <a:gd name="connsiteX65-4163" fmla="*/ 3249 w 10000"/>
                  <a:gd name="connsiteY65-4164" fmla="*/ 8273 h 10000"/>
                  <a:gd name="connsiteX66-4165" fmla="*/ 4680 w 10000"/>
                  <a:gd name="connsiteY66-4166" fmla="*/ 8825 h 10000"/>
                  <a:gd name="connsiteX67-4167" fmla="*/ 5354 w 10000"/>
                  <a:gd name="connsiteY67-4168" fmla="*/ 8677 h 10000"/>
                  <a:gd name="connsiteX68-4169" fmla="*/ 3393 w 10000"/>
                  <a:gd name="connsiteY68-4170" fmla="*/ 9998 h 10000"/>
                  <a:gd name="connsiteX69-4171" fmla="*/ 2253 w 10000"/>
                  <a:gd name="connsiteY69-4172" fmla="*/ 9228 h 10000"/>
                  <a:gd name="connsiteX70-4173" fmla="*/ 1224 w 10000"/>
                  <a:gd name="connsiteY70-4174" fmla="*/ 7137 h 10000"/>
                  <a:gd name="connsiteX71-4175" fmla="*/ 3 w 10000"/>
                  <a:gd name="connsiteY71-4176" fmla="*/ 4954 h 10000"/>
                  <a:gd name="connsiteX0-4177" fmla="*/ 3 w 10000"/>
                  <a:gd name="connsiteY0-4178" fmla="*/ 4954 h 10000"/>
                  <a:gd name="connsiteX1-4179" fmla="*/ 726 w 10000"/>
                  <a:gd name="connsiteY1-4180" fmla="*/ 3028 h 10000"/>
                  <a:gd name="connsiteX2-4181" fmla="*/ 1337 w 10000"/>
                  <a:gd name="connsiteY2-4182" fmla="*/ 1635 h 10000"/>
                  <a:gd name="connsiteX3-4183" fmla="*/ 3233 w 10000"/>
                  <a:gd name="connsiteY3-4184" fmla="*/ 773 h 10000"/>
                  <a:gd name="connsiteX4-4185" fmla="*/ 5997 w 10000"/>
                  <a:gd name="connsiteY4-4186" fmla="*/ 424 h 10000"/>
                  <a:gd name="connsiteX5-4187" fmla="*/ 8488 w 10000"/>
                  <a:gd name="connsiteY5-4188" fmla="*/ 1452 h 10000"/>
                  <a:gd name="connsiteX6-4189" fmla="*/ 9693 w 10000"/>
                  <a:gd name="connsiteY6-4190" fmla="*/ 4661 h 10000"/>
                  <a:gd name="connsiteX7-4191" fmla="*/ 7765 w 10000"/>
                  <a:gd name="connsiteY7-4192" fmla="*/ 5852 h 10000"/>
                  <a:gd name="connsiteX8-4193" fmla="*/ 6752 w 10000"/>
                  <a:gd name="connsiteY8-4194" fmla="*/ 4844 h 10000"/>
                  <a:gd name="connsiteX9-4195" fmla="*/ 7444 w 10000"/>
                  <a:gd name="connsiteY9-4196" fmla="*/ 2845 h 10000"/>
                  <a:gd name="connsiteX10-4197" fmla="*/ 8680 w 10000"/>
                  <a:gd name="connsiteY10-4198" fmla="*/ 2808 h 10000"/>
                  <a:gd name="connsiteX11-4199" fmla="*/ 8873 w 10000"/>
                  <a:gd name="connsiteY11-4200" fmla="*/ 3799 h 10000"/>
                  <a:gd name="connsiteX12-4201" fmla="*/ 8568 w 10000"/>
                  <a:gd name="connsiteY12-4202" fmla="*/ 4203 h 10000"/>
                  <a:gd name="connsiteX13-4203" fmla="*/ 7941 w 10000"/>
                  <a:gd name="connsiteY13-4204" fmla="*/ 4184 h 10000"/>
                  <a:gd name="connsiteX14-4205" fmla="*/ 7748 w 10000"/>
                  <a:gd name="connsiteY14-4206" fmla="*/ 4276 h 10000"/>
                  <a:gd name="connsiteX15-4207" fmla="*/ 7829 w 10000"/>
                  <a:gd name="connsiteY15-4208" fmla="*/ 4496 h 10000"/>
                  <a:gd name="connsiteX16-4209" fmla="*/ 8664 w 10000"/>
                  <a:gd name="connsiteY16-4210" fmla="*/ 4514 h 10000"/>
                  <a:gd name="connsiteX17-4211" fmla="*/ 9163 w 10000"/>
                  <a:gd name="connsiteY17-4212" fmla="*/ 3928 h 10000"/>
                  <a:gd name="connsiteX18-4213" fmla="*/ 8857 w 10000"/>
                  <a:gd name="connsiteY18-4214" fmla="*/ 2533 h 10000"/>
                  <a:gd name="connsiteX19-4215" fmla="*/ 7637 w 10000"/>
                  <a:gd name="connsiteY19-4216" fmla="*/ 2350 h 10000"/>
                  <a:gd name="connsiteX20-4217" fmla="*/ 6720 w 10000"/>
                  <a:gd name="connsiteY20-4218" fmla="*/ 1360 h 10000"/>
                  <a:gd name="connsiteX21-4219" fmla="*/ 5627 w 10000"/>
                  <a:gd name="connsiteY21-4220" fmla="*/ 1470 h 10000"/>
                  <a:gd name="connsiteX22-4221" fmla="*/ 4390 w 10000"/>
                  <a:gd name="connsiteY22-4222" fmla="*/ 902 h 10000"/>
                  <a:gd name="connsiteX23-4223" fmla="*/ 3442 w 10000"/>
                  <a:gd name="connsiteY23-4224" fmla="*/ 1543 h 10000"/>
                  <a:gd name="connsiteX24-4225" fmla="*/ 3201 w 10000"/>
                  <a:gd name="connsiteY24-4226" fmla="*/ 2277 h 10000"/>
                  <a:gd name="connsiteX25-4227" fmla="*/ 1578 w 10000"/>
                  <a:gd name="connsiteY25-4228" fmla="*/ 2771 h 10000"/>
                  <a:gd name="connsiteX26-4229" fmla="*/ 1257 w 10000"/>
                  <a:gd name="connsiteY26-4230" fmla="*/ 4203 h 10000"/>
                  <a:gd name="connsiteX27-4231" fmla="*/ 902 w 10000"/>
                  <a:gd name="connsiteY27-4232" fmla="*/ 5486 h 10000"/>
                  <a:gd name="connsiteX28-4233" fmla="*/ 1417 w 10000"/>
                  <a:gd name="connsiteY28-4234" fmla="*/ 6294 h 10000"/>
                  <a:gd name="connsiteX29-4235" fmla="*/ 2670 w 10000"/>
                  <a:gd name="connsiteY29-4236" fmla="*/ 6129 h 10000"/>
                  <a:gd name="connsiteX30-4237" fmla="*/ 4518 w 10000"/>
                  <a:gd name="connsiteY30-4238" fmla="*/ 6092 h 10000"/>
                  <a:gd name="connsiteX31-4239" fmla="*/ 5531 w 10000"/>
                  <a:gd name="connsiteY31-4240" fmla="*/ 6642 h 10000"/>
                  <a:gd name="connsiteX32-4241" fmla="*/ 5611 w 10000"/>
                  <a:gd name="connsiteY32-4242" fmla="*/ 6642 h 10000"/>
                  <a:gd name="connsiteX33-4243" fmla="*/ 6093 w 10000"/>
                  <a:gd name="connsiteY33-4244" fmla="*/ 6129 h 10000"/>
                  <a:gd name="connsiteX34-4245" fmla="*/ 6013 w 10000"/>
                  <a:gd name="connsiteY34-4246" fmla="*/ 5907 h 10000"/>
                  <a:gd name="connsiteX35-4247" fmla="*/ 5820 w 10000"/>
                  <a:gd name="connsiteY35-4248" fmla="*/ 5981 h 10000"/>
                  <a:gd name="connsiteX36-4249" fmla="*/ 5547 w 10000"/>
                  <a:gd name="connsiteY36-4250" fmla="*/ 6312 h 10000"/>
                  <a:gd name="connsiteX37-4251" fmla="*/ 4695 w 10000"/>
                  <a:gd name="connsiteY37-4252" fmla="*/ 5834 h 10000"/>
                  <a:gd name="connsiteX38-4253" fmla="*/ 2510 w 10000"/>
                  <a:gd name="connsiteY38-4254" fmla="*/ 5852 h 10000"/>
                  <a:gd name="connsiteX39-4255" fmla="*/ 1545 w 10000"/>
                  <a:gd name="connsiteY39-4256" fmla="*/ 5981 h 10000"/>
                  <a:gd name="connsiteX40-4257" fmla="*/ 1208 w 10000"/>
                  <a:gd name="connsiteY40-4258" fmla="*/ 5431 h 10000"/>
                  <a:gd name="connsiteX41-4259" fmla="*/ 1514 w 10000"/>
                  <a:gd name="connsiteY41-4260" fmla="*/ 4386 h 10000"/>
                  <a:gd name="connsiteX42-4261" fmla="*/ 1561 w 10000"/>
                  <a:gd name="connsiteY42-4262" fmla="*/ 4203 h 10000"/>
                  <a:gd name="connsiteX43-4263" fmla="*/ 1787 w 10000"/>
                  <a:gd name="connsiteY43-4264" fmla="*/ 2991 h 10000"/>
                  <a:gd name="connsiteX44-4265" fmla="*/ 3136 w 10000"/>
                  <a:gd name="connsiteY44-4266" fmla="*/ 2606 h 10000"/>
                  <a:gd name="connsiteX45-4267" fmla="*/ 3876 w 10000"/>
                  <a:gd name="connsiteY45-4268" fmla="*/ 3799 h 10000"/>
                  <a:gd name="connsiteX46-4269" fmla="*/ 2703 w 10000"/>
                  <a:gd name="connsiteY46-4270" fmla="*/ 4569 h 10000"/>
                  <a:gd name="connsiteX47-4271" fmla="*/ 2719 w 10000"/>
                  <a:gd name="connsiteY47-4272" fmla="*/ 4808 h 10000"/>
                  <a:gd name="connsiteX48-4273" fmla="*/ 2927 w 10000"/>
                  <a:gd name="connsiteY48-4274" fmla="*/ 4771 h 10000"/>
                  <a:gd name="connsiteX49-4275" fmla="*/ 4744 w 10000"/>
                  <a:gd name="connsiteY49-4276" fmla="*/ 4423 h 10000"/>
                  <a:gd name="connsiteX50-4277" fmla="*/ 4937 w 10000"/>
                  <a:gd name="connsiteY50-4278" fmla="*/ 4423 h 10000"/>
                  <a:gd name="connsiteX51-4279" fmla="*/ 5804 w 10000"/>
                  <a:gd name="connsiteY51-4280" fmla="*/ 4184 h 10000"/>
                  <a:gd name="connsiteX52-4281" fmla="*/ 6383 w 10000"/>
                  <a:gd name="connsiteY52-4282" fmla="*/ 4973 h 10000"/>
                  <a:gd name="connsiteX53-4283" fmla="*/ 6512 w 10000"/>
                  <a:gd name="connsiteY53-4284" fmla="*/ 5119 h 10000"/>
                  <a:gd name="connsiteX54-4285" fmla="*/ 7572 w 10000"/>
                  <a:gd name="connsiteY54-4286" fmla="*/ 6532 h 10000"/>
                  <a:gd name="connsiteX55-4287" fmla="*/ 7093 w 10000"/>
                  <a:gd name="connsiteY55-4288" fmla="*/ 7953 h 10000"/>
                  <a:gd name="connsiteX56-4289" fmla="*/ 5483 w 10000"/>
                  <a:gd name="connsiteY56-4290" fmla="*/ 8218 h 10000"/>
                  <a:gd name="connsiteX57-4291" fmla="*/ 5467 w 10000"/>
                  <a:gd name="connsiteY57-4292" fmla="*/ 8273 h 10000"/>
                  <a:gd name="connsiteX58-4293" fmla="*/ 3490 w 10000"/>
                  <a:gd name="connsiteY58-4294" fmla="*/ 8053 h 10000"/>
                  <a:gd name="connsiteX59-4295" fmla="*/ 3345 w 10000"/>
                  <a:gd name="connsiteY59-4296" fmla="*/ 7357 h 10000"/>
                  <a:gd name="connsiteX60-4297" fmla="*/ 3586 w 10000"/>
                  <a:gd name="connsiteY60-4298" fmla="*/ 7082 h 10000"/>
                  <a:gd name="connsiteX61-4299" fmla="*/ 3683 w 10000"/>
                  <a:gd name="connsiteY61-4300" fmla="*/ 6880 h 10000"/>
                  <a:gd name="connsiteX62-4301" fmla="*/ 3490 w 10000"/>
                  <a:gd name="connsiteY62-4302" fmla="*/ 6770 h 10000"/>
                  <a:gd name="connsiteX63-4303" fmla="*/ 3072 w 10000"/>
                  <a:gd name="connsiteY63-4304" fmla="*/ 7247 h 10000"/>
                  <a:gd name="connsiteX64-4305" fmla="*/ 3249 w 10000"/>
                  <a:gd name="connsiteY64-4306" fmla="*/ 8255 h 10000"/>
                  <a:gd name="connsiteX65-4307" fmla="*/ 3249 w 10000"/>
                  <a:gd name="connsiteY65-4308" fmla="*/ 8273 h 10000"/>
                  <a:gd name="connsiteX66-4309" fmla="*/ 4680 w 10000"/>
                  <a:gd name="connsiteY66-4310" fmla="*/ 8825 h 10000"/>
                  <a:gd name="connsiteX67-4311" fmla="*/ 5354 w 10000"/>
                  <a:gd name="connsiteY67-4312" fmla="*/ 8677 h 10000"/>
                  <a:gd name="connsiteX68-4313" fmla="*/ 3393 w 10000"/>
                  <a:gd name="connsiteY68-4314" fmla="*/ 9998 h 10000"/>
                  <a:gd name="connsiteX69-4315" fmla="*/ 2253 w 10000"/>
                  <a:gd name="connsiteY69-4316" fmla="*/ 9228 h 10000"/>
                  <a:gd name="connsiteX70-4317" fmla="*/ 1224 w 10000"/>
                  <a:gd name="connsiteY70-4318" fmla="*/ 7137 h 10000"/>
                  <a:gd name="connsiteX71-4319" fmla="*/ 3 w 10000"/>
                  <a:gd name="connsiteY71-4320" fmla="*/ 4954 h 10000"/>
                  <a:gd name="connsiteX0-4321" fmla="*/ 3 w 10000"/>
                  <a:gd name="connsiteY0-4322" fmla="*/ 4954 h 10000"/>
                  <a:gd name="connsiteX1-4323" fmla="*/ 726 w 10000"/>
                  <a:gd name="connsiteY1-4324" fmla="*/ 3028 h 10000"/>
                  <a:gd name="connsiteX2-4325" fmla="*/ 1337 w 10000"/>
                  <a:gd name="connsiteY2-4326" fmla="*/ 1635 h 10000"/>
                  <a:gd name="connsiteX3-4327" fmla="*/ 3233 w 10000"/>
                  <a:gd name="connsiteY3-4328" fmla="*/ 773 h 10000"/>
                  <a:gd name="connsiteX4-4329" fmla="*/ 5997 w 10000"/>
                  <a:gd name="connsiteY4-4330" fmla="*/ 424 h 10000"/>
                  <a:gd name="connsiteX5-4331" fmla="*/ 8488 w 10000"/>
                  <a:gd name="connsiteY5-4332" fmla="*/ 1452 h 10000"/>
                  <a:gd name="connsiteX6-4333" fmla="*/ 9693 w 10000"/>
                  <a:gd name="connsiteY6-4334" fmla="*/ 4661 h 10000"/>
                  <a:gd name="connsiteX7-4335" fmla="*/ 7765 w 10000"/>
                  <a:gd name="connsiteY7-4336" fmla="*/ 5852 h 10000"/>
                  <a:gd name="connsiteX8-4337" fmla="*/ 6752 w 10000"/>
                  <a:gd name="connsiteY8-4338" fmla="*/ 4844 h 10000"/>
                  <a:gd name="connsiteX9-4339" fmla="*/ 7444 w 10000"/>
                  <a:gd name="connsiteY9-4340" fmla="*/ 2845 h 10000"/>
                  <a:gd name="connsiteX10-4341" fmla="*/ 8680 w 10000"/>
                  <a:gd name="connsiteY10-4342" fmla="*/ 2808 h 10000"/>
                  <a:gd name="connsiteX11-4343" fmla="*/ 8873 w 10000"/>
                  <a:gd name="connsiteY11-4344" fmla="*/ 3799 h 10000"/>
                  <a:gd name="connsiteX12-4345" fmla="*/ 8568 w 10000"/>
                  <a:gd name="connsiteY12-4346" fmla="*/ 4203 h 10000"/>
                  <a:gd name="connsiteX13-4347" fmla="*/ 7941 w 10000"/>
                  <a:gd name="connsiteY13-4348" fmla="*/ 4184 h 10000"/>
                  <a:gd name="connsiteX14-4349" fmla="*/ 7748 w 10000"/>
                  <a:gd name="connsiteY14-4350" fmla="*/ 4276 h 10000"/>
                  <a:gd name="connsiteX15-4351" fmla="*/ 7829 w 10000"/>
                  <a:gd name="connsiteY15-4352" fmla="*/ 4496 h 10000"/>
                  <a:gd name="connsiteX16-4353" fmla="*/ 8664 w 10000"/>
                  <a:gd name="connsiteY16-4354" fmla="*/ 4514 h 10000"/>
                  <a:gd name="connsiteX17-4355" fmla="*/ 9163 w 10000"/>
                  <a:gd name="connsiteY17-4356" fmla="*/ 3928 h 10000"/>
                  <a:gd name="connsiteX18-4357" fmla="*/ 8857 w 10000"/>
                  <a:gd name="connsiteY18-4358" fmla="*/ 2533 h 10000"/>
                  <a:gd name="connsiteX19-4359" fmla="*/ 7637 w 10000"/>
                  <a:gd name="connsiteY19-4360" fmla="*/ 2350 h 10000"/>
                  <a:gd name="connsiteX20-4361" fmla="*/ 6720 w 10000"/>
                  <a:gd name="connsiteY20-4362" fmla="*/ 1360 h 10000"/>
                  <a:gd name="connsiteX21-4363" fmla="*/ 5627 w 10000"/>
                  <a:gd name="connsiteY21-4364" fmla="*/ 1470 h 10000"/>
                  <a:gd name="connsiteX22-4365" fmla="*/ 4390 w 10000"/>
                  <a:gd name="connsiteY22-4366" fmla="*/ 902 h 10000"/>
                  <a:gd name="connsiteX23-4367" fmla="*/ 3442 w 10000"/>
                  <a:gd name="connsiteY23-4368" fmla="*/ 1543 h 10000"/>
                  <a:gd name="connsiteX24-4369" fmla="*/ 3201 w 10000"/>
                  <a:gd name="connsiteY24-4370" fmla="*/ 2277 h 10000"/>
                  <a:gd name="connsiteX25-4371" fmla="*/ 1578 w 10000"/>
                  <a:gd name="connsiteY25-4372" fmla="*/ 2771 h 10000"/>
                  <a:gd name="connsiteX26-4373" fmla="*/ 1257 w 10000"/>
                  <a:gd name="connsiteY26-4374" fmla="*/ 4203 h 10000"/>
                  <a:gd name="connsiteX27-4375" fmla="*/ 902 w 10000"/>
                  <a:gd name="connsiteY27-4376" fmla="*/ 5486 h 10000"/>
                  <a:gd name="connsiteX28-4377" fmla="*/ 1417 w 10000"/>
                  <a:gd name="connsiteY28-4378" fmla="*/ 6294 h 10000"/>
                  <a:gd name="connsiteX29-4379" fmla="*/ 2670 w 10000"/>
                  <a:gd name="connsiteY29-4380" fmla="*/ 6129 h 10000"/>
                  <a:gd name="connsiteX30-4381" fmla="*/ 4518 w 10000"/>
                  <a:gd name="connsiteY30-4382" fmla="*/ 6092 h 10000"/>
                  <a:gd name="connsiteX31-4383" fmla="*/ 5531 w 10000"/>
                  <a:gd name="connsiteY31-4384" fmla="*/ 6642 h 10000"/>
                  <a:gd name="connsiteX32-4385" fmla="*/ 5611 w 10000"/>
                  <a:gd name="connsiteY32-4386" fmla="*/ 6642 h 10000"/>
                  <a:gd name="connsiteX33-4387" fmla="*/ 6093 w 10000"/>
                  <a:gd name="connsiteY33-4388" fmla="*/ 6129 h 10000"/>
                  <a:gd name="connsiteX34-4389" fmla="*/ 6013 w 10000"/>
                  <a:gd name="connsiteY34-4390" fmla="*/ 5907 h 10000"/>
                  <a:gd name="connsiteX35-4391" fmla="*/ 5820 w 10000"/>
                  <a:gd name="connsiteY35-4392" fmla="*/ 5981 h 10000"/>
                  <a:gd name="connsiteX36-4393" fmla="*/ 5547 w 10000"/>
                  <a:gd name="connsiteY36-4394" fmla="*/ 6312 h 10000"/>
                  <a:gd name="connsiteX37-4395" fmla="*/ 4695 w 10000"/>
                  <a:gd name="connsiteY37-4396" fmla="*/ 5834 h 10000"/>
                  <a:gd name="connsiteX38-4397" fmla="*/ 2510 w 10000"/>
                  <a:gd name="connsiteY38-4398" fmla="*/ 5852 h 10000"/>
                  <a:gd name="connsiteX39-4399" fmla="*/ 1545 w 10000"/>
                  <a:gd name="connsiteY39-4400" fmla="*/ 5981 h 10000"/>
                  <a:gd name="connsiteX40-4401" fmla="*/ 1208 w 10000"/>
                  <a:gd name="connsiteY40-4402" fmla="*/ 5431 h 10000"/>
                  <a:gd name="connsiteX41-4403" fmla="*/ 1514 w 10000"/>
                  <a:gd name="connsiteY41-4404" fmla="*/ 4386 h 10000"/>
                  <a:gd name="connsiteX42-4405" fmla="*/ 1561 w 10000"/>
                  <a:gd name="connsiteY42-4406" fmla="*/ 4203 h 10000"/>
                  <a:gd name="connsiteX43-4407" fmla="*/ 1787 w 10000"/>
                  <a:gd name="connsiteY43-4408" fmla="*/ 2991 h 10000"/>
                  <a:gd name="connsiteX44-4409" fmla="*/ 3136 w 10000"/>
                  <a:gd name="connsiteY44-4410" fmla="*/ 2606 h 10000"/>
                  <a:gd name="connsiteX45-4411" fmla="*/ 3876 w 10000"/>
                  <a:gd name="connsiteY45-4412" fmla="*/ 3799 h 10000"/>
                  <a:gd name="connsiteX46-4413" fmla="*/ 2703 w 10000"/>
                  <a:gd name="connsiteY46-4414" fmla="*/ 4569 h 10000"/>
                  <a:gd name="connsiteX47-4415" fmla="*/ 2719 w 10000"/>
                  <a:gd name="connsiteY47-4416" fmla="*/ 4808 h 10000"/>
                  <a:gd name="connsiteX48-4417" fmla="*/ 2927 w 10000"/>
                  <a:gd name="connsiteY48-4418" fmla="*/ 4771 h 10000"/>
                  <a:gd name="connsiteX49-4419" fmla="*/ 4744 w 10000"/>
                  <a:gd name="connsiteY49-4420" fmla="*/ 4423 h 10000"/>
                  <a:gd name="connsiteX50-4421" fmla="*/ 4937 w 10000"/>
                  <a:gd name="connsiteY50-4422" fmla="*/ 4423 h 10000"/>
                  <a:gd name="connsiteX51-4423" fmla="*/ 5804 w 10000"/>
                  <a:gd name="connsiteY51-4424" fmla="*/ 4184 h 10000"/>
                  <a:gd name="connsiteX52-4425" fmla="*/ 6383 w 10000"/>
                  <a:gd name="connsiteY52-4426" fmla="*/ 4973 h 10000"/>
                  <a:gd name="connsiteX53-4427" fmla="*/ 6512 w 10000"/>
                  <a:gd name="connsiteY53-4428" fmla="*/ 5119 h 10000"/>
                  <a:gd name="connsiteX54-4429" fmla="*/ 7572 w 10000"/>
                  <a:gd name="connsiteY54-4430" fmla="*/ 6532 h 10000"/>
                  <a:gd name="connsiteX55-4431" fmla="*/ 7055 w 10000"/>
                  <a:gd name="connsiteY55-4432" fmla="*/ 7909 h 10000"/>
                  <a:gd name="connsiteX56-4433" fmla="*/ 5483 w 10000"/>
                  <a:gd name="connsiteY56-4434" fmla="*/ 8218 h 10000"/>
                  <a:gd name="connsiteX57-4435" fmla="*/ 5467 w 10000"/>
                  <a:gd name="connsiteY57-4436" fmla="*/ 8273 h 10000"/>
                  <a:gd name="connsiteX58-4437" fmla="*/ 3490 w 10000"/>
                  <a:gd name="connsiteY58-4438" fmla="*/ 8053 h 10000"/>
                  <a:gd name="connsiteX59-4439" fmla="*/ 3345 w 10000"/>
                  <a:gd name="connsiteY59-4440" fmla="*/ 7357 h 10000"/>
                  <a:gd name="connsiteX60-4441" fmla="*/ 3586 w 10000"/>
                  <a:gd name="connsiteY60-4442" fmla="*/ 7082 h 10000"/>
                  <a:gd name="connsiteX61-4443" fmla="*/ 3683 w 10000"/>
                  <a:gd name="connsiteY61-4444" fmla="*/ 6880 h 10000"/>
                  <a:gd name="connsiteX62-4445" fmla="*/ 3490 w 10000"/>
                  <a:gd name="connsiteY62-4446" fmla="*/ 6770 h 10000"/>
                  <a:gd name="connsiteX63-4447" fmla="*/ 3072 w 10000"/>
                  <a:gd name="connsiteY63-4448" fmla="*/ 7247 h 10000"/>
                  <a:gd name="connsiteX64-4449" fmla="*/ 3249 w 10000"/>
                  <a:gd name="connsiteY64-4450" fmla="*/ 8255 h 10000"/>
                  <a:gd name="connsiteX65-4451" fmla="*/ 3249 w 10000"/>
                  <a:gd name="connsiteY65-4452" fmla="*/ 8273 h 10000"/>
                  <a:gd name="connsiteX66-4453" fmla="*/ 4680 w 10000"/>
                  <a:gd name="connsiteY66-4454" fmla="*/ 8825 h 10000"/>
                  <a:gd name="connsiteX67-4455" fmla="*/ 5354 w 10000"/>
                  <a:gd name="connsiteY67-4456" fmla="*/ 8677 h 10000"/>
                  <a:gd name="connsiteX68-4457" fmla="*/ 3393 w 10000"/>
                  <a:gd name="connsiteY68-4458" fmla="*/ 9998 h 10000"/>
                  <a:gd name="connsiteX69-4459" fmla="*/ 2253 w 10000"/>
                  <a:gd name="connsiteY69-4460" fmla="*/ 9228 h 10000"/>
                  <a:gd name="connsiteX70-4461" fmla="*/ 1224 w 10000"/>
                  <a:gd name="connsiteY70-4462" fmla="*/ 7137 h 10000"/>
                  <a:gd name="connsiteX71-4463" fmla="*/ 3 w 10000"/>
                  <a:gd name="connsiteY71-4464" fmla="*/ 4954 h 10000"/>
                  <a:gd name="connsiteX0-4465" fmla="*/ 3 w 10000"/>
                  <a:gd name="connsiteY0-4466" fmla="*/ 4954 h 10000"/>
                  <a:gd name="connsiteX1-4467" fmla="*/ 726 w 10000"/>
                  <a:gd name="connsiteY1-4468" fmla="*/ 3028 h 10000"/>
                  <a:gd name="connsiteX2-4469" fmla="*/ 1337 w 10000"/>
                  <a:gd name="connsiteY2-4470" fmla="*/ 1635 h 10000"/>
                  <a:gd name="connsiteX3-4471" fmla="*/ 3233 w 10000"/>
                  <a:gd name="connsiteY3-4472" fmla="*/ 773 h 10000"/>
                  <a:gd name="connsiteX4-4473" fmla="*/ 5997 w 10000"/>
                  <a:gd name="connsiteY4-4474" fmla="*/ 424 h 10000"/>
                  <a:gd name="connsiteX5-4475" fmla="*/ 8488 w 10000"/>
                  <a:gd name="connsiteY5-4476" fmla="*/ 1452 h 10000"/>
                  <a:gd name="connsiteX6-4477" fmla="*/ 9693 w 10000"/>
                  <a:gd name="connsiteY6-4478" fmla="*/ 4661 h 10000"/>
                  <a:gd name="connsiteX7-4479" fmla="*/ 7765 w 10000"/>
                  <a:gd name="connsiteY7-4480" fmla="*/ 5852 h 10000"/>
                  <a:gd name="connsiteX8-4481" fmla="*/ 6752 w 10000"/>
                  <a:gd name="connsiteY8-4482" fmla="*/ 4844 h 10000"/>
                  <a:gd name="connsiteX9-4483" fmla="*/ 7444 w 10000"/>
                  <a:gd name="connsiteY9-4484" fmla="*/ 2845 h 10000"/>
                  <a:gd name="connsiteX10-4485" fmla="*/ 8680 w 10000"/>
                  <a:gd name="connsiteY10-4486" fmla="*/ 2808 h 10000"/>
                  <a:gd name="connsiteX11-4487" fmla="*/ 8873 w 10000"/>
                  <a:gd name="connsiteY11-4488" fmla="*/ 3799 h 10000"/>
                  <a:gd name="connsiteX12-4489" fmla="*/ 8568 w 10000"/>
                  <a:gd name="connsiteY12-4490" fmla="*/ 4203 h 10000"/>
                  <a:gd name="connsiteX13-4491" fmla="*/ 7941 w 10000"/>
                  <a:gd name="connsiteY13-4492" fmla="*/ 4184 h 10000"/>
                  <a:gd name="connsiteX14-4493" fmla="*/ 7748 w 10000"/>
                  <a:gd name="connsiteY14-4494" fmla="*/ 4276 h 10000"/>
                  <a:gd name="connsiteX15-4495" fmla="*/ 7829 w 10000"/>
                  <a:gd name="connsiteY15-4496" fmla="*/ 4496 h 10000"/>
                  <a:gd name="connsiteX16-4497" fmla="*/ 8664 w 10000"/>
                  <a:gd name="connsiteY16-4498" fmla="*/ 4514 h 10000"/>
                  <a:gd name="connsiteX17-4499" fmla="*/ 9163 w 10000"/>
                  <a:gd name="connsiteY17-4500" fmla="*/ 3928 h 10000"/>
                  <a:gd name="connsiteX18-4501" fmla="*/ 8857 w 10000"/>
                  <a:gd name="connsiteY18-4502" fmla="*/ 2533 h 10000"/>
                  <a:gd name="connsiteX19-4503" fmla="*/ 7637 w 10000"/>
                  <a:gd name="connsiteY19-4504" fmla="*/ 2350 h 10000"/>
                  <a:gd name="connsiteX20-4505" fmla="*/ 6720 w 10000"/>
                  <a:gd name="connsiteY20-4506" fmla="*/ 1360 h 10000"/>
                  <a:gd name="connsiteX21-4507" fmla="*/ 5627 w 10000"/>
                  <a:gd name="connsiteY21-4508" fmla="*/ 1470 h 10000"/>
                  <a:gd name="connsiteX22-4509" fmla="*/ 4390 w 10000"/>
                  <a:gd name="connsiteY22-4510" fmla="*/ 902 h 10000"/>
                  <a:gd name="connsiteX23-4511" fmla="*/ 3442 w 10000"/>
                  <a:gd name="connsiteY23-4512" fmla="*/ 1543 h 10000"/>
                  <a:gd name="connsiteX24-4513" fmla="*/ 3201 w 10000"/>
                  <a:gd name="connsiteY24-4514" fmla="*/ 2277 h 10000"/>
                  <a:gd name="connsiteX25-4515" fmla="*/ 1578 w 10000"/>
                  <a:gd name="connsiteY25-4516" fmla="*/ 2771 h 10000"/>
                  <a:gd name="connsiteX26-4517" fmla="*/ 1257 w 10000"/>
                  <a:gd name="connsiteY26-4518" fmla="*/ 4203 h 10000"/>
                  <a:gd name="connsiteX27-4519" fmla="*/ 902 w 10000"/>
                  <a:gd name="connsiteY27-4520" fmla="*/ 5486 h 10000"/>
                  <a:gd name="connsiteX28-4521" fmla="*/ 1417 w 10000"/>
                  <a:gd name="connsiteY28-4522" fmla="*/ 6294 h 10000"/>
                  <a:gd name="connsiteX29-4523" fmla="*/ 2670 w 10000"/>
                  <a:gd name="connsiteY29-4524" fmla="*/ 6129 h 10000"/>
                  <a:gd name="connsiteX30-4525" fmla="*/ 4518 w 10000"/>
                  <a:gd name="connsiteY30-4526" fmla="*/ 6092 h 10000"/>
                  <a:gd name="connsiteX31-4527" fmla="*/ 5531 w 10000"/>
                  <a:gd name="connsiteY31-4528" fmla="*/ 6642 h 10000"/>
                  <a:gd name="connsiteX32-4529" fmla="*/ 5611 w 10000"/>
                  <a:gd name="connsiteY32-4530" fmla="*/ 6642 h 10000"/>
                  <a:gd name="connsiteX33-4531" fmla="*/ 6093 w 10000"/>
                  <a:gd name="connsiteY33-4532" fmla="*/ 6129 h 10000"/>
                  <a:gd name="connsiteX34-4533" fmla="*/ 6013 w 10000"/>
                  <a:gd name="connsiteY34-4534" fmla="*/ 5907 h 10000"/>
                  <a:gd name="connsiteX35-4535" fmla="*/ 5820 w 10000"/>
                  <a:gd name="connsiteY35-4536" fmla="*/ 5981 h 10000"/>
                  <a:gd name="connsiteX36-4537" fmla="*/ 5547 w 10000"/>
                  <a:gd name="connsiteY36-4538" fmla="*/ 6312 h 10000"/>
                  <a:gd name="connsiteX37-4539" fmla="*/ 4695 w 10000"/>
                  <a:gd name="connsiteY37-4540" fmla="*/ 5834 h 10000"/>
                  <a:gd name="connsiteX38-4541" fmla="*/ 2510 w 10000"/>
                  <a:gd name="connsiteY38-4542" fmla="*/ 5852 h 10000"/>
                  <a:gd name="connsiteX39-4543" fmla="*/ 1545 w 10000"/>
                  <a:gd name="connsiteY39-4544" fmla="*/ 5981 h 10000"/>
                  <a:gd name="connsiteX40-4545" fmla="*/ 1208 w 10000"/>
                  <a:gd name="connsiteY40-4546" fmla="*/ 5431 h 10000"/>
                  <a:gd name="connsiteX41-4547" fmla="*/ 1514 w 10000"/>
                  <a:gd name="connsiteY41-4548" fmla="*/ 4386 h 10000"/>
                  <a:gd name="connsiteX42-4549" fmla="*/ 1561 w 10000"/>
                  <a:gd name="connsiteY42-4550" fmla="*/ 4203 h 10000"/>
                  <a:gd name="connsiteX43-4551" fmla="*/ 1787 w 10000"/>
                  <a:gd name="connsiteY43-4552" fmla="*/ 2991 h 10000"/>
                  <a:gd name="connsiteX44-4553" fmla="*/ 3136 w 10000"/>
                  <a:gd name="connsiteY44-4554" fmla="*/ 2606 h 10000"/>
                  <a:gd name="connsiteX45-4555" fmla="*/ 3876 w 10000"/>
                  <a:gd name="connsiteY45-4556" fmla="*/ 3799 h 10000"/>
                  <a:gd name="connsiteX46-4557" fmla="*/ 2703 w 10000"/>
                  <a:gd name="connsiteY46-4558" fmla="*/ 4569 h 10000"/>
                  <a:gd name="connsiteX47-4559" fmla="*/ 2719 w 10000"/>
                  <a:gd name="connsiteY47-4560" fmla="*/ 4808 h 10000"/>
                  <a:gd name="connsiteX48-4561" fmla="*/ 2927 w 10000"/>
                  <a:gd name="connsiteY48-4562" fmla="*/ 4771 h 10000"/>
                  <a:gd name="connsiteX49-4563" fmla="*/ 4744 w 10000"/>
                  <a:gd name="connsiteY49-4564" fmla="*/ 4423 h 10000"/>
                  <a:gd name="connsiteX50-4565" fmla="*/ 4937 w 10000"/>
                  <a:gd name="connsiteY50-4566" fmla="*/ 4423 h 10000"/>
                  <a:gd name="connsiteX51-4567" fmla="*/ 5804 w 10000"/>
                  <a:gd name="connsiteY51-4568" fmla="*/ 4184 h 10000"/>
                  <a:gd name="connsiteX52-4569" fmla="*/ 6383 w 10000"/>
                  <a:gd name="connsiteY52-4570" fmla="*/ 4973 h 10000"/>
                  <a:gd name="connsiteX53-4571" fmla="*/ 6512 w 10000"/>
                  <a:gd name="connsiteY53-4572" fmla="*/ 5119 h 10000"/>
                  <a:gd name="connsiteX54-4573" fmla="*/ 7572 w 10000"/>
                  <a:gd name="connsiteY54-4574" fmla="*/ 6532 h 10000"/>
                  <a:gd name="connsiteX55-4575" fmla="*/ 7055 w 10000"/>
                  <a:gd name="connsiteY55-4576" fmla="*/ 7909 h 10000"/>
                  <a:gd name="connsiteX56-4577" fmla="*/ 5483 w 10000"/>
                  <a:gd name="connsiteY56-4578" fmla="*/ 8218 h 10000"/>
                  <a:gd name="connsiteX57-4579" fmla="*/ 5467 w 10000"/>
                  <a:gd name="connsiteY57-4580" fmla="*/ 8273 h 10000"/>
                  <a:gd name="connsiteX58-4581" fmla="*/ 3490 w 10000"/>
                  <a:gd name="connsiteY58-4582" fmla="*/ 8053 h 10000"/>
                  <a:gd name="connsiteX59-4583" fmla="*/ 3345 w 10000"/>
                  <a:gd name="connsiteY59-4584" fmla="*/ 7357 h 10000"/>
                  <a:gd name="connsiteX60-4585" fmla="*/ 3586 w 10000"/>
                  <a:gd name="connsiteY60-4586" fmla="*/ 7082 h 10000"/>
                  <a:gd name="connsiteX61-4587" fmla="*/ 3683 w 10000"/>
                  <a:gd name="connsiteY61-4588" fmla="*/ 6880 h 10000"/>
                  <a:gd name="connsiteX62-4589" fmla="*/ 3490 w 10000"/>
                  <a:gd name="connsiteY62-4590" fmla="*/ 6770 h 10000"/>
                  <a:gd name="connsiteX63-4591" fmla="*/ 3072 w 10000"/>
                  <a:gd name="connsiteY63-4592" fmla="*/ 7247 h 10000"/>
                  <a:gd name="connsiteX64-4593" fmla="*/ 3249 w 10000"/>
                  <a:gd name="connsiteY64-4594" fmla="*/ 8255 h 10000"/>
                  <a:gd name="connsiteX65-4595" fmla="*/ 3249 w 10000"/>
                  <a:gd name="connsiteY65-4596" fmla="*/ 8273 h 10000"/>
                  <a:gd name="connsiteX66-4597" fmla="*/ 4680 w 10000"/>
                  <a:gd name="connsiteY66-4598" fmla="*/ 8825 h 10000"/>
                  <a:gd name="connsiteX67-4599" fmla="*/ 5354 w 10000"/>
                  <a:gd name="connsiteY67-4600" fmla="*/ 8677 h 10000"/>
                  <a:gd name="connsiteX68-4601" fmla="*/ 3393 w 10000"/>
                  <a:gd name="connsiteY68-4602" fmla="*/ 9998 h 10000"/>
                  <a:gd name="connsiteX69-4603" fmla="*/ 2253 w 10000"/>
                  <a:gd name="connsiteY69-4604" fmla="*/ 9228 h 10000"/>
                  <a:gd name="connsiteX70-4605" fmla="*/ 1224 w 10000"/>
                  <a:gd name="connsiteY70-4606" fmla="*/ 7137 h 10000"/>
                  <a:gd name="connsiteX71-4607" fmla="*/ 3 w 10000"/>
                  <a:gd name="connsiteY71-4608" fmla="*/ 4954 h 10000"/>
                  <a:gd name="connsiteX0-4609" fmla="*/ 3 w 10000"/>
                  <a:gd name="connsiteY0-4610" fmla="*/ 4954 h 10000"/>
                  <a:gd name="connsiteX1-4611" fmla="*/ 726 w 10000"/>
                  <a:gd name="connsiteY1-4612" fmla="*/ 3028 h 10000"/>
                  <a:gd name="connsiteX2-4613" fmla="*/ 1337 w 10000"/>
                  <a:gd name="connsiteY2-4614" fmla="*/ 1635 h 10000"/>
                  <a:gd name="connsiteX3-4615" fmla="*/ 3233 w 10000"/>
                  <a:gd name="connsiteY3-4616" fmla="*/ 773 h 10000"/>
                  <a:gd name="connsiteX4-4617" fmla="*/ 5997 w 10000"/>
                  <a:gd name="connsiteY4-4618" fmla="*/ 424 h 10000"/>
                  <a:gd name="connsiteX5-4619" fmla="*/ 8488 w 10000"/>
                  <a:gd name="connsiteY5-4620" fmla="*/ 1452 h 10000"/>
                  <a:gd name="connsiteX6-4621" fmla="*/ 9693 w 10000"/>
                  <a:gd name="connsiteY6-4622" fmla="*/ 4661 h 10000"/>
                  <a:gd name="connsiteX7-4623" fmla="*/ 7765 w 10000"/>
                  <a:gd name="connsiteY7-4624" fmla="*/ 5852 h 10000"/>
                  <a:gd name="connsiteX8-4625" fmla="*/ 6752 w 10000"/>
                  <a:gd name="connsiteY8-4626" fmla="*/ 4844 h 10000"/>
                  <a:gd name="connsiteX9-4627" fmla="*/ 7444 w 10000"/>
                  <a:gd name="connsiteY9-4628" fmla="*/ 2845 h 10000"/>
                  <a:gd name="connsiteX10-4629" fmla="*/ 8680 w 10000"/>
                  <a:gd name="connsiteY10-4630" fmla="*/ 2808 h 10000"/>
                  <a:gd name="connsiteX11-4631" fmla="*/ 8873 w 10000"/>
                  <a:gd name="connsiteY11-4632" fmla="*/ 3799 h 10000"/>
                  <a:gd name="connsiteX12-4633" fmla="*/ 8568 w 10000"/>
                  <a:gd name="connsiteY12-4634" fmla="*/ 4203 h 10000"/>
                  <a:gd name="connsiteX13-4635" fmla="*/ 7941 w 10000"/>
                  <a:gd name="connsiteY13-4636" fmla="*/ 4184 h 10000"/>
                  <a:gd name="connsiteX14-4637" fmla="*/ 7748 w 10000"/>
                  <a:gd name="connsiteY14-4638" fmla="*/ 4276 h 10000"/>
                  <a:gd name="connsiteX15-4639" fmla="*/ 7829 w 10000"/>
                  <a:gd name="connsiteY15-4640" fmla="*/ 4496 h 10000"/>
                  <a:gd name="connsiteX16-4641" fmla="*/ 8664 w 10000"/>
                  <a:gd name="connsiteY16-4642" fmla="*/ 4514 h 10000"/>
                  <a:gd name="connsiteX17-4643" fmla="*/ 9163 w 10000"/>
                  <a:gd name="connsiteY17-4644" fmla="*/ 3928 h 10000"/>
                  <a:gd name="connsiteX18-4645" fmla="*/ 8857 w 10000"/>
                  <a:gd name="connsiteY18-4646" fmla="*/ 2533 h 10000"/>
                  <a:gd name="connsiteX19-4647" fmla="*/ 7637 w 10000"/>
                  <a:gd name="connsiteY19-4648" fmla="*/ 2350 h 10000"/>
                  <a:gd name="connsiteX20-4649" fmla="*/ 6720 w 10000"/>
                  <a:gd name="connsiteY20-4650" fmla="*/ 1360 h 10000"/>
                  <a:gd name="connsiteX21-4651" fmla="*/ 5627 w 10000"/>
                  <a:gd name="connsiteY21-4652" fmla="*/ 1470 h 10000"/>
                  <a:gd name="connsiteX22-4653" fmla="*/ 4390 w 10000"/>
                  <a:gd name="connsiteY22-4654" fmla="*/ 902 h 10000"/>
                  <a:gd name="connsiteX23-4655" fmla="*/ 3442 w 10000"/>
                  <a:gd name="connsiteY23-4656" fmla="*/ 1543 h 10000"/>
                  <a:gd name="connsiteX24-4657" fmla="*/ 3201 w 10000"/>
                  <a:gd name="connsiteY24-4658" fmla="*/ 2277 h 10000"/>
                  <a:gd name="connsiteX25-4659" fmla="*/ 1578 w 10000"/>
                  <a:gd name="connsiteY25-4660" fmla="*/ 2771 h 10000"/>
                  <a:gd name="connsiteX26-4661" fmla="*/ 1257 w 10000"/>
                  <a:gd name="connsiteY26-4662" fmla="*/ 4203 h 10000"/>
                  <a:gd name="connsiteX27-4663" fmla="*/ 902 w 10000"/>
                  <a:gd name="connsiteY27-4664" fmla="*/ 5486 h 10000"/>
                  <a:gd name="connsiteX28-4665" fmla="*/ 1417 w 10000"/>
                  <a:gd name="connsiteY28-4666" fmla="*/ 6294 h 10000"/>
                  <a:gd name="connsiteX29-4667" fmla="*/ 2670 w 10000"/>
                  <a:gd name="connsiteY29-4668" fmla="*/ 6129 h 10000"/>
                  <a:gd name="connsiteX30-4669" fmla="*/ 4518 w 10000"/>
                  <a:gd name="connsiteY30-4670" fmla="*/ 6092 h 10000"/>
                  <a:gd name="connsiteX31-4671" fmla="*/ 5531 w 10000"/>
                  <a:gd name="connsiteY31-4672" fmla="*/ 6642 h 10000"/>
                  <a:gd name="connsiteX32-4673" fmla="*/ 5611 w 10000"/>
                  <a:gd name="connsiteY32-4674" fmla="*/ 6642 h 10000"/>
                  <a:gd name="connsiteX33-4675" fmla="*/ 6093 w 10000"/>
                  <a:gd name="connsiteY33-4676" fmla="*/ 6129 h 10000"/>
                  <a:gd name="connsiteX34-4677" fmla="*/ 6013 w 10000"/>
                  <a:gd name="connsiteY34-4678" fmla="*/ 5907 h 10000"/>
                  <a:gd name="connsiteX35-4679" fmla="*/ 5820 w 10000"/>
                  <a:gd name="connsiteY35-4680" fmla="*/ 5981 h 10000"/>
                  <a:gd name="connsiteX36-4681" fmla="*/ 5547 w 10000"/>
                  <a:gd name="connsiteY36-4682" fmla="*/ 6312 h 10000"/>
                  <a:gd name="connsiteX37-4683" fmla="*/ 4695 w 10000"/>
                  <a:gd name="connsiteY37-4684" fmla="*/ 5834 h 10000"/>
                  <a:gd name="connsiteX38-4685" fmla="*/ 2510 w 10000"/>
                  <a:gd name="connsiteY38-4686" fmla="*/ 5852 h 10000"/>
                  <a:gd name="connsiteX39-4687" fmla="*/ 1545 w 10000"/>
                  <a:gd name="connsiteY39-4688" fmla="*/ 5981 h 10000"/>
                  <a:gd name="connsiteX40-4689" fmla="*/ 1208 w 10000"/>
                  <a:gd name="connsiteY40-4690" fmla="*/ 5431 h 10000"/>
                  <a:gd name="connsiteX41-4691" fmla="*/ 1514 w 10000"/>
                  <a:gd name="connsiteY41-4692" fmla="*/ 4386 h 10000"/>
                  <a:gd name="connsiteX42-4693" fmla="*/ 1561 w 10000"/>
                  <a:gd name="connsiteY42-4694" fmla="*/ 4203 h 10000"/>
                  <a:gd name="connsiteX43-4695" fmla="*/ 1787 w 10000"/>
                  <a:gd name="connsiteY43-4696" fmla="*/ 2991 h 10000"/>
                  <a:gd name="connsiteX44-4697" fmla="*/ 3136 w 10000"/>
                  <a:gd name="connsiteY44-4698" fmla="*/ 2606 h 10000"/>
                  <a:gd name="connsiteX45-4699" fmla="*/ 3876 w 10000"/>
                  <a:gd name="connsiteY45-4700" fmla="*/ 3799 h 10000"/>
                  <a:gd name="connsiteX46-4701" fmla="*/ 2703 w 10000"/>
                  <a:gd name="connsiteY46-4702" fmla="*/ 4569 h 10000"/>
                  <a:gd name="connsiteX47-4703" fmla="*/ 2719 w 10000"/>
                  <a:gd name="connsiteY47-4704" fmla="*/ 4808 h 10000"/>
                  <a:gd name="connsiteX48-4705" fmla="*/ 2927 w 10000"/>
                  <a:gd name="connsiteY48-4706" fmla="*/ 4771 h 10000"/>
                  <a:gd name="connsiteX49-4707" fmla="*/ 4744 w 10000"/>
                  <a:gd name="connsiteY49-4708" fmla="*/ 4423 h 10000"/>
                  <a:gd name="connsiteX50-4709" fmla="*/ 4937 w 10000"/>
                  <a:gd name="connsiteY50-4710" fmla="*/ 4423 h 10000"/>
                  <a:gd name="connsiteX51-4711" fmla="*/ 5804 w 10000"/>
                  <a:gd name="connsiteY51-4712" fmla="*/ 4184 h 10000"/>
                  <a:gd name="connsiteX52-4713" fmla="*/ 6383 w 10000"/>
                  <a:gd name="connsiteY52-4714" fmla="*/ 4973 h 10000"/>
                  <a:gd name="connsiteX53-4715" fmla="*/ 6512 w 10000"/>
                  <a:gd name="connsiteY53-4716" fmla="*/ 5119 h 10000"/>
                  <a:gd name="connsiteX54-4717" fmla="*/ 7572 w 10000"/>
                  <a:gd name="connsiteY54-4718" fmla="*/ 6532 h 10000"/>
                  <a:gd name="connsiteX55-4719" fmla="*/ 7055 w 10000"/>
                  <a:gd name="connsiteY55-4720" fmla="*/ 7909 h 10000"/>
                  <a:gd name="connsiteX56-4721" fmla="*/ 5483 w 10000"/>
                  <a:gd name="connsiteY56-4722" fmla="*/ 8218 h 10000"/>
                  <a:gd name="connsiteX57-4723" fmla="*/ 5467 w 10000"/>
                  <a:gd name="connsiteY57-4724" fmla="*/ 8273 h 10000"/>
                  <a:gd name="connsiteX58-4725" fmla="*/ 3490 w 10000"/>
                  <a:gd name="connsiteY58-4726" fmla="*/ 8053 h 10000"/>
                  <a:gd name="connsiteX59-4727" fmla="*/ 3345 w 10000"/>
                  <a:gd name="connsiteY59-4728" fmla="*/ 7357 h 10000"/>
                  <a:gd name="connsiteX60-4729" fmla="*/ 3586 w 10000"/>
                  <a:gd name="connsiteY60-4730" fmla="*/ 7082 h 10000"/>
                  <a:gd name="connsiteX61-4731" fmla="*/ 3683 w 10000"/>
                  <a:gd name="connsiteY61-4732" fmla="*/ 6880 h 10000"/>
                  <a:gd name="connsiteX62-4733" fmla="*/ 3490 w 10000"/>
                  <a:gd name="connsiteY62-4734" fmla="*/ 6770 h 10000"/>
                  <a:gd name="connsiteX63-4735" fmla="*/ 3072 w 10000"/>
                  <a:gd name="connsiteY63-4736" fmla="*/ 7247 h 10000"/>
                  <a:gd name="connsiteX64-4737" fmla="*/ 3249 w 10000"/>
                  <a:gd name="connsiteY64-4738" fmla="*/ 8255 h 10000"/>
                  <a:gd name="connsiteX65-4739" fmla="*/ 3249 w 10000"/>
                  <a:gd name="connsiteY65-4740" fmla="*/ 8273 h 10000"/>
                  <a:gd name="connsiteX66-4741" fmla="*/ 4680 w 10000"/>
                  <a:gd name="connsiteY66-4742" fmla="*/ 8825 h 10000"/>
                  <a:gd name="connsiteX67-4743" fmla="*/ 5354 w 10000"/>
                  <a:gd name="connsiteY67-4744" fmla="*/ 8677 h 10000"/>
                  <a:gd name="connsiteX68-4745" fmla="*/ 3393 w 10000"/>
                  <a:gd name="connsiteY68-4746" fmla="*/ 9998 h 10000"/>
                  <a:gd name="connsiteX69-4747" fmla="*/ 2253 w 10000"/>
                  <a:gd name="connsiteY69-4748" fmla="*/ 9228 h 10000"/>
                  <a:gd name="connsiteX70-4749" fmla="*/ 1224 w 10000"/>
                  <a:gd name="connsiteY70-4750" fmla="*/ 7137 h 10000"/>
                  <a:gd name="connsiteX71-4751" fmla="*/ 3 w 10000"/>
                  <a:gd name="connsiteY71-4752" fmla="*/ 4954 h 10000"/>
                  <a:gd name="connsiteX0-4753" fmla="*/ 3 w 10000"/>
                  <a:gd name="connsiteY0-4754" fmla="*/ 4954 h 10000"/>
                  <a:gd name="connsiteX1-4755" fmla="*/ 726 w 10000"/>
                  <a:gd name="connsiteY1-4756" fmla="*/ 3028 h 10000"/>
                  <a:gd name="connsiteX2-4757" fmla="*/ 1337 w 10000"/>
                  <a:gd name="connsiteY2-4758" fmla="*/ 1635 h 10000"/>
                  <a:gd name="connsiteX3-4759" fmla="*/ 3233 w 10000"/>
                  <a:gd name="connsiteY3-4760" fmla="*/ 773 h 10000"/>
                  <a:gd name="connsiteX4-4761" fmla="*/ 5997 w 10000"/>
                  <a:gd name="connsiteY4-4762" fmla="*/ 424 h 10000"/>
                  <a:gd name="connsiteX5-4763" fmla="*/ 8488 w 10000"/>
                  <a:gd name="connsiteY5-4764" fmla="*/ 1452 h 10000"/>
                  <a:gd name="connsiteX6-4765" fmla="*/ 9693 w 10000"/>
                  <a:gd name="connsiteY6-4766" fmla="*/ 4661 h 10000"/>
                  <a:gd name="connsiteX7-4767" fmla="*/ 7765 w 10000"/>
                  <a:gd name="connsiteY7-4768" fmla="*/ 5852 h 10000"/>
                  <a:gd name="connsiteX8-4769" fmla="*/ 6752 w 10000"/>
                  <a:gd name="connsiteY8-4770" fmla="*/ 4844 h 10000"/>
                  <a:gd name="connsiteX9-4771" fmla="*/ 7444 w 10000"/>
                  <a:gd name="connsiteY9-4772" fmla="*/ 2845 h 10000"/>
                  <a:gd name="connsiteX10-4773" fmla="*/ 8680 w 10000"/>
                  <a:gd name="connsiteY10-4774" fmla="*/ 2808 h 10000"/>
                  <a:gd name="connsiteX11-4775" fmla="*/ 8873 w 10000"/>
                  <a:gd name="connsiteY11-4776" fmla="*/ 3799 h 10000"/>
                  <a:gd name="connsiteX12-4777" fmla="*/ 8568 w 10000"/>
                  <a:gd name="connsiteY12-4778" fmla="*/ 4203 h 10000"/>
                  <a:gd name="connsiteX13-4779" fmla="*/ 7941 w 10000"/>
                  <a:gd name="connsiteY13-4780" fmla="*/ 4184 h 10000"/>
                  <a:gd name="connsiteX14-4781" fmla="*/ 7748 w 10000"/>
                  <a:gd name="connsiteY14-4782" fmla="*/ 4276 h 10000"/>
                  <a:gd name="connsiteX15-4783" fmla="*/ 7829 w 10000"/>
                  <a:gd name="connsiteY15-4784" fmla="*/ 4496 h 10000"/>
                  <a:gd name="connsiteX16-4785" fmla="*/ 8664 w 10000"/>
                  <a:gd name="connsiteY16-4786" fmla="*/ 4514 h 10000"/>
                  <a:gd name="connsiteX17-4787" fmla="*/ 9163 w 10000"/>
                  <a:gd name="connsiteY17-4788" fmla="*/ 3928 h 10000"/>
                  <a:gd name="connsiteX18-4789" fmla="*/ 8857 w 10000"/>
                  <a:gd name="connsiteY18-4790" fmla="*/ 2533 h 10000"/>
                  <a:gd name="connsiteX19-4791" fmla="*/ 7637 w 10000"/>
                  <a:gd name="connsiteY19-4792" fmla="*/ 2350 h 10000"/>
                  <a:gd name="connsiteX20-4793" fmla="*/ 6720 w 10000"/>
                  <a:gd name="connsiteY20-4794" fmla="*/ 1360 h 10000"/>
                  <a:gd name="connsiteX21-4795" fmla="*/ 5627 w 10000"/>
                  <a:gd name="connsiteY21-4796" fmla="*/ 1470 h 10000"/>
                  <a:gd name="connsiteX22-4797" fmla="*/ 4390 w 10000"/>
                  <a:gd name="connsiteY22-4798" fmla="*/ 902 h 10000"/>
                  <a:gd name="connsiteX23-4799" fmla="*/ 3442 w 10000"/>
                  <a:gd name="connsiteY23-4800" fmla="*/ 1543 h 10000"/>
                  <a:gd name="connsiteX24-4801" fmla="*/ 3201 w 10000"/>
                  <a:gd name="connsiteY24-4802" fmla="*/ 2277 h 10000"/>
                  <a:gd name="connsiteX25-4803" fmla="*/ 1578 w 10000"/>
                  <a:gd name="connsiteY25-4804" fmla="*/ 2771 h 10000"/>
                  <a:gd name="connsiteX26-4805" fmla="*/ 1257 w 10000"/>
                  <a:gd name="connsiteY26-4806" fmla="*/ 4203 h 10000"/>
                  <a:gd name="connsiteX27-4807" fmla="*/ 902 w 10000"/>
                  <a:gd name="connsiteY27-4808" fmla="*/ 5486 h 10000"/>
                  <a:gd name="connsiteX28-4809" fmla="*/ 1417 w 10000"/>
                  <a:gd name="connsiteY28-4810" fmla="*/ 6294 h 10000"/>
                  <a:gd name="connsiteX29-4811" fmla="*/ 2670 w 10000"/>
                  <a:gd name="connsiteY29-4812" fmla="*/ 6129 h 10000"/>
                  <a:gd name="connsiteX30-4813" fmla="*/ 4518 w 10000"/>
                  <a:gd name="connsiteY30-4814" fmla="*/ 6092 h 10000"/>
                  <a:gd name="connsiteX31-4815" fmla="*/ 5531 w 10000"/>
                  <a:gd name="connsiteY31-4816" fmla="*/ 6642 h 10000"/>
                  <a:gd name="connsiteX32-4817" fmla="*/ 5611 w 10000"/>
                  <a:gd name="connsiteY32-4818" fmla="*/ 6642 h 10000"/>
                  <a:gd name="connsiteX33-4819" fmla="*/ 6093 w 10000"/>
                  <a:gd name="connsiteY33-4820" fmla="*/ 6129 h 10000"/>
                  <a:gd name="connsiteX34-4821" fmla="*/ 6013 w 10000"/>
                  <a:gd name="connsiteY34-4822" fmla="*/ 5907 h 10000"/>
                  <a:gd name="connsiteX35-4823" fmla="*/ 5820 w 10000"/>
                  <a:gd name="connsiteY35-4824" fmla="*/ 5981 h 10000"/>
                  <a:gd name="connsiteX36-4825" fmla="*/ 5547 w 10000"/>
                  <a:gd name="connsiteY36-4826" fmla="*/ 6312 h 10000"/>
                  <a:gd name="connsiteX37-4827" fmla="*/ 4695 w 10000"/>
                  <a:gd name="connsiteY37-4828" fmla="*/ 5834 h 10000"/>
                  <a:gd name="connsiteX38-4829" fmla="*/ 2510 w 10000"/>
                  <a:gd name="connsiteY38-4830" fmla="*/ 5852 h 10000"/>
                  <a:gd name="connsiteX39-4831" fmla="*/ 1545 w 10000"/>
                  <a:gd name="connsiteY39-4832" fmla="*/ 5981 h 10000"/>
                  <a:gd name="connsiteX40-4833" fmla="*/ 1208 w 10000"/>
                  <a:gd name="connsiteY40-4834" fmla="*/ 5431 h 10000"/>
                  <a:gd name="connsiteX41-4835" fmla="*/ 1514 w 10000"/>
                  <a:gd name="connsiteY41-4836" fmla="*/ 4386 h 10000"/>
                  <a:gd name="connsiteX42-4837" fmla="*/ 1561 w 10000"/>
                  <a:gd name="connsiteY42-4838" fmla="*/ 4203 h 10000"/>
                  <a:gd name="connsiteX43-4839" fmla="*/ 1787 w 10000"/>
                  <a:gd name="connsiteY43-4840" fmla="*/ 2991 h 10000"/>
                  <a:gd name="connsiteX44-4841" fmla="*/ 3136 w 10000"/>
                  <a:gd name="connsiteY44-4842" fmla="*/ 2606 h 10000"/>
                  <a:gd name="connsiteX45-4843" fmla="*/ 3876 w 10000"/>
                  <a:gd name="connsiteY45-4844" fmla="*/ 3799 h 10000"/>
                  <a:gd name="connsiteX46-4845" fmla="*/ 2703 w 10000"/>
                  <a:gd name="connsiteY46-4846" fmla="*/ 4569 h 10000"/>
                  <a:gd name="connsiteX47-4847" fmla="*/ 2719 w 10000"/>
                  <a:gd name="connsiteY47-4848" fmla="*/ 4808 h 10000"/>
                  <a:gd name="connsiteX48-4849" fmla="*/ 2927 w 10000"/>
                  <a:gd name="connsiteY48-4850" fmla="*/ 4771 h 10000"/>
                  <a:gd name="connsiteX49-4851" fmla="*/ 4744 w 10000"/>
                  <a:gd name="connsiteY49-4852" fmla="*/ 4423 h 10000"/>
                  <a:gd name="connsiteX50-4853" fmla="*/ 4937 w 10000"/>
                  <a:gd name="connsiteY50-4854" fmla="*/ 4423 h 10000"/>
                  <a:gd name="connsiteX51-4855" fmla="*/ 5804 w 10000"/>
                  <a:gd name="connsiteY51-4856" fmla="*/ 4184 h 10000"/>
                  <a:gd name="connsiteX52-4857" fmla="*/ 6383 w 10000"/>
                  <a:gd name="connsiteY52-4858" fmla="*/ 4973 h 10000"/>
                  <a:gd name="connsiteX53-4859" fmla="*/ 6512 w 10000"/>
                  <a:gd name="connsiteY53-4860" fmla="*/ 5119 h 10000"/>
                  <a:gd name="connsiteX54-4861" fmla="*/ 7572 w 10000"/>
                  <a:gd name="connsiteY54-4862" fmla="*/ 6532 h 10000"/>
                  <a:gd name="connsiteX55-4863" fmla="*/ 7004 w 10000"/>
                  <a:gd name="connsiteY55-4864" fmla="*/ 7909 h 10000"/>
                  <a:gd name="connsiteX56-4865" fmla="*/ 5483 w 10000"/>
                  <a:gd name="connsiteY56-4866" fmla="*/ 8218 h 10000"/>
                  <a:gd name="connsiteX57-4867" fmla="*/ 5467 w 10000"/>
                  <a:gd name="connsiteY57-4868" fmla="*/ 8273 h 10000"/>
                  <a:gd name="connsiteX58-4869" fmla="*/ 3490 w 10000"/>
                  <a:gd name="connsiteY58-4870" fmla="*/ 8053 h 10000"/>
                  <a:gd name="connsiteX59-4871" fmla="*/ 3345 w 10000"/>
                  <a:gd name="connsiteY59-4872" fmla="*/ 7357 h 10000"/>
                  <a:gd name="connsiteX60-4873" fmla="*/ 3586 w 10000"/>
                  <a:gd name="connsiteY60-4874" fmla="*/ 7082 h 10000"/>
                  <a:gd name="connsiteX61-4875" fmla="*/ 3683 w 10000"/>
                  <a:gd name="connsiteY61-4876" fmla="*/ 6880 h 10000"/>
                  <a:gd name="connsiteX62-4877" fmla="*/ 3490 w 10000"/>
                  <a:gd name="connsiteY62-4878" fmla="*/ 6770 h 10000"/>
                  <a:gd name="connsiteX63-4879" fmla="*/ 3072 w 10000"/>
                  <a:gd name="connsiteY63-4880" fmla="*/ 7247 h 10000"/>
                  <a:gd name="connsiteX64-4881" fmla="*/ 3249 w 10000"/>
                  <a:gd name="connsiteY64-4882" fmla="*/ 8255 h 10000"/>
                  <a:gd name="connsiteX65-4883" fmla="*/ 3249 w 10000"/>
                  <a:gd name="connsiteY65-4884" fmla="*/ 8273 h 10000"/>
                  <a:gd name="connsiteX66-4885" fmla="*/ 4680 w 10000"/>
                  <a:gd name="connsiteY66-4886" fmla="*/ 8825 h 10000"/>
                  <a:gd name="connsiteX67-4887" fmla="*/ 5354 w 10000"/>
                  <a:gd name="connsiteY67-4888" fmla="*/ 8677 h 10000"/>
                  <a:gd name="connsiteX68-4889" fmla="*/ 3393 w 10000"/>
                  <a:gd name="connsiteY68-4890" fmla="*/ 9998 h 10000"/>
                  <a:gd name="connsiteX69-4891" fmla="*/ 2253 w 10000"/>
                  <a:gd name="connsiteY69-4892" fmla="*/ 9228 h 10000"/>
                  <a:gd name="connsiteX70-4893" fmla="*/ 1224 w 10000"/>
                  <a:gd name="connsiteY70-4894" fmla="*/ 7137 h 10000"/>
                  <a:gd name="connsiteX71-4895" fmla="*/ 3 w 10000"/>
                  <a:gd name="connsiteY71-4896" fmla="*/ 4954 h 10000"/>
                  <a:gd name="connsiteX0-4897" fmla="*/ 3 w 10000"/>
                  <a:gd name="connsiteY0-4898" fmla="*/ 4954 h 10000"/>
                  <a:gd name="connsiteX1-4899" fmla="*/ 726 w 10000"/>
                  <a:gd name="connsiteY1-4900" fmla="*/ 3028 h 10000"/>
                  <a:gd name="connsiteX2-4901" fmla="*/ 1337 w 10000"/>
                  <a:gd name="connsiteY2-4902" fmla="*/ 1635 h 10000"/>
                  <a:gd name="connsiteX3-4903" fmla="*/ 3233 w 10000"/>
                  <a:gd name="connsiteY3-4904" fmla="*/ 773 h 10000"/>
                  <a:gd name="connsiteX4-4905" fmla="*/ 5997 w 10000"/>
                  <a:gd name="connsiteY4-4906" fmla="*/ 424 h 10000"/>
                  <a:gd name="connsiteX5-4907" fmla="*/ 8488 w 10000"/>
                  <a:gd name="connsiteY5-4908" fmla="*/ 1452 h 10000"/>
                  <a:gd name="connsiteX6-4909" fmla="*/ 9693 w 10000"/>
                  <a:gd name="connsiteY6-4910" fmla="*/ 4661 h 10000"/>
                  <a:gd name="connsiteX7-4911" fmla="*/ 7765 w 10000"/>
                  <a:gd name="connsiteY7-4912" fmla="*/ 5852 h 10000"/>
                  <a:gd name="connsiteX8-4913" fmla="*/ 6752 w 10000"/>
                  <a:gd name="connsiteY8-4914" fmla="*/ 4844 h 10000"/>
                  <a:gd name="connsiteX9-4915" fmla="*/ 7444 w 10000"/>
                  <a:gd name="connsiteY9-4916" fmla="*/ 2845 h 10000"/>
                  <a:gd name="connsiteX10-4917" fmla="*/ 8680 w 10000"/>
                  <a:gd name="connsiteY10-4918" fmla="*/ 2808 h 10000"/>
                  <a:gd name="connsiteX11-4919" fmla="*/ 8873 w 10000"/>
                  <a:gd name="connsiteY11-4920" fmla="*/ 3799 h 10000"/>
                  <a:gd name="connsiteX12-4921" fmla="*/ 8568 w 10000"/>
                  <a:gd name="connsiteY12-4922" fmla="*/ 4203 h 10000"/>
                  <a:gd name="connsiteX13-4923" fmla="*/ 7941 w 10000"/>
                  <a:gd name="connsiteY13-4924" fmla="*/ 4184 h 10000"/>
                  <a:gd name="connsiteX14-4925" fmla="*/ 7748 w 10000"/>
                  <a:gd name="connsiteY14-4926" fmla="*/ 4276 h 10000"/>
                  <a:gd name="connsiteX15-4927" fmla="*/ 7829 w 10000"/>
                  <a:gd name="connsiteY15-4928" fmla="*/ 4496 h 10000"/>
                  <a:gd name="connsiteX16-4929" fmla="*/ 8664 w 10000"/>
                  <a:gd name="connsiteY16-4930" fmla="*/ 4514 h 10000"/>
                  <a:gd name="connsiteX17-4931" fmla="*/ 9163 w 10000"/>
                  <a:gd name="connsiteY17-4932" fmla="*/ 3928 h 10000"/>
                  <a:gd name="connsiteX18-4933" fmla="*/ 8857 w 10000"/>
                  <a:gd name="connsiteY18-4934" fmla="*/ 2533 h 10000"/>
                  <a:gd name="connsiteX19-4935" fmla="*/ 7637 w 10000"/>
                  <a:gd name="connsiteY19-4936" fmla="*/ 2350 h 10000"/>
                  <a:gd name="connsiteX20-4937" fmla="*/ 6720 w 10000"/>
                  <a:gd name="connsiteY20-4938" fmla="*/ 1360 h 10000"/>
                  <a:gd name="connsiteX21-4939" fmla="*/ 5627 w 10000"/>
                  <a:gd name="connsiteY21-4940" fmla="*/ 1470 h 10000"/>
                  <a:gd name="connsiteX22-4941" fmla="*/ 4390 w 10000"/>
                  <a:gd name="connsiteY22-4942" fmla="*/ 902 h 10000"/>
                  <a:gd name="connsiteX23-4943" fmla="*/ 3442 w 10000"/>
                  <a:gd name="connsiteY23-4944" fmla="*/ 1543 h 10000"/>
                  <a:gd name="connsiteX24-4945" fmla="*/ 3201 w 10000"/>
                  <a:gd name="connsiteY24-4946" fmla="*/ 2277 h 10000"/>
                  <a:gd name="connsiteX25-4947" fmla="*/ 1578 w 10000"/>
                  <a:gd name="connsiteY25-4948" fmla="*/ 2771 h 10000"/>
                  <a:gd name="connsiteX26-4949" fmla="*/ 1257 w 10000"/>
                  <a:gd name="connsiteY26-4950" fmla="*/ 4203 h 10000"/>
                  <a:gd name="connsiteX27-4951" fmla="*/ 902 w 10000"/>
                  <a:gd name="connsiteY27-4952" fmla="*/ 5486 h 10000"/>
                  <a:gd name="connsiteX28-4953" fmla="*/ 1417 w 10000"/>
                  <a:gd name="connsiteY28-4954" fmla="*/ 6294 h 10000"/>
                  <a:gd name="connsiteX29-4955" fmla="*/ 2670 w 10000"/>
                  <a:gd name="connsiteY29-4956" fmla="*/ 6129 h 10000"/>
                  <a:gd name="connsiteX30-4957" fmla="*/ 4518 w 10000"/>
                  <a:gd name="connsiteY30-4958" fmla="*/ 6092 h 10000"/>
                  <a:gd name="connsiteX31-4959" fmla="*/ 5531 w 10000"/>
                  <a:gd name="connsiteY31-4960" fmla="*/ 6642 h 10000"/>
                  <a:gd name="connsiteX32-4961" fmla="*/ 5611 w 10000"/>
                  <a:gd name="connsiteY32-4962" fmla="*/ 6642 h 10000"/>
                  <a:gd name="connsiteX33-4963" fmla="*/ 6093 w 10000"/>
                  <a:gd name="connsiteY33-4964" fmla="*/ 6129 h 10000"/>
                  <a:gd name="connsiteX34-4965" fmla="*/ 6013 w 10000"/>
                  <a:gd name="connsiteY34-4966" fmla="*/ 5907 h 10000"/>
                  <a:gd name="connsiteX35-4967" fmla="*/ 5820 w 10000"/>
                  <a:gd name="connsiteY35-4968" fmla="*/ 5981 h 10000"/>
                  <a:gd name="connsiteX36-4969" fmla="*/ 5547 w 10000"/>
                  <a:gd name="connsiteY36-4970" fmla="*/ 6312 h 10000"/>
                  <a:gd name="connsiteX37-4971" fmla="*/ 4695 w 10000"/>
                  <a:gd name="connsiteY37-4972" fmla="*/ 5834 h 10000"/>
                  <a:gd name="connsiteX38-4973" fmla="*/ 2510 w 10000"/>
                  <a:gd name="connsiteY38-4974" fmla="*/ 5852 h 10000"/>
                  <a:gd name="connsiteX39-4975" fmla="*/ 1545 w 10000"/>
                  <a:gd name="connsiteY39-4976" fmla="*/ 5981 h 10000"/>
                  <a:gd name="connsiteX40-4977" fmla="*/ 1208 w 10000"/>
                  <a:gd name="connsiteY40-4978" fmla="*/ 5431 h 10000"/>
                  <a:gd name="connsiteX41-4979" fmla="*/ 1514 w 10000"/>
                  <a:gd name="connsiteY41-4980" fmla="*/ 4386 h 10000"/>
                  <a:gd name="connsiteX42-4981" fmla="*/ 1561 w 10000"/>
                  <a:gd name="connsiteY42-4982" fmla="*/ 4203 h 10000"/>
                  <a:gd name="connsiteX43-4983" fmla="*/ 1787 w 10000"/>
                  <a:gd name="connsiteY43-4984" fmla="*/ 2991 h 10000"/>
                  <a:gd name="connsiteX44-4985" fmla="*/ 3136 w 10000"/>
                  <a:gd name="connsiteY44-4986" fmla="*/ 2606 h 10000"/>
                  <a:gd name="connsiteX45-4987" fmla="*/ 3876 w 10000"/>
                  <a:gd name="connsiteY45-4988" fmla="*/ 3799 h 10000"/>
                  <a:gd name="connsiteX46-4989" fmla="*/ 2703 w 10000"/>
                  <a:gd name="connsiteY46-4990" fmla="*/ 4569 h 10000"/>
                  <a:gd name="connsiteX47-4991" fmla="*/ 2719 w 10000"/>
                  <a:gd name="connsiteY47-4992" fmla="*/ 4808 h 10000"/>
                  <a:gd name="connsiteX48-4993" fmla="*/ 2927 w 10000"/>
                  <a:gd name="connsiteY48-4994" fmla="*/ 4771 h 10000"/>
                  <a:gd name="connsiteX49-4995" fmla="*/ 4744 w 10000"/>
                  <a:gd name="connsiteY49-4996" fmla="*/ 4423 h 10000"/>
                  <a:gd name="connsiteX50-4997" fmla="*/ 4937 w 10000"/>
                  <a:gd name="connsiteY50-4998" fmla="*/ 4423 h 10000"/>
                  <a:gd name="connsiteX51-4999" fmla="*/ 5804 w 10000"/>
                  <a:gd name="connsiteY51-5000" fmla="*/ 4184 h 10000"/>
                  <a:gd name="connsiteX52-5001" fmla="*/ 6383 w 10000"/>
                  <a:gd name="connsiteY52-5002" fmla="*/ 4973 h 10000"/>
                  <a:gd name="connsiteX53-5003" fmla="*/ 6512 w 10000"/>
                  <a:gd name="connsiteY53-5004" fmla="*/ 5119 h 10000"/>
                  <a:gd name="connsiteX54-5005" fmla="*/ 7572 w 10000"/>
                  <a:gd name="connsiteY54-5006" fmla="*/ 6532 h 10000"/>
                  <a:gd name="connsiteX55-5007" fmla="*/ 7004 w 10000"/>
                  <a:gd name="connsiteY55-5008" fmla="*/ 7909 h 10000"/>
                  <a:gd name="connsiteX56-5009" fmla="*/ 5483 w 10000"/>
                  <a:gd name="connsiteY56-5010" fmla="*/ 8218 h 10000"/>
                  <a:gd name="connsiteX57-5011" fmla="*/ 5467 w 10000"/>
                  <a:gd name="connsiteY57-5012" fmla="*/ 8273 h 10000"/>
                  <a:gd name="connsiteX58-5013" fmla="*/ 3490 w 10000"/>
                  <a:gd name="connsiteY58-5014" fmla="*/ 8053 h 10000"/>
                  <a:gd name="connsiteX59-5015" fmla="*/ 3345 w 10000"/>
                  <a:gd name="connsiteY59-5016" fmla="*/ 7357 h 10000"/>
                  <a:gd name="connsiteX60-5017" fmla="*/ 3586 w 10000"/>
                  <a:gd name="connsiteY60-5018" fmla="*/ 7082 h 10000"/>
                  <a:gd name="connsiteX61-5019" fmla="*/ 3683 w 10000"/>
                  <a:gd name="connsiteY61-5020" fmla="*/ 6880 h 10000"/>
                  <a:gd name="connsiteX62-5021" fmla="*/ 3490 w 10000"/>
                  <a:gd name="connsiteY62-5022" fmla="*/ 6770 h 10000"/>
                  <a:gd name="connsiteX63-5023" fmla="*/ 3072 w 10000"/>
                  <a:gd name="connsiteY63-5024" fmla="*/ 7247 h 10000"/>
                  <a:gd name="connsiteX64-5025" fmla="*/ 3249 w 10000"/>
                  <a:gd name="connsiteY64-5026" fmla="*/ 8255 h 10000"/>
                  <a:gd name="connsiteX65-5027" fmla="*/ 3249 w 10000"/>
                  <a:gd name="connsiteY65-5028" fmla="*/ 8273 h 10000"/>
                  <a:gd name="connsiteX66-5029" fmla="*/ 4680 w 10000"/>
                  <a:gd name="connsiteY66-5030" fmla="*/ 8825 h 10000"/>
                  <a:gd name="connsiteX67-5031" fmla="*/ 5354 w 10000"/>
                  <a:gd name="connsiteY67-5032" fmla="*/ 8677 h 10000"/>
                  <a:gd name="connsiteX68-5033" fmla="*/ 3393 w 10000"/>
                  <a:gd name="connsiteY68-5034" fmla="*/ 9998 h 10000"/>
                  <a:gd name="connsiteX69-5035" fmla="*/ 2253 w 10000"/>
                  <a:gd name="connsiteY69-5036" fmla="*/ 9228 h 10000"/>
                  <a:gd name="connsiteX70-5037" fmla="*/ 1224 w 10000"/>
                  <a:gd name="connsiteY70-5038" fmla="*/ 7137 h 10000"/>
                  <a:gd name="connsiteX71-5039" fmla="*/ 3 w 10000"/>
                  <a:gd name="connsiteY71-5040" fmla="*/ 4954 h 10000"/>
                  <a:gd name="connsiteX0-5041" fmla="*/ 3 w 10000"/>
                  <a:gd name="connsiteY0-5042" fmla="*/ 4954 h 10000"/>
                  <a:gd name="connsiteX1-5043" fmla="*/ 726 w 10000"/>
                  <a:gd name="connsiteY1-5044" fmla="*/ 3028 h 10000"/>
                  <a:gd name="connsiteX2-5045" fmla="*/ 1337 w 10000"/>
                  <a:gd name="connsiteY2-5046" fmla="*/ 1635 h 10000"/>
                  <a:gd name="connsiteX3-5047" fmla="*/ 3233 w 10000"/>
                  <a:gd name="connsiteY3-5048" fmla="*/ 773 h 10000"/>
                  <a:gd name="connsiteX4-5049" fmla="*/ 5997 w 10000"/>
                  <a:gd name="connsiteY4-5050" fmla="*/ 424 h 10000"/>
                  <a:gd name="connsiteX5-5051" fmla="*/ 8488 w 10000"/>
                  <a:gd name="connsiteY5-5052" fmla="*/ 1452 h 10000"/>
                  <a:gd name="connsiteX6-5053" fmla="*/ 9693 w 10000"/>
                  <a:gd name="connsiteY6-5054" fmla="*/ 4661 h 10000"/>
                  <a:gd name="connsiteX7-5055" fmla="*/ 7765 w 10000"/>
                  <a:gd name="connsiteY7-5056" fmla="*/ 5852 h 10000"/>
                  <a:gd name="connsiteX8-5057" fmla="*/ 6752 w 10000"/>
                  <a:gd name="connsiteY8-5058" fmla="*/ 4844 h 10000"/>
                  <a:gd name="connsiteX9-5059" fmla="*/ 7444 w 10000"/>
                  <a:gd name="connsiteY9-5060" fmla="*/ 2845 h 10000"/>
                  <a:gd name="connsiteX10-5061" fmla="*/ 8680 w 10000"/>
                  <a:gd name="connsiteY10-5062" fmla="*/ 2808 h 10000"/>
                  <a:gd name="connsiteX11-5063" fmla="*/ 8873 w 10000"/>
                  <a:gd name="connsiteY11-5064" fmla="*/ 3799 h 10000"/>
                  <a:gd name="connsiteX12-5065" fmla="*/ 8568 w 10000"/>
                  <a:gd name="connsiteY12-5066" fmla="*/ 4203 h 10000"/>
                  <a:gd name="connsiteX13-5067" fmla="*/ 7941 w 10000"/>
                  <a:gd name="connsiteY13-5068" fmla="*/ 4184 h 10000"/>
                  <a:gd name="connsiteX14-5069" fmla="*/ 7748 w 10000"/>
                  <a:gd name="connsiteY14-5070" fmla="*/ 4276 h 10000"/>
                  <a:gd name="connsiteX15-5071" fmla="*/ 7829 w 10000"/>
                  <a:gd name="connsiteY15-5072" fmla="*/ 4496 h 10000"/>
                  <a:gd name="connsiteX16-5073" fmla="*/ 8664 w 10000"/>
                  <a:gd name="connsiteY16-5074" fmla="*/ 4514 h 10000"/>
                  <a:gd name="connsiteX17-5075" fmla="*/ 9163 w 10000"/>
                  <a:gd name="connsiteY17-5076" fmla="*/ 3928 h 10000"/>
                  <a:gd name="connsiteX18-5077" fmla="*/ 8857 w 10000"/>
                  <a:gd name="connsiteY18-5078" fmla="*/ 2533 h 10000"/>
                  <a:gd name="connsiteX19-5079" fmla="*/ 7637 w 10000"/>
                  <a:gd name="connsiteY19-5080" fmla="*/ 2350 h 10000"/>
                  <a:gd name="connsiteX20-5081" fmla="*/ 6720 w 10000"/>
                  <a:gd name="connsiteY20-5082" fmla="*/ 1360 h 10000"/>
                  <a:gd name="connsiteX21-5083" fmla="*/ 5627 w 10000"/>
                  <a:gd name="connsiteY21-5084" fmla="*/ 1470 h 10000"/>
                  <a:gd name="connsiteX22-5085" fmla="*/ 4390 w 10000"/>
                  <a:gd name="connsiteY22-5086" fmla="*/ 902 h 10000"/>
                  <a:gd name="connsiteX23-5087" fmla="*/ 3442 w 10000"/>
                  <a:gd name="connsiteY23-5088" fmla="*/ 1543 h 10000"/>
                  <a:gd name="connsiteX24-5089" fmla="*/ 3201 w 10000"/>
                  <a:gd name="connsiteY24-5090" fmla="*/ 2277 h 10000"/>
                  <a:gd name="connsiteX25-5091" fmla="*/ 1578 w 10000"/>
                  <a:gd name="connsiteY25-5092" fmla="*/ 2771 h 10000"/>
                  <a:gd name="connsiteX26-5093" fmla="*/ 1257 w 10000"/>
                  <a:gd name="connsiteY26-5094" fmla="*/ 4203 h 10000"/>
                  <a:gd name="connsiteX27-5095" fmla="*/ 902 w 10000"/>
                  <a:gd name="connsiteY27-5096" fmla="*/ 5486 h 10000"/>
                  <a:gd name="connsiteX28-5097" fmla="*/ 1417 w 10000"/>
                  <a:gd name="connsiteY28-5098" fmla="*/ 6294 h 10000"/>
                  <a:gd name="connsiteX29-5099" fmla="*/ 2670 w 10000"/>
                  <a:gd name="connsiteY29-5100" fmla="*/ 6129 h 10000"/>
                  <a:gd name="connsiteX30-5101" fmla="*/ 4518 w 10000"/>
                  <a:gd name="connsiteY30-5102" fmla="*/ 6092 h 10000"/>
                  <a:gd name="connsiteX31-5103" fmla="*/ 5531 w 10000"/>
                  <a:gd name="connsiteY31-5104" fmla="*/ 6642 h 10000"/>
                  <a:gd name="connsiteX32-5105" fmla="*/ 5611 w 10000"/>
                  <a:gd name="connsiteY32-5106" fmla="*/ 6642 h 10000"/>
                  <a:gd name="connsiteX33-5107" fmla="*/ 6093 w 10000"/>
                  <a:gd name="connsiteY33-5108" fmla="*/ 6129 h 10000"/>
                  <a:gd name="connsiteX34-5109" fmla="*/ 6013 w 10000"/>
                  <a:gd name="connsiteY34-5110" fmla="*/ 5907 h 10000"/>
                  <a:gd name="connsiteX35-5111" fmla="*/ 5820 w 10000"/>
                  <a:gd name="connsiteY35-5112" fmla="*/ 5981 h 10000"/>
                  <a:gd name="connsiteX36-5113" fmla="*/ 5547 w 10000"/>
                  <a:gd name="connsiteY36-5114" fmla="*/ 6312 h 10000"/>
                  <a:gd name="connsiteX37-5115" fmla="*/ 4695 w 10000"/>
                  <a:gd name="connsiteY37-5116" fmla="*/ 5834 h 10000"/>
                  <a:gd name="connsiteX38-5117" fmla="*/ 2510 w 10000"/>
                  <a:gd name="connsiteY38-5118" fmla="*/ 5852 h 10000"/>
                  <a:gd name="connsiteX39-5119" fmla="*/ 1545 w 10000"/>
                  <a:gd name="connsiteY39-5120" fmla="*/ 5981 h 10000"/>
                  <a:gd name="connsiteX40-5121" fmla="*/ 1208 w 10000"/>
                  <a:gd name="connsiteY40-5122" fmla="*/ 5431 h 10000"/>
                  <a:gd name="connsiteX41-5123" fmla="*/ 1514 w 10000"/>
                  <a:gd name="connsiteY41-5124" fmla="*/ 4386 h 10000"/>
                  <a:gd name="connsiteX42-5125" fmla="*/ 1561 w 10000"/>
                  <a:gd name="connsiteY42-5126" fmla="*/ 4203 h 10000"/>
                  <a:gd name="connsiteX43-5127" fmla="*/ 1787 w 10000"/>
                  <a:gd name="connsiteY43-5128" fmla="*/ 2991 h 10000"/>
                  <a:gd name="connsiteX44-5129" fmla="*/ 3136 w 10000"/>
                  <a:gd name="connsiteY44-5130" fmla="*/ 2606 h 10000"/>
                  <a:gd name="connsiteX45-5131" fmla="*/ 3876 w 10000"/>
                  <a:gd name="connsiteY45-5132" fmla="*/ 3799 h 10000"/>
                  <a:gd name="connsiteX46-5133" fmla="*/ 2703 w 10000"/>
                  <a:gd name="connsiteY46-5134" fmla="*/ 4569 h 10000"/>
                  <a:gd name="connsiteX47-5135" fmla="*/ 2719 w 10000"/>
                  <a:gd name="connsiteY47-5136" fmla="*/ 4808 h 10000"/>
                  <a:gd name="connsiteX48-5137" fmla="*/ 2927 w 10000"/>
                  <a:gd name="connsiteY48-5138" fmla="*/ 4771 h 10000"/>
                  <a:gd name="connsiteX49-5139" fmla="*/ 4744 w 10000"/>
                  <a:gd name="connsiteY49-5140" fmla="*/ 4423 h 10000"/>
                  <a:gd name="connsiteX50-5141" fmla="*/ 4937 w 10000"/>
                  <a:gd name="connsiteY50-5142" fmla="*/ 4423 h 10000"/>
                  <a:gd name="connsiteX51-5143" fmla="*/ 5804 w 10000"/>
                  <a:gd name="connsiteY51-5144" fmla="*/ 4184 h 10000"/>
                  <a:gd name="connsiteX52-5145" fmla="*/ 6383 w 10000"/>
                  <a:gd name="connsiteY52-5146" fmla="*/ 4973 h 10000"/>
                  <a:gd name="connsiteX53-5147" fmla="*/ 6512 w 10000"/>
                  <a:gd name="connsiteY53-5148" fmla="*/ 5119 h 10000"/>
                  <a:gd name="connsiteX54-5149" fmla="*/ 7572 w 10000"/>
                  <a:gd name="connsiteY54-5150" fmla="*/ 6532 h 10000"/>
                  <a:gd name="connsiteX55-5151" fmla="*/ 7004 w 10000"/>
                  <a:gd name="connsiteY55-5152" fmla="*/ 7909 h 10000"/>
                  <a:gd name="connsiteX56-5153" fmla="*/ 5483 w 10000"/>
                  <a:gd name="connsiteY56-5154" fmla="*/ 8218 h 10000"/>
                  <a:gd name="connsiteX57-5155" fmla="*/ 5467 w 10000"/>
                  <a:gd name="connsiteY57-5156" fmla="*/ 8273 h 10000"/>
                  <a:gd name="connsiteX58-5157" fmla="*/ 3490 w 10000"/>
                  <a:gd name="connsiteY58-5158" fmla="*/ 8053 h 10000"/>
                  <a:gd name="connsiteX59-5159" fmla="*/ 3345 w 10000"/>
                  <a:gd name="connsiteY59-5160" fmla="*/ 7357 h 10000"/>
                  <a:gd name="connsiteX60-5161" fmla="*/ 3586 w 10000"/>
                  <a:gd name="connsiteY60-5162" fmla="*/ 7082 h 10000"/>
                  <a:gd name="connsiteX61-5163" fmla="*/ 3683 w 10000"/>
                  <a:gd name="connsiteY61-5164" fmla="*/ 6880 h 10000"/>
                  <a:gd name="connsiteX62-5165" fmla="*/ 3490 w 10000"/>
                  <a:gd name="connsiteY62-5166" fmla="*/ 6770 h 10000"/>
                  <a:gd name="connsiteX63-5167" fmla="*/ 3072 w 10000"/>
                  <a:gd name="connsiteY63-5168" fmla="*/ 7247 h 10000"/>
                  <a:gd name="connsiteX64-5169" fmla="*/ 3249 w 10000"/>
                  <a:gd name="connsiteY64-5170" fmla="*/ 8255 h 10000"/>
                  <a:gd name="connsiteX65-5171" fmla="*/ 3249 w 10000"/>
                  <a:gd name="connsiteY65-5172" fmla="*/ 8273 h 10000"/>
                  <a:gd name="connsiteX66-5173" fmla="*/ 4680 w 10000"/>
                  <a:gd name="connsiteY66-5174" fmla="*/ 8825 h 10000"/>
                  <a:gd name="connsiteX67-5175" fmla="*/ 5354 w 10000"/>
                  <a:gd name="connsiteY67-5176" fmla="*/ 8677 h 10000"/>
                  <a:gd name="connsiteX68-5177" fmla="*/ 3393 w 10000"/>
                  <a:gd name="connsiteY68-5178" fmla="*/ 9998 h 10000"/>
                  <a:gd name="connsiteX69-5179" fmla="*/ 2253 w 10000"/>
                  <a:gd name="connsiteY69-5180" fmla="*/ 9228 h 10000"/>
                  <a:gd name="connsiteX70-5181" fmla="*/ 1224 w 10000"/>
                  <a:gd name="connsiteY70-5182" fmla="*/ 7137 h 10000"/>
                  <a:gd name="connsiteX71-5183" fmla="*/ 3 w 10000"/>
                  <a:gd name="connsiteY71-5184" fmla="*/ 4954 h 10000"/>
                  <a:gd name="connsiteX0-5185" fmla="*/ 3 w 10000"/>
                  <a:gd name="connsiteY0-5186" fmla="*/ 4954 h 10000"/>
                  <a:gd name="connsiteX1-5187" fmla="*/ 726 w 10000"/>
                  <a:gd name="connsiteY1-5188" fmla="*/ 3028 h 10000"/>
                  <a:gd name="connsiteX2-5189" fmla="*/ 1337 w 10000"/>
                  <a:gd name="connsiteY2-5190" fmla="*/ 1635 h 10000"/>
                  <a:gd name="connsiteX3-5191" fmla="*/ 3233 w 10000"/>
                  <a:gd name="connsiteY3-5192" fmla="*/ 773 h 10000"/>
                  <a:gd name="connsiteX4-5193" fmla="*/ 5997 w 10000"/>
                  <a:gd name="connsiteY4-5194" fmla="*/ 424 h 10000"/>
                  <a:gd name="connsiteX5-5195" fmla="*/ 8488 w 10000"/>
                  <a:gd name="connsiteY5-5196" fmla="*/ 1452 h 10000"/>
                  <a:gd name="connsiteX6-5197" fmla="*/ 9693 w 10000"/>
                  <a:gd name="connsiteY6-5198" fmla="*/ 4661 h 10000"/>
                  <a:gd name="connsiteX7-5199" fmla="*/ 7765 w 10000"/>
                  <a:gd name="connsiteY7-5200" fmla="*/ 5852 h 10000"/>
                  <a:gd name="connsiteX8-5201" fmla="*/ 6752 w 10000"/>
                  <a:gd name="connsiteY8-5202" fmla="*/ 4844 h 10000"/>
                  <a:gd name="connsiteX9-5203" fmla="*/ 7444 w 10000"/>
                  <a:gd name="connsiteY9-5204" fmla="*/ 2845 h 10000"/>
                  <a:gd name="connsiteX10-5205" fmla="*/ 8680 w 10000"/>
                  <a:gd name="connsiteY10-5206" fmla="*/ 2808 h 10000"/>
                  <a:gd name="connsiteX11-5207" fmla="*/ 8873 w 10000"/>
                  <a:gd name="connsiteY11-5208" fmla="*/ 3799 h 10000"/>
                  <a:gd name="connsiteX12-5209" fmla="*/ 8568 w 10000"/>
                  <a:gd name="connsiteY12-5210" fmla="*/ 4203 h 10000"/>
                  <a:gd name="connsiteX13-5211" fmla="*/ 7941 w 10000"/>
                  <a:gd name="connsiteY13-5212" fmla="*/ 4184 h 10000"/>
                  <a:gd name="connsiteX14-5213" fmla="*/ 7748 w 10000"/>
                  <a:gd name="connsiteY14-5214" fmla="*/ 4276 h 10000"/>
                  <a:gd name="connsiteX15-5215" fmla="*/ 7829 w 10000"/>
                  <a:gd name="connsiteY15-5216" fmla="*/ 4496 h 10000"/>
                  <a:gd name="connsiteX16-5217" fmla="*/ 8664 w 10000"/>
                  <a:gd name="connsiteY16-5218" fmla="*/ 4514 h 10000"/>
                  <a:gd name="connsiteX17-5219" fmla="*/ 9163 w 10000"/>
                  <a:gd name="connsiteY17-5220" fmla="*/ 3928 h 10000"/>
                  <a:gd name="connsiteX18-5221" fmla="*/ 8857 w 10000"/>
                  <a:gd name="connsiteY18-5222" fmla="*/ 2533 h 10000"/>
                  <a:gd name="connsiteX19-5223" fmla="*/ 7637 w 10000"/>
                  <a:gd name="connsiteY19-5224" fmla="*/ 2350 h 10000"/>
                  <a:gd name="connsiteX20-5225" fmla="*/ 6720 w 10000"/>
                  <a:gd name="connsiteY20-5226" fmla="*/ 1360 h 10000"/>
                  <a:gd name="connsiteX21-5227" fmla="*/ 5627 w 10000"/>
                  <a:gd name="connsiteY21-5228" fmla="*/ 1470 h 10000"/>
                  <a:gd name="connsiteX22-5229" fmla="*/ 4390 w 10000"/>
                  <a:gd name="connsiteY22-5230" fmla="*/ 902 h 10000"/>
                  <a:gd name="connsiteX23-5231" fmla="*/ 3442 w 10000"/>
                  <a:gd name="connsiteY23-5232" fmla="*/ 1543 h 10000"/>
                  <a:gd name="connsiteX24-5233" fmla="*/ 3201 w 10000"/>
                  <a:gd name="connsiteY24-5234" fmla="*/ 2277 h 10000"/>
                  <a:gd name="connsiteX25-5235" fmla="*/ 1578 w 10000"/>
                  <a:gd name="connsiteY25-5236" fmla="*/ 2771 h 10000"/>
                  <a:gd name="connsiteX26-5237" fmla="*/ 1257 w 10000"/>
                  <a:gd name="connsiteY26-5238" fmla="*/ 4203 h 10000"/>
                  <a:gd name="connsiteX27-5239" fmla="*/ 902 w 10000"/>
                  <a:gd name="connsiteY27-5240" fmla="*/ 5486 h 10000"/>
                  <a:gd name="connsiteX28-5241" fmla="*/ 1417 w 10000"/>
                  <a:gd name="connsiteY28-5242" fmla="*/ 6294 h 10000"/>
                  <a:gd name="connsiteX29-5243" fmla="*/ 2670 w 10000"/>
                  <a:gd name="connsiteY29-5244" fmla="*/ 6129 h 10000"/>
                  <a:gd name="connsiteX30-5245" fmla="*/ 4518 w 10000"/>
                  <a:gd name="connsiteY30-5246" fmla="*/ 6092 h 10000"/>
                  <a:gd name="connsiteX31-5247" fmla="*/ 5531 w 10000"/>
                  <a:gd name="connsiteY31-5248" fmla="*/ 6642 h 10000"/>
                  <a:gd name="connsiteX32-5249" fmla="*/ 5611 w 10000"/>
                  <a:gd name="connsiteY32-5250" fmla="*/ 6642 h 10000"/>
                  <a:gd name="connsiteX33-5251" fmla="*/ 6093 w 10000"/>
                  <a:gd name="connsiteY33-5252" fmla="*/ 6129 h 10000"/>
                  <a:gd name="connsiteX34-5253" fmla="*/ 6013 w 10000"/>
                  <a:gd name="connsiteY34-5254" fmla="*/ 5907 h 10000"/>
                  <a:gd name="connsiteX35-5255" fmla="*/ 5820 w 10000"/>
                  <a:gd name="connsiteY35-5256" fmla="*/ 5981 h 10000"/>
                  <a:gd name="connsiteX36-5257" fmla="*/ 5547 w 10000"/>
                  <a:gd name="connsiteY36-5258" fmla="*/ 6312 h 10000"/>
                  <a:gd name="connsiteX37-5259" fmla="*/ 4695 w 10000"/>
                  <a:gd name="connsiteY37-5260" fmla="*/ 5834 h 10000"/>
                  <a:gd name="connsiteX38-5261" fmla="*/ 2510 w 10000"/>
                  <a:gd name="connsiteY38-5262" fmla="*/ 5852 h 10000"/>
                  <a:gd name="connsiteX39-5263" fmla="*/ 1545 w 10000"/>
                  <a:gd name="connsiteY39-5264" fmla="*/ 5981 h 10000"/>
                  <a:gd name="connsiteX40-5265" fmla="*/ 1208 w 10000"/>
                  <a:gd name="connsiteY40-5266" fmla="*/ 5431 h 10000"/>
                  <a:gd name="connsiteX41-5267" fmla="*/ 1514 w 10000"/>
                  <a:gd name="connsiteY41-5268" fmla="*/ 4386 h 10000"/>
                  <a:gd name="connsiteX42-5269" fmla="*/ 1561 w 10000"/>
                  <a:gd name="connsiteY42-5270" fmla="*/ 4203 h 10000"/>
                  <a:gd name="connsiteX43-5271" fmla="*/ 1787 w 10000"/>
                  <a:gd name="connsiteY43-5272" fmla="*/ 2991 h 10000"/>
                  <a:gd name="connsiteX44-5273" fmla="*/ 3136 w 10000"/>
                  <a:gd name="connsiteY44-5274" fmla="*/ 2606 h 10000"/>
                  <a:gd name="connsiteX45-5275" fmla="*/ 3876 w 10000"/>
                  <a:gd name="connsiteY45-5276" fmla="*/ 3799 h 10000"/>
                  <a:gd name="connsiteX46-5277" fmla="*/ 2703 w 10000"/>
                  <a:gd name="connsiteY46-5278" fmla="*/ 4569 h 10000"/>
                  <a:gd name="connsiteX47-5279" fmla="*/ 2719 w 10000"/>
                  <a:gd name="connsiteY47-5280" fmla="*/ 4808 h 10000"/>
                  <a:gd name="connsiteX48-5281" fmla="*/ 2927 w 10000"/>
                  <a:gd name="connsiteY48-5282" fmla="*/ 4771 h 10000"/>
                  <a:gd name="connsiteX49-5283" fmla="*/ 4744 w 10000"/>
                  <a:gd name="connsiteY49-5284" fmla="*/ 4423 h 10000"/>
                  <a:gd name="connsiteX50-5285" fmla="*/ 4937 w 10000"/>
                  <a:gd name="connsiteY50-5286" fmla="*/ 4423 h 10000"/>
                  <a:gd name="connsiteX51-5287" fmla="*/ 5804 w 10000"/>
                  <a:gd name="connsiteY51-5288" fmla="*/ 4184 h 10000"/>
                  <a:gd name="connsiteX52-5289" fmla="*/ 6383 w 10000"/>
                  <a:gd name="connsiteY52-5290" fmla="*/ 4973 h 10000"/>
                  <a:gd name="connsiteX53-5291" fmla="*/ 6512 w 10000"/>
                  <a:gd name="connsiteY53-5292" fmla="*/ 5119 h 10000"/>
                  <a:gd name="connsiteX54-5293" fmla="*/ 7572 w 10000"/>
                  <a:gd name="connsiteY54-5294" fmla="*/ 6532 h 10000"/>
                  <a:gd name="connsiteX55-5295" fmla="*/ 7042 w 10000"/>
                  <a:gd name="connsiteY55-5296" fmla="*/ 7938 h 10000"/>
                  <a:gd name="connsiteX56-5297" fmla="*/ 5483 w 10000"/>
                  <a:gd name="connsiteY56-5298" fmla="*/ 8218 h 10000"/>
                  <a:gd name="connsiteX57-5299" fmla="*/ 5467 w 10000"/>
                  <a:gd name="connsiteY57-5300" fmla="*/ 8273 h 10000"/>
                  <a:gd name="connsiteX58-5301" fmla="*/ 3490 w 10000"/>
                  <a:gd name="connsiteY58-5302" fmla="*/ 8053 h 10000"/>
                  <a:gd name="connsiteX59-5303" fmla="*/ 3345 w 10000"/>
                  <a:gd name="connsiteY59-5304" fmla="*/ 7357 h 10000"/>
                  <a:gd name="connsiteX60-5305" fmla="*/ 3586 w 10000"/>
                  <a:gd name="connsiteY60-5306" fmla="*/ 7082 h 10000"/>
                  <a:gd name="connsiteX61-5307" fmla="*/ 3683 w 10000"/>
                  <a:gd name="connsiteY61-5308" fmla="*/ 6880 h 10000"/>
                  <a:gd name="connsiteX62-5309" fmla="*/ 3490 w 10000"/>
                  <a:gd name="connsiteY62-5310" fmla="*/ 6770 h 10000"/>
                  <a:gd name="connsiteX63-5311" fmla="*/ 3072 w 10000"/>
                  <a:gd name="connsiteY63-5312" fmla="*/ 7247 h 10000"/>
                  <a:gd name="connsiteX64-5313" fmla="*/ 3249 w 10000"/>
                  <a:gd name="connsiteY64-5314" fmla="*/ 8255 h 10000"/>
                  <a:gd name="connsiteX65-5315" fmla="*/ 3249 w 10000"/>
                  <a:gd name="connsiteY65-5316" fmla="*/ 8273 h 10000"/>
                  <a:gd name="connsiteX66-5317" fmla="*/ 4680 w 10000"/>
                  <a:gd name="connsiteY66-5318" fmla="*/ 8825 h 10000"/>
                  <a:gd name="connsiteX67-5319" fmla="*/ 5354 w 10000"/>
                  <a:gd name="connsiteY67-5320" fmla="*/ 8677 h 10000"/>
                  <a:gd name="connsiteX68-5321" fmla="*/ 3393 w 10000"/>
                  <a:gd name="connsiteY68-5322" fmla="*/ 9998 h 10000"/>
                  <a:gd name="connsiteX69-5323" fmla="*/ 2253 w 10000"/>
                  <a:gd name="connsiteY69-5324" fmla="*/ 9228 h 10000"/>
                  <a:gd name="connsiteX70-5325" fmla="*/ 1224 w 10000"/>
                  <a:gd name="connsiteY70-5326" fmla="*/ 7137 h 10000"/>
                  <a:gd name="connsiteX71-5327" fmla="*/ 3 w 10000"/>
                  <a:gd name="connsiteY71-5328" fmla="*/ 4954 h 10000"/>
                  <a:gd name="connsiteX0-5329" fmla="*/ 3 w 10000"/>
                  <a:gd name="connsiteY0-5330" fmla="*/ 4954 h 10000"/>
                  <a:gd name="connsiteX1-5331" fmla="*/ 726 w 10000"/>
                  <a:gd name="connsiteY1-5332" fmla="*/ 3028 h 10000"/>
                  <a:gd name="connsiteX2-5333" fmla="*/ 1337 w 10000"/>
                  <a:gd name="connsiteY2-5334" fmla="*/ 1635 h 10000"/>
                  <a:gd name="connsiteX3-5335" fmla="*/ 3233 w 10000"/>
                  <a:gd name="connsiteY3-5336" fmla="*/ 773 h 10000"/>
                  <a:gd name="connsiteX4-5337" fmla="*/ 5997 w 10000"/>
                  <a:gd name="connsiteY4-5338" fmla="*/ 424 h 10000"/>
                  <a:gd name="connsiteX5-5339" fmla="*/ 8488 w 10000"/>
                  <a:gd name="connsiteY5-5340" fmla="*/ 1452 h 10000"/>
                  <a:gd name="connsiteX6-5341" fmla="*/ 9693 w 10000"/>
                  <a:gd name="connsiteY6-5342" fmla="*/ 4661 h 10000"/>
                  <a:gd name="connsiteX7-5343" fmla="*/ 7765 w 10000"/>
                  <a:gd name="connsiteY7-5344" fmla="*/ 5852 h 10000"/>
                  <a:gd name="connsiteX8-5345" fmla="*/ 6752 w 10000"/>
                  <a:gd name="connsiteY8-5346" fmla="*/ 4844 h 10000"/>
                  <a:gd name="connsiteX9-5347" fmla="*/ 7444 w 10000"/>
                  <a:gd name="connsiteY9-5348" fmla="*/ 2845 h 10000"/>
                  <a:gd name="connsiteX10-5349" fmla="*/ 8680 w 10000"/>
                  <a:gd name="connsiteY10-5350" fmla="*/ 2808 h 10000"/>
                  <a:gd name="connsiteX11-5351" fmla="*/ 8873 w 10000"/>
                  <a:gd name="connsiteY11-5352" fmla="*/ 3799 h 10000"/>
                  <a:gd name="connsiteX12-5353" fmla="*/ 8568 w 10000"/>
                  <a:gd name="connsiteY12-5354" fmla="*/ 4203 h 10000"/>
                  <a:gd name="connsiteX13-5355" fmla="*/ 7941 w 10000"/>
                  <a:gd name="connsiteY13-5356" fmla="*/ 4184 h 10000"/>
                  <a:gd name="connsiteX14-5357" fmla="*/ 7748 w 10000"/>
                  <a:gd name="connsiteY14-5358" fmla="*/ 4276 h 10000"/>
                  <a:gd name="connsiteX15-5359" fmla="*/ 7829 w 10000"/>
                  <a:gd name="connsiteY15-5360" fmla="*/ 4496 h 10000"/>
                  <a:gd name="connsiteX16-5361" fmla="*/ 8664 w 10000"/>
                  <a:gd name="connsiteY16-5362" fmla="*/ 4514 h 10000"/>
                  <a:gd name="connsiteX17-5363" fmla="*/ 9163 w 10000"/>
                  <a:gd name="connsiteY17-5364" fmla="*/ 3928 h 10000"/>
                  <a:gd name="connsiteX18-5365" fmla="*/ 8857 w 10000"/>
                  <a:gd name="connsiteY18-5366" fmla="*/ 2533 h 10000"/>
                  <a:gd name="connsiteX19-5367" fmla="*/ 7637 w 10000"/>
                  <a:gd name="connsiteY19-5368" fmla="*/ 2350 h 10000"/>
                  <a:gd name="connsiteX20-5369" fmla="*/ 6720 w 10000"/>
                  <a:gd name="connsiteY20-5370" fmla="*/ 1360 h 10000"/>
                  <a:gd name="connsiteX21-5371" fmla="*/ 5627 w 10000"/>
                  <a:gd name="connsiteY21-5372" fmla="*/ 1470 h 10000"/>
                  <a:gd name="connsiteX22-5373" fmla="*/ 4390 w 10000"/>
                  <a:gd name="connsiteY22-5374" fmla="*/ 902 h 10000"/>
                  <a:gd name="connsiteX23-5375" fmla="*/ 3442 w 10000"/>
                  <a:gd name="connsiteY23-5376" fmla="*/ 1543 h 10000"/>
                  <a:gd name="connsiteX24-5377" fmla="*/ 3201 w 10000"/>
                  <a:gd name="connsiteY24-5378" fmla="*/ 2277 h 10000"/>
                  <a:gd name="connsiteX25-5379" fmla="*/ 1578 w 10000"/>
                  <a:gd name="connsiteY25-5380" fmla="*/ 2771 h 10000"/>
                  <a:gd name="connsiteX26-5381" fmla="*/ 1257 w 10000"/>
                  <a:gd name="connsiteY26-5382" fmla="*/ 4203 h 10000"/>
                  <a:gd name="connsiteX27-5383" fmla="*/ 902 w 10000"/>
                  <a:gd name="connsiteY27-5384" fmla="*/ 5486 h 10000"/>
                  <a:gd name="connsiteX28-5385" fmla="*/ 1417 w 10000"/>
                  <a:gd name="connsiteY28-5386" fmla="*/ 6294 h 10000"/>
                  <a:gd name="connsiteX29-5387" fmla="*/ 2670 w 10000"/>
                  <a:gd name="connsiteY29-5388" fmla="*/ 6129 h 10000"/>
                  <a:gd name="connsiteX30-5389" fmla="*/ 4518 w 10000"/>
                  <a:gd name="connsiteY30-5390" fmla="*/ 6092 h 10000"/>
                  <a:gd name="connsiteX31-5391" fmla="*/ 5531 w 10000"/>
                  <a:gd name="connsiteY31-5392" fmla="*/ 6642 h 10000"/>
                  <a:gd name="connsiteX32-5393" fmla="*/ 5611 w 10000"/>
                  <a:gd name="connsiteY32-5394" fmla="*/ 6642 h 10000"/>
                  <a:gd name="connsiteX33-5395" fmla="*/ 6093 w 10000"/>
                  <a:gd name="connsiteY33-5396" fmla="*/ 6129 h 10000"/>
                  <a:gd name="connsiteX34-5397" fmla="*/ 6013 w 10000"/>
                  <a:gd name="connsiteY34-5398" fmla="*/ 5907 h 10000"/>
                  <a:gd name="connsiteX35-5399" fmla="*/ 5820 w 10000"/>
                  <a:gd name="connsiteY35-5400" fmla="*/ 5981 h 10000"/>
                  <a:gd name="connsiteX36-5401" fmla="*/ 5547 w 10000"/>
                  <a:gd name="connsiteY36-5402" fmla="*/ 6312 h 10000"/>
                  <a:gd name="connsiteX37-5403" fmla="*/ 4695 w 10000"/>
                  <a:gd name="connsiteY37-5404" fmla="*/ 5834 h 10000"/>
                  <a:gd name="connsiteX38-5405" fmla="*/ 2510 w 10000"/>
                  <a:gd name="connsiteY38-5406" fmla="*/ 5852 h 10000"/>
                  <a:gd name="connsiteX39-5407" fmla="*/ 1545 w 10000"/>
                  <a:gd name="connsiteY39-5408" fmla="*/ 5981 h 10000"/>
                  <a:gd name="connsiteX40-5409" fmla="*/ 1208 w 10000"/>
                  <a:gd name="connsiteY40-5410" fmla="*/ 5431 h 10000"/>
                  <a:gd name="connsiteX41-5411" fmla="*/ 1514 w 10000"/>
                  <a:gd name="connsiteY41-5412" fmla="*/ 4386 h 10000"/>
                  <a:gd name="connsiteX42-5413" fmla="*/ 1561 w 10000"/>
                  <a:gd name="connsiteY42-5414" fmla="*/ 4203 h 10000"/>
                  <a:gd name="connsiteX43-5415" fmla="*/ 1787 w 10000"/>
                  <a:gd name="connsiteY43-5416" fmla="*/ 2991 h 10000"/>
                  <a:gd name="connsiteX44-5417" fmla="*/ 3136 w 10000"/>
                  <a:gd name="connsiteY44-5418" fmla="*/ 2606 h 10000"/>
                  <a:gd name="connsiteX45-5419" fmla="*/ 3876 w 10000"/>
                  <a:gd name="connsiteY45-5420" fmla="*/ 3799 h 10000"/>
                  <a:gd name="connsiteX46-5421" fmla="*/ 2703 w 10000"/>
                  <a:gd name="connsiteY46-5422" fmla="*/ 4569 h 10000"/>
                  <a:gd name="connsiteX47-5423" fmla="*/ 2719 w 10000"/>
                  <a:gd name="connsiteY47-5424" fmla="*/ 4808 h 10000"/>
                  <a:gd name="connsiteX48-5425" fmla="*/ 2927 w 10000"/>
                  <a:gd name="connsiteY48-5426" fmla="*/ 4771 h 10000"/>
                  <a:gd name="connsiteX49-5427" fmla="*/ 4744 w 10000"/>
                  <a:gd name="connsiteY49-5428" fmla="*/ 4423 h 10000"/>
                  <a:gd name="connsiteX50-5429" fmla="*/ 4937 w 10000"/>
                  <a:gd name="connsiteY50-5430" fmla="*/ 4423 h 10000"/>
                  <a:gd name="connsiteX51-5431" fmla="*/ 5804 w 10000"/>
                  <a:gd name="connsiteY51-5432" fmla="*/ 4184 h 10000"/>
                  <a:gd name="connsiteX52-5433" fmla="*/ 6383 w 10000"/>
                  <a:gd name="connsiteY52-5434" fmla="*/ 4973 h 10000"/>
                  <a:gd name="connsiteX53-5435" fmla="*/ 6512 w 10000"/>
                  <a:gd name="connsiteY53-5436" fmla="*/ 5119 h 10000"/>
                  <a:gd name="connsiteX54-5437" fmla="*/ 7572 w 10000"/>
                  <a:gd name="connsiteY54-5438" fmla="*/ 6532 h 10000"/>
                  <a:gd name="connsiteX55-5439" fmla="*/ 7042 w 10000"/>
                  <a:gd name="connsiteY55-5440" fmla="*/ 7938 h 10000"/>
                  <a:gd name="connsiteX56-5441" fmla="*/ 5483 w 10000"/>
                  <a:gd name="connsiteY56-5442" fmla="*/ 8218 h 10000"/>
                  <a:gd name="connsiteX57-5443" fmla="*/ 3490 w 10000"/>
                  <a:gd name="connsiteY57-5444" fmla="*/ 8053 h 10000"/>
                  <a:gd name="connsiteX58-5445" fmla="*/ 3345 w 10000"/>
                  <a:gd name="connsiteY58-5446" fmla="*/ 7357 h 10000"/>
                  <a:gd name="connsiteX59-5447" fmla="*/ 3586 w 10000"/>
                  <a:gd name="connsiteY59-5448" fmla="*/ 7082 h 10000"/>
                  <a:gd name="connsiteX60-5449" fmla="*/ 3683 w 10000"/>
                  <a:gd name="connsiteY60-5450" fmla="*/ 6880 h 10000"/>
                  <a:gd name="connsiteX61-5451" fmla="*/ 3490 w 10000"/>
                  <a:gd name="connsiteY61-5452" fmla="*/ 6770 h 10000"/>
                  <a:gd name="connsiteX62-5453" fmla="*/ 3072 w 10000"/>
                  <a:gd name="connsiteY62-5454" fmla="*/ 7247 h 10000"/>
                  <a:gd name="connsiteX63-5455" fmla="*/ 3249 w 10000"/>
                  <a:gd name="connsiteY63-5456" fmla="*/ 8255 h 10000"/>
                  <a:gd name="connsiteX64-5457" fmla="*/ 3249 w 10000"/>
                  <a:gd name="connsiteY64-5458" fmla="*/ 8273 h 10000"/>
                  <a:gd name="connsiteX65-5459" fmla="*/ 4680 w 10000"/>
                  <a:gd name="connsiteY65-5460" fmla="*/ 8825 h 10000"/>
                  <a:gd name="connsiteX66-5461" fmla="*/ 5354 w 10000"/>
                  <a:gd name="connsiteY66-5462" fmla="*/ 8677 h 10000"/>
                  <a:gd name="connsiteX67-5463" fmla="*/ 3393 w 10000"/>
                  <a:gd name="connsiteY67-5464" fmla="*/ 9998 h 10000"/>
                  <a:gd name="connsiteX68-5465" fmla="*/ 2253 w 10000"/>
                  <a:gd name="connsiteY68-5466" fmla="*/ 9228 h 10000"/>
                  <a:gd name="connsiteX69-5467" fmla="*/ 1224 w 10000"/>
                  <a:gd name="connsiteY69-5468" fmla="*/ 7137 h 10000"/>
                  <a:gd name="connsiteX70-5469" fmla="*/ 3 w 10000"/>
                  <a:gd name="connsiteY70-5470" fmla="*/ 4954 h 10000"/>
                  <a:gd name="connsiteX0-5471" fmla="*/ 3 w 10000"/>
                  <a:gd name="connsiteY0-5472" fmla="*/ 4954 h 10000"/>
                  <a:gd name="connsiteX1-5473" fmla="*/ 726 w 10000"/>
                  <a:gd name="connsiteY1-5474" fmla="*/ 3028 h 10000"/>
                  <a:gd name="connsiteX2-5475" fmla="*/ 1337 w 10000"/>
                  <a:gd name="connsiteY2-5476" fmla="*/ 1635 h 10000"/>
                  <a:gd name="connsiteX3-5477" fmla="*/ 3233 w 10000"/>
                  <a:gd name="connsiteY3-5478" fmla="*/ 773 h 10000"/>
                  <a:gd name="connsiteX4-5479" fmla="*/ 5997 w 10000"/>
                  <a:gd name="connsiteY4-5480" fmla="*/ 424 h 10000"/>
                  <a:gd name="connsiteX5-5481" fmla="*/ 8488 w 10000"/>
                  <a:gd name="connsiteY5-5482" fmla="*/ 1452 h 10000"/>
                  <a:gd name="connsiteX6-5483" fmla="*/ 9693 w 10000"/>
                  <a:gd name="connsiteY6-5484" fmla="*/ 4661 h 10000"/>
                  <a:gd name="connsiteX7-5485" fmla="*/ 7765 w 10000"/>
                  <a:gd name="connsiteY7-5486" fmla="*/ 5852 h 10000"/>
                  <a:gd name="connsiteX8-5487" fmla="*/ 6752 w 10000"/>
                  <a:gd name="connsiteY8-5488" fmla="*/ 4844 h 10000"/>
                  <a:gd name="connsiteX9-5489" fmla="*/ 7444 w 10000"/>
                  <a:gd name="connsiteY9-5490" fmla="*/ 2845 h 10000"/>
                  <a:gd name="connsiteX10-5491" fmla="*/ 8680 w 10000"/>
                  <a:gd name="connsiteY10-5492" fmla="*/ 2808 h 10000"/>
                  <a:gd name="connsiteX11-5493" fmla="*/ 8873 w 10000"/>
                  <a:gd name="connsiteY11-5494" fmla="*/ 3799 h 10000"/>
                  <a:gd name="connsiteX12-5495" fmla="*/ 8568 w 10000"/>
                  <a:gd name="connsiteY12-5496" fmla="*/ 4203 h 10000"/>
                  <a:gd name="connsiteX13-5497" fmla="*/ 7941 w 10000"/>
                  <a:gd name="connsiteY13-5498" fmla="*/ 4184 h 10000"/>
                  <a:gd name="connsiteX14-5499" fmla="*/ 7748 w 10000"/>
                  <a:gd name="connsiteY14-5500" fmla="*/ 4276 h 10000"/>
                  <a:gd name="connsiteX15-5501" fmla="*/ 7829 w 10000"/>
                  <a:gd name="connsiteY15-5502" fmla="*/ 4496 h 10000"/>
                  <a:gd name="connsiteX16-5503" fmla="*/ 8664 w 10000"/>
                  <a:gd name="connsiteY16-5504" fmla="*/ 4514 h 10000"/>
                  <a:gd name="connsiteX17-5505" fmla="*/ 9163 w 10000"/>
                  <a:gd name="connsiteY17-5506" fmla="*/ 3928 h 10000"/>
                  <a:gd name="connsiteX18-5507" fmla="*/ 8857 w 10000"/>
                  <a:gd name="connsiteY18-5508" fmla="*/ 2533 h 10000"/>
                  <a:gd name="connsiteX19-5509" fmla="*/ 7637 w 10000"/>
                  <a:gd name="connsiteY19-5510" fmla="*/ 2350 h 10000"/>
                  <a:gd name="connsiteX20-5511" fmla="*/ 6720 w 10000"/>
                  <a:gd name="connsiteY20-5512" fmla="*/ 1360 h 10000"/>
                  <a:gd name="connsiteX21-5513" fmla="*/ 5627 w 10000"/>
                  <a:gd name="connsiteY21-5514" fmla="*/ 1470 h 10000"/>
                  <a:gd name="connsiteX22-5515" fmla="*/ 4390 w 10000"/>
                  <a:gd name="connsiteY22-5516" fmla="*/ 902 h 10000"/>
                  <a:gd name="connsiteX23-5517" fmla="*/ 3442 w 10000"/>
                  <a:gd name="connsiteY23-5518" fmla="*/ 1543 h 10000"/>
                  <a:gd name="connsiteX24-5519" fmla="*/ 3201 w 10000"/>
                  <a:gd name="connsiteY24-5520" fmla="*/ 2277 h 10000"/>
                  <a:gd name="connsiteX25-5521" fmla="*/ 1578 w 10000"/>
                  <a:gd name="connsiteY25-5522" fmla="*/ 2771 h 10000"/>
                  <a:gd name="connsiteX26-5523" fmla="*/ 1257 w 10000"/>
                  <a:gd name="connsiteY26-5524" fmla="*/ 4203 h 10000"/>
                  <a:gd name="connsiteX27-5525" fmla="*/ 902 w 10000"/>
                  <a:gd name="connsiteY27-5526" fmla="*/ 5486 h 10000"/>
                  <a:gd name="connsiteX28-5527" fmla="*/ 1417 w 10000"/>
                  <a:gd name="connsiteY28-5528" fmla="*/ 6294 h 10000"/>
                  <a:gd name="connsiteX29-5529" fmla="*/ 2670 w 10000"/>
                  <a:gd name="connsiteY29-5530" fmla="*/ 6129 h 10000"/>
                  <a:gd name="connsiteX30-5531" fmla="*/ 4518 w 10000"/>
                  <a:gd name="connsiteY30-5532" fmla="*/ 6092 h 10000"/>
                  <a:gd name="connsiteX31-5533" fmla="*/ 5531 w 10000"/>
                  <a:gd name="connsiteY31-5534" fmla="*/ 6642 h 10000"/>
                  <a:gd name="connsiteX32-5535" fmla="*/ 5611 w 10000"/>
                  <a:gd name="connsiteY32-5536" fmla="*/ 6642 h 10000"/>
                  <a:gd name="connsiteX33-5537" fmla="*/ 6093 w 10000"/>
                  <a:gd name="connsiteY33-5538" fmla="*/ 6129 h 10000"/>
                  <a:gd name="connsiteX34-5539" fmla="*/ 6013 w 10000"/>
                  <a:gd name="connsiteY34-5540" fmla="*/ 5907 h 10000"/>
                  <a:gd name="connsiteX35-5541" fmla="*/ 5820 w 10000"/>
                  <a:gd name="connsiteY35-5542" fmla="*/ 5981 h 10000"/>
                  <a:gd name="connsiteX36-5543" fmla="*/ 5547 w 10000"/>
                  <a:gd name="connsiteY36-5544" fmla="*/ 6312 h 10000"/>
                  <a:gd name="connsiteX37-5545" fmla="*/ 4695 w 10000"/>
                  <a:gd name="connsiteY37-5546" fmla="*/ 5834 h 10000"/>
                  <a:gd name="connsiteX38-5547" fmla="*/ 2510 w 10000"/>
                  <a:gd name="connsiteY38-5548" fmla="*/ 5852 h 10000"/>
                  <a:gd name="connsiteX39-5549" fmla="*/ 1545 w 10000"/>
                  <a:gd name="connsiteY39-5550" fmla="*/ 5981 h 10000"/>
                  <a:gd name="connsiteX40-5551" fmla="*/ 1208 w 10000"/>
                  <a:gd name="connsiteY40-5552" fmla="*/ 5431 h 10000"/>
                  <a:gd name="connsiteX41-5553" fmla="*/ 1514 w 10000"/>
                  <a:gd name="connsiteY41-5554" fmla="*/ 4386 h 10000"/>
                  <a:gd name="connsiteX42-5555" fmla="*/ 1561 w 10000"/>
                  <a:gd name="connsiteY42-5556" fmla="*/ 4203 h 10000"/>
                  <a:gd name="connsiteX43-5557" fmla="*/ 1787 w 10000"/>
                  <a:gd name="connsiteY43-5558" fmla="*/ 2991 h 10000"/>
                  <a:gd name="connsiteX44-5559" fmla="*/ 3136 w 10000"/>
                  <a:gd name="connsiteY44-5560" fmla="*/ 2606 h 10000"/>
                  <a:gd name="connsiteX45-5561" fmla="*/ 3876 w 10000"/>
                  <a:gd name="connsiteY45-5562" fmla="*/ 3799 h 10000"/>
                  <a:gd name="connsiteX46-5563" fmla="*/ 2703 w 10000"/>
                  <a:gd name="connsiteY46-5564" fmla="*/ 4569 h 10000"/>
                  <a:gd name="connsiteX47-5565" fmla="*/ 2719 w 10000"/>
                  <a:gd name="connsiteY47-5566" fmla="*/ 4808 h 10000"/>
                  <a:gd name="connsiteX48-5567" fmla="*/ 2927 w 10000"/>
                  <a:gd name="connsiteY48-5568" fmla="*/ 4771 h 10000"/>
                  <a:gd name="connsiteX49-5569" fmla="*/ 4744 w 10000"/>
                  <a:gd name="connsiteY49-5570" fmla="*/ 4423 h 10000"/>
                  <a:gd name="connsiteX50-5571" fmla="*/ 4937 w 10000"/>
                  <a:gd name="connsiteY50-5572" fmla="*/ 4423 h 10000"/>
                  <a:gd name="connsiteX51-5573" fmla="*/ 5804 w 10000"/>
                  <a:gd name="connsiteY51-5574" fmla="*/ 4184 h 10000"/>
                  <a:gd name="connsiteX52-5575" fmla="*/ 6383 w 10000"/>
                  <a:gd name="connsiteY52-5576" fmla="*/ 4973 h 10000"/>
                  <a:gd name="connsiteX53-5577" fmla="*/ 6512 w 10000"/>
                  <a:gd name="connsiteY53-5578" fmla="*/ 5119 h 10000"/>
                  <a:gd name="connsiteX54-5579" fmla="*/ 7572 w 10000"/>
                  <a:gd name="connsiteY54-5580" fmla="*/ 6532 h 10000"/>
                  <a:gd name="connsiteX55-5581" fmla="*/ 7042 w 10000"/>
                  <a:gd name="connsiteY55-5582" fmla="*/ 7938 h 10000"/>
                  <a:gd name="connsiteX56-5583" fmla="*/ 5483 w 10000"/>
                  <a:gd name="connsiteY56-5584" fmla="*/ 8218 h 10000"/>
                  <a:gd name="connsiteX57-5585" fmla="*/ 3490 w 10000"/>
                  <a:gd name="connsiteY57-5586" fmla="*/ 8053 h 10000"/>
                  <a:gd name="connsiteX58-5587" fmla="*/ 3345 w 10000"/>
                  <a:gd name="connsiteY58-5588" fmla="*/ 7357 h 10000"/>
                  <a:gd name="connsiteX59-5589" fmla="*/ 3586 w 10000"/>
                  <a:gd name="connsiteY59-5590" fmla="*/ 7082 h 10000"/>
                  <a:gd name="connsiteX60-5591" fmla="*/ 3683 w 10000"/>
                  <a:gd name="connsiteY60-5592" fmla="*/ 6880 h 10000"/>
                  <a:gd name="connsiteX61-5593" fmla="*/ 3490 w 10000"/>
                  <a:gd name="connsiteY61-5594" fmla="*/ 6770 h 10000"/>
                  <a:gd name="connsiteX62-5595" fmla="*/ 3072 w 10000"/>
                  <a:gd name="connsiteY62-5596" fmla="*/ 7247 h 10000"/>
                  <a:gd name="connsiteX63-5597" fmla="*/ 3249 w 10000"/>
                  <a:gd name="connsiteY63-5598" fmla="*/ 8255 h 10000"/>
                  <a:gd name="connsiteX64-5599" fmla="*/ 3249 w 10000"/>
                  <a:gd name="connsiteY64-5600" fmla="*/ 8273 h 10000"/>
                  <a:gd name="connsiteX65-5601" fmla="*/ 4680 w 10000"/>
                  <a:gd name="connsiteY65-5602" fmla="*/ 8825 h 10000"/>
                  <a:gd name="connsiteX66-5603" fmla="*/ 5354 w 10000"/>
                  <a:gd name="connsiteY66-5604" fmla="*/ 8677 h 10000"/>
                  <a:gd name="connsiteX67-5605" fmla="*/ 3393 w 10000"/>
                  <a:gd name="connsiteY67-5606" fmla="*/ 9998 h 10000"/>
                  <a:gd name="connsiteX68-5607" fmla="*/ 2253 w 10000"/>
                  <a:gd name="connsiteY68-5608" fmla="*/ 9228 h 10000"/>
                  <a:gd name="connsiteX69-5609" fmla="*/ 1224 w 10000"/>
                  <a:gd name="connsiteY69-5610" fmla="*/ 7137 h 10000"/>
                  <a:gd name="connsiteX70-5611" fmla="*/ 3 w 10000"/>
                  <a:gd name="connsiteY70-5612" fmla="*/ 4954 h 10000"/>
                  <a:gd name="connsiteX0-5613" fmla="*/ 3 w 10000"/>
                  <a:gd name="connsiteY0-5614" fmla="*/ 4954 h 10000"/>
                  <a:gd name="connsiteX1-5615" fmla="*/ 726 w 10000"/>
                  <a:gd name="connsiteY1-5616" fmla="*/ 3028 h 10000"/>
                  <a:gd name="connsiteX2-5617" fmla="*/ 1337 w 10000"/>
                  <a:gd name="connsiteY2-5618" fmla="*/ 1635 h 10000"/>
                  <a:gd name="connsiteX3-5619" fmla="*/ 3233 w 10000"/>
                  <a:gd name="connsiteY3-5620" fmla="*/ 773 h 10000"/>
                  <a:gd name="connsiteX4-5621" fmla="*/ 5997 w 10000"/>
                  <a:gd name="connsiteY4-5622" fmla="*/ 424 h 10000"/>
                  <a:gd name="connsiteX5-5623" fmla="*/ 8488 w 10000"/>
                  <a:gd name="connsiteY5-5624" fmla="*/ 1452 h 10000"/>
                  <a:gd name="connsiteX6-5625" fmla="*/ 9693 w 10000"/>
                  <a:gd name="connsiteY6-5626" fmla="*/ 4661 h 10000"/>
                  <a:gd name="connsiteX7-5627" fmla="*/ 7765 w 10000"/>
                  <a:gd name="connsiteY7-5628" fmla="*/ 5852 h 10000"/>
                  <a:gd name="connsiteX8-5629" fmla="*/ 6752 w 10000"/>
                  <a:gd name="connsiteY8-5630" fmla="*/ 4844 h 10000"/>
                  <a:gd name="connsiteX9-5631" fmla="*/ 7444 w 10000"/>
                  <a:gd name="connsiteY9-5632" fmla="*/ 2845 h 10000"/>
                  <a:gd name="connsiteX10-5633" fmla="*/ 8680 w 10000"/>
                  <a:gd name="connsiteY10-5634" fmla="*/ 2808 h 10000"/>
                  <a:gd name="connsiteX11-5635" fmla="*/ 8873 w 10000"/>
                  <a:gd name="connsiteY11-5636" fmla="*/ 3799 h 10000"/>
                  <a:gd name="connsiteX12-5637" fmla="*/ 8568 w 10000"/>
                  <a:gd name="connsiteY12-5638" fmla="*/ 4203 h 10000"/>
                  <a:gd name="connsiteX13-5639" fmla="*/ 7941 w 10000"/>
                  <a:gd name="connsiteY13-5640" fmla="*/ 4184 h 10000"/>
                  <a:gd name="connsiteX14-5641" fmla="*/ 7748 w 10000"/>
                  <a:gd name="connsiteY14-5642" fmla="*/ 4276 h 10000"/>
                  <a:gd name="connsiteX15-5643" fmla="*/ 7829 w 10000"/>
                  <a:gd name="connsiteY15-5644" fmla="*/ 4496 h 10000"/>
                  <a:gd name="connsiteX16-5645" fmla="*/ 8664 w 10000"/>
                  <a:gd name="connsiteY16-5646" fmla="*/ 4514 h 10000"/>
                  <a:gd name="connsiteX17-5647" fmla="*/ 9163 w 10000"/>
                  <a:gd name="connsiteY17-5648" fmla="*/ 3928 h 10000"/>
                  <a:gd name="connsiteX18-5649" fmla="*/ 8857 w 10000"/>
                  <a:gd name="connsiteY18-5650" fmla="*/ 2533 h 10000"/>
                  <a:gd name="connsiteX19-5651" fmla="*/ 7637 w 10000"/>
                  <a:gd name="connsiteY19-5652" fmla="*/ 2350 h 10000"/>
                  <a:gd name="connsiteX20-5653" fmla="*/ 6720 w 10000"/>
                  <a:gd name="connsiteY20-5654" fmla="*/ 1360 h 10000"/>
                  <a:gd name="connsiteX21-5655" fmla="*/ 5627 w 10000"/>
                  <a:gd name="connsiteY21-5656" fmla="*/ 1470 h 10000"/>
                  <a:gd name="connsiteX22-5657" fmla="*/ 4390 w 10000"/>
                  <a:gd name="connsiteY22-5658" fmla="*/ 902 h 10000"/>
                  <a:gd name="connsiteX23-5659" fmla="*/ 3442 w 10000"/>
                  <a:gd name="connsiteY23-5660" fmla="*/ 1543 h 10000"/>
                  <a:gd name="connsiteX24-5661" fmla="*/ 3201 w 10000"/>
                  <a:gd name="connsiteY24-5662" fmla="*/ 2277 h 10000"/>
                  <a:gd name="connsiteX25-5663" fmla="*/ 1578 w 10000"/>
                  <a:gd name="connsiteY25-5664" fmla="*/ 2771 h 10000"/>
                  <a:gd name="connsiteX26-5665" fmla="*/ 1257 w 10000"/>
                  <a:gd name="connsiteY26-5666" fmla="*/ 4203 h 10000"/>
                  <a:gd name="connsiteX27-5667" fmla="*/ 902 w 10000"/>
                  <a:gd name="connsiteY27-5668" fmla="*/ 5486 h 10000"/>
                  <a:gd name="connsiteX28-5669" fmla="*/ 1417 w 10000"/>
                  <a:gd name="connsiteY28-5670" fmla="*/ 6294 h 10000"/>
                  <a:gd name="connsiteX29-5671" fmla="*/ 2670 w 10000"/>
                  <a:gd name="connsiteY29-5672" fmla="*/ 6129 h 10000"/>
                  <a:gd name="connsiteX30-5673" fmla="*/ 4518 w 10000"/>
                  <a:gd name="connsiteY30-5674" fmla="*/ 6092 h 10000"/>
                  <a:gd name="connsiteX31-5675" fmla="*/ 5531 w 10000"/>
                  <a:gd name="connsiteY31-5676" fmla="*/ 6642 h 10000"/>
                  <a:gd name="connsiteX32-5677" fmla="*/ 5611 w 10000"/>
                  <a:gd name="connsiteY32-5678" fmla="*/ 6642 h 10000"/>
                  <a:gd name="connsiteX33-5679" fmla="*/ 6093 w 10000"/>
                  <a:gd name="connsiteY33-5680" fmla="*/ 6129 h 10000"/>
                  <a:gd name="connsiteX34-5681" fmla="*/ 6013 w 10000"/>
                  <a:gd name="connsiteY34-5682" fmla="*/ 5907 h 10000"/>
                  <a:gd name="connsiteX35-5683" fmla="*/ 5820 w 10000"/>
                  <a:gd name="connsiteY35-5684" fmla="*/ 5981 h 10000"/>
                  <a:gd name="connsiteX36-5685" fmla="*/ 5547 w 10000"/>
                  <a:gd name="connsiteY36-5686" fmla="*/ 6312 h 10000"/>
                  <a:gd name="connsiteX37-5687" fmla="*/ 4695 w 10000"/>
                  <a:gd name="connsiteY37-5688" fmla="*/ 5834 h 10000"/>
                  <a:gd name="connsiteX38-5689" fmla="*/ 2510 w 10000"/>
                  <a:gd name="connsiteY38-5690" fmla="*/ 5852 h 10000"/>
                  <a:gd name="connsiteX39-5691" fmla="*/ 1545 w 10000"/>
                  <a:gd name="connsiteY39-5692" fmla="*/ 5981 h 10000"/>
                  <a:gd name="connsiteX40-5693" fmla="*/ 1208 w 10000"/>
                  <a:gd name="connsiteY40-5694" fmla="*/ 5431 h 10000"/>
                  <a:gd name="connsiteX41-5695" fmla="*/ 1514 w 10000"/>
                  <a:gd name="connsiteY41-5696" fmla="*/ 4386 h 10000"/>
                  <a:gd name="connsiteX42-5697" fmla="*/ 1561 w 10000"/>
                  <a:gd name="connsiteY42-5698" fmla="*/ 4203 h 10000"/>
                  <a:gd name="connsiteX43-5699" fmla="*/ 1787 w 10000"/>
                  <a:gd name="connsiteY43-5700" fmla="*/ 2991 h 10000"/>
                  <a:gd name="connsiteX44-5701" fmla="*/ 3136 w 10000"/>
                  <a:gd name="connsiteY44-5702" fmla="*/ 2606 h 10000"/>
                  <a:gd name="connsiteX45-5703" fmla="*/ 3876 w 10000"/>
                  <a:gd name="connsiteY45-5704" fmla="*/ 3799 h 10000"/>
                  <a:gd name="connsiteX46-5705" fmla="*/ 2703 w 10000"/>
                  <a:gd name="connsiteY46-5706" fmla="*/ 4569 h 10000"/>
                  <a:gd name="connsiteX47-5707" fmla="*/ 2719 w 10000"/>
                  <a:gd name="connsiteY47-5708" fmla="*/ 4808 h 10000"/>
                  <a:gd name="connsiteX48-5709" fmla="*/ 2927 w 10000"/>
                  <a:gd name="connsiteY48-5710" fmla="*/ 4771 h 10000"/>
                  <a:gd name="connsiteX49-5711" fmla="*/ 4744 w 10000"/>
                  <a:gd name="connsiteY49-5712" fmla="*/ 4423 h 10000"/>
                  <a:gd name="connsiteX50-5713" fmla="*/ 4937 w 10000"/>
                  <a:gd name="connsiteY50-5714" fmla="*/ 4423 h 10000"/>
                  <a:gd name="connsiteX51-5715" fmla="*/ 5804 w 10000"/>
                  <a:gd name="connsiteY51-5716" fmla="*/ 4184 h 10000"/>
                  <a:gd name="connsiteX52-5717" fmla="*/ 6383 w 10000"/>
                  <a:gd name="connsiteY52-5718" fmla="*/ 4973 h 10000"/>
                  <a:gd name="connsiteX53-5719" fmla="*/ 6512 w 10000"/>
                  <a:gd name="connsiteY53-5720" fmla="*/ 5119 h 10000"/>
                  <a:gd name="connsiteX54-5721" fmla="*/ 7572 w 10000"/>
                  <a:gd name="connsiteY54-5722" fmla="*/ 6532 h 10000"/>
                  <a:gd name="connsiteX55-5723" fmla="*/ 7042 w 10000"/>
                  <a:gd name="connsiteY55-5724" fmla="*/ 7938 h 10000"/>
                  <a:gd name="connsiteX56-5725" fmla="*/ 5483 w 10000"/>
                  <a:gd name="connsiteY56-5726" fmla="*/ 8218 h 10000"/>
                  <a:gd name="connsiteX57-5727" fmla="*/ 3490 w 10000"/>
                  <a:gd name="connsiteY57-5728" fmla="*/ 8053 h 10000"/>
                  <a:gd name="connsiteX58-5729" fmla="*/ 3345 w 10000"/>
                  <a:gd name="connsiteY58-5730" fmla="*/ 7357 h 10000"/>
                  <a:gd name="connsiteX59-5731" fmla="*/ 3586 w 10000"/>
                  <a:gd name="connsiteY59-5732" fmla="*/ 7082 h 10000"/>
                  <a:gd name="connsiteX60-5733" fmla="*/ 3683 w 10000"/>
                  <a:gd name="connsiteY60-5734" fmla="*/ 6880 h 10000"/>
                  <a:gd name="connsiteX61-5735" fmla="*/ 3490 w 10000"/>
                  <a:gd name="connsiteY61-5736" fmla="*/ 6770 h 10000"/>
                  <a:gd name="connsiteX62-5737" fmla="*/ 3072 w 10000"/>
                  <a:gd name="connsiteY62-5738" fmla="*/ 7247 h 10000"/>
                  <a:gd name="connsiteX63-5739" fmla="*/ 3249 w 10000"/>
                  <a:gd name="connsiteY63-5740" fmla="*/ 8255 h 10000"/>
                  <a:gd name="connsiteX64-5741" fmla="*/ 3249 w 10000"/>
                  <a:gd name="connsiteY64-5742" fmla="*/ 8273 h 10000"/>
                  <a:gd name="connsiteX65-5743" fmla="*/ 4680 w 10000"/>
                  <a:gd name="connsiteY65-5744" fmla="*/ 8825 h 10000"/>
                  <a:gd name="connsiteX66-5745" fmla="*/ 5354 w 10000"/>
                  <a:gd name="connsiteY66-5746" fmla="*/ 8677 h 10000"/>
                  <a:gd name="connsiteX67-5747" fmla="*/ 3393 w 10000"/>
                  <a:gd name="connsiteY67-5748" fmla="*/ 9998 h 10000"/>
                  <a:gd name="connsiteX68-5749" fmla="*/ 2253 w 10000"/>
                  <a:gd name="connsiteY68-5750" fmla="*/ 9228 h 10000"/>
                  <a:gd name="connsiteX69-5751" fmla="*/ 1224 w 10000"/>
                  <a:gd name="connsiteY69-5752" fmla="*/ 7137 h 10000"/>
                  <a:gd name="connsiteX70-5753" fmla="*/ 3 w 10000"/>
                  <a:gd name="connsiteY70-5754" fmla="*/ 4954 h 10000"/>
                  <a:gd name="connsiteX0-5755" fmla="*/ 3 w 10000"/>
                  <a:gd name="connsiteY0-5756" fmla="*/ 4954 h 10000"/>
                  <a:gd name="connsiteX1-5757" fmla="*/ 726 w 10000"/>
                  <a:gd name="connsiteY1-5758" fmla="*/ 3028 h 10000"/>
                  <a:gd name="connsiteX2-5759" fmla="*/ 1337 w 10000"/>
                  <a:gd name="connsiteY2-5760" fmla="*/ 1635 h 10000"/>
                  <a:gd name="connsiteX3-5761" fmla="*/ 3233 w 10000"/>
                  <a:gd name="connsiteY3-5762" fmla="*/ 773 h 10000"/>
                  <a:gd name="connsiteX4-5763" fmla="*/ 5997 w 10000"/>
                  <a:gd name="connsiteY4-5764" fmla="*/ 424 h 10000"/>
                  <a:gd name="connsiteX5-5765" fmla="*/ 8488 w 10000"/>
                  <a:gd name="connsiteY5-5766" fmla="*/ 1452 h 10000"/>
                  <a:gd name="connsiteX6-5767" fmla="*/ 9693 w 10000"/>
                  <a:gd name="connsiteY6-5768" fmla="*/ 4661 h 10000"/>
                  <a:gd name="connsiteX7-5769" fmla="*/ 7765 w 10000"/>
                  <a:gd name="connsiteY7-5770" fmla="*/ 5852 h 10000"/>
                  <a:gd name="connsiteX8-5771" fmla="*/ 6752 w 10000"/>
                  <a:gd name="connsiteY8-5772" fmla="*/ 4844 h 10000"/>
                  <a:gd name="connsiteX9-5773" fmla="*/ 7444 w 10000"/>
                  <a:gd name="connsiteY9-5774" fmla="*/ 2845 h 10000"/>
                  <a:gd name="connsiteX10-5775" fmla="*/ 8680 w 10000"/>
                  <a:gd name="connsiteY10-5776" fmla="*/ 2808 h 10000"/>
                  <a:gd name="connsiteX11-5777" fmla="*/ 8873 w 10000"/>
                  <a:gd name="connsiteY11-5778" fmla="*/ 3799 h 10000"/>
                  <a:gd name="connsiteX12-5779" fmla="*/ 8568 w 10000"/>
                  <a:gd name="connsiteY12-5780" fmla="*/ 4203 h 10000"/>
                  <a:gd name="connsiteX13-5781" fmla="*/ 7941 w 10000"/>
                  <a:gd name="connsiteY13-5782" fmla="*/ 4184 h 10000"/>
                  <a:gd name="connsiteX14-5783" fmla="*/ 7748 w 10000"/>
                  <a:gd name="connsiteY14-5784" fmla="*/ 4276 h 10000"/>
                  <a:gd name="connsiteX15-5785" fmla="*/ 7829 w 10000"/>
                  <a:gd name="connsiteY15-5786" fmla="*/ 4496 h 10000"/>
                  <a:gd name="connsiteX16-5787" fmla="*/ 8664 w 10000"/>
                  <a:gd name="connsiteY16-5788" fmla="*/ 4514 h 10000"/>
                  <a:gd name="connsiteX17-5789" fmla="*/ 9163 w 10000"/>
                  <a:gd name="connsiteY17-5790" fmla="*/ 3928 h 10000"/>
                  <a:gd name="connsiteX18-5791" fmla="*/ 8857 w 10000"/>
                  <a:gd name="connsiteY18-5792" fmla="*/ 2533 h 10000"/>
                  <a:gd name="connsiteX19-5793" fmla="*/ 7637 w 10000"/>
                  <a:gd name="connsiteY19-5794" fmla="*/ 2350 h 10000"/>
                  <a:gd name="connsiteX20-5795" fmla="*/ 6720 w 10000"/>
                  <a:gd name="connsiteY20-5796" fmla="*/ 1360 h 10000"/>
                  <a:gd name="connsiteX21-5797" fmla="*/ 5627 w 10000"/>
                  <a:gd name="connsiteY21-5798" fmla="*/ 1470 h 10000"/>
                  <a:gd name="connsiteX22-5799" fmla="*/ 4390 w 10000"/>
                  <a:gd name="connsiteY22-5800" fmla="*/ 902 h 10000"/>
                  <a:gd name="connsiteX23-5801" fmla="*/ 3442 w 10000"/>
                  <a:gd name="connsiteY23-5802" fmla="*/ 1543 h 10000"/>
                  <a:gd name="connsiteX24-5803" fmla="*/ 3201 w 10000"/>
                  <a:gd name="connsiteY24-5804" fmla="*/ 2277 h 10000"/>
                  <a:gd name="connsiteX25-5805" fmla="*/ 1578 w 10000"/>
                  <a:gd name="connsiteY25-5806" fmla="*/ 2771 h 10000"/>
                  <a:gd name="connsiteX26-5807" fmla="*/ 1257 w 10000"/>
                  <a:gd name="connsiteY26-5808" fmla="*/ 4203 h 10000"/>
                  <a:gd name="connsiteX27-5809" fmla="*/ 902 w 10000"/>
                  <a:gd name="connsiteY27-5810" fmla="*/ 5486 h 10000"/>
                  <a:gd name="connsiteX28-5811" fmla="*/ 1417 w 10000"/>
                  <a:gd name="connsiteY28-5812" fmla="*/ 6294 h 10000"/>
                  <a:gd name="connsiteX29-5813" fmla="*/ 2670 w 10000"/>
                  <a:gd name="connsiteY29-5814" fmla="*/ 6129 h 10000"/>
                  <a:gd name="connsiteX30-5815" fmla="*/ 4518 w 10000"/>
                  <a:gd name="connsiteY30-5816" fmla="*/ 6092 h 10000"/>
                  <a:gd name="connsiteX31-5817" fmla="*/ 5531 w 10000"/>
                  <a:gd name="connsiteY31-5818" fmla="*/ 6642 h 10000"/>
                  <a:gd name="connsiteX32-5819" fmla="*/ 5611 w 10000"/>
                  <a:gd name="connsiteY32-5820" fmla="*/ 6642 h 10000"/>
                  <a:gd name="connsiteX33-5821" fmla="*/ 6093 w 10000"/>
                  <a:gd name="connsiteY33-5822" fmla="*/ 6129 h 10000"/>
                  <a:gd name="connsiteX34-5823" fmla="*/ 6013 w 10000"/>
                  <a:gd name="connsiteY34-5824" fmla="*/ 5907 h 10000"/>
                  <a:gd name="connsiteX35-5825" fmla="*/ 5820 w 10000"/>
                  <a:gd name="connsiteY35-5826" fmla="*/ 5981 h 10000"/>
                  <a:gd name="connsiteX36-5827" fmla="*/ 5547 w 10000"/>
                  <a:gd name="connsiteY36-5828" fmla="*/ 6312 h 10000"/>
                  <a:gd name="connsiteX37-5829" fmla="*/ 4695 w 10000"/>
                  <a:gd name="connsiteY37-5830" fmla="*/ 5834 h 10000"/>
                  <a:gd name="connsiteX38-5831" fmla="*/ 2510 w 10000"/>
                  <a:gd name="connsiteY38-5832" fmla="*/ 5852 h 10000"/>
                  <a:gd name="connsiteX39-5833" fmla="*/ 1545 w 10000"/>
                  <a:gd name="connsiteY39-5834" fmla="*/ 5981 h 10000"/>
                  <a:gd name="connsiteX40-5835" fmla="*/ 1208 w 10000"/>
                  <a:gd name="connsiteY40-5836" fmla="*/ 5431 h 10000"/>
                  <a:gd name="connsiteX41-5837" fmla="*/ 1514 w 10000"/>
                  <a:gd name="connsiteY41-5838" fmla="*/ 4386 h 10000"/>
                  <a:gd name="connsiteX42-5839" fmla="*/ 1561 w 10000"/>
                  <a:gd name="connsiteY42-5840" fmla="*/ 4203 h 10000"/>
                  <a:gd name="connsiteX43-5841" fmla="*/ 1787 w 10000"/>
                  <a:gd name="connsiteY43-5842" fmla="*/ 2991 h 10000"/>
                  <a:gd name="connsiteX44-5843" fmla="*/ 3136 w 10000"/>
                  <a:gd name="connsiteY44-5844" fmla="*/ 2606 h 10000"/>
                  <a:gd name="connsiteX45-5845" fmla="*/ 3876 w 10000"/>
                  <a:gd name="connsiteY45-5846" fmla="*/ 3799 h 10000"/>
                  <a:gd name="connsiteX46-5847" fmla="*/ 2703 w 10000"/>
                  <a:gd name="connsiteY46-5848" fmla="*/ 4569 h 10000"/>
                  <a:gd name="connsiteX47-5849" fmla="*/ 2719 w 10000"/>
                  <a:gd name="connsiteY47-5850" fmla="*/ 4808 h 10000"/>
                  <a:gd name="connsiteX48-5851" fmla="*/ 2927 w 10000"/>
                  <a:gd name="connsiteY48-5852" fmla="*/ 4771 h 10000"/>
                  <a:gd name="connsiteX49-5853" fmla="*/ 4744 w 10000"/>
                  <a:gd name="connsiteY49-5854" fmla="*/ 4423 h 10000"/>
                  <a:gd name="connsiteX50-5855" fmla="*/ 4937 w 10000"/>
                  <a:gd name="connsiteY50-5856" fmla="*/ 4423 h 10000"/>
                  <a:gd name="connsiteX51-5857" fmla="*/ 5804 w 10000"/>
                  <a:gd name="connsiteY51-5858" fmla="*/ 4184 h 10000"/>
                  <a:gd name="connsiteX52-5859" fmla="*/ 6383 w 10000"/>
                  <a:gd name="connsiteY52-5860" fmla="*/ 4973 h 10000"/>
                  <a:gd name="connsiteX53-5861" fmla="*/ 6512 w 10000"/>
                  <a:gd name="connsiteY53-5862" fmla="*/ 5119 h 10000"/>
                  <a:gd name="connsiteX54-5863" fmla="*/ 7572 w 10000"/>
                  <a:gd name="connsiteY54-5864" fmla="*/ 6532 h 10000"/>
                  <a:gd name="connsiteX55-5865" fmla="*/ 7042 w 10000"/>
                  <a:gd name="connsiteY55-5866" fmla="*/ 7938 h 10000"/>
                  <a:gd name="connsiteX56-5867" fmla="*/ 5483 w 10000"/>
                  <a:gd name="connsiteY56-5868" fmla="*/ 8218 h 10000"/>
                  <a:gd name="connsiteX57-5869" fmla="*/ 3490 w 10000"/>
                  <a:gd name="connsiteY57-5870" fmla="*/ 8053 h 10000"/>
                  <a:gd name="connsiteX58-5871" fmla="*/ 3345 w 10000"/>
                  <a:gd name="connsiteY58-5872" fmla="*/ 7357 h 10000"/>
                  <a:gd name="connsiteX59-5873" fmla="*/ 3586 w 10000"/>
                  <a:gd name="connsiteY59-5874" fmla="*/ 7082 h 10000"/>
                  <a:gd name="connsiteX60-5875" fmla="*/ 3683 w 10000"/>
                  <a:gd name="connsiteY60-5876" fmla="*/ 6880 h 10000"/>
                  <a:gd name="connsiteX61-5877" fmla="*/ 3490 w 10000"/>
                  <a:gd name="connsiteY61-5878" fmla="*/ 6770 h 10000"/>
                  <a:gd name="connsiteX62-5879" fmla="*/ 3072 w 10000"/>
                  <a:gd name="connsiteY62-5880" fmla="*/ 7247 h 10000"/>
                  <a:gd name="connsiteX63-5881" fmla="*/ 3249 w 10000"/>
                  <a:gd name="connsiteY63-5882" fmla="*/ 8255 h 10000"/>
                  <a:gd name="connsiteX64-5883" fmla="*/ 3249 w 10000"/>
                  <a:gd name="connsiteY64-5884" fmla="*/ 8273 h 10000"/>
                  <a:gd name="connsiteX65-5885" fmla="*/ 4680 w 10000"/>
                  <a:gd name="connsiteY65-5886" fmla="*/ 8825 h 10000"/>
                  <a:gd name="connsiteX66-5887" fmla="*/ 5354 w 10000"/>
                  <a:gd name="connsiteY66-5888" fmla="*/ 8677 h 10000"/>
                  <a:gd name="connsiteX67-5889" fmla="*/ 3393 w 10000"/>
                  <a:gd name="connsiteY67-5890" fmla="*/ 9998 h 10000"/>
                  <a:gd name="connsiteX68-5891" fmla="*/ 2253 w 10000"/>
                  <a:gd name="connsiteY68-5892" fmla="*/ 9228 h 10000"/>
                  <a:gd name="connsiteX69-5893" fmla="*/ 1224 w 10000"/>
                  <a:gd name="connsiteY69-5894" fmla="*/ 7137 h 10000"/>
                  <a:gd name="connsiteX70-5895" fmla="*/ 3 w 10000"/>
                  <a:gd name="connsiteY70-5896" fmla="*/ 4954 h 10000"/>
                  <a:gd name="connsiteX0-5897" fmla="*/ 3 w 10000"/>
                  <a:gd name="connsiteY0-5898" fmla="*/ 4954 h 10000"/>
                  <a:gd name="connsiteX1-5899" fmla="*/ 726 w 10000"/>
                  <a:gd name="connsiteY1-5900" fmla="*/ 3028 h 10000"/>
                  <a:gd name="connsiteX2-5901" fmla="*/ 1337 w 10000"/>
                  <a:gd name="connsiteY2-5902" fmla="*/ 1635 h 10000"/>
                  <a:gd name="connsiteX3-5903" fmla="*/ 3233 w 10000"/>
                  <a:gd name="connsiteY3-5904" fmla="*/ 773 h 10000"/>
                  <a:gd name="connsiteX4-5905" fmla="*/ 5997 w 10000"/>
                  <a:gd name="connsiteY4-5906" fmla="*/ 424 h 10000"/>
                  <a:gd name="connsiteX5-5907" fmla="*/ 8488 w 10000"/>
                  <a:gd name="connsiteY5-5908" fmla="*/ 1452 h 10000"/>
                  <a:gd name="connsiteX6-5909" fmla="*/ 9693 w 10000"/>
                  <a:gd name="connsiteY6-5910" fmla="*/ 4661 h 10000"/>
                  <a:gd name="connsiteX7-5911" fmla="*/ 7765 w 10000"/>
                  <a:gd name="connsiteY7-5912" fmla="*/ 5852 h 10000"/>
                  <a:gd name="connsiteX8-5913" fmla="*/ 6752 w 10000"/>
                  <a:gd name="connsiteY8-5914" fmla="*/ 4844 h 10000"/>
                  <a:gd name="connsiteX9-5915" fmla="*/ 7444 w 10000"/>
                  <a:gd name="connsiteY9-5916" fmla="*/ 2845 h 10000"/>
                  <a:gd name="connsiteX10-5917" fmla="*/ 8680 w 10000"/>
                  <a:gd name="connsiteY10-5918" fmla="*/ 2808 h 10000"/>
                  <a:gd name="connsiteX11-5919" fmla="*/ 8873 w 10000"/>
                  <a:gd name="connsiteY11-5920" fmla="*/ 3799 h 10000"/>
                  <a:gd name="connsiteX12-5921" fmla="*/ 8568 w 10000"/>
                  <a:gd name="connsiteY12-5922" fmla="*/ 4203 h 10000"/>
                  <a:gd name="connsiteX13-5923" fmla="*/ 7941 w 10000"/>
                  <a:gd name="connsiteY13-5924" fmla="*/ 4184 h 10000"/>
                  <a:gd name="connsiteX14-5925" fmla="*/ 7748 w 10000"/>
                  <a:gd name="connsiteY14-5926" fmla="*/ 4276 h 10000"/>
                  <a:gd name="connsiteX15-5927" fmla="*/ 7829 w 10000"/>
                  <a:gd name="connsiteY15-5928" fmla="*/ 4496 h 10000"/>
                  <a:gd name="connsiteX16-5929" fmla="*/ 8664 w 10000"/>
                  <a:gd name="connsiteY16-5930" fmla="*/ 4514 h 10000"/>
                  <a:gd name="connsiteX17-5931" fmla="*/ 9163 w 10000"/>
                  <a:gd name="connsiteY17-5932" fmla="*/ 3928 h 10000"/>
                  <a:gd name="connsiteX18-5933" fmla="*/ 8857 w 10000"/>
                  <a:gd name="connsiteY18-5934" fmla="*/ 2533 h 10000"/>
                  <a:gd name="connsiteX19-5935" fmla="*/ 7637 w 10000"/>
                  <a:gd name="connsiteY19-5936" fmla="*/ 2350 h 10000"/>
                  <a:gd name="connsiteX20-5937" fmla="*/ 6720 w 10000"/>
                  <a:gd name="connsiteY20-5938" fmla="*/ 1360 h 10000"/>
                  <a:gd name="connsiteX21-5939" fmla="*/ 5627 w 10000"/>
                  <a:gd name="connsiteY21-5940" fmla="*/ 1470 h 10000"/>
                  <a:gd name="connsiteX22-5941" fmla="*/ 4390 w 10000"/>
                  <a:gd name="connsiteY22-5942" fmla="*/ 902 h 10000"/>
                  <a:gd name="connsiteX23-5943" fmla="*/ 3442 w 10000"/>
                  <a:gd name="connsiteY23-5944" fmla="*/ 1543 h 10000"/>
                  <a:gd name="connsiteX24-5945" fmla="*/ 3201 w 10000"/>
                  <a:gd name="connsiteY24-5946" fmla="*/ 2277 h 10000"/>
                  <a:gd name="connsiteX25-5947" fmla="*/ 1578 w 10000"/>
                  <a:gd name="connsiteY25-5948" fmla="*/ 2771 h 10000"/>
                  <a:gd name="connsiteX26-5949" fmla="*/ 1257 w 10000"/>
                  <a:gd name="connsiteY26-5950" fmla="*/ 4203 h 10000"/>
                  <a:gd name="connsiteX27-5951" fmla="*/ 902 w 10000"/>
                  <a:gd name="connsiteY27-5952" fmla="*/ 5486 h 10000"/>
                  <a:gd name="connsiteX28-5953" fmla="*/ 1417 w 10000"/>
                  <a:gd name="connsiteY28-5954" fmla="*/ 6294 h 10000"/>
                  <a:gd name="connsiteX29-5955" fmla="*/ 2670 w 10000"/>
                  <a:gd name="connsiteY29-5956" fmla="*/ 6129 h 10000"/>
                  <a:gd name="connsiteX30-5957" fmla="*/ 4518 w 10000"/>
                  <a:gd name="connsiteY30-5958" fmla="*/ 6092 h 10000"/>
                  <a:gd name="connsiteX31-5959" fmla="*/ 5531 w 10000"/>
                  <a:gd name="connsiteY31-5960" fmla="*/ 6642 h 10000"/>
                  <a:gd name="connsiteX32-5961" fmla="*/ 5611 w 10000"/>
                  <a:gd name="connsiteY32-5962" fmla="*/ 6642 h 10000"/>
                  <a:gd name="connsiteX33-5963" fmla="*/ 6093 w 10000"/>
                  <a:gd name="connsiteY33-5964" fmla="*/ 6129 h 10000"/>
                  <a:gd name="connsiteX34-5965" fmla="*/ 6013 w 10000"/>
                  <a:gd name="connsiteY34-5966" fmla="*/ 5907 h 10000"/>
                  <a:gd name="connsiteX35-5967" fmla="*/ 5820 w 10000"/>
                  <a:gd name="connsiteY35-5968" fmla="*/ 5981 h 10000"/>
                  <a:gd name="connsiteX36-5969" fmla="*/ 5547 w 10000"/>
                  <a:gd name="connsiteY36-5970" fmla="*/ 6312 h 10000"/>
                  <a:gd name="connsiteX37-5971" fmla="*/ 4695 w 10000"/>
                  <a:gd name="connsiteY37-5972" fmla="*/ 5834 h 10000"/>
                  <a:gd name="connsiteX38-5973" fmla="*/ 2510 w 10000"/>
                  <a:gd name="connsiteY38-5974" fmla="*/ 5852 h 10000"/>
                  <a:gd name="connsiteX39-5975" fmla="*/ 1545 w 10000"/>
                  <a:gd name="connsiteY39-5976" fmla="*/ 5981 h 10000"/>
                  <a:gd name="connsiteX40-5977" fmla="*/ 1208 w 10000"/>
                  <a:gd name="connsiteY40-5978" fmla="*/ 5431 h 10000"/>
                  <a:gd name="connsiteX41-5979" fmla="*/ 1514 w 10000"/>
                  <a:gd name="connsiteY41-5980" fmla="*/ 4386 h 10000"/>
                  <a:gd name="connsiteX42-5981" fmla="*/ 1561 w 10000"/>
                  <a:gd name="connsiteY42-5982" fmla="*/ 4203 h 10000"/>
                  <a:gd name="connsiteX43-5983" fmla="*/ 1787 w 10000"/>
                  <a:gd name="connsiteY43-5984" fmla="*/ 2991 h 10000"/>
                  <a:gd name="connsiteX44-5985" fmla="*/ 3136 w 10000"/>
                  <a:gd name="connsiteY44-5986" fmla="*/ 2606 h 10000"/>
                  <a:gd name="connsiteX45-5987" fmla="*/ 3876 w 10000"/>
                  <a:gd name="connsiteY45-5988" fmla="*/ 3799 h 10000"/>
                  <a:gd name="connsiteX46-5989" fmla="*/ 2703 w 10000"/>
                  <a:gd name="connsiteY46-5990" fmla="*/ 4569 h 10000"/>
                  <a:gd name="connsiteX47-5991" fmla="*/ 2719 w 10000"/>
                  <a:gd name="connsiteY47-5992" fmla="*/ 4808 h 10000"/>
                  <a:gd name="connsiteX48-5993" fmla="*/ 2927 w 10000"/>
                  <a:gd name="connsiteY48-5994" fmla="*/ 4771 h 10000"/>
                  <a:gd name="connsiteX49-5995" fmla="*/ 4744 w 10000"/>
                  <a:gd name="connsiteY49-5996" fmla="*/ 4423 h 10000"/>
                  <a:gd name="connsiteX50-5997" fmla="*/ 4937 w 10000"/>
                  <a:gd name="connsiteY50-5998" fmla="*/ 4423 h 10000"/>
                  <a:gd name="connsiteX51-5999" fmla="*/ 5804 w 10000"/>
                  <a:gd name="connsiteY51-6000" fmla="*/ 4184 h 10000"/>
                  <a:gd name="connsiteX52-6001" fmla="*/ 6383 w 10000"/>
                  <a:gd name="connsiteY52-6002" fmla="*/ 4973 h 10000"/>
                  <a:gd name="connsiteX53-6003" fmla="*/ 6512 w 10000"/>
                  <a:gd name="connsiteY53-6004" fmla="*/ 5119 h 10000"/>
                  <a:gd name="connsiteX54-6005" fmla="*/ 7572 w 10000"/>
                  <a:gd name="connsiteY54-6006" fmla="*/ 6532 h 10000"/>
                  <a:gd name="connsiteX55-6007" fmla="*/ 6991 w 10000"/>
                  <a:gd name="connsiteY55-6008" fmla="*/ 7909 h 10000"/>
                  <a:gd name="connsiteX56-6009" fmla="*/ 5483 w 10000"/>
                  <a:gd name="connsiteY56-6010" fmla="*/ 8218 h 10000"/>
                  <a:gd name="connsiteX57-6011" fmla="*/ 3490 w 10000"/>
                  <a:gd name="connsiteY57-6012" fmla="*/ 8053 h 10000"/>
                  <a:gd name="connsiteX58-6013" fmla="*/ 3345 w 10000"/>
                  <a:gd name="connsiteY58-6014" fmla="*/ 7357 h 10000"/>
                  <a:gd name="connsiteX59-6015" fmla="*/ 3586 w 10000"/>
                  <a:gd name="connsiteY59-6016" fmla="*/ 7082 h 10000"/>
                  <a:gd name="connsiteX60-6017" fmla="*/ 3683 w 10000"/>
                  <a:gd name="connsiteY60-6018" fmla="*/ 6880 h 10000"/>
                  <a:gd name="connsiteX61-6019" fmla="*/ 3490 w 10000"/>
                  <a:gd name="connsiteY61-6020" fmla="*/ 6770 h 10000"/>
                  <a:gd name="connsiteX62-6021" fmla="*/ 3072 w 10000"/>
                  <a:gd name="connsiteY62-6022" fmla="*/ 7247 h 10000"/>
                  <a:gd name="connsiteX63-6023" fmla="*/ 3249 w 10000"/>
                  <a:gd name="connsiteY63-6024" fmla="*/ 8255 h 10000"/>
                  <a:gd name="connsiteX64-6025" fmla="*/ 3249 w 10000"/>
                  <a:gd name="connsiteY64-6026" fmla="*/ 8273 h 10000"/>
                  <a:gd name="connsiteX65-6027" fmla="*/ 4680 w 10000"/>
                  <a:gd name="connsiteY65-6028" fmla="*/ 8825 h 10000"/>
                  <a:gd name="connsiteX66-6029" fmla="*/ 5354 w 10000"/>
                  <a:gd name="connsiteY66-6030" fmla="*/ 8677 h 10000"/>
                  <a:gd name="connsiteX67-6031" fmla="*/ 3393 w 10000"/>
                  <a:gd name="connsiteY67-6032" fmla="*/ 9998 h 10000"/>
                  <a:gd name="connsiteX68-6033" fmla="*/ 2253 w 10000"/>
                  <a:gd name="connsiteY68-6034" fmla="*/ 9228 h 10000"/>
                  <a:gd name="connsiteX69-6035" fmla="*/ 1224 w 10000"/>
                  <a:gd name="connsiteY69-6036" fmla="*/ 7137 h 10000"/>
                  <a:gd name="connsiteX70-6037" fmla="*/ 3 w 10000"/>
                  <a:gd name="connsiteY70-6038" fmla="*/ 4954 h 10000"/>
                  <a:gd name="connsiteX0-6039" fmla="*/ 3 w 10000"/>
                  <a:gd name="connsiteY0-6040" fmla="*/ 4954 h 10000"/>
                  <a:gd name="connsiteX1-6041" fmla="*/ 726 w 10000"/>
                  <a:gd name="connsiteY1-6042" fmla="*/ 3028 h 10000"/>
                  <a:gd name="connsiteX2-6043" fmla="*/ 1337 w 10000"/>
                  <a:gd name="connsiteY2-6044" fmla="*/ 1635 h 10000"/>
                  <a:gd name="connsiteX3-6045" fmla="*/ 3233 w 10000"/>
                  <a:gd name="connsiteY3-6046" fmla="*/ 773 h 10000"/>
                  <a:gd name="connsiteX4-6047" fmla="*/ 5997 w 10000"/>
                  <a:gd name="connsiteY4-6048" fmla="*/ 424 h 10000"/>
                  <a:gd name="connsiteX5-6049" fmla="*/ 8488 w 10000"/>
                  <a:gd name="connsiteY5-6050" fmla="*/ 1452 h 10000"/>
                  <a:gd name="connsiteX6-6051" fmla="*/ 9693 w 10000"/>
                  <a:gd name="connsiteY6-6052" fmla="*/ 4661 h 10000"/>
                  <a:gd name="connsiteX7-6053" fmla="*/ 7765 w 10000"/>
                  <a:gd name="connsiteY7-6054" fmla="*/ 5852 h 10000"/>
                  <a:gd name="connsiteX8-6055" fmla="*/ 6752 w 10000"/>
                  <a:gd name="connsiteY8-6056" fmla="*/ 4844 h 10000"/>
                  <a:gd name="connsiteX9-6057" fmla="*/ 7444 w 10000"/>
                  <a:gd name="connsiteY9-6058" fmla="*/ 2845 h 10000"/>
                  <a:gd name="connsiteX10-6059" fmla="*/ 8680 w 10000"/>
                  <a:gd name="connsiteY10-6060" fmla="*/ 2808 h 10000"/>
                  <a:gd name="connsiteX11-6061" fmla="*/ 8873 w 10000"/>
                  <a:gd name="connsiteY11-6062" fmla="*/ 3799 h 10000"/>
                  <a:gd name="connsiteX12-6063" fmla="*/ 8568 w 10000"/>
                  <a:gd name="connsiteY12-6064" fmla="*/ 4203 h 10000"/>
                  <a:gd name="connsiteX13-6065" fmla="*/ 7941 w 10000"/>
                  <a:gd name="connsiteY13-6066" fmla="*/ 4184 h 10000"/>
                  <a:gd name="connsiteX14-6067" fmla="*/ 7748 w 10000"/>
                  <a:gd name="connsiteY14-6068" fmla="*/ 4276 h 10000"/>
                  <a:gd name="connsiteX15-6069" fmla="*/ 7829 w 10000"/>
                  <a:gd name="connsiteY15-6070" fmla="*/ 4496 h 10000"/>
                  <a:gd name="connsiteX16-6071" fmla="*/ 8664 w 10000"/>
                  <a:gd name="connsiteY16-6072" fmla="*/ 4514 h 10000"/>
                  <a:gd name="connsiteX17-6073" fmla="*/ 9163 w 10000"/>
                  <a:gd name="connsiteY17-6074" fmla="*/ 3928 h 10000"/>
                  <a:gd name="connsiteX18-6075" fmla="*/ 8857 w 10000"/>
                  <a:gd name="connsiteY18-6076" fmla="*/ 2533 h 10000"/>
                  <a:gd name="connsiteX19-6077" fmla="*/ 7637 w 10000"/>
                  <a:gd name="connsiteY19-6078" fmla="*/ 2350 h 10000"/>
                  <a:gd name="connsiteX20-6079" fmla="*/ 6720 w 10000"/>
                  <a:gd name="connsiteY20-6080" fmla="*/ 1360 h 10000"/>
                  <a:gd name="connsiteX21-6081" fmla="*/ 5627 w 10000"/>
                  <a:gd name="connsiteY21-6082" fmla="*/ 1470 h 10000"/>
                  <a:gd name="connsiteX22-6083" fmla="*/ 4390 w 10000"/>
                  <a:gd name="connsiteY22-6084" fmla="*/ 902 h 10000"/>
                  <a:gd name="connsiteX23-6085" fmla="*/ 3442 w 10000"/>
                  <a:gd name="connsiteY23-6086" fmla="*/ 1543 h 10000"/>
                  <a:gd name="connsiteX24-6087" fmla="*/ 3201 w 10000"/>
                  <a:gd name="connsiteY24-6088" fmla="*/ 2277 h 10000"/>
                  <a:gd name="connsiteX25-6089" fmla="*/ 1578 w 10000"/>
                  <a:gd name="connsiteY25-6090" fmla="*/ 2771 h 10000"/>
                  <a:gd name="connsiteX26-6091" fmla="*/ 1257 w 10000"/>
                  <a:gd name="connsiteY26-6092" fmla="*/ 4203 h 10000"/>
                  <a:gd name="connsiteX27-6093" fmla="*/ 902 w 10000"/>
                  <a:gd name="connsiteY27-6094" fmla="*/ 5486 h 10000"/>
                  <a:gd name="connsiteX28-6095" fmla="*/ 1417 w 10000"/>
                  <a:gd name="connsiteY28-6096" fmla="*/ 6294 h 10000"/>
                  <a:gd name="connsiteX29-6097" fmla="*/ 2670 w 10000"/>
                  <a:gd name="connsiteY29-6098" fmla="*/ 6129 h 10000"/>
                  <a:gd name="connsiteX30-6099" fmla="*/ 4518 w 10000"/>
                  <a:gd name="connsiteY30-6100" fmla="*/ 6092 h 10000"/>
                  <a:gd name="connsiteX31-6101" fmla="*/ 5531 w 10000"/>
                  <a:gd name="connsiteY31-6102" fmla="*/ 6642 h 10000"/>
                  <a:gd name="connsiteX32-6103" fmla="*/ 5611 w 10000"/>
                  <a:gd name="connsiteY32-6104" fmla="*/ 6642 h 10000"/>
                  <a:gd name="connsiteX33-6105" fmla="*/ 6093 w 10000"/>
                  <a:gd name="connsiteY33-6106" fmla="*/ 6129 h 10000"/>
                  <a:gd name="connsiteX34-6107" fmla="*/ 6013 w 10000"/>
                  <a:gd name="connsiteY34-6108" fmla="*/ 5907 h 10000"/>
                  <a:gd name="connsiteX35-6109" fmla="*/ 5820 w 10000"/>
                  <a:gd name="connsiteY35-6110" fmla="*/ 5981 h 10000"/>
                  <a:gd name="connsiteX36-6111" fmla="*/ 5547 w 10000"/>
                  <a:gd name="connsiteY36-6112" fmla="*/ 6312 h 10000"/>
                  <a:gd name="connsiteX37-6113" fmla="*/ 4695 w 10000"/>
                  <a:gd name="connsiteY37-6114" fmla="*/ 5834 h 10000"/>
                  <a:gd name="connsiteX38-6115" fmla="*/ 2510 w 10000"/>
                  <a:gd name="connsiteY38-6116" fmla="*/ 5852 h 10000"/>
                  <a:gd name="connsiteX39-6117" fmla="*/ 1545 w 10000"/>
                  <a:gd name="connsiteY39-6118" fmla="*/ 5981 h 10000"/>
                  <a:gd name="connsiteX40-6119" fmla="*/ 1208 w 10000"/>
                  <a:gd name="connsiteY40-6120" fmla="*/ 5431 h 10000"/>
                  <a:gd name="connsiteX41-6121" fmla="*/ 1514 w 10000"/>
                  <a:gd name="connsiteY41-6122" fmla="*/ 4386 h 10000"/>
                  <a:gd name="connsiteX42-6123" fmla="*/ 1561 w 10000"/>
                  <a:gd name="connsiteY42-6124" fmla="*/ 4203 h 10000"/>
                  <a:gd name="connsiteX43-6125" fmla="*/ 1787 w 10000"/>
                  <a:gd name="connsiteY43-6126" fmla="*/ 2991 h 10000"/>
                  <a:gd name="connsiteX44-6127" fmla="*/ 3136 w 10000"/>
                  <a:gd name="connsiteY44-6128" fmla="*/ 2606 h 10000"/>
                  <a:gd name="connsiteX45-6129" fmla="*/ 3876 w 10000"/>
                  <a:gd name="connsiteY45-6130" fmla="*/ 3799 h 10000"/>
                  <a:gd name="connsiteX46-6131" fmla="*/ 2703 w 10000"/>
                  <a:gd name="connsiteY46-6132" fmla="*/ 4569 h 10000"/>
                  <a:gd name="connsiteX47-6133" fmla="*/ 2719 w 10000"/>
                  <a:gd name="connsiteY47-6134" fmla="*/ 4808 h 10000"/>
                  <a:gd name="connsiteX48-6135" fmla="*/ 2927 w 10000"/>
                  <a:gd name="connsiteY48-6136" fmla="*/ 4771 h 10000"/>
                  <a:gd name="connsiteX49-6137" fmla="*/ 4744 w 10000"/>
                  <a:gd name="connsiteY49-6138" fmla="*/ 4423 h 10000"/>
                  <a:gd name="connsiteX50-6139" fmla="*/ 4937 w 10000"/>
                  <a:gd name="connsiteY50-6140" fmla="*/ 4423 h 10000"/>
                  <a:gd name="connsiteX51-6141" fmla="*/ 5804 w 10000"/>
                  <a:gd name="connsiteY51-6142" fmla="*/ 4184 h 10000"/>
                  <a:gd name="connsiteX52-6143" fmla="*/ 6383 w 10000"/>
                  <a:gd name="connsiteY52-6144" fmla="*/ 4973 h 10000"/>
                  <a:gd name="connsiteX53-6145" fmla="*/ 6512 w 10000"/>
                  <a:gd name="connsiteY53-6146" fmla="*/ 5119 h 10000"/>
                  <a:gd name="connsiteX54-6147" fmla="*/ 7572 w 10000"/>
                  <a:gd name="connsiteY54-6148" fmla="*/ 6532 h 10000"/>
                  <a:gd name="connsiteX55-6149" fmla="*/ 6991 w 10000"/>
                  <a:gd name="connsiteY55-6150" fmla="*/ 7909 h 10000"/>
                  <a:gd name="connsiteX56-6151" fmla="*/ 5483 w 10000"/>
                  <a:gd name="connsiteY56-6152" fmla="*/ 8218 h 10000"/>
                  <a:gd name="connsiteX57-6153" fmla="*/ 3490 w 10000"/>
                  <a:gd name="connsiteY57-6154" fmla="*/ 8053 h 10000"/>
                  <a:gd name="connsiteX58-6155" fmla="*/ 3345 w 10000"/>
                  <a:gd name="connsiteY58-6156" fmla="*/ 7357 h 10000"/>
                  <a:gd name="connsiteX59-6157" fmla="*/ 3586 w 10000"/>
                  <a:gd name="connsiteY59-6158" fmla="*/ 7082 h 10000"/>
                  <a:gd name="connsiteX60-6159" fmla="*/ 3683 w 10000"/>
                  <a:gd name="connsiteY60-6160" fmla="*/ 6880 h 10000"/>
                  <a:gd name="connsiteX61-6161" fmla="*/ 3490 w 10000"/>
                  <a:gd name="connsiteY61-6162" fmla="*/ 6770 h 10000"/>
                  <a:gd name="connsiteX62-6163" fmla="*/ 3072 w 10000"/>
                  <a:gd name="connsiteY62-6164" fmla="*/ 7247 h 10000"/>
                  <a:gd name="connsiteX63-6165" fmla="*/ 3249 w 10000"/>
                  <a:gd name="connsiteY63-6166" fmla="*/ 8255 h 10000"/>
                  <a:gd name="connsiteX64-6167" fmla="*/ 3249 w 10000"/>
                  <a:gd name="connsiteY64-6168" fmla="*/ 8273 h 10000"/>
                  <a:gd name="connsiteX65-6169" fmla="*/ 4680 w 10000"/>
                  <a:gd name="connsiteY65-6170" fmla="*/ 8825 h 10000"/>
                  <a:gd name="connsiteX66-6171" fmla="*/ 5354 w 10000"/>
                  <a:gd name="connsiteY66-6172" fmla="*/ 8677 h 10000"/>
                  <a:gd name="connsiteX67-6173" fmla="*/ 3393 w 10000"/>
                  <a:gd name="connsiteY67-6174" fmla="*/ 9998 h 10000"/>
                  <a:gd name="connsiteX68-6175" fmla="*/ 2253 w 10000"/>
                  <a:gd name="connsiteY68-6176" fmla="*/ 9228 h 10000"/>
                  <a:gd name="connsiteX69-6177" fmla="*/ 1224 w 10000"/>
                  <a:gd name="connsiteY69-6178" fmla="*/ 7137 h 10000"/>
                  <a:gd name="connsiteX70-6179" fmla="*/ 3 w 10000"/>
                  <a:gd name="connsiteY70-6180" fmla="*/ 4954 h 10000"/>
                  <a:gd name="connsiteX0-6181" fmla="*/ 3 w 10000"/>
                  <a:gd name="connsiteY0-6182" fmla="*/ 4954 h 10000"/>
                  <a:gd name="connsiteX1-6183" fmla="*/ 726 w 10000"/>
                  <a:gd name="connsiteY1-6184" fmla="*/ 3028 h 10000"/>
                  <a:gd name="connsiteX2-6185" fmla="*/ 1337 w 10000"/>
                  <a:gd name="connsiteY2-6186" fmla="*/ 1635 h 10000"/>
                  <a:gd name="connsiteX3-6187" fmla="*/ 3233 w 10000"/>
                  <a:gd name="connsiteY3-6188" fmla="*/ 773 h 10000"/>
                  <a:gd name="connsiteX4-6189" fmla="*/ 5997 w 10000"/>
                  <a:gd name="connsiteY4-6190" fmla="*/ 424 h 10000"/>
                  <a:gd name="connsiteX5-6191" fmla="*/ 8488 w 10000"/>
                  <a:gd name="connsiteY5-6192" fmla="*/ 1452 h 10000"/>
                  <a:gd name="connsiteX6-6193" fmla="*/ 9693 w 10000"/>
                  <a:gd name="connsiteY6-6194" fmla="*/ 4661 h 10000"/>
                  <a:gd name="connsiteX7-6195" fmla="*/ 7765 w 10000"/>
                  <a:gd name="connsiteY7-6196" fmla="*/ 5852 h 10000"/>
                  <a:gd name="connsiteX8-6197" fmla="*/ 6752 w 10000"/>
                  <a:gd name="connsiteY8-6198" fmla="*/ 4844 h 10000"/>
                  <a:gd name="connsiteX9-6199" fmla="*/ 7444 w 10000"/>
                  <a:gd name="connsiteY9-6200" fmla="*/ 2845 h 10000"/>
                  <a:gd name="connsiteX10-6201" fmla="*/ 8680 w 10000"/>
                  <a:gd name="connsiteY10-6202" fmla="*/ 2808 h 10000"/>
                  <a:gd name="connsiteX11-6203" fmla="*/ 8873 w 10000"/>
                  <a:gd name="connsiteY11-6204" fmla="*/ 3799 h 10000"/>
                  <a:gd name="connsiteX12-6205" fmla="*/ 8568 w 10000"/>
                  <a:gd name="connsiteY12-6206" fmla="*/ 4203 h 10000"/>
                  <a:gd name="connsiteX13-6207" fmla="*/ 7941 w 10000"/>
                  <a:gd name="connsiteY13-6208" fmla="*/ 4184 h 10000"/>
                  <a:gd name="connsiteX14-6209" fmla="*/ 7748 w 10000"/>
                  <a:gd name="connsiteY14-6210" fmla="*/ 4276 h 10000"/>
                  <a:gd name="connsiteX15-6211" fmla="*/ 7829 w 10000"/>
                  <a:gd name="connsiteY15-6212" fmla="*/ 4496 h 10000"/>
                  <a:gd name="connsiteX16-6213" fmla="*/ 8664 w 10000"/>
                  <a:gd name="connsiteY16-6214" fmla="*/ 4514 h 10000"/>
                  <a:gd name="connsiteX17-6215" fmla="*/ 9163 w 10000"/>
                  <a:gd name="connsiteY17-6216" fmla="*/ 3928 h 10000"/>
                  <a:gd name="connsiteX18-6217" fmla="*/ 8857 w 10000"/>
                  <a:gd name="connsiteY18-6218" fmla="*/ 2533 h 10000"/>
                  <a:gd name="connsiteX19-6219" fmla="*/ 7637 w 10000"/>
                  <a:gd name="connsiteY19-6220" fmla="*/ 2350 h 10000"/>
                  <a:gd name="connsiteX20-6221" fmla="*/ 6720 w 10000"/>
                  <a:gd name="connsiteY20-6222" fmla="*/ 1360 h 10000"/>
                  <a:gd name="connsiteX21-6223" fmla="*/ 5627 w 10000"/>
                  <a:gd name="connsiteY21-6224" fmla="*/ 1470 h 10000"/>
                  <a:gd name="connsiteX22-6225" fmla="*/ 4390 w 10000"/>
                  <a:gd name="connsiteY22-6226" fmla="*/ 902 h 10000"/>
                  <a:gd name="connsiteX23-6227" fmla="*/ 3442 w 10000"/>
                  <a:gd name="connsiteY23-6228" fmla="*/ 1543 h 10000"/>
                  <a:gd name="connsiteX24-6229" fmla="*/ 3201 w 10000"/>
                  <a:gd name="connsiteY24-6230" fmla="*/ 2277 h 10000"/>
                  <a:gd name="connsiteX25-6231" fmla="*/ 1578 w 10000"/>
                  <a:gd name="connsiteY25-6232" fmla="*/ 2771 h 10000"/>
                  <a:gd name="connsiteX26-6233" fmla="*/ 1257 w 10000"/>
                  <a:gd name="connsiteY26-6234" fmla="*/ 4203 h 10000"/>
                  <a:gd name="connsiteX27-6235" fmla="*/ 902 w 10000"/>
                  <a:gd name="connsiteY27-6236" fmla="*/ 5486 h 10000"/>
                  <a:gd name="connsiteX28-6237" fmla="*/ 1417 w 10000"/>
                  <a:gd name="connsiteY28-6238" fmla="*/ 6294 h 10000"/>
                  <a:gd name="connsiteX29-6239" fmla="*/ 2670 w 10000"/>
                  <a:gd name="connsiteY29-6240" fmla="*/ 6129 h 10000"/>
                  <a:gd name="connsiteX30-6241" fmla="*/ 4518 w 10000"/>
                  <a:gd name="connsiteY30-6242" fmla="*/ 6092 h 10000"/>
                  <a:gd name="connsiteX31-6243" fmla="*/ 5531 w 10000"/>
                  <a:gd name="connsiteY31-6244" fmla="*/ 6642 h 10000"/>
                  <a:gd name="connsiteX32-6245" fmla="*/ 5611 w 10000"/>
                  <a:gd name="connsiteY32-6246" fmla="*/ 6642 h 10000"/>
                  <a:gd name="connsiteX33-6247" fmla="*/ 6093 w 10000"/>
                  <a:gd name="connsiteY33-6248" fmla="*/ 6129 h 10000"/>
                  <a:gd name="connsiteX34-6249" fmla="*/ 6013 w 10000"/>
                  <a:gd name="connsiteY34-6250" fmla="*/ 5907 h 10000"/>
                  <a:gd name="connsiteX35-6251" fmla="*/ 5820 w 10000"/>
                  <a:gd name="connsiteY35-6252" fmla="*/ 5981 h 10000"/>
                  <a:gd name="connsiteX36-6253" fmla="*/ 5547 w 10000"/>
                  <a:gd name="connsiteY36-6254" fmla="*/ 6312 h 10000"/>
                  <a:gd name="connsiteX37-6255" fmla="*/ 4695 w 10000"/>
                  <a:gd name="connsiteY37-6256" fmla="*/ 5834 h 10000"/>
                  <a:gd name="connsiteX38-6257" fmla="*/ 2510 w 10000"/>
                  <a:gd name="connsiteY38-6258" fmla="*/ 5852 h 10000"/>
                  <a:gd name="connsiteX39-6259" fmla="*/ 1545 w 10000"/>
                  <a:gd name="connsiteY39-6260" fmla="*/ 5981 h 10000"/>
                  <a:gd name="connsiteX40-6261" fmla="*/ 1208 w 10000"/>
                  <a:gd name="connsiteY40-6262" fmla="*/ 5431 h 10000"/>
                  <a:gd name="connsiteX41-6263" fmla="*/ 1514 w 10000"/>
                  <a:gd name="connsiteY41-6264" fmla="*/ 4386 h 10000"/>
                  <a:gd name="connsiteX42-6265" fmla="*/ 1561 w 10000"/>
                  <a:gd name="connsiteY42-6266" fmla="*/ 4203 h 10000"/>
                  <a:gd name="connsiteX43-6267" fmla="*/ 1787 w 10000"/>
                  <a:gd name="connsiteY43-6268" fmla="*/ 2991 h 10000"/>
                  <a:gd name="connsiteX44-6269" fmla="*/ 3136 w 10000"/>
                  <a:gd name="connsiteY44-6270" fmla="*/ 2606 h 10000"/>
                  <a:gd name="connsiteX45-6271" fmla="*/ 3876 w 10000"/>
                  <a:gd name="connsiteY45-6272" fmla="*/ 3799 h 10000"/>
                  <a:gd name="connsiteX46-6273" fmla="*/ 2703 w 10000"/>
                  <a:gd name="connsiteY46-6274" fmla="*/ 4569 h 10000"/>
                  <a:gd name="connsiteX47-6275" fmla="*/ 2719 w 10000"/>
                  <a:gd name="connsiteY47-6276" fmla="*/ 4808 h 10000"/>
                  <a:gd name="connsiteX48-6277" fmla="*/ 2927 w 10000"/>
                  <a:gd name="connsiteY48-6278" fmla="*/ 4771 h 10000"/>
                  <a:gd name="connsiteX49-6279" fmla="*/ 4744 w 10000"/>
                  <a:gd name="connsiteY49-6280" fmla="*/ 4423 h 10000"/>
                  <a:gd name="connsiteX50-6281" fmla="*/ 4937 w 10000"/>
                  <a:gd name="connsiteY50-6282" fmla="*/ 4423 h 10000"/>
                  <a:gd name="connsiteX51-6283" fmla="*/ 5804 w 10000"/>
                  <a:gd name="connsiteY51-6284" fmla="*/ 4184 h 10000"/>
                  <a:gd name="connsiteX52-6285" fmla="*/ 6383 w 10000"/>
                  <a:gd name="connsiteY52-6286" fmla="*/ 4973 h 10000"/>
                  <a:gd name="connsiteX53-6287" fmla="*/ 6512 w 10000"/>
                  <a:gd name="connsiteY53-6288" fmla="*/ 5119 h 10000"/>
                  <a:gd name="connsiteX54-6289" fmla="*/ 7572 w 10000"/>
                  <a:gd name="connsiteY54-6290" fmla="*/ 6532 h 10000"/>
                  <a:gd name="connsiteX55-6291" fmla="*/ 6991 w 10000"/>
                  <a:gd name="connsiteY55-6292" fmla="*/ 7909 h 10000"/>
                  <a:gd name="connsiteX56-6293" fmla="*/ 5483 w 10000"/>
                  <a:gd name="connsiteY56-6294" fmla="*/ 8218 h 10000"/>
                  <a:gd name="connsiteX57-6295" fmla="*/ 3490 w 10000"/>
                  <a:gd name="connsiteY57-6296" fmla="*/ 8053 h 10000"/>
                  <a:gd name="connsiteX58-6297" fmla="*/ 3345 w 10000"/>
                  <a:gd name="connsiteY58-6298" fmla="*/ 7357 h 10000"/>
                  <a:gd name="connsiteX59-6299" fmla="*/ 3586 w 10000"/>
                  <a:gd name="connsiteY59-6300" fmla="*/ 7082 h 10000"/>
                  <a:gd name="connsiteX60-6301" fmla="*/ 3683 w 10000"/>
                  <a:gd name="connsiteY60-6302" fmla="*/ 6880 h 10000"/>
                  <a:gd name="connsiteX61-6303" fmla="*/ 3490 w 10000"/>
                  <a:gd name="connsiteY61-6304" fmla="*/ 6770 h 10000"/>
                  <a:gd name="connsiteX62-6305" fmla="*/ 3072 w 10000"/>
                  <a:gd name="connsiteY62-6306" fmla="*/ 7247 h 10000"/>
                  <a:gd name="connsiteX63-6307" fmla="*/ 3249 w 10000"/>
                  <a:gd name="connsiteY63-6308" fmla="*/ 8255 h 10000"/>
                  <a:gd name="connsiteX64-6309" fmla="*/ 3249 w 10000"/>
                  <a:gd name="connsiteY64-6310" fmla="*/ 8273 h 10000"/>
                  <a:gd name="connsiteX65-6311" fmla="*/ 4680 w 10000"/>
                  <a:gd name="connsiteY65-6312" fmla="*/ 8825 h 10000"/>
                  <a:gd name="connsiteX66-6313" fmla="*/ 5354 w 10000"/>
                  <a:gd name="connsiteY66-6314" fmla="*/ 8677 h 10000"/>
                  <a:gd name="connsiteX67-6315" fmla="*/ 3393 w 10000"/>
                  <a:gd name="connsiteY67-6316" fmla="*/ 9998 h 10000"/>
                  <a:gd name="connsiteX68-6317" fmla="*/ 2253 w 10000"/>
                  <a:gd name="connsiteY68-6318" fmla="*/ 9228 h 10000"/>
                  <a:gd name="connsiteX69-6319" fmla="*/ 1224 w 10000"/>
                  <a:gd name="connsiteY69-6320" fmla="*/ 7137 h 10000"/>
                  <a:gd name="connsiteX70-6321" fmla="*/ 3 w 10000"/>
                  <a:gd name="connsiteY70-6322" fmla="*/ 4954 h 10000"/>
                  <a:gd name="connsiteX0-6323" fmla="*/ 3 w 10000"/>
                  <a:gd name="connsiteY0-6324" fmla="*/ 4954 h 10000"/>
                  <a:gd name="connsiteX1-6325" fmla="*/ 726 w 10000"/>
                  <a:gd name="connsiteY1-6326" fmla="*/ 3028 h 10000"/>
                  <a:gd name="connsiteX2-6327" fmla="*/ 1337 w 10000"/>
                  <a:gd name="connsiteY2-6328" fmla="*/ 1635 h 10000"/>
                  <a:gd name="connsiteX3-6329" fmla="*/ 3233 w 10000"/>
                  <a:gd name="connsiteY3-6330" fmla="*/ 773 h 10000"/>
                  <a:gd name="connsiteX4-6331" fmla="*/ 5997 w 10000"/>
                  <a:gd name="connsiteY4-6332" fmla="*/ 424 h 10000"/>
                  <a:gd name="connsiteX5-6333" fmla="*/ 8488 w 10000"/>
                  <a:gd name="connsiteY5-6334" fmla="*/ 1452 h 10000"/>
                  <a:gd name="connsiteX6-6335" fmla="*/ 9693 w 10000"/>
                  <a:gd name="connsiteY6-6336" fmla="*/ 4661 h 10000"/>
                  <a:gd name="connsiteX7-6337" fmla="*/ 7765 w 10000"/>
                  <a:gd name="connsiteY7-6338" fmla="*/ 5852 h 10000"/>
                  <a:gd name="connsiteX8-6339" fmla="*/ 6752 w 10000"/>
                  <a:gd name="connsiteY8-6340" fmla="*/ 4844 h 10000"/>
                  <a:gd name="connsiteX9-6341" fmla="*/ 7444 w 10000"/>
                  <a:gd name="connsiteY9-6342" fmla="*/ 2845 h 10000"/>
                  <a:gd name="connsiteX10-6343" fmla="*/ 8680 w 10000"/>
                  <a:gd name="connsiteY10-6344" fmla="*/ 2808 h 10000"/>
                  <a:gd name="connsiteX11-6345" fmla="*/ 8873 w 10000"/>
                  <a:gd name="connsiteY11-6346" fmla="*/ 3799 h 10000"/>
                  <a:gd name="connsiteX12-6347" fmla="*/ 8568 w 10000"/>
                  <a:gd name="connsiteY12-6348" fmla="*/ 4203 h 10000"/>
                  <a:gd name="connsiteX13-6349" fmla="*/ 7941 w 10000"/>
                  <a:gd name="connsiteY13-6350" fmla="*/ 4184 h 10000"/>
                  <a:gd name="connsiteX14-6351" fmla="*/ 7748 w 10000"/>
                  <a:gd name="connsiteY14-6352" fmla="*/ 4276 h 10000"/>
                  <a:gd name="connsiteX15-6353" fmla="*/ 7829 w 10000"/>
                  <a:gd name="connsiteY15-6354" fmla="*/ 4496 h 10000"/>
                  <a:gd name="connsiteX16-6355" fmla="*/ 8664 w 10000"/>
                  <a:gd name="connsiteY16-6356" fmla="*/ 4514 h 10000"/>
                  <a:gd name="connsiteX17-6357" fmla="*/ 9163 w 10000"/>
                  <a:gd name="connsiteY17-6358" fmla="*/ 3928 h 10000"/>
                  <a:gd name="connsiteX18-6359" fmla="*/ 8857 w 10000"/>
                  <a:gd name="connsiteY18-6360" fmla="*/ 2533 h 10000"/>
                  <a:gd name="connsiteX19-6361" fmla="*/ 7637 w 10000"/>
                  <a:gd name="connsiteY19-6362" fmla="*/ 2350 h 10000"/>
                  <a:gd name="connsiteX20-6363" fmla="*/ 6720 w 10000"/>
                  <a:gd name="connsiteY20-6364" fmla="*/ 1360 h 10000"/>
                  <a:gd name="connsiteX21-6365" fmla="*/ 5627 w 10000"/>
                  <a:gd name="connsiteY21-6366" fmla="*/ 1470 h 10000"/>
                  <a:gd name="connsiteX22-6367" fmla="*/ 4390 w 10000"/>
                  <a:gd name="connsiteY22-6368" fmla="*/ 902 h 10000"/>
                  <a:gd name="connsiteX23-6369" fmla="*/ 3442 w 10000"/>
                  <a:gd name="connsiteY23-6370" fmla="*/ 1543 h 10000"/>
                  <a:gd name="connsiteX24-6371" fmla="*/ 3201 w 10000"/>
                  <a:gd name="connsiteY24-6372" fmla="*/ 2277 h 10000"/>
                  <a:gd name="connsiteX25-6373" fmla="*/ 1578 w 10000"/>
                  <a:gd name="connsiteY25-6374" fmla="*/ 2771 h 10000"/>
                  <a:gd name="connsiteX26-6375" fmla="*/ 1257 w 10000"/>
                  <a:gd name="connsiteY26-6376" fmla="*/ 4203 h 10000"/>
                  <a:gd name="connsiteX27-6377" fmla="*/ 902 w 10000"/>
                  <a:gd name="connsiteY27-6378" fmla="*/ 5486 h 10000"/>
                  <a:gd name="connsiteX28-6379" fmla="*/ 1417 w 10000"/>
                  <a:gd name="connsiteY28-6380" fmla="*/ 6294 h 10000"/>
                  <a:gd name="connsiteX29-6381" fmla="*/ 2670 w 10000"/>
                  <a:gd name="connsiteY29-6382" fmla="*/ 6129 h 10000"/>
                  <a:gd name="connsiteX30-6383" fmla="*/ 4518 w 10000"/>
                  <a:gd name="connsiteY30-6384" fmla="*/ 6092 h 10000"/>
                  <a:gd name="connsiteX31-6385" fmla="*/ 5531 w 10000"/>
                  <a:gd name="connsiteY31-6386" fmla="*/ 6642 h 10000"/>
                  <a:gd name="connsiteX32-6387" fmla="*/ 5611 w 10000"/>
                  <a:gd name="connsiteY32-6388" fmla="*/ 6642 h 10000"/>
                  <a:gd name="connsiteX33-6389" fmla="*/ 6093 w 10000"/>
                  <a:gd name="connsiteY33-6390" fmla="*/ 6129 h 10000"/>
                  <a:gd name="connsiteX34-6391" fmla="*/ 6013 w 10000"/>
                  <a:gd name="connsiteY34-6392" fmla="*/ 5907 h 10000"/>
                  <a:gd name="connsiteX35-6393" fmla="*/ 5820 w 10000"/>
                  <a:gd name="connsiteY35-6394" fmla="*/ 5981 h 10000"/>
                  <a:gd name="connsiteX36-6395" fmla="*/ 5547 w 10000"/>
                  <a:gd name="connsiteY36-6396" fmla="*/ 6312 h 10000"/>
                  <a:gd name="connsiteX37-6397" fmla="*/ 4695 w 10000"/>
                  <a:gd name="connsiteY37-6398" fmla="*/ 5834 h 10000"/>
                  <a:gd name="connsiteX38-6399" fmla="*/ 2510 w 10000"/>
                  <a:gd name="connsiteY38-6400" fmla="*/ 5852 h 10000"/>
                  <a:gd name="connsiteX39-6401" fmla="*/ 1545 w 10000"/>
                  <a:gd name="connsiteY39-6402" fmla="*/ 5981 h 10000"/>
                  <a:gd name="connsiteX40-6403" fmla="*/ 1208 w 10000"/>
                  <a:gd name="connsiteY40-6404" fmla="*/ 5431 h 10000"/>
                  <a:gd name="connsiteX41-6405" fmla="*/ 1514 w 10000"/>
                  <a:gd name="connsiteY41-6406" fmla="*/ 4386 h 10000"/>
                  <a:gd name="connsiteX42-6407" fmla="*/ 1561 w 10000"/>
                  <a:gd name="connsiteY42-6408" fmla="*/ 4203 h 10000"/>
                  <a:gd name="connsiteX43-6409" fmla="*/ 1787 w 10000"/>
                  <a:gd name="connsiteY43-6410" fmla="*/ 2991 h 10000"/>
                  <a:gd name="connsiteX44-6411" fmla="*/ 3136 w 10000"/>
                  <a:gd name="connsiteY44-6412" fmla="*/ 2606 h 10000"/>
                  <a:gd name="connsiteX45-6413" fmla="*/ 3876 w 10000"/>
                  <a:gd name="connsiteY45-6414" fmla="*/ 3799 h 10000"/>
                  <a:gd name="connsiteX46-6415" fmla="*/ 2703 w 10000"/>
                  <a:gd name="connsiteY46-6416" fmla="*/ 4569 h 10000"/>
                  <a:gd name="connsiteX47-6417" fmla="*/ 2719 w 10000"/>
                  <a:gd name="connsiteY47-6418" fmla="*/ 4808 h 10000"/>
                  <a:gd name="connsiteX48-6419" fmla="*/ 2927 w 10000"/>
                  <a:gd name="connsiteY48-6420" fmla="*/ 4771 h 10000"/>
                  <a:gd name="connsiteX49-6421" fmla="*/ 4744 w 10000"/>
                  <a:gd name="connsiteY49-6422" fmla="*/ 4423 h 10000"/>
                  <a:gd name="connsiteX50-6423" fmla="*/ 4937 w 10000"/>
                  <a:gd name="connsiteY50-6424" fmla="*/ 4423 h 10000"/>
                  <a:gd name="connsiteX51-6425" fmla="*/ 5804 w 10000"/>
                  <a:gd name="connsiteY51-6426" fmla="*/ 4184 h 10000"/>
                  <a:gd name="connsiteX52-6427" fmla="*/ 6383 w 10000"/>
                  <a:gd name="connsiteY52-6428" fmla="*/ 4973 h 10000"/>
                  <a:gd name="connsiteX53-6429" fmla="*/ 6512 w 10000"/>
                  <a:gd name="connsiteY53-6430" fmla="*/ 5119 h 10000"/>
                  <a:gd name="connsiteX54-6431" fmla="*/ 7572 w 10000"/>
                  <a:gd name="connsiteY54-6432" fmla="*/ 6532 h 10000"/>
                  <a:gd name="connsiteX55-6433" fmla="*/ 6991 w 10000"/>
                  <a:gd name="connsiteY55-6434" fmla="*/ 7909 h 10000"/>
                  <a:gd name="connsiteX56-6435" fmla="*/ 5483 w 10000"/>
                  <a:gd name="connsiteY56-6436" fmla="*/ 8218 h 10000"/>
                  <a:gd name="connsiteX57-6437" fmla="*/ 3490 w 10000"/>
                  <a:gd name="connsiteY57-6438" fmla="*/ 8053 h 10000"/>
                  <a:gd name="connsiteX58-6439" fmla="*/ 3345 w 10000"/>
                  <a:gd name="connsiteY58-6440" fmla="*/ 7357 h 10000"/>
                  <a:gd name="connsiteX59-6441" fmla="*/ 3586 w 10000"/>
                  <a:gd name="connsiteY59-6442" fmla="*/ 7082 h 10000"/>
                  <a:gd name="connsiteX60-6443" fmla="*/ 3683 w 10000"/>
                  <a:gd name="connsiteY60-6444" fmla="*/ 6880 h 10000"/>
                  <a:gd name="connsiteX61-6445" fmla="*/ 3490 w 10000"/>
                  <a:gd name="connsiteY61-6446" fmla="*/ 6770 h 10000"/>
                  <a:gd name="connsiteX62-6447" fmla="*/ 3072 w 10000"/>
                  <a:gd name="connsiteY62-6448" fmla="*/ 7247 h 10000"/>
                  <a:gd name="connsiteX63-6449" fmla="*/ 3249 w 10000"/>
                  <a:gd name="connsiteY63-6450" fmla="*/ 8255 h 10000"/>
                  <a:gd name="connsiteX64-6451" fmla="*/ 3249 w 10000"/>
                  <a:gd name="connsiteY64-6452" fmla="*/ 8273 h 10000"/>
                  <a:gd name="connsiteX65-6453" fmla="*/ 4680 w 10000"/>
                  <a:gd name="connsiteY65-6454" fmla="*/ 8825 h 10000"/>
                  <a:gd name="connsiteX66-6455" fmla="*/ 5354 w 10000"/>
                  <a:gd name="connsiteY66-6456" fmla="*/ 8677 h 10000"/>
                  <a:gd name="connsiteX67-6457" fmla="*/ 3393 w 10000"/>
                  <a:gd name="connsiteY67-6458" fmla="*/ 9998 h 10000"/>
                  <a:gd name="connsiteX68-6459" fmla="*/ 2253 w 10000"/>
                  <a:gd name="connsiteY68-6460" fmla="*/ 9228 h 10000"/>
                  <a:gd name="connsiteX69-6461" fmla="*/ 1224 w 10000"/>
                  <a:gd name="connsiteY69-6462" fmla="*/ 7137 h 10000"/>
                  <a:gd name="connsiteX70-6463" fmla="*/ 3 w 10000"/>
                  <a:gd name="connsiteY70-6464" fmla="*/ 4954 h 10000"/>
                  <a:gd name="connsiteX0-6465" fmla="*/ 3 w 10000"/>
                  <a:gd name="connsiteY0-6466" fmla="*/ 4954 h 10000"/>
                  <a:gd name="connsiteX1-6467" fmla="*/ 726 w 10000"/>
                  <a:gd name="connsiteY1-6468" fmla="*/ 3028 h 10000"/>
                  <a:gd name="connsiteX2-6469" fmla="*/ 1337 w 10000"/>
                  <a:gd name="connsiteY2-6470" fmla="*/ 1635 h 10000"/>
                  <a:gd name="connsiteX3-6471" fmla="*/ 3233 w 10000"/>
                  <a:gd name="connsiteY3-6472" fmla="*/ 773 h 10000"/>
                  <a:gd name="connsiteX4-6473" fmla="*/ 5997 w 10000"/>
                  <a:gd name="connsiteY4-6474" fmla="*/ 424 h 10000"/>
                  <a:gd name="connsiteX5-6475" fmla="*/ 8488 w 10000"/>
                  <a:gd name="connsiteY5-6476" fmla="*/ 1452 h 10000"/>
                  <a:gd name="connsiteX6-6477" fmla="*/ 9693 w 10000"/>
                  <a:gd name="connsiteY6-6478" fmla="*/ 4661 h 10000"/>
                  <a:gd name="connsiteX7-6479" fmla="*/ 7765 w 10000"/>
                  <a:gd name="connsiteY7-6480" fmla="*/ 5852 h 10000"/>
                  <a:gd name="connsiteX8-6481" fmla="*/ 6752 w 10000"/>
                  <a:gd name="connsiteY8-6482" fmla="*/ 4844 h 10000"/>
                  <a:gd name="connsiteX9-6483" fmla="*/ 7444 w 10000"/>
                  <a:gd name="connsiteY9-6484" fmla="*/ 2845 h 10000"/>
                  <a:gd name="connsiteX10-6485" fmla="*/ 8680 w 10000"/>
                  <a:gd name="connsiteY10-6486" fmla="*/ 2808 h 10000"/>
                  <a:gd name="connsiteX11-6487" fmla="*/ 8873 w 10000"/>
                  <a:gd name="connsiteY11-6488" fmla="*/ 3799 h 10000"/>
                  <a:gd name="connsiteX12-6489" fmla="*/ 8568 w 10000"/>
                  <a:gd name="connsiteY12-6490" fmla="*/ 4203 h 10000"/>
                  <a:gd name="connsiteX13-6491" fmla="*/ 7941 w 10000"/>
                  <a:gd name="connsiteY13-6492" fmla="*/ 4184 h 10000"/>
                  <a:gd name="connsiteX14-6493" fmla="*/ 7748 w 10000"/>
                  <a:gd name="connsiteY14-6494" fmla="*/ 4276 h 10000"/>
                  <a:gd name="connsiteX15-6495" fmla="*/ 7829 w 10000"/>
                  <a:gd name="connsiteY15-6496" fmla="*/ 4496 h 10000"/>
                  <a:gd name="connsiteX16-6497" fmla="*/ 8664 w 10000"/>
                  <a:gd name="connsiteY16-6498" fmla="*/ 4514 h 10000"/>
                  <a:gd name="connsiteX17-6499" fmla="*/ 9163 w 10000"/>
                  <a:gd name="connsiteY17-6500" fmla="*/ 3928 h 10000"/>
                  <a:gd name="connsiteX18-6501" fmla="*/ 8857 w 10000"/>
                  <a:gd name="connsiteY18-6502" fmla="*/ 2533 h 10000"/>
                  <a:gd name="connsiteX19-6503" fmla="*/ 7637 w 10000"/>
                  <a:gd name="connsiteY19-6504" fmla="*/ 2350 h 10000"/>
                  <a:gd name="connsiteX20-6505" fmla="*/ 6720 w 10000"/>
                  <a:gd name="connsiteY20-6506" fmla="*/ 1360 h 10000"/>
                  <a:gd name="connsiteX21-6507" fmla="*/ 5627 w 10000"/>
                  <a:gd name="connsiteY21-6508" fmla="*/ 1470 h 10000"/>
                  <a:gd name="connsiteX22-6509" fmla="*/ 4390 w 10000"/>
                  <a:gd name="connsiteY22-6510" fmla="*/ 902 h 10000"/>
                  <a:gd name="connsiteX23-6511" fmla="*/ 3442 w 10000"/>
                  <a:gd name="connsiteY23-6512" fmla="*/ 1543 h 10000"/>
                  <a:gd name="connsiteX24-6513" fmla="*/ 3201 w 10000"/>
                  <a:gd name="connsiteY24-6514" fmla="*/ 2277 h 10000"/>
                  <a:gd name="connsiteX25-6515" fmla="*/ 1578 w 10000"/>
                  <a:gd name="connsiteY25-6516" fmla="*/ 2771 h 10000"/>
                  <a:gd name="connsiteX26-6517" fmla="*/ 1257 w 10000"/>
                  <a:gd name="connsiteY26-6518" fmla="*/ 4203 h 10000"/>
                  <a:gd name="connsiteX27-6519" fmla="*/ 902 w 10000"/>
                  <a:gd name="connsiteY27-6520" fmla="*/ 5486 h 10000"/>
                  <a:gd name="connsiteX28-6521" fmla="*/ 1417 w 10000"/>
                  <a:gd name="connsiteY28-6522" fmla="*/ 6294 h 10000"/>
                  <a:gd name="connsiteX29-6523" fmla="*/ 2670 w 10000"/>
                  <a:gd name="connsiteY29-6524" fmla="*/ 6129 h 10000"/>
                  <a:gd name="connsiteX30-6525" fmla="*/ 4518 w 10000"/>
                  <a:gd name="connsiteY30-6526" fmla="*/ 6092 h 10000"/>
                  <a:gd name="connsiteX31-6527" fmla="*/ 5531 w 10000"/>
                  <a:gd name="connsiteY31-6528" fmla="*/ 6642 h 10000"/>
                  <a:gd name="connsiteX32-6529" fmla="*/ 5611 w 10000"/>
                  <a:gd name="connsiteY32-6530" fmla="*/ 6642 h 10000"/>
                  <a:gd name="connsiteX33-6531" fmla="*/ 6093 w 10000"/>
                  <a:gd name="connsiteY33-6532" fmla="*/ 6129 h 10000"/>
                  <a:gd name="connsiteX34-6533" fmla="*/ 6013 w 10000"/>
                  <a:gd name="connsiteY34-6534" fmla="*/ 5907 h 10000"/>
                  <a:gd name="connsiteX35-6535" fmla="*/ 5820 w 10000"/>
                  <a:gd name="connsiteY35-6536" fmla="*/ 5981 h 10000"/>
                  <a:gd name="connsiteX36-6537" fmla="*/ 5547 w 10000"/>
                  <a:gd name="connsiteY36-6538" fmla="*/ 6312 h 10000"/>
                  <a:gd name="connsiteX37-6539" fmla="*/ 4695 w 10000"/>
                  <a:gd name="connsiteY37-6540" fmla="*/ 5834 h 10000"/>
                  <a:gd name="connsiteX38-6541" fmla="*/ 2510 w 10000"/>
                  <a:gd name="connsiteY38-6542" fmla="*/ 5852 h 10000"/>
                  <a:gd name="connsiteX39-6543" fmla="*/ 1545 w 10000"/>
                  <a:gd name="connsiteY39-6544" fmla="*/ 5981 h 10000"/>
                  <a:gd name="connsiteX40-6545" fmla="*/ 1208 w 10000"/>
                  <a:gd name="connsiteY40-6546" fmla="*/ 5431 h 10000"/>
                  <a:gd name="connsiteX41-6547" fmla="*/ 1514 w 10000"/>
                  <a:gd name="connsiteY41-6548" fmla="*/ 4386 h 10000"/>
                  <a:gd name="connsiteX42-6549" fmla="*/ 1561 w 10000"/>
                  <a:gd name="connsiteY42-6550" fmla="*/ 4203 h 10000"/>
                  <a:gd name="connsiteX43-6551" fmla="*/ 1787 w 10000"/>
                  <a:gd name="connsiteY43-6552" fmla="*/ 2991 h 10000"/>
                  <a:gd name="connsiteX44-6553" fmla="*/ 3136 w 10000"/>
                  <a:gd name="connsiteY44-6554" fmla="*/ 2606 h 10000"/>
                  <a:gd name="connsiteX45-6555" fmla="*/ 3876 w 10000"/>
                  <a:gd name="connsiteY45-6556" fmla="*/ 3799 h 10000"/>
                  <a:gd name="connsiteX46-6557" fmla="*/ 2703 w 10000"/>
                  <a:gd name="connsiteY46-6558" fmla="*/ 4569 h 10000"/>
                  <a:gd name="connsiteX47-6559" fmla="*/ 2719 w 10000"/>
                  <a:gd name="connsiteY47-6560" fmla="*/ 4808 h 10000"/>
                  <a:gd name="connsiteX48-6561" fmla="*/ 2927 w 10000"/>
                  <a:gd name="connsiteY48-6562" fmla="*/ 4771 h 10000"/>
                  <a:gd name="connsiteX49-6563" fmla="*/ 4744 w 10000"/>
                  <a:gd name="connsiteY49-6564" fmla="*/ 4423 h 10000"/>
                  <a:gd name="connsiteX50-6565" fmla="*/ 4937 w 10000"/>
                  <a:gd name="connsiteY50-6566" fmla="*/ 4423 h 10000"/>
                  <a:gd name="connsiteX51-6567" fmla="*/ 5804 w 10000"/>
                  <a:gd name="connsiteY51-6568" fmla="*/ 4184 h 10000"/>
                  <a:gd name="connsiteX52-6569" fmla="*/ 6383 w 10000"/>
                  <a:gd name="connsiteY52-6570" fmla="*/ 4973 h 10000"/>
                  <a:gd name="connsiteX53-6571" fmla="*/ 6512 w 10000"/>
                  <a:gd name="connsiteY53-6572" fmla="*/ 5119 h 10000"/>
                  <a:gd name="connsiteX54-6573" fmla="*/ 7572 w 10000"/>
                  <a:gd name="connsiteY54-6574" fmla="*/ 6532 h 10000"/>
                  <a:gd name="connsiteX55-6575" fmla="*/ 6991 w 10000"/>
                  <a:gd name="connsiteY55-6576" fmla="*/ 7909 h 10000"/>
                  <a:gd name="connsiteX56-6577" fmla="*/ 5483 w 10000"/>
                  <a:gd name="connsiteY56-6578" fmla="*/ 8218 h 10000"/>
                  <a:gd name="connsiteX57-6579" fmla="*/ 3490 w 10000"/>
                  <a:gd name="connsiteY57-6580" fmla="*/ 8053 h 10000"/>
                  <a:gd name="connsiteX58-6581" fmla="*/ 3345 w 10000"/>
                  <a:gd name="connsiteY58-6582" fmla="*/ 7357 h 10000"/>
                  <a:gd name="connsiteX59-6583" fmla="*/ 3586 w 10000"/>
                  <a:gd name="connsiteY59-6584" fmla="*/ 7082 h 10000"/>
                  <a:gd name="connsiteX60-6585" fmla="*/ 3683 w 10000"/>
                  <a:gd name="connsiteY60-6586" fmla="*/ 6880 h 10000"/>
                  <a:gd name="connsiteX61-6587" fmla="*/ 3490 w 10000"/>
                  <a:gd name="connsiteY61-6588" fmla="*/ 6770 h 10000"/>
                  <a:gd name="connsiteX62-6589" fmla="*/ 3072 w 10000"/>
                  <a:gd name="connsiteY62-6590" fmla="*/ 7247 h 10000"/>
                  <a:gd name="connsiteX63-6591" fmla="*/ 3249 w 10000"/>
                  <a:gd name="connsiteY63-6592" fmla="*/ 8255 h 10000"/>
                  <a:gd name="connsiteX64-6593" fmla="*/ 3249 w 10000"/>
                  <a:gd name="connsiteY64-6594" fmla="*/ 8273 h 10000"/>
                  <a:gd name="connsiteX65-6595" fmla="*/ 4680 w 10000"/>
                  <a:gd name="connsiteY65-6596" fmla="*/ 8825 h 10000"/>
                  <a:gd name="connsiteX66-6597" fmla="*/ 5354 w 10000"/>
                  <a:gd name="connsiteY66-6598" fmla="*/ 8677 h 10000"/>
                  <a:gd name="connsiteX67-6599" fmla="*/ 3393 w 10000"/>
                  <a:gd name="connsiteY67-6600" fmla="*/ 9998 h 10000"/>
                  <a:gd name="connsiteX68-6601" fmla="*/ 2253 w 10000"/>
                  <a:gd name="connsiteY68-6602" fmla="*/ 9228 h 10000"/>
                  <a:gd name="connsiteX69-6603" fmla="*/ 1224 w 10000"/>
                  <a:gd name="connsiteY69-6604" fmla="*/ 7137 h 10000"/>
                  <a:gd name="connsiteX70-6605" fmla="*/ 3 w 10000"/>
                  <a:gd name="connsiteY70-6606" fmla="*/ 495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  <a:cxn ang="0">
                    <a:pos x="connsiteX63-127" y="connsiteY63-128"/>
                  </a:cxn>
                  <a:cxn ang="0">
                    <a:pos x="connsiteX64-129" y="connsiteY64-130"/>
                  </a:cxn>
                  <a:cxn ang="0">
                    <a:pos x="connsiteX65-131" y="connsiteY65-132"/>
                  </a:cxn>
                  <a:cxn ang="0">
                    <a:pos x="connsiteX66-133" y="connsiteY66-134"/>
                  </a:cxn>
                  <a:cxn ang="0">
                    <a:pos x="connsiteX67-135" y="connsiteY67-136"/>
                  </a:cxn>
                  <a:cxn ang="0">
                    <a:pos x="connsiteX68-137" y="connsiteY68-138"/>
                  </a:cxn>
                  <a:cxn ang="0">
                    <a:pos x="connsiteX69-139" y="connsiteY69-140"/>
                  </a:cxn>
                  <a:cxn ang="0">
                    <a:pos x="connsiteX70-141" y="connsiteY70-142"/>
                  </a:cxn>
                </a:cxnLst>
                <a:rect l="l" t="t" r="r" b="b"/>
                <a:pathLst>
                  <a:path w="10000" h="10000">
                    <a:moveTo>
                      <a:pt x="3" y="4954"/>
                    </a:moveTo>
                    <a:cubicBezTo>
                      <a:pt x="35" y="3561"/>
                      <a:pt x="726" y="3028"/>
                      <a:pt x="726" y="3028"/>
                    </a:cubicBezTo>
                    <a:cubicBezTo>
                      <a:pt x="726" y="3028"/>
                      <a:pt x="806" y="2350"/>
                      <a:pt x="1337" y="1635"/>
                    </a:cubicBezTo>
                    <a:cubicBezTo>
                      <a:pt x="2173" y="589"/>
                      <a:pt x="3233" y="773"/>
                      <a:pt x="3233" y="773"/>
                    </a:cubicBezTo>
                    <a:cubicBezTo>
                      <a:pt x="4598" y="-731"/>
                      <a:pt x="5997" y="424"/>
                      <a:pt x="5997" y="424"/>
                    </a:cubicBezTo>
                    <a:cubicBezTo>
                      <a:pt x="7941" y="-291"/>
                      <a:pt x="8488" y="1452"/>
                      <a:pt x="8488" y="1452"/>
                    </a:cubicBezTo>
                    <a:cubicBezTo>
                      <a:pt x="9596" y="1580"/>
                      <a:pt x="10497" y="3065"/>
                      <a:pt x="9693" y="4661"/>
                    </a:cubicBezTo>
                    <a:cubicBezTo>
                      <a:pt x="9066" y="5889"/>
                      <a:pt x="8150" y="5907"/>
                      <a:pt x="7765" y="5852"/>
                    </a:cubicBezTo>
                    <a:cubicBezTo>
                      <a:pt x="7637" y="5467"/>
                      <a:pt x="7347" y="5027"/>
                      <a:pt x="6752" y="4844"/>
                    </a:cubicBezTo>
                    <a:cubicBezTo>
                      <a:pt x="6752" y="4771"/>
                      <a:pt x="6672" y="3469"/>
                      <a:pt x="7444" y="2845"/>
                    </a:cubicBezTo>
                    <a:cubicBezTo>
                      <a:pt x="7893" y="2478"/>
                      <a:pt x="8391" y="2570"/>
                      <a:pt x="8680" y="2808"/>
                    </a:cubicBezTo>
                    <a:cubicBezTo>
                      <a:pt x="8937" y="3046"/>
                      <a:pt x="9019" y="3396"/>
                      <a:pt x="8873" y="3799"/>
                    </a:cubicBezTo>
                    <a:cubicBezTo>
                      <a:pt x="8809" y="4001"/>
                      <a:pt x="8697" y="4129"/>
                      <a:pt x="8568" y="4203"/>
                    </a:cubicBezTo>
                    <a:cubicBezTo>
                      <a:pt x="8279" y="4331"/>
                      <a:pt x="7957" y="4184"/>
                      <a:pt x="7941" y="4184"/>
                    </a:cubicBezTo>
                    <a:cubicBezTo>
                      <a:pt x="7877" y="4148"/>
                      <a:pt x="7781" y="4184"/>
                      <a:pt x="7748" y="4276"/>
                    </a:cubicBezTo>
                    <a:cubicBezTo>
                      <a:pt x="7717" y="4349"/>
                      <a:pt x="7748" y="4459"/>
                      <a:pt x="7829" y="4496"/>
                    </a:cubicBezTo>
                    <a:cubicBezTo>
                      <a:pt x="7845" y="4496"/>
                      <a:pt x="8279" y="4698"/>
                      <a:pt x="8664" y="4514"/>
                    </a:cubicBezTo>
                    <a:cubicBezTo>
                      <a:pt x="8890" y="4404"/>
                      <a:pt x="9050" y="4203"/>
                      <a:pt x="9163" y="3928"/>
                    </a:cubicBezTo>
                    <a:cubicBezTo>
                      <a:pt x="9339" y="3378"/>
                      <a:pt x="9227" y="2863"/>
                      <a:pt x="8857" y="2533"/>
                    </a:cubicBezTo>
                    <a:cubicBezTo>
                      <a:pt x="8520" y="2240"/>
                      <a:pt x="8054" y="2185"/>
                      <a:pt x="7637" y="2350"/>
                    </a:cubicBezTo>
                    <a:cubicBezTo>
                      <a:pt x="7555" y="2002"/>
                      <a:pt x="7315" y="1507"/>
                      <a:pt x="6720" y="1360"/>
                    </a:cubicBezTo>
                    <a:cubicBezTo>
                      <a:pt x="6142" y="1195"/>
                      <a:pt x="5804" y="1342"/>
                      <a:pt x="5627" y="1470"/>
                    </a:cubicBezTo>
                    <a:cubicBezTo>
                      <a:pt x="5419" y="1158"/>
                      <a:pt x="5001" y="792"/>
                      <a:pt x="4390" y="902"/>
                    </a:cubicBezTo>
                    <a:cubicBezTo>
                      <a:pt x="3892" y="993"/>
                      <a:pt x="3602" y="1305"/>
                      <a:pt x="3442" y="1543"/>
                    </a:cubicBezTo>
                    <a:cubicBezTo>
                      <a:pt x="3297" y="1763"/>
                      <a:pt x="3217" y="2020"/>
                      <a:pt x="3201" y="2277"/>
                    </a:cubicBezTo>
                    <a:cubicBezTo>
                      <a:pt x="2622" y="2112"/>
                      <a:pt x="1963" y="2313"/>
                      <a:pt x="1578" y="2771"/>
                    </a:cubicBezTo>
                    <a:cubicBezTo>
                      <a:pt x="1257" y="3138"/>
                      <a:pt x="1144" y="3634"/>
                      <a:pt x="1257" y="4203"/>
                    </a:cubicBezTo>
                    <a:cubicBezTo>
                      <a:pt x="1112" y="4368"/>
                      <a:pt x="822" y="4771"/>
                      <a:pt x="902" y="5486"/>
                    </a:cubicBezTo>
                    <a:cubicBezTo>
                      <a:pt x="951" y="5852"/>
                      <a:pt x="1144" y="6147"/>
                      <a:pt x="1417" y="6294"/>
                    </a:cubicBezTo>
                    <a:cubicBezTo>
                      <a:pt x="1787" y="6477"/>
                      <a:pt x="2269" y="6422"/>
                      <a:pt x="2670" y="6129"/>
                    </a:cubicBezTo>
                    <a:cubicBezTo>
                      <a:pt x="3233" y="5724"/>
                      <a:pt x="4101" y="5706"/>
                      <a:pt x="4518" y="6092"/>
                    </a:cubicBezTo>
                    <a:cubicBezTo>
                      <a:pt x="4824" y="6385"/>
                      <a:pt x="5194" y="6679"/>
                      <a:pt x="5531" y="6642"/>
                    </a:cubicBezTo>
                    <a:lnTo>
                      <a:pt x="5611" y="6642"/>
                    </a:lnTo>
                    <a:cubicBezTo>
                      <a:pt x="5804" y="6587"/>
                      <a:pt x="5965" y="6422"/>
                      <a:pt x="6093" y="6129"/>
                    </a:cubicBezTo>
                    <a:cubicBezTo>
                      <a:pt x="6126" y="6055"/>
                      <a:pt x="6093" y="5944"/>
                      <a:pt x="6013" y="5907"/>
                    </a:cubicBezTo>
                    <a:cubicBezTo>
                      <a:pt x="5949" y="5871"/>
                      <a:pt x="5853" y="5907"/>
                      <a:pt x="5820" y="5981"/>
                    </a:cubicBezTo>
                    <a:cubicBezTo>
                      <a:pt x="5740" y="6165"/>
                      <a:pt x="5660" y="6275"/>
                      <a:pt x="5547" y="6312"/>
                    </a:cubicBezTo>
                    <a:cubicBezTo>
                      <a:pt x="5306" y="6367"/>
                      <a:pt x="4953" y="6055"/>
                      <a:pt x="4695" y="5834"/>
                    </a:cubicBezTo>
                    <a:cubicBezTo>
                      <a:pt x="4197" y="5339"/>
                      <a:pt x="3185" y="5357"/>
                      <a:pt x="2510" y="5852"/>
                    </a:cubicBezTo>
                    <a:cubicBezTo>
                      <a:pt x="2188" y="6074"/>
                      <a:pt x="1818" y="6129"/>
                      <a:pt x="1545" y="5981"/>
                    </a:cubicBezTo>
                    <a:cubicBezTo>
                      <a:pt x="1353" y="5889"/>
                      <a:pt x="1241" y="5687"/>
                      <a:pt x="1208" y="5431"/>
                    </a:cubicBezTo>
                    <a:cubicBezTo>
                      <a:pt x="1112" y="4716"/>
                      <a:pt x="1497" y="4386"/>
                      <a:pt x="1514" y="4386"/>
                    </a:cubicBezTo>
                    <a:cubicBezTo>
                      <a:pt x="1561" y="4349"/>
                      <a:pt x="1578" y="4276"/>
                      <a:pt x="1561" y="4203"/>
                    </a:cubicBezTo>
                    <a:cubicBezTo>
                      <a:pt x="1450" y="3726"/>
                      <a:pt x="1514" y="3303"/>
                      <a:pt x="1787" y="2991"/>
                    </a:cubicBezTo>
                    <a:cubicBezTo>
                      <a:pt x="2108" y="2625"/>
                      <a:pt x="2654" y="2460"/>
                      <a:pt x="3136" y="2606"/>
                    </a:cubicBezTo>
                    <a:cubicBezTo>
                      <a:pt x="3763" y="2790"/>
                      <a:pt x="3859" y="3561"/>
                      <a:pt x="3876" y="3799"/>
                    </a:cubicBezTo>
                    <a:cubicBezTo>
                      <a:pt x="3506" y="3836"/>
                      <a:pt x="3089" y="4019"/>
                      <a:pt x="2703" y="4569"/>
                    </a:cubicBezTo>
                    <a:cubicBezTo>
                      <a:pt x="2639" y="4643"/>
                      <a:pt x="2654" y="4734"/>
                      <a:pt x="2719" y="4808"/>
                    </a:cubicBezTo>
                    <a:cubicBezTo>
                      <a:pt x="2783" y="4863"/>
                      <a:pt x="2879" y="4844"/>
                      <a:pt x="2927" y="4771"/>
                    </a:cubicBezTo>
                    <a:cubicBezTo>
                      <a:pt x="3763" y="3616"/>
                      <a:pt x="4711" y="4404"/>
                      <a:pt x="4744" y="4423"/>
                    </a:cubicBezTo>
                    <a:cubicBezTo>
                      <a:pt x="4808" y="4478"/>
                      <a:pt x="4888" y="4478"/>
                      <a:pt x="4937" y="4423"/>
                    </a:cubicBezTo>
                    <a:cubicBezTo>
                      <a:pt x="4953" y="4404"/>
                      <a:pt x="5290" y="4074"/>
                      <a:pt x="5804" y="4184"/>
                    </a:cubicBezTo>
                    <a:cubicBezTo>
                      <a:pt x="6302" y="4294"/>
                      <a:pt x="6383" y="4973"/>
                      <a:pt x="6383" y="4973"/>
                    </a:cubicBezTo>
                    <a:cubicBezTo>
                      <a:pt x="6399" y="5046"/>
                      <a:pt x="6447" y="5101"/>
                      <a:pt x="6512" y="5119"/>
                    </a:cubicBezTo>
                    <a:cubicBezTo>
                      <a:pt x="7637" y="5357"/>
                      <a:pt x="7650" y="6240"/>
                      <a:pt x="7572" y="6532"/>
                    </a:cubicBezTo>
                    <a:cubicBezTo>
                      <a:pt x="7725" y="7073"/>
                      <a:pt x="7245" y="7742"/>
                      <a:pt x="6991" y="7909"/>
                    </a:cubicBezTo>
                    <a:cubicBezTo>
                      <a:pt x="6359" y="8325"/>
                      <a:pt x="6075" y="8199"/>
                      <a:pt x="5483" y="8218"/>
                    </a:cubicBezTo>
                    <a:cubicBezTo>
                      <a:pt x="4314" y="8808"/>
                      <a:pt x="3635" y="8328"/>
                      <a:pt x="3490" y="8053"/>
                    </a:cubicBezTo>
                    <a:cubicBezTo>
                      <a:pt x="3345" y="7778"/>
                      <a:pt x="3297" y="7540"/>
                      <a:pt x="3345" y="7357"/>
                    </a:cubicBezTo>
                    <a:cubicBezTo>
                      <a:pt x="3409" y="7155"/>
                      <a:pt x="3586" y="7082"/>
                      <a:pt x="3586" y="7082"/>
                    </a:cubicBezTo>
                    <a:cubicBezTo>
                      <a:pt x="3666" y="7064"/>
                      <a:pt x="3715" y="6954"/>
                      <a:pt x="3683" y="6880"/>
                    </a:cubicBezTo>
                    <a:cubicBezTo>
                      <a:pt x="3651" y="6789"/>
                      <a:pt x="3571" y="6734"/>
                      <a:pt x="3490" y="6770"/>
                    </a:cubicBezTo>
                    <a:cubicBezTo>
                      <a:pt x="3474" y="6770"/>
                      <a:pt x="3185" y="6899"/>
                      <a:pt x="3072" y="7247"/>
                    </a:cubicBezTo>
                    <a:cubicBezTo>
                      <a:pt x="2976" y="7522"/>
                      <a:pt x="3040" y="7870"/>
                      <a:pt x="3249" y="8255"/>
                    </a:cubicBezTo>
                    <a:lnTo>
                      <a:pt x="3249" y="8273"/>
                    </a:lnTo>
                    <a:cubicBezTo>
                      <a:pt x="3635" y="8788"/>
                      <a:pt x="4197" y="8880"/>
                      <a:pt x="4680" y="8825"/>
                    </a:cubicBezTo>
                    <a:cubicBezTo>
                      <a:pt x="4937" y="8806"/>
                      <a:pt x="5177" y="8733"/>
                      <a:pt x="5354" y="8677"/>
                    </a:cubicBezTo>
                    <a:cubicBezTo>
                      <a:pt x="5001" y="9558"/>
                      <a:pt x="4229" y="9961"/>
                      <a:pt x="3393" y="9998"/>
                    </a:cubicBezTo>
                    <a:cubicBezTo>
                      <a:pt x="2430" y="10053"/>
                      <a:pt x="2253" y="9228"/>
                      <a:pt x="2253" y="9228"/>
                    </a:cubicBezTo>
                    <a:cubicBezTo>
                      <a:pt x="935" y="8640"/>
                      <a:pt x="1224" y="7137"/>
                      <a:pt x="1224" y="7137"/>
                    </a:cubicBezTo>
                    <a:cubicBezTo>
                      <a:pt x="678" y="7045"/>
                      <a:pt x="-45" y="6349"/>
                      <a:pt x="3" y="49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6" name="圆角矩形 105"/>
          <p:cNvSpPr/>
          <p:nvPr/>
        </p:nvSpPr>
        <p:spPr>
          <a:xfrm>
            <a:off x="4933950" y="1118870"/>
            <a:ext cx="1609090" cy="67945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Separation Anxiety</a:t>
            </a:r>
            <a:endParaRPr lang="en-US" altLang="zh-CN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933950" y="1998345"/>
            <a:ext cx="1499235" cy="491490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Stressful</a:t>
            </a:r>
            <a:endParaRPr lang="en-US" altLang="zh-CN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114" name="任意多边形 2113"/>
          <p:cNvSpPr/>
          <p:nvPr/>
        </p:nvSpPr>
        <p:spPr>
          <a:xfrm>
            <a:off x="1894211" y="1386706"/>
            <a:ext cx="2823964" cy="1384564"/>
          </a:xfrm>
          <a:custGeom>
            <a:avLst/>
            <a:gdLst>
              <a:gd name="connsiteX0" fmla="*/ 0 w 2667000"/>
              <a:gd name="connsiteY0" fmla="*/ 1466850 h 1466850"/>
              <a:gd name="connsiteX1" fmla="*/ 0 w 2667000"/>
              <a:gd name="connsiteY1" fmla="*/ 0 h 1466850"/>
              <a:gd name="connsiteX2" fmla="*/ 2667000 w 2667000"/>
              <a:gd name="connsiteY2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1466850">
                <a:moveTo>
                  <a:pt x="0" y="1466850"/>
                </a:moveTo>
                <a:lnTo>
                  <a:pt x="0" y="0"/>
                </a:lnTo>
                <a:lnTo>
                  <a:pt x="266700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16" name="任意多边形 2115"/>
          <p:cNvSpPr/>
          <p:nvPr/>
        </p:nvSpPr>
        <p:spPr>
          <a:xfrm>
            <a:off x="2453010" y="2232549"/>
            <a:ext cx="2254868" cy="753255"/>
          </a:xfrm>
          <a:custGeom>
            <a:avLst/>
            <a:gdLst>
              <a:gd name="connsiteX0" fmla="*/ 0 w 2114550"/>
              <a:gd name="connsiteY0" fmla="*/ 904875 h 904875"/>
              <a:gd name="connsiteX1" fmla="*/ 0 w 2114550"/>
              <a:gd name="connsiteY1" fmla="*/ 0 h 904875"/>
              <a:gd name="connsiteX2" fmla="*/ 2114550 w 2114550"/>
              <a:gd name="connsiteY2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904875">
                <a:moveTo>
                  <a:pt x="0" y="904875"/>
                </a:moveTo>
                <a:lnTo>
                  <a:pt x="0" y="0"/>
                </a:lnTo>
                <a:lnTo>
                  <a:pt x="211455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Rectangle 66"/>
          <p:cNvSpPr>
            <a:spLocks noChangeArrowheads="1"/>
          </p:cNvSpPr>
          <p:nvPr/>
        </p:nvSpPr>
        <p:spPr bwMode="auto">
          <a:xfrm>
            <a:off x="4934832" y="3408236"/>
            <a:ext cx="2952328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Oval 5"/>
          <p:cNvSpPr>
            <a:spLocks noChangeArrowheads="1"/>
          </p:cNvSpPr>
          <p:nvPr/>
        </p:nvSpPr>
        <p:spPr bwMode="auto">
          <a:xfrm>
            <a:off x="284480" y="225425"/>
            <a:ext cx="622300" cy="6413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" name="Rectangle 39"/>
          <p:cNvSpPr>
            <a:spLocks noChangeArrowheads="1"/>
          </p:cNvSpPr>
          <p:nvPr/>
        </p:nvSpPr>
        <p:spPr bwMode="auto">
          <a:xfrm>
            <a:off x="421640" y="343535"/>
            <a:ext cx="37401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21" name="Rectangle 39"/>
          <p:cNvSpPr>
            <a:spLocks noChangeArrowheads="1"/>
          </p:cNvSpPr>
          <p:nvPr/>
        </p:nvSpPr>
        <p:spPr bwMode="auto">
          <a:xfrm>
            <a:off x="915670" y="343535"/>
            <a:ext cx="62960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Problems with the Prior Existing Solutions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任意多边形 2115"/>
          <p:cNvSpPr/>
          <p:nvPr/>
        </p:nvSpPr>
        <p:spPr>
          <a:xfrm>
            <a:off x="2483490" y="3018044"/>
            <a:ext cx="2254868" cy="753255"/>
          </a:xfrm>
          <a:custGeom>
            <a:avLst/>
            <a:gdLst>
              <a:gd name="connsiteX0" fmla="*/ 0 w 2114550"/>
              <a:gd name="connsiteY0" fmla="*/ 904875 h 904875"/>
              <a:gd name="connsiteX1" fmla="*/ 0 w 2114550"/>
              <a:gd name="connsiteY1" fmla="*/ 0 h 904875"/>
              <a:gd name="connsiteX2" fmla="*/ 2114550 w 2114550"/>
              <a:gd name="connsiteY2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904875">
                <a:moveTo>
                  <a:pt x="0" y="904875"/>
                </a:moveTo>
                <a:lnTo>
                  <a:pt x="0" y="0"/>
                </a:lnTo>
                <a:lnTo>
                  <a:pt x="211455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任意多边形 2115"/>
          <p:cNvSpPr/>
          <p:nvPr/>
        </p:nvSpPr>
        <p:spPr>
          <a:xfrm>
            <a:off x="2461900" y="3918474"/>
            <a:ext cx="2254868" cy="753255"/>
          </a:xfrm>
          <a:custGeom>
            <a:avLst/>
            <a:gdLst>
              <a:gd name="connsiteX0" fmla="*/ 0 w 2114550"/>
              <a:gd name="connsiteY0" fmla="*/ 904875 h 904875"/>
              <a:gd name="connsiteX1" fmla="*/ 0 w 2114550"/>
              <a:gd name="connsiteY1" fmla="*/ 0 h 904875"/>
              <a:gd name="connsiteX2" fmla="*/ 2114550 w 2114550"/>
              <a:gd name="connsiteY2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904875">
                <a:moveTo>
                  <a:pt x="0" y="904875"/>
                </a:moveTo>
                <a:lnTo>
                  <a:pt x="0" y="0"/>
                </a:lnTo>
                <a:lnTo>
                  <a:pt x="211455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105"/>
          <p:cNvSpPr/>
          <p:nvPr/>
        </p:nvSpPr>
        <p:spPr>
          <a:xfrm>
            <a:off x="5003800" y="2684780"/>
            <a:ext cx="1609090" cy="67945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Social Isolation</a:t>
            </a:r>
            <a:endParaRPr lang="en-US" altLang="zh-CN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6" name="圆角矩形 107"/>
          <p:cNvSpPr/>
          <p:nvPr/>
        </p:nvSpPr>
        <p:spPr>
          <a:xfrm>
            <a:off x="5003800" y="3733800"/>
            <a:ext cx="1499235" cy="575945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Bonding Issues</a:t>
            </a:r>
            <a:endParaRPr lang="en-US" altLang="zh-CN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2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6" grpId="0" bldLvl="0" animBg="1"/>
          <p:bldP spid="108" grpId="0" bldLvl="0" animBg="1"/>
          <p:bldP spid="2114" grpId="0" animBg="1"/>
          <p:bldP spid="2116" grpId="0" animBg="1"/>
          <p:bldP spid="33" grpId="0" bldLvl="0" animBg="1"/>
          <p:bldP spid="34" grpId="0" bldLvl="0" animBg="1"/>
          <p:bldP spid="35" grpId="0" animBg="1"/>
          <p:bldP spid="3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2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6" grpId="0" bldLvl="0" animBg="1"/>
          <p:bldP spid="108" grpId="0" bldLvl="0" animBg="1"/>
          <p:bldP spid="2114" grpId="0" animBg="1"/>
          <p:bldP spid="2116" grpId="0" animBg="1"/>
          <p:bldP spid="33" grpId="0" bldLvl="0" animBg="1"/>
          <p:bldP spid="34" grpId="0" bldLvl="0" animBg="1"/>
          <p:bldP spid="35" grpId="0" animBg="1"/>
          <p:bldP spid="36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04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4319905" y="1926590"/>
            <a:ext cx="491617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/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Physical Structure of Our Solution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36"/>
          <p:cNvSpPr/>
          <p:nvPr/>
        </p:nvSpPr>
        <p:spPr>
          <a:xfrm>
            <a:off x="4323080" y="2932430"/>
            <a:ext cx="4615815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Community App (Advices from Others)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Reinforcement Learning Assistant (Learn as Child Grows)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CNN and NLP for Emotion Recognition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700"/>
                            </p:stCondLst>
                            <p:childTnLst>
                              <p:par>
                                <p:cTn id="2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200"/>
                            </p:stCondLst>
                            <p:childTnLst>
                              <p:par>
                                <p:cTn id="2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04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915670" y="343535"/>
            <a:ext cx="417322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Physical Structure of Our Solution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885" y="698500"/>
            <a:ext cx="4841240" cy="4369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1906</Words>
  <Application>WPS Presentation</Application>
  <PresentationFormat>自定义</PresentationFormat>
  <Paragraphs>135</Paragraphs>
  <Slides>13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>Microsoft YaHei</vt:lpstr>
      <vt:lpstr>Impact</vt:lpstr>
      <vt:lpstr>Calibri</vt:lpstr>
      <vt:lpstr>Arial Unicode MS</vt:lpstr>
      <vt:lpstr>Goudy Stout</vt:lpstr>
      <vt:lpstr>High Tower Text</vt:lpstr>
      <vt:lpstr>Informal Roman</vt:lpstr>
      <vt:lpstr>Haettenschweiler</vt:lpstr>
      <vt:lpstr>Harrington</vt:lpstr>
      <vt:lpstr>Ink Free</vt:lpstr>
      <vt:lpstr>Imprint MT Shadow</vt:lpstr>
      <vt:lpstr>HoloLens MDL2 Assets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徐威方</dc:creator>
  <cp:lastModifiedBy>deepa</cp:lastModifiedBy>
  <cp:revision>65</cp:revision>
  <dcterms:created xsi:type="dcterms:W3CDTF">2015-10-14T02:35:00Z</dcterms:created>
  <dcterms:modified xsi:type="dcterms:W3CDTF">2023-01-28T16:40:57Z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1033-11.2.0.11440</vt:lpwstr>
  </property>
  <property fmtid="{D5CDD505-2E9C-101B-9397-08002B2CF9AE}" pid="3" name="ICV">
    <vt:lpwstr>1592830C89C641FAB4131880DB4F0C01</vt:lpwstr>
  </property>
</Properties>
</file>