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6224-E9D9-D81F-FAB8-91000D04B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44075-2059-B814-37A7-F39F85FEB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3EDA-DDD3-2FA0-C68B-4522AA07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CAD8-F3F8-46B5-A86B-AC66EAC37BC7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12D0-CBB8-6888-1736-276A6425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3129-70AD-57FA-2A80-5EEA89D8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855A-CE98-49B3-B9A1-9A7C3CE6F6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67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4A09-3126-A973-8328-D77AE52A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F07E7-E2EB-C501-50B6-310DE91C1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7D5BF-4104-9DFE-BA4B-0332DD63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CAD8-F3F8-46B5-A86B-AC66EAC37BC7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7E7C-F9D0-85DB-5CB6-52B8F18D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D26B-E596-CDD2-2059-2BBABCF4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855A-CE98-49B3-B9A1-9A7C3CE6F6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85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AFD6E-FF35-8DE9-465E-1FB7FF2D6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C7121-A7B7-29F6-740E-1BAF6618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44974-761A-0516-122C-FF8BB925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CAD8-F3F8-46B5-A86B-AC66EAC37BC7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EBA7-2DFD-0757-974D-DACA97E7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54AA-C1EE-DE8B-B6EB-D7AED34E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855A-CE98-49B3-B9A1-9A7C3CE6F6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24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37D2-E445-C41D-D7DB-735FDC9B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2202-14EC-8BF0-B6C3-037D8D0A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B445-8C95-3540-B206-21F6C194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CAD8-F3F8-46B5-A86B-AC66EAC37BC7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ADD7-D0DB-0A5F-86D6-DFAB87A7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B894-3D5C-3B87-A83A-3A66C15F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855A-CE98-49B3-B9A1-9A7C3CE6F6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46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3FC3-8605-3774-E86F-F5777BA0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8F536-E6AF-BA54-BB64-9B04F24A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E590-3C5F-B7FD-F6EA-B7CD5C25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CAD8-F3F8-46B5-A86B-AC66EAC37BC7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39D8-8BB4-2FD4-AA94-6BED8258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FBFBB-DA58-DF6B-CE52-FC536D38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855A-CE98-49B3-B9A1-9A7C3CE6F6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96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3418-2E37-A0CD-FDE8-D5AFEE46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98B9-2E2E-CE99-1E04-E3C27374C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A19A-E7E6-27B9-60BB-F847BAA48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34609-1561-E2D3-675A-53C6400A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CAD8-F3F8-46B5-A86B-AC66EAC37BC7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8A57D-7B4F-0D38-3495-4717422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38746-C2BA-EE31-FE93-B5A22691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855A-CE98-49B3-B9A1-9A7C3CE6F6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5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8F19-CFEB-2F1A-5E55-0061116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F3632-E9A0-AD53-84FB-F5EBC05F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81C7-6C1C-3DE8-D50C-BBF41A02F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8EF29-16A4-0B25-C216-F1AEE4152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82A8-2C16-8373-8041-256E89A2A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463C-19DC-9C3C-6064-E84E17C5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CAD8-F3F8-46B5-A86B-AC66EAC37BC7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D219D-4A9D-7150-A391-AEAAC753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0B843-29D4-95C9-E938-3E2DCC02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855A-CE98-49B3-B9A1-9A7C3CE6F6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6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9A81-E3CC-5C76-4974-256EDD85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1C37A-D681-E2D4-F4AE-DEF71A94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CAD8-F3F8-46B5-A86B-AC66EAC37BC7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35C58-B11A-3777-35E1-F1A51A5C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B9C19-7238-C05E-6D9A-F8A60763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855A-CE98-49B3-B9A1-9A7C3CE6F6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6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1EDA7-7C0E-E522-7B81-5F4FD137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CAD8-F3F8-46B5-A86B-AC66EAC37BC7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57873-2F78-BEE5-DE88-7CAC1C01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14727-9F0E-0B72-4227-D580EA07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855A-CE98-49B3-B9A1-9A7C3CE6F6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0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18AA-E80A-33E9-37C2-29B0EF13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E5BA-519A-2D36-6BA9-6ADE3045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A856C-39D4-3139-CE96-48163C5D2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0AE82-6B6C-36B7-E584-F9FD945C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CAD8-F3F8-46B5-A86B-AC66EAC37BC7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1DCC5-FD06-B4D6-E14B-3F5B7E88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FA0E0-E750-7813-D02E-D1736506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855A-CE98-49B3-B9A1-9A7C3CE6F6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34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946C-6A2F-DA8A-2B5C-ED34BAD2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AE14E-DAEF-7D77-7E69-30B888FA5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ACB58-F186-B074-BFD5-EBCDEA067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143BD-5A9C-EF8E-1152-C77F462D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CAD8-F3F8-46B5-A86B-AC66EAC37BC7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4DB4-F6C5-8612-B1A3-642FC30D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D171-FB86-D1F6-261B-6F51E7D5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855A-CE98-49B3-B9A1-9A7C3CE6F6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6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8753C-31D0-E5E1-4A24-6EA0235E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EA7B6-2741-F9A6-4F4B-F8E860335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9C44-2977-2D88-E44C-4C34A114B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CAD8-F3F8-46B5-A86B-AC66EAC37BC7}" type="datetimeFigureOut">
              <a:rPr lang="en-IN" smtClean="0"/>
              <a:t>17-05-2023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B30EF-0972-94D3-3967-290E8B80A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85DC-917A-BE30-F6FC-1FD35C0B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A855A-CE98-49B3-B9A1-9A7C3CE6F6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11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3BC9-4C0D-8CC8-ED8A-9FDC86605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527" y="134471"/>
            <a:ext cx="10243128" cy="3375492"/>
          </a:xfrm>
        </p:spPr>
        <p:txBody>
          <a:bodyPr/>
          <a:lstStyle/>
          <a:p>
            <a:r>
              <a:rPr lang="en-US" sz="3200" b="1" u="sng" dirty="0"/>
              <a:t>Moocs presentation 2</a:t>
            </a:r>
            <a:r>
              <a:rPr lang="en-US" sz="3200" b="1" u="sng" baseline="30000" dirty="0"/>
              <a:t>nd</a:t>
            </a:r>
            <a:r>
              <a:rPr lang="en-US" sz="3200" b="1" u="sng" dirty="0"/>
              <a:t> phase</a:t>
            </a:r>
            <a:br>
              <a:rPr lang="en-US" dirty="0"/>
            </a:br>
            <a:r>
              <a:rPr lang="en-US" sz="2800" i="1" u="sng" dirty="0"/>
              <a:t>Topic – Html,Css, Js</a:t>
            </a:r>
            <a:endParaRPr lang="en-IN" sz="2800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DAA41-186C-87C9-C484-23CE1FF37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19" y="3629818"/>
            <a:ext cx="15168282" cy="32559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u="sng" dirty="0"/>
              <a:t>Submitted to = Mrs Richa Pandey</a:t>
            </a:r>
          </a:p>
          <a:p>
            <a:endParaRPr lang="en-IN" dirty="0"/>
          </a:p>
          <a:p>
            <a:r>
              <a:rPr lang="en-IN" u="sng" dirty="0"/>
              <a:t>Submitted by = Rajlaxmi joshi</a:t>
            </a:r>
          </a:p>
          <a:p>
            <a:r>
              <a:rPr lang="en-IN" u="sng" dirty="0"/>
              <a:t>Course = BCA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58DC3-F047-0ED2-A8A9-EBB95233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9" y="3361765"/>
            <a:ext cx="1110536" cy="165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BF0E5-FE7D-579E-E052-103EFDC6A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3348037"/>
            <a:ext cx="1110536" cy="1896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DDC7D-662A-ED8E-6885-812BDD568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3509963"/>
            <a:ext cx="1034473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4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213E2D-0405-031B-9759-1B490734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5" y="941294"/>
            <a:ext cx="9045387" cy="53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8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C476-0769-9854-F158-90E139AA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18" y="176866"/>
            <a:ext cx="10515600" cy="1325563"/>
          </a:xfrm>
        </p:spPr>
        <p:txBody>
          <a:bodyPr/>
          <a:lstStyle/>
          <a:p>
            <a:r>
              <a:rPr lang="en-US" b="1" u="sng" dirty="0"/>
              <a:t>Index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2462-3763-8B67-215F-37F6D32D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="1" dirty="0"/>
              <a:t>) HTML,</a:t>
            </a:r>
          </a:p>
          <a:p>
            <a:r>
              <a:rPr lang="en-US" sz="1800" i="1" dirty="0"/>
              <a:t>Html elements</a:t>
            </a:r>
          </a:p>
          <a:p>
            <a:r>
              <a:rPr lang="en-US" sz="1800" i="1" dirty="0"/>
              <a:t>Html example</a:t>
            </a:r>
          </a:p>
          <a:p>
            <a:r>
              <a:rPr lang="en-US" b="1" dirty="0"/>
              <a:t>2)CSS</a:t>
            </a:r>
          </a:p>
          <a:p>
            <a:r>
              <a:rPr lang="en-US" sz="1800" i="1" dirty="0"/>
              <a:t>How css added to js</a:t>
            </a:r>
          </a:p>
          <a:p>
            <a:r>
              <a:rPr lang="en-US" b="1" dirty="0"/>
              <a:t>3)JAVASCRIPT</a:t>
            </a:r>
          </a:p>
          <a:p>
            <a:r>
              <a:rPr lang="en-US" sz="1800" i="1" dirty="0"/>
              <a:t>How js added to Html</a:t>
            </a:r>
          </a:p>
        </p:txBody>
      </p:sp>
    </p:spTree>
    <p:extLst>
      <p:ext uri="{BB962C8B-B14F-4D97-AF65-F5344CB8AC3E}">
        <p14:creationId xmlns:p14="http://schemas.microsoft.com/office/powerpoint/2010/main" val="214352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FE57-16F2-A0A2-F28E-EDB91A21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HTML                       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C7C3-23A3-0FEE-803E-5CC243AB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HTML stands for </a:t>
            </a:r>
            <a:r>
              <a:rPr lang="en-US" b="1" i="0" dirty="0">
                <a:solidFill>
                  <a:srgbClr val="36344D"/>
                </a:solidFill>
                <a:effectLst/>
                <a:latin typeface="Muli"/>
              </a:rPr>
              <a:t>HyperText Markup Language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 It</a:t>
            </a:r>
            <a:r>
              <a:rPr lang="en-US" b="1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is a standard markup language for web page creation.</a:t>
            </a:r>
          </a:p>
          <a:p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It allows the creation and structure of sections, paragraphs, and links using HTML elements (the building blocks of a web page) such as tags and attributes.</a:t>
            </a:r>
          </a:p>
          <a:p>
            <a:pPr algn="l"/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HTML has a lot of use cases, namely: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44D"/>
                </a:solidFill>
                <a:effectLst/>
                <a:latin typeface="Muli"/>
              </a:rPr>
              <a:t>Web development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 Developers use HTML code to design how a browser displays web page elements, such as text, hyperlinks, and media files.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44D"/>
                </a:solidFill>
                <a:effectLst/>
                <a:latin typeface="Muli"/>
              </a:rPr>
              <a:t>Internet navigation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 Users can easily navigate and insert links between related pages and websites as HTML is heavily used to embed hyperlinks.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44D"/>
                </a:solidFill>
                <a:effectLst/>
                <a:latin typeface="Muli"/>
              </a:rPr>
              <a:t>Web documentation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. HTML makes it possible to organize and format documents, similarly to Microsoft Word.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8D436-44F4-EEA1-0C06-B518F8E62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36" y="519953"/>
            <a:ext cx="1389529" cy="11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6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498B-22F3-5BD1-32EE-DB86E634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HTML ELEMENTS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566A-542A-7F76-1D23-9064ED4C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859"/>
            <a:ext cx="10515600" cy="3855104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36344D"/>
                </a:solidFill>
                <a:effectLst/>
                <a:latin typeface="Muli"/>
              </a:rPr>
              <a:t>The three main parts of an element are: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6344D"/>
                </a:solidFill>
                <a:effectLst/>
                <a:latin typeface="Muli"/>
              </a:rPr>
              <a:t>Opening tag – used to state where an element starts to take effect. The tag is wrapped with opening and closing angle brackets. For example, use the start tag &lt;p&gt; to create a paragraph.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6344D"/>
                </a:solidFill>
                <a:effectLst/>
                <a:latin typeface="Muli"/>
              </a:rPr>
              <a:t>Content – this is the output that other users see.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6344D"/>
                </a:solidFill>
                <a:effectLst/>
                <a:latin typeface="Muli"/>
              </a:rPr>
              <a:t>Closing tag – the same as the opening tag, but with a forward slash before the element name. For example, &lt;/p&gt; to end a paragraph.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97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A52A-3A80-DE64-EE1B-47E3BEA4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318" y="114113"/>
            <a:ext cx="10515600" cy="1325563"/>
          </a:xfrm>
        </p:spPr>
        <p:txBody>
          <a:bodyPr/>
          <a:lstStyle/>
          <a:p>
            <a:r>
              <a:rPr lang="en-US" b="1" u="sng" dirty="0"/>
              <a:t>Example of html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8021-4805-ED5A-00B3-CCB53FA5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&lt;!DOCTYPE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&lt;html&gt;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&lt;head&gt;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&lt;title&gt;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Web page title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&lt;/title&gt;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&lt;/head&gt;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&lt;body&gt;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&lt;h1&gt;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Write Your First Heading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&lt;/h1&gt;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Write Your First Paragraph.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&lt;/body&gt;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&lt;/html&gt;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59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9571-3174-C76B-B558-F6D7A2C4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CSS                         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BC39-AA34-8AD8-B0B2-AE78CD7D0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CSS stands for Cascading Style Sheets. It is a style sheet language which is used to describe the look and formatting of a document written in markup language. 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It provides an additional feature to HTML</a:t>
            </a:r>
          </a:p>
          <a:p>
            <a:pPr algn="just"/>
            <a:r>
              <a:rPr lang="en-US" sz="2000" b="1" i="0" dirty="0">
                <a:solidFill>
                  <a:srgbClr val="610B38"/>
                </a:solidFill>
                <a:effectLst/>
                <a:latin typeface="erdana"/>
              </a:rPr>
              <a:t>What does CSS do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You can add new looks to your old HTML documents.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You can completely change the look of your website with only a few changes in CSS code.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C10D6-46A5-7115-CB2E-5418CC5CA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6" y="0"/>
            <a:ext cx="148814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4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ABBD-E47B-00BA-691C-D92237F1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98331"/>
            <a:ext cx="10515600" cy="1165411"/>
          </a:xfrm>
        </p:spPr>
        <p:txBody>
          <a:bodyPr/>
          <a:lstStyle/>
          <a:p>
            <a:r>
              <a:rPr lang="en-US" b="1" u="sng" dirty="0"/>
              <a:t>HOW TO ADD CSS IN HTML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90EC-8B17-13F9-0F1F-57CEDCD65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29"/>
            <a:ext cx="11353800" cy="4939834"/>
          </a:xfrm>
        </p:spPr>
        <p:txBody>
          <a:bodyPr>
            <a:normAutofit fontScale="25000" lnSpcReduction="20000"/>
          </a:bodyPr>
          <a:lstStyle/>
          <a:p>
            <a:r>
              <a:rPr lang="en-US" sz="3700" b="0" i="0" dirty="0">
                <a:solidFill>
                  <a:srgbClr val="333333"/>
                </a:solidFill>
                <a:effectLst/>
                <a:latin typeface="inter-regular"/>
              </a:rPr>
              <a:t> There are three ways to insert CSS in HTML documents.</a:t>
            </a:r>
          </a:p>
          <a:p>
            <a:pPr algn="just">
              <a:buFont typeface="+mj-lt"/>
              <a:buAutoNum type="arabicPeriod"/>
            </a:pPr>
            <a:r>
              <a:rPr lang="en-IN" sz="3700" b="0" i="0" dirty="0">
                <a:solidFill>
                  <a:srgbClr val="000000"/>
                </a:solidFill>
                <a:effectLst/>
                <a:latin typeface="inter-regular"/>
              </a:rPr>
              <a:t>Inline CSS</a:t>
            </a:r>
          </a:p>
          <a:p>
            <a:pPr algn="just">
              <a:buFont typeface="+mj-lt"/>
              <a:buAutoNum type="arabicPeriod"/>
            </a:pPr>
            <a:r>
              <a:rPr lang="en-IN" sz="3700" b="0" i="0" dirty="0">
                <a:solidFill>
                  <a:srgbClr val="000000"/>
                </a:solidFill>
                <a:effectLst/>
                <a:latin typeface="inter-regular"/>
              </a:rPr>
              <a:t>Internal CSS</a:t>
            </a:r>
          </a:p>
          <a:p>
            <a:pPr algn="just">
              <a:buFont typeface="+mj-lt"/>
              <a:buAutoNum type="arabicPeriod"/>
            </a:pPr>
            <a:r>
              <a:rPr lang="en-IN" sz="3700" b="0" i="0" dirty="0">
                <a:solidFill>
                  <a:srgbClr val="000000"/>
                </a:solidFill>
                <a:effectLst/>
                <a:latin typeface="inter-regular"/>
              </a:rPr>
              <a:t>External CSS</a:t>
            </a:r>
          </a:p>
          <a:p>
            <a:pPr algn="just"/>
            <a:br>
              <a:rPr lang="en-IN" sz="3700" dirty="0"/>
            </a:br>
            <a:r>
              <a:rPr lang="en-US" sz="3700" b="0" i="0" dirty="0">
                <a:solidFill>
                  <a:srgbClr val="610B38"/>
                </a:solidFill>
                <a:effectLst/>
                <a:latin typeface="erdana"/>
              </a:rPr>
              <a:t>Inline CSS</a:t>
            </a:r>
          </a:p>
          <a:p>
            <a:pPr algn="just"/>
            <a:r>
              <a:rPr lang="en-US" sz="3700" b="0" i="0" dirty="0">
                <a:solidFill>
                  <a:srgbClr val="333333"/>
                </a:solidFill>
                <a:effectLst/>
                <a:latin typeface="inter-regular"/>
              </a:rPr>
              <a:t>Inline CSS is used to apply CSS on a single line or element.</a:t>
            </a:r>
          </a:p>
          <a:p>
            <a:pPr algn="just"/>
            <a:r>
              <a:rPr lang="en-US" sz="3700" b="0" i="0" dirty="0">
                <a:solidFill>
                  <a:srgbClr val="333333"/>
                </a:solidFill>
                <a:effectLst/>
                <a:latin typeface="inter-regular"/>
              </a:rPr>
              <a:t>For example:</a:t>
            </a:r>
          </a:p>
          <a:p>
            <a:pPr algn="just">
              <a:buFont typeface="+mj-lt"/>
              <a:buAutoNum type="arabicPeriod"/>
            </a:pPr>
            <a:r>
              <a:rPr lang="en-US" sz="3700" b="1" i="0" dirty="0">
                <a:solidFill>
                  <a:srgbClr val="006699"/>
                </a:solidFill>
                <a:effectLst/>
                <a:latin typeface="inter-regular"/>
              </a:rPr>
              <a:t>&lt;p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3700" b="0" i="0" dirty="0">
                <a:solidFill>
                  <a:srgbClr val="FF0000"/>
                </a:solidFill>
                <a:effectLst/>
                <a:latin typeface="inter-regular"/>
              </a:rPr>
              <a:t>style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3700" b="0" i="0" dirty="0">
                <a:solidFill>
                  <a:srgbClr val="0000FF"/>
                </a:solidFill>
                <a:effectLst/>
                <a:latin typeface="inter-regular"/>
              </a:rPr>
              <a:t>"color:blue"</a:t>
            </a:r>
            <a:r>
              <a:rPr lang="en-US" sz="37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Hello CSS</a:t>
            </a:r>
            <a:r>
              <a:rPr lang="en-US" sz="3700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3700" b="0" i="0" dirty="0">
                <a:solidFill>
                  <a:srgbClr val="610B38"/>
                </a:solidFill>
                <a:effectLst/>
                <a:latin typeface="erdana"/>
              </a:rPr>
              <a:t>Internal CSS</a:t>
            </a:r>
          </a:p>
          <a:p>
            <a:pPr algn="just"/>
            <a:r>
              <a:rPr lang="en-US" sz="3700" b="0" i="0" dirty="0">
                <a:solidFill>
                  <a:srgbClr val="333333"/>
                </a:solidFill>
                <a:effectLst/>
                <a:latin typeface="inter-regular"/>
              </a:rPr>
              <a:t>Internal CSS is used to apply CSS on a single document or page. It can affect all the elements of the page. It is written inside the style tag within head section of html.</a:t>
            </a:r>
          </a:p>
          <a:p>
            <a:pPr algn="just"/>
            <a:r>
              <a:rPr lang="en-US" sz="3700" b="0" i="0" dirty="0">
                <a:solidFill>
                  <a:srgbClr val="333333"/>
                </a:solidFill>
                <a:effectLst/>
                <a:latin typeface="inter-regular"/>
              </a:rPr>
              <a:t>For example:</a:t>
            </a:r>
          </a:p>
          <a:p>
            <a:pPr algn="just">
              <a:buFont typeface="+mj-lt"/>
              <a:buAutoNum type="arabicPeriod"/>
            </a:pPr>
            <a:r>
              <a:rPr lang="en-US" sz="3700" b="1" i="0" dirty="0">
                <a:solidFill>
                  <a:srgbClr val="006699"/>
                </a:solidFill>
                <a:effectLst/>
                <a:latin typeface="inter-regular"/>
              </a:rPr>
              <a:t>&lt;style&gt;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p{color:blue}  </a:t>
            </a:r>
          </a:p>
          <a:p>
            <a:pPr algn="just">
              <a:buFont typeface="+mj-lt"/>
              <a:buAutoNum type="arabicPeriod"/>
            </a:pPr>
            <a:r>
              <a:rPr lang="en-US" sz="3700" b="1" i="0" dirty="0">
                <a:solidFill>
                  <a:srgbClr val="006699"/>
                </a:solidFill>
                <a:effectLst/>
                <a:latin typeface="inter-regular"/>
              </a:rPr>
              <a:t>&lt;/style&gt;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sz="3700" b="0" i="0" dirty="0">
                <a:solidFill>
                  <a:srgbClr val="610B38"/>
                </a:solidFill>
                <a:effectLst/>
                <a:latin typeface="erdana"/>
              </a:rPr>
              <a:t>External CSS</a:t>
            </a:r>
          </a:p>
          <a:p>
            <a:pPr algn="just"/>
            <a:r>
              <a:rPr lang="en-US" sz="3700" b="0" i="0" dirty="0">
                <a:solidFill>
                  <a:srgbClr val="333333"/>
                </a:solidFill>
                <a:effectLst/>
                <a:latin typeface="inter-regular"/>
              </a:rPr>
              <a:t>External CSS is used to apply CSS on multiple pages or all pages. Here, we write all the CSS code in a css file. Its extension must be .css for example style.css.</a:t>
            </a:r>
          </a:p>
          <a:p>
            <a:pPr algn="just"/>
            <a:r>
              <a:rPr lang="en-US" sz="3700" b="0" i="0" dirty="0">
                <a:solidFill>
                  <a:srgbClr val="333333"/>
                </a:solidFill>
                <a:effectLst/>
                <a:latin typeface="inter-regular"/>
              </a:rPr>
              <a:t>For example:</a:t>
            </a:r>
          </a:p>
          <a:p>
            <a:pPr algn="just">
              <a:buFont typeface="+mj-lt"/>
              <a:buAutoNum type="arabicPeriod"/>
            </a:pP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p{color:blue}  </a:t>
            </a:r>
          </a:p>
          <a:p>
            <a:pPr algn="just"/>
            <a:r>
              <a:rPr lang="en-US" sz="3700" b="0" i="0" dirty="0">
                <a:solidFill>
                  <a:srgbClr val="333333"/>
                </a:solidFill>
                <a:effectLst/>
                <a:latin typeface="inter-regular"/>
              </a:rPr>
              <a:t>You need to link this style.css file to your html pages like this:</a:t>
            </a:r>
          </a:p>
          <a:p>
            <a:pPr algn="just">
              <a:buFont typeface="+mj-lt"/>
              <a:buAutoNum type="arabicPeriod"/>
            </a:pPr>
            <a:r>
              <a:rPr lang="en-US" sz="3700" b="1" i="0" dirty="0">
                <a:solidFill>
                  <a:srgbClr val="006699"/>
                </a:solidFill>
                <a:effectLst/>
                <a:latin typeface="inter-regular"/>
              </a:rPr>
              <a:t>&lt;link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3700" b="0" i="0" dirty="0">
                <a:solidFill>
                  <a:srgbClr val="FF0000"/>
                </a:solidFill>
                <a:effectLst/>
                <a:latin typeface="inter-regular"/>
              </a:rPr>
              <a:t>rel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3700" b="0" i="0" dirty="0">
                <a:solidFill>
                  <a:srgbClr val="0000FF"/>
                </a:solidFill>
                <a:effectLst/>
                <a:latin typeface="inter-regular"/>
              </a:rPr>
              <a:t>"stylesheet"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3700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3700" b="0" i="0" dirty="0">
                <a:solidFill>
                  <a:srgbClr val="0000FF"/>
                </a:solidFill>
                <a:effectLst/>
                <a:latin typeface="inter-regular"/>
              </a:rPr>
              <a:t>"text/css"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3700" b="0" i="0" dirty="0">
                <a:solidFill>
                  <a:srgbClr val="FF0000"/>
                </a:solidFill>
                <a:effectLst/>
                <a:latin typeface="inter-regular"/>
              </a:rPr>
              <a:t>href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3700" b="0" i="0" dirty="0">
                <a:solidFill>
                  <a:srgbClr val="0000FF"/>
                </a:solidFill>
                <a:effectLst/>
                <a:latin typeface="inter-regular"/>
              </a:rPr>
              <a:t>"style.css"</a:t>
            </a:r>
            <a:r>
              <a:rPr lang="en-US" sz="37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sz="37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56A2-074D-AAC8-2F52-B4206160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JAVASCRIPT    </a:t>
            </a:r>
            <a:endParaRPr lang="en-IN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95FFD-6790-2A10-AB49-9E461A28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javaScript is not a compiled language, but it is a translated language. The JavaScript Translator (embedded in the browser) is responsible for translating the JavaScript code for the web browser.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was introduced in the year 1995 for adding programs to the webpages in the Netscape Navigator browser.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a case-sensitive language.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63748E-9131-D389-0A06-D46538E5A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753035"/>
            <a:ext cx="2144246" cy="10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7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F0CA-4D8F-AB14-6290-9B7A409F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HOW TO ADD JS INTO HTML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A716-D4E6-2052-864F-011BB13B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message.js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function msg(){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alert("Hello Javatpoint");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index.html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&lt;html&gt;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&lt;head&gt;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&lt;script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"text/javascript"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src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"message.js"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&gt;&lt;/script&gt;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&lt;/head&gt;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&lt;body&gt;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&lt;p&gt;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Welcome to JavaScript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&lt;form&gt;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&lt;input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type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"button"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value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"click"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onclick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"msg()"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/&gt;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&lt;/form&gt;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&lt;/body&gt;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&lt;/html&gt;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40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738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erdana</vt:lpstr>
      <vt:lpstr>inter-bold</vt:lpstr>
      <vt:lpstr>inter-regular</vt:lpstr>
      <vt:lpstr>Muli</vt:lpstr>
      <vt:lpstr>Office Theme</vt:lpstr>
      <vt:lpstr>Moocs presentation 2nd phase Topic – Html,Css, Js</vt:lpstr>
      <vt:lpstr>Index</vt:lpstr>
      <vt:lpstr>HTML                       </vt:lpstr>
      <vt:lpstr>HTML ELEMENTS</vt:lpstr>
      <vt:lpstr>Example of html</vt:lpstr>
      <vt:lpstr>CSS                         </vt:lpstr>
      <vt:lpstr>HOW TO ADD CSS IN HTML</vt:lpstr>
      <vt:lpstr>JAVASCRIPT    </vt:lpstr>
      <vt:lpstr>HOW TO ADD JS INTO HTML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Moocs presentation 2nd phase Topic – Html,Css, Js</dc:title>
  <dc:creator>raj laxmi joshi</dc:creator>
  <cp:lastModifiedBy>raj laxmi joshi</cp:lastModifiedBy>
  <cp:revision>1</cp:revision>
  <dcterms:created xsi:type="dcterms:W3CDTF">2023-05-17T01:08:35Z</dcterms:created>
  <dcterms:modified xsi:type="dcterms:W3CDTF">2023-05-17T01:56:20Z</dcterms:modified>
</cp:coreProperties>
</file>