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y="10287000" cx="18288000"/>
  <p:notesSz cx="18288000" cy="10287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2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104865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1615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wo Content">
    <p:bg>
      <p:bgPr>
        <a:solidFill>
          <a:schemeClr val="bg1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bIns="0" lIns="0" rIns="0" rtlCol="0" tIns="0" wrap="square"/>
          <a:p/>
        </p:txBody>
      </p:sp>
      <p:sp>
        <p:nvSpPr>
          <p:cNvPr id="1048607" name="bg object 17"/>
          <p:cNvSpPr/>
          <p:nvPr/>
        </p:nvSpPr>
        <p:spPr>
          <a:xfrm>
            <a:off x="684811" y="607952"/>
            <a:ext cx="2993390" cy="871219"/>
          </a:xfrm>
          <a:custGeom>
            <a:avLst/>
            <a:ahLst/>
            <a:rect l="l" t="t" r="r" b="b"/>
            <a:pathLst>
              <a:path w="2993390" h="871219">
                <a:moveTo>
                  <a:pt x="2829221" y="870895"/>
                </a:moveTo>
                <a:lnTo>
                  <a:pt x="164130" y="870895"/>
                </a:lnTo>
                <a:lnTo>
                  <a:pt x="120570" y="865018"/>
                </a:lnTo>
                <a:lnTo>
                  <a:pt x="81382" y="848440"/>
                </a:lnTo>
                <a:lnTo>
                  <a:pt x="48150" y="822745"/>
                </a:lnTo>
                <a:lnTo>
                  <a:pt x="22454" y="789512"/>
                </a:lnTo>
                <a:lnTo>
                  <a:pt x="5877" y="750325"/>
                </a:lnTo>
                <a:lnTo>
                  <a:pt x="0" y="706765"/>
                </a:lnTo>
                <a:lnTo>
                  <a:pt x="0" y="164129"/>
                </a:lnTo>
                <a:lnTo>
                  <a:pt x="5877" y="120569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6"/>
                </a:lnTo>
                <a:lnTo>
                  <a:pt x="164126" y="0"/>
                </a:lnTo>
                <a:lnTo>
                  <a:pt x="2829225" y="0"/>
                </a:lnTo>
                <a:lnTo>
                  <a:pt x="2872782" y="5876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4" y="120569"/>
                </a:lnTo>
                <a:lnTo>
                  <a:pt x="2993352" y="164129"/>
                </a:lnTo>
                <a:lnTo>
                  <a:pt x="2993352" y="706765"/>
                </a:lnTo>
                <a:lnTo>
                  <a:pt x="2987474" y="750325"/>
                </a:lnTo>
                <a:lnTo>
                  <a:pt x="2970897" y="789512"/>
                </a:lnTo>
                <a:lnTo>
                  <a:pt x="2945201" y="822745"/>
                </a:lnTo>
                <a:lnTo>
                  <a:pt x="2911969" y="848440"/>
                </a:lnTo>
                <a:lnTo>
                  <a:pt x="2872782" y="865018"/>
                </a:lnTo>
                <a:lnTo>
                  <a:pt x="2829221" y="870895"/>
                </a:lnTo>
                <a:close/>
              </a:path>
            </a:pathLst>
          </a:custGeom>
          <a:solidFill>
            <a:srgbClr val="181B1A"/>
          </a:solidFill>
        </p:spPr>
        <p:txBody>
          <a:bodyPr bIns="0" lIns="0" rIns="0" rtlCol="0" tIns="0" wrap="square"/>
          <a:p/>
        </p:txBody>
      </p:sp>
      <p:sp>
        <p:nvSpPr>
          <p:cNvPr id="1048608" name="bg object 18"/>
          <p:cNvSpPr/>
          <p:nvPr/>
        </p:nvSpPr>
        <p:spPr>
          <a:xfrm>
            <a:off x="1028684" y="812011"/>
            <a:ext cx="457200" cy="436880"/>
          </a:xfrm>
          <a:custGeom>
            <a:avLst/>
            <a:ahLst/>
            <a:rect l="l" t="t" r="r" b="b"/>
            <a:pathLst>
              <a:path w="457200" h="436880">
                <a:moveTo>
                  <a:pt x="237396" y="436880"/>
                </a:moveTo>
                <a:lnTo>
                  <a:pt x="218682" y="436880"/>
                </a:lnTo>
                <a:lnTo>
                  <a:pt x="196719" y="435610"/>
                </a:lnTo>
                <a:lnTo>
                  <a:pt x="154083" y="427990"/>
                </a:lnTo>
                <a:lnTo>
                  <a:pt x="114536" y="410210"/>
                </a:lnTo>
                <a:lnTo>
                  <a:pt x="79720" y="387350"/>
                </a:lnTo>
                <a:lnTo>
                  <a:pt x="49804" y="356870"/>
                </a:lnTo>
                <a:lnTo>
                  <a:pt x="26331" y="322580"/>
                </a:lnTo>
                <a:lnTo>
                  <a:pt x="9690" y="283210"/>
                </a:lnTo>
                <a:lnTo>
                  <a:pt x="1081" y="240030"/>
                </a:lnTo>
                <a:lnTo>
                  <a:pt x="0" y="218440"/>
                </a:lnTo>
                <a:lnTo>
                  <a:pt x="1081" y="196850"/>
                </a:lnTo>
                <a:lnTo>
                  <a:pt x="9690" y="153670"/>
                </a:lnTo>
                <a:lnTo>
                  <a:pt x="26331" y="114300"/>
                </a:lnTo>
                <a:lnTo>
                  <a:pt x="49804" y="78740"/>
                </a:lnTo>
                <a:lnTo>
                  <a:pt x="79720" y="49530"/>
                </a:lnTo>
                <a:lnTo>
                  <a:pt x="114536" y="25400"/>
                </a:lnTo>
                <a:lnTo>
                  <a:pt x="154083" y="8890"/>
                </a:lnTo>
                <a:lnTo>
                  <a:pt x="196719" y="0"/>
                </a:lnTo>
                <a:lnTo>
                  <a:pt x="237950" y="0"/>
                </a:lnTo>
                <a:lnTo>
                  <a:pt x="256949" y="2540"/>
                </a:lnTo>
                <a:lnTo>
                  <a:pt x="275611" y="6350"/>
                </a:lnTo>
                <a:lnTo>
                  <a:pt x="286567" y="10160"/>
                </a:lnTo>
                <a:lnTo>
                  <a:pt x="218682" y="10160"/>
                </a:lnTo>
                <a:lnTo>
                  <a:pt x="171025" y="15240"/>
                </a:lnTo>
                <a:lnTo>
                  <a:pt x="127247" y="31750"/>
                </a:lnTo>
                <a:lnTo>
                  <a:pt x="88606" y="55880"/>
                </a:lnTo>
                <a:lnTo>
                  <a:pt x="56360" y="87630"/>
                </a:lnTo>
                <a:lnTo>
                  <a:pt x="31769" y="127000"/>
                </a:lnTo>
                <a:lnTo>
                  <a:pt x="16091" y="170180"/>
                </a:lnTo>
                <a:lnTo>
                  <a:pt x="10586" y="218440"/>
                </a:lnTo>
                <a:lnTo>
                  <a:pt x="16091" y="265430"/>
                </a:lnTo>
                <a:lnTo>
                  <a:pt x="31769" y="309880"/>
                </a:lnTo>
                <a:lnTo>
                  <a:pt x="56360" y="347980"/>
                </a:lnTo>
                <a:lnTo>
                  <a:pt x="88605" y="381000"/>
                </a:lnTo>
                <a:lnTo>
                  <a:pt x="127246" y="405130"/>
                </a:lnTo>
                <a:lnTo>
                  <a:pt x="171025" y="421640"/>
                </a:lnTo>
                <a:lnTo>
                  <a:pt x="218682" y="426720"/>
                </a:lnTo>
                <a:lnTo>
                  <a:pt x="284691" y="426720"/>
                </a:lnTo>
                <a:lnTo>
                  <a:pt x="274021" y="430530"/>
                </a:lnTo>
                <a:lnTo>
                  <a:pt x="255864" y="434340"/>
                </a:lnTo>
                <a:lnTo>
                  <a:pt x="237396" y="436880"/>
                </a:lnTo>
                <a:close/>
              </a:path>
              <a:path w="457200" h="436880">
                <a:moveTo>
                  <a:pt x="418898" y="64770"/>
                </a:moveTo>
                <a:lnTo>
                  <a:pt x="407952" y="64770"/>
                </a:lnTo>
                <a:lnTo>
                  <a:pt x="404038" y="62230"/>
                </a:lnTo>
                <a:lnTo>
                  <a:pt x="402112" y="58420"/>
                </a:lnTo>
                <a:lnTo>
                  <a:pt x="351996" y="58420"/>
                </a:lnTo>
                <a:lnTo>
                  <a:pt x="289027" y="22860"/>
                </a:lnTo>
                <a:lnTo>
                  <a:pt x="218682" y="10160"/>
                </a:lnTo>
                <a:lnTo>
                  <a:pt x="286567" y="10160"/>
                </a:lnTo>
                <a:lnTo>
                  <a:pt x="326529" y="27940"/>
                </a:lnTo>
                <a:lnTo>
                  <a:pt x="356303" y="48260"/>
                </a:lnTo>
                <a:lnTo>
                  <a:pt x="424108" y="48260"/>
                </a:lnTo>
                <a:lnTo>
                  <a:pt x="424108" y="59690"/>
                </a:lnTo>
                <a:lnTo>
                  <a:pt x="418898" y="64770"/>
                </a:lnTo>
                <a:close/>
              </a:path>
              <a:path w="457200" h="436880">
                <a:moveTo>
                  <a:pt x="424108" y="48260"/>
                </a:moveTo>
                <a:lnTo>
                  <a:pt x="402112" y="48260"/>
                </a:lnTo>
                <a:lnTo>
                  <a:pt x="404038" y="44450"/>
                </a:lnTo>
                <a:lnTo>
                  <a:pt x="407952" y="41910"/>
                </a:lnTo>
                <a:lnTo>
                  <a:pt x="418898" y="41910"/>
                </a:lnTo>
                <a:lnTo>
                  <a:pt x="424108" y="46990"/>
                </a:lnTo>
                <a:lnTo>
                  <a:pt x="424108" y="48260"/>
                </a:lnTo>
                <a:close/>
              </a:path>
              <a:path w="457200" h="436880">
                <a:moveTo>
                  <a:pt x="184029" y="95250"/>
                </a:moveTo>
                <a:lnTo>
                  <a:pt x="160047" y="95250"/>
                </a:lnTo>
                <a:lnTo>
                  <a:pt x="164529" y="92710"/>
                </a:lnTo>
                <a:lnTo>
                  <a:pt x="168748" y="91440"/>
                </a:lnTo>
                <a:lnTo>
                  <a:pt x="173426" y="90170"/>
                </a:lnTo>
                <a:lnTo>
                  <a:pt x="180421" y="60960"/>
                </a:lnTo>
                <a:lnTo>
                  <a:pt x="183803" y="55880"/>
                </a:lnTo>
                <a:lnTo>
                  <a:pt x="193319" y="48260"/>
                </a:lnTo>
                <a:lnTo>
                  <a:pt x="199285" y="45720"/>
                </a:lnTo>
                <a:lnTo>
                  <a:pt x="237571" y="45720"/>
                </a:lnTo>
                <a:lnTo>
                  <a:pt x="243535" y="48260"/>
                </a:lnTo>
                <a:lnTo>
                  <a:pt x="253051" y="55880"/>
                </a:lnTo>
                <a:lnTo>
                  <a:pt x="253896" y="57150"/>
                </a:lnTo>
                <a:lnTo>
                  <a:pt x="201869" y="57150"/>
                </a:lnTo>
                <a:lnTo>
                  <a:pt x="198439" y="58420"/>
                </a:lnTo>
                <a:lnTo>
                  <a:pt x="192971" y="62230"/>
                </a:lnTo>
                <a:lnTo>
                  <a:pt x="191027" y="66040"/>
                </a:lnTo>
                <a:lnTo>
                  <a:pt x="184029" y="95250"/>
                </a:lnTo>
                <a:close/>
              </a:path>
              <a:path w="457200" h="436880">
                <a:moveTo>
                  <a:pt x="451870" y="106680"/>
                </a:moveTo>
                <a:lnTo>
                  <a:pt x="440855" y="106680"/>
                </a:lnTo>
                <a:lnTo>
                  <a:pt x="436970" y="104140"/>
                </a:lnTo>
                <a:lnTo>
                  <a:pt x="434945" y="101600"/>
                </a:lnTo>
                <a:lnTo>
                  <a:pt x="261184" y="101600"/>
                </a:lnTo>
                <a:lnTo>
                  <a:pt x="260477" y="100330"/>
                </a:lnTo>
                <a:lnTo>
                  <a:pt x="255800" y="99060"/>
                </a:lnTo>
                <a:lnTo>
                  <a:pt x="252816" y="95250"/>
                </a:lnTo>
                <a:lnTo>
                  <a:pt x="245828" y="66040"/>
                </a:lnTo>
                <a:lnTo>
                  <a:pt x="243883" y="62230"/>
                </a:lnTo>
                <a:lnTo>
                  <a:pt x="238415" y="58420"/>
                </a:lnTo>
                <a:lnTo>
                  <a:pt x="234985" y="57150"/>
                </a:lnTo>
                <a:lnTo>
                  <a:pt x="253896" y="57150"/>
                </a:lnTo>
                <a:lnTo>
                  <a:pt x="256431" y="60960"/>
                </a:lnTo>
                <a:lnTo>
                  <a:pt x="263080" y="88900"/>
                </a:lnTo>
                <a:lnTo>
                  <a:pt x="457181" y="88900"/>
                </a:lnTo>
                <a:lnTo>
                  <a:pt x="457181" y="101600"/>
                </a:lnTo>
                <a:lnTo>
                  <a:pt x="451870" y="106680"/>
                </a:lnTo>
                <a:close/>
              </a:path>
              <a:path w="457200" h="436880">
                <a:moveTo>
                  <a:pt x="123515" y="356870"/>
                </a:moveTo>
                <a:lnTo>
                  <a:pt x="84192" y="327660"/>
                </a:lnTo>
                <a:lnTo>
                  <a:pt x="81049" y="313690"/>
                </a:lnTo>
                <a:lnTo>
                  <a:pt x="82100" y="309880"/>
                </a:lnTo>
                <a:lnTo>
                  <a:pt x="98834" y="281940"/>
                </a:lnTo>
                <a:lnTo>
                  <a:pt x="99010" y="279400"/>
                </a:lnTo>
                <a:lnTo>
                  <a:pt x="95766" y="273050"/>
                </a:lnTo>
                <a:lnTo>
                  <a:pt x="94039" y="267970"/>
                </a:lnTo>
                <a:lnTo>
                  <a:pt x="91499" y="261620"/>
                </a:lnTo>
                <a:lnTo>
                  <a:pt x="89084" y="259080"/>
                </a:lnTo>
                <a:lnTo>
                  <a:pt x="58227" y="251460"/>
                </a:lnTo>
                <a:lnTo>
                  <a:pt x="54173" y="248920"/>
                </a:lnTo>
                <a:lnTo>
                  <a:pt x="48439" y="242570"/>
                </a:lnTo>
                <a:lnTo>
                  <a:pt x="46860" y="237490"/>
                </a:lnTo>
                <a:lnTo>
                  <a:pt x="46860" y="198120"/>
                </a:lnTo>
                <a:lnTo>
                  <a:pt x="48940" y="191770"/>
                </a:lnTo>
                <a:lnTo>
                  <a:pt x="56491" y="182880"/>
                </a:lnTo>
                <a:lnTo>
                  <a:pt x="61827" y="179070"/>
                </a:lnTo>
                <a:lnTo>
                  <a:pt x="90521" y="172720"/>
                </a:lnTo>
                <a:lnTo>
                  <a:pt x="90852" y="172720"/>
                </a:lnTo>
                <a:lnTo>
                  <a:pt x="92520" y="167640"/>
                </a:lnTo>
                <a:lnTo>
                  <a:pt x="94269" y="163830"/>
                </a:lnTo>
                <a:lnTo>
                  <a:pt x="96399" y="158750"/>
                </a:lnTo>
                <a:lnTo>
                  <a:pt x="80821" y="133350"/>
                </a:lnTo>
                <a:lnTo>
                  <a:pt x="110645" y="82550"/>
                </a:lnTo>
                <a:lnTo>
                  <a:pt x="128403" y="78740"/>
                </a:lnTo>
                <a:lnTo>
                  <a:pt x="134568" y="80010"/>
                </a:lnTo>
                <a:lnTo>
                  <a:pt x="151254" y="90170"/>
                </a:lnTo>
                <a:lnTo>
                  <a:pt x="120215" y="90170"/>
                </a:lnTo>
                <a:lnTo>
                  <a:pt x="116946" y="92710"/>
                </a:lnTo>
                <a:lnTo>
                  <a:pt x="93528" y="115570"/>
                </a:lnTo>
                <a:lnTo>
                  <a:pt x="91949" y="119380"/>
                </a:lnTo>
                <a:lnTo>
                  <a:pt x="91149" y="125730"/>
                </a:lnTo>
                <a:lnTo>
                  <a:pt x="91945" y="129540"/>
                </a:lnTo>
                <a:lnTo>
                  <a:pt x="108212" y="156210"/>
                </a:lnTo>
                <a:lnTo>
                  <a:pt x="108463" y="160020"/>
                </a:lnTo>
                <a:lnTo>
                  <a:pt x="104815" y="167640"/>
                </a:lnTo>
                <a:lnTo>
                  <a:pt x="103215" y="171450"/>
                </a:lnTo>
                <a:lnTo>
                  <a:pt x="100361" y="180340"/>
                </a:lnTo>
                <a:lnTo>
                  <a:pt x="96952" y="182880"/>
                </a:lnTo>
                <a:lnTo>
                  <a:pt x="66954" y="190500"/>
                </a:lnTo>
                <a:lnTo>
                  <a:pt x="63888" y="191770"/>
                </a:lnTo>
                <a:lnTo>
                  <a:pt x="59547" y="196850"/>
                </a:lnTo>
                <a:lnTo>
                  <a:pt x="58353" y="200660"/>
                </a:lnTo>
                <a:lnTo>
                  <a:pt x="58395" y="217170"/>
                </a:lnTo>
                <a:lnTo>
                  <a:pt x="58353" y="237490"/>
                </a:lnTo>
                <a:lnTo>
                  <a:pt x="61222" y="241300"/>
                </a:lnTo>
                <a:lnTo>
                  <a:pt x="95521" y="248920"/>
                </a:lnTo>
                <a:lnTo>
                  <a:pt x="101006" y="254000"/>
                </a:lnTo>
                <a:lnTo>
                  <a:pt x="104735" y="264160"/>
                </a:lnTo>
                <a:lnTo>
                  <a:pt x="106312" y="267970"/>
                </a:lnTo>
                <a:lnTo>
                  <a:pt x="111078" y="278130"/>
                </a:lnTo>
                <a:lnTo>
                  <a:pt x="110670" y="285750"/>
                </a:lnTo>
                <a:lnTo>
                  <a:pt x="92070" y="314960"/>
                </a:lnTo>
                <a:lnTo>
                  <a:pt x="92596" y="320040"/>
                </a:lnTo>
                <a:lnTo>
                  <a:pt x="117878" y="345440"/>
                </a:lnTo>
                <a:lnTo>
                  <a:pt x="144760" y="345440"/>
                </a:lnTo>
                <a:lnTo>
                  <a:pt x="128196" y="355600"/>
                </a:lnTo>
                <a:lnTo>
                  <a:pt x="123515" y="356870"/>
                </a:lnTo>
                <a:close/>
              </a:path>
              <a:path w="457200" h="436880">
                <a:moveTo>
                  <a:pt x="457181" y="88900"/>
                </a:moveTo>
                <a:lnTo>
                  <a:pt x="434945" y="88900"/>
                </a:lnTo>
                <a:lnTo>
                  <a:pt x="436970" y="86360"/>
                </a:lnTo>
                <a:lnTo>
                  <a:pt x="440855" y="83820"/>
                </a:lnTo>
                <a:lnTo>
                  <a:pt x="451870" y="83820"/>
                </a:lnTo>
                <a:lnTo>
                  <a:pt x="457181" y="88900"/>
                </a:lnTo>
                <a:close/>
              </a:path>
              <a:path w="457200" h="436880">
                <a:moveTo>
                  <a:pt x="161436" y="107950"/>
                </a:moveTo>
                <a:lnTo>
                  <a:pt x="156862" y="106680"/>
                </a:lnTo>
                <a:lnTo>
                  <a:pt x="130694" y="90170"/>
                </a:lnTo>
                <a:lnTo>
                  <a:pt x="151254" y="90170"/>
                </a:lnTo>
                <a:lnTo>
                  <a:pt x="159597" y="95250"/>
                </a:lnTo>
                <a:lnTo>
                  <a:pt x="184029" y="95250"/>
                </a:lnTo>
                <a:lnTo>
                  <a:pt x="180978" y="99060"/>
                </a:lnTo>
                <a:lnTo>
                  <a:pt x="172972" y="101600"/>
                </a:lnTo>
                <a:lnTo>
                  <a:pt x="169113" y="104140"/>
                </a:lnTo>
                <a:lnTo>
                  <a:pt x="161436" y="107950"/>
                </a:lnTo>
                <a:close/>
              </a:path>
              <a:path w="457200" h="436880">
                <a:moveTo>
                  <a:pt x="218427" y="316230"/>
                </a:moveTo>
                <a:lnTo>
                  <a:pt x="173622" y="304800"/>
                </a:lnTo>
                <a:lnTo>
                  <a:pt x="140363" y="274320"/>
                </a:lnTo>
                <a:lnTo>
                  <a:pt x="124816" y="231140"/>
                </a:lnTo>
                <a:lnTo>
                  <a:pt x="124351" y="222250"/>
                </a:lnTo>
                <a:lnTo>
                  <a:pt x="124816" y="212090"/>
                </a:lnTo>
                <a:lnTo>
                  <a:pt x="140363" y="168910"/>
                </a:lnTo>
                <a:lnTo>
                  <a:pt x="173622" y="138430"/>
                </a:lnTo>
                <a:lnTo>
                  <a:pt x="218427" y="127000"/>
                </a:lnTo>
                <a:lnTo>
                  <a:pt x="237428" y="129540"/>
                </a:lnTo>
                <a:lnTo>
                  <a:pt x="255574" y="134620"/>
                </a:lnTo>
                <a:lnTo>
                  <a:pt x="263200" y="138430"/>
                </a:lnTo>
                <a:lnTo>
                  <a:pt x="265007" y="139700"/>
                </a:lnTo>
                <a:lnTo>
                  <a:pt x="218427" y="139700"/>
                </a:lnTo>
                <a:lnTo>
                  <a:pt x="186312" y="146050"/>
                </a:lnTo>
                <a:lnTo>
                  <a:pt x="160058" y="163830"/>
                </a:lnTo>
                <a:lnTo>
                  <a:pt x="142343" y="189230"/>
                </a:lnTo>
                <a:lnTo>
                  <a:pt x="135843" y="222250"/>
                </a:lnTo>
                <a:lnTo>
                  <a:pt x="142343" y="254000"/>
                </a:lnTo>
                <a:lnTo>
                  <a:pt x="160058" y="280670"/>
                </a:lnTo>
                <a:lnTo>
                  <a:pt x="186312" y="298450"/>
                </a:lnTo>
                <a:lnTo>
                  <a:pt x="218427" y="304800"/>
                </a:lnTo>
                <a:lnTo>
                  <a:pt x="263232" y="304800"/>
                </a:lnTo>
                <a:lnTo>
                  <a:pt x="255049" y="308610"/>
                </a:lnTo>
                <a:lnTo>
                  <a:pt x="237149" y="313690"/>
                </a:lnTo>
                <a:lnTo>
                  <a:pt x="218427" y="316230"/>
                </a:lnTo>
                <a:close/>
              </a:path>
              <a:path w="457200" h="436880">
                <a:moveTo>
                  <a:pt x="391465" y="171450"/>
                </a:moveTo>
                <a:lnTo>
                  <a:pt x="380446" y="171450"/>
                </a:lnTo>
                <a:lnTo>
                  <a:pt x="376558" y="168910"/>
                </a:lnTo>
                <a:lnTo>
                  <a:pt x="374535" y="165100"/>
                </a:lnTo>
                <a:lnTo>
                  <a:pt x="279234" y="165100"/>
                </a:lnTo>
                <a:lnTo>
                  <a:pt x="277544" y="163830"/>
                </a:lnTo>
                <a:lnTo>
                  <a:pt x="276501" y="162560"/>
                </a:lnTo>
                <a:lnTo>
                  <a:pt x="263948" y="152400"/>
                </a:lnTo>
                <a:lnTo>
                  <a:pt x="249859" y="144780"/>
                </a:lnTo>
                <a:lnTo>
                  <a:pt x="234572" y="140970"/>
                </a:lnTo>
                <a:lnTo>
                  <a:pt x="218427" y="139700"/>
                </a:lnTo>
                <a:lnTo>
                  <a:pt x="265007" y="139700"/>
                </a:lnTo>
                <a:lnTo>
                  <a:pt x="270426" y="143510"/>
                </a:lnTo>
                <a:lnTo>
                  <a:pt x="277231" y="148590"/>
                </a:lnTo>
                <a:lnTo>
                  <a:pt x="283596" y="153670"/>
                </a:lnTo>
                <a:lnTo>
                  <a:pt x="396776" y="153670"/>
                </a:lnTo>
                <a:lnTo>
                  <a:pt x="396776" y="166370"/>
                </a:lnTo>
                <a:lnTo>
                  <a:pt x="391465" y="171450"/>
                </a:lnTo>
                <a:close/>
              </a:path>
              <a:path w="457200" h="436880">
                <a:moveTo>
                  <a:pt x="396776" y="153670"/>
                </a:moveTo>
                <a:lnTo>
                  <a:pt x="374535" y="153670"/>
                </a:lnTo>
                <a:lnTo>
                  <a:pt x="376558" y="149860"/>
                </a:lnTo>
                <a:lnTo>
                  <a:pt x="380446" y="147320"/>
                </a:lnTo>
                <a:lnTo>
                  <a:pt x="391465" y="147320"/>
                </a:lnTo>
                <a:lnTo>
                  <a:pt x="396776" y="152400"/>
                </a:lnTo>
                <a:lnTo>
                  <a:pt x="396776" y="153670"/>
                </a:lnTo>
                <a:close/>
              </a:path>
              <a:path w="457200" h="436880">
                <a:moveTo>
                  <a:pt x="263232" y="304800"/>
                </a:moveTo>
                <a:lnTo>
                  <a:pt x="218427" y="304800"/>
                </a:lnTo>
                <a:lnTo>
                  <a:pt x="250543" y="298450"/>
                </a:lnTo>
                <a:lnTo>
                  <a:pt x="276796" y="280670"/>
                </a:lnTo>
                <a:lnTo>
                  <a:pt x="294510" y="254000"/>
                </a:lnTo>
                <a:lnTo>
                  <a:pt x="301010" y="222250"/>
                </a:lnTo>
                <a:lnTo>
                  <a:pt x="301010" y="218440"/>
                </a:lnTo>
                <a:lnTo>
                  <a:pt x="303586" y="215900"/>
                </a:lnTo>
                <a:lnTo>
                  <a:pt x="409833" y="215900"/>
                </a:lnTo>
                <a:lnTo>
                  <a:pt x="411858" y="212090"/>
                </a:lnTo>
                <a:lnTo>
                  <a:pt x="415743" y="209550"/>
                </a:lnTo>
                <a:lnTo>
                  <a:pt x="426758" y="209550"/>
                </a:lnTo>
                <a:lnTo>
                  <a:pt x="432070" y="214630"/>
                </a:lnTo>
                <a:lnTo>
                  <a:pt x="432070" y="227330"/>
                </a:lnTo>
                <a:lnTo>
                  <a:pt x="312333" y="227330"/>
                </a:lnTo>
                <a:lnTo>
                  <a:pt x="311520" y="234950"/>
                </a:lnTo>
                <a:lnTo>
                  <a:pt x="296492" y="274320"/>
                </a:lnTo>
                <a:lnTo>
                  <a:pt x="270961" y="299720"/>
                </a:lnTo>
                <a:lnTo>
                  <a:pt x="263232" y="304800"/>
                </a:lnTo>
                <a:close/>
              </a:path>
              <a:path w="457200" h="436880">
                <a:moveTo>
                  <a:pt x="426758" y="233680"/>
                </a:moveTo>
                <a:lnTo>
                  <a:pt x="415743" y="233680"/>
                </a:lnTo>
                <a:lnTo>
                  <a:pt x="411858" y="231140"/>
                </a:lnTo>
                <a:lnTo>
                  <a:pt x="409833" y="227330"/>
                </a:lnTo>
                <a:lnTo>
                  <a:pt x="432070" y="227330"/>
                </a:lnTo>
                <a:lnTo>
                  <a:pt x="432070" y="228600"/>
                </a:lnTo>
                <a:lnTo>
                  <a:pt x="426758" y="233680"/>
                </a:lnTo>
                <a:close/>
              </a:path>
              <a:path w="457200" h="436880">
                <a:moveTo>
                  <a:pt x="334577" y="345440"/>
                </a:moveTo>
                <a:lnTo>
                  <a:pt x="318976" y="345440"/>
                </a:lnTo>
                <a:lnTo>
                  <a:pt x="344260" y="320040"/>
                </a:lnTo>
                <a:lnTo>
                  <a:pt x="344784" y="314960"/>
                </a:lnTo>
                <a:lnTo>
                  <a:pt x="330663" y="292100"/>
                </a:lnTo>
                <a:lnTo>
                  <a:pt x="329541" y="290830"/>
                </a:lnTo>
                <a:lnTo>
                  <a:pt x="328841" y="289560"/>
                </a:lnTo>
                <a:lnTo>
                  <a:pt x="328841" y="284480"/>
                </a:lnTo>
                <a:lnTo>
                  <a:pt x="331413" y="281940"/>
                </a:lnTo>
                <a:lnTo>
                  <a:pt x="427978" y="281940"/>
                </a:lnTo>
                <a:lnTo>
                  <a:pt x="430001" y="279400"/>
                </a:lnTo>
                <a:lnTo>
                  <a:pt x="433892" y="276860"/>
                </a:lnTo>
                <a:lnTo>
                  <a:pt x="444907" y="276860"/>
                </a:lnTo>
                <a:lnTo>
                  <a:pt x="450218" y="281940"/>
                </a:lnTo>
                <a:lnTo>
                  <a:pt x="450218" y="294640"/>
                </a:lnTo>
                <a:lnTo>
                  <a:pt x="345161" y="294640"/>
                </a:lnTo>
                <a:lnTo>
                  <a:pt x="354754" y="309880"/>
                </a:lnTo>
                <a:lnTo>
                  <a:pt x="355803" y="313690"/>
                </a:lnTo>
                <a:lnTo>
                  <a:pt x="354751" y="323850"/>
                </a:lnTo>
                <a:lnTo>
                  <a:pt x="352662" y="327660"/>
                </a:lnTo>
                <a:lnTo>
                  <a:pt x="334577" y="345440"/>
                </a:lnTo>
                <a:close/>
              </a:path>
              <a:path w="457200" h="436880">
                <a:moveTo>
                  <a:pt x="444907" y="299720"/>
                </a:moveTo>
                <a:lnTo>
                  <a:pt x="433892" y="299720"/>
                </a:lnTo>
                <a:lnTo>
                  <a:pt x="430001" y="297180"/>
                </a:lnTo>
                <a:lnTo>
                  <a:pt x="427978" y="294640"/>
                </a:lnTo>
                <a:lnTo>
                  <a:pt x="450218" y="294640"/>
                </a:lnTo>
                <a:lnTo>
                  <a:pt x="444907" y="299720"/>
                </a:lnTo>
                <a:close/>
              </a:path>
              <a:path w="457200" h="436880">
                <a:moveTo>
                  <a:pt x="144760" y="345440"/>
                </a:moveTo>
                <a:lnTo>
                  <a:pt x="122464" y="345440"/>
                </a:lnTo>
                <a:lnTo>
                  <a:pt x="152383" y="327660"/>
                </a:lnTo>
                <a:lnTo>
                  <a:pt x="159739" y="326390"/>
                </a:lnTo>
                <a:lnTo>
                  <a:pt x="169768" y="331470"/>
                </a:lnTo>
                <a:lnTo>
                  <a:pt x="173575" y="332740"/>
                </a:lnTo>
                <a:lnTo>
                  <a:pt x="184031" y="336550"/>
                </a:lnTo>
                <a:lnTo>
                  <a:pt x="186482" y="339090"/>
                </a:lnTo>
                <a:lnTo>
                  <a:pt x="155113" y="339090"/>
                </a:lnTo>
                <a:lnTo>
                  <a:pt x="144760" y="345440"/>
                </a:lnTo>
                <a:close/>
              </a:path>
              <a:path w="457200" h="436880">
                <a:moveTo>
                  <a:pt x="251022" y="379730"/>
                </a:moveTo>
                <a:lnTo>
                  <a:pt x="236302" y="379730"/>
                </a:lnTo>
                <a:lnTo>
                  <a:pt x="239919" y="375920"/>
                </a:lnTo>
                <a:lnTo>
                  <a:pt x="247920" y="341630"/>
                </a:lnTo>
                <a:lnTo>
                  <a:pt x="252825" y="336550"/>
                </a:lnTo>
                <a:lnTo>
                  <a:pt x="263281" y="332740"/>
                </a:lnTo>
                <a:lnTo>
                  <a:pt x="267088" y="331470"/>
                </a:lnTo>
                <a:lnTo>
                  <a:pt x="277117" y="326390"/>
                </a:lnTo>
                <a:lnTo>
                  <a:pt x="284473" y="327660"/>
                </a:lnTo>
                <a:lnTo>
                  <a:pt x="303706" y="339090"/>
                </a:lnTo>
                <a:lnTo>
                  <a:pt x="278499" y="339090"/>
                </a:lnTo>
                <a:lnTo>
                  <a:pt x="271670" y="341630"/>
                </a:lnTo>
                <a:lnTo>
                  <a:pt x="267505" y="344170"/>
                </a:lnTo>
                <a:lnTo>
                  <a:pt x="260385" y="346710"/>
                </a:lnTo>
                <a:lnTo>
                  <a:pt x="258225" y="349250"/>
                </a:lnTo>
                <a:lnTo>
                  <a:pt x="251022" y="379730"/>
                </a:lnTo>
                <a:close/>
              </a:path>
              <a:path w="457200" h="436880">
                <a:moveTo>
                  <a:pt x="236694" y="391160"/>
                </a:moveTo>
                <a:lnTo>
                  <a:pt x="200158" y="391160"/>
                </a:lnTo>
                <a:lnTo>
                  <a:pt x="195628" y="389890"/>
                </a:lnTo>
                <a:lnTo>
                  <a:pt x="188401" y="383540"/>
                </a:lnTo>
                <a:lnTo>
                  <a:pt x="185832" y="379730"/>
                </a:lnTo>
                <a:lnTo>
                  <a:pt x="178633" y="349250"/>
                </a:lnTo>
                <a:lnTo>
                  <a:pt x="176473" y="346710"/>
                </a:lnTo>
                <a:lnTo>
                  <a:pt x="169351" y="344170"/>
                </a:lnTo>
                <a:lnTo>
                  <a:pt x="165184" y="341630"/>
                </a:lnTo>
                <a:lnTo>
                  <a:pt x="158357" y="339090"/>
                </a:lnTo>
                <a:lnTo>
                  <a:pt x="186482" y="339090"/>
                </a:lnTo>
                <a:lnTo>
                  <a:pt x="188933" y="341630"/>
                </a:lnTo>
                <a:lnTo>
                  <a:pt x="196935" y="375920"/>
                </a:lnTo>
                <a:lnTo>
                  <a:pt x="200552" y="379730"/>
                </a:lnTo>
                <a:lnTo>
                  <a:pt x="251022" y="379730"/>
                </a:lnTo>
                <a:lnTo>
                  <a:pt x="248454" y="383540"/>
                </a:lnTo>
                <a:lnTo>
                  <a:pt x="241226" y="389890"/>
                </a:lnTo>
                <a:lnTo>
                  <a:pt x="236694" y="391160"/>
                </a:lnTo>
                <a:close/>
              </a:path>
              <a:path w="457200" h="436880">
                <a:moveTo>
                  <a:pt x="313342" y="356870"/>
                </a:moveTo>
                <a:lnTo>
                  <a:pt x="308658" y="355600"/>
                </a:lnTo>
                <a:lnTo>
                  <a:pt x="281744" y="339090"/>
                </a:lnTo>
                <a:lnTo>
                  <a:pt x="303706" y="339090"/>
                </a:lnTo>
                <a:lnTo>
                  <a:pt x="314390" y="345440"/>
                </a:lnTo>
                <a:lnTo>
                  <a:pt x="334577" y="345440"/>
                </a:lnTo>
                <a:lnTo>
                  <a:pt x="326826" y="353060"/>
                </a:lnTo>
                <a:lnTo>
                  <a:pt x="322506" y="355600"/>
                </a:lnTo>
                <a:lnTo>
                  <a:pt x="313342" y="356870"/>
                </a:lnTo>
                <a:close/>
              </a:path>
              <a:path w="457200" h="436880">
                <a:moveTo>
                  <a:pt x="284691" y="426720"/>
                </a:moveTo>
                <a:lnTo>
                  <a:pt x="218682" y="426720"/>
                </a:lnTo>
                <a:lnTo>
                  <a:pt x="253659" y="424180"/>
                </a:lnTo>
                <a:lnTo>
                  <a:pt x="287148" y="415290"/>
                </a:lnTo>
                <a:lnTo>
                  <a:pt x="318696" y="401320"/>
                </a:lnTo>
                <a:lnTo>
                  <a:pt x="347851" y="381000"/>
                </a:lnTo>
                <a:lnTo>
                  <a:pt x="393042" y="381000"/>
                </a:lnTo>
                <a:lnTo>
                  <a:pt x="395042" y="377190"/>
                </a:lnTo>
                <a:lnTo>
                  <a:pt x="398824" y="374650"/>
                </a:lnTo>
                <a:lnTo>
                  <a:pt x="409588" y="374650"/>
                </a:lnTo>
                <a:lnTo>
                  <a:pt x="414798" y="379730"/>
                </a:lnTo>
                <a:lnTo>
                  <a:pt x="414798" y="391160"/>
                </a:lnTo>
                <a:lnTo>
                  <a:pt x="352972" y="391160"/>
                </a:lnTo>
                <a:lnTo>
                  <a:pt x="338699" y="401320"/>
                </a:lnTo>
                <a:lnTo>
                  <a:pt x="323712" y="410210"/>
                </a:lnTo>
                <a:lnTo>
                  <a:pt x="308063" y="417830"/>
                </a:lnTo>
                <a:lnTo>
                  <a:pt x="291803" y="424180"/>
                </a:lnTo>
                <a:lnTo>
                  <a:pt x="284691" y="426720"/>
                </a:lnTo>
                <a:close/>
              </a:path>
              <a:path w="457200" h="436880">
                <a:moveTo>
                  <a:pt x="409588" y="397510"/>
                </a:moveTo>
                <a:lnTo>
                  <a:pt x="398472" y="397510"/>
                </a:lnTo>
                <a:lnTo>
                  <a:pt x="394429" y="394970"/>
                </a:lnTo>
                <a:lnTo>
                  <a:pt x="392586" y="391160"/>
                </a:lnTo>
                <a:lnTo>
                  <a:pt x="414798" y="391160"/>
                </a:lnTo>
                <a:lnTo>
                  <a:pt x="414798" y="392430"/>
                </a:lnTo>
                <a:lnTo>
                  <a:pt x="409588" y="397510"/>
                </a:lnTo>
                <a:close/>
              </a:path>
            </a:pathLst>
          </a:custGeom>
          <a:solidFill>
            <a:srgbClr val="E14661"/>
          </a:solidFill>
        </p:spPr>
        <p:txBody>
          <a:bodyPr bIns="0" lIns="0" rIns="0" rtlCol="0" tIns="0" wrap="square"/>
          <a:p/>
        </p:txBody>
      </p:sp>
      <p:sp>
        <p:nvSpPr>
          <p:cNvPr id="1048609" name="bg object 19"/>
          <p:cNvSpPr/>
          <p:nvPr/>
        </p:nvSpPr>
        <p:spPr>
          <a:xfrm>
            <a:off x="17461777" y="7605853"/>
            <a:ext cx="826769" cy="1652905"/>
          </a:xfrm>
          <a:custGeom>
            <a:avLst/>
            <a:ahLst/>
            <a:rect l="l" t="t" r="r" b="b"/>
            <a:pathLst>
              <a:path w="826769" h="1652904">
                <a:moveTo>
                  <a:pt x="826216" y="1652446"/>
                </a:moveTo>
                <a:lnTo>
                  <a:pt x="777676" y="1651044"/>
                </a:lnTo>
                <a:lnTo>
                  <a:pt x="729868" y="1646888"/>
                </a:lnTo>
                <a:lnTo>
                  <a:pt x="682876" y="1640056"/>
                </a:lnTo>
                <a:lnTo>
                  <a:pt x="636778" y="1630625"/>
                </a:lnTo>
                <a:lnTo>
                  <a:pt x="591650" y="1618674"/>
                </a:lnTo>
                <a:lnTo>
                  <a:pt x="547572" y="1604279"/>
                </a:lnTo>
                <a:lnTo>
                  <a:pt x="504619" y="1587517"/>
                </a:lnTo>
                <a:lnTo>
                  <a:pt x="462871" y="1568468"/>
                </a:lnTo>
                <a:lnTo>
                  <a:pt x="422403" y="1547207"/>
                </a:lnTo>
                <a:lnTo>
                  <a:pt x="383294" y="1523813"/>
                </a:lnTo>
                <a:lnTo>
                  <a:pt x="345621" y="1498363"/>
                </a:lnTo>
                <a:lnTo>
                  <a:pt x="309462" y="1470934"/>
                </a:lnTo>
                <a:lnTo>
                  <a:pt x="274894" y="1441604"/>
                </a:lnTo>
                <a:lnTo>
                  <a:pt x="241995" y="1410451"/>
                </a:lnTo>
                <a:lnTo>
                  <a:pt x="210841" y="1377551"/>
                </a:lnTo>
                <a:lnTo>
                  <a:pt x="181511" y="1342983"/>
                </a:lnTo>
                <a:lnTo>
                  <a:pt x="154083" y="1306824"/>
                </a:lnTo>
                <a:lnTo>
                  <a:pt x="128632" y="1269151"/>
                </a:lnTo>
                <a:lnTo>
                  <a:pt x="105238" y="1230042"/>
                </a:lnTo>
                <a:lnTo>
                  <a:pt x="83978" y="1189575"/>
                </a:lnTo>
                <a:lnTo>
                  <a:pt x="64928" y="1147826"/>
                </a:lnTo>
                <a:lnTo>
                  <a:pt x="48167" y="1104874"/>
                </a:lnTo>
                <a:lnTo>
                  <a:pt x="33772" y="1060795"/>
                </a:lnTo>
                <a:lnTo>
                  <a:pt x="21821" y="1015668"/>
                </a:lnTo>
                <a:lnTo>
                  <a:pt x="12390" y="969570"/>
                </a:lnTo>
                <a:lnTo>
                  <a:pt x="5558" y="922578"/>
                </a:lnTo>
                <a:lnTo>
                  <a:pt x="1402" y="874769"/>
                </a:lnTo>
                <a:lnTo>
                  <a:pt x="0" y="826222"/>
                </a:lnTo>
                <a:lnTo>
                  <a:pt x="1402" y="777676"/>
                </a:lnTo>
                <a:lnTo>
                  <a:pt x="5558" y="729867"/>
                </a:lnTo>
                <a:lnTo>
                  <a:pt x="12390" y="682875"/>
                </a:lnTo>
                <a:lnTo>
                  <a:pt x="21821" y="636777"/>
                </a:lnTo>
                <a:lnTo>
                  <a:pt x="33772" y="591650"/>
                </a:lnTo>
                <a:lnTo>
                  <a:pt x="48167" y="547572"/>
                </a:lnTo>
                <a:lnTo>
                  <a:pt x="64928" y="504619"/>
                </a:lnTo>
                <a:lnTo>
                  <a:pt x="83978" y="462871"/>
                </a:lnTo>
                <a:lnTo>
                  <a:pt x="105238" y="422403"/>
                </a:lnTo>
                <a:lnTo>
                  <a:pt x="128632" y="383294"/>
                </a:lnTo>
                <a:lnTo>
                  <a:pt x="154083" y="345621"/>
                </a:lnTo>
                <a:lnTo>
                  <a:pt x="181511" y="309462"/>
                </a:lnTo>
                <a:lnTo>
                  <a:pt x="210841" y="274894"/>
                </a:lnTo>
                <a:lnTo>
                  <a:pt x="241995" y="241995"/>
                </a:lnTo>
                <a:lnTo>
                  <a:pt x="274894" y="210841"/>
                </a:lnTo>
                <a:lnTo>
                  <a:pt x="309462" y="181511"/>
                </a:lnTo>
                <a:lnTo>
                  <a:pt x="345621" y="154083"/>
                </a:lnTo>
                <a:lnTo>
                  <a:pt x="383294" y="128633"/>
                </a:lnTo>
                <a:lnTo>
                  <a:pt x="422403" y="105238"/>
                </a:lnTo>
                <a:lnTo>
                  <a:pt x="462871" y="83978"/>
                </a:lnTo>
                <a:lnTo>
                  <a:pt x="504619" y="64928"/>
                </a:lnTo>
                <a:lnTo>
                  <a:pt x="547572" y="48167"/>
                </a:lnTo>
                <a:lnTo>
                  <a:pt x="591650" y="33772"/>
                </a:lnTo>
                <a:lnTo>
                  <a:pt x="636778" y="21821"/>
                </a:lnTo>
                <a:lnTo>
                  <a:pt x="682876" y="12390"/>
                </a:lnTo>
                <a:lnTo>
                  <a:pt x="729868" y="5558"/>
                </a:lnTo>
                <a:lnTo>
                  <a:pt x="777676" y="1402"/>
                </a:lnTo>
                <a:lnTo>
                  <a:pt x="826222" y="0"/>
                </a:lnTo>
                <a:lnTo>
                  <a:pt x="826222" y="1652446"/>
                </a:lnTo>
                <a:close/>
              </a:path>
            </a:pathLst>
          </a:custGeom>
          <a:solidFill>
            <a:srgbClr val="E14661"/>
          </a:solidFill>
        </p:spPr>
        <p:txBody>
          <a:bodyPr bIns="0" lIns="0" rIns="0" rtlCol="0" tIns="0" wrap="square"/>
          <a:p/>
        </p:txBody>
      </p:sp>
      <p:sp>
        <p:nvSpPr>
          <p:cNvPr id="1048610" name="bg object 20"/>
          <p:cNvSpPr/>
          <p:nvPr/>
        </p:nvSpPr>
        <p:spPr>
          <a:xfrm>
            <a:off x="15009984" y="316412"/>
            <a:ext cx="2895600" cy="2768600"/>
          </a:xfrm>
          <a:custGeom>
            <a:avLst/>
            <a:ahLst/>
            <a:rect l="l" t="t" r="r" b="b"/>
            <a:pathLst>
              <a:path w="2895600" h="2768600">
                <a:moveTo>
                  <a:pt x="1579447" y="12700"/>
                </a:moveTo>
                <a:lnTo>
                  <a:pt x="1183485" y="12700"/>
                </a:lnTo>
                <a:lnTo>
                  <a:pt x="1233367" y="0"/>
                </a:lnTo>
                <a:lnTo>
                  <a:pt x="1531236" y="0"/>
                </a:lnTo>
                <a:lnTo>
                  <a:pt x="1579447" y="12700"/>
                </a:lnTo>
                <a:close/>
              </a:path>
              <a:path w="2895600" h="2768600">
                <a:moveTo>
                  <a:pt x="1646214" y="2743200"/>
                </a:moveTo>
                <a:lnTo>
                  <a:pt x="1133971" y="2743200"/>
                </a:lnTo>
                <a:lnTo>
                  <a:pt x="892708" y="2679700"/>
                </a:lnTo>
                <a:lnTo>
                  <a:pt x="845877" y="2654300"/>
                </a:lnTo>
                <a:lnTo>
                  <a:pt x="801316" y="2641600"/>
                </a:lnTo>
                <a:lnTo>
                  <a:pt x="757607" y="2616200"/>
                </a:lnTo>
                <a:lnTo>
                  <a:pt x="714769" y="2590800"/>
                </a:lnTo>
                <a:lnTo>
                  <a:pt x="672821" y="2565400"/>
                </a:lnTo>
                <a:lnTo>
                  <a:pt x="631780" y="2540000"/>
                </a:lnTo>
                <a:lnTo>
                  <a:pt x="591667" y="2514600"/>
                </a:lnTo>
                <a:lnTo>
                  <a:pt x="552498" y="2489200"/>
                </a:lnTo>
                <a:lnTo>
                  <a:pt x="514293" y="2451100"/>
                </a:lnTo>
                <a:lnTo>
                  <a:pt x="477070" y="2425700"/>
                </a:lnTo>
                <a:lnTo>
                  <a:pt x="440849" y="2387600"/>
                </a:lnTo>
                <a:lnTo>
                  <a:pt x="405647" y="2362200"/>
                </a:lnTo>
                <a:lnTo>
                  <a:pt x="371640" y="2324100"/>
                </a:lnTo>
                <a:lnTo>
                  <a:pt x="339000" y="2286000"/>
                </a:lnTo>
                <a:lnTo>
                  <a:pt x="307741" y="2247900"/>
                </a:lnTo>
                <a:lnTo>
                  <a:pt x="277874" y="2209800"/>
                </a:lnTo>
                <a:lnTo>
                  <a:pt x="249413" y="2171700"/>
                </a:lnTo>
                <a:lnTo>
                  <a:pt x="222369" y="2133600"/>
                </a:lnTo>
                <a:lnTo>
                  <a:pt x="196755" y="2095500"/>
                </a:lnTo>
                <a:lnTo>
                  <a:pt x="172584" y="2044700"/>
                </a:lnTo>
                <a:lnTo>
                  <a:pt x="149869" y="2006600"/>
                </a:lnTo>
                <a:lnTo>
                  <a:pt x="128621" y="1968500"/>
                </a:lnTo>
                <a:lnTo>
                  <a:pt x="108854" y="1917700"/>
                </a:lnTo>
                <a:lnTo>
                  <a:pt x="90038" y="1866900"/>
                </a:lnTo>
                <a:lnTo>
                  <a:pt x="72992" y="1828800"/>
                </a:lnTo>
                <a:lnTo>
                  <a:pt x="57721" y="1778000"/>
                </a:lnTo>
                <a:lnTo>
                  <a:pt x="44229" y="1727200"/>
                </a:lnTo>
                <a:lnTo>
                  <a:pt x="32522" y="1676400"/>
                </a:lnTo>
                <a:lnTo>
                  <a:pt x="22604" y="1625600"/>
                </a:lnTo>
                <a:lnTo>
                  <a:pt x="14478" y="1574800"/>
                </a:lnTo>
                <a:lnTo>
                  <a:pt x="8151" y="1536700"/>
                </a:lnTo>
                <a:lnTo>
                  <a:pt x="3625" y="1485900"/>
                </a:lnTo>
                <a:lnTo>
                  <a:pt x="907" y="1435100"/>
                </a:lnTo>
                <a:lnTo>
                  <a:pt x="0" y="1384300"/>
                </a:lnTo>
                <a:lnTo>
                  <a:pt x="907" y="1333500"/>
                </a:lnTo>
                <a:lnTo>
                  <a:pt x="3625" y="1282700"/>
                </a:lnTo>
                <a:lnTo>
                  <a:pt x="8151" y="1231900"/>
                </a:lnTo>
                <a:lnTo>
                  <a:pt x="14478" y="1181100"/>
                </a:lnTo>
                <a:lnTo>
                  <a:pt x="22604" y="1130300"/>
                </a:lnTo>
                <a:lnTo>
                  <a:pt x="32522" y="1079500"/>
                </a:lnTo>
                <a:lnTo>
                  <a:pt x="44229" y="1028700"/>
                </a:lnTo>
                <a:lnTo>
                  <a:pt x="57721" y="977900"/>
                </a:lnTo>
                <a:lnTo>
                  <a:pt x="72992" y="939800"/>
                </a:lnTo>
                <a:lnTo>
                  <a:pt x="90038" y="889000"/>
                </a:lnTo>
                <a:lnTo>
                  <a:pt x="108854" y="838200"/>
                </a:lnTo>
                <a:lnTo>
                  <a:pt x="128621" y="800100"/>
                </a:lnTo>
                <a:lnTo>
                  <a:pt x="149869" y="749300"/>
                </a:lnTo>
                <a:lnTo>
                  <a:pt x="172584" y="711200"/>
                </a:lnTo>
                <a:lnTo>
                  <a:pt x="196755" y="660400"/>
                </a:lnTo>
                <a:lnTo>
                  <a:pt x="222369" y="622300"/>
                </a:lnTo>
                <a:lnTo>
                  <a:pt x="249413" y="584200"/>
                </a:lnTo>
                <a:lnTo>
                  <a:pt x="277874" y="546100"/>
                </a:lnTo>
                <a:lnTo>
                  <a:pt x="307741" y="508000"/>
                </a:lnTo>
                <a:lnTo>
                  <a:pt x="339000" y="469900"/>
                </a:lnTo>
                <a:lnTo>
                  <a:pt x="371640" y="431800"/>
                </a:lnTo>
                <a:lnTo>
                  <a:pt x="405647" y="393700"/>
                </a:lnTo>
                <a:lnTo>
                  <a:pt x="440849" y="368300"/>
                </a:lnTo>
                <a:lnTo>
                  <a:pt x="477070" y="330200"/>
                </a:lnTo>
                <a:lnTo>
                  <a:pt x="514293" y="304800"/>
                </a:lnTo>
                <a:lnTo>
                  <a:pt x="552498" y="266700"/>
                </a:lnTo>
                <a:lnTo>
                  <a:pt x="591667" y="241300"/>
                </a:lnTo>
                <a:lnTo>
                  <a:pt x="631780" y="215900"/>
                </a:lnTo>
                <a:lnTo>
                  <a:pt x="672821" y="190500"/>
                </a:lnTo>
                <a:lnTo>
                  <a:pt x="714769" y="165100"/>
                </a:lnTo>
                <a:lnTo>
                  <a:pt x="757607" y="139700"/>
                </a:lnTo>
                <a:lnTo>
                  <a:pt x="801316" y="127000"/>
                </a:lnTo>
                <a:lnTo>
                  <a:pt x="845877" y="101600"/>
                </a:lnTo>
                <a:lnTo>
                  <a:pt x="892708" y="88900"/>
                </a:lnTo>
                <a:lnTo>
                  <a:pt x="940044" y="63500"/>
                </a:lnTo>
                <a:lnTo>
                  <a:pt x="1133971" y="12700"/>
                </a:lnTo>
                <a:lnTo>
                  <a:pt x="1627344" y="12700"/>
                </a:lnTo>
                <a:lnTo>
                  <a:pt x="1815257" y="63500"/>
                </a:lnTo>
                <a:lnTo>
                  <a:pt x="1241586" y="63500"/>
                </a:lnTo>
                <a:lnTo>
                  <a:pt x="1194729" y="76200"/>
                </a:lnTo>
                <a:lnTo>
                  <a:pt x="1148393" y="76200"/>
                </a:lnTo>
                <a:lnTo>
                  <a:pt x="968865" y="127000"/>
                </a:lnTo>
                <a:lnTo>
                  <a:pt x="925586" y="139700"/>
                </a:lnTo>
                <a:lnTo>
                  <a:pt x="883009" y="165100"/>
                </a:lnTo>
                <a:lnTo>
                  <a:pt x="841164" y="177800"/>
                </a:lnTo>
                <a:lnTo>
                  <a:pt x="800080" y="203200"/>
                </a:lnTo>
                <a:lnTo>
                  <a:pt x="759788" y="215900"/>
                </a:lnTo>
                <a:lnTo>
                  <a:pt x="720317" y="241300"/>
                </a:lnTo>
                <a:lnTo>
                  <a:pt x="681698" y="266700"/>
                </a:lnTo>
                <a:lnTo>
                  <a:pt x="643960" y="292100"/>
                </a:lnTo>
                <a:lnTo>
                  <a:pt x="607134" y="317500"/>
                </a:lnTo>
                <a:lnTo>
                  <a:pt x="571249" y="342900"/>
                </a:lnTo>
                <a:lnTo>
                  <a:pt x="536336" y="368300"/>
                </a:lnTo>
                <a:lnTo>
                  <a:pt x="502424" y="406400"/>
                </a:lnTo>
                <a:lnTo>
                  <a:pt x="469544" y="431800"/>
                </a:lnTo>
                <a:lnTo>
                  <a:pt x="437726" y="457200"/>
                </a:lnTo>
                <a:lnTo>
                  <a:pt x="406999" y="495300"/>
                </a:lnTo>
                <a:lnTo>
                  <a:pt x="377394" y="533400"/>
                </a:lnTo>
                <a:lnTo>
                  <a:pt x="348941" y="558800"/>
                </a:lnTo>
                <a:lnTo>
                  <a:pt x="321669" y="596900"/>
                </a:lnTo>
                <a:lnTo>
                  <a:pt x="295609" y="635000"/>
                </a:lnTo>
                <a:lnTo>
                  <a:pt x="270790" y="673100"/>
                </a:lnTo>
                <a:lnTo>
                  <a:pt x="247243" y="711200"/>
                </a:lnTo>
                <a:lnTo>
                  <a:pt x="224998" y="749300"/>
                </a:lnTo>
                <a:lnTo>
                  <a:pt x="204085" y="800100"/>
                </a:lnTo>
                <a:lnTo>
                  <a:pt x="184533" y="838200"/>
                </a:lnTo>
                <a:lnTo>
                  <a:pt x="166373" y="876300"/>
                </a:lnTo>
                <a:lnTo>
                  <a:pt x="149634" y="914400"/>
                </a:lnTo>
                <a:lnTo>
                  <a:pt x="134348" y="965200"/>
                </a:lnTo>
                <a:lnTo>
                  <a:pt x="120543" y="1003300"/>
                </a:lnTo>
                <a:lnTo>
                  <a:pt x="108249" y="1054100"/>
                </a:lnTo>
                <a:lnTo>
                  <a:pt x="97498" y="1092200"/>
                </a:lnTo>
                <a:lnTo>
                  <a:pt x="88318" y="1143000"/>
                </a:lnTo>
                <a:lnTo>
                  <a:pt x="80740" y="1193800"/>
                </a:lnTo>
                <a:lnTo>
                  <a:pt x="74794" y="1231900"/>
                </a:lnTo>
                <a:lnTo>
                  <a:pt x="70509" y="1282700"/>
                </a:lnTo>
                <a:lnTo>
                  <a:pt x="67917" y="1333500"/>
                </a:lnTo>
                <a:lnTo>
                  <a:pt x="67046" y="1384300"/>
                </a:lnTo>
                <a:lnTo>
                  <a:pt x="67917" y="1422400"/>
                </a:lnTo>
                <a:lnTo>
                  <a:pt x="70509" y="1473200"/>
                </a:lnTo>
                <a:lnTo>
                  <a:pt x="74794" y="1524000"/>
                </a:lnTo>
                <a:lnTo>
                  <a:pt x="80740" y="1574800"/>
                </a:lnTo>
                <a:lnTo>
                  <a:pt x="88318" y="1612900"/>
                </a:lnTo>
                <a:lnTo>
                  <a:pt x="97497" y="1663700"/>
                </a:lnTo>
                <a:lnTo>
                  <a:pt x="108249" y="1701800"/>
                </a:lnTo>
                <a:lnTo>
                  <a:pt x="120542" y="1752600"/>
                </a:lnTo>
                <a:lnTo>
                  <a:pt x="134346" y="1790700"/>
                </a:lnTo>
                <a:lnTo>
                  <a:pt x="149633" y="1841500"/>
                </a:lnTo>
                <a:lnTo>
                  <a:pt x="166371" y="1879600"/>
                </a:lnTo>
                <a:lnTo>
                  <a:pt x="184531" y="1917700"/>
                </a:lnTo>
                <a:lnTo>
                  <a:pt x="204083" y="1968500"/>
                </a:lnTo>
                <a:lnTo>
                  <a:pt x="224996" y="2006600"/>
                </a:lnTo>
                <a:lnTo>
                  <a:pt x="247241" y="2044700"/>
                </a:lnTo>
                <a:lnTo>
                  <a:pt x="270787" y="2082800"/>
                </a:lnTo>
                <a:lnTo>
                  <a:pt x="295606" y="2120900"/>
                </a:lnTo>
                <a:lnTo>
                  <a:pt x="321666" y="2159000"/>
                </a:lnTo>
                <a:lnTo>
                  <a:pt x="348937" y="2197100"/>
                </a:lnTo>
                <a:lnTo>
                  <a:pt x="377390" y="2222500"/>
                </a:lnTo>
                <a:lnTo>
                  <a:pt x="406995" y="2260600"/>
                </a:lnTo>
                <a:lnTo>
                  <a:pt x="437722" y="2298700"/>
                </a:lnTo>
                <a:lnTo>
                  <a:pt x="469540" y="2324100"/>
                </a:lnTo>
                <a:lnTo>
                  <a:pt x="502420" y="2362200"/>
                </a:lnTo>
                <a:lnTo>
                  <a:pt x="536331" y="2387600"/>
                </a:lnTo>
                <a:lnTo>
                  <a:pt x="571244" y="2413000"/>
                </a:lnTo>
                <a:lnTo>
                  <a:pt x="607128" y="2438400"/>
                </a:lnTo>
                <a:lnTo>
                  <a:pt x="643954" y="2463800"/>
                </a:lnTo>
                <a:lnTo>
                  <a:pt x="681692" y="2489200"/>
                </a:lnTo>
                <a:lnTo>
                  <a:pt x="720312" y="2514600"/>
                </a:lnTo>
                <a:lnTo>
                  <a:pt x="759782" y="2540000"/>
                </a:lnTo>
                <a:lnTo>
                  <a:pt x="800075" y="2565400"/>
                </a:lnTo>
                <a:lnTo>
                  <a:pt x="841159" y="2578100"/>
                </a:lnTo>
                <a:lnTo>
                  <a:pt x="883004" y="2603500"/>
                </a:lnTo>
                <a:lnTo>
                  <a:pt x="1057402" y="2654300"/>
                </a:lnTo>
                <a:lnTo>
                  <a:pt x="1148390" y="2679700"/>
                </a:lnTo>
                <a:lnTo>
                  <a:pt x="1194726" y="2679700"/>
                </a:lnTo>
                <a:lnTo>
                  <a:pt x="1241584" y="2692400"/>
                </a:lnTo>
                <a:lnTo>
                  <a:pt x="1823224" y="2692400"/>
                </a:lnTo>
                <a:lnTo>
                  <a:pt x="1798357" y="2705100"/>
                </a:lnTo>
                <a:lnTo>
                  <a:pt x="1646214" y="2743200"/>
                </a:lnTo>
                <a:close/>
              </a:path>
              <a:path w="2895600" h="2768600">
                <a:moveTo>
                  <a:pt x="2641004" y="406400"/>
                </a:moveTo>
                <a:lnTo>
                  <a:pt x="2591706" y="406400"/>
                </a:lnTo>
                <a:lnTo>
                  <a:pt x="2573355" y="393700"/>
                </a:lnTo>
                <a:lnTo>
                  <a:pt x="2558083" y="381000"/>
                </a:lnTo>
                <a:lnTo>
                  <a:pt x="2546712" y="368300"/>
                </a:lnTo>
                <a:lnTo>
                  <a:pt x="2229312" y="368300"/>
                </a:lnTo>
                <a:lnTo>
                  <a:pt x="2223300" y="355600"/>
                </a:lnTo>
                <a:lnTo>
                  <a:pt x="2183536" y="330200"/>
                </a:lnTo>
                <a:lnTo>
                  <a:pt x="2142671" y="304800"/>
                </a:lnTo>
                <a:lnTo>
                  <a:pt x="2100761" y="266700"/>
                </a:lnTo>
                <a:lnTo>
                  <a:pt x="2057862" y="241300"/>
                </a:lnTo>
                <a:lnTo>
                  <a:pt x="2014030" y="215900"/>
                </a:lnTo>
                <a:lnTo>
                  <a:pt x="1969322" y="203200"/>
                </a:lnTo>
                <a:lnTo>
                  <a:pt x="1877502" y="152400"/>
                </a:lnTo>
                <a:lnTo>
                  <a:pt x="1830504" y="139700"/>
                </a:lnTo>
                <a:lnTo>
                  <a:pt x="1536815" y="63500"/>
                </a:lnTo>
                <a:lnTo>
                  <a:pt x="1815257" y="63500"/>
                </a:lnTo>
                <a:lnTo>
                  <a:pt x="1861183" y="76200"/>
                </a:lnTo>
                <a:lnTo>
                  <a:pt x="1908592" y="101600"/>
                </a:lnTo>
                <a:lnTo>
                  <a:pt x="1955200" y="114300"/>
                </a:lnTo>
                <a:lnTo>
                  <a:pt x="2000976" y="139700"/>
                </a:lnTo>
                <a:lnTo>
                  <a:pt x="2045894" y="165100"/>
                </a:lnTo>
                <a:lnTo>
                  <a:pt x="2089924" y="190500"/>
                </a:lnTo>
                <a:lnTo>
                  <a:pt x="2133036" y="215900"/>
                </a:lnTo>
                <a:lnTo>
                  <a:pt x="2175204" y="241300"/>
                </a:lnTo>
                <a:lnTo>
                  <a:pt x="2216397" y="266700"/>
                </a:lnTo>
                <a:lnTo>
                  <a:pt x="2256587" y="304800"/>
                </a:lnTo>
                <a:lnTo>
                  <a:pt x="2680225" y="304800"/>
                </a:lnTo>
                <a:lnTo>
                  <a:pt x="2686017" y="330200"/>
                </a:lnTo>
                <a:lnTo>
                  <a:pt x="2680225" y="368300"/>
                </a:lnTo>
                <a:lnTo>
                  <a:pt x="2664431" y="393700"/>
                </a:lnTo>
                <a:lnTo>
                  <a:pt x="2641004" y="406400"/>
                </a:lnTo>
                <a:close/>
              </a:path>
              <a:path w="2895600" h="2768600">
                <a:moveTo>
                  <a:pt x="2680225" y="304800"/>
                </a:moveTo>
                <a:lnTo>
                  <a:pt x="2546712" y="304800"/>
                </a:lnTo>
                <a:lnTo>
                  <a:pt x="2558083" y="292100"/>
                </a:lnTo>
                <a:lnTo>
                  <a:pt x="2573355" y="279400"/>
                </a:lnTo>
                <a:lnTo>
                  <a:pt x="2591706" y="266700"/>
                </a:lnTo>
                <a:lnTo>
                  <a:pt x="2641004" y="266700"/>
                </a:lnTo>
                <a:lnTo>
                  <a:pt x="2664431" y="279400"/>
                </a:lnTo>
                <a:lnTo>
                  <a:pt x="2680225" y="304800"/>
                </a:lnTo>
                <a:close/>
              </a:path>
              <a:path w="2895600" h="2768600">
                <a:moveTo>
                  <a:pt x="1164732" y="596900"/>
                </a:moveTo>
                <a:lnTo>
                  <a:pt x="1016250" y="596900"/>
                </a:lnTo>
                <a:lnTo>
                  <a:pt x="1035745" y="584200"/>
                </a:lnTo>
                <a:lnTo>
                  <a:pt x="1055525" y="584200"/>
                </a:lnTo>
                <a:lnTo>
                  <a:pt x="1075524" y="571500"/>
                </a:lnTo>
                <a:lnTo>
                  <a:pt x="1098364" y="571500"/>
                </a:lnTo>
                <a:lnTo>
                  <a:pt x="1100267" y="558800"/>
                </a:lnTo>
                <a:lnTo>
                  <a:pt x="1133930" y="419100"/>
                </a:lnTo>
                <a:lnTo>
                  <a:pt x="1156054" y="368300"/>
                </a:lnTo>
                <a:lnTo>
                  <a:pt x="1194224" y="317500"/>
                </a:lnTo>
                <a:lnTo>
                  <a:pt x="1244292" y="292100"/>
                </a:lnTo>
                <a:lnTo>
                  <a:pt x="1522461" y="292100"/>
                </a:lnTo>
                <a:lnTo>
                  <a:pt x="1548599" y="304800"/>
                </a:lnTo>
                <a:lnTo>
                  <a:pt x="1572524" y="317500"/>
                </a:lnTo>
                <a:lnTo>
                  <a:pt x="1593428" y="342900"/>
                </a:lnTo>
                <a:lnTo>
                  <a:pt x="1602059" y="355600"/>
                </a:lnTo>
                <a:lnTo>
                  <a:pt x="1284166" y="355600"/>
                </a:lnTo>
                <a:lnTo>
                  <a:pt x="1268243" y="368300"/>
                </a:lnTo>
                <a:lnTo>
                  <a:pt x="1253217" y="368300"/>
                </a:lnTo>
                <a:lnTo>
                  <a:pt x="1239463" y="381000"/>
                </a:lnTo>
                <a:lnTo>
                  <a:pt x="1209915" y="419100"/>
                </a:lnTo>
                <a:lnTo>
                  <a:pt x="1171774" y="571500"/>
                </a:lnTo>
                <a:lnTo>
                  <a:pt x="1164732" y="596900"/>
                </a:lnTo>
                <a:close/>
              </a:path>
              <a:path w="2895600" h="2768600">
                <a:moveTo>
                  <a:pt x="2849596" y="673100"/>
                </a:moveTo>
                <a:lnTo>
                  <a:pt x="2799964" y="673100"/>
                </a:lnTo>
                <a:lnTo>
                  <a:pt x="2781710" y="660400"/>
                </a:lnTo>
                <a:lnTo>
                  <a:pt x="2766352" y="647700"/>
                </a:lnTo>
                <a:lnTo>
                  <a:pt x="2754651" y="635000"/>
                </a:lnTo>
                <a:lnTo>
                  <a:pt x="1645607" y="635000"/>
                </a:lnTo>
                <a:lnTo>
                  <a:pt x="1613034" y="609600"/>
                </a:lnTo>
                <a:lnTo>
                  <a:pt x="1594962" y="571500"/>
                </a:lnTo>
                <a:lnTo>
                  <a:pt x="1561942" y="431800"/>
                </a:lnTo>
                <a:lnTo>
                  <a:pt x="1556838" y="419100"/>
                </a:lnTo>
                <a:lnTo>
                  <a:pt x="1549217" y="406400"/>
                </a:lnTo>
                <a:lnTo>
                  <a:pt x="1539290" y="393700"/>
                </a:lnTo>
                <a:lnTo>
                  <a:pt x="1527273" y="381000"/>
                </a:lnTo>
                <a:lnTo>
                  <a:pt x="1513526" y="368300"/>
                </a:lnTo>
                <a:lnTo>
                  <a:pt x="1498503" y="368300"/>
                </a:lnTo>
                <a:lnTo>
                  <a:pt x="1482583" y="355600"/>
                </a:lnTo>
                <a:lnTo>
                  <a:pt x="1602059" y="355600"/>
                </a:lnTo>
                <a:lnTo>
                  <a:pt x="1610690" y="368300"/>
                </a:lnTo>
                <a:lnTo>
                  <a:pt x="1623943" y="393700"/>
                </a:lnTo>
                <a:lnTo>
                  <a:pt x="1632818" y="419100"/>
                </a:lnTo>
                <a:lnTo>
                  <a:pt x="1666178" y="558800"/>
                </a:lnTo>
                <a:lnTo>
                  <a:pt x="2881528" y="558800"/>
                </a:lnTo>
                <a:lnTo>
                  <a:pt x="2889579" y="571500"/>
                </a:lnTo>
                <a:lnTo>
                  <a:pt x="2895483" y="596900"/>
                </a:lnTo>
                <a:lnTo>
                  <a:pt x="2889579" y="635000"/>
                </a:lnTo>
                <a:lnTo>
                  <a:pt x="2873477" y="647700"/>
                </a:lnTo>
                <a:lnTo>
                  <a:pt x="2849596" y="673100"/>
                </a:lnTo>
                <a:close/>
              </a:path>
              <a:path w="2895600" h="2768600">
                <a:moveTo>
                  <a:pt x="817293" y="2247900"/>
                </a:moveTo>
                <a:lnTo>
                  <a:pt x="731855" y="2247900"/>
                </a:lnTo>
                <a:lnTo>
                  <a:pt x="711576" y="2235200"/>
                </a:lnTo>
                <a:lnTo>
                  <a:pt x="692865" y="2222500"/>
                </a:lnTo>
                <a:lnTo>
                  <a:pt x="676195" y="2209800"/>
                </a:lnTo>
                <a:lnTo>
                  <a:pt x="553873" y="2095500"/>
                </a:lnTo>
                <a:lnTo>
                  <a:pt x="539815" y="2070100"/>
                </a:lnTo>
                <a:lnTo>
                  <a:pt x="528775" y="2057400"/>
                </a:lnTo>
                <a:lnTo>
                  <a:pt x="520980" y="2032000"/>
                </a:lnTo>
                <a:lnTo>
                  <a:pt x="516659" y="2019300"/>
                </a:lnTo>
                <a:lnTo>
                  <a:pt x="516006" y="1993900"/>
                </a:lnTo>
                <a:lnTo>
                  <a:pt x="518988" y="1968500"/>
                </a:lnTo>
                <a:lnTo>
                  <a:pt x="525491" y="1955800"/>
                </a:lnTo>
                <a:lnTo>
                  <a:pt x="535399" y="1930400"/>
                </a:lnTo>
                <a:lnTo>
                  <a:pt x="615622" y="1803400"/>
                </a:lnTo>
                <a:lnTo>
                  <a:pt x="621635" y="1790700"/>
                </a:lnTo>
                <a:lnTo>
                  <a:pt x="624159" y="1778000"/>
                </a:lnTo>
                <a:lnTo>
                  <a:pt x="623160" y="1765300"/>
                </a:lnTo>
                <a:lnTo>
                  <a:pt x="618604" y="1752600"/>
                </a:lnTo>
                <a:lnTo>
                  <a:pt x="609760" y="1727200"/>
                </a:lnTo>
                <a:lnTo>
                  <a:pt x="601376" y="1714500"/>
                </a:lnTo>
                <a:lnTo>
                  <a:pt x="593478" y="1689100"/>
                </a:lnTo>
                <a:lnTo>
                  <a:pt x="586093" y="1663700"/>
                </a:lnTo>
                <a:lnTo>
                  <a:pt x="579593" y="1651000"/>
                </a:lnTo>
                <a:lnTo>
                  <a:pt x="570297" y="1651000"/>
                </a:lnTo>
                <a:lnTo>
                  <a:pt x="558670" y="1638300"/>
                </a:lnTo>
                <a:lnTo>
                  <a:pt x="545182" y="1625600"/>
                </a:lnTo>
                <a:lnTo>
                  <a:pt x="397222" y="1600200"/>
                </a:lnTo>
                <a:lnTo>
                  <a:pt x="357221" y="1574800"/>
                </a:lnTo>
                <a:lnTo>
                  <a:pt x="324939" y="1549400"/>
                </a:lnTo>
                <a:lnTo>
                  <a:pt x="304050" y="1511300"/>
                </a:lnTo>
                <a:lnTo>
                  <a:pt x="298626" y="1498600"/>
                </a:lnTo>
                <a:lnTo>
                  <a:pt x="296780" y="1473200"/>
                </a:lnTo>
                <a:lnTo>
                  <a:pt x="296780" y="1295400"/>
                </a:lnTo>
                <a:lnTo>
                  <a:pt x="299212" y="1257300"/>
                </a:lnTo>
                <a:lnTo>
                  <a:pt x="317982" y="1206500"/>
                </a:lnTo>
                <a:lnTo>
                  <a:pt x="353553" y="1168400"/>
                </a:lnTo>
                <a:lnTo>
                  <a:pt x="376369" y="1143000"/>
                </a:lnTo>
                <a:lnTo>
                  <a:pt x="401726" y="1130300"/>
                </a:lnTo>
                <a:lnTo>
                  <a:pt x="429042" y="1117600"/>
                </a:lnTo>
                <a:lnTo>
                  <a:pt x="573304" y="1092200"/>
                </a:lnTo>
                <a:lnTo>
                  <a:pt x="575402" y="1092200"/>
                </a:lnTo>
                <a:lnTo>
                  <a:pt x="576347" y="1079500"/>
                </a:lnTo>
                <a:lnTo>
                  <a:pt x="583827" y="1066800"/>
                </a:lnTo>
                <a:lnTo>
                  <a:pt x="591828" y="1041400"/>
                </a:lnTo>
                <a:lnTo>
                  <a:pt x="600323" y="1028700"/>
                </a:lnTo>
                <a:lnTo>
                  <a:pt x="609282" y="1003300"/>
                </a:lnTo>
                <a:lnTo>
                  <a:pt x="608955" y="1003300"/>
                </a:lnTo>
                <a:lnTo>
                  <a:pt x="532175" y="876300"/>
                </a:lnTo>
                <a:lnTo>
                  <a:pt x="519136" y="850900"/>
                </a:lnTo>
                <a:lnTo>
                  <a:pt x="510577" y="825500"/>
                </a:lnTo>
                <a:lnTo>
                  <a:pt x="506650" y="787400"/>
                </a:lnTo>
                <a:lnTo>
                  <a:pt x="507507" y="762000"/>
                </a:lnTo>
                <a:lnTo>
                  <a:pt x="523461" y="711200"/>
                </a:lnTo>
                <a:lnTo>
                  <a:pt x="556516" y="660400"/>
                </a:lnTo>
                <a:lnTo>
                  <a:pt x="673565" y="546100"/>
                </a:lnTo>
                <a:lnTo>
                  <a:pt x="695510" y="533400"/>
                </a:lnTo>
                <a:lnTo>
                  <a:pt x="720146" y="508000"/>
                </a:lnTo>
                <a:lnTo>
                  <a:pt x="746851" y="508000"/>
                </a:lnTo>
                <a:lnTo>
                  <a:pt x="775001" y="495300"/>
                </a:lnTo>
                <a:lnTo>
                  <a:pt x="832049" y="495300"/>
                </a:lnTo>
                <a:lnTo>
                  <a:pt x="859350" y="508000"/>
                </a:lnTo>
                <a:lnTo>
                  <a:pt x="884934" y="520700"/>
                </a:lnTo>
                <a:lnTo>
                  <a:pt x="968834" y="571500"/>
                </a:lnTo>
                <a:lnTo>
                  <a:pt x="767151" y="571500"/>
                </a:lnTo>
                <a:lnTo>
                  <a:pt x="751804" y="584200"/>
                </a:lnTo>
                <a:lnTo>
                  <a:pt x="737646" y="584200"/>
                </a:lnTo>
                <a:lnTo>
                  <a:pt x="725034" y="596900"/>
                </a:lnTo>
                <a:lnTo>
                  <a:pt x="607985" y="711200"/>
                </a:lnTo>
                <a:lnTo>
                  <a:pt x="597343" y="723900"/>
                </a:lnTo>
                <a:lnTo>
                  <a:pt x="588986" y="736600"/>
                </a:lnTo>
                <a:lnTo>
                  <a:pt x="583085" y="762000"/>
                </a:lnTo>
                <a:lnTo>
                  <a:pt x="579814" y="774700"/>
                </a:lnTo>
                <a:lnTo>
                  <a:pt x="586499" y="825500"/>
                </a:lnTo>
                <a:lnTo>
                  <a:pt x="670764" y="965200"/>
                </a:lnTo>
                <a:lnTo>
                  <a:pt x="679257" y="977900"/>
                </a:lnTo>
                <a:lnTo>
                  <a:pt x="682829" y="1003300"/>
                </a:lnTo>
                <a:lnTo>
                  <a:pt x="681432" y="1016000"/>
                </a:lnTo>
                <a:lnTo>
                  <a:pt x="675019" y="1041400"/>
                </a:lnTo>
                <a:lnTo>
                  <a:pt x="666830" y="1054100"/>
                </a:lnTo>
                <a:lnTo>
                  <a:pt x="659064" y="1079500"/>
                </a:lnTo>
                <a:lnTo>
                  <a:pt x="651747" y="1092200"/>
                </a:lnTo>
                <a:lnTo>
                  <a:pt x="644908" y="1104900"/>
                </a:lnTo>
                <a:lnTo>
                  <a:pt x="635747" y="1130300"/>
                </a:lnTo>
                <a:lnTo>
                  <a:pt x="622628" y="1143000"/>
                </a:lnTo>
                <a:lnTo>
                  <a:pt x="606210" y="1155700"/>
                </a:lnTo>
                <a:lnTo>
                  <a:pt x="587148" y="1155700"/>
                </a:lnTo>
                <a:lnTo>
                  <a:pt x="445576" y="1193800"/>
                </a:lnTo>
                <a:lnTo>
                  <a:pt x="429881" y="1193800"/>
                </a:lnTo>
                <a:lnTo>
                  <a:pt x="415311" y="1206500"/>
                </a:lnTo>
                <a:lnTo>
                  <a:pt x="381753" y="1244600"/>
                </a:lnTo>
                <a:lnTo>
                  <a:pt x="369572" y="1295400"/>
                </a:lnTo>
                <a:lnTo>
                  <a:pt x="369572" y="1371600"/>
                </a:lnTo>
                <a:lnTo>
                  <a:pt x="369838" y="1371600"/>
                </a:lnTo>
                <a:lnTo>
                  <a:pt x="369572" y="1422400"/>
                </a:lnTo>
                <a:lnTo>
                  <a:pt x="369572" y="1473200"/>
                </a:lnTo>
                <a:lnTo>
                  <a:pt x="372818" y="1485900"/>
                </a:lnTo>
                <a:lnTo>
                  <a:pt x="381910" y="1511300"/>
                </a:lnTo>
                <a:lnTo>
                  <a:pt x="395883" y="1524000"/>
                </a:lnTo>
                <a:lnTo>
                  <a:pt x="413768" y="1524000"/>
                </a:lnTo>
                <a:lnTo>
                  <a:pt x="561716" y="1562100"/>
                </a:lnTo>
                <a:lnTo>
                  <a:pt x="618799" y="1587500"/>
                </a:lnTo>
                <a:lnTo>
                  <a:pt x="654654" y="1638300"/>
                </a:lnTo>
                <a:lnTo>
                  <a:pt x="661398" y="1663700"/>
                </a:lnTo>
                <a:lnTo>
                  <a:pt x="668613" y="1676400"/>
                </a:lnTo>
                <a:lnTo>
                  <a:pt x="676273" y="1701800"/>
                </a:lnTo>
                <a:lnTo>
                  <a:pt x="684353" y="1714500"/>
                </a:lnTo>
                <a:lnTo>
                  <a:pt x="694649" y="1752600"/>
                </a:lnTo>
                <a:lnTo>
                  <a:pt x="696876" y="1778000"/>
                </a:lnTo>
                <a:lnTo>
                  <a:pt x="691115" y="1816100"/>
                </a:lnTo>
                <a:lnTo>
                  <a:pt x="677444" y="1841500"/>
                </a:lnTo>
                <a:lnTo>
                  <a:pt x="597209" y="1968500"/>
                </a:lnTo>
                <a:lnTo>
                  <a:pt x="589875" y="1981200"/>
                </a:lnTo>
                <a:lnTo>
                  <a:pt x="594117" y="2019300"/>
                </a:lnTo>
                <a:lnTo>
                  <a:pt x="727665" y="2159000"/>
                </a:lnTo>
                <a:lnTo>
                  <a:pt x="761559" y="2184400"/>
                </a:lnTo>
                <a:lnTo>
                  <a:pt x="910468" y="2184400"/>
                </a:lnTo>
                <a:lnTo>
                  <a:pt x="836725" y="2235200"/>
                </a:lnTo>
                <a:lnTo>
                  <a:pt x="817293" y="2247900"/>
                </a:lnTo>
                <a:close/>
              </a:path>
              <a:path w="2895600" h="2768600">
                <a:moveTo>
                  <a:pt x="2881528" y="558800"/>
                </a:moveTo>
                <a:lnTo>
                  <a:pt x="2754651" y="558800"/>
                </a:lnTo>
                <a:lnTo>
                  <a:pt x="2766352" y="546100"/>
                </a:lnTo>
                <a:lnTo>
                  <a:pt x="2781710" y="533400"/>
                </a:lnTo>
                <a:lnTo>
                  <a:pt x="2799964" y="533400"/>
                </a:lnTo>
                <a:lnTo>
                  <a:pt x="2820352" y="520700"/>
                </a:lnTo>
                <a:lnTo>
                  <a:pt x="2849596" y="533400"/>
                </a:lnTo>
                <a:lnTo>
                  <a:pt x="2873477" y="546100"/>
                </a:lnTo>
                <a:lnTo>
                  <a:pt x="2881528" y="558800"/>
                </a:lnTo>
                <a:close/>
              </a:path>
              <a:path w="2895600" h="2768600">
                <a:moveTo>
                  <a:pt x="1028110" y="673100"/>
                </a:moveTo>
                <a:lnTo>
                  <a:pt x="988489" y="673100"/>
                </a:lnTo>
                <a:lnTo>
                  <a:pt x="970018" y="660400"/>
                </a:lnTo>
                <a:lnTo>
                  <a:pt x="846508" y="584200"/>
                </a:lnTo>
                <a:lnTo>
                  <a:pt x="831803" y="571500"/>
                </a:lnTo>
                <a:lnTo>
                  <a:pt x="968834" y="571500"/>
                </a:lnTo>
                <a:lnTo>
                  <a:pt x="1010784" y="596900"/>
                </a:lnTo>
                <a:lnTo>
                  <a:pt x="1164732" y="596900"/>
                </a:lnTo>
                <a:lnTo>
                  <a:pt x="1153379" y="609600"/>
                </a:lnTo>
                <a:lnTo>
                  <a:pt x="1138309" y="622300"/>
                </a:lnTo>
                <a:lnTo>
                  <a:pt x="1101691" y="647700"/>
                </a:lnTo>
                <a:lnTo>
                  <a:pt x="1083404" y="647700"/>
                </a:lnTo>
                <a:lnTo>
                  <a:pt x="1065315" y="660400"/>
                </a:lnTo>
                <a:lnTo>
                  <a:pt x="1047489" y="660400"/>
                </a:lnTo>
                <a:lnTo>
                  <a:pt x="1028110" y="673100"/>
                </a:lnTo>
                <a:close/>
              </a:path>
              <a:path w="2895600" h="2768600">
                <a:moveTo>
                  <a:pt x="1432058" y="812800"/>
                </a:moveTo>
                <a:lnTo>
                  <a:pt x="1335428" y="812800"/>
                </a:lnTo>
                <a:lnTo>
                  <a:pt x="1383374" y="800100"/>
                </a:lnTo>
                <a:lnTo>
                  <a:pt x="1432058" y="812800"/>
                </a:lnTo>
                <a:close/>
              </a:path>
              <a:path w="2895600" h="2768600">
                <a:moveTo>
                  <a:pt x="1478594" y="1993900"/>
                </a:moveTo>
                <a:lnTo>
                  <a:pt x="1288158" y="1993900"/>
                </a:lnTo>
                <a:lnTo>
                  <a:pt x="1151446" y="1955800"/>
                </a:lnTo>
                <a:lnTo>
                  <a:pt x="1109753" y="1930400"/>
                </a:lnTo>
                <a:lnTo>
                  <a:pt x="1069884" y="1905000"/>
                </a:lnTo>
                <a:lnTo>
                  <a:pt x="1031924" y="1879600"/>
                </a:lnTo>
                <a:lnTo>
                  <a:pt x="995956" y="1854200"/>
                </a:lnTo>
                <a:lnTo>
                  <a:pt x="962066" y="1816100"/>
                </a:lnTo>
                <a:lnTo>
                  <a:pt x="930661" y="1790700"/>
                </a:lnTo>
                <a:lnTo>
                  <a:pt x="902134" y="1752600"/>
                </a:lnTo>
                <a:lnTo>
                  <a:pt x="876542" y="1714500"/>
                </a:lnTo>
                <a:lnTo>
                  <a:pt x="853944" y="1676400"/>
                </a:lnTo>
                <a:lnTo>
                  <a:pt x="834398" y="1638300"/>
                </a:lnTo>
                <a:lnTo>
                  <a:pt x="817592" y="1587500"/>
                </a:lnTo>
                <a:lnTo>
                  <a:pt x="804484" y="1536700"/>
                </a:lnTo>
                <a:lnTo>
                  <a:pt x="795095" y="1498600"/>
                </a:lnTo>
                <a:lnTo>
                  <a:pt x="789446" y="1447800"/>
                </a:lnTo>
                <a:lnTo>
                  <a:pt x="787559" y="1397000"/>
                </a:lnTo>
                <a:lnTo>
                  <a:pt x="789446" y="1358900"/>
                </a:lnTo>
                <a:lnTo>
                  <a:pt x="795095" y="1308100"/>
                </a:lnTo>
                <a:lnTo>
                  <a:pt x="804484" y="1257300"/>
                </a:lnTo>
                <a:lnTo>
                  <a:pt x="817592" y="1219200"/>
                </a:lnTo>
                <a:lnTo>
                  <a:pt x="834398" y="1168400"/>
                </a:lnTo>
                <a:lnTo>
                  <a:pt x="853944" y="1130300"/>
                </a:lnTo>
                <a:lnTo>
                  <a:pt x="876542" y="1092200"/>
                </a:lnTo>
                <a:lnTo>
                  <a:pt x="902134" y="1054100"/>
                </a:lnTo>
                <a:lnTo>
                  <a:pt x="930661" y="1016000"/>
                </a:lnTo>
                <a:lnTo>
                  <a:pt x="962066" y="977900"/>
                </a:lnTo>
                <a:lnTo>
                  <a:pt x="995956" y="952500"/>
                </a:lnTo>
                <a:lnTo>
                  <a:pt x="1031924" y="914400"/>
                </a:lnTo>
                <a:lnTo>
                  <a:pt x="1069884" y="889000"/>
                </a:lnTo>
                <a:lnTo>
                  <a:pt x="1109753" y="876300"/>
                </a:lnTo>
                <a:lnTo>
                  <a:pt x="1151446" y="850900"/>
                </a:lnTo>
                <a:lnTo>
                  <a:pt x="1288158" y="812800"/>
                </a:lnTo>
                <a:lnTo>
                  <a:pt x="1480028" y="812800"/>
                </a:lnTo>
                <a:lnTo>
                  <a:pt x="1618636" y="850900"/>
                </a:lnTo>
                <a:lnTo>
                  <a:pt x="1666938" y="876300"/>
                </a:lnTo>
                <a:lnTo>
                  <a:pt x="1335836" y="876300"/>
                </a:lnTo>
                <a:lnTo>
                  <a:pt x="1244490" y="901700"/>
                </a:lnTo>
                <a:lnTo>
                  <a:pt x="1201056" y="914400"/>
                </a:lnTo>
                <a:lnTo>
                  <a:pt x="1159361" y="927100"/>
                </a:lnTo>
                <a:lnTo>
                  <a:pt x="1119593" y="952500"/>
                </a:lnTo>
                <a:lnTo>
                  <a:pt x="1081936" y="977900"/>
                </a:lnTo>
                <a:lnTo>
                  <a:pt x="1046579" y="1003300"/>
                </a:lnTo>
                <a:lnTo>
                  <a:pt x="1013705" y="1028700"/>
                </a:lnTo>
                <a:lnTo>
                  <a:pt x="983502" y="1066800"/>
                </a:lnTo>
                <a:lnTo>
                  <a:pt x="956155" y="1104900"/>
                </a:lnTo>
                <a:lnTo>
                  <a:pt x="931851" y="1143000"/>
                </a:lnTo>
                <a:lnTo>
                  <a:pt x="910775" y="1181100"/>
                </a:lnTo>
                <a:lnTo>
                  <a:pt x="893114" y="1219200"/>
                </a:lnTo>
                <a:lnTo>
                  <a:pt x="879054" y="1257300"/>
                </a:lnTo>
                <a:lnTo>
                  <a:pt x="868781" y="1308100"/>
                </a:lnTo>
                <a:lnTo>
                  <a:pt x="862480" y="1358900"/>
                </a:lnTo>
                <a:lnTo>
                  <a:pt x="860339" y="1397000"/>
                </a:lnTo>
                <a:lnTo>
                  <a:pt x="862480" y="1447800"/>
                </a:lnTo>
                <a:lnTo>
                  <a:pt x="868781" y="1498600"/>
                </a:lnTo>
                <a:lnTo>
                  <a:pt x="879054" y="1536700"/>
                </a:lnTo>
                <a:lnTo>
                  <a:pt x="893114" y="1587500"/>
                </a:lnTo>
                <a:lnTo>
                  <a:pt x="910775" y="1625600"/>
                </a:lnTo>
                <a:lnTo>
                  <a:pt x="931851" y="1663700"/>
                </a:lnTo>
                <a:lnTo>
                  <a:pt x="956155" y="1701800"/>
                </a:lnTo>
                <a:lnTo>
                  <a:pt x="983502" y="1739900"/>
                </a:lnTo>
                <a:lnTo>
                  <a:pt x="1013705" y="1765300"/>
                </a:lnTo>
                <a:lnTo>
                  <a:pt x="1046579" y="1803400"/>
                </a:lnTo>
                <a:lnTo>
                  <a:pt x="1081936" y="1828800"/>
                </a:lnTo>
                <a:lnTo>
                  <a:pt x="1119593" y="1854200"/>
                </a:lnTo>
                <a:lnTo>
                  <a:pt x="1159361" y="1879600"/>
                </a:lnTo>
                <a:lnTo>
                  <a:pt x="1201056" y="1892300"/>
                </a:lnTo>
                <a:lnTo>
                  <a:pt x="1244490" y="1905000"/>
                </a:lnTo>
                <a:lnTo>
                  <a:pt x="1289479" y="1917700"/>
                </a:lnTo>
                <a:lnTo>
                  <a:pt x="1676931" y="1917700"/>
                </a:lnTo>
                <a:lnTo>
                  <a:pt x="1656998" y="1930400"/>
                </a:lnTo>
                <a:lnTo>
                  <a:pt x="1615314" y="1955800"/>
                </a:lnTo>
                <a:lnTo>
                  <a:pt x="1478594" y="1993900"/>
                </a:lnTo>
                <a:close/>
              </a:path>
              <a:path w="2895600" h="2768600">
                <a:moveTo>
                  <a:pt x="2467029" y="1079500"/>
                </a:moveTo>
                <a:lnTo>
                  <a:pt x="2417381" y="1079500"/>
                </a:lnTo>
                <a:lnTo>
                  <a:pt x="2399117" y="1066800"/>
                </a:lnTo>
                <a:lnTo>
                  <a:pt x="2383756" y="1054100"/>
                </a:lnTo>
                <a:lnTo>
                  <a:pt x="2372060" y="1041400"/>
                </a:lnTo>
                <a:lnTo>
                  <a:pt x="1763818" y="1041400"/>
                </a:lnTo>
                <a:lnTo>
                  <a:pt x="1756857" y="1028700"/>
                </a:lnTo>
                <a:lnTo>
                  <a:pt x="1751177" y="1028700"/>
                </a:lnTo>
                <a:lnTo>
                  <a:pt x="1712775" y="990600"/>
                </a:lnTo>
                <a:lnTo>
                  <a:pt x="1671673" y="965200"/>
                </a:lnTo>
                <a:lnTo>
                  <a:pt x="1628139" y="939800"/>
                </a:lnTo>
                <a:lnTo>
                  <a:pt x="1582440" y="914400"/>
                </a:lnTo>
                <a:lnTo>
                  <a:pt x="1534846" y="901700"/>
                </a:lnTo>
                <a:lnTo>
                  <a:pt x="1435044" y="876300"/>
                </a:lnTo>
                <a:lnTo>
                  <a:pt x="1666938" y="876300"/>
                </a:lnTo>
                <a:lnTo>
                  <a:pt x="1712702" y="901700"/>
                </a:lnTo>
                <a:lnTo>
                  <a:pt x="1755801" y="939800"/>
                </a:lnTo>
                <a:lnTo>
                  <a:pt x="1796112" y="965200"/>
                </a:lnTo>
                <a:lnTo>
                  <a:pt x="2498961" y="965200"/>
                </a:lnTo>
                <a:lnTo>
                  <a:pt x="2507012" y="977900"/>
                </a:lnTo>
                <a:lnTo>
                  <a:pt x="2512916" y="1003300"/>
                </a:lnTo>
                <a:lnTo>
                  <a:pt x="2507012" y="1041400"/>
                </a:lnTo>
                <a:lnTo>
                  <a:pt x="2490911" y="1054100"/>
                </a:lnTo>
                <a:lnTo>
                  <a:pt x="2467029" y="1079500"/>
                </a:lnTo>
                <a:close/>
              </a:path>
              <a:path w="2895600" h="2768600">
                <a:moveTo>
                  <a:pt x="2498961" y="965200"/>
                </a:moveTo>
                <a:lnTo>
                  <a:pt x="2372060" y="965200"/>
                </a:lnTo>
                <a:lnTo>
                  <a:pt x="2383756" y="952500"/>
                </a:lnTo>
                <a:lnTo>
                  <a:pt x="2399117" y="939800"/>
                </a:lnTo>
                <a:lnTo>
                  <a:pt x="2417381" y="939800"/>
                </a:lnTo>
                <a:lnTo>
                  <a:pt x="2437785" y="927100"/>
                </a:lnTo>
                <a:lnTo>
                  <a:pt x="2467029" y="939800"/>
                </a:lnTo>
                <a:lnTo>
                  <a:pt x="2490911" y="952500"/>
                </a:lnTo>
                <a:lnTo>
                  <a:pt x="2498961" y="965200"/>
                </a:lnTo>
                <a:close/>
              </a:path>
              <a:path w="2895600" h="2768600">
                <a:moveTo>
                  <a:pt x="1676931" y="1917700"/>
                </a:moveTo>
                <a:lnTo>
                  <a:pt x="1477272" y="1917700"/>
                </a:lnTo>
                <a:lnTo>
                  <a:pt x="1522261" y="1905000"/>
                </a:lnTo>
                <a:lnTo>
                  <a:pt x="1565696" y="1892300"/>
                </a:lnTo>
                <a:lnTo>
                  <a:pt x="1607390" y="1879600"/>
                </a:lnTo>
                <a:lnTo>
                  <a:pt x="1647158" y="1854200"/>
                </a:lnTo>
                <a:lnTo>
                  <a:pt x="1684813" y="1828800"/>
                </a:lnTo>
                <a:lnTo>
                  <a:pt x="1720170" y="1803400"/>
                </a:lnTo>
                <a:lnTo>
                  <a:pt x="1753042" y="1765300"/>
                </a:lnTo>
                <a:lnTo>
                  <a:pt x="1783243" y="1739900"/>
                </a:lnTo>
                <a:lnTo>
                  <a:pt x="1810589" y="1701800"/>
                </a:lnTo>
                <a:lnTo>
                  <a:pt x="1834891" y="1663700"/>
                </a:lnTo>
                <a:lnTo>
                  <a:pt x="1855965" y="1625600"/>
                </a:lnTo>
                <a:lnTo>
                  <a:pt x="1873625" y="1587500"/>
                </a:lnTo>
                <a:lnTo>
                  <a:pt x="1887684" y="1536700"/>
                </a:lnTo>
                <a:lnTo>
                  <a:pt x="1897956" y="1498600"/>
                </a:lnTo>
                <a:lnTo>
                  <a:pt x="1904256" y="1447800"/>
                </a:lnTo>
                <a:lnTo>
                  <a:pt x="1906397" y="1397000"/>
                </a:lnTo>
                <a:lnTo>
                  <a:pt x="1909261" y="1384300"/>
                </a:lnTo>
                <a:lnTo>
                  <a:pt x="1917066" y="1371600"/>
                </a:lnTo>
                <a:lnTo>
                  <a:pt x="1928638" y="1371600"/>
                </a:lnTo>
                <a:lnTo>
                  <a:pt x="1942799" y="1358900"/>
                </a:lnTo>
                <a:lnTo>
                  <a:pt x="2595612" y="1358900"/>
                </a:lnTo>
                <a:lnTo>
                  <a:pt x="2607313" y="1346200"/>
                </a:lnTo>
                <a:lnTo>
                  <a:pt x="2622671" y="1333500"/>
                </a:lnTo>
                <a:lnTo>
                  <a:pt x="2640925" y="1333500"/>
                </a:lnTo>
                <a:lnTo>
                  <a:pt x="2661312" y="1320800"/>
                </a:lnTo>
                <a:lnTo>
                  <a:pt x="2690557" y="1333500"/>
                </a:lnTo>
                <a:lnTo>
                  <a:pt x="2714438" y="1346200"/>
                </a:lnTo>
                <a:lnTo>
                  <a:pt x="2730540" y="1371600"/>
                </a:lnTo>
                <a:lnTo>
                  <a:pt x="2736444" y="1397000"/>
                </a:lnTo>
                <a:lnTo>
                  <a:pt x="2730540" y="1435100"/>
                </a:lnTo>
                <a:lnTo>
                  <a:pt x="1978111" y="1435100"/>
                </a:lnTo>
                <a:lnTo>
                  <a:pt x="1972966" y="1485900"/>
                </a:lnTo>
                <a:lnTo>
                  <a:pt x="1963607" y="1536700"/>
                </a:lnTo>
                <a:lnTo>
                  <a:pt x="1950066" y="1587500"/>
                </a:lnTo>
                <a:lnTo>
                  <a:pt x="1932375" y="1638300"/>
                </a:lnTo>
                <a:lnTo>
                  <a:pt x="1912820" y="1676400"/>
                </a:lnTo>
                <a:lnTo>
                  <a:pt x="1890212" y="1714500"/>
                </a:lnTo>
                <a:lnTo>
                  <a:pt x="1864611" y="1752600"/>
                </a:lnTo>
                <a:lnTo>
                  <a:pt x="1836078" y="1790700"/>
                </a:lnTo>
                <a:lnTo>
                  <a:pt x="1804670" y="1816100"/>
                </a:lnTo>
                <a:lnTo>
                  <a:pt x="1770790" y="1854200"/>
                </a:lnTo>
                <a:lnTo>
                  <a:pt x="1734825" y="1879600"/>
                </a:lnTo>
                <a:lnTo>
                  <a:pt x="1696864" y="1905000"/>
                </a:lnTo>
                <a:lnTo>
                  <a:pt x="1676931" y="1917700"/>
                </a:lnTo>
                <a:close/>
              </a:path>
              <a:path w="2895600" h="2768600">
                <a:moveTo>
                  <a:pt x="2690557" y="1473200"/>
                </a:moveTo>
                <a:lnTo>
                  <a:pt x="2640925" y="1473200"/>
                </a:lnTo>
                <a:lnTo>
                  <a:pt x="2622671" y="1460500"/>
                </a:lnTo>
                <a:lnTo>
                  <a:pt x="2607313" y="1447800"/>
                </a:lnTo>
                <a:lnTo>
                  <a:pt x="2595612" y="1435100"/>
                </a:lnTo>
                <a:lnTo>
                  <a:pt x="2730540" y="1435100"/>
                </a:lnTo>
                <a:lnTo>
                  <a:pt x="2714438" y="1447800"/>
                </a:lnTo>
                <a:lnTo>
                  <a:pt x="2690557" y="1473200"/>
                </a:lnTo>
                <a:close/>
              </a:path>
              <a:path w="2895600" h="2768600">
                <a:moveTo>
                  <a:pt x="2117743" y="2184400"/>
                </a:moveTo>
                <a:lnTo>
                  <a:pt x="2005191" y="2184400"/>
                </a:lnTo>
                <a:lnTo>
                  <a:pt x="2023266" y="2171700"/>
                </a:lnTo>
                <a:lnTo>
                  <a:pt x="2039084" y="2159000"/>
                </a:lnTo>
                <a:lnTo>
                  <a:pt x="2161418" y="2044700"/>
                </a:lnTo>
                <a:lnTo>
                  <a:pt x="2172642" y="2019300"/>
                </a:lnTo>
                <a:lnTo>
                  <a:pt x="2177854" y="2006600"/>
                </a:lnTo>
                <a:lnTo>
                  <a:pt x="2176881" y="1981200"/>
                </a:lnTo>
                <a:lnTo>
                  <a:pt x="2169552" y="1968500"/>
                </a:lnTo>
                <a:lnTo>
                  <a:pt x="2094202" y="1854200"/>
                </a:lnTo>
                <a:lnTo>
                  <a:pt x="2089402" y="1841500"/>
                </a:lnTo>
                <a:lnTo>
                  <a:pt x="2085768" y="1841500"/>
                </a:lnTo>
                <a:lnTo>
                  <a:pt x="2083466" y="1828800"/>
                </a:lnTo>
                <a:lnTo>
                  <a:pt x="2082662" y="1816100"/>
                </a:lnTo>
                <a:lnTo>
                  <a:pt x="2085521" y="1803400"/>
                </a:lnTo>
                <a:lnTo>
                  <a:pt x="2093320" y="1790700"/>
                </a:lnTo>
                <a:lnTo>
                  <a:pt x="2710527" y="1790700"/>
                </a:lnTo>
                <a:lnTo>
                  <a:pt x="2722227" y="1765300"/>
                </a:lnTo>
                <a:lnTo>
                  <a:pt x="2737594" y="1752600"/>
                </a:lnTo>
                <a:lnTo>
                  <a:pt x="2805497" y="1752600"/>
                </a:lnTo>
                <a:lnTo>
                  <a:pt x="2829378" y="1765300"/>
                </a:lnTo>
                <a:lnTo>
                  <a:pt x="2845479" y="1790700"/>
                </a:lnTo>
                <a:lnTo>
                  <a:pt x="2851384" y="1816100"/>
                </a:lnTo>
                <a:lnTo>
                  <a:pt x="2845479" y="1854200"/>
                </a:lnTo>
                <a:lnTo>
                  <a:pt x="2186025" y="1854200"/>
                </a:lnTo>
                <a:lnTo>
                  <a:pt x="2231361" y="1930400"/>
                </a:lnTo>
                <a:lnTo>
                  <a:pt x="2241261" y="1955800"/>
                </a:lnTo>
                <a:lnTo>
                  <a:pt x="2247759" y="1968500"/>
                </a:lnTo>
                <a:lnTo>
                  <a:pt x="2250743" y="1993900"/>
                </a:lnTo>
                <a:lnTo>
                  <a:pt x="2250102" y="2019300"/>
                </a:lnTo>
                <a:lnTo>
                  <a:pt x="2245778" y="2032000"/>
                </a:lnTo>
                <a:lnTo>
                  <a:pt x="2237978" y="2057400"/>
                </a:lnTo>
                <a:lnTo>
                  <a:pt x="2226930" y="2070100"/>
                </a:lnTo>
                <a:lnTo>
                  <a:pt x="2212863" y="2095500"/>
                </a:lnTo>
                <a:lnTo>
                  <a:pt x="2117743" y="2184400"/>
                </a:lnTo>
                <a:close/>
              </a:path>
              <a:path w="2895600" h="2768600">
                <a:moveTo>
                  <a:pt x="2805497" y="1892300"/>
                </a:moveTo>
                <a:lnTo>
                  <a:pt x="2737594" y="1892300"/>
                </a:lnTo>
                <a:lnTo>
                  <a:pt x="2722227" y="1879600"/>
                </a:lnTo>
                <a:lnTo>
                  <a:pt x="2710527" y="1854200"/>
                </a:lnTo>
                <a:lnTo>
                  <a:pt x="2845479" y="1854200"/>
                </a:lnTo>
                <a:lnTo>
                  <a:pt x="2829378" y="1879600"/>
                </a:lnTo>
                <a:lnTo>
                  <a:pt x="2805497" y="1892300"/>
                </a:lnTo>
                <a:close/>
              </a:path>
              <a:path w="2895600" h="2768600">
                <a:moveTo>
                  <a:pt x="910468" y="2184400"/>
                </a:moveTo>
                <a:lnTo>
                  <a:pt x="761559" y="2184400"/>
                </a:lnTo>
                <a:lnTo>
                  <a:pt x="780347" y="2171700"/>
                </a:lnTo>
                <a:lnTo>
                  <a:pt x="798299" y="2171700"/>
                </a:lnTo>
                <a:lnTo>
                  <a:pt x="927349" y="2095500"/>
                </a:lnTo>
                <a:lnTo>
                  <a:pt x="957080" y="2082800"/>
                </a:lnTo>
                <a:lnTo>
                  <a:pt x="988705" y="2070100"/>
                </a:lnTo>
                <a:lnTo>
                  <a:pt x="1020805" y="2070100"/>
                </a:lnTo>
                <a:lnTo>
                  <a:pt x="1051962" y="2082800"/>
                </a:lnTo>
                <a:lnTo>
                  <a:pt x="1069543" y="2095500"/>
                </a:lnTo>
                <a:lnTo>
                  <a:pt x="1087388" y="2095500"/>
                </a:lnTo>
                <a:lnTo>
                  <a:pt x="1105433" y="2108200"/>
                </a:lnTo>
                <a:lnTo>
                  <a:pt x="1123614" y="2108200"/>
                </a:lnTo>
                <a:lnTo>
                  <a:pt x="1152856" y="2133600"/>
                </a:lnTo>
                <a:lnTo>
                  <a:pt x="1177075" y="2146300"/>
                </a:lnTo>
                <a:lnTo>
                  <a:pt x="965775" y="2146300"/>
                </a:lnTo>
                <a:lnTo>
                  <a:pt x="910468" y="2184400"/>
                </a:lnTo>
                <a:close/>
              </a:path>
              <a:path w="2895600" h="2768600">
                <a:moveTo>
                  <a:pt x="1584681" y="2400300"/>
                </a:moveTo>
                <a:lnTo>
                  <a:pt x="1488984" y="2400300"/>
                </a:lnTo>
                <a:lnTo>
                  <a:pt x="1505455" y="2387600"/>
                </a:lnTo>
                <a:lnTo>
                  <a:pt x="1518056" y="2374900"/>
                </a:lnTo>
                <a:lnTo>
                  <a:pt x="1525564" y="2349500"/>
                </a:lnTo>
                <a:lnTo>
                  <a:pt x="1560075" y="2209800"/>
                </a:lnTo>
                <a:lnTo>
                  <a:pt x="1571415" y="2171700"/>
                </a:lnTo>
                <a:lnTo>
                  <a:pt x="1589674" y="2146300"/>
                </a:lnTo>
                <a:lnTo>
                  <a:pt x="1613901" y="2133600"/>
                </a:lnTo>
                <a:lnTo>
                  <a:pt x="1643146" y="2108200"/>
                </a:lnTo>
                <a:lnTo>
                  <a:pt x="1661328" y="2108200"/>
                </a:lnTo>
                <a:lnTo>
                  <a:pt x="1679373" y="2095500"/>
                </a:lnTo>
                <a:lnTo>
                  <a:pt x="1697217" y="2095500"/>
                </a:lnTo>
                <a:lnTo>
                  <a:pt x="1714799" y="2082800"/>
                </a:lnTo>
                <a:lnTo>
                  <a:pt x="1745955" y="2070100"/>
                </a:lnTo>
                <a:lnTo>
                  <a:pt x="1778054" y="2070100"/>
                </a:lnTo>
                <a:lnTo>
                  <a:pt x="1809676" y="2082800"/>
                </a:lnTo>
                <a:lnTo>
                  <a:pt x="1839400" y="2095500"/>
                </a:lnTo>
                <a:lnTo>
                  <a:pt x="1925441" y="2146300"/>
                </a:lnTo>
                <a:lnTo>
                  <a:pt x="1746025" y="2146300"/>
                </a:lnTo>
                <a:lnTo>
                  <a:pt x="1707248" y="2171700"/>
                </a:lnTo>
                <a:lnTo>
                  <a:pt x="1687503" y="2171700"/>
                </a:lnTo>
                <a:lnTo>
                  <a:pt x="1667608" y="2184400"/>
                </a:lnTo>
                <a:lnTo>
                  <a:pt x="1654706" y="2184400"/>
                </a:lnTo>
                <a:lnTo>
                  <a:pt x="1644025" y="2197100"/>
                </a:lnTo>
                <a:lnTo>
                  <a:pt x="1635980" y="2209800"/>
                </a:lnTo>
                <a:lnTo>
                  <a:pt x="1630988" y="2222500"/>
                </a:lnTo>
                <a:lnTo>
                  <a:pt x="1596453" y="2374900"/>
                </a:lnTo>
                <a:lnTo>
                  <a:pt x="1589713" y="2387600"/>
                </a:lnTo>
                <a:lnTo>
                  <a:pt x="1584681" y="2400300"/>
                </a:lnTo>
                <a:close/>
              </a:path>
              <a:path w="2895600" h="2768600">
                <a:moveTo>
                  <a:pt x="1512631" y="2463800"/>
                </a:moveTo>
                <a:lnTo>
                  <a:pt x="1254115" y="2463800"/>
                </a:lnTo>
                <a:lnTo>
                  <a:pt x="1234263" y="2451100"/>
                </a:lnTo>
                <a:lnTo>
                  <a:pt x="1216092" y="2438400"/>
                </a:lnTo>
                <a:lnTo>
                  <a:pt x="1200216" y="2425700"/>
                </a:lnTo>
                <a:lnTo>
                  <a:pt x="1187104" y="2413000"/>
                </a:lnTo>
                <a:lnTo>
                  <a:pt x="1177040" y="2387600"/>
                </a:lnTo>
                <a:lnTo>
                  <a:pt x="1170308" y="2374900"/>
                </a:lnTo>
                <a:lnTo>
                  <a:pt x="1135784" y="2222500"/>
                </a:lnTo>
                <a:lnTo>
                  <a:pt x="1130792" y="2209800"/>
                </a:lnTo>
                <a:lnTo>
                  <a:pt x="1122747" y="2197100"/>
                </a:lnTo>
                <a:lnTo>
                  <a:pt x="1112066" y="2184400"/>
                </a:lnTo>
                <a:lnTo>
                  <a:pt x="1099164" y="2184400"/>
                </a:lnTo>
                <a:lnTo>
                  <a:pt x="1079261" y="2171700"/>
                </a:lnTo>
                <a:lnTo>
                  <a:pt x="1059507" y="2171700"/>
                </a:lnTo>
                <a:lnTo>
                  <a:pt x="1020723" y="2146300"/>
                </a:lnTo>
                <a:lnTo>
                  <a:pt x="1177075" y="2146300"/>
                </a:lnTo>
                <a:lnTo>
                  <a:pt x="1195325" y="2171700"/>
                </a:lnTo>
                <a:lnTo>
                  <a:pt x="1206661" y="2209800"/>
                </a:lnTo>
                <a:lnTo>
                  <a:pt x="1241184" y="2349500"/>
                </a:lnTo>
                <a:lnTo>
                  <a:pt x="1248692" y="2374900"/>
                </a:lnTo>
                <a:lnTo>
                  <a:pt x="1261293" y="2387600"/>
                </a:lnTo>
                <a:lnTo>
                  <a:pt x="1277764" y="2400300"/>
                </a:lnTo>
                <a:lnTo>
                  <a:pt x="1584681" y="2400300"/>
                </a:lnTo>
                <a:lnTo>
                  <a:pt x="1579649" y="2413000"/>
                </a:lnTo>
                <a:lnTo>
                  <a:pt x="1566543" y="2425700"/>
                </a:lnTo>
                <a:lnTo>
                  <a:pt x="1550680" y="2438400"/>
                </a:lnTo>
                <a:lnTo>
                  <a:pt x="1532494" y="2451100"/>
                </a:lnTo>
                <a:lnTo>
                  <a:pt x="1512631" y="2463800"/>
                </a:lnTo>
                <a:close/>
              </a:path>
              <a:path w="2895600" h="2768600">
                <a:moveTo>
                  <a:pt x="2034893" y="2247900"/>
                </a:moveTo>
                <a:lnTo>
                  <a:pt x="1949467" y="2247900"/>
                </a:lnTo>
                <a:lnTo>
                  <a:pt x="1930047" y="2235200"/>
                </a:lnTo>
                <a:lnTo>
                  <a:pt x="1800973" y="2146300"/>
                </a:lnTo>
                <a:lnTo>
                  <a:pt x="1925441" y="2146300"/>
                </a:lnTo>
                <a:lnTo>
                  <a:pt x="1968461" y="2171700"/>
                </a:lnTo>
                <a:lnTo>
                  <a:pt x="1986407" y="2171700"/>
                </a:lnTo>
                <a:lnTo>
                  <a:pt x="2005191" y="2184400"/>
                </a:lnTo>
                <a:lnTo>
                  <a:pt x="2117743" y="2184400"/>
                </a:lnTo>
                <a:lnTo>
                  <a:pt x="2090565" y="2209800"/>
                </a:lnTo>
                <a:lnTo>
                  <a:pt x="2073888" y="2222500"/>
                </a:lnTo>
                <a:lnTo>
                  <a:pt x="2055174" y="2235200"/>
                </a:lnTo>
                <a:lnTo>
                  <a:pt x="2034893" y="2247900"/>
                </a:lnTo>
                <a:close/>
              </a:path>
              <a:path w="2895600" h="2768600">
                <a:moveTo>
                  <a:pt x="1823224" y="2692400"/>
                </a:moveTo>
                <a:lnTo>
                  <a:pt x="1533572" y="2692400"/>
                </a:lnTo>
                <a:lnTo>
                  <a:pt x="1582307" y="2679700"/>
                </a:lnTo>
                <a:lnTo>
                  <a:pt x="1630591" y="2679700"/>
                </a:lnTo>
                <a:lnTo>
                  <a:pt x="1818605" y="2628900"/>
                </a:lnTo>
                <a:lnTo>
                  <a:pt x="1864169" y="2603500"/>
                </a:lnTo>
                <a:lnTo>
                  <a:pt x="1909095" y="2590800"/>
                </a:lnTo>
                <a:lnTo>
                  <a:pt x="1953351" y="2565400"/>
                </a:lnTo>
                <a:lnTo>
                  <a:pt x="1996906" y="2552700"/>
                </a:lnTo>
                <a:lnTo>
                  <a:pt x="2039728" y="2527300"/>
                </a:lnTo>
                <a:lnTo>
                  <a:pt x="2081785" y="2501900"/>
                </a:lnTo>
                <a:lnTo>
                  <a:pt x="2123047" y="2476500"/>
                </a:lnTo>
                <a:lnTo>
                  <a:pt x="2163481" y="2438400"/>
                </a:lnTo>
                <a:lnTo>
                  <a:pt x="2203056" y="2413000"/>
                </a:lnTo>
                <a:lnTo>
                  <a:pt x="2208984" y="2413000"/>
                </a:lnTo>
                <a:lnTo>
                  <a:pt x="2216342" y="2400300"/>
                </a:lnTo>
                <a:lnTo>
                  <a:pt x="2489266" y="2400300"/>
                </a:lnTo>
                <a:lnTo>
                  <a:pt x="2500762" y="2387600"/>
                </a:lnTo>
                <a:lnTo>
                  <a:pt x="2515763" y="2374900"/>
                </a:lnTo>
                <a:lnTo>
                  <a:pt x="2533545" y="2374900"/>
                </a:lnTo>
                <a:lnTo>
                  <a:pt x="2553379" y="2362200"/>
                </a:lnTo>
                <a:lnTo>
                  <a:pt x="2582053" y="2374900"/>
                </a:lnTo>
                <a:lnTo>
                  <a:pt x="2605473" y="2387600"/>
                </a:lnTo>
                <a:lnTo>
                  <a:pt x="2621265" y="2413000"/>
                </a:lnTo>
                <a:lnTo>
                  <a:pt x="2627056" y="2438400"/>
                </a:lnTo>
                <a:lnTo>
                  <a:pt x="2621265" y="2463800"/>
                </a:lnTo>
                <a:lnTo>
                  <a:pt x="2613369" y="2476500"/>
                </a:lnTo>
                <a:lnTo>
                  <a:pt x="2235495" y="2476500"/>
                </a:lnTo>
                <a:lnTo>
                  <a:pt x="2195899" y="2501900"/>
                </a:lnTo>
                <a:lnTo>
                  <a:pt x="2155373" y="2527300"/>
                </a:lnTo>
                <a:lnTo>
                  <a:pt x="2113946" y="2552700"/>
                </a:lnTo>
                <a:lnTo>
                  <a:pt x="2071647" y="2578100"/>
                </a:lnTo>
                <a:lnTo>
                  <a:pt x="2028505" y="2603500"/>
                </a:lnTo>
                <a:lnTo>
                  <a:pt x="1984550" y="2628900"/>
                </a:lnTo>
                <a:lnTo>
                  <a:pt x="1939810" y="2654300"/>
                </a:lnTo>
                <a:lnTo>
                  <a:pt x="1848091" y="2679700"/>
                </a:lnTo>
                <a:lnTo>
                  <a:pt x="1823224" y="2692400"/>
                </a:lnTo>
                <a:close/>
              </a:path>
              <a:path w="2895600" h="2768600">
                <a:moveTo>
                  <a:pt x="1469864" y="2476500"/>
                </a:moveTo>
                <a:lnTo>
                  <a:pt x="1296884" y="2476500"/>
                </a:lnTo>
                <a:lnTo>
                  <a:pt x="1275154" y="2463800"/>
                </a:lnTo>
                <a:lnTo>
                  <a:pt x="1491589" y="2463800"/>
                </a:lnTo>
                <a:lnTo>
                  <a:pt x="1469864" y="2476500"/>
                </a:lnTo>
                <a:close/>
              </a:path>
              <a:path w="2895600" h="2768600">
                <a:moveTo>
                  <a:pt x="2582053" y="2514600"/>
                </a:moveTo>
                <a:lnTo>
                  <a:pt x="2532013" y="2514600"/>
                </a:lnTo>
                <a:lnTo>
                  <a:pt x="2513112" y="2501900"/>
                </a:lnTo>
                <a:lnTo>
                  <a:pt x="2497595" y="2489200"/>
                </a:lnTo>
                <a:lnTo>
                  <a:pt x="2486381" y="2476500"/>
                </a:lnTo>
                <a:lnTo>
                  <a:pt x="2613369" y="2476500"/>
                </a:lnTo>
                <a:lnTo>
                  <a:pt x="2605473" y="2489200"/>
                </a:lnTo>
                <a:lnTo>
                  <a:pt x="2582053" y="2514600"/>
                </a:lnTo>
                <a:close/>
              </a:path>
              <a:path w="2895600" h="2768600">
                <a:moveTo>
                  <a:pt x="1542693" y="2755900"/>
                </a:moveTo>
                <a:lnTo>
                  <a:pt x="1233367" y="2755900"/>
                </a:lnTo>
                <a:lnTo>
                  <a:pt x="1183485" y="2743200"/>
                </a:lnTo>
                <a:lnTo>
                  <a:pt x="1594639" y="2743200"/>
                </a:lnTo>
                <a:lnTo>
                  <a:pt x="1542693" y="2755900"/>
                </a:lnTo>
                <a:close/>
              </a:path>
              <a:path w="2895600" h="2768600">
                <a:moveTo>
                  <a:pt x="1437831" y="2768600"/>
                </a:moveTo>
                <a:lnTo>
                  <a:pt x="1334140" y="2768600"/>
                </a:lnTo>
                <a:lnTo>
                  <a:pt x="1283593" y="2755900"/>
                </a:lnTo>
                <a:lnTo>
                  <a:pt x="1490412" y="2755900"/>
                </a:lnTo>
                <a:lnTo>
                  <a:pt x="1437831" y="2768600"/>
                </a:lnTo>
                <a:close/>
              </a:path>
            </a:pathLst>
          </a:custGeom>
          <a:solidFill>
            <a:srgbClr val="FFFFFF">
              <a:alpha val="666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bg object 21"/>
          <p:cNvSpPr/>
          <p:nvPr/>
        </p:nvSpPr>
        <p:spPr>
          <a:xfrm>
            <a:off x="11534919" y="2187630"/>
            <a:ext cx="3968750" cy="5911850"/>
          </a:xfrm>
          <a:custGeom>
            <a:avLst/>
            <a:ahLst/>
            <a:rect l="l" t="t" r="r" b="b"/>
            <a:pathLst>
              <a:path w="3968750" h="5911850">
                <a:moveTo>
                  <a:pt x="0" y="0"/>
                </a:moveTo>
                <a:lnTo>
                  <a:pt x="3968720" y="0"/>
                </a:lnTo>
                <a:lnTo>
                  <a:pt x="3968720" y="5911741"/>
                </a:lnTo>
                <a:lnTo>
                  <a:pt x="0" y="5911741"/>
                </a:lnTo>
                <a:lnTo>
                  <a:pt x="0" y="0"/>
                </a:lnTo>
                <a:close/>
              </a:path>
            </a:pathLst>
          </a:custGeom>
          <a:solidFill>
            <a:srgbClr val="E14661"/>
          </a:solidFill>
        </p:spPr>
        <p:txBody>
          <a:bodyPr bIns="0" lIns="0" rIns="0" rtlCol="0" tIns="0" wrap="square"/>
          <a:p/>
        </p:txBody>
      </p:sp>
      <p:sp>
        <p:nvSpPr>
          <p:cNvPr id="1048612" name="bg object 22"/>
          <p:cNvSpPr/>
          <p:nvPr/>
        </p:nvSpPr>
        <p:spPr>
          <a:xfrm>
            <a:off x="0" y="6954459"/>
            <a:ext cx="3633470" cy="2799715"/>
          </a:xfrm>
          <a:custGeom>
            <a:avLst/>
            <a:ahLst/>
            <a:rect l="l" t="t" r="r" b="b"/>
            <a:pathLst>
              <a:path w="3633470" h="2799715">
                <a:moveTo>
                  <a:pt x="1587317" y="45238"/>
                </a:moveTo>
                <a:lnTo>
                  <a:pt x="1028754" y="45238"/>
                </a:lnTo>
                <a:lnTo>
                  <a:pt x="1028754" y="0"/>
                </a:lnTo>
                <a:lnTo>
                  <a:pt x="1587317" y="0"/>
                </a:lnTo>
                <a:lnTo>
                  <a:pt x="1587317" y="45238"/>
                </a:lnTo>
                <a:close/>
              </a:path>
              <a:path w="3633470" h="2799715">
                <a:moveTo>
                  <a:pt x="2061340" y="708731"/>
                </a:moveTo>
                <a:lnTo>
                  <a:pt x="1587317" y="708731"/>
                </a:lnTo>
                <a:lnTo>
                  <a:pt x="1587317" y="663493"/>
                </a:lnTo>
                <a:lnTo>
                  <a:pt x="2061340" y="663493"/>
                </a:lnTo>
                <a:lnTo>
                  <a:pt x="2061340" y="708731"/>
                </a:lnTo>
                <a:close/>
              </a:path>
              <a:path w="3633470" h="2799715">
                <a:moveTo>
                  <a:pt x="2861444" y="708731"/>
                </a:moveTo>
                <a:lnTo>
                  <a:pt x="2500642" y="708731"/>
                </a:lnTo>
                <a:lnTo>
                  <a:pt x="2500642" y="663493"/>
                </a:lnTo>
                <a:lnTo>
                  <a:pt x="2861444" y="663493"/>
                </a:lnTo>
                <a:lnTo>
                  <a:pt x="2861444" y="708731"/>
                </a:lnTo>
                <a:close/>
              </a:path>
              <a:path w="3633470" h="2799715">
                <a:moveTo>
                  <a:pt x="1043850" y="2074773"/>
                </a:moveTo>
                <a:lnTo>
                  <a:pt x="573903" y="2074773"/>
                </a:lnTo>
                <a:lnTo>
                  <a:pt x="573903" y="2029534"/>
                </a:lnTo>
                <a:lnTo>
                  <a:pt x="1043850" y="2029534"/>
                </a:lnTo>
                <a:lnTo>
                  <a:pt x="1043850" y="2074773"/>
                </a:lnTo>
                <a:close/>
              </a:path>
              <a:path w="3633470" h="2799715">
                <a:moveTo>
                  <a:pt x="1935135" y="2080955"/>
                </a:moveTo>
                <a:lnTo>
                  <a:pt x="1466546" y="2080955"/>
                </a:lnTo>
                <a:lnTo>
                  <a:pt x="1466546" y="2035717"/>
                </a:lnTo>
                <a:lnTo>
                  <a:pt x="1935135" y="2035717"/>
                </a:lnTo>
                <a:lnTo>
                  <a:pt x="1935135" y="2080955"/>
                </a:lnTo>
                <a:close/>
              </a:path>
              <a:path w="3633470" h="2799715">
                <a:moveTo>
                  <a:pt x="1345776" y="715818"/>
                </a:moveTo>
                <a:lnTo>
                  <a:pt x="875829" y="715818"/>
                </a:lnTo>
                <a:lnTo>
                  <a:pt x="875829" y="670580"/>
                </a:lnTo>
                <a:lnTo>
                  <a:pt x="1345776" y="670580"/>
                </a:lnTo>
                <a:lnTo>
                  <a:pt x="1345776" y="715818"/>
                </a:lnTo>
                <a:close/>
              </a:path>
              <a:path w="3633470" h="2799715">
                <a:moveTo>
                  <a:pt x="1366005" y="1872407"/>
                </a:moveTo>
                <a:lnTo>
                  <a:pt x="1325547" y="1852201"/>
                </a:lnTo>
                <a:lnTo>
                  <a:pt x="1461414" y="1580772"/>
                </a:lnTo>
                <a:lnTo>
                  <a:pt x="1501872" y="1600978"/>
                </a:lnTo>
                <a:lnTo>
                  <a:pt x="1366005" y="1872407"/>
                </a:lnTo>
                <a:close/>
              </a:path>
              <a:path w="3633470" h="2799715">
                <a:moveTo>
                  <a:pt x="2270273" y="2680964"/>
                </a:moveTo>
                <a:lnTo>
                  <a:pt x="1424881" y="2183344"/>
                </a:lnTo>
                <a:lnTo>
                  <a:pt x="1447827" y="2144439"/>
                </a:lnTo>
                <a:lnTo>
                  <a:pt x="2293219" y="2642059"/>
                </a:lnTo>
                <a:lnTo>
                  <a:pt x="2270273" y="2680964"/>
                </a:lnTo>
                <a:close/>
              </a:path>
              <a:path w="3633470" h="2799715">
                <a:moveTo>
                  <a:pt x="762908" y="498223"/>
                </a:moveTo>
                <a:lnTo>
                  <a:pt x="720790" y="481786"/>
                </a:lnTo>
                <a:lnTo>
                  <a:pt x="856656" y="134960"/>
                </a:lnTo>
                <a:lnTo>
                  <a:pt x="898775" y="151397"/>
                </a:lnTo>
                <a:lnTo>
                  <a:pt x="762908" y="498223"/>
                </a:lnTo>
                <a:close/>
              </a:path>
              <a:path w="3633470" h="2799715">
                <a:moveTo>
                  <a:pt x="2946285" y="1306478"/>
                </a:moveTo>
                <a:lnTo>
                  <a:pt x="2417915" y="854096"/>
                </a:lnTo>
                <a:lnTo>
                  <a:pt x="2447352" y="819715"/>
                </a:lnTo>
                <a:lnTo>
                  <a:pt x="2975723" y="1272097"/>
                </a:lnTo>
                <a:lnTo>
                  <a:pt x="2946285" y="1306478"/>
                </a:lnTo>
                <a:close/>
              </a:path>
              <a:path w="3633470" h="2799715">
                <a:moveTo>
                  <a:pt x="107880" y="1395295"/>
                </a:moveTo>
                <a:lnTo>
                  <a:pt x="0" y="1395295"/>
                </a:lnTo>
                <a:lnTo>
                  <a:pt x="0" y="1350057"/>
                </a:lnTo>
                <a:lnTo>
                  <a:pt x="107880" y="1350057"/>
                </a:lnTo>
                <a:lnTo>
                  <a:pt x="107880" y="1395295"/>
                </a:lnTo>
                <a:close/>
              </a:path>
              <a:path w="3633470" h="2799715">
                <a:moveTo>
                  <a:pt x="2938435" y="1395295"/>
                </a:moveTo>
                <a:lnTo>
                  <a:pt x="2364776" y="1395295"/>
                </a:lnTo>
                <a:lnTo>
                  <a:pt x="2364776" y="1350057"/>
                </a:lnTo>
                <a:lnTo>
                  <a:pt x="2938435" y="1350057"/>
                </a:lnTo>
                <a:lnTo>
                  <a:pt x="2938435" y="1395295"/>
                </a:lnTo>
                <a:close/>
              </a:path>
              <a:path w="3633470" h="2799715">
                <a:moveTo>
                  <a:pt x="3632864" y="1402383"/>
                </a:moveTo>
                <a:lnTo>
                  <a:pt x="3164879" y="1402383"/>
                </a:lnTo>
                <a:lnTo>
                  <a:pt x="3164879" y="1357144"/>
                </a:lnTo>
                <a:lnTo>
                  <a:pt x="3632864" y="1357144"/>
                </a:lnTo>
                <a:lnTo>
                  <a:pt x="3632864" y="1402383"/>
                </a:lnTo>
                <a:close/>
              </a:path>
              <a:path w="3633470" h="2799715">
                <a:moveTo>
                  <a:pt x="2266650" y="2799639"/>
                </a:moveTo>
                <a:lnTo>
                  <a:pt x="1791117" y="2799639"/>
                </a:lnTo>
                <a:lnTo>
                  <a:pt x="1791117" y="2754401"/>
                </a:lnTo>
                <a:lnTo>
                  <a:pt x="2266650" y="2754401"/>
                </a:lnTo>
                <a:lnTo>
                  <a:pt x="2266650" y="2799639"/>
                </a:lnTo>
                <a:close/>
              </a:path>
              <a:path w="3633470" h="2799715">
                <a:moveTo>
                  <a:pt x="3157331" y="2799639"/>
                </a:moveTo>
                <a:lnTo>
                  <a:pt x="2681798" y="2799639"/>
                </a:lnTo>
                <a:lnTo>
                  <a:pt x="2681798" y="2754401"/>
                </a:lnTo>
                <a:lnTo>
                  <a:pt x="3157331" y="2754401"/>
                </a:lnTo>
                <a:lnTo>
                  <a:pt x="3157331" y="2799639"/>
                </a:lnTo>
                <a:close/>
              </a:path>
              <a:path w="3633470" h="2799715">
                <a:moveTo>
                  <a:pt x="787062" y="51269"/>
                </a:moveTo>
                <a:lnTo>
                  <a:pt x="324059" y="51269"/>
                </a:lnTo>
                <a:lnTo>
                  <a:pt x="324059" y="6031"/>
                </a:lnTo>
                <a:lnTo>
                  <a:pt x="787062" y="6031"/>
                </a:lnTo>
                <a:lnTo>
                  <a:pt x="787062" y="51269"/>
                </a:lnTo>
                <a:close/>
              </a:path>
            </a:pathLst>
          </a:custGeom>
          <a:solidFill>
            <a:srgbClr val="FFFFFF">
              <a:alpha val="6669"/>
            </a:srgbClr>
          </a:solidFill>
        </p:spPr>
        <p:txBody>
          <a:bodyPr bIns="0" lIns="0" rIns="0" rtlCol="0" tIns="0" wrap="square"/>
          <a:p/>
        </p:txBody>
      </p:sp>
      <p:pic>
        <p:nvPicPr>
          <p:cNvPr id="2097159" name="bg object 2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6747871"/>
            <a:ext cx="4710281" cy="3218695"/>
          </a:xfrm>
          <a:prstGeom prst="rect"/>
        </p:spPr>
      </p:pic>
      <p:pic>
        <p:nvPicPr>
          <p:cNvPr id="2097160" name="bg object 2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933361" y="1"/>
            <a:ext cx="3390899" cy="3467099"/>
          </a:xfrm>
          <a:prstGeom prst="rect"/>
        </p:spPr>
      </p:pic>
      <p:pic>
        <p:nvPicPr>
          <p:cNvPr id="2097161" name="bg object 2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933361" y="3857619"/>
            <a:ext cx="3390899" cy="3467099"/>
          </a:xfrm>
          <a:prstGeom prst="rect"/>
        </p:spPr>
      </p:pic>
      <p:pic>
        <p:nvPicPr>
          <p:cNvPr id="2097162" name="bg object 26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13625176" y="2952432"/>
            <a:ext cx="3390899" cy="3467099"/>
          </a:xfrm>
          <a:prstGeom prst="rect"/>
        </p:spPr>
      </p:pic>
      <p:pic>
        <p:nvPicPr>
          <p:cNvPr id="2097163" name="bg object 27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13625176" y="6810051"/>
            <a:ext cx="3390899" cy="3467099"/>
          </a:xfrm>
          <a:prstGeom prst="rect"/>
        </p:spPr>
      </p:pic>
      <p:sp>
        <p:nvSpPr>
          <p:cNvPr id="104861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1615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5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104861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/>
        </p:spPr>
      </p:pic>
      <p:sp>
        <p:nvSpPr>
          <p:cNvPr id="1048582" name="bg object 17"/>
          <p:cNvSpPr/>
          <p:nvPr/>
        </p:nvSpPr>
        <p:spPr>
          <a:xfrm>
            <a:off x="684811" y="607957"/>
            <a:ext cx="2993390" cy="871219"/>
          </a:xfrm>
          <a:custGeom>
            <a:avLst/>
            <a:ahLst/>
            <a:rect l="l" t="t" r="r" b="b"/>
            <a:pathLst>
              <a:path w="2993390" h="871219">
                <a:moveTo>
                  <a:pt x="2829225" y="870895"/>
                </a:moveTo>
                <a:lnTo>
                  <a:pt x="164127" y="870895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5" y="870895"/>
                </a:lnTo>
                <a:close/>
              </a:path>
            </a:pathLst>
          </a:custGeom>
          <a:solidFill>
            <a:srgbClr val="181B1A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1615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104858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104865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3469064" y="3368725"/>
            <a:ext cx="11349870" cy="24866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615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1733792" y="3152951"/>
            <a:ext cx="14820414" cy="634301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0" y="316411"/>
            <a:ext cx="18288608" cy="6892913"/>
            <a:chOff x="0" y="316411"/>
            <a:chExt cx="18288609" cy="9650152"/>
          </a:xfrm>
        </p:grpSpPr>
        <p:sp>
          <p:nvSpPr>
            <p:cNvPr id="1048587" name="object 3"/>
            <p:cNvSpPr/>
            <p:nvPr/>
          </p:nvSpPr>
          <p:spPr>
            <a:xfrm>
              <a:off x="1028674" y="812011"/>
              <a:ext cx="17259935" cy="8446770"/>
            </a:xfrm>
            <a:custGeom>
              <a:avLst/>
              <a:ahLst/>
              <a:rect l="l" t="t" r="r" b="b"/>
              <a:pathLst>
                <a:path w="17259934" h="8446770">
                  <a:moveTo>
                    <a:pt x="424116" y="46990"/>
                  </a:moveTo>
                  <a:lnTo>
                    <a:pt x="418896" y="41910"/>
                  </a:lnTo>
                  <a:lnTo>
                    <a:pt x="407962" y="41910"/>
                  </a:lnTo>
                  <a:lnTo>
                    <a:pt x="404037" y="44450"/>
                  </a:lnTo>
                  <a:lnTo>
                    <a:pt x="402120" y="48260"/>
                  </a:lnTo>
                  <a:lnTo>
                    <a:pt x="356311" y="48260"/>
                  </a:lnTo>
                  <a:lnTo>
                    <a:pt x="310540" y="19050"/>
                  </a:lnTo>
                  <a:lnTo>
                    <a:pt x="256959" y="2540"/>
                  </a:lnTo>
                  <a:lnTo>
                    <a:pt x="237959" y="0"/>
                  </a:lnTo>
                  <a:lnTo>
                    <a:pt x="196723" y="0"/>
                  </a:lnTo>
                  <a:lnTo>
                    <a:pt x="154089" y="8890"/>
                  </a:lnTo>
                  <a:lnTo>
                    <a:pt x="114541" y="25400"/>
                  </a:lnTo>
                  <a:lnTo>
                    <a:pt x="79717" y="49530"/>
                  </a:lnTo>
                  <a:lnTo>
                    <a:pt x="49809" y="78740"/>
                  </a:lnTo>
                  <a:lnTo>
                    <a:pt x="26339" y="114300"/>
                  </a:lnTo>
                  <a:lnTo>
                    <a:pt x="9690" y="153670"/>
                  </a:lnTo>
                  <a:lnTo>
                    <a:pt x="1079" y="196850"/>
                  </a:lnTo>
                  <a:lnTo>
                    <a:pt x="0" y="218440"/>
                  </a:lnTo>
                  <a:lnTo>
                    <a:pt x="1079" y="240030"/>
                  </a:lnTo>
                  <a:lnTo>
                    <a:pt x="9690" y="283210"/>
                  </a:lnTo>
                  <a:lnTo>
                    <a:pt x="26339" y="322580"/>
                  </a:lnTo>
                  <a:lnTo>
                    <a:pt x="49809" y="356870"/>
                  </a:lnTo>
                  <a:lnTo>
                    <a:pt x="79717" y="387350"/>
                  </a:lnTo>
                  <a:lnTo>
                    <a:pt x="114541" y="410210"/>
                  </a:lnTo>
                  <a:lnTo>
                    <a:pt x="154089" y="427990"/>
                  </a:lnTo>
                  <a:lnTo>
                    <a:pt x="196723" y="435610"/>
                  </a:lnTo>
                  <a:lnTo>
                    <a:pt x="218681" y="436880"/>
                  </a:lnTo>
                  <a:lnTo>
                    <a:pt x="237401" y="436880"/>
                  </a:lnTo>
                  <a:lnTo>
                    <a:pt x="255866" y="434340"/>
                  </a:lnTo>
                  <a:lnTo>
                    <a:pt x="274027" y="430530"/>
                  </a:lnTo>
                  <a:lnTo>
                    <a:pt x="284695" y="426720"/>
                  </a:lnTo>
                  <a:lnTo>
                    <a:pt x="291807" y="424180"/>
                  </a:lnTo>
                  <a:lnTo>
                    <a:pt x="308063" y="417830"/>
                  </a:lnTo>
                  <a:lnTo>
                    <a:pt x="323710" y="410210"/>
                  </a:lnTo>
                  <a:lnTo>
                    <a:pt x="338709" y="401320"/>
                  </a:lnTo>
                  <a:lnTo>
                    <a:pt x="352971" y="391160"/>
                  </a:lnTo>
                  <a:lnTo>
                    <a:pt x="392595" y="391160"/>
                  </a:lnTo>
                  <a:lnTo>
                    <a:pt x="394436" y="394970"/>
                  </a:lnTo>
                  <a:lnTo>
                    <a:pt x="398475" y="397510"/>
                  </a:lnTo>
                  <a:lnTo>
                    <a:pt x="409587" y="397510"/>
                  </a:lnTo>
                  <a:lnTo>
                    <a:pt x="414807" y="392430"/>
                  </a:lnTo>
                  <a:lnTo>
                    <a:pt x="414807" y="391160"/>
                  </a:lnTo>
                  <a:lnTo>
                    <a:pt x="414807" y="379730"/>
                  </a:lnTo>
                  <a:lnTo>
                    <a:pt x="409587" y="374650"/>
                  </a:lnTo>
                  <a:lnTo>
                    <a:pt x="398830" y="374650"/>
                  </a:lnTo>
                  <a:lnTo>
                    <a:pt x="395046" y="377190"/>
                  </a:lnTo>
                  <a:lnTo>
                    <a:pt x="393039" y="381000"/>
                  </a:lnTo>
                  <a:lnTo>
                    <a:pt x="347853" y="381000"/>
                  </a:lnTo>
                  <a:lnTo>
                    <a:pt x="318706" y="401320"/>
                  </a:lnTo>
                  <a:lnTo>
                    <a:pt x="287147" y="415290"/>
                  </a:lnTo>
                  <a:lnTo>
                    <a:pt x="253657" y="424180"/>
                  </a:lnTo>
                  <a:lnTo>
                    <a:pt x="218681" y="426720"/>
                  </a:lnTo>
                  <a:lnTo>
                    <a:pt x="171030" y="421640"/>
                  </a:lnTo>
                  <a:lnTo>
                    <a:pt x="127254" y="405130"/>
                  </a:lnTo>
                  <a:lnTo>
                    <a:pt x="88607" y="381000"/>
                  </a:lnTo>
                  <a:lnTo>
                    <a:pt x="56362" y="347980"/>
                  </a:lnTo>
                  <a:lnTo>
                    <a:pt x="31775" y="309880"/>
                  </a:lnTo>
                  <a:lnTo>
                    <a:pt x="16090" y="265430"/>
                  </a:lnTo>
                  <a:lnTo>
                    <a:pt x="10591" y="218440"/>
                  </a:lnTo>
                  <a:lnTo>
                    <a:pt x="16090" y="170180"/>
                  </a:lnTo>
                  <a:lnTo>
                    <a:pt x="31775" y="127000"/>
                  </a:lnTo>
                  <a:lnTo>
                    <a:pt x="56362" y="87630"/>
                  </a:lnTo>
                  <a:lnTo>
                    <a:pt x="88607" y="55880"/>
                  </a:lnTo>
                  <a:lnTo>
                    <a:pt x="127254" y="31750"/>
                  </a:lnTo>
                  <a:lnTo>
                    <a:pt x="171030" y="15240"/>
                  </a:lnTo>
                  <a:lnTo>
                    <a:pt x="218681" y="10160"/>
                  </a:lnTo>
                  <a:lnTo>
                    <a:pt x="254495" y="12700"/>
                  </a:lnTo>
                  <a:lnTo>
                    <a:pt x="289026" y="22860"/>
                  </a:lnTo>
                  <a:lnTo>
                    <a:pt x="321487" y="36830"/>
                  </a:lnTo>
                  <a:lnTo>
                    <a:pt x="351053" y="57150"/>
                  </a:lnTo>
                  <a:lnTo>
                    <a:pt x="352005" y="58420"/>
                  </a:lnTo>
                  <a:lnTo>
                    <a:pt x="402120" y="58420"/>
                  </a:lnTo>
                  <a:lnTo>
                    <a:pt x="404037" y="62230"/>
                  </a:lnTo>
                  <a:lnTo>
                    <a:pt x="407962" y="64770"/>
                  </a:lnTo>
                  <a:lnTo>
                    <a:pt x="418896" y="64770"/>
                  </a:lnTo>
                  <a:lnTo>
                    <a:pt x="424116" y="59690"/>
                  </a:lnTo>
                  <a:lnTo>
                    <a:pt x="424116" y="48260"/>
                  </a:lnTo>
                  <a:lnTo>
                    <a:pt x="424116" y="46990"/>
                  </a:lnTo>
                  <a:close/>
                </a:path>
                <a:path w="17259934" h="8446770">
                  <a:moveTo>
                    <a:pt x="432079" y="214630"/>
                  </a:moveTo>
                  <a:lnTo>
                    <a:pt x="426758" y="209550"/>
                  </a:lnTo>
                  <a:lnTo>
                    <a:pt x="415747" y="209550"/>
                  </a:lnTo>
                  <a:lnTo>
                    <a:pt x="411861" y="212090"/>
                  </a:lnTo>
                  <a:lnTo>
                    <a:pt x="409841" y="215900"/>
                  </a:lnTo>
                  <a:lnTo>
                    <a:pt x="303593" y="215900"/>
                  </a:lnTo>
                  <a:lnTo>
                    <a:pt x="301015" y="218440"/>
                  </a:lnTo>
                  <a:lnTo>
                    <a:pt x="301015" y="222250"/>
                  </a:lnTo>
                  <a:lnTo>
                    <a:pt x="294513" y="254000"/>
                  </a:lnTo>
                  <a:lnTo>
                    <a:pt x="276796" y="280670"/>
                  </a:lnTo>
                  <a:lnTo>
                    <a:pt x="250545" y="298450"/>
                  </a:lnTo>
                  <a:lnTo>
                    <a:pt x="218427" y="304800"/>
                  </a:lnTo>
                  <a:lnTo>
                    <a:pt x="186321" y="298450"/>
                  </a:lnTo>
                  <a:lnTo>
                    <a:pt x="160058" y="280670"/>
                  </a:lnTo>
                  <a:lnTo>
                    <a:pt x="142341" y="254000"/>
                  </a:lnTo>
                  <a:lnTo>
                    <a:pt x="135851" y="222250"/>
                  </a:lnTo>
                  <a:lnTo>
                    <a:pt x="142341" y="189230"/>
                  </a:lnTo>
                  <a:lnTo>
                    <a:pt x="160058" y="163830"/>
                  </a:lnTo>
                  <a:lnTo>
                    <a:pt x="186321" y="146050"/>
                  </a:lnTo>
                  <a:lnTo>
                    <a:pt x="218427" y="139700"/>
                  </a:lnTo>
                  <a:lnTo>
                    <a:pt x="234581" y="140970"/>
                  </a:lnTo>
                  <a:lnTo>
                    <a:pt x="249859" y="144780"/>
                  </a:lnTo>
                  <a:lnTo>
                    <a:pt x="263956" y="152400"/>
                  </a:lnTo>
                  <a:lnTo>
                    <a:pt x="276504" y="162560"/>
                  </a:lnTo>
                  <a:lnTo>
                    <a:pt x="277545" y="163830"/>
                  </a:lnTo>
                  <a:lnTo>
                    <a:pt x="279234" y="165100"/>
                  </a:lnTo>
                  <a:lnTo>
                    <a:pt x="374535" y="165100"/>
                  </a:lnTo>
                  <a:lnTo>
                    <a:pt x="376567" y="168910"/>
                  </a:lnTo>
                  <a:lnTo>
                    <a:pt x="380453" y="171450"/>
                  </a:lnTo>
                  <a:lnTo>
                    <a:pt x="391464" y="171450"/>
                  </a:lnTo>
                  <a:lnTo>
                    <a:pt x="396786" y="166370"/>
                  </a:lnTo>
                  <a:lnTo>
                    <a:pt x="396786" y="153670"/>
                  </a:lnTo>
                  <a:lnTo>
                    <a:pt x="396786" y="152400"/>
                  </a:lnTo>
                  <a:lnTo>
                    <a:pt x="391464" y="147320"/>
                  </a:lnTo>
                  <a:lnTo>
                    <a:pt x="380453" y="147320"/>
                  </a:lnTo>
                  <a:lnTo>
                    <a:pt x="376567" y="149860"/>
                  </a:lnTo>
                  <a:lnTo>
                    <a:pt x="374535" y="153670"/>
                  </a:lnTo>
                  <a:lnTo>
                    <a:pt x="283603" y="153670"/>
                  </a:lnTo>
                  <a:lnTo>
                    <a:pt x="277241" y="148590"/>
                  </a:lnTo>
                  <a:lnTo>
                    <a:pt x="270433" y="143510"/>
                  </a:lnTo>
                  <a:lnTo>
                    <a:pt x="265010" y="139700"/>
                  </a:lnTo>
                  <a:lnTo>
                    <a:pt x="263207" y="138430"/>
                  </a:lnTo>
                  <a:lnTo>
                    <a:pt x="255574" y="134620"/>
                  </a:lnTo>
                  <a:lnTo>
                    <a:pt x="237426" y="129540"/>
                  </a:lnTo>
                  <a:lnTo>
                    <a:pt x="218427" y="127000"/>
                  </a:lnTo>
                  <a:lnTo>
                    <a:pt x="199707" y="129540"/>
                  </a:lnTo>
                  <a:lnTo>
                    <a:pt x="158648" y="148590"/>
                  </a:lnTo>
                  <a:lnTo>
                    <a:pt x="131749" y="185420"/>
                  </a:lnTo>
                  <a:lnTo>
                    <a:pt x="124358" y="222250"/>
                  </a:lnTo>
                  <a:lnTo>
                    <a:pt x="124815" y="231140"/>
                  </a:lnTo>
                  <a:lnTo>
                    <a:pt x="140373" y="274320"/>
                  </a:lnTo>
                  <a:lnTo>
                    <a:pt x="173621" y="304800"/>
                  </a:lnTo>
                  <a:lnTo>
                    <a:pt x="218427" y="316230"/>
                  </a:lnTo>
                  <a:lnTo>
                    <a:pt x="237147" y="313690"/>
                  </a:lnTo>
                  <a:lnTo>
                    <a:pt x="278218" y="294640"/>
                  </a:lnTo>
                  <a:lnTo>
                    <a:pt x="307911" y="251460"/>
                  </a:lnTo>
                  <a:lnTo>
                    <a:pt x="312331" y="227330"/>
                  </a:lnTo>
                  <a:lnTo>
                    <a:pt x="409841" y="227330"/>
                  </a:lnTo>
                  <a:lnTo>
                    <a:pt x="411861" y="231140"/>
                  </a:lnTo>
                  <a:lnTo>
                    <a:pt x="415747" y="233680"/>
                  </a:lnTo>
                  <a:lnTo>
                    <a:pt x="426758" y="233680"/>
                  </a:lnTo>
                  <a:lnTo>
                    <a:pt x="432079" y="228600"/>
                  </a:lnTo>
                  <a:lnTo>
                    <a:pt x="432079" y="227330"/>
                  </a:lnTo>
                  <a:lnTo>
                    <a:pt x="432079" y="214630"/>
                  </a:lnTo>
                  <a:close/>
                </a:path>
                <a:path w="17259934" h="8446770">
                  <a:moveTo>
                    <a:pt x="457187" y="88900"/>
                  </a:moveTo>
                  <a:lnTo>
                    <a:pt x="451878" y="83820"/>
                  </a:lnTo>
                  <a:lnTo>
                    <a:pt x="440855" y="83820"/>
                  </a:lnTo>
                  <a:lnTo>
                    <a:pt x="436968" y="86360"/>
                  </a:lnTo>
                  <a:lnTo>
                    <a:pt x="434949" y="88900"/>
                  </a:lnTo>
                  <a:lnTo>
                    <a:pt x="263080" y="88900"/>
                  </a:lnTo>
                  <a:lnTo>
                    <a:pt x="256438" y="60960"/>
                  </a:lnTo>
                  <a:lnTo>
                    <a:pt x="253898" y="57150"/>
                  </a:lnTo>
                  <a:lnTo>
                    <a:pt x="253060" y="55880"/>
                  </a:lnTo>
                  <a:lnTo>
                    <a:pt x="243535" y="48260"/>
                  </a:lnTo>
                  <a:lnTo>
                    <a:pt x="237578" y="45720"/>
                  </a:lnTo>
                  <a:lnTo>
                    <a:pt x="199288" y="45720"/>
                  </a:lnTo>
                  <a:lnTo>
                    <a:pt x="193319" y="48260"/>
                  </a:lnTo>
                  <a:lnTo>
                    <a:pt x="183807" y="55880"/>
                  </a:lnTo>
                  <a:lnTo>
                    <a:pt x="180428" y="60960"/>
                  </a:lnTo>
                  <a:lnTo>
                    <a:pt x="173431" y="90170"/>
                  </a:lnTo>
                  <a:lnTo>
                    <a:pt x="168757" y="91440"/>
                  </a:lnTo>
                  <a:lnTo>
                    <a:pt x="164528" y="92710"/>
                  </a:lnTo>
                  <a:lnTo>
                    <a:pt x="160045" y="95250"/>
                  </a:lnTo>
                  <a:lnTo>
                    <a:pt x="159600" y="95250"/>
                  </a:lnTo>
                  <a:lnTo>
                    <a:pt x="151257" y="90170"/>
                  </a:lnTo>
                  <a:lnTo>
                    <a:pt x="134569" y="80010"/>
                  </a:lnTo>
                  <a:lnTo>
                    <a:pt x="128409" y="78740"/>
                  </a:lnTo>
                  <a:lnTo>
                    <a:pt x="83578" y="109220"/>
                  </a:lnTo>
                  <a:lnTo>
                    <a:pt x="79438" y="127000"/>
                  </a:lnTo>
                  <a:lnTo>
                    <a:pt x="80822" y="133350"/>
                  </a:lnTo>
                  <a:lnTo>
                    <a:pt x="96380" y="158750"/>
                  </a:lnTo>
                  <a:lnTo>
                    <a:pt x="94272" y="163830"/>
                  </a:lnTo>
                  <a:lnTo>
                    <a:pt x="92519" y="167640"/>
                  </a:lnTo>
                  <a:lnTo>
                    <a:pt x="90855" y="172720"/>
                  </a:lnTo>
                  <a:lnTo>
                    <a:pt x="90525" y="172720"/>
                  </a:lnTo>
                  <a:lnTo>
                    <a:pt x="61836" y="179070"/>
                  </a:lnTo>
                  <a:lnTo>
                    <a:pt x="56489" y="182880"/>
                  </a:lnTo>
                  <a:lnTo>
                    <a:pt x="48945" y="191770"/>
                  </a:lnTo>
                  <a:lnTo>
                    <a:pt x="46863" y="198120"/>
                  </a:lnTo>
                  <a:lnTo>
                    <a:pt x="46863" y="237490"/>
                  </a:lnTo>
                  <a:lnTo>
                    <a:pt x="48437" y="242570"/>
                  </a:lnTo>
                  <a:lnTo>
                    <a:pt x="54178" y="248920"/>
                  </a:lnTo>
                  <a:lnTo>
                    <a:pt x="58229" y="251460"/>
                  </a:lnTo>
                  <a:lnTo>
                    <a:pt x="89090" y="259080"/>
                  </a:lnTo>
                  <a:lnTo>
                    <a:pt x="91503" y="261620"/>
                  </a:lnTo>
                  <a:lnTo>
                    <a:pt x="94043" y="267970"/>
                  </a:lnTo>
                  <a:lnTo>
                    <a:pt x="95770" y="273050"/>
                  </a:lnTo>
                  <a:lnTo>
                    <a:pt x="99009" y="279400"/>
                  </a:lnTo>
                  <a:lnTo>
                    <a:pt x="98844" y="281940"/>
                  </a:lnTo>
                  <a:lnTo>
                    <a:pt x="82105" y="309880"/>
                  </a:lnTo>
                  <a:lnTo>
                    <a:pt x="81051" y="313690"/>
                  </a:lnTo>
                  <a:lnTo>
                    <a:pt x="110032" y="353060"/>
                  </a:lnTo>
                  <a:lnTo>
                    <a:pt x="123520" y="356870"/>
                  </a:lnTo>
                  <a:lnTo>
                    <a:pt x="128206" y="355600"/>
                  </a:lnTo>
                  <a:lnTo>
                    <a:pt x="144767" y="345440"/>
                  </a:lnTo>
                  <a:lnTo>
                    <a:pt x="155117" y="339090"/>
                  </a:lnTo>
                  <a:lnTo>
                    <a:pt x="158356" y="339090"/>
                  </a:lnTo>
                  <a:lnTo>
                    <a:pt x="165188" y="341630"/>
                  </a:lnTo>
                  <a:lnTo>
                    <a:pt x="169354" y="344170"/>
                  </a:lnTo>
                  <a:lnTo>
                    <a:pt x="176479" y="346710"/>
                  </a:lnTo>
                  <a:lnTo>
                    <a:pt x="178638" y="349250"/>
                  </a:lnTo>
                  <a:lnTo>
                    <a:pt x="185839" y="379730"/>
                  </a:lnTo>
                  <a:lnTo>
                    <a:pt x="188404" y="383540"/>
                  </a:lnTo>
                  <a:lnTo>
                    <a:pt x="195630" y="389890"/>
                  </a:lnTo>
                  <a:lnTo>
                    <a:pt x="200164" y="391160"/>
                  </a:lnTo>
                  <a:lnTo>
                    <a:pt x="236702" y="391160"/>
                  </a:lnTo>
                  <a:lnTo>
                    <a:pt x="241236" y="389890"/>
                  </a:lnTo>
                  <a:lnTo>
                    <a:pt x="248462" y="383540"/>
                  </a:lnTo>
                  <a:lnTo>
                    <a:pt x="251028" y="379730"/>
                  </a:lnTo>
                  <a:lnTo>
                    <a:pt x="258229" y="349250"/>
                  </a:lnTo>
                  <a:lnTo>
                    <a:pt x="260388" y="346710"/>
                  </a:lnTo>
                  <a:lnTo>
                    <a:pt x="267512" y="344170"/>
                  </a:lnTo>
                  <a:lnTo>
                    <a:pt x="271678" y="341630"/>
                  </a:lnTo>
                  <a:lnTo>
                    <a:pt x="278498" y="339090"/>
                  </a:lnTo>
                  <a:lnTo>
                    <a:pt x="281749" y="339090"/>
                  </a:lnTo>
                  <a:lnTo>
                    <a:pt x="308660" y="355600"/>
                  </a:lnTo>
                  <a:lnTo>
                    <a:pt x="313347" y="356870"/>
                  </a:lnTo>
                  <a:lnTo>
                    <a:pt x="322503" y="355600"/>
                  </a:lnTo>
                  <a:lnTo>
                    <a:pt x="326834" y="353060"/>
                  </a:lnTo>
                  <a:lnTo>
                    <a:pt x="334581" y="345440"/>
                  </a:lnTo>
                  <a:lnTo>
                    <a:pt x="352666" y="327660"/>
                  </a:lnTo>
                  <a:lnTo>
                    <a:pt x="354749" y="323850"/>
                  </a:lnTo>
                  <a:lnTo>
                    <a:pt x="355803" y="313690"/>
                  </a:lnTo>
                  <a:lnTo>
                    <a:pt x="354761" y="309880"/>
                  </a:lnTo>
                  <a:lnTo>
                    <a:pt x="345160" y="294640"/>
                  </a:lnTo>
                  <a:lnTo>
                    <a:pt x="427977" y="294640"/>
                  </a:lnTo>
                  <a:lnTo>
                    <a:pt x="430009" y="297180"/>
                  </a:lnTo>
                  <a:lnTo>
                    <a:pt x="433895" y="299720"/>
                  </a:lnTo>
                  <a:lnTo>
                    <a:pt x="444906" y="299720"/>
                  </a:lnTo>
                  <a:lnTo>
                    <a:pt x="450227" y="294640"/>
                  </a:lnTo>
                  <a:lnTo>
                    <a:pt x="450227" y="281940"/>
                  </a:lnTo>
                  <a:lnTo>
                    <a:pt x="444906" y="276860"/>
                  </a:lnTo>
                  <a:lnTo>
                    <a:pt x="433895" y="276860"/>
                  </a:lnTo>
                  <a:lnTo>
                    <a:pt x="430009" y="279400"/>
                  </a:lnTo>
                  <a:lnTo>
                    <a:pt x="427977" y="281940"/>
                  </a:lnTo>
                  <a:lnTo>
                    <a:pt x="331419" y="281940"/>
                  </a:lnTo>
                  <a:lnTo>
                    <a:pt x="328841" y="284480"/>
                  </a:lnTo>
                  <a:lnTo>
                    <a:pt x="328841" y="289560"/>
                  </a:lnTo>
                  <a:lnTo>
                    <a:pt x="329539" y="290830"/>
                  </a:lnTo>
                  <a:lnTo>
                    <a:pt x="330669" y="292100"/>
                  </a:lnTo>
                  <a:lnTo>
                    <a:pt x="344792" y="314960"/>
                  </a:lnTo>
                  <a:lnTo>
                    <a:pt x="344258" y="320040"/>
                  </a:lnTo>
                  <a:lnTo>
                    <a:pt x="318985" y="345440"/>
                  </a:lnTo>
                  <a:lnTo>
                    <a:pt x="314388" y="345440"/>
                  </a:lnTo>
                  <a:lnTo>
                    <a:pt x="303707" y="339090"/>
                  </a:lnTo>
                  <a:lnTo>
                    <a:pt x="284480" y="327660"/>
                  </a:lnTo>
                  <a:lnTo>
                    <a:pt x="277126" y="326390"/>
                  </a:lnTo>
                  <a:lnTo>
                    <a:pt x="267093" y="331470"/>
                  </a:lnTo>
                  <a:lnTo>
                    <a:pt x="263283" y="332740"/>
                  </a:lnTo>
                  <a:lnTo>
                    <a:pt x="252831" y="336550"/>
                  </a:lnTo>
                  <a:lnTo>
                    <a:pt x="247929" y="341630"/>
                  </a:lnTo>
                  <a:lnTo>
                    <a:pt x="239928" y="375920"/>
                  </a:lnTo>
                  <a:lnTo>
                    <a:pt x="236308" y="379730"/>
                  </a:lnTo>
                  <a:lnTo>
                    <a:pt x="200558" y="379730"/>
                  </a:lnTo>
                  <a:lnTo>
                    <a:pt x="196938" y="375920"/>
                  </a:lnTo>
                  <a:lnTo>
                    <a:pt x="188937" y="341630"/>
                  </a:lnTo>
                  <a:lnTo>
                    <a:pt x="186486" y="339090"/>
                  </a:lnTo>
                  <a:lnTo>
                    <a:pt x="184035" y="336550"/>
                  </a:lnTo>
                  <a:lnTo>
                    <a:pt x="173583" y="332740"/>
                  </a:lnTo>
                  <a:lnTo>
                    <a:pt x="169773" y="331470"/>
                  </a:lnTo>
                  <a:lnTo>
                    <a:pt x="159740" y="326390"/>
                  </a:lnTo>
                  <a:lnTo>
                    <a:pt x="152387" y="327660"/>
                  </a:lnTo>
                  <a:lnTo>
                    <a:pt x="122466" y="345440"/>
                  </a:lnTo>
                  <a:lnTo>
                    <a:pt x="117881" y="345440"/>
                  </a:lnTo>
                  <a:lnTo>
                    <a:pt x="92595" y="320040"/>
                  </a:lnTo>
                  <a:lnTo>
                    <a:pt x="92075" y="314960"/>
                  </a:lnTo>
                  <a:lnTo>
                    <a:pt x="110667" y="285750"/>
                  </a:lnTo>
                  <a:lnTo>
                    <a:pt x="111086" y="278130"/>
                  </a:lnTo>
                  <a:lnTo>
                    <a:pt x="106311" y="267970"/>
                  </a:lnTo>
                  <a:lnTo>
                    <a:pt x="104736" y="264160"/>
                  </a:lnTo>
                  <a:lnTo>
                    <a:pt x="101015" y="254000"/>
                  </a:lnTo>
                  <a:lnTo>
                    <a:pt x="95529" y="248920"/>
                  </a:lnTo>
                  <a:lnTo>
                    <a:pt x="61226" y="241300"/>
                  </a:lnTo>
                  <a:lnTo>
                    <a:pt x="58356" y="237490"/>
                  </a:lnTo>
                  <a:lnTo>
                    <a:pt x="58394" y="217170"/>
                  </a:lnTo>
                  <a:lnTo>
                    <a:pt x="58356" y="200660"/>
                  </a:lnTo>
                  <a:lnTo>
                    <a:pt x="59550" y="196850"/>
                  </a:lnTo>
                  <a:lnTo>
                    <a:pt x="63893" y="191770"/>
                  </a:lnTo>
                  <a:lnTo>
                    <a:pt x="66954" y="190500"/>
                  </a:lnTo>
                  <a:lnTo>
                    <a:pt x="96951" y="182880"/>
                  </a:lnTo>
                  <a:lnTo>
                    <a:pt x="100368" y="180340"/>
                  </a:lnTo>
                  <a:lnTo>
                    <a:pt x="103212" y="171450"/>
                  </a:lnTo>
                  <a:lnTo>
                    <a:pt x="104813" y="167640"/>
                  </a:lnTo>
                  <a:lnTo>
                    <a:pt x="108470" y="160020"/>
                  </a:lnTo>
                  <a:lnTo>
                    <a:pt x="108216" y="156210"/>
                  </a:lnTo>
                  <a:lnTo>
                    <a:pt x="91948" y="129540"/>
                  </a:lnTo>
                  <a:lnTo>
                    <a:pt x="91147" y="125730"/>
                  </a:lnTo>
                  <a:lnTo>
                    <a:pt x="91948" y="119380"/>
                  </a:lnTo>
                  <a:lnTo>
                    <a:pt x="93535" y="115570"/>
                  </a:lnTo>
                  <a:lnTo>
                    <a:pt x="116954" y="92710"/>
                  </a:lnTo>
                  <a:lnTo>
                    <a:pt x="120218" y="90170"/>
                  </a:lnTo>
                  <a:lnTo>
                    <a:pt x="130695" y="90170"/>
                  </a:lnTo>
                  <a:lnTo>
                    <a:pt x="156870" y="106680"/>
                  </a:lnTo>
                  <a:lnTo>
                    <a:pt x="161442" y="107950"/>
                  </a:lnTo>
                  <a:lnTo>
                    <a:pt x="169113" y="104140"/>
                  </a:lnTo>
                  <a:lnTo>
                    <a:pt x="172974" y="101600"/>
                  </a:lnTo>
                  <a:lnTo>
                    <a:pt x="180987" y="99060"/>
                  </a:lnTo>
                  <a:lnTo>
                    <a:pt x="184035" y="95250"/>
                  </a:lnTo>
                  <a:lnTo>
                    <a:pt x="191033" y="66040"/>
                  </a:lnTo>
                  <a:lnTo>
                    <a:pt x="192976" y="62230"/>
                  </a:lnTo>
                  <a:lnTo>
                    <a:pt x="198437" y="58420"/>
                  </a:lnTo>
                  <a:lnTo>
                    <a:pt x="201879" y="57150"/>
                  </a:lnTo>
                  <a:lnTo>
                    <a:pt x="234988" y="57150"/>
                  </a:lnTo>
                  <a:lnTo>
                    <a:pt x="238417" y="58420"/>
                  </a:lnTo>
                  <a:lnTo>
                    <a:pt x="243890" y="62230"/>
                  </a:lnTo>
                  <a:lnTo>
                    <a:pt x="245833" y="66040"/>
                  </a:lnTo>
                  <a:lnTo>
                    <a:pt x="252818" y="95250"/>
                  </a:lnTo>
                  <a:lnTo>
                    <a:pt x="255803" y="99060"/>
                  </a:lnTo>
                  <a:lnTo>
                    <a:pt x="260477" y="100330"/>
                  </a:lnTo>
                  <a:lnTo>
                    <a:pt x="261188" y="101600"/>
                  </a:lnTo>
                  <a:lnTo>
                    <a:pt x="434949" y="101600"/>
                  </a:lnTo>
                  <a:lnTo>
                    <a:pt x="436968" y="104140"/>
                  </a:lnTo>
                  <a:lnTo>
                    <a:pt x="440855" y="106680"/>
                  </a:lnTo>
                  <a:lnTo>
                    <a:pt x="451878" y="106680"/>
                  </a:lnTo>
                  <a:lnTo>
                    <a:pt x="457187" y="101600"/>
                  </a:lnTo>
                  <a:lnTo>
                    <a:pt x="457187" y="88900"/>
                  </a:lnTo>
                  <a:close/>
                </a:path>
                <a:path w="17259934" h="8446770">
                  <a:moveTo>
                    <a:pt x="17259313" y="6793852"/>
                  </a:moveTo>
                  <a:lnTo>
                    <a:pt x="17210774" y="6795249"/>
                  </a:lnTo>
                  <a:lnTo>
                    <a:pt x="17162971" y="6799402"/>
                  </a:lnTo>
                  <a:lnTo>
                    <a:pt x="17115968" y="6806235"/>
                  </a:lnTo>
                  <a:lnTo>
                    <a:pt x="17069880" y="6815671"/>
                  </a:lnTo>
                  <a:lnTo>
                    <a:pt x="17024744" y="6827621"/>
                  </a:lnTo>
                  <a:lnTo>
                    <a:pt x="16980675" y="6842011"/>
                  </a:lnTo>
                  <a:lnTo>
                    <a:pt x="16937711" y="6858775"/>
                  </a:lnTo>
                  <a:lnTo>
                    <a:pt x="16895966" y="6877825"/>
                  </a:lnTo>
                  <a:lnTo>
                    <a:pt x="16855504" y="6899084"/>
                  </a:lnTo>
                  <a:lnTo>
                    <a:pt x="16816388" y="6922478"/>
                  </a:lnTo>
                  <a:lnTo>
                    <a:pt x="16778720" y="6947929"/>
                  </a:lnTo>
                  <a:lnTo>
                    <a:pt x="16742563" y="6975361"/>
                  </a:lnTo>
                  <a:lnTo>
                    <a:pt x="16707993" y="7004685"/>
                  </a:lnTo>
                  <a:lnTo>
                    <a:pt x="16675088" y="7035838"/>
                  </a:lnTo>
                  <a:lnTo>
                    <a:pt x="16643934" y="7068744"/>
                  </a:lnTo>
                  <a:lnTo>
                    <a:pt x="16614610" y="7103313"/>
                  </a:lnTo>
                  <a:lnTo>
                    <a:pt x="16587178" y="7139470"/>
                  </a:lnTo>
                  <a:lnTo>
                    <a:pt x="16561727" y="7177138"/>
                  </a:lnTo>
                  <a:lnTo>
                    <a:pt x="16538334" y="7216254"/>
                  </a:lnTo>
                  <a:lnTo>
                    <a:pt x="16517074" y="7256716"/>
                  </a:lnTo>
                  <a:lnTo>
                    <a:pt x="16498024" y="7298461"/>
                  </a:lnTo>
                  <a:lnTo>
                    <a:pt x="16481260" y="7341413"/>
                  </a:lnTo>
                  <a:lnTo>
                    <a:pt x="16466871" y="7385494"/>
                  </a:lnTo>
                  <a:lnTo>
                    <a:pt x="16454920" y="7430630"/>
                  </a:lnTo>
                  <a:lnTo>
                    <a:pt x="16445484" y="7476718"/>
                  </a:lnTo>
                  <a:lnTo>
                    <a:pt x="16438652" y="7523708"/>
                  </a:lnTo>
                  <a:lnTo>
                    <a:pt x="16434499" y="7571524"/>
                  </a:lnTo>
                  <a:lnTo>
                    <a:pt x="16433102" y="7620076"/>
                  </a:lnTo>
                  <a:lnTo>
                    <a:pt x="16434499" y="7668615"/>
                  </a:lnTo>
                  <a:lnTo>
                    <a:pt x="16438652" y="7716431"/>
                  </a:lnTo>
                  <a:lnTo>
                    <a:pt x="16445484" y="7763421"/>
                  </a:lnTo>
                  <a:lnTo>
                    <a:pt x="16454920" y="7809509"/>
                  </a:lnTo>
                  <a:lnTo>
                    <a:pt x="16466871" y="7854645"/>
                  </a:lnTo>
                  <a:lnTo>
                    <a:pt x="16481260" y="7898727"/>
                  </a:lnTo>
                  <a:lnTo>
                    <a:pt x="16498024" y="7941678"/>
                  </a:lnTo>
                  <a:lnTo>
                    <a:pt x="16517074" y="7983423"/>
                  </a:lnTo>
                  <a:lnTo>
                    <a:pt x="16538334" y="8023885"/>
                  </a:lnTo>
                  <a:lnTo>
                    <a:pt x="16561727" y="8063001"/>
                  </a:lnTo>
                  <a:lnTo>
                    <a:pt x="16587178" y="8100669"/>
                  </a:lnTo>
                  <a:lnTo>
                    <a:pt x="16614610" y="8136826"/>
                  </a:lnTo>
                  <a:lnTo>
                    <a:pt x="16643934" y="8171396"/>
                  </a:lnTo>
                  <a:lnTo>
                    <a:pt x="16675088" y="8204301"/>
                  </a:lnTo>
                  <a:lnTo>
                    <a:pt x="16707993" y="8235455"/>
                  </a:lnTo>
                  <a:lnTo>
                    <a:pt x="16742563" y="8264779"/>
                  </a:lnTo>
                  <a:lnTo>
                    <a:pt x="16778720" y="8292211"/>
                  </a:lnTo>
                  <a:lnTo>
                    <a:pt x="16816388" y="8317662"/>
                  </a:lnTo>
                  <a:lnTo>
                    <a:pt x="16855504" y="8341055"/>
                  </a:lnTo>
                  <a:lnTo>
                    <a:pt x="16895966" y="8362315"/>
                  </a:lnTo>
                  <a:lnTo>
                    <a:pt x="16937711" y="8381365"/>
                  </a:lnTo>
                  <a:lnTo>
                    <a:pt x="16980675" y="8398129"/>
                  </a:lnTo>
                  <a:lnTo>
                    <a:pt x="17024744" y="8412518"/>
                  </a:lnTo>
                  <a:lnTo>
                    <a:pt x="17069880" y="8424469"/>
                  </a:lnTo>
                  <a:lnTo>
                    <a:pt x="17115968" y="8433905"/>
                  </a:lnTo>
                  <a:lnTo>
                    <a:pt x="17162971" y="8440737"/>
                  </a:lnTo>
                  <a:lnTo>
                    <a:pt x="17210774" y="8444890"/>
                  </a:lnTo>
                  <a:lnTo>
                    <a:pt x="17259313" y="8446287"/>
                  </a:lnTo>
                  <a:lnTo>
                    <a:pt x="17259313" y="6793852"/>
                  </a:lnTo>
                  <a:close/>
                </a:path>
              </a:pathLst>
            </a:custGeom>
            <a:solidFill>
              <a:srgbClr val="E1466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1735941" y="316411"/>
              <a:ext cx="6169526" cy="4469110"/>
            </a:xfrm>
            <a:prstGeom prst="rect"/>
          </p:spPr>
        </p:pic>
        <p:sp>
          <p:nvSpPr>
            <p:cNvPr id="1048588" name="object 5"/>
            <p:cNvSpPr/>
            <p:nvPr/>
          </p:nvSpPr>
          <p:spPr>
            <a:xfrm>
              <a:off x="0" y="6954456"/>
              <a:ext cx="3633470" cy="2799715"/>
            </a:xfrm>
            <a:custGeom>
              <a:avLst/>
              <a:ahLst/>
              <a:rect l="l" t="t" r="r" b="b"/>
              <a:pathLst>
                <a:path w="3633470" h="2799715">
                  <a:moveTo>
                    <a:pt x="1587317" y="45238"/>
                  </a:moveTo>
                  <a:lnTo>
                    <a:pt x="1028754" y="45238"/>
                  </a:lnTo>
                  <a:lnTo>
                    <a:pt x="1028754" y="0"/>
                  </a:lnTo>
                  <a:lnTo>
                    <a:pt x="1587317" y="0"/>
                  </a:lnTo>
                  <a:lnTo>
                    <a:pt x="1587317" y="45238"/>
                  </a:lnTo>
                  <a:close/>
                </a:path>
                <a:path w="3633470" h="2799715">
                  <a:moveTo>
                    <a:pt x="2061340" y="708731"/>
                  </a:moveTo>
                  <a:lnTo>
                    <a:pt x="1587317" y="708731"/>
                  </a:lnTo>
                  <a:lnTo>
                    <a:pt x="1587317" y="663493"/>
                  </a:lnTo>
                  <a:lnTo>
                    <a:pt x="2061340" y="663493"/>
                  </a:lnTo>
                  <a:lnTo>
                    <a:pt x="2061340" y="708731"/>
                  </a:lnTo>
                  <a:close/>
                </a:path>
                <a:path w="3633470" h="2799715">
                  <a:moveTo>
                    <a:pt x="2861444" y="708731"/>
                  </a:moveTo>
                  <a:lnTo>
                    <a:pt x="2500642" y="708731"/>
                  </a:lnTo>
                  <a:lnTo>
                    <a:pt x="2500642" y="663493"/>
                  </a:lnTo>
                  <a:lnTo>
                    <a:pt x="2861444" y="663493"/>
                  </a:lnTo>
                  <a:lnTo>
                    <a:pt x="2861444" y="708731"/>
                  </a:lnTo>
                  <a:close/>
                </a:path>
                <a:path w="3633470" h="2799715">
                  <a:moveTo>
                    <a:pt x="1043850" y="2074773"/>
                  </a:moveTo>
                  <a:lnTo>
                    <a:pt x="573903" y="2074773"/>
                  </a:lnTo>
                  <a:lnTo>
                    <a:pt x="573903" y="2029534"/>
                  </a:lnTo>
                  <a:lnTo>
                    <a:pt x="1043850" y="2029534"/>
                  </a:lnTo>
                  <a:lnTo>
                    <a:pt x="1043850" y="2074773"/>
                  </a:lnTo>
                  <a:close/>
                </a:path>
                <a:path w="3633470" h="2799715">
                  <a:moveTo>
                    <a:pt x="1935135" y="2080955"/>
                  </a:moveTo>
                  <a:lnTo>
                    <a:pt x="1466546" y="2080955"/>
                  </a:lnTo>
                  <a:lnTo>
                    <a:pt x="1466546" y="2035717"/>
                  </a:lnTo>
                  <a:lnTo>
                    <a:pt x="1935135" y="2035717"/>
                  </a:lnTo>
                  <a:lnTo>
                    <a:pt x="1935135" y="2080955"/>
                  </a:lnTo>
                  <a:close/>
                </a:path>
                <a:path w="3633470" h="2799715">
                  <a:moveTo>
                    <a:pt x="1345776" y="715818"/>
                  </a:moveTo>
                  <a:lnTo>
                    <a:pt x="875829" y="715818"/>
                  </a:lnTo>
                  <a:lnTo>
                    <a:pt x="875829" y="670580"/>
                  </a:lnTo>
                  <a:lnTo>
                    <a:pt x="1345776" y="670580"/>
                  </a:lnTo>
                  <a:lnTo>
                    <a:pt x="1345776" y="715818"/>
                  </a:lnTo>
                  <a:close/>
                </a:path>
                <a:path w="3633470" h="2799715">
                  <a:moveTo>
                    <a:pt x="1366005" y="1872407"/>
                  </a:moveTo>
                  <a:lnTo>
                    <a:pt x="1325547" y="1852201"/>
                  </a:lnTo>
                  <a:lnTo>
                    <a:pt x="1461414" y="1580772"/>
                  </a:lnTo>
                  <a:lnTo>
                    <a:pt x="1501872" y="1600978"/>
                  </a:lnTo>
                  <a:lnTo>
                    <a:pt x="1366005" y="1872407"/>
                  </a:lnTo>
                  <a:close/>
                </a:path>
                <a:path w="3633470" h="2799715">
                  <a:moveTo>
                    <a:pt x="2270273" y="2680964"/>
                  </a:moveTo>
                  <a:lnTo>
                    <a:pt x="1424881" y="2183344"/>
                  </a:lnTo>
                  <a:lnTo>
                    <a:pt x="1447827" y="2144439"/>
                  </a:lnTo>
                  <a:lnTo>
                    <a:pt x="2293219" y="2642059"/>
                  </a:lnTo>
                  <a:lnTo>
                    <a:pt x="2270273" y="2680964"/>
                  </a:lnTo>
                  <a:close/>
                </a:path>
                <a:path w="3633470" h="2799715">
                  <a:moveTo>
                    <a:pt x="762908" y="498223"/>
                  </a:moveTo>
                  <a:lnTo>
                    <a:pt x="720790" y="481786"/>
                  </a:lnTo>
                  <a:lnTo>
                    <a:pt x="856656" y="134960"/>
                  </a:lnTo>
                  <a:lnTo>
                    <a:pt x="898775" y="151397"/>
                  </a:lnTo>
                  <a:lnTo>
                    <a:pt x="762908" y="498223"/>
                  </a:lnTo>
                  <a:close/>
                </a:path>
                <a:path w="3633470" h="2799715">
                  <a:moveTo>
                    <a:pt x="2946285" y="1306478"/>
                  </a:moveTo>
                  <a:lnTo>
                    <a:pt x="2417915" y="854096"/>
                  </a:lnTo>
                  <a:lnTo>
                    <a:pt x="2447352" y="819715"/>
                  </a:lnTo>
                  <a:lnTo>
                    <a:pt x="2975723" y="1272097"/>
                  </a:lnTo>
                  <a:lnTo>
                    <a:pt x="2946285" y="1306478"/>
                  </a:lnTo>
                  <a:close/>
                </a:path>
                <a:path w="3633470" h="2799715">
                  <a:moveTo>
                    <a:pt x="107880" y="1395295"/>
                  </a:moveTo>
                  <a:lnTo>
                    <a:pt x="0" y="1395295"/>
                  </a:lnTo>
                  <a:lnTo>
                    <a:pt x="0" y="1350057"/>
                  </a:lnTo>
                  <a:lnTo>
                    <a:pt x="107880" y="1350057"/>
                  </a:lnTo>
                  <a:lnTo>
                    <a:pt x="107880" y="1395295"/>
                  </a:lnTo>
                  <a:close/>
                </a:path>
                <a:path w="3633470" h="2799715">
                  <a:moveTo>
                    <a:pt x="2938435" y="1395295"/>
                  </a:moveTo>
                  <a:lnTo>
                    <a:pt x="2364776" y="1395295"/>
                  </a:lnTo>
                  <a:lnTo>
                    <a:pt x="2364776" y="1350057"/>
                  </a:lnTo>
                  <a:lnTo>
                    <a:pt x="2938435" y="1350057"/>
                  </a:lnTo>
                  <a:lnTo>
                    <a:pt x="2938435" y="1395295"/>
                  </a:lnTo>
                  <a:close/>
                </a:path>
                <a:path w="3633470" h="2799715">
                  <a:moveTo>
                    <a:pt x="3632864" y="1402383"/>
                  </a:moveTo>
                  <a:lnTo>
                    <a:pt x="3164879" y="1402383"/>
                  </a:lnTo>
                  <a:lnTo>
                    <a:pt x="3164879" y="1357144"/>
                  </a:lnTo>
                  <a:lnTo>
                    <a:pt x="3632864" y="1357144"/>
                  </a:lnTo>
                  <a:lnTo>
                    <a:pt x="3632864" y="1402383"/>
                  </a:lnTo>
                  <a:close/>
                </a:path>
                <a:path w="3633470" h="2799715">
                  <a:moveTo>
                    <a:pt x="2266650" y="2799639"/>
                  </a:moveTo>
                  <a:lnTo>
                    <a:pt x="1791117" y="2799639"/>
                  </a:lnTo>
                  <a:lnTo>
                    <a:pt x="1791117" y="2754401"/>
                  </a:lnTo>
                  <a:lnTo>
                    <a:pt x="2266650" y="2754401"/>
                  </a:lnTo>
                  <a:lnTo>
                    <a:pt x="2266650" y="2799639"/>
                  </a:lnTo>
                  <a:close/>
                </a:path>
                <a:path w="3633470" h="2799715">
                  <a:moveTo>
                    <a:pt x="3157331" y="2799639"/>
                  </a:moveTo>
                  <a:lnTo>
                    <a:pt x="2681798" y="2799639"/>
                  </a:lnTo>
                  <a:lnTo>
                    <a:pt x="2681798" y="2754401"/>
                  </a:lnTo>
                  <a:lnTo>
                    <a:pt x="3157331" y="2754401"/>
                  </a:lnTo>
                  <a:lnTo>
                    <a:pt x="3157331" y="2799639"/>
                  </a:lnTo>
                  <a:close/>
                </a:path>
                <a:path w="3633470" h="2799715">
                  <a:moveTo>
                    <a:pt x="787062" y="51269"/>
                  </a:moveTo>
                  <a:lnTo>
                    <a:pt x="324059" y="51269"/>
                  </a:lnTo>
                  <a:lnTo>
                    <a:pt x="324059" y="6031"/>
                  </a:lnTo>
                  <a:lnTo>
                    <a:pt x="787062" y="6031"/>
                  </a:lnTo>
                  <a:lnTo>
                    <a:pt x="787062" y="51269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0" y="6747868"/>
              <a:ext cx="4710281" cy="3218695"/>
            </a:xfrm>
            <a:prstGeom prst="rect"/>
          </p:spPr>
        </p:pic>
        <p:pic>
          <p:nvPicPr>
            <p:cNvPr id="2097155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2322152" y="316411"/>
              <a:ext cx="4931773" cy="4931773"/>
            </a:xfrm>
            <a:prstGeom prst="rect"/>
          </p:spPr>
        </p:pic>
      </p:grpSp>
      <p:sp>
        <p:nvSpPr>
          <p:cNvPr id="1048589" name="object 8"/>
          <p:cNvSpPr txBox="1">
            <a:spLocks noGrp="1"/>
          </p:cNvSpPr>
          <p:nvPr>
            <p:ph type="title"/>
          </p:nvPr>
        </p:nvSpPr>
        <p:spPr>
          <a:xfrm>
            <a:off x="448815" y="316410"/>
            <a:ext cx="11873337" cy="3517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0"/>
              </a:spcBef>
              <a:buNone/>
            </a:pPr>
            <a:r>
              <a:rPr dirty="0" sz="11850" lang="en-US" spc="305">
                <a:latin typeface="Lucida Sans Unicode"/>
                <a:cs typeface="Lucida Sans Unicode"/>
              </a:rPr>
              <a:t>P</a:t>
            </a:r>
            <a:r>
              <a:rPr dirty="0" sz="11850" lang="en-US" spc="305">
                <a:latin typeface="Lucida Sans Unicode"/>
                <a:cs typeface="Lucida Sans Unicode"/>
              </a:rPr>
              <a:t>Y</a:t>
            </a:r>
            <a:r>
              <a:rPr dirty="0" sz="11850" lang="en-US" spc="305">
                <a:latin typeface="Lucida Sans Unicode"/>
                <a:cs typeface="Lucida Sans Unicode"/>
              </a:rPr>
              <a:t>T</a:t>
            </a:r>
            <a:r>
              <a:rPr dirty="0" sz="11850" lang="en-US" spc="305">
                <a:latin typeface="Lucida Sans Unicode"/>
                <a:cs typeface="Lucida Sans Unicode"/>
              </a:rPr>
              <a:t>H</a:t>
            </a:r>
            <a:r>
              <a:rPr dirty="0" sz="11850" lang="en-US" spc="305">
                <a:latin typeface="Lucida Sans Unicode"/>
                <a:cs typeface="Lucida Sans Unicode"/>
              </a:rPr>
              <a:t>O</a:t>
            </a:r>
            <a:r>
              <a:rPr dirty="0" sz="11850" lang="en-US" spc="305">
                <a:latin typeface="Lucida Sans Unicode"/>
                <a:cs typeface="Lucida Sans Unicode"/>
              </a:rPr>
              <a:t>N</a:t>
            </a:r>
            <a:r>
              <a:rPr dirty="0" sz="11850" lang="en-US" spc="305">
                <a:latin typeface="Lucida Sans Unicode"/>
                <a:cs typeface="Lucida Sans Unicode"/>
              </a:rPr>
              <a:t> </a:t>
            </a:r>
            <a:r>
              <a:rPr dirty="0" sz="11850" lang="en-US" spc="305">
                <a:latin typeface="Lucida Sans Unicode"/>
                <a:cs typeface="Lucida Sans Unicode"/>
              </a:rPr>
              <a:t>PROGRAMMING </a:t>
            </a:r>
            <a:endParaRPr sz="11850">
              <a:latin typeface="Lucida Sans Unicode"/>
              <a:cs typeface="Lucida Sans Unicode"/>
            </a:endParaRPr>
          </a:p>
        </p:txBody>
      </p:sp>
      <p:sp>
        <p:nvSpPr>
          <p:cNvPr id="1048590" name="object 9"/>
          <p:cNvSpPr txBox="1"/>
          <p:nvPr/>
        </p:nvSpPr>
        <p:spPr>
          <a:xfrm>
            <a:off x="448815" y="4910273"/>
            <a:ext cx="10542855" cy="4127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2ND 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5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5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ARMA</a:t>
            </a:r>
            <a:endParaRPr sz="5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5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5500" lang="en-US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5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"/>
          <p:cNvGrpSpPr/>
          <p:nvPr/>
        </p:nvGrpSpPr>
        <p:grpSpPr>
          <a:xfrm>
            <a:off x="684811" y="607953"/>
            <a:ext cx="2993390" cy="871219"/>
            <a:chOff x="684811" y="607953"/>
            <a:chExt cx="2993390" cy="871219"/>
          </a:xfrm>
        </p:grpSpPr>
        <p:sp>
          <p:nvSpPr>
            <p:cNvPr id="1048596" name="object 3"/>
            <p:cNvSpPr/>
            <p:nvPr/>
          </p:nvSpPr>
          <p:spPr>
            <a:xfrm>
              <a:off x="684811" y="607953"/>
              <a:ext cx="2993390" cy="871219"/>
            </a:xfrm>
            <a:custGeom>
              <a:avLst/>
              <a:ahLst/>
              <a:rect l="l" t="t" r="r" b="b"/>
              <a:pathLst>
                <a:path w="2993390" h="871219">
                  <a:moveTo>
                    <a:pt x="2829221" y="870895"/>
                  </a:moveTo>
                  <a:lnTo>
                    <a:pt x="164130" y="870895"/>
                  </a:lnTo>
                  <a:lnTo>
                    <a:pt x="120570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2"/>
                  </a:lnTo>
                  <a:lnTo>
                    <a:pt x="5877" y="750325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69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70" y="5876"/>
                  </a:lnTo>
                  <a:lnTo>
                    <a:pt x="164128" y="0"/>
                  </a:lnTo>
                  <a:lnTo>
                    <a:pt x="2829224" y="0"/>
                  </a:lnTo>
                  <a:lnTo>
                    <a:pt x="2872782" y="5876"/>
                  </a:lnTo>
                  <a:lnTo>
                    <a:pt x="2911969" y="22454"/>
                  </a:lnTo>
                  <a:lnTo>
                    <a:pt x="2945201" y="48150"/>
                  </a:lnTo>
                  <a:lnTo>
                    <a:pt x="2970897" y="81382"/>
                  </a:lnTo>
                  <a:lnTo>
                    <a:pt x="2987474" y="120569"/>
                  </a:lnTo>
                  <a:lnTo>
                    <a:pt x="2993352" y="164130"/>
                  </a:lnTo>
                  <a:lnTo>
                    <a:pt x="2993352" y="706765"/>
                  </a:lnTo>
                  <a:lnTo>
                    <a:pt x="2987474" y="750325"/>
                  </a:lnTo>
                  <a:lnTo>
                    <a:pt x="2970897" y="789512"/>
                  </a:lnTo>
                  <a:lnTo>
                    <a:pt x="2945201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1" y="870895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028684" y="812011"/>
              <a:ext cx="457200" cy="436880"/>
            </a:xfrm>
            <a:custGeom>
              <a:avLst/>
              <a:ahLst/>
              <a:rect l="l" t="t" r="r" b="b"/>
              <a:pathLst>
                <a:path w="457200" h="436880">
                  <a:moveTo>
                    <a:pt x="237396" y="436880"/>
                  </a:moveTo>
                  <a:lnTo>
                    <a:pt x="218682" y="436880"/>
                  </a:lnTo>
                  <a:lnTo>
                    <a:pt x="196719" y="435610"/>
                  </a:lnTo>
                  <a:lnTo>
                    <a:pt x="154083" y="427990"/>
                  </a:lnTo>
                  <a:lnTo>
                    <a:pt x="114536" y="410210"/>
                  </a:lnTo>
                  <a:lnTo>
                    <a:pt x="79720" y="387350"/>
                  </a:lnTo>
                  <a:lnTo>
                    <a:pt x="49804" y="356870"/>
                  </a:lnTo>
                  <a:lnTo>
                    <a:pt x="26331" y="322580"/>
                  </a:lnTo>
                  <a:lnTo>
                    <a:pt x="9690" y="283210"/>
                  </a:lnTo>
                  <a:lnTo>
                    <a:pt x="1081" y="240030"/>
                  </a:lnTo>
                  <a:lnTo>
                    <a:pt x="0" y="218440"/>
                  </a:lnTo>
                  <a:lnTo>
                    <a:pt x="1081" y="196850"/>
                  </a:lnTo>
                  <a:lnTo>
                    <a:pt x="9690" y="153670"/>
                  </a:lnTo>
                  <a:lnTo>
                    <a:pt x="26331" y="114300"/>
                  </a:lnTo>
                  <a:lnTo>
                    <a:pt x="49804" y="78740"/>
                  </a:lnTo>
                  <a:lnTo>
                    <a:pt x="79720" y="49530"/>
                  </a:lnTo>
                  <a:lnTo>
                    <a:pt x="114536" y="25400"/>
                  </a:lnTo>
                  <a:lnTo>
                    <a:pt x="154083" y="8890"/>
                  </a:lnTo>
                  <a:lnTo>
                    <a:pt x="196719" y="0"/>
                  </a:lnTo>
                  <a:lnTo>
                    <a:pt x="237950" y="0"/>
                  </a:lnTo>
                  <a:lnTo>
                    <a:pt x="256949" y="2540"/>
                  </a:lnTo>
                  <a:lnTo>
                    <a:pt x="275611" y="6350"/>
                  </a:lnTo>
                  <a:lnTo>
                    <a:pt x="286567" y="10160"/>
                  </a:lnTo>
                  <a:lnTo>
                    <a:pt x="218682" y="10160"/>
                  </a:lnTo>
                  <a:lnTo>
                    <a:pt x="171025" y="15240"/>
                  </a:lnTo>
                  <a:lnTo>
                    <a:pt x="127247" y="31750"/>
                  </a:lnTo>
                  <a:lnTo>
                    <a:pt x="88606" y="55880"/>
                  </a:lnTo>
                  <a:lnTo>
                    <a:pt x="56360" y="87630"/>
                  </a:lnTo>
                  <a:lnTo>
                    <a:pt x="31769" y="127000"/>
                  </a:lnTo>
                  <a:lnTo>
                    <a:pt x="16091" y="170180"/>
                  </a:lnTo>
                  <a:lnTo>
                    <a:pt x="10586" y="218440"/>
                  </a:lnTo>
                  <a:lnTo>
                    <a:pt x="16091" y="265430"/>
                  </a:lnTo>
                  <a:lnTo>
                    <a:pt x="31769" y="309880"/>
                  </a:lnTo>
                  <a:lnTo>
                    <a:pt x="56360" y="347980"/>
                  </a:lnTo>
                  <a:lnTo>
                    <a:pt x="88605" y="381000"/>
                  </a:lnTo>
                  <a:lnTo>
                    <a:pt x="127246" y="405130"/>
                  </a:lnTo>
                  <a:lnTo>
                    <a:pt x="171025" y="421640"/>
                  </a:lnTo>
                  <a:lnTo>
                    <a:pt x="218682" y="426720"/>
                  </a:lnTo>
                  <a:lnTo>
                    <a:pt x="284691" y="426720"/>
                  </a:lnTo>
                  <a:lnTo>
                    <a:pt x="274021" y="430530"/>
                  </a:lnTo>
                  <a:lnTo>
                    <a:pt x="255864" y="434340"/>
                  </a:lnTo>
                  <a:lnTo>
                    <a:pt x="237396" y="436880"/>
                  </a:lnTo>
                  <a:close/>
                </a:path>
                <a:path w="457200" h="436880">
                  <a:moveTo>
                    <a:pt x="418898" y="64770"/>
                  </a:moveTo>
                  <a:lnTo>
                    <a:pt x="407952" y="64770"/>
                  </a:lnTo>
                  <a:lnTo>
                    <a:pt x="404038" y="62230"/>
                  </a:lnTo>
                  <a:lnTo>
                    <a:pt x="402112" y="58420"/>
                  </a:lnTo>
                  <a:lnTo>
                    <a:pt x="351996" y="58420"/>
                  </a:lnTo>
                  <a:lnTo>
                    <a:pt x="289027" y="22860"/>
                  </a:lnTo>
                  <a:lnTo>
                    <a:pt x="218682" y="10160"/>
                  </a:lnTo>
                  <a:lnTo>
                    <a:pt x="286567" y="10160"/>
                  </a:lnTo>
                  <a:lnTo>
                    <a:pt x="326529" y="27940"/>
                  </a:lnTo>
                  <a:lnTo>
                    <a:pt x="356303" y="48260"/>
                  </a:lnTo>
                  <a:lnTo>
                    <a:pt x="424108" y="48260"/>
                  </a:lnTo>
                  <a:lnTo>
                    <a:pt x="424108" y="59690"/>
                  </a:lnTo>
                  <a:lnTo>
                    <a:pt x="418898" y="64770"/>
                  </a:lnTo>
                  <a:close/>
                </a:path>
                <a:path w="457200" h="436880">
                  <a:moveTo>
                    <a:pt x="424108" y="48260"/>
                  </a:moveTo>
                  <a:lnTo>
                    <a:pt x="402112" y="48260"/>
                  </a:lnTo>
                  <a:lnTo>
                    <a:pt x="404038" y="44450"/>
                  </a:lnTo>
                  <a:lnTo>
                    <a:pt x="407952" y="41910"/>
                  </a:lnTo>
                  <a:lnTo>
                    <a:pt x="418898" y="41910"/>
                  </a:lnTo>
                  <a:lnTo>
                    <a:pt x="424108" y="46990"/>
                  </a:lnTo>
                  <a:lnTo>
                    <a:pt x="424108" y="48260"/>
                  </a:lnTo>
                  <a:close/>
                </a:path>
                <a:path w="457200" h="436880">
                  <a:moveTo>
                    <a:pt x="184029" y="95250"/>
                  </a:moveTo>
                  <a:lnTo>
                    <a:pt x="160047" y="95250"/>
                  </a:lnTo>
                  <a:lnTo>
                    <a:pt x="164529" y="92710"/>
                  </a:lnTo>
                  <a:lnTo>
                    <a:pt x="168748" y="91440"/>
                  </a:lnTo>
                  <a:lnTo>
                    <a:pt x="173426" y="90170"/>
                  </a:lnTo>
                  <a:lnTo>
                    <a:pt x="180421" y="60960"/>
                  </a:lnTo>
                  <a:lnTo>
                    <a:pt x="183803" y="55880"/>
                  </a:lnTo>
                  <a:lnTo>
                    <a:pt x="193319" y="48260"/>
                  </a:lnTo>
                  <a:lnTo>
                    <a:pt x="199285" y="45720"/>
                  </a:lnTo>
                  <a:lnTo>
                    <a:pt x="237571" y="45720"/>
                  </a:lnTo>
                  <a:lnTo>
                    <a:pt x="243535" y="48260"/>
                  </a:lnTo>
                  <a:lnTo>
                    <a:pt x="253051" y="55880"/>
                  </a:lnTo>
                  <a:lnTo>
                    <a:pt x="253896" y="57150"/>
                  </a:lnTo>
                  <a:lnTo>
                    <a:pt x="201869" y="57150"/>
                  </a:lnTo>
                  <a:lnTo>
                    <a:pt x="198439" y="58420"/>
                  </a:lnTo>
                  <a:lnTo>
                    <a:pt x="192971" y="62230"/>
                  </a:lnTo>
                  <a:lnTo>
                    <a:pt x="191027" y="66040"/>
                  </a:lnTo>
                  <a:lnTo>
                    <a:pt x="184029" y="95250"/>
                  </a:lnTo>
                  <a:close/>
                </a:path>
                <a:path w="457200" h="436880">
                  <a:moveTo>
                    <a:pt x="451870" y="106680"/>
                  </a:moveTo>
                  <a:lnTo>
                    <a:pt x="440855" y="106680"/>
                  </a:lnTo>
                  <a:lnTo>
                    <a:pt x="436970" y="104140"/>
                  </a:lnTo>
                  <a:lnTo>
                    <a:pt x="434945" y="101600"/>
                  </a:lnTo>
                  <a:lnTo>
                    <a:pt x="261184" y="101600"/>
                  </a:lnTo>
                  <a:lnTo>
                    <a:pt x="260477" y="100330"/>
                  </a:lnTo>
                  <a:lnTo>
                    <a:pt x="255800" y="99060"/>
                  </a:lnTo>
                  <a:lnTo>
                    <a:pt x="252816" y="95250"/>
                  </a:lnTo>
                  <a:lnTo>
                    <a:pt x="245828" y="66040"/>
                  </a:lnTo>
                  <a:lnTo>
                    <a:pt x="243883" y="62230"/>
                  </a:lnTo>
                  <a:lnTo>
                    <a:pt x="238415" y="58420"/>
                  </a:lnTo>
                  <a:lnTo>
                    <a:pt x="234985" y="57150"/>
                  </a:lnTo>
                  <a:lnTo>
                    <a:pt x="253896" y="57150"/>
                  </a:lnTo>
                  <a:lnTo>
                    <a:pt x="256431" y="60960"/>
                  </a:lnTo>
                  <a:lnTo>
                    <a:pt x="263080" y="88900"/>
                  </a:lnTo>
                  <a:lnTo>
                    <a:pt x="457181" y="88900"/>
                  </a:lnTo>
                  <a:lnTo>
                    <a:pt x="457181" y="101600"/>
                  </a:lnTo>
                  <a:lnTo>
                    <a:pt x="451870" y="106680"/>
                  </a:lnTo>
                  <a:close/>
                </a:path>
                <a:path w="457200" h="436880">
                  <a:moveTo>
                    <a:pt x="123515" y="356870"/>
                  </a:moveTo>
                  <a:lnTo>
                    <a:pt x="84192" y="327660"/>
                  </a:lnTo>
                  <a:lnTo>
                    <a:pt x="81049" y="313690"/>
                  </a:lnTo>
                  <a:lnTo>
                    <a:pt x="82100" y="309880"/>
                  </a:lnTo>
                  <a:lnTo>
                    <a:pt x="98834" y="281940"/>
                  </a:lnTo>
                  <a:lnTo>
                    <a:pt x="99010" y="279400"/>
                  </a:lnTo>
                  <a:lnTo>
                    <a:pt x="95766" y="273050"/>
                  </a:lnTo>
                  <a:lnTo>
                    <a:pt x="94039" y="267970"/>
                  </a:lnTo>
                  <a:lnTo>
                    <a:pt x="91499" y="261620"/>
                  </a:lnTo>
                  <a:lnTo>
                    <a:pt x="89084" y="259080"/>
                  </a:lnTo>
                  <a:lnTo>
                    <a:pt x="58227" y="251460"/>
                  </a:lnTo>
                  <a:lnTo>
                    <a:pt x="54173" y="248920"/>
                  </a:lnTo>
                  <a:lnTo>
                    <a:pt x="48439" y="242570"/>
                  </a:lnTo>
                  <a:lnTo>
                    <a:pt x="46860" y="237490"/>
                  </a:lnTo>
                  <a:lnTo>
                    <a:pt x="46860" y="198120"/>
                  </a:lnTo>
                  <a:lnTo>
                    <a:pt x="48940" y="191770"/>
                  </a:lnTo>
                  <a:lnTo>
                    <a:pt x="56491" y="182880"/>
                  </a:lnTo>
                  <a:lnTo>
                    <a:pt x="61827" y="179070"/>
                  </a:lnTo>
                  <a:lnTo>
                    <a:pt x="90521" y="172720"/>
                  </a:lnTo>
                  <a:lnTo>
                    <a:pt x="90852" y="172720"/>
                  </a:lnTo>
                  <a:lnTo>
                    <a:pt x="92520" y="167640"/>
                  </a:lnTo>
                  <a:lnTo>
                    <a:pt x="94269" y="163830"/>
                  </a:lnTo>
                  <a:lnTo>
                    <a:pt x="96399" y="158750"/>
                  </a:lnTo>
                  <a:lnTo>
                    <a:pt x="80821" y="133350"/>
                  </a:lnTo>
                  <a:lnTo>
                    <a:pt x="110645" y="82550"/>
                  </a:lnTo>
                  <a:lnTo>
                    <a:pt x="128403" y="78740"/>
                  </a:lnTo>
                  <a:lnTo>
                    <a:pt x="134568" y="80010"/>
                  </a:lnTo>
                  <a:lnTo>
                    <a:pt x="151254" y="90170"/>
                  </a:lnTo>
                  <a:lnTo>
                    <a:pt x="120215" y="90170"/>
                  </a:lnTo>
                  <a:lnTo>
                    <a:pt x="116946" y="92710"/>
                  </a:lnTo>
                  <a:lnTo>
                    <a:pt x="93528" y="115570"/>
                  </a:lnTo>
                  <a:lnTo>
                    <a:pt x="91949" y="119380"/>
                  </a:lnTo>
                  <a:lnTo>
                    <a:pt x="91149" y="125730"/>
                  </a:lnTo>
                  <a:lnTo>
                    <a:pt x="91945" y="129540"/>
                  </a:lnTo>
                  <a:lnTo>
                    <a:pt x="108212" y="156210"/>
                  </a:lnTo>
                  <a:lnTo>
                    <a:pt x="108463" y="160020"/>
                  </a:lnTo>
                  <a:lnTo>
                    <a:pt x="104815" y="167640"/>
                  </a:lnTo>
                  <a:lnTo>
                    <a:pt x="103215" y="171450"/>
                  </a:lnTo>
                  <a:lnTo>
                    <a:pt x="100361" y="180340"/>
                  </a:lnTo>
                  <a:lnTo>
                    <a:pt x="96952" y="182880"/>
                  </a:lnTo>
                  <a:lnTo>
                    <a:pt x="66954" y="190500"/>
                  </a:lnTo>
                  <a:lnTo>
                    <a:pt x="63888" y="191770"/>
                  </a:lnTo>
                  <a:lnTo>
                    <a:pt x="59547" y="196850"/>
                  </a:lnTo>
                  <a:lnTo>
                    <a:pt x="58353" y="200660"/>
                  </a:lnTo>
                  <a:lnTo>
                    <a:pt x="58395" y="217170"/>
                  </a:lnTo>
                  <a:lnTo>
                    <a:pt x="58353" y="237490"/>
                  </a:lnTo>
                  <a:lnTo>
                    <a:pt x="61222" y="241300"/>
                  </a:lnTo>
                  <a:lnTo>
                    <a:pt x="95521" y="248920"/>
                  </a:lnTo>
                  <a:lnTo>
                    <a:pt x="101006" y="254000"/>
                  </a:lnTo>
                  <a:lnTo>
                    <a:pt x="104735" y="264160"/>
                  </a:lnTo>
                  <a:lnTo>
                    <a:pt x="106312" y="267970"/>
                  </a:lnTo>
                  <a:lnTo>
                    <a:pt x="111078" y="278130"/>
                  </a:lnTo>
                  <a:lnTo>
                    <a:pt x="110670" y="285750"/>
                  </a:lnTo>
                  <a:lnTo>
                    <a:pt x="92070" y="314960"/>
                  </a:lnTo>
                  <a:lnTo>
                    <a:pt x="92596" y="320040"/>
                  </a:lnTo>
                  <a:lnTo>
                    <a:pt x="117878" y="345440"/>
                  </a:lnTo>
                  <a:lnTo>
                    <a:pt x="144760" y="345440"/>
                  </a:lnTo>
                  <a:lnTo>
                    <a:pt x="128196" y="355600"/>
                  </a:lnTo>
                  <a:lnTo>
                    <a:pt x="123515" y="356870"/>
                  </a:lnTo>
                  <a:close/>
                </a:path>
                <a:path w="457200" h="436880">
                  <a:moveTo>
                    <a:pt x="457181" y="88900"/>
                  </a:moveTo>
                  <a:lnTo>
                    <a:pt x="434945" y="88900"/>
                  </a:lnTo>
                  <a:lnTo>
                    <a:pt x="436970" y="86360"/>
                  </a:lnTo>
                  <a:lnTo>
                    <a:pt x="440855" y="83820"/>
                  </a:lnTo>
                  <a:lnTo>
                    <a:pt x="451870" y="83820"/>
                  </a:lnTo>
                  <a:lnTo>
                    <a:pt x="457181" y="88900"/>
                  </a:lnTo>
                  <a:close/>
                </a:path>
                <a:path w="457200" h="436880">
                  <a:moveTo>
                    <a:pt x="161436" y="107950"/>
                  </a:moveTo>
                  <a:lnTo>
                    <a:pt x="156862" y="106680"/>
                  </a:lnTo>
                  <a:lnTo>
                    <a:pt x="130694" y="90170"/>
                  </a:lnTo>
                  <a:lnTo>
                    <a:pt x="151254" y="90170"/>
                  </a:lnTo>
                  <a:lnTo>
                    <a:pt x="159597" y="95250"/>
                  </a:lnTo>
                  <a:lnTo>
                    <a:pt x="184029" y="95250"/>
                  </a:lnTo>
                  <a:lnTo>
                    <a:pt x="180978" y="99060"/>
                  </a:lnTo>
                  <a:lnTo>
                    <a:pt x="172972" y="101600"/>
                  </a:lnTo>
                  <a:lnTo>
                    <a:pt x="169113" y="104140"/>
                  </a:lnTo>
                  <a:lnTo>
                    <a:pt x="161436" y="107950"/>
                  </a:lnTo>
                  <a:close/>
                </a:path>
                <a:path w="457200" h="436880">
                  <a:moveTo>
                    <a:pt x="218427" y="316230"/>
                  </a:moveTo>
                  <a:lnTo>
                    <a:pt x="173622" y="304800"/>
                  </a:lnTo>
                  <a:lnTo>
                    <a:pt x="140363" y="274320"/>
                  </a:lnTo>
                  <a:lnTo>
                    <a:pt x="124816" y="231140"/>
                  </a:lnTo>
                  <a:lnTo>
                    <a:pt x="124351" y="222250"/>
                  </a:lnTo>
                  <a:lnTo>
                    <a:pt x="124816" y="212090"/>
                  </a:lnTo>
                  <a:lnTo>
                    <a:pt x="140363" y="168910"/>
                  </a:lnTo>
                  <a:lnTo>
                    <a:pt x="173622" y="138430"/>
                  </a:lnTo>
                  <a:lnTo>
                    <a:pt x="218427" y="127000"/>
                  </a:lnTo>
                  <a:lnTo>
                    <a:pt x="237428" y="129540"/>
                  </a:lnTo>
                  <a:lnTo>
                    <a:pt x="255574" y="134620"/>
                  </a:lnTo>
                  <a:lnTo>
                    <a:pt x="263200" y="138430"/>
                  </a:lnTo>
                  <a:lnTo>
                    <a:pt x="265007" y="139700"/>
                  </a:lnTo>
                  <a:lnTo>
                    <a:pt x="218427" y="139700"/>
                  </a:lnTo>
                  <a:lnTo>
                    <a:pt x="186312" y="146050"/>
                  </a:lnTo>
                  <a:lnTo>
                    <a:pt x="160058" y="163830"/>
                  </a:lnTo>
                  <a:lnTo>
                    <a:pt x="142343" y="189230"/>
                  </a:lnTo>
                  <a:lnTo>
                    <a:pt x="135843" y="222250"/>
                  </a:lnTo>
                  <a:lnTo>
                    <a:pt x="142343" y="254000"/>
                  </a:lnTo>
                  <a:lnTo>
                    <a:pt x="160058" y="280670"/>
                  </a:lnTo>
                  <a:lnTo>
                    <a:pt x="186312" y="298450"/>
                  </a:lnTo>
                  <a:lnTo>
                    <a:pt x="218427" y="304800"/>
                  </a:lnTo>
                  <a:lnTo>
                    <a:pt x="263232" y="304800"/>
                  </a:lnTo>
                  <a:lnTo>
                    <a:pt x="255049" y="308610"/>
                  </a:lnTo>
                  <a:lnTo>
                    <a:pt x="237149" y="313690"/>
                  </a:lnTo>
                  <a:lnTo>
                    <a:pt x="218427" y="316230"/>
                  </a:lnTo>
                  <a:close/>
                </a:path>
                <a:path w="457200" h="436880">
                  <a:moveTo>
                    <a:pt x="391465" y="171450"/>
                  </a:moveTo>
                  <a:lnTo>
                    <a:pt x="380446" y="171450"/>
                  </a:lnTo>
                  <a:lnTo>
                    <a:pt x="376558" y="168910"/>
                  </a:lnTo>
                  <a:lnTo>
                    <a:pt x="374535" y="165100"/>
                  </a:lnTo>
                  <a:lnTo>
                    <a:pt x="279234" y="165100"/>
                  </a:lnTo>
                  <a:lnTo>
                    <a:pt x="277544" y="163830"/>
                  </a:lnTo>
                  <a:lnTo>
                    <a:pt x="276501" y="162560"/>
                  </a:lnTo>
                  <a:lnTo>
                    <a:pt x="263948" y="152400"/>
                  </a:lnTo>
                  <a:lnTo>
                    <a:pt x="249859" y="144780"/>
                  </a:lnTo>
                  <a:lnTo>
                    <a:pt x="234572" y="140970"/>
                  </a:lnTo>
                  <a:lnTo>
                    <a:pt x="218427" y="139700"/>
                  </a:lnTo>
                  <a:lnTo>
                    <a:pt x="265007" y="139700"/>
                  </a:lnTo>
                  <a:lnTo>
                    <a:pt x="270426" y="143510"/>
                  </a:lnTo>
                  <a:lnTo>
                    <a:pt x="277231" y="148590"/>
                  </a:lnTo>
                  <a:lnTo>
                    <a:pt x="283596" y="153670"/>
                  </a:lnTo>
                  <a:lnTo>
                    <a:pt x="396776" y="153670"/>
                  </a:lnTo>
                  <a:lnTo>
                    <a:pt x="396776" y="166370"/>
                  </a:lnTo>
                  <a:lnTo>
                    <a:pt x="391465" y="171450"/>
                  </a:lnTo>
                  <a:close/>
                </a:path>
                <a:path w="457200" h="436880">
                  <a:moveTo>
                    <a:pt x="396776" y="153670"/>
                  </a:moveTo>
                  <a:lnTo>
                    <a:pt x="374535" y="153670"/>
                  </a:lnTo>
                  <a:lnTo>
                    <a:pt x="376558" y="149860"/>
                  </a:lnTo>
                  <a:lnTo>
                    <a:pt x="380446" y="147320"/>
                  </a:lnTo>
                  <a:lnTo>
                    <a:pt x="391465" y="147320"/>
                  </a:lnTo>
                  <a:lnTo>
                    <a:pt x="396776" y="152400"/>
                  </a:lnTo>
                  <a:lnTo>
                    <a:pt x="396776" y="153670"/>
                  </a:lnTo>
                  <a:close/>
                </a:path>
                <a:path w="457200" h="436880">
                  <a:moveTo>
                    <a:pt x="263232" y="304800"/>
                  </a:moveTo>
                  <a:lnTo>
                    <a:pt x="218427" y="304800"/>
                  </a:lnTo>
                  <a:lnTo>
                    <a:pt x="250543" y="298450"/>
                  </a:lnTo>
                  <a:lnTo>
                    <a:pt x="276796" y="280670"/>
                  </a:lnTo>
                  <a:lnTo>
                    <a:pt x="294510" y="254000"/>
                  </a:lnTo>
                  <a:lnTo>
                    <a:pt x="301010" y="222250"/>
                  </a:lnTo>
                  <a:lnTo>
                    <a:pt x="301010" y="218440"/>
                  </a:lnTo>
                  <a:lnTo>
                    <a:pt x="303586" y="215900"/>
                  </a:lnTo>
                  <a:lnTo>
                    <a:pt x="409833" y="215900"/>
                  </a:lnTo>
                  <a:lnTo>
                    <a:pt x="411858" y="212090"/>
                  </a:lnTo>
                  <a:lnTo>
                    <a:pt x="415743" y="209550"/>
                  </a:lnTo>
                  <a:lnTo>
                    <a:pt x="426758" y="209550"/>
                  </a:lnTo>
                  <a:lnTo>
                    <a:pt x="432070" y="214630"/>
                  </a:lnTo>
                  <a:lnTo>
                    <a:pt x="432070" y="227330"/>
                  </a:lnTo>
                  <a:lnTo>
                    <a:pt x="312333" y="227330"/>
                  </a:lnTo>
                  <a:lnTo>
                    <a:pt x="311520" y="234950"/>
                  </a:lnTo>
                  <a:lnTo>
                    <a:pt x="296492" y="274320"/>
                  </a:lnTo>
                  <a:lnTo>
                    <a:pt x="270961" y="299720"/>
                  </a:lnTo>
                  <a:lnTo>
                    <a:pt x="263232" y="304800"/>
                  </a:lnTo>
                  <a:close/>
                </a:path>
                <a:path w="457200" h="436880">
                  <a:moveTo>
                    <a:pt x="426758" y="233680"/>
                  </a:moveTo>
                  <a:lnTo>
                    <a:pt x="415743" y="233680"/>
                  </a:lnTo>
                  <a:lnTo>
                    <a:pt x="411858" y="231140"/>
                  </a:lnTo>
                  <a:lnTo>
                    <a:pt x="409833" y="227330"/>
                  </a:lnTo>
                  <a:lnTo>
                    <a:pt x="432070" y="227330"/>
                  </a:lnTo>
                  <a:lnTo>
                    <a:pt x="432070" y="228600"/>
                  </a:lnTo>
                  <a:lnTo>
                    <a:pt x="426758" y="233680"/>
                  </a:lnTo>
                  <a:close/>
                </a:path>
                <a:path w="457200" h="436880">
                  <a:moveTo>
                    <a:pt x="334577" y="345440"/>
                  </a:moveTo>
                  <a:lnTo>
                    <a:pt x="318976" y="345440"/>
                  </a:lnTo>
                  <a:lnTo>
                    <a:pt x="344260" y="320040"/>
                  </a:lnTo>
                  <a:lnTo>
                    <a:pt x="344784" y="314960"/>
                  </a:lnTo>
                  <a:lnTo>
                    <a:pt x="330663" y="292100"/>
                  </a:lnTo>
                  <a:lnTo>
                    <a:pt x="329541" y="290830"/>
                  </a:lnTo>
                  <a:lnTo>
                    <a:pt x="328841" y="289560"/>
                  </a:lnTo>
                  <a:lnTo>
                    <a:pt x="328841" y="284480"/>
                  </a:lnTo>
                  <a:lnTo>
                    <a:pt x="331413" y="281940"/>
                  </a:lnTo>
                  <a:lnTo>
                    <a:pt x="427978" y="281940"/>
                  </a:lnTo>
                  <a:lnTo>
                    <a:pt x="430001" y="279400"/>
                  </a:lnTo>
                  <a:lnTo>
                    <a:pt x="433892" y="276860"/>
                  </a:lnTo>
                  <a:lnTo>
                    <a:pt x="444907" y="276860"/>
                  </a:lnTo>
                  <a:lnTo>
                    <a:pt x="450218" y="281940"/>
                  </a:lnTo>
                  <a:lnTo>
                    <a:pt x="450218" y="294640"/>
                  </a:lnTo>
                  <a:lnTo>
                    <a:pt x="345161" y="294640"/>
                  </a:lnTo>
                  <a:lnTo>
                    <a:pt x="354754" y="309880"/>
                  </a:lnTo>
                  <a:lnTo>
                    <a:pt x="355803" y="313690"/>
                  </a:lnTo>
                  <a:lnTo>
                    <a:pt x="354751" y="323850"/>
                  </a:lnTo>
                  <a:lnTo>
                    <a:pt x="352662" y="327660"/>
                  </a:lnTo>
                  <a:lnTo>
                    <a:pt x="334577" y="345440"/>
                  </a:lnTo>
                  <a:close/>
                </a:path>
                <a:path w="457200" h="436880">
                  <a:moveTo>
                    <a:pt x="444907" y="299720"/>
                  </a:moveTo>
                  <a:lnTo>
                    <a:pt x="433892" y="299720"/>
                  </a:lnTo>
                  <a:lnTo>
                    <a:pt x="430001" y="297180"/>
                  </a:lnTo>
                  <a:lnTo>
                    <a:pt x="427978" y="294640"/>
                  </a:lnTo>
                  <a:lnTo>
                    <a:pt x="450218" y="294640"/>
                  </a:lnTo>
                  <a:lnTo>
                    <a:pt x="444907" y="299720"/>
                  </a:lnTo>
                  <a:close/>
                </a:path>
                <a:path w="457200" h="436880">
                  <a:moveTo>
                    <a:pt x="144760" y="345440"/>
                  </a:moveTo>
                  <a:lnTo>
                    <a:pt x="122464" y="345440"/>
                  </a:lnTo>
                  <a:lnTo>
                    <a:pt x="152383" y="327660"/>
                  </a:lnTo>
                  <a:lnTo>
                    <a:pt x="159739" y="326390"/>
                  </a:lnTo>
                  <a:lnTo>
                    <a:pt x="169768" y="331470"/>
                  </a:lnTo>
                  <a:lnTo>
                    <a:pt x="173575" y="332740"/>
                  </a:lnTo>
                  <a:lnTo>
                    <a:pt x="184031" y="336550"/>
                  </a:lnTo>
                  <a:lnTo>
                    <a:pt x="186482" y="339090"/>
                  </a:lnTo>
                  <a:lnTo>
                    <a:pt x="155113" y="339090"/>
                  </a:lnTo>
                  <a:lnTo>
                    <a:pt x="144760" y="345440"/>
                  </a:lnTo>
                  <a:close/>
                </a:path>
                <a:path w="457200" h="436880">
                  <a:moveTo>
                    <a:pt x="251022" y="379730"/>
                  </a:moveTo>
                  <a:lnTo>
                    <a:pt x="236302" y="379730"/>
                  </a:lnTo>
                  <a:lnTo>
                    <a:pt x="239919" y="375920"/>
                  </a:lnTo>
                  <a:lnTo>
                    <a:pt x="247920" y="341630"/>
                  </a:lnTo>
                  <a:lnTo>
                    <a:pt x="252825" y="336550"/>
                  </a:lnTo>
                  <a:lnTo>
                    <a:pt x="263281" y="332740"/>
                  </a:lnTo>
                  <a:lnTo>
                    <a:pt x="267088" y="331470"/>
                  </a:lnTo>
                  <a:lnTo>
                    <a:pt x="277117" y="326390"/>
                  </a:lnTo>
                  <a:lnTo>
                    <a:pt x="284473" y="327660"/>
                  </a:lnTo>
                  <a:lnTo>
                    <a:pt x="303706" y="339090"/>
                  </a:lnTo>
                  <a:lnTo>
                    <a:pt x="278499" y="339090"/>
                  </a:lnTo>
                  <a:lnTo>
                    <a:pt x="271670" y="341630"/>
                  </a:lnTo>
                  <a:lnTo>
                    <a:pt x="267505" y="344170"/>
                  </a:lnTo>
                  <a:lnTo>
                    <a:pt x="260385" y="346710"/>
                  </a:lnTo>
                  <a:lnTo>
                    <a:pt x="258225" y="349250"/>
                  </a:lnTo>
                  <a:lnTo>
                    <a:pt x="251022" y="379730"/>
                  </a:lnTo>
                  <a:close/>
                </a:path>
                <a:path w="457200" h="436880">
                  <a:moveTo>
                    <a:pt x="236694" y="391160"/>
                  </a:moveTo>
                  <a:lnTo>
                    <a:pt x="200158" y="391160"/>
                  </a:lnTo>
                  <a:lnTo>
                    <a:pt x="195628" y="389890"/>
                  </a:lnTo>
                  <a:lnTo>
                    <a:pt x="188401" y="383540"/>
                  </a:lnTo>
                  <a:lnTo>
                    <a:pt x="185832" y="379730"/>
                  </a:lnTo>
                  <a:lnTo>
                    <a:pt x="178633" y="349250"/>
                  </a:lnTo>
                  <a:lnTo>
                    <a:pt x="176473" y="346710"/>
                  </a:lnTo>
                  <a:lnTo>
                    <a:pt x="169351" y="344170"/>
                  </a:lnTo>
                  <a:lnTo>
                    <a:pt x="165184" y="341630"/>
                  </a:lnTo>
                  <a:lnTo>
                    <a:pt x="158357" y="339090"/>
                  </a:lnTo>
                  <a:lnTo>
                    <a:pt x="186482" y="339090"/>
                  </a:lnTo>
                  <a:lnTo>
                    <a:pt x="188933" y="341630"/>
                  </a:lnTo>
                  <a:lnTo>
                    <a:pt x="196935" y="375920"/>
                  </a:lnTo>
                  <a:lnTo>
                    <a:pt x="200552" y="379730"/>
                  </a:lnTo>
                  <a:lnTo>
                    <a:pt x="251022" y="379730"/>
                  </a:lnTo>
                  <a:lnTo>
                    <a:pt x="248454" y="383540"/>
                  </a:lnTo>
                  <a:lnTo>
                    <a:pt x="241226" y="389890"/>
                  </a:lnTo>
                  <a:lnTo>
                    <a:pt x="236694" y="391160"/>
                  </a:lnTo>
                  <a:close/>
                </a:path>
                <a:path w="457200" h="436880">
                  <a:moveTo>
                    <a:pt x="313342" y="356870"/>
                  </a:moveTo>
                  <a:lnTo>
                    <a:pt x="308658" y="355600"/>
                  </a:lnTo>
                  <a:lnTo>
                    <a:pt x="281744" y="339090"/>
                  </a:lnTo>
                  <a:lnTo>
                    <a:pt x="303706" y="339090"/>
                  </a:lnTo>
                  <a:lnTo>
                    <a:pt x="314390" y="345440"/>
                  </a:lnTo>
                  <a:lnTo>
                    <a:pt x="334577" y="345440"/>
                  </a:lnTo>
                  <a:lnTo>
                    <a:pt x="326826" y="353060"/>
                  </a:lnTo>
                  <a:lnTo>
                    <a:pt x="322506" y="355600"/>
                  </a:lnTo>
                  <a:lnTo>
                    <a:pt x="313342" y="356870"/>
                  </a:lnTo>
                  <a:close/>
                </a:path>
                <a:path w="457200" h="436880">
                  <a:moveTo>
                    <a:pt x="284691" y="426720"/>
                  </a:moveTo>
                  <a:lnTo>
                    <a:pt x="218682" y="426720"/>
                  </a:lnTo>
                  <a:lnTo>
                    <a:pt x="253659" y="424180"/>
                  </a:lnTo>
                  <a:lnTo>
                    <a:pt x="287148" y="415290"/>
                  </a:lnTo>
                  <a:lnTo>
                    <a:pt x="318696" y="401320"/>
                  </a:lnTo>
                  <a:lnTo>
                    <a:pt x="347851" y="381000"/>
                  </a:lnTo>
                  <a:lnTo>
                    <a:pt x="393042" y="381000"/>
                  </a:lnTo>
                  <a:lnTo>
                    <a:pt x="395042" y="377190"/>
                  </a:lnTo>
                  <a:lnTo>
                    <a:pt x="398824" y="374650"/>
                  </a:lnTo>
                  <a:lnTo>
                    <a:pt x="409588" y="374650"/>
                  </a:lnTo>
                  <a:lnTo>
                    <a:pt x="414798" y="379730"/>
                  </a:lnTo>
                  <a:lnTo>
                    <a:pt x="414798" y="391160"/>
                  </a:lnTo>
                  <a:lnTo>
                    <a:pt x="352972" y="391160"/>
                  </a:lnTo>
                  <a:lnTo>
                    <a:pt x="338699" y="401320"/>
                  </a:lnTo>
                  <a:lnTo>
                    <a:pt x="323712" y="410210"/>
                  </a:lnTo>
                  <a:lnTo>
                    <a:pt x="308063" y="417830"/>
                  </a:lnTo>
                  <a:lnTo>
                    <a:pt x="291803" y="424180"/>
                  </a:lnTo>
                  <a:lnTo>
                    <a:pt x="284691" y="426720"/>
                  </a:lnTo>
                  <a:close/>
                </a:path>
                <a:path w="457200" h="436880">
                  <a:moveTo>
                    <a:pt x="409588" y="397510"/>
                  </a:moveTo>
                  <a:lnTo>
                    <a:pt x="398472" y="397510"/>
                  </a:lnTo>
                  <a:lnTo>
                    <a:pt x="394429" y="394970"/>
                  </a:lnTo>
                  <a:lnTo>
                    <a:pt x="392586" y="391160"/>
                  </a:lnTo>
                  <a:lnTo>
                    <a:pt x="414798" y="391160"/>
                  </a:lnTo>
                  <a:lnTo>
                    <a:pt x="414798" y="392430"/>
                  </a:lnTo>
                  <a:lnTo>
                    <a:pt x="409588" y="397510"/>
                  </a:lnTo>
                  <a:close/>
                </a:path>
              </a:pathLst>
            </a:custGeom>
            <a:solidFill>
              <a:srgbClr val="E14661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17461777" y="7605854"/>
            <a:ext cx="826769" cy="1652905"/>
          </a:xfrm>
          <a:custGeom>
            <a:avLst/>
            <a:ahLst/>
            <a:rect l="l" t="t" r="r" b="b"/>
            <a:pathLst>
              <a:path w="826769" h="1652904">
                <a:moveTo>
                  <a:pt x="826210" y="1652446"/>
                </a:moveTo>
                <a:lnTo>
                  <a:pt x="777676" y="1651044"/>
                </a:lnTo>
                <a:lnTo>
                  <a:pt x="729868" y="1646888"/>
                </a:lnTo>
                <a:lnTo>
                  <a:pt x="682876" y="1640056"/>
                </a:lnTo>
                <a:lnTo>
                  <a:pt x="636778" y="1630625"/>
                </a:lnTo>
                <a:lnTo>
                  <a:pt x="591650" y="1618674"/>
                </a:lnTo>
                <a:lnTo>
                  <a:pt x="547572" y="1604279"/>
                </a:lnTo>
                <a:lnTo>
                  <a:pt x="504619" y="1587518"/>
                </a:lnTo>
                <a:lnTo>
                  <a:pt x="462871" y="1568468"/>
                </a:lnTo>
                <a:lnTo>
                  <a:pt x="422403" y="1547208"/>
                </a:lnTo>
                <a:lnTo>
                  <a:pt x="383294" y="1523813"/>
                </a:lnTo>
                <a:lnTo>
                  <a:pt x="345621" y="1498363"/>
                </a:lnTo>
                <a:lnTo>
                  <a:pt x="309462" y="1470934"/>
                </a:lnTo>
                <a:lnTo>
                  <a:pt x="274894" y="1441605"/>
                </a:lnTo>
                <a:lnTo>
                  <a:pt x="241995" y="1410451"/>
                </a:lnTo>
                <a:lnTo>
                  <a:pt x="210841" y="1377552"/>
                </a:lnTo>
                <a:lnTo>
                  <a:pt x="181511" y="1342983"/>
                </a:lnTo>
                <a:lnTo>
                  <a:pt x="154083" y="1306824"/>
                </a:lnTo>
                <a:lnTo>
                  <a:pt x="128632" y="1269151"/>
                </a:lnTo>
                <a:lnTo>
                  <a:pt x="105238" y="1230042"/>
                </a:lnTo>
                <a:lnTo>
                  <a:pt x="83978" y="1189575"/>
                </a:lnTo>
                <a:lnTo>
                  <a:pt x="64928" y="1147826"/>
                </a:lnTo>
                <a:lnTo>
                  <a:pt x="48167" y="1104874"/>
                </a:lnTo>
                <a:lnTo>
                  <a:pt x="33772" y="1060795"/>
                </a:lnTo>
                <a:lnTo>
                  <a:pt x="21821" y="1015668"/>
                </a:lnTo>
                <a:lnTo>
                  <a:pt x="12390" y="969570"/>
                </a:lnTo>
                <a:lnTo>
                  <a:pt x="5558" y="922578"/>
                </a:lnTo>
                <a:lnTo>
                  <a:pt x="1402" y="874770"/>
                </a:lnTo>
                <a:lnTo>
                  <a:pt x="0" y="826223"/>
                </a:lnTo>
                <a:lnTo>
                  <a:pt x="1402" y="777676"/>
                </a:lnTo>
                <a:lnTo>
                  <a:pt x="5558" y="729868"/>
                </a:lnTo>
                <a:lnTo>
                  <a:pt x="12390" y="682876"/>
                </a:lnTo>
                <a:lnTo>
                  <a:pt x="21821" y="636777"/>
                </a:lnTo>
                <a:lnTo>
                  <a:pt x="33772" y="591650"/>
                </a:lnTo>
                <a:lnTo>
                  <a:pt x="48167" y="547572"/>
                </a:lnTo>
                <a:lnTo>
                  <a:pt x="64928" y="504620"/>
                </a:lnTo>
                <a:lnTo>
                  <a:pt x="83978" y="462871"/>
                </a:lnTo>
                <a:lnTo>
                  <a:pt x="105238" y="422403"/>
                </a:lnTo>
                <a:lnTo>
                  <a:pt x="128632" y="383294"/>
                </a:lnTo>
                <a:lnTo>
                  <a:pt x="154083" y="345622"/>
                </a:lnTo>
                <a:lnTo>
                  <a:pt x="181511" y="309462"/>
                </a:lnTo>
                <a:lnTo>
                  <a:pt x="210841" y="274894"/>
                </a:lnTo>
                <a:lnTo>
                  <a:pt x="241995" y="241995"/>
                </a:lnTo>
                <a:lnTo>
                  <a:pt x="274894" y="210841"/>
                </a:lnTo>
                <a:lnTo>
                  <a:pt x="309462" y="181512"/>
                </a:lnTo>
                <a:lnTo>
                  <a:pt x="345621" y="154083"/>
                </a:lnTo>
                <a:lnTo>
                  <a:pt x="383294" y="128633"/>
                </a:lnTo>
                <a:lnTo>
                  <a:pt x="422403" y="105238"/>
                </a:lnTo>
                <a:lnTo>
                  <a:pt x="462871" y="83978"/>
                </a:lnTo>
                <a:lnTo>
                  <a:pt x="504619" y="64928"/>
                </a:lnTo>
                <a:lnTo>
                  <a:pt x="547572" y="48167"/>
                </a:lnTo>
                <a:lnTo>
                  <a:pt x="591650" y="33772"/>
                </a:lnTo>
                <a:lnTo>
                  <a:pt x="636778" y="21821"/>
                </a:lnTo>
                <a:lnTo>
                  <a:pt x="682876" y="12390"/>
                </a:lnTo>
                <a:lnTo>
                  <a:pt x="729868" y="5558"/>
                </a:lnTo>
                <a:lnTo>
                  <a:pt x="777676" y="1402"/>
                </a:lnTo>
                <a:lnTo>
                  <a:pt x="826222" y="0"/>
                </a:lnTo>
                <a:lnTo>
                  <a:pt x="826222" y="1652446"/>
                </a:lnTo>
                <a:close/>
              </a:path>
            </a:pathLst>
          </a:custGeom>
          <a:solidFill>
            <a:srgbClr val="E1466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15009984" y="316412"/>
            <a:ext cx="2895600" cy="2768600"/>
          </a:xfrm>
          <a:custGeom>
            <a:avLst/>
            <a:ahLst/>
            <a:rect l="l" t="t" r="r" b="b"/>
            <a:pathLst>
              <a:path w="2895600" h="2768600">
                <a:moveTo>
                  <a:pt x="1579447" y="12700"/>
                </a:moveTo>
                <a:lnTo>
                  <a:pt x="1183485" y="12700"/>
                </a:lnTo>
                <a:lnTo>
                  <a:pt x="1233367" y="0"/>
                </a:lnTo>
                <a:lnTo>
                  <a:pt x="1531236" y="0"/>
                </a:lnTo>
                <a:lnTo>
                  <a:pt x="1579447" y="12700"/>
                </a:lnTo>
                <a:close/>
              </a:path>
              <a:path w="2895600" h="2768600">
                <a:moveTo>
                  <a:pt x="1646214" y="2743200"/>
                </a:moveTo>
                <a:lnTo>
                  <a:pt x="1133971" y="2743200"/>
                </a:lnTo>
                <a:lnTo>
                  <a:pt x="892708" y="2679700"/>
                </a:lnTo>
                <a:lnTo>
                  <a:pt x="845877" y="2654300"/>
                </a:lnTo>
                <a:lnTo>
                  <a:pt x="801316" y="2641600"/>
                </a:lnTo>
                <a:lnTo>
                  <a:pt x="757607" y="2616200"/>
                </a:lnTo>
                <a:lnTo>
                  <a:pt x="714769" y="2590800"/>
                </a:lnTo>
                <a:lnTo>
                  <a:pt x="672821" y="2565400"/>
                </a:lnTo>
                <a:lnTo>
                  <a:pt x="631780" y="2540000"/>
                </a:lnTo>
                <a:lnTo>
                  <a:pt x="591667" y="2514600"/>
                </a:lnTo>
                <a:lnTo>
                  <a:pt x="552498" y="2489200"/>
                </a:lnTo>
                <a:lnTo>
                  <a:pt x="514293" y="2451100"/>
                </a:lnTo>
                <a:lnTo>
                  <a:pt x="477070" y="2425700"/>
                </a:lnTo>
                <a:lnTo>
                  <a:pt x="440849" y="2387600"/>
                </a:lnTo>
                <a:lnTo>
                  <a:pt x="405647" y="2362200"/>
                </a:lnTo>
                <a:lnTo>
                  <a:pt x="371640" y="2324100"/>
                </a:lnTo>
                <a:lnTo>
                  <a:pt x="339000" y="2286000"/>
                </a:lnTo>
                <a:lnTo>
                  <a:pt x="307741" y="2247900"/>
                </a:lnTo>
                <a:lnTo>
                  <a:pt x="277874" y="2209800"/>
                </a:lnTo>
                <a:lnTo>
                  <a:pt x="249413" y="2171700"/>
                </a:lnTo>
                <a:lnTo>
                  <a:pt x="222369" y="2133600"/>
                </a:lnTo>
                <a:lnTo>
                  <a:pt x="196755" y="2095500"/>
                </a:lnTo>
                <a:lnTo>
                  <a:pt x="172584" y="2044700"/>
                </a:lnTo>
                <a:lnTo>
                  <a:pt x="149869" y="2006600"/>
                </a:lnTo>
                <a:lnTo>
                  <a:pt x="128621" y="1968500"/>
                </a:lnTo>
                <a:lnTo>
                  <a:pt x="108854" y="1917700"/>
                </a:lnTo>
                <a:lnTo>
                  <a:pt x="90038" y="1866900"/>
                </a:lnTo>
                <a:lnTo>
                  <a:pt x="72992" y="1828800"/>
                </a:lnTo>
                <a:lnTo>
                  <a:pt x="57721" y="1778000"/>
                </a:lnTo>
                <a:lnTo>
                  <a:pt x="44229" y="1727200"/>
                </a:lnTo>
                <a:lnTo>
                  <a:pt x="32522" y="1676400"/>
                </a:lnTo>
                <a:lnTo>
                  <a:pt x="22604" y="1625600"/>
                </a:lnTo>
                <a:lnTo>
                  <a:pt x="14478" y="1574800"/>
                </a:lnTo>
                <a:lnTo>
                  <a:pt x="8151" y="1536700"/>
                </a:lnTo>
                <a:lnTo>
                  <a:pt x="3625" y="1485900"/>
                </a:lnTo>
                <a:lnTo>
                  <a:pt x="907" y="1435100"/>
                </a:lnTo>
                <a:lnTo>
                  <a:pt x="0" y="1384300"/>
                </a:lnTo>
                <a:lnTo>
                  <a:pt x="907" y="1333500"/>
                </a:lnTo>
                <a:lnTo>
                  <a:pt x="3625" y="1282700"/>
                </a:lnTo>
                <a:lnTo>
                  <a:pt x="8151" y="1231900"/>
                </a:lnTo>
                <a:lnTo>
                  <a:pt x="14478" y="1181100"/>
                </a:lnTo>
                <a:lnTo>
                  <a:pt x="22604" y="1130300"/>
                </a:lnTo>
                <a:lnTo>
                  <a:pt x="32522" y="1079500"/>
                </a:lnTo>
                <a:lnTo>
                  <a:pt x="44229" y="1028700"/>
                </a:lnTo>
                <a:lnTo>
                  <a:pt x="57721" y="977900"/>
                </a:lnTo>
                <a:lnTo>
                  <a:pt x="72992" y="939800"/>
                </a:lnTo>
                <a:lnTo>
                  <a:pt x="90038" y="889000"/>
                </a:lnTo>
                <a:lnTo>
                  <a:pt x="108854" y="838200"/>
                </a:lnTo>
                <a:lnTo>
                  <a:pt x="128621" y="800100"/>
                </a:lnTo>
                <a:lnTo>
                  <a:pt x="149869" y="749300"/>
                </a:lnTo>
                <a:lnTo>
                  <a:pt x="172584" y="711200"/>
                </a:lnTo>
                <a:lnTo>
                  <a:pt x="196755" y="660400"/>
                </a:lnTo>
                <a:lnTo>
                  <a:pt x="222369" y="622300"/>
                </a:lnTo>
                <a:lnTo>
                  <a:pt x="249413" y="584200"/>
                </a:lnTo>
                <a:lnTo>
                  <a:pt x="277874" y="546100"/>
                </a:lnTo>
                <a:lnTo>
                  <a:pt x="307741" y="508000"/>
                </a:lnTo>
                <a:lnTo>
                  <a:pt x="339000" y="469900"/>
                </a:lnTo>
                <a:lnTo>
                  <a:pt x="371640" y="431800"/>
                </a:lnTo>
                <a:lnTo>
                  <a:pt x="405647" y="393700"/>
                </a:lnTo>
                <a:lnTo>
                  <a:pt x="440849" y="368300"/>
                </a:lnTo>
                <a:lnTo>
                  <a:pt x="477070" y="330200"/>
                </a:lnTo>
                <a:lnTo>
                  <a:pt x="514293" y="304800"/>
                </a:lnTo>
                <a:lnTo>
                  <a:pt x="552498" y="266700"/>
                </a:lnTo>
                <a:lnTo>
                  <a:pt x="591667" y="241300"/>
                </a:lnTo>
                <a:lnTo>
                  <a:pt x="631780" y="215900"/>
                </a:lnTo>
                <a:lnTo>
                  <a:pt x="672821" y="190500"/>
                </a:lnTo>
                <a:lnTo>
                  <a:pt x="714769" y="165100"/>
                </a:lnTo>
                <a:lnTo>
                  <a:pt x="757607" y="139700"/>
                </a:lnTo>
                <a:lnTo>
                  <a:pt x="801316" y="127000"/>
                </a:lnTo>
                <a:lnTo>
                  <a:pt x="845877" y="101600"/>
                </a:lnTo>
                <a:lnTo>
                  <a:pt x="892708" y="88900"/>
                </a:lnTo>
                <a:lnTo>
                  <a:pt x="940044" y="63500"/>
                </a:lnTo>
                <a:lnTo>
                  <a:pt x="1133971" y="12700"/>
                </a:lnTo>
                <a:lnTo>
                  <a:pt x="1627344" y="12700"/>
                </a:lnTo>
                <a:lnTo>
                  <a:pt x="1815257" y="63500"/>
                </a:lnTo>
                <a:lnTo>
                  <a:pt x="1241586" y="63500"/>
                </a:lnTo>
                <a:lnTo>
                  <a:pt x="1194729" y="76200"/>
                </a:lnTo>
                <a:lnTo>
                  <a:pt x="1148393" y="76200"/>
                </a:lnTo>
                <a:lnTo>
                  <a:pt x="968865" y="127000"/>
                </a:lnTo>
                <a:lnTo>
                  <a:pt x="925586" y="139700"/>
                </a:lnTo>
                <a:lnTo>
                  <a:pt x="883009" y="165100"/>
                </a:lnTo>
                <a:lnTo>
                  <a:pt x="841164" y="177800"/>
                </a:lnTo>
                <a:lnTo>
                  <a:pt x="800080" y="203200"/>
                </a:lnTo>
                <a:lnTo>
                  <a:pt x="759788" y="215900"/>
                </a:lnTo>
                <a:lnTo>
                  <a:pt x="720317" y="241300"/>
                </a:lnTo>
                <a:lnTo>
                  <a:pt x="681698" y="266700"/>
                </a:lnTo>
                <a:lnTo>
                  <a:pt x="643960" y="292100"/>
                </a:lnTo>
                <a:lnTo>
                  <a:pt x="607134" y="317500"/>
                </a:lnTo>
                <a:lnTo>
                  <a:pt x="571249" y="342900"/>
                </a:lnTo>
                <a:lnTo>
                  <a:pt x="536336" y="368300"/>
                </a:lnTo>
                <a:lnTo>
                  <a:pt x="502424" y="406400"/>
                </a:lnTo>
                <a:lnTo>
                  <a:pt x="469544" y="431800"/>
                </a:lnTo>
                <a:lnTo>
                  <a:pt x="437726" y="457200"/>
                </a:lnTo>
                <a:lnTo>
                  <a:pt x="406999" y="495300"/>
                </a:lnTo>
                <a:lnTo>
                  <a:pt x="377394" y="533400"/>
                </a:lnTo>
                <a:lnTo>
                  <a:pt x="348941" y="558800"/>
                </a:lnTo>
                <a:lnTo>
                  <a:pt x="321669" y="596900"/>
                </a:lnTo>
                <a:lnTo>
                  <a:pt x="295609" y="635000"/>
                </a:lnTo>
                <a:lnTo>
                  <a:pt x="270790" y="673100"/>
                </a:lnTo>
                <a:lnTo>
                  <a:pt x="247243" y="711200"/>
                </a:lnTo>
                <a:lnTo>
                  <a:pt x="224998" y="749300"/>
                </a:lnTo>
                <a:lnTo>
                  <a:pt x="204085" y="800100"/>
                </a:lnTo>
                <a:lnTo>
                  <a:pt x="184533" y="838200"/>
                </a:lnTo>
                <a:lnTo>
                  <a:pt x="166373" y="876300"/>
                </a:lnTo>
                <a:lnTo>
                  <a:pt x="149634" y="914400"/>
                </a:lnTo>
                <a:lnTo>
                  <a:pt x="134348" y="965200"/>
                </a:lnTo>
                <a:lnTo>
                  <a:pt x="120543" y="1003300"/>
                </a:lnTo>
                <a:lnTo>
                  <a:pt x="108249" y="1054100"/>
                </a:lnTo>
                <a:lnTo>
                  <a:pt x="97498" y="1092200"/>
                </a:lnTo>
                <a:lnTo>
                  <a:pt x="88318" y="1143000"/>
                </a:lnTo>
                <a:lnTo>
                  <a:pt x="80740" y="1193800"/>
                </a:lnTo>
                <a:lnTo>
                  <a:pt x="74794" y="1231900"/>
                </a:lnTo>
                <a:lnTo>
                  <a:pt x="70509" y="1282700"/>
                </a:lnTo>
                <a:lnTo>
                  <a:pt x="67917" y="1333500"/>
                </a:lnTo>
                <a:lnTo>
                  <a:pt x="67046" y="1384300"/>
                </a:lnTo>
                <a:lnTo>
                  <a:pt x="67917" y="1422400"/>
                </a:lnTo>
                <a:lnTo>
                  <a:pt x="70509" y="1473200"/>
                </a:lnTo>
                <a:lnTo>
                  <a:pt x="74794" y="1524000"/>
                </a:lnTo>
                <a:lnTo>
                  <a:pt x="80740" y="1574800"/>
                </a:lnTo>
                <a:lnTo>
                  <a:pt x="88318" y="1612900"/>
                </a:lnTo>
                <a:lnTo>
                  <a:pt x="97497" y="1663700"/>
                </a:lnTo>
                <a:lnTo>
                  <a:pt x="108249" y="1701800"/>
                </a:lnTo>
                <a:lnTo>
                  <a:pt x="120542" y="1752600"/>
                </a:lnTo>
                <a:lnTo>
                  <a:pt x="134346" y="1790700"/>
                </a:lnTo>
                <a:lnTo>
                  <a:pt x="149633" y="1841500"/>
                </a:lnTo>
                <a:lnTo>
                  <a:pt x="166371" y="1879600"/>
                </a:lnTo>
                <a:lnTo>
                  <a:pt x="184531" y="1917700"/>
                </a:lnTo>
                <a:lnTo>
                  <a:pt x="204083" y="1968500"/>
                </a:lnTo>
                <a:lnTo>
                  <a:pt x="224996" y="2006600"/>
                </a:lnTo>
                <a:lnTo>
                  <a:pt x="247241" y="2044700"/>
                </a:lnTo>
                <a:lnTo>
                  <a:pt x="270787" y="2082800"/>
                </a:lnTo>
                <a:lnTo>
                  <a:pt x="295606" y="2120900"/>
                </a:lnTo>
                <a:lnTo>
                  <a:pt x="321666" y="2159000"/>
                </a:lnTo>
                <a:lnTo>
                  <a:pt x="348937" y="2197100"/>
                </a:lnTo>
                <a:lnTo>
                  <a:pt x="377390" y="2222500"/>
                </a:lnTo>
                <a:lnTo>
                  <a:pt x="406995" y="2260600"/>
                </a:lnTo>
                <a:lnTo>
                  <a:pt x="437722" y="2298700"/>
                </a:lnTo>
                <a:lnTo>
                  <a:pt x="469540" y="2324100"/>
                </a:lnTo>
                <a:lnTo>
                  <a:pt x="502420" y="2362200"/>
                </a:lnTo>
                <a:lnTo>
                  <a:pt x="536331" y="2387600"/>
                </a:lnTo>
                <a:lnTo>
                  <a:pt x="571244" y="2413000"/>
                </a:lnTo>
                <a:lnTo>
                  <a:pt x="607128" y="2438400"/>
                </a:lnTo>
                <a:lnTo>
                  <a:pt x="643954" y="2463800"/>
                </a:lnTo>
                <a:lnTo>
                  <a:pt x="681692" y="2489200"/>
                </a:lnTo>
                <a:lnTo>
                  <a:pt x="720312" y="2514600"/>
                </a:lnTo>
                <a:lnTo>
                  <a:pt x="759782" y="2540000"/>
                </a:lnTo>
                <a:lnTo>
                  <a:pt x="800075" y="2565400"/>
                </a:lnTo>
                <a:lnTo>
                  <a:pt x="841159" y="2578100"/>
                </a:lnTo>
                <a:lnTo>
                  <a:pt x="883004" y="2603500"/>
                </a:lnTo>
                <a:lnTo>
                  <a:pt x="1057402" y="2654300"/>
                </a:lnTo>
                <a:lnTo>
                  <a:pt x="1148390" y="2679700"/>
                </a:lnTo>
                <a:lnTo>
                  <a:pt x="1194726" y="2679700"/>
                </a:lnTo>
                <a:lnTo>
                  <a:pt x="1241584" y="2692400"/>
                </a:lnTo>
                <a:lnTo>
                  <a:pt x="1823224" y="2692400"/>
                </a:lnTo>
                <a:lnTo>
                  <a:pt x="1798357" y="2705100"/>
                </a:lnTo>
                <a:lnTo>
                  <a:pt x="1646214" y="2743200"/>
                </a:lnTo>
                <a:close/>
              </a:path>
              <a:path w="2895600" h="2768600">
                <a:moveTo>
                  <a:pt x="2641004" y="406400"/>
                </a:moveTo>
                <a:lnTo>
                  <a:pt x="2591706" y="406400"/>
                </a:lnTo>
                <a:lnTo>
                  <a:pt x="2573355" y="393700"/>
                </a:lnTo>
                <a:lnTo>
                  <a:pt x="2558083" y="381000"/>
                </a:lnTo>
                <a:lnTo>
                  <a:pt x="2546712" y="368300"/>
                </a:lnTo>
                <a:lnTo>
                  <a:pt x="2229312" y="368300"/>
                </a:lnTo>
                <a:lnTo>
                  <a:pt x="2223300" y="355600"/>
                </a:lnTo>
                <a:lnTo>
                  <a:pt x="2183536" y="330200"/>
                </a:lnTo>
                <a:lnTo>
                  <a:pt x="2142671" y="304800"/>
                </a:lnTo>
                <a:lnTo>
                  <a:pt x="2100761" y="266700"/>
                </a:lnTo>
                <a:lnTo>
                  <a:pt x="2057862" y="241300"/>
                </a:lnTo>
                <a:lnTo>
                  <a:pt x="2014030" y="215900"/>
                </a:lnTo>
                <a:lnTo>
                  <a:pt x="1969322" y="203200"/>
                </a:lnTo>
                <a:lnTo>
                  <a:pt x="1877502" y="152400"/>
                </a:lnTo>
                <a:lnTo>
                  <a:pt x="1830504" y="139700"/>
                </a:lnTo>
                <a:lnTo>
                  <a:pt x="1536815" y="63500"/>
                </a:lnTo>
                <a:lnTo>
                  <a:pt x="1815257" y="63500"/>
                </a:lnTo>
                <a:lnTo>
                  <a:pt x="1861183" y="76200"/>
                </a:lnTo>
                <a:lnTo>
                  <a:pt x="1908592" y="101600"/>
                </a:lnTo>
                <a:lnTo>
                  <a:pt x="1955200" y="114300"/>
                </a:lnTo>
                <a:lnTo>
                  <a:pt x="2000976" y="139700"/>
                </a:lnTo>
                <a:lnTo>
                  <a:pt x="2045894" y="165100"/>
                </a:lnTo>
                <a:lnTo>
                  <a:pt x="2089924" y="190500"/>
                </a:lnTo>
                <a:lnTo>
                  <a:pt x="2133036" y="215900"/>
                </a:lnTo>
                <a:lnTo>
                  <a:pt x="2175204" y="241300"/>
                </a:lnTo>
                <a:lnTo>
                  <a:pt x="2216397" y="266700"/>
                </a:lnTo>
                <a:lnTo>
                  <a:pt x="2256587" y="304800"/>
                </a:lnTo>
                <a:lnTo>
                  <a:pt x="2680225" y="304800"/>
                </a:lnTo>
                <a:lnTo>
                  <a:pt x="2686017" y="330200"/>
                </a:lnTo>
                <a:lnTo>
                  <a:pt x="2680225" y="368300"/>
                </a:lnTo>
                <a:lnTo>
                  <a:pt x="2664431" y="393700"/>
                </a:lnTo>
                <a:lnTo>
                  <a:pt x="2641004" y="406400"/>
                </a:lnTo>
                <a:close/>
              </a:path>
              <a:path w="2895600" h="2768600">
                <a:moveTo>
                  <a:pt x="2680225" y="304800"/>
                </a:moveTo>
                <a:lnTo>
                  <a:pt x="2546712" y="304800"/>
                </a:lnTo>
                <a:lnTo>
                  <a:pt x="2558083" y="292100"/>
                </a:lnTo>
                <a:lnTo>
                  <a:pt x="2573355" y="279400"/>
                </a:lnTo>
                <a:lnTo>
                  <a:pt x="2591706" y="266700"/>
                </a:lnTo>
                <a:lnTo>
                  <a:pt x="2641004" y="266700"/>
                </a:lnTo>
                <a:lnTo>
                  <a:pt x="2664431" y="279400"/>
                </a:lnTo>
                <a:lnTo>
                  <a:pt x="2680225" y="304800"/>
                </a:lnTo>
                <a:close/>
              </a:path>
              <a:path w="2895600" h="2768600">
                <a:moveTo>
                  <a:pt x="1164732" y="596900"/>
                </a:moveTo>
                <a:lnTo>
                  <a:pt x="1016250" y="596900"/>
                </a:lnTo>
                <a:lnTo>
                  <a:pt x="1035745" y="584200"/>
                </a:lnTo>
                <a:lnTo>
                  <a:pt x="1055525" y="584200"/>
                </a:lnTo>
                <a:lnTo>
                  <a:pt x="1075524" y="571500"/>
                </a:lnTo>
                <a:lnTo>
                  <a:pt x="1098364" y="571500"/>
                </a:lnTo>
                <a:lnTo>
                  <a:pt x="1100267" y="558800"/>
                </a:lnTo>
                <a:lnTo>
                  <a:pt x="1133930" y="419100"/>
                </a:lnTo>
                <a:lnTo>
                  <a:pt x="1156054" y="368300"/>
                </a:lnTo>
                <a:lnTo>
                  <a:pt x="1194224" y="317500"/>
                </a:lnTo>
                <a:lnTo>
                  <a:pt x="1244292" y="292100"/>
                </a:lnTo>
                <a:lnTo>
                  <a:pt x="1522461" y="292100"/>
                </a:lnTo>
                <a:lnTo>
                  <a:pt x="1548599" y="304800"/>
                </a:lnTo>
                <a:lnTo>
                  <a:pt x="1572524" y="317500"/>
                </a:lnTo>
                <a:lnTo>
                  <a:pt x="1593428" y="342900"/>
                </a:lnTo>
                <a:lnTo>
                  <a:pt x="1602059" y="355600"/>
                </a:lnTo>
                <a:lnTo>
                  <a:pt x="1284166" y="355600"/>
                </a:lnTo>
                <a:lnTo>
                  <a:pt x="1268243" y="368300"/>
                </a:lnTo>
                <a:lnTo>
                  <a:pt x="1253217" y="368300"/>
                </a:lnTo>
                <a:lnTo>
                  <a:pt x="1239463" y="381000"/>
                </a:lnTo>
                <a:lnTo>
                  <a:pt x="1209915" y="419100"/>
                </a:lnTo>
                <a:lnTo>
                  <a:pt x="1171774" y="571500"/>
                </a:lnTo>
                <a:lnTo>
                  <a:pt x="1164732" y="596900"/>
                </a:lnTo>
                <a:close/>
              </a:path>
              <a:path w="2895600" h="2768600">
                <a:moveTo>
                  <a:pt x="2849596" y="673100"/>
                </a:moveTo>
                <a:lnTo>
                  <a:pt x="2799964" y="673100"/>
                </a:lnTo>
                <a:lnTo>
                  <a:pt x="2781710" y="660400"/>
                </a:lnTo>
                <a:lnTo>
                  <a:pt x="2766352" y="647700"/>
                </a:lnTo>
                <a:lnTo>
                  <a:pt x="2754651" y="635000"/>
                </a:lnTo>
                <a:lnTo>
                  <a:pt x="1645607" y="635000"/>
                </a:lnTo>
                <a:lnTo>
                  <a:pt x="1613034" y="609600"/>
                </a:lnTo>
                <a:lnTo>
                  <a:pt x="1594962" y="571500"/>
                </a:lnTo>
                <a:lnTo>
                  <a:pt x="1561942" y="431800"/>
                </a:lnTo>
                <a:lnTo>
                  <a:pt x="1556838" y="419100"/>
                </a:lnTo>
                <a:lnTo>
                  <a:pt x="1549217" y="406400"/>
                </a:lnTo>
                <a:lnTo>
                  <a:pt x="1539290" y="393700"/>
                </a:lnTo>
                <a:lnTo>
                  <a:pt x="1527273" y="381000"/>
                </a:lnTo>
                <a:lnTo>
                  <a:pt x="1513526" y="368300"/>
                </a:lnTo>
                <a:lnTo>
                  <a:pt x="1498503" y="368300"/>
                </a:lnTo>
                <a:lnTo>
                  <a:pt x="1482583" y="355600"/>
                </a:lnTo>
                <a:lnTo>
                  <a:pt x="1602059" y="355600"/>
                </a:lnTo>
                <a:lnTo>
                  <a:pt x="1610690" y="368300"/>
                </a:lnTo>
                <a:lnTo>
                  <a:pt x="1623943" y="393700"/>
                </a:lnTo>
                <a:lnTo>
                  <a:pt x="1632818" y="419100"/>
                </a:lnTo>
                <a:lnTo>
                  <a:pt x="1666178" y="558800"/>
                </a:lnTo>
                <a:lnTo>
                  <a:pt x="2881528" y="558800"/>
                </a:lnTo>
                <a:lnTo>
                  <a:pt x="2889579" y="571500"/>
                </a:lnTo>
                <a:lnTo>
                  <a:pt x="2895483" y="596900"/>
                </a:lnTo>
                <a:lnTo>
                  <a:pt x="2889579" y="635000"/>
                </a:lnTo>
                <a:lnTo>
                  <a:pt x="2873477" y="647700"/>
                </a:lnTo>
                <a:lnTo>
                  <a:pt x="2849596" y="673100"/>
                </a:lnTo>
                <a:close/>
              </a:path>
              <a:path w="2895600" h="2768600">
                <a:moveTo>
                  <a:pt x="817293" y="2247900"/>
                </a:moveTo>
                <a:lnTo>
                  <a:pt x="731855" y="2247900"/>
                </a:lnTo>
                <a:lnTo>
                  <a:pt x="711576" y="2235200"/>
                </a:lnTo>
                <a:lnTo>
                  <a:pt x="692865" y="2222500"/>
                </a:lnTo>
                <a:lnTo>
                  <a:pt x="676195" y="2209800"/>
                </a:lnTo>
                <a:lnTo>
                  <a:pt x="553873" y="2095500"/>
                </a:lnTo>
                <a:lnTo>
                  <a:pt x="539815" y="2070100"/>
                </a:lnTo>
                <a:lnTo>
                  <a:pt x="528775" y="2057400"/>
                </a:lnTo>
                <a:lnTo>
                  <a:pt x="520980" y="2032000"/>
                </a:lnTo>
                <a:lnTo>
                  <a:pt x="516659" y="2019300"/>
                </a:lnTo>
                <a:lnTo>
                  <a:pt x="516006" y="1993900"/>
                </a:lnTo>
                <a:lnTo>
                  <a:pt x="518988" y="1968500"/>
                </a:lnTo>
                <a:lnTo>
                  <a:pt x="525491" y="1955800"/>
                </a:lnTo>
                <a:lnTo>
                  <a:pt x="535399" y="1930400"/>
                </a:lnTo>
                <a:lnTo>
                  <a:pt x="615622" y="1803400"/>
                </a:lnTo>
                <a:lnTo>
                  <a:pt x="621635" y="1790700"/>
                </a:lnTo>
                <a:lnTo>
                  <a:pt x="624159" y="1778000"/>
                </a:lnTo>
                <a:lnTo>
                  <a:pt x="623160" y="1765300"/>
                </a:lnTo>
                <a:lnTo>
                  <a:pt x="618604" y="1752600"/>
                </a:lnTo>
                <a:lnTo>
                  <a:pt x="609760" y="1727200"/>
                </a:lnTo>
                <a:lnTo>
                  <a:pt x="601376" y="1714500"/>
                </a:lnTo>
                <a:lnTo>
                  <a:pt x="593478" y="1689100"/>
                </a:lnTo>
                <a:lnTo>
                  <a:pt x="586093" y="1663700"/>
                </a:lnTo>
                <a:lnTo>
                  <a:pt x="579593" y="1651000"/>
                </a:lnTo>
                <a:lnTo>
                  <a:pt x="570297" y="1651000"/>
                </a:lnTo>
                <a:lnTo>
                  <a:pt x="558670" y="1638300"/>
                </a:lnTo>
                <a:lnTo>
                  <a:pt x="545182" y="1625600"/>
                </a:lnTo>
                <a:lnTo>
                  <a:pt x="397222" y="1600200"/>
                </a:lnTo>
                <a:lnTo>
                  <a:pt x="357221" y="1574800"/>
                </a:lnTo>
                <a:lnTo>
                  <a:pt x="324939" y="1549400"/>
                </a:lnTo>
                <a:lnTo>
                  <a:pt x="304050" y="1511300"/>
                </a:lnTo>
                <a:lnTo>
                  <a:pt x="298626" y="1498600"/>
                </a:lnTo>
                <a:lnTo>
                  <a:pt x="296780" y="1473200"/>
                </a:lnTo>
                <a:lnTo>
                  <a:pt x="296780" y="1295400"/>
                </a:lnTo>
                <a:lnTo>
                  <a:pt x="299212" y="1257300"/>
                </a:lnTo>
                <a:lnTo>
                  <a:pt x="317982" y="1206500"/>
                </a:lnTo>
                <a:lnTo>
                  <a:pt x="353553" y="1168400"/>
                </a:lnTo>
                <a:lnTo>
                  <a:pt x="376369" y="1143000"/>
                </a:lnTo>
                <a:lnTo>
                  <a:pt x="401726" y="1130300"/>
                </a:lnTo>
                <a:lnTo>
                  <a:pt x="429042" y="1117600"/>
                </a:lnTo>
                <a:lnTo>
                  <a:pt x="573304" y="1092200"/>
                </a:lnTo>
                <a:lnTo>
                  <a:pt x="575402" y="1092200"/>
                </a:lnTo>
                <a:lnTo>
                  <a:pt x="576347" y="1079500"/>
                </a:lnTo>
                <a:lnTo>
                  <a:pt x="583827" y="1066800"/>
                </a:lnTo>
                <a:lnTo>
                  <a:pt x="591828" y="1041400"/>
                </a:lnTo>
                <a:lnTo>
                  <a:pt x="600323" y="1028700"/>
                </a:lnTo>
                <a:lnTo>
                  <a:pt x="609282" y="1003300"/>
                </a:lnTo>
                <a:lnTo>
                  <a:pt x="608955" y="1003300"/>
                </a:lnTo>
                <a:lnTo>
                  <a:pt x="532175" y="876300"/>
                </a:lnTo>
                <a:lnTo>
                  <a:pt x="519136" y="850900"/>
                </a:lnTo>
                <a:lnTo>
                  <a:pt x="510577" y="825500"/>
                </a:lnTo>
                <a:lnTo>
                  <a:pt x="506650" y="787400"/>
                </a:lnTo>
                <a:lnTo>
                  <a:pt x="507507" y="762000"/>
                </a:lnTo>
                <a:lnTo>
                  <a:pt x="523461" y="711200"/>
                </a:lnTo>
                <a:lnTo>
                  <a:pt x="556516" y="660400"/>
                </a:lnTo>
                <a:lnTo>
                  <a:pt x="673565" y="546100"/>
                </a:lnTo>
                <a:lnTo>
                  <a:pt x="695510" y="533400"/>
                </a:lnTo>
                <a:lnTo>
                  <a:pt x="720146" y="508000"/>
                </a:lnTo>
                <a:lnTo>
                  <a:pt x="746851" y="508000"/>
                </a:lnTo>
                <a:lnTo>
                  <a:pt x="775001" y="495300"/>
                </a:lnTo>
                <a:lnTo>
                  <a:pt x="832049" y="495300"/>
                </a:lnTo>
                <a:lnTo>
                  <a:pt x="859350" y="508000"/>
                </a:lnTo>
                <a:lnTo>
                  <a:pt x="884934" y="520700"/>
                </a:lnTo>
                <a:lnTo>
                  <a:pt x="968834" y="571500"/>
                </a:lnTo>
                <a:lnTo>
                  <a:pt x="767151" y="571500"/>
                </a:lnTo>
                <a:lnTo>
                  <a:pt x="751804" y="584200"/>
                </a:lnTo>
                <a:lnTo>
                  <a:pt x="737646" y="584200"/>
                </a:lnTo>
                <a:lnTo>
                  <a:pt x="725034" y="596900"/>
                </a:lnTo>
                <a:lnTo>
                  <a:pt x="607985" y="711200"/>
                </a:lnTo>
                <a:lnTo>
                  <a:pt x="597343" y="723900"/>
                </a:lnTo>
                <a:lnTo>
                  <a:pt x="588986" y="736600"/>
                </a:lnTo>
                <a:lnTo>
                  <a:pt x="583085" y="762000"/>
                </a:lnTo>
                <a:lnTo>
                  <a:pt x="579814" y="774700"/>
                </a:lnTo>
                <a:lnTo>
                  <a:pt x="586499" y="825500"/>
                </a:lnTo>
                <a:lnTo>
                  <a:pt x="670764" y="965200"/>
                </a:lnTo>
                <a:lnTo>
                  <a:pt x="679257" y="977900"/>
                </a:lnTo>
                <a:lnTo>
                  <a:pt x="682829" y="1003300"/>
                </a:lnTo>
                <a:lnTo>
                  <a:pt x="681432" y="1016000"/>
                </a:lnTo>
                <a:lnTo>
                  <a:pt x="675019" y="1041400"/>
                </a:lnTo>
                <a:lnTo>
                  <a:pt x="666830" y="1054100"/>
                </a:lnTo>
                <a:lnTo>
                  <a:pt x="659064" y="1079500"/>
                </a:lnTo>
                <a:lnTo>
                  <a:pt x="651747" y="1092200"/>
                </a:lnTo>
                <a:lnTo>
                  <a:pt x="644908" y="1104900"/>
                </a:lnTo>
                <a:lnTo>
                  <a:pt x="635747" y="1130300"/>
                </a:lnTo>
                <a:lnTo>
                  <a:pt x="622628" y="1143000"/>
                </a:lnTo>
                <a:lnTo>
                  <a:pt x="606210" y="1155700"/>
                </a:lnTo>
                <a:lnTo>
                  <a:pt x="587148" y="1155700"/>
                </a:lnTo>
                <a:lnTo>
                  <a:pt x="445576" y="1193800"/>
                </a:lnTo>
                <a:lnTo>
                  <a:pt x="429881" y="1193800"/>
                </a:lnTo>
                <a:lnTo>
                  <a:pt x="415311" y="1206500"/>
                </a:lnTo>
                <a:lnTo>
                  <a:pt x="381753" y="1244600"/>
                </a:lnTo>
                <a:lnTo>
                  <a:pt x="369572" y="1295400"/>
                </a:lnTo>
                <a:lnTo>
                  <a:pt x="369572" y="1371600"/>
                </a:lnTo>
                <a:lnTo>
                  <a:pt x="369838" y="1371600"/>
                </a:lnTo>
                <a:lnTo>
                  <a:pt x="369572" y="1422400"/>
                </a:lnTo>
                <a:lnTo>
                  <a:pt x="369572" y="1473200"/>
                </a:lnTo>
                <a:lnTo>
                  <a:pt x="372818" y="1485900"/>
                </a:lnTo>
                <a:lnTo>
                  <a:pt x="381910" y="1511300"/>
                </a:lnTo>
                <a:lnTo>
                  <a:pt x="395883" y="1524000"/>
                </a:lnTo>
                <a:lnTo>
                  <a:pt x="413768" y="1524000"/>
                </a:lnTo>
                <a:lnTo>
                  <a:pt x="561716" y="1562100"/>
                </a:lnTo>
                <a:lnTo>
                  <a:pt x="618799" y="1587500"/>
                </a:lnTo>
                <a:lnTo>
                  <a:pt x="654654" y="1638300"/>
                </a:lnTo>
                <a:lnTo>
                  <a:pt x="661398" y="1663700"/>
                </a:lnTo>
                <a:lnTo>
                  <a:pt x="668613" y="1676400"/>
                </a:lnTo>
                <a:lnTo>
                  <a:pt x="676273" y="1701800"/>
                </a:lnTo>
                <a:lnTo>
                  <a:pt x="684353" y="1714500"/>
                </a:lnTo>
                <a:lnTo>
                  <a:pt x="694649" y="1752600"/>
                </a:lnTo>
                <a:lnTo>
                  <a:pt x="696876" y="1778000"/>
                </a:lnTo>
                <a:lnTo>
                  <a:pt x="691115" y="1816100"/>
                </a:lnTo>
                <a:lnTo>
                  <a:pt x="677444" y="1841500"/>
                </a:lnTo>
                <a:lnTo>
                  <a:pt x="597209" y="1968500"/>
                </a:lnTo>
                <a:lnTo>
                  <a:pt x="589875" y="1981200"/>
                </a:lnTo>
                <a:lnTo>
                  <a:pt x="594117" y="2019300"/>
                </a:lnTo>
                <a:lnTo>
                  <a:pt x="727665" y="2159000"/>
                </a:lnTo>
                <a:lnTo>
                  <a:pt x="761559" y="2184400"/>
                </a:lnTo>
                <a:lnTo>
                  <a:pt x="910468" y="2184400"/>
                </a:lnTo>
                <a:lnTo>
                  <a:pt x="836725" y="2235200"/>
                </a:lnTo>
                <a:lnTo>
                  <a:pt x="817293" y="2247900"/>
                </a:lnTo>
                <a:close/>
              </a:path>
              <a:path w="2895600" h="2768600">
                <a:moveTo>
                  <a:pt x="2881528" y="558800"/>
                </a:moveTo>
                <a:lnTo>
                  <a:pt x="2754651" y="558800"/>
                </a:lnTo>
                <a:lnTo>
                  <a:pt x="2766352" y="546100"/>
                </a:lnTo>
                <a:lnTo>
                  <a:pt x="2781710" y="533400"/>
                </a:lnTo>
                <a:lnTo>
                  <a:pt x="2799964" y="533400"/>
                </a:lnTo>
                <a:lnTo>
                  <a:pt x="2820352" y="520700"/>
                </a:lnTo>
                <a:lnTo>
                  <a:pt x="2849596" y="533400"/>
                </a:lnTo>
                <a:lnTo>
                  <a:pt x="2873477" y="546100"/>
                </a:lnTo>
                <a:lnTo>
                  <a:pt x="2881528" y="558800"/>
                </a:lnTo>
                <a:close/>
              </a:path>
              <a:path w="2895600" h="2768600">
                <a:moveTo>
                  <a:pt x="1028110" y="673100"/>
                </a:moveTo>
                <a:lnTo>
                  <a:pt x="988489" y="673100"/>
                </a:lnTo>
                <a:lnTo>
                  <a:pt x="970018" y="660400"/>
                </a:lnTo>
                <a:lnTo>
                  <a:pt x="846508" y="584200"/>
                </a:lnTo>
                <a:lnTo>
                  <a:pt x="831803" y="571500"/>
                </a:lnTo>
                <a:lnTo>
                  <a:pt x="968834" y="571500"/>
                </a:lnTo>
                <a:lnTo>
                  <a:pt x="1010784" y="596900"/>
                </a:lnTo>
                <a:lnTo>
                  <a:pt x="1164732" y="596900"/>
                </a:lnTo>
                <a:lnTo>
                  <a:pt x="1153379" y="609600"/>
                </a:lnTo>
                <a:lnTo>
                  <a:pt x="1138309" y="622300"/>
                </a:lnTo>
                <a:lnTo>
                  <a:pt x="1101691" y="647700"/>
                </a:lnTo>
                <a:lnTo>
                  <a:pt x="1083404" y="647700"/>
                </a:lnTo>
                <a:lnTo>
                  <a:pt x="1065315" y="660400"/>
                </a:lnTo>
                <a:lnTo>
                  <a:pt x="1047489" y="660400"/>
                </a:lnTo>
                <a:lnTo>
                  <a:pt x="1028110" y="673100"/>
                </a:lnTo>
                <a:close/>
              </a:path>
              <a:path w="2895600" h="2768600">
                <a:moveTo>
                  <a:pt x="1432058" y="812800"/>
                </a:moveTo>
                <a:lnTo>
                  <a:pt x="1335428" y="812800"/>
                </a:lnTo>
                <a:lnTo>
                  <a:pt x="1383374" y="800100"/>
                </a:lnTo>
                <a:lnTo>
                  <a:pt x="1432058" y="812800"/>
                </a:lnTo>
                <a:close/>
              </a:path>
              <a:path w="2895600" h="2768600">
                <a:moveTo>
                  <a:pt x="1478594" y="1993900"/>
                </a:moveTo>
                <a:lnTo>
                  <a:pt x="1288158" y="1993900"/>
                </a:lnTo>
                <a:lnTo>
                  <a:pt x="1151446" y="1955800"/>
                </a:lnTo>
                <a:lnTo>
                  <a:pt x="1109753" y="1930400"/>
                </a:lnTo>
                <a:lnTo>
                  <a:pt x="1069884" y="1905000"/>
                </a:lnTo>
                <a:lnTo>
                  <a:pt x="1031924" y="1879600"/>
                </a:lnTo>
                <a:lnTo>
                  <a:pt x="995956" y="1854200"/>
                </a:lnTo>
                <a:lnTo>
                  <a:pt x="962066" y="1816100"/>
                </a:lnTo>
                <a:lnTo>
                  <a:pt x="930661" y="1790700"/>
                </a:lnTo>
                <a:lnTo>
                  <a:pt x="902134" y="1752600"/>
                </a:lnTo>
                <a:lnTo>
                  <a:pt x="876542" y="1714500"/>
                </a:lnTo>
                <a:lnTo>
                  <a:pt x="853944" y="1676400"/>
                </a:lnTo>
                <a:lnTo>
                  <a:pt x="834398" y="1638300"/>
                </a:lnTo>
                <a:lnTo>
                  <a:pt x="817592" y="1587500"/>
                </a:lnTo>
                <a:lnTo>
                  <a:pt x="804484" y="1536700"/>
                </a:lnTo>
                <a:lnTo>
                  <a:pt x="795095" y="1498600"/>
                </a:lnTo>
                <a:lnTo>
                  <a:pt x="789446" y="1447800"/>
                </a:lnTo>
                <a:lnTo>
                  <a:pt x="787559" y="1397000"/>
                </a:lnTo>
                <a:lnTo>
                  <a:pt x="789446" y="1358900"/>
                </a:lnTo>
                <a:lnTo>
                  <a:pt x="795095" y="1308100"/>
                </a:lnTo>
                <a:lnTo>
                  <a:pt x="804484" y="1257300"/>
                </a:lnTo>
                <a:lnTo>
                  <a:pt x="817592" y="1219200"/>
                </a:lnTo>
                <a:lnTo>
                  <a:pt x="834398" y="1168400"/>
                </a:lnTo>
                <a:lnTo>
                  <a:pt x="853944" y="1130300"/>
                </a:lnTo>
                <a:lnTo>
                  <a:pt x="876542" y="1092200"/>
                </a:lnTo>
                <a:lnTo>
                  <a:pt x="902134" y="1054100"/>
                </a:lnTo>
                <a:lnTo>
                  <a:pt x="930661" y="1016000"/>
                </a:lnTo>
                <a:lnTo>
                  <a:pt x="962066" y="977900"/>
                </a:lnTo>
                <a:lnTo>
                  <a:pt x="995956" y="952500"/>
                </a:lnTo>
                <a:lnTo>
                  <a:pt x="1031924" y="914400"/>
                </a:lnTo>
                <a:lnTo>
                  <a:pt x="1069884" y="889000"/>
                </a:lnTo>
                <a:lnTo>
                  <a:pt x="1109753" y="876300"/>
                </a:lnTo>
                <a:lnTo>
                  <a:pt x="1151446" y="850900"/>
                </a:lnTo>
                <a:lnTo>
                  <a:pt x="1288158" y="812800"/>
                </a:lnTo>
                <a:lnTo>
                  <a:pt x="1480028" y="812800"/>
                </a:lnTo>
                <a:lnTo>
                  <a:pt x="1618636" y="850900"/>
                </a:lnTo>
                <a:lnTo>
                  <a:pt x="1666938" y="876300"/>
                </a:lnTo>
                <a:lnTo>
                  <a:pt x="1335836" y="876300"/>
                </a:lnTo>
                <a:lnTo>
                  <a:pt x="1244490" y="901700"/>
                </a:lnTo>
                <a:lnTo>
                  <a:pt x="1201056" y="914400"/>
                </a:lnTo>
                <a:lnTo>
                  <a:pt x="1159361" y="927100"/>
                </a:lnTo>
                <a:lnTo>
                  <a:pt x="1119593" y="952500"/>
                </a:lnTo>
                <a:lnTo>
                  <a:pt x="1081936" y="977900"/>
                </a:lnTo>
                <a:lnTo>
                  <a:pt x="1046579" y="1003300"/>
                </a:lnTo>
                <a:lnTo>
                  <a:pt x="1013705" y="1028700"/>
                </a:lnTo>
                <a:lnTo>
                  <a:pt x="983502" y="1066800"/>
                </a:lnTo>
                <a:lnTo>
                  <a:pt x="956155" y="1104900"/>
                </a:lnTo>
                <a:lnTo>
                  <a:pt x="931851" y="1143000"/>
                </a:lnTo>
                <a:lnTo>
                  <a:pt x="910775" y="1181100"/>
                </a:lnTo>
                <a:lnTo>
                  <a:pt x="893114" y="1219200"/>
                </a:lnTo>
                <a:lnTo>
                  <a:pt x="879054" y="1257300"/>
                </a:lnTo>
                <a:lnTo>
                  <a:pt x="868781" y="1308100"/>
                </a:lnTo>
                <a:lnTo>
                  <a:pt x="862480" y="1358900"/>
                </a:lnTo>
                <a:lnTo>
                  <a:pt x="860339" y="1397000"/>
                </a:lnTo>
                <a:lnTo>
                  <a:pt x="862480" y="1447800"/>
                </a:lnTo>
                <a:lnTo>
                  <a:pt x="868781" y="1498600"/>
                </a:lnTo>
                <a:lnTo>
                  <a:pt x="879054" y="1536700"/>
                </a:lnTo>
                <a:lnTo>
                  <a:pt x="893114" y="1587500"/>
                </a:lnTo>
                <a:lnTo>
                  <a:pt x="910775" y="1625600"/>
                </a:lnTo>
                <a:lnTo>
                  <a:pt x="931851" y="1663700"/>
                </a:lnTo>
                <a:lnTo>
                  <a:pt x="956155" y="1701800"/>
                </a:lnTo>
                <a:lnTo>
                  <a:pt x="983502" y="1739900"/>
                </a:lnTo>
                <a:lnTo>
                  <a:pt x="1013705" y="1765300"/>
                </a:lnTo>
                <a:lnTo>
                  <a:pt x="1046579" y="1803400"/>
                </a:lnTo>
                <a:lnTo>
                  <a:pt x="1081936" y="1828800"/>
                </a:lnTo>
                <a:lnTo>
                  <a:pt x="1119593" y="1854200"/>
                </a:lnTo>
                <a:lnTo>
                  <a:pt x="1159361" y="1879600"/>
                </a:lnTo>
                <a:lnTo>
                  <a:pt x="1201056" y="1892300"/>
                </a:lnTo>
                <a:lnTo>
                  <a:pt x="1244490" y="1905000"/>
                </a:lnTo>
                <a:lnTo>
                  <a:pt x="1289479" y="1917700"/>
                </a:lnTo>
                <a:lnTo>
                  <a:pt x="1676931" y="1917700"/>
                </a:lnTo>
                <a:lnTo>
                  <a:pt x="1656998" y="1930400"/>
                </a:lnTo>
                <a:lnTo>
                  <a:pt x="1615314" y="1955800"/>
                </a:lnTo>
                <a:lnTo>
                  <a:pt x="1478594" y="1993900"/>
                </a:lnTo>
                <a:close/>
              </a:path>
              <a:path w="2895600" h="2768600">
                <a:moveTo>
                  <a:pt x="2467029" y="1079500"/>
                </a:moveTo>
                <a:lnTo>
                  <a:pt x="2417381" y="1079500"/>
                </a:lnTo>
                <a:lnTo>
                  <a:pt x="2399117" y="1066800"/>
                </a:lnTo>
                <a:lnTo>
                  <a:pt x="2383756" y="1054100"/>
                </a:lnTo>
                <a:lnTo>
                  <a:pt x="2372060" y="1041400"/>
                </a:lnTo>
                <a:lnTo>
                  <a:pt x="1763818" y="1041400"/>
                </a:lnTo>
                <a:lnTo>
                  <a:pt x="1756857" y="1028700"/>
                </a:lnTo>
                <a:lnTo>
                  <a:pt x="1751177" y="1028700"/>
                </a:lnTo>
                <a:lnTo>
                  <a:pt x="1712775" y="990600"/>
                </a:lnTo>
                <a:lnTo>
                  <a:pt x="1671673" y="965200"/>
                </a:lnTo>
                <a:lnTo>
                  <a:pt x="1628139" y="939800"/>
                </a:lnTo>
                <a:lnTo>
                  <a:pt x="1582440" y="914400"/>
                </a:lnTo>
                <a:lnTo>
                  <a:pt x="1534846" y="901700"/>
                </a:lnTo>
                <a:lnTo>
                  <a:pt x="1435044" y="876300"/>
                </a:lnTo>
                <a:lnTo>
                  <a:pt x="1666938" y="876300"/>
                </a:lnTo>
                <a:lnTo>
                  <a:pt x="1712702" y="901700"/>
                </a:lnTo>
                <a:lnTo>
                  <a:pt x="1755801" y="939800"/>
                </a:lnTo>
                <a:lnTo>
                  <a:pt x="1796112" y="965200"/>
                </a:lnTo>
                <a:lnTo>
                  <a:pt x="2498961" y="965200"/>
                </a:lnTo>
                <a:lnTo>
                  <a:pt x="2507012" y="977900"/>
                </a:lnTo>
                <a:lnTo>
                  <a:pt x="2512916" y="1003300"/>
                </a:lnTo>
                <a:lnTo>
                  <a:pt x="2507012" y="1041400"/>
                </a:lnTo>
                <a:lnTo>
                  <a:pt x="2490911" y="1054100"/>
                </a:lnTo>
                <a:lnTo>
                  <a:pt x="2467029" y="1079500"/>
                </a:lnTo>
                <a:close/>
              </a:path>
              <a:path w="2895600" h="2768600">
                <a:moveTo>
                  <a:pt x="2498961" y="965200"/>
                </a:moveTo>
                <a:lnTo>
                  <a:pt x="2372060" y="965200"/>
                </a:lnTo>
                <a:lnTo>
                  <a:pt x="2383756" y="952500"/>
                </a:lnTo>
                <a:lnTo>
                  <a:pt x="2399117" y="939800"/>
                </a:lnTo>
                <a:lnTo>
                  <a:pt x="2417381" y="939800"/>
                </a:lnTo>
                <a:lnTo>
                  <a:pt x="2437785" y="927100"/>
                </a:lnTo>
                <a:lnTo>
                  <a:pt x="2467029" y="939800"/>
                </a:lnTo>
                <a:lnTo>
                  <a:pt x="2490911" y="952500"/>
                </a:lnTo>
                <a:lnTo>
                  <a:pt x="2498961" y="965200"/>
                </a:lnTo>
                <a:close/>
              </a:path>
              <a:path w="2895600" h="2768600">
                <a:moveTo>
                  <a:pt x="1676931" y="1917700"/>
                </a:moveTo>
                <a:lnTo>
                  <a:pt x="1477272" y="1917700"/>
                </a:lnTo>
                <a:lnTo>
                  <a:pt x="1522261" y="1905000"/>
                </a:lnTo>
                <a:lnTo>
                  <a:pt x="1565696" y="1892300"/>
                </a:lnTo>
                <a:lnTo>
                  <a:pt x="1607390" y="1879600"/>
                </a:lnTo>
                <a:lnTo>
                  <a:pt x="1647158" y="1854200"/>
                </a:lnTo>
                <a:lnTo>
                  <a:pt x="1684813" y="1828800"/>
                </a:lnTo>
                <a:lnTo>
                  <a:pt x="1720170" y="1803400"/>
                </a:lnTo>
                <a:lnTo>
                  <a:pt x="1753042" y="1765300"/>
                </a:lnTo>
                <a:lnTo>
                  <a:pt x="1783243" y="1739900"/>
                </a:lnTo>
                <a:lnTo>
                  <a:pt x="1810589" y="1701800"/>
                </a:lnTo>
                <a:lnTo>
                  <a:pt x="1834891" y="1663700"/>
                </a:lnTo>
                <a:lnTo>
                  <a:pt x="1855965" y="1625600"/>
                </a:lnTo>
                <a:lnTo>
                  <a:pt x="1873625" y="1587500"/>
                </a:lnTo>
                <a:lnTo>
                  <a:pt x="1887684" y="1536700"/>
                </a:lnTo>
                <a:lnTo>
                  <a:pt x="1897956" y="1498600"/>
                </a:lnTo>
                <a:lnTo>
                  <a:pt x="1904256" y="1447800"/>
                </a:lnTo>
                <a:lnTo>
                  <a:pt x="1906397" y="1397000"/>
                </a:lnTo>
                <a:lnTo>
                  <a:pt x="1909261" y="1384300"/>
                </a:lnTo>
                <a:lnTo>
                  <a:pt x="1917066" y="1371600"/>
                </a:lnTo>
                <a:lnTo>
                  <a:pt x="1928638" y="1371600"/>
                </a:lnTo>
                <a:lnTo>
                  <a:pt x="1942799" y="1358900"/>
                </a:lnTo>
                <a:lnTo>
                  <a:pt x="2595612" y="1358900"/>
                </a:lnTo>
                <a:lnTo>
                  <a:pt x="2607313" y="1346200"/>
                </a:lnTo>
                <a:lnTo>
                  <a:pt x="2622671" y="1333500"/>
                </a:lnTo>
                <a:lnTo>
                  <a:pt x="2640925" y="1333500"/>
                </a:lnTo>
                <a:lnTo>
                  <a:pt x="2661312" y="1320800"/>
                </a:lnTo>
                <a:lnTo>
                  <a:pt x="2690557" y="1333500"/>
                </a:lnTo>
                <a:lnTo>
                  <a:pt x="2714438" y="1346200"/>
                </a:lnTo>
                <a:lnTo>
                  <a:pt x="2730540" y="1371600"/>
                </a:lnTo>
                <a:lnTo>
                  <a:pt x="2736444" y="1397000"/>
                </a:lnTo>
                <a:lnTo>
                  <a:pt x="2730540" y="1435100"/>
                </a:lnTo>
                <a:lnTo>
                  <a:pt x="1978111" y="1435100"/>
                </a:lnTo>
                <a:lnTo>
                  <a:pt x="1972966" y="1485900"/>
                </a:lnTo>
                <a:lnTo>
                  <a:pt x="1963607" y="1536700"/>
                </a:lnTo>
                <a:lnTo>
                  <a:pt x="1950066" y="1587500"/>
                </a:lnTo>
                <a:lnTo>
                  <a:pt x="1932375" y="1638300"/>
                </a:lnTo>
                <a:lnTo>
                  <a:pt x="1912820" y="1676400"/>
                </a:lnTo>
                <a:lnTo>
                  <a:pt x="1890212" y="1714500"/>
                </a:lnTo>
                <a:lnTo>
                  <a:pt x="1864611" y="1752600"/>
                </a:lnTo>
                <a:lnTo>
                  <a:pt x="1836078" y="1790700"/>
                </a:lnTo>
                <a:lnTo>
                  <a:pt x="1804670" y="1816100"/>
                </a:lnTo>
                <a:lnTo>
                  <a:pt x="1770790" y="1854200"/>
                </a:lnTo>
                <a:lnTo>
                  <a:pt x="1734825" y="1879600"/>
                </a:lnTo>
                <a:lnTo>
                  <a:pt x="1696864" y="1905000"/>
                </a:lnTo>
                <a:lnTo>
                  <a:pt x="1676931" y="1917700"/>
                </a:lnTo>
                <a:close/>
              </a:path>
              <a:path w="2895600" h="2768600">
                <a:moveTo>
                  <a:pt x="2690557" y="1473200"/>
                </a:moveTo>
                <a:lnTo>
                  <a:pt x="2640925" y="1473200"/>
                </a:lnTo>
                <a:lnTo>
                  <a:pt x="2622671" y="1460500"/>
                </a:lnTo>
                <a:lnTo>
                  <a:pt x="2607313" y="1447800"/>
                </a:lnTo>
                <a:lnTo>
                  <a:pt x="2595612" y="1435100"/>
                </a:lnTo>
                <a:lnTo>
                  <a:pt x="2730540" y="1435100"/>
                </a:lnTo>
                <a:lnTo>
                  <a:pt x="2714438" y="1447800"/>
                </a:lnTo>
                <a:lnTo>
                  <a:pt x="2690557" y="1473200"/>
                </a:lnTo>
                <a:close/>
              </a:path>
              <a:path w="2895600" h="2768600">
                <a:moveTo>
                  <a:pt x="2117743" y="2184400"/>
                </a:moveTo>
                <a:lnTo>
                  <a:pt x="2005191" y="2184400"/>
                </a:lnTo>
                <a:lnTo>
                  <a:pt x="2023266" y="2171700"/>
                </a:lnTo>
                <a:lnTo>
                  <a:pt x="2039084" y="2159000"/>
                </a:lnTo>
                <a:lnTo>
                  <a:pt x="2161418" y="2044700"/>
                </a:lnTo>
                <a:lnTo>
                  <a:pt x="2172642" y="2019300"/>
                </a:lnTo>
                <a:lnTo>
                  <a:pt x="2177854" y="2006600"/>
                </a:lnTo>
                <a:lnTo>
                  <a:pt x="2176881" y="1981200"/>
                </a:lnTo>
                <a:lnTo>
                  <a:pt x="2169552" y="1968500"/>
                </a:lnTo>
                <a:lnTo>
                  <a:pt x="2094202" y="1854200"/>
                </a:lnTo>
                <a:lnTo>
                  <a:pt x="2089402" y="1841500"/>
                </a:lnTo>
                <a:lnTo>
                  <a:pt x="2085768" y="1841500"/>
                </a:lnTo>
                <a:lnTo>
                  <a:pt x="2083466" y="1828800"/>
                </a:lnTo>
                <a:lnTo>
                  <a:pt x="2082662" y="1816100"/>
                </a:lnTo>
                <a:lnTo>
                  <a:pt x="2085521" y="1803400"/>
                </a:lnTo>
                <a:lnTo>
                  <a:pt x="2093320" y="1790700"/>
                </a:lnTo>
                <a:lnTo>
                  <a:pt x="2710527" y="1790700"/>
                </a:lnTo>
                <a:lnTo>
                  <a:pt x="2722227" y="1765300"/>
                </a:lnTo>
                <a:lnTo>
                  <a:pt x="2737594" y="1752600"/>
                </a:lnTo>
                <a:lnTo>
                  <a:pt x="2805497" y="1752600"/>
                </a:lnTo>
                <a:lnTo>
                  <a:pt x="2829378" y="1765300"/>
                </a:lnTo>
                <a:lnTo>
                  <a:pt x="2845479" y="1790700"/>
                </a:lnTo>
                <a:lnTo>
                  <a:pt x="2851384" y="1816100"/>
                </a:lnTo>
                <a:lnTo>
                  <a:pt x="2845479" y="1854200"/>
                </a:lnTo>
                <a:lnTo>
                  <a:pt x="2186025" y="1854200"/>
                </a:lnTo>
                <a:lnTo>
                  <a:pt x="2231361" y="1930400"/>
                </a:lnTo>
                <a:lnTo>
                  <a:pt x="2241261" y="1955800"/>
                </a:lnTo>
                <a:lnTo>
                  <a:pt x="2247759" y="1968500"/>
                </a:lnTo>
                <a:lnTo>
                  <a:pt x="2250743" y="1993900"/>
                </a:lnTo>
                <a:lnTo>
                  <a:pt x="2250102" y="2019300"/>
                </a:lnTo>
                <a:lnTo>
                  <a:pt x="2245778" y="2032000"/>
                </a:lnTo>
                <a:lnTo>
                  <a:pt x="2237978" y="2057400"/>
                </a:lnTo>
                <a:lnTo>
                  <a:pt x="2226930" y="2070100"/>
                </a:lnTo>
                <a:lnTo>
                  <a:pt x="2212863" y="2095500"/>
                </a:lnTo>
                <a:lnTo>
                  <a:pt x="2117743" y="2184400"/>
                </a:lnTo>
                <a:close/>
              </a:path>
              <a:path w="2895600" h="2768600">
                <a:moveTo>
                  <a:pt x="2805497" y="1892300"/>
                </a:moveTo>
                <a:lnTo>
                  <a:pt x="2737594" y="1892300"/>
                </a:lnTo>
                <a:lnTo>
                  <a:pt x="2722227" y="1879600"/>
                </a:lnTo>
                <a:lnTo>
                  <a:pt x="2710527" y="1854200"/>
                </a:lnTo>
                <a:lnTo>
                  <a:pt x="2845479" y="1854200"/>
                </a:lnTo>
                <a:lnTo>
                  <a:pt x="2829378" y="1879600"/>
                </a:lnTo>
                <a:lnTo>
                  <a:pt x="2805497" y="1892300"/>
                </a:lnTo>
                <a:close/>
              </a:path>
              <a:path w="2895600" h="2768600">
                <a:moveTo>
                  <a:pt x="910468" y="2184400"/>
                </a:moveTo>
                <a:lnTo>
                  <a:pt x="761559" y="2184400"/>
                </a:lnTo>
                <a:lnTo>
                  <a:pt x="780347" y="2171700"/>
                </a:lnTo>
                <a:lnTo>
                  <a:pt x="798299" y="2171700"/>
                </a:lnTo>
                <a:lnTo>
                  <a:pt x="927349" y="2095500"/>
                </a:lnTo>
                <a:lnTo>
                  <a:pt x="957080" y="2082800"/>
                </a:lnTo>
                <a:lnTo>
                  <a:pt x="988705" y="2070100"/>
                </a:lnTo>
                <a:lnTo>
                  <a:pt x="1020805" y="2070100"/>
                </a:lnTo>
                <a:lnTo>
                  <a:pt x="1051962" y="2082800"/>
                </a:lnTo>
                <a:lnTo>
                  <a:pt x="1069543" y="2095500"/>
                </a:lnTo>
                <a:lnTo>
                  <a:pt x="1087388" y="2095500"/>
                </a:lnTo>
                <a:lnTo>
                  <a:pt x="1105433" y="2108200"/>
                </a:lnTo>
                <a:lnTo>
                  <a:pt x="1123614" y="2108200"/>
                </a:lnTo>
                <a:lnTo>
                  <a:pt x="1152856" y="2133600"/>
                </a:lnTo>
                <a:lnTo>
                  <a:pt x="1177075" y="2146300"/>
                </a:lnTo>
                <a:lnTo>
                  <a:pt x="965775" y="2146300"/>
                </a:lnTo>
                <a:lnTo>
                  <a:pt x="910468" y="2184400"/>
                </a:lnTo>
                <a:close/>
              </a:path>
              <a:path w="2895600" h="2768600">
                <a:moveTo>
                  <a:pt x="1584681" y="2400300"/>
                </a:moveTo>
                <a:lnTo>
                  <a:pt x="1488984" y="2400300"/>
                </a:lnTo>
                <a:lnTo>
                  <a:pt x="1505455" y="2387600"/>
                </a:lnTo>
                <a:lnTo>
                  <a:pt x="1518056" y="2374900"/>
                </a:lnTo>
                <a:lnTo>
                  <a:pt x="1525564" y="2349500"/>
                </a:lnTo>
                <a:lnTo>
                  <a:pt x="1560075" y="2209800"/>
                </a:lnTo>
                <a:lnTo>
                  <a:pt x="1571415" y="2171700"/>
                </a:lnTo>
                <a:lnTo>
                  <a:pt x="1589674" y="2146300"/>
                </a:lnTo>
                <a:lnTo>
                  <a:pt x="1613901" y="2133600"/>
                </a:lnTo>
                <a:lnTo>
                  <a:pt x="1643146" y="2108200"/>
                </a:lnTo>
                <a:lnTo>
                  <a:pt x="1661328" y="2108200"/>
                </a:lnTo>
                <a:lnTo>
                  <a:pt x="1679373" y="2095500"/>
                </a:lnTo>
                <a:lnTo>
                  <a:pt x="1697217" y="2095500"/>
                </a:lnTo>
                <a:lnTo>
                  <a:pt x="1714799" y="2082800"/>
                </a:lnTo>
                <a:lnTo>
                  <a:pt x="1745955" y="2070100"/>
                </a:lnTo>
                <a:lnTo>
                  <a:pt x="1778054" y="2070100"/>
                </a:lnTo>
                <a:lnTo>
                  <a:pt x="1809676" y="2082800"/>
                </a:lnTo>
                <a:lnTo>
                  <a:pt x="1839400" y="2095500"/>
                </a:lnTo>
                <a:lnTo>
                  <a:pt x="1925441" y="2146300"/>
                </a:lnTo>
                <a:lnTo>
                  <a:pt x="1746025" y="2146300"/>
                </a:lnTo>
                <a:lnTo>
                  <a:pt x="1707248" y="2171700"/>
                </a:lnTo>
                <a:lnTo>
                  <a:pt x="1687503" y="2171700"/>
                </a:lnTo>
                <a:lnTo>
                  <a:pt x="1667608" y="2184400"/>
                </a:lnTo>
                <a:lnTo>
                  <a:pt x="1654706" y="2184400"/>
                </a:lnTo>
                <a:lnTo>
                  <a:pt x="1644025" y="2197100"/>
                </a:lnTo>
                <a:lnTo>
                  <a:pt x="1635980" y="2209800"/>
                </a:lnTo>
                <a:lnTo>
                  <a:pt x="1630988" y="2222500"/>
                </a:lnTo>
                <a:lnTo>
                  <a:pt x="1596453" y="2374900"/>
                </a:lnTo>
                <a:lnTo>
                  <a:pt x="1589713" y="2387600"/>
                </a:lnTo>
                <a:lnTo>
                  <a:pt x="1584681" y="2400300"/>
                </a:lnTo>
                <a:close/>
              </a:path>
              <a:path w="2895600" h="2768600">
                <a:moveTo>
                  <a:pt x="1512631" y="2463800"/>
                </a:moveTo>
                <a:lnTo>
                  <a:pt x="1254115" y="2463800"/>
                </a:lnTo>
                <a:lnTo>
                  <a:pt x="1234263" y="2451100"/>
                </a:lnTo>
                <a:lnTo>
                  <a:pt x="1216092" y="2438400"/>
                </a:lnTo>
                <a:lnTo>
                  <a:pt x="1200216" y="2425700"/>
                </a:lnTo>
                <a:lnTo>
                  <a:pt x="1187104" y="2413000"/>
                </a:lnTo>
                <a:lnTo>
                  <a:pt x="1177040" y="2387600"/>
                </a:lnTo>
                <a:lnTo>
                  <a:pt x="1170308" y="2374900"/>
                </a:lnTo>
                <a:lnTo>
                  <a:pt x="1135784" y="2222500"/>
                </a:lnTo>
                <a:lnTo>
                  <a:pt x="1130792" y="2209800"/>
                </a:lnTo>
                <a:lnTo>
                  <a:pt x="1122747" y="2197100"/>
                </a:lnTo>
                <a:lnTo>
                  <a:pt x="1112066" y="2184400"/>
                </a:lnTo>
                <a:lnTo>
                  <a:pt x="1099164" y="2184400"/>
                </a:lnTo>
                <a:lnTo>
                  <a:pt x="1079261" y="2171700"/>
                </a:lnTo>
                <a:lnTo>
                  <a:pt x="1059507" y="2171700"/>
                </a:lnTo>
                <a:lnTo>
                  <a:pt x="1020723" y="2146300"/>
                </a:lnTo>
                <a:lnTo>
                  <a:pt x="1177075" y="2146300"/>
                </a:lnTo>
                <a:lnTo>
                  <a:pt x="1195325" y="2171700"/>
                </a:lnTo>
                <a:lnTo>
                  <a:pt x="1206661" y="2209800"/>
                </a:lnTo>
                <a:lnTo>
                  <a:pt x="1241184" y="2349500"/>
                </a:lnTo>
                <a:lnTo>
                  <a:pt x="1248692" y="2374900"/>
                </a:lnTo>
                <a:lnTo>
                  <a:pt x="1261293" y="2387600"/>
                </a:lnTo>
                <a:lnTo>
                  <a:pt x="1277764" y="2400300"/>
                </a:lnTo>
                <a:lnTo>
                  <a:pt x="1584681" y="2400300"/>
                </a:lnTo>
                <a:lnTo>
                  <a:pt x="1579649" y="2413000"/>
                </a:lnTo>
                <a:lnTo>
                  <a:pt x="1566543" y="2425700"/>
                </a:lnTo>
                <a:lnTo>
                  <a:pt x="1550680" y="2438400"/>
                </a:lnTo>
                <a:lnTo>
                  <a:pt x="1532494" y="2451100"/>
                </a:lnTo>
                <a:lnTo>
                  <a:pt x="1512631" y="2463800"/>
                </a:lnTo>
                <a:close/>
              </a:path>
              <a:path w="2895600" h="2768600">
                <a:moveTo>
                  <a:pt x="2034893" y="2247900"/>
                </a:moveTo>
                <a:lnTo>
                  <a:pt x="1949467" y="2247900"/>
                </a:lnTo>
                <a:lnTo>
                  <a:pt x="1930047" y="2235200"/>
                </a:lnTo>
                <a:lnTo>
                  <a:pt x="1800973" y="2146300"/>
                </a:lnTo>
                <a:lnTo>
                  <a:pt x="1925441" y="2146300"/>
                </a:lnTo>
                <a:lnTo>
                  <a:pt x="1968461" y="2171700"/>
                </a:lnTo>
                <a:lnTo>
                  <a:pt x="1986407" y="2171700"/>
                </a:lnTo>
                <a:lnTo>
                  <a:pt x="2005191" y="2184400"/>
                </a:lnTo>
                <a:lnTo>
                  <a:pt x="2117743" y="2184400"/>
                </a:lnTo>
                <a:lnTo>
                  <a:pt x="2090565" y="2209800"/>
                </a:lnTo>
                <a:lnTo>
                  <a:pt x="2073888" y="2222500"/>
                </a:lnTo>
                <a:lnTo>
                  <a:pt x="2055174" y="2235200"/>
                </a:lnTo>
                <a:lnTo>
                  <a:pt x="2034893" y="2247900"/>
                </a:lnTo>
                <a:close/>
              </a:path>
              <a:path w="2895600" h="2768600">
                <a:moveTo>
                  <a:pt x="1823224" y="2692400"/>
                </a:moveTo>
                <a:lnTo>
                  <a:pt x="1533572" y="2692400"/>
                </a:lnTo>
                <a:lnTo>
                  <a:pt x="1582307" y="2679700"/>
                </a:lnTo>
                <a:lnTo>
                  <a:pt x="1630591" y="2679700"/>
                </a:lnTo>
                <a:lnTo>
                  <a:pt x="1818605" y="2628900"/>
                </a:lnTo>
                <a:lnTo>
                  <a:pt x="1864169" y="2603500"/>
                </a:lnTo>
                <a:lnTo>
                  <a:pt x="1909095" y="2590800"/>
                </a:lnTo>
                <a:lnTo>
                  <a:pt x="1953351" y="2565400"/>
                </a:lnTo>
                <a:lnTo>
                  <a:pt x="1996906" y="2552700"/>
                </a:lnTo>
                <a:lnTo>
                  <a:pt x="2039728" y="2527300"/>
                </a:lnTo>
                <a:lnTo>
                  <a:pt x="2081785" y="2501900"/>
                </a:lnTo>
                <a:lnTo>
                  <a:pt x="2123047" y="2476500"/>
                </a:lnTo>
                <a:lnTo>
                  <a:pt x="2163481" y="2438400"/>
                </a:lnTo>
                <a:lnTo>
                  <a:pt x="2203056" y="2413000"/>
                </a:lnTo>
                <a:lnTo>
                  <a:pt x="2208984" y="2413000"/>
                </a:lnTo>
                <a:lnTo>
                  <a:pt x="2216342" y="2400300"/>
                </a:lnTo>
                <a:lnTo>
                  <a:pt x="2489266" y="2400300"/>
                </a:lnTo>
                <a:lnTo>
                  <a:pt x="2500762" y="2387600"/>
                </a:lnTo>
                <a:lnTo>
                  <a:pt x="2515763" y="2374900"/>
                </a:lnTo>
                <a:lnTo>
                  <a:pt x="2533545" y="2374900"/>
                </a:lnTo>
                <a:lnTo>
                  <a:pt x="2553379" y="2362200"/>
                </a:lnTo>
                <a:lnTo>
                  <a:pt x="2582053" y="2374900"/>
                </a:lnTo>
                <a:lnTo>
                  <a:pt x="2605473" y="2387600"/>
                </a:lnTo>
                <a:lnTo>
                  <a:pt x="2621265" y="2413000"/>
                </a:lnTo>
                <a:lnTo>
                  <a:pt x="2627056" y="2438400"/>
                </a:lnTo>
                <a:lnTo>
                  <a:pt x="2621265" y="2463800"/>
                </a:lnTo>
                <a:lnTo>
                  <a:pt x="2613369" y="2476500"/>
                </a:lnTo>
                <a:lnTo>
                  <a:pt x="2235495" y="2476500"/>
                </a:lnTo>
                <a:lnTo>
                  <a:pt x="2195899" y="2501900"/>
                </a:lnTo>
                <a:lnTo>
                  <a:pt x="2155373" y="2527300"/>
                </a:lnTo>
                <a:lnTo>
                  <a:pt x="2113946" y="2552700"/>
                </a:lnTo>
                <a:lnTo>
                  <a:pt x="2071647" y="2578100"/>
                </a:lnTo>
                <a:lnTo>
                  <a:pt x="2028505" y="2603500"/>
                </a:lnTo>
                <a:lnTo>
                  <a:pt x="1984550" y="2628900"/>
                </a:lnTo>
                <a:lnTo>
                  <a:pt x="1939810" y="2654300"/>
                </a:lnTo>
                <a:lnTo>
                  <a:pt x="1848091" y="2679700"/>
                </a:lnTo>
                <a:lnTo>
                  <a:pt x="1823224" y="2692400"/>
                </a:lnTo>
                <a:close/>
              </a:path>
              <a:path w="2895600" h="2768600">
                <a:moveTo>
                  <a:pt x="1469864" y="2476500"/>
                </a:moveTo>
                <a:lnTo>
                  <a:pt x="1296884" y="2476500"/>
                </a:lnTo>
                <a:lnTo>
                  <a:pt x="1275154" y="2463800"/>
                </a:lnTo>
                <a:lnTo>
                  <a:pt x="1491589" y="2463800"/>
                </a:lnTo>
                <a:lnTo>
                  <a:pt x="1469864" y="2476500"/>
                </a:lnTo>
                <a:close/>
              </a:path>
              <a:path w="2895600" h="2768600">
                <a:moveTo>
                  <a:pt x="2582053" y="2514600"/>
                </a:moveTo>
                <a:lnTo>
                  <a:pt x="2532013" y="2514600"/>
                </a:lnTo>
                <a:lnTo>
                  <a:pt x="2513112" y="2501900"/>
                </a:lnTo>
                <a:lnTo>
                  <a:pt x="2497595" y="2489200"/>
                </a:lnTo>
                <a:lnTo>
                  <a:pt x="2486381" y="2476500"/>
                </a:lnTo>
                <a:lnTo>
                  <a:pt x="2613369" y="2476500"/>
                </a:lnTo>
                <a:lnTo>
                  <a:pt x="2605473" y="2489200"/>
                </a:lnTo>
                <a:lnTo>
                  <a:pt x="2582053" y="2514600"/>
                </a:lnTo>
                <a:close/>
              </a:path>
              <a:path w="2895600" h="2768600">
                <a:moveTo>
                  <a:pt x="1542693" y="2755900"/>
                </a:moveTo>
                <a:lnTo>
                  <a:pt x="1233367" y="2755900"/>
                </a:lnTo>
                <a:lnTo>
                  <a:pt x="1183485" y="2743200"/>
                </a:lnTo>
                <a:lnTo>
                  <a:pt x="1594639" y="2743200"/>
                </a:lnTo>
                <a:lnTo>
                  <a:pt x="1542693" y="2755900"/>
                </a:lnTo>
                <a:close/>
              </a:path>
              <a:path w="2895600" h="2768600">
                <a:moveTo>
                  <a:pt x="1437831" y="2768600"/>
                </a:moveTo>
                <a:lnTo>
                  <a:pt x="1334140" y="2768600"/>
                </a:lnTo>
                <a:lnTo>
                  <a:pt x="1283593" y="2755900"/>
                </a:lnTo>
                <a:lnTo>
                  <a:pt x="1490412" y="2755900"/>
                </a:lnTo>
                <a:lnTo>
                  <a:pt x="1437831" y="2768600"/>
                </a:lnTo>
                <a:close/>
              </a:path>
            </a:pathLst>
          </a:custGeom>
          <a:solidFill>
            <a:srgbClr val="FFFFFF">
              <a:alpha val="6669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23" name="object 7"/>
          <p:cNvGrpSpPr/>
          <p:nvPr/>
        </p:nvGrpSpPr>
        <p:grpSpPr>
          <a:xfrm>
            <a:off x="0" y="6747871"/>
            <a:ext cx="4710430" cy="3218815"/>
            <a:chOff x="0" y="6747871"/>
            <a:chExt cx="4710430" cy="3218815"/>
          </a:xfrm>
        </p:grpSpPr>
        <p:sp>
          <p:nvSpPr>
            <p:cNvPr id="1048600" name="object 8"/>
            <p:cNvSpPr/>
            <p:nvPr/>
          </p:nvSpPr>
          <p:spPr>
            <a:xfrm>
              <a:off x="0" y="6954458"/>
              <a:ext cx="3633470" cy="2799715"/>
            </a:xfrm>
            <a:custGeom>
              <a:avLst/>
              <a:ahLst/>
              <a:rect l="l" t="t" r="r" b="b"/>
              <a:pathLst>
                <a:path w="3633470" h="2799715">
                  <a:moveTo>
                    <a:pt x="1587317" y="45238"/>
                  </a:moveTo>
                  <a:lnTo>
                    <a:pt x="1028754" y="45238"/>
                  </a:lnTo>
                  <a:lnTo>
                    <a:pt x="1028754" y="0"/>
                  </a:lnTo>
                  <a:lnTo>
                    <a:pt x="1587317" y="0"/>
                  </a:lnTo>
                  <a:lnTo>
                    <a:pt x="1587317" y="45238"/>
                  </a:lnTo>
                  <a:close/>
                </a:path>
                <a:path w="3633470" h="2799715">
                  <a:moveTo>
                    <a:pt x="2061340" y="708731"/>
                  </a:moveTo>
                  <a:lnTo>
                    <a:pt x="1587317" y="708731"/>
                  </a:lnTo>
                  <a:lnTo>
                    <a:pt x="1587317" y="663493"/>
                  </a:lnTo>
                  <a:lnTo>
                    <a:pt x="2061340" y="663493"/>
                  </a:lnTo>
                  <a:lnTo>
                    <a:pt x="2061340" y="708731"/>
                  </a:lnTo>
                  <a:close/>
                </a:path>
                <a:path w="3633470" h="2799715">
                  <a:moveTo>
                    <a:pt x="2861444" y="708731"/>
                  </a:moveTo>
                  <a:lnTo>
                    <a:pt x="2500642" y="708731"/>
                  </a:lnTo>
                  <a:lnTo>
                    <a:pt x="2500642" y="663493"/>
                  </a:lnTo>
                  <a:lnTo>
                    <a:pt x="2861444" y="663493"/>
                  </a:lnTo>
                  <a:lnTo>
                    <a:pt x="2861444" y="708731"/>
                  </a:lnTo>
                  <a:close/>
                </a:path>
                <a:path w="3633470" h="2799715">
                  <a:moveTo>
                    <a:pt x="1043850" y="2074773"/>
                  </a:moveTo>
                  <a:lnTo>
                    <a:pt x="573903" y="2074773"/>
                  </a:lnTo>
                  <a:lnTo>
                    <a:pt x="573903" y="2029534"/>
                  </a:lnTo>
                  <a:lnTo>
                    <a:pt x="1043850" y="2029534"/>
                  </a:lnTo>
                  <a:lnTo>
                    <a:pt x="1043850" y="2074773"/>
                  </a:lnTo>
                  <a:close/>
                </a:path>
                <a:path w="3633470" h="2799715">
                  <a:moveTo>
                    <a:pt x="1935135" y="2080955"/>
                  </a:moveTo>
                  <a:lnTo>
                    <a:pt x="1466546" y="2080955"/>
                  </a:lnTo>
                  <a:lnTo>
                    <a:pt x="1466546" y="2035717"/>
                  </a:lnTo>
                  <a:lnTo>
                    <a:pt x="1935135" y="2035717"/>
                  </a:lnTo>
                  <a:lnTo>
                    <a:pt x="1935135" y="2080955"/>
                  </a:lnTo>
                  <a:close/>
                </a:path>
                <a:path w="3633470" h="2799715">
                  <a:moveTo>
                    <a:pt x="1345776" y="715818"/>
                  </a:moveTo>
                  <a:lnTo>
                    <a:pt x="875829" y="715818"/>
                  </a:lnTo>
                  <a:lnTo>
                    <a:pt x="875829" y="670580"/>
                  </a:lnTo>
                  <a:lnTo>
                    <a:pt x="1345776" y="670580"/>
                  </a:lnTo>
                  <a:lnTo>
                    <a:pt x="1345776" y="715818"/>
                  </a:lnTo>
                  <a:close/>
                </a:path>
                <a:path w="3633470" h="2799715">
                  <a:moveTo>
                    <a:pt x="1366005" y="1872407"/>
                  </a:moveTo>
                  <a:lnTo>
                    <a:pt x="1325547" y="1852201"/>
                  </a:lnTo>
                  <a:lnTo>
                    <a:pt x="1461414" y="1580772"/>
                  </a:lnTo>
                  <a:lnTo>
                    <a:pt x="1501872" y="1600978"/>
                  </a:lnTo>
                  <a:lnTo>
                    <a:pt x="1366005" y="1872407"/>
                  </a:lnTo>
                  <a:close/>
                </a:path>
                <a:path w="3633470" h="2799715">
                  <a:moveTo>
                    <a:pt x="2270273" y="2680964"/>
                  </a:moveTo>
                  <a:lnTo>
                    <a:pt x="1424881" y="2183344"/>
                  </a:lnTo>
                  <a:lnTo>
                    <a:pt x="1447827" y="2144439"/>
                  </a:lnTo>
                  <a:lnTo>
                    <a:pt x="2293219" y="2642059"/>
                  </a:lnTo>
                  <a:lnTo>
                    <a:pt x="2270273" y="2680964"/>
                  </a:lnTo>
                  <a:close/>
                </a:path>
                <a:path w="3633470" h="2799715">
                  <a:moveTo>
                    <a:pt x="762908" y="498223"/>
                  </a:moveTo>
                  <a:lnTo>
                    <a:pt x="720790" y="481786"/>
                  </a:lnTo>
                  <a:lnTo>
                    <a:pt x="856656" y="134960"/>
                  </a:lnTo>
                  <a:lnTo>
                    <a:pt x="898775" y="151397"/>
                  </a:lnTo>
                  <a:lnTo>
                    <a:pt x="762908" y="498223"/>
                  </a:lnTo>
                  <a:close/>
                </a:path>
                <a:path w="3633470" h="2799715">
                  <a:moveTo>
                    <a:pt x="2946285" y="1306478"/>
                  </a:moveTo>
                  <a:lnTo>
                    <a:pt x="2417915" y="854096"/>
                  </a:lnTo>
                  <a:lnTo>
                    <a:pt x="2447352" y="819715"/>
                  </a:lnTo>
                  <a:lnTo>
                    <a:pt x="2975723" y="1272097"/>
                  </a:lnTo>
                  <a:lnTo>
                    <a:pt x="2946285" y="1306478"/>
                  </a:lnTo>
                  <a:close/>
                </a:path>
                <a:path w="3633470" h="2799715">
                  <a:moveTo>
                    <a:pt x="107880" y="1395295"/>
                  </a:moveTo>
                  <a:lnTo>
                    <a:pt x="0" y="1395295"/>
                  </a:lnTo>
                  <a:lnTo>
                    <a:pt x="0" y="1350057"/>
                  </a:lnTo>
                  <a:lnTo>
                    <a:pt x="107880" y="1350057"/>
                  </a:lnTo>
                  <a:lnTo>
                    <a:pt x="107880" y="1395295"/>
                  </a:lnTo>
                  <a:close/>
                </a:path>
                <a:path w="3633470" h="2799715">
                  <a:moveTo>
                    <a:pt x="2938435" y="1395295"/>
                  </a:moveTo>
                  <a:lnTo>
                    <a:pt x="2364776" y="1395295"/>
                  </a:lnTo>
                  <a:lnTo>
                    <a:pt x="2364776" y="1350057"/>
                  </a:lnTo>
                  <a:lnTo>
                    <a:pt x="2938435" y="1350057"/>
                  </a:lnTo>
                  <a:lnTo>
                    <a:pt x="2938435" y="1395295"/>
                  </a:lnTo>
                  <a:close/>
                </a:path>
                <a:path w="3633470" h="2799715">
                  <a:moveTo>
                    <a:pt x="3632864" y="1402383"/>
                  </a:moveTo>
                  <a:lnTo>
                    <a:pt x="3164879" y="1402383"/>
                  </a:lnTo>
                  <a:lnTo>
                    <a:pt x="3164879" y="1357144"/>
                  </a:lnTo>
                  <a:lnTo>
                    <a:pt x="3632864" y="1357144"/>
                  </a:lnTo>
                  <a:lnTo>
                    <a:pt x="3632864" y="1402383"/>
                  </a:lnTo>
                  <a:close/>
                </a:path>
                <a:path w="3633470" h="2799715">
                  <a:moveTo>
                    <a:pt x="2266650" y="2799639"/>
                  </a:moveTo>
                  <a:lnTo>
                    <a:pt x="1791117" y="2799639"/>
                  </a:lnTo>
                  <a:lnTo>
                    <a:pt x="1791117" y="2754401"/>
                  </a:lnTo>
                  <a:lnTo>
                    <a:pt x="2266650" y="2754401"/>
                  </a:lnTo>
                  <a:lnTo>
                    <a:pt x="2266650" y="2799639"/>
                  </a:lnTo>
                  <a:close/>
                </a:path>
                <a:path w="3633470" h="2799715">
                  <a:moveTo>
                    <a:pt x="3157331" y="2799639"/>
                  </a:moveTo>
                  <a:lnTo>
                    <a:pt x="2681798" y="2799639"/>
                  </a:lnTo>
                  <a:lnTo>
                    <a:pt x="2681798" y="2754401"/>
                  </a:lnTo>
                  <a:lnTo>
                    <a:pt x="3157331" y="2754401"/>
                  </a:lnTo>
                  <a:lnTo>
                    <a:pt x="3157331" y="2799639"/>
                  </a:lnTo>
                  <a:close/>
                </a:path>
                <a:path w="3633470" h="2799715">
                  <a:moveTo>
                    <a:pt x="787062" y="51269"/>
                  </a:moveTo>
                  <a:lnTo>
                    <a:pt x="324059" y="51269"/>
                  </a:lnTo>
                  <a:lnTo>
                    <a:pt x="324059" y="6031"/>
                  </a:lnTo>
                  <a:lnTo>
                    <a:pt x="787062" y="6031"/>
                  </a:lnTo>
                  <a:lnTo>
                    <a:pt x="787062" y="51269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6747871"/>
              <a:ext cx="4710281" cy="3218695"/>
            </a:xfrm>
            <a:prstGeom prst="rect"/>
          </p:spPr>
        </p:pic>
      </p:grpSp>
      <p:grpSp>
        <p:nvGrpSpPr>
          <p:cNvPr id="24" name="object 10"/>
          <p:cNvGrpSpPr/>
          <p:nvPr/>
        </p:nvGrpSpPr>
        <p:grpSpPr>
          <a:xfrm>
            <a:off x="1255258" y="2076704"/>
            <a:ext cx="7278370" cy="7169150"/>
            <a:chOff x="1255258" y="2076704"/>
            <a:chExt cx="7278370" cy="7169150"/>
          </a:xfrm>
        </p:grpSpPr>
        <p:pic>
          <p:nvPicPr>
            <p:cNvPr id="2097157" name="object 11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255258" y="2076704"/>
              <a:ext cx="4501435" cy="4495800"/>
            </a:xfrm>
            <a:prstGeom prst="rect"/>
          </p:spPr>
        </p:pic>
        <p:sp>
          <p:nvSpPr>
            <p:cNvPr id="1048601" name="object 12"/>
            <p:cNvSpPr/>
            <p:nvPr/>
          </p:nvSpPr>
          <p:spPr>
            <a:xfrm>
              <a:off x="3505976" y="4241801"/>
              <a:ext cx="5027295" cy="5003800"/>
            </a:xfrm>
            <a:custGeom>
              <a:avLst/>
              <a:ahLst/>
              <a:rect l="l" t="t" r="r" b="b"/>
              <a:pathLst>
                <a:path w="5027295" h="5003800">
                  <a:moveTo>
                    <a:pt x="2752919" y="12700"/>
                  </a:moveTo>
                  <a:lnTo>
                    <a:pt x="2274321" y="12700"/>
                  </a:lnTo>
                  <a:lnTo>
                    <a:pt x="2321706" y="0"/>
                  </a:lnTo>
                  <a:lnTo>
                    <a:pt x="2705535" y="0"/>
                  </a:lnTo>
                  <a:lnTo>
                    <a:pt x="2752919" y="12700"/>
                  </a:lnTo>
                  <a:close/>
                </a:path>
                <a:path w="5027295" h="5003800">
                  <a:moveTo>
                    <a:pt x="2893517" y="25400"/>
                  </a:moveTo>
                  <a:lnTo>
                    <a:pt x="2133724" y="25400"/>
                  </a:lnTo>
                  <a:lnTo>
                    <a:pt x="2180322" y="12700"/>
                  </a:lnTo>
                  <a:lnTo>
                    <a:pt x="2846918" y="12700"/>
                  </a:lnTo>
                  <a:lnTo>
                    <a:pt x="2893517" y="25400"/>
                  </a:lnTo>
                  <a:close/>
                </a:path>
                <a:path w="5027295" h="5003800">
                  <a:moveTo>
                    <a:pt x="3077046" y="63500"/>
                  </a:moveTo>
                  <a:lnTo>
                    <a:pt x="1950195" y="63500"/>
                  </a:lnTo>
                  <a:lnTo>
                    <a:pt x="2087404" y="25400"/>
                  </a:lnTo>
                  <a:lnTo>
                    <a:pt x="2939837" y="25400"/>
                  </a:lnTo>
                  <a:lnTo>
                    <a:pt x="3077046" y="63500"/>
                  </a:lnTo>
                  <a:close/>
                </a:path>
                <a:path w="5027295" h="5003800">
                  <a:moveTo>
                    <a:pt x="3077046" y="4965700"/>
                  </a:moveTo>
                  <a:lnTo>
                    <a:pt x="1950195" y="4965700"/>
                  </a:lnTo>
                  <a:lnTo>
                    <a:pt x="1727840" y="4902200"/>
                  </a:lnTo>
                  <a:lnTo>
                    <a:pt x="1684391" y="4876800"/>
                  </a:lnTo>
                  <a:lnTo>
                    <a:pt x="1556235" y="4838700"/>
                  </a:lnTo>
                  <a:lnTo>
                    <a:pt x="1514273" y="4813300"/>
                  </a:lnTo>
                  <a:lnTo>
                    <a:pt x="1472704" y="4800600"/>
                  </a:lnTo>
                  <a:lnTo>
                    <a:pt x="1431536" y="4775200"/>
                  </a:lnTo>
                  <a:lnTo>
                    <a:pt x="1390775" y="4762500"/>
                  </a:lnTo>
                  <a:lnTo>
                    <a:pt x="1310513" y="4711700"/>
                  </a:lnTo>
                  <a:lnTo>
                    <a:pt x="1271027" y="4699000"/>
                  </a:lnTo>
                  <a:lnTo>
                    <a:pt x="1193387" y="4648200"/>
                  </a:lnTo>
                  <a:lnTo>
                    <a:pt x="1117575" y="4597400"/>
                  </a:lnTo>
                  <a:lnTo>
                    <a:pt x="1043659" y="4546600"/>
                  </a:lnTo>
                  <a:lnTo>
                    <a:pt x="971701" y="4495800"/>
                  </a:lnTo>
                  <a:lnTo>
                    <a:pt x="936478" y="4470400"/>
                  </a:lnTo>
                  <a:lnTo>
                    <a:pt x="901769" y="4432300"/>
                  </a:lnTo>
                  <a:lnTo>
                    <a:pt x="867582" y="4406900"/>
                  </a:lnTo>
                  <a:lnTo>
                    <a:pt x="833926" y="4381500"/>
                  </a:lnTo>
                  <a:lnTo>
                    <a:pt x="800808" y="4343400"/>
                  </a:lnTo>
                  <a:lnTo>
                    <a:pt x="768238" y="4318000"/>
                  </a:lnTo>
                  <a:lnTo>
                    <a:pt x="736222" y="4292600"/>
                  </a:lnTo>
                  <a:lnTo>
                    <a:pt x="704769" y="4254500"/>
                  </a:lnTo>
                  <a:lnTo>
                    <a:pt x="673888" y="4216400"/>
                  </a:lnTo>
                  <a:lnTo>
                    <a:pt x="643586" y="4191000"/>
                  </a:lnTo>
                  <a:lnTo>
                    <a:pt x="613871" y="4152900"/>
                  </a:lnTo>
                  <a:lnTo>
                    <a:pt x="584753" y="4114800"/>
                  </a:lnTo>
                  <a:lnTo>
                    <a:pt x="556238" y="4089400"/>
                  </a:lnTo>
                  <a:lnTo>
                    <a:pt x="528334" y="4051300"/>
                  </a:lnTo>
                  <a:lnTo>
                    <a:pt x="501051" y="4013200"/>
                  </a:lnTo>
                  <a:lnTo>
                    <a:pt x="474396" y="3975100"/>
                  </a:lnTo>
                  <a:lnTo>
                    <a:pt x="448378" y="3937000"/>
                  </a:lnTo>
                  <a:lnTo>
                    <a:pt x="423004" y="3911600"/>
                  </a:lnTo>
                  <a:lnTo>
                    <a:pt x="398282" y="3873500"/>
                  </a:lnTo>
                  <a:lnTo>
                    <a:pt x="374222" y="3835400"/>
                  </a:lnTo>
                  <a:lnTo>
                    <a:pt x="350830" y="3784600"/>
                  </a:lnTo>
                  <a:lnTo>
                    <a:pt x="328115" y="3746500"/>
                  </a:lnTo>
                  <a:lnTo>
                    <a:pt x="306085" y="3708400"/>
                  </a:lnTo>
                  <a:lnTo>
                    <a:pt x="284749" y="3670300"/>
                  </a:lnTo>
                  <a:lnTo>
                    <a:pt x="264114" y="3632200"/>
                  </a:lnTo>
                  <a:lnTo>
                    <a:pt x="244188" y="3594100"/>
                  </a:lnTo>
                  <a:lnTo>
                    <a:pt x="224980" y="3556000"/>
                  </a:lnTo>
                  <a:lnTo>
                    <a:pt x="206498" y="3505200"/>
                  </a:lnTo>
                  <a:lnTo>
                    <a:pt x="188751" y="3467100"/>
                  </a:lnTo>
                  <a:lnTo>
                    <a:pt x="171745" y="3429000"/>
                  </a:lnTo>
                  <a:lnTo>
                    <a:pt x="155489" y="3378200"/>
                  </a:lnTo>
                  <a:lnTo>
                    <a:pt x="139992" y="3340100"/>
                  </a:lnTo>
                  <a:lnTo>
                    <a:pt x="125261" y="3289300"/>
                  </a:lnTo>
                  <a:lnTo>
                    <a:pt x="111305" y="3251200"/>
                  </a:lnTo>
                  <a:lnTo>
                    <a:pt x="98132" y="3213100"/>
                  </a:lnTo>
                  <a:lnTo>
                    <a:pt x="85749" y="3162300"/>
                  </a:lnTo>
                  <a:lnTo>
                    <a:pt x="74166" y="3111500"/>
                  </a:lnTo>
                  <a:lnTo>
                    <a:pt x="63390" y="3073400"/>
                  </a:lnTo>
                  <a:lnTo>
                    <a:pt x="53429" y="3022600"/>
                  </a:lnTo>
                  <a:lnTo>
                    <a:pt x="44292" y="2984500"/>
                  </a:lnTo>
                  <a:lnTo>
                    <a:pt x="35986" y="2933700"/>
                  </a:lnTo>
                  <a:lnTo>
                    <a:pt x="28520" y="2882900"/>
                  </a:lnTo>
                  <a:lnTo>
                    <a:pt x="21902" y="2844800"/>
                  </a:lnTo>
                  <a:lnTo>
                    <a:pt x="16140" y="2794000"/>
                  </a:lnTo>
                  <a:lnTo>
                    <a:pt x="11242" y="2743200"/>
                  </a:lnTo>
                  <a:lnTo>
                    <a:pt x="7216" y="2705100"/>
                  </a:lnTo>
                  <a:lnTo>
                    <a:pt x="4071" y="2654300"/>
                  </a:lnTo>
                  <a:lnTo>
                    <a:pt x="1815" y="2603500"/>
                  </a:lnTo>
                  <a:lnTo>
                    <a:pt x="455" y="2552700"/>
                  </a:lnTo>
                  <a:lnTo>
                    <a:pt x="0" y="2514600"/>
                  </a:lnTo>
                  <a:lnTo>
                    <a:pt x="455" y="2463800"/>
                  </a:lnTo>
                  <a:lnTo>
                    <a:pt x="1815" y="2413000"/>
                  </a:lnTo>
                  <a:lnTo>
                    <a:pt x="4071" y="2362200"/>
                  </a:lnTo>
                  <a:lnTo>
                    <a:pt x="7216" y="2311400"/>
                  </a:lnTo>
                  <a:lnTo>
                    <a:pt x="11242" y="2273300"/>
                  </a:lnTo>
                  <a:lnTo>
                    <a:pt x="16140" y="2222500"/>
                  </a:lnTo>
                  <a:lnTo>
                    <a:pt x="21902" y="2171700"/>
                  </a:lnTo>
                  <a:lnTo>
                    <a:pt x="28520" y="2133600"/>
                  </a:lnTo>
                  <a:lnTo>
                    <a:pt x="35986" y="2082800"/>
                  </a:lnTo>
                  <a:lnTo>
                    <a:pt x="44292" y="2032000"/>
                  </a:lnTo>
                  <a:lnTo>
                    <a:pt x="53429" y="1993900"/>
                  </a:lnTo>
                  <a:lnTo>
                    <a:pt x="63390" y="1943100"/>
                  </a:lnTo>
                  <a:lnTo>
                    <a:pt x="74166" y="1905000"/>
                  </a:lnTo>
                  <a:lnTo>
                    <a:pt x="85749" y="1854200"/>
                  </a:lnTo>
                  <a:lnTo>
                    <a:pt x="98132" y="1816100"/>
                  </a:lnTo>
                  <a:lnTo>
                    <a:pt x="111305" y="1765300"/>
                  </a:lnTo>
                  <a:lnTo>
                    <a:pt x="125261" y="1727200"/>
                  </a:lnTo>
                  <a:lnTo>
                    <a:pt x="139992" y="1676400"/>
                  </a:lnTo>
                  <a:lnTo>
                    <a:pt x="155489" y="1638300"/>
                  </a:lnTo>
                  <a:lnTo>
                    <a:pt x="171745" y="1600200"/>
                  </a:lnTo>
                  <a:lnTo>
                    <a:pt x="188751" y="1549400"/>
                  </a:lnTo>
                  <a:lnTo>
                    <a:pt x="206498" y="1511300"/>
                  </a:lnTo>
                  <a:lnTo>
                    <a:pt x="224980" y="1473200"/>
                  </a:lnTo>
                  <a:lnTo>
                    <a:pt x="244188" y="1422400"/>
                  </a:lnTo>
                  <a:lnTo>
                    <a:pt x="264114" y="1384300"/>
                  </a:lnTo>
                  <a:lnTo>
                    <a:pt x="284749" y="1346200"/>
                  </a:lnTo>
                  <a:lnTo>
                    <a:pt x="306085" y="1308100"/>
                  </a:lnTo>
                  <a:lnTo>
                    <a:pt x="328115" y="1270000"/>
                  </a:lnTo>
                  <a:lnTo>
                    <a:pt x="350830" y="1231900"/>
                  </a:lnTo>
                  <a:lnTo>
                    <a:pt x="374222" y="1193800"/>
                  </a:lnTo>
                  <a:lnTo>
                    <a:pt x="398282" y="1155700"/>
                  </a:lnTo>
                  <a:lnTo>
                    <a:pt x="423004" y="1117600"/>
                  </a:lnTo>
                  <a:lnTo>
                    <a:pt x="448378" y="1079500"/>
                  </a:lnTo>
                  <a:lnTo>
                    <a:pt x="474396" y="1041400"/>
                  </a:lnTo>
                  <a:lnTo>
                    <a:pt x="501051" y="1003300"/>
                  </a:lnTo>
                  <a:lnTo>
                    <a:pt x="528334" y="965200"/>
                  </a:lnTo>
                  <a:lnTo>
                    <a:pt x="556238" y="927100"/>
                  </a:lnTo>
                  <a:lnTo>
                    <a:pt x="584753" y="901700"/>
                  </a:lnTo>
                  <a:lnTo>
                    <a:pt x="613871" y="863600"/>
                  </a:lnTo>
                  <a:lnTo>
                    <a:pt x="643586" y="825500"/>
                  </a:lnTo>
                  <a:lnTo>
                    <a:pt x="673888" y="800100"/>
                  </a:lnTo>
                  <a:lnTo>
                    <a:pt x="704769" y="762000"/>
                  </a:lnTo>
                  <a:lnTo>
                    <a:pt x="736222" y="736600"/>
                  </a:lnTo>
                  <a:lnTo>
                    <a:pt x="768238" y="698500"/>
                  </a:lnTo>
                  <a:lnTo>
                    <a:pt x="800808" y="673100"/>
                  </a:lnTo>
                  <a:lnTo>
                    <a:pt x="833926" y="635000"/>
                  </a:lnTo>
                  <a:lnTo>
                    <a:pt x="867582" y="609600"/>
                  </a:lnTo>
                  <a:lnTo>
                    <a:pt x="901769" y="584200"/>
                  </a:lnTo>
                  <a:lnTo>
                    <a:pt x="936478" y="546100"/>
                  </a:lnTo>
                  <a:lnTo>
                    <a:pt x="971701" y="520700"/>
                  </a:lnTo>
                  <a:lnTo>
                    <a:pt x="1043659" y="469900"/>
                  </a:lnTo>
                  <a:lnTo>
                    <a:pt x="1117575" y="419100"/>
                  </a:lnTo>
                  <a:lnTo>
                    <a:pt x="1193387" y="368300"/>
                  </a:lnTo>
                  <a:lnTo>
                    <a:pt x="1271027" y="317500"/>
                  </a:lnTo>
                  <a:lnTo>
                    <a:pt x="1310513" y="304800"/>
                  </a:lnTo>
                  <a:lnTo>
                    <a:pt x="1390775" y="254000"/>
                  </a:lnTo>
                  <a:lnTo>
                    <a:pt x="1431536" y="241300"/>
                  </a:lnTo>
                  <a:lnTo>
                    <a:pt x="1472704" y="215900"/>
                  </a:lnTo>
                  <a:lnTo>
                    <a:pt x="1556235" y="190500"/>
                  </a:lnTo>
                  <a:lnTo>
                    <a:pt x="1598580" y="165100"/>
                  </a:lnTo>
                  <a:lnTo>
                    <a:pt x="1727840" y="127000"/>
                  </a:lnTo>
                  <a:lnTo>
                    <a:pt x="1771640" y="101600"/>
                  </a:lnTo>
                  <a:lnTo>
                    <a:pt x="1905070" y="63500"/>
                  </a:lnTo>
                  <a:lnTo>
                    <a:pt x="3122171" y="63500"/>
                  </a:lnTo>
                  <a:lnTo>
                    <a:pt x="3255601" y="101600"/>
                  </a:lnTo>
                  <a:lnTo>
                    <a:pt x="3299401" y="127000"/>
                  </a:lnTo>
                  <a:lnTo>
                    <a:pt x="3428661" y="165100"/>
                  </a:lnTo>
                  <a:lnTo>
                    <a:pt x="3471006" y="190500"/>
                  </a:lnTo>
                  <a:lnTo>
                    <a:pt x="3554537" y="215900"/>
                  </a:lnTo>
                  <a:lnTo>
                    <a:pt x="3595705" y="241300"/>
                  </a:lnTo>
                  <a:lnTo>
                    <a:pt x="3636466" y="254000"/>
                  </a:lnTo>
                  <a:lnTo>
                    <a:pt x="3716728" y="304800"/>
                  </a:lnTo>
                  <a:lnTo>
                    <a:pt x="3756214" y="317500"/>
                  </a:lnTo>
                  <a:lnTo>
                    <a:pt x="3833854" y="368300"/>
                  </a:lnTo>
                  <a:lnTo>
                    <a:pt x="3909666" y="419100"/>
                  </a:lnTo>
                  <a:lnTo>
                    <a:pt x="3983582" y="469900"/>
                  </a:lnTo>
                  <a:lnTo>
                    <a:pt x="4055540" y="520700"/>
                  </a:lnTo>
                  <a:lnTo>
                    <a:pt x="4090763" y="546100"/>
                  </a:lnTo>
                  <a:lnTo>
                    <a:pt x="4125472" y="584200"/>
                  </a:lnTo>
                  <a:lnTo>
                    <a:pt x="4159659" y="609600"/>
                  </a:lnTo>
                  <a:lnTo>
                    <a:pt x="4193315" y="635000"/>
                  </a:lnTo>
                  <a:lnTo>
                    <a:pt x="4226433" y="673100"/>
                  </a:lnTo>
                  <a:lnTo>
                    <a:pt x="4259004" y="698500"/>
                  </a:lnTo>
                  <a:lnTo>
                    <a:pt x="4291019" y="736600"/>
                  </a:lnTo>
                  <a:lnTo>
                    <a:pt x="4322472" y="762000"/>
                  </a:lnTo>
                  <a:lnTo>
                    <a:pt x="4353353" y="800100"/>
                  </a:lnTo>
                  <a:lnTo>
                    <a:pt x="4383655" y="825500"/>
                  </a:lnTo>
                  <a:lnTo>
                    <a:pt x="4413370" y="863600"/>
                  </a:lnTo>
                  <a:lnTo>
                    <a:pt x="4442489" y="901700"/>
                  </a:lnTo>
                  <a:lnTo>
                    <a:pt x="4471004" y="927100"/>
                  </a:lnTo>
                  <a:lnTo>
                    <a:pt x="4498907" y="965200"/>
                  </a:lnTo>
                  <a:lnTo>
                    <a:pt x="4526190" y="1003300"/>
                  </a:lnTo>
                  <a:lnTo>
                    <a:pt x="4552845" y="1041400"/>
                  </a:lnTo>
                  <a:lnTo>
                    <a:pt x="4578863" y="1079500"/>
                  </a:lnTo>
                  <a:lnTo>
                    <a:pt x="4604238" y="1117600"/>
                  </a:lnTo>
                  <a:lnTo>
                    <a:pt x="4628959" y="1155700"/>
                  </a:lnTo>
                  <a:lnTo>
                    <a:pt x="4653020" y="1193800"/>
                  </a:lnTo>
                  <a:lnTo>
                    <a:pt x="4676412" y="1231900"/>
                  </a:lnTo>
                  <a:lnTo>
                    <a:pt x="4699127" y="1270000"/>
                  </a:lnTo>
                  <a:lnTo>
                    <a:pt x="4721156" y="1308100"/>
                  </a:lnTo>
                  <a:lnTo>
                    <a:pt x="4742493" y="1346200"/>
                  </a:lnTo>
                  <a:lnTo>
                    <a:pt x="4763128" y="1384300"/>
                  </a:lnTo>
                  <a:lnTo>
                    <a:pt x="4783053" y="1422400"/>
                  </a:lnTo>
                  <a:lnTo>
                    <a:pt x="4802261" y="1473200"/>
                  </a:lnTo>
                  <a:lnTo>
                    <a:pt x="4820743" y="1511300"/>
                  </a:lnTo>
                  <a:lnTo>
                    <a:pt x="4838491" y="1549400"/>
                  </a:lnTo>
                  <a:lnTo>
                    <a:pt x="4855497" y="1600200"/>
                  </a:lnTo>
                  <a:lnTo>
                    <a:pt x="4871752" y="1638300"/>
                  </a:lnTo>
                  <a:lnTo>
                    <a:pt x="4887249" y="1676400"/>
                  </a:lnTo>
                  <a:lnTo>
                    <a:pt x="4901980" y="1727200"/>
                  </a:lnTo>
                  <a:lnTo>
                    <a:pt x="4915936" y="1765300"/>
                  </a:lnTo>
                  <a:lnTo>
                    <a:pt x="4929110" y="1816100"/>
                  </a:lnTo>
                  <a:lnTo>
                    <a:pt x="4941492" y="1854200"/>
                  </a:lnTo>
                  <a:lnTo>
                    <a:pt x="4953075" y="1905000"/>
                  </a:lnTo>
                  <a:lnTo>
                    <a:pt x="4963851" y="1943100"/>
                  </a:lnTo>
                  <a:lnTo>
                    <a:pt x="4973812" y="1993900"/>
                  </a:lnTo>
                  <a:lnTo>
                    <a:pt x="4982949" y="2032000"/>
                  </a:lnTo>
                  <a:lnTo>
                    <a:pt x="4991255" y="2082800"/>
                  </a:lnTo>
                  <a:lnTo>
                    <a:pt x="4998721" y="2133600"/>
                  </a:lnTo>
                  <a:lnTo>
                    <a:pt x="5005339" y="2171700"/>
                  </a:lnTo>
                  <a:lnTo>
                    <a:pt x="5011101" y="2222500"/>
                  </a:lnTo>
                  <a:lnTo>
                    <a:pt x="5015999" y="2273300"/>
                  </a:lnTo>
                  <a:lnTo>
                    <a:pt x="5020025" y="2311400"/>
                  </a:lnTo>
                  <a:lnTo>
                    <a:pt x="5023170" y="2362200"/>
                  </a:lnTo>
                  <a:lnTo>
                    <a:pt x="5025427" y="2413000"/>
                  </a:lnTo>
                  <a:lnTo>
                    <a:pt x="5026787" y="2463800"/>
                  </a:lnTo>
                  <a:lnTo>
                    <a:pt x="5027241" y="2501900"/>
                  </a:lnTo>
                  <a:lnTo>
                    <a:pt x="5026787" y="2552700"/>
                  </a:lnTo>
                  <a:lnTo>
                    <a:pt x="5025427" y="2603500"/>
                  </a:lnTo>
                  <a:lnTo>
                    <a:pt x="5023170" y="2654300"/>
                  </a:lnTo>
                  <a:lnTo>
                    <a:pt x="5020025" y="2705100"/>
                  </a:lnTo>
                  <a:lnTo>
                    <a:pt x="5015999" y="2743200"/>
                  </a:lnTo>
                  <a:lnTo>
                    <a:pt x="5011101" y="2794000"/>
                  </a:lnTo>
                  <a:lnTo>
                    <a:pt x="5005339" y="2844800"/>
                  </a:lnTo>
                  <a:lnTo>
                    <a:pt x="4998721" y="2882900"/>
                  </a:lnTo>
                  <a:lnTo>
                    <a:pt x="4991255" y="2933700"/>
                  </a:lnTo>
                  <a:lnTo>
                    <a:pt x="4982949" y="2984500"/>
                  </a:lnTo>
                  <a:lnTo>
                    <a:pt x="4973812" y="3022600"/>
                  </a:lnTo>
                  <a:lnTo>
                    <a:pt x="4963851" y="3073400"/>
                  </a:lnTo>
                  <a:lnTo>
                    <a:pt x="4953075" y="3111500"/>
                  </a:lnTo>
                  <a:lnTo>
                    <a:pt x="4941492" y="3162300"/>
                  </a:lnTo>
                  <a:lnTo>
                    <a:pt x="4929110" y="3213100"/>
                  </a:lnTo>
                  <a:lnTo>
                    <a:pt x="4915936" y="3251200"/>
                  </a:lnTo>
                  <a:lnTo>
                    <a:pt x="4901980" y="3289300"/>
                  </a:lnTo>
                  <a:lnTo>
                    <a:pt x="4887249" y="3340100"/>
                  </a:lnTo>
                  <a:lnTo>
                    <a:pt x="4871752" y="3378200"/>
                  </a:lnTo>
                  <a:lnTo>
                    <a:pt x="4855497" y="3429000"/>
                  </a:lnTo>
                  <a:lnTo>
                    <a:pt x="4838491" y="3467100"/>
                  </a:lnTo>
                  <a:lnTo>
                    <a:pt x="4820743" y="3505200"/>
                  </a:lnTo>
                  <a:lnTo>
                    <a:pt x="4802261" y="3556000"/>
                  </a:lnTo>
                  <a:lnTo>
                    <a:pt x="4783053" y="3594100"/>
                  </a:lnTo>
                  <a:lnTo>
                    <a:pt x="4763128" y="3632200"/>
                  </a:lnTo>
                  <a:lnTo>
                    <a:pt x="4742493" y="3670300"/>
                  </a:lnTo>
                  <a:lnTo>
                    <a:pt x="4721156" y="3708400"/>
                  </a:lnTo>
                  <a:lnTo>
                    <a:pt x="4699127" y="3746500"/>
                  </a:lnTo>
                  <a:lnTo>
                    <a:pt x="4676412" y="3784600"/>
                  </a:lnTo>
                  <a:lnTo>
                    <a:pt x="4653020" y="3835400"/>
                  </a:lnTo>
                  <a:lnTo>
                    <a:pt x="4628959" y="3873500"/>
                  </a:lnTo>
                  <a:lnTo>
                    <a:pt x="4604238" y="3911600"/>
                  </a:lnTo>
                  <a:lnTo>
                    <a:pt x="4578863" y="3937000"/>
                  </a:lnTo>
                  <a:lnTo>
                    <a:pt x="4552845" y="3975100"/>
                  </a:lnTo>
                  <a:lnTo>
                    <a:pt x="4526190" y="4013200"/>
                  </a:lnTo>
                  <a:lnTo>
                    <a:pt x="4498907" y="4051300"/>
                  </a:lnTo>
                  <a:lnTo>
                    <a:pt x="4471004" y="4089400"/>
                  </a:lnTo>
                  <a:lnTo>
                    <a:pt x="4442489" y="4114800"/>
                  </a:lnTo>
                  <a:lnTo>
                    <a:pt x="4413370" y="4152900"/>
                  </a:lnTo>
                  <a:lnTo>
                    <a:pt x="4383655" y="4191000"/>
                  </a:lnTo>
                  <a:lnTo>
                    <a:pt x="4353353" y="4216400"/>
                  </a:lnTo>
                  <a:lnTo>
                    <a:pt x="4322472" y="4254500"/>
                  </a:lnTo>
                  <a:lnTo>
                    <a:pt x="4291019" y="4292600"/>
                  </a:lnTo>
                  <a:lnTo>
                    <a:pt x="4259004" y="4318000"/>
                  </a:lnTo>
                  <a:lnTo>
                    <a:pt x="4226433" y="4343400"/>
                  </a:lnTo>
                  <a:lnTo>
                    <a:pt x="4193315" y="4381500"/>
                  </a:lnTo>
                  <a:lnTo>
                    <a:pt x="4159659" y="4406900"/>
                  </a:lnTo>
                  <a:lnTo>
                    <a:pt x="4125472" y="4432300"/>
                  </a:lnTo>
                  <a:lnTo>
                    <a:pt x="4090763" y="4470400"/>
                  </a:lnTo>
                  <a:lnTo>
                    <a:pt x="4055540" y="4495800"/>
                  </a:lnTo>
                  <a:lnTo>
                    <a:pt x="3983582" y="4546600"/>
                  </a:lnTo>
                  <a:lnTo>
                    <a:pt x="3909666" y="4597400"/>
                  </a:lnTo>
                  <a:lnTo>
                    <a:pt x="3833854" y="4648200"/>
                  </a:lnTo>
                  <a:lnTo>
                    <a:pt x="3756214" y="4699000"/>
                  </a:lnTo>
                  <a:lnTo>
                    <a:pt x="3716728" y="4711700"/>
                  </a:lnTo>
                  <a:lnTo>
                    <a:pt x="3636466" y="4762500"/>
                  </a:lnTo>
                  <a:lnTo>
                    <a:pt x="3595705" y="4775200"/>
                  </a:lnTo>
                  <a:lnTo>
                    <a:pt x="3554537" y="4800600"/>
                  </a:lnTo>
                  <a:lnTo>
                    <a:pt x="3512968" y="4813300"/>
                  </a:lnTo>
                  <a:lnTo>
                    <a:pt x="3471006" y="4838700"/>
                  </a:lnTo>
                  <a:lnTo>
                    <a:pt x="3342850" y="4876800"/>
                  </a:lnTo>
                  <a:lnTo>
                    <a:pt x="3299401" y="4902200"/>
                  </a:lnTo>
                  <a:lnTo>
                    <a:pt x="3077046" y="4965700"/>
                  </a:lnTo>
                  <a:close/>
                </a:path>
                <a:path w="5027295" h="5003800">
                  <a:moveTo>
                    <a:pt x="2939837" y="4991100"/>
                  </a:moveTo>
                  <a:lnTo>
                    <a:pt x="2087404" y="4991100"/>
                  </a:lnTo>
                  <a:lnTo>
                    <a:pt x="1995631" y="4965700"/>
                  </a:lnTo>
                  <a:lnTo>
                    <a:pt x="3031609" y="4965700"/>
                  </a:lnTo>
                  <a:lnTo>
                    <a:pt x="2939837" y="4991100"/>
                  </a:lnTo>
                  <a:close/>
                </a:path>
                <a:path w="5027295" h="5003800">
                  <a:moveTo>
                    <a:pt x="2846918" y="5003800"/>
                  </a:moveTo>
                  <a:lnTo>
                    <a:pt x="2180322" y="5003800"/>
                  </a:lnTo>
                  <a:lnTo>
                    <a:pt x="2133724" y="4991100"/>
                  </a:lnTo>
                  <a:lnTo>
                    <a:pt x="2893517" y="4991100"/>
                  </a:lnTo>
                  <a:lnTo>
                    <a:pt x="2846918" y="5003800"/>
                  </a:lnTo>
                  <a:close/>
                </a:path>
              </a:pathLst>
            </a:custGeom>
            <a:solidFill>
              <a:srgbClr val="00000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13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768888" y="4499587"/>
              <a:ext cx="4501435" cy="4495800"/>
            </a:xfrm>
            <a:prstGeom prst="rect"/>
          </p:spPr>
        </p:pic>
      </p:grpSp>
      <p:sp>
        <p:nvSpPr>
          <p:cNvPr id="1048602" name="object 14"/>
          <p:cNvSpPr/>
          <p:nvPr/>
        </p:nvSpPr>
        <p:spPr>
          <a:xfrm>
            <a:off x="9440746" y="2068833"/>
            <a:ext cx="1080135" cy="1080135"/>
          </a:xfrm>
          <a:custGeom>
            <a:avLst/>
            <a:ahLst/>
            <a:rect l="l" t="t" r="r" b="b"/>
            <a:pathLst>
              <a:path w="1080134" h="1080135">
                <a:moveTo>
                  <a:pt x="540026" y="1080029"/>
                </a:moveTo>
                <a:lnTo>
                  <a:pt x="490861" y="1077823"/>
                </a:lnTo>
                <a:lnTo>
                  <a:pt x="442945" y="1071329"/>
                </a:lnTo>
                <a:lnTo>
                  <a:pt x="396456" y="1060740"/>
                </a:lnTo>
                <a:lnTo>
                  <a:pt x="351585" y="1046245"/>
                </a:lnTo>
                <a:lnTo>
                  <a:pt x="308522" y="1028035"/>
                </a:lnTo>
                <a:lnTo>
                  <a:pt x="267458" y="1006302"/>
                </a:lnTo>
                <a:lnTo>
                  <a:pt x="228583" y="981235"/>
                </a:lnTo>
                <a:lnTo>
                  <a:pt x="192089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3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20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3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89" y="127004"/>
                </a:lnTo>
                <a:lnTo>
                  <a:pt x="228583" y="98794"/>
                </a:lnTo>
                <a:lnTo>
                  <a:pt x="267458" y="73727"/>
                </a:lnTo>
                <a:lnTo>
                  <a:pt x="308522" y="51994"/>
                </a:lnTo>
                <a:lnTo>
                  <a:pt x="351585" y="33784"/>
                </a:lnTo>
                <a:lnTo>
                  <a:pt x="396456" y="19289"/>
                </a:lnTo>
                <a:lnTo>
                  <a:pt x="442945" y="8700"/>
                </a:lnTo>
                <a:lnTo>
                  <a:pt x="490861" y="2206"/>
                </a:lnTo>
                <a:lnTo>
                  <a:pt x="540014" y="0"/>
                </a:lnTo>
                <a:lnTo>
                  <a:pt x="589166" y="2206"/>
                </a:lnTo>
                <a:lnTo>
                  <a:pt x="637082" y="8700"/>
                </a:lnTo>
                <a:lnTo>
                  <a:pt x="683571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2" y="158166"/>
                </a:lnTo>
                <a:lnTo>
                  <a:pt x="953024" y="192090"/>
                </a:lnTo>
                <a:lnTo>
                  <a:pt x="981234" y="228584"/>
                </a:lnTo>
                <a:lnTo>
                  <a:pt x="1006301" y="267459"/>
                </a:lnTo>
                <a:lnTo>
                  <a:pt x="1028035" y="308523"/>
                </a:lnTo>
                <a:lnTo>
                  <a:pt x="1046244" y="351586"/>
                </a:lnTo>
                <a:lnTo>
                  <a:pt x="1060739" y="396457"/>
                </a:lnTo>
                <a:lnTo>
                  <a:pt x="1071329" y="442946"/>
                </a:lnTo>
                <a:lnTo>
                  <a:pt x="1077822" y="490862"/>
                </a:lnTo>
                <a:lnTo>
                  <a:pt x="1080029" y="540009"/>
                </a:lnTo>
                <a:lnTo>
                  <a:pt x="1077822" y="589167"/>
                </a:lnTo>
                <a:lnTo>
                  <a:pt x="1071329" y="637083"/>
                </a:lnTo>
                <a:lnTo>
                  <a:pt x="1060739" y="683572"/>
                </a:lnTo>
                <a:lnTo>
                  <a:pt x="1046244" y="728443"/>
                </a:lnTo>
                <a:lnTo>
                  <a:pt x="1028035" y="771506"/>
                </a:lnTo>
                <a:lnTo>
                  <a:pt x="1006301" y="812570"/>
                </a:lnTo>
                <a:lnTo>
                  <a:pt x="981234" y="851445"/>
                </a:lnTo>
                <a:lnTo>
                  <a:pt x="953024" y="887939"/>
                </a:lnTo>
                <a:lnTo>
                  <a:pt x="921862" y="921863"/>
                </a:lnTo>
                <a:lnTo>
                  <a:pt x="887939" y="953025"/>
                </a:lnTo>
                <a:lnTo>
                  <a:pt x="851445" y="981235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1" y="1060740"/>
                </a:lnTo>
                <a:lnTo>
                  <a:pt x="637082" y="1071329"/>
                </a:lnTo>
                <a:lnTo>
                  <a:pt x="589166" y="1077823"/>
                </a:lnTo>
                <a:lnTo>
                  <a:pt x="540026" y="1080029"/>
                </a:lnTo>
                <a:close/>
              </a:path>
            </a:pathLst>
          </a:custGeom>
          <a:solidFill>
            <a:srgbClr val="E14661"/>
          </a:solidFill>
        </p:spPr>
        <p:txBody>
          <a:bodyPr bIns="0" lIns="0" rIns="0" rtlCol="0" tIns="0" wrap="square"/>
          <a:p/>
        </p:txBody>
      </p:sp>
      <p:sp>
        <p:nvSpPr>
          <p:cNvPr id="1048603" name="object 15"/>
          <p:cNvSpPr txBox="1"/>
          <p:nvPr/>
        </p:nvSpPr>
        <p:spPr>
          <a:xfrm>
            <a:off x="1757106" y="891541"/>
            <a:ext cx="1501140" cy="26670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550" spc="-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550" spc="-1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550" spc="-3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1550" spc="4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50" spc="-2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550" spc="-4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15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50" spc="85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dirty="0" sz="15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50" spc="14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550" spc="4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50" spc="-16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048604" name="object 16"/>
          <p:cNvSpPr txBox="1">
            <a:spLocks noGrp="1"/>
          </p:cNvSpPr>
          <p:nvPr>
            <p:ph type="title"/>
          </p:nvPr>
        </p:nvSpPr>
        <p:spPr>
          <a:xfrm>
            <a:off x="9765685" y="2285296"/>
            <a:ext cx="5707380" cy="825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45">
                <a:latin typeface="Lucida Sans Unicode"/>
                <a:cs typeface="Lucida Sans Unicode"/>
              </a:rPr>
              <a:t>WHAT</a:t>
            </a:r>
            <a:r>
              <a:rPr dirty="0" sz="5500" spc="-315">
                <a:latin typeface="Lucida Sans Unicode"/>
                <a:cs typeface="Lucida Sans Unicode"/>
              </a:rPr>
              <a:t> </a:t>
            </a:r>
            <a:r>
              <a:rPr dirty="0" sz="5500" spc="15">
                <a:latin typeface="Lucida Sans Unicode"/>
                <a:cs typeface="Lucida Sans Unicode"/>
              </a:rPr>
              <a:t>IS</a:t>
            </a:r>
            <a:r>
              <a:rPr dirty="0" sz="5500" spc="-315">
                <a:latin typeface="Lucida Sans Unicode"/>
                <a:cs typeface="Lucida Sans Unicode"/>
              </a:rPr>
              <a:t> </a:t>
            </a:r>
            <a:r>
              <a:rPr dirty="0" sz="5500" spc="-165">
                <a:latin typeface="Lucida Sans Unicode"/>
                <a:cs typeface="Lucida Sans Unicode"/>
              </a:rPr>
              <a:t>PYTHON</a:t>
            </a:r>
            <a:endParaRPr sz="5500">
              <a:latin typeface="Lucida Sans Unicode"/>
              <a:cs typeface="Lucida Sans Unicode"/>
            </a:endParaRPr>
          </a:p>
        </p:txBody>
      </p:sp>
      <p:sp>
        <p:nvSpPr>
          <p:cNvPr id="1048605" name="object 17"/>
          <p:cNvSpPr txBox="1"/>
          <p:nvPr/>
        </p:nvSpPr>
        <p:spPr>
          <a:xfrm>
            <a:off x="8720542" y="4581836"/>
            <a:ext cx="9000490" cy="36258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065" marR="5080">
              <a:lnSpc>
                <a:spcPct val="116599"/>
              </a:lnSpc>
              <a:spcBef>
                <a:spcPts val="100"/>
              </a:spcBef>
            </a:pPr>
            <a:r>
              <a:rPr b="1" dirty="0" sz="5200" spc="-3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b="1" dirty="0" sz="5200" spc="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b="1" dirty="0" sz="5200" spc="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b="1" dirty="0" sz="5200" spc="-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b="1" dirty="0" sz="5200" spc="4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b="1" dirty="0" sz="5200" spc="-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b="1" dirty="0" sz="52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b="1" dirty="0" sz="5200" spc="-6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b="1" dirty="0" sz="5200" spc="-9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b="1" dirty="0" sz="52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b="1" dirty="0" sz="5200" spc="-1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b="1" dirty="0" sz="5200" spc="-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b="1" dirty="0" sz="52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b="1" dirty="0" sz="5200" spc="-6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b="1" dirty="0" sz="5200" spc="-5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b="1" dirty="0" sz="5200" spc="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b="1" dirty="0" sz="5200" spc="-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b="1" dirty="0" sz="5200" spc="-6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b="1" dirty="0" sz="5200" spc="7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b="1" dirty="0" sz="5200" spc="-6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b="1" dirty="0" sz="5200" spc="-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b="1" dirty="0" sz="5200" spc="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b="1" dirty="0" sz="5200" spc="-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b="1" dirty="0" sz="5200" spc="7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b="1" dirty="0" sz="5200" spc="-175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b="1" dirty="0" sz="5200" spc="-50">
                <a:solidFill>
                  <a:srgbClr val="FFFFFF"/>
                </a:solidFill>
                <a:latin typeface="Tahoma"/>
                <a:cs typeface="Tahoma"/>
              </a:rPr>
              <a:t>object-oriented, </a:t>
            </a:r>
            <a:r>
              <a:rPr b="1" dirty="0" sz="5200" spc="-80">
                <a:solidFill>
                  <a:srgbClr val="FFFFFF"/>
                </a:solidFill>
                <a:latin typeface="Tahoma"/>
                <a:cs typeface="Tahoma"/>
              </a:rPr>
              <a:t>high-level </a:t>
            </a:r>
            <a:r>
              <a:rPr b="1" dirty="0" sz="5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b="1" dirty="0" sz="5200" spc="7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b="1" dirty="0" sz="5200" spc="-6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b="1" dirty="0" sz="5200" spc="4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b="1" dirty="0" sz="5200" spc="-37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b="1" dirty="0" sz="5200" spc="-6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b="1" dirty="0" sz="5200" spc="-1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b="1" dirty="0" sz="5200" spc="-12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b="1" dirty="0" sz="5200" spc="-6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b="1" dirty="0" sz="5200" spc="-5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b="1" dirty="0" sz="5200" spc="-365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b="1" dirty="0" sz="52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b="1" dirty="0" sz="5200" spc="4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b="1" dirty="0" sz="5200" spc="-1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b="1" dirty="0" sz="5200" spc="-5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b="1" dirty="0" sz="5200" spc="-37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b="1" dirty="0" sz="5200" spc="-9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b="1" dirty="0" sz="5200" spc="-1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b="1" dirty="0" sz="5200" spc="-37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b="1" dirty="0" sz="5200" spc="-4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b="1" dirty="0" sz="52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b="1" dirty="0" sz="5200" spc="-5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b="1" dirty="0" sz="5200" spc="-6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b="1" dirty="0" sz="5200" spc="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b="1" dirty="0" sz="5200" spc="-35">
                <a:solidFill>
                  <a:srgbClr val="FFFFFF"/>
                </a:solidFill>
                <a:latin typeface="Tahoma"/>
                <a:cs typeface="Tahoma"/>
              </a:rPr>
              <a:t>h  </a:t>
            </a:r>
            <a:r>
              <a:rPr b="1" dirty="0" sz="5200" spc="-25">
                <a:solidFill>
                  <a:srgbClr val="FFFFFF"/>
                </a:solidFill>
                <a:latin typeface="Tahoma"/>
                <a:cs typeface="Tahoma"/>
              </a:rPr>
              <a:t>dynamic</a:t>
            </a:r>
            <a:r>
              <a:rPr b="1" dirty="0" sz="5200" spc="-3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b="1" dirty="0" sz="5200" spc="-70">
                <a:solidFill>
                  <a:srgbClr val="FFFFFF"/>
                </a:solidFill>
                <a:latin typeface="Tahoma"/>
                <a:cs typeface="Tahoma"/>
              </a:rPr>
              <a:t>semantics.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/>
          <p:nvPr/>
        </p:nvSpPr>
        <p:spPr>
          <a:xfrm>
            <a:off x="1757106" y="891542"/>
            <a:ext cx="1501140" cy="26670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550" spc="-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550" spc="-1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550" spc="-3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1550" spc="4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50" spc="-2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550" spc="-4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15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50" spc="85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dirty="0" sz="15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50" spc="14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550" spc="4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550" spc="-16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048620" name="object 3"/>
          <p:cNvSpPr txBox="1"/>
          <p:nvPr/>
        </p:nvSpPr>
        <p:spPr>
          <a:xfrm>
            <a:off x="1687792" y="3928479"/>
            <a:ext cx="3129280" cy="1261745"/>
          </a:xfrm>
          <a:prstGeom prst="rect"/>
        </p:spPr>
        <p:txBody>
          <a:bodyPr bIns="0" lIns="0" rIns="0" rtlCol="0" tIns="274320" vert="horz" wrap="square">
            <a:spAutoFit/>
          </a:bodyPr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b="1" dirty="0" sz="3650" spc="-150">
                <a:solidFill>
                  <a:srgbClr val="E14661"/>
                </a:solidFill>
                <a:latin typeface="Arial"/>
                <a:cs typeface="Arial"/>
              </a:rPr>
              <a:t>01</a:t>
            </a:r>
            <a:endParaRPr sz="36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1175"/>
              </a:spcBef>
            </a:pPr>
            <a:r>
              <a:rPr dirty="0" sz="2100" spc="25">
                <a:solidFill>
                  <a:srgbClr val="FFFFFF"/>
                </a:solidFill>
                <a:latin typeface="Lucida Sans Unicode"/>
                <a:cs typeface="Lucida Sans Unicode"/>
              </a:rPr>
              <a:t>Free</a:t>
            </a:r>
            <a:r>
              <a:rPr dirty="0" sz="21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12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1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55">
                <a:solidFill>
                  <a:srgbClr val="FFFFFF"/>
                </a:solidFill>
                <a:latin typeface="Lucida Sans Unicode"/>
                <a:cs typeface="Lucida Sans Unicode"/>
              </a:rPr>
              <a:t>Open-Source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1048621" name="object 4"/>
          <p:cNvSpPr txBox="1"/>
          <p:nvPr/>
        </p:nvSpPr>
        <p:spPr>
          <a:xfrm>
            <a:off x="5686378" y="3898144"/>
            <a:ext cx="2458085" cy="1339850"/>
          </a:xfrm>
          <a:prstGeom prst="rect"/>
        </p:spPr>
        <p:txBody>
          <a:bodyPr bIns="0" lIns="0" rIns="0" rtlCol="0" tIns="280035" vert="horz" wrap="square">
            <a:spAutoFit/>
          </a:bodyPr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b="1" dirty="0" sz="3500" spc="190">
                <a:solidFill>
                  <a:srgbClr val="E14661"/>
                </a:solidFill>
                <a:latin typeface="Arial"/>
                <a:cs typeface="Arial"/>
              </a:rPr>
              <a:t>02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 spc="-10">
                <a:solidFill>
                  <a:srgbClr val="FFFFFF"/>
                </a:solidFill>
                <a:latin typeface="Lucida Sans Unicode"/>
                <a:cs typeface="Lucida Sans Unicode"/>
              </a:rPr>
              <a:t>Extensive</a:t>
            </a:r>
            <a:r>
              <a:rPr dirty="0" sz="24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Lucida Sans Unicode"/>
                <a:cs typeface="Lucida Sans Unicode"/>
              </a:rPr>
              <a:t>library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48622" name="object 5"/>
          <p:cNvSpPr txBox="1"/>
          <p:nvPr/>
        </p:nvSpPr>
        <p:spPr>
          <a:xfrm>
            <a:off x="1757106" y="6499182"/>
            <a:ext cx="2812415" cy="1349376"/>
          </a:xfrm>
          <a:prstGeom prst="rect"/>
        </p:spPr>
        <p:txBody>
          <a:bodyPr bIns="0" lIns="0" rIns="0" rtlCol="0" tIns="298450" vert="horz" wrap="square">
            <a:spAutoFit/>
          </a:bodyPr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b="1" dirty="0" sz="3500" spc="250">
                <a:solidFill>
                  <a:srgbClr val="E14661"/>
                </a:solidFill>
                <a:latin typeface="Arial"/>
                <a:cs typeface="Arial"/>
              </a:rPr>
              <a:t>03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300" spc="70">
                <a:solidFill>
                  <a:srgbClr val="FFFFFF"/>
                </a:solidFill>
                <a:latin typeface="Lucida Sans Unicode"/>
                <a:cs typeface="Lucida Sans Unicode"/>
              </a:rPr>
              <a:t>Dynamically</a:t>
            </a:r>
            <a:r>
              <a:rPr dirty="0" sz="23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0">
                <a:solidFill>
                  <a:srgbClr val="FFFFFF"/>
                </a:solidFill>
                <a:latin typeface="Lucida Sans Unicode"/>
                <a:cs typeface="Lucida Sans Unicode"/>
              </a:rPr>
              <a:t>Typed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1048623" name="object 6"/>
          <p:cNvSpPr txBox="1"/>
          <p:nvPr/>
        </p:nvSpPr>
        <p:spPr>
          <a:xfrm>
            <a:off x="5686378" y="6517501"/>
            <a:ext cx="1540510" cy="1339850"/>
          </a:xfrm>
          <a:prstGeom prst="rect"/>
        </p:spPr>
        <p:txBody>
          <a:bodyPr bIns="0" lIns="0" rIns="0" rtlCol="0" tIns="280035" vert="horz" wrap="square">
            <a:spAutoFit/>
          </a:bodyPr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b="1" dirty="0" sz="3500" spc="375">
                <a:solidFill>
                  <a:srgbClr val="E14661"/>
                </a:solidFill>
                <a:latin typeface="Arial"/>
                <a:cs typeface="Arial"/>
              </a:rPr>
              <a:t>04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 spc="10">
                <a:solidFill>
                  <a:srgbClr val="FFFFFF"/>
                </a:solidFill>
                <a:latin typeface="Lucida Sans Unicode"/>
                <a:cs typeface="Lucida Sans Unicode"/>
              </a:rPr>
              <a:t>Portability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48624" name="object 7"/>
          <p:cNvSpPr/>
          <p:nvPr/>
        </p:nvSpPr>
        <p:spPr>
          <a:xfrm>
            <a:off x="1412281" y="2374536"/>
            <a:ext cx="1080135" cy="1080135"/>
          </a:xfrm>
          <a:custGeom>
            <a:avLst/>
            <a:ahLst/>
            <a:rect l="l" t="t" r="r" b="b"/>
            <a:pathLst>
              <a:path w="1080135" h="1080135">
                <a:moveTo>
                  <a:pt x="540014" y="1080029"/>
                </a:moveTo>
                <a:lnTo>
                  <a:pt x="490862" y="1077822"/>
                </a:lnTo>
                <a:lnTo>
                  <a:pt x="442946" y="1071329"/>
                </a:lnTo>
                <a:lnTo>
                  <a:pt x="396457" y="1060739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1"/>
                </a:lnTo>
                <a:lnTo>
                  <a:pt x="228584" y="981234"/>
                </a:lnTo>
                <a:lnTo>
                  <a:pt x="192090" y="953024"/>
                </a:lnTo>
                <a:lnTo>
                  <a:pt x="158166" y="921862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6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5"/>
                </a:lnTo>
                <a:lnTo>
                  <a:pt x="51994" y="308522"/>
                </a:lnTo>
                <a:lnTo>
                  <a:pt x="73727" y="267458"/>
                </a:lnTo>
                <a:lnTo>
                  <a:pt x="98794" y="228584"/>
                </a:lnTo>
                <a:lnTo>
                  <a:pt x="127004" y="192089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3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07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3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89"/>
                </a:lnTo>
                <a:lnTo>
                  <a:pt x="981234" y="228584"/>
                </a:lnTo>
                <a:lnTo>
                  <a:pt x="1006301" y="267458"/>
                </a:lnTo>
                <a:lnTo>
                  <a:pt x="1028035" y="308522"/>
                </a:lnTo>
                <a:lnTo>
                  <a:pt x="1046245" y="351585"/>
                </a:lnTo>
                <a:lnTo>
                  <a:pt x="1060740" y="396457"/>
                </a:lnTo>
                <a:lnTo>
                  <a:pt x="1071329" y="442946"/>
                </a:lnTo>
                <a:lnTo>
                  <a:pt x="1077822" y="490862"/>
                </a:lnTo>
                <a:lnTo>
                  <a:pt x="1080029" y="540013"/>
                </a:lnTo>
                <a:lnTo>
                  <a:pt x="1077822" y="589167"/>
                </a:lnTo>
                <a:lnTo>
                  <a:pt x="1071329" y="637083"/>
                </a:lnTo>
                <a:lnTo>
                  <a:pt x="1060740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1" y="812570"/>
                </a:lnTo>
                <a:lnTo>
                  <a:pt x="981234" y="851445"/>
                </a:lnTo>
                <a:lnTo>
                  <a:pt x="953025" y="887939"/>
                </a:lnTo>
                <a:lnTo>
                  <a:pt x="921863" y="921862"/>
                </a:lnTo>
                <a:lnTo>
                  <a:pt x="887939" y="953024"/>
                </a:lnTo>
                <a:lnTo>
                  <a:pt x="851445" y="981234"/>
                </a:lnTo>
                <a:lnTo>
                  <a:pt x="812570" y="1006301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39"/>
                </a:lnTo>
                <a:lnTo>
                  <a:pt x="637083" y="1071329"/>
                </a:lnTo>
                <a:lnTo>
                  <a:pt x="589167" y="1077822"/>
                </a:lnTo>
                <a:lnTo>
                  <a:pt x="540014" y="1080029"/>
                </a:lnTo>
                <a:close/>
              </a:path>
            </a:pathLst>
          </a:custGeom>
          <a:solidFill>
            <a:srgbClr val="E14661"/>
          </a:solidFill>
        </p:spPr>
        <p:txBody>
          <a:bodyPr bIns="0" lIns="0" rIns="0" rtlCol="0" tIns="0" wrap="square"/>
          <a:p/>
        </p:txBody>
      </p:sp>
      <p:sp>
        <p:nvSpPr>
          <p:cNvPr id="1048625" name="object 8"/>
          <p:cNvSpPr txBox="1">
            <a:spLocks noGrp="1"/>
          </p:cNvSpPr>
          <p:nvPr>
            <p:ph type="title"/>
          </p:nvPr>
        </p:nvSpPr>
        <p:spPr>
          <a:xfrm>
            <a:off x="1228162" y="2221924"/>
            <a:ext cx="8057515" cy="13716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9200" spc="5">
                <a:solidFill>
                  <a:srgbClr val="E1E2E2"/>
                </a:solidFill>
                <a:latin typeface="Tahoma"/>
                <a:cs typeface="Tahoma"/>
              </a:rPr>
              <a:t>ADVANTAGES</a:t>
            </a:r>
            <a:endParaRPr sz="9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1028684" y="812009"/>
            <a:ext cx="457200" cy="436880"/>
          </a:xfrm>
          <a:custGeom>
            <a:avLst/>
            <a:ahLst/>
            <a:rect l="l" t="t" r="r" b="b"/>
            <a:pathLst>
              <a:path w="457200" h="436880">
                <a:moveTo>
                  <a:pt x="237396" y="436880"/>
                </a:moveTo>
                <a:lnTo>
                  <a:pt x="218682" y="436880"/>
                </a:lnTo>
                <a:lnTo>
                  <a:pt x="196719" y="435610"/>
                </a:lnTo>
                <a:lnTo>
                  <a:pt x="154083" y="427990"/>
                </a:lnTo>
                <a:lnTo>
                  <a:pt x="114536" y="410210"/>
                </a:lnTo>
                <a:lnTo>
                  <a:pt x="79720" y="387350"/>
                </a:lnTo>
                <a:lnTo>
                  <a:pt x="49804" y="356870"/>
                </a:lnTo>
                <a:lnTo>
                  <a:pt x="26331" y="322580"/>
                </a:lnTo>
                <a:lnTo>
                  <a:pt x="9690" y="283210"/>
                </a:lnTo>
                <a:lnTo>
                  <a:pt x="1081" y="240030"/>
                </a:lnTo>
                <a:lnTo>
                  <a:pt x="0" y="218440"/>
                </a:lnTo>
                <a:lnTo>
                  <a:pt x="1081" y="196850"/>
                </a:lnTo>
                <a:lnTo>
                  <a:pt x="9690" y="153670"/>
                </a:lnTo>
                <a:lnTo>
                  <a:pt x="26331" y="114300"/>
                </a:lnTo>
                <a:lnTo>
                  <a:pt x="49804" y="78740"/>
                </a:lnTo>
                <a:lnTo>
                  <a:pt x="79720" y="49530"/>
                </a:lnTo>
                <a:lnTo>
                  <a:pt x="114536" y="25400"/>
                </a:lnTo>
                <a:lnTo>
                  <a:pt x="154083" y="8890"/>
                </a:lnTo>
                <a:lnTo>
                  <a:pt x="196719" y="0"/>
                </a:lnTo>
                <a:lnTo>
                  <a:pt x="237950" y="0"/>
                </a:lnTo>
                <a:lnTo>
                  <a:pt x="256949" y="2540"/>
                </a:lnTo>
                <a:lnTo>
                  <a:pt x="275611" y="6350"/>
                </a:lnTo>
                <a:lnTo>
                  <a:pt x="286567" y="10160"/>
                </a:lnTo>
                <a:lnTo>
                  <a:pt x="218682" y="10160"/>
                </a:lnTo>
                <a:lnTo>
                  <a:pt x="171025" y="15240"/>
                </a:lnTo>
                <a:lnTo>
                  <a:pt x="127247" y="31750"/>
                </a:lnTo>
                <a:lnTo>
                  <a:pt x="88606" y="55880"/>
                </a:lnTo>
                <a:lnTo>
                  <a:pt x="56360" y="87630"/>
                </a:lnTo>
                <a:lnTo>
                  <a:pt x="31769" y="127000"/>
                </a:lnTo>
                <a:lnTo>
                  <a:pt x="16091" y="170180"/>
                </a:lnTo>
                <a:lnTo>
                  <a:pt x="10586" y="218440"/>
                </a:lnTo>
                <a:lnTo>
                  <a:pt x="16091" y="265430"/>
                </a:lnTo>
                <a:lnTo>
                  <a:pt x="31769" y="309880"/>
                </a:lnTo>
                <a:lnTo>
                  <a:pt x="56360" y="347980"/>
                </a:lnTo>
                <a:lnTo>
                  <a:pt x="88605" y="381000"/>
                </a:lnTo>
                <a:lnTo>
                  <a:pt x="127246" y="405130"/>
                </a:lnTo>
                <a:lnTo>
                  <a:pt x="171025" y="421640"/>
                </a:lnTo>
                <a:lnTo>
                  <a:pt x="218682" y="426720"/>
                </a:lnTo>
                <a:lnTo>
                  <a:pt x="284691" y="426720"/>
                </a:lnTo>
                <a:lnTo>
                  <a:pt x="274021" y="430530"/>
                </a:lnTo>
                <a:lnTo>
                  <a:pt x="255864" y="434340"/>
                </a:lnTo>
                <a:lnTo>
                  <a:pt x="237396" y="436880"/>
                </a:lnTo>
                <a:close/>
              </a:path>
              <a:path w="457200" h="436880">
                <a:moveTo>
                  <a:pt x="418898" y="64770"/>
                </a:moveTo>
                <a:lnTo>
                  <a:pt x="407952" y="64770"/>
                </a:lnTo>
                <a:lnTo>
                  <a:pt x="404038" y="62230"/>
                </a:lnTo>
                <a:lnTo>
                  <a:pt x="402112" y="58420"/>
                </a:lnTo>
                <a:lnTo>
                  <a:pt x="351996" y="58420"/>
                </a:lnTo>
                <a:lnTo>
                  <a:pt x="289027" y="22860"/>
                </a:lnTo>
                <a:lnTo>
                  <a:pt x="218682" y="10160"/>
                </a:lnTo>
                <a:lnTo>
                  <a:pt x="286567" y="10160"/>
                </a:lnTo>
                <a:lnTo>
                  <a:pt x="326529" y="27940"/>
                </a:lnTo>
                <a:lnTo>
                  <a:pt x="356303" y="48260"/>
                </a:lnTo>
                <a:lnTo>
                  <a:pt x="424108" y="48260"/>
                </a:lnTo>
                <a:lnTo>
                  <a:pt x="424108" y="59690"/>
                </a:lnTo>
                <a:lnTo>
                  <a:pt x="418898" y="64770"/>
                </a:lnTo>
                <a:close/>
              </a:path>
              <a:path w="457200" h="436880">
                <a:moveTo>
                  <a:pt x="424108" y="48260"/>
                </a:moveTo>
                <a:lnTo>
                  <a:pt x="402112" y="48260"/>
                </a:lnTo>
                <a:lnTo>
                  <a:pt x="404038" y="44450"/>
                </a:lnTo>
                <a:lnTo>
                  <a:pt x="407952" y="41910"/>
                </a:lnTo>
                <a:lnTo>
                  <a:pt x="418898" y="41910"/>
                </a:lnTo>
                <a:lnTo>
                  <a:pt x="424108" y="46990"/>
                </a:lnTo>
                <a:lnTo>
                  <a:pt x="424108" y="48260"/>
                </a:lnTo>
                <a:close/>
              </a:path>
              <a:path w="457200" h="436880">
                <a:moveTo>
                  <a:pt x="184029" y="95250"/>
                </a:moveTo>
                <a:lnTo>
                  <a:pt x="160047" y="95250"/>
                </a:lnTo>
                <a:lnTo>
                  <a:pt x="164529" y="92710"/>
                </a:lnTo>
                <a:lnTo>
                  <a:pt x="168748" y="91440"/>
                </a:lnTo>
                <a:lnTo>
                  <a:pt x="173426" y="90170"/>
                </a:lnTo>
                <a:lnTo>
                  <a:pt x="180421" y="60960"/>
                </a:lnTo>
                <a:lnTo>
                  <a:pt x="183803" y="55880"/>
                </a:lnTo>
                <a:lnTo>
                  <a:pt x="193319" y="48260"/>
                </a:lnTo>
                <a:lnTo>
                  <a:pt x="199285" y="45720"/>
                </a:lnTo>
                <a:lnTo>
                  <a:pt x="237571" y="45720"/>
                </a:lnTo>
                <a:lnTo>
                  <a:pt x="243535" y="48260"/>
                </a:lnTo>
                <a:lnTo>
                  <a:pt x="253051" y="55880"/>
                </a:lnTo>
                <a:lnTo>
                  <a:pt x="253896" y="57150"/>
                </a:lnTo>
                <a:lnTo>
                  <a:pt x="201869" y="57150"/>
                </a:lnTo>
                <a:lnTo>
                  <a:pt x="198439" y="58420"/>
                </a:lnTo>
                <a:lnTo>
                  <a:pt x="192971" y="62230"/>
                </a:lnTo>
                <a:lnTo>
                  <a:pt x="191027" y="66040"/>
                </a:lnTo>
                <a:lnTo>
                  <a:pt x="184029" y="95250"/>
                </a:lnTo>
                <a:close/>
              </a:path>
              <a:path w="457200" h="436880">
                <a:moveTo>
                  <a:pt x="451870" y="106680"/>
                </a:moveTo>
                <a:lnTo>
                  <a:pt x="440855" y="106680"/>
                </a:lnTo>
                <a:lnTo>
                  <a:pt x="436970" y="104140"/>
                </a:lnTo>
                <a:lnTo>
                  <a:pt x="434945" y="101600"/>
                </a:lnTo>
                <a:lnTo>
                  <a:pt x="261184" y="101600"/>
                </a:lnTo>
                <a:lnTo>
                  <a:pt x="260477" y="100330"/>
                </a:lnTo>
                <a:lnTo>
                  <a:pt x="255800" y="99060"/>
                </a:lnTo>
                <a:lnTo>
                  <a:pt x="252816" y="95250"/>
                </a:lnTo>
                <a:lnTo>
                  <a:pt x="245828" y="66040"/>
                </a:lnTo>
                <a:lnTo>
                  <a:pt x="243883" y="62230"/>
                </a:lnTo>
                <a:lnTo>
                  <a:pt x="238415" y="58420"/>
                </a:lnTo>
                <a:lnTo>
                  <a:pt x="234985" y="57150"/>
                </a:lnTo>
                <a:lnTo>
                  <a:pt x="253896" y="57150"/>
                </a:lnTo>
                <a:lnTo>
                  <a:pt x="256431" y="60960"/>
                </a:lnTo>
                <a:lnTo>
                  <a:pt x="263080" y="88900"/>
                </a:lnTo>
                <a:lnTo>
                  <a:pt x="457181" y="88900"/>
                </a:lnTo>
                <a:lnTo>
                  <a:pt x="457181" y="101600"/>
                </a:lnTo>
                <a:lnTo>
                  <a:pt x="451870" y="106680"/>
                </a:lnTo>
                <a:close/>
              </a:path>
              <a:path w="457200" h="436880">
                <a:moveTo>
                  <a:pt x="123515" y="356870"/>
                </a:moveTo>
                <a:lnTo>
                  <a:pt x="84192" y="327660"/>
                </a:lnTo>
                <a:lnTo>
                  <a:pt x="81049" y="313690"/>
                </a:lnTo>
                <a:lnTo>
                  <a:pt x="82100" y="309880"/>
                </a:lnTo>
                <a:lnTo>
                  <a:pt x="98834" y="281940"/>
                </a:lnTo>
                <a:lnTo>
                  <a:pt x="99010" y="279400"/>
                </a:lnTo>
                <a:lnTo>
                  <a:pt x="95766" y="273050"/>
                </a:lnTo>
                <a:lnTo>
                  <a:pt x="94039" y="267970"/>
                </a:lnTo>
                <a:lnTo>
                  <a:pt x="91499" y="261620"/>
                </a:lnTo>
                <a:lnTo>
                  <a:pt x="89084" y="259080"/>
                </a:lnTo>
                <a:lnTo>
                  <a:pt x="58227" y="251460"/>
                </a:lnTo>
                <a:lnTo>
                  <a:pt x="54173" y="248920"/>
                </a:lnTo>
                <a:lnTo>
                  <a:pt x="48439" y="242570"/>
                </a:lnTo>
                <a:lnTo>
                  <a:pt x="46860" y="237490"/>
                </a:lnTo>
                <a:lnTo>
                  <a:pt x="46860" y="198120"/>
                </a:lnTo>
                <a:lnTo>
                  <a:pt x="48940" y="191770"/>
                </a:lnTo>
                <a:lnTo>
                  <a:pt x="56491" y="182880"/>
                </a:lnTo>
                <a:lnTo>
                  <a:pt x="61827" y="179070"/>
                </a:lnTo>
                <a:lnTo>
                  <a:pt x="90521" y="172720"/>
                </a:lnTo>
                <a:lnTo>
                  <a:pt x="90852" y="172720"/>
                </a:lnTo>
                <a:lnTo>
                  <a:pt x="92520" y="167640"/>
                </a:lnTo>
                <a:lnTo>
                  <a:pt x="94269" y="163830"/>
                </a:lnTo>
                <a:lnTo>
                  <a:pt x="96399" y="158750"/>
                </a:lnTo>
                <a:lnTo>
                  <a:pt x="80821" y="133350"/>
                </a:lnTo>
                <a:lnTo>
                  <a:pt x="110645" y="82550"/>
                </a:lnTo>
                <a:lnTo>
                  <a:pt x="128403" y="78740"/>
                </a:lnTo>
                <a:lnTo>
                  <a:pt x="134568" y="80010"/>
                </a:lnTo>
                <a:lnTo>
                  <a:pt x="151254" y="90170"/>
                </a:lnTo>
                <a:lnTo>
                  <a:pt x="120215" y="90170"/>
                </a:lnTo>
                <a:lnTo>
                  <a:pt x="116946" y="92710"/>
                </a:lnTo>
                <a:lnTo>
                  <a:pt x="93528" y="115570"/>
                </a:lnTo>
                <a:lnTo>
                  <a:pt x="91949" y="119380"/>
                </a:lnTo>
                <a:lnTo>
                  <a:pt x="91149" y="125730"/>
                </a:lnTo>
                <a:lnTo>
                  <a:pt x="91945" y="129540"/>
                </a:lnTo>
                <a:lnTo>
                  <a:pt x="108212" y="156210"/>
                </a:lnTo>
                <a:lnTo>
                  <a:pt x="108463" y="160020"/>
                </a:lnTo>
                <a:lnTo>
                  <a:pt x="104815" y="167640"/>
                </a:lnTo>
                <a:lnTo>
                  <a:pt x="103215" y="171450"/>
                </a:lnTo>
                <a:lnTo>
                  <a:pt x="100361" y="180340"/>
                </a:lnTo>
                <a:lnTo>
                  <a:pt x="96952" y="182880"/>
                </a:lnTo>
                <a:lnTo>
                  <a:pt x="66954" y="190500"/>
                </a:lnTo>
                <a:lnTo>
                  <a:pt x="63888" y="191770"/>
                </a:lnTo>
                <a:lnTo>
                  <a:pt x="59547" y="196850"/>
                </a:lnTo>
                <a:lnTo>
                  <a:pt x="58353" y="200660"/>
                </a:lnTo>
                <a:lnTo>
                  <a:pt x="58395" y="217170"/>
                </a:lnTo>
                <a:lnTo>
                  <a:pt x="58353" y="237490"/>
                </a:lnTo>
                <a:lnTo>
                  <a:pt x="61222" y="241300"/>
                </a:lnTo>
                <a:lnTo>
                  <a:pt x="95521" y="248920"/>
                </a:lnTo>
                <a:lnTo>
                  <a:pt x="101006" y="254000"/>
                </a:lnTo>
                <a:lnTo>
                  <a:pt x="104735" y="264160"/>
                </a:lnTo>
                <a:lnTo>
                  <a:pt x="106312" y="267970"/>
                </a:lnTo>
                <a:lnTo>
                  <a:pt x="111078" y="278130"/>
                </a:lnTo>
                <a:lnTo>
                  <a:pt x="110670" y="285750"/>
                </a:lnTo>
                <a:lnTo>
                  <a:pt x="92070" y="314960"/>
                </a:lnTo>
                <a:lnTo>
                  <a:pt x="92596" y="320040"/>
                </a:lnTo>
                <a:lnTo>
                  <a:pt x="117878" y="345440"/>
                </a:lnTo>
                <a:lnTo>
                  <a:pt x="144760" y="345440"/>
                </a:lnTo>
                <a:lnTo>
                  <a:pt x="128196" y="355600"/>
                </a:lnTo>
                <a:lnTo>
                  <a:pt x="123515" y="356870"/>
                </a:lnTo>
                <a:close/>
              </a:path>
              <a:path w="457200" h="436880">
                <a:moveTo>
                  <a:pt x="457181" y="88900"/>
                </a:moveTo>
                <a:lnTo>
                  <a:pt x="434945" y="88900"/>
                </a:lnTo>
                <a:lnTo>
                  <a:pt x="436970" y="86360"/>
                </a:lnTo>
                <a:lnTo>
                  <a:pt x="440855" y="83820"/>
                </a:lnTo>
                <a:lnTo>
                  <a:pt x="451870" y="83820"/>
                </a:lnTo>
                <a:lnTo>
                  <a:pt x="457181" y="88900"/>
                </a:lnTo>
                <a:close/>
              </a:path>
              <a:path w="457200" h="436880">
                <a:moveTo>
                  <a:pt x="161436" y="107950"/>
                </a:moveTo>
                <a:lnTo>
                  <a:pt x="156862" y="106680"/>
                </a:lnTo>
                <a:lnTo>
                  <a:pt x="130694" y="90170"/>
                </a:lnTo>
                <a:lnTo>
                  <a:pt x="151254" y="90170"/>
                </a:lnTo>
                <a:lnTo>
                  <a:pt x="159597" y="95250"/>
                </a:lnTo>
                <a:lnTo>
                  <a:pt x="184029" y="95250"/>
                </a:lnTo>
                <a:lnTo>
                  <a:pt x="180978" y="99060"/>
                </a:lnTo>
                <a:lnTo>
                  <a:pt x="172972" y="101600"/>
                </a:lnTo>
                <a:lnTo>
                  <a:pt x="169113" y="104140"/>
                </a:lnTo>
                <a:lnTo>
                  <a:pt x="161436" y="107950"/>
                </a:lnTo>
                <a:close/>
              </a:path>
              <a:path w="457200" h="436880">
                <a:moveTo>
                  <a:pt x="218427" y="316230"/>
                </a:moveTo>
                <a:lnTo>
                  <a:pt x="173622" y="304800"/>
                </a:lnTo>
                <a:lnTo>
                  <a:pt x="140363" y="274320"/>
                </a:lnTo>
                <a:lnTo>
                  <a:pt x="124816" y="231140"/>
                </a:lnTo>
                <a:lnTo>
                  <a:pt x="124351" y="222250"/>
                </a:lnTo>
                <a:lnTo>
                  <a:pt x="124816" y="212090"/>
                </a:lnTo>
                <a:lnTo>
                  <a:pt x="140363" y="168910"/>
                </a:lnTo>
                <a:lnTo>
                  <a:pt x="173622" y="138430"/>
                </a:lnTo>
                <a:lnTo>
                  <a:pt x="218427" y="127000"/>
                </a:lnTo>
                <a:lnTo>
                  <a:pt x="237428" y="129540"/>
                </a:lnTo>
                <a:lnTo>
                  <a:pt x="255574" y="134620"/>
                </a:lnTo>
                <a:lnTo>
                  <a:pt x="263200" y="138430"/>
                </a:lnTo>
                <a:lnTo>
                  <a:pt x="265007" y="139700"/>
                </a:lnTo>
                <a:lnTo>
                  <a:pt x="218427" y="139700"/>
                </a:lnTo>
                <a:lnTo>
                  <a:pt x="186312" y="146050"/>
                </a:lnTo>
                <a:lnTo>
                  <a:pt x="160058" y="163830"/>
                </a:lnTo>
                <a:lnTo>
                  <a:pt x="142343" y="189230"/>
                </a:lnTo>
                <a:lnTo>
                  <a:pt x="135843" y="222250"/>
                </a:lnTo>
                <a:lnTo>
                  <a:pt x="142343" y="254000"/>
                </a:lnTo>
                <a:lnTo>
                  <a:pt x="160058" y="280670"/>
                </a:lnTo>
                <a:lnTo>
                  <a:pt x="186312" y="298450"/>
                </a:lnTo>
                <a:lnTo>
                  <a:pt x="218427" y="304800"/>
                </a:lnTo>
                <a:lnTo>
                  <a:pt x="263232" y="304800"/>
                </a:lnTo>
                <a:lnTo>
                  <a:pt x="255049" y="308610"/>
                </a:lnTo>
                <a:lnTo>
                  <a:pt x="237149" y="313690"/>
                </a:lnTo>
                <a:lnTo>
                  <a:pt x="218427" y="316230"/>
                </a:lnTo>
                <a:close/>
              </a:path>
              <a:path w="457200" h="436880">
                <a:moveTo>
                  <a:pt x="391465" y="171450"/>
                </a:moveTo>
                <a:lnTo>
                  <a:pt x="380446" y="171450"/>
                </a:lnTo>
                <a:lnTo>
                  <a:pt x="376558" y="168910"/>
                </a:lnTo>
                <a:lnTo>
                  <a:pt x="374535" y="165100"/>
                </a:lnTo>
                <a:lnTo>
                  <a:pt x="279234" y="165100"/>
                </a:lnTo>
                <a:lnTo>
                  <a:pt x="277544" y="163830"/>
                </a:lnTo>
                <a:lnTo>
                  <a:pt x="276501" y="162560"/>
                </a:lnTo>
                <a:lnTo>
                  <a:pt x="263948" y="152400"/>
                </a:lnTo>
                <a:lnTo>
                  <a:pt x="249859" y="144780"/>
                </a:lnTo>
                <a:lnTo>
                  <a:pt x="234572" y="140970"/>
                </a:lnTo>
                <a:lnTo>
                  <a:pt x="218427" y="139700"/>
                </a:lnTo>
                <a:lnTo>
                  <a:pt x="265007" y="139700"/>
                </a:lnTo>
                <a:lnTo>
                  <a:pt x="270426" y="143510"/>
                </a:lnTo>
                <a:lnTo>
                  <a:pt x="277231" y="148590"/>
                </a:lnTo>
                <a:lnTo>
                  <a:pt x="283596" y="153670"/>
                </a:lnTo>
                <a:lnTo>
                  <a:pt x="396776" y="153670"/>
                </a:lnTo>
                <a:lnTo>
                  <a:pt x="396776" y="166370"/>
                </a:lnTo>
                <a:lnTo>
                  <a:pt x="391465" y="171450"/>
                </a:lnTo>
                <a:close/>
              </a:path>
              <a:path w="457200" h="436880">
                <a:moveTo>
                  <a:pt x="396776" y="153670"/>
                </a:moveTo>
                <a:lnTo>
                  <a:pt x="374535" y="153670"/>
                </a:lnTo>
                <a:lnTo>
                  <a:pt x="376558" y="149860"/>
                </a:lnTo>
                <a:lnTo>
                  <a:pt x="380446" y="147320"/>
                </a:lnTo>
                <a:lnTo>
                  <a:pt x="391465" y="147320"/>
                </a:lnTo>
                <a:lnTo>
                  <a:pt x="396776" y="152400"/>
                </a:lnTo>
                <a:lnTo>
                  <a:pt x="396776" y="153670"/>
                </a:lnTo>
                <a:close/>
              </a:path>
              <a:path w="457200" h="436880">
                <a:moveTo>
                  <a:pt x="263232" y="304800"/>
                </a:moveTo>
                <a:lnTo>
                  <a:pt x="218427" y="304800"/>
                </a:lnTo>
                <a:lnTo>
                  <a:pt x="250543" y="298450"/>
                </a:lnTo>
                <a:lnTo>
                  <a:pt x="276796" y="280670"/>
                </a:lnTo>
                <a:lnTo>
                  <a:pt x="294510" y="254000"/>
                </a:lnTo>
                <a:lnTo>
                  <a:pt x="301010" y="222250"/>
                </a:lnTo>
                <a:lnTo>
                  <a:pt x="301010" y="218440"/>
                </a:lnTo>
                <a:lnTo>
                  <a:pt x="303586" y="215900"/>
                </a:lnTo>
                <a:lnTo>
                  <a:pt x="409833" y="215900"/>
                </a:lnTo>
                <a:lnTo>
                  <a:pt x="411858" y="212090"/>
                </a:lnTo>
                <a:lnTo>
                  <a:pt x="415743" y="209550"/>
                </a:lnTo>
                <a:lnTo>
                  <a:pt x="426758" y="209550"/>
                </a:lnTo>
                <a:lnTo>
                  <a:pt x="432070" y="214630"/>
                </a:lnTo>
                <a:lnTo>
                  <a:pt x="432070" y="227330"/>
                </a:lnTo>
                <a:lnTo>
                  <a:pt x="312333" y="227330"/>
                </a:lnTo>
                <a:lnTo>
                  <a:pt x="311520" y="234950"/>
                </a:lnTo>
                <a:lnTo>
                  <a:pt x="296492" y="274320"/>
                </a:lnTo>
                <a:lnTo>
                  <a:pt x="270961" y="299720"/>
                </a:lnTo>
                <a:lnTo>
                  <a:pt x="263232" y="304800"/>
                </a:lnTo>
                <a:close/>
              </a:path>
              <a:path w="457200" h="436880">
                <a:moveTo>
                  <a:pt x="426758" y="233680"/>
                </a:moveTo>
                <a:lnTo>
                  <a:pt x="415743" y="233680"/>
                </a:lnTo>
                <a:lnTo>
                  <a:pt x="411858" y="231140"/>
                </a:lnTo>
                <a:lnTo>
                  <a:pt x="409833" y="227330"/>
                </a:lnTo>
                <a:lnTo>
                  <a:pt x="432070" y="227330"/>
                </a:lnTo>
                <a:lnTo>
                  <a:pt x="432070" y="228600"/>
                </a:lnTo>
                <a:lnTo>
                  <a:pt x="426758" y="233680"/>
                </a:lnTo>
                <a:close/>
              </a:path>
              <a:path w="457200" h="436880">
                <a:moveTo>
                  <a:pt x="334577" y="345440"/>
                </a:moveTo>
                <a:lnTo>
                  <a:pt x="318976" y="345440"/>
                </a:lnTo>
                <a:lnTo>
                  <a:pt x="344260" y="320040"/>
                </a:lnTo>
                <a:lnTo>
                  <a:pt x="344784" y="314960"/>
                </a:lnTo>
                <a:lnTo>
                  <a:pt x="330663" y="292100"/>
                </a:lnTo>
                <a:lnTo>
                  <a:pt x="329541" y="290830"/>
                </a:lnTo>
                <a:lnTo>
                  <a:pt x="328841" y="289560"/>
                </a:lnTo>
                <a:lnTo>
                  <a:pt x="328841" y="284480"/>
                </a:lnTo>
                <a:lnTo>
                  <a:pt x="331413" y="281940"/>
                </a:lnTo>
                <a:lnTo>
                  <a:pt x="427978" y="281940"/>
                </a:lnTo>
                <a:lnTo>
                  <a:pt x="430001" y="279400"/>
                </a:lnTo>
                <a:lnTo>
                  <a:pt x="433892" y="276860"/>
                </a:lnTo>
                <a:lnTo>
                  <a:pt x="444907" y="276860"/>
                </a:lnTo>
                <a:lnTo>
                  <a:pt x="450218" y="281940"/>
                </a:lnTo>
                <a:lnTo>
                  <a:pt x="450218" y="294640"/>
                </a:lnTo>
                <a:lnTo>
                  <a:pt x="345161" y="294640"/>
                </a:lnTo>
                <a:lnTo>
                  <a:pt x="354754" y="309880"/>
                </a:lnTo>
                <a:lnTo>
                  <a:pt x="355803" y="313690"/>
                </a:lnTo>
                <a:lnTo>
                  <a:pt x="354751" y="323850"/>
                </a:lnTo>
                <a:lnTo>
                  <a:pt x="352662" y="327660"/>
                </a:lnTo>
                <a:lnTo>
                  <a:pt x="334577" y="345440"/>
                </a:lnTo>
                <a:close/>
              </a:path>
              <a:path w="457200" h="436880">
                <a:moveTo>
                  <a:pt x="444907" y="299720"/>
                </a:moveTo>
                <a:lnTo>
                  <a:pt x="433892" y="299720"/>
                </a:lnTo>
                <a:lnTo>
                  <a:pt x="430001" y="297180"/>
                </a:lnTo>
                <a:lnTo>
                  <a:pt x="427978" y="294640"/>
                </a:lnTo>
                <a:lnTo>
                  <a:pt x="450218" y="294640"/>
                </a:lnTo>
                <a:lnTo>
                  <a:pt x="444907" y="299720"/>
                </a:lnTo>
                <a:close/>
              </a:path>
              <a:path w="457200" h="436880">
                <a:moveTo>
                  <a:pt x="144760" y="345440"/>
                </a:moveTo>
                <a:lnTo>
                  <a:pt x="122464" y="345440"/>
                </a:lnTo>
                <a:lnTo>
                  <a:pt x="152383" y="327660"/>
                </a:lnTo>
                <a:lnTo>
                  <a:pt x="159739" y="326390"/>
                </a:lnTo>
                <a:lnTo>
                  <a:pt x="169768" y="331470"/>
                </a:lnTo>
                <a:lnTo>
                  <a:pt x="173575" y="332740"/>
                </a:lnTo>
                <a:lnTo>
                  <a:pt x="184031" y="336550"/>
                </a:lnTo>
                <a:lnTo>
                  <a:pt x="186482" y="339090"/>
                </a:lnTo>
                <a:lnTo>
                  <a:pt x="155113" y="339090"/>
                </a:lnTo>
                <a:lnTo>
                  <a:pt x="144760" y="345440"/>
                </a:lnTo>
                <a:close/>
              </a:path>
              <a:path w="457200" h="436880">
                <a:moveTo>
                  <a:pt x="251022" y="379730"/>
                </a:moveTo>
                <a:lnTo>
                  <a:pt x="236302" y="379730"/>
                </a:lnTo>
                <a:lnTo>
                  <a:pt x="239919" y="375920"/>
                </a:lnTo>
                <a:lnTo>
                  <a:pt x="247920" y="341630"/>
                </a:lnTo>
                <a:lnTo>
                  <a:pt x="252825" y="336550"/>
                </a:lnTo>
                <a:lnTo>
                  <a:pt x="263281" y="332740"/>
                </a:lnTo>
                <a:lnTo>
                  <a:pt x="267088" y="331470"/>
                </a:lnTo>
                <a:lnTo>
                  <a:pt x="277117" y="326390"/>
                </a:lnTo>
                <a:lnTo>
                  <a:pt x="284473" y="327660"/>
                </a:lnTo>
                <a:lnTo>
                  <a:pt x="303706" y="339090"/>
                </a:lnTo>
                <a:lnTo>
                  <a:pt x="278499" y="339090"/>
                </a:lnTo>
                <a:lnTo>
                  <a:pt x="271670" y="341630"/>
                </a:lnTo>
                <a:lnTo>
                  <a:pt x="267505" y="344170"/>
                </a:lnTo>
                <a:lnTo>
                  <a:pt x="260385" y="346710"/>
                </a:lnTo>
                <a:lnTo>
                  <a:pt x="258225" y="349250"/>
                </a:lnTo>
                <a:lnTo>
                  <a:pt x="251022" y="379730"/>
                </a:lnTo>
                <a:close/>
              </a:path>
              <a:path w="457200" h="436880">
                <a:moveTo>
                  <a:pt x="236694" y="391160"/>
                </a:moveTo>
                <a:lnTo>
                  <a:pt x="200158" y="391160"/>
                </a:lnTo>
                <a:lnTo>
                  <a:pt x="195628" y="389890"/>
                </a:lnTo>
                <a:lnTo>
                  <a:pt x="188401" y="383540"/>
                </a:lnTo>
                <a:lnTo>
                  <a:pt x="185832" y="379730"/>
                </a:lnTo>
                <a:lnTo>
                  <a:pt x="178633" y="349250"/>
                </a:lnTo>
                <a:lnTo>
                  <a:pt x="176473" y="346710"/>
                </a:lnTo>
                <a:lnTo>
                  <a:pt x="169351" y="344170"/>
                </a:lnTo>
                <a:lnTo>
                  <a:pt x="165184" y="341630"/>
                </a:lnTo>
                <a:lnTo>
                  <a:pt x="158357" y="339090"/>
                </a:lnTo>
                <a:lnTo>
                  <a:pt x="186482" y="339090"/>
                </a:lnTo>
                <a:lnTo>
                  <a:pt x="188933" y="341630"/>
                </a:lnTo>
                <a:lnTo>
                  <a:pt x="196935" y="375920"/>
                </a:lnTo>
                <a:lnTo>
                  <a:pt x="200552" y="379730"/>
                </a:lnTo>
                <a:lnTo>
                  <a:pt x="251022" y="379730"/>
                </a:lnTo>
                <a:lnTo>
                  <a:pt x="248454" y="383540"/>
                </a:lnTo>
                <a:lnTo>
                  <a:pt x="241226" y="389890"/>
                </a:lnTo>
                <a:lnTo>
                  <a:pt x="236694" y="391160"/>
                </a:lnTo>
                <a:close/>
              </a:path>
              <a:path w="457200" h="436880">
                <a:moveTo>
                  <a:pt x="313342" y="356870"/>
                </a:moveTo>
                <a:lnTo>
                  <a:pt x="308658" y="355600"/>
                </a:lnTo>
                <a:lnTo>
                  <a:pt x="281744" y="339090"/>
                </a:lnTo>
                <a:lnTo>
                  <a:pt x="303706" y="339090"/>
                </a:lnTo>
                <a:lnTo>
                  <a:pt x="314390" y="345440"/>
                </a:lnTo>
                <a:lnTo>
                  <a:pt x="334577" y="345440"/>
                </a:lnTo>
                <a:lnTo>
                  <a:pt x="326826" y="353060"/>
                </a:lnTo>
                <a:lnTo>
                  <a:pt x="322506" y="355600"/>
                </a:lnTo>
                <a:lnTo>
                  <a:pt x="313342" y="356870"/>
                </a:lnTo>
                <a:close/>
              </a:path>
              <a:path w="457200" h="436880">
                <a:moveTo>
                  <a:pt x="284691" y="426720"/>
                </a:moveTo>
                <a:lnTo>
                  <a:pt x="218682" y="426720"/>
                </a:lnTo>
                <a:lnTo>
                  <a:pt x="253659" y="424180"/>
                </a:lnTo>
                <a:lnTo>
                  <a:pt x="287148" y="415290"/>
                </a:lnTo>
                <a:lnTo>
                  <a:pt x="318696" y="401320"/>
                </a:lnTo>
                <a:lnTo>
                  <a:pt x="347851" y="381000"/>
                </a:lnTo>
                <a:lnTo>
                  <a:pt x="393042" y="381000"/>
                </a:lnTo>
                <a:lnTo>
                  <a:pt x="395042" y="377190"/>
                </a:lnTo>
                <a:lnTo>
                  <a:pt x="398824" y="374650"/>
                </a:lnTo>
                <a:lnTo>
                  <a:pt x="409588" y="374650"/>
                </a:lnTo>
                <a:lnTo>
                  <a:pt x="414798" y="379730"/>
                </a:lnTo>
                <a:lnTo>
                  <a:pt x="414798" y="391160"/>
                </a:lnTo>
                <a:lnTo>
                  <a:pt x="352972" y="391160"/>
                </a:lnTo>
                <a:lnTo>
                  <a:pt x="338699" y="401320"/>
                </a:lnTo>
                <a:lnTo>
                  <a:pt x="323712" y="410210"/>
                </a:lnTo>
                <a:lnTo>
                  <a:pt x="308063" y="417830"/>
                </a:lnTo>
                <a:lnTo>
                  <a:pt x="291803" y="424180"/>
                </a:lnTo>
                <a:lnTo>
                  <a:pt x="284691" y="426720"/>
                </a:lnTo>
                <a:close/>
              </a:path>
              <a:path w="457200" h="436880">
                <a:moveTo>
                  <a:pt x="409588" y="397510"/>
                </a:moveTo>
                <a:lnTo>
                  <a:pt x="398472" y="397510"/>
                </a:lnTo>
                <a:lnTo>
                  <a:pt x="394429" y="394970"/>
                </a:lnTo>
                <a:lnTo>
                  <a:pt x="392586" y="391160"/>
                </a:lnTo>
                <a:lnTo>
                  <a:pt x="414798" y="391160"/>
                </a:lnTo>
                <a:lnTo>
                  <a:pt x="414798" y="392430"/>
                </a:lnTo>
                <a:lnTo>
                  <a:pt x="409588" y="397510"/>
                </a:lnTo>
                <a:close/>
              </a:path>
            </a:pathLst>
          </a:custGeom>
          <a:solidFill>
            <a:srgbClr val="E14661"/>
          </a:solidFill>
        </p:spPr>
        <p:txBody>
          <a:bodyPr bIns="0" lIns="0" rIns="0" rtlCol="0" tIns="0" wrap="square"/>
          <a:p/>
        </p:txBody>
      </p:sp>
      <p:sp>
        <p:nvSpPr>
          <p:cNvPr id="1048627" name="object 3"/>
          <p:cNvSpPr/>
          <p:nvPr/>
        </p:nvSpPr>
        <p:spPr>
          <a:xfrm>
            <a:off x="17461777" y="7605852"/>
            <a:ext cx="826769" cy="1652905"/>
          </a:xfrm>
          <a:custGeom>
            <a:avLst/>
            <a:ahLst/>
            <a:rect l="l" t="t" r="r" b="b"/>
            <a:pathLst>
              <a:path w="826769" h="1652904">
                <a:moveTo>
                  <a:pt x="826206" y="1652446"/>
                </a:moveTo>
                <a:lnTo>
                  <a:pt x="777676" y="1651044"/>
                </a:lnTo>
                <a:lnTo>
                  <a:pt x="729868" y="1646888"/>
                </a:lnTo>
                <a:lnTo>
                  <a:pt x="682876" y="1640056"/>
                </a:lnTo>
                <a:lnTo>
                  <a:pt x="636778" y="1630625"/>
                </a:lnTo>
                <a:lnTo>
                  <a:pt x="591650" y="1618674"/>
                </a:lnTo>
                <a:lnTo>
                  <a:pt x="547572" y="1604279"/>
                </a:lnTo>
                <a:lnTo>
                  <a:pt x="504619" y="1587518"/>
                </a:lnTo>
                <a:lnTo>
                  <a:pt x="462871" y="1568468"/>
                </a:lnTo>
                <a:lnTo>
                  <a:pt x="422403" y="1547208"/>
                </a:lnTo>
                <a:lnTo>
                  <a:pt x="383294" y="1523813"/>
                </a:lnTo>
                <a:lnTo>
                  <a:pt x="345621" y="1498363"/>
                </a:lnTo>
                <a:lnTo>
                  <a:pt x="309462" y="1470934"/>
                </a:lnTo>
                <a:lnTo>
                  <a:pt x="274894" y="1441605"/>
                </a:lnTo>
                <a:lnTo>
                  <a:pt x="241995" y="1410451"/>
                </a:lnTo>
                <a:lnTo>
                  <a:pt x="210841" y="1377552"/>
                </a:lnTo>
                <a:lnTo>
                  <a:pt x="181511" y="1342983"/>
                </a:lnTo>
                <a:lnTo>
                  <a:pt x="154083" y="1306824"/>
                </a:lnTo>
                <a:lnTo>
                  <a:pt x="128632" y="1269151"/>
                </a:lnTo>
                <a:lnTo>
                  <a:pt x="105238" y="1230042"/>
                </a:lnTo>
                <a:lnTo>
                  <a:pt x="83978" y="1189575"/>
                </a:lnTo>
                <a:lnTo>
                  <a:pt x="64928" y="1147826"/>
                </a:lnTo>
                <a:lnTo>
                  <a:pt x="48167" y="1104874"/>
                </a:lnTo>
                <a:lnTo>
                  <a:pt x="33772" y="1060795"/>
                </a:lnTo>
                <a:lnTo>
                  <a:pt x="21821" y="1015668"/>
                </a:lnTo>
                <a:lnTo>
                  <a:pt x="12390" y="969570"/>
                </a:lnTo>
                <a:lnTo>
                  <a:pt x="5558" y="922578"/>
                </a:lnTo>
                <a:lnTo>
                  <a:pt x="1402" y="874770"/>
                </a:lnTo>
                <a:lnTo>
                  <a:pt x="0" y="826223"/>
                </a:lnTo>
                <a:lnTo>
                  <a:pt x="1402" y="777676"/>
                </a:lnTo>
                <a:lnTo>
                  <a:pt x="5558" y="729868"/>
                </a:lnTo>
                <a:lnTo>
                  <a:pt x="12390" y="682876"/>
                </a:lnTo>
                <a:lnTo>
                  <a:pt x="21821" y="636777"/>
                </a:lnTo>
                <a:lnTo>
                  <a:pt x="33772" y="591650"/>
                </a:lnTo>
                <a:lnTo>
                  <a:pt x="48167" y="547572"/>
                </a:lnTo>
                <a:lnTo>
                  <a:pt x="64928" y="504619"/>
                </a:lnTo>
                <a:lnTo>
                  <a:pt x="83978" y="462871"/>
                </a:lnTo>
                <a:lnTo>
                  <a:pt x="105238" y="422403"/>
                </a:lnTo>
                <a:lnTo>
                  <a:pt x="128632" y="383294"/>
                </a:lnTo>
                <a:lnTo>
                  <a:pt x="154083" y="345621"/>
                </a:lnTo>
                <a:lnTo>
                  <a:pt x="181511" y="309462"/>
                </a:lnTo>
                <a:lnTo>
                  <a:pt x="210841" y="274894"/>
                </a:lnTo>
                <a:lnTo>
                  <a:pt x="241995" y="241995"/>
                </a:lnTo>
                <a:lnTo>
                  <a:pt x="274894" y="210841"/>
                </a:lnTo>
                <a:lnTo>
                  <a:pt x="309462" y="181511"/>
                </a:lnTo>
                <a:lnTo>
                  <a:pt x="345621" y="154083"/>
                </a:lnTo>
                <a:lnTo>
                  <a:pt x="383294" y="128633"/>
                </a:lnTo>
                <a:lnTo>
                  <a:pt x="422403" y="105238"/>
                </a:lnTo>
                <a:lnTo>
                  <a:pt x="462871" y="83978"/>
                </a:lnTo>
                <a:lnTo>
                  <a:pt x="504619" y="64928"/>
                </a:lnTo>
                <a:lnTo>
                  <a:pt x="547572" y="48167"/>
                </a:lnTo>
                <a:lnTo>
                  <a:pt x="591650" y="33772"/>
                </a:lnTo>
                <a:lnTo>
                  <a:pt x="636778" y="21821"/>
                </a:lnTo>
                <a:lnTo>
                  <a:pt x="682876" y="12390"/>
                </a:lnTo>
                <a:lnTo>
                  <a:pt x="729868" y="5558"/>
                </a:lnTo>
                <a:lnTo>
                  <a:pt x="777676" y="1402"/>
                </a:lnTo>
                <a:lnTo>
                  <a:pt x="826222" y="0"/>
                </a:lnTo>
                <a:lnTo>
                  <a:pt x="826222" y="1652446"/>
                </a:lnTo>
                <a:close/>
              </a:path>
            </a:pathLst>
          </a:custGeom>
          <a:solidFill>
            <a:srgbClr val="E14661"/>
          </a:solidFill>
        </p:spPr>
        <p:txBody>
          <a:bodyPr bIns="0" lIns="0" rIns="0" rtlCol="0" tIns="0" wrap="square"/>
          <a:p/>
        </p:txBody>
      </p:sp>
      <p:grpSp>
        <p:nvGrpSpPr>
          <p:cNvPr id="28" name="object 4"/>
          <p:cNvGrpSpPr/>
          <p:nvPr/>
        </p:nvGrpSpPr>
        <p:grpSpPr>
          <a:xfrm>
            <a:off x="0" y="6747870"/>
            <a:ext cx="4710430" cy="3218815"/>
            <a:chOff x="0" y="6747870"/>
            <a:chExt cx="4710430" cy="3218815"/>
          </a:xfrm>
        </p:grpSpPr>
        <p:sp>
          <p:nvSpPr>
            <p:cNvPr id="1048628" name="object 5"/>
            <p:cNvSpPr/>
            <p:nvPr/>
          </p:nvSpPr>
          <p:spPr>
            <a:xfrm>
              <a:off x="0" y="6954457"/>
              <a:ext cx="3633470" cy="2799715"/>
            </a:xfrm>
            <a:custGeom>
              <a:avLst/>
              <a:ahLst/>
              <a:rect l="l" t="t" r="r" b="b"/>
              <a:pathLst>
                <a:path w="3633470" h="2799715">
                  <a:moveTo>
                    <a:pt x="1587317" y="45238"/>
                  </a:moveTo>
                  <a:lnTo>
                    <a:pt x="1028754" y="45238"/>
                  </a:lnTo>
                  <a:lnTo>
                    <a:pt x="1028754" y="0"/>
                  </a:lnTo>
                  <a:lnTo>
                    <a:pt x="1587317" y="0"/>
                  </a:lnTo>
                  <a:lnTo>
                    <a:pt x="1587317" y="45238"/>
                  </a:lnTo>
                  <a:close/>
                </a:path>
                <a:path w="3633470" h="2799715">
                  <a:moveTo>
                    <a:pt x="2061340" y="708731"/>
                  </a:moveTo>
                  <a:lnTo>
                    <a:pt x="1587317" y="708731"/>
                  </a:lnTo>
                  <a:lnTo>
                    <a:pt x="1587317" y="663493"/>
                  </a:lnTo>
                  <a:lnTo>
                    <a:pt x="2061340" y="663493"/>
                  </a:lnTo>
                  <a:lnTo>
                    <a:pt x="2061340" y="708731"/>
                  </a:lnTo>
                  <a:close/>
                </a:path>
                <a:path w="3633470" h="2799715">
                  <a:moveTo>
                    <a:pt x="2861444" y="708731"/>
                  </a:moveTo>
                  <a:lnTo>
                    <a:pt x="2500642" y="708731"/>
                  </a:lnTo>
                  <a:lnTo>
                    <a:pt x="2500642" y="663493"/>
                  </a:lnTo>
                  <a:lnTo>
                    <a:pt x="2861444" y="663493"/>
                  </a:lnTo>
                  <a:lnTo>
                    <a:pt x="2861444" y="708731"/>
                  </a:lnTo>
                  <a:close/>
                </a:path>
                <a:path w="3633470" h="2799715">
                  <a:moveTo>
                    <a:pt x="1043850" y="2074773"/>
                  </a:moveTo>
                  <a:lnTo>
                    <a:pt x="573903" y="2074773"/>
                  </a:lnTo>
                  <a:lnTo>
                    <a:pt x="573903" y="2029534"/>
                  </a:lnTo>
                  <a:lnTo>
                    <a:pt x="1043850" y="2029534"/>
                  </a:lnTo>
                  <a:lnTo>
                    <a:pt x="1043850" y="2074773"/>
                  </a:lnTo>
                  <a:close/>
                </a:path>
                <a:path w="3633470" h="2799715">
                  <a:moveTo>
                    <a:pt x="1935135" y="2080955"/>
                  </a:moveTo>
                  <a:lnTo>
                    <a:pt x="1466546" y="2080955"/>
                  </a:lnTo>
                  <a:lnTo>
                    <a:pt x="1466546" y="2035717"/>
                  </a:lnTo>
                  <a:lnTo>
                    <a:pt x="1935135" y="2035717"/>
                  </a:lnTo>
                  <a:lnTo>
                    <a:pt x="1935135" y="2080955"/>
                  </a:lnTo>
                  <a:close/>
                </a:path>
                <a:path w="3633470" h="2799715">
                  <a:moveTo>
                    <a:pt x="1345776" y="715818"/>
                  </a:moveTo>
                  <a:lnTo>
                    <a:pt x="875829" y="715818"/>
                  </a:lnTo>
                  <a:lnTo>
                    <a:pt x="875829" y="670580"/>
                  </a:lnTo>
                  <a:lnTo>
                    <a:pt x="1345776" y="670580"/>
                  </a:lnTo>
                  <a:lnTo>
                    <a:pt x="1345776" y="715818"/>
                  </a:lnTo>
                  <a:close/>
                </a:path>
                <a:path w="3633470" h="2799715">
                  <a:moveTo>
                    <a:pt x="1366005" y="1872407"/>
                  </a:moveTo>
                  <a:lnTo>
                    <a:pt x="1325547" y="1852201"/>
                  </a:lnTo>
                  <a:lnTo>
                    <a:pt x="1461414" y="1580772"/>
                  </a:lnTo>
                  <a:lnTo>
                    <a:pt x="1501872" y="1600978"/>
                  </a:lnTo>
                  <a:lnTo>
                    <a:pt x="1366005" y="1872407"/>
                  </a:lnTo>
                  <a:close/>
                </a:path>
                <a:path w="3633470" h="2799715">
                  <a:moveTo>
                    <a:pt x="2270273" y="2680964"/>
                  </a:moveTo>
                  <a:lnTo>
                    <a:pt x="1424881" y="2183344"/>
                  </a:lnTo>
                  <a:lnTo>
                    <a:pt x="1447827" y="2144439"/>
                  </a:lnTo>
                  <a:lnTo>
                    <a:pt x="2293219" y="2642059"/>
                  </a:lnTo>
                  <a:lnTo>
                    <a:pt x="2270273" y="2680964"/>
                  </a:lnTo>
                  <a:close/>
                </a:path>
                <a:path w="3633470" h="2799715">
                  <a:moveTo>
                    <a:pt x="762908" y="498223"/>
                  </a:moveTo>
                  <a:lnTo>
                    <a:pt x="720790" y="481786"/>
                  </a:lnTo>
                  <a:lnTo>
                    <a:pt x="856656" y="134960"/>
                  </a:lnTo>
                  <a:lnTo>
                    <a:pt x="898775" y="151397"/>
                  </a:lnTo>
                  <a:lnTo>
                    <a:pt x="762908" y="498223"/>
                  </a:lnTo>
                  <a:close/>
                </a:path>
                <a:path w="3633470" h="2799715">
                  <a:moveTo>
                    <a:pt x="2946285" y="1306478"/>
                  </a:moveTo>
                  <a:lnTo>
                    <a:pt x="2417915" y="854096"/>
                  </a:lnTo>
                  <a:lnTo>
                    <a:pt x="2447352" y="819715"/>
                  </a:lnTo>
                  <a:lnTo>
                    <a:pt x="2975723" y="1272097"/>
                  </a:lnTo>
                  <a:lnTo>
                    <a:pt x="2946285" y="1306478"/>
                  </a:lnTo>
                  <a:close/>
                </a:path>
                <a:path w="3633470" h="2799715">
                  <a:moveTo>
                    <a:pt x="107880" y="1395295"/>
                  </a:moveTo>
                  <a:lnTo>
                    <a:pt x="0" y="1395295"/>
                  </a:lnTo>
                  <a:lnTo>
                    <a:pt x="0" y="1350057"/>
                  </a:lnTo>
                  <a:lnTo>
                    <a:pt x="107880" y="1350057"/>
                  </a:lnTo>
                  <a:lnTo>
                    <a:pt x="107880" y="1395295"/>
                  </a:lnTo>
                  <a:close/>
                </a:path>
                <a:path w="3633470" h="2799715">
                  <a:moveTo>
                    <a:pt x="2938435" y="1395295"/>
                  </a:moveTo>
                  <a:lnTo>
                    <a:pt x="2364776" y="1395295"/>
                  </a:lnTo>
                  <a:lnTo>
                    <a:pt x="2364776" y="1350057"/>
                  </a:lnTo>
                  <a:lnTo>
                    <a:pt x="2938435" y="1350057"/>
                  </a:lnTo>
                  <a:lnTo>
                    <a:pt x="2938435" y="1395295"/>
                  </a:lnTo>
                  <a:close/>
                </a:path>
                <a:path w="3633470" h="2799715">
                  <a:moveTo>
                    <a:pt x="3632864" y="1402383"/>
                  </a:moveTo>
                  <a:lnTo>
                    <a:pt x="3164879" y="1402383"/>
                  </a:lnTo>
                  <a:lnTo>
                    <a:pt x="3164879" y="1357144"/>
                  </a:lnTo>
                  <a:lnTo>
                    <a:pt x="3632864" y="1357144"/>
                  </a:lnTo>
                  <a:lnTo>
                    <a:pt x="3632864" y="1402383"/>
                  </a:lnTo>
                  <a:close/>
                </a:path>
                <a:path w="3633470" h="2799715">
                  <a:moveTo>
                    <a:pt x="2266650" y="2799639"/>
                  </a:moveTo>
                  <a:lnTo>
                    <a:pt x="1791117" y="2799639"/>
                  </a:lnTo>
                  <a:lnTo>
                    <a:pt x="1791117" y="2754401"/>
                  </a:lnTo>
                  <a:lnTo>
                    <a:pt x="2266650" y="2754401"/>
                  </a:lnTo>
                  <a:lnTo>
                    <a:pt x="2266650" y="2799639"/>
                  </a:lnTo>
                  <a:close/>
                </a:path>
                <a:path w="3633470" h="2799715">
                  <a:moveTo>
                    <a:pt x="3157331" y="2799639"/>
                  </a:moveTo>
                  <a:lnTo>
                    <a:pt x="2681798" y="2799639"/>
                  </a:lnTo>
                  <a:lnTo>
                    <a:pt x="2681798" y="2754401"/>
                  </a:lnTo>
                  <a:lnTo>
                    <a:pt x="3157331" y="2754401"/>
                  </a:lnTo>
                  <a:lnTo>
                    <a:pt x="3157331" y="2799639"/>
                  </a:lnTo>
                  <a:close/>
                </a:path>
                <a:path w="3633470" h="2799715">
                  <a:moveTo>
                    <a:pt x="787062" y="51269"/>
                  </a:moveTo>
                  <a:lnTo>
                    <a:pt x="324059" y="51269"/>
                  </a:lnTo>
                  <a:lnTo>
                    <a:pt x="324059" y="6031"/>
                  </a:lnTo>
                  <a:lnTo>
                    <a:pt x="787062" y="6031"/>
                  </a:lnTo>
                  <a:lnTo>
                    <a:pt x="787062" y="51269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6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6747870"/>
              <a:ext cx="4710281" cy="3218695"/>
            </a:xfrm>
            <a:prstGeom prst="rect"/>
          </p:spPr>
        </p:pic>
      </p:grp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1520544" y="0"/>
            <a:ext cx="5734049" cy="8534399"/>
          </a:xfrm>
          <a:prstGeom prst="rect"/>
        </p:spPr>
      </p:pic>
      <p:sp>
        <p:nvSpPr>
          <p:cNvPr id="1048629" name="object 8"/>
          <p:cNvSpPr/>
          <p:nvPr/>
        </p:nvSpPr>
        <p:spPr>
          <a:xfrm>
            <a:off x="1561885" y="2640749"/>
            <a:ext cx="1080135" cy="1080135"/>
          </a:xfrm>
          <a:custGeom>
            <a:avLst/>
            <a:ahLst/>
            <a:rect l="l" t="t" r="r" b="b"/>
            <a:pathLst>
              <a:path w="1080135" h="1080135">
                <a:moveTo>
                  <a:pt x="540016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5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6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3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4" y="228584"/>
                </a:lnTo>
                <a:lnTo>
                  <a:pt x="1006301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39" y="396457"/>
                </a:lnTo>
                <a:lnTo>
                  <a:pt x="1071329" y="442946"/>
                </a:lnTo>
                <a:lnTo>
                  <a:pt x="1077822" y="490862"/>
                </a:lnTo>
                <a:lnTo>
                  <a:pt x="1080029" y="540013"/>
                </a:lnTo>
                <a:lnTo>
                  <a:pt x="1077822" y="589167"/>
                </a:lnTo>
                <a:lnTo>
                  <a:pt x="1071329" y="637083"/>
                </a:lnTo>
                <a:lnTo>
                  <a:pt x="1060739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1" y="812570"/>
                </a:lnTo>
                <a:lnTo>
                  <a:pt x="981234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5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6" y="1080029"/>
                </a:lnTo>
                <a:close/>
              </a:path>
            </a:pathLst>
          </a:custGeom>
          <a:solidFill>
            <a:srgbClr val="E14661"/>
          </a:solidFill>
        </p:spPr>
        <p:txBody>
          <a:bodyPr bIns="0" lIns="0" rIns="0" rtlCol="0" tIns="0" wrap="square"/>
          <a:p/>
        </p:txBody>
      </p:sp>
      <p:sp>
        <p:nvSpPr>
          <p:cNvPr id="1048630" name="object 9"/>
          <p:cNvSpPr txBox="1">
            <a:spLocks noGrp="1"/>
          </p:cNvSpPr>
          <p:nvPr>
            <p:ph type="title"/>
          </p:nvPr>
        </p:nvSpPr>
        <p:spPr>
          <a:xfrm>
            <a:off x="856314" y="1755592"/>
            <a:ext cx="5660390" cy="825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75">
                <a:latin typeface="Lucida Sans Unicode"/>
                <a:cs typeface="Lucida Sans Unicode"/>
              </a:rPr>
              <a:t>DISADVANTAGES</a:t>
            </a:r>
            <a:endParaRPr sz="5500">
              <a:latin typeface="Lucida Sans Unicode"/>
              <a:cs typeface="Lucida Sans Unicode"/>
            </a:endParaRPr>
          </a:p>
        </p:txBody>
      </p:sp>
      <p:sp>
        <p:nvSpPr>
          <p:cNvPr id="1048631" name="object 10"/>
          <p:cNvSpPr txBox="1"/>
          <p:nvPr/>
        </p:nvSpPr>
        <p:spPr>
          <a:xfrm>
            <a:off x="1013934" y="4242864"/>
            <a:ext cx="8370570" cy="319011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902335" marL="916305">
              <a:lnSpc>
                <a:spcPct val="100000"/>
              </a:lnSpc>
              <a:spcBef>
                <a:spcPts val="100"/>
              </a:spcBef>
              <a:buClr>
                <a:srgbClr val="E14661"/>
              </a:buClr>
              <a:buAutoNum type="arabicPeriod"/>
              <a:tabLst>
                <a:tab algn="l" pos="916940"/>
              </a:tabLst>
            </a:pPr>
            <a:r>
              <a:rPr dirty="0" sz="4800" spc="-3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800" spc="8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800" spc="-11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480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800" spc="-5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800" spc="-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800" spc="-2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800" spc="-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800" spc="7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800" spc="-2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800" spc="7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800" spc="-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8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800" spc="-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800" spc="-11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4800">
              <a:latin typeface="Verdana"/>
              <a:cs typeface="Verdana"/>
            </a:endParaRPr>
          </a:p>
          <a:p>
            <a:pPr indent="-990600" marL="1002665">
              <a:lnSpc>
                <a:spcPct val="100000"/>
              </a:lnSpc>
              <a:spcBef>
                <a:spcPts val="4310"/>
              </a:spcBef>
              <a:buClr>
                <a:srgbClr val="E14661"/>
              </a:buClr>
              <a:buAutoNum type="arabicPeriod"/>
              <a:tabLst>
                <a:tab algn="l" pos="1003300"/>
              </a:tabLst>
            </a:pPr>
            <a:r>
              <a:rPr dirty="0" sz="4450" spc="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450" spc="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450" spc="-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450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450" spc="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4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45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450" spc="-30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450" spc="-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45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450" spc="-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450" spc="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450" spc="-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4450" spc="10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45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450" spc="-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450" spc="10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44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45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45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4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45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450" spc="-30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4450">
              <a:latin typeface="Verdana"/>
              <a:cs typeface="Verdana"/>
            </a:endParaRPr>
          </a:p>
          <a:p>
            <a:pPr indent="-931544" marL="1030605">
              <a:lnSpc>
                <a:spcPct val="100000"/>
              </a:lnSpc>
              <a:spcBef>
                <a:spcPts val="4109"/>
              </a:spcBef>
              <a:buClr>
                <a:srgbClr val="E14661"/>
              </a:buClr>
              <a:buAutoNum type="arabicPeriod"/>
              <a:tabLst>
                <a:tab algn="l" pos="1031240"/>
              </a:tabLst>
            </a:pPr>
            <a:r>
              <a:rPr dirty="0" sz="4800" spc="6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dirty="0" sz="4800" spc="-5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85">
                <a:solidFill>
                  <a:srgbClr val="FFFFFF"/>
                </a:solidFill>
                <a:latin typeface="Verdana"/>
                <a:cs typeface="Verdana"/>
              </a:rPr>
              <a:t>easily</a:t>
            </a:r>
            <a:r>
              <a:rPr dirty="0" sz="4800" spc="-5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10">
                <a:solidFill>
                  <a:srgbClr val="FFFFFF"/>
                </a:solidFill>
                <a:latin typeface="Verdana"/>
                <a:cs typeface="Verdana"/>
              </a:rPr>
              <a:t>converetible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sp>
          <p:nvSpPr>
            <p:cNvPr id="1048632" name="object 3"/>
            <p:cNvSpPr/>
            <p:nvPr/>
          </p:nvSpPr>
          <p:spPr>
            <a:xfrm>
              <a:off x="1028674" y="812011"/>
              <a:ext cx="13943330" cy="8446770"/>
            </a:xfrm>
            <a:custGeom>
              <a:avLst/>
              <a:ahLst/>
              <a:rect l="l" t="t" r="r" b="b"/>
              <a:pathLst>
                <a:path w="13943330" h="8446770">
                  <a:moveTo>
                    <a:pt x="424116" y="46990"/>
                  </a:moveTo>
                  <a:lnTo>
                    <a:pt x="418896" y="41910"/>
                  </a:lnTo>
                  <a:lnTo>
                    <a:pt x="407962" y="41910"/>
                  </a:lnTo>
                  <a:lnTo>
                    <a:pt x="404037" y="44450"/>
                  </a:lnTo>
                  <a:lnTo>
                    <a:pt x="402120" y="48260"/>
                  </a:lnTo>
                  <a:lnTo>
                    <a:pt x="356311" y="48260"/>
                  </a:lnTo>
                  <a:lnTo>
                    <a:pt x="310540" y="19050"/>
                  </a:lnTo>
                  <a:lnTo>
                    <a:pt x="256959" y="2540"/>
                  </a:lnTo>
                  <a:lnTo>
                    <a:pt x="237959" y="0"/>
                  </a:lnTo>
                  <a:lnTo>
                    <a:pt x="196723" y="0"/>
                  </a:lnTo>
                  <a:lnTo>
                    <a:pt x="154089" y="8890"/>
                  </a:lnTo>
                  <a:lnTo>
                    <a:pt x="114541" y="25400"/>
                  </a:lnTo>
                  <a:lnTo>
                    <a:pt x="79717" y="49530"/>
                  </a:lnTo>
                  <a:lnTo>
                    <a:pt x="49809" y="78740"/>
                  </a:lnTo>
                  <a:lnTo>
                    <a:pt x="26339" y="114300"/>
                  </a:lnTo>
                  <a:lnTo>
                    <a:pt x="9690" y="153670"/>
                  </a:lnTo>
                  <a:lnTo>
                    <a:pt x="1079" y="196850"/>
                  </a:lnTo>
                  <a:lnTo>
                    <a:pt x="0" y="218440"/>
                  </a:lnTo>
                  <a:lnTo>
                    <a:pt x="1079" y="240030"/>
                  </a:lnTo>
                  <a:lnTo>
                    <a:pt x="9690" y="283210"/>
                  </a:lnTo>
                  <a:lnTo>
                    <a:pt x="26339" y="322580"/>
                  </a:lnTo>
                  <a:lnTo>
                    <a:pt x="49809" y="356870"/>
                  </a:lnTo>
                  <a:lnTo>
                    <a:pt x="79717" y="387350"/>
                  </a:lnTo>
                  <a:lnTo>
                    <a:pt x="114541" y="410210"/>
                  </a:lnTo>
                  <a:lnTo>
                    <a:pt x="154089" y="427990"/>
                  </a:lnTo>
                  <a:lnTo>
                    <a:pt x="196723" y="435610"/>
                  </a:lnTo>
                  <a:lnTo>
                    <a:pt x="218681" y="436880"/>
                  </a:lnTo>
                  <a:lnTo>
                    <a:pt x="237401" y="436880"/>
                  </a:lnTo>
                  <a:lnTo>
                    <a:pt x="255866" y="434340"/>
                  </a:lnTo>
                  <a:lnTo>
                    <a:pt x="274027" y="430530"/>
                  </a:lnTo>
                  <a:lnTo>
                    <a:pt x="284695" y="426720"/>
                  </a:lnTo>
                  <a:lnTo>
                    <a:pt x="291807" y="424180"/>
                  </a:lnTo>
                  <a:lnTo>
                    <a:pt x="308063" y="417830"/>
                  </a:lnTo>
                  <a:lnTo>
                    <a:pt x="323710" y="410210"/>
                  </a:lnTo>
                  <a:lnTo>
                    <a:pt x="338709" y="401320"/>
                  </a:lnTo>
                  <a:lnTo>
                    <a:pt x="352971" y="391160"/>
                  </a:lnTo>
                  <a:lnTo>
                    <a:pt x="392595" y="391160"/>
                  </a:lnTo>
                  <a:lnTo>
                    <a:pt x="394436" y="394970"/>
                  </a:lnTo>
                  <a:lnTo>
                    <a:pt x="398475" y="397510"/>
                  </a:lnTo>
                  <a:lnTo>
                    <a:pt x="409587" y="397510"/>
                  </a:lnTo>
                  <a:lnTo>
                    <a:pt x="414807" y="392430"/>
                  </a:lnTo>
                  <a:lnTo>
                    <a:pt x="414807" y="391160"/>
                  </a:lnTo>
                  <a:lnTo>
                    <a:pt x="414807" y="379730"/>
                  </a:lnTo>
                  <a:lnTo>
                    <a:pt x="409587" y="374650"/>
                  </a:lnTo>
                  <a:lnTo>
                    <a:pt x="398830" y="374650"/>
                  </a:lnTo>
                  <a:lnTo>
                    <a:pt x="395046" y="377190"/>
                  </a:lnTo>
                  <a:lnTo>
                    <a:pt x="393039" y="381000"/>
                  </a:lnTo>
                  <a:lnTo>
                    <a:pt x="347853" y="381000"/>
                  </a:lnTo>
                  <a:lnTo>
                    <a:pt x="318706" y="401320"/>
                  </a:lnTo>
                  <a:lnTo>
                    <a:pt x="287147" y="415290"/>
                  </a:lnTo>
                  <a:lnTo>
                    <a:pt x="253657" y="424180"/>
                  </a:lnTo>
                  <a:lnTo>
                    <a:pt x="218681" y="426720"/>
                  </a:lnTo>
                  <a:lnTo>
                    <a:pt x="171030" y="421640"/>
                  </a:lnTo>
                  <a:lnTo>
                    <a:pt x="127254" y="405130"/>
                  </a:lnTo>
                  <a:lnTo>
                    <a:pt x="88607" y="381000"/>
                  </a:lnTo>
                  <a:lnTo>
                    <a:pt x="56362" y="347980"/>
                  </a:lnTo>
                  <a:lnTo>
                    <a:pt x="31775" y="309880"/>
                  </a:lnTo>
                  <a:lnTo>
                    <a:pt x="16090" y="265430"/>
                  </a:lnTo>
                  <a:lnTo>
                    <a:pt x="10591" y="218440"/>
                  </a:lnTo>
                  <a:lnTo>
                    <a:pt x="16090" y="170180"/>
                  </a:lnTo>
                  <a:lnTo>
                    <a:pt x="31775" y="127000"/>
                  </a:lnTo>
                  <a:lnTo>
                    <a:pt x="56362" y="87630"/>
                  </a:lnTo>
                  <a:lnTo>
                    <a:pt x="88607" y="55880"/>
                  </a:lnTo>
                  <a:lnTo>
                    <a:pt x="127254" y="31750"/>
                  </a:lnTo>
                  <a:lnTo>
                    <a:pt x="171030" y="15240"/>
                  </a:lnTo>
                  <a:lnTo>
                    <a:pt x="218681" y="10160"/>
                  </a:lnTo>
                  <a:lnTo>
                    <a:pt x="254495" y="12700"/>
                  </a:lnTo>
                  <a:lnTo>
                    <a:pt x="289026" y="22860"/>
                  </a:lnTo>
                  <a:lnTo>
                    <a:pt x="321487" y="36830"/>
                  </a:lnTo>
                  <a:lnTo>
                    <a:pt x="351053" y="57150"/>
                  </a:lnTo>
                  <a:lnTo>
                    <a:pt x="352005" y="58420"/>
                  </a:lnTo>
                  <a:lnTo>
                    <a:pt x="402120" y="58420"/>
                  </a:lnTo>
                  <a:lnTo>
                    <a:pt x="404037" y="62230"/>
                  </a:lnTo>
                  <a:lnTo>
                    <a:pt x="407962" y="64770"/>
                  </a:lnTo>
                  <a:lnTo>
                    <a:pt x="418896" y="64770"/>
                  </a:lnTo>
                  <a:lnTo>
                    <a:pt x="424116" y="59690"/>
                  </a:lnTo>
                  <a:lnTo>
                    <a:pt x="424116" y="48260"/>
                  </a:lnTo>
                  <a:lnTo>
                    <a:pt x="424116" y="46990"/>
                  </a:lnTo>
                  <a:close/>
                </a:path>
                <a:path w="13943330" h="8446770">
                  <a:moveTo>
                    <a:pt x="432079" y="214630"/>
                  </a:moveTo>
                  <a:lnTo>
                    <a:pt x="426758" y="209550"/>
                  </a:lnTo>
                  <a:lnTo>
                    <a:pt x="415747" y="209550"/>
                  </a:lnTo>
                  <a:lnTo>
                    <a:pt x="411861" y="212090"/>
                  </a:lnTo>
                  <a:lnTo>
                    <a:pt x="409841" y="215900"/>
                  </a:lnTo>
                  <a:lnTo>
                    <a:pt x="303593" y="215900"/>
                  </a:lnTo>
                  <a:lnTo>
                    <a:pt x="301015" y="218440"/>
                  </a:lnTo>
                  <a:lnTo>
                    <a:pt x="301015" y="222250"/>
                  </a:lnTo>
                  <a:lnTo>
                    <a:pt x="294513" y="254000"/>
                  </a:lnTo>
                  <a:lnTo>
                    <a:pt x="276796" y="280670"/>
                  </a:lnTo>
                  <a:lnTo>
                    <a:pt x="250545" y="298450"/>
                  </a:lnTo>
                  <a:lnTo>
                    <a:pt x="218427" y="304800"/>
                  </a:lnTo>
                  <a:lnTo>
                    <a:pt x="186321" y="298450"/>
                  </a:lnTo>
                  <a:lnTo>
                    <a:pt x="160058" y="280670"/>
                  </a:lnTo>
                  <a:lnTo>
                    <a:pt x="142341" y="254000"/>
                  </a:lnTo>
                  <a:lnTo>
                    <a:pt x="135851" y="222250"/>
                  </a:lnTo>
                  <a:lnTo>
                    <a:pt x="142341" y="189230"/>
                  </a:lnTo>
                  <a:lnTo>
                    <a:pt x="160058" y="163830"/>
                  </a:lnTo>
                  <a:lnTo>
                    <a:pt x="186321" y="146050"/>
                  </a:lnTo>
                  <a:lnTo>
                    <a:pt x="218427" y="139700"/>
                  </a:lnTo>
                  <a:lnTo>
                    <a:pt x="234581" y="140970"/>
                  </a:lnTo>
                  <a:lnTo>
                    <a:pt x="249859" y="144780"/>
                  </a:lnTo>
                  <a:lnTo>
                    <a:pt x="263956" y="152400"/>
                  </a:lnTo>
                  <a:lnTo>
                    <a:pt x="276504" y="162560"/>
                  </a:lnTo>
                  <a:lnTo>
                    <a:pt x="277545" y="163830"/>
                  </a:lnTo>
                  <a:lnTo>
                    <a:pt x="279234" y="165100"/>
                  </a:lnTo>
                  <a:lnTo>
                    <a:pt x="374535" y="165100"/>
                  </a:lnTo>
                  <a:lnTo>
                    <a:pt x="376567" y="168910"/>
                  </a:lnTo>
                  <a:lnTo>
                    <a:pt x="380453" y="171450"/>
                  </a:lnTo>
                  <a:lnTo>
                    <a:pt x="391464" y="171450"/>
                  </a:lnTo>
                  <a:lnTo>
                    <a:pt x="396786" y="166370"/>
                  </a:lnTo>
                  <a:lnTo>
                    <a:pt x="396786" y="153670"/>
                  </a:lnTo>
                  <a:lnTo>
                    <a:pt x="396786" y="152400"/>
                  </a:lnTo>
                  <a:lnTo>
                    <a:pt x="391464" y="147320"/>
                  </a:lnTo>
                  <a:lnTo>
                    <a:pt x="380453" y="147320"/>
                  </a:lnTo>
                  <a:lnTo>
                    <a:pt x="376567" y="149860"/>
                  </a:lnTo>
                  <a:lnTo>
                    <a:pt x="374535" y="153670"/>
                  </a:lnTo>
                  <a:lnTo>
                    <a:pt x="283603" y="153670"/>
                  </a:lnTo>
                  <a:lnTo>
                    <a:pt x="277241" y="148590"/>
                  </a:lnTo>
                  <a:lnTo>
                    <a:pt x="270433" y="143510"/>
                  </a:lnTo>
                  <a:lnTo>
                    <a:pt x="265010" y="139700"/>
                  </a:lnTo>
                  <a:lnTo>
                    <a:pt x="263207" y="138430"/>
                  </a:lnTo>
                  <a:lnTo>
                    <a:pt x="255574" y="134620"/>
                  </a:lnTo>
                  <a:lnTo>
                    <a:pt x="237426" y="129540"/>
                  </a:lnTo>
                  <a:lnTo>
                    <a:pt x="218427" y="127000"/>
                  </a:lnTo>
                  <a:lnTo>
                    <a:pt x="199707" y="129540"/>
                  </a:lnTo>
                  <a:lnTo>
                    <a:pt x="158648" y="148590"/>
                  </a:lnTo>
                  <a:lnTo>
                    <a:pt x="131749" y="185420"/>
                  </a:lnTo>
                  <a:lnTo>
                    <a:pt x="124358" y="222250"/>
                  </a:lnTo>
                  <a:lnTo>
                    <a:pt x="124815" y="231140"/>
                  </a:lnTo>
                  <a:lnTo>
                    <a:pt x="140373" y="274320"/>
                  </a:lnTo>
                  <a:lnTo>
                    <a:pt x="173621" y="304800"/>
                  </a:lnTo>
                  <a:lnTo>
                    <a:pt x="218427" y="316230"/>
                  </a:lnTo>
                  <a:lnTo>
                    <a:pt x="237147" y="313690"/>
                  </a:lnTo>
                  <a:lnTo>
                    <a:pt x="278218" y="294640"/>
                  </a:lnTo>
                  <a:lnTo>
                    <a:pt x="307911" y="251460"/>
                  </a:lnTo>
                  <a:lnTo>
                    <a:pt x="312331" y="227330"/>
                  </a:lnTo>
                  <a:lnTo>
                    <a:pt x="409841" y="227330"/>
                  </a:lnTo>
                  <a:lnTo>
                    <a:pt x="411861" y="231140"/>
                  </a:lnTo>
                  <a:lnTo>
                    <a:pt x="415747" y="233680"/>
                  </a:lnTo>
                  <a:lnTo>
                    <a:pt x="426758" y="233680"/>
                  </a:lnTo>
                  <a:lnTo>
                    <a:pt x="432079" y="228600"/>
                  </a:lnTo>
                  <a:lnTo>
                    <a:pt x="432079" y="227330"/>
                  </a:lnTo>
                  <a:lnTo>
                    <a:pt x="432079" y="214630"/>
                  </a:lnTo>
                  <a:close/>
                </a:path>
                <a:path w="13943330" h="8446770">
                  <a:moveTo>
                    <a:pt x="457187" y="88900"/>
                  </a:moveTo>
                  <a:lnTo>
                    <a:pt x="451878" y="83820"/>
                  </a:lnTo>
                  <a:lnTo>
                    <a:pt x="440855" y="83820"/>
                  </a:lnTo>
                  <a:lnTo>
                    <a:pt x="436968" y="86360"/>
                  </a:lnTo>
                  <a:lnTo>
                    <a:pt x="434949" y="88900"/>
                  </a:lnTo>
                  <a:lnTo>
                    <a:pt x="263080" y="88900"/>
                  </a:lnTo>
                  <a:lnTo>
                    <a:pt x="256438" y="60960"/>
                  </a:lnTo>
                  <a:lnTo>
                    <a:pt x="253898" y="57150"/>
                  </a:lnTo>
                  <a:lnTo>
                    <a:pt x="253060" y="55880"/>
                  </a:lnTo>
                  <a:lnTo>
                    <a:pt x="243535" y="48260"/>
                  </a:lnTo>
                  <a:lnTo>
                    <a:pt x="237578" y="45720"/>
                  </a:lnTo>
                  <a:lnTo>
                    <a:pt x="199288" y="45720"/>
                  </a:lnTo>
                  <a:lnTo>
                    <a:pt x="193319" y="48260"/>
                  </a:lnTo>
                  <a:lnTo>
                    <a:pt x="183807" y="55880"/>
                  </a:lnTo>
                  <a:lnTo>
                    <a:pt x="180428" y="60960"/>
                  </a:lnTo>
                  <a:lnTo>
                    <a:pt x="173431" y="90170"/>
                  </a:lnTo>
                  <a:lnTo>
                    <a:pt x="168757" y="91440"/>
                  </a:lnTo>
                  <a:lnTo>
                    <a:pt x="164528" y="92710"/>
                  </a:lnTo>
                  <a:lnTo>
                    <a:pt x="160045" y="95250"/>
                  </a:lnTo>
                  <a:lnTo>
                    <a:pt x="159600" y="95250"/>
                  </a:lnTo>
                  <a:lnTo>
                    <a:pt x="151257" y="90170"/>
                  </a:lnTo>
                  <a:lnTo>
                    <a:pt x="134569" y="80010"/>
                  </a:lnTo>
                  <a:lnTo>
                    <a:pt x="128409" y="78740"/>
                  </a:lnTo>
                  <a:lnTo>
                    <a:pt x="83578" y="109220"/>
                  </a:lnTo>
                  <a:lnTo>
                    <a:pt x="79438" y="127000"/>
                  </a:lnTo>
                  <a:lnTo>
                    <a:pt x="80822" y="133350"/>
                  </a:lnTo>
                  <a:lnTo>
                    <a:pt x="96380" y="158750"/>
                  </a:lnTo>
                  <a:lnTo>
                    <a:pt x="94272" y="163830"/>
                  </a:lnTo>
                  <a:lnTo>
                    <a:pt x="92519" y="167640"/>
                  </a:lnTo>
                  <a:lnTo>
                    <a:pt x="90855" y="172720"/>
                  </a:lnTo>
                  <a:lnTo>
                    <a:pt x="90525" y="172720"/>
                  </a:lnTo>
                  <a:lnTo>
                    <a:pt x="61836" y="179070"/>
                  </a:lnTo>
                  <a:lnTo>
                    <a:pt x="56489" y="182880"/>
                  </a:lnTo>
                  <a:lnTo>
                    <a:pt x="48945" y="191770"/>
                  </a:lnTo>
                  <a:lnTo>
                    <a:pt x="46863" y="198120"/>
                  </a:lnTo>
                  <a:lnTo>
                    <a:pt x="46863" y="237490"/>
                  </a:lnTo>
                  <a:lnTo>
                    <a:pt x="48437" y="242570"/>
                  </a:lnTo>
                  <a:lnTo>
                    <a:pt x="54178" y="248920"/>
                  </a:lnTo>
                  <a:lnTo>
                    <a:pt x="58229" y="251460"/>
                  </a:lnTo>
                  <a:lnTo>
                    <a:pt x="89090" y="259080"/>
                  </a:lnTo>
                  <a:lnTo>
                    <a:pt x="91503" y="261620"/>
                  </a:lnTo>
                  <a:lnTo>
                    <a:pt x="94043" y="267970"/>
                  </a:lnTo>
                  <a:lnTo>
                    <a:pt x="95770" y="273050"/>
                  </a:lnTo>
                  <a:lnTo>
                    <a:pt x="99009" y="279400"/>
                  </a:lnTo>
                  <a:lnTo>
                    <a:pt x="98844" y="281940"/>
                  </a:lnTo>
                  <a:lnTo>
                    <a:pt x="82105" y="309880"/>
                  </a:lnTo>
                  <a:lnTo>
                    <a:pt x="81051" y="313690"/>
                  </a:lnTo>
                  <a:lnTo>
                    <a:pt x="110032" y="353060"/>
                  </a:lnTo>
                  <a:lnTo>
                    <a:pt x="123520" y="356870"/>
                  </a:lnTo>
                  <a:lnTo>
                    <a:pt x="128206" y="355600"/>
                  </a:lnTo>
                  <a:lnTo>
                    <a:pt x="144767" y="345440"/>
                  </a:lnTo>
                  <a:lnTo>
                    <a:pt x="155117" y="339090"/>
                  </a:lnTo>
                  <a:lnTo>
                    <a:pt x="158356" y="339090"/>
                  </a:lnTo>
                  <a:lnTo>
                    <a:pt x="165188" y="341630"/>
                  </a:lnTo>
                  <a:lnTo>
                    <a:pt x="169354" y="344170"/>
                  </a:lnTo>
                  <a:lnTo>
                    <a:pt x="176479" y="346710"/>
                  </a:lnTo>
                  <a:lnTo>
                    <a:pt x="178638" y="349250"/>
                  </a:lnTo>
                  <a:lnTo>
                    <a:pt x="185839" y="379730"/>
                  </a:lnTo>
                  <a:lnTo>
                    <a:pt x="188404" y="383540"/>
                  </a:lnTo>
                  <a:lnTo>
                    <a:pt x="195630" y="389890"/>
                  </a:lnTo>
                  <a:lnTo>
                    <a:pt x="200164" y="391160"/>
                  </a:lnTo>
                  <a:lnTo>
                    <a:pt x="236702" y="391160"/>
                  </a:lnTo>
                  <a:lnTo>
                    <a:pt x="241236" y="389890"/>
                  </a:lnTo>
                  <a:lnTo>
                    <a:pt x="248462" y="383540"/>
                  </a:lnTo>
                  <a:lnTo>
                    <a:pt x="251028" y="379730"/>
                  </a:lnTo>
                  <a:lnTo>
                    <a:pt x="258229" y="349250"/>
                  </a:lnTo>
                  <a:lnTo>
                    <a:pt x="260388" y="346710"/>
                  </a:lnTo>
                  <a:lnTo>
                    <a:pt x="267512" y="344170"/>
                  </a:lnTo>
                  <a:lnTo>
                    <a:pt x="271678" y="341630"/>
                  </a:lnTo>
                  <a:lnTo>
                    <a:pt x="278498" y="339090"/>
                  </a:lnTo>
                  <a:lnTo>
                    <a:pt x="281749" y="339090"/>
                  </a:lnTo>
                  <a:lnTo>
                    <a:pt x="308660" y="355600"/>
                  </a:lnTo>
                  <a:lnTo>
                    <a:pt x="313347" y="356870"/>
                  </a:lnTo>
                  <a:lnTo>
                    <a:pt x="322503" y="355600"/>
                  </a:lnTo>
                  <a:lnTo>
                    <a:pt x="326834" y="353060"/>
                  </a:lnTo>
                  <a:lnTo>
                    <a:pt x="334581" y="345440"/>
                  </a:lnTo>
                  <a:lnTo>
                    <a:pt x="352666" y="327660"/>
                  </a:lnTo>
                  <a:lnTo>
                    <a:pt x="354749" y="323850"/>
                  </a:lnTo>
                  <a:lnTo>
                    <a:pt x="355803" y="313690"/>
                  </a:lnTo>
                  <a:lnTo>
                    <a:pt x="354761" y="309880"/>
                  </a:lnTo>
                  <a:lnTo>
                    <a:pt x="345160" y="294640"/>
                  </a:lnTo>
                  <a:lnTo>
                    <a:pt x="427977" y="294640"/>
                  </a:lnTo>
                  <a:lnTo>
                    <a:pt x="430009" y="297180"/>
                  </a:lnTo>
                  <a:lnTo>
                    <a:pt x="433895" y="299720"/>
                  </a:lnTo>
                  <a:lnTo>
                    <a:pt x="444906" y="299720"/>
                  </a:lnTo>
                  <a:lnTo>
                    <a:pt x="450227" y="294640"/>
                  </a:lnTo>
                  <a:lnTo>
                    <a:pt x="450227" y="281940"/>
                  </a:lnTo>
                  <a:lnTo>
                    <a:pt x="444906" y="276860"/>
                  </a:lnTo>
                  <a:lnTo>
                    <a:pt x="433895" y="276860"/>
                  </a:lnTo>
                  <a:lnTo>
                    <a:pt x="430009" y="279400"/>
                  </a:lnTo>
                  <a:lnTo>
                    <a:pt x="427977" y="281940"/>
                  </a:lnTo>
                  <a:lnTo>
                    <a:pt x="331419" y="281940"/>
                  </a:lnTo>
                  <a:lnTo>
                    <a:pt x="328841" y="284480"/>
                  </a:lnTo>
                  <a:lnTo>
                    <a:pt x="328841" y="289560"/>
                  </a:lnTo>
                  <a:lnTo>
                    <a:pt x="329539" y="290830"/>
                  </a:lnTo>
                  <a:lnTo>
                    <a:pt x="330669" y="292100"/>
                  </a:lnTo>
                  <a:lnTo>
                    <a:pt x="344792" y="314960"/>
                  </a:lnTo>
                  <a:lnTo>
                    <a:pt x="344258" y="320040"/>
                  </a:lnTo>
                  <a:lnTo>
                    <a:pt x="318985" y="345440"/>
                  </a:lnTo>
                  <a:lnTo>
                    <a:pt x="314388" y="345440"/>
                  </a:lnTo>
                  <a:lnTo>
                    <a:pt x="303707" y="339090"/>
                  </a:lnTo>
                  <a:lnTo>
                    <a:pt x="284480" y="327660"/>
                  </a:lnTo>
                  <a:lnTo>
                    <a:pt x="277126" y="326390"/>
                  </a:lnTo>
                  <a:lnTo>
                    <a:pt x="267093" y="331470"/>
                  </a:lnTo>
                  <a:lnTo>
                    <a:pt x="263283" y="332740"/>
                  </a:lnTo>
                  <a:lnTo>
                    <a:pt x="252831" y="336550"/>
                  </a:lnTo>
                  <a:lnTo>
                    <a:pt x="247929" y="341630"/>
                  </a:lnTo>
                  <a:lnTo>
                    <a:pt x="239928" y="375920"/>
                  </a:lnTo>
                  <a:lnTo>
                    <a:pt x="236308" y="379730"/>
                  </a:lnTo>
                  <a:lnTo>
                    <a:pt x="200558" y="379730"/>
                  </a:lnTo>
                  <a:lnTo>
                    <a:pt x="196938" y="375920"/>
                  </a:lnTo>
                  <a:lnTo>
                    <a:pt x="188937" y="341630"/>
                  </a:lnTo>
                  <a:lnTo>
                    <a:pt x="186486" y="339090"/>
                  </a:lnTo>
                  <a:lnTo>
                    <a:pt x="184035" y="336550"/>
                  </a:lnTo>
                  <a:lnTo>
                    <a:pt x="173583" y="332740"/>
                  </a:lnTo>
                  <a:lnTo>
                    <a:pt x="169773" y="331470"/>
                  </a:lnTo>
                  <a:lnTo>
                    <a:pt x="159740" y="326390"/>
                  </a:lnTo>
                  <a:lnTo>
                    <a:pt x="152387" y="327660"/>
                  </a:lnTo>
                  <a:lnTo>
                    <a:pt x="122466" y="345440"/>
                  </a:lnTo>
                  <a:lnTo>
                    <a:pt x="117881" y="345440"/>
                  </a:lnTo>
                  <a:lnTo>
                    <a:pt x="92595" y="320040"/>
                  </a:lnTo>
                  <a:lnTo>
                    <a:pt x="92075" y="314960"/>
                  </a:lnTo>
                  <a:lnTo>
                    <a:pt x="110667" y="285750"/>
                  </a:lnTo>
                  <a:lnTo>
                    <a:pt x="111086" y="278130"/>
                  </a:lnTo>
                  <a:lnTo>
                    <a:pt x="106311" y="267970"/>
                  </a:lnTo>
                  <a:lnTo>
                    <a:pt x="104736" y="264160"/>
                  </a:lnTo>
                  <a:lnTo>
                    <a:pt x="101015" y="254000"/>
                  </a:lnTo>
                  <a:lnTo>
                    <a:pt x="95529" y="248920"/>
                  </a:lnTo>
                  <a:lnTo>
                    <a:pt x="61226" y="241300"/>
                  </a:lnTo>
                  <a:lnTo>
                    <a:pt x="58356" y="237490"/>
                  </a:lnTo>
                  <a:lnTo>
                    <a:pt x="58394" y="217170"/>
                  </a:lnTo>
                  <a:lnTo>
                    <a:pt x="58356" y="200660"/>
                  </a:lnTo>
                  <a:lnTo>
                    <a:pt x="59550" y="196850"/>
                  </a:lnTo>
                  <a:lnTo>
                    <a:pt x="63893" y="191770"/>
                  </a:lnTo>
                  <a:lnTo>
                    <a:pt x="66954" y="190500"/>
                  </a:lnTo>
                  <a:lnTo>
                    <a:pt x="96951" y="182880"/>
                  </a:lnTo>
                  <a:lnTo>
                    <a:pt x="100368" y="180340"/>
                  </a:lnTo>
                  <a:lnTo>
                    <a:pt x="103212" y="171450"/>
                  </a:lnTo>
                  <a:lnTo>
                    <a:pt x="104813" y="167640"/>
                  </a:lnTo>
                  <a:lnTo>
                    <a:pt x="108470" y="160020"/>
                  </a:lnTo>
                  <a:lnTo>
                    <a:pt x="108216" y="156210"/>
                  </a:lnTo>
                  <a:lnTo>
                    <a:pt x="91948" y="129540"/>
                  </a:lnTo>
                  <a:lnTo>
                    <a:pt x="91147" y="125730"/>
                  </a:lnTo>
                  <a:lnTo>
                    <a:pt x="91948" y="119380"/>
                  </a:lnTo>
                  <a:lnTo>
                    <a:pt x="93535" y="115570"/>
                  </a:lnTo>
                  <a:lnTo>
                    <a:pt x="116954" y="92710"/>
                  </a:lnTo>
                  <a:lnTo>
                    <a:pt x="120218" y="90170"/>
                  </a:lnTo>
                  <a:lnTo>
                    <a:pt x="130695" y="90170"/>
                  </a:lnTo>
                  <a:lnTo>
                    <a:pt x="156870" y="106680"/>
                  </a:lnTo>
                  <a:lnTo>
                    <a:pt x="161442" y="107950"/>
                  </a:lnTo>
                  <a:lnTo>
                    <a:pt x="169113" y="104140"/>
                  </a:lnTo>
                  <a:lnTo>
                    <a:pt x="172974" y="101600"/>
                  </a:lnTo>
                  <a:lnTo>
                    <a:pt x="180987" y="99060"/>
                  </a:lnTo>
                  <a:lnTo>
                    <a:pt x="184035" y="95250"/>
                  </a:lnTo>
                  <a:lnTo>
                    <a:pt x="191033" y="66040"/>
                  </a:lnTo>
                  <a:lnTo>
                    <a:pt x="192976" y="62230"/>
                  </a:lnTo>
                  <a:lnTo>
                    <a:pt x="198437" y="58420"/>
                  </a:lnTo>
                  <a:lnTo>
                    <a:pt x="201879" y="57150"/>
                  </a:lnTo>
                  <a:lnTo>
                    <a:pt x="234988" y="57150"/>
                  </a:lnTo>
                  <a:lnTo>
                    <a:pt x="238417" y="58420"/>
                  </a:lnTo>
                  <a:lnTo>
                    <a:pt x="243890" y="62230"/>
                  </a:lnTo>
                  <a:lnTo>
                    <a:pt x="245833" y="66040"/>
                  </a:lnTo>
                  <a:lnTo>
                    <a:pt x="252818" y="95250"/>
                  </a:lnTo>
                  <a:lnTo>
                    <a:pt x="255803" y="99060"/>
                  </a:lnTo>
                  <a:lnTo>
                    <a:pt x="260477" y="100330"/>
                  </a:lnTo>
                  <a:lnTo>
                    <a:pt x="261188" y="101600"/>
                  </a:lnTo>
                  <a:lnTo>
                    <a:pt x="434949" y="101600"/>
                  </a:lnTo>
                  <a:lnTo>
                    <a:pt x="436968" y="104140"/>
                  </a:lnTo>
                  <a:lnTo>
                    <a:pt x="440855" y="106680"/>
                  </a:lnTo>
                  <a:lnTo>
                    <a:pt x="451878" y="106680"/>
                  </a:lnTo>
                  <a:lnTo>
                    <a:pt x="457187" y="101600"/>
                  </a:lnTo>
                  <a:lnTo>
                    <a:pt x="457187" y="88900"/>
                  </a:lnTo>
                  <a:close/>
                </a:path>
                <a:path w="13943330" h="8446770">
                  <a:moveTo>
                    <a:pt x="4619599" y="7620076"/>
                  </a:moveTo>
                  <a:lnTo>
                    <a:pt x="4618202" y="7571524"/>
                  </a:lnTo>
                  <a:lnTo>
                    <a:pt x="4614037" y="7523721"/>
                  </a:lnTo>
                  <a:lnTo>
                    <a:pt x="4607204" y="7476731"/>
                  </a:lnTo>
                  <a:lnTo>
                    <a:pt x="4597781" y="7430630"/>
                  </a:lnTo>
                  <a:lnTo>
                    <a:pt x="4585830" y="7385494"/>
                  </a:lnTo>
                  <a:lnTo>
                    <a:pt x="4571428" y="7341425"/>
                  </a:lnTo>
                  <a:lnTo>
                    <a:pt x="4554677" y="7298474"/>
                  </a:lnTo>
                  <a:lnTo>
                    <a:pt x="4535627" y="7256716"/>
                  </a:lnTo>
                  <a:lnTo>
                    <a:pt x="4514367" y="7216254"/>
                  </a:lnTo>
                  <a:lnTo>
                    <a:pt x="4490974" y="7177138"/>
                  </a:lnTo>
                  <a:lnTo>
                    <a:pt x="4465523" y="7139470"/>
                  </a:lnTo>
                  <a:lnTo>
                    <a:pt x="4438091" y="7103313"/>
                  </a:lnTo>
                  <a:lnTo>
                    <a:pt x="4408754" y="7068744"/>
                  </a:lnTo>
                  <a:lnTo>
                    <a:pt x="4377601" y="7035838"/>
                  </a:lnTo>
                  <a:lnTo>
                    <a:pt x="4344708" y="7004685"/>
                  </a:lnTo>
                  <a:lnTo>
                    <a:pt x="4310138" y="6975361"/>
                  </a:lnTo>
                  <a:lnTo>
                    <a:pt x="4273982" y="6947929"/>
                  </a:lnTo>
                  <a:lnTo>
                    <a:pt x="4236301" y="6922478"/>
                  </a:lnTo>
                  <a:lnTo>
                    <a:pt x="4197197" y="6899084"/>
                  </a:lnTo>
                  <a:lnTo>
                    <a:pt x="4156735" y="6877825"/>
                  </a:lnTo>
                  <a:lnTo>
                    <a:pt x="4114977" y="6858775"/>
                  </a:lnTo>
                  <a:lnTo>
                    <a:pt x="4072026" y="6842011"/>
                  </a:lnTo>
                  <a:lnTo>
                    <a:pt x="4027944" y="6827621"/>
                  </a:lnTo>
                  <a:lnTo>
                    <a:pt x="3982821" y="6815671"/>
                  </a:lnTo>
                  <a:lnTo>
                    <a:pt x="3936720" y="6806235"/>
                  </a:lnTo>
                  <a:lnTo>
                    <a:pt x="3889730" y="6799402"/>
                  </a:lnTo>
                  <a:lnTo>
                    <a:pt x="3841927" y="6795249"/>
                  </a:lnTo>
                  <a:lnTo>
                    <a:pt x="3793375" y="6793852"/>
                  </a:lnTo>
                  <a:lnTo>
                    <a:pt x="3744836" y="6795249"/>
                  </a:lnTo>
                  <a:lnTo>
                    <a:pt x="3697020" y="6799402"/>
                  </a:lnTo>
                  <a:lnTo>
                    <a:pt x="3650030" y="6806235"/>
                  </a:lnTo>
                  <a:lnTo>
                    <a:pt x="3603929" y="6815671"/>
                  </a:lnTo>
                  <a:lnTo>
                    <a:pt x="3558806" y="6827621"/>
                  </a:lnTo>
                  <a:lnTo>
                    <a:pt x="3514725" y="6842011"/>
                  </a:lnTo>
                  <a:lnTo>
                    <a:pt x="3471773" y="6858775"/>
                  </a:lnTo>
                  <a:lnTo>
                    <a:pt x="3430028" y="6877825"/>
                  </a:lnTo>
                  <a:lnTo>
                    <a:pt x="3389553" y="6899084"/>
                  </a:lnTo>
                  <a:lnTo>
                    <a:pt x="3350450" y="6922478"/>
                  </a:lnTo>
                  <a:lnTo>
                    <a:pt x="3312782" y="6947929"/>
                  </a:lnTo>
                  <a:lnTo>
                    <a:pt x="3276612" y="6975361"/>
                  </a:lnTo>
                  <a:lnTo>
                    <a:pt x="3242043" y="7004685"/>
                  </a:lnTo>
                  <a:lnTo>
                    <a:pt x="3209150" y="7035838"/>
                  </a:lnTo>
                  <a:lnTo>
                    <a:pt x="3177997" y="7068744"/>
                  </a:lnTo>
                  <a:lnTo>
                    <a:pt x="3148660" y="7103313"/>
                  </a:lnTo>
                  <a:lnTo>
                    <a:pt x="3121241" y="7139470"/>
                  </a:lnTo>
                  <a:lnTo>
                    <a:pt x="3095790" y="7177138"/>
                  </a:lnTo>
                  <a:lnTo>
                    <a:pt x="3072396" y="7216254"/>
                  </a:lnTo>
                  <a:lnTo>
                    <a:pt x="3051137" y="7256716"/>
                  </a:lnTo>
                  <a:lnTo>
                    <a:pt x="3032087" y="7298474"/>
                  </a:lnTo>
                  <a:lnTo>
                    <a:pt x="3015323" y="7341425"/>
                  </a:lnTo>
                  <a:lnTo>
                    <a:pt x="3000921" y="7385494"/>
                  </a:lnTo>
                  <a:lnTo>
                    <a:pt x="2988970" y="7430630"/>
                  </a:lnTo>
                  <a:lnTo>
                    <a:pt x="2979547" y="7476731"/>
                  </a:lnTo>
                  <a:lnTo>
                    <a:pt x="2972714" y="7523721"/>
                  </a:lnTo>
                  <a:lnTo>
                    <a:pt x="2968561" y="7571524"/>
                  </a:lnTo>
                  <a:lnTo>
                    <a:pt x="2967151" y="7620063"/>
                  </a:lnTo>
                  <a:lnTo>
                    <a:pt x="2968561" y="7668615"/>
                  </a:lnTo>
                  <a:lnTo>
                    <a:pt x="2972714" y="7716431"/>
                  </a:lnTo>
                  <a:lnTo>
                    <a:pt x="2979547" y="7763421"/>
                  </a:lnTo>
                  <a:lnTo>
                    <a:pt x="2988970" y="7809522"/>
                  </a:lnTo>
                  <a:lnTo>
                    <a:pt x="3000921" y="7854645"/>
                  </a:lnTo>
                  <a:lnTo>
                    <a:pt x="3015323" y="7898727"/>
                  </a:lnTo>
                  <a:lnTo>
                    <a:pt x="3032087" y="7941678"/>
                  </a:lnTo>
                  <a:lnTo>
                    <a:pt x="3051137" y="7983423"/>
                  </a:lnTo>
                  <a:lnTo>
                    <a:pt x="3072396" y="8023898"/>
                  </a:lnTo>
                  <a:lnTo>
                    <a:pt x="3095790" y="8063001"/>
                  </a:lnTo>
                  <a:lnTo>
                    <a:pt x="3121241" y="8100669"/>
                  </a:lnTo>
                  <a:lnTo>
                    <a:pt x="3148660" y="8136839"/>
                  </a:lnTo>
                  <a:lnTo>
                    <a:pt x="3177997" y="8171396"/>
                  </a:lnTo>
                  <a:lnTo>
                    <a:pt x="3209150" y="8204301"/>
                  </a:lnTo>
                  <a:lnTo>
                    <a:pt x="3242043" y="8235455"/>
                  </a:lnTo>
                  <a:lnTo>
                    <a:pt x="3276612" y="8264779"/>
                  </a:lnTo>
                  <a:lnTo>
                    <a:pt x="3312782" y="8292211"/>
                  </a:lnTo>
                  <a:lnTo>
                    <a:pt x="3350450" y="8317662"/>
                  </a:lnTo>
                  <a:lnTo>
                    <a:pt x="3389553" y="8341055"/>
                  </a:lnTo>
                  <a:lnTo>
                    <a:pt x="3430028" y="8362315"/>
                  </a:lnTo>
                  <a:lnTo>
                    <a:pt x="3471773" y="8381365"/>
                  </a:lnTo>
                  <a:lnTo>
                    <a:pt x="3514725" y="8398129"/>
                  </a:lnTo>
                  <a:lnTo>
                    <a:pt x="3558806" y="8412518"/>
                  </a:lnTo>
                  <a:lnTo>
                    <a:pt x="3603929" y="8424469"/>
                  </a:lnTo>
                  <a:lnTo>
                    <a:pt x="3650030" y="8433905"/>
                  </a:lnTo>
                  <a:lnTo>
                    <a:pt x="3697020" y="8440737"/>
                  </a:lnTo>
                  <a:lnTo>
                    <a:pt x="3744836" y="8444890"/>
                  </a:lnTo>
                  <a:lnTo>
                    <a:pt x="3793375" y="8446300"/>
                  </a:lnTo>
                  <a:lnTo>
                    <a:pt x="3841927" y="8444890"/>
                  </a:lnTo>
                  <a:lnTo>
                    <a:pt x="3889730" y="8440737"/>
                  </a:lnTo>
                  <a:lnTo>
                    <a:pt x="3936720" y="8433905"/>
                  </a:lnTo>
                  <a:lnTo>
                    <a:pt x="3982821" y="8424469"/>
                  </a:lnTo>
                  <a:lnTo>
                    <a:pt x="4027944" y="8412518"/>
                  </a:lnTo>
                  <a:lnTo>
                    <a:pt x="4072026" y="8398129"/>
                  </a:lnTo>
                  <a:lnTo>
                    <a:pt x="4114977" y="8381365"/>
                  </a:lnTo>
                  <a:lnTo>
                    <a:pt x="4156735" y="8362315"/>
                  </a:lnTo>
                  <a:lnTo>
                    <a:pt x="4197197" y="8341055"/>
                  </a:lnTo>
                  <a:lnTo>
                    <a:pt x="4236301" y="8317662"/>
                  </a:lnTo>
                  <a:lnTo>
                    <a:pt x="4273982" y="8292211"/>
                  </a:lnTo>
                  <a:lnTo>
                    <a:pt x="4310138" y="8264779"/>
                  </a:lnTo>
                  <a:lnTo>
                    <a:pt x="4344708" y="8235455"/>
                  </a:lnTo>
                  <a:lnTo>
                    <a:pt x="4377601" y="8204301"/>
                  </a:lnTo>
                  <a:lnTo>
                    <a:pt x="4408754" y="8171396"/>
                  </a:lnTo>
                  <a:lnTo>
                    <a:pt x="4438091" y="8136839"/>
                  </a:lnTo>
                  <a:lnTo>
                    <a:pt x="4465523" y="8100669"/>
                  </a:lnTo>
                  <a:lnTo>
                    <a:pt x="4490974" y="8063001"/>
                  </a:lnTo>
                  <a:lnTo>
                    <a:pt x="4514367" y="8023898"/>
                  </a:lnTo>
                  <a:lnTo>
                    <a:pt x="4535627" y="7983423"/>
                  </a:lnTo>
                  <a:lnTo>
                    <a:pt x="4554677" y="7941678"/>
                  </a:lnTo>
                  <a:lnTo>
                    <a:pt x="4571428" y="7898727"/>
                  </a:lnTo>
                  <a:lnTo>
                    <a:pt x="4585830" y="7854645"/>
                  </a:lnTo>
                  <a:lnTo>
                    <a:pt x="4597781" y="7809522"/>
                  </a:lnTo>
                  <a:lnTo>
                    <a:pt x="4607204" y="7763421"/>
                  </a:lnTo>
                  <a:lnTo>
                    <a:pt x="4614037" y="7716431"/>
                  </a:lnTo>
                  <a:lnTo>
                    <a:pt x="4618202" y="7668615"/>
                  </a:lnTo>
                  <a:lnTo>
                    <a:pt x="4619599" y="7620076"/>
                  </a:lnTo>
                  <a:close/>
                </a:path>
                <a:path w="13943330" h="8446770">
                  <a:moveTo>
                    <a:pt x="13943038" y="4337482"/>
                  </a:moveTo>
                  <a:lnTo>
                    <a:pt x="13942479" y="4286682"/>
                  </a:lnTo>
                  <a:lnTo>
                    <a:pt x="13940828" y="4235882"/>
                  </a:lnTo>
                  <a:lnTo>
                    <a:pt x="13938085" y="4197781"/>
                  </a:lnTo>
                  <a:lnTo>
                    <a:pt x="13934262" y="4146981"/>
                  </a:lnTo>
                  <a:lnTo>
                    <a:pt x="13929373" y="4096181"/>
                  </a:lnTo>
                  <a:lnTo>
                    <a:pt x="13923429" y="4045381"/>
                  </a:lnTo>
                  <a:lnTo>
                    <a:pt x="13916457" y="4007281"/>
                  </a:lnTo>
                  <a:lnTo>
                    <a:pt x="13908443" y="3956481"/>
                  </a:lnTo>
                  <a:lnTo>
                    <a:pt x="13899414" y="3905681"/>
                  </a:lnTo>
                  <a:lnTo>
                    <a:pt x="13889381" y="3867581"/>
                  </a:lnTo>
                  <a:lnTo>
                    <a:pt x="13878357" y="3816781"/>
                  </a:lnTo>
                  <a:lnTo>
                    <a:pt x="13866355" y="3778681"/>
                  </a:lnTo>
                  <a:lnTo>
                    <a:pt x="13853376" y="3727881"/>
                  </a:lnTo>
                  <a:lnTo>
                    <a:pt x="13839444" y="3689781"/>
                  </a:lnTo>
                  <a:lnTo>
                    <a:pt x="13824572" y="3638981"/>
                  </a:lnTo>
                  <a:lnTo>
                    <a:pt x="13808761" y="3600881"/>
                  </a:lnTo>
                  <a:lnTo>
                    <a:pt x="13792035" y="3562781"/>
                  </a:lnTo>
                  <a:lnTo>
                    <a:pt x="13774395" y="3511981"/>
                  </a:lnTo>
                  <a:lnTo>
                    <a:pt x="13755865" y="3473881"/>
                  </a:lnTo>
                  <a:lnTo>
                    <a:pt x="13736434" y="3435781"/>
                  </a:lnTo>
                  <a:lnTo>
                    <a:pt x="13716153" y="3384981"/>
                  </a:lnTo>
                  <a:lnTo>
                    <a:pt x="13694994" y="3346881"/>
                  </a:lnTo>
                  <a:lnTo>
                    <a:pt x="13672985" y="3308781"/>
                  </a:lnTo>
                  <a:lnTo>
                    <a:pt x="13650151" y="3270681"/>
                  </a:lnTo>
                  <a:lnTo>
                    <a:pt x="13626491" y="3232581"/>
                  </a:lnTo>
                  <a:lnTo>
                    <a:pt x="13602005" y="3194481"/>
                  </a:lnTo>
                  <a:lnTo>
                    <a:pt x="13576732" y="3156381"/>
                  </a:lnTo>
                  <a:lnTo>
                    <a:pt x="13550672" y="3118281"/>
                  </a:lnTo>
                  <a:lnTo>
                    <a:pt x="13523824" y="3080181"/>
                  </a:lnTo>
                  <a:lnTo>
                    <a:pt x="13496214" y="3042081"/>
                  </a:lnTo>
                  <a:lnTo>
                    <a:pt x="13467855" y="3016681"/>
                  </a:lnTo>
                  <a:lnTo>
                    <a:pt x="13438759" y="2978581"/>
                  </a:lnTo>
                  <a:lnTo>
                    <a:pt x="13408927" y="2940481"/>
                  </a:lnTo>
                  <a:lnTo>
                    <a:pt x="13378383" y="2915081"/>
                  </a:lnTo>
                  <a:lnTo>
                    <a:pt x="13347129" y="2876981"/>
                  </a:lnTo>
                  <a:lnTo>
                    <a:pt x="13315188" y="2838881"/>
                  </a:lnTo>
                  <a:lnTo>
                    <a:pt x="13282562" y="2813481"/>
                  </a:lnTo>
                  <a:lnTo>
                    <a:pt x="13249275" y="2788081"/>
                  </a:lnTo>
                  <a:lnTo>
                    <a:pt x="13215328" y="2749981"/>
                  </a:lnTo>
                  <a:lnTo>
                    <a:pt x="13180733" y="2724581"/>
                  </a:lnTo>
                  <a:lnTo>
                    <a:pt x="13145503" y="2699181"/>
                  </a:lnTo>
                  <a:lnTo>
                    <a:pt x="13109664" y="2673781"/>
                  </a:lnTo>
                  <a:lnTo>
                    <a:pt x="13073202" y="2635681"/>
                  </a:lnTo>
                  <a:lnTo>
                    <a:pt x="13036156" y="2610281"/>
                  </a:lnTo>
                  <a:lnTo>
                    <a:pt x="12998526" y="2584881"/>
                  </a:lnTo>
                  <a:lnTo>
                    <a:pt x="12960312" y="2559481"/>
                  </a:lnTo>
                  <a:lnTo>
                    <a:pt x="12921552" y="2546781"/>
                  </a:lnTo>
                  <a:lnTo>
                    <a:pt x="12842380" y="2495981"/>
                  </a:lnTo>
                  <a:lnTo>
                    <a:pt x="12802007" y="2470581"/>
                  </a:lnTo>
                  <a:lnTo>
                    <a:pt x="12761113" y="2457881"/>
                  </a:lnTo>
                  <a:lnTo>
                    <a:pt x="12719723" y="2432481"/>
                  </a:lnTo>
                  <a:lnTo>
                    <a:pt x="12677851" y="2419781"/>
                  </a:lnTo>
                  <a:lnTo>
                    <a:pt x="12635497" y="2394381"/>
                  </a:lnTo>
                  <a:lnTo>
                    <a:pt x="12326684" y="2305481"/>
                  </a:lnTo>
                  <a:lnTo>
                    <a:pt x="12234863" y="2280081"/>
                  </a:lnTo>
                  <a:lnTo>
                    <a:pt x="12188406" y="2280081"/>
                  </a:lnTo>
                  <a:lnTo>
                    <a:pt x="12141606" y="2267381"/>
                  </a:lnTo>
                  <a:lnTo>
                    <a:pt x="12094477" y="2267381"/>
                  </a:lnTo>
                  <a:lnTo>
                    <a:pt x="12047017" y="2254681"/>
                  </a:lnTo>
                  <a:lnTo>
                    <a:pt x="11661483" y="2254681"/>
                  </a:lnTo>
                  <a:lnTo>
                    <a:pt x="11614036" y="2267381"/>
                  </a:lnTo>
                  <a:lnTo>
                    <a:pt x="11566906" y="2267381"/>
                  </a:lnTo>
                  <a:lnTo>
                    <a:pt x="11520107" y="2280081"/>
                  </a:lnTo>
                  <a:lnTo>
                    <a:pt x="11473650" y="2280081"/>
                  </a:lnTo>
                  <a:lnTo>
                    <a:pt x="11381816" y="2305481"/>
                  </a:lnTo>
                  <a:lnTo>
                    <a:pt x="11073016" y="2394381"/>
                  </a:lnTo>
                  <a:lnTo>
                    <a:pt x="11030661" y="2419781"/>
                  </a:lnTo>
                  <a:lnTo>
                    <a:pt x="10988777" y="2432481"/>
                  </a:lnTo>
                  <a:lnTo>
                    <a:pt x="10947387" y="2457881"/>
                  </a:lnTo>
                  <a:lnTo>
                    <a:pt x="10906506" y="2470581"/>
                  </a:lnTo>
                  <a:lnTo>
                    <a:pt x="10866120" y="2495981"/>
                  </a:lnTo>
                  <a:lnTo>
                    <a:pt x="10786961" y="2546781"/>
                  </a:lnTo>
                  <a:lnTo>
                    <a:pt x="10748188" y="2559481"/>
                  </a:lnTo>
                  <a:lnTo>
                    <a:pt x="10709986" y="2584881"/>
                  </a:lnTo>
                  <a:lnTo>
                    <a:pt x="10672343" y="2610281"/>
                  </a:lnTo>
                  <a:lnTo>
                    <a:pt x="10635298" y="2635681"/>
                  </a:lnTo>
                  <a:lnTo>
                    <a:pt x="10598849" y="2673781"/>
                  </a:lnTo>
                  <a:lnTo>
                    <a:pt x="10562996" y="2699181"/>
                  </a:lnTo>
                  <a:lnTo>
                    <a:pt x="10527767" y="2724581"/>
                  </a:lnTo>
                  <a:lnTo>
                    <a:pt x="10493184" y="2749981"/>
                  </a:lnTo>
                  <a:lnTo>
                    <a:pt x="10459225" y="2788081"/>
                  </a:lnTo>
                  <a:lnTo>
                    <a:pt x="10425938" y="2813481"/>
                  </a:lnTo>
                  <a:lnTo>
                    <a:pt x="10393312" y="2838881"/>
                  </a:lnTo>
                  <a:lnTo>
                    <a:pt x="10361371" y="2876981"/>
                  </a:lnTo>
                  <a:lnTo>
                    <a:pt x="10330116" y="2915081"/>
                  </a:lnTo>
                  <a:lnTo>
                    <a:pt x="10299573" y="2940481"/>
                  </a:lnTo>
                  <a:lnTo>
                    <a:pt x="10269753" y="2978581"/>
                  </a:lnTo>
                  <a:lnTo>
                    <a:pt x="10240645" y="3016681"/>
                  </a:lnTo>
                  <a:lnTo>
                    <a:pt x="10212286" y="3042081"/>
                  </a:lnTo>
                  <a:lnTo>
                    <a:pt x="10184676" y="3080181"/>
                  </a:lnTo>
                  <a:lnTo>
                    <a:pt x="10157841" y="3118281"/>
                  </a:lnTo>
                  <a:lnTo>
                    <a:pt x="10131768" y="3156381"/>
                  </a:lnTo>
                  <a:lnTo>
                    <a:pt x="10106495" y="3194481"/>
                  </a:lnTo>
                  <a:lnTo>
                    <a:pt x="10082022" y="3232581"/>
                  </a:lnTo>
                  <a:lnTo>
                    <a:pt x="10058349" y="3270681"/>
                  </a:lnTo>
                  <a:lnTo>
                    <a:pt x="10035515" y="3308781"/>
                  </a:lnTo>
                  <a:lnTo>
                    <a:pt x="10013505" y="3346881"/>
                  </a:lnTo>
                  <a:lnTo>
                    <a:pt x="9992360" y="3384981"/>
                  </a:lnTo>
                  <a:lnTo>
                    <a:pt x="9972065" y="3435781"/>
                  </a:lnTo>
                  <a:lnTo>
                    <a:pt x="9952647" y="3473881"/>
                  </a:lnTo>
                  <a:lnTo>
                    <a:pt x="9934105" y="3511981"/>
                  </a:lnTo>
                  <a:lnTo>
                    <a:pt x="9916465" y="3562781"/>
                  </a:lnTo>
                  <a:lnTo>
                    <a:pt x="9899739" y="3600881"/>
                  </a:lnTo>
                  <a:lnTo>
                    <a:pt x="9883927" y="3638981"/>
                  </a:lnTo>
                  <a:lnTo>
                    <a:pt x="9869056" y="3689781"/>
                  </a:lnTo>
                  <a:lnTo>
                    <a:pt x="9855124" y="3727881"/>
                  </a:lnTo>
                  <a:lnTo>
                    <a:pt x="9842144" y="3778681"/>
                  </a:lnTo>
                  <a:lnTo>
                    <a:pt x="9830143" y="3816781"/>
                  </a:lnTo>
                  <a:lnTo>
                    <a:pt x="9819119" y="3867581"/>
                  </a:lnTo>
                  <a:lnTo>
                    <a:pt x="9809086" y="3905681"/>
                  </a:lnTo>
                  <a:lnTo>
                    <a:pt x="9800057" y="3956481"/>
                  </a:lnTo>
                  <a:lnTo>
                    <a:pt x="9792056" y="4007281"/>
                  </a:lnTo>
                  <a:lnTo>
                    <a:pt x="9785071" y="4045381"/>
                  </a:lnTo>
                  <a:lnTo>
                    <a:pt x="9779127" y="4096181"/>
                  </a:lnTo>
                  <a:lnTo>
                    <a:pt x="9774237" y="4146981"/>
                  </a:lnTo>
                  <a:lnTo>
                    <a:pt x="9770427" y="4197781"/>
                  </a:lnTo>
                  <a:lnTo>
                    <a:pt x="9767672" y="4235882"/>
                  </a:lnTo>
                  <a:lnTo>
                    <a:pt x="9766021" y="4286682"/>
                  </a:lnTo>
                  <a:lnTo>
                    <a:pt x="9765462" y="4337469"/>
                  </a:lnTo>
                  <a:lnTo>
                    <a:pt x="9766021" y="4388282"/>
                  </a:lnTo>
                  <a:lnTo>
                    <a:pt x="9767672" y="4439082"/>
                  </a:lnTo>
                  <a:lnTo>
                    <a:pt x="9770427" y="4477182"/>
                  </a:lnTo>
                  <a:lnTo>
                    <a:pt x="9774237" y="4527982"/>
                  </a:lnTo>
                  <a:lnTo>
                    <a:pt x="9779127" y="4578782"/>
                  </a:lnTo>
                  <a:lnTo>
                    <a:pt x="9785071" y="4629582"/>
                  </a:lnTo>
                  <a:lnTo>
                    <a:pt x="9792056" y="4667682"/>
                  </a:lnTo>
                  <a:lnTo>
                    <a:pt x="9800057" y="4718482"/>
                  </a:lnTo>
                  <a:lnTo>
                    <a:pt x="9809086" y="4769282"/>
                  </a:lnTo>
                  <a:lnTo>
                    <a:pt x="9819119" y="4807382"/>
                  </a:lnTo>
                  <a:lnTo>
                    <a:pt x="9830143" y="4858182"/>
                  </a:lnTo>
                  <a:lnTo>
                    <a:pt x="9842144" y="4896282"/>
                  </a:lnTo>
                  <a:lnTo>
                    <a:pt x="9855124" y="4947082"/>
                  </a:lnTo>
                  <a:lnTo>
                    <a:pt x="9869056" y="4985182"/>
                  </a:lnTo>
                  <a:lnTo>
                    <a:pt x="9883927" y="5035982"/>
                  </a:lnTo>
                  <a:lnTo>
                    <a:pt x="9899739" y="5074082"/>
                  </a:lnTo>
                  <a:lnTo>
                    <a:pt x="9916465" y="5124882"/>
                  </a:lnTo>
                  <a:lnTo>
                    <a:pt x="9934105" y="5162982"/>
                  </a:lnTo>
                  <a:lnTo>
                    <a:pt x="9952647" y="5201082"/>
                  </a:lnTo>
                  <a:lnTo>
                    <a:pt x="9972065" y="5239182"/>
                  </a:lnTo>
                  <a:lnTo>
                    <a:pt x="9992360" y="5289982"/>
                  </a:lnTo>
                  <a:lnTo>
                    <a:pt x="10013505" y="5328082"/>
                  </a:lnTo>
                  <a:lnTo>
                    <a:pt x="10035515" y="5366182"/>
                  </a:lnTo>
                  <a:lnTo>
                    <a:pt x="10058349" y="5404282"/>
                  </a:lnTo>
                  <a:lnTo>
                    <a:pt x="10082022" y="5442382"/>
                  </a:lnTo>
                  <a:lnTo>
                    <a:pt x="10106495" y="5480482"/>
                  </a:lnTo>
                  <a:lnTo>
                    <a:pt x="10131768" y="5518582"/>
                  </a:lnTo>
                  <a:lnTo>
                    <a:pt x="10157841" y="5556682"/>
                  </a:lnTo>
                  <a:lnTo>
                    <a:pt x="10184676" y="5594782"/>
                  </a:lnTo>
                  <a:lnTo>
                    <a:pt x="10212286" y="5632882"/>
                  </a:lnTo>
                  <a:lnTo>
                    <a:pt x="10240645" y="5658282"/>
                  </a:lnTo>
                  <a:lnTo>
                    <a:pt x="10269753" y="5696382"/>
                  </a:lnTo>
                  <a:lnTo>
                    <a:pt x="10299573" y="5734482"/>
                  </a:lnTo>
                  <a:lnTo>
                    <a:pt x="10330116" y="5759882"/>
                  </a:lnTo>
                  <a:lnTo>
                    <a:pt x="10361371" y="5797982"/>
                  </a:lnTo>
                  <a:lnTo>
                    <a:pt x="10393312" y="5836082"/>
                  </a:lnTo>
                  <a:lnTo>
                    <a:pt x="10425938" y="5861482"/>
                  </a:lnTo>
                  <a:lnTo>
                    <a:pt x="10459225" y="5886882"/>
                  </a:lnTo>
                  <a:lnTo>
                    <a:pt x="10493184" y="5924982"/>
                  </a:lnTo>
                  <a:lnTo>
                    <a:pt x="10527767" y="5950382"/>
                  </a:lnTo>
                  <a:lnTo>
                    <a:pt x="10562996" y="5975782"/>
                  </a:lnTo>
                  <a:lnTo>
                    <a:pt x="10598849" y="6001182"/>
                  </a:lnTo>
                  <a:lnTo>
                    <a:pt x="10635298" y="6039282"/>
                  </a:lnTo>
                  <a:lnTo>
                    <a:pt x="10672343" y="6064682"/>
                  </a:lnTo>
                  <a:lnTo>
                    <a:pt x="10709986" y="6090082"/>
                  </a:lnTo>
                  <a:lnTo>
                    <a:pt x="10748188" y="6115482"/>
                  </a:lnTo>
                  <a:lnTo>
                    <a:pt x="10786961" y="6128182"/>
                  </a:lnTo>
                  <a:lnTo>
                    <a:pt x="10826267" y="6153582"/>
                  </a:lnTo>
                  <a:lnTo>
                    <a:pt x="10906506" y="6204382"/>
                  </a:lnTo>
                  <a:lnTo>
                    <a:pt x="10947387" y="6217082"/>
                  </a:lnTo>
                  <a:lnTo>
                    <a:pt x="10988777" y="6242482"/>
                  </a:lnTo>
                  <a:lnTo>
                    <a:pt x="11030661" y="6255182"/>
                  </a:lnTo>
                  <a:lnTo>
                    <a:pt x="11073016" y="6280582"/>
                  </a:lnTo>
                  <a:lnTo>
                    <a:pt x="11159096" y="6305982"/>
                  </a:lnTo>
                  <a:lnTo>
                    <a:pt x="11473650" y="6394882"/>
                  </a:lnTo>
                  <a:lnTo>
                    <a:pt x="11520107" y="6394882"/>
                  </a:lnTo>
                  <a:lnTo>
                    <a:pt x="11566906" y="6407582"/>
                  </a:lnTo>
                  <a:lnTo>
                    <a:pt x="11614036" y="6407582"/>
                  </a:lnTo>
                  <a:lnTo>
                    <a:pt x="11661483" y="6420282"/>
                  </a:lnTo>
                  <a:lnTo>
                    <a:pt x="12047017" y="6420282"/>
                  </a:lnTo>
                  <a:lnTo>
                    <a:pt x="12094477" y="6407582"/>
                  </a:lnTo>
                  <a:lnTo>
                    <a:pt x="12141606" y="6407582"/>
                  </a:lnTo>
                  <a:lnTo>
                    <a:pt x="12188406" y="6394882"/>
                  </a:lnTo>
                  <a:lnTo>
                    <a:pt x="12234863" y="6394882"/>
                  </a:lnTo>
                  <a:lnTo>
                    <a:pt x="12549403" y="6305982"/>
                  </a:lnTo>
                  <a:lnTo>
                    <a:pt x="12635497" y="6280582"/>
                  </a:lnTo>
                  <a:lnTo>
                    <a:pt x="12677851" y="6255182"/>
                  </a:lnTo>
                  <a:lnTo>
                    <a:pt x="12719723" y="6242482"/>
                  </a:lnTo>
                  <a:lnTo>
                    <a:pt x="12761113" y="6217082"/>
                  </a:lnTo>
                  <a:lnTo>
                    <a:pt x="12802007" y="6204382"/>
                  </a:lnTo>
                  <a:lnTo>
                    <a:pt x="12882232" y="6153582"/>
                  </a:lnTo>
                  <a:lnTo>
                    <a:pt x="12921552" y="6128182"/>
                  </a:lnTo>
                  <a:lnTo>
                    <a:pt x="12960312" y="6115482"/>
                  </a:lnTo>
                  <a:lnTo>
                    <a:pt x="12998526" y="6090082"/>
                  </a:lnTo>
                  <a:lnTo>
                    <a:pt x="13036156" y="6064682"/>
                  </a:lnTo>
                  <a:lnTo>
                    <a:pt x="13073202" y="6039282"/>
                  </a:lnTo>
                  <a:lnTo>
                    <a:pt x="13109664" y="6001182"/>
                  </a:lnTo>
                  <a:lnTo>
                    <a:pt x="13145503" y="5975782"/>
                  </a:lnTo>
                  <a:lnTo>
                    <a:pt x="13180733" y="5950382"/>
                  </a:lnTo>
                  <a:lnTo>
                    <a:pt x="13215328" y="5924982"/>
                  </a:lnTo>
                  <a:lnTo>
                    <a:pt x="13249275" y="5886882"/>
                  </a:lnTo>
                  <a:lnTo>
                    <a:pt x="13282562" y="5861482"/>
                  </a:lnTo>
                  <a:lnTo>
                    <a:pt x="13315188" y="5836082"/>
                  </a:lnTo>
                  <a:lnTo>
                    <a:pt x="13347129" y="5797982"/>
                  </a:lnTo>
                  <a:lnTo>
                    <a:pt x="13378383" y="5759882"/>
                  </a:lnTo>
                  <a:lnTo>
                    <a:pt x="13408927" y="5734482"/>
                  </a:lnTo>
                  <a:lnTo>
                    <a:pt x="13438759" y="5696382"/>
                  </a:lnTo>
                  <a:lnTo>
                    <a:pt x="13467855" y="5658282"/>
                  </a:lnTo>
                  <a:lnTo>
                    <a:pt x="13496214" y="5632882"/>
                  </a:lnTo>
                  <a:lnTo>
                    <a:pt x="13523824" y="5594782"/>
                  </a:lnTo>
                  <a:lnTo>
                    <a:pt x="13550672" y="5556682"/>
                  </a:lnTo>
                  <a:lnTo>
                    <a:pt x="13576732" y="5518582"/>
                  </a:lnTo>
                  <a:lnTo>
                    <a:pt x="13602005" y="5480482"/>
                  </a:lnTo>
                  <a:lnTo>
                    <a:pt x="13626491" y="5442382"/>
                  </a:lnTo>
                  <a:lnTo>
                    <a:pt x="13650151" y="5404282"/>
                  </a:lnTo>
                  <a:lnTo>
                    <a:pt x="13672985" y="5366182"/>
                  </a:lnTo>
                  <a:lnTo>
                    <a:pt x="13694994" y="5328082"/>
                  </a:lnTo>
                  <a:lnTo>
                    <a:pt x="13716153" y="5289982"/>
                  </a:lnTo>
                  <a:lnTo>
                    <a:pt x="13736434" y="5239182"/>
                  </a:lnTo>
                  <a:lnTo>
                    <a:pt x="13755865" y="5201082"/>
                  </a:lnTo>
                  <a:lnTo>
                    <a:pt x="13774395" y="5162982"/>
                  </a:lnTo>
                  <a:lnTo>
                    <a:pt x="13792035" y="5124882"/>
                  </a:lnTo>
                  <a:lnTo>
                    <a:pt x="13808761" y="5074082"/>
                  </a:lnTo>
                  <a:lnTo>
                    <a:pt x="13824572" y="5035982"/>
                  </a:lnTo>
                  <a:lnTo>
                    <a:pt x="13839444" y="4985182"/>
                  </a:lnTo>
                  <a:lnTo>
                    <a:pt x="13853376" y="4947082"/>
                  </a:lnTo>
                  <a:lnTo>
                    <a:pt x="13866355" y="4896282"/>
                  </a:lnTo>
                  <a:lnTo>
                    <a:pt x="13878357" y="4858182"/>
                  </a:lnTo>
                  <a:lnTo>
                    <a:pt x="13889381" y="4807382"/>
                  </a:lnTo>
                  <a:lnTo>
                    <a:pt x="13899414" y="4769282"/>
                  </a:lnTo>
                  <a:lnTo>
                    <a:pt x="13908443" y="4718482"/>
                  </a:lnTo>
                  <a:lnTo>
                    <a:pt x="13916457" y="4667682"/>
                  </a:lnTo>
                  <a:lnTo>
                    <a:pt x="13923429" y="4629582"/>
                  </a:lnTo>
                  <a:lnTo>
                    <a:pt x="13929373" y="4578782"/>
                  </a:lnTo>
                  <a:lnTo>
                    <a:pt x="13934262" y="4527982"/>
                  </a:lnTo>
                  <a:lnTo>
                    <a:pt x="13938085" y="4477182"/>
                  </a:lnTo>
                  <a:lnTo>
                    <a:pt x="13940828" y="4439082"/>
                  </a:lnTo>
                  <a:lnTo>
                    <a:pt x="13942479" y="4388282"/>
                  </a:lnTo>
                  <a:lnTo>
                    <a:pt x="13943038" y="4337482"/>
                  </a:lnTo>
                  <a:close/>
                </a:path>
              </a:pathLst>
            </a:custGeom>
            <a:solidFill>
              <a:srgbClr val="E1466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4"/>
            <p:cNvSpPr/>
            <p:nvPr/>
          </p:nvSpPr>
          <p:spPr>
            <a:xfrm>
              <a:off x="0" y="316419"/>
              <a:ext cx="17905730" cy="9438005"/>
            </a:xfrm>
            <a:custGeom>
              <a:avLst/>
              <a:ahLst/>
              <a:rect l="l" t="t" r="r" b="b"/>
              <a:pathLst>
                <a:path w="17905730" h="9438005">
                  <a:moveTo>
                    <a:pt x="107873" y="7988097"/>
                  </a:moveTo>
                  <a:lnTo>
                    <a:pt x="0" y="7988097"/>
                  </a:lnTo>
                  <a:lnTo>
                    <a:pt x="0" y="8033334"/>
                  </a:lnTo>
                  <a:lnTo>
                    <a:pt x="107873" y="8033334"/>
                  </a:lnTo>
                  <a:lnTo>
                    <a:pt x="107873" y="7988097"/>
                  </a:lnTo>
                  <a:close/>
                </a:path>
                <a:path w="17905730" h="9438005">
                  <a:moveTo>
                    <a:pt x="787057" y="6644081"/>
                  </a:moveTo>
                  <a:lnTo>
                    <a:pt x="324053" y="6644081"/>
                  </a:lnTo>
                  <a:lnTo>
                    <a:pt x="324053" y="6689318"/>
                  </a:lnTo>
                  <a:lnTo>
                    <a:pt x="787057" y="6689318"/>
                  </a:lnTo>
                  <a:lnTo>
                    <a:pt x="787057" y="6644081"/>
                  </a:lnTo>
                  <a:close/>
                </a:path>
                <a:path w="17905730" h="9438005">
                  <a:moveTo>
                    <a:pt x="898766" y="6789445"/>
                  </a:moveTo>
                  <a:lnTo>
                    <a:pt x="856653" y="6772999"/>
                  </a:lnTo>
                  <a:lnTo>
                    <a:pt x="720788" y="7119836"/>
                  </a:lnTo>
                  <a:lnTo>
                    <a:pt x="762901" y="7136270"/>
                  </a:lnTo>
                  <a:lnTo>
                    <a:pt x="898766" y="6789445"/>
                  </a:lnTo>
                  <a:close/>
                </a:path>
                <a:path w="17905730" h="9438005">
                  <a:moveTo>
                    <a:pt x="1043838" y="8667572"/>
                  </a:moveTo>
                  <a:lnTo>
                    <a:pt x="573900" y="8667572"/>
                  </a:lnTo>
                  <a:lnTo>
                    <a:pt x="573900" y="8712822"/>
                  </a:lnTo>
                  <a:lnTo>
                    <a:pt x="1043838" y="8712822"/>
                  </a:lnTo>
                  <a:lnTo>
                    <a:pt x="1043838" y="8667572"/>
                  </a:lnTo>
                  <a:close/>
                </a:path>
                <a:path w="17905730" h="9438005">
                  <a:moveTo>
                    <a:pt x="1345768" y="7308621"/>
                  </a:moveTo>
                  <a:lnTo>
                    <a:pt x="875817" y="7308621"/>
                  </a:lnTo>
                  <a:lnTo>
                    <a:pt x="875817" y="7353859"/>
                  </a:lnTo>
                  <a:lnTo>
                    <a:pt x="1345768" y="7353859"/>
                  </a:lnTo>
                  <a:lnTo>
                    <a:pt x="1345768" y="7308621"/>
                  </a:lnTo>
                  <a:close/>
                </a:path>
                <a:path w="17905730" h="9438005">
                  <a:moveTo>
                    <a:pt x="1501863" y="8239023"/>
                  </a:moveTo>
                  <a:lnTo>
                    <a:pt x="1461401" y="8218818"/>
                  </a:lnTo>
                  <a:lnTo>
                    <a:pt x="1325537" y="8490242"/>
                  </a:lnTo>
                  <a:lnTo>
                    <a:pt x="1365999" y="8510448"/>
                  </a:lnTo>
                  <a:lnTo>
                    <a:pt x="1501863" y="8239023"/>
                  </a:lnTo>
                  <a:close/>
                </a:path>
                <a:path w="17905730" h="9438005">
                  <a:moveTo>
                    <a:pt x="1587309" y="6638049"/>
                  </a:moveTo>
                  <a:lnTo>
                    <a:pt x="1028750" y="6638049"/>
                  </a:lnTo>
                  <a:lnTo>
                    <a:pt x="1028750" y="6683286"/>
                  </a:lnTo>
                  <a:lnTo>
                    <a:pt x="1587309" y="6683286"/>
                  </a:lnTo>
                  <a:lnTo>
                    <a:pt x="1587309" y="6638049"/>
                  </a:lnTo>
                  <a:close/>
                </a:path>
                <a:path w="17905730" h="9438005">
                  <a:moveTo>
                    <a:pt x="1935124" y="8673757"/>
                  </a:moveTo>
                  <a:lnTo>
                    <a:pt x="1466545" y="8673757"/>
                  </a:lnTo>
                  <a:lnTo>
                    <a:pt x="1466545" y="8718994"/>
                  </a:lnTo>
                  <a:lnTo>
                    <a:pt x="1935124" y="8718994"/>
                  </a:lnTo>
                  <a:lnTo>
                    <a:pt x="1935124" y="8673757"/>
                  </a:lnTo>
                  <a:close/>
                </a:path>
                <a:path w="17905730" h="9438005">
                  <a:moveTo>
                    <a:pt x="2061337" y="7301535"/>
                  </a:moveTo>
                  <a:lnTo>
                    <a:pt x="1587309" y="7301535"/>
                  </a:lnTo>
                  <a:lnTo>
                    <a:pt x="1587309" y="7346772"/>
                  </a:lnTo>
                  <a:lnTo>
                    <a:pt x="2061337" y="7346772"/>
                  </a:lnTo>
                  <a:lnTo>
                    <a:pt x="2061337" y="7301535"/>
                  </a:lnTo>
                  <a:close/>
                </a:path>
                <a:path w="17905730" h="9438005">
                  <a:moveTo>
                    <a:pt x="2266645" y="9392450"/>
                  </a:moveTo>
                  <a:lnTo>
                    <a:pt x="1791106" y="9392450"/>
                  </a:lnTo>
                  <a:lnTo>
                    <a:pt x="1791106" y="9437687"/>
                  </a:lnTo>
                  <a:lnTo>
                    <a:pt x="2266645" y="9437687"/>
                  </a:lnTo>
                  <a:lnTo>
                    <a:pt x="2266645" y="9392450"/>
                  </a:lnTo>
                  <a:close/>
                </a:path>
                <a:path w="17905730" h="9438005">
                  <a:moveTo>
                    <a:pt x="2293213" y="9280106"/>
                  </a:moveTo>
                  <a:lnTo>
                    <a:pt x="1447825" y="8782482"/>
                  </a:lnTo>
                  <a:lnTo>
                    <a:pt x="1424876" y="8821395"/>
                  </a:lnTo>
                  <a:lnTo>
                    <a:pt x="2270264" y="9319006"/>
                  </a:lnTo>
                  <a:lnTo>
                    <a:pt x="2293213" y="9280106"/>
                  </a:lnTo>
                  <a:close/>
                </a:path>
                <a:path w="17905730" h="9438005">
                  <a:moveTo>
                    <a:pt x="2861437" y="7301535"/>
                  </a:moveTo>
                  <a:lnTo>
                    <a:pt x="2500642" y="7301535"/>
                  </a:lnTo>
                  <a:lnTo>
                    <a:pt x="2500642" y="7346772"/>
                  </a:lnTo>
                  <a:lnTo>
                    <a:pt x="2861437" y="7346772"/>
                  </a:lnTo>
                  <a:lnTo>
                    <a:pt x="2861437" y="7301535"/>
                  </a:lnTo>
                  <a:close/>
                </a:path>
                <a:path w="17905730" h="9438005">
                  <a:moveTo>
                    <a:pt x="2938424" y="7988097"/>
                  </a:moveTo>
                  <a:lnTo>
                    <a:pt x="2364765" y="7988097"/>
                  </a:lnTo>
                  <a:lnTo>
                    <a:pt x="2364765" y="8033334"/>
                  </a:lnTo>
                  <a:lnTo>
                    <a:pt x="2938424" y="8033334"/>
                  </a:lnTo>
                  <a:lnTo>
                    <a:pt x="2938424" y="7988097"/>
                  </a:lnTo>
                  <a:close/>
                </a:path>
                <a:path w="17905730" h="9438005">
                  <a:moveTo>
                    <a:pt x="2975711" y="7910144"/>
                  </a:moveTo>
                  <a:lnTo>
                    <a:pt x="2447340" y="7457757"/>
                  </a:lnTo>
                  <a:lnTo>
                    <a:pt x="2417915" y="7492136"/>
                  </a:lnTo>
                  <a:lnTo>
                    <a:pt x="2946273" y="7944523"/>
                  </a:lnTo>
                  <a:lnTo>
                    <a:pt x="2975711" y="7910144"/>
                  </a:lnTo>
                  <a:close/>
                </a:path>
                <a:path w="17905730" h="9438005">
                  <a:moveTo>
                    <a:pt x="3157321" y="9392450"/>
                  </a:moveTo>
                  <a:lnTo>
                    <a:pt x="2681795" y="9392450"/>
                  </a:lnTo>
                  <a:lnTo>
                    <a:pt x="2681795" y="9437687"/>
                  </a:lnTo>
                  <a:lnTo>
                    <a:pt x="3157321" y="9437687"/>
                  </a:lnTo>
                  <a:lnTo>
                    <a:pt x="3157321" y="9392450"/>
                  </a:lnTo>
                  <a:close/>
                </a:path>
                <a:path w="17905730" h="9438005">
                  <a:moveTo>
                    <a:pt x="3632860" y="7995183"/>
                  </a:moveTo>
                  <a:lnTo>
                    <a:pt x="3164878" y="7995183"/>
                  </a:lnTo>
                  <a:lnTo>
                    <a:pt x="3164878" y="8040421"/>
                  </a:lnTo>
                  <a:lnTo>
                    <a:pt x="3632860" y="8040421"/>
                  </a:lnTo>
                  <a:lnTo>
                    <a:pt x="3632860" y="7995183"/>
                  </a:lnTo>
                  <a:close/>
                </a:path>
                <a:path w="17905730" h="9438005">
                  <a:moveTo>
                    <a:pt x="17695990" y="330200"/>
                  </a:moveTo>
                  <a:lnTo>
                    <a:pt x="17690199" y="304800"/>
                  </a:lnTo>
                  <a:lnTo>
                    <a:pt x="17674413" y="279400"/>
                  </a:lnTo>
                  <a:lnTo>
                    <a:pt x="17650981" y="266700"/>
                  </a:lnTo>
                  <a:lnTo>
                    <a:pt x="17601680" y="266700"/>
                  </a:lnTo>
                  <a:lnTo>
                    <a:pt x="17583328" y="279400"/>
                  </a:lnTo>
                  <a:lnTo>
                    <a:pt x="17568063" y="292100"/>
                  </a:lnTo>
                  <a:lnTo>
                    <a:pt x="17556696" y="304800"/>
                  </a:lnTo>
                  <a:lnTo>
                    <a:pt x="17266565" y="304800"/>
                  </a:lnTo>
                  <a:lnTo>
                    <a:pt x="17226369" y="266700"/>
                  </a:lnTo>
                  <a:lnTo>
                    <a:pt x="17185183" y="241300"/>
                  </a:lnTo>
                  <a:lnTo>
                    <a:pt x="17143019" y="215900"/>
                  </a:lnTo>
                  <a:lnTo>
                    <a:pt x="17099903" y="190500"/>
                  </a:lnTo>
                  <a:lnTo>
                    <a:pt x="17055872" y="165100"/>
                  </a:lnTo>
                  <a:lnTo>
                    <a:pt x="17010952" y="139700"/>
                  </a:lnTo>
                  <a:lnTo>
                    <a:pt x="16965181" y="114300"/>
                  </a:lnTo>
                  <a:lnTo>
                    <a:pt x="16918572" y="101600"/>
                  </a:lnTo>
                  <a:lnTo>
                    <a:pt x="16871163" y="76200"/>
                  </a:lnTo>
                  <a:lnTo>
                    <a:pt x="16825240" y="63500"/>
                  </a:lnTo>
                  <a:lnTo>
                    <a:pt x="16637318" y="12700"/>
                  </a:lnTo>
                  <a:lnTo>
                    <a:pt x="16589426" y="12700"/>
                  </a:lnTo>
                  <a:lnTo>
                    <a:pt x="16541217" y="0"/>
                  </a:lnTo>
                  <a:lnTo>
                    <a:pt x="16243351" y="0"/>
                  </a:lnTo>
                  <a:lnTo>
                    <a:pt x="16193465" y="12700"/>
                  </a:lnTo>
                  <a:lnTo>
                    <a:pt x="16143948" y="12700"/>
                  </a:lnTo>
                  <a:lnTo>
                    <a:pt x="15950019" y="63500"/>
                  </a:lnTo>
                  <a:lnTo>
                    <a:pt x="15902686" y="88900"/>
                  </a:lnTo>
                  <a:lnTo>
                    <a:pt x="15855861" y="101600"/>
                  </a:lnTo>
                  <a:lnTo>
                    <a:pt x="15811297" y="127000"/>
                  </a:lnTo>
                  <a:lnTo>
                    <a:pt x="15767584" y="139700"/>
                  </a:lnTo>
                  <a:lnTo>
                    <a:pt x="15724747" y="165100"/>
                  </a:lnTo>
                  <a:lnTo>
                    <a:pt x="15682798" y="190500"/>
                  </a:lnTo>
                  <a:lnTo>
                    <a:pt x="15641765" y="215900"/>
                  </a:lnTo>
                  <a:lnTo>
                    <a:pt x="15601645" y="241300"/>
                  </a:lnTo>
                  <a:lnTo>
                    <a:pt x="15562479" y="266700"/>
                  </a:lnTo>
                  <a:lnTo>
                    <a:pt x="15524277" y="304800"/>
                  </a:lnTo>
                  <a:lnTo>
                    <a:pt x="15487053" y="330200"/>
                  </a:lnTo>
                  <a:lnTo>
                    <a:pt x="15450833" y="368300"/>
                  </a:lnTo>
                  <a:lnTo>
                    <a:pt x="15415629" y="393700"/>
                  </a:lnTo>
                  <a:lnTo>
                    <a:pt x="15381618" y="431800"/>
                  </a:lnTo>
                  <a:lnTo>
                    <a:pt x="15348979" y="469900"/>
                  </a:lnTo>
                  <a:lnTo>
                    <a:pt x="15317724" y="508000"/>
                  </a:lnTo>
                  <a:lnTo>
                    <a:pt x="15287854" y="546100"/>
                  </a:lnTo>
                  <a:lnTo>
                    <a:pt x="15259393" y="584200"/>
                  </a:lnTo>
                  <a:lnTo>
                    <a:pt x="15232342" y="622300"/>
                  </a:lnTo>
                  <a:lnTo>
                    <a:pt x="15206739" y="660400"/>
                  </a:lnTo>
                  <a:lnTo>
                    <a:pt x="15182558" y="711200"/>
                  </a:lnTo>
                  <a:lnTo>
                    <a:pt x="15159851" y="749300"/>
                  </a:lnTo>
                  <a:lnTo>
                    <a:pt x="15138603" y="800100"/>
                  </a:lnTo>
                  <a:lnTo>
                    <a:pt x="15118830" y="838200"/>
                  </a:lnTo>
                  <a:lnTo>
                    <a:pt x="15100021" y="889000"/>
                  </a:lnTo>
                  <a:lnTo>
                    <a:pt x="15082965" y="939800"/>
                  </a:lnTo>
                  <a:lnTo>
                    <a:pt x="15067699" y="977900"/>
                  </a:lnTo>
                  <a:lnTo>
                    <a:pt x="15054212" y="1028700"/>
                  </a:lnTo>
                  <a:lnTo>
                    <a:pt x="15042503" y="1079500"/>
                  </a:lnTo>
                  <a:lnTo>
                    <a:pt x="15032584" y="1130300"/>
                  </a:lnTo>
                  <a:lnTo>
                    <a:pt x="15024456" y="1181100"/>
                  </a:lnTo>
                  <a:lnTo>
                    <a:pt x="15018131" y="1231900"/>
                  </a:lnTo>
                  <a:lnTo>
                    <a:pt x="15013597" y="1282700"/>
                  </a:lnTo>
                  <a:lnTo>
                    <a:pt x="15010880" y="1333500"/>
                  </a:lnTo>
                  <a:lnTo>
                    <a:pt x="15009978" y="1384300"/>
                  </a:lnTo>
                  <a:lnTo>
                    <a:pt x="15010880" y="1435100"/>
                  </a:lnTo>
                  <a:lnTo>
                    <a:pt x="15013597" y="1485900"/>
                  </a:lnTo>
                  <a:lnTo>
                    <a:pt x="15018131" y="1536700"/>
                  </a:lnTo>
                  <a:lnTo>
                    <a:pt x="15024456" y="1574800"/>
                  </a:lnTo>
                  <a:lnTo>
                    <a:pt x="15032584" y="1625600"/>
                  </a:lnTo>
                  <a:lnTo>
                    <a:pt x="15042503" y="1676400"/>
                  </a:lnTo>
                  <a:lnTo>
                    <a:pt x="15054212" y="1727200"/>
                  </a:lnTo>
                  <a:lnTo>
                    <a:pt x="15067699" y="1778000"/>
                  </a:lnTo>
                  <a:lnTo>
                    <a:pt x="15082965" y="1828800"/>
                  </a:lnTo>
                  <a:lnTo>
                    <a:pt x="15100021" y="1866900"/>
                  </a:lnTo>
                  <a:lnTo>
                    <a:pt x="15118830" y="1917700"/>
                  </a:lnTo>
                  <a:lnTo>
                    <a:pt x="15138603" y="1968500"/>
                  </a:lnTo>
                  <a:lnTo>
                    <a:pt x="15159851" y="2006600"/>
                  </a:lnTo>
                  <a:lnTo>
                    <a:pt x="15182558" y="2044700"/>
                  </a:lnTo>
                  <a:lnTo>
                    <a:pt x="15206739" y="2095500"/>
                  </a:lnTo>
                  <a:lnTo>
                    <a:pt x="15232342" y="2133600"/>
                  </a:lnTo>
                  <a:lnTo>
                    <a:pt x="15259393" y="2171700"/>
                  </a:lnTo>
                  <a:lnTo>
                    <a:pt x="15287854" y="2209800"/>
                  </a:lnTo>
                  <a:lnTo>
                    <a:pt x="15317724" y="2247900"/>
                  </a:lnTo>
                  <a:lnTo>
                    <a:pt x="15348979" y="2286000"/>
                  </a:lnTo>
                  <a:lnTo>
                    <a:pt x="15381618" y="2324100"/>
                  </a:lnTo>
                  <a:lnTo>
                    <a:pt x="15415629" y="2362200"/>
                  </a:lnTo>
                  <a:lnTo>
                    <a:pt x="15450833" y="2387600"/>
                  </a:lnTo>
                  <a:lnTo>
                    <a:pt x="15487053" y="2425700"/>
                  </a:lnTo>
                  <a:lnTo>
                    <a:pt x="15524277" y="2451100"/>
                  </a:lnTo>
                  <a:lnTo>
                    <a:pt x="15562479" y="2489200"/>
                  </a:lnTo>
                  <a:lnTo>
                    <a:pt x="15601645" y="2514600"/>
                  </a:lnTo>
                  <a:lnTo>
                    <a:pt x="15641765" y="2540000"/>
                  </a:lnTo>
                  <a:lnTo>
                    <a:pt x="15682798" y="2565400"/>
                  </a:lnTo>
                  <a:lnTo>
                    <a:pt x="15724747" y="2590800"/>
                  </a:lnTo>
                  <a:lnTo>
                    <a:pt x="15767584" y="2616200"/>
                  </a:lnTo>
                  <a:lnTo>
                    <a:pt x="15811297" y="2641600"/>
                  </a:lnTo>
                  <a:lnTo>
                    <a:pt x="15855861" y="2654300"/>
                  </a:lnTo>
                  <a:lnTo>
                    <a:pt x="15902686" y="2679700"/>
                  </a:lnTo>
                  <a:lnTo>
                    <a:pt x="16143948" y="2743200"/>
                  </a:lnTo>
                  <a:lnTo>
                    <a:pt x="16193465" y="2743200"/>
                  </a:lnTo>
                  <a:lnTo>
                    <a:pt x="16243351" y="2755900"/>
                  </a:lnTo>
                  <a:lnTo>
                    <a:pt x="16293567" y="2755900"/>
                  </a:lnTo>
                  <a:lnTo>
                    <a:pt x="16344113" y="2768600"/>
                  </a:lnTo>
                  <a:lnTo>
                    <a:pt x="16447808" y="2768600"/>
                  </a:lnTo>
                  <a:lnTo>
                    <a:pt x="16500386" y="2755900"/>
                  </a:lnTo>
                  <a:lnTo>
                    <a:pt x="16552672" y="2755900"/>
                  </a:lnTo>
                  <a:lnTo>
                    <a:pt x="16604615" y="2743200"/>
                  </a:lnTo>
                  <a:lnTo>
                    <a:pt x="16656190" y="2743200"/>
                  </a:lnTo>
                  <a:lnTo>
                    <a:pt x="16808336" y="2705100"/>
                  </a:lnTo>
                  <a:lnTo>
                    <a:pt x="16833203" y="2692400"/>
                  </a:lnTo>
                  <a:lnTo>
                    <a:pt x="16858069" y="2679700"/>
                  </a:lnTo>
                  <a:lnTo>
                    <a:pt x="16949789" y="2654300"/>
                  </a:lnTo>
                  <a:lnTo>
                    <a:pt x="16994531" y="2628900"/>
                  </a:lnTo>
                  <a:lnTo>
                    <a:pt x="17038485" y="2603500"/>
                  </a:lnTo>
                  <a:lnTo>
                    <a:pt x="17081627" y="2578100"/>
                  </a:lnTo>
                  <a:lnTo>
                    <a:pt x="17123918" y="2552700"/>
                  </a:lnTo>
                  <a:lnTo>
                    <a:pt x="17165346" y="2527300"/>
                  </a:lnTo>
                  <a:lnTo>
                    <a:pt x="17205871" y="2501900"/>
                  </a:lnTo>
                  <a:lnTo>
                    <a:pt x="17245470" y="2476500"/>
                  </a:lnTo>
                  <a:lnTo>
                    <a:pt x="17496359" y="2476500"/>
                  </a:lnTo>
                  <a:lnTo>
                    <a:pt x="17507573" y="2489200"/>
                  </a:lnTo>
                  <a:lnTo>
                    <a:pt x="17523092" y="2501900"/>
                  </a:lnTo>
                  <a:lnTo>
                    <a:pt x="17541990" y="2514600"/>
                  </a:lnTo>
                  <a:lnTo>
                    <a:pt x="17592028" y="2514600"/>
                  </a:lnTo>
                  <a:lnTo>
                    <a:pt x="17615446" y="2489200"/>
                  </a:lnTo>
                  <a:lnTo>
                    <a:pt x="17623346" y="2476500"/>
                  </a:lnTo>
                  <a:lnTo>
                    <a:pt x="17631245" y="2463800"/>
                  </a:lnTo>
                  <a:lnTo>
                    <a:pt x="17637036" y="2438400"/>
                  </a:lnTo>
                  <a:lnTo>
                    <a:pt x="17631245" y="2413000"/>
                  </a:lnTo>
                  <a:lnTo>
                    <a:pt x="17615446" y="2387600"/>
                  </a:lnTo>
                  <a:lnTo>
                    <a:pt x="17592028" y="2374900"/>
                  </a:lnTo>
                  <a:lnTo>
                    <a:pt x="17563364" y="2362200"/>
                  </a:lnTo>
                  <a:lnTo>
                    <a:pt x="17543526" y="2374900"/>
                  </a:lnTo>
                  <a:lnTo>
                    <a:pt x="17525746" y="2374900"/>
                  </a:lnTo>
                  <a:lnTo>
                    <a:pt x="17510735" y="2387600"/>
                  </a:lnTo>
                  <a:lnTo>
                    <a:pt x="17499241" y="2400300"/>
                  </a:lnTo>
                  <a:lnTo>
                    <a:pt x="17226318" y="2400300"/>
                  </a:lnTo>
                  <a:lnTo>
                    <a:pt x="17218965" y="2413000"/>
                  </a:lnTo>
                  <a:lnTo>
                    <a:pt x="17213034" y="2413000"/>
                  </a:lnTo>
                  <a:lnTo>
                    <a:pt x="17173461" y="2438400"/>
                  </a:lnTo>
                  <a:lnTo>
                    <a:pt x="17133024" y="2476500"/>
                  </a:lnTo>
                  <a:lnTo>
                    <a:pt x="17091762" y="2501900"/>
                  </a:lnTo>
                  <a:lnTo>
                    <a:pt x="17049712" y="2527300"/>
                  </a:lnTo>
                  <a:lnTo>
                    <a:pt x="17006888" y="2552700"/>
                  </a:lnTo>
                  <a:lnTo>
                    <a:pt x="16963327" y="2565400"/>
                  </a:lnTo>
                  <a:lnTo>
                    <a:pt x="16919067" y="2590800"/>
                  </a:lnTo>
                  <a:lnTo>
                    <a:pt x="16874147" y="2603500"/>
                  </a:lnTo>
                  <a:lnTo>
                    <a:pt x="16828580" y="2628900"/>
                  </a:lnTo>
                  <a:lnTo>
                    <a:pt x="16640569" y="2679700"/>
                  </a:lnTo>
                  <a:lnTo>
                    <a:pt x="16592284" y="2679700"/>
                  </a:lnTo>
                  <a:lnTo>
                    <a:pt x="16543554" y="2692400"/>
                  </a:lnTo>
                  <a:lnTo>
                    <a:pt x="16251568" y="2692400"/>
                  </a:lnTo>
                  <a:lnTo>
                    <a:pt x="16204705" y="2679700"/>
                  </a:lnTo>
                  <a:lnTo>
                    <a:pt x="16158363" y="2679700"/>
                  </a:lnTo>
                  <a:lnTo>
                    <a:pt x="16067380" y="2654300"/>
                  </a:lnTo>
                  <a:lnTo>
                    <a:pt x="15892983" y="2603500"/>
                  </a:lnTo>
                  <a:lnTo>
                    <a:pt x="15851137" y="2578100"/>
                  </a:lnTo>
                  <a:lnTo>
                    <a:pt x="15810052" y="2565400"/>
                  </a:lnTo>
                  <a:lnTo>
                    <a:pt x="15769755" y="2540000"/>
                  </a:lnTo>
                  <a:lnTo>
                    <a:pt x="15730284" y="2514600"/>
                  </a:lnTo>
                  <a:lnTo>
                    <a:pt x="15691676" y="2489200"/>
                  </a:lnTo>
                  <a:lnTo>
                    <a:pt x="15653931" y="2463800"/>
                  </a:lnTo>
                  <a:lnTo>
                    <a:pt x="15617101" y="2438400"/>
                  </a:lnTo>
                  <a:lnTo>
                    <a:pt x="15581224" y="2413000"/>
                  </a:lnTo>
                  <a:lnTo>
                    <a:pt x="15546312" y="2387600"/>
                  </a:lnTo>
                  <a:lnTo>
                    <a:pt x="15512403" y="2362200"/>
                  </a:lnTo>
                  <a:lnTo>
                    <a:pt x="15479522" y="2324100"/>
                  </a:lnTo>
                  <a:lnTo>
                    <a:pt x="15447696" y="2298700"/>
                  </a:lnTo>
                  <a:lnTo>
                    <a:pt x="15416975" y="2260600"/>
                  </a:lnTo>
                  <a:lnTo>
                    <a:pt x="15387371" y="2222500"/>
                  </a:lnTo>
                  <a:lnTo>
                    <a:pt x="15358910" y="2197100"/>
                  </a:lnTo>
                  <a:lnTo>
                    <a:pt x="15331643" y="2159000"/>
                  </a:lnTo>
                  <a:lnTo>
                    <a:pt x="15305583" y="2120900"/>
                  </a:lnTo>
                  <a:lnTo>
                    <a:pt x="15280767" y="2082800"/>
                  </a:lnTo>
                  <a:lnTo>
                    <a:pt x="15257221" y="2044700"/>
                  </a:lnTo>
                  <a:lnTo>
                    <a:pt x="15234971" y="2006600"/>
                  </a:lnTo>
                  <a:lnTo>
                    <a:pt x="15214067" y="1968500"/>
                  </a:lnTo>
                  <a:lnTo>
                    <a:pt x="15194509" y="1917700"/>
                  </a:lnTo>
                  <a:lnTo>
                    <a:pt x="15176348" y="1879600"/>
                  </a:lnTo>
                  <a:lnTo>
                    <a:pt x="15159609" y="1841500"/>
                  </a:lnTo>
                  <a:lnTo>
                    <a:pt x="15144318" y="1790700"/>
                  </a:lnTo>
                  <a:lnTo>
                    <a:pt x="15130526" y="1752600"/>
                  </a:lnTo>
                  <a:lnTo>
                    <a:pt x="15118233" y="1701800"/>
                  </a:lnTo>
                  <a:lnTo>
                    <a:pt x="15107476" y="1663700"/>
                  </a:lnTo>
                  <a:lnTo>
                    <a:pt x="15098294" y="1612900"/>
                  </a:lnTo>
                  <a:lnTo>
                    <a:pt x="15090712" y="1574800"/>
                  </a:lnTo>
                  <a:lnTo>
                    <a:pt x="15084768" y="1524000"/>
                  </a:lnTo>
                  <a:lnTo>
                    <a:pt x="15080488" y="1473200"/>
                  </a:lnTo>
                  <a:lnTo>
                    <a:pt x="15077897" y="1422400"/>
                  </a:lnTo>
                  <a:lnTo>
                    <a:pt x="15077021" y="1384300"/>
                  </a:lnTo>
                  <a:lnTo>
                    <a:pt x="15077897" y="1333500"/>
                  </a:lnTo>
                  <a:lnTo>
                    <a:pt x="15080488" y="1282700"/>
                  </a:lnTo>
                  <a:lnTo>
                    <a:pt x="15084768" y="1231900"/>
                  </a:lnTo>
                  <a:lnTo>
                    <a:pt x="15090724" y="1193800"/>
                  </a:lnTo>
                  <a:lnTo>
                    <a:pt x="15098294" y="1143000"/>
                  </a:lnTo>
                  <a:lnTo>
                    <a:pt x="15107476" y="1092200"/>
                  </a:lnTo>
                  <a:lnTo>
                    <a:pt x="15118233" y="1054100"/>
                  </a:lnTo>
                  <a:lnTo>
                    <a:pt x="15130526" y="1003300"/>
                  </a:lnTo>
                  <a:lnTo>
                    <a:pt x="15144331" y="965200"/>
                  </a:lnTo>
                  <a:lnTo>
                    <a:pt x="15159609" y="914400"/>
                  </a:lnTo>
                  <a:lnTo>
                    <a:pt x="15176348" y="876300"/>
                  </a:lnTo>
                  <a:lnTo>
                    <a:pt x="15194509" y="838200"/>
                  </a:lnTo>
                  <a:lnTo>
                    <a:pt x="15214067" y="800100"/>
                  </a:lnTo>
                  <a:lnTo>
                    <a:pt x="15234971" y="749300"/>
                  </a:lnTo>
                  <a:lnTo>
                    <a:pt x="15257221" y="711200"/>
                  </a:lnTo>
                  <a:lnTo>
                    <a:pt x="15280767" y="673100"/>
                  </a:lnTo>
                  <a:lnTo>
                    <a:pt x="15305583" y="635000"/>
                  </a:lnTo>
                  <a:lnTo>
                    <a:pt x="15331643" y="596900"/>
                  </a:lnTo>
                  <a:lnTo>
                    <a:pt x="15358923" y="558800"/>
                  </a:lnTo>
                  <a:lnTo>
                    <a:pt x="15387371" y="533400"/>
                  </a:lnTo>
                  <a:lnTo>
                    <a:pt x="15416975" y="495300"/>
                  </a:lnTo>
                  <a:lnTo>
                    <a:pt x="15447709" y="457200"/>
                  </a:lnTo>
                  <a:lnTo>
                    <a:pt x="15479522" y="431800"/>
                  </a:lnTo>
                  <a:lnTo>
                    <a:pt x="15512403" y="406400"/>
                  </a:lnTo>
                  <a:lnTo>
                    <a:pt x="15546312" y="368300"/>
                  </a:lnTo>
                  <a:lnTo>
                    <a:pt x="15581224" y="342900"/>
                  </a:lnTo>
                  <a:lnTo>
                    <a:pt x="15617114" y="317500"/>
                  </a:lnTo>
                  <a:lnTo>
                    <a:pt x="15653944" y="292100"/>
                  </a:lnTo>
                  <a:lnTo>
                    <a:pt x="15691676" y="266700"/>
                  </a:lnTo>
                  <a:lnTo>
                    <a:pt x="15730296" y="241300"/>
                  </a:lnTo>
                  <a:lnTo>
                    <a:pt x="15769768" y="215900"/>
                  </a:lnTo>
                  <a:lnTo>
                    <a:pt x="15810052" y="203200"/>
                  </a:lnTo>
                  <a:lnTo>
                    <a:pt x="15851137" y="177800"/>
                  </a:lnTo>
                  <a:lnTo>
                    <a:pt x="15892983" y="165100"/>
                  </a:lnTo>
                  <a:lnTo>
                    <a:pt x="15935567" y="139700"/>
                  </a:lnTo>
                  <a:lnTo>
                    <a:pt x="15978848" y="127000"/>
                  </a:lnTo>
                  <a:lnTo>
                    <a:pt x="16158375" y="76200"/>
                  </a:lnTo>
                  <a:lnTo>
                    <a:pt x="16204705" y="76200"/>
                  </a:lnTo>
                  <a:lnTo>
                    <a:pt x="16251568" y="63500"/>
                  </a:lnTo>
                  <a:lnTo>
                    <a:pt x="16546792" y="63500"/>
                  </a:lnTo>
                  <a:lnTo>
                    <a:pt x="16840480" y="139700"/>
                  </a:lnTo>
                  <a:lnTo>
                    <a:pt x="16887482" y="152400"/>
                  </a:lnTo>
                  <a:lnTo>
                    <a:pt x="16979303" y="203200"/>
                  </a:lnTo>
                  <a:lnTo>
                    <a:pt x="17024007" y="215900"/>
                  </a:lnTo>
                  <a:lnTo>
                    <a:pt x="17067835" y="241300"/>
                  </a:lnTo>
                  <a:lnTo>
                    <a:pt x="17110736" y="266700"/>
                  </a:lnTo>
                  <a:lnTo>
                    <a:pt x="17152646" y="304800"/>
                  </a:lnTo>
                  <a:lnTo>
                    <a:pt x="17193514" y="330200"/>
                  </a:lnTo>
                  <a:lnTo>
                    <a:pt x="17233278" y="355600"/>
                  </a:lnTo>
                  <a:lnTo>
                    <a:pt x="17239285" y="368300"/>
                  </a:lnTo>
                  <a:lnTo>
                    <a:pt x="17556696" y="368300"/>
                  </a:lnTo>
                  <a:lnTo>
                    <a:pt x="17568063" y="381000"/>
                  </a:lnTo>
                  <a:lnTo>
                    <a:pt x="17583328" y="393700"/>
                  </a:lnTo>
                  <a:lnTo>
                    <a:pt x="17601680" y="406400"/>
                  </a:lnTo>
                  <a:lnTo>
                    <a:pt x="17650981" y="406400"/>
                  </a:lnTo>
                  <a:lnTo>
                    <a:pt x="17674413" y="393700"/>
                  </a:lnTo>
                  <a:lnTo>
                    <a:pt x="17690199" y="368300"/>
                  </a:lnTo>
                  <a:lnTo>
                    <a:pt x="17695990" y="330200"/>
                  </a:lnTo>
                  <a:close/>
                </a:path>
                <a:path w="17905730" h="9438005">
                  <a:moveTo>
                    <a:pt x="17746422" y="1397000"/>
                  </a:moveTo>
                  <a:lnTo>
                    <a:pt x="17740516" y="1371600"/>
                  </a:lnTo>
                  <a:lnTo>
                    <a:pt x="17724412" y="1346200"/>
                  </a:lnTo>
                  <a:lnTo>
                    <a:pt x="17700536" y="1333500"/>
                  </a:lnTo>
                  <a:lnTo>
                    <a:pt x="17671288" y="1320800"/>
                  </a:lnTo>
                  <a:lnTo>
                    <a:pt x="17650905" y="1333500"/>
                  </a:lnTo>
                  <a:lnTo>
                    <a:pt x="17632655" y="1333500"/>
                  </a:lnTo>
                  <a:lnTo>
                    <a:pt x="17617288" y="1346200"/>
                  </a:lnTo>
                  <a:lnTo>
                    <a:pt x="17605591" y="1358900"/>
                  </a:lnTo>
                  <a:lnTo>
                    <a:pt x="16952773" y="1358900"/>
                  </a:lnTo>
                  <a:lnTo>
                    <a:pt x="16938613" y="1371600"/>
                  </a:lnTo>
                  <a:lnTo>
                    <a:pt x="16927043" y="1371600"/>
                  </a:lnTo>
                  <a:lnTo>
                    <a:pt x="16919245" y="1384300"/>
                  </a:lnTo>
                  <a:lnTo>
                    <a:pt x="16916375" y="1397000"/>
                  </a:lnTo>
                  <a:lnTo>
                    <a:pt x="16914229" y="1447800"/>
                  </a:lnTo>
                  <a:lnTo>
                    <a:pt x="16907929" y="1498600"/>
                  </a:lnTo>
                  <a:lnTo>
                    <a:pt x="16897668" y="1536700"/>
                  </a:lnTo>
                  <a:lnTo>
                    <a:pt x="16883609" y="1587500"/>
                  </a:lnTo>
                  <a:lnTo>
                    <a:pt x="16865943" y="1625600"/>
                  </a:lnTo>
                  <a:lnTo>
                    <a:pt x="16844874" y="1663700"/>
                  </a:lnTo>
                  <a:lnTo>
                    <a:pt x="16820566" y="1701800"/>
                  </a:lnTo>
                  <a:lnTo>
                    <a:pt x="16793223" y="1739900"/>
                  </a:lnTo>
                  <a:lnTo>
                    <a:pt x="16763022" y="1765300"/>
                  </a:lnTo>
                  <a:lnTo>
                    <a:pt x="16730142" y="1803400"/>
                  </a:lnTo>
                  <a:lnTo>
                    <a:pt x="16694785" y="1828800"/>
                  </a:lnTo>
                  <a:lnTo>
                    <a:pt x="16657130" y="1854200"/>
                  </a:lnTo>
                  <a:lnTo>
                    <a:pt x="16617366" y="1879600"/>
                  </a:lnTo>
                  <a:lnTo>
                    <a:pt x="16575672" y="1892300"/>
                  </a:lnTo>
                  <a:lnTo>
                    <a:pt x="16532238" y="1905000"/>
                  </a:lnTo>
                  <a:lnTo>
                    <a:pt x="16487255" y="1917700"/>
                  </a:lnTo>
                  <a:lnTo>
                    <a:pt x="16299460" y="1917700"/>
                  </a:lnTo>
                  <a:lnTo>
                    <a:pt x="16254464" y="1905000"/>
                  </a:lnTo>
                  <a:lnTo>
                    <a:pt x="16211030" y="1892300"/>
                  </a:lnTo>
                  <a:lnTo>
                    <a:pt x="16169335" y="1879600"/>
                  </a:lnTo>
                  <a:lnTo>
                    <a:pt x="16129572" y="1854200"/>
                  </a:lnTo>
                  <a:lnTo>
                    <a:pt x="16091916" y="1828800"/>
                  </a:lnTo>
                  <a:lnTo>
                    <a:pt x="16056559" y="1803400"/>
                  </a:lnTo>
                  <a:lnTo>
                    <a:pt x="16023679" y="1765300"/>
                  </a:lnTo>
                  <a:lnTo>
                    <a:pt x="15993479" y="1739900"/>
                  </a:lnTo>
                  <a:lnTo>
                    <a:pt x="15966135" y="1701800"/>
                  </a:lnTo>
                  <a:lnTo>
                    <a:pt x="15941828" y="1663700"/>
                  </a:lnTo>
                  <a:lnTo>
                    <a:pt x="15920758" y="1625600"/>
                  </a:lnTo>
                  <a:lnTo>
                    <a:pt x="15903093" y="1587500"/>
                  </a:lnTo>
                  <a:lnTo>
                    <a:pt x="15889034" y="1536700"/>
                  </a:lnTo>
                  <a:lnTo>
                    <a:pt x="15878759" y="1498600"/>
                  </a:lnTo>
                  <a:lnTo>
                    <a:pt x="15872460" y="1447800"/>
                  </a:lnTo>
                  <a:lnTo>
                    <a:pt x="15870314" y="1397000"/>
                  </a:lnTo>
                  <a:lnTo>
                    <a:pt x="15872460" y="1358900"/>
                  </a:lnTo>
                  <a:lnTo>
                    <a:pt x="15878759" y="1308100"/>
                  </a:lnTo>
                  <a:lnTo>
                    <a:pt x="15889034" y="1257300"/>
                  </a:lnTo>
                  <a:lnTo>
                    <a:pt x="15903093" y="1219200"/>
                  </a:lnTo>
                  <a:lnTo>
                    <a:pt x="15920758" y="1181100"/>
                  </a:lnTo>
                  <a:lnTo>
                    <a:pt x="15941828" y="1143000"/>
                  </a:lnTo>
                  <a:lnTo>
                    <a:pt x="15966135" y="1104900"/>
                  </a:lnTo>
                  <a:lnTo>
                    <a:pt x="15993479" y="1066800"/>
                  </a:lnTo>
                  <a:lnTo>
                    <a:pt x="16023679" y="1028700"/>
                  </a:lnTo>
                  <a:lnTo>
                    <a:pt x="16056559" y="1003300"/>
                  </a:lnTo>
                  <a:lnTo>
                    <a:pt x="16091916" y="977900"/>
                  </a:lnTo>
                  <a:lnTo>
                    <a:pt x="16129572" y="952500"/>
                  </a:lnTo>
                  <a:lnTo>
                    <a:pt x="16169335" y="927100"/>
                  </a:lnTo>
                  <a:lnTo>
                    <a:pt x="16211030" y="914400"/>
                  </a:lnTo>
                  <a:lnTo>
                    <a:pt x="16254464" y="901700"/>
                  </a:lnTo>
                  <a:lnTo>
                    <a:pt x="16345815" y="876300"/>
                  </a:lnTo>
                  <a:lnTo>
                    <a:pt x="16445027" y="876300"/>
                  </a:lnTo>
                  <a:lnTo>
                    <a:pt x="16544824" y="901700"/>
                  </a:lnTo>
                  <a:lnTo>
                    <a:pt x="16592423" y="914400"/>
                  </a:lnTo>
                  <a:lnTo>
                    <a:pt x="16638118" y="939800"/>
                  </a:lnTo>
                  <a:lnTo>
                    <a:pt x="16681653" y="965200"/>
                  </a:lnTo>
                  <a:lnTo>
                    <a:pt x="16722751" y="990600"/>
                  </a:lnTo>
                  <a:lnTo>
                    <a:pt x="16761155" y="1028700"/>
                  </a:lnTo>
                  <a:lnTo>
                    <a:pt x="16766832" y="1028700"/>
                  </a:lnTo>
                  <a:lnTo>
                    <a:pt x="16773792" y="1041400"/>
                  </a:lnTo>
                  <a:lnTo>
                    <a:pt x="17382033" y="1041400"/>
                  </a:lnTo>
                  <a:lnTo>
                    <a:pt x="17393730" y="1054100"/>
                  </a:lnTo>
                  <a:lnTo>
                    <a:pt x="17409097" y="1066800"/>
                  </a:lnTo>
                  <a:lnTo>
                    <a:pt x="17427359" y="1079500"/>
                  </a:lnTo>
                  <a:lnTo>
                    <a:pt x="17477004" y="1079500"/>
                  </a:lnTo>
                  <a:lnTo>
                    <a:pt x="17500892" y="1054100"/>
                  </a:lnTo>
                  <a:lnTo>
                    <a:pt x="17516996" y="1041400"/>
                  </a:lnTo>
                  <a:lnTo>
                    <a:pt x="17522889" y="1003300"/>
                  </a:lnTo>
                  <a:lnTo>
                    <a:pt x="17516996" y="977900"/>
                  </a:lnTo>
                  <a:lnTo>
                    <a:pt x="17508944" y="965200"/>
                  </a:lnTo>
                  <a:lnTo>
                    <a:pt x="17500892" y="952500"/>
                  </a:lnTo>
                  <a:lnTo>
                    <a:pt x="17477004" y="939800"/>
                  </a:lnTo>
                  <a:lnTo>
                    <a:pt x="17447768" y="927100"/>
                  </a:lnTo>
                  <a:lnTo>
                    <a:pt x="17427359" y="939800"/>
                  </a:lnTo>
                  <a:lnTo>
                    <a:pt x="17409097" y="939800"/>
                  </a:lnTo>
                  <a:lnTo>
                    <a:pt x="17393730" y="952500"/>
                  </a:lnTo>
                  <a:lnTo>
                    <a:pt x="17382033" y="965200"/>
                  </a:lnTo>
                  <a:lnTo>
                    <a:pt x="16806088" y="965200"/>
                  </a:lnTo>
                  <a:lnTo>
                    <a:pt x="16765778" y="939800"/>
                  </a:lnTo>
                  <a:lnTo>
                    <a:pt x="16722674" y="901700"/>
                  </a:lnTo>
                  <a:lnTo>
                    <a:pt x="16676916" y="876300"/>
                  </a:lnTo>
                  <a:lnTo>
                    <a:pt x="16628618" y="850900"/>
                  </a:lnTo>
                  <a:lnTo>
                    <a:pt x="16490010" y="812800"/>
                  </a:lnTo>
                  <a:lnTo>
                    <a:pt x="16442043" y="812800"/>
                  </a:lnTo>
                  <a:lnTo>
                    <a:pt x="16393351" y="800100"/>
                  </a:lnTo>
                  <a:lnTo>
                    <a:pt x="16345408" y="812800"/>
                  </a:lnTo>
                  <a:lnTo>
                    <a:pt x="16298139" y="812800"/>
                  </a:lnTo>
                  <a:lnTo>
                    <a:pt x="16161423" y="850900"/>
                  </a:lnTo>
                  <a:lnTo>
                    <a:pt x="16119729" y="876300"/>
                  </a:lnTo>
                  <a:lnTo>
                    <a:pt x="16079864" y="889000"/>
                  </a:lnTo>
                  <a:lnTo>
                    <a:pt x="16041904" y="914400"/>
                  </a:lnTo>
                  <a:lnTo>
                    <a:pt x="16005937" y="952500"/>
                  </a:lnTo>
                  <a:lnTo>
                    <a:pt x="15972041" y="977900"/>
                  </a:lnTo>
                  <a:lnTo>
                    <a:pt x="15940634" y="1016000"/>
                  </a:lnTo>
                  <a:lnTo>
                    <a:pt x="15912110" y="1054100"/>
                  </a:lnTo>
                  <a:lnTo>
                    <a:pt x="15886519" y="1092200"/>
                  </a:lnTo>
                  <a:lnTo>
                    <a:pt x="15863926" y="1130300"/>
                  </a:lnTo>
                  <a:lnTo>
                    <a:pt x="15844381" y="1168400"/>
                  </a:lnTo>
                  <a:lnTo>
                    <a:pt x="15827566" y="1219200"/>
                  </a:lnTo>
                  <a:lnTo>
                    <a:pt x="15814459" y="1257300"/>
                  </a:lnTo>
                  <a:lnTo>
                    <a:pt x="15805074" y="1308100"/>
                  </a:lnTo>
                  <a:lnTo>
                    <a:pt x="15799423" y="1358900"/>
                  </a:lnTo>
                  <a:lnTo>
                    <a:pt x="15797543" y="1397000"/>
                  </a:lnTo>
                  <a:lnTo>
                    <a:pt x="15799423" y="1447800"/>
                  </a:lnTo>
                  <a:lnTo>
                    <a:pt x="15805074" y="1498600"/>
                  </a:lnTo>
                  <a:lnTo>
                    <a:pt x="15814459" y="1536700"/>
                  </a:lnTo>
                  <a:lnTo>
                    <a:pt x="15827566" y="1587500"/>
                  </a:lnTo>
                  <a:lnTo>
                    <a:pt x="15844381" y="1638300"/>
                  </a:lnTo>
                  <a:lnTo>
                    <a:pt x="15863926" y="1676400"/>
                  </a:lnTo>
                  <a:lnTo>
                    <a:pt x="15886519" y="1714500"/>
                  </a:lnTo>
                  <a:lnTo>
                    <a:pt x="15912110" y="1752600"/>
                  </a:lnTo>
                  <a:lnTo>
                    <a:pt x="15940634" y="1790700"/>
                  </a:lnTo>
                  <a:lnTo>
                    <a:pt x="15972041" y="1816100"/>
                  </a:lnTo>
                  <a:lnTo>
                    <a:pt x="16005937" y="1854200"/>
                  </a:lnTo>
                  <a:lnTo>
                    <a:pt x="16041904" y="1879600"/>
                  </a:lnTo>
                  <a:lnTo>
                    <a:pt x="16079864" y="1905000"/>
                  </a:lnTo>
                  <a:lnTo>
                    <a:pt x="16119729" y="1930400"/>
                  </a:lnTo>
                  <a:lnTo>
                    <a:pt x="16161423" y="1955800"/>
                  </a:lnTo>
                  <a:lnTo>
                    <a:pt x="16298139" y="1993900"/>
                  </a:lnTo>
                  <a:lnTo>
                    <a:pt x="16488575" y="1993900"/>
                  </a:lnTo>
                  <a:lnTo>
                    <a:pt x="16625291" y="1955800"/>
                  </a:lnTo>
                  <a:lnTo>
                    <a:pt x="16666972" y="1930400"/>
                  </a:lnTo>
                  <a:lnTo>
                    <a:pt x="16706838" y="1905000"/>
                  </a:lnTo>
                  <a:lnTo>
                    <a:pt x="16744798" y="1879600"/>
                  </a:lnTo>
                  <a:lnTo>
                    <a:pt x="16780764" y="1854200"/>
                  </a:lnTo>
                  <a:lnTo>
                    <a:pt x="16814648" y="1816100"/>
                  </a:lnTo>
                  <a:lnTo>
                    <a:pt x="16846055" y="1790700"/>
                  </a:lnTo>
                  <a:lnTo>
                    <a:pt x="16874592" y="1752600"/>
                  </a:lnTo>
                  <a:lnTo>
                    <a:pt x="16900195" y="1714500"/>
                  </a:lnTo>
                  <a:lnTo>
                    <a:pt x="16922801" y="1676400"/>
                  </a:lnTo>
                  <a:lnTo>
                    <a:pt x="16942359" y="1638300"/>
                  </a:lnTo>
                  <a:lnTo>
                    <a:pt x="16960050" y="1587500"/>
                  </a:lnTo>
                  <a:lnTo>
                    <a:pt x="16973588" y="1536700"/>
                  </a:lnTo>
                  <a:lnTo>
                    <a:pt x="16982948" y="1485900"/>
                  </a:lnTo>
                  <a:lnTo>
                    <a:pt x="16988092" y="1435100"/>
                  </a:lnTo>
                  <a:lnTo>
                    <a:pt x="17605591" y="1435100"/>
                  </a:lnTo>
                  <a:lnTo>
                    <a:pt x="17617288" y="1447800"/>
                  </a:lnTo>
                  <a:lnTo>
                    <a:pt x="17632655" y="1460500"/>
                  </a:lnTo>
                  <a:lnTo>
                    <a:pt x="17650905" y="1473200"/>
                  </a:lnTo>
                  <a:lnTo>
                    <a:pt x="17700536" y="1473200"/>
                  </a:lnTo>
                  <a:lnTo>
                    <a:pt x="17724412" y="1447800"/>
                  </a:lnTo>
                  <a:lnTo>
                    <a:pt x="17740516" y="1435100"/>
                  </a:lnTo>
                  <a:lnTo>
                    <a:pt x="17746422" y="1397000"/>
                  </a:lnTo>
                  <a:close/>
                </a:path>
                <a:path w="17905730" h="9438005">
                  <a:moveTo>
                    <a:pt x="17905464" y="596900"/>
                  </a:moveTo>
                  <a:lnTo>
                    <a:pt x="17899558" y="571500"/>
                  </a:lnTo>
                  <a:lnTo>
                    <a:pt x="17891506" y="558800"/>
                  </a:lnTo>
                  <a:lnTo>
                    <a:pt x="17883455" y="546100"/>
                  </a:lnTo>
                  <a:lnTo>
                    <a:pt x="17859579" y="533400"/>
                  </a:lnTo>
                  <a:lnTo>
                    <a:pt x="17830330" y="520700"/>
                  </a:lnTo>
                  <a:lnTo>
                    <a:pt x="17809947" y="533400"/>
                  </a:lnTo>
                  <a:lnTo>
                    <a:pt x="17791684" y="533400"/>
                  </a:lnTo>
                  <a:lnTo>
                    <a:pt x="17776330" y="546100"/>
                  </a:lnTo>
                  <a:lnTo>
                    <a:pt x="17764633" y="558800"/>
                  </a:lnTo>
                  <a:lnTo>
                    <a:pt x="16676154" y="558800"/>
                  </a:lnTo>
                  <a:lnTo>
                    <a:pt x="16642791" y="419100"/>
                  </a:lnTo>
                  <a:lnTo>
                    <a:pt x="16633927" y="393700"/>
                  </a:lnTo>
                  <a:lnTo>
                    <a:pt x="16620668" y="368300"/>
                  </a:lnTo>
                  <a:lnTo>
                    <a:pt x="16612032" y="355600"/>
                  </a:lnTo>
                  <a:lnTo>
                    <a:pt x="16603409" y="342900"/>
                  </a:lnTo>
                  <a:lnTo>
                    <a:pt x="16582505" y="317500"/>
                  </a:lnTo>
                  <a:lnTo>
                    <a:pt x="16558578" y="304800"/>
                  </a:lnTo>
                  <a:lnTo>
                    <a:pt x="16532441" y="292100"/>
                  </a:lnTo>
                  <a:lnTo>
                    <a:pt x="16254273" y="292100"/>
                  </a:lnTo>
                  <a:lnTo>
                    <a:pt x="16204197" y="317500"/>
                  </a:lnTo>
                  <a:lnTo>
                    <a:pt x="16166033" y="368300"/>
                  </a:lnTo>
                  <a:lnTo>
                    <a:pt x="16143910" y="419100"/>
                  </a:lnTo>
                  <a:lnTo>
                    <a:pt x="16110242" y="558800"/>
                  </a:lnTo>
                  <a:lnTo>
                    <a:pt x="16108337" y="571500"/>
                  </a:lnTo>
                  <a:lnTo>
                    <a:pt x="16085503" y="571500"/>
                  </a:lnTo>
                  <a:lnTo>
                    <a:pt x="16065500" y="584200"/>
                  </a:lnTo>
                  <a:lnTo>
                    <a:pt x="16045726" y="584200"/>
                  </a:lnTo>
                  <a:lnTo>
                    <a:pt x="16026232" y="596900"/>
                  </a:lnTo>
                  <a:lnTo>
                    <a:pt x="16020758" y="596900"/>
                  </a:lnTo>
                  <a:lnTo>
                    <a:pt x="15978810" y="571500"/>
                  </a:lnTo>
                  <a:lnTo>
                    <a:pt x="15894914" y="520700"/>
                  </a:lnTo>
                  <a:lnTo>
                    <a:pt x="15869323" y="508000"/>
                  </a:lnTo>
                  <a:lnTo>
                    <a:pt x="15842031" y="495300"/>
                  </a:lnTo>
                  <a:lnTo>
                    <a:pt x="15784983" y="495300"/>
                  </a:lnTo>
                  <a:lnTo>
                    <a:pt x="15756827" y="508000"/>
                  </a:lnTo>
                  <a:lnTo>
                    <a:pt x="15730119" y="508000"/>
                  </a:lnTo>
                  <a:lnTo>
                    <a:pt x="15705493" y="533400"/>
                  </a:lnTo>
                  <a:lnTo>
                    <a:pt x="15683548" y="546100"/>
                  </a:lnTo>
                  <a:lnTo>
                    <a:pt x="15566492" y="660400"/>
                  </a:lnTo>
                  <a:lnTo>
                    <a:pt x="15533434" y="711200"/>
                  </a:lnTo>
                  <a:lnTo>
                    <a:pt x="15517483" y="762000"/>
                  </a:lnTo>
                  <a:lnTo>
                    <a:pt x="15516632" y="787400"/>
                  </a:lnTo>
                  <a:lnTo>
                    <a:pt x="15520556" y="825500"/>
                  </a:lnTo>
                  <a:lnTo>
                    <a:pt x="15529116" y="850900"/>
                  </a:lnTo>
                  <a:lnTo>
                    <a:pt x="15542159" y="876300"/>
                  </a:lnTo>
                  <a:lnTo>
                    <a:pt x="15618930" y="1003300"/>
                  </a:lnTo>
                  <a:lnTo>
                    <a:pt x="15619260" y="1003300"/>
                  </a:lnTo>
                  <a:lnTo>
                    <a:pt x="15610307" y="1028700"/>
                  </a:lnTo>
                  <a:lnTo>
                    <a:pt x="15601811" y="1041400"/>
                  </a:lnTo>
                  <a:lnTo>
                    <a:pt x="15593810" y="1066800"/>
                  </a:lnTo>
                  <a:lnTo>
                    <a:pt x="15586329" y="1079500"/>
                  </a:lnTo>
                  <a:lnTo>
                    <a:pt x="15585377" y="1092200"/>
                  </a:lnTo>
                  <a:lnTo>
                    <a:pt x="15583281" y="1092200"/>
                  </a:lnTo>
                  <a:lnTo>
                    <a:pt x="15439022" y="1117600"/>
                  </a:lnTo>
                  <a:lnTo>
                    <a:pt x="15411704" y="1130300"/>
                  </a:lnTo>
                  <a:lnTo>
                    <a:pt x="15386342" y="1143000"/>
                  </a:lnTo>
                  <a:lnTo>
                    <a:pt x="15363533" y="1168400"/>
                  </a:lnTo>
                  <a:lnTo>
                    <a:pt x="15343835" y="1181100"/>
                  </a:lnTo>
                  <a:lnTo>
                    <a:pt x="15327960" y="1206500"/>
                  </a:lnTo>
                  <a:lnTo>
                    <a:pt x="15316340" y="1231900"/>
                  </a:lnTo>
                  <a:lnTo>
                    <a:pt x="15309190" y="1257300"/>
                  </a:lnTo>
                  <a:lnTo>
                    <a:pt x="15306764" y="1295400"/>
                  </a:lnTo>
                  <a:lnTo>
                    <a:pt x="15306764" y="1473200"/>
                  </a:lnTo>
                  <a:lnTo>
                    <a:pt x="15308606" y="1498600"/>
                  </a:lnTo>
                  <a:lnTo>
                    <a:pt x="15314029" y="1511300"/>
                  </a:lnTo>
                  <a:lnTo>
                    <a:pt x="15322855" y="1536700"/>
                  </a:lnTo>
                  <a:lnTo>
                    <a:pt x="15367203" y="1574800"/>
                  </a:lnTo>
                  <a:lnTo>
                    <a:pt x="15407196" y="1600200"/>
                  </a:lnTo>
                  <a:lnTo>
                    <a:pt x="15555163" y="1625600"/>
                  </a:lnTo>
                  <a:lnTo>
                    <a:pt x="15568651" y="1638300"/>
                  </a:lnTo>
                  <a:lnTo>
                    <a:pt x="15580271" y="1651000"/>
                  </a:lnTo>
                  <a:lnTo>
                    <a:pt x="15589568" y="1651000"/>
                  </a:lnTo>
                  <a:lnTo>
                    <a:pt x="15596070" y="1663700"/>
                  </a:lnTo>
                  <a:lnTo>
                    <a:pt x="15603462" y="1689100"/>
                  </a:lnTo>
                  <a:lnTo>
                    <a:pt x="15611348" y="1714500"/>
                  </a:lnTo>
                  <a:lnTo>
                    <a:pt x="15619743" y="1727200"/>
                  </a:lnTo>
                  <a:lnTo>
                    <a:pt x="15628582" y="1752600"/>
                  </a:lnTo>
                  <a:lnTo>
                    <a:pt x="15633141" y="1765300"/>
                  </a:lnTo>
                  <a:lnTo>
                    <a:pt x="15634132" y="1778000"/>
                  </a:lnTo>
                  <a:lnTo>
                    <a:pt x="15631617" y="1790700"/>
                  </a:lnTo>
                  <a:lnTo>
                    <a:pt x="15625598" y="1803400"/>
                  </a:lnTo>
                  <a:lnTo>
                    <a:pt x="15545372" y="1930400"/>
                  </a:lnTo>
                  <a:lnTo>
                    <a:pt x="15535466" y="1955800"/>
                  </a:lnTo>
                  <a:lnTo>
                    <a:pt x="15528963" y="1968500"/>
                  </a:lnTo>
                  <a:lnTo>
                    <a:pt x="15525979" y="1993900"/>
                  </a:lnTo>
                  <a:lnTo>
                    <a:pt x="15526639" y="2019300"/>
                  </a:lnTo>
                  <a:lnTo>
                    <a:pt x="15530957" y="2032000"/>
                  </a:lnTo>
                  <a:lnTo>
                    <a:pt x="15538755" y="2057400"/>
                  </a:lnTo>
                  <a:lnTo>
                    <a:pt x="15549791" y="2070100"/>
                  </a:lnTo>
                  <a:lnTo>
                    <a:pt x="15563850" y="2095500"/>
                  </a:lnTo>
                  <a:lnTo>
                    <a:pt x="15686177" y="2209800"/>
                  </a:lnTo>
                  <a:lnTo>
                    <a:pt x="15702839" y="2222500"/>
                  </a:lnTo>
                  <a:lnTo>
                    <a:pt x="15721559" y="2235200"/>
                  </a:lnTo>
                  <a:lnTo>
                    <a:pt x="15741828" y="2247900"/>
                  </a:lnTo>
                  <a:lnTo>
                    <a:pt x="15827274" y="2247900"/>
                  </a:lnTo>
                  <a:lnTo>
                    <a:pt x="15846705" y="2235200"/>
                  </a:lnTo>
                  <a:lnTo>
                    <a:pt x="15920441" y="2184400"/>
                  </a:lnTo>
                  <a:lnTo>
                    <a:pt x="15975749" y="2146300"/>
                  </a:lnTo>
                  <a:lnTo>
                    <a:pt x="16030702" y="2146300"/>
                  </a:lnTo>
                  <a:lnTo>
                    <a:pt x="16069488" y="2171700"/>
                  </a:lnTo>
                  <a:lnTo>
                    <a:pt x="16089237" y="2171700"/>
                  </a:lnTo>
                  <a:lnTo>
                    <a:pt x="16109137" y="2184400"/>
                  </a:lnTo>
                  <a:lnTo>
                    <a:pt x="16122041" y="2184400"/>
                  </a:lnTo>
                  <a:lnTo>
                    <a:pt x="16132721" y="2197100"/>
                  </a:lnTo>
                  <a:lnTo>
                    <a:pt x="16140773" y="2209800"/>
                  </a:lnTo>
                  <a:lnTo>
                    <a:pt x="16145764" y="2222500"/>
                  </a:lnTo>
                  <a:lnTo>
                    <a:pt x="16180283" y="2374900"/>
                  </a:lnTo>
                  <a:lnTo>
                    <a:pt x="16187014" y="2387600"/>
                  </a:lnTo>
                  <a:lnTo>
                    <a:pt x="16210191" y="2425700"/>
                  </a:lnTo>
                  <a:lnTo>
                    <a:pt x="16244240" y="2451100"/>
                  </a:lnTo>
                  <a:lnTo>
                    <a:pt x="16264090" y="2463800"/>
                  </a:lnTo>
                  <a:lnTo>
                    <a:pt x="16285134" y="2463800"/>
                  </a:lnTo>
                  <a:lnTo>
                    <a:pt x="16306864" y="2476500"/>
                  </a:lnTo>
                  <a:lnTo>
                    <a:pt x="16479838" y="2476500"/>
                  </a:lnTo>
                  <a:lnTo>
                    <a:pt x="16501567" y="2463800"/>
                  </a:lnTo>
                  <a:lnTo>
                    <a:pt x="16522611" y="2463800"/>
                  </a:lnTo>
                  <a:lnTo>
                    <a:pt x="16560661" y="2438400"/>
                  </a:lnTo>
                  <a:lnTo>
                    <a:pt x="16589629" y="2413000"/>
                  </a:lnTo>
                  <a:lnTo>
                    <a:pt x="16594658" y="2400300"/>
                  </a:lnTo>
                  <a:lnTo>
                    <a:pt x="16599688" y="2387600"/>
                  </a:lnTo>
                  <a:lnTo>
                    <a:pt x="16606431" y="2374900"/>
                  </a:lnTo>
                  <a:lnTo>
                    <a:pt x="16640963" y="2222500"/>
                  </a:lnTo>
                  <a:lnTo>
                    <a:pt x="16645954" y="2209800"/>
                  </a:lnTo>
                  <a:lnTo>
                    <a:pt x="16654006" y="2197100"/>
                  </a:lnTo>
                  <a:lnTo>
                    <a:pt x="16664686" y="2184400"/>
                  </a:lnTo>
                  <a:lnTo>
                    <a:pt x="16677589" y="2184400"/>
                  </a:lnTo>
                  <a:lnTo>
                    <a:pt x="16697478" y="2171700"/>
                  </a:lnTo>
                  <a:lnTo>
                    <a:pt x="16717226" y="2171700"/>
                  </a:lnTo>
                  <a:lnTo>
                    <a:pt x="16755999" y="2146300"/>
                  </a:lnTo>
                  <a:lnTo>
                    <a:pt x="16810952" y="2146300"/>
                  </a:lnTo>
                  <a:lnTo>
                    <a:pt x="16940022" y="2235200"/>
                  </a:lnTo>
                  <a:lnTo>
                    <a:pt x="16959441" y="2247900"/>
                  </a:lnTo>
                  <a:lnTo>
                    <a:pt x="17044874" y="2247900"/>
                  </a:lnTo>
                  <a:lnTo>
                    <a:pt x="17065155" y="2235200"/>
                  </a:lnTo>
                  <a:lnTo>
                    <a:pt x="17083863" y="2222500"/>
                  </a:lnTo>
                  <a:lnTo>
                    <a:pt x="17100538" y="2209800"/>
                  </a:lnTo>
                  <a:lnTo>
                    <a:pt x="17127716" y="2184400"/>
                  </a:lnTo>
                  <a:lnTo>
                    <a:pt x="17222839" y="2095500"/>
                  </a:lnTo>
                  <a:lnTo>
                    <a:pt x="17236910" y="2070100"/>
                  </a:lnTo>
                  <a:lnTo>
                    <a:pt x="17247959" y="2057400"/>
                  </a:lnTo>
                  <a:lnTo>
                    <a:pt x="17255757" y="2032000"/>
                  </a:lnTo>
                  <a:lnTo>
                    <a:pt x="17260075" y="2019300"/>
                  </a:lnTo>
                  <a:lnTo>
                    <a:pt x="17260723" y="1993900"/>
                  </a:lnTo>
                  <a:lnTo>
                    <a:pt x="17257738" y="1968500"/>
                  </a:lnTo>
                  <a:lnTo>
                    <a:pt x="17251236" y="1955800"/>
                  </a:lnTo>
                  <a:lnTo>
                    <a:pt x="17241343" y="1930400"/>
                  </a:lnTo>
                  <a:lnTo>
                    <a:pt x="17196004" y="1854200"/>
                  </a:lnTo>
                  <a:lnTo>
                    <a:pt x="17720501" y="1854200"/>
                  </a:lnTo>
                  <a:lnTo>
                    <a:pt x="17732210" y="1879600"/>
                  </a:lnTo>
                  <a:lnTo>
                    <a:pt x="17747577" y="1892300"/>
                  </a:lnTo>
                  <a:lnTo>
                    <a:pt x="17815471" y="1892300"/>
                  </a:lnTo>
                  <a:lnTo>
                    <a:pt x="17839360" y="1879600"/>
                  </a:lnTo>
                  <a:lnTo>
                    <a:pt x="17855464" y="1854200"/>
                  </a:lnTo>
                  <a:lnTo>
                    <a:pt x="17861357" y="1816100"/>
                  </a:lnTo>
                  <a:lnTo>
                    <a:pt x="17855464" y="1790700"/>
                  </a:lnTo>
                  <a:lnTo>
                    <a:pt x="17839360" y="1765300"/>
                  </a:lnTo>
                  <a:lnTo>
                    <a:pt x="17815471" y="1752600"/>
                  </a:lnTo>
                  <a:lnTo>
                    <a:pt x="17747577" y="1752600"/>
                  </a:lnTo>
                  <a:lnTo>
                    <a:pt x="17732210" y="1765300"/>
                  </a:lnTo>
                  <a:lnTo>
                    <a:pt x="17720501" y="1790700"/>
                  </a:lnTo>
                  <a:lnTo>
                    <a:pt x="17103294" y="1790700"/>
                  </a:lnTo>
                  <a:lnTo>
                    <a:pt x="17095496" y="1803400"/>
                  </a:lnTo>
                  <a:lnTo>
                    <a:pt x="17092638" y="1816100"/>
                  </a:lnTo>
                  <a:lnTo>
                    <a:pt x="17093438" y="1828800"/>
                  </a:lnTo>
                  <a:lnTo>
                    <a:pt x="17095750" y="1841500"/>
                  </a:lnTo>
                  <a:lnTo>
                    <a:pt x="17099382" y="1841500"/>
                  </a:lnTo>
                  <a:lnTo>
                    <a:pt x="17104183" y="1854200"/>
                  </a:lnTo>
                  <a:lnTo>
                    <a:pt x="17179532" y="1968500"/>
                  </a:lnTo>
                  <a:lnTo>
                    <a:pt x="17186860" y="1981200"/>
                  </a:lnTo>
                  <a:lnTo>
                    <a:pt x="17187837" y="2006600"/>
                  </a:lnTo>
                  <a:lnTo>
                    <a:pt x="17182618" y="2019300"/>
                  </a:lnTo>
                  <a:lnTo>
                    <a:pt x="17171391" y="2044700"/>
                  </a:lnTo>
                  <a:lnTo>
                    <a:pt x="17049065" y="2159000"/>
                  </a:lnTo>
                  <a:lnTo>
                    <a:pt x="17033240" y="2171700"/>
                  </a:lnTo>
                  <a:lnTo>
                    <a:pt x="17015168" y="2184400"/>
                  </a:lnTo>
                  <a:lnTo>
                    <a:pt x="16996385" y="2171700"/>
                  </a:lnTo>
                  <a:lnTo>
                    <a:pt x="16978440" y="2171700"/>
                  </a:lnTo>
                  <a:lnTo>
                    <a:pt x="16935425" y="2146300"/>
                  </a:lnTo>
                  <a:lnTo>
                    <a:pt x="16849382" y="2095500"/>
                  </a:lnTo>
                  <a:lnTo>
                    <a:pt x="16819652" y="2082800"/>
                  </a:lnTo>
                  <a:lnTo>
                    <a:pt x="16788029" y="2070100"/>
                  </a:lnTo>
                  <a:lnTo>
                    <a:pt x="16755936" y="2070100"/>
                  </a:lnTo>
                  <a:lnTo>
                    <a:pt x="16724783" y="2082800"/>
                  </a:lnTo>
                  <a:lnTo>
                    <a:pt x="16707193" y="2095500"/>
                  </a:lnTo>
                  <a:lnTo>
                    <a:pt x="16689350" y="2095500"/>
                  </a:lnTo>
                  <a:lnTo>
                    <a:pt x="16671303" y="2108200"/>
                  </a:lnTo>
                  <a:lnTo>
                    <a:pt x="16653129" y="2108200"/>
                  </a:lnTo>
                  <a:lnTo>
                    <a:pt x="16623881" y="2133600"/>
                  </a:lnTo>
                  <a:lnTo>
                    <a:pt x="16599650" y="2146300"/>
                  </a:lnTo>
                  <a:lnTo>
                    <a:pt x="16581387" y="2171700"/>
                  </a:lnTo>
                  <a:lnTo>
                    <a:pt x="16570059" y="2209800"/>
                  </a:lnTo>
                  <a:lnTo>
                    <a:pt x="16535540" y="2349500"/>
                  </a:lnTo>
                  <a:lnTo>
                    <a:pt x="16528034" y="2374900"/>
                  </a:lnTo>
                  <a:lnTo>
                    <a:pt x="16515436" y="2387600"/>
                  </a:lnTo>
                  <a:lnTo>
                    <a:pt x="16498964" y="2400300"/>
                  </a:lnTo>
                  <a:lnTo>
                    <a:pt x="16287738" y="2400300"/>
                  </a:lnTo>
                  <a:lnTo>
                    <a:pt x="16271266" y="2387600"/>
                  </a:lnTo>
                  <a:lnTo>
                    <a:pt x="16258667" y="2374900"/>
                  </a:lnTo>
                  <a:lnTo>
                    <a:pt x="16251162" y="2349500"/>
                  </a:lnTo>
                  <a:lnTo>
                    <a:pt x="16216643" y="2209800"/>
                  </a:lnTo>
                  <a:lnTo>
                    <a:pt x="16205302" y="2171700"/>
                  </a:lnTo>
                  <a:lnTo>
                    <a:pt x="16187052" y="2146300"/>
                  </a:lnTo>
                  <a:lnTo>
                    <a:pt x="16162833" y="2133600"/>
                  </a:lnTo>
                  <a:lnTo>
                    <a:pt x="16133598" y="2108200"/>
                  </a:lnTo>
                  <a:lnTo>
                    <a:pt x="16115411" y="2108200"/>
                  </a:lnTo>
                  <a:lnTo>
                    <a:pt x="16097365" y="2095500"/>
                  </a:lnTo>
                  <a:lnTo>
                    <a:pt x="16079521" y="2095500"/>
                  </a:lnTo>
                  <a:lnTo>
                    <a:pt x="16061944" y="2082800"/>
                  </a:lnTo>
                  <a:lnTo>
                    <a:pt x="16030778" y="2070100"/>
                  </a:lnTo>
                  <a:lnTo>
                    <a:pt x="15998686" y="2070100"/>
                  </a:lnTo>
                  <a:lnTo>
                    <a:pt x="15967063" y="2082800"/>
                  </a:lnTo>
                  <a:lnTo>
                    <a:pt x="15937332" y="2095500"/>
                  </a:lnTo>
                  <a:lnTo>
                    <a:pt x="15808274" y="2171700"/>
                  </a:lnTo>
                  <a:lnTo>
                    <a:pt x="15790329" y="2171700"/>
                  </a:lnTo>
                  <a:lnTo>
                    <a:pt x="15771533" y="2184400"/>
                  </a:lnTo>
                  <a:lnTo>
                    <a:pt x="15753461" y="2171700"/>
                  </a:lnTo>
                  <a:lnTo>
                    <a:pt x="15737637" y="2159000"/>
                  </a:lnTo>
                  <a:lnTo>
                    <a:pt x="15615323" y="2044700"/>
                  </a:lnTo>
                  <a:lnTo>
                    <a:pt x="15604097" y="2019300"/>
                  </a:lnTo>
                  <a:lnTo>
                    <a:pt x="15598877" y="2006600"/>
                  </a:lnTo>
                  <a:lnTo>
                    <a:pt x="15599855" y="1981200"/>
                  </a:lnTo>
                  <a:lnTo>
                    <a:pt x="15607183" y="1968500"/>
                  </a:lnTo>
                  <a:lnTo>
                    <a:pt x="15687421" y="1841500"/>
                  </a:lnTo>
                  <a:lnTo>
                    <a:pt x="15701099" y="1816100"/>
                  </a:lnTo>
                  <a:lnTo>
                    <a:pt x="15706852" y="1778000"/>
                  </a:lnTo>
                  <a:lnTo>
                    <a:pt x="15704630" y="1752600"/>
                  </a:lnTo>
                  <a:lnTo>
                    <a:pt x="15694330" y="1714500"/>
                  </a:lnTo>
                  <a:lnTo>
                    <a:pt x="15686253" y="1701800"/>
                  </a:lnTo>
                  <a:lnTo>
                    <a:pt x="15678595" y="1676400"/>
                  </a:lnTo>
                  <a:lnTo>
                    <a:pt x="15671381" y="1663700"/>
                  </a:lnTo>
                  <a:lnTo>
                    <a:pt x="15664637" y="1638300"/>
                  </a:lnTo>
                  <a:lnTo>
                    <a:pt x="15649893" y="1612900"/>
                  </a:lnTo>
                  <a:lnTo>
                    <a:pt x="15628773" y="1587500"/>
                  </a:lnTo>
                  <a:lnTo>
                    <a:pt x="15602357" y="1574800"/>
                  </a:lnTo>
                  <a:lnTo>
                    <a:pt x="15571699" y="1562100"/>
                  </a:lnTo>
                  <a:lnTo>
                    <a:pt x="15423744" y="1524000"/>
                  </a:lnTo>
                  <a:lnTo>
                    <a:pt x="15405862" y="1524000"/>
                  </a:lnTo>
                  <a:lnTo>
                    <a:pt x="15391892" y="1511300"/>
                  </a:lnTo>
                  <a:lnTo>
                    <a:pt x="15382799" y="1485900"/>
                  </a:lnTo>
                  <a:lnTo>
                    <a:pt x="15379548" y="1473200"/>
                  </a:lnTo>
                  <a:lnTo>
                    <a:pt x="15379548" y="1422400"/>
                  </a:lnTo>
                  <a:lnTo>
                    <a:pt x="15379815" y="1371600"/>
                  </a:lnTo>
                  <a:lnTo>
                    <a:pt x="15379548" y="1371600"/>
                  </a:lnTo>
                  <a:lnTo>
                    <a:pt x="15379548" y="1295400"/>
                  </a:lnTo>
                  <a:lnTo>
                    <a:pt x="15380945" y="1270000"/>
                  </a:lnTo>
                  <a:lnTo>
                    <a:pt x="15400858" y="1231900"/>
                  </a:lnTo>
                  <a:lnTo>
                    <a:pt x="15439860" y="1193800"/>
                  </a:lnTo>
                  <a:lnTo>
                    <a:pt x="15455557" y="1193800"/>
                  </a:lnTo>
                  <a:lnTo>
                    <a:pt x="15597124" y="1155700"/>
                  </a:lnTo>
                  <a:lnTo>
                    <a:pt x="15616187" y="1155700"/>
                  </a:lnTo>
                  <a:lnTo>
                    <a:pt x="15632608" y="1143000"/>
                  </a:lnTo>
                  <a:lnTo>
                    <a:pt x="15645727" y="1130300"/>
                  </a:lnTo>
                  <a:lnTo>
                    <a:pt x="15654884" y="1104900"/>
                  </a:lnTo>
                  <a:lnTo>
                    <a:pt x="15661729" y="1092200"/>
                  </a:lnTo>
                  <a:lnTo>
                    <a:pt x="15669044" y="1079500"/>
                  </a:lnTo>
                  <a:lnTo>
                    <a:pt x="15676804" y="1054100"/>
                  </a:lnTo>
                  <a:lnTo>
                    <a:pt x="15684996" y="1041400"/>
                  </a:lnTo>
                  <a:lnTo>
                    <a:pt x="15691409" y="1016000"/>
                  </a:lnTo>
                  <a:lnTo>
                    <a:pt x="15692806" y="1003300"/>
                  </a:lnTo>
                  <a:lnTo>
                    <a:pt x="15689237" y="977900"/>
                  </a:lnTo>
                  <a:lnTo>
                    <a:pt x="15680741" y="965200"/>
                  </a:lnTo>
                  <a:lnTo>
                    <a:pt x="15603970" y="838200"/>
                  </a:lnTo>
                  <a:lnTo>
                    <a:pt x="15596477" y="825500"/>
                  </a:lnTo>
                  <a:lnTo>
                    <a:pt x="15591562" y="800100"/>
                  </a:lnTo>
                  <a:lnTo>
                    <a:pt x="15589301" y="787400"/>
                  </a:lnTo>
                  <a:lnTo>
                    <a:pt x="15589796" y="774700"/>
                  </a:lnTo>
                  <a:lnTo>
                    <a:pt x="15593060" y="762000"/>
                  </a:lnTo>
                  <a:lnTo>
                    <a:pt x="15598966" y="736600"/>
                  </a:lnTo>
                  <a:lnTo>
                    <a:pt x="15607322" y="723900"/>
                  </a:lnTo>
                  <a:lnTo>
                    <a:pt x="15617965" y="711200"/>
                  </a:lnTo>
                  <a:lnTo>
                    <a:pt x="15735008" y="596900"/>
                  </a:lnTo>
                  <a:lnTo>
                    <a:pt x="15747619" y="584200"/>
                  </a:lnTo>
                  <a:lnTo>
                    <a:pt x="15761780" y="584200"/>
                  </a:lnTo>
                  <a:lnTo>
                    <a:pt x="15777134" y="571500"/>
                  </a:lnTo>
                  <a:lnTo>
                    <a:pt x="15841777" y="571500"/>
                  </a:lnTo>
                  <a:lnTo>
                    <a:pt x="15856484" y="584200"/>
                  </a:lnTo>
                  <a:lnTo>
                    <a:pt x="15979991" y="660400"/>
                  </a:lnTo>
                  <a:lnTo>
                    <a:pt x="15998470" y="673100"/>
                  </a:lnTo>
                  <a:lnTo>
                    <a:pt x="16038094" y="673100"/>
                  </a:lnTo>
                  <a:lnTo>
                    <a:pt x="16057461" y="660400"/>
                  </a:lnTo>
                  <a:lnTo>
                    <a:pt x="16075292" y="660400"/>
                  </a:lnTo>
                  <a:lnTo>
                    <a:pt x="16093377" y="647700"/>
                  </a:lnTo>
                  <a:lnTo>
                    <a:pt x="16111665" y="647700"/>
                  </a:lnTo>
                  <a:lnTo>
                    <a:pt x="16148292" y="622300"/>
                  </a:lnTo>
                  <a:lnTo>
                    <a:pt x="16163354" y="609600"/>
                  </a:lnTo>
                  <a:lnTo>
                    <a:pt x="16174708" y="596900"/>
                  </a:lnTo>
                  <a:lnTo>
                    <a:pt x="16181756" y="571500"/>
                  </a:lnTo>
                  <a:lnTo>
                    <a:pt x="16214801" y="431800"/>
                  </a:lnTo>
                  <a:lnTo>
                    <a:pt x="16219894" y="419100"/>
                  </a:lnTo>
                  <a:lnTo>
                    <a:pt x="16227514" y="406400"/>
                  </a:lnTo>
                  <a:lnTo>
                    <a:pt x="16237433" y="393700"/>
                  </a:lnTo>
                  <a:lnTo>
                    <a:pt x="16249447" y="381000"/>
                  </a:lnTo>
                  <a:lnTo>
                    <a:pt x="16263201" y="368300"/>
                  </a:lnTo>
                  <a:lnTo>
                    <a:pt x="16278225" y="368300"/>
                  </a:lnTo>
                  <a:lnTo>
                    <a:pt x="16294138" y="355600"/>
                  </a:lnTo>
                  <a:lnTo>
                    <a:pt x="16492563" y="355600"/>
                  </a:lnTo>
                  <a:lnTo>
                    <a:pt x="16508476" y="368300"/>
                  </a:lnTo>
                  <a:lnTo>
                    <a:pt x="16523500" y="368300"/>
                  </a:lnTo>
                  <a:lnTo>
                    <a:pt x="16559200" y="406400"/>
                  </a:lnTo>
                  <a:lnTo>
                    <a:pt x="16604945" y="571500"/>
                  </a:lnTo>
                  <a:lnTo>
                    <a:pt x="16611880" y="596900"/>
                  </a:lnTo>
                  <a:lnTo>
                    <a:pt x="16623018" y="609600"/>
                  </a:lnTo>
                  <a:lnTo>
                    <a:pt x="16637775" y="622300"/>
                  </a:lnTo>
                  <a:lnTo>
                    <a:pt x="16655580" y="635000"/>
                  </a:lnTo>
                  <a:lnTo>
                    <a:pt x="17764633" y="635000"/>
                  </a:lnTo>
                  <a:lnTo>
                    <a:pt x="17776330" y="647700"/>
                  </a:lnTo>
                  <a:lnTo>
                    <a:pt x="17791684" y="660400"/>
                  </a:lnTo>
                  <a:lnTo>
                    <a:pt x="17809947" y="673100"/>
                  </a:lnTo>
                  <a:lnTo>
                    <a:pt x="17859579" y="673100"/>
                  </a:lnTo>
                  <a:lnTo>
                    <a:pt x="17883455" y="647700"/>
                  </a:lnTo>
                  <a:lnTo>
                    <a:pt x="17899558" y="635000"/>
                  </a:lnTo>
                  <a:lnTo>
                    <a:pt x="17905464" y="596900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6747870"/>
              <a:ext cx="4710281" cy="3218695"/>
            </a:xfrm>
            <a:prstGeom prst="rect"/>
          </p:spPr>
        </p:pic>
        <p:pic>
          <p:nvPicPr>
            <p:cNvPr id="2097167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34656" y="1843382"/>
              <a:ext cx="9699285" cy="7410449"/>
            </a:xfrm>
            <a:prstGeom prst="rect"/>
          </p:spPr>
        </p:pic>
      </p:grpSp>
      <p:sp>
        <p:nvSpPr>
          <p:cNvPr id="1048634" name="object 7"/>
          <p:cNvSpPr txBox="1">
            <a:spLocks noGrp="1"/>
          </p:cNvSpPr>
          <p:nvPr>
            <p:ph type="title"/>
          </p:nvPr>
        </p:nvSpPr>
        <p:spPr>
          <a:xfrm>
            <a:off x="3983432" y="147712"/>
            <a:ext cx="10721975" cy="1371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9200" spc="-20">
                <a:solidFill>
                  <a:srgbClr val="E14661"/>
                </a:solidFill>
                <a:latin typeface="Tahoma"/>
                <a:cs typeface="Tahoma"/>
              </a:rPr>
              <a:t>Python</a:t>
            </a:r>
            <a:r>
              <a:rPr b="1" dirty="0" sz="9200" spc="-565">
                <a:solidFill>
                  <a:srgbClr val="E14661"/>
                </a:solidFill>
                <a:latin typeface="Tahoma"/>
                <a:cs typeface="Tahoma"/>
              </a:rPr>
              <a:t> </a:t>
            </a:r>
            <a:r>
              <a:rPr b="1" dirty="0" sz="9200" spc="10">
                <a:solidFill>
                  <a:srgbClr val="E14661"/>
                </a:solidFill>
                <a:latin typeface="Tahoma"/>
                <a:cs typeface="Tahoma"/>
              </a:rPr>
              <a:t>DATA</a:t>
            </a:r>
            <a:r>
              <a:rPr b="1" dirty="0" sz="9200" spc="-560">
                <a:solidFill>
                  <a:srgbClr val="E14661"/>
                </a:solidFill>
                <a:latin typeface="Tahoma"/>
                <a:cs typeface="Tahoma"/>
              </a:rPr>
              <a:t> </a:t>
            </a:r>
            <a:r>
              <a:rPr b="1" dirty="0" sz="9200" spc="-30">
                <a:solidFill>
                  <a:srgbClr val="E14661"/>
                </a:solidFill>
                <a:latin typeface="Tahoma"/>
                <a:cs typeface="Tahoma"/>
              </a:rPr>
              <a:t>Type</a:t>
            </a:r>
            <a:endParaRPr sz="9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 txBox="1"/>
          <p:nvPr/>
        </p:nvSpPr>
        <p:spPr>
          <a:xfrm>
            <a:off x="4704260" y="1773503"/>
            <a:ext cx="8382000" cy="5967187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12700" marR="5080">
              <a:lnSpc>
                <a:spcPct val="116199"/>
              </a:lnSpc>
              <a:spcBef>
                <a:spcPts val="95"/>
              </a:spcBef>
            </a:pPr>
            <a:r>
              <a:rPr dirty="0" sz="3400" spc="365">
                <a:solidFill>
                  <a:srgbClr val="F6D956"/>
                </a:solidFill>
                <a:latin typeface="Microsoft Sans Serif"/>
                <a:cs typeface="Microsoft Sans Serif"/>
              </a:rPr>
              <a:t>#</a:t>
            </a:r>
            <a:r>
              <a:rPr dirty="0" sz="3400" spc="-80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95">
                <a:solidFill>
                  <a:srgbClr val="F6D956"/>
                </a:solidFill>
                <a:latin typeface="Microsoft Sans Serif"/>
                <a:cs typeface="Microsoft Sans Serif"/>
              </a:rPr>
              <a:t>Python3</a:t>
            </a:r>
            <a:r>
              <a:rPr dirty="0" sz="3400" spc="-80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95">
                <a:solidFill>
                  <a:srgbClr val="F6D956"/>
                </a:solidFill>
                <a:latin typeface="Microsoft Sans Serif"/>
                <a:cs typeface="Microsoft Sans Serif"/>
              </a:rPr>
              <a:t>program</a:t>
            </a:r>
            <a:r>
              <a:rPr dirty="0" sz="3400" spc="-80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330">
                <a:solidFill>
                  <a:srgbClr val="F6D956"/>
                </a:solidFill>
                <a:latin typeface="Microsoft Sans Serif"/>
                <a:cs typeface="Microsoft Sans Serif"/>
              </a:rPr>
              <a:t>to</a:t>
            </a:r>
            <a:r>
              <a:rPr dirty="0" sz="3400" spc="-80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00">
                <a:solidFill>
                  <a:srgbClr val="F6D956"/>
                </a:solidFill>
                <a:latin typeface="Microsoft Sans Serif"/>
                <a:cs typeface="Microsoft Sans Serif"/>
              </a:rPr>
              <a:t>add</a:t>
            </a:r>
            <a:r>
              <a:rPr dirty="0" sz="3400" spc="-80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95">
                <a:solidFill>
                  <a:srgbClr val="F6D956"/>
                </a:solidFill>
                <a:latin typeface="Microsoft Sans Serif"/>
                <a:cs typeface="Microsoft Sans Serif"/>
              </a:rPr>
              <a:t>two</a:t>
            </a:r>
            <a:r>
              <a:rPr dirty="0" sz="3400" spc="-75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90">
                <a:solidFill>
                  <a:srgbClr val="F6D956"/>
                </a:solidFill>
                <a:latin typeface="Microsoft Sans Serif"/>
                <a:cs typeface="Microsoft Sans Serif"/>
              </a:rPr>
              <a:t>numbers </a:t>
            </a:r>
            <a:r>
              <a:rPr dirty="0" sz="3400" spc="-890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55">
                <a:solidFill>
                  <a:srgbClr val="FFFFFF"/>
                </a:solidFill>
                <a:latin typeface="Microsoft Sans Serif"/>
                <a:cs typeface="Microsoft Sans Serif"/>
              </a:rPr>
              <a:t>num1 </a:t>
            </a:r>
            <a:r>
              <a:rPr dirty="0" sz="3400" spc="175">
                <a:solidFill>
                  <a:srgbClr val="FFFFFF"/>
                </a:solidFill>
                <a:latin typeface="Microsoft Sans Serif"/>
                <a:cs typeface="Microsoft Sans Serif"/>
              </a:rPr>
              <a:t>=int(input( </a:t>
            </a:r>
            <a:r>
              <a:rPr dirty="0" sz="3400" spc="220">
                <a:solidFill>
                  <a:srgbClr val="FFFFFF"/>
                </a:solidFill>
                <a:latin typeface="Microsoft Sans Serif"/>
                <a:cs typeface="Microsoft Sans Serif"/>
              </a:rPr>
              <a:t>"enter </a:t>
            </a:r>
            <a:r>
              <a:rPr dirty="0" sz="3400" spc="24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3400" spc="145">
                <a:solidFill>
                  <a:srgbClr val="FFFFFF"/>
                </a:solidFill>
                <a:latin typeface="Microsoft Sans Serif"/>
                <a:cs typeface="Microsoft Sans Serif"/>
              </a:rPr>
              <a:t>number:")) </a:t>
            </a:r>
            <a:r>
              <a:rPr dirty="0" sz="3400" spc="1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70">
                <a:solidFill>
                  <a:srgbClr val="FFFFFF"/>
                </a:solidFill>
                <a:latin typeface="Microsoft Sans Serif"/>
                <a:cs typeface="Microsoft Sans Serif"/>
              </a:rPr>
              <a:t>num2</a:t>
            </a:r>
            <a:r>
              <a:rPr dirty="0" sz="34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Microsoft Sans Serif"/>
                <a:cs typeface="Microsoft Sans Serif"/>
              </a:rPr>
              <a:t>12</a:t>
            </a:r>
            <a:endParaRPr sz="3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Microsoft Sans Serif"/>
              <a:cs typeface="Microsoft Sans Serif"/>
            </a:endParaRPr>
          </a:p>
          <a:p>
            <a:pPr algn="ctr" marL="2141220" marR="2134235">
              <a:lnSpc>
                <a:spcPct val="116199"/>
              </a:lnSpc>
            </a:pPr>
            <a:r>
              <a:rPr dirty="0" sz="3400" spc="365">
                <a:solidFill>
                  <a:srgbClr val="F6D956"/>
                </a:solidFill>
                <a:latin typeface="Microsoft Sans Serif"/>
                <a:cs typeface="Microsoft Sans Serif"/>
              </a:rPr>
              <a:t># </a:t>
            </a:r>
            <a:r>
              <a:rPr dirty="0" sz="3400" spc="160">
                <a:solidFill>
                  <a:srgbClr val="F6D956"/>
                </a:solidFill>
                <a:latin typeface="Microsoft Sans Serif"/>
                <a:cs typeface="Microsoft Sans Serif"/>
              </a:rPr>
              <a:t>Adding </a:t>
            </a:r>
            <a:r>
              <a:rPr dirty="0" sz="3400" spc="295">
                <a:solidFill>
                  <a:srgbClr val="F6D956"/>
                </a:solidFill>
                <a:latin typeface="Microsoft Sans Serif"/>
                <a:cs typeface="Microsoft Sans Serif"/>
              </a:rPr>
              <a:t>two </a:t>
            </a:r>
            <a:r>
              <a:rPr dirty="0" sz="3400" spc="140">
                <a:solidFill>
                  <a:srgbClr val="F6D956"/>
                </a:solidFill>
                <a:latin typeface="Microsoft Sans Serif"/>
                <a:cs typeface="Microsoft Sans Serif"/>
              </a:rPr>
              <a:t>nos </a:t>
            </a:r>
            <a:r>
              <a:rPr dirty="0" sz="3400" spc="145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400" spc="19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3400" spc="30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2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3400" spc="19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3400" spc="29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3400" spc="-75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-21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2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3400" spc="19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3400" spc="29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3400" spc="-2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3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Microsoft Sans Serif"/>
              <a:cs typeface="Microsoft Sans Serif"/>
            </a:endParaRPr>
          </a:p>
          <a:p>
            <a:pPr indent="1803400" marL="642620" marR="635000">
              <a:lnSpc>
                <a:spcPct val="116199"/>
              </a:lnSpc>
              <a:tabLst>
                <a:tab algn="l" pos="5833110"/>
              </a:tabLst>
            </a:pPr>
            <a:r>
              <a:rPr dirty="0" sz="3400" spc="365">
                <a:solidFill>
                  <a:srgbClr val="F6D956"/>
                </a:solidFill>
                <a:latin typeface="Microsoft Sans Serif"/>
                <a:cs typeface="Microsoft Sans Serif"/>
              </a:rPr>
              <a:t># </a:t>
            </a:r>
            <a:r>
              <a:rPr dirty="0" sz="3400" spc="215">
                <a:solidFill>
                  <a:srgbClr val="F6D956"/>
                </a:solidFill>
                <a:latin typeface="Microsoft Sans Serif"/>
                <a:cs typeface="Microsoft Sans Serif"/>
              </a:rPr>
              <a:t>printing </a:t>
            </a:r>
            <a:r>
              <a:rPr dirty="0" sz="3400" spc="120">
                <a:solidFill>
                  <a:srgbClr val="F6D956"/>
                </a:solidFill>
                <a:latin typeface="Microsoft Sans Serif"/>
                <a:cs typeface="Microsoft Sans Serif"/>
              </a:rPr>
              <a:t>values </a:t>
            </a:r>
            <a:r>
              <a:rPr dirty="0" sz="3400" spc="125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90">
                <a:solidFill>
                  <a:srgbClr val="FFFFFF"/>
                </a:solidFill>
                <a:latin typeface="Microsoft Sans Serif"/>
                <a:cs typeface="Microsoft Sans Serif"/>
              </a:rPr>
              <a:t>print("Sum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8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55">
                <a:solidFill>
                  <a:srgbClr val="FFFFFF"/>
                </a:solidFill>
                <a:latin typeface="Microsoft Sans Serif"/>
                <a:cs typeface="Microsoft Sans Serif"/>
              </a:rPr>
              <a:t>num1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75">
                <a:solidFill>
                  <a:srgbClr val="FFFFFF"/>
                </a:solidFill>
                <a:latin typeface="Microsoft Sans Serif"/>
                <a:cs typeface="Microsoft Sans Serif"/>
              </a:rPr>
              <a:t>and	</a:t>
            </a:r>
            <a:r>
              <a:rPr dirty="0" sz="3400" spc="170">
                <a:solidFill>
                  <a:srgbClr val="FFFFFF"/>
                </a:solidFill>
                <a:latin typeface="Microsoft Sans Serif"/>
                <a:cs typeface="Microsoft Sans Serif"/>
              </a:rPr>
              <a:t>num2</a:t>
            </a:r>
            <a:r>
              <a:rPr dirty="0" sz="3400" spc="-1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80">
                <a:solidFill>
                  <a:srgbClr val="FFFFFF"/>
                </a:solidFill>
                <a:latin typeface="Microsoft Sans Serif"/>
                <a:cs typeface="Microsoft Sans Serif"/>
              </a:rPr>
              <a:t>is:"</a:t>
            </a:r>
            <a:endParaRPr sz="3400">
              <a:latin typeface="Microsoft Sans Serif"/>
              <a:cs typeface="Microsoft Sans Serif"/>
            </a:endParaRPr>
          </a:p>
          <a:p>
            <a:pPr marL="2839720">
              <a:lnSpc>
                <a:spcPct val="100000"/>
              </a:lnSpc>
              <a:spcBef>
                <a:spcPts val="660"/>
              </a:spcBef>
            </a:pPr>
            <a:r>
              <a:rPr dirty="0" sz="3400" spc="105">
                <a:solidFill>
                  <a:srgbClr val="FFFFFF"/>
                </a:solidFill>
                <a:latin typeface="Microsoft Sans Serif"/>
                <a:cs typeface="Microsoft Sans Serif"/>
              </a:rPr>
              <a:t>,num1,num2)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1048638" name="object 3"/>
          <p:cNvSpPr txBox="1">
            <a:spLocks noGrp="1"/>
          </p:cNvSpPr>
          <p:nvPr>
            <p:ph type="title"/>
          </p:nvPr>
        </p:nvSpPr>
        <p:spPr>
          <a:xfrm>
            <a:off x="3763395" y="330258"/>
            <a:ext cx="10264140" cy="652145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350" spc="260">
                <a:latin typeface="Microsoft Sans Serif"/>
                <a:cs typeface="Microsoft Sans Serif"/>
              </a:rPr>
              <a:t>Python3</a:t>
            </a:r>
            <a:r>
              <a:rPr dirty="0" sz="4350" spc="-90">
                <a:latin typeface="Microsoft Sans Serif"/>
                <a:cs typeface="Microsoft Sans Serif"/>
              </a:rPr>
              <a:t> </a:t>
            </a:r>
            <a:r>
              <a:rPr dirty="0" sz="4350" spc="260">
                <a:latin typeface="Microsoft Sans Serif"/>
                <a:cs typeface="Microsoft Sans Serif"/>
              </a:rPr>
              <a:t>program</a:t>
            </a:r>
            <a:r>
              <a:rPr dirty="0" sz="4350" spc="-90">
                <a:latin typeface="Microsoft Sans Serif"/>
                <a:cs typeface="Microsoft Sans Serif"/>
              </a:rPr>
              <a:t> </a:t>
            </a:r>
            <a:r>
              <a:rPr dirty="0" sz="4350" spc="434">
                <a:latin typeface="Microsoft Sans Serif"/>
                <a:cs typeface="Microsoft Sans Serif"/>
              </a:rPr>
              <a:t>to</a:t>
            </a:r>
            <a:r>
              <a:rPr dirty="0" sz="4350" spc="-90">
                <a:latin typeface="Microsoft Sans Serif"/>
                <a:cs typeface="Microsoft Sans Serif"/>
              </a:rPr>
              <a:t> </a:t>
            </a:r>
            <a:r>
              <a:rPr dirty="0" sz="4350" spc="270">
                <a:latin typeface="Microsoft Sans Serif"/>
                <a:cs typeface="Microsoft Sans Serif"/>
              </a:rPr>
              <a:t>add</a:t>
            </a:r>
            <a:r>
              <a:rPr dirty="0" sz="4350" spc="-90">
                <a:latin typeface="Microsoft Sans Serif"/>
                <a:cs typeface="Microsoft Sans Serif"/>
              </a:rPr>
              <a:t> </a:t>
            </a:r>
            <a:r>
              <a:rPr dirty="0" sz="4350" spc="390">
                <a:latin typeface="Microsoft Sans Serif"/>
                <a:cs typeface="Microsoft Sans Serif"/>
              </a:rPr>
              <a:t>two</a:t>
            </a:r>
            <a:r>
              <a:rPr dirty="0" sz="4350" spc="-85">
                <a:latin typeface="Microsoft Sans Serif"/>
                <a:cs typeface="Microsoft Sans Serif"/>
              </a:rPr>
              <a:t> </a:t>
            </a:r>
            <a:r>
              <a:rPr dirty="0" sz="4350" spc="260">
                <a:latin typeface="Microsoft Sans Serif"/>
                <a:cs typeface="Microsoft Sans Serif"/>
              </a:rPr>
              <a:t>numbers</a:t>
            </a:r>
            <a:endParaRPr sz="4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 txBox="1">
            <a:spLocks noGrp="1"/>
          </p:cNvSpPr>
          <p:nvPr>
            <p:ph type="title"/>
          </p:nvPr>
        </p:nvSpPr>
        <p:spPr>
          <a:xfrm>
            <a:off x="159345" y="0"/>
            <a:ext cx="5132705" cy="6959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0">
                <a:latin typeface="Microsoft Sans Serif"/>
                <a:cs typeface="Microsoft Sans Serif"/>
              </a:rPr>
              <a:t>LISTS</a:t>
            </a:r>
            <a:r>
              <a:rPr dirty="0" sz="4400" spc="-120">
                <a:latin typeface="Microsoft Sans Serif"/>
                <a:cs typeface="Microsoft Sans Serif"/>
              </a:rPr>
              <a:t> </a:t>
            </a:r>
            <a:r>
              <a:rPr dirty="0" sz="4400" spc="110">
                <a:latin typeface="Microsoft Sans Serif"/>
                <a:cs typeface="Microsoft Sans Serif"/>
              </a:rPr>
              <a:t>AND</a:t>
            </a:r>
            <a:r>
              <a:rPr dirty="0" sz="4400" spc="-114">
                <a:latin typeface="Microsoft Sans Serif"/>
                <a:cs typeface="Microsoft Sans Serif"/>
              </a:rPr>
              <a:t> </a:t>
            </a:r>
            <a:r>
              <a:rPr dirty="0" sz="4400" spc="-85">
                <a:latin typeface="Microsoft Sans Serif"/>
                <a:cs typeface="Microsoft Sans Serif"/>
              </a:rPr>
              <a:t>TUBLES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1048640" name="object 3"/>
          <p:cNvSpPr txBox="1"/>
          <p:nvPr/>
        </p:nvSpPr>
        <p:spPr>
          <a:xfrm>
            <a:off x="4862611" y="7680039"/>
            <a:ext cx="7651115" cy="543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215">
                <a:solidFill>
                  <a:srgbClr val="F6D956"/>
                </a:solidFill>
                <a:latin typeface="Microsoft Sans Serif"/>
                <a:cs typeface="Microsoft Sans Serif"/>
              </a:rPr>
              <a:t>mylist</a:t>
            </a:r>
            <a:r>
              <a:rPr dirty="0" sz="3400" spc="-80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-130">
                <a:solidFill>
                  <a:srgbClr val="F6D956"/>
                </a:solidFill>
                <a:latin typeface="Microsoft Sans Serif"/>
                <a:cs typeface="Microsoft Sans Serif"/>
              </a:rPr>
              <a:t>=</a:t>
            </a:r>
            <a:r>
              <a:rPr dirty="0" sz="3400" spc="-75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65">
                <a:solidFill>
                  <a:srgbClr val="F6D956"/>
                </a:solidFill>
                <a:latin typeface="Microsoft Sans Serif"/>
                <a:cs typeface="Microsoft Sans Serif"/>
              </a:rPr>
              <a:t>["apple",</a:t>
            </a:r>
            <a:r>
              <a:rPr dirty="0" sz="3400" spc="-80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25">
                <a:solidFill>
                  <a:srgbClr val="F6D956"/>
                </a:solidFill>
                <a:latin typeface="Microsoft Sans Serif"/>
                <a:cs typeface="Microsoft Sans Serif"/>
              </a:rPr>
              <a:t>"banana",</a:t>
            </a:r>
            <a:r>
              <a:rPr dirty="0" sz="3400" spc="-75">
                <a:solidFill>
                  <a:srgbClr val="F6D956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10">
                <a:solidFill>
                  <a:srgbClr val="F6D956"/>
                </a:solidFill>
                <a:latin typeface="Microsoft Sans Serif"/>
                <a:cs typeface="Microsoft Sans Serif"/>
              </a:rPr>
              <a:t>"cherry"]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1048641" name="object 4"/>
          <p:cNvSpPr txBox="1"/>
          <p:nvPr/>
        </p:nvSpPr>
        <p:spPr>
          <a:xfrm>
            <a:off x="1521399" y="5047924"/>
            <a:ext cx="14465300" cy="1485265"/>
          </a:xfrm>
          <a:prstGeom prst="rect"/>
        </p:spPr>
        <p:txBody>
          <a:bodyPr bIns="0" lIns="0" rIns="0" rtlCol="0" tIns="83820" vert="horz" wrap="square">
            <a:spAutoFit/>
          </a:bodyPr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dirty="0" sz="2800" spc="13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5">
                <a:solidFill>
                  <a:srgbClr val="FFFFFF"/>
                </a:solidFill>
                <a:latin typeface="Microsoft Sans Serif"/>
                <a:cs typeface="Microsoft Sans Serif"/>
              </a:rPr>
              <a:t>Items</a:t>
            </a:r>
            <a:endParaRPr sz="2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800" spc="13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Microsoft Sans Serif"/>
                <a:cs typeface="Microsoft Sans Serif"/>
              </a:rPr>
              <a:t>items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5">
                <a:solidFill>
                  <a:srgbClr val="FFFFFF"/>
                </a:solidFill>
                <a:latin typeface="Microsoft Sans Serif"/>
                <a:cs typeface="Microsoft Sans Serif"/>
              </a:rPr>
              <a:t>ordered,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Microsoft Sans Serif"/>
                <a:cs typeface="Microsoft Sans Serif"/>
              </a:rPr>
              <a:t>changeable,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Microsoft Sans Serif"/>
                <a:cs typeface="Microsoft Sans Serif"/>
              </a:rPr>
              <a:t>allow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75">
                <a:solidFill>
                  <a:srgbClr val="FFFFFF"/>
                </a:solidFill>
                <a:latin typeface="Microsoft Sans Serif"/>
                <a:cs typeface="Microsoft Sans Serif"/>
              </a:rPr>
              <a:t>duplicate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Microsoft Sans Serif"/>
                <a:cs typeface="Microsoft Sans Serif"/>
              </a:rPr>
              <a:t>values.</a:t>
            </a:r>
            <a:endParaRPr sz="2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z="2800" spc="13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dirty="0" sz="28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Microsoft Sans Serif"/>
                <a:cs typeface="Microsoft Sans Serif"/>
              </a:rPr>
              <a:t>items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Microsoft Sans Serif"/>
                <a:cs typeface="Microsoft Sans Serif"/>
              </a:rPr>
              <a:t>indexed,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1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10">
                <a:solidFill>
                  <a:srgbClr val="FFFFFF"/>
                </a:solidFill>
                <a:latin typeface="Microsoft Sans Serif"/>
                <a:cs typeface="Microsoft Sans Serif"/>
              </a:rPr>
              <a:t>first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0">
                <a:solidFill>
                  <a:srgbClr val="FFFFFF"/>
                </a:solidFill>
                <a:latin typeface="Microsoft Sans Serif"/>
                <a:cs typeface="Microsoft Sans Serif"/>
              </a:rPr>
              <a:t>item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Microsoft Sans Serif"/>
                <a:cs typeface="Microsoft Sans Serif"/>
              </a:rPr>
              <a:t>index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90">
                <a:solidFill>
                  <a:srgbClr val="FFFFFF"/>
                </a:solidFill>
                <a:latin typeface="Microsoft Sans Serif"/>
                <a:cs typeface="Microsoft Sans Serif"/>
              </a:rPr>
              <a:t>[0],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1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40">
                <a:solidFill>
                  <a:srgbClr val="FFFFFF"/>
                </a:solidFill>
                <a:latin typeface="Microsoft Sans Serif"/>
                <a:cs typeface="Microsoft Sans Serif"/>
              </a:rPr>
              <a:t>second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0">
                <a:solidFill>
                  <a:srgbClr val="FFFFFF"/>
                </a:solidFill>
                <a:latin typeface="Microsoft Sans Serif"/>
                <a:cs typeface="Microsoft Sans Serif"/>
              </a:rPr>
              <a:t>item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Microsoft Sans Serif"/>
                <a:cs typeface="Microsoft Sans Serif"/>
              </a:rPr>
              <a:t>index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Microsoft Sans Serif"/>
                <a:cs typeface="Microsoft Sans Serif"/>
              </a:rPr>
              <a:t>[1]</a:t>
            </a:r>
            <a:r>
              <a:rPr dirty="0" sz="28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40">
                <a:solidFill>
                  <a:srgbClr val="FFFFFF"/>
                </a:solidFill>
                <a:latin typeface="Microsoft Sans Serif"/>
                <a:cs typeface="Microsoft Sans Serif"/>
              </a:rPr>
              <a:t>etc.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048642" name="object 5"/>
          <p:cNvSpPr txBox="1"/>
          <p:nvPr/>
        </p:nvSpPr>
        <p:spPr>
          <a:xfrm>
            <a:off x="3264495" y="997650"/>
            <a:ext cx="11759565" cy="27965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R="903605">
              <a:lnSpc>
                <a:spcPct val="100000"/>
              </a:lnSpc>
              <a:spcBef>
                <a:spcPts val="100"/>
              </a:spcBef>
            </a:pPr>
            <a:r>
              <a:rPr b="1" dirty="0" sz="9200" spc="-104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9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20"/>
              </a:spcBef>
            </a:pPr>
            <a:r>
              <a:rPr dirty="0" sz="3400" spc="114">
                <a:solidFill>
                  <a:srgbClr val="FFFFFF"/>
                </a:solidFill>
                <a:latin typeface="Microsoft Sans Serif"/>
                <a:cs typeface="Microsoft Sans Serif"/>
              </a:rPr>
              <a:t>Lists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1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3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32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95">
                <a:solidFill>
                  <a:srgbClr val="FFFFFF"/>
                </a:solidFill>
                <a:latin typeface="Microsoft Sans Serif"/>
                <a:cs typeface="Microsoft Sans Serif"/>
              </a:rPr>
              <a:t>store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25">
                <a:solidFill>
                  <a:srgbClr val="FFFFFF"/>
                </a:solidFill>
                <a:latin typeface="Microsoft Sans Serif"/>
                <a:cs typeface="Microsoft Sans Serif"/>
              </a:rPr>
              <a:t>multiple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80">
                <a:solidFill>
                  <a:srgbClr val="FFFFFF"/>
                </a:solidFill>
                <a:latin typeface="Microsoft Sans Serif"/>
                <a:cs typeface="Microsoft Sans Serif"/>
              </a:rPr>
              <a:t>items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75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95">
                <a:solidFill>
                  <a:srgbClr val="FFFFFF"/>
                </a:solidFill>
                <a:latin typeface="Microsoft Sans Serif"/>
                <a:cs typeface="Microsoft Sans Serif"/>
              </a:rPr>
              <a:t>single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25">
                <a:solidFill>
                  <a:srgbClr val="FFFFFF"/>
                </a:solidFill>
                <a:latin typeface="Microsoft Sans Serif"/>
                <a:cs typeface="Microsoft Sans Serif"/>
              </a:rPr>
              <a:t>variable.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>
            <a:spLocks noGrp="1"/>
          </p:cNvSpPr>
          <p:nvPr>
            <p:ph type="title"/>
          </p:nvPr>
        </p:nvSpPr>
        <p:spPr>
          <a:xfrm>
            <a:off x="7231881" y="997649"/>
            <a:ext cx="3824604" cy="14274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9200" spc="-685">
                <a:latin typeface="Verdana"/>
                <a:cs typeface="Verdana"/>
              </a:rPr>
              <a:t>Tuples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1048644" name="object 3"/>
          <p:cNvSpPr txBox="1"/>
          <p:nvPr/>
        </p:nvSpPr>
        <p:spPr>
          <a:xfrm>
            <a:off x="1733792" y="3152951"/>
            <a:ext cx="14046835" cy="63430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4234180" marL="6515734" marR="1501140">
              <a:lnSpc>
                <a:spcPct val="115799"/>
              </a:lnSpc>
              <a:spcBef>
                <a:spcPts val="100"/>
              </a:spcBef>
            </a:pPr>
            <a:r>
              <a:rPr dirty="0" sz="3400" spc="105">
                <a:solidFill>
                  <a:srgbClr val="FFFFFF"/>
                </a:solidFill>
                <a:latin typeface="Microsoft Sans Serif"/>
                <a:cs typeface="Microsoft Sans Serif"/>
              </a:rPr>
              <a:t>Tuples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1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3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32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95">
                <a:solidFill>
                  <a:srgbClr val="FFFFFF"/>
                </a:solidFill>
                <a:latin typeface="Microsoft Sans Serif"/>
                <a:cs typeface="Microsoft Sans Serif"/>
              </a:rPr>
              <a:t>store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25">
                <a:solidFill>
                  <a:srgbClr val="FFFFFF"/>
                </a:solidFill>
                <a:latin typeface="Microsoft Sans Serif"/>
                <a:cs typeface="Microsoft Sans Serif"/>
              </a:rPr>
              <a:t>multiple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80">
                <a:solidFill>
                  <a:srgbClr val="FFFFFF"/>
                </a:solidFill>
                <a:latin typeface="Microsoft Sans Serif"/>
                <a:cs typeface="Microsoft Sans Serif"/>
              </a:rPr>
              <a:t>items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75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95">
                <a:solidFill>
                  <a:srgbClr val="FFFFFF"/>
                </a:solidFill>
                <a:latin typeface="Microsoft Sans Serif"/>
                <a:cs typeface="Microsoft Sans Serif"/>
              </a:rPr>
              <a:t>single </a:t>
            </a:r>
            <a:r>
              <a:rPr dirty="0" sz="3400" spc="-8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25">
                <a:solidFill>
                  <a:srgbClr val="FFFFFF"/>
                </a:solidFill>
                <a:latin typeface="Microsoft Sans Serif"/>
                <a:cs typeface="Microsoft Sans Serif"/>
              </a:rPr>
              <a:t>variable.</a:t>
            </a:r>
            <a:endParaRPr sz="3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2650" spc="114">
                <a:solidFill>
                  <a:srgbClr val="FFFFFF"/>
                </a:solidFill>
                <a:latin typeface="Microsoft Sans Serif"/>
                <a:cs typeface="Microsoft Sans Serif"/>
              </a:rPr>
              <a:t>Tuple</a:t>
            </a:r>
            <a:r>
              <a:rPr dirty="0" sz="265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45">
                <a:solidFill>
                  <a:srgbClr val="FFFFFF"/>
                </a:solidFill>
                <a:latin typeface="Microsoft Sans Serif"/>
                <a:cs typeface="Microsoft Sans Serif"/>
              </a:rPr>
              <a:t>Items</a:t>
            </a:r>
            <a:endParaRPr sz="26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 sz="2650" spc="114">
                <a:solidFill>
                  <a:srgbClr val="FFFFFF"/>
                </a:solidFill>
                <a:latin typeface="Microsoft Sans Serif"/>
                <a:cs typeface="Microsoft Sans Serif"/>
              </a:rPr>
              <a:t>Tuple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55">
                <a:solidFill>
                  <a:srgbClr val="FFFFFF"/>
                </a:solidFill>
                <a:latin typeface="Microsoft Sans Serif"/>
                <a:cs typeface="Microsoft Sans Serif"/>
              </a:rPr>
              <a:t>items</a:t>
            </a:r>
            <a:r>
              <a:rPr dirty="0" sz="26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0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26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50">
                <a:solidFill>
                  <a:srgbClr val="FFFFFF"/>
                </a:solidFill>
                <a:latin typeface="Microsoft Sans Serif"/>
                <a:cs typeface="Microsoft Sans Serif"/>
              </a:rPr>
              <a:t>ordered,</a:t>
            </a:r>
            <a:r>
              <a:rPr dirty="0" sz="26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05">
                <a:solidFill>
                  <a:srgbClr val="FFFFFF"/>
                </a:solidFill>
                <a:latin typeface="Microsoft Sans Serif"/>
                <a:cs typeface="Microsoft Sans Serif"/>
              </a:rPr>
              <a:t>unchangeable,</a:t>
            </a:r>
            <a:r>
              <a:rPr dirty="0" sz="26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4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6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45">
                <a:solidFill>
                  <a:srgbClr val="FFFFFF"/>
                </a:solidFill>
                <a:latin typeface="Microsoft Sans Serif"/>
                <a:cs typeface="Microsoft Sans Serif"/>
              </a:rPr>
              <a:t>allow</a:t>
            </a:r>
            <a:r>
              <a:rPr dirty="0" sz="26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70">
                <a:solidFill>
                  <a:srgbClr val="FFFFFF"/>
                </a:solidFill>
                <a:latin typeface="Microsoft Sans Serif"/>
                <a:cs typeface="Microsoft Sans Serif"/>
              </a:rPr>
              <a:t>duplicate</a:t>
            </a:r>
            <a:r>
              <a:rPr dirty="0" sz="26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80">
                <a:solidFill>
                  <a:srgbClr val="FFFFFF"/>
                </a:solidFill>
                <a:latin typeface="Microsoft Sans Serif"/>
                <a:cs typeface="Microsoft Sans Serif"/>
              </a:rPr>
              <a:t>values.</a:t>
            </a:r>
            <a:endParaRPr sz="26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 sz="2650" spc="114">
                <a:solidFill>
                  <a:srgbClr val="FFFFFF"/>
                </a:solidFill>
                <a:latin typeface="Microsoft Sans Serif"/>
                <a:cs typeface="Microsoft Sans Serif"/>
              </a:rPr>
              <a:t>Tuple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55">
                <a:solidFill>
                  <a:srgbClr val="FFFFFF"/>
                </a:solidFill>
                <a:latin typeface="Microsoft Sans Serif"/>
                <a:cs typeface="Microsoft Sans Serif"/>
              </a:rPr>
              <a:t>items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0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10">
                <a:solidFill>
                  <a:srgbClr val="FFFFFF"/>
                </a:solidFill>
                <a:latin typeface="Microsoft Sans Serif"/>
                <a:cs typeface="Microsoft Sans Serif"/>
              </a:rPr>
              <a:t>indexed,</a:t>
            </a:r>
            <a:r>
              <a:rPr dirty="0" sz="26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2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200">
                <a:solidFill>
                  <a:srgbClr val="FFFFFF"/>
                </a:solidFill>
                <a:latin typeface="Microsoft Sans Serif"/>
                <a:cs typeface="Microsoft Sans Serif"/>
              </a:rPr>
              <a:t>first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95">
                <a:solidFill>
                  <a:srgbClr val="FFFFFF"/>
                </a:solidFill>
                <a:latin typeface="Microsoft Sans Serif"/>
                <a:cs typeface="Microsoft Sans Serif"/>
              </a:rPr>
              <a:t>item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65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dirty="0" sz="26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20">
                <a:solidFill>
                  <a:srgbClr val="FFFFFF"/>
                </a:solidFill>
                <a:latin typeface="Microsoft Sans Serif"/>
                <a:cs typeface="Microsoft Sans Serif"/>
              </a:rPr>
              <a:t>index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85">
                <a:solidFill>
                  <a:srgbClr val="FFFFFF"/>
                </a:solidFill>
                <a:latin typeface="Microsoft Sans Serif"/>
                <a:cs typeface="Microsoft Sans Serif"/>
              </a:rPr>
              <a:t>[0],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2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35">
                <a:solidFill>
                  <a:srgbClr val="FFFFFF"/>
                </a:solidFill>
                <a:latin typeface="Microsoft Sans Serif"/>
                <a:cs typeface="Microsoft Sans Serif"/>
              </a:rPr>
              <a:t>second</a:t>
            </a:r>
            <a:r>
              <a:rPr dirty="0" sz="26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95">
                <a:solidFill>
                  <a:srgbClr val="FFFFFF"/>
                </a:solidFill>
                <a:latin typeface="Microsoft Sans Serif"/>
                <a:cs typeface="Microsoft Sans Serif"/>
              </a:rPr>
              <a:t>item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65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20">
                <a:solidFill>
                  <a:srgbClr val="FFFFFF"/>
                </a:solidFill>
                <a:latin typeface="Microsoft Sans Serif"/>
                <a:cs typeface="Microsoft Sans Serif"/>
              </a:rPr>
              <a:t>index</a:t>
            </a:r>
            <a:r>
              <a:rPr dirty="0" sz="26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00">
                <a:solidFill>
                  <a:srgbClr val="FFFFFF"/>
                </a:solidFill>
                <a:latin typeface="Microsoft Sans Serif"/>
                <a:cs typeface="Microsoft Sans Serif"/>
              </a:rPr>
              <a:t>[1]</a:t>
            </a:r>
            <a:r>
              <a:rPr dirty="0" sz="26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135">
                <a:solidFill>
                  <a:srgbClr val="FFFFFF"/>
                </a:solidFill>
                <a:latin typeface="Microsoft Sans Serif"/>
                <a:cs typeface="Microsoft Sans Serif"/>
              </a:rPr>
              <a:t>etc.</a:t>
            </a:r>
            <a:endParaRPr sz="26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Microsoft Sans Serif"/>
              <a:cs typeface="Microsoft Sans Serif"/>
            </a:endParaRPr>
          </a:p>
          <a:p>
            <a:pPr algn="ctr" marL="1365885">
              <a:lnSpc>
                <a:spcPct val="100000"/>
              </a:lnSpc>
            </a:pPr>
            <a:r>
              <a:rPr dirty="0" sz="3400" spc="1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40">
                <a:solidFill>
                  <a:srgbClr val="FFFFFF"/>
                </a:solidFill>
                <a:latin typeface="Microsoft Sans Serif"/>
                <a:cs typeface="Microsoft Sans Serif"/>
              </a:rPr>
              <a:t>tuple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04">
                <a:solidFill>
                  <a:srgbClr val="FFFFFF"/>
                </a:solidFill>
                <a:latin typeface="Microsoft Sans Serif"/>
                <a:cs typeface="Microsoft Sans Serif"/>
              </a:rPr>
              <a:t>collection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9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04">
                <a:solidFill>
                  <a:srgbClr val="FFFFFF"/>
                </a:solidFill>
                <a:latin typeface="Microsoft Sans Serif"/>
                <a:cs typeface="Microsoft Sans Serif"/>
              </a:rPr>
              <a:t>ordered</a:t>
            </a:r>
            <a:r>
              <a:rPr dirty="0" sz="3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6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3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14">
                <a:solidFill>
                  <a:srgbClr val="FFFFFF"/>
                </a:solidFill>
                <a:latin typeface="Microsoft Sans Serif"/>
                <a:cs typeface="Microsoft Sans Serif"/>
              </a:rPr>
              <a:t>unchangeable.</a:t>
            </a:r>
            <a:endParaRPr sz="3400">
              <a:latin typeface="Microsoft Sans Serif"/>
              <a:cs typeface="Microsoft Sans Serif"/>
            </a:endParaRPr>
          </a:p>
          <a:p>
            <a:pPr algn="ctr" marL="1684655" marR="446405">
              <a:lnSpc>
                <a:spcPct val="115799"/>
              </a:lnSpc>
              <a:spcBef>
                <a:spcPts val="3670"/>
              </a:spcBef>
            </a:pPr>
            <a:r>
              <a:rPr dirty="0" sz="3400" spc="215">
                <a:solidFill>
                  <a:srgbClr val="FFFFFF"/>
                </a:solidFill>
                <a:latin typeface="Microsoft Sans Serif"/>
                <a:cs typeface="Microsoft Sans Serif"/>
              </a:rPr>
              <a:t>thistuple</a:t>
            </a:r>
            <a:r>
              <a:rPr dirty="0" sz="34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-13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dirty="0" sz="34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35">
                <a:solidFill>
                  <a:srgbClr val="FFFFFF"/>
                </a:solidFill>
                <a:latin typeface="Microsoft Sans Serif"/>
                <a:cs typeface="Microsoft Sans Serif"/>
              </a:rPr>
              <a:t>("apple",</a:t>
            </a:r>
            <a:r>
              <a:rPr dirty="0" sz="34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25">
                <a:solidFill>
                  <a:srgbClr val="FFFFFF"/>
                </a:solidFill>
                <a:latin typeface="Microsoft Sans Serif"/>
                <a:cs typeface="Microsoft Sans Serif"/>
              </a:rPr>
              <a:t>"banana",</a:t>
            </a:r>
            <a:r>
              <a:rPr dirty="0" sz="34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80">
                <a:solidFill>
                  <a:srgbClr val="FFFFFF"/>
                </a:solidFill>
                <a:latin typeface="Microsoft Sans Serif"/>
                <a:cs typeface="Microsoft Sans Serif"/>
              </a:rPr>
              <a:t>"cherry",</a:t>
            </a:r>
            <a:r>
              <a:rPr dirty="0" sz="34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55">
                <a:solidFill>
                  <a:srgbClr val="FFFFFF"/>
                </a:solidFill>
                <a:latin typeface="Microsoft Sans Serif"/>
                <a:cs typeface="Microsoft Sans Serif"/>
              </a:rPr>
              <a:t>"apple",</a:t>
            </a:r>
            <a:r>
              <a:rPr dirty="0" sz="34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85">
                <a:solidFill>
                  <a:srgbClr val="FFFFFF"/>
                </a:solidFill>
                <a:latin typeface="Microsoft Sans Serif"/>
                <a:cs typeface="Microsoft Sans Serif"/>
              </a:rPr>
              <a:t>"cherry") </a:t>
            </a:r>
            <a:r>
              <a:rPr dirty="0" sz="3400" spc="-8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00">
                <a:solidFill>
                  <a:srgbClr val="FFFFFF"/>
                </a:solidFill>
                <a:latin typeface="Microsoft Sans Serif"/>
                <a:cs typeface="Microsoft Sans Serif"/>
              </a:rPr>
              <a:t>print(thistuple)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2097168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/>
          </p:spPr>
        </p:pic>
        <p:sp>
          <p:nvSpPr>
            <p:cNvPr id="1048645" name="object 4"/>
            <p:cNvSpPr/>
            <p:nvPr/>
          </p:nvSpPr>
          <p:spPr>
            <a:xfrm>
              <a:off x="0" y="316419"/>
              <a:ext cx="17905730" cy="9438005"/>
            </a:xfrm>
            <a:custGeom>
              <a:avLst/>
              <a:ahLst/>
              <a:rect l="l" t="t" r="r" b="b"/>
              <a:pathLst>
                <a:path w="17905730" h="9438005">
                  <a:moveTo>
                    <a:pt x="107873" y="7988097"/>
                  </a:moveTo>
                  <a:lnTo>
                    <a:pt x="0" y="7988097"/>
                  </a:lnTo>
                  <a:lnTo>
                    <a:pt x="0" y="8033334"/>
                  </a:lnTo>
                  <a:lnTo>
                    <a:pt x="107873" y="8033334"/>
                  </a:lnTo>
                  <a:lnTo>
                    <a:pt x="107873" y="7988097"/>
                  </a:lnTo>
                  <a:close/>
                </a:path>
                <a:path w="17905730" h="9438005">
                  <a:moveTo>
                    <a:pt x="787057" y="6644081"/>
                  </a:moveTo>
                  <a:lnTo>
                    <a:pt x="324053" y="6644081"/>
                  </a:lnTo>
                  <a:lnTo>
                    <a:pt x="324053" y="6689318"/>
                  </a:lnTo>
                  <a:lnTo>
                    <a:pt x="787057" y="6689318"/>
                  </a:lnTo>
                  <a:lnTo>
                    <a:pt x="787057" y="6644081"/>
                  </a:lnTo>
                  <a:close/>
                </a:path>
                <a:path w="17905730" h="9438005">
                  <a:moveTo>
                    <a:pt x="898766" y="6789445"/>
                  </a:moveTo>
                  <a:lnTo>
                    <a:pt x="856653" y="6772999"/>
                  </a:lnTo>
                  <a:lnTo>
                    <a:pt x="720788" y="7119836"/>
                  </a:lnTo>
                  <a:lnTo>
                    <a:pt x="762901" y="7136270"/>
                  </a:lnTo>
                  <a:lnTo>
                    <a:pt x="898766" y="6789445"/>
                  </a:lnTo>
                  <a:close/>
                </a:path>
                <a:path w="17905730" h="9438005">
                  <a:moveTo>
                    <a:pt x="1043838" y="8667572"/>
                  </a:moveTo>
                  <a:lnTo>
                    <a:pt x="573900" y="8667572"/>
                  </a:lnTo>
                  <a:lnTo>
                    <a:pt x="573900" y="8712822"/>
                  </a:lnTo>
                  <a:lnTo>
                    <a:pt x="1043838" y="8712822"/>
                  </a:lnTo>
                  <a:lnTo>
                    <a:pt x="1043838" y="8667572"/>
                  </a:lnTo>
                  <a:close/>
                </a:path>
                <a:path w="17905730" h="9438005">
                  <a:moveTo>
                    <a:pt x="1345768" y="7308621"/>
                  </a:moveTo>
                  <a:lnTo>
                    <a:pt x="875817" y="7308621"/>
                  </a:lnTo>
                  <a:lnTo>
                    <a:pt x="875817" y="7353859"/>
                  </a:lnTo>
                  <a:lnTo>
                    <a:pt x="1345768" y="7353859"/>
                  </a:lnTo>
                  <a:lnTo>
                    <a:pt x="1345768" y="7308621"/>
                  </a:lnTo>
                  <a:close/>
                </a:path>
                <a:path w="17905730" h="9438005">
                  <a:moveTo>
                    <a:pt x="1501863" y="8239023"/>
                  </a:moveTo>
                  <a:lnTo>
                    <a:pt x="1461401" y="8218818"/>
                  </a:lnTo>
                  <a:lnTo>
                    <a:pt x="1325537" y="8490242"/>
                  </a:lnTo>
                  <a:lnTo>
                    <a:pt x="1365999" y="8510448"/>
                  </a:lnTo>
                  <a:lnTo>
                    <a:pt x="1501863" y="8239023"/>
                  </a:lnTo>
                  <a:close/>
                </a:path>
                <a:path w="17905730" h="9438005">
                  <a:moveTo>
                    <a:pt x="1587309" y="6638049"/>
                  </a:moveTo>
                  <a:lnTo>
                    <a:pt x="1028750" y="6638049"/>
                  </a:lnTo>
                  <a:lnTo>
                    <a:pt x="1028750" y="6683286"/>
                  </a:lnTo>
                  <a:lnTo>
                    <a:pt x="1587309" y="6683286"/>
                  </a:lnTo>
                  <a:lnTo>
                    <a:pt x="1587309" y="6638049"/>
                  </a:lnTo>
                  <a:close/>
                </a:path>
                <a:path w="17905730" h="9438005">
                  <a:moveTo>
                    <a:pt x="1935124" y="8673757"/>
                  </a:moveTo>
                  <a:lnTo>
                    <a:pt x="1466545" y="8673757"/>
                  </a:lnTo>
                  <a:lnTo>
                    <a:pt x="1466545" y="8718994"/>
                  </a:lnTo>
                  <a:lnTo>
                    <a:pt x="1935124" y="8718994"/>
                  </a:lnTo>
                  <a:lnTo>
                    <a:pt x="1935124" y="8673757"/>
                  </a:lnTo>
                  <a:close/>
                </a:path>
                <a:path w="17905730" h="9438005">
                  <a:moveTo>
                    <a:pt x="2061337" y="7301535"/>
                  </a:moveTo>
                  <a:lnTo>
                    <a:pt x="1587309" y="7301535"/>
                  </a:lnTo>
                  <a:lnTo>
                    <a:pt x="1587309" y="7346772"/>
                  </a:lnTo>
                  <a:lnTo>
                    <a:pt x="2061337" y="7346772"/>
                  </a:lnTo>
                  <a:lnTo>
                    <a:pt x="2061337" y="7301535"/>
                  </a:lnTo>
                  <a:close/>
                </a:path>
                <a:path w="17905730" h="9438005">
                  <a:moveTo>
                    <a:pt x="2266645" y="9392450"/>
                  </a:moveTo>
                  <a:lnTo>
                    <a:pt x="1791106" y="9392450"/>
                  </a:lnTo>
                  <a:lnTo>
                    <a:pt x="1791106" y="9437687"/>
                  </a:lnTo>
                  <a:lnTo>
                    <a:pt x="2266645" y="9437687"/>
                  </a:lnTo>
                  <a:lnTo>
                    <a:pt x="2266645" y="9392450"/>
                  </a:lnTo>
                  <a:close/>
                </a:path>
                <a:path w="17905730" h="9438005">
                  <a:moveTo>
                    <a:pt x="2293213" y="9280106"/>
                  </a:moveTo>
                  <a:lnTo>
                    <a:pt x="1447825" y="8782482"/>
                  </a:lnTo>
                  <a:lnTo>
                    <a:pt x="1424876" y="8821395"/>
                  </a:lnTo>
                  <a:lnTo>
                    <a:pt x="2270264" y="9319006"/>
                  </a:lnTo>
                  <a:lnTo>
                    <a:pt x="2293213" y="9280106"/>
                  </a:lnTo>
                  <a:close/>
                </a:path>
                <a:path w="17905730" h="9438005">
                  <a:moveTo>
                    <a:pt x="2861437" y="7301535"/>
                  </a:moveTo>
                  <a:lnTo>
                    <a:pt x="2500642" y="7301535"/>
                  </a:lnTo>
                  <a:lnTo>
                    <a:pt x="2500642" y="7346772"/>
                  </a:lnTo>
                  <a:lnTo>
                    <a:pt x="2861437" y="7346772"/>
                  </a:lnTo>
                  <a:lnTo>
                    <a:pt x="2861437" y="7301535"/>
                  </a:lnTo>
                  <a:close/>
                </a:path>
                <a:path w="17905730" h="9438005">
                  <a:moveTo>
                    <a:pt x="2938424" y="7988097"/>
                  </a:moveTo>
                  <a:lnTo>
                    <a:pt x="2364765" y="7988097"/>
                  </a:lnTo>
                  <a:lnTo>
                    <a:pt x="2364765" y="8033334"/>
                  </a:lnTo>
                  <a:lnTo>
                    <a:pt x="2938424" y="8033334"/>
                  </a:lnTo>
                  <a:lnTo>
                    <a:pt x="2938424" y="7988097"/>
                  </a:lnTo>
                  <a:close/>
                </a:path>
                <a:path w="17905730" h="9438005">
                  <a:moveTo>
                    <a:pt x="2975711" y="7910144"/>
                  </a:moveTo>
                  <a:lnTo>
                    <a:pt x="2447340" y="7457757"/>
                  </a:lnTo>
                  <a:lnTo>
                    <a:pt x="2417915" y="7492136"/>
                  </a:lnTo>
                  <a:lnTo>
                    <a:pt x="2946273" y="7944523"/>
                  </a:lnTo>
                  <a:lnTo>
                    <a:pt x="2975711" y="7910144"/>
                  </a:lnTo>
                  <a:close/>
                </a:path>
                <a:path w="17905730" h="9438005">
                  <a:moveTo>
                    <a:pt x="3157321" y="9392450"/>
                  </a:moveTo>
                  <a:lnTo>
                    <a:pt x="2681795" y="9392450"/>
                  </a:lnTo>
                  <a:lnTo>
                    <a:pt x="2681795" y="9437687"/>
                  </a:lnTo>
                  <a:lnTo>
                    <a:pt x="3157321" y="9437687"/>
                  </a:lnTo>
                  <a:lnTo>
                    <a:pt x="3157321" y="9392450"/>
                  </a:lnTo>
                  <a:close/>
                </a:path>
                <a:path w="17905730" h="9438005">
                  <a:moveTo>
                    <a:pt x="3632860" y="7995183"/>
                  </a:moveTo>
                  <a:lnTo>
                    <a:pt x="3164878" y="7995183"/>
                  </a:lnTo>
                  <a:lnTo>
                    <a:pt x="3164878" y="8040421"/>
                  </a:lnTo>
                  <a:lnTo>
                    <a:pt x="3632860" y="8040421"/>
                  </a:lnTo>
                  <a:lnTo>
                    <a:pt x="3632860" y="7995183"/>
                  </a:lnTo>
                  <a:close/>
                </a:path>
                <a:path w="17905730" h="9438005">
                  <a:moveTo>
                    <a:pt x="17695990" y="330200"/>
                  </a:moveTo>
                  <a:lnTo>
                    <a:pt x="17690199" y="304800"/>
                  </a:lnTo>
                  <a:lnTo>
                    <a:pt x="17674413" y="279400"/>
                  </a:lnTo>
                  <a:lnTo>
                    <a:pt x="17650981" y="266700"/>
                  </a:lnTo>
                  <a:lnTo>
                    <a:pt x="17601680" y="266700"/>
                  </a:lnTo>
                  <a:lnTo>
                    <a:pt x="17583328" y="279400"/>
                  </a:lnTo>
                  <a:lnTo>
                    <a:pt x="17568063" y="292100"/>
                  </a:lnTo>
                  <a:lnTo>
                    <a:pt x="17556696" y="304800"/>
                  </a:lnTo>
                  <a:lnTo>
                    <a:pt x="17266565" y="304800"/>
                  </a:lnTo>
                  <a:lnTo>
                    <a:pt x="17226369" y="266700"/>
                  </a:lnTo>
                  <a:lnTo>
                    <a:pt x="17185183" y="241300"/>
                  </a:lnTo>
                  <a:lnTo>
                    <a:pt x="17143019" y="215900"/>
                  </a:lnTo>
                  <a:lnTo>
                    <a:pt x="17099903" y="190500"/>
                  </a:lnTo>
                  <a:lnTo>
                    <a:pt x="17055872" y="165100"/>
                  </a:lnTo>
                  <a:lnTo>
                    <a:pt x="17010952" y="139700"/>
                  </a:lnTo>
                  <a:lnTo>
                    <a:pt x="16965181" y="114300"/>
                  </a:lnTo>
                  <a:lnTo>
                    <a:pt x="16918572" y="101600"/>
                  </a:lnTo>
                  <a:lnTo>
                    <a:pt x="16871163" y="76200"/>
                  </a:lnTo>
                  <a:lnTo>
                    <a:pt x="16825240" y="63500"/>
                  </a:lnTo>
                  <a:lnTo>
                    <a:pt x="16637318" y="12700"/>
                  </a:lnTo>
                  <a:lnTo>
                    <a:pt x="16589426" y="12700"/>
                  </a:lnTo>
                  <a:lnTo>
                    <a:pt x="16541217" y="0"/>
                  </a:lnTo>
                  <a:lnTo>
                    <a:pt x="16243351" y="0"/>
                  </a:lnTo>
                  <a:lnTo>
                    <a:pt x="16193465" y="12700"/>
                  </a:lnTo>
                  <a:lnTo>
                    <a:pt x="16143948" y="12700"/>
                  </a:lnTo>
                  <a:lnTo>
                    <a:pt x="15950019" y="63500"/>
                  </a:lnTo>
                  <a:lnTo>
                    <a:pt x="15902686" y="88900"/>
                  </a:lnTo>
                  <a:lnTo>
                    <a:pt x="15855861" y="101600"/>
                  </a:lnTo>
                  <a:lnTo>
                    <a:pt x="15811297" y="127000"/>
                  </a:lnTo>
                  <a:lnTo>
                    <a:pt x="15767584" y="139700"/>
                  </a:lnTo>
                  <a:lnTo>
                    <a:pt x="15724747" y="165100"/>
                  </a:lnTo>
                  <a:lnTo>
                    <a:pt x="15682798" y="190500"/>
                  </a:lnTo>
                  <a:lnTo>
                    <a:pt x="15641765" y="215900"/>
                  </a:lnTo>
                  <a:lnTo>
                    <a:pt x="15601645" y="241300"/>
                  </a:lnTo>
                  <a:lnTo>
                    <a:pt x="15562479" y="266700"/>
                  </a:lnTo>
                  <a:lnTo>
                    <a:pt x="15524277" y="304800"/>
                  </a:lnTo>
                  <a:lnTo>
                    <a:pt x="15487053" y="330200"/>
                  </a:lnTo>
                  <a:lnTo>
                    <a:pt x="15450833" y="368300"/>
                  </a:lnTo>
                  <a:lnTo>
                    <a:pt x="15415629" y="393700"/>
                  </a:lnTo>
                  <a:lnTo>
                    <a:pt x="15381618" y="431800"/>
                  </a:lnTo>
                  <a:lnTo>
                    <a:pt x="15348979" y="469900"/>
                  </a:lnTo>
                  <a:lnTo>
                    <a:pt x="15317724" y="508000"/>
                  </a:lnTo>
                  <a:lnTo>
                    <a:pt x="15287854" y="546100"/>
                  </a:lnTo>
                  <a:lnTo>
                    <a:pt x="15259393" y="584200"/>
                  </a:lnTo>
                  <a:lnTo>
                    <a:pt x="15232342" y="622300"/>
                  </a:lnTo>
                  <a:lnTo>
                    <a:pt x="15206739" y="660400"/>
                  </a:lnTo>
                  <a:lnTo>
                    <a:pt x="15182558" y="711200"/>
                  </a:lnTo>
                  <a:lnTo>
                    <a:pt x="15159851" y="749300"/>
                  </a:lnTo>
                  <a:lnTo>
                    <a:pt x="15138603" y="800100"/>
                  </a:lnTo>
                  <a:lnTo>
                    <a:pt x="15118830" y="838200"/>
                  </a:lnTo>
                  <a:lnTo>
                    <a:pt x="15100021" y="889000"/>
                  </a:lnTo>
                  <a:lnTo>
                    <a:pt x="15082965" y="939800"/>
                  </a:lnTo>
                  <a:lnTo>
                    <a:pt x="15067699" y="977900"/>
                  </a:lnTo>
                  <a:lnTo>
                    <a:pt x="15054212" y="1028700"/>
                  </a:lnTo>
                  <a:lnTo>
                    <a:pt x="15042503" y="1079500"/>
                  </a:lnTo>
                  <a:lnTo>
                    <a:pt x="15032584" y="1130300"/>
                  </a:lnTo>
                  <a:lnTo>
                    <a:pt x="15024456" y="1181100"/>
                  </a:lnTo>
                  <a:lnTo>
                    <a:pt x="15018131" y="1231900"/>
                  </a:lnTo>
                  <a:lnTo>
                    <a:pt x="15013597" y="1282700"/>
                  </a:lnTo>
                  <a:lnTo>
                    <a:pt x="15010880" y="1333500"/>
                  </a:lnTo>
                  <a:lnTo>
                    <a:pt x="15009978" y="1384300"/>
                  </a:lnTo>
                  <a:lnTo>
                    <a:pt x="15010880" y="1435100"/>
                  </a:lnTo>
                  <a:lnTo>
                    <a:pt x="15013597" y="1485900"/>
                  </a:lnTo>
                  <a:lnTo>
                    <a:pt x="15018131" y="1536700"/>
                  </a:lnTo>
                  <a:lnTo>
                    <a:pt x="15024456" y="1574800"/>
                  </a:lnTo>
                  <a:lnTo>
                    <a:pt x="15032584" y="1625600"/>
                  </a:lnTo>
                  <a:lnTo>
                    <a:pt x="15042503" y="1676400"/>
                  </a:lnTo>
                  <a:lnTo>
                    <a:pt x="15054212" y="1727200"/>
                  </a:lnTo>
                  <a:lnTo>
                    <a:pt x="15067699" y="1778000"/>
                  </a:lnTo>
                  <a:lnTo>
                    <a:pt x="15082965" y="1828800"/>
                  </a:lnTo>
                  <a:lnTo>
                    <a:pt x="15100021" y="1866900"/>
                  </a:lnTo>
                  <a:lnTo>
                    <a:pt x="15118830" y="1917700"/>
                  </a:lnTo>
                  <a:lnTo>
                    <a:pt x="15138603" y="1968500"/>
                  </a:lnTo>
                  <a:lnTo>
                    <a:pt x="15159851" y="2006600"/>
                  </a:lnTo>
                  <a:lnTo>
                    <a:pt x="15182558" y="2044700"/>
                  </a:lnTo>
                  <a:lnTo>
                    <a:pt x="15206739" y="2095500"/>
                  </a:lnTo>
                  <a:lnTo>
                    <a:pt x="15232342" y="2133600"/>
                  </a:lnTo>
                  <a:lnTo>
                    <a:pt x="15259393" y="2171700"/>
                  </a:lnTo>
                  <a:lnTo>
                    <a:pt x="15287854" y="2209800"/>
                  </a:lnTo>
                  <a:lnTo>
                    <a:pt x="15317724" y="2247900"/>
                  </a:lnTo>
                  <a:lnTo>
                    <a:pt x="15348979" y="2286000"/>
                  </a:lnTo>
                  <a:lnTo>
                    <a:pt x="15381618" y="2324100"/>
                  </a:lnTo>
                  <a:lnTo>
                    <a:pt x="15415629" y="2362200"/>
                  </a:lnTo>
                  <a:lnTo>
                    <a:pt x="15450833" y="2387600"/>
                  </a:lnTo>
                  <a:lnTo>
                    <a:pt x="15487053" y="2425700"/>
                  </a:lnTo>
                  <a:lnTo>
                    <a:pt x="15524277" y="2451100"/>
                  </a:lnTo>
                  <a:lnTo>
                    <a:pt x="15562479" y="2489200"/>
                  </a:lnTo>
                  <a:lnTo>
                    <a:pt x="15601645" y="2514600"/>
                  </a:lnTo>
                  <a:lnTo>
                    <a:pt x="15641765" y="2540000"/>
                  </a:lnTo>
                  <a:lnTo>
                    <a:pt x="15682798" y="2565400"/>
                  </a:lnTo>
                  <a:lnTo>
                    <a:pt x="15724747" y="2590800"/>
                  </a:lnTo>
                  <a:lnTo>
                    <a:pt x="15767584" y="2616200"/>
                  </a:lnTo>
                  <a:lnTo>
                    <a:pt x="15811297" y="2641600"/>
                  </a:lnTo>
                  <a:lnTo>
                    <a:pt x="15855861" y="2654300"/>
                  </a:lnTo>
                  <a:lnTo>
                    <a:pt x="15902686" y="2679700"/>
                  </a:lnTo>
                  <a:lnTo>
                    <a:pt x="16143948" y="2743200"/>
                  </a:lnTo>
                  <a:lnTo>
                    <a:pt x="16193465" y="2743200"/>
                  </a:lnTo>
                  <a:lnTo>
                    <a:pt x="16243351" y="2755900"/>
                  </a:lnTo>
                  <a:lnTo>
                    <a:pt x="16293567" y="2755900"/>
                  </a:lnTo>
                  <a:lnTo>
                    <a:pt x="16344113" y="2768600"/>
                  </a:lnTo>
                  <a:lnTo>
                    <a:pt x="16447808" y="2768600"/>
                  </a:lnTo>
                  <a:lnTo>
                    <a:pt x="16500386" y="2755900"/>
                  </a:lnTo>
                  <a:lnTo>
                    <a:pt x="16552672" y="2755900"/>
                  </a:lnTo>
                  <a:lnTo>
                    <a:pt x="16604615" y="2743200"/>
                  </a:lnTo>
                  <a:lnTo>
                    <a:pt x="16656190" y="2743200"/>
                  </a:lnTo>
                  <a:lnTo>
                    <a:pt x="16808336" y="2705100"/>
                  </a:lnTo>
                  <a:lnTo>
                    <a:pt x="16833203" y="2692400"/>
                  </a:lnTo>
                  <a:lnTo>
                    <a:pt x="16858069" y="2679700"/>
                  </a:lnTo>
                  <a:lnTo>
                    <a:pt x="16949789" y="2654300"/>
                  </a:lnTo>
                  <a:lnTo>
                    <a:pt x="16994531" y="2628900"/>
                  </a:lnTo>
                  <a:lnTo>
                    <a:pt x="17038485" y="2603500"/>
                  </a:lnTo>
                  <a:lnTo>
                    <a:pt x="17081627" y="2578100"/>
                  </a:lnTo>
                  <a:lnTo>
                    <a:pt x="17123918" y="2552700"/>
                  </a:lnTo>
                  <a:lnTo>
                    <a:pt x="17165346" y="2527300"/>
                  </a:lnTo>
                  <a:lnTo>
                    <a:pt x="17205871" y="2501900"/>
                  </a:lnTo>
                  <a:lnTo>
                    <a:pt x="17245470" y="2476500"/>
                  </a:lnTo>
                  <a:lnTo>
                    <a:pt x="17496359" y="2476500"/>
                  </a:lnTo>
                  <a:lnTo>
                    <a:pt x="17507573" y="2489200"/>
                  </a:lnTo>
                  <a:lnTo>
                    <a:pt x="17523092" y="2501900"/>
                  </a:lnTo>
                  <a:lnTo>
                    <a:pt x="17541990" y="2514600"/>
                  </a:lnTo>
                  <a:lnTo>
                    <a:pt x="17592028" y="2514600"/>
                  </a:lnTo>
                  <a:lnTo>
                    <a:pt x="17615446" y="2489200"/>
                  </a:lnTo>
                  <a:lnTo>
                    <a:pt x="17623346" y="2476500"/>
                  </a:lnTo>
                  <a:lnTo>
                    <a:pt x="17631245" y="2463800"/>
                  </a:lnTo>
                  <a:lnTo>
                    <a:pt x="17637036" y="2438400"/>
                  </a:lnTo>
                  <a:lnTo>
                    <a:pt x="17631245" y="2413000"/>
                  </a:lnTo>
                  <a:lnTo>
                    <a:pt x="17615446" y="2387600"/>
                  </a:lnTo>
                  <a:lnTo>
                    <a:pt x="17592028" y="2374900"/>
                  </a:lnTo>
                  <a:lnTo>
                    <a:pt x="17563364" y="2362200"/>
                  </a:lnTo>
                  <a:lnTo>
                    <a:pt x="17543526" y="2374900"/>
                  </a:lnTo>
                  <a:lnTo>
                    <a:pt x="17525746" y="2374900"/>
                  </a:lnTo>
                  <a:lnTo>
                    <a:pt x="17510735" y="2387600"/>
                  </a:lnTo>
                  <a:lnTo>
                    <a:pt x="17499241" y="2400300"/>
                  </a:lnTo>
                  <a:lnTo>
                    <a:pt x="17226318" y="2400300"/>
                  </a:lnTo>
                  <a:lnTo>
                    <a:pt x="17218965" y="2413000"/>
                  </a:lnTo>
                  <a:lnTo>
                    <a:pt x="17213034" y="2413000"/>
                  </a:lnTo>
                  <a:lnTo>
                    <a:pt x="17173461" y="2438400"/>
                  </a:lnTo>
                  <a:lnTo>
                    <a:pt x="17133024" y="2476500"/>
                  </a:lnTo>
                  <a:lnTo>
                    <a:pt x="17091762" y="2501900"/>
                  </a:lnTo>
                  <a:lnTo>
                    <a:pt x="17049712" y="2527300"/>
                  </a:lnTo>
                  <a:lnTo>
                    <a:pt x="17006888" y="2552700"/>
                  </a:lnTo>
                  <a:lnTo>
                    <a:pt x="16963327" y="2565400"/>
                  </a:lnTo>
                  <a:lnTo>
                    <a:pt x="16919067" y="2590800"/>
                  </a:lnTo>
                  <a:lnTo>
                    <a:pt x="16874147" y="2603500"/>
                  </a:lnTo>
                  <a:lnTo>
                    <a:pt x="16828580" y="2628900"/>
                  </a:lnTo>
                  <a:lnTo>
                    <a:pt x="16640569" y="2679700"/>
                  </a:lnTo>
                  <a:lnTo>
                    <a:pt x="16592284" y="2679700"/>
                  </a:lnTo>
                  <a:lnTo>
                    <a:pt x="16543554" y="2692400"/>
                  </a:lnTo>
                  <a:lnTo>
                    <a:pt x="16251568" y="2692400"/>
                  </a:lnTo>
                  <a:lnTo>
                    <a:pt x="16204705" y="2679700"/>
                  </a:lnTo>
                  <a:lnTo>
                    <a:pt x="16158363" y="2679700"/>
                  </a:lnTo>
                  <a:lnTo>
                    <a:pt x="16067380" y="2654300"/>
                  </a:lnTo>
                  <a:lnTo>
                    <a:pt x="15892983" y="2603500"/>
                  </a:lnTo>
                  <a:lnTo>
                    <a:pt x="15851137" y="2578100"/>
                  </a:lnTo>
                  <a:lnTo>
                    <a:pt x="15810052" y="2565400"/>
                  </a:lnTo>
                  <a:lnTo>
                    <a:pt x="15769755" y="2540000"/>
                  </a:lnTo>
                  <a:lnTo>
                    <a:pt x="15730284" y="2514600"/>
                  </a:lnTo>
                  <a:lnTo>
                    <a:pt x="15691676" y="2489200"/>
                  </a:lnTo>
                  <a:lnTo>
                    <a:pt x="15653931" y="2463800"/>
                  </a:lnTo>
                  <a:lnTo>
                    <a:pt x="15617101" y="2438400"/>
                  </a:lnTo>
                  <a:lnTo>
                    <a:pt x="15581224" y="2413000"/>
                  </a:lnTo>
                  <a:lnTo>
                    <a:pt x="15546312" y="2387600"/>
                  </a:lnTo>
                  <a:lnTo>
                    <a:pt x="15512403" y="2362200"/>
                  </a:lnTo>
                  <a:lnTo>
                    <a:pt x="15479522" y="2324100"/>
                  </a:lnTo>
                  <a:lnTo>
                    <a:pt x="15447696" y="2298700"/>
                  </a:lnTo>
                  <a:lnTo>
                    <a:pt x="15416975" y="2260600"/>
                  </a:lnTo>
                  <a:lnTo>
                    <a:pt x="15387371" y="2222500"/>
                  </a:lnTo>
                  <a:lnTo>
                    <a:pt x="15358910" y="2197100"/>
                  </a:lnTo>
                  <a:lnTo>
                    <a:pt x="15331643" y="2159000"/>
                  </a:lnTo>
                  <a:lnTo>
                    <a:pt x="15305583" y="2120900"/>
                  </a:lnTo>
                  <a:lnTo>
                    <a:pt x="15280767" y="2082800"/>
                  </a:lnTo>
                  <a:lnTo>
                    <a:pt x="15257221" y="2044700"/>
                  </a:lnTo>
                  <a:lnTo>
                    <a:pt x="15234971" y="2006600"/>
                  </a:lnTo>
                  <a:lnTo>
                    <a:pt x="15214067" y="1968500"/>
                  </a:lnTo>
                  <a:lnTo>
                    <a:pt x="15194509" y="1917700"/>
                  </a:lnTo>
                  <a:lnTo>
                    <a:pt x="15176348" y="1879600"/>
                  </a:lnTo>
                  <a:lnTo>
                    <a:pt x="15159609" y="1841500"/>
                  </a:lnTo>
                  <a:lnTo>
                    <a:pt x="15144318" y="1790700"/>
                  </a:lnTo>
                  <a:lnTo>
                    <a:pt x="15130526" y="1752600"/>
                  </a:lnTo>
                  <a:lnTo>
                    <a:pt x="15118233" y="1701800"/>
                  </a:lnTo>
                  <a:lnTo>
                    <a:pt x="15107476" y="1663700"/>
                  </a:lnTo>
                  <a:lnTo>
                    <a:pt x="15098294" y="1612900"/>
                  </a:lnTo>
                  <a:lnTo>
                    <a:pt x="15090712" y="1574800"/>
                  </a:lnTo>
                  <a:lnTo>
                    <a:pt x="15084768" y="1524000"/>
                  </a:lnTo>
                  <a:lnTo>
                    <a:pt x="15080488" y="1473200"/>
                  </a:lnTo>
                  <a:lnTo>
                    <a:pt x="15077897" y="1422400"/>
                  </a:lnTo>
                  <a:lnTo>
                    <a:pt x="15077021" y="1384300"/>
                  </a:lnTo>
                  <a:lnTo>
                    <a:pt x="15077897" y="1333500"/>
                  </a:lnTo>
                  <a:lnTo>
                    <a:pt x="15080488" y="1282700"/>
                  </a:lnTo>
                  <a:lnTo>
                    <a:pt x="15084768" y="1231900"/>
                  </a:lnTo>
                  <a:lnTo>
                    <a:pt x="15090724" y="1193800"/>
                  </a:lnTo>
                  <a:lnTo>
                    <a:pt x="15098294" y="1143000"/>
                  </a:lnTo>
                  <a:lnTo>
                    <a:pt x="15107476" y="1092200"/>
                  </a:lnTo>
                  <a:lnTo>
                    <a:pt x="15118233" y="1054100"/>
                  </a:lnTo>
                  <a:lnTo>
                    <a:pt x="15130526" y="1003300"/>
                  </a:lnTo>
                  <a:lnTo>
                    <a:pt x="15144331" y="965200"/>
                  </a:lnTo>
                  <a:lnTo>
                    <a:pt x="15159609" y="914400"/>
                  </a:lnTo>
                  <a:lnTo>
                    <a:pt x="15176348" y="876300"/>
                  </a:lnTo>
                  <a:lnTo>
                    <a:pt x="15194509" y="838200"/>
                  </a:lnTo>
                  <a:lnTo>
                    <a:pt x="15214067" y="800100"/>
                  </a:lnTo>
                  <a:lnTo>
                    <a:pt x="15234971" y="749300"/>
                  </a:lnTo>
                  <a:lnTo>
                    <a:pt x="15257221" y="711200"/>
                  </a:lnTo>
                  <a:lnTo>
                    <a:pt x="15280767" y="673100"/>
                  </a:lnTo>
                  <a:lnTo>
                    <a:pt x="15305583" y="635000"/>
                  </a:lnTo>
                  <a:lnTo>
                    <a:pt x="15331643" y="596900"/>
                  </a:lnTo>
                  <a:lnTo>
                    <a:pt x="15358923" y="558800"/>
                  </a:lnTo>
                  <a:lnTo>
                    <a:pt x="15387371" y="533400"/>
                  </a:lnTo>
                  <a:lnTo>
                    <a:pt x="15416975" y="495300"/>
                  </a:lnTo>
                  <a:lnTo>
                    <a:pt x="15447709" y="457200"/>
                  </a:lnTo>
                  <a:lnTo>
                    <a:pt x="15479522" y="431800"/>
                  </a:lnTo>
                  <a:lnTo>
                    <a:pt x="15512403" y="406400"/>
                  </a:lnTo>
                  <a:lnTo>
                    <a:pt x="15546312" y="368300"/>
                  </a:lnTo>
                  <a:lnTo>
                    <a:pt x="15581224" y="342900"/>
                  </a:lnTo>
                  <a:lnTo>
                    <a:pt x="15617114" y="317500"/>
                  </a:lnTo>
                  <a:lnTo>
                    <a:pt x="15653944" y="292100"/>
                  </a:lnTo>
                  <a:lnTo>
                    <a:pt x="15691676" y="266700"/>
                  </a:lnTo>
                  <a:lnTo>
                    <a:pt x="15730296" y="241300"/>
                  </a:lnTo>
                  <a:lnTo>
                    <a:pt x="15769768" y="215900"/>
                  </a:lnTo>
                  <a:lnTo>
                    <a:pt x="15810052" y="203200"/>
                  </a:lnTo>
                  <a:lnTo>
                    <a:pt x="15851137" y="177800"/>
                  </a:lnTo>
                  <a:lnTo>
                    <a:pt x="15892983" y="165100"/>
                  </a:lnTo>
                  <a:lnTo>
                    <a:pt x="15935567" y="139700"/>
                  </a:lnTo>
                  <a:lnTo>
                    <a:pt x="15978848" y="127000"/>
                  </a:lnTo>
                  <a:lnTo>
                    <a:pt x="16158375" y="76200"/>
                  </a:lnTo>
                  <a:lnTo>
                    <a:pt x="16204705" y="76200"/>
                  </a:lnTo>
                  <a:lnTo>
                    <a:pt x="16251568" y="63500"/>
                  </a:lnTo>
                  <a:lnTo>
                    <a:pt x="16546792" y="63500"/>
                  </a:lnTo>
                  <a:lnTo>
                    <a:pt x="16840480" y="139700"/>
                  </a:lnTo>
                  <a:lnTo>
                    <a:pt x="16887482" y="152400"/>
                  </a:lnTo>
                  <a:lnTo>
                    <a:pt x="16979303" y="203200"/>
                  </a:lnTo>
                  <a:lnTo>
                    <a:pt x="17024007" y="215900"/>
                  </a:lnTo>
                  <a:lnTo>
                    <a:pt x="17067835" y="241300"/>
                  </a:lnTo>
                  <a:lnTo>
                    <a:pt x="17110736" y="266700"/>
                  </a:lnTo>
                  <a:lnTo>
                    <a:pt x="17152646" y="304800"/>
                  </a:lnTo>
                  <a:lnTo>
                    <a:pt x="17193514" y="330200"/>
                  </a:lnTo>
                  <a:lnTo>
                    <a:pt x="17233278" y="355600"/>
                  </a:lnTo>
                  <a:lnTo>
                    <a:pt x="17239285" y="368300"/>
                  </a:lnTo>
                  <a:lnTo>
                    <a:pt x="17556696" y="368300"/>
                  </a:lnTo>
                  <a:lnTo>
                    <a:pt x="17568063" y="381000"/>
                  </a:lnTo>
                  <a:lnTo>
                    <a:pt x="17583328" y="393700"/>
                  </a:lnTo>
                  <a:lnTo>
                    <a:pt x="17601680" y="406400"/>
                  </a:lnTo>
                  <a:lnTo>
                    <a:pt x="17650981" y="406400"/>
                  </a:lnTo>
                  <a:lnTo>
                    <a:pt x="17674413" y="393700"/>
                  </a:lnTo>
                  <a:lnTo>
                    <a:pt x="17690199" y="368300"/>
                  </a:lnTo>
                  <a:lnTo>
                    <a:pt x="17695990" y="330200"/>
                  </a:lnTo>
                  <a:close/>
                </a:path>
                <a:path w="17905730" h="9438005">
                  <a:moveTo>
                    <a:pt x="17746422" y="1397000"/>
                  </a:moveTo>
                  <a:lnTo>
                    <a:pt x="17740516" y="1371600"/>
                  </a:lnTo>
                  <a:lnTo>
                    <a:pt x="17724412" y="1346200"/>
                  </a:lnTo>
                  <a:lnTo>
                    <a:pt x="17700536" y="1333500"/>
                  </a:lnTo>
                  <a:lnTo>
                    <a:pt x="17671288" y="1320800"/>
                  </a:lnTo>
                  <a:lnTo>
                    <a:pt x="17650905" y="1333500"/>
                  </a:lnTo>
                  <a:lnTo>
                    <a:pt x="17632655" y="1333500"/>
                  </a:lnTo>
                  <a:lnTo>
                    <a:pt x="17617288" y="1346200"/>
                  </a:lnTo>
                  <a:lnTo>
                    <a:pt x="17605591" y="1358900"/>
                  </a:lnTo>
                  <a:lnTo>
                    <a:pt x="16952773" y="1358900"/>
                  </a:lnTo>
                  <a:lnTo>
                    <a:pt x="16938613" y="1371600"/>
                  </a:lnTo>
                  <a:lnTo>
                    <a:pt x="16927043" y="1371600"/>
                  </a:lnTo>
                  <a:lnTo>
                    <a:pt x="16919245" y="1384300"/>
                  </a:lnTo>
                  <a:lnTo>
                    <a:pt x="16916375" y="1397000"/>
                  </a:lnTo>
                  <a:lnTo>
                    <a:pt x="16914229" y="1447800"/>
                  </a:lnTo>
                  <a:lnTo>
                    <a:pt x="16907929" y="1498600"/>
                  </a:lnTo>
                  <a:lnTo>
                    <a:pt x="16897668" y="1536700"/>
                  </a:lnTo>
                  <a:lnTo>
                    <a:pt x="16883609" y="1587500"/>
                  </a:lnTo>
                  <a:lnTo>
                    <a:pt x="16865943" y="1625600"/>
                  </a:lnTo>
                  <a:lnTo>
                    <a:pt x="16844874" y="1663700"/>
                  </a:lnTo>
                  <a:lnTo>
                    <a:pt x="16820566" y="1701800"/>
                  </a:lnTo>
                  <a:lnTo>
                    <a:pt x="16793223" y="1739900"/>
                  </a:lnTo>
                  <a:lnTo>
                    <a:pt x="16763022" y="1765300"/>
                  </a:lnTo>
                  <a:lnTo>
                    <a:pt x="16730142" y="1803400"/>
                  </a:lnTo>
                  <a:lnTo>
                    <a:pt x="16694785" y="1828800"/>
                  </a:lnTo>
                  <a:lnTo>
                    <a:pt x="16657130" y="1854200"/>
                  </a:lnTo>
                  <a:lnTo>
                    <a:pt x="16617366" y="1879600"/>
                  </a:lnTo>
                  <a:lnTo>
                    <a:pt x="16575672" y="1892300"/>
                  </a:lnTo>
                  <a:lnTo>
                    <a:pt x="16532238" y="1905000"/>
                  </a:lnTo>
                  <a:lnTo>
                    <a:pt x="16487255" y="1917700"/>
                  </a:lnTo>
                  <a:lnTo>
                    <a:pt x="16299460" y="1917700"/>
                  </a:lnTo>
                  <a:lnTo>
                    <a:pt x="16254464" y="1905000"/>
                  </a:lnTo>
                  <a:lnTo>
                    <a:pt x="16211030" y="1892300"/>
                  </a:lnTo>
                  <a:lnTo>
                    <a:pt x="16169335" y="1879600"/>
                  </a:lnTo>
                  <a:lnTo>
                    <a:pt x="16129572" y="1854200"/>
                  </a:lnTo>
                  <a:lnTo>
                    <a:pt x="16091916" y="1828800"/>
                  </a:lnTo>
                  <a:lnTo>
                    <a:pt x="16056559" y="1803400"/>
                  </a:lnTo>
                  <a:lnTo>
                    <a:pt x="16023679" y="1765300"/>
                  </a:lnTo>
                  <a:lnTo>
                    <a:pt x="15993479" y="1739900"/>
                  </a:lnTo>
                  <a:lnTo>
                    <a:pt x="15966135" y="1701800"/>
                  </a:lnTo>
                  <a:lnTo>
                    <a:pt x="15941828" y="1663700"/>
                  </a:lnTo>
                  <a:lnTo>
                    <a:pt x="15920758" y="1625600"/>
                  </a:lnTo>
                  <a:lnTo>
                    <a:pt x="15903093" y="1587500"/>
                  </a:lnTo>
                  <a:lnTo>
                    <a:pt x="15889034" y="1536700"/>
                  </a:lnTo>
                  <a:lnTo>
                    <a:pt x="15878759" y="1498600"/>
                  </a:lnTo>
                  <a:lnTo>
                    <a:pt x="15872460" y="1447800"/>
                  </a:lnTo>
                  <a:lnTo>
                    <a:pt x="15870314" y="1397000"/>
                  </a:lnTo>
                  <a:lnTo>
                    <a:pt x="15872460" y="1358900"/>
                  </a:lnTo>
                  <a:lnTo>
                    <a:pt x="15878759" y="1308100"/>
                  </a:lnTo>
                  <a:lnTo>
                    <a:pt x="15889034" y="1257300"/>
                  </a:lnTo>
                  <a:lnTo>
                    <a:pt x="15903093" y="1219200"/>
                  </a:lnTo>
                  <a:lnTo>
                    <a:pt x="15920758" y="1181100"/>
                  </a:lnTo>
                  <a:lnTo>
                    <a:pt x="15941828" y="1143000"/>
                  </a:lnTo>
                  <a:lnTo>
                    <a:pt x="15966135" y="1104900"/>
                  </a:lnTo>
                  <a:lnTo>
                    <a:pt x="15993479" y="1066800"/>
                  </a:lnTo>
                  <a:lnTo>
                    <a:pt x="16023679" y="1028700"/>
                  </a:lnTo>
                  <a:lnTo>
                    <a:pt x="16056559" y="1003300"/>
                  </a:lnTo>
                  <a:lnTo>
                    <a:pt x="16091916" y="977900"/>
                  </a:lnTo>
                  <a:lnTo>
                    <a:pt x="16129572" y="952500"/>
                  </a:lnTo>
                  <a:lnTo>
                    <a:pt x="16169335" y="927100"/>
                  </a:lnTo>
                  <a:lnTo>
                    <a:pt x="16211030" y="914400"/>
                  </a:lnTo>
                  <a:lnTo>
                    <a:pt x="16254464" y="901700"/>
                  </a:lnTo>
                  <a:lnTo>
                    <a:pt x="16345815" y="876300"/>
                  </a:lnTo>
                  <a:lnTo>
                    <a:pt x="16445027" y="876300"/>
                  </a:lnTo>
                  <a:lnTo>
                    <a:pt x="16544824" y="901700"/>
                  </a:lnTo>
                  <a:lnTo>
                    <a:pt x="16592423" y="914400"/>
                  </a:lnTo>
                  <a:lnTo>
                    <a:pt x="16638118" y="939800"/>
                  </a:lnTo>
                  <a:lnTo>
                    <a:pt x="16681653" y="965200"/>
                  </a:lnTo>
                  <a:lnTo>
                    <a:pt x="16722751" y="990600"/>
                  </a:lnTo>
                  <a:lnTo>
                    <a:pt x="16761155" y="1028700"/>
                  </a:lnTo>
                  <a:lnTo>
                    <a:pt x="16766832" y="1028700"/>
                  </a:lnTo>
                  <a:lnTo>
                    <a:pt x="16773792" y="1041400"/>
                  </a:lnTo>
                  <a:lnTo>
                    <a:pt x="17382033" y="1041400"/>
                  </a:lnTo>
                  <a:lnTo>
                    <a:pt x="17393730" y="1054100"/>
                  </a:lnTo>
                  <a:lnTo>
                    <a:pt x="17409097" y="1066800"/>
                  </a:lnTo>
                  <a:lnTo>
                    <a:pt x="17427359" y="1079500"/>
                  </a:lnTo>
                  <a:lnTo>
                    <a:pt x="17477004" y="1079500"/>
                  </a:lnTo>
                  <a:lnTo>
                    <a:pt x="17500892" y="1054100"/>
                  </a:lnTo>
                  <a:lnTo>
                    <a:pt x="17516996" y="1041400"/>
                  </a:lnTo>
                  <a:lnTo>
                    <a:pt x="17522889" y="1003300"/>
                  </a:lnTo>
                  <a:lnTo>
                    <a:pt x="17516996" y="977900"/>
                  </a:lnTo>
                  <a:lnTo>
                    <a:pt x="17508944" y="965200"/>
                  </a:lnTo>
                  <a:lnTo>
                    <a:pt x="17500892" y="952500"/>
                  </a:lnTo>
                  <a:lnTo>
                    <a:pt x="17477004" y="939800"/>
                  </a:lnTo>
                  <a:lnTo>
                    <a:pt x="17447768" y="927100"/>
                  </a:lnTo>
                  <a:lnTo>
                    <a:pt x="17427359" y="939800"/>
                  </a:lnTo>
                  <a:lnTo>
                    <a:pt x="17409097" y="939800"/>
                  </a:lnTo>
                  <a:lnTo>
                    <a:pt x="17393730" y="952500"/>
                  </a:lnTo>
                  <a:lnTo>
                    <a:pt x="17382033" y="965200"/>
                  </a:lnTo>
                  <a:lnTo>
                    <a:pt x="16806088" y="965200"/>
                  </a:lnTo>
                  <a:lnTo>
                    <a:pt x="16765778" y="939800"/>
                  </a:lnTo>
                  <a:lnTo>
                    <a:pt x="16722674" y="901700"/>
                  </a:lnTo>
                  <a:lnTo>
                    <a:pt x="16676916" y="876300"/>
                  </a:lnTo>
                  <a:lnTo>
                    <a:pt x="16628618" y="850900"/>
                  </a:lnTo>
                  <a:lnTo>
                    <a:pt x="16490010" y="812800"/>
                  </a:lnTo>
                  <a:lnTo>
                    <a:pt x="16442043" y="812800"/>
                  </a:lnTo>
                  <a:lnTo>
                    <a:pt x="16393351" y="800100"/>
                  </a:lnTo>
                  <a:lnTo>
                    <a:pt x="16345408" y="812800"/>
                  </a:lnTo>
                  <a:lnTo>
                    <a:pt x="16298139" y="812800"/>
                  </a:lnTo>
                  <a:lnTo>
                    <a:pt x="16161423" y="850900"/>
                  </a:lnTo>
                  <a:lnTo>
                    <a:pt x="16119729" y="876300"/>
                  </a:lnTo>
                  <a:lnTo>
                    <a:pt x="16079864" y="889000"/>
                  </a:lnTo>
                  <a:lnTo>
                    <a:pt x="16041904" y="914400"/>
                  </a:lnTo>
                  <a:lnTo>
                    <a:pt x="16005937" y="952500"/>
                  </a:lnTo>
                  <a:lnTo>
                    <a:pt x="15972041" y="977900"/>
                  </a:lnTo>
                  <a:lnTo>
                    <a:pt x="15940634" y="1016000"/>
                  </a:lnTo>
                  <a:lnTo>
                    <a:pt x="15912110" y="1054100"/>
                  </a:lnTo>
                  <a:lnTo>
                    <a:pt x="15886519" y="1092200"/>
                  </a:lnTo>
                  <a:lnTo>
                    <a:pt x="15863926" y="1130300"/>
                  </a:lnTo>
                  <a:lnTo>
                    <a:pt x="15844381" y="1168400"/>
                  </a:lnTo>
                  <a:lnTo>
                    <a:pt x="15827566" y="1219200"/>
                  </a:lnTo>
                  <a:lnTo>
                    <a:pt x="15814459" y="1257300"/>
                  </a:lnTo>
                  <a:lnTo>
                    <a:pt x="15805074" y="1308100"/>
                  </a:lnTo>
                  <a:lnTo>
                    <a:pt x="15799423" y="1358900"/>
                  </a:lnTo>
                  <a:lnTo>
                    <a:pt x="15797543" y="1397000"/>
                  </a:lnTo>
                  <a:lnTo>
                    <a:pt x="15799423" y="1447800"/>
                  </a:lnTo>
                  <a:lnTo>
                    <a:pt x="15805074" y="1498600"/>
                  </a:lnTo>
                  <a:lnTo>
                    <a:pt x="15814459" y="1536700"/>
                  </a:lnTo>
                  <a:lnTo>
                    <a:pt x="15827566" y="1587500"/>
                  </a:lnTo>
                  <a:lnTo>
                    <a:pt x="15844381" y="1638300"/>
                  </a:lnTo>
                  <a:lnTo>
                    <a:pt x="15863926" y="1676400"/>
                  </a:lnTo>
                  <a:lnTo>
                    <a:pt x="15886519" y="1714500"/>
                  </a:lnTo>
                  <a:lnTo>
                    <a:pt x="15912110" y="1752600"/>
                  </a:lnTo>
                  <a:lnTo>
                    <a:pt x="15940634" y="1790700"/>
                  </a:lnTo>
                  <a:lnTo>
                    <a:pt x="15972041" y="1816100"/>
                  </a:lnTo>
                  <a:lnTo>
                    <a:pt x="16005937" y="1854200"/>
                  </a:lnTo>
                  <a:lnTo>
                    <a:pt x="16041904" y="1879600"/>
                  </a:lnTo>
                  <a:lnTo>
                    <a:pt x="16079864" y="1905000"/>
                  </a:lnTo>
                  <a:lnTo>
                    <a:pt x="16119729" y="1930400"/>
                  </a:lnTo>
                  <a:lnTo>
                    <a:pt x="16161423" y="1955800"/>
                  </a:lnTo>
                  <a:lnTo>
                    <a:pt x="16298139" y="1993900"/>
                  </a:lnTo>
                  <a:lnTo>
                    <a:pt x="16488575" y="1993900"/>
                  </a:lnTo>
                  <a:lnTo>
                    <a:pt x="16625291" y="1955800"/>
                  </a:lnTo>
                  <a:lnTo>
                    <a:pt x="16666972" y="1930400"/>
                  </a:lnTo>
                  <a:lnTo>
                    <a:pt x="16706838" y="1905000"/>
                  </a:lnTo>
                  <a:lnTo>
                    <a:pt x="16744798" y="1879600"/>
                  </a:lnTo>
                  <a:lnTo>
                    <a:pt x="16780764" y="1854200"/>
                  </a:lnTo>
                  <a:lnTo>
                    <a:pt x="16814648" y="1816100"/>
                  </a:lnTo>
                  <a:lnTo>
                    <a:pt x="16846055" y="1790700"/>
                  </a:lnTo>
                  <a:lnTo>
                    <a:pt x="16874592" y="1752600"/>
                  </a:lnTo>
                  <a:lnTo>
                    <a:pt x="16900195" y="1714500"/>
                  </a:lnTo>
                  <a:lnTo>
                    <a:pt x="16922801" y="1676400"/>
                  </a:lnTo>
                  <a:lnTo>
                    <a:pt x="16942359" y="1638300"/>
                  </a:lnTo>
                  <a:lnTo>
                    <a:pt x="16960050" y="1587500"/>
                  </a:lnTo>
                  <a:lnTo>
                    <a:pt x="16973588" y="1536700"/>
                  </a:lnTo>
                  <a:lnTo>
                    <a:pt x="16982948" y="1485900"/>
                  </a:lnTo>
                  <a:lnTo>
                    <a:pt x="16988092" y="1435100"/>
                  </a:lnTo>
                  <a:lnTo>
                    <a:pt x="17605591" y="1435100"/>
                  </a:lnTo>
                  <a:lnTo>
                    <a:pt x="17617288" y="1447800"/>
                  </a:lnTo>
                  <a:lnTo>
                    <a:pt x="17632655" y="1460500"/>
                  </a:lnTo>
                  <a:lnTo>
                    <a:pt x="17650905" y="1473200"/>
                  </a:lnTo>
                  <a:lnTo>
                    <a:pt x="17700536" y="1473200"/>
                  </a:lnTo>
                  <a:lnTo>
                    <a:pt x="17724412" y="1447800"/>
                  </a:lnTo>
                  <a:lnTo>
                    <a:pt x="17740516" y="1435100"/>
                  </a:lnTo>
                  <a:lnTo>
                    <a:pt x="17746422" y="1397000"/>
                  </a:lnTo>
                  <a:close/>
                </a:path>
                <a:path w="17905730" h="9438005">
                  <a:moveTo>
                    <a:pt x="17905464" y="596900"/>
                  </a:moveTo>
                  <a:lnTo>
                    <a:pt x="17899558" y="571500"/>
                  </a:lnTo>
                  <a:lnTo>
                    <a:pt x="17891506" y="558800"/>
                  </a:lnTo>
                  <a:lnTo>
                    <a:pt x="17883455" y="546100"/>
                  </a:lnTo>
                  <a:lnTo>
                    <a:pt x="17859579" y="533400"/>
                  </a:lnTo>
                  <a:lnTo>
                    <a:pt x="17830330" y="520700"/>
                  </a:lnTo>
                  <a:lnTo>
                    <a:pt x="17809947" y="533400"/>
                  </a:lnTo>
                  <a:lnTo>
                    <a:pt x="17791684" y="533400"/>
                  </a:lnTo>
                  <a:lnTo>
                    <a:pt x="17776330" y="546100"/>
                  </a:lnTo>
                  <a:lnTo>
                    <a:pt x="17764633" y="558800"/>
                  </a:lnTo>
                  <a:lnTo>
                    <a:pt x="16676154" y="558800"/>
                  </a:lnTo>
                  <a:lnTo>
                    <a:pt x="16642791" y="419100"/>
                  </a:lnTo>
                  <a:lnTo>
                    <a:pt x="16633927" y="393700"/>
                  </a:lnTo>
                  <a:lnTo>
                    <a:pt x="16620668" y="368300"/>
                  </a:lnTo>
                  <a:lnTo>
                    <a:pt x="16612032" y="355600"/>
                  </a:lnTo>
                  <a:lnTo>
                    <a:pt x="16603409" y="342900"/>
                  </a:lnTo>
                  <a:lnTo>
                    <a:pt x="16582505" y="317500"/>
                  </a:lnTo>
                  <a:lnTo>
                    <a:pt x="16558578" y="304800"/>
                  </a:lnTo>
                  <a:lnTo>
                    <a:pt x="16532441" y="292100"/>
                  </a:lnTo>
                  <a:lnTo>
                    <a:pt x="16254273" y="292100"/>
                  </a:lnTo>
                  <a:lnTo>
                    <a:pt x="16204197" y="317500"/>
                  </a:lnTo>
                  <a:lnTo>
                    <a:pt x="16166033" y="368300"/>
                  </a:lnTo>
                  <a:lnTo>
                    <a:pt x="16143910" y="419100"/>
                  </a:lnTo>
                  <a:lnTo>
                    <a:pt x="16110242" y="558800"/>
                  </a:lnTo>
                  <a:lnTo>
                    <a:pt x="16108337" y="571500"/>
                  </a:lnTo>
                  <a:lnTo>
                    <a:pt x="16085503" y="571500"/>
                  </a:lnTo>
                  <a:lnTo>
                    <a:pt x="16065500" y="584200"/>
                  </a:lnTo>
                  <a:lnTo>
                    <a:pt x="16045726" y="584200"/>
                  </a:lnTo>
                  <a:lnTo>
                    <a:pt x="16026232" y="596900"/>
                  </a:lnTo>
                  <a:lnTo>
                    <a:pt x="16020758" y="596900"/>
                  </a:lnTo>
                  <a:lnTo>
                    <a:pt x="15978810" y="571500"/>
                  </a:lnTo>
                  <a:lnTo>
                    <a:pt x="15894914" y="520700"/>
                  </a:lnTo>
                  <a:lnTo>
                    <a:pt x="15869323" y="508000"/>
                  </a:lnTo>
                  <a:lnTo>
                    <a:pt x="15842031" y="495300"/>
                  </a:lnTo>
                  <a:lnTo>
                    <a:pt x="15784983" y="495300"/>
                  </a:lnTo>
                  <a:lnTo>
                    <a:pt x="15756827" y="508000"/>
                  </a:lnTo>
                  <a:lnTo>
                    <a:pt x="15730119" y="508000"/>
                  </a:lnTo>
                  <a:lnTo>
                    <a:pt x="15705493" y="533400"/>
                  </a:lnTo>
                  <a:lnTo>
                    <a:pt x="15683548" y="546100"/>
                  </a:lnTo>
                  <a:lnTo>
                    <a:pt x="15566492" y="660400"/>
                  </a:lnTo>
                  <a:lnTo>
                    <a:pt x="15533434" y="711200"/>
                  </a:lnTo>
                  <a:lnTo>
                    <a:pt x="15517483" y="762000"/>
                  </a:lnTo>
                  <a:lnTo>
                    <a:pt x="15516632" y="787400"/>
                  </a:lnTo>
                  <a:lnTo>
                    <a:pt x="15520556" y="825500"/>
                  </a:lnTo>
                  <a:lnTo>
                    <a:pt x="15529116" y="850900"/>
                  </a:lnTo>
                  <a:lnTo>
                    <a:pt x="15542159" y="876300"/>
                  </a:lnTo>
                  <a:lnTo>
                    <a:pt x="15618930" y="1003300"/>
                  </a:lnTo>
                  <a:lnTo>
                    <a:pt x="15619260" y="1003300"/>
                  </a:lnTo>
                  <a:lnTo>
                    <a:pt x="15610307" y="1028700"/>
                  </a:lnTo>
                  <a:lnTo>
                    <a:pt x="15601811" y="1041400"/>
                  </a:lnTo>
                  <a:lnTo>
                    <a:pt x="15593810" y="1066800"/>
                  </a:lnTo>
                  <a:lnTo>
                    <a:pt x="15586329" y="1079500"/>
                  </a:lnTo>
                  <a:lnTo>
                    <a:pt x="15585377" y="1092200"/>
                  </a:lnTo>
                  <a:lnTo>
                    <a:pt x="15583281" y="1092200"/>
                  </a:lnTo>
                  <a:lnTo>
                    <a:pt x="15439022" y="1117600"/>
                  </a:lnTo>
                  <a:lnTo>
                    <a:pt x="15411704" y="1130300"/>
                  </a:lnTo>
                  <a:lnTo>
                    <a:pt x="15386342" y="1143000"/>
                  </a:lnTo>
                  <a:lnTo>
                    <a:pt x="15363533" y="1168400"/>
                  </a:lnTo>
                  <a:lnTo>
                    <a:pt x="15343835" y="1181100"/>
                  </a:lnTo>
                  <a:lnTo>
                    <a:pt x="15327960" y="1206500"/>
                  </a:lnTo>
                  <a:lnTo>
                    <a:pt x="15316340" y="1231900"/>
                  </a:lnTo>
                  <a:lnTo>
                    <a:pt x="15309190" y="1257300"/>
                  </a:lnTo>
                  <a:lnTo>
                    <a:pt x="15306764" y="1295400"/>
                  </a:lnTo>
                  <a:lnTo>
                    <a:pt x="15306764" y="1473200"/>
                  </a:lnTo>
                  <a:lnTo>
                    <a:pt x="15308606" y="1498600"/>
                  </a:lnTo>
                  <a:lnTo>
                    <a:pt x="15314029" y="1511300"/>
                  </a:lnTo>
                  <a:lnTo>
                    <a:pt x="15322855" y="1536700"/>
                  </a:lnTo>
                  <a:lnTo>
                    <a:pt x="15367203" y="1574800"/>
                  </a:lnTo>
                  <a:lnTo>
                    <a:pt x="15407196" y="1600200"/>
                  </a:lnTo>
                  <a:lnTo>
                    <a:pt x="15555163" y="1625600"/>
                  </a:lnTo>
                  <a:lnTo>
                    <a:pt x="15568651" y="1638300"/>
                  </a:lnTo>
                  <a:lnTo>
                    <a:pt x="15580271" y="1651000"/>
                  </a:lnTo>
                  <a:lnTo>
                    <a:pt x="15589568" y="1651000"/>
                  </a:lnTo>
                  <a:lnTo>
                    <a:pt x="15596070" y="1663700"/>
                  </a:lnTo>
                  <a:lnTo>
                    <a:pt x="15603462" y="1689100"/>
                  </a:lnTo>
                  <a:lnTo>
                    <a:pt x="15611348" y="1714500"/>
                  </a:lnTo>
                  <a:lnTo>
                    <a:pt x="15619743" y="1727200"/>
                  </a:lnTo>
                  <a:lnTo>
                    <a:pt x="15628582" y="1752600"/>
                  </a:lnTo>
                  <a:lnTo>
                    <a:pt x="15633141" y="1765300"/>
                  </a:lnTo>
                  <a:lnTo>
                    <a:pt x="15634132" y="1778000"/>
                  </a:lnTo>
                  <a:lnTo>
                    <a:pt x="15631617" y="1790700"/>
                  </a:lnTo>
                  <a:lnTo>
                    <a:pt x="15625598" y="1803400"/>
                  </a:lnTo>
                  <a:lnTo>
                    <a:pt x="15545372" y="1930400"/>
                  </a:lnTo>
                  <a:lnTo>
                    <a:pt x="15535466" y="1955800"/>
                  </a:lnTo>
                  <a:lnTo>
                    <a:pt x="15528963" y="1968500"/>
                  </a:lnTo>
                  <a:lnTo>
                    <a:pt x="15525979" y="1993900"/>
                  </a:lnTo>
                  <a:lnTo>
                    <a:pt x="15526639" y="2019300"/>
                  </a:lnTo>
                  <a:lnTo>
                    <a:pt x="15530957" y="2032000"/>
                  </a:lnTo>
                  <a:lnTo>
                    <a:pt x="15538755" y="2057400"/>
                  </a:lnTo>
                  <a:lnTo>
                    <a:pt x="15549791" y="2070100"/>
                  </a:lnTo>
                  <a:lnTo>
                    <a:pt x="15563850" y="2095500"/>
                  </a:lnTo>
                  <a:lnTo>
                    <a:pt x="15686177" y="2209800"/>
                  </a:lnTo>
                  <a:lnTo>
                    <a:pt x="15702839" y="2222500"/>
                  </a:lnTo>
                  <a:lnTo>
                    <a:pt x="15721559" y="2235200"/>
                  </a:lnTo>
                  <a:lnTo>
                    <a:pt x="15741828" y="2247900"/>
                  </a:lnTo>
                  <a:lnTo>
                    <a:pt x="15827274" y="2247900"/>
                  </a:lnTo>
                  <a:lnTo>
                    <a:pt x="15846705" y="2235200"/>
                  </a:lnTo>
                  <a:lnTo>
                    <a:pt x="15920441" y="2184400"/>
                  </a:lnTo>
                  <a:lnTo>
                    <a:pt x="15975749" y="2146300"/>
                  </a:lnTo>
                  <a:lnTo>
                    <a:pt x="16030702" y="2146300"/>
                  </a:lnTo>
                  <a:lnTo>
                    <a:pt x="16069488" y="2171700"/>
                  </a:lnTo>
                  <a:lnTo>
                    <a:pt x="16089237" y="2171700"/>
                  </a:lnTo>
                  <a:lnTo>
                    <a:pt x="16109137" y="2184400"/>
                  </a:lnTo>
                  <a:lnTo>
                    <a:pt x="16122041" y="2184400"/>
                  </a:lnTo>
                  <a:lnTo>
                    <a:pt x="16132721" y="2197100"/>
                  </a:lnTo>
                  <a:lnTo>
                    <a:pt x="16140773" y="2209800"/>
                  </a:lnTo>
                  <a:lnTo>
                    <a:pt x="16145764" y="2222500"/>
                  </a:lnTo>
                  <a:lnTo>
                    <a:pt x="16180283" y="2374900"/>
                  </a:lnTo>
                  <a:lnTo>
                    <a:pt x="16187014" y="2387600"/>
                  </a:lnTo>
                  <a:lnTo>
                    <a:pt x="16210191" y="2425700"/>
                  </a:lnTo>
                  <a:lnTo>
                    <a:pt x="16244240" y="2451100"/>
                  </a:lnTo>
                  <a:lnTo>
                    <a:pt x="16264090" y="2463800"/>
                  </a:lnTo>
                  <a:lnTo>
                    <a:pt x="16285134" y="2463800"/>
                  </a:lnTo>
                  <a:lnTo>
                    <a:pt x="16306864" y="2476500"/>
                  </a:lnTo>
                  <a:lnTo>
                    <a:pt x="16479838" y="2476500"/>
                  </a:lnTo>
                  <a:lnTo>
                    <a:pt x="16501567" y="2463800"/>
                  </a:lnTo>
                  <a:lnTo>
                    <a:pt x="16522611" y="2463800"/>
                  </a:lnTo>
                  <a:lnTo>
                    <a:pt x="16560661" y="2438400"/>
                  </a:lnTo>
                  <a:lnTo>
                    <a:pt x="16589629" y="2413000"/>
                  </a:lnTo>
                  <a:lnTo>
                    <a:pt x="16594658" y="2400300"/>
                  </a:lnTo>
                  <a:lnTo>
                    <a:pt x="16599688" y="2387600"/>
                  </a:lnTo>
                  <a:lnTo>
                    <a:pt x="16606431" y="2374900"/>
                  </a:lnTo>
                  <a:lnTo>
                    <a:pt x="16640963" y="2222500"/>
                  </a:lnTo>
                  <a:lnTo>
                    <a:pt x="16645954" y="2209800"/>
                  </a:lnTo>
                  <a:lnTo>
                    <a:pt x="16654006" y="2197100"/>
                  </a:lnTo>
                  <a:lnTo>
                    <a:pt x="16664686" y="2184400"/>
                  </a:lnTo>
                  <a:lnTo>
                    <a:pt x="16677589" y="2184400"/>
                  </a:lnTo>
                  <a:lnTo>
                    <a:pt x="16697478" y="2171700"/>
                  </a:lnTo>
                  <a:lnTo>
                    <a:pt x="16717226" y="2171700"/>
                  </a:lnTo>
                  <a:lnTo>
                    <a:pt x="16755999" y="2146300"/>
                  </a:lnTo>
                  <a:lnTo>
                    <a:pt x="16810952" y="2146300"/>
                  </a:lnTo>
                  <a:lnTo>
                    <a:pt x="16940022" y="2235200"/>
                  </a:lnTo>
                  <a:lnTo>
                    <a:pt x="16959441" y="2247900"/>
                  </a:lnTo>
                  <a:lnTo>
                    <a:pt x="17044874" y="2247900"/>
                  </a:lnTo>
                  <a:lnTo>
                    <a:pt x="17065155" y="2235200"/>
                  </a:lnTo>
                  <a:lnTo>
                    <a:pt x="17083863" y="2222500"/>
                  </a:lnTo>
                  <a:lnTo>
                    <a:pt x="17100538" y="2209800"/>
                  </a:lnTo>
                  <a:lnTo>
                    <a:pt x="17127716" y="2184400"/>
                  </a:lnTo>
                  <a:lnTo>
                    <a:pt x="17222839" y="2095500"/>
                  </a:lnTo>
                  <a:lnTo>
                    <a:pt x="17236910" y="2070100"/>
                  </a:lnTo>
                  <a:lnTo>
                    <a:pt x="17247959" y="2057400"/>
                  </a:lnTo>
                  <a:lnTo>
                    <a:pt x="17255757" y="2032000"/>
                  </a:lnTo>
                  <a:lnTo>
                    <a:pt x="17260075" y="2019300"/>
                  </a:lnTo>
                  <a:lnTo>
                    <a:pt x="17260723" y="1993900"/>
                  </a:lnTo>
                  <a:lnTo>
                    <a:pt x="17257738" y="1968500"/>
                  </a:lnTo>
                  <a:lnTo>
                    <a:pt x="17251236" y="1955800"/>
                  </a:lnTo>
                  <a:lnTo>
                    <a:pt x="17241343" y="1930400"/>
                  </a:lnTo>
                  <a:lnTo>
                    <a:pt x="17196004" y="1854200"/>
                  </a:lnTo>
                  <a:lnTo>
                    <a:pt x="17720501" y="1854200"/>
                  </a:lnTo>
                  <a:lnTo>
                    <a:pt x="17732210" y="1879600"/>
                  </a:lnTo>
                  <a:lnTo>
                    <a:pt x="17747577" y="1892300"/>
                  </a:lnTo>
                  <a:lnTo>
                    <a:pt x="17815471" y="1892300"/>
                  </a:lnTo>
                  <a:lnTo>
                    <a:pt x="17839360" y="1879600"/>
                  </a:lnTo>
                  <a:lnTo>
                    <a:pt x="17855464" y="1854200"/>
                  </a:lnTo>
                  <a:lnTo>
                    <a:pt x="17861357" y="1816100"/>
                  </a:lnTo>
                  <a:lnTo>
                    <a:pt x="17855464" y="1790700"/>
                  </a:lnTo>
                  <a:lnTo>
                    <a:pt x="17839360" y="1765300"/>
                  </a:lnTo>
                  <a:lnTo>
                    <a:pt x="17815471" y="1752600"/>
                  </a:lnTo>
                  <a:lnTo>
                    <a:pt x="17747577" y="1752600"/>
                  </a:lnTo>
                  <a:lnTo>
                    <a:pt x="17732210" y="1765300"/>
                  </a:lnTo>
                  <a:lnTo>
                    <a:pt x="17720501" y="1790700"/>
                  </a:lnTo>
                  <a:lnTo>
                    <a:pt x="17103294" y="1790700"/>
                  </a:lnTo>
                  <a:lnTo>
                    <a:pt x="17095496" y="1803400"/>
                  </a:lnTo>
                  <a:lnTo>
                    <a:pt x="17092638" y="1816100"/>
                  </a:lnTo>
                  <a:lnTo>
                    <a:pt x="17093438" y="1828800"/>
                  </a:lnTo>
                  <a:lnTo>
                    <a:pt x="17095750" y="1841500"/>
                  </a:lnTo>
                  <a:lnTo>
                    <a:pt x="17099382" y="1841500"/>
                  </a:lnTo>
                  <a:lnTo>
                    <a:pt x="17104183" y="1854200"/>
                  </a:lnTo>
                  <a:lnTo>
                    <a:pt x="17179532" y="1968500"/>
                  </a:lnTo>
                  <a:lnTo>
                    <a:pt x="17186860" y="1981200"/>
                  </a:lnTo>
                  <a:lnTo>
                    <a:pt x="17187837" y="2006600"/>
                  </a:lnTo>
                  <a:lnTo>
                    <a:pt x="17182618" y="2019300"/>
                  </a:lnTo>
                  <a:lnTo>
                    <a:pt x="17171391" y="2044700"/>
                  </a:lnTo>
                  <a:lnTo>
                    <a:pt x="17049065" y="2159000"/>
                  </a:lnTo>
                  <a:lnTo>
                    <a:pt x="17033240" y="2171700"/>
                  </a:lnTo>
                  <a:lnTo>
                    <a:pt x="17015168" y="2184400"/>
                  </a:lnTo>
                  <a:lnTo>
                    <a:pt x="16996385" y="2171700"/>
                  </a:lnTo>
                  <a:lnTo>
                    <a:pt x="16978440" y="2171700"/>
                  </a:lnTo>
                  <a:lnTo>
                    <a:pt x="16935425" y="2146300"/>
                  </a:lnTo>
                  <a:lnTo>
                    <a:pt x="16849382" y="2095500"/>
                  </a:lnTo>
                  <a:lnTo>
                    <a:pt x="16819652" y="2082800"/>
                  </a:lnTo>
                  <a:lnTo>
                    <a:pt x="16788029" y="2070100"/>
                  </a:lnTo>
                  <a:lnTo>
                    <a:pt x="16755936" y="2070100"/>
                  </a:lnTo>
                  <a:lnTo>
                    <a:pt x="16724783" y="2082800"/>
                  </a:lnTo>
                  <a:lnTo>
                    <a:pt x="16707193" y="2095500"/>
                  </a:lnTo>
                  <a:lnTo>
                    <a:pt x="16689350" y="2095500"/>
                  </a:lnTo>
                  <a:lnTo>
                    <a:pt x="16671303" y="2108200"/>
                  </a:lnTo>
                  <a:lnTo>
                    <a:pt x="16653129" y="2108200"/>
                  </a:lnTo>
                  <a:lnTo>
                    <a:pt x="16623881" y="2133600"/>
                  </a:lnTo>
                  <a:lnTo>
                    <a:pt x="16599650" y="2146300"/>
                  </a:lnTo>
                  <a:lnTo>
                    <a:pt x="16581387" y="2171700"/>
                  </a:lnTo>
                  <a:lnTo>
                    <a:pt x="16570059" y="2209800"/>
                  </a:lnTo>
                  <a:lnTo>
                    <a:pt x="16535540" y="2349500"/>
                  </a:lnTo>
                  <a:lnTo>
                    <a:pt x="16528034" y="2374900"/>
                  </a:lnTo>
                  <a:lnTo>
                    <a:pt x="16515436" y="2387600"/>
                  </a:lnTo>
                  <a:lnTo>
                    <a:pt x="16498964" y="2400300"/>
                  </a:lnTo>
                  <a:lnTo>
                    <a:pt x="16287738" y="2400300"/>
                  </a:lnTo>
                  <a:lnTo>
                    <a:pt x="16271266" y="2387600"/>
                  </a:lnTo>
                  <a:lnTo>
                    <a:pt x="16258667" y="2374900"/>
                  </a:lnTo>
                  <a:lnTo>
                    <a:pt x="16251162" y="2349500"/>
                  </a:lnTo>
                  <a:lnTo>
                    <a:pt x="16216643" y="2209800"/>
                  </a:lnTo>
                  <a:lnTo>
                    <a:pt x="16205302" y="2171700"/>
                  </a:lnTo>
                  <a:lnTo>
                    <a:pt x="16187052" y="2146300"/>
                  </a:lnTo>
                  <a:lnTo>
                    <a:pt x="16162833" y="2133600"/>
                  </a:lnTo>
                  <a:lnTo>
                    <a:pt x="16133598" y="2108200"/>
                  </a:lnTo>
                  <a:lnTo>
                    <a:pt x="16115411" y="2108200"/>
                  </a:lnTo>
                  <a:lnTo>
                    <a:pt x="16097365" y="2095500"/>
                  </a:lnTo>
                  <a:lnTo>
                    <a:pt x="16079521" y="2095500"/>
                  </a:lnTo>
                  <a:lnTo>
                    <a:pt x="16061944" y="2082800"/>
                  </a:lnTo>
                  <a:lnTo>
                    <a:pt x="16030778" y="2070100"/>
                  </a:lnTo>
                  <a:lnTo>
                    <a:pt x="15998686" y="2070100"/>
                  </a:lnTo>
                  <a:lnTo>
                    <a:pt x="15967063" y="2082800"/>
                  </a:lnTo>
                  <a:lnTo>
                    <a:pt x="15937332" y="2095500"/>
                  </a:lnTo>
                  <a:lnTo>
                    <a:pt x="15808274" y="2171700"/>
                  </a:lnTo>
                  <a:lnTo>
                    <a:pt x="15790329" y="2171700"/>
                  </a:lnTo>
                  <a:lnTo>
                    <a:pt x="15771533" y="2184400"/>
                  </a:lnTo>
                  <a:lnTo>
                    <a:pt x="15753461" y="2171700"/>
                  </a:lnTo>
                  <a:lnTo>
                    <a:pt x="15737637" y="2159000"/>
                  </a:lnTo>
                  <a:lnTo>
                    <a:pt x="15615323" y="2044700"/>
                  </a:lnTo>
                  <a:lnTo>
                    <a:pt x="15604097" y="2019300"/>
                  </a:lnTo>
                  <a:lnTo>
                    <a:pt x="15598877" y="2006600"/>
                  </a:lnTo>
                  <a:lnTo>
                    <a:pt x="15599855" y="1981200"/>
                  </a:lnTo>
                  <a:lnTo>
                    <a:pt x="15607183" y="1968500"/>
                  </a:lnTo>
                  <a:lnTo>
                    <a:pt x="15687421" y="1841500"/>
                  </a:lnTo>
                  <a:lnTo>
                    <a:pt x="15701099" y="1816100"/>
                  </a:lnTo>
                  <a:lnTo>
                    <a:pt x="15706852" y="1778000"/>
                  </a:lnTo>
                  <a:lnTo>
                    <a:pt x="15704630" y="1752600"/>
                  </a:lnTo>
                  <a:lnTo>
                    <a:pt x="15694330" y="1714500"/>
                  </a:lnTo>
                  <a:lnTo>
                    <a:pt x="15686253" y="1701800"/>
                  </a:lnTo>
                  <a:lnTo>
                    <a:pt x="15678595" y="1676400"/>
                  </a:lnTo>
                  <a:lnTo>
                    <a:pt x="15671381" y="1663700"/>
                  </a:lnTo>
                  <a:lnTo>
                    <a:pt x="15664637" y="1638300"/>
                  </a:lnTo>
                  <a:lnTo>
                    <a:pt x="15649893" y="1612900"/>
                  </a:lnTo>
                  <a:lnTo>
                    <a:pt x="15628773" y="1587500"/>
                  </a:lnTo>
                  <a:lnTo>
                    <a:pt x="15602357" y="1574800"/>
                  </a:lnTo>
                  <a:lnTo>
                    <a:pt x="15571699" y="1562100"/>
                  </a:lnTo>
                  <a:lnTo>
                    <a:pt x="15423744" y="1524000"/>
                  </a:lnTo>
                  <a:lnTo>
                    <a:pt x="15405862" y="1524000"/>
                  </a:lnTo>
                  <a:lnTo>
                    <a:pt x="15391892" y="1511300"/>
                  </a:lnTo>
                  <a:lnTo>
                    <a:pt x="15382799" y="1485900"/>
                  </a:lnTo>
                  <a:lnTo>
                    <a:pt x="15379548" y="1473200"/>
                  </a:lnTo>
                  <a:lnTo>
                    <a:pt x="15379548" y="1422400"/>
                  </a:lnTo>
                  <a:lnTo>
                    <a:pt x="15379815" y="1371600"/>
                  </a:lnTo>
                  <a:lnTo>
                    <a:pt x="15379548" y="1371600"/>
                  </a:lnTo>
                  <a:lnTo>
                    <a:pt x="15379548" y="1295400"/>
                  </a:lnTo>
                  <a:lnTo>
                    <a:pt x="15380945" y="1270000"/>
                  </a:lnTo>
                  <a:lnTo>
                    <a:pt x="15400858" y="1231900"/>
                  </a:lnTo>
                  <a:lnTo>
                    <a:pt x="15439860" y="1193800"/>
                  </a:lnTo>
                  <a:lnTo>
                    <a:pt x="15455557" y="1193800"/>
                  </a:lnTo>
                  <a:lnTo>
                    <a:pt x="15597124" y="1155700"/>
                  </a:lnTo>
                  <a:lnTo>
                    <a:pt x="15616187" y="1155700"/>
                  </a:lnTo>
                  <a:lnTo>
                    <a:pt x="15632608" y="1143000"/>
                  </a:lnTo>
                  <a:lnTo>
                    <a:pt x="15645727" y="1130300"/>
                  </a:lnTo>
                  <a:lnTo>
                    <a:pt x="15654884" y="1104900"/>
                  </a:lnTo>
                  <a:lnTo>
                    <a:pt x="15661729" y="1092200"/>
                  </a:lnTo>
                  <a:lnTo>
                    <a:pt x="15669044" y="1079500"/>
                  </a:lnTo>
                  <a:lnTo>
                    <a:pt x="15676804" y="1054100"/>
                  </a:lnTo>
                  <a:lnTo>
                    <a:pt x="15684996" y="1041400"/>
                  </a:lnTo>
                  <a:lnTo>
                    <a:pt x="15691409" y="1016000"/>
                  </a:lnTo>
                  <a:lnTo>
                    <a:pt x="15692806" y="1003300"/>
                  </a:lnTo>
                  <a:lnTo>
                    <a:pt x="15689237" y="977900"/>
                  </a:lnTo>
                  <a:lnTo>
                    <a:pt x="15680741" y="965200"/>
                  </a:lnTo>
                  <a:lnTo>
                    <a:pt x="15603970" y="838200"/>
                  </a:lnTo>
                  <a:lnTo>
                    <a:pt x="15596477" y="825500"/>
                  </a:lnTo>
                  <a:lnTo>
                    <a:pt x="15591562" y="800100"/>
                  </a:lnTo>
                  <a:lnTo>
                    <a:pt x="15589301" y="787400"/>
                  </a:lnTo>
                  <a:lnTo>
                    <a:pt x="15589796" y="774700"/>
                  </a:lnTo>
                  <a:lnTo>
                    <a:pt x="15593060" y="762000"/>
                  </a:lnTo>
                  <a:lnTo>
                    <a:pt x="15598966" y="736600"/>
                  </a:lnTo>
                  <a:lnTo>
                    <a:pt x="15607322" y="723900"/>
                  </a:lnTo>
                  <a:lnTo>
                    <a:pt x="15617965" y="711200"/>
                  </a:lnTo>
                  <a:lnTo>
                    <a:pt x="15735008" y="596900"/>
                  </a:lnTo>
                  <a:lnTo>
                    <a:pt x="15747619" y="584200"/>
                  </a:lnTo>
                  <a:lnTo>
                    <a:pt x="15761780" y="584200"/>
                  </a:lnTo>
                  <a:lnTo>
                    <a:pt x="15777134" y="571500"/>
                  </a:lnTo>
                  <a:lnTo>
                    <a:pt x="15841777" y="571500"/>
                  </a:lnTo>
                  <a:lnTo>
                    <a:pt x="15856484" y="584200"/>
                  </a:lnTo>
                  <a:lnTo>
                    <a:pt x="15979991" y="660400"/>
                  </a:lnTo>
                  <a:lnTo>
                    <a:pt x="15998470" y="673100"/>
                  </a:lnTo>
                  <a:lnTo>
                    <a:pt x="16038094" y="673100"/>
                  </a:lnTo>
                  <a:lnTo>
                    <a:pt x="16057461" y="660400"/>
                  </a:lnTo>
                  <a:lnTo>
                    <a:pt x="16075292" y="660400"/>
                  </a:lnTo>
                  <a:lnTo>
                    <a:pt x="16093377" y="647700"/>
                  </a:lnTo>
                  <a:lnTo>
                    <a:pt x="16111665" y="647700"/>
                  </a:lnTo>
                  <a:lnTo>
                    <a:pt x="16148292" y="622300"/>
                  </a:lnTo>
                  <a:lnTo>
                    <a:pt x="16163354" y="609600"/>
                  </a:lnTo>
                  <a:lnTo>
                    <a:pt x="16174708" y="596900"/>
                  </a:lnTo>
                  <a:lnTo>
                    <a:pt x="16181756" y="571500"/>
                  </a:lnTo>
                  <a:lnTo>
                    <a:pt x="16214801" y="431800"/>
                  </a:lnTo>
                  <a:lnTo>
                    <a:pt x="16219894" y="419100"/>
                  </a:lnTo>
                  <a:lnTo>
                    <a:pt x="16227514" y="406400"/>
                  </a:lnTo>
                  <a:lnTo>
                    <a:pt x="16237433" y="393700"/>
                  </a:lnTo>
                  <a:lnTo>
                    <a:pt x="16249447" y="381000"/>
                  </a:lnTo>
                  <a:lnTo>
                    <a:pt x="16263201" y="368300"/>
                  </a:lnTo>
                  <a:lnTo>
                    <a:pt x="16278225" y="368300"/>
                  </a:lnTo>
                  <a:lnTo>
                    <a:pt x="16294138" y="355600"/>
                  </a:lnTo>
                  <a:lnTo>
                    <a:pt x="16492563" y="355600"/>
                  </a:lnTo>
                  <a:lnTo>
                    <a:pt x="16508476" y="368300"/>
                  </a:lnTo>
                  <a:lnTo>
                    <a:pt x="16523500" y="368300"/>
                  </a:lnTo>
                  <a:lnTo>
                    <a:pt x="16559200" y="406400"/>
                  </a:lnTo>
                  <a:lnTo>
                    <a:pt x="16604945" y="571500"/>
                  </a:lnTo>
                  <a:lnTo>
                    <a:pt x="16611880" y="596900"/>
                  </a:lnTo>
                  <a:lnTo>
                    <a:pt x="16623018" y="609600"/>
                  </a:lnTo>
                  <a:lnTo>
                    <a:pt x="16637775" y="622300"/>
                  </a:lnTo>
                  <a:lnTo>
                    <a:pt x="16655580" y="635000"/>
                  </a:lnTo>
                  <a:lnTo>
                    <a:pt x="17764633" y="635000"/>
                  </a:lnTo>
                  <a:lnTo>
                    <a:pt x="17776330" y="647700"/>
                  </a:lnTo>
                  <a:lnTo>
                    <a:pt x="17791684" y="660400"/>
                  </a:lnTo>
                  <a:lnTo>
                    <a:pt x="17809947" y="673100"/>
                  </a:lnTo>
                  <a:lnTo>
                    <a:pt x="17859579" y="673100"/>
                  </a:lnTo>
                  <a:lnTo>
                    <a:pt x="17883455" y="647700"/>
                  </a:lnTo>
                  <a:lnTo>
                    <a:pt x="17899558" y="635000"/>
                  </a:lnTo>
                  <a:lnTo>
                    <a:pt x="17905464" y="596900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9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0" y="6747870"/>
              <a:ext cx="4710281" cy="3218695"/>
            </a:xfrm>
            <a:prstGeom prst="rect"/>
          </p:spPr>
        </p:pic>
        <p:sp>
          <p:nvSpPr>
            <p:cNvPr id="1048646" name="object 6"/>
            <p:cNvSpPr/>
            <p:nvPr/>
          </p:nvSpPr>
          <p:spPr>
            <a:xfrm>
              <a:off x="1028674" y="812011"/>
              <a:ext cx="17259935" cy="8446770"/>
            </a:xfrm>
            <a:custGeom>
              <a:avLst/>
              <a:ahLst/>
              <a:rect l="l" t="t" r="r" b="b"/>
              <a:pathLst>
                <a:path w="17259934" h="8446770">
                  <a:moveTo>
                    <a:pt x="424116" y="46990"/>
                  </a:moveTo>
                  <a:lnTo>
                    <a:pt x="418896" y="41910"/>
                  </a:lnTo>
                  <a:lnTo>
                    <a:pt x="407962" y="41910"/>
                  </a:lnTo>
                  <a:lnTo>
                    <a:pt x="404037" y="44450"/>
                  </a:lnTo>
                  <a:lnTo>
                    <a:pt x="402120" y="48260"/>
                  </a:lnTo>
                  <a:lnTo>
                    <a:pt x="356311" y="48260"/>
                  </a:lnTo>
                  <a:lnTo>
                    <a:pt x="310540" y="19050"/>
                  </a:lnTo>
                  <a:lnTo>
                    <a:pt x="256959" y="2540"/>
                  </a:lnTo>
                  <a:lnTo>
                    <a:pt x="237959" y="0"/>
                  </a:lnTo>
                  <a:lnTo>
                    <a:pt x="196723" y="0"/>
                  </a:lnTo>
                  <a:lnTo>
                    <a:pt x="154089" y="8890"/>
                  </a:lnTo>
                  <a:lnTo>
                    <a:pt x="114541" y="25400"/>
                  </a:lnTo>
                  <a:lnTo>
                    <a:pt x="79717" y="49530"/>
                  </a:lnTo>
                  <a:lnTo>
                    <a:pt x="49809" y="78740"/>
                  </a:lnTo>
                  <a:lnTo>
                    <a:pt x="26339" y="114300"/>
                  </a:lnTo>
                  <a:lnTo>
                    <a:pt x="9690" y="153670"/>
                  </a:lnTo>
                  <a:lnTo>
                    <a:pt x="1079" y="196850"/>
                  </a:lnTo>
                  <a:lnTo>
                    <a:pt x="0" y="218440"/>
                  </a:lnTo>
                  <a:lnTo>
                    <a:pt x="1079" y="240030"/>
                  </a:lnTo>
                  <a:lnTo>
                    <a:pt x="9690" y="283210"/>
                  </a:lnTo>
                  <a:lnTo>
                    <a:pt x="26339" y="322580"/>
                  </a:lnTo>
                  <a:lnTo>
                    <a:pt x="49809" y="356870"/>
                  </a:lnTo>
                  <a:lnTo>
                    <a:pt x="79717" y="387350"/>
                  </a:lnTo>
                  <a:lnTo>
                    <a:pt x="114541" y="410210"/>
                  </a:lnTo>
                  <a:lnTo>
                    <a:pt x="154089" y="427990"/>
                  </a:lnTo>
                  <a:lnTo>
                    <a:pt x="196723" y="435610"/>
                  </a:lnTo>
                  <a:lnTo>
                    <a:pt x="218681" y="436880"/>
                  </a:lnTo>
                  <a:lnTo>
                    <a:pt x="237401" y="436880"/>
                  </a:lnTo>
                  <a:lnTo>
                    <a:pt x="255866" y="434340"/>
                  </a:lnTo>
                  <a:lnTo>
                    <a:pt x="274027" y="430530"/>
                  </a:lnTo>
                  <a:lnTo>
                    <a:pt x="284695" y="426720"/>
                  </a:lnTo>
                  <a:lnTo>
                    <a:pt x="291807" y="424180"/>
                  </a:lnTo>
                  <a:lnTo>
                    <a:pt x="308063" y="417830"/>
                  </a:lnTo>
                  <a:lnTo>
                    <a:pt x="323710" y="410210"/>
                  </a:lnTo>
                  <a:lnTo>
                    <a:pt x="338709" y="401320"/>
                  </a:lnTo>
                  <a:lnTo>
                    <a:pt x="352971" y="391160"/>
                  </a:lnTo>
                  <a:lnTo>
                    <a:pt x="392595" y="391160"/>
                  </a:lnTo>
                  <a:lnTo>
                    <a:pt x="394436" y="394970"/>
                  </a:lnTo>
                  <a:lnTo>
                    <a:pt x="398475" y="397510"/>
                  </a:lnTo>
                  <a:lnTo>
                    <a:pt x="409587" y="397510"/>
                  </a:lnTo>
                  <a:lnTo>
                    <a:pt x="414807" y="392430"/>
                  </a:lnTo>
                  <a:lnTo>
                    <a:pt x="414807" y="391160"/>
                  </a:lnTo>
                  <a:lnTo>
                    <a:pt x="414807" y="379730"/>
                  </a:lnTo>
                  <a:lnTo>
                    <a:pt x="409587" y="374650"/>
                  </a:lnTo>
                  <a:lnTo>
                    <a:pt x="398830" y="374650"/>
                  </a:lnTo>
                  <a:lnTo>
                    <a:pt x="395046" y="377190"/>
                  </a:lnTo>
                  <a:lnTo>
                    <a:pt x="393039" y="381000"/>
                  </a:lnTo>
                  <a:lnTo>
                    <a:pt x="347853" y="381000"/>
                  </a:lnTo>
                  <a:lnTo>
                    <a:pt x="318706" y="401320"/>
                  </a:lnTo>
                  <a:lnTo>
                    <a:pt x="287147" y="415290"/>
                  </a:lnTo>
                  <a:lnTo>
                    <a:pt x="253657" y="424180"/>
                  </a:lnTo>
                  <a:lnTo>
                    <a:pt x="218681" y="426720"/>
                  </a:lnTo>
                  <a:lnTo>
                    <a:pt x="171030" y="421640"/>
                  </a:lnTo>
                  <a:lnTo>
                    <a:pt x="127254" y="405130"/>
                  </a:lnTo>
                  <a:lnTo>
                    <a:pt x="88607" y="381000"/>
                  </a:lnTo>
                  <a:lnTo>
                    <a:pt x="56362" y="347980"/>
                  </a:lnTo>
                  <a:lnTo>
                    <a:pt x="31775" y="309880"/>
                  </a:lnTo>
                  <a:lnTo>
                    <a:pt x="16090" y="265430"/>
                  </a:lnTo>
                  <a:lnTo>
                    <a:pt x="10591" y="218440"/>
                  </a:lnTo>
                  <a:lnTo>
                    <a:pt x="16090" y="170180"/>
                  </a:lnTo>
                  <a:lnTo>
                    <a:pt x="31775" y="127000"/>
                  </a:lnTo>
                  <a:lnTo>
                    <a:pt x="56362" y="87630"/>
                  </a:lnTo>
                  <a:lnTo>
                    <a:pt x="88607" y="55880"/>
                  </a:lnTo>
                  <a:lnTo>
                    <a:pt x="127254" y="31750"/>
                  </a:lnTo>
                  <a:lnTo>
                    <a:pt x="171030" y="15240"/>
                  </a:lnTo>
                  <a:lnTo>
                    <a:pt x="218681" y="10160"/>
                  </a:lnTo>
                  <a:lnTo>
                    <a:pt x="254495" y="12700"/>
                  </a:lnTo>
                  <a:lnTo>
                    <a:pt x="289026" y="22860"/>
                  </a:lnTo>
                  <a:lnTo>
                    <a:pt x="321487" y="36830"/>
                  </a:lnTo>
                  <a:lnTo>
                    <a:pt x="351053" y="57150"/>
                  </a:lnTo>
                  <a:lnTo>
                    <a:pt x="352005" y="58420"/>
                  </a:lnTo>
                  <a:lnTo>
                    <a:pt x="402120" y="58420"/>
                  </a:lnTo>
                  <a:lnTo>
                    <a:pt x="404037" y="62230"/>
                  </a:lnTo>
                  <a:lnTo>
                    <a:pt x="407962" y="64770"/>
                  </a:lnTo>
                  <a:lnTo>
                    <a:pt x="418896" y="64770"/>
                  </a:lnTo>
                  <a:lnTo>
                    <a:pt x="424116" y="59690"/>
                  </a:lnTo>
                  <a:lnTo>
                    <a:pt x="424116" y="48260"/>
                  </a:lnTo>
                  <a:lnTo>
                    <a:pt x="424116" y="46990"/>
                  </a:lnTo>
                  <a:close/>
                </a:path>
                <a:path w="17259934" h="8446770">
                  <a:moveTo>
                    <a:pt x="432079" y="214630"/>
                  </a:moveTo>
                  <a:lnTo>
                    <a:pt x="426758" y="209550"/>
                  </a:lnTo>
                  <a:lnTo>
                    <a:pt x="415747" y="209550"/>
                  </a:lnTo>
                  <a:lnTo>
                    <a:pt x="411861" y="212090"/>
                  </a:lnTo>
                  <a:lnTo>
                    <a:pt x="409841" y="215900"/>
                  </a:lnTo>
                  <a:lnTo>
                    <a:pt x="303593" y="215900"/>
                  </a:lnTo>
                  <a:lnTo>
                    <a:pt x="301015" y="218440"/>
                  </a:lnTo>
                  <a:lnTo>
                    <a:pt x="301015" y="222250"/>
                  </a:lnTo>
                  <a:lnTo>
                    <a:pt x="294513" y="254000"/>
                  </a:lnTo>
                  <a:lnTo>
                    <a:pt x="276796" y="280670"/>
                  </a:lnTo>
                  <a:lnTo>
                    <a:pt x="250545" y="298450"/>
                  </a:lnTo>
                  <a:lnTo>
                    <a:pt x="218427" y="304800"/>
                  </a:lnTo>
                  <a:lnTo>
                    <a:pt x="186321" y="298450"/>
                  </a:lnTo>
                  <a:lnTo>
                    <a:pt x="160058" y="280670"/>
                  </a:lnTo>
                  <a:lnTo>
                    <a:pt x="142341" y="254000"/>
                  </a:lnTo>
                  <a:lnTo>
                    <a:pt x="135851" y="222250"/>
                  </a:lnTo>
                  <a:lnTo>
                    <a:pt x="142341" y="189230"/>
                  </a:lnTo>
                  <a:lnTo>
                    <a:pt x="160058" y="163830"/>
                  </a:lnTo>
                  <a:lnTo>
                    <a:pt x="186321" y="146050"/>
                  </a:lnTo>
                  <a:lnTo>
                    <a:pt x="218427" y="139700"/>
                  </a:lnTo>
                  <a:lnTo>
                    <a:pt x="234581" y="140970"/>
                  </a:lnTo>
                  <a:lnTo>
                    <a:pt x="249859" y="144780"/>
                  </a:lnTo>
                  <a:lnTo>
                    <a:pt x="263956" y="152400"/>
                  </a:lnTo>
                  <a:lnTo>
                    <a:pt x="276504" y="162560"/>
                  </a:lnTo>
                  <a:lnTo>
                    <a:pt x="277545" y="163830"/>
                  </a:lnTo>
                  <a:lnTo>
                    <a:pt x="279234" y="165100"/>
                  </a:lnTo>
                  <a:lnTo>
                    <a:pt x="374535" y="165100"/>
                  </a:lnTo>
                  <a:lnTo>
                    <a:pt x="376567" y="168910"/>
                  </a:lnTo>
                  <a:lnTo>
                    <a:pt x="380453" y="171450"/>
                  </a:lnTo>
                  <a:lnTo>
                    <a:pt x="391464" y="171450"/>
                  </a:lnTo>
                  <a:lnTo>
                    <a:pt x="396786" y="166370"/>
                  </a:lnTo>
                  <a:lnTo>
                    <a:pt x="396786" y="153670"/>
                  </a:lnTo>
                  <a:lnTo>
                    <a:pt x="396786" y="152400"/>
                  </a:lnTo>
                  <a:lnTo>
                    <a:pt x="391464" y="147320"/>
                  </a:lnTo>
                  <a:lnTo>
                    <a:pt x="380453" y="147320"/>
                  </a:lnTo>
                  <a:lnTo>
                    <a:pt x="376567" y="149860"/>
                  </a:lnTo>
                  <a:lnTo>
                    <a:pt x="374535" y="153670"/>
                  </a:lnTo>
                  <a:lnTo>
                    <a:pt x="283603" y="153670"/>
                  </a:lnTo>
                  <a:lnTo>
                    <a:pt x="277241" y="148590"/>
                  </a:lnTo>
                  <a:lnTo>
                    <a:pt x="270433" y="143510"/>
                  </a:lnTo>
                  <a:lnTo>
                    <a:pt x="265010" y="139700"/>
                  </a:lnTo>
                  <a:lnTo>
                    <a:pt x="263207" y="138430"/>
                  </a:lnTo>
                  <a:lnTo>
                    <a:pt x="255574" y="134620"/>
                  </a:lnTo>
                  <a:lnTo>
                    <a:pt x="237426" y="129540"/>
                  </a:lnTo>
                  <a:lnTo>
                    <a:pt x="218427" y="127000"/>
                  </a:lnTo>
                  <a:lnTo>
                    <a:pt x="199707" y="129540"/>
                  </a:lnTo>
                  <a:lnTo>
                    <a:pt x="158648" y="148590"/>
                  </a:lnTo>
                  <a:lnTo>
                    <a:pt x="131749" y="185420"/>
                  </a:lnTo>
                  <a:lnTo>
                    <a:pt x="124358" y="222250"/>
                  </a:lnTo>
                  <a:lnTo>
                    <a:pt x="124815" y="231140"/>
                  </a:lnTo>
                  <a:lnTo>
                    <a:pt x="140373" y="274320"/>
                  </a:lnTo>
                  <a:lnTo>
                    <a:pt x="173621" y="304800"/>
                  </a:lnTo>
                  <a:lnTo>
                    <a:pt x="218427" y="316230"/>
                  </a:lnTo>
                  <a:lnTo>
                    <a:pt x="237147" y="313690"/>
                  </a:lnTo>
                  <a:lnTo>
                    <a:pt x="278218" y="294640"/>
                  </a:lnTo>
                  <a:lnTo>
                    <a:pt x="307911" y="251460"/>
                  </a:lnTo>
                  <a:lnTo>
                    <a:pt x="312331" y="227330"/>
                  </a:lnTo>
                  <a:lnTo>
                    <a:pt x="409841" y="227330"/>
                  </a:lnTo>
                  <a:lnTo>
                    <a:pt x="411861" y="231140"/>
                  </a:lnTo>
                  <a:lnTo>
                    <a:pt x="415747" y="233680"/>
                  </a:lnTo>
                  <a:lnTo>
                    <a:pt x="426758" y="233680"/>
                  </a:lnTo>
                  <a:lnTo>
                    <a:pt x="432079" y="228600"/>
                  </a:lnTo>
                  <a:lnTo>
                    <a:pt x="432079" y="227330"/>
                  </a:lnTo>
                  <a:lnTo>
                    <a:pt x="432079" y="214630"/>
                  </a:lnTo>
                  <a:close/>
                </a:path>
                <a:path w="17259934" h="8446770">
                  <a:moveTo>
                    <a:pt x="457187" y="88900"/>
                  </a:moveTo>
                  <a:lnTo>
                    <a:pt x="451878" y="83820"/>
                  </a:lnTo>
                  <a:lnTo>
                    <a:pt x="440855" y="83820"/>
                  </a:lnTo>
                  <a:lnTo>
                    <a:pt x="436968" y="86360"/>
                  </a:lnTo>
                  <a:lnTo>
                    <a:pt x="434949" y="88900"/>
                  </a:lnTo>
                  <a:lnTo>
                    <a:pt x="263080" y="88900"/>
                  </a:lnTo>
                  <a:lnTo>
                    <a:pt x="256438" y="60960"/>
                  </a:lnTo>
                  <a:lnTo>
                    <a:pt x="253898" y="57150"/>
                  </a:lnTo>
                  <a:lnTo>
                    <a:pt x="253060" y="55880"/>
                  </a:lnTo>
                  <a:lnTo>
                    <a:pt x="243535" y="48260"/>
                  </a:lnTo>
                  <a:lnTo>
                    <a:pt x="237578" y="45720"/>
                  </a:lnTo>
                  <a:lnTo>
                    <a:pt x="199288" y="45720"/>
                  </a:lnTo>
                  <a:lnTo>
                    <a:pt x="193319" y="48260"/>
                  </a:lnTo>
                  <a:lnTo>
                    <a:pt x="183807" y="55880"/>
                  </a:lnTo>
                  <a:lnTo>
                    <a:pt x="180428" y="60960"/>
                  </a:lnTo>
                  <a:lnTo>
                    <a:pt x="173431" y="90170"/>
                  </a:lnTo>
                  <a:lnTo>
                    <a:pt x="168757" y="91440"/>
                  </a:lnTo>
                  <a:lnTo>
                    <a:pt x="164528" y="92710"/>
                  </a:lnTo>
                  <a:lnTo>
                    <a:pt x="160045" y="95250"/>
                  </a:lnTo>
                  <a:lnTo>
                    <a:pt x="159600" y="95250"/>
                  </a:lnTo>
                  <a:lnTo>
                    <a:pt x="151257" y="90170"/>
                  </a:lnTo>
                  <a:lnTo>
                    <a:pt x="134569" y="80010"/>
                  </a:lnTo>
                  <a:lnTo>
                    <a:pt x="128409" y="78740"/>
                  </a:lnTo>
                  <a:lnTo>
                    <a:pt x="83578" y="109220"/>
                  </a:lnTo>
                  <a:lnTo>
                    <a:pt x="79438" y="127000"/>
                  </a:lnTo>
                  <a:lnTo>
                    <a:pt x="80822" y="133350"/>
                  </a:lnTo>
                  <a:lnTo>
                    <a:pt x="96380" y="158750"/>
                  </a:lnTo>
                  <a:lnTo>
                    <a:pt x="94272" y="163830"/>
                  </a:lnTo>
                  <a:lnTo>
                    <a:pt x="92519" y="167640"/>
                  </a:lnTo>
                  <a:lnTo>
                    <a:pt x="90855" y="172720"/>
                  </a:lnTo>
                  <a:lnTo>
                    <a:pt x="90525" y="172720"/>
                  </a:lnTo>
                  <a:lnTo>
                    <a:pt x="61836" y="179070"/>
                  </a:lnTo>
                  <a:lnTo>
                    <a:pt x="56489" y="182880"/>
                  </a:lnTo>
                  <a:lnTo>
                    <a:pt x="48945" y="191770"/>
                  </a:lnTo>
                  <a:lnTo>
                    <a:pt x="46863" y="198120"/>
                  </a:lnTo>
                  <a:lnTo>
                    <a:pt x="46863" y="237490"/>
                  </a:lnTo>
                  <a:lnTo>
                    <a:pt x="48437" y="242570"/>
                  </a:lnTo>
                  <a:lnTo>
                    <a:pt x="54178" y="248920"/>
                  </a:lnTo>
                  <a:lnTo>
                    <a:pt x="58229" y="251460"/>
                  </a:lnTo>
                  <a:lnTo>
                    <a:pt x="89090" y="259080"/>
                  </a:lnTo>
                  <a:lnTo>
                    <a:pt x="91503" y="261620"/>
                  </a:lnTo>
                  <a:lnTo>
                    <a:pt x="94043" y="267970"/>
                  </a:lnTo>
                  <a:lnTo>
                    <a:pt x="95770" y="273050"/>
                  </a:lnTo>
                  <a:lnTo>
                    <a:pt x="99009" y="279400"/>
                  </a:lnTo>
                  <a:lnTo>
                    <a:pt x="98844" y="281940"/>
                  </a:lnTo>
                  <a:lnTo>
                    <a:pt x="82105" y="309880"/>
                  </a:lnTo>
                  <a:lnTo>
                    <a:pt x="81051" y="313690"/>
                  </a:lnTo>
                  <a:lnTo>
                    <a:pt x="110032" y="353060"/>
                  </a:lnTo>
                  <a:lnTo>
                    <a:pt x="123520" y="356870"/>
                  </a:lnTo>
                  <a:lnTo>
                    <a:pt x="128206" y="355600"/>
                  </a:lnTo>
                  <a:lnTo>
                    <a:pt x="144767" y="345440"/>
                  </a:lnTo>
                  <a:lnTo>
                    <a:pt x="155117" y="339090"/>
                  </a:lnTo>
                  <a:lnTo>
                    <a:pt x="158356" y="339090"/>
                  </a:lnTo>
                  <a:lnTo>
                    <a:pt x="165188" y="341630"/>
                  </a:lnTo>
                  <a:lnTo>
                    <a:pt x="169354" y="344170"/>
                  </a:lnTo>
                  <a:lnTo>
                    <a:pt x="176479" y="346710"/>
                  </a:lnTo>
                  <a:lnTo>
                    <a:pt x="178638" y="349250"/>
                  </a:lnTo>
                  <a:lnTo>
                    <a:pt x="185839" y="379730"/>
                  </a:lnTo>
                  <a:lnTo>
                    <a:pt x="188404" y="383540"/>
                  </a:lnTo>
                  <a:lnTo>
                    <a:pt x="195630" y="389890"/>
                  </a:lnTo>
                  <a:lnTo>
                    <a:pt x="200164" y="391160"/>
                  </a:lnTo>
                  <a:lnTo>
                    <a:pt x="236702" y="391160"/>
                  </a:lnTo>
                  <a:lnTo>
                    <a:pt x="241236" y="389890"/>
                  </a:lnTo>
                  <a:lnTo>
                    <a:pt x="248462" y="383540"/>
                  </a:lnTo>
                  <a:lnTo>
                    <a:pt x="251028" y="379730"/>
                  </a:lnTo>
                  <a:lnTo>
                    <a:pt x="258229" y="349250"/>
                  </a:lnTo>
                  <a:lnTo>
                    <a:pt x="260388" y="346710"/>
                  </a:lnTo>
                  <a:lnTo>
                    <a:pt x="267512" y="344170"/>
                  </a:lnTo>
                  <a:lnTo>
                    <a:pt x="271678" y="341630"/>
                  </a:lnTo>
                  <a:lnTo>
                    <a:pt x="278498" y="339090"/>
                  </a:lnTo>
                  <a:lnTo>
                    <a:pt x="281749" y="339090"/>
                  </a:lnTo>
                  <a:lnTo>
                    <a:pt x="308660" y="355600"/>
                  </a:lnTo>
                  <a:lnTo>
                    <a:pt x="313347" y="356870"/>
                  </a:lnTo>
                  <a:lnTo>
                    <a:pt x="322503" y="355600"/>
                  </a:lnTo>
                  <a:lnTo>
                    <a:pt x="326834" y="353060"/>
                  </a:lnTo>
                  <a:lnTo>
                    <a:pt x="334581" y="345440"/>
                  </a:lnTo>
                  <a:lnTo>
                    <a:pt x="352666" y="327660"/>
                  </a:lnTo>
                  <a:lnTo>
                    <a:pt x="354749" y="323850"/>
                  </a:lnTo>
                  <a:lnTo>
                    <a:pt x="355803" y="313690"/>
                  </a:lnTo>
                  <a:lnTo>
                    <a:pt x="354761" y="309880"/>
                  </a:lnTo>
                  <a:lnTo>
                    <a:pt x="345160" y="294640"/>
                  </a:lnTo>
                  <a:lnTo>
                    <a:pt x="427977" y="294640"/>
                  </a:lnTo>
                  <a:lnTo>
                    <a:pt x="430009" y="297180"/>
                  </a:lnTo>
                  <a:lnTo>
                    <a:pt x="433895" y="299720"/>
                  </a:lnTo>
                  <a:lnTo>
                    <a:pt x="444906" y="299720"/>
                  </a:lnTo>
                  <a:lnTo>
                    <a:pt x="450227" y="294640"/>
                  </a:lnTo>
                  <a:lnTo>
                    <a:pt x="450227" y="281940"/>
                  </a:lnTo>
                  <a:lnTo>
                    <a:pt x="444906" y="276860"/>
                  </a:lnTo>
                  <a:lnTo>
                    <a:pt x="433895" y="276860"/>
                  </a:lnTo>
                  <a:lnTo>
                    <a:pt x="430009" y="279400"/>
                  </a:lnTo>
                  <a:lnTo>
                    <a:pt x="427977" y="281940"/>
                  </a:lnTo>
                  <a:lnTo>
                    <a:pt x="331419" y="281940"/>
                  </a:lnTo>
                  <a:lnTo>
                    <a:pt x="328841" y="284480"/>
                  </a:lnTo>
                  <a:lnTo>
                    <a:pt x="328841" y="289560"/>
                  </a:lnTo>
                  <a:lnTo>
                    <a:pt x="329539" y="290830"/>
                  </a:lnTo>
                  <a:lnTo>
                    <a:pt x="330669" y="292100"/>
                  </a:lnTo>
                  <a:lnTo>
                    <a:pt x="344792" y="314960"/>
                  </a:lnTo>
                  <a:lnTo>
                    <a:pt x="344258" y="320040"/>
                  </a:lnTo>
                  <a:lnTo>
                    <a:pt x="318985" y="345440"/>
                  </a:lnTo>
                  <a:lnTo>
                    <a:pt x="314388" y="345440"/>
                  </a:lnTo>
                  <a:lnTo>
                    <a:pt x="303707" y="339090"/>
                  </a:lnTo>
                  <a:lnTo>
                    <a:pt x="284480" y="327660"/>
                  </a:lnTo>
                  <a:lnTo>
                    <a:pt x="277126" y="326390"/>
                  </a:lnTo>
                  <a:lnTo>
                    <a:pt x="267093" y="331470"/>
                  </a:lnTo>
                  <a:lnTo>
                    <a:pt x="263283" y="332740"/>
                  </a:lnTo>
                  <a:lnTo>
                    <a:pt x="252831" y="336550"/>
                  </a:lnTo>
                  <a:lnTo>
                    <a:pt x="247929" y="341630"/>
                  </a:lnTo>
                  <a:lnTo>
                    <a:pt x="239928" y="375920"/>
                  </a:lnTo>
                  <a:lnTo>
                    <a:pt x="236308" y="379730"/>
                  </a:lnTo>
                  <a:lnTo>
                    <a:pt x="200558" y="379730"/>
                  </a:lnTo>
                  <a:lnTo>
                    <a:pt x="196938" y="375920"/>
                  </a:lnTo>
                  <a:lnTo>
                    <a:pt x="188937" y="341630"/>
                  </a:lnTo>
                  <a:lnTo>
                    <a:pt x="186486" y="339090"/>
                  </a:lnTo>
                  <a:lnTo>
                    <a:pt x="184035" y="336550"/>
                  </a:lnTo>
                  <a:lnTo>
                    <a:pt x="173583" y="332740"/>
                  </a:lnTo>
                  <a:lnTo>
                    <a:pt x="169773" y="331470"/>
                  </a:lnTo>
                  <a:lnTo>
                    <a:pt x="159740" y="326390"/>
                  </a:lnTo>
                  <a:lnTo>
                    <a:pt x="152387" y="327660"/>
                  </a:lnTo>
                  <a:lnTo>
                    <a:pt x="122466" y="345440"/>
                  </a:lnTo>
                  <a:lnTo>
                    <a:pt x="117881" y="345440"/>
                  </a:lnTo>
                  <a:lnTo>
                    <a:pt x="92595" y="320040"/>
                  </a:lnTo>
                  <a:lnTo>
                    <a:pt x="92075" y="314960"/>
                  </a:lnTo>
                  <a:lnTo>
                    <a:pt x="110667" y="285750"/>
                  </a:lnTo>
                  <a:lnTo>
                    <a:pt x="111086" y="278130"/>
                  </a:lnTo>
                  <a:lnTo>
                    <a:pt x="106311" y="267970"/>
                  </a:lnTo>
                  <a:lnTo>
                    <a:pt x="104736" y="264160"/>
                  </a:lnTo>
                  <a:lnTo>
                    <a:pt x="101015" y="254000"/>
                  </a:lnTo>
                  <a:lnTo>
                    <a:pt x="95529" y="248920"/>
                  </a:lnTo>
                  <a:lnTo>
                    <a:pt x="61226" y="241300"/>
                  </a:lnTo>
                  <a:lnTo>
                    <a:pt x="58356" y="237490"/>
                  </a:lnTo>
                  <a:lnTo>
                    <a:pt x="58394" y="217170"/>
                  </a:lnTo>
                  <a:lnTo>
                    <a:pt x="58356" y="200660"/>
                  </a:lnTo>
                  <a:lnTo>
                    <a:pt x="59550" y="196850"/>
                  </a:lnTo>
                  <a:lnTo>
                    <a:pt x="63893" y="191770"/>
                  </a:lnTo>
                  <a:lnTo>
                    <a:pt x="66954" y="190500"/>
                  </a:lnTo>
                  <a:lnTo>
                    <a:pt x="96951" y="182880"/>
                  </a:lnTo>
                  <a:lnTo>
                    <a:pt x="100368" y="180340"/>
                  </a:lnTo>
                  <a:lnTo>
                    <a:pt x="103212" y="171450"/>
                  </a:lnTo>
                  <a:lnTo>
                    <a:pt x="104813" y="167640"/>
                  </a:lnTo>
                  <a:lnTo>
                    <a:pt x="108470" y="160020"/>
                  </a:lnTo>
                  <a:lnTo>
                    <a:pt x="108216" y="156210"/>
                  </a:lnTo>
                  <a:lnTo>
                    <a:pt x="91948" y="129540"/>
                  </a:lnTo>
                  <a:lnTo>
                    <a:pt x="91147" y="125730"/>
                  </a:lnTo>
                  <a:lnTo>
                    <a:pt x="91948" y="119380"/>
                  </a:lnTo>
                  <a:lnTo>
                    <a:pt x="93535" y="115570"/>
                  </a:lnTo>
                  <a:lnTo>
                    <a:pt x="116954" y="92710"/>
                  </a:lnTo>
                  <a:lnTo>
                    <a:pt x="120218" y="90170"/>
                  </a:lnTo>
                  <a:lnTo>
                    <a:pt x="130695" y="90170"/>
                  </a:lnTo>
                  <a:lnTo>
                    <a:pt x="156870" y="106680"/>
                  </a:lnTo>
                  <a:lnTo>
                    <a:pt x="161442" y="107950"/>
                  </a:lnTo>
                  <a:lnTo>
                    <a:pt x="169113" y="104140"/>
                  </a:lnTo>
                  <a:lnTo>
                    <a:pt x="172974" y="101600"/>
                  </a:lnTo>
                  <a:lnTo>
                    <a:pt x="180987" y="99060"/>
                  </a:lnTo>
                  <a:lnTo>
                    <a:pt x="184035" y="95250"/>
                  </a:lnTo>
                  <a:lnTo>
                    <a:pt x="191033" y="66040"/>
                  </a:lnTo>
                  <a:lnTo>
                    <a:pt x="192976" y="62230"/>
                  </a:lnTo>
                  <a:lnTo>
                    <a:pt x="198437" y="58420"/>
                  </a:lnTo>
                  <a:lnTo>
                    <a:pt x="201879" y="57150"/>
                  </a:lnTo>
                  <a:lnTo>
                    <a:pt x="234988" y="57150"/>
                  </a:lnTo>
                  <a:lnTo>
                    <a:pt x="238417" y="58420"/>
                  </a:lnTo>
                  <a:lnTo>
                    <a:pt x="243890" y="62230"/>
                  </a:lnTo>
                  <a:lnTo>
                    <a:pt x="245833" y="66040"/>
                  </a:lnTo>
                  <a:lnTo>
                    <a:pt x="252818" y="95250"/>
                  </a:lnTo>
                  <a:lnTo>
                    <a:pt x="255803" y="99060"/>
                  </a:lnTo>
                  <a:lnTo>
                    <a:pt x="260477" y="100330"/>
                  </a:lnTo>
                  <a:lnTo>
                    <a:pt x="261188" y="101600"/>
                  </a:lnTo>
                  <a:lnTo>
                    <a:pt x="434949" y="101600"/>
                  </a:lnTo>
                  <a:lnTo>
                    <a:pt x="436968" y="104140"/>
                  </a:lnTo>
                  <a:lnTo>
                    <a:pt x="440855" y="106680"/>
                  </a:lnTo>
                  <a:lnTo>
                    <a:pt x="451878" y="106680"/>
                  </a:lnTo>
                  <a:lnTo>
                    <a:pt x="457187" y="101600"/>
                  </a:lnTo>
                  <a:lnTo>
                    <a:pt x="457187" y="88900"/>
                  </a:lnTo>
                  <a:close/>
                </a:path>
                <a:path w="17259934" h="8446770">
                  <a:moveTo>
                    <a:pt x="14114755" y="3854920"/>
                  </a:moveTo>
                  <a:lnTo>
                    <a:pt x="14114272" y="3804120"/>
                  </a:lnTo>
                  <a:lnTo>
                    <a:pt x="14112837" y="3766020"/>
                  </a:lnTo>
                  <a:lnTo>
                    <a:pt x="14110462" y="3715220"/>
                  </a:lnTo>
                  <a:lnTo>
                    <a:pt x="14107160" y="3664420"/>
                  </a:lnTo>
                  <a:lnTo>
                    <a:pt x="14102931" y="3613620"/>
                  </a:lnTo>
                  <a:lnTo>
                    <a:pt x="14097775" y="3575520"/>
                  </a:lnTo>
                  <a:lnTo>
                    <a:pt x="14091730" y="3524720"/>
                  </a:lnTo>
                  <a:lnTo>
                    <a:pt x="14084770" y="3473920"/>
                  </a:lnTo>
                  <a:lnTo>
                    <a:pt x="14076934" y="3435820"/>
                  </a:lnTo>
                  <a:lnTo>
                    <a:pt x="14068209" y="3385020"/>
                  </a:lnTo>
                  <a:lnTo>
                    <a:pt x="14058621" y="3334220"/>
                  </a:lnTo>
                  <a:lnTo>
                    <a:pt x="14048169" y="3296120"/>
                  </a:lnTo>
                  <a:lnTo>
                    <a:pt x="14036853" y="3245320"/>
                  </a:lnTo>
                  <a:lnTo>
                    <a:pt x="14024712" y="3207220"/>
                  </a:lnTo>
                  <a:lnTo>
                    <a:pt x="14011720" y="3156420"/>
                  </a:lnTo>
                  <a:lnTo>
                    <a:pt x="13997915" y="3118320"/>
                  </a:lnTo>
                  <a:lnTo>
                    <a:pt x="13983284" y="3067520"/>
                  </a:lnTo>
                  <a:lnTo>
                    <a:pt x="13967841" y="3029420"/>
                  </a:lnTo>
                  <a:lnTo>
                    <a:pt x="13951611" y="2978620"/>
                  </a:lnTo>
                  <a:lnTo>
                    <a:pt x="13934580" y="2940520"/>
                  </a:lnTo>
                  <a:lnTo>
                    <a:pt x="13916774" y="2902420"/>
                  </a:lnTo>
                  <a:lnTo>
                    <a:pt x="13898194" y="2864320"/>
                  </a:lnTo>
                  <a:lnTo>
                    <a:pt x="13878852" y="2813520"/>
                  </a:lnTo>
                  <a:lnTo>
                    <a:pt x="13858761" y="2775420"/>
                  </a:lnTo>
                  <a:lnTo>
                    <a:pt x="13837920" y="2737320"/>
                  </a:lnTo>
                  <a:lnTo>
                    <a:pt x="13816330" y="2699220"/>
                  </a:lnTo>
                  <a:lnTo>
                    <a:pt x="13794029" y="2661120"/>
                  </a:lnTo>
                  <a:lnTo>
                    <a:pt x="13771004" y="2623020"/>
                  </a:lnTo>
                  <a:lnTo>
                    <a:pt x="13747280" y="2584920"/>
                  </a:lnTo>
                  <a:lnTo>
                    <a:pt x="13722845" y="2546820"/>
                  </a:lnTo>
                  <a:lnTo>
                    <a:pt x="13697712" y="2508720"/>
                  </a:lnTo>
                  <a:lnTo>
                    <a:pt x="13671906" y="2470620"/>
                  </a:lnTo>
                  <a:lnTo>
                    <a:pt x="13645426" y="2432520"/>
                  </a:lnTo>
                  <a:lnTo>
                    <a:pt x="13618286" y="2394420"/>
                  </a:lnTo>
                  <a:lnTo>
                    <a:pt x="13590486" y="2356320"/>
                  </a:lnTo>
                  <a:lnTo>
                    <a:pt x="13562038" y="2318220"/>
                  </a:lnTo>
                  <a:lnTo>
                    <a:pt x="13532955" y="2292820"/>
                  </a:lnTo>
                  <a:lnTo>
                    <a:pt x="13503250" y="2254720"/>
                  </a:lnTo>
                  <a:lnTo>
                    <a:pt x="13472909" y="2216620"/>
                  </a:lnTo>
                  <a:lnTo>
                    <a:pt x="13441972" y="2191220"/>
                  </a:lnTo>
                  <a:lnTo>
                    <a:pt x="13410425" y="2153120"/>
                  </a:lnTo>
                  <a:lnTo>
                    <a:pt x="13378294" y="2127720"/>
                  </a:lnTo>
                  <a:lnTo>
                    <a:pt x="13345567" y="2089619"/>
                  </a:lnTo>
                  <a:lnTo>
                    <a:pt x="13312280" y="2064219"/>
                  </a:lnTo>
                  <a:lnTo>
                    <a:pt x="13278422" y="2038819"/>
                  </a:lnTo>
                  <a:lnTo>
                    <a:pt x="13244005" y="2000719"/>
                  </a:lnTo>
                  <a:lnTo>
                    <a:pt x="13209029" y="1975319"/>
                  </a:lnTo>
                  <a:lnTo>
                    <a:pt x="13173532" y="1949919"/>
                  </a:lnTo>
                  <a:lnTo>
                    <a:pt x="13137502" y="1924519"/>
                  </a:lnTo>
                  <a:lnTo>
                    <a:pt x="13063881" y="1873719"/>
                  </a:lnTo>
                  <a:lnTo>
                    <a:pt x="12988252" y="1822919"/>
                  </a:lnTo>
                  <a:lnTo>
                    <a:pt x="12910680" y="1772119"/>
                  </a:lnTo>
                  <a:lnTo>
                    <a:pt x="12871196" y="1746719"/>
                  </a:lnTo>
                  <a:lnTo>
                    <a:pt x="12831242" y="1734019"/>
                  </a:lnTo>
                  <a:lnTo>
                    <a:pt x="12750013" y="1683219"/>
                  </a:lnTo>
                  <a:lnTo>
                    <a:pt x="12708750" y="1670519"/>
                  </a:lnTo>
                  <a:lnTo>
                    <a:pt x="12667056" y="1645119"/>
                  </a:lnTo>
                  <a:lnTo>
                    <a:pt x="12582449" y="1619719"/>
                  </a:lnTo>
                  <a:lnTo>
                    <a:pt x="12539548" y="1594319"/>
                  </a:lnTo>
                  <a:lnTo>
                    <a:pt x="12183212" y="1492719"/>
                  </a:lnTo>
                  <a:lnTo>
                    <a:pt x="12137161" y="1492719"/>
                  </a:lnTo>
                  <a:lnTo>
                    <a:pt x="12090794" y="1480019"/>
                  </a:lnTo>
                  <a:lnTo>
                    <a:pt x="12044147" y="1480019"/>
                  </a:lnTo>
                  <a:lnTo>
                    <a:pt x="11997207" y="1467319"/>
                  </a:lnTo>
                  <a:lnTo>
                    <a:pt x="11422863" y="1467319"/>
                  </a:lnTo>
                  <a:lnTo>
                    <a:pt x="11375923" y="1480019"/>
                  </a:lnTo>
                  <a:lnTo>
                    <a:pt x="11329276" y="1480019"/>
                  </a:lnTo>
                  <a:lnTo>
                    <a:pt x="11282921" y="1492719"/>
                  </a:lnTo>
                  <a:lnTo>
                    <a:pt x="11236871" y="1492719"/>
                  </a:lnTo>
                  <a:lnTo>
                    <a:pt x="10880522" y="1594319"/>
                  </a:lnTo>
                  <a:lnTo>
                    <a:pt x="10837621" y="1619719"/>
                  </a:lnTo>
                  <a:lnTo>
                    <a:pt x="10753014" y="1645119"/>
                  </a:lnTo>
                  <a:lnTo>
                    <a:pt x="10711332" y="1670519"/>
                  </a:lnTo>
                  <a:lnTo>
                    <a:pt x="10670057" y="1683219"/>
                  </a:lnTo>
                  <a:lnTo>
                    <a:pt x="10588828" y="1734019"/>
                  </a:lnTo>
                  <a:lnTo>
                    <a:pt x="10548887" y="1746719"/>
                  </a:lnTo>
                  <a:lnTo>
                    <a:pt x="10509390" y="1772119"/>
                  </a:lnTo>
                  <a:lnTo>
                    <a:pt x="10431818" y="1822919"/>
                  </a:lnTo>
                  <a:lnTo>
                    <a:pt x="10356190" y="1873719"/>
                  </a:lnTo>
                  <a:lnTo>
                    <a:pt x="10282580" y="1924519"/>
                  </a:lnTo>
                  <a:lnTo>
                    <a:pt x="10246538" y="1949919"/>
                  </a:lnTo>
                  <a:lnTo>
                    <a:pt x="10211041" y="1975319"/>
                  </a:lnTo>
                  <a:lnTo>
                    <a:pt x="10176078" y="2000719"/>
                  </a:lnTo>
                  <a:lnTo>
                    <a:pt x="10141661" y="2038819"/>
                  </a:lnTo>
                  <a:lnTo>
                    <a:pt x="10107803" y="2064219"/>
                  </a:lnTo>
                  <a:lnTo>
                    <a:pt x="10074504" y="2089619"/>
                  </a:lnTo>
                  <a:lnTo>
                    <a:pt x="10041788" y="2127720"/>
                  </a:lnTo>
                  <a:lnTo>
                    <a:pt x="10009645" y="2153120"/>
                  </a:lnTo>
                  <a:lnTo>
                    <a:pt x="9978111" y="2191220"/>
                  </a:lnTo>
                  <a:lnTo>
                    <a:pt x="9947161" y="2216620"/>
                  </a:lnTo>
                  <a:lnTo>
                    <a:pt x="9916833" y="2254720"/>
                  </a:lnTo>
                  <a:lnTo>
                    <a:pt x="9887115" y="2292820"/>
                  </a:lnTo>
                  <a:lnTo>
                    <a:pt x="9858032" y="2318220"/>
                  </a:lnTo>
                  <a:lnTo>
                    <a:pt x="9829584" y="2356320"/>
                  </a:lnTo>
                  <a:lnTo>
                    <a:pt x="9801784" y="2394420"/>
                  </a:lnTo>
                  <a:lnTo>
                    <a:pt x="9774644" y="2432520"/>
                  </a:lnTo>
                  <a:lnTo>
                    <a:pt x="9748164" y="2470620"/>
                  </a:lnTo>
                  <a:lnTo>
                    <a:pt x="9722358" y="2508720"/>
                  </a:lnTo>
                  <a:lnTo>
                    <a:pt x="9697237" y="2546820"/>
                  </a:lnTo>
                  <a:lnTo>
                    <a:pt x="9672803" y="2584920"/>
                  </a:lnTo>
                  <a:lnTo>
                    <a:pt x="9649066" y="2623020"/>
                  </a:lnTo>
                  <a:lnTo>
                    <a:pt x="9626041" y="2661120"/>
                  </a:lnTo>
                  <a:lnTo>
                    <a:pt x="9603740" y="2699220"/>
                  </a:lnTo>
                  <a:lnTo>
                    <a:pt x="9582163" y="2737320"/>
                  </a:lnTo>
                  <a:lnTo>
                    <a:pt x="9561322" y="2775420"/>
                  </a:lnTo>
                  <a:lnTo>
                    <a:pt x="9541218" y="2813520"/>
                  </a:lnTo>
                  <a:lnTo>
                    <a:pt x="9521876" y="2864320"/>
                  </a:lnTo>
                  <a:lnTo>
                    <a:pt x="9503296" y="2902420"/>
                  </a:lnTo>
                  <a:lnTo>
                    <a:pt x="9485490" y="2940520"/>
                  </a:lnTo>
                  <a:lnTo>
                    <a:pt x="9468472" y="2978620"/>
                  </a:lnTo>
                  <a:lnTo>
                    <a:pt x="9452229" y="3029420"/>
                  </a:lnTo>
                  <a:lnTo>
                    <a:pt x="9436798" y="3067520"/>
                  </a:lnTo>
                  <a:lnTo>
                    <a:pt x="9422168" y="3118320"/>
                  </a:lnTo>
                  <a:lnTo>
                    <a:pt x="9408350" y="3156420"/>
                  </a:lnTo>
                  <a:lnTo>
                    <a:pt x="9395371" y="3207220"/>
                  </a:lnTo>
                  <a:lnTo>
                    <a:pt x="9383217" y="3245320"/>
                  </a:lnTo>
                  <a:lnTo>
                    <a:pt x="9371914" y="3296120"/>
                  </a:lnTo>
                  <a:lnTo>
                    <a:pt x="9361449" y="3334220"/>
                  </a:lnTo>
                  <a:lnTo>
                    <a:pt x="9351861" y="3385020"/>
                  </a:lnTo>
                  <a:lnTo>
                    <a:pt x="9343149" y="3435820"/>
                  </a:lnTo>
                  <a:lnTo>
                    <a:pt x="9335300" y="3473920"/>
                  </a:lnTo>
                  <a:lnTo>
                    <a:pt x="9328353" y="3524720"/>
                  </a:lnTo>
                  <a:lnTo>
                    <a:pt x="9322295" y="3575520"/>
                  </a:lnTo>
                  <a:lnTo>
                    <a:pt x="9317152" y="3613620"/>
                  </a:lnTo>
                  <a:lnTo>
                    <a:pt x="9312910" y="3664420"/>
                  </a:lnTo>
                  <a:lnTo>
                    <a:pt x="9309608" y="3715220"/>
                  </a:lnTo>
                  <a:lnTo>
                    <a:pt x="9307233" y="3766020"/>
                  </a:lnTo>
                  <a:lnTo>
                    <a:pt x="9305798" y="3804120"/>
                  </a:lnTo>
                  <a:lnTo>
                    <a:pt x="9305328" y="3867620"/>
                  </a:lnTo>
                  <a:lnTo>
                    <a:pt x="9305798" y="3905720"/>
                  </a:lnTo>
                  <a:lnTo>
                    <a:pt x="9307233" y="3956520"/>
                  </a:lnTo>
                  <a:lnTo>
                    <a:pt x="9309608" y="4007320"/>
                  </a:lnTo>
                  <a:lnTo>
                    <a:pt x="9312910" y="4045420"/>
                  </a:lnTo>
                  <a:lnTo>
                    <a:pt x="9317152" y="4096220"/>
                  </a:lnTo>
                  <a:lnTo>
                    <a:pt x="9322295" y="4147020"/>
                  </a:lnTo>
                  <a:lnTo>
                    <a:pt x="9328353" y="4185120"/>
                  </a:lnTo>
                  <a:lnTo>
                    <a:pt x="9335300" y="4235920"/>
                  </a:lnTo>
                  <a:lnTo>
                    <a:pt x="9343149" y="4286720"/>
                  </a:lnTo>
                  <a:lnTo>
                    <a:pt x="9351861" y="4324820"/>
                  </a:lnTo>
                  <a:lnTo>
                    <a:pt x="9361449" y="4375620"/>
                  </a:lnTo>
                  <a:lnTo>
                    <a:pt x="9371914" y="4426420"/>
                  </a:lnTo>
                  <a:lnTo>
                    <a:pt x="9383217" y="4464520"/>
                  </a:lnTo>
                  <a:lnTo>
                    <a:pt x="9395371" y="4515320"/>
                  </a:lnTo>
                  <a:lnTo>
                    <a:pt x="9408350" y="4553420"/>
                  </a:lnTo>
                  <a:lnTo>
                    <a:pt x="9422168" y="4604220"/>
                  </a:lnTo>
                  <a:lnTo>
                    <a:pt x="9436798" y="4642320"/>
                  </a:lnTo>
                  <a:lnTo>
                    <a:pt x="9452229" y="4680420"/>
                  </a:lnTo>
                  <a:lnTo>
                    <a:pt x="9468472" y="4731220"/>
                  </a:lnTo>
                  <a:lnTo>
                    <a:pt x="9485490" y="4769320"/>
                  </a:lnTo>
                  <a:lnTo>
                    <a:pt x="9503296" y="4820120"/>
                  </a:lnTo>
                  <a:lnTo>
                    <a:pt x="9521876" y="4858220"/>
                  </a:lnTo>
                  <a:lnTo>
                    <a:pt x="9541218" y="4896320"/>
                  </a:lnTo>
                  <a:lnTo>
                    <a:pt x="9561322" y="4934420"/>
                  </a:lnTo>
                  <a:lnTo>
                    <a:pt x="9582163" y="4972520"/>
                  </a:lnTo>
                  <a:lnTo>
                    <a:pt x="9603740" y="5023320"/>
                  </a:lnTo>
                  <a:lnTo>
                    <a:pt x="9626041" y="5061420"/>
                  </a:lnTo>
                  <a:lnTo>
                    <a:pt x="9649066" y="5099520"/>
                  </a:lnTo>
                  <a:lnTo>
                    <a:pt x="9672803" y="5137620"/>
                  </a:lnTo>
                  <a:lnTo>
                    <a:pt x="9697237" y="5175720"/>
                  </a:lnTo>
                  <a:lnTo>
                    <a:pt x="9722358" y="5213820"/>
                  </a:lnTo>
                  <a:lnTo>
                    <a:pt x="9748164" y="5251920"/>
                  </a:lnTo>
                  <a:lnTo>
                    <a:pt x="9774644" y="5290020"/>
                  </a:lnTo>
                  <a:lnTo>
                    <a:pt x="9801784" y="5315420"/>
                  </a:lnTo>
                  <a:lnTo>
                    <a:pt x="9829584" y="5353520"/>
                  </a:lnTo>
                  <a:lnTo>
                    <a:pt x="9858032" y="5391620"/>
                  </a:lnTo>
                  <a:lnTo>
                    <a:pt x="9887115" y="5429720"/>
                  </a:lnTo>
                  <a:lnTo>
                    <a:pt x="9916833" y="5455120"/>
                  </a:lnTo>
                  <a:lnTo>
                    <a:pt x="9947161" y="5493220"/>
                  </a:lnTo>
                  <a:lnTo>
                    <a:pt x="9978111" y="5531320"/>
                  </a:lnTo>
                  <a:lnTo>
                    <a:pt x="10009645" y="5556720"/>
                  </a:lnTo>
                  <a:lnTo>
                    <a:pt x="10041788" y="5594820"/>
                  </a:lnTo>
                  <a:lnTo>
                    <a:pt x="10074504" y="5620220"/>
                  </a:lnTo>
                  <a:lnTo>
                    <a:pt x="10107803" y="5645620"/>
                  </a:lnTo>
                  <a:lnTo>
                    <a:pt x="10141661" y="5683720"/>
                  </a:lnTo>
                  <a:lnTo>
                    <a:pt x="10176078" y="5709120"/>
                  </a:lnTo>
                  <a:lnTo>
                    <a:pt x="10211041" y="5734520"/>
                  </a:lnTo>
                  <a:lnTo>
                    <a:pt x="10246538" y="5759920"/>
                  </a:lnTo>
                  <a:lnTo>
                    <a:pt x="10282580" y="5798020"/>
                  </a:lnTo>
                  <a:lnTo>
                    <a:pt x="10356190" y="5848820"/>
                  </a:lnTo>
                  <a:lnTo>
                    <a:pt x="10431818" y="5899620"/>
                  </a:lnTo>
                  <a:lnTo>
                    <a:pt x="10470375" y="5912320"/>
                  </a:lnTo>
                  <a:lnTo>
                    <a:pt x="10509390" y="5937720"/>
                  </a:lnTo>
                  <a:lnTo>
                    <a:pt x="10588828" y="5988520"/>
                  </a:lnTo>
                  <a:lnTo>
                    <a:pt x="10629227" y="6001220"/>
                  </a:lnTo>
                  <a:lnTo>
                    <a:pt x="10670057" y="6026620"/>
                  </a:lnTo>
                  <a:lnTo>
                    <a:pt x="10711332" y="6039320"/>
                  </a:lnTo>
                  <a:lnTo>
                    <a:pt x="10753014" y="6064720"/>
                  </a:lnTo>
                  <a:lnTo>
                    <a:pt x="10795114" y="6077420"/>
                  </a:lnTo>
                  <a:lnTo>
                    <a:pt x="10837621" y="6102820"/>
                  </a:lnTo>
                  <a:lnTo>
                    <a:pt x="10923803" y="6128220"/>
                  </a:lnTo>
                  <a:lnTo>
                    <a:pt x="11282921" y="6229820"/>
                  </a:lnTo>
                  <a:lnTo>
                    <a:pt x="11329276" y="6229820"/>
                  </a:lnTo>
                  <a:lnTo>
                    <a:pt x="11375923" y="6242520"/>
                  </a:lnTo>
                  <a:lnTo>
                    <a:pt x="11422863" y="6242520"/>
                  </a:lnTo>
                  <a:lnTo>
                    <a:pt x="11470081" y="6255220"/>
                  </a:lnTo>
                  <a:lnTo>
                    <a:pt x="11949989" y="6255220"/>
                  </a:lnTo>
                  <a:lnTo>
                    <a:pt x="11997207" y="6242520"/>
                  </a:lnTo>
                  <a:lnTo>
                    <a:pt x="12044147" y="6242520"/>
                  </a:lnTo>
                  <a:lnTo>
                    <a:pt x="12090794" y="6229820"/>
                  </a:lnTo>
                  <a:lnTo>
                    <a:pt x="12137161" y="6229820"/>
                  </a:lnTo>
                  <a:lnTo>
                    <a:pt x="12496267" y="6128220"/>
                  </a:lnTo>
                  <a:lnTo>
                    <a:pt x="12582449" y="6102820"/>
                  </a:lnTo>
                  <a:lnTo>
                    <a:pt x="12624956" y="6077420"/>
                  </a:lnTo>
                  <a:lnTo>
                    <a:pt x="12667056" y="6064720"/>
                  </a:lnTo>
                  <a:lnTo>
                    <a:pt x="12708750" y="6039320"/>
                  </a:lnTo>
                  <a:lnTo>
                    <a:pt x="12750013" y="6026620"/>
                  </a:lnTo>
                  <a:lnTo>
                    <a:pt x="12790856" y="6001220"/>
                  </a:lnTo>
                  <a:lnTo>
                    <a:pt x="12831242" y="5988520"/>
                  </a:lnTo>
                  <a:lnTo>
                    <a:pt x="12910680" y="5937720"/>
                  </a:lnTo>
                  <a:lnTo>
                    <a:pt x="12949708" y="5912320"/>
                  </a:lnTo>
                  <a:lnTo>
                    <a:pt x="12988252" y="5899620"/>
                  </a:lnTo>
                  <a:lnTo>
                    <a:pt x="13063881" y="5848820"/>
                  </a:lnTo>
                  <a:lnTo>
                    <a:pt x="13137502" y="5798020"/>
                  </a:lnTo>
                  <a:lnTo>
                    <a:pt x="13173532" y="5759920"/>
                  </a:lnTo>
                  <a:lnTo>
                    <a:pt x="13209029" y="5734520"/>
                  </a:lnTo>
                  <a:lnTo>
                    <a:pt x="13244005" y="5709120"/>
                  </a:lnTo>
                  <a:lnTo>
                    <a:pt x="13278422" y="5683720"/>
                  </a:lnTo>
                  <a:lnTo>
                    <a:pt x="13312280" y="5645620"/>
                  </a:lnTo>
                  <a:lnTo>
                    <a:pt x="13345567" y="5620220"/>
                  </a:lnTo>
                  <a:lnTo>
                    <a:pt x="13378294" y="5594820"/>
                  </a:lnTo>
                  <a:lnTo>
                    <a:pt x="13410425" y="5556720"/>
                  </a:lnTo>
                  <a:lnTo>
                    <a:pt x="13441972" y="5531320"/>
                  </a:lnTo>
                  <a:lnTo>
                    <a:pt x="13472909" y="5493220"/>
                  </a:lnTo>
                  <a:lnTo>
                    <a:pt x="13503250" y="5455120"/>
                  </a:lnTo>
                  <a:lnTo>
                    <a:pt x="13532955" y="5429720"/>
                  </a:lnTo>
                  <a:lnTo>
                    <a:pt x="13562038" y="5391620"/>
                  </a:lnTo>
                  <a:lnTo>
                    <a:pt x="13590486" y="5353520"/>
                  </a:lnTo>
                  <a:lnTo>
                    <a:pt x="13618286" y="5315420"/>
                  </a:lnTo>
                  <a:lnTo>
                    <a:pt x="13645426" y="5290020"/>
                  </a:lnTo>
                  <a:lnTo>
                    <a:pt x="13671906" y="5251920"/>
                  </a:lnTo>
                  <a:lnTo>
                    <a:pt x="13697712" y="5213820"/>
                  </a:lnTo>
                  <a:lnTo>
                    <a:pt x="13722845" y="5175720"/>
                  </a:lnTo>
                  <a:lnTo>
                    <a:pt x="13747280" y="5137620"/>
                  </a:lnTo>
                  <a:lnTo>
                    <a:pt x="13771004" y="5099520"/>
                  </a:lnTo>
                  <a:lnTo>
                    <a:pt x="13794029" y="5061420"/>
                  </a:lnTo>
                  <a:lnTo>
                    <a:pt x="13816330" y="5023320"/>
                  </a:lnTo>
                  <a:lnTo>
                    <a:pt x="13837920" y="4972520"/>
                  </a:lnTo>
                  <a:lnTo>
                    <a:pt x="13858761" y="4934420"/>
                  </a:lnTo>
                  <a:lnTo>
                    <a:pt x="13878852" y="4896320"/>
                  </a:lnTo>
                  <a:lnTo>
                    <a:pt x="13898194" y="4858220"/>
                  </a:lnTo>
                  <a:lnTo>
                    <a:pt x="13916774" y="4820120"/>
                  </a:lnTo>
                  <a:lnTo>
                    <a:pt x="13934580" y="4769320"/>
                  </a:lnTo>
                  <a:lnTo>
                    <a:pt x="13951611" y="4731220"/>
                  </a:lnTo>
                  <a:lnTo>
                    <a:pt x="13967841" y="4680420"/>
                  </a:lnTo>
                  <a:lnTo>
                    <a:pt x="13983284" y="4642320"/>
                  </a:lnTo>
                  <a:lnTo>
                    <a:pt x="13997915" y="4604220"/>
                  </a:lnTo>
                  <a:lnTo>
                    <a:pt x="14011720" y="4553420"/>
                  </a:lnTo>
                  <a:lnTo>
                    <a:pt x="14024712" y="4515320"/>
                  </a:lnTo>
                  <a:lnTo>
                    <a:pt x="14036853" y="4464520"/>
                  </a:lnTo>
                  <a:lnTo>
                    <a:pt x="14048169" y="4426420"/>
                  </a:lnTo>
                  <a:lnTo>
                    <a:pt x="14058621" y="4375620"/>
                  </a:lnTo>
                  <a:lnTo>
                    <a:pt x="14068209" y="4324820"/>
                  </a:lnTo>
                  <a:lnTo>
                    <a:pt x="14076934" y="4286720"/>
                  </a:lnTo>
                  <a:lnTo>
                    <a:pt x="14084770" y="4235920"/>
                  </a:lnTo>
                  <a:lnTo>
                    <a:pt x="14091730" y="4185120"/>
                  </a:lnTo>
                  <a:lnTo>
                    <a:pt x="14097775" y="4147020"/>
                  </a:lnTo>
                  <a:lnTo>
                    <a:pt x="14102931" y="4096220"/>
                  </a:lnTo>
                  <a:lnTo>
                    <a:pt x="14107160" y="4045420"/>
                  </a:lnTo>
                  <a:lnTo>
                    <a:pt x="14110462" y="4007320"/>
                  </a:lnTo>
                  <a:lnTo>
                    <a:pt x="14112837" y="3956520"/>
                  </a:lnTo>
                  <a:lnTo>
                    <a:pt x="14114272" y="3905720"/>
                  </a:lnTo>
                  <a:lnTo>
                    <a:pt x="14114755" y="3854920"/>
                  </a:lnTo>
                  <a:close/>
                </a:path>
                <a:path w="17259934" h="8446770">
                  <a:moveTo>
                    <a:pt x="17259313" y="6793852"/>
                  </a:moveTo>
                  <a:lnTo>
                    <a:pt x="17210774" y="6795249"/>
                  </a:lnTo>
                  <a:lnTo>
                    <a:pt x="17162971" y="6799402"/>
                  </a:lnTo>
                  <a:lnTo>
                    <a:pt x="17115968" y="6806235"/>
                  </a:lnTo>
                  <a:lnTo>
                    <a:pt x="17069880" y="6815671"/>
                  </a:lnTo>
                  <a:lnTo>
                    <a:pt x="17024744" y="6827621"/>
                  </a:lnTo>
                  <a:lnTo>
                    <a:pt x="16980675" y="6842011"/>
                  </a:lnTo>
                  <a:lnTo>
                    <a:pt x="16937711" y="6858775"/>
                  </a:lnTo>
                  <a:lnTo>
                    <a:pt x="16895966" y="6877825"/>
                  </a:lnTo>
                  <a:lnTo>
                    <a:pt x="16855504" y="6899084"/>
                  </a:lnTo>
                  <a:lnTo>
                    <a:pt x="16816388" y="6922478"/>
                  </a:lnTo>
                  <a:lnTo>
                    <a:pt x="16778720" y="6947929"/>
                  </a:lnTo>
                  <a:lnTo>
                    <a:pt x="16742563" y="6975361"/>
                  </a:lnTo>
                  <a:lnTo>
                    <a:pt x="16707993" y="7004685"/>
                  </a:lnTo>
                  <a:lnTo>
                    <a:pt x="16675088" y="7035838"/>
                  </a:lnTo>
                  <a:lnTo>
                    <a:pt x="16643934" y="7068744"/>
                  </a:lnTo>
                  <a:lnTo>
                    <a:pt x="16614610" y="7103313"/>
                  </a:lnTo>
                  <a:lnTo>
                    <a:pt x="16587178" y="7139470"/>
                  </a:lnTo>
                  <a:lnTo>
                    <a:pt x="16561727" y="7177138"/>
                  </a:lnTo>
                  <a:lnTo>
                    <a:pt x="16538334" y="7216254"/>
                  </a:lnTo>
                  <a:lnTo>
                    <a:pt x="16517074" y="7256716"/>
                  </a:lnTo>
                  <a:lnTo>
                    <a:pt x="16498024" y="7298474"/>
                  </a:lnTo>
                  <a:lnTo>
                    <a:pt x="16481260" y="7341425"/>
                  </a:lnTo>
                  <a:lnTo>
                    <a:pt x="16466871" y="7385494"/>
                  </a:lnTo>
                  <a:lnTo>
                    <a:pt x="16454920" y="7430630"/>
                  </a:lnTo>
                  <a:lnTo>
                    <a:pt x="16445484" y="7476731"/>
                  </a:lnTo>
                  <a:lnTo>
                    <a:pt x="16438652" y="7523721"/>
                  </a:lnTo>
                  <a:lnTo>
                    <a:pt x="16434499" y="7571524"/>
                  </a:lnTo>
                  <a:lnTo>
                    <a:pt x="16433102" y="7620076"/>
                  </a:lnTo>
                  <a:lnTo>
                    <a:pt x="16434499" y="7668615"/>
                  </a:lnTo>
                  <a:lnTo>
                    <a:pt x="16438652" y="7716431"/>
                  </a:lnTo>
                  <a:lnTo>
                    <a:pt x="16445484" y="7763421"/>
                  </a:lnTo>
                  <a:lnTo>
                    <a:pt x="16454920" y="7809522"/>
                  </a:lnTo>
                  <a:lnTo>
                    <a:pt x="16466871" y="7854645"/>
                  </a:lnTo>
                  <a:lnTo>
                    <a:pt x="16481260" y="7898727"/>
                  </a:lnTo>
                  <a:lnTo>
                    <a:pt x="16498024" y="7941678"/>
                  </a:lnTo>
                  <a:lnTo>
                    <a:pt x="16517074" y="7983423"/>
                  </a:lnTo>
                  <a:lnTo>
                    <a:pt x="16538334" y="8023898"/>
                  </a:lnTo>
                  <a:lnTo>
                    <a:pt x="16561727" y="8063001"/>
                  </a:lnTo>
                  <a:lnTo>
                    <a:pt x="16587178" y="8100669"/>
                  </a:lnTo>
                  <a:lnTo>
                    <a:pt x="16614610" y="8136839"/>
                  </a:lnTo>
                  <a:lnTo>
                    <a:pt x="16643934" y="8171396"/>
                  </a:lnTo>
                  <a:lnTo>
                    <a:pt x="16675088" y="8204301"/>
                  </a:lnTo>
                  <a:lnTo>
                    <a:pt x="16707993" y="8235455"/>
                  </a:lnTo>
                  <a:lnTo>
                    <a:pt x="16742563" y="8264779"/>
                  </a:lnTo>
                  <a:lnTo>
                    <a:pt x="16778720" y="8292211"/>
                  </a:lnTo>
                  <a:lnTo>
                    <a:pt x="16816388" y="8317662"/>
                  </a:lnTo>
                  <a:lnTo>
                    <a:pt x="16855504" y="8341055"/>
                  </a:lnTo>
                  <a:lnTo>
                    <a:pt x="16895966" y="8362315"/>
                  </a:lnTo>
                  <a:lnTo>
                    <a:pt x="16937711" y="8381365"/>
                  </a:lnTo>
                  <a:lnTo>
                    <a:pt x="16980675" y="8398129"/>
                  </a:lnTo>
                  <a:lnTo>
                    <a:pt x="17024744" y="8412518"/>
                  </a:lnTo>
                  <a:lnTo>
                    <a:pt x="17069880" y="8424469"/>
                  </a:lnTo>
                  <a:lnTo>
                    <a:pt x="17115968" y="8433905"/>
                  </a:lnTo>
                  <a:lnTo>
                    <a:pt x="17162971" y="8440737"/>
                  </a:lnTo>
                  <a:lnTo>
                    <a:pt x="17210774" y="8444890"/>
                  </a:lnTo>
                  <a:lnTo>
                    <a:pt x="17259313" y="8446300"/>
                  </a:lnTo>
                  <a:lnTo>
                    <a:pt x="17259313" y="6793852"/>
                  </a:lnTo>
                  <a:close/>
                </a:path>
              </a:pathLst>
            </a:custGeom>
            <a:solidFill>
              <a:srgbClr val="E14661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45"/>
              <a:t>THANK</a:t>
            </a:r>
            <a:r>
              <a:rPr dirty="0" spc="-640"/>
              <a:t> </a:t>
            </a:r>
            <a:r>
              <a:rPr dirty="0" spc="815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technology</dc:title>
  <dc:creator>babita </dc:creator>
  <cp:lastModifiedBy>Babita Karmiyal</cp:lastModifiedBy>
  <dcterms:created xsi:type="dcterms:W3CDTF">2023-04-05T16:41:43Z</dcterms:created>
  <dcterms:modified xsi:type="dcterms:W3CDTF">2023-05-17T03:39:14Z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2023-04-06T00:00:00Z</vt:filetime>
  </property>
  <property fmtid="{D5CDD505-2E9C-101B-9397-08002B2CF9AE}" pid="5" name="ICV">
    <vt:lpwstr>db073342266646b6b489a386ee9fb2d7</vt:lpwstr>
  </property>
</Properties>
</file>