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6"/>
  </p:notesMasterIdLst>
  <p:handoutMasterIdLst>
    <p:handoutMasterId r:id="rId17"/>
  </p:handoutMasterIdLst>
  <p:sldIdLst>
    <p:sldId id="357" r:id="rId4"/>
    <p:sldId id="323" r:id="rId5"/>
    <p:sldId id="324" r:id="rId6"/>
    <p:sldId id="389" r:id="rId7"/>
    <p:sldId id="390" r:id="rId8"/>
    <p:sldId id="391" r:id="rId9"/>
    <p:sldId id="396" r:id="rId10"/>
    <p:sldId id="397" r:id="rId11"/>
    <p:sldId id="392" r:id="rId12"/>
    <p:sldId id="399" r:id="rId13"/>
    <p:sldId id="400" r:id="rId14"/>
    <p:sldId id="368" r:id="rId15"/>
  </p:sldIdLst>
  <p:sldSz cx="9144000" cy="5143500"/>
  <p:notesSz cx="6858000" cy="9144000"/>
  <p:defaultTextStyle>
    <a:defPPr>
      <a:defRPr lang="zh-CN"/>
    </a:defPPr>
    <a:lvl1pPr marL="0" lvl="0"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9900"/>
    <a:srgbClr val="0027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1620"/>
        <p:guide pos="2877"/>
      </p:guideLst>
    </p:cSldViewPr>
  </p:slide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Unicode MS" panose="020B0604020202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Unicode MS" panose="020B0604020202020204"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Unicode MS" panose="020B0604020202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Unicode MS" panose="020B0604020202020204"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Unicode MS" panose="020B0604020202020204" charset="-122"/>
        <a:cs typeface="+mn-cs"/>
      </a:defRPr>
    </a:lvl1pPr>
    <a:lvl2pPr marL="457200" algn="l" defTabSz="914400" rtl="0" eaLnBrk="1" latinLnBrk="0" hangingPunct="1">
      <a:defRPr sz="1200" kern="1200">
        <a:solidFill>
          <a:schemeClr val="tx1"/>
        </a:solidFill>
        <a:latin typeface="+mn-lt"/>
        <a:ea typeface="Arial Unicode MS" panose="020B0604020202020204" charset="-122"/>
        <a:cs typeface="+mn-cs"/>
      </a:defRPr>
    </a:lvl2pPr>
    <a:lvl3pPr marL="914400" algn="l" defTabSz="914400" rtl="0" eaLnBrk="1" latinLnBrk="0" hangingPunct="1">
      <a:defRPr sz="1200" kern="1200">
        <a:solidFill>
          <a:schemeClr val="tx1"/>
        </a:solidFill>
        <a:latin typeface="+mn-lt"/>
        <a:ea typeface="Arial Unicode MS" panose="020B0604020202020204" charset="-122"/>
        <a:cs typeface="+mn-cs"/>
      </a:defRPr>
    </a:lvl3pPr>
    <a:lvl4pPr marL="1371600" algn="l" defTabSz="914400" rtl="0" eaLnBrk="1" latinLnBrk="0" hangingPunct="1">
      <a:defRPr sz="1200" kern="1200">
        <a:solidFill>
          <a:schemeClr val="tx1"/>
        </a:solidFill>
        <a:latin typeface="+mn-lt"/>
        <a:ea typeface="Arial Unicode MS" panose="020B0604020202020204" charset="-122"/>
        <a:cs typeface="+mn-cs"/>
      </a:defRPr>
    </a:lvl4pPr>
    <a:lvl5pPr marL="1828800" algn="l" defTabSz="914400" rtl="0" eaLnBrk="1" latinLnBrk="0" hangingPunct="1">
      <a:defRPr sz="1200" kern="1200">
        <a:solidFill>
          <a:schemeClr val="tx1"/>
        </a:solidFill>
        <a:latin typeface="+mn-lt"/>
        <a:ea typeface="Arial Unicode MS" panose="020B0604020202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200150"/>
            <a:ext cx="8229600" cy="3395663"/>
          </a:xfrm>
          <a:prstGeom prst="rect">
            <a:avLst/>
          </a:prstGeom>
          <a:noFill/>
          <a:ln w="9525">
            <a:noFill/>
          </a:ln>
        </p:spPr>
        <p:txBody>
          <a:bodyPr anchor="t"/>
          <a:p>
            <a:pPr lvl="0" indent="-257175"/>
            <a:r>
              <a:rPr lang="zh-CN" altLang="en-US"/>
              <a:t>单击此处编辑母版文本样式</a:t>
            </a:r>
            <a:endParaRPr lang="zh-CN" altLang="en-US"/>
          </a:p>
          <a:p>
            <a:pPr lvl="1" indent="-21463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标题 1025"/>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3075" name="文本占位符 1026"/>
          <p:cNvSpPr>
            <a:spLocks noGrp="1"/>
          </p:cNvSpPr>
          <p:nvPr>
            <p:ph type="body"/>
          </p:nvPr>
        </p:nvSpPr>
        <p:spPr>
          <a:xfrm>
            <a:off x="457200" y="1200150"/>
            <a:ext cx="8229600" cy="3395663"/>
          </a:xfrm>
          <a:prstGeom prst="rect">
            <a:avLst/>
          </a:prstGeom>
          <a:noFill/>
          <a:ln w="9525">
            <a:noFill/>
          </a:ln>
        </p:spPr>
        <p:txBody>
          <a:bodyPr anchor="t"/>
          <a:p>
            <a:pPr lvl="0" indent="-257175"/>
            <a:r>
              <a:rPr lang="zh-CN" altLang="en-US"/>
              <a:t>单击此处编辑母版文本样式</a:t>
            </a:r>
            <a:endParaRPr lang="zh-CN" altLang="en-US"/>
          </a:p>
          <a:p>
            <a:pPr lvl="1" indent="-21463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965200" y="2367915"/>
            <a:ext cx="7592060" cy="583565"/>
          </a:xfrm>
          <a:prstGeom prst="rect">
            <a:avLst/>
          </a:prstGeom>
          <a:noFill/>
          <a:ln w="9525">
            <a:noFill/>
          </a:ln>
        </p:spPr>
        <p:txBody>
          <a:bodyPr wrap="square" anchor="t">
            <a:spAutoFit/>
          </a:bodyPr>
          <a:p>
            <a:pPr algn="dist"/>
            <a:r>
              <a:rPr lang="en-US" altLang="zh-CN" sz="3200" b="1">
                <a:solidFill>
                  <a:srgbClr val="FF9900"/>
                </a:solidFill>
                <a:latin typeface="Arial Unicode MS" panose="020B0604020202020204" charset="-122"/>
                <a:ea typeface="Arial Unicode MS" panose="020B0604020202020204" charset="-122"/>
              </a:rPr>
              <a:t>MACHINE LEARNING USING TENSORFLOW</a:t>
            </a:r>
            <a:endParaRPr lang="en-US" altLang="zh-CN" sz="3200" b="1">
              <a:solidFill>
                <a:srgbClr val="FF9900"/>
              </a:solidFill>
              <a:latin typeface="Arial Unicode MS" panose="020B0604020202020204" charset="-122"/>
              <a:ea typeface="Arial Unicode MS" panose="020B0604020202020204" charset="-122"/>
            </a:endParaRPr>
          </a:p>
        </p:txBody>
      </p:sp>
      <p:sp>
        <p:nvSpPr>
          <p:cNvPr id="2" name="矩形 1"/>
          <p:cNvSpPr/>
          <p:nvPr/>
        </p:nvSpPr>
        <p:spPr>
          <a:xfrm>
            <a:off x="-9525" y="3232150"/>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8198" name="文本框 1"/>
          <p:cNvSpPr txBox="1"/>
          <p:nvPr/>
        </p:nvSpPr>
        <p:spPr>
          <a:xfrm>
            <a:off x="167005" y="132080"/>
            <a:ext cx="2586990" cy="275590"/>
          </a:xfrm>
          <a:prstGeom prst="rect">
            <a:avLst/>
          </a:prstGeom>
          <a:noFill/>
          <a:ln w="9525">
            <a:noFill/>
          </a:ln>
        </p:spPr>
        <p:txBody>
          <a:bodyPr wrap="square" anchor="t">
            <a:spAutoFit/>
          </a:bodyPr>
          <a:p>
            <a:pPr algn="l"/>
            <a:r>
              <a:rPr lang="en-US" altLang="zh-CN" sz="1200">
                <a:solidFill>
                  <a:schemeClr val="bg1"/>
                </a:solidFill>
                <a:latin typeface="Arial Unicode MS" panose="020B0604020202020204" charset="-122"/>
                <a:ea typeface="Arial Unicode MS" panose="020B0604020202020204" charset="-122"/>
              </a:rPr>
              <a:t>Graphic Era Hill University</a:t>
            </a:r>
            <a:endParaRPr lang="en-US" altLang="zh-CN" sz="1200">
              <a:solidFill>
                <a:schemeClr val="bg1"/>
              </a:solidFill>
              <a:latin typeface="Arial Unicode MS" panose="020B0604020202020204" charset="-122"/>
              <a:ea typeface="Arial Unicode MS" panose="020B0604020202020204" charset="-122"/>
            </a:endParaRPr>
          </a:p>
        </p:txBody>
      </p:sp>
      <p:sp>
        <p:nvSpPr>
          <p:cNvPr id="6" name="椭圆 5"/>
          <p:cNvSpPr/>
          <p:nvPr/>
        </p:nvSpPr>
        <p:spPr>
          <a:xfrm>
            <a:off x="4043680" y="817245"/>
            <a:ext cx="1553845" cy="1544955"/>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 name="等腰三角形 2"/>
          <p:cNvSpPr/>
          <p:nvPr/>
        </p:nvSpPr>
        <p:spPr>
          <a:xfrm rot="8100000">
            <a:off x="2611438" y="1014413"/>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3270250" y="1706563"/>
            <a:ext cx="261938"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6451600" y="1036638"/>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6084888" y="1789430"/>
            <a:ext cx="260350"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8" name="文本框 1"/>
          <p:cNvSpPr txBox="1"/>
          <p:nvPr/>
        </p:nvSpPr>
        <p:spPr>
          <a:xfrm>
            <a:off x="308610" y="4178300"/>
            <a:ext cx="2586990" cy="645160"/>
          </a:xfrm>
          <a:prstGeom prst="rect">
            <a:avLst/>
          </a:prstGeom>
          <a:noFill/>
          <a:ln w="9525">
            <a:noFill/>
          </a:ln>
        </p:spPr>
        <p:txBody>
          <a:bodyPr wrap="square" anchor="t">
            <a:spAutoFit/>
          </a:bodyPr>
          <a:p>
            <a:pPr algn="l"/>
            <a:r>
              <a:rPr lang="en-US" altLang="zh-CN" sz="1800" b="1">
                <a:solidFill>
                  <a:schemeClr val="bg1"/>
                </a:solidFill>
                <a:latin typeface="Arial Unicode MS" panose="020B0604020202020204" charset="-122"/>
                <a:ea typeface="Arial Unicode MS" panose="020B0604020202020204" charset="-122"/>
              </a:rPr>
              <a:t>Deepankar Sharma</a:t>
            </a:r>
            <a:endParaRPr lang="en-US" altLang="zh-CN" sz="1800" b="1">
              <a:solidFill>
                <a:schemeClr val="bg1"/>
              </a:solidFill>
              <a:latin typeface="Arial Unicode MS" panose="020B0604020202020204" charset="-122"/>
              <a:ea typeface="Arial Unicode MS" panose="020B0604020202020204" charset="-122"/>
            </a:endParaRPr>
          </a:p>
          <a:p>
            <a:pPr algn="l"/>
            <a:r>
              <a:rPr lang="en-US" altLang="zh-CN" sz="1800" b="1">
                <a:solidFill>
                  <a:schemeClr val="bg1"/>
                </a:solidFill>
                <a:latin typeface="Arial Unicode MS" panose="020B0604020202020204" charset="-122"/>
                <a:ea typeface="Arial Unicode MS" panose="020B0604020202020204" charset="-122"/>
              </a:rPr>
              <a:t>BCA(5)</a:t>
            </a:r>
            <a:endParaRPr lang="en-US" altLang="zh-CN" sz="1800" b="1">
              <a:solidFill>
                <a:schemeClr val="bg1"/>
              </a:solidFill>
              <a:latin typeface="Arial Unicode MS" panose="020B0604020202020204" charset="-122"/>
              <a:ea typeface="Arial Unicode MS" panose="020B0604020202020204" charset="-122"/>
            </a:endParaRPr>
          </a:p>
        </p:txBody>
      </p:sp>
      <p:pic>
        <p:nvPicPr>
          <p:cNvPr id="9" name="Picture 8"/>
          <p:cNvPicPr>
            <a:picLocks noChangeAspect="1"/>
          </p:cNvPicPr>
          <p:nvPr/>
        </p:nvPicPr>
        <p:blipFill>
          <a:blip r:embed="rId1"/>
          <a:stretch>
            <a:fillRect/>
          </a:stretch>
        </p:blipFill>
        <p:spPr>
          <a:xfrm>
            <a:off x="4219575" y="1111885"/>
            <a:ext cx="1246505" cy="93535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000000"/>
                                          </p:val>
                                        </p:tav>
                                        <p:tav tm="100000">
                                          <p:val>
                                            <p:strVal val="#ppt_w"/>
                                          </p:val>
                                        </p:tav>
                                      </p:tavLst>
                                    </p:anim>
                                    <p:anim calcmode="lin" valueType="num">
                                      <p:cBhvr>
                                        <p:cTn id="15" dur="500" fill="hold"/>
                                        <p:tgtEl>
                                          <p:spTgt spid="3"/>
                                        </p:tgtEl>
                                        <p:attrNameLst>
                                          <p:attrName>ppt_h</p:attrName>
                                        </p:attrNameLst>
                                      </p:cBhvr>
                                      <p:tavLst>
                                        <p:tav tm="0">
                                          <p:val>
                                            <p:fltVal val="0.000000"/>
                                          </p:val>
                                        </p:tav>
                                        <p:tav tm="100000">
                                          <p:val>
                                            <p:strVal val="#ppt_h"/>
                                          </p:val>
                                        </p:tav>
                                      </p:tavLst>
                                    </p:anim>
                                    <p:anim calcmode="lin" valueType="num">
                                      <p:cBhvr>
                                        <p:cTn id="16" dur="500" fill="hold"/>
                                        <p:tgtEl>
                                          <p:spTgt spid="3"/>
                                        </p:tgtEl>
                                        <p:attrNameLst>
                                          <p:attrName>style.rotation</p:attrName>
                                        </p:attrNameLst>
                                      </p:cBhvr>
                                      <p:tavLst>
                                        <p:tav tm="0">
                                          <p:val>
                                            <p:fltVal val="360.000000"/>
                                          </p:val>
                                        </p:tav>
                                        <p:tav tm="100000">
                                          <p:val>
                                            <p:fltVal val="0.000000"/>
                                          </p:val>
                                        </p:tav>
                                      </p:tavLst>
                                    </p:anim>
                                    <p:animEffect transition="in" filter="fade">
                                      <p:cBhvr>
                                        <p:cTn id="17" dur="500"/>
                                        <p:tgtEl>
                                          <p:spTgt spid="3"/>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000000"/>
                                          </p:val>
                                        </p:tav>
                                        <p:tav tm="100000">
                                          <p:val>
                                            <p:strVal val="#ppt_w"/>
                                          </p:val>
                                        </p:tav>
                                      </p:tavLst>
                                    </p:anim>
                                    <p:anim calcmode="lin" valueType="num">
                                      <p:cBhvr>
                                        <p:cTn id="22" dur="500" fill="hold"/>
                                        <p:tgtEl>
                                          <p:spTgt spid="7"/>
                                        </p:tgtEl>
                                        <p:attrNameLst>
                                          <p:attrName>ppt_h</p:attrName>
                                        </p:attrNameLst>
                                      </p:cBhvr>
                                      <p:tavLst>
                                        <p:tav tm="0">
                                          <p:val>
                                            <p:fltVal val="0.000000"/>
                                          </p:val>
                                        </p:tav>
                                        <p:tav tm="100000">
                                          <p:val>
                                            <p:strVal val="#ppt_h"/>
                                          </p:val>
                                        </p:tav>
                                      </p:tavLst>
                                    </p:anim>
                                    <p:anim calcmode="lin" valueType="num">
                                      <p:cBhvr>
                                        <p:cTn id="23" dur="500" fill="hold"/>
                                        <p:tgtEl>
                                          <p:spTgt spid="7"/>
                                        </p:tgtEl>
                                        <p:attrNameLst>
                                          <p:attrName>style.rotation</p:attrName>
                                        </p:attrNameLst>
                                      </p:cBhvr>
                                      <p:tavLst>
                                        <p:tav tm="0">
                                          <p:val>
                                            <p:fltVal val="360.000000"/>
                                          </p:val>
                                        </p:tav>
                                        <p:tav tm="100000">
                                          <p:val>
                                            <p:fltVal val="0.000000"/>
                                          </p:val>
                                        </p:tav>
                                      </p:tavLst>
                                    </p:anim>
                                    <p:animEffect transition="in" filter="fade">
                                      <p:cBhvr>
                                        <p:cTn id="24" dur="500"/>
                                        <p:tgtEl>
                                          <p:spTgt spid="7"/>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000000"/>
                                          </p:val>
                                        </p:tav>
                                        <p:tav tm="100000">
                                          <p:val>
                                            <p:strVal val="#ppt_w"/>
                                          </p:val>
                                        </p:tav>
                                      </p:tavLst>
                                    </p:anim>
                                    <p:anim calcmode="lin" valueType="num">
                                      <p:cBhvr>
                                        <p:cTn id="29" dur="500" fill="hold"/>
                                        <p:tgtEl>
                                          <p:spTgt spid="5"/>
                                        </p:tgtEl>
                                        <p:attrNameLst>
                                          <p:attrName>ppt_h</p:attrName>
                                        </p:attrNameLst>
                                      </p:cBhvr>
                                      <p:tavLst>
                                        <p:tav tm="0">
                                          <p:val>
                                            <p:fltVal val="0.000000"/>
                                          </p:val>
                                        </p:tav>
                                        <p:tav tm="100000">
                                          <p:val>
                                            <p:strVal val="#ppt_h"/>
                                          </p:val>
                                        </p:tav>
                                      </p:tavLst>
                                    </p:anim>
                                    <p:anim calcmode="lin" valueType="num">
                                      <p:cBhvr>
                                        <p:cTn id="30" dur="500" fill="hold"/>
                                        <p:tgtEl>
                                          <p:spTgt spid="5"/>
                                        </p:tgtEl>
                                        <p:attrNameLst>
                                          <p:attrName>style.rotation</p:attrName>
                                        </p:attrNameLst>
                                      </p:cBhvr>
                                      <p:tavLst>
                                        <p:tav tm="0">
                                          <p:val>
                                            <p:fltVal val="360.000000"/>
                                          </p:val>
                                        </p:tav>
                                        <p:tav tm="100000">
                                          <p:val>
                                            <p:fltVal val="0.000000"/>
                                          </p:val>
                                        </p:tav>
                                      </p:tavLst>
                                    </p:anim>
                                    <p:animEffect transition="in" filter="fade">
                                      <p:cBhvr>
                                        <p:cTn id="31" dur="500"/>
                                        <p:tgtEl>
                                          <p:spTgt spid="5"/>
                                        </p:tgtEl>
                                      </p:cBhvr>
                                    </p:animEffect>
                                  </p:childTnLst>
                                </p:cTn>
                              </p:par>
                            </p:childTnLst>
                          </p:cTn>
                        </p:par>
                        <p:par>
                          <p:cTn id="32" fill="hold">
                            <p:stCondLst>
                              <p:cond delay="2000"/>
                            </p:stCondLst>
                            <p:childTnLst>
                              <p:par>
                                <p:cTn id="33" presetID="49" presetClass="entr" presetSubtype="0" decel="100000"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000000"/>
                                          </p:val>
                                        </p:tav>
                                        <p:tav tm="100000">
                                          <p:val>
                                            <p:strVal val="#ppt_w"/>
                                          </p:val>
                                        </p:tav>
                                      </p:tavLst>
                                    </p:anim>
                                    <p:anim calcmode="lin" valueType="num">
                                      <p:cBhvr>
                                        <p:cTn id="36" dur="500" fill="hold"/>
                                        <p:tgtEl>
                                          <p:spTgt spid="4"/>
                                        </p:tgtEl>
                                        <p:attrNameLst>
                                          <p:attrName>ppt_h</p:attrName>
                                        </p:attrNameLst>
                                      </p:cBhvr>
                                      <p:tavLst>
                                        <p:tav tm="0">
                                          <p:val>
                                            <p:fltVal val="0.000000"/>
                                          </p:val>
                                        </p:tav>
                                        <p:tav tm="100000">
                                          <p:val>
                                            <p:strVal val="#ppt_h"/>
                                          </p:val>
                                        </p:tav>
                                      </p:tavLst>
                                    </p:anim>
                                    <p:anim calcmode="lin" valueType="num">
                                      <p:cBhvr>
                                        <p:cTn id="37" dur="500" fill="hold"/>
                                        <p:tgtEl>
                                          <p:spTgt spid="4"/>
                                        </p:tgtEl>
                                        <p:attrNameLst>
                                          <p:attrName>style.rotation</p:attrName>
                                        </p:attrNameLst>
                                      </p:cBhvr>
                                      <p:tavLst>
                                        <p:tav tm="0">
                                          <p:val>
                                            <p:fltVal val="360.000000"/>
                                          </p:val>
                                        </p:tav>
                                        <p:tav tm="100000">
                                          <p:val>
                                            <p:fltVal val="0.000000"/>
                                          </p:val>
                                        </p:tav>
                                      </p:tavLst>
                                    </p:anim>
                                    <p:animEffect transition="in" filter="fade">
                                      <p:cBhvr>
                                        <p:cTn id="38" dur="500"/>
                                        <p:tgtEl>
                                          <p:spTgt spid="4"/>
                                        </p:tgtEl>
                                      </p:cBhvr>
                                    </p:animEffect>
                                  </p:childTnLst>
                                </p:cTn>
                              </p:par>
                            </p:childTnLst>
                          </p:cTn>
                        </p:par>
                        <p:par>
                          <p:cTn id="39" fill="hold">
                            <p:stCondLst>
                              <p:cond delay="2500"/>
                            </p:stCondLst>
                            <p:childTnLst>
                              <p:par>
                                <p:cTn id="40" presetID="2" presetClass="entr" presetSubtype="8" fill="hold" grpId="0" nodeType="after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0-#ppt_w/2"/>
                                          </p:val>
                                        </p:tav>
                                        <p:tav tm="100000">
                                          <p:val>
                                            <p:strVal val="#ppt_x"/>
                                          </p:val>
                                        </p:tav>
                                      </p:tavLst>
                                    </p:anim>
                                    <p:anim calcmode="lin" valueType="num">
                                      <p:cBhvr additive="base">
                                        <p:cTn id="4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animBg="1"/>
      <p:bldP spid="7" grpId="0" bldLvl="0" animBg="1"/>
      <p:bldP spid="5" grpId="0" animBg="1"/>
      <p:bldP spid="4" grpId="0" animBg="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3992245" y="309880"/>
            <a:ext cx="480504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US" sz="3600" b="1" strike="noStrike" cap="small" noProof="1" dirty="0" smtClean="0">
                <a:solidFill>
                  <a:schemeClr val="tx1"/>
                </a:solidFill>
                <a:latin typeface="Arial Unicode MS" panose="020B0604020202020204" charset="-122"/>
                <a:ea typeface="Arial Unicode MS" panose="020B0604020202020204" charset="-122"/>
              </a:rPr>
              <a:t>KERAS SEQUENTIAL API</a:t>
            </a:r>
            <a:endParaRPr lang="en-US" sz="3600" b="1" strike="noStrike" cap="small" noProof="1" dirty="0" smtClean="0">
              <a:solidFill>
                <a:schemeClr val="tx1"/>
              </a:solidFill>
              <a:latin typeface="Arial Unicode MS" panose="020B0604020202020204" charset="-122"/>
              <a:ea typeface="Arial Unicode MS" panose="020B0604020202020204" charset="-122"/>
            </a:endParaRP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1" name="Text Box 10"/>
          <p:cNvSpPr txBox="1"/>
          <p:nvPr/>
        </p:nvSpPr>
        <p:spPr>
          <a:xfrm>
            <a:off x="3510915" y="1351280"/>
            <a:ext cx="5511165" cy="737235"/>
          </a:xfrm>
          <a:prstGeom prst="rect">
            <a:avLst/>
          </a:prstGeom>
          <a:noFill/>
        </p:spPr>
        <p:txBody>
          <a:bodyPr wrap="square" rtlCol="0">
            <a:spAutoFit/>
          </a:bodyPr>
          <a:p>
            <a:r>
              <a:rPr lang="en-US" sz="1400"/>
              <a:t>A Sequential model is appropriate for a plain stack of layers where each layer has exactly one input tensor and one output tensor.</a:t>
            </a:r>
            <a:endParaRPr lang="en-US" sz="1400"/>
          </a:p>
          <a:p>
            <a:endParaRPr lang="en-US" sz="1400"/>
          </a:p>
        </p:txBody>
      </p:sp>
      <p:pic>
        <p:nvPicPr>
          <p:cNvPr id="100" name="Picture 99"/>
          <p:cNvPicPr/>
          <p:nvPr/>
        </p:nvPicPr>
        <p:blipFill>
          <a:blip r:embed="rId1"/>
          <a:stretch>
            <a:fillRect/>
          </a:stretch>
        </p:blipFill>
        <p:spPr>
          <a:xfrm>
            <a:off x="619760" y="1227455"/>
            <a:ext cx="2468880" cy="1995805"/>
          </a:xfrm>
          <a:prstGeom prst="rect">
            <a:avLst/>
          </a:prstGeom>
          <a:noFill/>
          <a:ln w="9525">
            <a:noFill/>
          </a:ln>
        </p:spPr>
      </p:pic>
      <p:pic>
        <p:nvPicPr>
          <p:cNvPr id="2" name="Picture 1"/>
          <p:cNvPicPr>
            <a:picLocks noChangeAspect="1"/>
          </p:cNvPicPr>
          <p:nvPr/>
        </p:nvPicPr>
        <p:blipFill>
          <a:blip r:embed="rId2"/>
          <a:stretch>
            <a:fillRect/>
          </a:stretch>
        </p:blipFill>
        <p:spPr>
          <a:xfrm>
            <a:off x="3362960" y="2016125"/>
            <a:ext cx="5434330" cy="167322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 calcmode="lin" valueType="num">
                                      <p:cBhvr>
                                        <p:cTn id="9" dur="500" fill="hold"/>
                                        <p:tgtEl>
                                          <p:spTgt spid="4"/>
                                        </p:tgtEl>
                                        <p:attrNameLst>
                                          <p:attrName>style.rotation</p:attrName>
                                        </p:attrNameLst>
                                      </p:cBhvr>
                                      <p:tavLst>
                                        <p:tav tm="0">
                                          <p:val>
                                            <p:fltVal val="360.000000"/>
                                          </p:val>
                                        </p:tav>
                                        <p:tav tm="100000">
                                          <p:val>
                                            <p:fltVal val="0.00000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2" fill="hold" grpId="1" nodeType="clickEffect">
                                  <p:stCondLst>
                                    <p:cond delay="0"/>
                                  </p:stCondLst>
                                  <p:childTnLst>
                                    <p:set>
                                      <p:cBhvr>
                                        <p:cTn id="14" dur="500"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fmla="">
                                          <p:val>
                                            <p:strVal val="1+#ppt_w/2"/>
                                          </p:val>
                                        </p:tav>
                                        <p:tav tm="100000" fmla="">
                                          <p:val>
                                            <p:strVal val="#ppt_x"/>
                                          </p:val>
                                        </p:tav>
                                      </p:tavLst>
                                    </p:anim>
                                    <p:anim calcmode="lin" valueType="num">
                                      <p:cBhvr additive="base">
                                        <p:cTn id="16" dur="500" fill="hold"/>
                                        <p:tgtEl>
                                          <p:spTgt spid="11"/>
                                        </p:tgtEl>
                                        <p:attrNameLst>
                                          <p:attrName>ppt_y</p:attrName>
                                        </p:attrNameLst>
                                      </p:cBhvr>
                                      <p:tavLst>
                                        <p:tav tm="0" fmla="">
                                          <p:val>
                                            <p:strVal val="#ppt_y"/>
                                          </p:val>
                                        </p:tav>
                                        <p:tav tm="100000" fmla="">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0-#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7" presetClass="entr" presetSubtype="4" fill="hold" nodeType="afterEffect">
                                  <p:stCondLst>
                                    <p:cond delay="0"/>
                                  </p:stCondLst>
                                  <p:childTnLst>
                                    <p:set>
                                      <p:cBhvr>
                                        <p:cTn id="29" dur="500"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8" grpId="0" bldLvl="0" animBg="1"/>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3510915" y="389890"/>
            <a:ext cx="490410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US" sz="3600" b="1" strike="noStrike" cap="small" noProof="1" dirty="0" smtClean="0">
                <a:solidFill>
                  <a:schemeClr val="tx1"/>
                </a:solidFill>
                <a:latin typeface="Arial Unicode MS" panose="020B0604020202020204" charset="-122"/>
                <a:ea typeface="Arial Unicode MS" panose="020B0604020202020204" charset="-122"/>
              </a:rPr>
              <a:t>KERAS FUNCTIONAL API</a:t>
            </a:r>
            <a:endParaRPr lang="en-US" sz="3600" b="1" strike="noStrike" cap="small" noProof="1" dirty="0" smtClean="0">
              <a:solidFill>
                <a:schemeClr val="tx1"/>
              </a:solidFill>
              <a:latin typeface="Arial Unicode MS" panose="020B0604020202020204" charset="-122"/>
              <a:ea typeface="Arial Unicode MS" panose="020B0604020202020204" charset="-122"/>
            </a:endParaRP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1" name="Text Box 10"/>
          <p:cNvSpPr txBox="1"/>
          <p:nvPr/>
        </p:nvSpPr>
        <p:spPr>
          <a:xfrm>
            <a:off x="3510915" y="1097280"/>
            <a:ext cx="5511165" cy="1383665"/>
          </a:xfrm>
          <a:prstGeom prst="rect">
            <a:avLst/>
          </a:prstGeom>
          <a:noFill/>
        </p:spPr>
        <p:txBody>
          <a:bodyPr wrap="square" rtlCol="0">
            <a:spAutoFit/>
          </a:bodyPr>
          <a:p>
            <a:r>
              <a:rPr lang="en-US" sz="1400"/>
              <a:t>The Keras functional API is a way to create models that are more flexible than the tf.keras.Sequential API. The functional API can handle models with non-linear topology, shared layers, and even multiple inputs or outputs.The main idea is that a deep learning model is usually a directed acyclic graph (DAG) of layers. So the functional API is a way to build graphs of layers.</a:t>
            </a:r>
            <a:endParaRPr lang="en-US" sz="1400"/>
          </a:p>
        </p:txBody>
      </p:sp>
      <p:pic>
        <p:nvPicPr>
          <p:cNvPr id="100" name="Picture 99"/>
          <p:cNvPicPr/>
          <p:nvPr/>
        </p:nvPicPr>
        <p:blipFill>
          <a:blip r:embed="rId1"/>
          <a:stretch>
            <a:fillRect/>
          </a:stretch>
        </p:blipFill>
        <p:spPr>
          <a:xfrm>
            <a:off x="619760" y="1227455"/>
            <a:ext cx="2468880" cy="1995805"/>
          </a:xfrm>
          <a:prstGeom prst="rect">
            <a:avLst/>
          </a:prstGeom>
          <a:noFill/>
          <a:ln w="9525">
            <a:noFill/>
          </a:ln>
        </p:spPr>
      </p:pic>
      <p:pic>
        <p:nvPicPr>
          <p:cNvPr id="6" name="Picture 5"/>
          <p:cNvPicPr>
            <a:picLocks noChangeAspect="1"/>
          </p:cNvPicPr>
          <p:nvPr/>
        </p:nvPicPr>
        <p:blipFill>
          <a:blip r:embed="rId2"/>
          <a:stretch>
            <a:fillRect/>
          </a:stretch>
        </p:blipFill>
        <p:spPr>
          <a:xfrm>
            <a:off x="3473450" y="2480945"/>
            <a:ext cx="4978400" cy="238950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 calcmode="lin" valueType="num">
                                      <p:cBhvr>
                                        <p:cTn id="9" dur="500" fill="hold"/>
                                        <p:tgtEl>
                                          <p:spTgt spid="4"/>
                                        </p:tgtEl>
                                        <p:attrNameLst>
                                          <p:attrName>style.rotation</p:attrName>
                                        </p:attrNameLst>
                                      </p:cBhvr>
                                      <p:tavLst>
                                        <p:tav tm="0">
                                          <p:val>
                                            <p:fltVal val="360.000000"/>
                                          </p:val>
                                        </p:tav>
                                        <p:tav tm="100000">
                                          <p:val>
                                            <p:fltVal val="0.00000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2" fill="hold" grpId="1" nodeType="clickEffect">
                                  <p:stCondLst>
                                    <p:cond delay="0"/>
                                  </p:stCondLst>
                                  <p:childTnLst>
                                    <p:set>
                                      <p:cBhvr>
                                        <p:cTn id="14" dur="500"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fmla="">
                                          <p:val>
                                            <p:strVal val="1+#ppt_w/2"/>
                                          </p:val>
                                        </p:tav>
                                        <p:tav tm="100000" fmla="">
                                          <p:val>
                                            <p:strVal val="#ppt_x"/>
                                          </p:val>
                                        </p:tav>
                                      </p:tavLst>
                                    </p:anim>
                                    <p:anim calcmode="lin" valueType="num">
                                      <p:cBhvr additive="base">
                                        <p:cTn id="16" dur="500" fill="hold"/>
                                        <p:tgtEl>
                                          <p:spTgt spid="11"/>
                                        </p:tgtEl>
                                        <p:attrNameLst>
                                          <p:attrName>ppt_y</p:attrName>
                                        </p:attrNameLst>
                                      </p:cBhvr>
                                      <p:tavLst>
                                        <p:tav tm="0" fmla="">
                                          <p:val>
                                            <p:strVal val="#ppt_y"/>
                                          </p:val>
                                        </p:tav>
                                        <p:tav tm="100000" fmla="">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0-#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7" presetClass="entr" presetSubtype="4" fill="hold" nodeType="afterEffect">
                                  <p:stCondLst>
                                    <p:cond delay="0"/>
                                  </p:stCondLst>
                                  <p:childTnLst>
                                    <p:set>
                                      <p:cBhvr>
                                        <p:cTn id="29" dur="500"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8" grpId="0" bldLvl="0" animBg="1"/>
      <p:bldP spid="11"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1562100" y="2443163"/>
            <a:ext cx="6011863" cy="612775"/>
          </a:xfrm>
          <a:prstGeom prst="rect">
            <a:avLst/>
          </a:prstGeom>
          <a:noFill/>
          <a:ln w="9525">
            <a:noFill/>
          </a:ln>
        </p:spPr>
        <p:txBody>
          <a:bodyPr wrap="square" anchor="t">
            <a:spAutoFit/>
          </a:bodyPr>
          <a:p>
            <a:pPr algn="dist"/>
            <a:r>
              <a:rPr lang="en-US" altLang="zh-CN" sz="3200" b="1">
                <a:solidFill>
                  <a:schemeClr val="bg1"/>
                </a:solidFill>
                <a:latin typeface="Arial Unicode MS" panose="020B0604020202020204" charset="-122"/>
                <a:ea typeface="Arial Unicode MS" panose="020B0604020202020204" charset="-122"/>
              </a:rPr>
              <a:t>THANKS</a:t>
            </a:r>
            <a:endParaRPr lang="en-US" altLang="zh-CN" sz="3200" b="1">
              <a:solidFill>
                <a:srgbClr val="FF9900"/>
              </a:solidFill>
              <a:latin typeface="Arial Unicode MS" panose="020B0604020202020204" charset="-122"/>
              <a:ea typeface="Arial Unicode MS" panose="020B0604020202020204" charset="-122"/>
            </a:endParaRPr>
          </a:p>
        </p:txBody>
      </p:sp>
      <p:sp>
        <p:nvSpPr>
          <p:cNvPr id="2" name="矩形 1"/>
          <p:cNvSpPr/>
          <p:nvPr/>
        </p:nvSpPr>
        <p:spPr>
          <a:xfrm>
            <a:off x="-9525" y="3232150"/>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grpSp>
        <p:nvGrpSpPr>
          <p:cNvPr id="314412" name="组合 65"/>
          <p:cNvGrpSpPr/>
          <p:nvPr/>
        </p:nvGrpSpPr>
        <p:grpSpPr>
          <a:xfrm>
            <a:off x="4043363" y="1035050"/>
            <a:ext cx="1049337" cy="1052513"/>
            <a:chOff x="5959" y="2302"/>
            <a:chExt cx="937" cy="937"/>
          </a:xfrm>
        </p:grpSpPr>
        <p:sp>
          <p:nvSpPr>
            <p:cNvPr id="6"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9056"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3" name="等腰三角形 2"/>
          <p:cNvSpPr/>
          <p:nvPr/>
        </p:nvSpPr>
        <p:spPr>
          <a:xfrm rot="8100000">
            <a:off x="2611438" y="1014413"/>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3270250" y="1706563"/>
            <a:ext cx="261938"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6451600" y="1036638"/>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5611813" y="1797050"/>
            <a:ext cx="260350"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14412"/>
                                        </p:tgtEl>
                                        <p:attrNameLst>
                                          <p:attrName>style.visibility</p:attrName>
                                        </p:attrNameLst>
                                      </p:cBhvr>
                                      <p:to>
                                        <p:strVal val="visible"/>
                                      </p:to>
                                    </p:set>
                                    <p:anim calcmode="lin" valueType="num">
                                      <p:cBhvr>
                                        <p:cTn id="11" dur="500" fill="hold"/>
                                        <p:tgtEl>
                                          <p:spTgt spid="314412"/>
                                        </p:tgtEl>
                                        <p:attrNameLst>
                                          <p:attrName>ppt_w</p:attrName>
                                        </p:attrNameLst>
                                      </p:cBhvr>
                                      <p:tavLst>
                                        <p:tav tm="0">
                                          <p:val>
                                            <p:fltVal val="0.000000"/>
                                          </p:val>
                                        </p:tav>
                                        <p:tav tm="100000">
                                          <p:val>
                                            <p:strVal val="#ppt_w"/>
                                          </p:val>
                                        </p:tav>
                                      </p:tavLst>
                                    </p:anim>
                                    <p:anim calcmode="lin" valueType="num">
                                      <p:cBhvr>
                                        <p:cTn id="12" dur="500" fill="hold"/>
                                        <p:tgtEl>
                                          <p:spTgt spid="314412"/>
                                        </p:tgtEl>
                                        <p:attrNameLst>
                                          <p:attrName>ppt_h</p:attrName>
                                        </p:attrNameLst>
                                      </p:cBhvr>
                                      <p:tavLst>
                                        <p:tav tm="0">
                                          <p:val>
                                            <p:fltVal val="0.000000"/>
                                          </p:val>
                                        </p:tav>
                                        <p:tav tm="100000">
                                          <p:val>
                                            <p:strVal val="#ppt_h"/>
                                          </p:val>
                                        </p:tav>
                                      </p:tavLst>
                                    </p:anim>
                                    <p:anim calcmode="lin" valueType="num">
                                      <p:cBhvr>
                                        <p:cTn id="13" dur="500" fill="hold"/>
                                        <p:tgtEl>
                                          <p:spTgt spid="314412"/>
                                        </p:tgtEl>
                                        <p:attrNameLst>
                                          <p:attrName>style.rotation</p:attrName>
                                        </p:attrNameLst>
                                      </p:cBhvr>
                                      <p:tavLst>
                                        <p:tav tm="0">
                                          <p:val>
                                            <p:fltVal val="360.000000"/>
                                          </p:val>
                                        </p:tav>
                                        <p:tav tm="100000">
                                          <p:val>
                                            <p:fltVal val="0.000000"/>
                                          </p:val>
                                        </p:tav>
                                      </p:tavLst>
                                    </p:anim>
                                    <p:animEffect transition="in" filter="fade">
                                      <p:cBhvr>
                                        <p:cTn id="14" dur="500"/>
                                        <p:tgtEl>
                                          <p:spTgt spid="314412"/>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000000"/>
                                          </p:val>
                                        </p:tav>
                                        <p:tav tm="100000">
                                          <p:val>
                                            <p:strVal val="#ppt_w"/>
                                          </p:val>
                                        </p:tav>
                                      </p:tavLst>
                                    </p:anim>
                                    <p:anim calcmode="lin" valueType="num">
                                      <p:cBhvr>
                                        <p:cTn id="19" dur="500" fill="hold"/>
                                        <p:tgtEl>
                                          <p:spTgt spid="3"/>
                                        </p:tgtEl>
                                        <p:attrNameLst>
                                          <p:attrName>ppt_h</p:attrName>
                                        </p:attrNameLst>
                                      </p:cBhvr>
                                      <p:tavLst>
                                        <p:tav tm="0">
                                          <p:val>
                                            <p:fltVal val="0.000000"/>
                                          </p:val>
                                        </p:tav>
                                        <p:tav tm="100000">
                                          <p:val>
                                            <p:strVal val="#ppt_h"/>
                                          </p:val>
                                        </p:tav>
                                      </p:tavLst>
                                    </p:anim>
                                    <p:anim calcmode="lin" valueType="num">
                                      <p:cBhvr>
                                        <p:cTn id="20" dur="500" fill="hold"/>
                                        <p:tgtEl>
                                          <p:spTgt spid="3"/>
                                        </p:tgtEl>
                                        <p:attrNameLst>
                                          <p:attrName>style.rotation</p:attrName>
                                        </p:attrNameLst>
                                      </p:cBhvr>
                                      <p:tavLst>
                                        <p:tav tm="0">
                                          <p:val>
                                            <p:fltVal val="360.000000"/>
                                          </p:val>
                                        </p:tav>
                                        <p:tav tm="100000">
                                          <p:val>
                                            <p:fltVal val="0.000000"/>
                                          </p:val>
                                        </p:tav>
                                      </p:tavLst>
                                    </p:anim>
                                    <p:animEffect transition="in" filter="fade">
                                      <p:cBhvr>
                                        <p:cTn id="21" dur="500"/>
                                        <p:tgtEl>
                                          <p:spTgt spid="3"/>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000000"/>
                                          </p:val>
                                        </p:tav>
                                        <p:tav tm="100000">
                                          <p:val>
                                            <p:strVal val="#ppt_w"/>
                                          </p:val>
                                        </p:tav>
                                      </p:tavLst>
                                    </p:anim>
                                    <p:anim calcmode="lin" valueType="num">
                                      <p:cBhvr>
                                        <p:cTn id="26" dur="500" fill="hold"/>
                                        <p:tgtEl>
                                          <p:spTgt spid="7"/>
                                        </p:tgtEl>
                                        <p:attrNameLst>
                                          <p:attrName>ppt_h</p:attrName>
                                        </p:attrNameLst>
                                      </p:cBhvr>
                                      <p:tavLst>
                                        <p:tav tm="0">
                                          <p:val>
                                            <p:fltVal val="0.000000"/>
                                          </p:val>
                                        </p:tav>
                                        <p:tav tm="100000">
                                          <p:val>
                                            <p:strVal val="#ppt_h"/>
                                          </p:val>
                                        </p:tav>
                                      </p:tavLst>
                                    </p:anim>
                                    <p:anim calcmode="lin" valueType="num">
                                      <p:cBhvr>
                                        <p:cTn id="27" dur="500" fill="hold"/>
                                        <p:tgtEl>
                                          <p:spTgt spid="7"/>
                                        </p:tgtEl>
                                        <p:attrNameLst>
                                          <p:attrName>style.rotation</p:attrName>
                                        </p:attrNameLst>
                                      </p:cBhvr>
                                      <p:tavLst>
                                        <p:tav tm="0">
                                          <p:val>
                                            <p:fltVal val="360.000000"/>
                                          </p:val>
                                        </p:tav>
                                        <p:tav tm="100000">
                                          <p:val>
                                            <p:fltVal val="0.000000"/>
                                          </p:val>
                                        </p:tav>
                                      </p:tavLst>
                                    </p:anim>
                                    <p:animEffect transition="in" filter="fade">
                                      <p:cBhvr>
                                        <p:cTn id="28" dur="500"/>
                                        <p:tgtEl>
                                          <p:spTgt spid="7"/>
                                        </p:tgtEl>
                                      </p:cBhvr>
                                    </p:animEffect>
                                  </p:childTnLst>
                                </p:cTn>
                              </p:par>
                            </p:childTnLst>
                          </p:cTn>
                        </p:par>
                        <p:par>
                          <p:cTn id="29" fill="hold">
                            <p:stCondLst>
                              <p:cond delay="2000"/>
                            </p:stCondLst>
                            <p:childTnLst>
                              <p:par>
                                <p:cTn id="30" presetID="49" presetClass="entr" presetSubtype="0" decel="10000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000000"/>
                                          </p:val>
                                        </p:tav>
                                        <p:tav tm="100000">
                                          <p:val>
                                            <p:strVal val="#ppt_w"/>
                                          </p:val>
                                        </p:tav>
                                      </p:tavLst>
                                    </p:anim>
                                    <p:anim calcmode="lin" valueType="num">
                                      <p:cBhvr>
                                        <p:cTn id="33" dur="500" fill="hold"/>
                                        <p:tgtEl>
                                          <p:spTgt spid="5"/>
                                        </p:tgtEl>
                                        <p:attrNameLst>
                                          <p:attrName>ppt_h</p:attrName>
                                        </p:attrNameLst>
                                      </p:cBhvr>
                                      <p:tavLst>
                                        <p:tav tm="0">
                                          <p:val>
                                            <p:fltVal val="0.000000"/>
                                          </p:val>
                                        </p:tav>
                                        <p:tav tm="100000">
                                          <p:val>
                                            <p:strVal val="#ppt_h"/>
                                          </p:val>
                                        </p:tav>
                                      </p:tavLst>
                                    </p:anim>
                                    <p:anim calcmode="lin" valueType="num">
                                      <p:cBhvr>
                                        <p:cTn id="34" dur="500" fill="hold"/>
                                        <p:tgtEl>
                                          <p:spTgt spid="5"/>
                                        </p:tgtEl>
                                        <p:attrNameLst>
                                          <p:attrName>style.rotation</p:attrName>
                                        </p:attrNameLst>
                                      </p:cBhvr>
                                      <p:tavLst>
                                        <p:tav tm="0">
                                          <p:val>
                                            <p:fltVal val="360.000000"/>
                                          </p:val>
                                        </p:tav>
                                        <p:tav tm="100000">
                                          <p:val>
                                            <p:fltVal val="0.000000"/>
                                          </p:val>
                                        </p:tav>
                                      </p:tavLst>
                                    </p:anim>
                                    <p:animEffect transition="in" filter="fade">
                                      <p:cBhvr>
                                        <p:cTn id="35" dur="500"/>
                                        <p:tgtEl>
                                          <p:spTgt spid="5"/>
                                        </p:tgtEl>
                                      </p:cBhvr>
                                    </p:animEffect>
                                  </p:childTnLst>
                                </p:cTn>
                              </p:par>
                            </p:childTnLst>
                          </p:cTn>
                        </p:par>
                        <p:par>
                          <p:cTn id="36" fill="hold">
                            <p:stCondLst>
                              <p:cond delay="2500"/>
                            </p:stCondLst>
                            <p:childTnLst>
                              <p:par>
                                <p:cTn id="37" presetID="49" presetClass="entr" presetSubtype="0" decel="10000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000000"/>
                                          </p:val>
                                        </p:tav>
                                        <p:tav tm="100000">
                                          <p:val>
                                            <p:strVal val="#ppt_w"/>
                                          </p:val>
                                        </p:tav>
                                      </p:tavLst>
                                    </p:anim>
                                    <p:anim calcmode="lin" valueType="num">
                                      <p:cBhvr>
                                        <p:cTn id="40" dur="500" fill="hold"/>
                                        <p:tgtEl>
                                          <p:spTgt spid="4"/>
                                        </p:tgtEl>
                                        <p:attrNameLst>
                                          <p:attrName>ppt_h</p:attrName>
                                        </p:attrNameLst>
                                      </p:cBhvr>
                                      <p:tavLst>
                                        <p:tav tm="0">
                                          <p:val>
                                            <p:fltVal val="0.000000"/>
                                          </p:val>
                                        </p:tav>
                                        <p:tav tm="100000">
                                          <p:val>
                                            <p:strVal val="#ppt_h"/>
                                          </p:val>
                                        </p:tav>
                                      </p:tavLst>
                                    </p:anim>
                                    <p:anim calcmode="lin" valueType="num">
                                      <p:cBhvr>
                                        <p:cTn id="41" dur="500" fill="hold"/>
                                        <p:tgtEl>
                                          <p:spTgt spid="4"/>
                                        </p:tgtEl>
                                        <p:attrNameLst>
                                          <p:attrName>style.rotation</p:attrName>
                                        </p:attrNameLst>
                                      </p:cBhvr>
                                      <p:tavLst>
                                        <p:tav tm="0">
                                          <p:val>
                                            <p:fltVal val="360.000000"/>
                                          </p:val>
                                        </p:tav>
                                        <p:tav tm="100000">
                                          <p:val>
                                            <p:fltVal val="0.000000"/>
                                          </p:val>
                                        </p:tav>
                                      </p:tavLst>
                                    </p:anim>
                                    <p:animEffect transition="in" filter="fade">
                                      <p:cBhvr>
                                        <p:cTn id="42" dur="500"/>
                                        <p:tgtEl>
                                          <p:spTgt spid="4"/>
                                        </p:tgtEl>
                                      </p:cBhvr>
                                    </p:animEffect>
                                  </p:childTnLst>
                                </p:cTn>
                              </p:par>
                            </p:childTnLst>
                          </p:cTn>
                        </p:par>
                        <p:par>
                          <p:cTn id="43" fill="hold">
                            <p:stCondLst>
                              <p:cond delay="3000"/>
                            </p:stCondLst>
                            <p:childTnLst>
                              <p:par>
                                <p:cTn id="44" presetID="2" presetClass="entr" presetSubtype="8" fill="hold" grpId="0" nodeType="after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p:cTn id="46" dur="500" fill="hold"/>
                                        <p:tgtEl>
                                          <p:spTgt spid="2"/>
                                        </p:tgtEl>
                                        <p:attrNameLst>
                                          <p:attrName>ppt_x</p:attrName>
                                        </p:attrNameLst>
                                      </p:cBhvr>
                                      <p:tavLst>
                                        <p:tav tm="0">
                                          <p:val>
                                            <p:strVal val="0-#ppt_w/2"/>
                                          </p:val>
                                        </p:tav>
                                        <p:tav tm="100000">
                                          <p:val>
                                            <p:strVal val="#ppt_x"/>
                                          </p:val>
                                        </p:tav>
                                      </p:tavLst>
                                    </p:anim>
                                    <p:anim calcmode="lin" valueType="num">
                                      <p:cBhvr>
                                        <p:cTn id="47"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bldLvl="0" animBg="1"/>
      <p:bldP spid="7" grpId="0" bldLvl="0" animBg="1"/>
      <p:bldP spid="5" grpId="0" bldLvl="0" animBg="1"/>
      <p:bldP spid="4" grpId="0" bldLvl="0" animBg="1"/>
      <p:bldP spid="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32385" y="-60325"/>
            <a:ext cx="3017838" cy="5243513"/>
          </a:xfrm>
          <a:custGeom>
            <a:avLst/>
            <a:gdLst>
              <a:gd name="connisteX0" fmla="*/ 0 w 3018155"/>
              <a:gd name="connsiteY0" fmla="*/ 0 h 5243195"/>
              <a:gd name="connisteX1" fmla="*/ 0 w 3018155"/>
              <a:gd name="connsiteY1" fmla="*/ 5243195 h 5243195"/>
              <a:gd name="connisteX2" fmla="*/ 3018155 w 3018155"/>
              <a:gd name="connsiteY2" fmla="*/ 5243195 h 5243195"/>
              <a:gd name="connisteX3" fmla="*/ 2002155 w 3018155"/>
              <a:gd name="connsiteY3" fmla="*/ 0 h 5243195"/>
              <a:gd name="connisteX4" fmla="*/ 0 w 3018155"/>
              <a:gd name="connsiteY4" fmla="*/ 0 h 524319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18155" h="5243195">
                <a:moveTo>
                  <a:pt x="0" y="0"/>
                </a:moveTo>
                <a:lnTo>
                  <a:pt x="0" y="5243195"/>
                </a:lnTo>
                <a:lnTo>
                  <a:pt x="3018155" y="5243195"/>
                </a:lnTo>
                <a:lnTo>
                  <a:pt x="2002155" y="0"/>
                </a:lnTo>
                <a:lnTo>
                  <a:pt x="0" y="0"/>
                </a:lnTo>
                <a:close/>
              </a:path>
            </a:pathLst>
          </a:cu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 name="文本框 2"/>
          <p:cNvSpPr txBox="1"/>
          <p:nvPr/>
        </p:nvSpPr>
        <p:spPr>
          <a:xfrm>
            <a:off x="801688" y="1370013"/>
            <a:ext cx="2022475" cy="2306955"/>
          </a:xfrm>
          <a:prstGeom prst="rect">
            <a:avLst/>
          </a:prstGeom>
          <a:noFill/>
          <a:ln w="9525">
            <a:noFill/>
          </a:ln>
        </p:spPr>
        <p:txBody>
          <a:bodyPr wrap="square" anchor="t">
            <a:spAutoFit/>
          </a:bodyPr>
          <a:p>
            <a:r>
              <a:rPr lang="zh-CN" altLang="en-US" sz="7200">
                <a:solidFill>
                  <a:srgbClr val="FF9900"/>
                </a:solidFill>
                <a:latin typeface="Arial Unicode MS" panose="020B0604020202020204" charset="-122"/>
                <a:ea typeface="Arial Unicode MS" panose="020B0604020202020204" charset="-122"/>
              </a:rPr>
              <a:t> </a:t>
            </a:r>
            <a:endParaRPr lang="zh-CN" altLang="en-US" sz="7200">
              <a:solidFill>
                <a:srgbClr val="FF9900"/>
              </a:solidFill>
              <a:latin typeface="Arial Unicode MS" panose="020B0604020202020204" charset="-122"/>
              <a:ea typeface="Arial Unicode MS" panose="020B0604020202020204" charset="-122"/>
            </a:endParaRPr>
          </a:p>
          <a:p>
            <a:r>
              <a:rPr lang="zh-CN" altLang="en-US" sz="7200">
                <a:solidFill>
                  <a:srgbClr val="FF9900"/>
                </a:solidFill>
                <a:latin typeface="Arial Unicode MS" panose="020B0604020202020204" charset="-122"/>
                <a:ea typeface="Arial Unicode MS" panose="020B0604020202020204" charset="-122"/>
              </a:rPr>
              <a:t> </a:t>
            </a:r>
            <a:endParaRPr lang="zh-CN" altLang="en-US" sz="7200">
              <a:solidFill>
                <a:schemeClr val="bg1"/>
              </a:solidFill>
              <a:latin typeface="Arial Unicode MS" panose="020B0604020202020204" charset="-122"/>
              <a:ea typeface="Arial Unicode MS" panose="020B0604020202020204" charset="-122"/>
            </a:endParaRPr>
          </a:p>
        </p:txBody>
      </p:sp>
      <p:grpSp>
        <p:nvGrpSpPr>
          <p:cNvPr id="317505" name="组合 296"/>
          <p:cNvGrpSpPr/>
          <p:nvPr/>
        </p:nvGrpSpPr>
        <p:grpSpPr>
          <a:xfrm>
            <a:off x="2613343" y="370523"/>
            <a:ext cx="331787" cy="339725"/>
            <a:chOff x="0" y="0"/>
            <a:chExt cx="1149350" cy="1149350"/>
          </a:xfrm>
        </p:grpSpPr>
        <p:sp>
          <p:nvSpPr>
            <p:cNvPr id="38979" name="Oval 23"/>
            <p:cNvSpPr/>
            <p:nvPr/>
          </p:nvSpPr>
          <p:spPr>
            <a:xfrm>
              <a:off x="0" y="0"/>
              <a:ext cx="1149350" cy="1149350"/>
            </a:xfrm>
            <a:prstGeom prst="ellipse">
              <a:avLst/>
            </a:prstGeom>
            <a:solidFill>
              <a:srgbClr val="506B82"/>
            </a:solidFill>
            <a:ln w="9525">
              <a:noFill/>
            </a:ln>
          </p:spPr>
          <p:txBody>
            <a:bodyPr wrap="square" lIns="286545" tIns="143268" rIns="286545" bIns="143268" anchor="t"/>
            <a:p>
              <a:pPr lvl="0" fontAlgn="base"/>
              <a:endParaRPr sz="180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6932"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p>
              <a:pPr fontAlgn="base"/>
              <a:endParaRPr lang="zh-CN" altLang="en-US" sz="1800" strike="noStrike" noProof="1">
                <a:ea typeface="Arial Unicode MS" panose="020B0604020202020204" charset="-122"/>
              </a:endParaRPr>
            </a:p>
          </p:txBody>
        </p:sp>
        <p:sp>
          <p:nvSpPr>
            <p:cNvPr id="36937"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p>
              <a:pPr fontAlgn="base"/>
              <a:endParaRPr lang="zh-CN" altLang="en-US" sz="1800" strike="noStrike" noProof="1">
                <a:ea typeface="Arial Unicode MS" panose="020B0604020202020204" charset="-122"/>
              </a:endParaRPr>
            </a:p>
          </p:txBody>
        </p:sp>
        <p:sp>
          <p:nvSpPr>
            <p:cNvPr id="36939"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p>
              <a:pPr fontAlgn="base"/>
              <a:endParaRPr lang="zh-CN" altLang="en-US" sz="1800" strike="noStrike" noProof="1">
                <a:ea typeface="Arial Unicode MS" panose="020B0604020202020204" charset="-122"/>
              </a:endParaRPr>
            </a:p>
          </p:txBody>
        </p:sp>
        <p:sp>
          <p:nvSpPr>
            <p:cNvPr id="36941"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p>
              <a:pPr fontAlgn="base"/>
              <a:endParaRPr lang="zh-CN" altLang="en-US" sz="1800" strike="noStrike" noProof="1">
                <a:ea typeface="Arial Unicode MS" panose="020B0604020202020204" charset="-122"/>
              </a:endParaRPr>
            </a:p>
          </p:txBody>
        </p:sp>
        <p:sp>
          <p:nvSpPr>
            <p:cNvPr id="36942"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p>
              <a:pPr fontAlgn="base"/>
              <a:endParaRPr lang="zh-CN" altLang="en-US" sz="1800" strike="noStrike" noProof="1">
                <a:ea typeface="Arial Unicode MS" panose="020B0604020202020204" charset="-122"/>
              </a:endParaRPr>
            </a:p>
          </p:txBody>
        </p:sp>
      </p:grpSp>
      <p:grpSp>
        <p:nvGrpSpPr>
          <p:cNvPr id="317538" name="组合 297"/>
          <p:cNvGrpSpPr/>
          <p:nvPr/>
        </p:nvGrpSpPr>
        <p:grpSpPr>
          <a:xfrm>
            <a:off x="2778443" y="1072198"/>
            <a:ext cx="327025" cy="339725"/>
            <a:chOff x="0" y="0"/>
            <a:chExt cx="1154113" cy="1149350"/>
          </a:xfrm>
        </p:grpSpPr>
        <p:sp>
          <p:nvSpPr>
            <p:cNvPr id="39012" name="Oval 26"/>
            <p:cNvSpPr/>
            <p:nvPr/>
          </p:nvSpPr>
          <p:spPr>
            <a:xfrm>
              <a:off x="0" y="0"/>
              <a:ext cx="1154113" cy="1149350"/>
            </a:xfrm>
            <a:prstGeom prst="ellipse">
              <a:avLst/>
            </a:prstGeom>
            <a:solidFill>
              <a:srgbClr val="F4B63F"/>
            </a:solidFill>
            <a:ln w="9525">
              <a:noFill/>
            </a:ln>
          </p:spPr>
          <p:txBody>
            <a:bodyPr wrap="square" lIns="286545" tIns="143268" rIns="286545" bIns="143268" anchor="t"/>
            <a:p>
              <a:pPr lvl="0" fontAlgn="base"/>
              <a:endParaRPr sz="180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6969" name="Freeform 119"/>
            <p:cNvSpPr>
              <a:spLocks noEditPoints="1"/>
            </p:cNvSpPr>
            <p:nvPr/>
          </p:nvSpPr>
          <p:spPr>
            <a:xfrm>
              <a:off x="725487" y="704850"/>
              <a:ext cx="19050" cy="25400"/>
            </a:xfrm>
            <a:custGeom>
              <a:avLst/>
              <a:gdLst/>
              <a:ahLst/>
              <a:cxnLst>
                <a:cxn ang="0">
                  <a:pos x="6" y="6"/>
                </a:cxn>
                <a:cxn ang="0">
                  <a:pos x="6" y="6"/>
                </a:cxn>
                <a:cxn ang="0">
                  <a:pos x="6" y="7"/>
                </a:cxn>
                <a:cxn ang="0">
                  <a:pos x="5" y="8"/>
                </a:cxn>
                <a:cxn ang="0">
                  <a:pos x="4" y="8"/>
                </a:cxn>
                <a:cxn ang="0">
                  <a:pos x="3" y="8"/>
                </a:cxn>
                <a:cxn ang="0">
                  <a:pos x="2" y="8"/>
                </a:cxn>
                <a:cxn ang="0">
                  <a:pos x="1" y="8"/>
                </a:cxn>
                <a:cxn ang="0">
                  <a:pos x="0" y="7"/>
                </a:cxn>
                <a:cxn ang="0">
                  <a:pos x="0" y="6"/>
                </a:cxn>
                <a:cxn ang="0">
                  <a:pos x="0" y="2"/>
                </a:cxn>
                <a:cxn ang="0">
                  <a:pos x="1" y="1"/>
                </a:cxn>
                <a:cxn ang="0">
                  <a:pos x="3" y="0"/>
                </a:cxn>
                <a:cxn ang="0">
                  <a:pos x="4" y="1"/>
                </a:cxn>
                <a:cxn ang="0">
                  <a:pos x="5" y="1"/>
                </a:cxn>
                <a:cxn ang="0">
                  <a:pos x="6" y="2"/>
                </a:cxn>
                <a:cxn ang="0">
                  <a:pos x="6" y="2"/>
                </a:cxn>
                <a:cxn ang="0">
                  <a:pos x="6" y="6"/>
                </a:cxn>
                <a:cxn ang="0">
                  <a:pos x="4" y="3"/>
                </a:cxn>
                <a:cxn ang="0">
                  <a:pos x="4" y="2"/>
                </a:cxn>
                <a:cxn ang="0">
                  <a:pos x="3" y="2"/>
                </a:cxn>
                <a:cxn ang="0">
                  <a:pos x="2" y="2"/>
                </a:cxn>
                <a:cxn ang="0">
                  <a:pos x="2" y="2"/>
                </a:cxn>
                <a:cxn ang="0">
                  <a:pos x="2" y="6"/>
                </a:cxn>
                <a:cxn ang="0">
                  <a:pos x="2" y="7"/>
                </a:cxn>
                <a:cxn ang="0">
                  <a:pos x="3" y="7"/>
                </a:cxn>
                <a:cxn ang="0">
                  <a:pos x="4" y="7"/>
                </a:cxn>
                <a:cxn ang="0">
                  <a:pos x="4" y="6"/>
                </a:cxn>
                <a:cxn ang="0">
                  <a:pos x="4" y="3"/>
                </a:cxn>
              </a:cxnLst>
              <a:pathLst>
                <a:path w="6" h="8">
                  <a:moveTo>
                    <a:pt x="6" y="6"/>
                  </a:moveTo>
                  <a:cubicBezTo>
                    <a:pt x="6" y="6"/>
                    <a:pt x="6" y="6"/>
                    <a:pt x="6" y="6"/>
                  </a:cubicBezTo>
                  <a:cubicBezTo>
                    <a:pt x="6" y="6"/>
                    <a:pt x="6" y="7"/>
                    <a:pt x="6" y="7"/>
                  </a:cubicBezTo>
                  <a:cubicBezTo>
                    <a:pt x="6" y="7"/>
                    <a:pt x="5" y="8"/>
                    <a:pt x="5" y="8"/>
                  </a:cubicBezTo>
                  <a:cubicBezTo>
                    <a:pt x="5" y="8"/>
                    <a:pt x="5" y="8"/>
                    <a:pt x="4" y="8"/>
                  </a:cubicBezTo>
                  <a:cubicBezTo>
                    <a:pt x="4" y="8"/>
                    <a:pt x="4" y="8"/>
                    <a:pt x="3" y="8"/>
                  </a:cubicBezTo>
                  <a:cubicBezTo>
                    <a:pt x="3" y="8"/>
                    <a:pt x="2" y="8"/>
                    <a:pt x="2" y="8"/>
                  </a:cubicBezTo>
                  <a:cubicBezTo>
                    <a:pt x="2" y="8"/>
                    <a:pt x="1" y="8"/>
                    <a:pt x="1" y="8"/>
                  </a:cubicBezTo>
                  <a:cubicBezTo>
                    <a:pt x="1" y="7"/>
                    <a:pt x="1" y="7"/>
                    <a:pt x="0" y="7"/>
                  </a:cubicBezTo>
                  <a:cubicBezTo>
                    <a:pt x="0" y="7"/>
                    <a:pt x="0" y="6"/>
                    <a:pt x="0" y="6"/>
                  </a:cubicBezTo>
                  <a:cubicBezTo>
                    <a:pt x="0" y="2"/>
                    <a:pt x="0" y="2"/>
                    <a:pt x="0" y="2"/>
                  </a:cubicBezTo>
                  <a:cubicBezTo>
                    <a:pt x="0" y="2"/>
                    <a:pt x="1" y="1"/>
                    <a:pt x="1" y="1"/>
                  </a:cubicBezTo>
                  <a:cubicBezTo>
                    <a:pt x="2" y="1"/>
                    <a:pt x="2" y="0"/>
                    <a:pt x="3" y="0"/>
                  </a:cubicBezTo>
                  <a:cubicBezTo>
                    <a:pt x="4" y="0"/>
                    <a:pt x="4" y="1"/>
                    <a:pt x="4" y="1"/>
                  </a:cubicBezTo>
                  <a:cubicBezTo>
                    <a:pt x="5" y="1"/>
                    <a:pt x="5" y="1"/>
                    <a:pt x="5" y="1"/>
                  </a:cubicBezTo>
                  <a:cubicBezTo>
                    <a:pt x="5" y="1"/>
                    <a:pt x="6" y="1"/>
                    <a:pt x="6" y="2"/>
                  </a:cubicBezTo>
                  <a:cubicBezTo>
                    <a:pt x="6" y="2"/>
                    <a:pt x="6" y="2"/>
                    <a:pt x="6" y="2"/>
                  </a:cubicBezTo>
                  <a:cubicBezTo>
                    <a:pt x="6" y="6"/>
                    <a:pt x="6" y="6"/>
                    <a:pt x="6" y="6"/>
                  </a:cubicBezTo>
                  <a:close/>
                  <a:moveTo>
                    <a:pt x="4" y="3"/>
                  </a:moveTo>
                  <a:cubicBezTo>
                    <a:pt x="4" y="2"/>
                    <a:pt x="4" y="2"/>
                    <a:pt x="4" y="2"/>
                  </a:cubicBezTo>
                  <a:cubicBezTo>
                    <a:pt x="4" y="2"/>
                    <a:pt x="4" y="2"/>
                    <a:pt x="3" y="2"/>
                  </a:cubicBezTo>
                  <a:cubicBezTo>
                    <a:pt x="3" y="2"/>
                    <a:pt x="2" y="2"/>
                    <a:pt x="2" y="2"/>
                  </a:cubicBezTo>
                  <a:cubicBezTo>
                    <a:pt x="2" y="2"/>
                    <a:pt x="2" y="2"/>
                    <a:pt x="2" y="2"/>
                  </a:cubicBezTo>
                  <a:cubicBezTo>
                    <a:pt x="2" y="6"/>
                    <a:pt x="2" y="6"/>
                    <a:pt x="2" y="6"/>
                  </a:cubicBezTo>
                  <a:cubicBezTo>
                    <a:pt x="2" y="6"/>
                    <a:pt x="2" y="7"/>
                    <a:pt x="2" y="7"/>
                  </a:cubicBezTo>
                  <a:cubicBezTo>
                    <a:pt x="2" y="7"/>
                    <a:pt x="3" y="7"/>
                    <a:pt x="3" y="7"/>
                  </a:cubicBezTo>
                  <a:cubicBezTo>
                    <a:pt x="4" y="7"/>
                    <a:pt x="4" y="7"/>
                    <a:pt x="4" y="7"/>
                  </a:cubicBezTo>
                  <a:cubicBezTo>
                    <a:pt x="4" y="7"/>
                    <a:pt x="4" y="6"/>
                    <a:pt x="4" y="6"/>
                  </a:cubicBezTo>
                  <a:cubicBezTo>
                    <a:pt x="4" y="3"/>
                    <a:pt x="4" y="3"/>
                    <a:pt x="4" y="3"/>
                  </a:cubicBezTo>
                  <a:close/>
                </a:path>
              </a:pathLst>
            </a:custGeom>
            <a:solidFill>
              <a:srgbClr val="FFFFFF"/>
            </a:solidFill>
            <a:ln w="9525">
              <a:noFill/>
            </a:ln>
          </p:spPr>
          <p:txBody>
            <a:bodyPr/>
            <a:p>
              <a:pPr fontAlgn="base"/>
              <a:endParaRPr lang="zh-CN" altLang="en-US" sz="1800" strike="noStrike" noProof="1">
                <a:ea typeface="Arial Unicode MS" panose="020B0604020202020204" charset="-122"/>
              </a:endParaRPr>
            </a:p>
          </p:txBody>
        </p:sp>
        <p:sp>
          <p:nvSpPr>
            <p:cNvPr id="36970" name="Freeform 120"/>
            <p:cNvSpPr>
              <a:spLocks noEditPoints="1"/>
            </p:cNvSpPr>
            <p:nvPr/>
          </p:nvSpPr>
          <p:spPr>
            <a:xfrm>
              <a:off x="747712" y="704850"/>
              <a:ext cx="15875" cy="25400"/>
            </a:xfrm>
            <a:custGeom>
              <a:avLst/>
              <a:gdLst/>
              <a:ahLst/>
              <a:cxnLst>
                <a:cxn ang="0">
                  <a:pos x="5" y="6"/>
                </a:cxn>
                <a:cxn ang="0">
                  <a:pos x="5" y="6"/>
                </a:cxn>
                <a:cxn ang="0">
                  <a:pos x="5" y="7"/>
                </a:cxn>
                <a:cxn ang="0">
                  <a:pos x="5" y="8"/>
                </a:cxn>
                <a:cxn ang="0">
                  <a:pos x="4" y="8"/>
                </a:cxn>
                <a:cxn ang="0">
                  <a:pos x="3" y="8"/>
                </a:cxn>
                <a:cxn ang="0">
                  <a:pos x="1" y="8"/>
                </a:cxn>
                <a:cxn ang="0">
                  <a:pos x="1" y="8"/>
                </a:cxn>
                <a:cxn ang="0">
                  <a:pos x="0" y="7"/>
                </a:cxn>
                <a:cxn ang="0">
                  <a:pos x="0" y="6"/>
                </a:cxn>
                <a:cxn ang="0">
                  <a:pos x="0" y="2"/>
                </a:cxn>
                <a:cxn ang="0">
                  <a:pos x="1" y="1"/>
                </a:cxn>
                <a:cxn ang="0">
                  <a:pos x="3" y="0"/>
                </a:cxn>
                <a:cxn ang="0">
                  <a:pos x="4" y="1"/>
                </a:cxn>
                <a:cxn ang="0">
                  <a:pos x="5" y="1"/>
                </a:cxn>
                <a:cxn ang="0">
                  <a:pos x="5" y="2"/>
                </a:cxn>
                <a:cxn ang="0">
                  <a:pos x="5" y="2"/>
                </a:cxn>
                <a:cxn ang="0">
                  <a:pos x="5" y="6"/>
                </a:cxn>
                <a:cxn ang="0">
                  <a:pos x="4" y="3"/>
                </a:cxn>
                <a:cxn ang="0">
                  <a:pos x="4" y="2"/>
                </a:cxn>
                <a:cxn ang="0">
                  <a:pos x="3" y="2"/>
                </a:cxn>
                <a:cxn ang="0">
                  <a:pos x="2" y="2"/>
                </a:cxn>
                <a:cxn ang="0">
                  <a:pos x="1" y="2"/>
                </a:cxn>
                <a:cxn ang="0">
                  <a:pos x="1" y="6"/>
                </a:cxn>
                <a:cxn ang="0">
                  <a:pos x="2" y="7"/>
                </a:cxn>
                <a:cxn ang="0">
                  <a:pos x="3" y="7"/>
                </a:cxn>
                <a:cxn ang="0">
                  <a:pos x="4" y="7"/>
                </a:cxn>
                <a:cxn ang="0">
                  <a:pos x="4" y="6"/>
                </a:cxn>
                <a:cxn ang="0">
                  <a:pos x="4" y="3"/>
                </a:cxn>
              </a:cxnLst>
              <a:pathLst>
                <a:path w="5" h="8">
                  <a:moveTo>
                    <a:pt x="5" y="6"/>
                  </a:moveTo>
                  <a:cubicBezTo>
                    <a:pt x="5" y="6"/>
                    <a:pt x="5" y="6"/>
                    <a:pt x="5" y="6"/>
                  </a:cubicBezTo>
                  <a:cubicBezTo>
                    <a:pt x="5" y="6"/>
                    <a:pt x="5" y="7"/>
                    <a:pt x="5" y="7"/>
                  </a:cubicBezTo>
                  <a:cubicBezTo>
                    <a:pt x="5" y="7"/>
                    <a:pt x="5" y="8"/>
                    <a:pt x="5" y="8"/>
                  </a:cubicBezTo>
                  <a:cubicBezTo>
                    <a:pt x="4" y="8"/>
                    <a:pt x="4" y="8"/>
                    <a:pt x="4" y="8"/>
                  </a:cubicBezTo>
                  <a:cubicBezTo>
                    <a:pt x="3" y="8"/>
                    <a:pt x="3" y="8"/>
                    <a:pt x="3" y="8"/>
                  </a:cubicBezTo>
                  <a:cubicBezTo>
                    <a:pt x="2" y="8"/>
                    <a:pt x="2" y="8"/>
                    <a:pt x="1" y="8"/>
                  </a:cubicBezTo>
                  <a:cubicBezTo>
                    <a:pt x="1" y="8"/>
                    <a:pt x="1" y="8"/>
                    <a:pt x="1" y="8"/>
                  </a:cubicBezTo>
                  <a:cubicBezTo>
                    <a:pt x="0" y="7"/>
                    <a:pt x="0" y="7"/>
                    <a:pt x="0" y="7"/>
                  </a:cubicBezTo>
                  <a:cubicBezTo>
                    <a:pt x="0" y="7"/>
                    <a:pt x="0" y="6"/>
                    <a:pt x="0" y="6"/>
                  </a:cubicBezTo>
                  <a:cubicBezTo>
                    <a:pt x="0" y="2"/>
                    <a:pt x="0" y="2"/>
                    <a:pt x="0" y="2"/>
                  </a:cubicBezTo>
                  <a:cubicBezTo>
                    <a:pt x="0" y="2"/>
                    <a:pt x="0" y="1"/>
                    <a:pt x="1" y="1"/>
                  </a:cubicBezTo>
                  <a:cubicBezTo>
                    <a:pt x="1" y="1"/>
                    <a:pt x="2" y="0"/>
                    <a:pt x="3" y="0"/>
                  </a:cubicBezTo>
                  <a:cubicBezTo>
                    <a:pt x="3" y="0"/>
                    <a:pt x="3" y="1"/>
                    <a:pt x="4" y="1"/>
                  </a:cubicBezTo>
                  <a:cubicBezTo>
                    <a:pt x="4" y="1"/>
                    <a:pt x="4" y="1"/>
                    <a:pt x="5" y="1"/>
                  </a:cubicBezTo>
                  <a:cubicBezTo>
                    <a:pt x="5" y="1"/>
                    <a:pt x="5" y="1"/>
                    <a:pt x="5" y="2"/>
                  </a:cubicBezTo>
                  <a:cubicBezTo>
                    <a:pt x="5" y="2"/>
                    <a:pt x="5" y="2"/>
                    <a:pt x="5" y="2"/>
                  </a:cubicBezTo>
                  <a:cubicBezTo>
                    <a:pt x="5" y="6"/>
                    <a:pt x="5" y="6"/>
                    <a:pt x="5" y="6"/>
                  </a:cubicBezTo>
                  <a:close/>
                  <a:moveTo>
                    <a:pt x="4" y="3"/>
                  </a:moveTo>
                  <a:cubicBezTo>
                    <a:pt x="4" y="2"/>
                    <a:pt x="4" y="2"/>
                    <a:pt x="4" y="2"/>
                  </a:cubicBezTo>
                  <a:cubicBezTo>
                    <a:pt x="3" y="2"/>
                    <a:pt x="3" y="2"/>
                    <a:pt x="3" y="2"/>
                  </a:cubicBezTo>
                  <a:cubicBezTo>
                    <a:pt x="2" y="2"/>
                    <a:pt x="2" y="2"/>
                    <a:pt x="2" y="2"/>
                  </a:cubicBezTo>
                  <a:cubicBezTo>
                    <a:pt x="1" y="2"/>
                    <a:pt x="1" y="2"/>
                    <a:pt x="1" y="2"/>
                  </a:cubicBezTo>
                  <a:cubicBezTo>
                    <a:pt x="1" y="6"/>
                    <a:pt x="1" y="6"/>
                    <a:pt x="1" y="6"/>
                  </a:cubicBezTo>
                  <a:cubicBezTo>
                    <a:pt x="1" y="6"/>
                    <a:pt x="1" y="7"/>
                    <a:pt x="2" y="7"/>
                  </a:cubicBezTo>
                  <a:cubicBezTo>
                    <a:pt x="2" y="7"/>
                    <a:pt x="2" y="7"/>
                    <a:pt x="3" y="7"/>
                  </a:cubicBezTo>
                  <a:cubicBezTo>
                    <a:pt x="3" y="7"/>
                    <a:pt x="3" y="7"/>
                    <a:pt x="4" y="7"/>
                  </a:cubicBezTo>
                  <a:cubicBezTo>
                    <a:pt x="4" y="7"/>
                    <a:pt x="4" y="6"/>
                    <a:pt x="4" y="6"/>
                  </a:cubicBezTo>
                  <a:cubicBezTo>
                    <a:pt x="4" y="3"/>
                    <a:pt x="4" y="3"/>
                    <a:pt x="4" y="3"/>
                  </a:cubicBezTo>
                  <a:close/>
                </a:path>
              </a:pathLst>
            </a:custGeom>
            <a:solidFill>
              <a:srgbClr val="FFFFFF"/>
            </a:solidFill>
            <a:ln w="9525">
              <a:noFill/>
            </a:ln>
          </p:spPr>
          <p:txBody>
            <a:bodyPr/>
            <a:p>
              <a:pPr fontAlgn="base"/>
              <a:endParaRPr lang="zh-CN" altLang="en-US" sz="1800" strike="noStrike" noProof="1">
                <a:ea typeface="Arial Unicode MS" panose="020B0604020202020204" charset="-122"/>
              </a:endParaRPr>
            </a:p>
          </p:txBody>
        </p:sp>
        <p:sp>
          <p:nvSpPr>
            <p:cNvPr id="36971" name="Freeform 121"/>
            <p:cNvSpPr>
              <a:spLocks noEditPoints="1"/>
            </p:cNvSpPr>
            <p:nvPr/>
          </p:nvSpPr>
          <p:spPr>
            <a:xfrm>
              <a:off x="785812" y="704850"/>
              <a:ext cx="20638" cy="25400"/>
            </a:xfrm>
            <a:custGeom>
              <a:avLst/>
              <a:gdLst/>
              <a:ahLst/>
              <a:cxnLst>
                <a:cxn ang="0">
                  <a:pos x="6" y="6"/>
                </a:cxn>
                <a:cxn ang="0">
                  <a:pos x="6" y="6"/>
                </a:cxn>
                <a:cxn ang="0">
                  <a:pos x="6" y="7"/>
                </a:cxn>
                <a:cxn ang="0">
                  <a:pos x="5" y="8"/>
                </a:cxn>
                <a:cxn ang="0">
                  <a:pos x="4" y="8"/>
                </a:cxn>
                <a:cxn ang="0">
                  <a:pos x="3" y="8"/>
                </a:cxn>
                <a:cxn ang="0">
                  <a:pos x="2" y="8"/>
                </a:cxn>
                <a:cxn ang="0">
                  <a:pos x="1" y="8"/>
                </a:cxn>
                <a:cxn ang="0">
                  <a:pos x="0" y="7"/>
                </a:cxn>
                <a:cxn ang="0">
                  <a:pos x="0" y="6"/>
                </a:cxn>
                <a:cxn ang="0">
                  <a:pos x="0" y="2"/>
                </a:cxn>
                <a:cxn ang="0">
                  <a:pos x="1" y="1"/>
                </a:cxn>
                <a:cxn ang="0">
                  <a:pos x="3" y="0"/>
                </a:cxn>
                <a:cxn ang="0">
                  <a:pos x="4" y="1"/>
                </a:cxn>
                <a:cxn ang="0">
                  <a:pos x="5" y="1"/>
                </a:cxn>
                <a:cxn ang="0">
                  <a:pos x="6" y="2"/>
                </a:cxn>
                <a:cxn ang="0">
                  <a:pos x="6" y="2"/>
                </a:cxn>
                <a:cxn ang="0">
                  <a:pos x="6" y="6"/>
                </a:cxn>
                <a:cxn ang="0">
                  <a:pos x="4" y="3"/>
                </a:cxn>
                <a:cxn ang="0">
                  <a:pos x="4" y="2"/>
                </a:cxn>
                <a:cxn ang="0">
                  <a:pos x="3" y="2"/>
                </a:cxn>
                <a:cxn ang="0">
                  <a:pos x="2" y="2"/>
                </a:cxn>
                <a:cxn ang="0">
                  <a:pos x="2" y="2"/>
                </a:cxn>
                <a:cxn ang="0">
                  <a:pos x="2" y="6"/>
                </a:cxn>
                <a:cxn ang="0">
                  <a:pos x="2" y="7"/>
                </a:cxn>
                <a:cxn ang="0">
                  <a:pos x="3" y="7"/>
                </a:cxn>
                <a:cxn ang="0">
                  <a:pos x="4" y="7"/>
                </a:cxn>
                <a:cxn ang="0">
                  <a:pos x="4" y="6"/>
                </a:cxn>
                <a:cxn ang="0">
                  <a:pos x="4" y="3"/>
                </a:cxn>
              </a:cxnLst>
              <a:pathLst>
                <a:path w="6" h="8">
                  <a:moveTo>
                    <a:pt x="6" y="6"/>
                  </a:moveTo>
                  <a:cubicBezTo>
                    <a:pt x="6" y="6"/>
                    <a:pt x="6" y="6"/>
                    <a:pt x="6" y="6"/>
                  </a:cubicBezTo>
                  <a:cubicBezTo>
                    <a:pt x="6" y="6"/>
                    <a:pt x="6" y="7"/>
                    <a:pt x="6" y="7"/>
                  </a:cubicBezTo>
                  <a:cubicBezTo>
                    <a:pt x="5" y="7"/>
                    <a:pt x="5" y="8"/>
                    <a:pt x="5" y="8"/>
                  </a:cubicBezTo>
                  <a:cubicBezTo>
                    <a:pt x="5" y="8"/>
                    <a:pt x="4" y="8"/>
                    <a:pt x="4" y="8"/>
                  </a:cubicBezTo>
                  <a:cubicBezTo>
                    <a:pt x="4" y="8"/>
                    <a:pt x="3" y="8"/>
                    <a:pt x="3" y="8"/>
                  </a:cubicBezTo>
                  <a:cubicBezTo>
                    <a:pt x="2" y="8"/>
                    <a:pt x="2" y="8"/>
                    <a:pt x="2" y="8"/>
                  </a:cubicBezTo>
                  <a:cubicBezTo>
                    <a:pt x="1" y="8"/>
                    <a:pt x="1" y="8"/>
                    <a:pt x="1" y="8"/>
                  </a:cubicBezTo>
                  <a:cubicBezTo>
                    <a:pt x="1" y="7"/>
                    <a:pt x="0" y="7"/>
                    <a:pt x="0" y="7"/>
                  </a:cubicBezTo>
                  <a:cubicBezTo>
                    <a:pt x="0" y="7"/>
                    <a:pt x="0" y="6"/>
                    <a:pt x="0" y="6"/>
                  </a:cubicBezTo>
                  <a:cubicBezTo>
                    <a:pt x="0" y="2"/>
                    <a:pt x="0" y="2"/>
                    <a:pt x="0" y="2"/>
                  </a:cubicBezTo>
                  <a:cubicBezTo>
                    <a:pt x="0" y="2"/>
                    <a:pt x="0" y="1"/>
                    <a:pt x="1" y="1"/>
                  </a:cubicBezTo>
                  <a:cubicBezTo>
                    <a:pt x="1" y="1"/>
                    <a:pt x="2" y="0"/>
                    <a:pt x="3" y="0"/>
                  </a:cubicBezTo>
                  <a:cubicBezTo>
                    <a:pt x="3" y="0"/>
                    <a:pt x="4" y="1"/>
                    <a:pt x="4" y="1"/>
                  </a:cubicBezTo>
                  <a:cubicBezTo>
                    <a:pt x="4" y="1"/>
                    <a:pt x="5" y="1"/>
                    <a:pt x="5" y="1"/>
                  </a:cubicBezTo>
                  <a:cubicBezTo>
                    <a:pt x="5" y="1"/>
                    <a:pt x="5" y="1"/>
                    <a:pt x="6" y="2"/>
                  </a:cubicBezTo>
                  <a:cubicBezTo>
                    <a:pt x="6" y="2"/>
                    <a:pt x="6" y="2"/>
                    <a:pt x="6" y="2"/>
                  </a:cubicBezTo>
                  <a:cubicBezTo>
                    <a:pt x="6" y="6"/>
                    <a:pt x="6" y="6"/>
                    <a:pt x="6" y="6"/>
                  </a:cubicBezTo>
                  <a:close/>
                  <a:moveTo>
                    <a:pt x="4" y="3"/>
                  </a:moveTo>
                  <a:cubicBezTo>
                    <a:pt x="4" y="2"/>
                    <a:pt x="4" y="2"/>
                    <a:pt x="4" y="2"/>
                  </a:cubicBezTo>
                  <a:cubicBezTo>
                    <a:pt x="4" y="2"/>
                    <a:pt x="3" y="2"/>
                    <a:pt x="3" y="2"/>
                  </a:cubicBezTo>
                  <a:cubicBezTo>
                    <a:pt x="2" y="2"/>
                    <a:pt x="2" y="2"/>
                    <a:pt x="2" y="2"/>
                  </a:cubicBezTo>
                  <a:cubicBezTo>
                    <a:pt x="2" y="2"/>
                    <a:pt x="2" y="2"/>
                    <a:pt x="2" y="2"/>
                  </a:cubicBezTo>
                  <a:cubicBezTo>
                    <a:pt x="2" y="6"/>
                    <a:pt x="2" y="6"/>
                    <a:pt x="2" y="6"/>
                  </a:cubicBezTo>
                  <a:cubicBezTo>
                    <a:pt x="2" y="6"/>
                    <a:pt x="2" y="7"/>
                    <a:pt x="2" y="7"/>
                  </a:cubicBezTo>
                  <a:cubicBezTo>
                    <a:pt x="2" y="7"/>
                    <a:pt x="2" y="7"/>
                    <a:pt x="3" y="7"/>
                  </a:cubicBezTo>
                  <a:cubicBezTo>
                    <a:pt x="3" y="7"/>
                    <a:pt x="4" y="7"/>
                    <a:pt x="4" y="7"/>
                  </a:cubicBezTo>
                  <a:cubicBezTo>
                    <a:pt x="4" y="7"/>
                    <a:pt x="4" y="6"/>
                    <a:pt x="4" y="6"/>
                  </a:cubicBezTo>
                  <a:cubicBezTo>
                    <a:pt x="4" y="3"/>
                    <a:pt x="4" y="3"/>
                    <a:pt x="4" y="3"/>
                  </a:cubicBezTo>
                  <a:close/>
                </a:path>
              </a:pathLst>
            </a:custGeom>
            <a:solidFill>
              <a:srgbClr val="FFFFFF"/>
            </a:solidFill>
            <a:ln w="9525">
              <a:noFill/>
            </a:ln>
          </p:spPr>
          <p:txBody>
            <a:bodyPr/>
            <a:p>
              <a:pPr fontAlgn="base"/>
              <a:endParaRPr lang="zh-CN" altLang="en-US" sz="1800" strike="noStrike" noProof="1">
                <a:ea typeface="Arial Unicode MS" panose="020B0604020202020204" charset="-122"/>
              </a:endParaRPr>
            </a:p>
          </p:txBody>
        </p:sp>
        <p:sp>
          <p:nvSpPr>
            <p:cNvPr id="36972" name="Freeform 122"/>
            <p:cNvSpPr>
              <a:spLocks noEditPoints="1"/>
            </p:cNvSpPr>
            <p:nvPr/>
          </p:nvSpPr>
          <p:spPr>
            <a:xfrm>
              <a:off x="809625" y="704850"/>
              <a:ext cx="15875" cy="25400"/>
            </a:xfrm>
            <a:custGeom>
              <a:avLst/>
              <a:gdLst/>
              <a:ahLst/>
              <a:cxnLst>
                <a:cxn ang="0">
                  <a:pos x="5" y="6"/>
                </a:cxn>
                <a:cxn ang="0">
                  <a:pos x="5" y="6"/>
                </a:cxn>
                <a:cxn ang="0">
                  <a:pos x="5" y="7"/>
                </a:cxn>
                <a:cxn ang="0">
                  <a:pos x="4" y="8"/>
                </a:cxn>
                <a:cxn ang="0">
                  <a:pos x="4" y="8"/>
                </a:cxn>
                <a:cxn ang="0">
                  <a:pos x="2" y="8"/>
                </a:cxn>
                <a:cxn ang="0">
                  <a:pos x="1" y="8"/>
                </a:cxn>
                <a:cxn ang="0">
                  <a:pos x="0" y="8"/>
                </a:cxn>
                <a:cxn ang="0">
                  <a:pos x="0" y="7"/>
                </a:cxn>
                <a:cxn ang="0">
                  <a:pos x="0" y="6"/>
                </a:cxn>
                <a:cxn ang="0">
                  <a:pos x="0" y="2"/>
                </a:cxn>
                <a:cxn ang="0">
                  <a:pos x="0" y="1"/>
                </a:cxn>
                <a:cxn ang="0">
                  <a:pos x="2" y="0"/>
                </a:cxn>
                <a:cxn ang="0">
                  <a:pos x="4" y="1"/>
                </a:cxn>
                <a:cxn ang="0">
                  <a:pos x="4" y="1"/>
                </a:cxn>
                <a:cxn ang="0">
                  <a:pos x="5" y="2"/>
                </a:cxn>
                <a:cxn ang="0">
                  <a:pos x="5" y="2"/>
                </a:cxn>
                <a:cxn ang="0">
                  <a:pos x="5" y="6"/>
                </a:cxn>
                <a:cxn ang="0">
                  <a:pos x="4" y="3"/>
                </a:cxn>
                <a:cxn ang="0">
                  <a:pos x="3" y="2"/>
                </a:cxn>
                <a:cxn ang="0">
                  <a:pos x="2" y="2"/>
                </a:cxn>
                <a:cxn ang="0">
                  <a:pos x="1" y="2"/>
                </a:cxn>
                <a:cxn ang="0">
                  <a:pos x="1" y="2"/>
                </a:cxn>
                <a:cxn ang="0">
                  <a:pos x="1" y="6"/>
                </a:cxn>
                <a:cxn ang="0">
                  <a:pos x="1" y="7"/>
                </a:cxn>
                <a:cxn ang="0">
                  <a:pos x="2" y="7"/>
                </a:cxn>
                <a:cxn ang="0">
                  <a:pos x="3" y="7"/>
                </a:cxn>
                <a:cxn ang="0">
                  <a:pos x="4" y="6"/>
                </a:cxn>
                <a:cxn ang="0">
                  <a:pos x="4" y="3"/>
                </a:cxn>
              </a:cxnLst>
              <a:pathLst>
                <a:path w="5" h="8">
                  <a:moveTo>
                    <a:pt x="5" y="6"/>
                  </a:moveTo>
                  <a:cubicBezTo>
                    <a:pt x="5" y="6"/>
                    <a:pt x="5" y="6"/>
                    <a:pt x="5" y="6"/>
                  </a:cubicBezTo>
                  <a:cubicBezTo>
                    <a:pt x="5" y="6"/>
                    <a:pt x="5" y="7"/>
                    <a:pt x="5" y="7"/>
                  </a:cubicBezTo>
                  <a:cubicBezTo>
                    <a:pt x="5" y="7"/>
                    <a:pt x="5" y="8"/>
                    <a:pt x="4" y="8"/>
                  </a:cubicBezTo>
                  <a:cubicBezTo>
                    <a:pt x="4" y="8"/>
                    <a:pt x="4" y="8"/>
                    <a:pt x="4" y="8"/>
                  </a:cubicBezTo>
                  <a:cubicBezTo>
                    <a:pt x="3" y="8"/>
                    <a:pt x="3" y="8"/>
                    <a:pt x="2" y="8"/>
                  </a:cubicBezTo>
                  <a:cubicBezTo>
                    <a:pt x="2" y="8"/>
                    <a:pt x="2" y="8"/>
                    <a:pt x="1" y="8"/>
                  </a:cubicBezTo>
                  <a:cubicBezTo>
                    <a:pt x="1" y="8"/>
                    <a:pt x="1" y="8"/>
                    <a:pt x="0" y="8"/>
                  </a:cubicBezTo>
                  <a:cubicBezTo>
                    <a:pt x="0" y="7"/>
                    <a:pt x="0" y="7"/>
                    <a:pt x="0" y="7"/>
                  </a:cubicBezTo>
                  <a:cubicBezTo>
                    <a:pt x="0" y="7"/>
                    <a:pt x="0" y="6"/>
                    <a:pt x="0" y="6"/>
                  </a:cubicBezTo>
                  <a:cubicBezTo>
                    <a:pt x="0" y="2"/>
                    <a:pt x="0" y="2"/>
                    <a:pt x="0" y="2"/>
                  </a:cubicBezTo>
                  <a:cubicBezTo>
                    <a:pt x="0" y="2"/>
                    <a:pt x="0" y="1"/>
                    <a:pt x="0" y="1"/>
                  </a:cubicBezTo>
                  <a:cubicBezTo>
                    <a:pt x="1" y="1"/>
                    <a:pt x="2" y="0"/>
                    <a:pt x="2" y="0"/>
                  </a:cubicBezTo>
                  <a:cubicBezTo>
                    <a:pt x="3" y="0"/>
                    <a:pt x="3" y="1"/>
                    <a:pt x="4" y="1"/>
                  </a:cubicBezTo>
                  <a:cubicBezTo>
                    <a:pt x="4" y="1"/>
                    <a:pt x="4" y="1"/>
                    <a:pt x="4" y="1"/>
                  </a:cubicBezTo>
                  <a:cubicBezTo>
                    <a:pt x="5" y="1"/>
                    <a:pt x="5" y="1"/>
                    <a:pt x="5" y="2"/>
                  </a:cubicBezTo>
                  <a:cubicBezTo>
                    <a:pt x="5" y="2"/>
                    <a:pt x="5" y="2"/>
                    <a:pt x="5" y="2"/>
                  </a:cubicBezTo>
                  <a:cubicBezTo>
                    <a:pt x="5" y="6"/>
                    <a:pt x="5" y="6"/>
                    <a:pt x="5" y="6"/>
                  </a:cubicBezTo>
                  <a:close/>
                  <a:moveTo>
                    <a:pt x="4" y="3"/>
                  </a:moveTo>
                  <a:cubicBezTo>
                    <a:pt x="4" y="2"/>
                    <a:pt x="4" y="2"/>
                    <a:pt x="3" y="2"/>
                  </a:cubicBezTo>
                  <a:cubicBezTo>
                    <a:pt x="3" y="2"/>
                    <a:pt x="3" y="2"/>
                    <a:pt x="2" y="2"/>
                  </a:cubicBezTo>
                  <a:cubicBezTo>
                    <a:pt x="2" y="2"/>
                    <a:pt x="2" y="2"/>
                    <a:pt x="1" y="2"/>
                  </a:cubicBezTo>
                  <a:cubicBezTo>
                    <a:pt x="1" y="2"/>
                    <a:pt x="1" y="2"/>
                    <a:pt x="1" y="2"/>
                  </a:cubicBezTo>
                  <a:cubicBezTo>
                    <a:pt x="1" y="6"/>
                    <a:pt x="1" y="6"/>
                    <a:pt x="1" y="6"/>
                  </a:cubicBezTo>
                  <a:cubicBezTo>
                    <a:pt x="1" y="6"/>
                    <a:pt x="1" y="7"/>
                    <a:pt x="1" y="7"/>
                  </a:cubicBezTo>
                  <a:cubicBezTo>
                    <a:pt x="2" y="7"/>
                    <a:pt x="2" y="7"/>
                    <a:pt x="2" y="7"/>
                  </a:cubicBezTo>
                  <a:cubicBezTo>
                    <a:pt x="3" y="7"/>
                    <a:pt x="3" y="7"/>
                    <a:pt x="3" y="7"/>
                  </a:cubicBezTo>
                  <a:cubicBezTo>
                    <a:pt x="4" y="7"/>
                    <a:pt x="4" y="6"/>
                    <a:pt x="4" y="6"/>
                  </a:cubicBezTo>
                  <a:cubicBezTo>
                    <a:pt x="4" y="3"/>
                    <a:pt x="4" y="3"/>
                    <a:pt x="4" y="3"/>
                  </a:cubicBezTo>
                  <a:close/>
                </a:path>
              </a:pathLst>
            </a:custGeom>
            <a:solidFill>
              <a:srgbClr val="FFFFFF"/>
            </a:solidFill>
            <a:ln w="9525">
              <a:noFill/>
            </a:ln>
          </p:spPr>
          <p:txBody>
            <a:bodyPr/>
            <a:p>
              <a:pPr fontAlgn="base"/>
              <a:endParaRPr lang="zh-CN" altLang="en-US" sz="1800" strike="noStrike" noProof="1">
                <a:ea typeface="Arial Unicode MS" panose="020B0604020202020204" charset="-122"/>
              </a:endParaRPr>
            </a:p>
          </p:txBody>
        </p:sp>
      </p:grpSp>
      <p:grpSp>
        <p:nvGrpSpPr>
          <p:cNvPr id="317757" name="组合 7485"/>
          <p:cNvGrpSpPr/>
          <p:nvPr/>
        </p:nvGrpSpPr>
        <p:grpSpPr>
          <a:xfrm>
            <a:off x="3100705" y="2475548"/>
            <a:ext cx="330200" cy="342900"/>
            <a:chOff x="0" y="0"/>
            <a:chExt cx="1570" cy="1570"/>
          </a:xfrm>
        </p:grpSpPr>
        <p:sp>
          <p:nvSpPr>
            <p:cNvPr id="39231" name="Oval 37"/>
            <p:cNvSpPr/>
            <p:nvPr/>
          </p:nvSpPr>
          <p:spPr>
            <a:xfrm>
              <a:off x="0" y="0"/>
              <a:ext cx="1570" cy="1570"/>
            </a:xfrm>
            <a:prstGeom prst="ellipse">
              <a:avLst/>
            </a:prstGeom>
            <a:solidFill>
              <a:srgbClr val="3F6373"/>
            </a:solidFill>
            <a:ln w="9525">
              <a:noFill/>
            </a:ln>
          </p:spPr>
          <p:txBody>
            <a:bodyPr wrap="square" lIns="286545" tIns="143268" rIns="286545" bIns="143268" anchor="t"/>
            <a:p>
              <a:pPr lvl="0" fontAlgn="base"/>
              <a:endParaRPr sz="180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7184" name="Freeform 38"/>
            <p:cNvSpPr/>
            <p:nvPr/>
          </p:nvSpPr>
          <p:spPr>
            <a:xfrm>
              <a:off x="500" y="165"/>
              <a:ext cx="1070" cy="1405"/>
            </a:xfrm>
            <a:custGeom>
              <a:avLst/>
              <a:gdLst/>
              <a:ahLst/>
              <a:cxnLst>
                <a:cxn ang="0">
                  <a:pos x="42" y="13"/>
                </a:cxn>
                <a:cxn ang="0">
                  <a:pos x="92" y="50"/>
                </a:cxn>
                <a:cxn ang="0">
                  <a:pos x="92" y="44"/>
                </a:cxn>
                <a:cxn ang="0">
                  <a:pos x="94" y="33"/>
                </a:cxn>
                <a:cxn ang="0">
                  <a:pos x="96" y="24"/>
                </a:cxn>
                <a:cxn ang="0">
                  <a:pos x="99" y="17"/>
                </a:cxn>
                <a:cxn ang="0">
                  <a:pos x="102" y="11"/>
                </a:cxn>
                <a:cxn ang="0">
                  <a:pos x="106" y="6"/>
                </a:cxn>
                <a:cxn ang="0">
                  <a:pos x="109" y="3"/>
                </a:cxn>
                <a:cxn ang="0">
                  <a:pos x="113" y="1"/>
                </a:cxn>
                <a:cxn ang="0">
                  <a:pos x="116" y="0"/>
                </a:cxn>
                <a:cxn ang="0">
                  <a:pos x="118" y="1"/>
                </a:cxn>
                <a:cxn ang="0">
                  <a:pos x="242" y="141"/>
                </a:cxn>
                <a:cxn ang="0">
                  <a:pos x="12" y="279"/>
                </a:cxn>
                <a:cxn ang="0">
                  <a:pos x="11" y="277"/>
                </a:cxn>
                <a:cxn ang="0">
                  <a:pos x="11" y="276"/>
                </a:cxn>
                <a:cxn ang="0">
                  <a:pos x="11" y="266"/>
                </a:cxn>
                <a:cxn ang="0">
                  <a:pos x="12" y="252"/>
                </a:cxn>
                <a:cxn ang="0">
                  <a:pos x="13" y="238"/>
                </a:cxn>
                <a:cxn ang="0">
                  <a:pos x="13" y="224"/>
                </a:cxn>
                <a:cxn ang="0">
                  <a:pos x="14" y="211"/>
                </a:cxn>
                <a:cxn ang="0">
                  <a:pos x="15" y="197"/>
                </a:cxn>
                <a:cxn ang="0">
                  <a:pos x="15" y="183"/>
                </a:cxn>
                <a:cxn ang="0">
                  <a:pos x="16" y="169"/>
                </a:cxn>
                <a:cxn ang="0">
                  <a:pos x="17" y="155"/>
                </a:cxn>
                <a:cxn ang="0">
                  <a:pos x="18" y="141"/>
                </a:cxn>
                <a:cxn ang="0">
                  <a:pos x="19" y="127"/>
                </a:cxn>
                <a:cxn ang="0">
                  <a:pos x="20" y="122"/>
                </a:cxn>
                <a:cxn ang="0">
                  <a:pos x="20" y="117"/>
                </a:cxn>
                <a:cxn ang="0">
                  <a:pos x="20" y="112"/>
                </a:cxn>
                <a:cxn ang="0">
                  <a:pos x="20" y="107"/>
                </a:cxn>
                <a:cxn ang="0">
                  <a:pos x="20" y="102"/>
                </a:cxn>
                <a:cxn ang="0">
                  <a:pos x="19" y="98"/>
                </a:cxn>
                <a:cxn ang="0">
                  <a:pos x="18" y="95"/>
                </a:cxn>
                <a:cxn ang="0">
                  <a:pos x="16" y="93"/>
                </a:cxn>
                <a:cxn ang="0">
                  <a:pos x="13" y="90"/>
                </a:cxn>
                <a:cxn ang="0">
                  <a:pos x="9" y="86"/>
                </a:cxn>
                <a:cxn ang="0">
                  <a:pos x="106" y="182"/>
                </a:cxn>
                <a:cxn ang="0">
                  <a:pos x="5" y="81"/>
                </a:cxn>
                <a:cxn ang="0">
                  <a:pos x="3" y="78"/>
                </a:cxn>
                <a:cxn ang="0">
                  <a:pos x="2" y="74"/>
                </a:cxn>
                <a:cxn ang="0">
                  <a:pos x="1" y="71"/>
                </a:cxn>
                <a:cxn ang="0">
                  <a:pos x="0" y="68"/>
                </a:cxn>
                <a:cxn ang="0">
                  <a:pos x="0" y="64"/>
                </a:cxn>
                <a:cxn ang="0">
                  <a:pos x="14" y="13"/>
                </a:cxn>
                <a:cxn ang="0">
                  <a:pos x="28" y="13"/>
                </a:cxn>
              </a:cxnLst>
              <a:pathLst>
                <a:path w="242" h="318">
                  <a:moveTo>
                    <a:pt x="28" y="4"/>
                  </a:moveTo>
                  <a:cubicBezTo>
                    <a:pt x="33" y="4"/>
                    <a:pt x="33" y="4"/>
                    <a:pt x="33" y="4"/>
                  </a:cubicBezTo>
                  <a:cubicBezTo>
                    <a:pt x="42" y="13"/>
                    <a:pt x="42" y="13"/>
                    <a:pt x="42" y="13"/>
                  </a:cubicBezTo>
                  <a:cubicBezTo>
                    <a:pt x="42" y="4"/>
                    <a:pt x="42" y="4"/>
                    <a:pt x="42" y="4"/>
                  </a:cubicBezTo>
                  <a:cubicBezTo>
                    <a:pt x="46" y="4"/>
                    <a:pt x="46" y="4"/>
                    <a:pt x="46" y="4"/>
                  </a:cubicBezTo>
                  <a:cubicBezTo>
                    <a:pt x="92" y="50"/>
                    <a:pt x="92" y="50"/>
                    <a:pt x="92" y="50"/>
                  </a:cubicBezTo>
                  <a:cubicBezTo>
                    <a:pt x="92" y="49"/>
                    <a:pt x="92" y="49"/>
                    <a:pt x="92" y="49"/>
                  </a:cubicBezTo>
                  <a:cubicBezTo>
                    <a:pt x="92" y="46"/>
                    <a:pt x="92" y="46"/>
                    <a:pt x="92" y="46"/>
                  </a:cubicBezTo>
                  <a:cubicBezTo>
                    <a:pt x="92" y="44"/>
                    <a:pt x="92" y="44"/>
                    <a:pt x="92" y="44"/>
                  </a:cubicBezTo>
                  <a:cubicBezTo>
                    <a:pt x="93" y="40"/>
                    <a:pt x="93" y="40"/>
                    <a:pt x="93" y="40"/>
                  </a:cubicBezTo>
                  <a:cubicBezTo>
                    <a:pt x="93" y="37"/>
                    <a:pt x="93" y="37"/>
                    <a:pt x="93" y="37"/>
                  </a:cubicBezTo>
                  <a:cubicBezTo>
                    <a:pt x="94" y="33"/>
                    <a:pt x="94" y="33"/>
                    <a:pt x="94" y="33"/>
                  </a:cubicBezTo>
                  <a:cubicBezTo>
                    <a:pt x="94" y="30"/>
                    <a:pt x="94" y="30"/>
                    <a:pt x="94" y="30"/>
                  </a:cubicBezTo>
                  <a:cubicBezTo>
                    <a:pt x="95" y="27"/>
                    <a:pt x="95" y="27"/>
                    <a:pt x="95" y="27"/>
                  </a:cubicBezTo>
                  <a:cubicBezTo>
                    <a:pt x="96" y="24"/>
                    <a:pt x="96" y="24"/>
                    <a:pt x="96" y="24"/>
                  </a:cubicBezTo>
                  <a:cubicBezTo>
                    <a:pt x="97" y="22"/>
                    <a:pt x="97" y="22"/>
                    <a:pt x="97" y="22"/>
                  </a:cubicBezTo>
                  <a:cubicBezTo>
                    <a:pt x="97" y="19"/>
                    <a:pt x="97" y="19"/>
                    <a:pt x="97" y="19"/>
                  </a:cubicBezTo>
                  <a:cubicBezTo>
                    <a:pt x="99" y="17"/>
                    <a:pt x="99" y="17"/>
                    <a:pt x="99" y="17"/>
                  </a:cubicBezTo>
                  <a:cubicBezTo>
                    <a:pt x="100" y="15"/>
                    <a:pt x="100" y="15"/>
                    <a:pt x="100" y="15"/>
                  </a:cubicBezTo>
                  <a:cubicBezTo>
                    <a:pt x="101" y="13"/>
                    <a:pt x="101" y="13"/>
                    <a:pt x="101" y="13"/>
                  </a:cubicBezTo>
                  <a:cubicBezTo>
                    <a:pt x="102" y="11"/>
                    <a:pt x="102" y="11"/>
                    <a:pt x="102" y="11"/>
                  </a:cubicBezTo>
                  <a:cubicBezTo>
                    <a:pt x="103" y="9"/>
                    <a:pt x="103" y="9"/>
                    <a:pt x="103" y="9"/>
                  </a:cubicBezTo>
                  <a:cubicBezTo>
                    <a:pt x="104" y="7"/>
                    <a:pt x="104" y="7"/>
                    <a:pt x="104" y="7"/>
                  </a:cubicBezTo>
                  <a:cubicBezTo>
                    <a:pt x="106" y="6"/>
                    <a:pt x="106" y="6"/>
                    <a:pt x="106" y="6"/>
                  </a:cubicBezTo>
                  <a:cubicBezTo>
                    <a:pt x="107" y="5"/>
                    <a:pt x="107" y="5"/>
                    <a:pt x="107" y="5"/>
                  </a:cubicBezTo>
                  <a:cubicBezTo>
                    <a:pt x="108" y="4"/>
                    <a:pt x="108" y="4"/>
                    <a:pt x="108" y="4"/>
                  </a:cubicBezTo>
                  <a:cubicBezTo>
                    <a:pt x="109" y="3"/>
                    <a:pt x="109" y="3"/>
                    <a:pt x="109" y="3"/>
                  </a:cubicBezTo>
                  <a:cubicBezTo>
                    <a:pt x="110" y="2"/>
                    <a:pt x="110" y="2"/>
                    <a:pt x="110" y="2"/>
                  </a:cubicBezTo>
                  <a:cubicBezTo>
                    <a:pt x="112" y="1"/>
                    <a:pt x="112" y="1"/>
                    <a:pt x="112" y="1"/>
                  </a:cubicBezTo>
                  <a:cubicBezTo>
                    <a:pt x="113" y="1"/>
                    <a:pt x="113" y="1"/>
                    <a:pt x="113" y="1"/>
                  </a:cubicBezTo>
                  <a:cubicBezTo>
                    <a:pt x="114" y="0"/>
                    <a:pt x="114" y="0"/>
                    <a:pt x="114" y="0"/>
                  </a:cubicBezTo>
                  <a:cubicBezTo>
                    <a:pt x="115" y="0"/>
                    <a:pt x="115" y="0"/>
                    <a:pt x="115" y="0"/>
                  </a:cubicBezTo>
                  <a:cubicBezTo>
                    <a:pt x="116" y="0"/>
                    <a:pt x="116" y="0"/>
                    <a:pt x="116" y="0"/>
                  </a:cubicBezTo>
                  <a:cubicBezTo>
                    <a:pt x="117" y="0"/>
                    <a:pt x="117" y="0"/>
                    <a:pt x="117" y="0"/>
                  </a:cubicBezTo>
                  <a:cubicBezTo>
                    <a:pt x="117" y="0"/>
                    <a:pt x="117" y="0"/>
                    <a:pt x="117" y="0"/>
                  </a:cubicBezTo>
                  <a:cubicBezTo>
                    <a:pt x="118" y="1"/>
                    <a:pt x="118" y="1"/>
                    <a:pt x="118" y="1"/>
                  </a:cubicBezTo>
                  <a:cubicBezTo>
                    <a:pt x="119" y="1"/>
                    <a:pt x="119" y="1"/>
                    <a:pt x="119" y="1"/>
                  </a:cubicBezTo>
                  <a:cubicBezTo>
                    <a:pt x="241" y="124"/>
                    <a:pt x="241" y="124"/>
                    <a:pt x="241" y="124"/>
                  </a:cubicBezTo>
                  <a:cubicBezTo>
                    <a:pt x="242" y="129"/>
                    <a:pt x="242" y="135"/>
                    <a:pt x="242" y="141"/>
                  </a:cubicBezTo>
                  <a:cubicBezTo>
                    <a:pt x="242" y="239"/>
                    <a:pt x="162" y="318"/>
                    <a:pt x="65" y="318"/>
                  </a:cubicBezTo>
                  <a:cubicBezTo>
                    <a:pt x="60" y="318"/>
                    <a:pt x="56" y="318"/>
                    <a:pt x="51" y="318"/>
                  </a:cubicBezTo>
                  <a:cubicBezTo>
                    <a:pt x="12" y="279"/>
                    <a:pt x="12" y="279"/>
                    <a:pt x="12" y="279"/>
                  </a:cubicBezTo>
                  <a:cubicBezTo>
                    <a:pt x="12" y="278"/>
                    <a:pt x="12" y="278"/>
                    <a:pt x="12" y="278"/>
                  </a:cubicBezTo>
                  <a:cubicBezTo>
                    <a:pt x="12" y="278"/>
                    <a:pt x="12" y="278"/>
                    <a:pt x="12" y="278"/>
                  </a:cubicBezTo>
                  <a:cubicBezTo>
                    <a:pt x="11" y="277"/>
                    <a:pt x="11" y="277"/>
                    <a:pt x="11" y="277"/>
                  </a:cubicBezTo>
                  <a:cubicBezTo>
                    <a:pt x="11" y="277"/>
                    <a:pt x="11" y="277"/>
                    <a:pt x="11" y="277"/>
                  </a:cubicBezTo>
                  <a:cubicBezTo>
                    <a:pt x="11" y="276"/>
                    <a:pt x="11" y="276"/>
                    <a:pt x="11" y="276"/>
                  </a:cubicBezTo>
                  <a:cubicBezTo>
                    <a:pt x="11" y="276"/>
                    <a:pt x="11" y="276"/>
                    <a:pt x="11" y="276"/>
                  </a:cubicBezTo>
                  <a:cubicBezTo>
                    <a:pt x="11" y="275"/>
                    <a:pt x="11" y="275"/>
                    <a:pt x="11" y="275"/>
                  </a:cubicBezTo>
                  <a:cubicBezTo>
                    <a:pt x="11" y="271"/>
                    <a:pt x="11" y="271"/>
                    <a:pt x="11" y="271"/>
                  </a:cubicBezTo>
                  <a:cubicBezTo>
                    <a:pt x="11" y="266"/>
                    <a:pt x="11" y="266"/>
                    <a:pt x="11" y="266"/>
                  </a:cubicBezTo>
                  <a:cubicBezTo>
                    <a:pt x="12" y="261"/>
                    <a:pt x="12" y="261"/>
                    <a:pt x="12" y="261"/>
                  </a:cubicBezTo>
                  <a:cubicBezTo>
                    <a:pt x="12" y="257"/>
                    <a:pt x="12" y="257"/>
                    <a:pt x="12" y="257"/>
                  </a:cubicBezTo>
                  <a:cubicBezTo>
                    <a:pt x="12" y="252"/>
                    <a:pt x="12" y="252"/>
                    <a:pt x="12" y="252"/>
                  </a:cubicBezTo>
                  <a:cubicBezTo>
                    <a:pt x="12" y="248"/>
                    <a:pt x="12" y="248"/>
                    <a:pt x="12" y="248"/>
                  </a:cubicBezTo>
                  <a:cubicBezTo>
                    <a:pt x="12" y="243"/>
                    <a:pt x="12" y="243"/>
                    <a:pt x="12" y="243"/>
                  </a:cubicBezTo>
                  <a:cubicBezTo>
                    <a:pt x="13" y="238"/>
                    <a:pt x="13" y="238"/>
                    <a:pt x="13" y="238"/>
                  </a:cubicBezTo>
                  <a:cubicBezTo>
                    <a:pt x="13" y="234"/>
                    <a:pt x="13" y="234"/>
                    <a:pt x="13" y="234"/>
                  </a:cubicBezTo>
                  <a:cubicBezTo>
                    <a:pt x="13" y="229"/>
                    <a:pt x="13" y="229"/>
                    <a:pt x="13" y="229"/>
                  </a:cubicBezTo>
                  <a:cubicBezTo>
                    <a:pt x="13" y="224"/>
                    <a:pt x="13" y="224"/>
                    <a:pt x="13" y="224"/>
                  </a:cubicBezTo>
                  <a:cubicBezTo>
                    <a:pt x="14" y="220"/>
                    <a:pt x="14" y="220"/>
                    <a:pt x="14" y="220"/>
                  </a:cubicBezTo>
                  <a:cubicBezTo>
                    <a:pt x="14" y="215"/>
                    <a:pt x="14" y="215"/>
                    <a:pt x="14" y="215"/>
                  </a:cubicBezTo>
                  <a:cubicBezTo>
                    <a:pt x="14" y="211"/>
                    <a:pt x="14" y="211"/>
                    <a:pt x="14" y="211"/>
                  </a:cubicBezTo>
                  <a:cubicBezTo>
                    <a:pt x="14" y="206"/>
                    <a:pt x="14" y="206"/>
                    <a:pt x="14" y="206"/>
                  </a:cubicBezTo>
                  <a:cubicBezTo>
                    <a:pt x="14" y="201"/>
                    <a:pt x="14" y="201"/>
                    <a:pt x="14" y="201"/>
                  </a:cubicBezTo>
                  <a:cubicBezTo>
                    <a:pt x="15" y="197"/>
                    <a:pt x="15" y="197"/>
                    <a:pt x="15" y="197"/>
                  </a:cubicBezTo>
                  <a:cubicBezTo>
                    <a:pt x="15" y="192"/>
                    <a:pt x="15" y="192"/>
                    <a:pt x="15" y="192"/>
                  </a:cubicBezTo>
                  <a:cubicBezTo>
                    <a:pt x="15" y="187"/>
                    <a:pt x="15" y="187"/>
                    <a:pt x="15" y="187"/>
                  </a:cubicBezTo>
                  <a:cubicBezTo>
                    <a:pt x="15" y="183"/>
                    <a:pt x="15" y="183"/>
                    <a:pt x="15" y="183"/>
                  </a:cubicBezTo>
                  <a:cubicBezTo>
                    <a:pt x="16" y="178"/>
                    <a:pt x="16" y="178"/>
                    <a:pt x="16" y="178"/>
                  </a:cubicBezTo>
                  <a:cubicBezTo>
                    <a:pt x="16" y="174"/>
                    <a:pt x="16" y="174"/>
                    <a:pt x="16" y="174"/>
                  </a:cubicBezTo>
                  <a:cubicBezTo>
                    <a:pt x="16" y="169"/>
                    <a:pt x="16" y="169"/>
                    <a:pt x="16" y="169"/>
                  </a:cubicBezTo>
                  <a:cubicBezTo>
                    <a:pt x="16" y="164"/>
                    <a:pt x="16" y="164"/>
                    <a:pt x="16" y="164"/>
                  </a:cubicBezTo>
                  <a:cubicBezTo>
                    <a:pt x="17" y="160"/>
                    <a:pt x="17" y="160"/>
                    <a:pt x="17" y="160"/>
                  </a:cubicBezTo>
                  <a:cubicBezTo>
                    <a:pt x="17" y="155"/>
                    <a:pt x="17" y="155"/>
                    <a:pt x="17" y="155"/>
                  </a:cubicBezTo>
                  <a:cubicBezTo>
                    <a:pt x="17" y="150"/>
                    <a:pt x="17" y="150"/>
                    <a:pt x="17" y="150"/>
                  </a:cubicBezTo>
                  <a:cubicBezTo>
                    <a:pt x="18" y="146"/>
                    <a:pt x="18" y="146"/>
                    <a:pt x="18" y="146"/>
                  </a:cubicBezTo>
                  <a:cubicBezTo>
                    <a:pt x="18" y="141"/>
                    <a:pt x="18" y="141"/>
                    <a:pt x="18" y="141"/>
                  </a:cubicBezTo>
                  <a:cubicBezTo>
                    <a:pt x="18" y="137"/>
                    <a:pt x="18" y="137"/>
                    <a:pt x="18" y="137"/>
                  </a:cubicBezTo>
                  <a:cubicBezTo>
                    <a:pt x="19" y="132"/>
                    <a:pt x="19" y="132"/>
                    <a:pt x="19" y="132"/>
                  </a:cubicBezTo>
                  <a:cubicBezTo>
                    <a:pt x="19" y="127"/>
                    <a:pt x="19" y="127"/>
                    <a:pt x="19" y="127"/>
                  </a:cubicBezTo>
                  <a:cubicBezTo>
                    <a:pt x="19" y="126"/>
                    <a:pt x="19" y="126"/>
                    <a:pt x="19" y="126"/>
                  </a:cubicBezTo>
                  <a:cubicBezTo>
                    <a:pt x="19" y="124"/>
                    <a:pt x="19" y="124"/>
                    <a:pt x="19" y="124"/>
                  </a:cubicBezTo>
                  <a:cubicBezTo>
                    <a:pt x="20" y="122"/>
                    <a:pt x="20" y="122"/>
                    <a:pt x="20" y="122"/>
                  </a:cubicBezTo>
                  <a:cubicBezTo>
                    <a:pt x="20" y="121"/>
                    <a:pt x="20" y="121"/>
                    <a:pt x="20" y="121"/>
                  </a:cubicBezTo>
                  <a:cubicBezTo>
                    <a:pt x="20" y="119"/>
                    <a:pt x="20" y="119"/>
                    <a:pt x="20" y="119"/>
                  </a:cubicBezTo>
                  <a:cubicBezTo>
                    <a:pt x="20" y="117"/>
                    <a:pt x="20" y="117"/>
                    <a:pt x="20" y="117"/>
                  </a:cubicBezTo>
                  <a:cubicBezTo>
                    <a:pt x="20" y="116"/>
                    <a:pt x="20" y="116"/>
                    <a:pt x="20" y="116"/>
                  </a:cubicBezTo>
                  <a:cubicBezTo>
                    <a:pt x="20" y="114"/>
                    <a:pt x="20" y="114"/>
                    <a:pt x="20" y="114"/>
                  </a:cubicBezTo>
                  <a:cubicBezTo>
                    <a:pt x="20" y="112"/>
                    <a:pt x="20" y="112"/>
                    <a:pt x="20" y="112"/>
                  </a:cubicBezTo>
                  <a:cubicBezTo>
                    <a:pt x="20" y="111"/>
                    <a:pt x="20" y="111"/>
                    <a:pt x="20" y="111"/>
                  </a:cubicBezTo>
                  <a:cubicBezTo>
                    <a:pt x="20" y="109"/>
                    <a:pt x="20" y="109"/>
                    <a:pt x="20" y="109"/>
                  </a:cubicBezTo>
                  <a:cubicBezTo>
                    <a:pt x="20" y="107"/>
                    <a:pt x="20" y="107"/>
                    <a:pt x="20" y="107"/>
                  </a:cubicBezTo>
                  <a:cubicBezTo>
                    <a:pt x="20" y="106"/>
                    <a:pt x="20" y="106"/>
                    <a:pt x="20" y="106"/>
                  </a:cubicBezTo>
                  <a:cubicBezTo>
                    <a:pt x="20" y="104"/>
                    <a:pt x="20" y="104"/>
                    <a:pt x="20" y="104"/>
                  </a:cubicBezTo>
                  <a:cubicBezTo>
                    <a:pt x="20" y="102"/>
                    <a:pt x="20" y="102"/>
                    <a:pt x="20" y="102"/>
                  </a:cubicBezTo>
                  <a:cubicBezTo>
                    <a:pt x="19" y="101"/>
                    <a:pt x="19" y="101"/>
                    <a:pt x="19" y="101"/>
                  </a:cubicBezTo>
                  <a:cubicBezTo>
                    <a:pt x="19" y="99"/>
                    <a:pt x="19" y="99"/>
                    <a:pt x="19" y="99"/>
                  </a:cubicBezTo>
                  <a:cubicBezTo>
                    <a:pt x="19" y="98"/>
                    <a:pt x="19" y="98"/>
                    <a:pt x="19" y="98"/>
                  </a:cubicBezTo>
                  <a:cubicBezTo>
                    <a:pt x="19" y="97"/>
                    <a:pt x="19" y="97"/>
                    <a:pt x="19" y="97"/>
                  </a:cubicBezTo>
                  <a:cubicBezTo>
                    <a:pt x="18" y="96"/>
                    <a:pt x="18" y="96"/>
                    <a:pt x="18" y="96"/>
                  </a:cubicBezTo>
                  <a:cubicBezTo>
                    <a:pt x="18" y="95"/>
                    <a:pt x="18" y="95"/>
                    <a:pt x="18" y="95"/>
                  </a:cubicBezTo>
                  <a:cubicBezTo>
                    <a:pt x="17" y="95"/>
                    <a:pt x="17" y="95"/>
                    <a:pt x="17" y="95"/>
                  </a:cubicBezTo>
                  <a:cubicBezTo>
                    <a:pt x="16" y="94"/>
                    <a:pt x="16" y="94"/>
                    <a:pt x="16" y="94"/>
                  </a:cubicBezTo>
                  <a:cubicBezTo>
                    <a:pt x="16" y="93"/>
                    <a:pt x="16" y="93"/>
                    <a:pt x="16" y="93"/>
                  </a:cubicBezTo>
                  <a:cubicBezTo>
                    <a:pt x="15" y="92"/>
                    <a:pt x="15" y="92"/>
                    <a:pt x="15" y="92"/>
                  </a:cubicBezTo>
                  <a:cubicBezTo>
                    <a:pt x="14" y="91"/>
                    <a:pt x="14" y="91"/>
                    <a:pt x="14" y="91"/>
                  </a:cubicBezTo>
                  <a:cubicBezTo>
                    <a:pt x="13" y="90"/>
                    <a:pt x="13" y="90"/>
                    <a:pt x="13" y="90"/>
                  </a:cubicBezTo>
                  <a:cubicBezTo>
                    <a:pt x="12" y="89"/>
                    <a:pt x="12" y="89"/>
                    <a:pt x="12" y="89"/>
                  </a:cubicBezTo>
                  <a:cubicBezTo>
                    <a:pt x="10" y="87"/>
                    <a:pt x="10" y="87"/>
                    <a:pt x="10" y="87"/>
                  </a:cubicBezTo>
                  <a:cubicBezTo>
                    <a:pt x="9" y="86"/>
                    <a:pt x="9" y="86"/>
                    <a:pt x="9" y="86"/>
                  </a:cubicBezTo>
                  <a:cubicBezTo>
                    <a:pt x="8" y="84"/>
                    <a:pt x="8" y="84"/>
                    <a:pt x="8" y="84"/>
                  </a:cubicBezTo>
                  <a:cubicBezTo>
                    <a:pt x="6" y="82"/>
                    <a:pt x="6" y="82"/>
                    <a:pt x="6" y="82"/>
                  </a:cubicBezTo>
                  <a:cubicBezTo>
                    <a:pt x="106" y="182"/>
                    <a:pt x="106" y="182"/>
                    <a:pt x="106" y="182"/>
                  </a:cubicBezTo>
                  <a:cubicBezTo>
                    <a:pt x="106" y="182"/>
                    <a:pt x="106" y="182"/>
                    <a:pt x="106" y="182"/>
                  </a:cubicBezTo>
                  <a:cubicBezTo>
                    <a:pt x="6" y="82"/>
                    <a:pt x="6" y="82"/>
                    <a:pt x="6" y="82"/>
                  </a:cubicBezTo>
                  <a:cubicBezTo>
                    <a:pt x="5" y="81"/>
                    <a:pt x="5" y="81"/>
                    <a:pt x="5" y="81"/>
                  </a:cubicBezTo>
                  <a:cubicBezTo>
                    <a:pt x="4" y="80"/>
                    <a:pt x="4" y="80"/>
                    <a:pt x="4" y="80"/>
                  </a:cubicBezTo>
                  <a:cubicBezTo>
                    <a:pt x="4" y="79"/>
                    <a:pt x="4" y="79"/>
                    <a:pt x="4" y="79"/>
                  </a:cubicBezTo>
                  <a:cubicBezTo>
                    <a:pt x="3" y="78"/>
                    <a:pt x="3" y="78"/>
                    <a:pt x="3" y="78"/>
                  </a:cubicBezTo>
                  <a:cubicBezTo>
                    <a:pt x="3" y="77"/>
                    <a:pt x="3" y="77"/>
                    <a:pt x="3" y="77"/>
                  </a:cubicBezTo>
                  <a:cubicBezTo>
                    <a:pt x="2" y="75"/>
                    <a:pt x="2" y="75"/>
                    <a:pt x="2" y="75"/>
                  </a:cubicBezTo>
                  <a:cubicBezTo>
                    <a:pt x="2" y="74"/>
                    <a:pt x="2" y="74"/>
                    <a:pt x="2" y="74"/>
                  </a:cubicBezTo>
                  <a:cubicBezTo>
                    <a:pt x="1" y="73"/>
                    <a:pt x="1" y="73"/>
                    <a:pt x="1" y="73"/>
                  </a:cubicBezTo>
                  <a:cubicBezTo>
                    <a:pt x="1" y="72"/>
                    <a:pt x="1" y="72"/>
                    <a:pt x="1" y="72"/>
                  </a:cubicBezTo>
                  <a:cubicBezTo>
                    <a:pt x="1" y="71"/>
                    <a:pt x="1" y="71"/>
                    <a:pt x="1" y="71"/>
                  </a:cubicBezTo>
                  <a:cubicBezTo>
                    <a:pt x="0" y="70"/>
                    <a:pt x="0" y="70"/>
                    <a:pt x="0" y="70"/>
                  </a:cubicBezTo>
                  <a:cubicBezTo>
                    <a:pt x="0" y="69"/>
                    <a:pt x="0" y="69"/>
                    <a:pt x="0" y="69"/>
                  </a:cubicBezTo>
                  <a:cubicBezTo>
                    <a:pt x="0" y="68"/>
                    <a:pt x="0" y="68"/>
                    <a:pt x="0" y="68"/>
                  </a:cubicBezTo>
                  <a:cubicBezTo>
                    <a:pt x="0" y="66"/>
                    <a:pt x="0" y="66"/>
                    <a:pt x="0" y="66"/>
                  </a:cubicBezTo>
                  <a:cubicBezTo>
                    <a:pt x="0" y="65"/>
                    <a:pt x="0" y="65"/>
                    <a:pt x="0" y="65"/>
                  </a:cubicBezTo>
                  <a:cubicBezTo>
                    <a:pt x="0" y="64"/>
                    <a:pt x="0" y="64"/>
                    <a:pt x="0" y="64"/>
                  </a:cubicBezTo>
                  <a:cubicBezTo>
                    <a:pt x="0" y="4"/>
                    <a:pt x="0" y="4"/>
                    <a:pt x="0" y="4"/>
                  </a:cubicBezTo>
                  <a:cubicBezTo>
                    <a:pt x="5" y="4"/>
                    <a:pt x="5" y="4"/>
                    <a:pt x="5" y="4"/>
                  </a:cubicBezTo>
                  <a:cubicBezTo>
                    <a:pt x="14" y="13"/>
                    <a:pt x="14" y="13"/>
                    <a:pt x="14" y="13"/>
                  </a:cubicBezTo>
                  <a:cubicBezTo>
                    <a:pt x="14" y="4"/>
                    <a:pt x="14" y="4"/>
                    <a:pt x="14" y="4"/>
                  </a:cubicBezTo>
                  <a:cubicBezTo>
                    <a:pt x="18" y="4"/>
                    <a:pt x="18" y="4"/>
                    <a:pt x="18" y="4"/>
                  </a:cubicBezTo>
                  <a:cubicBezTo>
                    <a:pt x="28" y="13"/>
                    <a:pt x="28" y="13"/>
                    <a:pt x="28" y="13"/>
                  </a:cubicBezTo>
                  <a:cubicBezTo>
                    <a:pt x="28" y="4"/>
                    <a:pt x="28" y="4"/>
                    <a:pt x="28" y="4"/>
                  </a:cubicBezTo>
                  <a:close/>
                </a:path>
              </a:pathLst>
            </a:custGeom>
            <a:solidFill>
              <a:srgbClr val="1E3440"/>
            </a:solidFill>
            <a:ln w="9525">
              <a:noFill/>
            </a:ln>
          </p:spPr>
          <p:txBody>
            <a:bodyPr/>
            <a:p>
              <a:pPr fontAlgn="base"/>
              <a:endParaRPr lang="zh-CN" altLang="en-US" sz="1800" strike="noStrike" noProof="1">
                <a:ea typeface="Arial Unicode MS" panose="020B0604020202020204" charset="-122"/>
              </a:endParaRPr>
            </a:p>
          </p:txBody>
        </p:sp>
      </p:grpSp>
      <p:grpSp>
        <p:nvGrpSpPr>
          <p:cNvPr id="317800" name="组合 7528"/>
          <p:cNvGrpSpPr/>
          <p:nvPr/>
        </p:nvGrpSpPr>
        <p:grpSpPr>
          <a:xfrm>
            <a:off x="3264218" y="3180398"/>
            <a:ext cx="330200" cy="339725"/>
            <a:chOff x="0" y="0"/>
            <a:chExt cx="1568" cy="1565"/>
          </a:xfrm>
        </p:grpSpPr>
        <p:sp>
          <p:nvSpPr>
            <p:cNvPr id="39274" name="Oval 33"/>
            <p:cNvSpPr/>
            <p:nvPr/>
          </p:nvSpPr>
          <p:spPr>
            <a:xfrm>
              <a:off x="0" y="0"/>
              <a:ext cx="1568" cy="1565"/>
            </a:xfrm>
            <a:prstGeom prst="ellipse">
              <a:avLst/>
            </a:prstGeom>
            <a:solidFill>
              <a:srgbClr val="FFCC5C"/>
            </a:solidFill>
            <a:ln w="9525">
              <a:noFill/>
            </a:ln>
          </p:spPr>
          <p:txBody>
            <a:bodyPr wrap="square" lIns="286545" tIns="143268" rIns="286545" bIns="143268" anchor="t"/>
            <a:p>
              <a:pPr lvl="0" fontAlgn="base"/>
              <a:endParaRPr sz="180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7227" name="Freeform 34"/>
            <p:cNvSpPr/>
            <p:nvPr/>
          </p:nvSpPr>
          <p:spPr>
            <a:xfrm>
              <a:off x="212" y="445"/>
              <a:ext cx="1355" cy="1120"/>
            </a:xfrm>
            <a:custGeom>
              <a:avLst/>
              <a:gdLst/>
              <a:ahLst/>
              <a:cxnLst>
                <a:cxn ang="0">
                  <a:pos x="99" y="251"/>
                </a:cxn>
                <a:cxn ang="0">
                  <a:pos x="2" y="154"/>
                </a:cxn>
                <a:cxn ang="0">
                  <a:pos x="1" y="153"/>
                </a:cxn>
                <a:cxn ang="0">
                  <a:pos x="0" y="152"/>
                </a:cxn>
                <a:cxn ang="0">
                  <a:pos x="0" y="150"/>
                </a:cxn>
                <a:cxn ang="0">
                  <a:pos x="0" y="148"/>
                </a:cxn>
                <a:cxn ang="0">
                  <a:pos x="0" y="9"/>
                </a:cxn>
                <a:cxn ang="0">
                  <a:pos x="0" y="7"/>
                </a:cxn>
                <a:cxn ang="0">
                  <a:pos x="0" y="6"/>
                </a:cxn>
                <a:cxn ang="0">
                  <a:pos x="1" y="4"/>
                </a:cxn>
                <a:cxn ang="0">
                  <a:pos x="2" y="3"/>
                </a:cxn>
                <a:cxn ang="0">
                  <a:pos x="4" y="2"/>
                </a:cxn>
                <a:cxn ang="0">
                  <a:pos x="5" y="1"/>
                </a:cxn>
                <a:cxn ang="0">
                  <a:pos x="7" y="0"/>
                </a:cxn>
                <a:cxn ang="0">
                  <a:pos x="9" y="0"/>
                </a:cxn>
                <a:cxn ang="0">
                  <a:pos x="16" y="0"/>
                </a:cxn>
                <a:cxn ang="0">
                  <a:pos x="18" y="0"/>
                </a:cxn>
                <a:cxn ang="0">
                  <a:pos x="20" y="1"/>
                </a:cxn>
                <a:cxn ang="0">
                  <a:pos x="21" y="2"/>
                </a:cxn>
                <a:cxn ang="0">
                  <a:pos x="23" y="3"/>
                </a:cxn>
                <a:cxn ang="0">
                  <a:pos x="70" y="50"/>
                </a:cxn>
                <a:cxn ang="0">
                  <a:pos x="97" y="50"/>
                </a:cxn>
                <a:cxn ang="0">
                  <a:pos x="99" y="51"/>
                </a:cxn>
                <a:cxn ang="0">
                  <a:pos x="102" y="51"/>
                </a:cxn>
                <a:cxn ang="0">
                  <a:pos x="104" y="52"/>
                </a:cxn>
                <a:cxn ang="0">
                  <a:pos x="106" y="54"/>
                </a:cxn>
                <a:cxn ang="0">
                  <a:pos x="135" y="83"/>
                </a:cxn>
                <a:cxn ang="0">
                  <a:pos x="237" y="83"/>
                </a:cxn>
                <a:cxn ang="0">
                  <a:pos x="237" y="41"/>
                </a:cxn>
                <a:cxn ang="0">
                  <a:pos x="237" y="39"/>
                </a:cxn>
                <a:cxn ang="0">
                  <a:pos x="238" y="37"/>
                </a:cxn>
                <a:cxn ang="0">
                  <a:pos x="239" y="35"/>
                </a:cxn>
                <a:cxn ang="0">
                  <a:pos x="240" y="34"/>
                </a:cxn>
                <a:cxn ang="0">
                  <a:pos x="241" y="33"/>
                </a:cxn>
                <a:cxn ang="0">
                  <a:pos x="243" y="32"/>
                </a:cxn>
                <a:cxn ang="0">
                  <a:pos x="245" y="32"/>
                </a:cxn>
                <a:cxn ang="0">
                  <a:pos x="246" y="31"/>
                </a:cxn>
                <a:cxn ang="0">
                  <a:pos x="253" y="31"/>
                </a:cxn>
                <a:cxn ang="0">
                  <a:pos x="255" y="32"/>
                </a:cxn>
                <a:cxn ang="0">
                  <a:pos x="257" y="32"/>
                </a:cxn>
                <a:cxn ang="0">
                  <a:pos x="259" y="33"/>
                </a:cxn>
                <a:cxn ang="0">
                  <a:pos x="260" y="34"/>
                </a:cxn>
                <a:cxn ang="0">
                  <a:pos x="306" y="80"/>
                </a:cxn>
                <a:cxn ang="0">
                  <a:pos x="129" y="253"/>
                </a:cxn>
                <a:cxn ang="0">
                  <a:pos x="99" y="251"/>
                </a:cxn>
              </a:cxnLst>
              <a:pathLst>
                <a:path w="306" h="253">
                  <a:moveTo>
                    <a:pt x="99" y="251"/>
                  </a:moveTo>
                  <a:cubicBezTo>
                    <a:pt x="2" y="154"/>
                    <a:pt x="2" y="154"/>
                    <a:pt x="2" y="154"/>
                  </a:cubicBezTo>
                  <a:cubicBezTo>
                    <a:pt x="1" y="153"/>
                    <a:pt x="1" y="153"/>
                    <a:pt x="1" y="153"/>
                  </a:cubicBezTo>
                  <a:cubicBezTo>
                    <a:pt x="0" y="152"/>
                    <a:pt x="0" y="152"/>
                    <a:pt x="0" y="152"/>
                  </a:cubicBezTo>
                  <a:cubicBezTo>
                    <a:pt x="0" y="150"/>
                    <a:pt x="0" y="150"/>
                    <a:pt x="0" y="150"/>
                  </a:cubicBezTo>
                  <a:cubicBezTo>
                    <a:pt x="0" y="148"/>
                    <a:pt x="0" y="148"/>
                    <a:pt x="0" y="148"/>
                  </a:cubicBezTo>
                  <a:cubicBezTo>
                    <a:pt x="0" y="9"/>
                    <a:pt x="0" y="9"/>
                    <a:pt x="0" y="9"/>
                  </a:cubicBezTo>
                  <a:cubicBezTo>
                    <a:pt x="0" y="7"/>
                    <a:pt x="0" y="7"/>
                    <a:pt x="0" y="7"/>
                  </a:cubicBezTo>
                  <a:cubicBezTo>
                    <a:pt x="0" y="6"/>
                    <a:pt x="0" y="6"/>
                    <a:pt x="0" y="6"/>
                  </a:cubicBezTo>
                  <a:cubicBezTo>
                    <a:pt x="1" y="4"/>
                    <a:pt x="1" y="4"/>
                    <a:pt x="1" y="4"/>
                  </a:cubicBezTo>
                  <a:cubicBezTo>
                    <a:pt x="2" y="3"/>
                    <a:pt x="2" y="3"/>
                    <a:pt x="2" y="3"/>
                  </a:cubicBezTo>
                  <a:cubicBezTo>
                    <a:pt x="4" y="2"/>
                    <a:pt x="4" y="2"/>
                    <a:pt x="4" y="2"/>
                  </a:cubicBezTo>
                  <a:cubicBezTo>
                    <a:pt x="5" y="1"/>
                    <a:pt x="5" y="1"/>
                    <a:pt x="5" y="1"/>
                  </a:cubicBezTo>
                  <a:cubicBezTo>
                    <a:pt x="7" y="0"/>
                    <a:pt x="7" y="0"/>
                    <a:pt x="7" y="0"/>
                  </a:cubicBezTo>
                  <a:cubicBezTo>
                    <a:pt x="9" y="0"/>
                    <a:pt x="9" y="0"/>
                    <a:pt x="9" y="0"/>
                  </a:cubicBezTo>
                  <a:cubicBezTo>
                    <a:pt x="16" y="0"/>
                    <a:pt x="16" y="0"/>
                    <a:pt x="16" y="0"/>
                  </a:cubicBezTo>
                  <a:cubicBezTo>
                    <a:pt x="18" y="0"/>
                    <a:pt x="18" y="0"/>
                    <a:pt x="18" y="0"/>
                  </a:cubicBezTo>
                  <a:cubicBezTo>
                    <a:pt x="20" y="1"/>
                    <a:pt x="20" y="1"/>
                    <a:pt x="20" y="1"/>
                  </a:cubicBezTo>
                  <a:cubicBezTo>
                    <a:pt x="21" y="2"/>
                    <a:pt x="21" y="2"/>
                    <a:pt x="21" y="2"/>
                  </a:cubicBezTo>
                  <a:cubicBezTo>
                    <a:pt x="23" y="3"/>
                    <a:pt x="23" y="3"/>
                    <a:pt x="23" y="3"/>
                  </a:cubicBezTo>
                  <a:cubicBezTo>
                    <a:pt x="70" y="50"/>
                    <a:pt x="70" y="50"/>
                    <a:pt x="70" y="50"/>
                  </a:cubicBezTo>
                  <a:cubicBezTo>
                    <a:pt x="97" y="50"/>
                    <a:pt x="97" y="50"/>
                    <a:pt x="97" y="50"/>
                  </a:cubicBezTo>
                  <a:cubicBezTo>
                    <a:pt x="99" y="51"/>
                    <a:pt x="99" y="51"/>
                    <a:pt x="99" y="51"/>
                  </a:cubicBezTo>
                  <a:cubicBezTo>
                    <a:pt x="102" y="51"/>
                    <a:pt x="102" y="51"/>
                    <a:pt x="102" y="51"/>
                  </a:cubicBezTo>
                  <a:cubicBezTo>
                    <a:pt x="104" y="52"/>
                    <a:pt x="104" y="52"/>
                    <a:pt x="104" y="52"/>
                  </a:cubicBezTo>
                  <a:cubicBezTo>
                    <a:pt x="106" y="54"/>
                    <a:pt x="106" y="54"/>
                    <a:pt x="106" y="54"/>
                  </a:cubicBezTo>
                  <a:cubicBezTo>
                    <a:pt x="135" y="83"/>
                    <a:pt x="135" y="83"/>
                    <a:pt x="135" y="83"/>
                  </a:cubicBezTo>
                  <a:cubicBezTo>
                    <a:pt x="237" y="83"/>
                    <a:pt x="237" y="83"/>
                    <a:pt x="237" y="83"/>
                  </a:cubicBezTo>
                  <a:cubicBezTo>
                    <a:pt x="237" y="41"/>
                    <a:pt x="237" y="41"/>
                    <a:pt x="237" y="41"/>
                  </a:cubicBezTo>
                  <a:cubicBezTo>
                    <a:pt x="237" y="39"/>
                    <a:pt x="237" y="39"/>
                    <a:pt x="237" y="39"/>
                  </a:cubicBezTo>
                  <a:cubicBezTo>
                    <a:pt x="238" y="37"/>
                    <a:pt x="238" y="37"/>
                    <a:pt x="238" y="37"/>
                  </a:cubicBezTo>
                  <a:cubicBezTo>
                    <a:pt x="239" y="35"/>
                    <a:pt x="239" y="35"/>
                    <a:pt x="239" y="35"/>
                  </a:cubicBezTo>
                  <a:cubicBezTo>
                    <a:pt x="240" y="34"/>
                    <a:pt x="240" y="34"/>
                    <a:pt x="240" y="34"/>
                  </a:cubicBezTo>
                  <a:cubicBezTo>
                    <a:pt x="241" y="33"/>
                    <a:pt x="241" y="33"/>
                    <a:pt x="241" y="33"/>
                  </a:cubicBezTo>
                  <a:cubicBezTo>
                    <a:pt x="243" y="32"/>
                    <a:pt x="243" y="32"/>
                    <a:pt x="243" y="32"/>
                  </a:cubicBezTo>
                  <a:cubicBezTo>
                    <a:pt x="245" y="32"/>
                    <a:pt x="245" y="32"/>
                    <a:pt x="245" y="32"/>
                  </a:cubicBezTo>
                  <a:cubicBezTo>
                    <a:pt x="246" y="31"/>
                    <a:pt x="246" y="31"/>
                    <a:pt x="246" y="31"/>
                  </a:cubicBezTo>
                  <a:cubicBezTo>
                    <a:pt x="253" y="31"/>
                    <a:pt x="253" y="31"/>
                    <a:pt x="253" y="31"/>
                  </a:cubicBezTo>
                  <a:cubicBezTo>
                    <a:pt x="255" y="32"/>
                    <a:pt x="255" y="32"/>
                    <a:pt x="255" y="32"/>
                  </a:cubicBezTo>
                  <a:cubicBezTo>
                    <a:pt x="257" y="32"/>
                    <a:pt x="257" y="32"/>
                    <a:pt x="257" y="32"/>
                  </a:cubicBezTo>
                  <a:cubicBezTo>
                    <a:pt x="259" y="33"/>
                    <a:pt x="259" y="33"/>
                    <a:pt x="259" y="33"/>
                  </a:cubicBezTo>
                  <a:cubicBezTo>
                    <a:pt x="260" y="34"/>
                    <a:pt x="260" y="34"/>
                    <a:pt x="260" y="34"/>
                  </a:cubicBezTo>
                  <a:cubicBezTo>
                    <a:pt x="306" y="80"/>
                    <a:pt x="306" y="80"/>
                    <a:pt x="306" y="80"/>
                  </a:cubicBezTo>
                  <a:cubicBezTo>
                    <a:pt x="304" y="176"/>
                    <a:pt x="225" y="253"/>
                    <a:pt x="129" y="253"/>
                  </a:cubicBezTo>
                  <a:cubicBezTo>
                    <a:pt x="119" y="253"/>
                    <a:pt x="108" y="252"/>
                    <a:pt x="99" y="251"/>
                  </a:cubicBezTo>
                  <a:close/>
                </a:path>
              </a:pathLst>
            </a:custGeom>
            <a:solidFill>
              <a:srgbClr val="D59B2E"/>
            </a:solidFill>
            <a:ln w="9525">
              <a:noFill/>
            </a:ln>
          </p:spPr>
          <p:txBody>
            <a:bodyPr/>
            <a:p>
              <a:pPr fontAlgn="base"/>
              <a:endParaRPr lang="zh-CN" altLang="en-US" sz="1800" strike="noStrike" noProof="1">
                <a:ea typeface="Arial Unicode MS" panose="020B0604020202020204" charset="-122"/>
              </a:endParaRPr>
            </a:p>
          </p:txBody>
        </p:sp>
      </p:grpSp>
      <p:grpSp>
        <p:nvGrpSpPr>
          <p:cNvPr id="317841" name="组合 129"/>
          <p:cNvGrpSpPr/>
          <p:nvPr/>
        </p:nvGrpSpPr>
        <p:grpSpPr>
          <a:xfrm>
            <a:off x="2938780" y="1773873"/>
            <a:ext cx="330200" cy="339725"/>
            <a:chOff x="0" y="0"/>
            <a:chExt cx="995363" cy="998537"/>
          </a:xfrm>
        </p:grpSpPr>
        <p:sp>
          <p:nvSpPr>
            <p:cNvPr id="39315" name="Oval 23"/>
            <p:cNvSpPr/>
            <p:nvPr/>
          </p:nvSpPr>
          <p:spPr>
            <a:xfrm>
              <a:off x="0" y="0"/>
              <a:ext cx="995363" cy="998537"/>
            </a:xfrm>
            <a:prstGeom prst="ellipse">
              <a:avLst/>
            </a:prstGeom>
            <a:solidFill>
              <a:srgbClr val="FFCC5C"/>
            </a:solidFill>
            <a:ln w="9525">
              <a:noFill/>
            </a:ln>
          </p:spPr>
          <p:txBody>
            <a:bodyPr wrap="square" lIns="286545" tIns="143268" rIns="286545" bIns="143268" anchor="t"/>
            <a:p>
              <a:pPr lvl="0" fontAlgn="base"/>
              <a:endParaRPr sz="180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7268" name="Freeform 24"/>
            <p:cNvSpPr/>
            <p:nvPr/>
          </p:nvSpPr>
          <p:spPr>
            <a:xfrm>
              <a:off x="106362" y="342900"/>
              <a:ext cx="889000" cy="655637"/>
            </a:xfrm>
            <a:custGeom>
              <a:avLst/>
              <a:gdLst/>
              <a:ahLst/>
              <a:cxnLst>
                <a:cxn ang="0">
                  <a:pos x="0" y="84"/>
                </a:cxn>
                <a:cxn ang="0">
                  <a:pos x="41" y="48"/>
                </a:cxn>
                <a:cxn ang="0">
                  <a:pos x="246" y="0"/>
                </a:cxn>
                <a:cxn ang="0">
                  <a:pos x="316" y="70"/>
                </a:cxn>
                <a:cxn ang="0">
                  <a:pos x="149" y="233"/>
                </a:cxn>
                <a:cxn ang="0">
                  <a:pos x="0" y="84"/>
                </a:cxn>
              </a:cxnLst>
              <a:pathLst>
                <a:path w="316" h="233">
                  <a:moveTo>
                    <a:pt x="0" y="84"/>
                  </a:moveTo>
                  <a:cubicBezTo>
                    <a:pt x="41" y="48"/>
                    <a:pt x="41" y="48"/>
                    <a:pt x="41" y="48"/>
                  </a:cubicBezTo>
                  <a:cubicBezTo>
                    <a:pt x="246" y="0"/>
                    <a:pt x="246" y="0"/>
                    <a:pt x="246" y="0"/>
                  </a:cubicBezTo>
                  <a:cubicBezTo>
                    <a:pt x="316" y="70"/>
                    <a:pt x="316" y="70"/>
                    <a:pt x="316" y="70"/>
                  </a:cubicBezTo>
                  <a:cubicBezTo>
                    <a:pt x="309" y="158"/>
                    <a:pt x="237" y="228"/>
                    <a:pt x="149" y="233"/>
                  </a:cubicBezTo>
                  <a:cubicBezTo>
                    <a:pt x="0" y="84"/>
                    <a:pt x="0" y="84"/>
                    <a:pt x="0" y="84"/>
                  </a:cubicBezTo>
                  <a:close/>
                </a:path>
              </a:pathLst>
            </a:custGeom>
            <a:solidFill>
              <a:srgbClr val="D59B2E"/>
            </a:solidFill>
            <a:ln w="9525">
              <a:noFill/>
            </a:ln>
          </p:spPr>
          <p:txBody>
            <a:bodyPr/>
            <a:p>
              <a:pPr fontAlgn="base"/>
              <a:endParaRPr lang="zh-CN" altLang="en-US" sz="1800" strike="noStrike" noProof="1">
                <a:ea typeface="Arial Unicode MS" panose="020B0604020202020204" charset="-122"/>
              </a:endParaRPr>
            </a:p>
          </p:txBody>
        </p:sp>
        <p:sp>
          <p:nvSpPr>
            <p:cNvPr id="37270" name="Freeform 139"/>
            <p:cNvSpPr/>
            <p:nvPr/>
          </p:nvSpPr>
          <p:spPr>
            <a:xfrm>
              <a:off x="317500" y="354012"/>
              <a:ext cx="185738" cy="93662"/>
            </a:xfrm>
            <a:custGeom>
              <a:avLst/>
              <a:gdLst/>
              <a:ahLst/>
              <a:cxnLst>
                <a:cxn ang="0">
                  <a:pos x="66" y="33"/>
                </a:cxn>
                <a:cxn ang="0">
                  <a:pos x="66" y="0"/>
                </a:cxn>
                <a:cxn ang="0">
                  <a:pos x="47" y="0"/>
                </a:cxn>
                <a:cxn ang="0">
                  <a:pos x="34" y="4"/>
                </a:cxn>
                <a:cxn ang="0">
                  <a:pos x="5" y="27"/>
                </a:cxn>
                <a:cxn ang="0">
                  <a:pos x="8" y="33"/>
                </a:cxn>
                <a:cxn ang="0">
                  <a:pos x="66" y="33"/>
                </a:cxn>
              </a:cxnLst>
              <a:pathLst>
                <a:path w="66" h="33">
                  <a:moveTo>
                    <a:pt x="66" y="33"/>
                  </a:moveTo>
                  <a:cubicBezTo>
                    <a:pt x="66" y="0"/>
                    <a:pt x="66" y="0"/>
                    <a:pt x="66" y="0"/>
                  </a:cubicBezTo>
                  <a:cubicBezTo>
                    <a:pt x="47" y="0"/>
                    <a:pt x="47" y="0"/>
                    <a:pt x="47" y="0"/>
                  </a:cubicBezTo>
                  <a:cubicBezTo>
                    <a:pt x="43" y="0"/>
                    <a:pt x="38" y="0"/>
                    <a:pt x="34" y="4"/>
                  </a:cubicBezTo>
                  <a:cubicBezTo>
                    <a:pt x="5" y="27"/>
                    <a:pt x="5" y="27"/>
                    <a:pt x="5" y="27"/>
                  </a:cubicBezTo>
                  <a:cubicBezTo>
                    <a:pt x="0" y="31"/>
                    <a:pt x="0" y="33"/>
                    <a:pt x="8" y="33"/>
                  </a:cubicBezTo>
                  <a:cubicBezTo>
                    <a:pt x="66" y="33"/>
                    <a:pt x="66" y="33"/>
                    <a:pt x="66" y="33"/>
                  </a:cubicBezTo>
                  <a:close/>
                </a:path>
              </a:pathLst>
            </a:custGeom>
            <a:solidFill>
              <a:srgbClr val="16C5CA"/>
            </a:solidFill>
            <a:ln w="9525">
              <a:noFill/>
            </a:ln>
          </p:spPr>
          <p:txBody>
            <a:bodyPr/>
            <a:p>
              <a:pPr fontAlgn="base"/>
              <a:endParaRPr lang="zh-CN" altLang="en-US" sz="1800" strike="noStrike" noProof="1">
                <a:ea typeface="Arial Unicode MS" panose="020B0604020202020204" charset="-122"/>
              </a:endParaRPr>
            </a:p>
          </p:txBody>
        </p:sp>
        <p:sp>
          <p:nvSpPr>
            <p:cNvPr id="37271" name="Freeform 140"/>
            <p:cNvSpPr/>
            <p:nvPr/>
          </p:nvSpPr>
          <p:spPr>
            <a:xfrm>
              <a:off x="525462" y="354012"/>
              <a:ext cx="152400" cy="93662"/>
            </a:xfrm>
            <a:custGeom>
              <a:avLst/>
              <a:gdLst/>
              <a:ahLst/>
              <a:cxnLst>
                <a:cxn ang="0">
                  <a:pos x="96" y="59"/>
                </a:cxn>
                <a:cxn ang="0">
                  <a:pos x="83" y="0"/>
                </a:cxn>
                <a:cxn ang="0">
                  <a:pos x="0" y="0"/>
                </a:cxn>
                <a:cxn ang="0">
                  <a:pos x="0" y="59"/>
                </a:cxn>
                <a:cxn ang="0">
                  <a:pos x="96" y="59"/>
                </a:cxn>
                <a:cxn ang="0">
                  <a:pos x="96" y="59"/>
                </a:cxn>
              </a:cxnLst>
              <a:pathLst>
                <a:path w="96" h="59">
                  <a:moveTo>
                    <a:pt x="96" y="59"/>
                  </a:moveTo>
                  <a:lnTo>
                    <a:pt x="83" y="0"/>
                  </a:lnTo>
                  <a:lnTo>
                    <a:pt x="0" y="0"/>
                  </a:lnTo>
                  <a:lnTo>
                    <a:pt x="0" y="59"/>
                  </a:lnTo>
                  <a:lnTo>
                    <a:pt x="96" y="59"/>
                  </a:lnTo>
                  <a:lnTo>
                    <a:pt x="96" y="59"/>
                  </a:lnTo>
                  <a:close/>
                </a:path>
              </a:pathLst>
            </a:custGeom>
            <a:solidFill>
              <a:srgbClr val="16C5CA"/>
            </a:solidFill>
            <a:ln w="9525">
              <a:noFill/>
            </a:ln>
          </p:spPr>
          <p:txBody>
            <a:bodyPr/>
            <a:p>
              <a:pPr fontAlgn="base"/>
              <a:endParaRPr lang="zh-CN" altLang="en-US" sz="1800" strike="noStrike" noProof="1">
                <a:ea typeface="Arial Unicode MS" panose="020B0604020202020204" charset="-122"/>
              </a:endParaRPr>
            </a:p>
          </p:txBody>
        </p:sp>
        <p:sp>
          <p:nvSpPr>
            <p:cNvPr id="37272" name="Freeform 141"/>
            <p:cNvSpPr/>
            <p:nvPr/>
          </p:nvSpPr>
          <p:spPr>
            <a:xfrm>
              <a:off x="679450" y="354012"/>
              <a:ext cx="144463" cy="93662"/>
            </a:xfrm>
            <a:custGeom>
              <a:avLst/>
              <a:gdLst/>
              <a:ahLst/>
              <a:cxnLst>
                <a:cxn ang="0">
                  <a:pos x="0" y="0"/>
                </a:cxn>
                <a:cxn ang="0">
                  <a:pos x="7" y="33"/>
                </a:cxn>
                <a:cxn ang="0">
                  <a:pos x="39" y="33"/>
                </a:cxn>
                <a:cxn ang="0">
                  <a:pos x="47" y="22"/>
                </a:cxn>
                <a:cxn ang="0">
                  <a:pos x="31" y="0"/>
                </a:cxn>
                <a:cxn ang="0">
                  <a:pos x="0" y="0"/>
                </a:cxn>
              </a:cxnLst>
              <a:pathLst>
                <a:path w="51" h="33">
                  <a:moveTo>
                    <a:pt x="0" y="0"/>
                  </a:moveTo>
                  <a:cubicBezTo>
                    <a:pt x="7" y="33"/>
                    <a:pt x="7" y="33"/>
                    <a:pt x="7" y="33"/>
                  </a:cubicBezTo>
                  <a:cubicBezTo>
                    <a:pt x="39" y="33"/>
                    <a:pt x="39" y="33"/>
                    <a:pt x="39" y="33"/>
                  </a:cubicBezTo>
                  <a:cubicBezTo>
                    <a:pt x="45" y="33"/>
                    <a:pt x="51" y="33"/>
                    <a:pt x="47" y="22"/>
                  </a:cubicBezTo>
                  <a:cubicBezTo>
                    <a:pt x="43" y="12"/>
                    <a:pt x="38" y="0"/>
                    <a:pt x="31" y="0"/>
                  </a:cubicBezTo>
                  <a:cubicBezTo>
                    <a:pt x="0" y="0"/>
                    <a:pt x="0" y="0"/>
                    <a:pt x="0" y="0"/>
                  </a:cubicBezTo>
                  <a:close/>
                </a:path>
              </a:pathLst>
            </a:custGeom>
            <a:solidFill>
              <a:srgbClr val="16C5CA"/>
            </a:solidFill>
            <a:ln w="9525">
              <a:noFill/>
            </a:ln>
          </p:spPr>
          <p:txBody>
            <a:bodyPr/>
            <a:p>
              <a:pPr fontAlgn="base"/>
              <a:endParaRPr lang="zh-CN" altLang="en-US" sz="1800" strike="noStrike" noProof="1">
                <a:ea typeface="Arial Unicode MS" panose="020B0604020202020204" charset="-122"/>
              </a:endParaRPr>
            </a:p>
          </p:txBody>
        </p:sp>
        <p:sp>
          <p:nvSpPr>
            <p:cNvPr id="37274" name="Freeform 143"/>
            <p:cNvSpPr/>
            <p:nvPr/>
          </p:nvSpPr>
          <p:spPr>
            <a:xfrm>
              <a:off x="104775" y="476250"/>
              <a:ext cx="98425" cy="44450"/>
            </a:xfrm>
            <a:custGeom>
              <a:avLst/>
              <a:gdLst/>
              <a:ahLst/>
              <a:cxnLst>
                <a:cxn ang="0">
                  <a:pos x="9" y="0"/>
                </a:cxn>
                <a:cxn ang="0">
                  <a:pos x="0" y="16"/>
                </a:cxn>
                <a:cxn ang="0">
                  <a:pos x="14" y="16"/>
                </a:cxn>
                <a:cxn ang="0">
                  <a:pos x="23" y="0"/>
                </a:cxn>
                <a:cxn ang="0">
                  <a:pos x="9" y="0"/>
                </a:cxn>
              </a:cxnLst>
              <a:pathLst>
                <a:path w="35" h="16">
                  <a:moveTo>
                    <a:pt x="9" y="0"/>
                  </a:moveTo>
                  <a:cubicBezTo>
                    <a:pt x="5" y="4"/>
                    <a:pt x="2" y="11"/>
                    <a:pt x="0" y="16"/>
                  </a:cubicBezTo>
                  <a:cubicBezTo>
                    <a:pt x="14" y="16"/>
                    <a:pt x="14" y="16"/>
                    <a:pt x="14" y="16"/>
                  </a:cubicBezTo>
                  <a:cubicBezTo>
                    <a:pt x="16" y="16"/>
                    <a:pt x="35" y="0"/>
                    <a:pt x="23" y="0"/>
                  </a:cubicBezTo>
                  <a:cubicBezTo>
                    <a:pt x="9" y="0"/>
                    <a:pt x="9" y="0"/>
                    <a:pt x="9" y="0"/>
                  </a:cubicBezTo>
                  <a:close/>
                </a:path>
              </a:pathLst>
            </a:custGeom>
            <a:solidFill>
              <a:srgbClr val="F1522E"/>
            </a:solidFill>
            <a:ln w="9525">
              <a:noFill/>
            </a:ln>
          </p:spPr>
          <p:txBody>
            <a:bodyPr/>
            <a:p>
              <a:pPr fontAlgn="base"/>
              <a:endParaRPr lang="zh-CN" altLang="en-US" sz="1800" strike="noStrike" noProof="1">
                <a:ea typeface="Arial Unicode MS" panose="020B0604020202020204" charset="-122"/>
              </a:endParaRPr>
            </a:p>
          </p:txBody>
        </p:sp>
        <p:sp>
          <p:nvSpPr>
            <p:cNvPr id="37275" name="Freeform 144"/>
            <p:cNvSpPr/>
            <p:nvPr/>
          </p:nvSpPr>
          <p:spPr>
            <a:xfrm>
              <a:off x="842962" y="463550"/>
              <a:ext cx="33338" cy="50800"/>
            </a:xfrm>
            <a:custGeom>
              <a:avLst/>
              <a:gdLst/>
              <a:ahLst/>
              <a:cxnLst>
                <a:cxn ang="0">
                  <a:pos x="8" y="18"/>
                </a:cxn>
                <a:cxn ang="0">
                  <a:pos x="9" y="17"/>
                </a:cxn>
                <a:cxn ang="0">
                  <a:pos x="7" y="0"/>
                </a:cxn>
                <a:cxn ang="0">
                  <a:pos x="0" y="8"/>
                </a:cxn>
                <a:cxn ang="0">
                  <a:pos x="0" y="16"/>
                </a:cxn>
                <a:cxn ang="0">
                  <a:pos x="2" y="18"/>
                </a:cxn>
                <a:cxn ang="0">
                  <a:pos x="8" y="18"/>
                </a:cxn>
              </a:cxnLst>
              <a:pathLst>
                <a:path w="12" h="18">
                  <a:moveTo>
                    <a:pt x="8" y="18"/>
                  </a:moveTo>
                  <a:cubicBezTo>
                    <a:pt x="9" y="17"/>
                    <a:pt x="9" y="17"/>
                    <a:pt x="9" y="17"/>
                  </a:cubicBezTo>
                  <a:cubicBezTo>
                    <a:pt x="12" y="13"/>
                    <a:pt x="9" y="5"/>
                    <a:pt x="7" y="0"/>
                  </a:cubicBezTo>
                  <a:cubicBezTo>
                    <a:pt x="3" y="3"/>
                    <a:pt x="0" y="6"/>
                    <a:pt x="0" y="8"/>
                  </a:cubicBezTo>
                  <a:cubicBezTo>
                    <a:pt x="0" y="16"/>
                    <a:pt x="0" y="16"/>
                    <a:pt x="0" y="16"/>
                  </a:cubicBezTo>
                  <a:cubicBezTo>
                    <a:pt x="0" y="17"/>
                    <a:pt x="1" y="18"/>
                    <a:pt x="2" y="18"/>
                  </a:cubicBezTo>
                  <a:cubicBezTo>
                    <a:pt x="8" y="18"/>
                    <a:pt x="8" y="18"/>
                    <a:pt x="8" y="18"/>
                  </a:cubicBezTo>
                  <a:close/>
                </a:path>
              </a:pathLst>
            </a:custGeom>
            <a:solidFill>
              <a:srgbClr val="F1522E"/>
            </a:solidFill>
            <a:ln w="9525">
              <a:noFill/>
            </a:ln>
          </p:spPr>
          <p:txBody>
            <a:bodyPr/>
            <a:p>
              <a:pPr fontAlgn="base"/>
              <a:endParaRPr lang="zh-CN" altLang="en-US" sz="1800" strike="noStrike" noProof="1">
                <a:ea typeface="Arial Unicode MS" panose="020B0604020202020204" charset="-122"/>
              </a:endParaRPr>
            </a:p>
          </p:txBody>
        </p:sp>
        <p:sp>
          <p:nvSpPr>
            <p:cNvPr id="37276" name="Freeform 145"/>
            <p:cNvSpPr>
              <a:spLocks noEditPoints="1"/>
            </p:cNvSpPr>
            <p:nvPr/>
          </p:nvSpPr>
          <p:spPr>
            <a:xfrm>
              <a:off x="646112" y="539750"/>
              <a:ext cx="104775" cy="104775"/>
            </a:xfrm>
            <a:custGeom>
              <a:avLst/>
              <a:gdLst/>
              <a:ahLst/>
              <a:cxnLst>
                <a:cxn ang="0">
                  <a:pos x="19" y="14"/>
                </a:cxn>
                <a:cxn ang="0">
                  <a:pos x="19" y="14"/>
                </a:cxn>
                <a:cxn ang="0">
                  <a:pos x="14" y="19"/>
                </a:cxn>
                <a:cxn ang="0">
                  <a:pos x="19" y="23"/>
                </a:cxn>
                <a:cxn ang="0">
                  <a:pos x="23" y="19"/>
                </a:cxn>
                <a:cxn ang="0">
                  <a:pos x="19" y="14"/>
                </a:cxn>
                <a:cxn ang="0">
                  <a:pos x="26" y="34"/>
                </a:cxn>
                <a:cxn ang="0">
                  <a:pos x="26" y="34"/>
                </a:cxn>
                <a:cxn ang="0">
                  <a:pos x="19" y="24"/>
                </a:cxn>
                <a:cxn ang="0">
                  <a:pos x="11" y="34"/>
                </a:cxn>
                <a:cxn ang="0">
                  <a:pos x="19" y="36"/>
                </a:cxn>
                <a:cxn ang="0">
                  <a:pos x="26" y="34"/>
                </a:cxn>
                <a:cxn ang="0">
                  <a:pos x="35" y="17"/>
                </a:cxn>
                <a:cxn ang="0">
                  <a:pos x="35" y="17"/>
                </a:cxn>
                <a:cxn ang="0">
                  <a:pos x="25" y="20"/>
                </a:cxn>
                <a:cxn ang="0">
                  <a:pos x="31" y="29"/>
                </a:cxn>
                <a:cxn ang="0">
                  <a:pos x="35" y="19"/>
                </a:cxn>
                <a:cxn ang="0">
                  <a:pos x="35" y="17"/>
                </a:cxn>
                <a:cxn ang="0">
                  <a:pos x="22" y="3"/>
                </a:cxn>
                <a:cxn ang="0">
                  <a:pos x="22" y="3"/>
                </a:cxn>
                <a:cxn ang="0">
                  <a:pos x="22" y="14"/>
                </a:cxn>
                <a:cxn ang="0">
                  <a:pos x="33" y="10"/>
                </a:cxn>
                <a:cxn ang="0">
                  <a:pos x="22" y="3"/>
                </a:cxn>
                <a:cxn ang="0">
                  <a:pos x="4" y="10"/>
                </a:cxn>
                <a:cxn ang="0">
                  <a:pos x="4" y="10"/>
                </a:cxn>
                <a:cxn ang="0">
                  <a:pos x="15" y="14"/>
                </a:cxn>
                <a:cxn ang="0">
                  <a:pos x="15" y="3"/>
                </a:cxn>
                <a:cxn ang="0">
                  <a:pos x="4" y="10"/>
                </a:cxn>
                <a:cxn ang="0">
                  <a:pos x="6" y="30"/>
                </a:cxn>
                <a:cxn ang="0">
                  <a:pos x="6" y="30"/>
                </a:cxn>
                <a:cxn ang="0">
                  <a:pos x="13" y="20"/>
                </a:cxn>
                <a:cxn ang="0">
                  <a:pos x="2" y="17"/>
                </a:cxn>
                <a:cxn ang="0">
                  <a:pos x="2" y="19"/>
                </a:cxn>
                <a:cxn ang="0">
                  <a:pos x="6" y="30"/>
                </a:cxn>
                <a:cxn ang="0">
                  <a:pos x="19" y="0"/>
                </a:cxn>
                <a:cxn ang="0">
                  <a:pos x="0" y="19"/>
                </a:cxn>
                <a:cxn ang="0">
                  <a:pos x="19" y="37"/>
                </a:cxn>
                <a:cxn ang="0">
                  <a:pos x="37" y="19"/>
                </a:cxn>
                <a:cxn ang="0">
                  <a:pos x="19" y="0"/>
                </a:cxn>
              </a:cxnLst>
              <a:pathLst>
                <a:path w="37" h="37">
                  <a:moveTo>
                    <a:pt x="19" y="14"/>
                  </a:moveTo>
                  <a:cubicBezTo>
                    <a:pt x="19" y="14"/>
                    <a:pt x="19" y="14"/>
                    <a:pt x="19" y="14"/>
                  </a:cubicBezTo>
                  <a:cubicBezTo>
                    <a:pt x="16" y="14"/>
                    <a:pt x="14" y="16"/>
                    <a:pt x="14" y="19"/>
                  </a:cubicBezTo>
                  <a:cubicBezTo>
                    <a:pt x="14" y="21"/>
                    <a:pt x="16" y="23"/>
                    <a:pt x="19" y="23"/>
                  </a:cubicBezTo>
                  <a:cubicBezTo>
                    <a:pt x="21" y="23"/>
                    <a:pt x="23" y="21"/>
                    <a:pt x="23" y="19"/>
                  </a:cubicBezTo>
                  <a:cubicBezTo>
                    <a:pt x="23" y="16"/>
                    <a:pt x="21" y="14"/>
                    <a:pt x="19" y="14"/>
                  </a:cubicBezTo>
                  <a:close/>
                  <a:moveTo>
                    <a:pt x="26" y="34"/>
                  </a:moveTo>
                  <a:cubicBezTo>
                    <a:pt x="26" y="34"/>
                    <a:pt x="26" y="34"/>
                    <a:pt x="26" y="34"/>
                  </a:cubicBezTo>
                  <a:cubicBezTo>
                    <a:pt x="19" y="24"/>
                    <a:pt x="19" y="24"/>
                    <a:pt x="19" y="24"/>
                  </a:cubicBezTo>
                  <a:cubicBezTo>
                    <a:pt x="11" y="34"/>
                    <a:pt x="11" y="34"/>
                    <a:pt x="11" y="34"/>
                  </a:cubicBezTo>
                  <a:cubicBezTo>
                    <a:pt x="14" y="35"/>
                    <a:pt x="16" y="36"/>
                    <a:pt x="19" y="36"/>
                  </a:cubicBezTo>
                  <a:cubicBezTo>
                    <a:pt x="21" y="36"/>
                    <a:pt x="24" y="35"/>
                    <a:pt x="26" y="34"/>
                  </a:cubicBezTo>
                  <a:close/>
                  <a:moveTo>
                    <a:pt x="35" y="17"/>
                  </a:moveTo>
                  <a:cubicBezTo>
                    <a:pt x="35" y="17"/>
                    <a:pt x="35" y="17"/>
                    <a:pt x="35" y="17"/>
                  </a:cubicBezTo>
                  <a:cubicBezTo>
                    <a:pt x="25" y="20"/>
                    <a:pt x="25" y="20"/>
                    <a:pt x="25" y="20"/>
                  </a:cubicBezTo>
                  <a:cubicBezTo>
                    <a:pt x="31" y="29"/>
                    <a:pt x="31" y="29"/>
                    <a:pt x="31" y="29"/>
                  </a:cubicBezTo>
                  <a:cubicBezTo>
                    <a:pt x="34" y="27"/>
                    <a:pt x="35" y="23"/>
                    <a:pt x="35" y="19"/>
                  </a:cubicBezTo>
                  <a:cubicBezTo>
                    <a:pt x="35" y="18"/>
                    <a:pt x="35" y="18"/>
                    <a:pt x="35" y="17"/>
                  </a:cubicBezTo>
                  <a:close/>
                  <a:moveTo>
                    <a:pt x="22" y="3"/>
                  </a:moveTo>
                  <a:cubicBezTo>
                    <a:pt x="22" y="3"/>
                    <a:pt x="22" y="3"/>
                    <a:pt x="22" y="3"/>
                  </a:cubicBezTo>
                  <a:cubicBezTo>
                    <a:pt x="22" y="14"/>
                    <a:pt x="22" y="14"/>
                    <a:pt x="22" y="14"/>
                  </a:cubicBezTo>
                  <a:cubicBezTo>
                    <a:pt x="33" y="10"/>
                    <a:pt x="33" y="10"/>
                    <a:pt x="33" y="10"/>
                  </a:cubicBezTo>
                  <a:cubicBezTo>
                    <a:pt x="30" y="6"/>
                    <a:pt x="27" y="4"/>
                    <a:pt x="22" y="3"/>
                  </a:cubicBezTo>
                  <a:close/>
                  <a:moveTo>
                    <a:pt x="4" y="10"/>
                  </a:moveTo>
                  <a:cubicBezTo>
                    <a:pt x="4" y="10"/>
                    <a:pt x="4" y="10"/>
                    <a:pt x="4" y="10"/>
                  </a:cubicBezTo>
                  <a:cubicBezTo>
                    <a:pt x="15" y="14"/>
                    <a:pt x="15" y="14"/>
                    <a:pt x="15" y="14"/>
                  </a:cubicBezTo>
                  <a:cubicBezTo>
                    <a:pt x="15" y="3"/>
                    <a:pt x="15" y="3"/>
                    <a:pt x="15" y="3"/>
                  </a:cubicBezTo>
                  <a:cubicBezTo>
                    <a:pt x="10" y="4"/>
                    <a:pt x="7" y="6"/>
                    <a:pt x="4" y="10"/>
                  </a:cubicBezTo>
                  <a:close/>
                  <a:moveTo>
                    <a:pt x="6" y="30"/>
                  </a:moveTo>
                  <a:cubicBezTo>
                    <a:pt x="6" y="30"/>
                    <a:pt x="6" y="30"/>
                    <a:pt x="6" y="30"/>
                  </a:cubicBezTo>
                  <a:cubicBezTo>
                    <a:pt x="13" y="20"/>
                    <a:pt x="13" y="20"/>
                    <a:pt x="13" y="20"/>
                  </a:cubicBezTo>
                  <a:cubicBezTo>
                    <a:pt x="2" y="17"/>
                    <a:pt x="2" y="17"/>
                    <a:pt x="2" y="17"/>
                  </a:cubicBezTo>
                  <a:cubicBezTo>
                    <a:pt x="2" y="18"/>
                    <a:pt x="2" y="18"/>
                    <a:pt x="2" y="19"/>
                  </a:cubicBezTo>
                  <a:cubicBezTo>
                    <a:pt x="2" y="23"/>
                    <a:pt x="3" y="27"/>
                    <a:pt x="6" y="30"/>
                  </a:cubicBezTo>
                  <a:close/>
                  <a:moveTo>
                    <a:pt x="19" y="0"/>
                  </a:moveTo>
                  <a:cubicBezTo>
                    <a:pt x="8" y="0"/>
                    <a:pt x="0" y="9"/>
                    <a:pt x="0" y="19"/>
                  </a:cubicBezTo>
                  <a:cubicBezTo>
                    <a:pt x="0" y="29"/>
                    <a:pt x="8" y="37"/>
                    <a:pt x="19" y="37"/>
                  </a:cubicBezTo>
                  <a:cubicBezTo>
                    <a:pt x="29" y="37"/>
                    <a:pt x="37" y="29"/>
                    <a:pt x="37" y="19"/>
                  </a:cubicBezTo>
                  <a:cubicBezTo>
                    <a:pt x="37" y="9"/>
                    <a:pt x="29" y="0"/>
                    <a:pt x="19" y="0"/>
                  </a:cubicBezTo>
                  <a:close/>
                </a:path>
              </a:pathLst>
            </a:custGeom>
            <a:solidFill>
              <a:srgbClr val="FFFFFF"/>
            </a:solidFill>
            <a:ln w="9525">
              <a:noFill/>
            </a:ln>
          </p:spPr>
          <p:txBody>
            <a:bodyPr/>
            <a:p>
              <a:pPr fontAlgn="base"/>
              <a:endParaRPr lang="zh-CN" altLang="en-US" sz="1800" strike="noStrike" noProof="1">
                <a:ea typeface="Arial Unicode MS" panose="020B0604020202020204" charset="-122"/>
              </a:endParaRPr>
            </a:p>
          </p:txBody>
        </p:sp>
        <p:sp>
          <p:nvSpPr>
            <p:cNvPr id="37277" name="Freeform 146"/>
            <p:cNvSpPr>
              <a:spLocks noEditPoints="1"/>
            </p:cNvSpPr>
            <p:nvPr/>
          </p:nvSpPr>
          <p:spPr>
            <a:xfrm>
              <a:off x="230187" y="539750"/>
              <a:ext cx="104775" cy="104775"/>
            </a:xfrm>
            <a:custGeom>
              <a:avLst/>
              <a:gdLst/>
              <a:ahLst/>
              <a:cxnLst>
                <a:cxn ang="0">
                  <a:pos x="18" y="14"/>
                </a:cxn>
                <a:cxn ang="0">
                  <a:pos x="18" y="14"/>
                </a:cxn>
                <a:cxn ang="0">
                  <a:pos x="14" y="19"/>
                </a:cxn>
                <a:cxn ang="0">
                  <a:pos x="18" y="23"/>
                </a:cxn>
                <a:cxn ang="0">
                  <a:pos x="23" y="19"/>
                </a:cxn>
                <a:cxn ang="0">
                  <a:pos x="18" y="14"/>
                </a:cxn>
                <a:cxn ang="0">
                  <a:pos x="26" y="34"/>
                </a:cxn>
                <a:cxn ang="0">
                  <a:pos x="26" y="34"/>
                </a:cxn>
                <a:cxn ang="0">
                  <a:pos x="19" y="24"/>
                </a:cxn>
                <a:cxn ang="0">
                  <a:pos x="11" y="34"/>
                </a:cxn>
                <a:cxn ang="0">
                  <a:pos x="18" y="36"/>
                </a:cxn>
                <a:cxn ang="0">
                  <a:pos x="26" y="34"/>
                </a:cxn>
                <a:cxn ang="0">
                  <a:pos x="35" y="17"/>
                </a:cxn>
                <a:cxn ang="0">
                  <a:pos x="35" y="17"/>
                </a:cxn>
                <a:cxn ang="0">
                  <a:pos x="24" y="20"/>
                </a:cxn>
                <a:cxn ang="0">
                  <a:pos x="31" y="29"/>
                </a:cxn>
                <a:cxn ang="0">
                  <a:pos x="35" y="19"/>
                </a:cxn>
                <a:cxn ang="0">
                  <a:pos x="35" y="17"/>
                </a:cxn>
                <a:cxn ang="0">
                  <a:pos x="22" y="3"/>
                </a:cxn>
                <a:cxn ang="0">
                  <a:pos x="22" y="3"/>
                </a:cxn>
                <a:cxn ang="0">
                  <a:pos x="22" y="14"/>
                </a:cxn>
                <a:cxn ang="0">
                  <a:pos x="33" y="10"/>
                </a:cxn>
                <a:cxn ang="0">
                  <a:pos x="22" y="3"/>
                </a:cxn>
                <a:cxn ang="0">
                  <a:pos x="4" y="10"/>
                </a:cxn>
                <a:cxn ang="0">
                  <a:pos x="4" y="10"/>
                </a:cxn>
                <a:cxn ang="0">
                  <a:pos x="15" y="14"/>
                </a:cxn>
                <a:cxn ang="0">
                  <a:pos x="15" y="3"/>
                </a:cxn>
                <a:cxn ang="0">
                  <a:pos x="4" y="10"/>
                </a:cxn>
                <a:cxn ang="0">
                  <a:pos x="6" y="30"/>
                </a:cxn>
                <a:cxn ang="0">
                  <a:pos x="6" y="30"/>
                </a:cxn>
                <a:cxn ang="0">
                  <a:pos x="13" y="20"/>
                </a:cxn>
                <a:cxn ang="0">
                  <a:pos x="2" y="17"/>
                </a:cxn>
                <a:cxn ang="0">
                  <a:pos x="2" y="19"/>
                </a:cxn>
                <a:cxn ang="0">
                  <a:pos x="6" y="30"/>
                </a:cxn>
                <a:cxn ang="0">
                  <a:pos x="18" y="0"/>
                </a:cxn>
                <a:cxn ang="0">
                  <a:pos x="0" y="19"/>
                </a:cxn>
                <a:cxn ang="0">
                  <a:pos x="18" y="37"/>
                </a:cxn>
                <a:cxn ang="0">
                  <a:pos x="37" y="19"/>
                </a:cxn>
                <a:cxn ang="0">
                  <a:pos x="18" y="0"/>
                </a:cxn>
              </a:cxnLst>
              <a:pathLst>
                <a:path w="37" h="37">
                  <a:moveTo>
                    <a:pt x="18" y="14"/>
                  </a:moveTo>
                  <a:cubicBezTo>
                    <a:pt x="18" y="14"/>
                    <a:pt x="18" y="14"/>
                    <a:pt x="18" y="14"/>
                  </a:cubicBezTo>
                  <a:cubicBezTo>
                    <a:pt x="16" y="14"/>
                    <a:pt x="14" y="16"/>
                    <a:pt x="14" y="19"/>
                  </a:cubicBezTo>
                  <a:cubicBezTo>
                    <a:pt x="14" y="21"/>
                    <a:pt x="16" y="23"/>
                    <a:pt x="18" y="23"/>
                  </a:cubicBezTo>
                  <a:cubicBezTo>
                    <a:pt x="21" y="23"/>
                    <a:pt x="23" y="21"/>
                    <a:pt x="23" y="19"/>
                  </a:cubicBezTo>
                  <a:cubicBezTo>
                    <a:pt x="23" y="16"/>
                    <a:pt x="21" y="14"/>
                    <a:pt x="18" y="14"/>
                  </a:cubicBezTo>
                  <a:close/>
                  <a:moveTo>
                    <a:pt x="26" y="34"/>
                  </a:moveTo>
                  <a:cubicBezTo>
                    <a:pt x="26" y="34"/>
                    <a:pt x="26" y="34"/>
                    <a:pt x="26" y="34"/>
                  </a:cubicBezTo>
                  <a:cubicBezTo>
                    <a:pt x="19" y="24"/>
                    <a:pt x="19" y="24"/>
                    <a:pt x="19" y="24"/>
                  </a:cubicBezTo>
                  <a:cubicBezTo>
                    <a:pt x="11" y="34"/>
                    <a:pt x="11" y="34"/>
                    <a:pt x="11" y="34"/>
                  </a:cubicBezTo>
                  <a:cubicBezTo>
                    <a:pt x="13" y="35"/>
                    <a:pt x="16" y="36"/>
                    <a:pt x="18" y="36"/>
                  </a:cubicBezTo>
                  <a:cubicBezTo>
                    <a:pt x="21" y="36"/>
                    <a:pt x="24" y="35"/>
                    <a:pt x="26" y="34"/>
                  </a:cubicBezTo>
                  <a:close/>
                  <a:moveTo>
                    <a:pt x="35" y="17"/>
                  </a:moveTo>
                  <a:cubicBezTo>
                    <a:pt x="35" y="17"/>
                    <a:pt x="35" y="17"/>
                    <a:pt x="35" y="17"/>
                  </a:cubicBezTo>
                  <a:cubicBezTo>
                    <a:pt x="24" y="20"/>
                    <a:pt x="24" y="20"/>
                    <a:pt x="24" y="20"/>
                  </a:cubicBezTo>
                  <a:cubicBezTo>
                    <a:pt x="31" y="29"/>
                    <a:pt x="31" y="29"/>
                    <a:pt x="31" y="29"/>
                  </a:cubicBezTo>
                  <a:cubicBezTo>
                    <a:pt x="34" y="27"/>
                    <a:pt x="35" y="23"/>
                    <a:pt x="35" y="19"/>
                  </a:cubicBezTo>
                  <a:cubicBezTo>
                    <a:pt x="35" y="18"/>
                    <a:pt x="35" y="18"/>
                    <a:pt x="35" y="17"/>
                  </a:cubicBezTo>
                  <a:close/>
                  <a:moveTo>
                    <a:pt x="22" y="3"/>
                  </a:moveTo>
                  <a:cubicBezTo>
                    <a:pt x="22" y="3"/>
                    <a:pt x="22" y="3"/>
                    <a:pt x="22" y="3"/>
                  </a:cubicBezTo>
                  <a:cubicBezTo>
                    <a:pt x="22" y="14"/>
                    <a:pt x="22" y="14"/>
                    <a:pt x="22" y="14"/>
                  </a:cubicBezTo>
                  <a:cubicBezTo>
                    <a:pt x="33" y="10"/>
                    <a:pt x="33" y="10"/>
                    <a:pt x="33" y="10"/>
                  </a:cubicBezTo>
                  <a:cubicBezTo>
                    <a:pt x="30" y="6"/>
                    <a:pt x="27" y="4"/>
                    <a:pt x="22" y="3"/>
                  </a:cubicBezTo>
                  <a:close/>
                  <a:moveTo>
                    <a:pt x="4" y="10"/>
                  </a:moveTo>
                  <a:cubicBezTo>
                    <a:pt x="4" y="10"/>
                    <a:pt x="4" y="10"/>
                    <a:pt x="4" y="10"/>
                  </a:cubicBezTo>
                  <a:cubicBezTo>
                    <a:pt x="15" y="14"/>
                    <a:pt x="15" y="14"/>
                    <a:pt x="15" y="14"/>
                  </a:cubicBezTo>
                  <a:cubicBezTo>
                    <a:pt x="15" y="3"/>
                    <a:pt x="15" y="3"/>
                    <a:pt x="15" y="3"/>
                  </a:cubicBezTo>
                  <a:cubicBezTo>
                    <a:pt x="10" y="4"/>
                    <a:pt x="7" y="6"/>
                    <a:pt x="4" y="10"/>
                  </a:cubicBezTo>
                  <a:close/>
                  <a:moveTo>
                    <a:pt x="6" y="30"/>
                  </a:moveTo>
                  <a:cubicBezTo>
                    <a:pt x="6" y="30"/>
                    <a:pt x="6" y="30"/>
                    <a:pt x="6" y="30"/>
                  </a:cubicBezTo>
                  <a:cubicBezTo>
                    <a:pt x="13" y="20"/>
                    <a:pt x="13" y="20"/>
                    <a:pt x="13" y="20"/>
                  </a:cubicBezTo>
                  <a:cubicBezTo>
                    <a:pt x="2" y="17"/>
                    <a:pt x="2" y="17"/>
                    <a:pt x="2" y="17"/>
                  </a:cubicBezTo>
                  <a:cubicBezTo>
                    <a:pt x="2" y="18"/>
                    <a:pt x="2" y="18"/>
                    <a:pt x="2" y="19"/>
                  </a:cubicBezTo>
                  <a:cubicBezTo>
                    <a:pt x="2" y="23"/>
                    <a:pt x="3" y="27"/>
                    <a:pt x="6" y="30"/>
                  </a:cubicBezTo>
                  <a:close/>
                  <a:moveTo>
                    <a:pt x="18" y="0"/>
                  </a:moveTo>
                  <a:cubicBezTo>
                    <a:pt x="8" y="0"/>
                    <a:pt x="0" y="9"/>
                    <a:pt x="0" y="19"/>
                  </a:cubicBezTo>
                  <a:cubicBezTo>
                    <a:pt x="0" y="29"/>
                    <a:pt x="8" y="37"/>
                    <a:pt x="18" y="37"/>
                  </a:cubicBezTo>
                  <a:cubicBezTo>
                    <a:pt x="29" y="37"/>
                    <a:pt x="37" y="29"/>
                    <a:pt x="37" y="19"/>
                  </a:cubicBezTo>
                  <a:cubicBezTo>
                    <a:pt x="37" y="9"/>
                    <a:pt x="29" y="0"/>
                    <a:pt x="18" y="0"/>
                  </a:cubicBezTo>
                  <a:close/>
                </a:path>
              </a:pathLst>
            </a:custGeom>
            <a:solidFill>
              <a:srgbClr val="FFFFFF"/>
            </a:solidFill>
            <a:ln w="9525">
              <a:noFill/>
            </a:ln>
          </p:spPr>
          <p:txBody>
            <a:bodyPr/>
            <a:p>
              <a:pPr fontAlgn="base"/>
              <a:endParaRPr lang="zh-CN" altLang="en-US" sz="1800" strike="noStrike" noProof="1">
                <a:ea typeface="Arial Unicode MS" panose="020B0604020202020204" charset="-122"/>
              </a:endParaRPr>
            </a:p>
          </p:txBody>
        </p:sp>
      </p:grpSp>
      <p:grpSp>
        <p:nvGrpSpPr>
          <p:cNvPr id="317911" name="组合 7639"/>
          <p:cNvGrpSpPr/>
          <p:nvPr/>
        </p:nvGrpSpPr>
        <p:grpSpPr>
          <a:xfrm>
            <a:off x="3427730" y="3882073"/>
            <a:ext cx="328613" cy="339725"/>
            <a:chOff x="0" y="0"/>
            <a:chExt cx="1570" cy="1570"/>
          </a:xfrm>
        </p:grpSpPr>
        <p:sp>
          <p:nvSpPr>
            <p:cNvPr id="39385" name="Oval 51"/>
            <p:cNvSpPr/>
            <p:nvPr/>
          </p:nvSpPr>
          <p:spPr>
            <a:xfrm>
              <a:off x="0" y="0"/>
              <a:ext cx="1570" cy="1570"/>
            </a:xfrm>
            <a:prstGeom prst="ellipse">
              <a:avLst/>
            </a:prstGeom>
            <a:solidFill>
              <a:srgbClr val="3F6373"/>
            </a:solidFill>
            <a:ln w="9525">
              <a:noFill/>
            </a:ln>
          </p:spPr>
          <p:txBody>
            <a:bodyPr wrap="square" lIns="286545" tIns="143268" rIns="286545" bIns="143268" anchor="t"/>
            <a:p>
              <a:pPr lvl="0" fontAlgn="base"/>
              <a:endParaRPr sz="180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7338" name="Freeform 193"/>
            <p:cNvSpPr/>
            <p:nvPr/>
          </p:nvSpPr>
          <p:spPr>
            <a:xfrm>
              <a:off x="455" y="125"/>
              <a:ext cx="1115" cy="1445"/>
            </a:xfrm>
            <a:custGeom>
              <a:avLst/>
              <a:gdLst/>
              <a:ahLst/>
              <a:cxnLst>
                <a:cxn ang="0">
                  <a:pos x="11" y="288"/>
                </a:cxn>
                <a:cxn ang="0">
                  <a:pos x="6" y="279"/>
                </a:cxn>
                <a:cxn ang="0">
                  <a:pos x="5" y="270"/>
                </a:cxn>
                <a:cxn ang="0">
                  <a:pos x="7" y="263"/>
                </a:cxn>
                <a:cxn ang="0">
                  <a:pos x="9" y="258"/>
                </a:cxn>
                <a:cxn ang="0">
                  <a:pos x="14" y="253"/>
                </a:cxn>
                <a:cxn ang="0">
                  <a:pos x="19" y="88"/>
                </a:cxn>
                <a:cxn ang="0">
                  <a:pos x="18" y="80"/>
                </a:cxn>
                <a:cxn ang="0">
                  <a:pos x="17" y="73"/>
                </a:cxn>
                <a:cxn ang="0">
                  <a:pos x="15" y="66"/>
                </a:cxn>
                <a:cxn ang="0">
                  <a:pos x="11" y="58"/>
                </a:cxn>
                <a:cxn ang="0">
                  <a:pos x="8" y="54"/>
                </a:cxn>
                <a:cxn ang="0">
                  <a:pos x="6" y="52"/>
                </a:cxn>
                <a:cxn ang="0">
                  <a:pos x="4" y="48"/>
                </a:cxn>
                <a:cxn ang="0">
                  <a:pos x="1" y="43"/>
                </a:cxn>
                <a:cxn ang="0">
                  <a:pos x="0" y="38"/>
                </a:cxn>
                <a:cxn ang="0">
                  <a:pos x="0" y="31"/>
                </a:cxn>
                <a:cxn ang="0">
                  <a:pos x="1" y="24"/>
                </a:cxn>
                <a:cxn ang="0">
                  <a:pos x="3" y="18"/>
                </a:cxn>
                <a:cxn ang="0">
                  <a:pos x="5" y="13"/>
                </a:cxn>
                <a:cxn ang="0">
                  <a:pos x="9" y="10"/>
                </a:cxn>
                <a:cxn ang="0">
                  <a:pos x="33" y="33"/>
                </a:cxn>
                <a:cxn ang="0">
                  <a:pos x="36" y="32"/>
                </a:cxn>
                <a:cxn ang="0">
                  <a:pos x="39" y="30"/>
                </a:cxn>
                <a:cxn ang="0">
                  <a:pos x="41" y="27"/>
                </a:cxn>
                <a:cxn ang="0">
                  <a:pos x="42" y="25"/>
                </a:cxn>
                <a:cxn ang="0">
                  <a:pos x="42" y="16"/>
                </a:cxn>
                <a:cxn ang="0">
                  <a:pos x="41" y="11"/>
                </a:cxn>
                <a:cxn ang="0">
                  <a:pos x="40" y="8"/>
                </a:cxn>
                <a:cxn ang="0">
                  <a:pos x="39" y="4"/>
                </a:cxn>
                <a:cxn ang="0">
                  <a:pos x="39" y="0"/>
                </a:cxn>
                <a:cxn ang="0">
                  <a:pos x="41" y="0"/>
                </a:cxn>
                <a:cxn ang="0">
                  <a:pos x="45" y="2"/>
                </a:cxn>
                <a:cxn ang="0">
                  <a:pos x="50" y="5"/>
                </a:cxn>
                <a:cxn ang="0">
                  <a:pos x="80" y="36"/>
                </a:cxn>
                <a:cxn ang="0">
                  <a:pos x="80" y="34"/>
                </a:cxn>
                <a:cxn ang="0">
                  <a:pos x="80" y="31"/>
                </a:cxn>
                <a:cxn ang="0">
                  <a:pos x="81" y="29"/>
                </a:cxn>
                <a:cxn ang="0">
                  <a:pos x="81" y="28"/>
                </a:cxn>
                <a:cxn ang="0">
                  <a:pos x="81" y="26"/>
                </a:cxn>
                <a:cxn ang="0">
                  <a:pos x="82" y="23"/>
                </a:cxn>
                <a:cxn ang="0">
                  <a:pos x="82" y="21"/>
                </a:cxn>
                <a:cxn ang="0">
                  <a:pos x="83" y="18"/>
                </a:cxn>
                <a:cxn ang="0">
                  <a:pos x="84" y="17"/>
                </a:cxn>
                <a:cxn ang="0">
                  <a:pos x="85" y="15"/>
                </a:cxn>
                <a:cxn ang="0">
                  <a:pos x="88" y="11"/>
                </a:cxn>
                <a:cxn ang="0">
                  <a:pos x="91" y="10"/>
                </a:cxn>
                <a:cxn ang="0">
                  <a:pos x="123" y="22"/>
                </a:cxn>
                <a:cxn ang="0">
                  <a:pos x="122" y="15"/>
                </a:cxn>
                <a:cxn ang="0">
                  <a:pos x="121" y="10"/>
                </a:cxn>
                <a:cxn ang="0">
                  <a:pos x="121" y="8"/>
                </a:cxn>
                <a:cxn ang="0">
                  <a:pos x="119" y="3"/>
                </a:cxn>
                <a:cxn ang="0">
                  <a:pos x="120" y="0"/>
                </a:cxn>
                <a:cxn ang="0">
                  <a:pos x="123" y="0"/>
                </a:cxn>
                <a:cxn ang="0">
                  <a:pos x="127" y="3"/>
                </a:cxn>
                <a:cxn ang="0">
                  <a:pos x="131" y="6"/>
                </a:cxn>
                <a:cxn ang="0">
                  <a:pos x="133" y="8"/>
                </a:cxn>
                <a:cxn ang="0">
                  <a:pos x="134" y="9"/>
                </a:cxn>
                <a:cxn ang="0">
                  <a:pos x="74" y="327"/>
                </a:cxn>
              </a:cxnLst>
              <a:pathLst>
                <a:path w="252" h="327">
                  <a:moveTo>
                    <a:pt x="48" y="325"/>
                  </a:moveTo>
                  <a:cubicBezTo>
                    <a:pt x="14" y="291"/>
                    <a:pt x="14" y="291"/>
                    <a:pt x="14" y="291"/>
                  </a:cubicBezTo>
                  <a:cubicBezTo>
                    <a:pt x="14" y="291"/>
                    <a:pt x="13" y="290"/>
                    <a:pt x="13" y="289"/>
                  </a:cubicBezTo>
                  <a:cubicBezTo>
                    <a:pt x="12" y="289"/>
                    <a:pt x="11" y="288"/>
                    <a:pt x="11" y="288"/>
                  </a:cubicBezTo>
                  <a:cubicBezTo>
                    <a:pt x="10" y="287"/>
                    <a:pt x="10" y="286"/>
                    <a:pt x="9" y="286"/>
                  </a:cubicBezTo>
                  <a:cubicBezTo>
                    <a:pt x="9" y="285"/>
                    <a:pt x="9" y="284"/>
                    <a:pt x="8" y="283"/>
                  </a:cubicBezTo>
                  <a:cubicBezTo>
                    <a:pt x="8" y="283"/>
                    <a:pt x="7" y="282"/>
                    <a:pt x="7" y="281"/>
                  </a:cubicBezTo>
                  <a:cubicBezTo>
                    <a:pt x="7" y="281"/>
                    <a:pt x="7" y="280"/>
                    <a:pt x="6" y="279"/>
                  </a:cubicBezTo>
                  <a:cubicBezTo>
                    <a:pt x="6" y="278"/>
                    <a:pt x="6" y="278"/>
                    <a:pt x="6" y="277"/>
                  </a:cubicBezTo>
                  <a:cubicBezTo>
                    <a:pt x="6" y="276"/>
                    <a:pt x="5" y="275"/>
                    <a:pt x="5" y="275"/>
                  </a:cubicBezTo>
                  <a:cubicBezTo>
                    <a:pt x="5" y="274"/>
                    <a:pt x="5" y="273"/>
                    <a:pt x="5" y="272"/>
                  </a:cubicBezTo>
                  <a:cubicBezTo>
                    <a:pt x="5" y="272"/>
                    <a:pt x="5" y="271"/>
                    <a:pt x="5" y="270"/>
                  </a:cubicBezTo>
                  <a:cubicBezTo>
                    <a:pt x="5" y="270"/>
                    <a:pt x="5" y="269"/>
                    <a:pt x="5" y="268"/>
                  </a:cubicBezTo>
                  <a:cubicBezTo>
                    <a:pt x="5" y="268"/>
                    <a:pt x="6" y="267"/>
                    <a:pt x="6" y="266"/>
                  </a:cubicBezTo>
                  <a:cubicBezTo>
                    <a:pt x="6" y="266"/>
                    <a:pt x="6" y="265"/>
                    <a:pt x="6" y="265"/>
                  </a:cubicBezTo>
                  <a:cubicBezTo>
                    <a:pt x="6" y="264"/>
                    <a:pt x="6" y="264"/>
                    <a:pt x="7" y="263"/>
                  </a:cubicBezTo>
                  <a:cubicBezTo>
                    <a:pt x="7" y="263"/>
                    <a:pt x="7" y="262"/>
                    <a:pt x="7" y="262"/>
                  </a:cubicBezTo>
                  <a:cubicBezTo>
                    <a:pt x="7" y="261"/>
                    <a:pt x="8" y="261"/>
                    <a:pt x="8" y="260"/>
                  </a:cubicBezTo>
                  <a:cubicBezTo>
                    <a:pt x="8" y="260"/>
                    <a:pt x="8" y="259"/>
                    <a:pt x="9" y="259"/>
                  </a:cubicBezTo>
                  <a:cubicBezTo>
                    <a:pt x="9" y="258"/>
                    <a:pt x="9" y="258"/>
                    <a:pt x="9" y="258"/>
                  </a:cubicBezTo>
                  <a:cubicBezTo>
                    <a:pt x="10" y="257"/>
                    <a:pt x="10" y="257"/>
                    <a:pt x="10" y="256"/>
                  </a:cubicBezTo>
                  <a:cubicBezTo>
                    <a:pt x="11" y="256"/>
                    <a:pt x="11" y="256"/>
                    <a:pt x="11" y="255"/>
                  </a:cubicBezTo>
                  <a:cubicBezTo>
                    <a:pt x="12" y="255"/>
                    <a:pt x="12" y="255"/>
                    <a:pt x="12" y="254"/>
                  </a:cubicBezTo>
                  <a:cubicBezTo>
                    <a:pt x="13" y="254"/>
                    <a:pt x="13" y="254"/>
                    <a:pt x="14" y="253"/>
                  </a:cubicBezTo>
                  <a:cubicBezTo>
                    <a:pt x="14" y="253"/>
                    <a:pt x="14" y="253"/>
                    <a:pt x="15" y="252"/>
                  </a:cubicBezTo>
                  <a:cubicBezTo>
                    <a:pt x="15" y="252"/>
                    <a:pt x="16" y="252"/>
                    <a:pt x="16" y="252"/>
                  </a:cubicBezTo>
                  <a:cubicBezTo>
                    <a:pt x="17" y="251"/>
                    <a:pt x="17" y="251"/>
                    <a:pt x="18" y="251"/>
                  </a:cubicBezTo>
                  <a:cubicBezTo>
                    <a:pt x="19" y="88"/>
                    <a:pt x="19" y="88"/>
                    <a:pt x="19" y="88"/>
                  </a:cubicBezTo>
                  <a:cubicBezTo>
                    <a:pt x="19" y="86"/>
                    <a:pt x="19" y="86"/>
                    <a:pt x="19" y="86"/>
                  </a:cubicBezTo>
                  <a:cubicBezTo>
                    <a:pt x="18" y="84"/>
                    <a:pt x="18" y="84"/>
                    <a:pt x="18" y="84"/>
                  </a:cubicBezTo>
                  <a:cubicBezTo>
                    <a:pt x="18" y="82"/>
                    <a:pt x="18" y="82"/>
                    <a:pt x="18" y="82"/>
                  </a:cubicBezTo>
                  <a:cubicBezTo>
                    <a:pt x="18" y="80"/>
                    <a:pt x="18" y="80"/>
                    <a:pt x="18" y="80"/>
                  </a:cubicBezTo>
                  <a:cubicBezTo>
                    <a:pt x="18" y="78"/>
                    <a:pt x="18" y="78"/>
                    <a:pt x="18" y="78"/>
                  </a:cubicBezTo>
                  <a:cubicBezTo>
                    <a:pt x="18" y="76"/>
                    <a:pt x="18" y="76"/>
                    <a:pt x="18" y="76"/>
                  </a:cubicBezTo>
                  <a:cubicBezTo>
                    <a:pt x="17" y="74"/>
                    <a:pt x="17" y="74"/>
                    <a:pt x="17" y="74"/>
                  </a:cubicBezTo>
                  <a:cubicBezTo>
                    <a:pt x="17" y="73"/>
                    <a:pt x="17" y="73"/>
                    <a:pt x="17" y="73"/>
                  </a:cubicBezTo>
                  <a:cubicBezTo>
                    <a:pt x="17" y="71"/>
                    <a:pt x="17" y="71"/>
                    <a:pt x="17" y="71"/>
                  </a:cubicBezTo>
                  <a:cubicBezTo>
                    <a:pt x="16" y="69"/>
                    <a:pt x="16" y="69"/>
                    <a:pt x="16" y="69"/>
                  </a:cubicBezTo>
                  <a:cubicBezTo>
                    <a:pt x="16" y="68"/>
                    <a:pt x="16" y="68"/>
                    <a:pt x="16" y="68"/>
                  </a:cubicBezTo>
                  <a:cubicBezTo>
                    <a:pt x="15" y="66"/>
                    <a:pt x="15" y="66"/>
                    <a:pt x="15" y="66"/>
                  </a:cubicBezTo>
                  <a:cubicBezTo>
                    <a:pt x="14" y="64"/>
                    <a:pt x="14" y="64"/>
                    <a:pt x="14" y="64"/>
                  </a:cubicBezTo>
                  <a:cubicBezTo>
                    <a:pt x="13" y="62"/>
                    <a:pt x="13" y="62"/>
                    <a:pt x="13" y="62"/>
                  </a:cubicBezTo>
                  <a:cubicBezTo>
                    <a:pt x="12" y="60"/>
                    <a:pt x="12" y="60"/>
                    <a:pt x="12" y="60"/>
                  </a:cubicBezTo>
                  <a:cubicBezTo>
                    <a:pt x="11" y="58"/>
                    <a:pt x="11" y="58"/>
                    <a:pt x="11" y="58"/>
                  </a:cubicBezTo>
                  <a:cubicBezTo>
                    <a:pt x="10" y="57"/>
                    <a:pt x="10" y="57"/>
                    <a:pt x="10" y="57"/>
                  </a:cubicBezTo>
                  <a:cubicBezTo>
                    <a:pt x="10" y="56"/>
                    <a:pt x="10" y="56"/>
                    <a:pt x="10" y="56"/>
                  </a:cubicBezTo>
                  <a:cubicBezTo>
                    <a:pt x="9" y="55"/>
                    <a:pt x="9" y="55"/>
                    <a:pt x="9" y="55"/>
                  </a:cubicBezTo>
                  <a:cubicBezTo>
                    <a:pt x="8" y="54"/>
                    <a:pt x="8" y="54"/>
                    <a:pt x="8" y="54"/>
                  </a:cubicBezTo>
                  <a:cubicBezTo>
                    <a:pt x="7" y="53"/>
                    <a:pt x="7" y="53"/>
                    <a:pt x="7" y="53"/>
                  </a:cubicBezTo>
                  <a:cubicBezTo>
                    <a:pt x="7" y="52"/>
                    <a:pt x="7" y="52"/>
                    <a:pt x="7" y="52"/>
                  </a:cubicBezTo>
                  <a:cubicBezTo>
                    <a:pt x="7" y="52"/>
                    <a:pt x="7" y="52"/>
                    <a:pt x="7" y="52"/>
                  </a:cubicBezTo>
                  <a:cubicBezTo>
                    <a:pt x="6" y="52"/>
                    <a:pt x="6" y="52"/>
                    <a:pt x="6" y="52"/>
                  </a:cubicBezTo>
                  <a:cubicBezTo>
                    <a:pt x="6" y="52"/>
                    <a:pt x="6" y="52"/>
                    <a:pt x="6" y="52"/>
                  </a:cubicBezTo>
                  <a:cubicBezTo>
                    <a:pt x="5" y="50"/>
                    <a:pt x="5" y="50"/>
                    <a:pt x="5" y="50"/>
                  </a:cubicBezTo>
                  <a:cubicBezTo>
                    <a:pt x="5" y="50"/>
                    <a:pt x="5" y="50"/>
                    <a:pt x="4" y="49"/>
                  </a:cubicBezTo>
                  <a:cubicBezTo>
                    <a:pt x="4" y="49"/>
                    <a:pt x="4" y="49"/>
                    <a:pt x="4" y="48"/>
                  </a:cubicBezTo>
                  <a:cubicBezTo>
                    <a:pt x="3" y="48"/>
                    <a:pt x="3" y="47"/>
                    <a:pt x="3" y="47"/>
                  </a:cubicBezTo>
                  <a:cubicBezTo>
                    <a:pt x="3" y="47"/>
                    <a:pt x="2" y="46"/>
                    <a:pt x="2" y="46"/>
                  </a:cubicBezTo>
                  <a:cubicBezTo>
                    <a:pt x="2" y="45"/>
                    <a:pt x="2" y="45"/>
                    <a:pt x="1" y="45"/>
                  </a:cubicBezTo>
                  <a:cubicBezTo>
                    <a:pt x="1" y="44"/>
                    <a:pt x="1" y="44"/>
                    <a:pt x="1" y="43"/>
                  </a:cubicBezTo>
                  <a:cubicBezTo>
                    <a:pt x="1" y="43"/>
                    <a:pt x="1" y="43"/>
                    <a:pt x="0" y="42"/>
                  </a:cubicBezTo>
                  <a:cubicBezTo>
                    <a:pt x="0" y="42"/>
                    <a:pt x="0" y="41"/>
                    <a:pt x="0" y="41"/>
                  </a:cubicBezTo>
                  <a:cubicBezTo>
                    <a:pt x="0" y="40"/>
                    <a:pt x="0" y="40"/>
                    <a:pt x="0" y="40"/>
                  </a:cubicBezTo>
                  <a:cubicBezTo>
                    <a:pt x="0" y="39"/>
                    <a:pt x="0" y="38"/>
                    <a:pt x="0" y="38"/>
                  </a:cubicBezTo>
                  <a:cubicBezTo>
                    <a:pt x="0" y="37"/>
                    <a:pt x="0" y="37"/>
                    <a:pt x="0" y="36"/>
                  </a:cubicBezTo>
                  <a:cubicBezTo>
                    <a:pt x="0" y="35"/>
                    <a:pt x="0" y="35"/>
                    <a:pt x="0" y="34"/>
                  </a:cubicBezTo>
                  <a:cubicBezTo>
                    <a:pt x="0" y="34"/>
                    <a:pt x="0" y="33"/>
                    <a:pt x="0" y="32"/>
                  </a:cubicBezTo>
                  <a:cubicBezTo>
                    <a:pt x="0" y="32"/>
                    <a:pt x="0" y="31"/>
                    <a:pt x="0" y="31"/>
                  </a:cubicBezTo>
                  <a:cubicBezTo>
                    <a:pt x="0" y="30"/>
                    <a:pt x="0" y="30"/>
                    <a:pt x="0" y="29"/>
                  </a:cubicBezTo>
                  <a:cubicBezTo>
                    <a:pt x="0" y="29"/>
                    <a:pt x="0" y="28"/>
                    <a:pt x="0" y="28"/>
                  </a:cubicBezTo>
                  <a:cubicBezTo>
                    <a:pt x="0" y="27"/>
                    <a:pt x="0" y="26"/>
                    <a:pt x="0" y="26"/>
                  </a:cubicBezTo>
                  <a:cubicBezTo>
                    <a:pt x="0" y="25"/>
                    <a:pt x="1" y="25"/>
                    <a:pt x="1" y="24"/>
                  </a:cubicBezTo>
                  <a:cubicBezTo>
                    <a:pt x="1" y="24"/>
                    <a:pt x="1" y="23"/>
                    <a:pt x="1" y="23"/>
                  </a:cubicBezTo>
                  <a:cubicBezTo>
                    <a:pt x="1" y="22"/>
                    <a:pt x="1" y="22"/>
                    <a:pt x="1" y="21"/>
                  </a:cubicBezTo>
                  <a:cubicBezTo>
                    <a:pt x="2" y="21"/>
                    <a:pt x="2" y="20"/>
                    <a:pt x="2" y="20"/>
                  </a:cubicBezTo>
                  <a:cubicBezTo>
                    <a:pt x="2" y="19"/>
                    <a:pt x="2" y="19"/>
                    <a:pt x="3" y="18"/>
                  </a:cubicBezTo>
                  <a:cubicBezTo>
                    <a:pt x="3" y="18"/>
                    <a:pt x="3" y="17"/>
                    <a:pt x="3" y="17"/>
                  </a:cubicBezTo>
                  <a:cubicBezTo>
                    <a:pt x="3" y="16"/>
                    <a:pt x="4" y="16"/>
                    <a:pt x="4" y="15"/>
                  </a:cubicBezTo>
                  <a:cubicBezTo>
                    <a:pt x="4" y="15"/>
                    <a:pt x="5" y="14"/>
                    <a:pt x="5" y="14"/>
                  </a:cubicBezTo>
                  <a:cubicBezTo>
                    <a:pt x="5" y="13"/>
                    <a:pt x="5" y="13"/>
                    <a:pt x="5" y="13"/>
                  </a:cubicBezTo>
                  <a:cubicBezTo>
                    <a:pt x="6" y="13"/>
                    <a:pt x="6" y="12"/>
                    <a:pt x="6" y="12"/>
                  </a:cubicBezTo>
                  <a:cubicBezTo>
                    <a:pt x="7" y="12"/>
                    <a:pt x="7" y="12"/>
                    <a:pt x="7" y="11"/>
                  </a:cubicBezTo>
                  <a:cubicBezTo>
                    <a:pt x="7" y="11"/>
                    <a:pt x="8" y="11"/>
                    <a:pt x="8" y="11"/>
                  </a:cubicBezTo>
                  <a:cubicBezTo>
                    <a:pt x="8" y="10"/>
                    <a:pt x="9" y="10"/>
                    <a:pt x="9" y="10"/>
                  </a:cubicBezTo>
                  <a:cubicBezTo>
                    <a:pt x="9" y="10"/>
                    <a:pt x="10" y="10"/>
                    <a:pt x="10" y="10"/>
                  </a:cubicBezTo>
                  <a:cubicBezTo>
                    <a:pt x="10" y="10"/>
                    <a:pt x="10" y="10"/>
                    <a:pt x="10" y="10"/>
                  </a:cubicBezTo>
                  <a:cubicBezTo>
                    <a:pt x="11" y="10"/>
                    <a:pt x="11" y="10"/>
                    <a:pt x="11" y="10"/>
                  </a:cubicBezTo>
                  <a:cubicBezTo>
                    <a:pt x="33" y="33"/>
                    <a:pt x="33" y="33"/>
                    <a:pt x="33" y="33"/>
                  </a:cubicBezTo>
                  <a:cubicBezTo>
                    <a:pt x="34" y="33"/>
                    <a:pt x="34" y="33"/>
                    <a:pt x="34" y="33"/>
                  </a:cubicBezTo>
                  <a:cubicBezTo>
                    <a:pt x="34" y="33"/>
                    <a:pt x="34" y="33"/>
                    <a:pt x="34" y="33"/>
                  </a:cubicBezTo>
                  <a:cubicBezTo>
                    <a:pt x="34" y="33"/>
                    <a:pt x="34" y="33"/>
                    <a:pt x="34" y="33"/>
                  </a:cubicBezTo>
                  <a:cubicBezTo>
                    <a:pt x="36" y="32"/>
                    <a:pt x="36" y="32"/>
                    <a:pt x="36" y="32"/>
                  </a:cubicBezTo>
                  <a:cubicBezTo>
                    <a:pt x="36" y="32"/>
                    <a:pt x="36" y="32"/>
                    <a:pt x="36" y="32"/>
                  </a:cubicBezTo>
                  <a:cubicBezTo>
                    <a:pt x="37" y="31"/>
                    <a:pt x="37" y="31"/>
                    <a:pt x="37" y="31"/>
                  </a:cubicBezTo>
                  <a:cubicBezTo>
                    <a:pt x="37" y="31"/>
                    <a:pt x="37" y="31"/>
                    <a:pt x="37" y="31"/>
                  </a:cubicBezTo>
                  <a:cubicBezTo>
                    <a:pt x="39" y="30"/>
                    <a:pt x="39" y="30"/>
                    <a:pt x="39" y="30"/>
                  </a:cubicBezTo>
                  <a:cubicBezTo>
                    <a:pt x="39" y="30"/>
                    <a:pt x="39" y="30"/>
                    <a:pt x="39" y="30"/>
                  </a:cubicBezTo>
                  <a:cubicBezTo>
                    <a:pt x="40" y="29"/>
                    <a:pt x="40" y="29"/>
                    <a:pt x="40" y="29"/>
                  </a:cubicBezTo>
                  <a:cubicBezTo>
                    <a:pt x="40" y="28"/>
                    <a:pt x="40" y="28"/>
                    <a:pt x="40" y="28"/>
                  </a:cubicBezTo>
                  <a:cubicBezTo>
                    <a:pt x="41" y="27"/>
                    <a:pt x="41" y="27"/>
                    <a:pt x="41" y="27"/>
                  </a:cubicBezTo>
                  <a:cubicBezTo>
                    <a:pt x="41" y="27"/>
                    <a:pt x="41" y="27"/>
                    <a:pt x="41" y="27"/>
                  </a:cubicBezTo>
                  <a:cubicBezTo>
                    <a:pt x="42" y="26"/>
                    <a:pt x="42" y="26"/>
                    <a:pt x="42" y="26"/>
                  </a:cubicBezTo>
                  <a:cubicBezTo>
                    <a:pt x="42" y="26"/>
                    <a:pt x="42" y="26"/>
                    <a:pt x="42" y="26"/>
                  </a:cubicBezTo>
                  <a:cubicBezTo>
                    <a:pt x="42" y="25"/>
                    <a:pt x="42" y="25"/>
                    <a:pt x="42" y="25"/>
                  </a:cubicBezTo>
                  <a:cubicBezTo>
                    <a:pt x="42" y="22"/>
                    <a:pt x="42" y="22"/>
                    <a:pt x="42" y="22"/>
                  </a:cubicBezTo>
                  <a:cubicBezTo>
                    <a:pt x="42" y="20"/>
                    <a:pt x="42" y="20"/>
                    <a:pt x="42" y="20"/>
                  </a:cubicBezTo>
                  <a:cubicBezTo>
                    <a:pt x="42" y="18"/>
                    <a:pt x="42" y="18"/>
                    <a:pt x="42" y="18"/>
                  </a:cubicBezTo>
                  <a:cubicBezTo>
                    <a:pt x="42" y="16"/>
                    <a:pt x="42" y="16"/>
                    <a:pt x="42" y="16"/>
                  </a:cubicBezTo>
                  <a:cubicBezTo>
                    <a:pt x="42" y="15"/>
                    <a:pt x="42" y="15"/>
                    <a:pt x="42" y="15"/>
                  </a:cubicBezTo>
                  <a:cubicBezTo>
                    <a:pt x="42" y="13"/>
                    <a:pt x="42" y="13"/>
                    <a:pt x="42" y="13"/>
                  </a:cubicBezTo>
                  <a:cubicBezTo>
                    <a:pt x="41" y="12"/>
                    <a:pt x="41" y="12"/>
                    <a:pt x="41" y="12"/>
                  </a:cubicBezTo>
                  <a:cubicBezTo>
                    <a:pt x="41" y="11"/>
                    <a:pt x="41" y="11"/>
                    <a:pt x="41" y="11"/>
                  </a:cubicBezTo>
                  <a:cubicBezTo>
                    <a:pt x="41" y="10"/>
                    <a:pt x="41" y="10"/>
                    <a:pt x="41" y="10"/>
                  </a:cubicBezTo>
                  <a:cubicBezTo>
                    <a:pt x="40" y="9"/>
                    <a:pt x="40" y="9"/>
                    <a:pt x="40" y="9"/>
                  </a:cubicBezTo>
                  <a:cubicBezTo>
                    <a:pt x="40" y="8"/>
                    <a:pt x="40" y="8"/>
                    <a:pt x="40" y="8"/>
                  </a:cubicBezTo>
                  <a:cubicBezTo>
                    <a:pt x="40" y="8"/>
                    <a:pt x="40" y="8"/>
                    <a:pt x="40" y="8"/>
                  </a:cubicBezTo>
                  <a:cubicBezTo>
                    <a:pt x="40" y="8"/>
                    <a:pt x="40" y="8"/>
                    <a:pt x="40" y="8"/>
                  </a:cubicBezTo>
                  <a:cubicBezTo>
                    <a:pt x="40" y="6"/>
                    <a:pt x="40" y="6"/>
                    <a:pt x="40" y="6"/>
                  </a:cubicBezTo>
                  <a:cubicBezTo>
                    <a:pt x="40" y="6"/>
                    <a:pt x="39" y="6"/>
                    <a:pt x="39" y="5"/>
                  </a:cubicBezTo>
                  <a:cubicBezTo>
                    <a:pt x="39" y="5"/>
                    <a:pt x="39" y="4"/>
                    <a:pt x="39" y="4"/>
                  </a:cubicBezTo>
                  <a:cubicBezTo>
                    <a:pt x="39" y="4"/>
                    <a:pt x="39" y="3"/>
                    <a:pt x="39" y="3"/>
                  </a:cubicBezTo>
                  <a:cubicBezTo>
                    <a:pt x="39" y="2"/>
                    <a:pt x="39" y="2"/>
                    <a:pt x="38" y="1"/>
                  </a:cubicBezTo>
                  <a:cubicBezTo>
                    <a:pt x="38" y="1"/>
                    <a:pt x="38" y="1"/>
                    <a:pt x="38" y="0"/>
                  </a:cubicBezTo>
                  <a:cubicBezTo>
                    <a:pt x="38" y="0"/>
                    <a:pt x="38" y="0"/>
                    <a:pt x="39" y="0"/>
                  </a:cubicBezTo>
                  <a:cubicBezTo>
                    <a:pt x="39" y="0"/>
                    <a:pt x="39" y="0"/>
                    <a:pt x="39" y="0"/>
                  </a:cubicBezTo>
                  <a:cubicBezTo>
                    <a:pt x="39" y="0"/>
                    <a:pt x="39" y="0"/>
                    <a:pt x="39" y="0"/>
                  </a:cubicBezTo>
                  <a:cubicBezTo>
                    <a:pt x="40" y="0"/>
                    <a:pt x="40" y="0"/>
                    <a:pt x="40" y="0"/>
                  </a:cubicBezTo>
                  <a:cubicBezTo>
                    <a:pt x="40" y="0"/>
                    <a:pt x="41" y="0"/>
                    <a:pt x="41" y="0"/>
                  </a:cubicBezTo>
                  <a:cubicBezTo>
                    <a:pt x="41" y="0"/>
                    <a:pt x="42" y="0"/>
                    <a:pt x="42" y="0"/>
                  </a:cubicBezTo>
                  <a:cubicBezTo>
                    <a:pt x="42" y="0"/>
                    <a:pt x="43" y="1"/>
                    <a:pt x="43" y="1"/>
                  </a:cubicBezTo>
                  <a:cubicBezTo>
                    <a:pt x="43" y="1"/>
                    <a:pt x="44" y="1"/>
                    <a:pt x="44" y="1"/>
                  </a:cubicBezTo>
                  <a:cubicBezTo>
                    <a:pt x="44" y="2"/>
                    <a:pt x="45" y="2"/>
                    <a:pt x="45" y="2"/>
                  </a:cubicBezTo>
                  <a:cubicBezTo>
                    <a:pt x="46" y="2"/>
                    <a:pt x="46" y="2"/>
                    <a:pt x="46" y="3"/>
                  </a:cubicBezTo>
                  <a:cubicBezTo>
                    <a:pt x="47" y="3"/>
                    <a:pt x="47" y="3"/>
                    <a:pt x="47" y="4"/>
                  </a:cubicBezTo>
                  <a:cubicBezTo>
                    <a:pt x="48" y="4"/>
                    <a:pt x="48" y="4"/>
                    <a:pt x="49" y="4"/>
                  </a:cubicBezTo>
                  <a:cubicBezTo>
                    <a:pt x="49" y="5"/>
                    <a:pt x="49" y="5"/>
                    <a:pt x="50" y="5"/>
                  </a:cubicBezTo>
                  <a:cubicBezTo>
                    <a:pt x="50" y="5"/>
                    <a:pt x="50" y="6"/>
                    <a:pt x="51" y="6"/>
                  </a:cubicBezTo>
                  <a:cubicBezTo>
                    <a:pt x="51" y="6"/>
                    <a:pt x="51" y="7"/>
                    <a:pt x="52" y="7"/>
                  </a:cubicBezTo>
                  <a:cubicBezTo>
                    <a:pt x="52" y="7"/>
                    <a:pt x="52" y="7"/>
                    <a:pt x="52" y="7"/>
                  </a:cubicBezTo>
                  <a:cubicBezTo>
                    <a:pt x="80" y="36"/>
                    <a:pt x="80" y="36"/>
                    <a:pt x="80" y="36"/>
                  </a:cubicBezTo>
                  <a:cubicBezTo>
                    <a:pt x="80" y="35"/>
                    <a:pt x="80" y="35"/>
                    <a:pt x="80" y="34"/>
                  </a:cubicBezTo>
                  <a:cubicBezTo>
                    <a:pt x="80" y="34"/>
                    <a:pt x="80" y="34"/>
                    <a:pt x="80" y="34"/>
                  </a:cubicBezTo>
                  <a:cubicBezTo>
                    <a:pt x="80" y="34"/>
                    <a:pt x="80" y="34"/>
                    <a:pt x="80" y="34"/>
                  </a:cubicBezTo>
                  <a:cubicBezTo>
                    <a:pt x="80" y="34"/>
                    <a:pt x="80" y="34"/>
                    <a:pt x="80" y="34"/>
                  </a:cubicBezTo>
                  <a:cubicBezTo>
                    <a:pt x="80" y="34"/>
                    <a:pt x="80" y="33"/>
                    <a:pt x="80" y="33"/>
                  </a:cubicBezTo>
                  <a:cubicBezTo>
                    <a:pt x="80" y="32"/>
                    <a:pt x="80" y="32"/>
                    <a:pt x="80" y="32"/>
                  </a:cubicBezTo>
                  <a:cubicBezTo>
                    <a:pt x="80" y="32"/>
                    <a:pt x="80" y="32"/>
                    <a:pt x="80" y="32"/>
                  </a:cubicBezTo>
                  <a:cubicBezTo>
                    <a:pt x="80" y="32"/>
                    <a:pt x="80" y="31"/>
                    <a:pt x="80" y="31"/>
                  </a:cubicBezTo>
                  <a:cubicBezTo>
                    <a:pt x="80" y="31"/>
                    <a:pt x="80" y="31"/>
                    <a:pt x="80" y="31"/>
                  </a:cubicBezTo>
                  <a:cubicBezTo>
                    <a:pt x="80" y="31"/>
                    <a:pt x="80" y="31"/>
                    <a:pt x="80" y="31"/>
                  </a:cubicBezTo>
                  <a:cubicBezTo>
                    <a:pt x="81" y="30"/>
                    <a:pt x="81" y="30"/>
                    <a:pt x="81" y="29"/>
                  </a:cubicBezTo>
                  <a:cubicBezTo>
                    <a:pt x="81" y="29"/>
                    <a:pt x="81" y="29"/>
                    <a:pt x="81" y="29"/>
                  </a:cubicBezTo>
                  <a:cubicBezTo>
                    <a:pt x="81" y="29"/>
                    <a:pt x="81" y="29"/>
                    <a:pt x="81" y="29"/>
                  </a:cubicBezTo>
                  <a:cubicBezTo>
                    <a:pt x="81" y="29"/>
                    <a:pt x="81" y="29"/>
                    <a:pt x="81" y="29"/>
                  </a:cubicBezTo>
                  <a:cubicBezTo>
                    <a:pt x="81" y="29"/>
                    <a:pt x="81" y="28"/>
                    <a:pt x="81" y="28"/>
                  </a:cubicBezTo>
                  <a:cubicBezTo>
                    <a:pt x="81" y="28"/>
                    <a:pt x="81" y="28"/>
                    <a:pt x="81" y="28"/>
                  </a:cubicBezTo>
                  <a:cubicBezTo>
                    <a:pt x="81" y="27"/>
                    <a:pt x="81" y="27"/>
                    <a:pt x="81" y="27"/>
                  </a:cubicBezTo>
                  <a:cubicBezTo>
                    <a:pt x="81" y="27"/>
                    <a:pt x="81" y="27"/>
                    <a:pt x="81" y="26"/>
                  </a:cubicBezTo>
                  <a:cubicBezTo>
                    <a:pt x="81" y="26"/>
                    <a:pt x="81" y="26"/>
                    <a:pt x="81" y="26"/>
                  </a:cubicBezTo>
                  <a:cubicBezTo>
                    <a:pt x="81" y="26"/>
                    <a:pt x="81" y="26"/>
                    <a:pt x="81" y="26"/>
                  </a:cubicBezTo>
                  <a:cubicBezTo>
                    <a:pt x="81" y="25"/>
                    <a:pt x="81" y="25"/>
                    <a:pt x="81" y="24"/>
                  </a:cubicBezTo>
                  <a:cubicBezTo>
                    <a:pt x="81" y="24"/>
                    <a:pt x="81" y="24"/>
                    <a:pt x="81" y="24"/>
                  </a:cubicBezTo>
                  <a:cubicBezTo>
                    <a:pt x="81" y="24"/>
                    <a:pt x="81" y="24"/>
                    <a:pt x="81" y="24"/>
                  </a:cubicBezTo>
                  <a:cubicBezTo>
                    <a:pt x="81" y="24"/>
                    <a:pt x="81" y="23"/>
                    <a:pt x="82" y="23"/>
                  </a:cubicBezTo>
                  <a:cubicBezTo>
                    <a:pt x="82" y="23"/>
                    <a:pt x="82" y="23"/>
                    <a:pt x="82" y="23"/>
                  </a:cubicBezTo>
                  <a:cubicBezTo>
                    <a:pt x="82" y="23"/>
                    <a:pt x="82" y="23"/>
                    <a:pt x="82" y="23"/>
                  </a:cubicBezTo>
                  <a:cubicBezTo>
                    <a:pt x="82" y="22"/>
                    <a:pt x="82" y="22"/>
                    <a:pt x="82" y="21"/>
                  </a:cubicBezTo>
                  <a:cubicBezTo>
                    <a:pt x="82" y="21"/>
                    <a:pt x="82" y="21"/>
                    <a:pt x="82" y="21"/>
                  </a:cubicBezTo>
                  <a:cubicBezTo>
                    <a:pt x="82" y="21"/>
                    <a:pt x="82" y="20"/>
                    <a:pt x="83" y="20"/>
                  </a:cubicBezTo>
                  <a:cubicBezTo>
                    <a:pt x="83" y="20"/>
                    <a:pt x="83" y="20"/>
                    <a:pt x="83" y="20"/>
                  </a:cubicBezTo>
                  <a:cubicBezTo>
                    <a:pt x="83" y="20"/>
                    <a:pt x="83" y="20"/>
                    <a:pt x="83" y="20"/>
                  </a:cubicBezTo>
                  <a:cubicBezTo>
                    <a:pt x="83" y="19"/>
                    <a:pt x="83" y="19"/>
                    <a:pt x="83" y="18"/>
                  </a:cubicBezTo>
                  <a:cubicBezTo>
                    <a:pt x="83" y="18"/>
                    <a:pt x="83" y="18"/>
                    <a:pt x="83" y="18"/>
                  </a:cubicBezTo>
                  <a:cubicBezTo>
                    <a:pt x="83" y="18"/>
                    <a:pt x="83" y="18"/>
                    <a:pt x="83" y="18"/>
                  </a:cubicBezTo>
                  <a:cubicBezTo>
                    <a:pt x="83" y="18"/>
                    <a:pt x="84" y="17"/>
                    <a:pt x="84" y="17"/>
                  </a:cubicBezTo>
                  <a:cubicBezTo>
                    <a:pt x="84" y="17"/>
                    <a:pt x="84" y="17"/>
                    <a:pt x="84" y="17"/>
                  </a:cubicBezTo>
                  <a:cubicBezTo>
                    <a:pt x="84" y="17"/>
                    <a:pt x="84" y="17"/>
                    <a:pt x="84" y="17"/>
                  </a:cubicBezTo>
                  <a:cubicBezTo>
                    <a:pt x="84" y="16"/>
                    <a:pt x="84" y="16"/>
                    <a:pt x="85" y="15"/>
                  </a:cubicBezTo>
                  <a:cubicBezTo>
                    <a:pt x="85" y="15"/>
                    <a:pt x="85" y="15"/>
                    <a:pt x="85" y="15"/>
                  </a:cubicBezTo>
                  <a:cubicBezTo>
                    <a:pt x="85" y="15"/>
                    <a:pt x="85" y="15"/>
                    <a:pt x="85" y="15"/>
                  </a:cubicBezTo>
                  <a:cubicBezTo>
                    <a:pt x="85" y="15"/>
                    <a:pt x="85" y="14"/>
                    <a:pt x="85" y="14"/>
                  </a:cubicBezTo>
                  <a:cubicBezTo>
                    <a:pt x="86" y="13"/>
                    <a:pt x="86" y="13"/>
                    <a:pt x="86" y="13"/>
                  </a:cubicBezTo>
                  <a:cubicBezTo>
                    <a:pt x="86" y="13"/>
                    <a:pt x="87" y="12"/>
                    <a:pt x="87" y="12"/>
                  </a:cubicBezTo>
                  <a:cubicBezTo>
                    <a:pt x="87" y="12"/>
                    <a:pt x="87" y="12"/>
                    <a:pt x="88" y="11"/>
                  </a:cubicBezTo>
                  <a:cubicBezTo>
                    <a:pt x="88" y="11"/>
                    <a:pt x="88" y="11"/>
                    <a:pt x="89" y="11"/>
                  </a:cubicBezTo>
                  <a:cubicBezTo>
                    <a:pt x="89" y="10"/>
                    <a:pt x="89" y="10"/>
                    <a:pt x="90" y="10"/>
                  </a:cubicBezTo>
                  <a:cubicBezTo>
                    <a:pt x="90" y="10"/>
                    <a:pt x="90" y="10"/>
                    <a:pt x="90" y="10"/>
                  </a:cubicBezTo>
                  <a:cubicBezTo>
                    <a:pt x="91" y="10"/>
                    <a:pt x="91" y="10"/>
                    <a:pt x="91" y="10"/>
                  </a:cubicBezTo>
                  <a:cubicBezTo>
                    <a:pt x="91" y="10"/>
                    <a:pt x="91" y="10"/>
                    <a:pt x="91" y="10"/>
                  </a:cubicBezTo>
                  <a:cubicBezTo>
                    <a:pt x="114" y="33"/>
                    <a:pt x="114" y="33"/>
                    <a:pt x="114" y="33"/>
                  </a:cubicBezTo>
                  <a:cubicBezTo>
                    <a:pt x="119" y="31"/>
                    <a:pt x="122" y="28"/>
                    <a:pt x="123" y="25"/>
                  </a:cubicBezTo>
                  <a:cubicBezTo>
                    <a:pt x="123" y="22"/>
                    <a:pt x="123" y="22"/>
                    <a:pt x="123" y="22"/>
                  </a:cubicBezTo>
                  <a:cubicBezTo>
                    <a:pt x="123" y="20"/>
                    <a:pt x="123" y="20"/>
                    <a:pt x="123" y="20"/>
                  </a:cubicBezTo>
                  <a:cubicBezTo>
                    <a:pt x="123" y="18"/>
                    <a:pt x="123" y="18"/>
                    <a:pt x="123" y="18"/>
                  </a:cubicBezTo>
                  <a:cubicBezTo>
                    <a:pt x="123" y="16"/>
                    <a:pt x="123" y="16"/>
                    <a:pt x="123" y="16"/>
                  </a:cubicBezTo>
                  <a:cubicBezTo>
                    <a:pt x="122" y="15"/>
                    <a:pt x="122" y="15"/>
                    <a:pt x="122" y="15"/>
                  </a:cubicBezTo>
                  <a:cubicBezTo>
                    <a:pt x="122" y="13"/>
                    <a:pt x="122" y="13"/>
                    <a:pt x="122" y="13"/>
                  </a:cubicBezTo>
                  <a:cubicBezTo>
                    <a:pt x="122" y="12"/>
                    <a:pt x="122" y="12"/>
                    <a:pt x="122" y="12"/>
                  </a:cubicBezTo>
                  <a:cubicBezTo>
                    <a:pt x="122" y="11"/>
                    <a:pt x="122" y="11"/>
                    <a:pt x="122" y="11"/>
                  </a:cubicBezTo>
                  <a:cubicBezTo>
                    <a:pt x="121" y="10"/>
                    <a:pt x="121" y="10"/>
                    <a:pt x="121" y="10"/>
                  </a:cubicBezTo>
                  <a:cubicBezTo>
                    <a:pt x="121" y="9"/>
                    <a:pt x="121" y="9"/>
                    <a:pt x="121" y="9"/>
                  </a:cubicBezTo>
                  <a:cubicBezTo>
                    <a:pt x="121" y="8"/>
                    <a:pt x="121" y="8"/>
                    <a:pt x="121" y="8"/>
                  </a:cubicBezTo>
                  <a:cubicBezTo>
                    <a:pt x="121" y="8"/>
                    <a:pt x="121" y="8"/>
                    <a:pt x="121" y="8"/>
                  </a:cubicBezTo>
                  <a:cubicBezTo>
                    <a:pt x="121" y="8"/>
                    <a:pt x="121" y="8"/>
                    <a:pt x="121" y="8"/>
                  </a:cubicBezTo>
                  <a:cubicBezTo>
                    <a:pt x="120" y="6"/>
                    <a:pt x="120" y="6"/>
                    <a:pt x="120" y="6"/>
                  </a:cubicBezTo>
                  <a:cubicBezTo>
                    <a:pt x="120" y="6"/>
                    <a:pt x="120" y="6"/>
                    <a:pt x="120" y="5"/>
                  </a:cubicBezTo>
                  <a:cubicBezTo>
                    <a:pt x="120" y="5"/>
                    <a:pt x="120" y="4"/>
                    <a:pt x="120" y="4"/>
                  </a:cubicBezTo>
                  <a:cubicBezTo>
                    <a:pt x="120" y="4"/>
                    <a:pt x="119" y="3"/>
                    <a:pt x="119" y="3"/>
                  </a:cubicBezTo>
                  <a:cubicBezTo>
                    <a:pt x="119" y="2"/>
                    <a:pt x="119" y="2"/>
                    <a:pt x="119" y="1"/>
                  </a:cubicBezTo>
                  <a:cubicBezTo>
                    <a:pt x="119" y="1"/>
                    <a:pt x="119" y="1"/>
                    <a:pt x="119" y="0"/>
                  </a:cubicBezTo>
                  <a:cubicBezTo>
                    <a:pt x="119" y="0"/>
                    <a:pt x="119" y="0"/>
                    <a:pt x="119" y="0"/>
                  </a:cubicBezTo>
                  <a:cubicBezTo>
                    <a:pt x="119" y="0"/>
                    <a:pt x="119" y="0"/>
                    <a:pt x="120" y="0"/>
                  </a:cubicBezTo>
                  <a:cubicBezTo>
                    <a:pt x="120" y="0"/>
                    <a:pt x="120" y="0"/>
                    <a:pt x="120" y="0"/>
                  </a:cubicBezTo>
                  <a:cubicBezTo>
                    <a:pt x="120" y="0"/>
                    <a:pt x="121" y="0"/>
                    <a:pt x="121" y="0"/>
                  </a:cubicBezTo>
                  <a:cubicBezTo>
                    <a:pt x="121" y="0"/>
                    <a:pt x="121" y="0"/>
                    <a:pt x="122" y="0"/>
                  </a:cubicBezTo>
                  <a:cubicBezTo>
                    <a:pt x="122" y="0"/>
                    <a:pt x="122" y="0"/>
                    <a:pt x="123" y="0"/>
                  </a:cubicBezTo>
                  <a:cubicBezTo>
                    <a:pt x="123" y="0"/>
                    <a:pt x="123" y="1"/>
                    <a:pt x="124" y="1"/>
                  </a:cubicBezTo>
                  <a:cubicBezTo>
                    <a:pt x="124" y="1"/>
                    <a:pt x="124" y="1"/>
                    <a:pt x="125" y="1"/>
                  </a:cubicBezTo>
                  <a:cubicBezTo>
                    <a:pt x="125" y="2"/>
                    <a:pt x="125" y="2"/>
                    <a:pt x="126" y="2"/>
                  </a:cubicBezTo>
                  <a:cubicBezTo>
                    <a:pt x="126" y="2"/>
                    <a:pt x="127" y="2"/>
                    <a:pt x="127" y="3"/>
                  </a:cubicBezTo>
                  <a:cubicBezTo>
                    <a:pt x="127" y="3"/>
                    <a:pt x="128" y="3"/>
                    <a:pt x="128" y="4"/>
                  </a:cubicBezTo>
                  <a:cubicBezTo>
                    <a:pt x="128" y="4"/>
                    <a:pt x="129" y="4"/>
                    <a:pt x="129" y="4"/>
                  </a:cubicBezTo>
                  <a:cubicBezTo>
                    <a:pt x="130" y="5"/>
                    <a:pt x="130" y="5"/>
                    <a:pt x="130" y="5"/>
                  </a:cubicBezTo>
                  <a:cubicBezTo>
                    <a:pt x="131" y="5"/>
                    <a:pt x="131" y="6"/>
                    <a:pt x="131" y="6"/>
                  </a:cubicBezTo>
                  <a:cubicBezTo>
                    <a:pt x="132" y="6"/>
                    <a:pt x="132" y="7"/>
                    <a:pt x="132" y="7"/>
                  </a:cubicBezTo>
                  <a:cubicBezTo>
                    <a:pt x="132" y="7"/>
                    <a:pt x="132" y="7"/>
                    <a:pt x="132" y="7"/>
                  </a:cubicBezTo>
                  <a:cubicBezTo>
                    <a:pt x="132" y="7"/>
                    <a:pt x="132" y="7"/>
                    <a:pt x="132" y="7"/>
                  </a:cubicBezTo>
                  <a:cubicBezTo>
                    <a:pt x="133" y="7"/>
                    <a:pt x="133" y="7"/>
                    <a:pt x="133" y="8"/>
                  </a:cubicBezTo>
                  <a:cubicBezTo>
                    <a:pt x="133" y="8"/>
                    <a:pt x="133" y="8"/>
                    <a:pt x="133" y="8"/>
                  </a:cubicBezTo>
                  <a:cubicBezTo>
                    <a:pt x="133" y="8"/>
                    <a:pt x="133" y="8"/>
                    <a:pt x="133" y="8"/>
                  </a:cubicBezTo>
                  <a:cubicBezTo>
                    <a:pt x="134" y="8"/>
                    <a:pt x="134" y="9"/>
                    <a:pt x="134" y="9"/>
                  </a:cubicBezTo>
                  <a:cubicBezTo>
                    <a:pt x="134" y="9"/>
                    <a:pt x="134" y="9"/>
                    <a:pt x="134" y="9"/>
                  </a:cubicBezTo>
                  <a:cubicBezTo>
                    <a:pt x="134" y="9"/>
                    <a:pt x="134" y="9"/>
                    <a:pt x="134" y="9"/>
                  </a:cubicBezTo>
                  <a:cubicBezTo>
                    <a:pt x="250" y="125"/>
                    <a:pt x="250" y="125"/>
                    <a:pt x="250" y="125"/>
                  </a:cubicBezTo>
                  <a:cubicBezTo>
                    <a:pt x="251" y="133"/>
                    <a:pt x="252" y="141"/>
                    <a:pt x="252" y="149"/>
                  </a:cubicBezTo>
                  <a:cubicBezTo>
                    <a:pt x="252" y="247"/>
                    <a:pt x="172" y="327"/>
                    <a:pt x="74" y="327"/>
                  </a:cubicBezTo>
                  <a:cubicBezTo>
                    <a:pt x="65" y="327"/>
                    <a:pt x="57" y="326"/>
                    <a:pt x="48" y="325"/>
                  </a:cubicBezTo>
                  <a:close/>
                </a:path>
              </a:pathLst>
            </a:custGeom>
            <a:solidFill>
              <a:srgbClr val="1E3440"/>
            </a:solidFill>
            <a:ln w="9525">
              <a:noFill/>
            </a:ln>
          </p:spPr>
          <p:txBody>
            <a:bodyPr/>
            <a:p>
              <a:pPr fontAlgn="base"/>
              <a:endParaRPr lang="zh-CN" altLang="en-US" sz="1800" strike="noStrike" noProof="1">
                <a:ea typeface="Arial Unicode MS" panose="020B0604020202020204" charset="-122"/>
              </a:endParaRPr>
            </a:p>
          </p:txBody>
        </p:sp>
      </p:grpSp>
      <p:sp>
        <p:nvSpPr>
          <p:cNvPr id="228356" name="标题 1"/>
          <p:cNvSpPr txBox="1"/>
          <p:nvPr/>
        </p:nvSpPr>
        <p:spPr>
          <a:xfrm>
            <a:off x="3088005" y="378460"/>
            <a:ext cx="3678238" cy="426720"/>
          </a:xfrm>
          <a:prstGeom prst="rect">
            <a:avLst/>
          </a:prstGeom>
          <a:noFill/>
          <a:ln w="9525">
            <a:noFill/>
            <a:miter/>
          </a:ln>
        </p:spPr>
        <p:txBody>
          <a:bodyPr wrap="square" lIns="67969" tIns="33983" rIns="67969" bIns="33983" anchor="t">
            <a:spAutoFit/>
          </a:bodyPr>
          <a:p>
            <a:pPr>
              <a:lnSpc>
                <a:spcPct val="130000"/>
              </a:lnSpc>
            </a:pPr>
            <a:r>
              <a:rPr lang="en-US" altLang="x-none" sz="1800" noProof="1" dirty="0">
                <a:solidFill>
                  <a:srgbClr val="002748"/>
                </a:solidFill>
                <a:latin typeface="Arial Unicode MS" panose="020B0604020202020204" charset="-122"/>
                <a:ea typeface="Arial Unicode MS" panose="020B0604020202020204" charset="-122"/>
                <a:cs typeface="Arial Unicode MS" panose="020B0604020202020204" charset="-122"/>
              </a:rPr>
              <a:t>TENSORFLOW</a:t>
            </a:r>
            <a:endParaRPr lang="en-US" altLang="x-none" sz="1800"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5" name="标题 1"/>
          <p:cNvSpPr txBox="1"/>
          <p:nvPr/>
        </p:nvSpPr>
        <p:spPr>
          <a:xfrm>
            <a:off x="3257868" y="1075373"/>
            <a:ext cx="3678238" cy="786130"/>
          </a:xfrm>
          <a:prstGeom prst="rect">
            <a:avLst/>
          </a:prstGeom>
          <a:noFill/>
          <a:ln w="9525">
            <a:noFill/>
            <a:miter/>
          </a:ln>
        </p:spPr>
        <p:txBody>
          <a:bodyPr wrap="square" lIns="67969" tIns="33983" rIns="67969" bIns="33983" anchor="t">
            <a:spAutoFit/>
          </a:bodyPr>
          <a:p>
            <a:pPr>
              <a:lnSpc>
                <a:spcPct val="130000"/>
              </a:lnSpc>
            </a:pPr>
            <a:r>
              <a:rPr lang="en-US" altLang="x-none" sz="1800" dirty="0">
                <a:solidFill>
                  <a:srgbClr val="FF9900"/>
                </a:solidFill>
                <a:latin typeface="Arial Unicode MS" panose="020B0604020202020204" charset="-122"/>
                <a:ea typeface="Arial Unicode MS" panose="020B0604020202020204" charset="-122"/>
                <a:cs typeface="Arial Unicode MS" panose="020B0604020202020204" charset="-122"/>
                <a:sym typeface="+mn-ea"/>
              </a:rPr>
              <a:t>ADVANTAGES OF TENSORFLOW</a:t>
            </a:r>
            <a:endParaRPr lang="en-US" altLang="x-none" sz="1800" noProof="1" dirty="0">
              <a:solidFill>
                <a:srgbClr val="FF9900"/>
              </a:solidFill>
              <a:latin typeface="Arial Unicode MS" panose="020B0604020202020204" charset="-122"/>
              <a:ea typeface="Arial Unicode MS" panose="020B0604020202020204" charset="-122"/>
              <a:cs typeface="Arial Unicode MS" panose="020B0604020202020204" charset="-122"/>
            </a:endParaRPr>
          </a:p>
          <a:p>
            <a:pPr>
              <a:lnSpc>
                <a:spcPct val="130000"/>
              </a:lnSpc>
            </a:pPr>
            <a:endParaRPr lang="en-US" altLang="x-none" sz="1800" noProof="1" dirty="0">
              <a:solidFill>
                <a:srgbClr val="FF9900"/>
              </a:solidFill>
              <a:latin typeface="Arial Unicode MS" panose="020B0604020202020204" charset="-122"/>
              <a:ea typeface="Arial Unicode MS" panose="020B0604020202020204" charset="-122"/>
              <a:cs typeface="Arial Unicode MS" panose="020B0604020202020204" charset="-122"/>
            </a:endParaRPr>
          </a:p>
        </p:txBody>
      </p:sp>
      <p:sp>
        <p:nvSpPr>
          <p:cNvPr id="6" name="标题 1"/>
          <p:cNvSpPr txBox="1"/>
          <p:nvPr/>
        </p:nvSpPr>
        <p:spPr>
          <a:xfrm>
            <a:off x="3427730" y="1781810"/>
            <a:ext cx="3678238" cy="426720"/>
          </a:xfrm>
          <a:prstGeom prst="rect">
            <a:avLst/>
          </a:prstGeom>
          <a:noFill/>
          <a:ln w="9525">
            <a:noFill/>
            <a:miter/>
          </a:ln>
        </p:spPr>
        <p:txBody>
          <a:bodyPr wrap="square" lIns="67969" tIns="33983" rIns="67969" bIns="33983" anchor="t">
            <a:spAutoFit/>
          </a:bodyPr>
          <a:p>
            <a:pPr>
              <a:lnSpc>
                <a:spcPct val="130000"/>
              </a:lnSpc>
            </a:pPr>
            <a:r>
              <a:rPr lang="en-US" altLang="x-none" sz="1800" noProof="1" dirty="0">
                <a:solidFill>
                  <a:srgbClr val="002748"/>
                </a:solidFill>
                <a:latin typeface="Arial Unicode MS" panose="020B0604020202020204" charset="-122"/>
                <a:ea typeface="Arial Unicode MS" panose="020B0604020202020204" charset="-122"/>
                <a:cs typeface="Arial Unicode MS" panose="020B0604020202020204" charset="-122"/>
              </a:rPr>
              <a:t>TENSORS</a:t>
            </a:r>
            <a:endParaRPr lang="en-US" altLang="x-none" sz="1800"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7" name="标题 1"/>
          <p:cNvSpPr txBox="1"/>
          <p:nvPr/>
        </p:nvSpPr>
        <p:spPr>
          <a:xfrm>
            <a:off x="3596005" y="2478723"/>
            <a:ext cx="3679825" cy="426720"/>
          </a:xfrm>
          <a:prstGeom prst="rect">
            <a:avLst/>
          </a:prstGeom>
          <a:noFill/>
          <a:ln w="9525">
            <a:noFill/>
            <a:miter/>
          </a:ln>
        </p:spPr>
        <p:txBody>
          <a:bodyPr wrap="square" lIns="67969" tIns="33983" rIns="67969" bIns="33983" anchor="t">
            <a:spAutoFit/>
          </a:bodyPr>
          <a:p>
            <a:pPr>
              <a:lnSpc>
                <a:spcPct val="130000"/>
              </a:lnSpc>
            </a:pPr>
            <a:r>
              <a:rPr lang="en-US" altLang="x-none" sz="1800" noProof="1" dirty="0">
                <a:solidFill>
                  <a:srgbClr val="FF9900"/>
                </a:solidFill>
                <a:latin typeface="Arial Unicode MS" panose="020B0604020202020204" charset="-122"/>
                <a:ea typeface="Arial Unicode MS" panose="020B0604020202020204" charset="-122"/>
                <a:cs typeface="Arial Unicode MS" panose="020B0604020202020204" charset="-122"/>
              </a:rPr>
              <a:t>RANK 1, RANK 2 AND n-D TENSORS</a:t>
            </a:r>
            <a:endParaRPr lang="en-US" altLang="x-none" sz="1800" noProof="1" dirty="0">
              <a:solidFill>
                <a:srgbClr val="FF9900"/>
              </a:solidFill>
              <a:latin typeface="Arial Unicode MS" panose="020B0604020202020204" charset="-122"/>
              <a:ea typeface="Arial Unicode MS" panose="020B0604020202020204" charset="-122"/>
              <a:cs typeface="Arial Unicode MS" panose="020B0604020202020204" charset="-122"/>
            </a:endParaRPr>
          </a:p>
        </p:txBody>
      </p:sp>
      <p:sp>
        <p:nvSpPr>
          <p:cNvPr id="8" name="标题 1"/>
          <p:cNvSpPr txBox="1"/>
          <p:nvPr/>
        </p:nvSpPr>
        <p:spPr>
          <a:xfrm>
            <a:off x="3765868" y="3185160"/>
            <a:ext cx="3678238" cy="426720"/>
          </a:xfrm>
          <a:prstGeom prst="rect">
            <a:avLst/>
          </a:prstGeom>
          <a:noFill/>
          <a:ln w="9525">
            <a:noFill/>
            <a:miter/>
          </a:ln>
        </p:spPr>
        <p:txBody>
          <a:bodyPr wrap="square" lIns="67969" tIns="33983" rIns="67969" bIns="33983" anchor="t">
            <a:spAutoFit/>
          </a:bodyPr>
          <a:p>
            <a:pPr>
              <a:lnSpc>
                <a:spcPct val="130000"/>
              </a:lnSpc>
            </a:pPr>
            <a:r>
              <a:rPr lang="en-US" altLang="x-none" sz="1800" noProof="1" dirty="0">
                <a:solidFill>
                  <a:srgbClr val="002748"/>
                </a:solidFill>
                <a:latin typeface="Arial Unicode MS" panose="020B0604020202020204" charset="-122"/>
                <a:ea typeface="Arial Unicode MS" panose="020B0604020202020204" charset="-122"/>
                <a:cs typeface="Arial Unicode MS" panose="020B0604020202020204" charset="-122"/>
              </a:rPr>
              <a:t>KERAS</a:t>
            </a:r>
            <a:endParaRPr lang="en-US" altLang="x-none" sz="1800"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9" name="标题 1"/>
          <p:cNvSpPr txBox="1"/>
          <p:nvPr/>
        </p:nvSpPr>
        <p:spPr>
          <a:xfrm>
            <a:off x="3935730" y="3891598"/>
            <a:ext cx="3678238" cy="786130"/>
          </a:xfrm>
          <a:prstGeom prst="rect">
            <a:avLst/>
          </a:prstGeom>
          <a:noFill/>
          <a:ln w="9525">
            <a:noFill/>
            <a:miter/>
          </a:ln>
        </p:spPr>
        <p:txBody>
          <a:bodyPr wrap="square" lIns="67969" tIns="33983" rIns="67969" bIns="33983" anchor="t">
            <a:spAutoFit/>
          </a:bodyPr>
          <a:p>
            <a:pPr>
              <a:lnSpc>
                <a:spcPct val="130000"/>
              </a:lnSpc>
            </a:pPr>
            <a:r>
              <a:rPr lang="en-US" altLang="x-none" sz="1800" noProof="1" dirty="0">
                <a:solidFill>
                  <a:srgbClr val="FF9900"/>
                </a:solidFill>
                <a:latin typeface="Arial Unicode MS" panose="020B0604020202020204" charset="-122"/>
                <a:ea typeface="Arial Unicode MS" panose="020B0604020202020204" charset="-122"/>
                <a:cs typeface="Arial Unicode MS" panose="020B0604020202020204" charset="-122"/>
              </a:rPr>
              <a:t>KERAS SEQUENTIAL AND FUNCTIONAL API</a:t>
            </a:r>
            <a:endParaRPr lang="en-US" altLang="x-none" sz="1800" noProof="1" dirty="0">
              <a:solidFill>
                <a:srgbClr val="FF9900"/>
              </a:solidFill>
              <a:latin typeface="Arial Unicode MS" panose="020B0604020202020204" charset="-122"/>
              <a:ea typeface="Arial Unicode MS" panose="020B0604020202020204" charset="-122"/>
              <a:cs typeface="Arial Unicode MS" panose="020B0604020202020204" charset="-122"/>
            </a:endParaRPr>
          </a:p>
        </p:txBody>
      </p:sp>
      <p:sp>
        <p:nvSpPr>
          <p:cNvPr id="10" name="任意多边形 9"/>
          <p:cNvSpPr/>
          <p:nvPr/>
        </p:nvSpPr>
        <p:spPr>
          <a:xfrm rot="10800000">
            <a:off x="7453313" y="-47625"/>
            <a:ext cx="3017838" cy="5243513"/>
          </a:xfrm>
          <a:custGeom>
            <a:avLst/>
            <a:gdLst>
              <a:gd name="connisteX0" fmla="*/ 0 w 3018155"/>
              <a:gd name="connsiteY0" fmla="*/ 0 h 5243195"/>
              <a:gd name="connisteX1" fmla="*/ 0 w 3018155"/>
              <a:gd name="connsiteY1" fmla="*/ 5243195 h 5243195"/>
              <a:gd name="connisteX2" fmla="*/ 3018155 w 3018155"/>
              <a:gd name="connsiteY2" fmla="*/ 5243195 h 5243195"/>
              <a:gd name="connisteX3" fmla="*/ 2002155 w 3018155"/>
              <a:gd name="connsiteY3" fmla="*/ 0 h 5243195"/>
              <a:gd name="connisteX4" fmla="*/ 0 w 3018155"/>
              <a:gd name="connsiteY4" fmla="*/ 0 h 524319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18155" h="5243195">
                <a:moveTo>
                  <a:pt x="0" y="0"/>
                </a:moveTo>
                <a:lnTo>
                  <a:pt x="0" y="5243195"/>
                </a:lnTo>
                <a:lnTo>
                  <a:pt x="3018155" y="5243195"/>
                </a:lnTo>
                <a:lnTo>
                  <a:pt x="2002155" y="0"/>
                </a:lnTo>
                <a:lnTo>
                  <a:pt x="0" y="0"/>
                </a:lnTo>
                <a:close/>
              </a:path>
            </a:pathLst>
          </a:cu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1" name="文本框 10"/>
          <p:cNvSpPr txBox="1"/>
          <p:nvPr/>
        </p:nvSpPr>
        <p:spPr>
          <a:xfrm>
            <a:off x="243205" y="2362835"/>
            <a:ext cx="2022475" cy="398780"/>
          </a:xfrm>
          <a:prstGeom prst="rect">
            <a:avLst/>
          </a:prstGeom>
          <a:noFill/>
          <a:ln w="9525">
            <a:noFill/>
          </a:ln>
        </p:spPr>
        <p:txBody>
          <a:bodyPr wrap="square" anchor="t">
            <a:spAutoFit/>
          </a:bodyPr>
          <a:p>
            <a:pPr algn="dist"/>
            <a:r>
              <a:rPr lang="en-US" altLang="zh-CN" sz="2000" b="1" u="sng">
                <a:solidFill>
                  <a:schemeClr val="bg1"/>
                </a:solidFill>
                <a:latin typeface="Arial Unicode MS" panose="020B0604020202020204" charset="-122"/>
                <a:ea typeface="Arial Unicode MS" panose="020B0604020202020204" charset="-122"/>
              </a:rPr>
              <a:t>CONTENTS</a:t>
            </a:r>
            <a:endParaRPr lang="en-US" altLang="zh-CN" sz="2000" b="1" u="sng">
              <a:solidFill>
                <a:schemeClr val="bg1"/>
              </a:solidFill>
              <a:latin typeface="Arial Unicode MS" panose="020B0604020202020204" charset="-122"/>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par>
                          <p:cTn id="17" fill="hold">
                            <p:stCondLst>
                              <p:cond delay="1049"/>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000000"/>
                                          </p:val>
                                        </p:tav>
                                        <p:tav tm="100000">
                                          <p:val>
                                            <p:strVal val="#ppt_w"/>
                                          </p:val>
                                        </p:tav>
                                      </p:tavLst>
                                    </p:anim>
                                    <p:anim calcmode="lin" valueType="num">
                                      <p:cBhvr>
                                        <p:cTn id="21" dur="500" fill="hold"/>
                                        <p:tgtEl>
                                          <p:spTgt spid="11"/>
                                        </p:tgtEl>
                                        <p:attrNameLst>
                                          <p:attrName>ppt_h</p:attrName>
                                        </p:attrNameLst>
                                      </p:cBhvr>
                                      <p:tavLst>
                                        <p:tav tm="0">
                                          <p:val>
                                            <p:fltVal val="0.000000"/>
                                          </p:val>
                                        </p:tav>
                                        <p:tav tm="100000">
                                          <p:val>
                                            <p:strVal val="#ppt_h"/>
                                          </p:val>
                                        </p:tav>
                                      </p:tavLst>
                                    </p:anim>
                                    <p:animEffect transition="in" filter="fade">
                                      <p:cBhvr>
                                        <p:cTn id="22" dur="500"/>
                                        <p:tgtEl>
                                          <p:spTgt spid="11"/>
                                        </p:tgtEl>
                                      </p:cBhvr>
                                    </p:animEffect>
                                  </p:childTnLst>
                                </p:cTn>
                              </p:par>
                            </p:childTnLst>
                          </p:cTn>
                        </p:par>
                        <p:par>
                          <p:cTn id="23" fill="hold">
                            <p:stCondLst>
                              <p:cond delay="1549"/>
                            </p:stCondLst>
                            <p:childTnLst>
                              <p:par>
                                <p:cTn id="24" presetID="2" presetClass="entr" presetSubtype="2"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par>
                          <p:cTn id="28" fill="hold">
                            <p:stCondLst>
                              <p:cond delay="2049"/>
                            </p:stCondLst>
                            <p:childTnLst>
                              <p:par>
                                <p:cTn id="29" presetID="49" presetClass="entr" presetSubtype="0" decel="100000" fill="hold" nodeType="afterEffect">
                                  <p:stCondLst>
                                    <p:cond delay="0"/>
                                  </p:stCondLst>
                                  <p:childTnLst>
                                    <p:set>
                                      <p:cBhvr>
                                        <p:cTn id="30" dur="1" fill="hold">
                                          <p:stCondLst>
                                            <p:cond delay="0"/>
                                          </p:stCondLst>
                                        </p:cTn>
                                        <p:tgtEl>
                                          <p:spTgt spid="317505"/>
                                        </p:tgtEl>
                                        <p:attrNameLst>
                                          <p:attrName>style.visibility</p:attrName>
                                        </p:attrNameLst>
                                      </p:cBhvr>
                                      <p:to>
                                        <p:strVal val="visible"/>
                                      </p:to>
                                    </p:set>
                                    <p:anim calcmode="lin" valueType="num">
                                      <p:cBhvr>
                                        <p:cTn id="31" dur="500" fill="hold"/>
                                        <p:tgtEl>
                                          <p:spTgt spid="317505"/>
                                        </p:tgtEl>
                                        <p:attrNameLst>
                                          <p:attrName>ppt_w</p:attrName>
                                        </p:attrNameLst>
                                      </p:cBhvr>
                                      <p:tavLst>
                                        <p:tav tm="0">
                                          <p:val>
                                            <p:fltVal val="0.000000"/>
                                          </p:val>
                                        </p:tav>
                                        <p:tav tm="100000">
                                          <p:val>
                                            <p:strVal val="#ppt_w"/>
                                          </p:val>
                                        </p:tav>
                                      </p:tavLst>
                                    </p:anim>
                                    <p:anim calcmode="lin" valueType="num">
                                      <p:cBhvr>
                                        <p:cTn id="32" dur="500" fill="hold"/>
                                        <p:tgtEl>
                                          <p:spTgt spid="317505"/>
                                        </p:tgtEl>
                                        <p:attrNameLst>
                                          <p:attrName>ppt_h</p:attrName>
                                        </p:attrNameLst>
                                      </p:cBhvr>
                                      <p:tavLst>
                                        <p:tav tm="0">
                                          <p:val>
                                            <p:fltVal val="0.000000"/>
                                          </p:val>
                                        </p:tav>
                                        <p:tav tm="100000">
                                          <p:val>
                                            <p:strVal val="#ppt_h"/>
                                          </p:val>
                                        </p:tav>
                                      </p:tavLst>
                                    </p:anim>
                                    <p:anim calcmode="lin" valueType="num">
                                      <p:cBhvr>
                                        <p:cTn id="33" dur="500" fill="hold"/>
                                        <p:tgtEl>
                                          <p:spTgt spid="317505"/>
                                        </p:tgtEl>
                                        <p:attrNameLst>
                                          <p:attrName>style.rotation</p:attrName>
                                        </p:attrNameLst>
                                      </p:cBhvr>
                                      <p:tavLst>
                                        <p:tav tm="0">
                                          <p:val>
                                            <p:fltVal val="360.000000"/>
                                          </p:val>
                                        </p:tav>
                                        <p:tav tm="100000">
                                          <p:val>
                                            <p:fltVal val="0.000000"/>
                                          </p:val>
                                        </p:tav>
                                      </p:tavLst>
                                    </p:anim>
                                    <p:animEffect transition="in" filter="fade">
                                      <p:cBhvr>
                                        <p:cTn id="34" dur="500"/>
                                        <p:tgtEl>
                                          <p:spTgt spid="317505"/>
                                        </p:tgtEl>
                                      </p:cBhvr>
                                    </p:animEffect>
                                  </p:childTnLst>
                                </p:cTn>
                              </p:par>
                            </p:childTnLst>
                          </p:cTn>
                        </p:par>
                        <p:par>
                          <p:cTn id="35" fill="hold">
                            <p:stCondLst>
                              <p:cond delay="2549"/>
                            </p:stCondLst>
                            <p:childTnLst>
                              <p:par>
                                <p:cTn id="36" presetID="53" presetClass="entr" presetSubtype="16" fill="hold" grpId="0" nodeType="afterEffect">
                                  <p:stCondLst>
                                    <p:cond delay="0"/>
                                  </p:stCondLst>
                                  <p:childTnLst>
                                    <p:set>
                                      <p:cBhvr>
                                        <p:cTn id="37" dur="1" fill="hold">
                                          <p:stCondLst>
                                            <p:cond delay="0"/>
                                          </p:stCondLst>
                                        </p:cTn>
                                        <p:tgtEl>
                                          <p:spTgt spid="228356"/>
                                        </p:tgtEl>
                                        <p:attrNameLst>
                                          <p:attrName>style.visibility</p:attrName>
                                        </p:attrNameLst>
                                      </p:cBhvr>
                                      <p:to>
                                        <p:strVal val="visible"/>
                                      </p:to>
                                    </p:set>
                                    <p:anim calcmode="lin" valueType="num">
                                      <p:cBhvr>
                                        <p:cTn id="38" dur="500" fill="hold"/>
                                        <p:tgtEl>
                                          <p:spTgt spid="228356"/>
                                        </p:tgtEl>
                                        <p:attrNameLst>
                                          <p:attrName>ppt_w</p:attrName>
                                        </p:attrNameLst>
                                      </p:cBhvr>
                                      <p:tavLst>
                                        <p:tav tm="0">
                                          <p:val>
                                            <p:fltVal val="0.000000"/>
                                          </p:val>
                                        </p:tav>
                                        <p:tav tm="100000">
                                          <p:val>
                                            <p:strVal val="#ppt_w"/>
                                          </p:val>
                                        </p:tav>
                                      </p:tavLst>
                                    </p:anim>
                                    <p:anim calcmode="lin" valueType="num">
                                      <p:cBhvr>
                                        <p:cTn id="39" dur="500" fill="hold"/>
                                        <p:tgtEl>
                                          <p:spTgt spid="228356"/>
                                        </p:tgtEl>
                                        <p:attrNameLst>
                                          <p:attrName>ppt_h</p:attrName>
                                        </p:attrNameLst>
                                      </p:cBhvr>
                                      <p:tavLst>
                                        <p:tav tm="0">
                                          <p:val>
                                            <p:fltVal val="0.000000"/>
                                          </p:val>
                                        </p:tav>
                                        <p:tav tm="100000">
                                          <p:val>
                                            <p:strVal val="#ppt_h"/>
                                          </p:val>
                                        </p:tav>
                                      </p:tavLst>
                                    </p:anim>
                                    <p:animEffect transition="in" filter="fade">
                                      <p:cBhvr>
                                        <p:cTn id="40" dur="500"/>
                                        <p:tgtEl>
                                          <p:spTgt spid="228356"/>
                                        </p:tgtEl>
                                      </p:cBhvr>
                                    </p:animEffect>
                                  </p:childTnLst>
                                </p:cTn>
                              </p:par>
                            </p:childTnLst>
                          </p:cTn>
                        </p:par>
                        <p:par>
                          <p:cTn id="41" fill="hold">
                            <p:stCondLst>
                              <p:cond delay="3049"/>
                            </p:stCondLst>
                            <p:childTnLst>
                              <p:par>
                                <p:cTn id="42" presetID="49" presetClass="entr" presetSubtype="0" decel="100000" fill="hold" nodeType="afterEffect">
                                  <p:stCondLst>
                                    <p:cond delay="0"/>
                                  </p:stCondLst>
                                  <p:childTnLst>
                                    <p:set>
                                      <p:cBhvr>
                                        <p:cTn id="43" dur="1" fill="hold">
                                          <p:stCondLst>
                                            <p:cond delay="0"/>
                                          </p:stCondLst>
                                        </p:cTn>
                                        <p:tgtEl>
                                          <p:spTgt spid="317538"/>
                                        </p:tgtEl>
                                        <p:attrNameLst>
                                          <p:attrName>style.visibility</p:attrName>
                                        </p:attrNameLst>
                                      </p:cBhvr>
                                      <p:to>
                                        <p:strVal val="visible"/>
                                      </p:to>
                                    </p:set>
                                    <p:anim calcmode="lin" valueType="num">
                                      <p:cBhvr>
                                        <p:cTn id="44" dur="500" fill="hold"/>
                                        <p:tgtEl>
                                          <p:spTgt spid="317538"/>
                                        </p:tgtEl>
                                        <p:attrNameLst>
                                          <p:attrName>ppt_w</p:attrName>
                                        </p:attrNameLst>
                                      </p:cBhvr>
                                      <p:tavLst>
                                        <p:tav tm="0">
                                          <p:val>
                                            <p:fltVal val="0.000000"/>
                                          </p:val>
                                        </p:tav>
                                        <p:tav tm="100000">
                                          <p:val>
                                            <p:strVal val="#ppt_w"/>
                                          </p:val>
                                        </p:tav>
                                      </p:tavLst>
                                    </p:anim>
                                    <p:anim calcmode="lin" valueType="num">
                                      <p:cBhvr>
                                        <p:cTn id="45" dur="500" fill="hold"/>
                                        <p:tgtEl>
                                          <p:spTgt spid="317538"/>
                                        </p:tgtEl>
                                        <p:attrNameLst>
                                          <p:attrName>ppt_h</p:attrName>
                                        </p:attrNameLst>
                                      </p:cBhvr>
                                      <p:tavLst>
                                        <p:tav tm="0">
                                          <p:val>
                                            <p:fltVal val="0.000000"/>
                                          </p:val>
                                        </p:tav>
                                        <p:tav tm="100000">
                                          <p:val>
                                            <p:strVal val="#ppt_h"/>
                                          </p:val>
                                        </p:tav>
                                      </p:tavLst>
                                    </p:anim>
                                    <p:anim calcmode="lin" valueType="num">
                                      <p:cBhvr>
                                        <p:cTn id="46" dur="500" fill="hold"/>
                                        <p:tgtEl>
                                          <p:spTgt spid="317538"/>
                                        </p:tgtEl>
                                        <p:attrNameLst>
                                          <p:attrName>style.rotation</p:attrName>
                                        </p:attrNameLst>
                                      </p:cBhvr>
                                      <p:tavLst>
                                        <p:tav tm="0">
                                          <p:val>
                                            <p:fltVal val="360.000000"/>
                                          </p:val>
                                        </p:tav>
                                        <p:tav tm="100000">
                                          <p:val>
                                            <p:fltVal val="0.000000"/>
                                          </p:val>
                                        </p:tav>
                                      </p:tavLst>
                                    </p:anim>
                                    <p:animEffect transition="in" filter="fade">
                                      <p:cBhvr>
                                        <p:cTn id="47" dur="500"/>
                                        <p:tgtEl>
                                          <p:spTgt spid="317538"/>
                                        </p:tgtEl>
                                      </p:cBhvr>
                                    </p:animEffect>
                                  </p:childTnLst>
                                </p:cTn>
                              </p:par>
                            </p:childTnLst>
                          </p:cTn>
                        </p:par>
                        <p:par>
                          <p:cTn id="48" fill="hold">
                            <p:stCondLst>
                              <p:cond delay="3549"/>
                            </p:stCondLst>
                            <p:childTnLst>
                              <p:par>
                                <p:cTn id="49" presetID="53" presetClass="entr" presetSubtype="16"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000000"/>
                                          </p:val>
                                        </p:tav>
                                        <p:tav tm="100000">
                                          <p:val>
                                            <p:strVal val="#ppt_w"/>
                                          </p:val>
                                        </p:tav>
                                      </p:tavLst>
                                    </p:anim>
                                    <p:anim calcmode="lin" valueType="num">
                                      <p:cBhvr>
                                        <p:cTn id="52" dur="500" fill="hold"/>
                                        <p:tgtEl>
                                          <p:spTgt spid="5"/>
                                        </p:tgtEl>
                                        <p:attrNameLst>
                                          <p:attrName>ppt_h</p:attrName>
                                        </p:attrNameLst>
                                      </p:cBhvr>
                                      <p:tavLst>
                                        <p:tav tm="0">
                                          <p:val>
                                            <p:fltVal val="0.000000"/>
                                          </p:val>
                                        </p:tav>
                                        <p:tav tm="100000">
                                          <p:val>
                                            <p:strVal val="#ppt_h"/>
                                          </p:val>
                                        </p:tav>
                                      </p:tavLst>
                                    </p:anim>
                                    <p:animEffect transition="in" filter="fade">
                                      <p:cBhvr>
                                        <p:cTn id="53" dur="500"/>
                                        <p:tgtEl>
                                          <p:spTgt spid="5"/>
                                        </p:tgtEl>
                                      </p:cBhvr>
                                    </p:animEffect>
                                  </p:childTnLst>
                                </p:cTn>
                              </p:par>
                            </p:childTnLst>
                          </p:cTn>
                        </p:par>
                        <p:par>
                          <p:cTn id="54" fill="hold">
                            <p:stCondLst>
                              <p:cond delay="4049"/>
                            </p:stCondLst>
                            <p:childTnLst>
                              <p:par>
                                <p:cTn id="55" presetID="49" presetClass="entr" presetSubtype="0" decel="100000" fill="hold" nodeType="afterEffect">
                                  <p:stCondLst>
                                    <p:cond delay="0"/>
                                  </p:stCondLst>
                                  <p:childTnLst>
                                    <p:set>
                                      <p:cBhvr>
                                        <p:cTn id="56" dur="1" fill="hold">
                                          <p:stCondLst>
                                            <p:cond delay="0"/>
                                          </p:stCondLst>
                                        </p:cTn>
                                        <p:tgtEl>
                                          <p:spTgt spid="317841"/>
                                        </p:tgtEl>
                                        <p:attrNameLst>
                                          <p:attrName>style.visibility</p:attrName>
                                        </p:attrNameLst>
                                      </p:cBhvr>
                                      <p:to>
                                        <p:strVal val="visible"/>
                                      </p:to>
                                    </p:set>
                                    <p:anim calcmode="lin" valueType="num">
                                      <p:cBhvr>
                                        <p:cTn id="57" dur="500" fill="hold"/>
                                        <p:tgtEl>
                                          <p:spTgt spid="317841"/>
                                        </p:tgtEl>
                                        <p:attrNameLst>
                                          <p:attrName>ppt_w</p:attrName>
                                        </p:attrNameLst>
                                      </p:cBhvr>
                                      <p:tavLst>
                                        <p:tav tm="0">
                                          <p:val>
                                            <p:fltVal val="0.000000"/>
                                          </p:val>
                                        </p:tav>
                                        <p:tav tm="100000">
                                          <p:val>
                                            <p:strVal val="#ppt_w"/>
                                          </p:val>
                                        </p:tav>
                                      </p:tavLst>
                                    </p:anim>
                                    <p:anim calcmode="lin" valueType="num">
                                      <p:cBhvr>
                                        <p:cTn id="58" dur="500" fill="hold"/>
                                        <p:tgtEl>
                                          <p:spTgt spid="317841"/>
                                        </p:tgtEl>
                                        <p:attrNameLst>
                                          <p:attrName>ppt_h</p:attrName>
                                        </p:attrNameLst>
                                      </p:cBhvr>
                                      <p:tavLst>
                                        <p:tav tm="0">
                                          <p:val>
                                            <p:fltVal val="0.000000"/>
                                          </p:val>
                                        </p:tav>
                                        <p:tav tm="100000">
                                          <p:val>
                                            <p:strVal val="#ppt_h"/>
                                          </p:val>
                                        </p:tav>
                                      </p:tavLst>
                                    </p:anim>
                                    <p:anim calcmode="lin" valueType="num">
                                      <p:cBhvr>
                                        <p:cTn id="59" dur="500" fill="hold"/>
                                        <p:tgtEl>
                                          <p:spTgt spid="317841"/>
                                        </p:tgtEl>
                                        <p:attrNameLst>
                                          <p:attrName>style.rotation</p:attrName>
                                        </p:attrNameLst>
                                      </p:cBhvr>
                                      <p:tavLst>
                                        <p:tav tm="0">
                                          <p:val>
                                            <p:fltVal val="360.000000"/>
                                          </p:val>
                                        </p:tav>
                                        <p:tav tm="100000">
                                          <p:val>
                                            <p:fltVal val="0.000000"/>
                                          </p:val>
                                        </p:tav>
                                      </p:tavLst>
                                    </p:anim>
                                    <p:animEffect transition="in" filter="fade">
                                      <p:cBhvr>
                                        <p:cTn id="60" dur="500"/>
                                        <p:tgtEl>
                                          <p:spTgt spid="317841"/>
                                        </p:tgtEl>
                                      </p:cBhvr>
                                    </p:animEffect>
                                  </p:childTnLst>
                                </p:cTn>
                              </p:par>
                            </p:childTnLst>
                          </p:cTn>
                        </p:par>
                        <p:par>
                          <p:cTn id="61" fill="hold">
                            <p:stCondLst>
                              <p:cond delay="4549"/>
                            </p:stCondLst>
                            <p:childTnLst>
                              <p:par>
                                <p:cTn id="62" presetID="53" presetClass="entr" presetSubtype="16"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 calcmode="lin" valueType="num">
                                      <p:cBhvr>
                                        <p:cTn id="64" dur="500" fill="hold"/>
                                        <p:tgtEl>
                                          <p:spTgt spid="6"/>
                                        </p:tgtEl>
                                        <p:attrNameLst>
                                          <p:attrName>ppt_w</p:attrName>
                                        </p:attrNameLst>
                                      </p:cBhvr>
                                      <p:tavLst>
                                        <p:tav tm="0">
                                          <p:val>
                                            <p:fltVal val="0.000000"/>
                                          </p:val>
                                        </p:tav>
                                        <p:tav tm="100000">
                                          <p:val>
                                            <p:strVal val="#ppt_w"/>
                                          </p:val>
                                        </p:tav>
                                      </p:tavLst>
                                    </p:anim>
                                    <p:anim calcmode="lin" valueType="num">
                                      <p:cBhvr>
                                        <p:cTn id="65" dur="500" fill="hold"/>
                                        <p:tgtEl>
                                          <p:spTgt spid="6"/>
                                        </p:tgtEl>
                                        <p:attrNameLst>
                                          <p:attrName>ppt_h</p:attrName>
                                        </p:attrNameLst>
                                      </p:cBhvr>
                                      <p:tavLst>
                                        <p:tav tm="0">
                                          <p:val>
                                            <p:fltVal val="0.000000"/>
                                          </p:val>
                                        </p:tav>
                                        <p:tav tm="100000">
                                          <p:val>
                                            <p:strVal val="#ppt_h"/>
                                          </p:val>
                                        </p:tav>
                                      </p:tavLst>
                                    </p:anim>
                                    <p:animEffect transition="in" filter="fade">
                                      <p:cBhvr>
                                        <p:cTn id="66" dur="500"/>
                                        <p:tgtEl>
                                          <p:spTgt spid="6"/>
                                        </p:tgtEl>
                                      </p:cBhvr>
                                    </p:animEffect>
                                  </p:childTnLst>
                                </p:cTn>
                              </p:par>
                            </p:childTnLst>
                          </p:cTn>
                        </p:par>
                        <p:par>
                          <p:cTn id="67" fill="hold">
                            <p:stCondLst>
                              <p:cond delay="5049"/>
                            </p:stCondLst>
                            <p:childTnLst>
                              <p:par>
                                <p:cTn id="68" presetID="49" presetClass="entr" presetSubtype="0" decel="100000" fill="hold" nodeType="afterEffect">
                                  <p:stCondLst>
                                    <p:cond delay="0"/>
                                  </p:stCondLst>
                                  <p:childTnLst>
                                    <p:set>
                                      <p:cBhvr>
                                        <p:cTn id="69" dur="1" fill="hold">
                                          <p:stCondLst>
                                            <p:cond delay="0"/>
                                          </p:stCondLst>
                                        </p:cTn>
                                        <p:tgtEl>
                                          <p:spTgt spid="317757"/>
                                        </p:tgtEl>
                                        <p:attrNameLst>
                                          <p:attrName>style.visibility</p:attrName>
                                        </p:attrNameLst>
                                      </p:cBhvr>
                                      <p:to>
                                        <p:strVal val="visible"/>
                                      </p:to>
                                    </p:set>
                                    <p:anim calcmode="lin" valueType="num">
                                      <p:cBhvr>
                                        <p:cTn id="70" dur="500" fill="hold"/>
                                        <p:tgtEl>
                                          <p:spTgt spid="317757"/>
                                        </p:tgtEl>
                                        <p:attrNameLst>
                                          <p:attrName>ppt_w</p:attrName>
                                        </p:attrNameLst>
                                      </p:cBhvr>
                                      <p:tavLst>
                                        <p:tav tm="0">
                                          <p:val>
                                            <p:fltVal val="0.000000"/>
                                          </p:val>
                                        </p:tav>
                                        <p:tav tm="100000">
                                          <p:val>
                                            <p:strVal val="#ppt_w"/>
                                          </p:val>
                                        </p:tav>
                                      </p:tavLst>
                                    </p:anim>
                                    <p:anim calcmode="lin" valueType="num">
                                      <p:cBhvr>
                                        <p:cTn id="71" dur="500" fill="hold"/>
                                        <p:tgtEl>
                                          <p:spTgt spid="317757"/>
                                        </p:tgtEl>
                                        <p:attrNameLst>
                                          <p:attrName>ppt_h</p:attrName>
                                        </p:attrNameLst>
                                      </p:cBhvr>
                                      <p:tavLst>
                                        <p:tav tm="0">
                                          <p:val>
                                            <p:fltVal val="0.000000"/>
                                          </p:val>
                                        </p:tav>
                                        <p:tav tm="100000">
                                          <p:val>
                                            <p:strVal val="#ppt_h"/>
                                          </p:val>
                                        </p:tav>
                                      </p:tavLst>
                                    </p:anim>
                                    <p:anim calcmode="lin" valueType="num">
                                      <p:cBhvr>
                                        <p:cTn id="72" dur="500" fill="hold"/>
                                        <p:tgtEl>
                                          <p:spTgt spid="317757"/>
                                        </p:tgtEl>
                                        <p:attrNameLst>
                                          <p:attrName>style.rotation</p:attrName>
                                        </p:attrNameLst>
                                      </p:cBhvr>
                                      <p:tavLst>
                                        <p:tav tm="0">
                                          <p:val>
                                            <p:fltVal val="360.000000"/>
                                          </p:val>
                                        </p:tav>
                                        <p:tav tm="100000">
                                          <p:val>
                                            <p:fltVal val="0.000000"/>
                                          </p:val>
                                        </p:tav>
                                      </p:tavLst>
                                    </p:anim>
                                    <p:animEffect transition="in" filter="fade">
                                      <p:cBhvr>
                                        <p:cTn id="73" dur="500"/>
                                        <p:tgtEl>
                                          <p:spTgt spid="317757"/>
                                        </p:tgtEl>
                                      </p:cBhvr>
                                    </p:animEffect>
                                  </p:childTnLst>
                                </p:cTn>
                              </p:par>
                            </p:childTnLst>
                          </p:cTn>
                        </p:par>
                        <p:par>
                          <p:cTn id="74" fill="hold">
                            <p:stCondLst>
                              <p:cond delay="5549"/>
                            </p:stCondLst>
                            <p:childTnLst>
                              <p:par>
                                <p:cTn id="75" presetID="53" presetClass="entr" presetSubtype="16" fill="hold" grpId="0" nodeType="after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p:cTn id="77" dur="500" fill="hold"/>
                                        <p:tgtEl>
                                          <p:spTgt spid="7"/>
                                        </p:tgtEl>
                                        <p:attrNameLst>
                                          <p:attrName>ppt_w</p:attrName>
                                        </p:attrNameLst>
                                      </p:cBhvr>
                                      <p:tavLst>
                                        <p:tav tm="0">
                                          <p:val>
                                            <p:fltVal val="0.000000"/>
                                          </p:val>
                                        </p:tav>
                                        <p:tav tm="100000">
                                          <p:val>
                                            <p:strVal val="#ppt_w"/>
                                          </p:val>
                                        </p:tav>
                                      </p:tavLst>
                                    </p:anim>
                                    <p:anim calcmode="lin" valueType="num">
                                      <p:cBhvr>
                                        <p:cTn id="78" dur="500" fill="hold"/>
                                        <p:tgtEl>
                                          <p:spTgt spid="7"/>
                                        </p:tgtEl>
                                        <p:attrNameLst>
                                          <p:attrName>ppt_h</p:attrName>
                                        </p:attrNameLst>
                                      </p:cBhvr>
                                      <p:tavLst>
                                        <p:tav tm="0">
                                          <p:val>
                                            <p:fltVal val="0.000000"/>
                                          </p:val>
                                        </p:tav>
                                        <p:tav tm="100000">
                                          <p:val>
                                            <p:strVal val="#ppt_h"/>
                                          </p:val>
                                        </p:tav>
                                      </p:tavLst>
                                    </p:anim>
                                    <p:animEffect transition="in" filter="fade">
                                      <p:cBhvr>
                                        <p:cTn id="79" dur="500"/>
                                        <p:tgtEl>
                                          <p:spTgt spid="7"/>
                                        </p:tgtEl>
                                      </p:cBhvr>
                                    </p:animEffect>
                                  </p:childTnLst>
                                </p:cTn>
                              </p:par>
                            </p:childTnLst>
                          </p:cTn>
                        </p:par>
                        <p:par>
                          <p:cTn id="80" fill="hold">
                            <p:stCondLst>
                              <p:cond delay="6049"/>
                            </p:stCondLst>
                            <p:childTnLst>
                              <p:par>
                                <p:cTn id="81" presetID="49" presetClass="entr" presetSubtype="0" decel="100000" fill="hold" nodeType="afterEffect">
                                  <p:stCondLst>
                                    <p:cond delay="0"/>
                                  </p:stCondLst>
                                  <p:childTnLst>
                                    <p:set>
                                      <p:cBhvr>
                                        <p:cTn id="82" dur="1" fill="hold">
                                          <p:stCondLst>
                                            <p:cond delay="0"/>
                                          </p:stCondLst>
                                        </p:cTn>
                                        <p:tgtEl>
                                          <p:spTgt spid="317800"/>
                                        </p:tgtEl>
                                        <p:attrNameLst>
                                          <p:attrName>style.visibility</p:attrName>
                                        </p:attrNameLst>
                                      </p:cBhvr>
                                      <p:to>
                                        <p:strVal val="visible"/>
                                      </p:to>
                                    </p:set>
                                    <p:anim calcmode="lin" valueType="num">
                                      <p:cBhvr>
                                        <p:cTn id="83" dur="500" fill="hold"/>
                                        <p:tgtEl>
                                          <p:spTgt spid="317800"/>
                                        </p:tgtEl>
                                        <p:attrNameLst>
                                          <p:attrName>ppt_w</p:attrName>
                                        </p:attrNameLst>
                                      </p:cBhvr>
                                      <p:tavLst>
                                        <p:tav tm="0">
                                          <p:val>
                                            <p:fltVal val="0.000000"/>
                                          </p:val>
                                        </p:tav>
                                        <p:tav tm="100000">
                                          <p:val>
                                            <p:strVal val="#ppt_w"/>
                                          </p:val>
                                        </p:tav>
                                      </p:tavLst>
                                    </p:anim>
                                    <p:anim calcmode="lin" valueType="num">
                                      <p:cBhvr>
                                        <p:cTn id="84" dur="500" fill="hold"/>
                                        <p:tgtEl>
                                          <p:spTgt spid="317800"/>
                                        </p:tgtEl>
                                        <p:attrNameLst>
                                          <p:attrName>ppt_h</p:attrName>
                                        </p:attrNameLst>
                                      </p:cBhvr>
                                      <p:tavLst>
                                        <p:tav tm="0">
                                          <p:val>
                                            <p:fltVal val="0.000000"/>
                                          </p:val>
                                        </p:tav>
                                        <p:tav tm="100000">
                                          <p:val>
                                            <p:strVal val="#ppt_h"/>
                                          </p:val>
                                        </p:tav>
                                      </p:tavLst>
                                    </p:anim>
                                    <p:anim calcmode="lin" valueType="num">
                                      <p:cBhvr>
                                        <p:cTn id="85" dur="500" fill="hold"/>
                                        <p:tgtEl>
                                          <p:spTgt spid="317800"/>
                                        </p:tgtEl>
                                        <p:attrNameLst>
                                          <p:attrName>style.rotation</p:attrName>
                                        </p:attrNameLst>
                                      </p:cBhvr>
                                      <p:tavLst>
                                        <p:tav tm="0">
                                          <p:val>
                                            <p:fltVal val="360.000000"/>
                                          </p:val>
                                        </p:tav>
                                        <p:tav tm="100000">
                                          <p:val>
                                            <p:fltVal val="0.000000"/>
                                          </p:val>
                                        </p:tav>
                                      </p:tavLst>
                                    </p:anim>
                                    <p:animEffect transition="in" filter="fade">
                                      <p:cBhvr>
                                        <p:cTn id="86" dur="500"/>
                                        <p:tgtEl>
                                          <p:spTgt spid="317800"/>
                                        </p:tgtEl>
                                      </p:cBhvr>
                                    </p:animEffect>
                                  </p:childTnLst>
                                </p:cTn>
                              </p:par>
                            </p:childTnLst>
                          </p:cTn>
                        </p:par>
                        <p:par>
                          <p:cTn id="87" fill="hold">
                            <p:stCondLst>
                              <p:cond delay="6549"/>
                            </p:stCondLst>
                            <p:childTnLst>
                              <p:par>
                                <p:cTn id="88" presetID="53" presetClass="entr" presetSubtype="16" fill="hold" grpId="0" nodeType="afterEffect">
                                  <p:stCondLst>
                                    <p:cond delay="0"/>
                                  </p:stCondLst>
                                  <p:childTnLst>
                                    <p:set>
                                      <p:cBhvr>
                                        <p:cTn id="89" dur="1" fill="hold">
                                          <p:stCondLst>
                                            <p:cond delay="0"/>
                                          </p:stCondLst>
                                        </p:cTn>
                                        <p:tgtEl>
                                          <p:spTgt spid="8"/>
                                        </p:tgtEl>
                                        <p:attrNameLst>
                                          <p:attrName>style.visibility</p:attrName>
                                        </p:attrNameLst>
                                      </p:cBhvr>
                                      <p:to>
                                        <p:strVal val="visible"/>
                                      </p:to>
                                    </p:set>
                                    <p:anim calcmode="lin" valueType="num">
                                      <p:cBhvr>
                                        <p:cTn id="90" dur="500" fill="hold"/>
                                        <p:tgtEl>
                                          <p:spTgt spid="8"/>
                                        </p:tgtEl>
                                        <p:attrNameLst>
                                          <p:attrName>ppt_w</p:attrName>
                                        </p:attrNameLst>
                                      </p:cBhvr>
                                      <p:tavLst>
                                        <p:tav tm="0">
                                          <p:val>
                                            <p:fltVal val="0.000000"/>
                                          </p:val>
                                        </p:tav>
                                        <p:tav tm="100000">
                                          <p:val>
                                            <p:strVal val="#ppt_w"/>
                                          </p:val>
                                        </p:tav>
                                      </p:tavLst>
                                    </p:anim>
                                    <p:anim calcmode="lin" valueType="num">
                                      <p:cBhvr>
                                        <p:cTn id="91" dur="500" fill="hold"/>
                                        <p:tgtEl>
                                          <p:spTgt spid="8"/>
                                        </p:tgtEl>
                                        <p:attrNameLst>
                                          <p:attrName>ppt_h</p:attrName>
                                        </p:attrNameLst>
                                      </p:cBhvr>
                                      <p:tavLst>
                                        <p:tav tm="0">
                                          <p:val>
                                            <p:fltVal val="0.000000"/>
                                          </p:val>
                                        </p:tav>
                                        <p:tav tm="100000">
                                          <p:val>
                                            <p:strVal val="#ppt_h"/>
                                          </p:val>
                                        </p:tav>
                                      </p:tavLst>
                                    </p:anim>
                                    <p:animEffect transition="in" filter="fade">
                                      <p:cBhvr>
                                        <p:cTn id="92" dur="500"/>
                                        <p:tgtEl>
                                          <p:spTgt spid="8"/>
                                        </p:tgtEl>
                                      </p:cBhvr>
                                    </p:animEffect>
                                  </p:childTnLst>
                                </p:cTn>
                              </p:par>
                            </p:childTnLst>
                          </p:cTn>
                        </p:par>
                        <p:par>
                          <p:cTn id="93" fill="hold">
                            <p:stCondLst>
                              <p:cond delay="7049"/>
                            </p:stCondLst>
                            <p:childTnLst>
                              <p:par>
                                <p:cTn id="94" presetID="49" presetClass="entr" presetSubtype="0" decel="100000" fill="hold" nodeType="afterEffect">
                                  <p:stCondLst>
                                    <p:cond delay="0"/>
                                  </p:stCondLst>
                                  <p:childTnLst>
                                    <p:set>
                                      <p:cBhvr>
                                        <p:cTn id="95" dur="1" fill="hold">
                                          <p:stCondLst>
                                            <p:cond delay="0"/>
                                          </p:stCondLst>
                                        </p:cTn>
                                        <p:tgtEl>
                                          <p:spTgt spid="317911"/>
                                        </p:tgtEl>
                                        <p:attrNameLst>
                                          <p:attrName>style.visibility</p:attrName>
                                        </p:attrNameLst>
                                      </p:cBhvr>
                                      <p:to>
                                        <p:strVal val="visible"/>
                                      </p:to>
                                    </p:set>
                                    <p:anim calcmode="lin" valueType="num">
                                      <p:cBhvr>
                                        <p:cTn id="96" dur="500" fill="hold"/>
                                        <p:tgtEl>
                                          <p:spTgt spid="317911"/>
                                        </p:tgtEl>
                                        <p:attrNameLst>
                                          <p:attrName>ppt_w</p:attrName>
                                        </p:attrNameLst>
                                      </p:cBhvr>
                                      <p:tavLst>
                                        <p:tav tm="0">
                                          <p:val>
                                            <p:fltVal val="0.000000"/>
                                          </p:val>
                                        </p:tav>
                                        <p:tav tm="100000">
                                          <p:val>
                                            <p:strVal val="#ppt_w"/>
                                          </p:val>
                                        </p:tav>
                                      </p:tavLst>
                                    </p:anim>
                                    <p:anim calcmode="lin" valueType="num">
                                      <p:cBhvr>
                                        <p:cTn id="97" dur="500" fill="hold"/>
                                        <p:tgtEl>
                                          <p:spTgt spid="317911"/>
                                        </p:tgtEl>
                                        <p:attrNameLst>
                                          <p:attrName>ppt_h</p:attrName>
                                        </p:attrNameLst>
                                      </p:cBhvr>
                                      <p:tavLst>
                                        <p:tav tm="0">
                                          <p:val>
                                            <p:fltVal val="0.000000"/>
                                          </p:val>
                                        </p:tav>
                                        <p:tav tm="100000">
                                          <p:val>
                                            <p:strVal val="#ppt_h"/>
                                          </p:val>
                                        </p:tav>
                                      </p:tavLst>
                                    </p:anim>
                                    <p:anim calcmode="lin" valueType="num">
                                      <p:cBhvr>
                                        <p:cTn id="98" dur="500" fill="hold"/>
                                        <p:tgtEl>
                                          <p:spTgt spid="317911"/>
                                        </p:tgtEl>
                                        <p:attrNameLst>
                                          <p:attrName>style.rotation</p:attrName>
                                        </p:attrNameLst>
                                      </p:cBhvr>
                                      <p:tavLst>
                                        <p:tav tm="0">
                                          <p:val>
                                            <p:fltVal val="360.000000"/>
                                          </p:val>
                                        </p:tav>
                                        <p:tav tm="100000">
                                          <p:val>
                                            <p:fltVal val="0.000000"/>
                                          </p:val>
                                        </p:tav>
                                      </p:tavLst>
                                    </p:anim>
                                    <p:animEffect transition="in" filter="fade">
                                      <p:cBhvr>
                                        <p:cTn id="99" dur="500"/>
                                        <p:tgtEl>
                                          <p:spTgt spid="317911"/>
                                        </p:tgtEl>
                                      </p:cBhvr>
                                    </p:animEffect>
                                  </p:childTnLst>
                                </p:cTn>
                              </p:par>
                            </p:childTnLst>
                          </p:cTn>
                        </p:par>
                        <p:par>
                          <p:cTn id="100" fill="hold">
                            <p:stCondLst>
                              <p:cond delay="7549"/>
                            </p:stCondLst>
                            <p:childTnLst>
                              <p:par>
                                <p:cTn id="101" presetID="53" presetClass="entr" presetSubtype="16" fill="hold" grpId="0" nodeType="afterEffect">
                                  <p:stCondLst>
                                    <p:cond delay="0"/>
                                  </p:stCondLst>
                                  <p:childTnLst>
                                    <p:set>
                                      <p:cBhvr>
                                        <p:cTn id="102" dur="1" fill="hold">
                                          <p:stCondLst>
                                            <p:cond delay="0"/>
                                          </p:stCondLst>
                                        </p:cTn>
                                        <p:tgtEl>
                                          <p:spTgt spid="9"/>
                                        </p:tgtEl>
                                        <p:attrNameLst>
                                          <p:attrName>style.visibility</p:attrName>
                                        </p:attrNameLst>
                                      </p:cBhvr>
                                      <p:to>
                                        <p:strVal val="visible"/>
                                      </p:to>
                                    </p:set>
                                    <p:anim calcmode="lin" valueType="num">
                                      <p:cBhvr>
                                        <p:cTn id="103" dur="500" fill="hold"/>
                                        <p:tgtEl>
                                          <p:spTgt spid="9"/>
                                        </p:tgtEl>
                                        <p:attrNameLst>
                                          <p:attrName>ppt_w</p:attrName>
                                        </p:attrNameLst>
                                      </p:cBhvr>
                                      <p:tavLst>
                                        <p:tav tm="0">
                                          <p:val>
                                            <p:fltVal val="0.000000"/>
                                          </p:val>
                                        </p:tav>
                                        <p:tav tm="100000">
                                          <p:val>
                                            <p:strVal val="#ppt_w"/>
                                          </p:val>
                                        </p:tav>
                                      </p:tavLst>
                                    </p:anim>
                                    <p:anim calcmode="lin" valueType="num">
                                      <p:cBhvr>
                                        <p:cTn id="104" dur="500" fill="hold"/>
                                        <p:tgtEl>
                                          <p:spTgt spid="9"/>
                                        </p:tgtEl>
                                        <p:attrNameLst>
                                          <p:attrName>ppt_h</p:attrName>
                                        </p:attrNameLst>
                                      </p:cBhvr>
                                      <p:tavLst>
                                        <p:tav tm="0">
                                          <p:val>
                                            <p:fltVal val="0.000000"/>
                                          </p:val>
                                        </p:tav>
                                        <p:tav tm="100000">
                                          <p:val>
                                            <p:strVal val="#ppt_h"/>
                                          </p:val>
                                        </p:tav>
                                      </p:tavLst>
                                    </p:anim>
                                    <p:animEffect transition="in" filter="fade">
                                      <p:cBhvr>
                                        <p:cTn id="10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P spid="5" grpId="0"/>
      <p:bldP spid="6" grpId="0"/>
      <p:bldP spid="7" grpId="0"/>
      <p:bldP spid="8" grpId="0"/>
      <p:bldP spid="9" grpId="0"/>
      <p:bldP spid="4" grpId="0" bldLvl="0" animBg="1"/>
      <p:bldP spid="3" grpId="0"/>
      <p:bldP spid="11" grpId="0"/>
      <p:bldP spid="1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4500245" y="190500"/>
            <a:ext cx="311848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US" sz="3600" b="1" strike="noStrike" cap="small" noProof="1" dirty="0" smtClean="0">
                <a:solidFill>
                  <a:schemeClr val="tx1"/>
                </a:solidFill>
                <a:latin typeface="Arial Unicode MS" panose="020B0604020202020204" charset="-122"/>
                <a:ea typeface="Arial Unicode MS" panose="020B0604020202020204" charset="-122"/>
              </a:rPr>
              <a:t>TENSORFLOW</a:t>
            </a:r>
            <a:endParaRPr lang="en-US" sz="3600" b="1" strike="noStrike" cap="small" noProof="1" dirty="0" smtClean="0">
              <a:solidFill>
                <a:schemeClr val="tx1"/>
              </a:solidFill>
              <a:latin typeface="Arial Unicode MS" panose="020B0604020202020204" charset="-122"/>
              <a:ea typeface="Arial Unicode MS" panose="020B0604020202020204" charset="-122"/>
            </a:endParaRPr>
          </a:p>
        </p:txBody>
      </p:sp>
      <p:sp>
        <p:nvSpPr>
          <p:cNvPr id="314376" name="文本框 12"/>
          <p:cNvSpPr/>
          <p:nvPr/>
        </p:nvSpPr>
        <p:spPr>
          <a:xfrm>
            <a:off x="882015" y="4229100"/>
            <a:ext cx="4514850" cy="524510"/>
          </a:xfrm>
          <a:prstGeom prst="rect">
            <a:avLst/>
          </a:prstGeom>
          <a:noFill/>
          <a:ln w="9525">
            <a:noFill/>
            <a:miter/>
          </a:ln>
        </p:spPr>
        <p:txBody>
          <a:bodyPr wrap="square" anchor="t">
            <a:spAutoFit/>
          </a:bodyPr>
          <a:p>
            <a:pPr lvl="0" fontAlgn="base"/>
            <a:r>
              <a:rPr lang="zh-CN" altLang="en-US" sz="1405"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rPr>
              <a:t>import tensorflow as tf</a:t>
            </a:r>
            <a:endParaRPr lang="zh-CN" altLang="en-US" sz="1405"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endParaRPr>
          </a:p>
          <a:p>
            <a:pPr lvl="0" fontAlgn="base"/>
            <a:r>
              <a:rPr lang="zh-CN" altLang="en-US" sz="1405"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rPr>
              <a:t>print("TensorFlow version:", tf.__version__)</a:t>
            </a:r>
            <a:endParaRPr lang="zh-CN" altLang="en-US" sz="1405"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endParaRP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9" name="Picture 8"/>
          <p:cNvPicPr>
            <a:picLocks noChangeAspect="1"/>
          </p:cNvPicPr>
          <p:nvPr/>
        </p:nvPicPr>
        <p:blipFill>
          <a:blip r:embed="rId1"/>
          <a:stretch>
            <a:fillRect/>
          </a:stretch>
        </p:blipFill>
        <p:spPr>
          <a:xfrm>
            <a:off x="631190" y="1251585"/>
            <a:ext cx="2176145" cy="2176145"/>
          </a:xfrm>
          <a:prstGeom prst="rect">
            <a:avLst/>
          </a:prstGeom>
        </p:spPr>
      </p:pic>
      <p:sp>
        <p:nvSpPr>
          <p:cNvPr id="11" name="Text Box 10"/>
          <p:cNvSpPr txBox="1"/>
          <p:nvPr/>
        </p:nvSpPr>
        <p:spPr>
          <a:xfrm>
            <a:off x="3510915" y="1351280"/>
            <a:ext cx="5511165" cy="953135"/>
          </a:xfrm>
          <a:prstGeom prst="rect">
            <a:avLst/>
          </a:prstGeom>
          <a:noFill/>
        </p:spPr>
        <p:txBody>
          <a:bodyPr wrap="square" rtlCol="0">
            <a:spAutoFit/>
          </a:bodyPr>
          <a:p>
            <a:pPr algn="l"/>
            <a:r>
              <a:rPr lang="en-US" sz="1400"/>
              <a:t>TensorFlow is a free and open-source software library for machine learning and artificial intelligence. It can be used across a range of tasks but has a particular focus on training and inference of deep neural networks.</a:t>
            </a:r>
            <a:endParaRPr lang="en-US" sz="1400"/>
          </a:p>
        </p:txBody>
      </p:sp>
      <p:sp>
        <p:nvSpPr>
          <p:cNvPr id="12" name="Text Box 11"/>
          <p:cNvSpPr txBox="1"/>
          <p:nvPr/>
        </p:nvSpPr>
        <p:spPr>
          <a:xfrm>
            <a:off x="3510915" y="3078480"/>
            <a:ext cx="4807585" cy="953135"/>
          </a:xfrm>
          <a:prstGeom prst="rect">
            <a:avLst/>
          </a:prstGeom>
          <a:noFill/>
        </p:spPr>
        <p:txBody>
          <a:bodyPr wrap="square" rtlCol="0">
            <a:spAutoFit/>
          </a:bodyPr>
          <a:p>
            <a:pPr algn="l"/>
            <a:r>
              <a:rPr lang="en-US" sz="1400"/>
              <a:t>Fun Fact:</a:t>
            </a:r>
            <a:endParaRPr lang="en-US" sz="1400"/>
          </a:p>
          <a:p>
            <a:pPr algn="l"/>
            <a:r>
              <a:rPr lang="en-US" sz="1400"/>
              <a:t>TensorFlow is used by many internal Google products and teams including: Search, Gmail, Translate, Maps, Android, Photos, Speech, YouTube, and Play.</a:t>
            </a:r>
            <a:endParaRPr lang="en-US" sz="14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 calcmode="lin" valueType="num">
                                      <p:cBhvr>
                                        <p:cTn id="9" dur="500" fill="hold"/>
                                        <p:tgtEl>
                                          <p:spTgt spid="4"/>
                                        </p:tgtEl>
                                        <p:attrNameLst>
                                          <p:attrName>style.rotation</p:attrName>
                                        </p:attrNameLst>
                                      </p:cBhvr>
                                      <p:tavLst>
                                        <p:tav tm="0">
                                          <p:val>
                                            <p:fltVal val="360.000000"/>
                                          </p:val>
                                        </p:tav>
                                        <p:tav tm="100000">
                                          <p:val>
                                            <p:fltVal val="0.00000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2" fill="hold" grpId="1" nodeType="clickEffect">
                                  <p:stCondLst>
                                    <p:cond delay="0"/>
                                  </p:stCondLst>
                                  <p:childTnLst>
                                    <p:set>
                                      <p:cBhvr>
                                        <p:cTn id="14" dur="500"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fmla="">
                                          <p:val>
                                            <p:strVal val="1+#ppt_w/2"/>
                                          </p:val>
                                        </p:tav>
                                        <p:tav tm="100000" fmla="">
                                          <p:val>
                                            <p:strVal val="#ppt_x"/>
                                          </p:val>
                                        </p:tav>
                                      </p:tavLst>
                                    </p:anim>
                                    <p:anim calcmode="lin" valueType="num">
                                      <p:cBhvr additive="base">
                                        <p:cTn id="16" dur="500" fill="hold"/>
                                        <p:tgtEl>
                                          <p:spTgt spid="11"/>
                                        </p:tgtEl>
                                        <p:attrNameLst>
                                          <p:attrName>ppt_y</p:attrName>
                                        </p:attrNameLst>
                                      </p:cBhvr>
                                      <p:tavLst>
                                        <p:tav tm="0" fmla="">
                                          <p:val>
                                            <p:strVal val="#ppt_y"/>
                                          </p:val>
                                        </p:tav>
                                        <p:tav tm="100000" fmla="">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0-#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314376"/>
                                        </p:tgtEl>
                                        <p:attrNameLst>
                                          <p:attrName>style.visibility</p:attrName>
                                        </p:attrNameLst>
                                      </p:cBhvr>
                                      <p:to>
                                        <p:strVal val="visible"/>
                                      </p:to>
                                    </p:set>
                                    <p:anim calcmode="lin" valueType="num">
                                      <p:cBhvr>
                                        <p:cTn id="30" dur="500" fill="hold"/>
                                        <p:tgtEl>
                                          <p:spTgt spid="314376"/>
                                        </p:tgtEl>
                                        <p:attrNameLst>
                                          <p:attrName>ppt_w</p:attrName>
                                        </p:attrNameLst>
                                      </p:cBhvr>
                                      <p:tavLst>
                                        <p:tav tm="0">
                                          <p:val>
                                            <p:fltVal val="0.000000"/>
                                          </p:val>
                                        </p:tav>
                                        <p:tav tm="100000">
                                          <p:val>
                                            <p:strVal val="#ppt_w"/>
                                          </p:val>
                                        </p:tav>
                                      </p:tavLst>
                                    </p:anim>
                                    <p:anim calcmode="lin" valueType="num">
                                      <p:cBhvr>
                                        <p:cTn id="31" dur="500" fill="hold"/>
                                        <p:tgtEl>
                                          <p:spTgt spid="314376"/>
                                        </p:tgtEl>
                                        <p:attrNameLst>
                                          <p:attrName>ppt_h</p:attrName>
                                        </p:attrNameLst>
                                      </p:cBhvr>
                                      <p:tavLst>
                                        <p:tav tm="0">
                                          <p:val>
                                            <p:fltVal val="0.000000"/>
                                          </p:val>
                                        </p:tav>
                                        <p:tav tm="100000">
                                          <p:val>
                                            <p:strVal val="#ppt_h"/>
                                          </p:val>
                                        </p:tav>
                                      </p:tavLst>
                                    </p:anim>
                                    <p:animEffect transition="in" filter="fade">
                                      <p:cBhvr>
                                        <p:cTn id="32" dur="500"/>
                                        <p:tgtEl>
                                          <p:spTgt spid="31437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animBg="1"/>
      <p:bldP spid="314376" grpId="0"/>
      <p:bldP spid="8" grpId="0" bldLvl="0" animBg="1"/>
      <p:bldP spid="11" grpId="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2007235" y="190500"/>
            <a:ext cx="6680200"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US" sz="3600" b="1" strike="noStrike" cap="small" noProof="1" dirty="0" smtClean="0">
                <a:solidFill>
                  <a:schemeClr val="tx1"/>
                </a:solidFill>
                <a:latin typeface="Arial Unicode MS" panose="020B0604020202020204" charset="-122"/>
                <a:ea typeface="Arial Unicode MS" panose="020B0604020202020204" charset="-122"/>
              </a:rPr>
              <a:t>ADVANTAGES OF TENSORFLOW</a:t>
            </a:r>
            <a:endParaRPr lang="en-US" sz="3600" b="1" strike="noStrike" cap="small" noProof="1" dirty="0" smtClean="0">
              <a:solidFill>
                <a:schemeClr val="tx1"/>
              </a:solidFill>
              <a:latin typeface="Arial Unicode MS" panose="020B0604020202020204" charset="-122"/>
              <a:ea typeface="Arial Unicode MS" panose="020B0604020202020204" charset="-122"/>
            </a:endParaRP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9" name="Picture 8"/>
          <p:cNvPicPr>
            <a:picLocks noChangeAspect="1"/>
          </p:cNvPicPr>
          <p:nvPr/>
        </p:nvPicPr>
        <p:blipFill>
          <a:blip r:embed="rId1"/>
          <a:stretch>
            <a:fillRect/>
          </a:stretch>
        </p:blipFill>
        <p:spPr>
          <a:xfrm>
            <a:off x="631190" y="1251585"/>
            <a:ext cx="2176145" cy="2176145"/>
          </a:xfrm>
          <a:prstGeom prst="rect">
            <a:avLst/>
          </a:prstGeom>
        </p:spPr>
      </p:pic>
      <p:sp>
        <p:nvSpPr>
          <p:cNvPr id="11" name="Text Box 10"/>
          <p:cNvSpPr txBox="1"/>
          <p:nvPr/>
        </p:nvSpPr>
        <p:spPr>
          <a:xfrm>
            <a:off x="3009265" y="1251585"/>
            <a:ext cx="5511165" cy="2891790"/>
          </a:xfrm>
          <a:prstGeom prst="rect">
            <a:avLst/>
          </a:prstGeom>
          <a:noFill/>
        </p:spPr>
        <p:txBody>
          <a:bodyPr wrap="square" rtlCol="0">
            <a:spAutoFit/>
          </a:bodyPr>
          <a:p>
            <a:pPr marL="285750" indent="-285750" algn="l">
              <a:buFont typeface="Arial" panose="020B0604020202020204" pitchFamily="34" charset="0"/>
              <a:buChar char="•"/>
            </a:pPr>
            <a:r>
              <a:rPr lang="en-US" sz="1400"/>
              <a:t>TensorFlow has better computational graph visualizations which are inherent when compared to other libraries like Torch and Theano. Google backs it. And has the advantages of seamless performance, quick updates, and frequent new releases with new features.</a:t>
            </a:r>
            <a:endParaRPr lang="en-US" sz="1400"/>
          </a:p>
          <a:p>
            <a:pPr marL="285750" indent="-285750" algn="l">
              <a:buFont typeface="Arial" panose="020B0604020202020204" pitchFamily="34" charset="0"/>
              <a:buChar char="•"/>
            </a:pPr>
            <a:endParaRPr lang="en-US" sz="1400"/>
          </a:p>
          <a:p>
            <a:pPr marL="285750" indent="-285750" algn="l">
              <a:buFont typeface="Arial" panose="020B0604020202020204" pitchFamily="34" charset="0"/>
              <a:buChar char="•"/>
            </a:pPr>
            <a:r>
              <a:rPr lang="en-US" sz="1400"/>
              <a:t>This library is designed and updated by Google, so needless to say, and it has come a far way since its initial release. </a:t>
            </a:r>
            <a:endParaRPr lang="en-US" sz="1400"/>
          </a:p>
          <a:p>
            <a:pPr algn="l"/>
            <a:endParaRPr lang="en-US" sz="1400"/>
          </a:p>
          <a:p>
            <a:pPr marL="285750" indent="-285750" algn="l">
              <a:buFont typeface="Arial" panose="020B0604020202020204" pitchFamily="34" charset="0"/>
              <a:buChar char="•"/>
            </a:pPr>
            <a:r>
              <a:rPr lang="en-US" sz="1400"/>
              <a:t>The TensorFlow architecture uses TPU which makes computation faster than CPU and GPU. Models which are built over TPU can be easily deployed over clouds and works faster compared to the other two.</a:t>
            </a:r>
            <a:endParaRPr lang="en-US" sz="14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 calcmode="lin" valueType="num">
                                      <p:cBhvr>
                                        <p:cTn id="9" dur="500" fill="hold"/>
                                        <p:tgtEl>
                                          <p:spTgt spid="4"/>
                                        </p:tgtEl>
                                        <p:attrNameLst>
                                          <p:attrName>style.rotation</p:attrName>
                                        </p:attrNameLst>
                                      </p:cBhvr>
                                      <p:tavLst>
                                        <p:tav tm="0">
                                          <p:val>
                                            <p:fltVal val="360.000000"/>
                                          </p:val>
                                        </p:tav>
                                        <p:tav tm="100000">
                                          <p:val>
                                            <p:fltVal val="0.00000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2" fill="hold" grpId="1" nodeType="clickEffect">
                                  <p:stCondLst>
                                    <p:cond delay="0"/>
                                  </p:stCondLst>
                                  <p:childTnLst>
                                    <p:set>
                                      <p:cBhvr>
                                        <p:cTn id="14" dur="500"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fmla="">
                                          <p:val>
                                            <p:strVal val="1+#ppt_w/2"/>
                                          </p:val>
                                        </p:tav>
                                        <p:tav tm="100000" fmla="">
                                          <p:val>
                                            <p:strVal val="#ppt_x"/>
                                          </p:val>
                                        </p:tav>
                                      </p:tavLst>
                                    </p:anim>
                                    <p:anim calcmode="lin" valueType="num">
                                      <p:cBhvr additive="base">
                                        <p:cTn id="16" dur="500" fill="hold"/>
                                        <p:tgtEl>
                                          <p:spTgt spid="11"/>
                                        </p:tgtEl>
                                        <p:attrNameLst>
                                          <p:attrName>ppt_y</p:attrName>
                                        </p:attrNameLst>
                                      </p:cBhvr>
                                      <p:tavLst>
                                        <p:tav tm="0" fmla="">
                                          <p:val>
                                            <p:strVal val="#ppt_y"/>
                                          </p:val>
                                        </p:tav>
                                        <p:tav tm="100000" fmla="">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0-#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8" grpId="0" bldLvl="0" animBg="1"/>
      <p:bldP spid="1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4500245" y="190500"/>
            <a:ext cx="311848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US" sz="3600" b="1" strike="noStrike" cap="small" noProof="1" dirty="0" smtClean="0">
                <a:solidFill>
                  <a:schemeClr val="tx1"/>
                </a:solidFill>
                <a:latin typeface="Arial Unicode MS" panose="020B0604020202020204" charset="-122"/>
                <a:ea typeface="Arial Unicode MS" panose="020B0604020202020204" charset="-122"/>
              </a:rPr>
              <a:t>TENSORS</a:t>
            </a:r>
            <a:endParaRPr lang="en-US" sz="3600" b="1" strike="noStrike" cap="small" noProof="1" dirty="0" smtClean="0">
              <a:solidFill>
                <a:schemeClr val="tx1"/>
              </a:solidFill>
              <a:latin typeface="Arial Unicode MS" panose="020B0604020202020204" charset="-122"/>
              <a:ea typeface="Arial Unicode MS" panose="020B0604020202020204" charset="-122"/>
            </a:endParaRP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9" name="Picture 8"/>
          <p:cNvPicPr>
            <a:picLocks noChangeAspect="1"/>
          </p:cNvPicPr>
          <p:nvPr/>
        </p:nvPicPr>
        <p:blipFill>
          <a:blip r:embed="rId1"/>
          <a:stretch>
            <a:fillRect/>
          </a:stretch>
        </p:blipFill>
        <p:spPr>
          <a:xfrm>
            <a:off x="631190" y="1251585"/>
            <a:ext cx="2176145" cy="2176145"/>
          </a:xfrm>
          <a:prstGeom prst="rect">
            <a:avLst/>
          </a:prstGeom>
        </p:spPr>
      </p:pic>
      <p:sp>
        <p:nvSpPr>
          <p:cNvPr id="11" name="Text Box 10"/>
          <p:cNvSpPr txBox="1"/>
          <p:nvPr/>
        </p:nvSpPr>
        <p:spPr>
          <a:xfrm>
            <a:off x="3510915" y="1351280"/>
            <a:ext cx="5511165" cy="953135"/>
          </a:xfrm>
          <a:prstGeom prst="rect">
            <a:avLst/>
          </a:prstGeom>
          <a:noFill/>
        </p:spPr>
        <p:txBody>
          <a:bodyPr wrap="square" rtlCol="0">
            <a:spAutoFit/>
          </a:bodyPr>
          <a:p>
            <a:pPr algn="l"/>
            <a:r>
              <a:rPr lang="en-US" sz="1400"/>
              <a:t>Tensors are multi-dimensional arrays with a uniform type (called  dtype).</a:t>
            </a:r>
            <a:endParaRPr lang="en-US" sz="1400"/>
          </a:p>
          <a:p>
            <a:pPr algn="l"/>
            <a:r>
              <a:rPr lang="en-US" sz="1400"/>
              <a:t>All tensors are immutable like Python numbers and strings: you can never update the contents of a tensor, only create a new one.</a:t>
            </a:r>
            <a:endParaRPr lang="en-US" sz="1400"/>
          </a:p>
        </p:txBody>
      </p:sp>
      <p:pic>
        <p:nvPicPr>
          <p:cNvPr id="2" name="Picture 1"/>
          <p:cNvPicPr>
            <a:picLocks noChangeAspect="1"/>
          </p:cNvPicPr>
          <p:nvPr/>
        </p:nvPicPr>
        <p:blipFill>
          <a:blip r:embed="rId2"/>
          <a:stretch>
            <a:fillRect/>
          </a:stretch>
        </p:blipFill>
        <p:spPr>
          <a:xfrm>
            <a:off x="3504565" y="2899410"/>
            <a:ext cx="4879975" cy="137668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 calcmode="lin" valueType="num">
                                      <p:cBhvr>
                                        <p:cTn id="9" dur="500" fill="hold"/>
                                        <p:tgtEl>
                                          <p:spTgt spid="4"/>
                                        </p:tgtEl>
                                        <p:attrNameLst>
                                          <p:attrName>style.rotation</p:attrName>
                                        </p:attrNameLst>
                                      </p:cBhvr>
                                      <p:tavLst>
                                        <p:tav tm="0">
                                          <p:val>
                                            <p:fltVal val="360.000000"/>
                                          </p:val>
                                        </p:tav>
                                        <p:tav tm="100000">
                                          <p:val>
                                            <p:fltVal val="0.00000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2" fill="hold" grpId="1" nodeType="clickEffect">
                                  <p:stCondLst>
                                    <p:cond delay="0"/>
                                  </p:stCondLst>
                                  <p:childTnLst>
                                    <p:set>
                                      <p:cBhvr>
                                        <p:cTn id="14" dur="500"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fmla="">
                                          <p:val>
                                            <p:strVal val="1+#ppt_w/2"/>
                                          </p:val>
                                        </p:tav>
                                        <p:tav tm="100000" fmla="">
                                          <p:val>
                                            <p:strVal val="#ppt_x"/>
                                          </p:val>
                                        </p:tav>
                                      </p:tavLst>
                                    </p:anim>
                                    <p:anim calcmode="lin" valueType="num">
                                      <p:cBhvr additive="base">
                                        <p:cTn id="16" dur="500" fill="hold"/>
                                        <p:tgtEl>
                                          <p:spTgt spid="11"/>
                                        </p:tgtEl>
                                        <p:attrNameLst>
                                          <p:attrName>ppt_y</p:attrName>
                                        </p:attrNameLst>
                                      </p:cBhvr>
                                      <p:tavLst>
                                        <p:tav tm="0" fmla="">
                                          <p:val>
                                            <p:strVal val="#ppt_y"/>
                                          </p:val>
                                        </p:tav>
                                        <p:tav tm="100000" fmla="">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0-#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7" presetClass="entr" presetSubtype="4" fill="hold" nodeType="afterEffect">
                                  <p:stCondLst>
                                    <p:cond delay="0"/>
                                  </p:stCondLst>
                                  <p:childTnLst>
                                    <p:set>
                                      <p:cBhvr>
                                        <p:cTn id="29" dur="500"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8" grpId="0" bldLvl="0" animBg="1"/>
      <p:bldP spid="1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4500245" y="190500"/>
            <a:ext cx="311848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US" sz="3600" b="1" strike="noStrike" cap="small" noProof="1" dirty="0" smtClean="0">
                <a:solidFill>
                  <a:schemeClr val="tx1"/>
                </a:solidFill>
                <a:latin typeface="Arial Unicode MS" panose="020B0604020202020204" charset="-122"/>
                <a:ea typeface="Arial Unicode MS" panose="020B0604020202020204" charset="-122"/>
              </a:rPr>
              <a:t>1D-TENSORS</a:t>
            </a:r>
            <a:endParaRPr lang="en-US" sz="3600" b="1" strike="noStrike" cap="small" noProof="1" dirty="0" smtClean="0">
              <a:solidFill>
                <a:schemeClr val="tx1"/>
              </a:solidFill>
              <a:latin typeface="Arial Unicode MS" panose="020B0604020202020204" charset="-122"/>
              <a:ea typeface="Arial Unicode MS" panose="020B0604020202020204" charset="-122"/>
            </a:endParaRP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9" name="Picture 8"/>
          <p:cNvPicPr>
            <a:picLocks noChangeAspect="1"/>
          </p:cNvPicPr>
          <p:nvPr/>
        </p:nvPicPr>
        <p:blipFill>
          <a:blip r:embed="rId1"/>
          <a:stretch>
            <a:fillRect/>
          </a:stretch>
        </p:blipFill>
        <p:spPr>
          <a:xfrm>
            <a:off x="631190" y="1251585"/>
            <a:ext cx="2176145" cy="2176145"/>
          </a:xfrm>
          <a:prstGeom prst="rect">
            <a:avLst/>
          </a:prstGeom>
        </p:spPr>
      </p:pic>
      <p:sp>
        <p:nvSpPr>
          <p:cNvPr id="11" name="Text Box 10"/>
          <p:cNvSpPr txBox="1"/>
          <p:nvPr/>
        </p:nvSpPr>
        <p:spPr>
          <a:xfrm>
            <a:off x="3510915" y="1351280"/>
            <a:ext cx="5511165" cy="521970"/>
          </a:xfrm>
          <a:prstGeom prst="rect">
            <a:avLst/>
          </a:prstGeom>
          <a:noFill/>
        </p:spPr>
        <p:txBody>
          <a:bodyPr wrap="square" rtlCol="0">
            <a:spAutoFit/>
          </a:bodyPr>
          <a:p>
            <a:pPr algn="l"/>
            <a:r>
              <a:rPr lang="en-US" sz="1400"/>
              <a:t>A "vector" or "rank-1" tensor is like a list of values. A vector has one axis:</a:t>
            </a:r>
            <a:endParaRPr lang="en-US" sz="1400"/>
          </a:p>
        </p:txBody>
      </p:sp>
      <p:pic>
        <p:nvPicPr>
          <p:cNvPr id="2" name="Picture 1"/>
          <p:cNvPicPr>
            <a:picLocks noChangeAspect="1"/>
          </p:cNvPicPr>
          <p:nvPr/>
        </p:nvPicPr>
        <p:blipFill>
          <a:blip r:embed="rId2"/>
          <a:stretch>
            <a:fillRect/>
          </a:stretch>
        </p:blipFill>
        <p:spPr>
          <a:xfrm>
            <a:off x="3235325" y="2179320"/>
            <a:ext cx="5648325" cy="118300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 calcmode="lin" valueType="num">
                                      <p:cBhvr>
                                        <p:cTn id="9" dur="500" fill="hold"/>
                                        <p:tgtEl>
                                          <p:spTgt spid="4"/>
                                        </p:tgtEl>
                                        <p:attrNameLst>
                                          <p:attrName>style.rotation</p:attrName>
                                        </p:attrNameLst>
                                      </p:cBhvr>
                                      <p:tavLst>
                                        <p:tav tm="0">
                                          <p:val>
                                            <p:fltVal val="360.000000"/>
                                          </p:val>
                                        </p:tav>
                                        <p:tav tm="100000">
                                          <p:val>
                                            <p:fltVal val="0.00000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2" fill="hold" grpId="1" nodeType="clickEffect">
                                  <p:stCondLst>
                                    <p:cond delay="0"/>
                                  </p:stCondLst>
                                  <p:childTnLst>
                                    <p:set>
                                      <p:cBhvr>
                                        <p:cTn id="14" dur="500"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fmla="">
                                          <p:val>
                                            <p:strVal val="1+#ppt_w/2"/>
                                          </p:val>
                                        </p:tav>
                                        <p:tav tm="100000" fmla="">
                                          <p:val>
                                            <p:strVal val="#ppt_x"/>
                                          </p:val>
                                        </p:tav>
                                      </p:tavLst>
                                    </p:anim>
                                    <p:anim calcmode="lin" valueType="num">
                                      <p:cBhvr additive="base">
                                        <p:cTn id="16" dur="500" fill="hold"/>
                                        <p:tgtEl>
                                          <p:spTgt spid="11"/>
                                        </p:tgtEl>
                                        <p:attrNameLst>
                                          <p:attrName>ppt_y</p:attrName>
                                        </p:attrNameLst>
                                      </p:cBhvr>
                                      <p:tavLst>
                                        <p:tav tm="0" fmla="">
                                          <p:val>
                                            <p:strVal val="#ppt_y"/>
                                          </p:val>
                                        </p:tav>
                                        <p:tav tm="100000" fmla="">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0-#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7" presetClass="entr" presetSubtype="4" fill="hold" nodeType="afterEffect">
                                  <p:stCondLst>
                                    <p:cond delay="0"/>
                                  </p:stCondLst>
                                  <p:childTnLst>
                                    <p:set>
                                      <p:cBhvr>
                                        <p:cTn id="29" dur="500"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8" grpId="0" bldLvl="0" animBg="1"/>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4500245" y="190500"/>
            <a:ext cx="311848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US" sz="3600" b="1" strike="noStrike" cap="small" noProof="1" dirty="0" smtClean="0">
                <a:solidFill>
                  <a:schemeClr val="tx1"/>
                </a:solidFill>
                <a:latin typeface="Arial Unicode MS" panose="020B0604020202020204" charset="-122"/>
                <a:ea typeface="Arial Unicode MS" panose="020B0604020202020204" charset="-122"/>
              </a:rPr>
              <a:t>2D-TENSORS</a:t>
            </a:r>
            <a:endParaRPr lang="en-US" sz="3600" b="1" strike="noStrike" cap="small" noProof="1" dirty="0" smtClean="0">
              <a:solidFill>
                <a:schemeClr val="tx1"/>
              </a:solidFill>
              <a:latin typeface="Arial Unicode MS" panose="020B0604020202020204" charset="-122"/>
              <a:ea typeface="Arial Unicode MS" panose="020B0604020202020204" charset="-122"/>
            </a:endParaRP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9" name="Picture 8"/>
          <p:cNvPicPr>
            <a:picLocks noChangeAspect="1"/>
          </p:cNvPicPr>
          <p:nvPr/>
        </p:nvPicPr>
        <p:blipFill>
          <a:blip r:embed="rId1"/>
          <a:stretch>
            <a:fillRect/>
          </a:stretch>
        </p:blipFill>
        <p:spPr>
          <a:xfrm>
            <a:off x="631190" y="1251585"/>
            <a:ext cx="2176145" cy="2176145"/>
          </a:xfrm>
          <a:prstGeom prst="rect">
            <a:avLst/>
          </a:prstGeom>
        </p:spPr>
      </p:pic>
      <p:sp>
        <p:nvSpPr>
          <p:cNvPr id="11" name="Text Box 10"/>
          <p:cNvSpPr txBox="1"/>
          <p:nvPr/>
        </p:nvSpPr>
        <p:spPr>
          <a:xfrm>
            <a:off x="3510915" y="1351280"/>
            <a:ext cx="5511165" cy="306705"/>
          </a:xfrm>
          <a:prstGeom prst="rect">
            <a:avLst/>
          </a:prstGeom>
          <a:noFill/>
        </p:spPr>
        <p:txBody>
          <a:bodyPr wrap="square" rtlCol="0">
            <a:spAutoFit/>
          </a:bodyPr>
          <a:p>
            <a:pPr algn="l"/>
            <a:r>
              <a:rPr lang="en-US" sz="1400"/>
              <a:t>A "matrix" or "rank-2" tensor has two axes:</a:t>
            </a:r>
            <a:endParaRPr lang="en-US" sz="1400"/>
          </a:p>
        </p:txBody>
      </p:sp>
      <p:pic>
        <p:nvPicPr>
          <p:cNvPr id="5" name="Picture 4"/>
          <p:cNvPicPr>
            <a:picLocks noChangeAspect="1"/>
          </p:cNvPicPr>
          <p:nvPr/>
        </p:nvPicPr>
        <p:blipFill>
          <a:blip r:embed="rId2"/>
          <a:stretch>
            <a:fillRect/>
          </a:stretch>
        </p:blipFill>
        <p:spPr>
          <a:xfrm>
            <a:off x="3331210" y="1847850"/>
            <a:ext cx="5690870" cy="183261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 calcmode="lin" valueType="num">
                                      <p:cBhvr>
                                        <p:cTn id="9" dur="500" fill="hold"/>
                                        <p:tgtEl>
                                          <p:spTgt spid="4"/>
                                        </p:tgtEl>
                                        <p:attrNameLst>
                                          <p:attrName>style.rotation</p:attrName>
                                        </p:attrNameLst>
                                      </p:cBhvr>
                                      <p:tavLst>
                                        <p:tav tm="0">
                                          <p:val>
                                            <p:fltVal val="360.000000"/>
                                          </p:val>
                                        </p:tav>
                                        <p:tav tm="100000">
                                          <p:val>
                                            <p:fltVal val="0.00000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2" fill="hold" grpId="1" nodeType="clickEffect">
                                  <p:stCondLst>
                                    <p:cond delay="0"/>
                                  </p:stCondLst>
                                  <p:childTnLst>
                                    <p:set>
                                      <p:cBhvr>
                                        <p:cTn id="14" dur="500"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fmla="">
                                          <p:val>
                                            <p:strVal val="1+#ppt_w/2"/>
                                          </p:val>
                                        </p:tav>
                                        <p:tav tm="100000" fmla="">
                                          <p:val>
                                            <p:strVal val="#ppt_x"/>
                                          </p:val>
                                        </p:tav>
                                      </p:tavLst>
                                    </p:anim>
                                    <p:anim calcmode="lin" valueType="num">
                                      <p:cBhvr additive="base">
                                        <p:cTn id="16" dur="500" fill="hold"/>
                                        <p:tgtEl>
                                          <p:spTgt spid="11"/>
                                        </p:tgtEl>
                                        <p:attrNameLst>
                                          <p:attrName>ppt_y</p:attrName>
                                        </p:attrNameLst>
                                      </p:cBhvr>
                                      <p:tavLst>
                                        <p:tav tm="0" fmla="">
                                          <p:val>
                                            <p:strVal val="#ppt_y"/>
                                          </p:val>
                                        </p:tav>
                                        <p:tav tm="100000" fmla="">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0-#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7" presetClass="entr" presetSubtype="4" fill="hold" nodeType="afterEffect">
                                  <p:stCondLst>
                                    <p:cond delay="0"/>
                                  </p:stCondLst>
                                  <p:childTnLst>
                                    <p:set>
                                      <p:cBhvr>
                                        <p:cTn id="29" dur="500"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8" grpId="0" bldLvl="0" animBg="1"/>
      <p:bldP spid="11"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4500245" y="190500"/>
            <a:ext cx="311848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US" sz="3600" b="1" strike="noStrike" cap="small" noProof="1" dirty="0" smtClean="0">
                <a:solidFill>
                  <a:schemeClr val="tx1"/>
                </a:solidFill>
                <a:latin typeface="Arial Unicode MS" panose="020B0604020202020204" charset="-122"/>
                <a:ea typeface="Arial Unicode MS" panose="020B0604020202020204" charset="-122"/>
              </a:rPr>
              <a:t>N-D-TENSORS</a:t>
            </a:r>
            <a:endParaRPr lang="en-US" sz="3600" b="1" strike="noStrike" cap="small" noProof="1" dirty="0" smtClean="0">
              <a:solidFill>
                <a:schemeClr val="tx1"/>
              </a:solidFill>
              <a:latin typeface="Arial Unicode MS" panose="020B0604020202020204" charset="-122"/>
              <a:ea typeface="Arial Unicode MS" panose="020B0604020202020204" charset="-122"/>
            </a:endParaRP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9" name="Picture 8"/>
          <p:cNvPicPr>
            <a:picLocks noChangeAspect="1"/>
          </p:cNvPicPr>
          <p:nvPr/>
        </p:nvPicPr>
        <p:blipFill>
          <a:blip r:embed="rId1"/>
          <a:stretch>
            <a:fillRect/>
          </a:stretch>
        </p:blipFill>
        <p:spPr>
          <a:xfrm>
            <a:off x="631190" y="1251585"/>
            <a:ext cx="2176145" cy="2176145"/>
          </a:xfrm>
          <a:prstGeom prst="rect">
            <a:avLst/>
          </a:prstGeom>
        </p:spPr>
      </p:pic>
      <p:sp>
        <p:nvSpPr>
          <p:cNvPr id="11" name="Text Box 10"/>
          <p:cNvSpPr txBox="1"/>
          <p:nvPr/>
        </p:nvSpPr>
        <p:spPr>
          <a:xfrm>
            <a:off x="3510915" y="1351280"/>
            <a:ext cx="5511165" cy="306705"/>
          </a:xfrm>
          <a:prstGeom prst="rect">
            <a:avLst/>
          </a:prstGeom>
          <a:noFill/>
        </p:spPr>
        <p:txBody>
          <a:bodyPr wrap="square" rtlCol="0">
            <a:spAutoFit/>
          </a:bodyPr>
          <a:p>
            <a:pPr algn="l"/>
            <a:r>
              <a:rPr lang="en-US" sz="1400"/>
              <a:t>Tensors may have more axes; here is a tensor with three axes:</a:t>
            </a:r>
            <a:endParaRPr lang="en-US" sz="1400"/>
          </a:p>
        </p:txBody>
      </p:sp>
      <p:pic>
        <p:nvPicPr>
          <p:cNvPr id="5" name="Picture 4"/>
          <p:cNvPicPr>
            <a:picLocks noChangeAspect="1"/>
          </p:cNvPicPr>
          <p:nvPr/>
        </p:nvPicPr>
        <p:blipFill>
          <a:blip r:embed="rId2"/>
          <a:stretch>
            <a:fillRect/>
          </a:stretch>
        </p:blipFill>
        <p:spPr>
          <a:xfrm>
            <a:off x="3370580" y="1781810"/>
            <a:ext cx="5048885" cy="213741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 calcmode="lin" valueType="num">
                                      <p:cBhvr>
                                        <p:cTn id="9" dur="500" fill="hold"/>
                                        <p:tgtEl>
                                          <p:spTgt spid="4"/>
                                        </p:tgtEl>
                                        <p:attrNameLst>
                                          <p:attrName>style.rotation</p:attrName>
                                        </p:attrNameLst>
                                      </p:cBhvr>
                                      <p:tavLst>
                                        <p:tav tm="0">
                                          <p:val>
                                            <p:fltVal val="360.000000"/>
                                          </p:val>
                                        </p:tav>
                                        <p:tav tm="100000">
                                          <p:val>
                                            <p:fltVal val="0.00000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2" fill="hold" grpId="1" nodeType="clickEffect">
                                  <p:stCondLst>
                                    <p:cond delay="0"/>
                                  </p:stCondLst>
                                  <p:childTnLst>
                                    <p:set>
                                      <p:cBhvr>
                                        <p:cTn id="14" dur="500"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fmla="">
                                          <p:val>
                                            <p:strVal val="1+#ppt_w/2"/>
                                          </p:val>
                                        </p:tav>
                                        <p:tav tm="100000" fmla="">
                                          <p:val>
                                            <p:strVal val="#ppt_x"/>
                                          </p:val>
                                        </p:tav>
                                      </p:tavLst>
                                    </p:anim>
                                    <p:anim calcmode="lin" valueType="num">
                                      <p:cBhvr additive="base">
                                        <p:cTn id="16" dur="500" fill="hold"/>
                                        <p:tgtEl>
                                          <p:spTgt spid="11"/>
                                        </p:tgtEl>
                                        <p:attrNameLst>
                                          <p:attrName>ppt_y</p:attrName>
                                        </p:attrNameLst>
                                      </p:cBhvr>
                                      <p:tavLst>
                                        <p:tav tm="0" fmla="">
                                          <p:val>
                                            <p:strVal val="#ppt_y"/>
                                          </p:val>
                                        </p:tav>
                                        <p:tav tm="100000" fmla="">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0-#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7" presetClass="entr" presetSubtype="4" fill="hold" nodeType="afterEffect">
                                  <p:stCondLst>
                                    <p:cond delay="0"/>
                                  </p:stCondLst>
                                  <p:childTnLst>
                                    <p:set>
                                      <p:cBhvr>
                                        <p:cTn id="29" dur="500"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8" grpId="0" bldLvl="0" animBg="1"/>
      <p:bldP spid="1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4510405" y="495300"/>
            <a:ext cx="311848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US" sz="3600" b="1" strike="noStrike" cap="small" noProof="1" dirty="0" smtClean="0">
                <a:solidFill>
                  <a:schemeClr val="tx1"/>
                </a:solidFill>
                <a:latin typeface="Arial Unicode MS" panose="020B0604020202020204" charset="-122"/>
                <a:ea typeface="Arial Unicode MS" panose="020B0604020202020204" charset="-122"/>
              </a:rPr>
              <a:t>KERAS</a:t>
            </a:r>
            <a:endParaRPr lang="en-US" sz="3600" b="1" strike="noStrike" cap="small" noProof="1" dirty="0" smtClean="0">
              <a:solidFill>
                <a:schemeClr val="tx1"/>
              </a:solidFill>
              <a:latin typeface="Arial Unicode MS" panose="020B0604020202020204" charset="-122"/>
              <a:ea typeface="Arial Unicode MS" panose="020B0604020202020204" charset="-122"/>
            </a:endParaRPr>
          </a:p>
        </p:txBody>
      </p:sp>
      <p:sp>
        <p:nvSpPr>
          <p:cNvPr id="314376" name="文本框 12"/>
          <p:cNvSpPr/>
          <p:nvPr/>
        </p:nvSpPr>
        <p:spPr>
          <a:xfrm>
            <a:off x="882015" y="4229100"/>
            <a:ext cx="4514850" cy="524510"/>
          </a:xfrm>
          <a:prstGeom prst="rect">
            <a:avLst/>
          </a:prstGeom>
          <a:noFill/>
          <a:ln w="9525">
            <a:noFill/>
            <a:miter/>
          </a:ln>
        </p:spPr>
        <p:txBody>
          <a:bodyPr wrap="square" anchor="t">
            <a:spAutoFit/>
          </a:bodyPr>
          <a:p>
            <a:pPr lvl="0" fontAlgn="base"/>
            <a:r>
              <a:rPr lang="zh-CN" altLang="en-US" sz="1405"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rPr>
              <a:t>import tensorflow as tf</a:t>
            </a:r>
            <a:endParaRPr lang="zh-CN" altLang="en-US" sz="1405"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endParaRPr>
          </a:p>
          <a:p>
            <a:pPr lvl="0" fontAlgn="base"/>
            <a:r>
              <a:rPr lang="zh-CN" altLang="en-US" sz="1405"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rPr>
              <a:t>from tensorflow import keras</a:t>
            </a:r>
            <a:endParaRPr lang="zh-CN" altLang="en-US" sz="1405"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endParaRP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1" name="Text Box 10"/>
          <p:cNvSpPr txBox="1"/>
          <p:nvPr/>
        </p:nvSpPr>
        <p:spPr>
          <a:xfrm>
            <a:off x="3510915" y="1351280"/>
            <a:ext cx="5511165" cy="1168400"/>
          </a:xfrm>
          <a:prstGeom prst="rect">
            <a:avLst/>
          </a:prstGeom>
          <a:noFill/>
        </p:spPr>
        <p:txBody>
          <a:bodyPr wrap="square" rtlCol="0">
            <a:spAutoFit/>
          </a:bodyPr>
          <a:p>
            <a:r>
              <a:rPr lang="en-US" sz="1400"/>
              <a:t>Keras is an Open Source Neural Network library written in Python that runs on top of Theano or TensorFlow. It is designed to be modular, fast and easy to use. Keras is high-level API wrapper for the low-level API, capable of running on top of TensorFlow, CNTK, or Theano.</a:t>
            </a:r>
            <a:endParaRPr lang="en-US" sz="1400"/>
          </a:p>
        </p:txBody>
      </p:sp>
      <p:sp>
        <p:nvSpPr>
          <p:cNvPr id="12" name="Text Box 11"/>
          <p:cNvSpPr txBox="1"/>
          <p:nvPr/>
        </p:nvSpPr>
        <p:spPr>
          <a:xfrm>
            <a:off x="3510915" y="3078480"/>
            <a:ext cx="4807585" cy="953135"/>
          </a:xfrm>
          <a:prstGeom prst="rect">
            <a:avLst/>
          </a:prstGeom>
          <a:noFill/>
        </p:spPr>
        <p:txBody>
          <a:bodyPr wrap="square" rtlCol="0">
            <a:spAutoFit/>
          </a:bodyPr>
          <a:p>
            <a:r>
              <a:rPr lang="en-US" sz="1400"/>
              <a:t>Together with TensorFlow 2, Keras has more adoption than any other deep learning solution -- in every vertical. You are already constantly interacting with features built with Keras -- it is in use at Netflix, Uber.</a:t>
            </a:r>
            <a:endParaRPr lang="en-US" sz="1400"/>
          </a:p>
        </p:txBody>
      </p:sp>
      <p:pic>
        <p:nvPicPr>
          <p:cNvPr id="100" name="Picture 99"/>
          <p:cNvPicPr/>
          <p:nvPr/>
        </p:nvPicPr>
        <p:blipFill>
          <a:blip r:embed="rId1"/>
          <a:stretch>
            <a:fillRect/>
          </a:stretch>
        </p:blipFill>
        <p:spPr>
          <a:xfrm>
            <a:off x="619760" y="1227455"/>
            <a:ext cx="2468880" cy="199580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000000"/>
                                          </p:val>
                                        </p:tav>
                                        <p:tav tm="100000">
                                          <p:val>
                                            <p:strVal val="#ppt_w"/>
                                          </p:val>
                                        </p:tav>
                                      </p:tavLst>
                                    </p:anim>
                                    <p:anim calcmode="lin" valueType="num">
                                      <p:cBhvr>
                                        <p:cTn id="8" dur="500" fill="hold"/>
                                        <p:tgtEl>
                                          <p:spTgt spid="4"/>
                                        </p:tgtEl>
                                        <p:attrNameLst>
                                          <p:attrName>ppt_h</p:attrName>
                                        </p:attrNameLst>
                                      </p:cBhvr>
                                      <p:tavLst>
                                        <p:tav tm="0">
                                          <p:val>
                                            <p:fltVal val="0.000000"/>
                                          </p:val>
                                        </p:tav>
                                        <p:tav tm="100000">
                                          <p:val>
                                            <p:strVal val="#ppt_h"/>
                                          </p:val>
                                        </p:tav>
                                      </p:tavLst>
                                    </p:anim>
                                    <p:anim calcmode="lin" valueType="num">
                                      <p:cBhvr>
                                        <p:cTn id="9" dur="500" fill="hold"/>
                                        <p:tgtEl>
                                          <p:spTgt spid="4"/>
                                        </p:tgtEl>
                                        <p:attrNameLst>
                                          <p:attrName>style.rotation</p:attrName>
                                        </p:attrNameLst>
                                      </p:cBhvr>
                                      <p:tavLst>
                                        <p:tav tm="0">
                                          <p:val>
                                            <p:fltVal val="360.000000"/>
                                          </p:val>
                                        </p:tav>
                                        <p:tav tm="100000">
                                          <p:val>
                                            <p:fltVal val="0.00000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ntr" presetSubtype="2" fill="hold" grpId="1" nodeType="clickEffect">
                                  <p:stCondLst>
                                    <p:cond delay="0"/>
                                  </p:stCondLst>
                                  <p:childTnLst>
                                    <p:set>
                                      <p:cBhvr>
                                        <p:cTn id="14" dur="500"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fmla="">
                                          <p:val>
                                            <p:strVal val="1+#ppt_w/2"/>
                                          </p:val>
                                        </p:tav>
                                        <p:tav tm="100000" fmla="">
                                          <p:val>
                                            <p:strVal val="#ppt_x"/>
                                          </p:val>
                                        </p:tav>
                                      </p:tavLst>
                                    </p:anim>
                                    <p:anim calcmode="lin" valueType="num">
                                      <p:cBhvr additive="base">
                                        <p:cTn id="16" dur="500" fill="hold"/>
                                        <p:tgtEl>
                                          <p:spTgt spid="11"/>
                                        </p:tgtEl>
                                        <p:attrNameLst>
                                          <p:attrName>ppt_y</p:attrName>
                                        </p:attrNameLst>
                                      </p:cBhvr>
                                      <p:tavLst>
                                        <p:tav tm="0" fmla="">
                                          <p:val>
                                            <p:strVal val="#ppt_y"/>
                                          </p:val>
                                        </p:tav>
                                        <p:tav tm="100000" fmla="">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0-#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314376"/>
                                        </p:tgtEl>
                                        <p:attrNameLst>
                                          <p:attrName>style.visibility</p:attrName>
                                        </p:attrNameLst>
                                      </p:cBhvr>
                                      <p:to>
                                        <p:strVal val="visible"/>
                                      </p:to>
                                    </p:set>
                                    <p:anim calcmode="lin" valueType="num">
                                      <p:cBhvr>
                                        <p:cTn id="30" dur="500" fill="hold"/>
                                        <p:tgtEl>
                                          <p:spTgt spid="314376"/>
                                        </p:tgtEl>
                                        <p:attrNameLst>
                                          <p:attrName>ppt_w</p:attrName>
                                        </p:attrNameLst>
                                      </p:cBhvr>
                                      <p:tavLst>
                                        <p:tav tm="0">
                                          <p:val>
                                            <p:fltVal val="0.000000"/>
                                          </p:val>
                                        </p:tav>
                                        <p:tav tm="100000">
                                          <p:val>
                                            <p:strVal val="#ppt_w"/>
                                          </p:val>
                                        </p:tav>
                                      </p:tavLst>
                                    </p:anim>
                                    <p:anim calcmode="lin" valueType="num">
                                      <p:cBhvr>
                                        <p:cTn id="31" dur="500" fill="hold"/>
                                        <p:tgtEl>
                                          <p:spTgt spid="314376"/>
                                        </p:tgtEl>
                                        <p:attrNameLst>
                                          <p:attrName>ppt_h</p:attrName>
                                        </p:attrNameLst>
                                      </p:cBhvr>
                                      <p:tavLst>
                                        <p:tav tm="0">
                                          <p:val>
                                            <p:fltVal val="0.000000"/>
                                          </p:val>
                                        </p:tav>
                                        <p:tav tm="100000">
                                          <p:val>
                                            <p:strVal val="#ppt_h"/>
                                          </p:val>
                                        </p:tav>
                                      </p:tavLst>
                                    </p:anim>
                                    <p:animEffect transition="in" filter="fade">
                                      <p:cBhvr>
                                        <p:cTn id="32" dur="500"/>
                                        <p:tgtEl>
                                          <p:spTgt spid="31437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314376" grpId="0"/>
      <p:bldP spid="8" grpId="0" bldLvl="0" animBg="1"/>
      <p:bldP spid="11" grpId="1"/>
      <p:bldP spid="12" grpId="0"/>
    </p:bldLst>
  </p:timing>
</p:sld>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2769</Words>
  <Application>WPS Presentation</Application>
  <PresentationFormat/>
  <Paragraphs>80</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12</vt:i4>
      </vt:variant>
    </vt:vector>
  </HeadingPairs>
  <TitlesOfParts>
    <vt:vector size="21" baseType="lpstr">
      <vt:lpstr>Arial</vt:lpstr>
      <vt:lpstr>SimSun</vt:lpstr>
      <vt:lpstr>Wingdings</vt:lpstr>
      <vt:lpstr>Arial Unicode MS</vt:lpstr>
      <vt:lpstr>Calibri</vt:lpstr>
      <vt:lpstr>Microsoft YaHei</vt:lpstr>
      <vt:lpstr>Arial Unicode MS</vt:lpstr>
      <vt:lpstr>1_默认设计模板</vt:lpstr>
      <vt:lpstr>3_默认设计模板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deepa</cp:lastModifiedBy>
  <cp:revision>35</cp:revision>
  <dcterms:created xsi:type="dcterms:W3CDTF">2016-03-12T08:37:00Z</dcterms:created>
  <dcterms:modified xsi:type="dcterms:W3CDTF">2022-12-09T02:06:46Z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1033-11.2.0.11417</vt:lpwstr>
  </property>
  <property fmtid="{D5CDD505-2E9C-101B-9397-08002B2CF9AE}" pid="3" name="ICV">
    <vt:lpwstr>BD81211F5FA046729D92A3B05CDBBA55</vt:lpwstr>
  </property>
</Properties>
</file>