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dhi Joshi" userId="329388e8-bf32-4da7-ad68-c894afe01f03" providerId="ADAL" clId="{C832C44C-4850-1F4C-B439-D31E21B85271}"/>
    <pc:docChg chg="undo custSel addSld modSld sldOrd">
      <pc:chgData name="Nidhi Joshi" userId="329388e8-bf32-4da7-ad68-c894afe01f03" providerId="ADAL" clId="{C832C44C-4850-1F4C-B439-D31E21B85271}" dt="2022-03-02T12:08:37.336" v="3228" actId="20577"/>
      <pc:docMkLst>
        <pc:docMk/>
      </pc:docMkLst>
      <pc:sldChg chg="addSp modSp">
        <pc:chgData name="Nidhi Joshi" userId="329388e8-bf32-4da7-ad68-c894afe01f03" providerId="ADAL" clId="{C832C44C-4850-1F4C-B439-D31E21B85271}" dt="2022-03-02T10:51:44.620" v="1617" actId="1076"/>
        <pc:sldMkLst>
          <pc:docMk/>
          <pc:sldMk cId="490064337" sldId="256"/>
        </pc:sldMkLst>
        <pc:spChg chg="mod">
          <ac:chgData name="Nidhi Joshi" userId="329388e8-bf32-4da7-ad68-c894afe01f03" providerId="ADAL" clId="{C832C44C-4850-1F4C-B439-D31E21B85271}" dt="2022-03-02T10:50:58.572" v="1614" actId="122"/>
          <ac:spMkLst>
            <pc:docMk/>
            <pc:sldMk cId="490064337" sldId="256"/>
            <ac:spMk id="2" creationId="{444F0904-36BE-504C-BAD3-7C21F6E29932}"/>
          </ac:spMkLst>
        </pc:spChg>
        <pc:spChg chg="mod">
          <ac:chgData name="Nidhi Joshi" userId="329388e8-bf32-4da7-ad68-c894afe01f03" providerId="ADAL" clId="{C832C44C-4850-1F4C-B439-D31E21B85271}" dt="2022-03-02T10:51:44.620" v="1617" actId="1076"/>
          <ac:spMkLst>
            <pc:docMk/>
            <pc:sldMk cId="490064337" sldId="256"/>
            <ac:spMk id="3" creationId="{841AEA26-BB67-644E-B7F4-042272DDEF02}"/>
          </ac:spMkLst>
        </pc:spChg>
        <pc:picChg chg="add mod">
          <ac:chgData name="Nidhi Joshi" userId="329388e8-bf32-4da7-ad68-c894afe01f03" providerId="ADAL" clId="{C832C44C-4850-1F4C-B439-D31E21B85271}" dt="2022-03-02T10:50:18.145" v="1605" actId="1076"/>
          <ac:picMkLst>
            <pc:docMk/>
            <pc:sldMk cId="490064337" sldId="256"/>
            <ac:picMk id="4" creationId="{A91D425E-20D6-9D48-A30F-27407DB7589E}"/>
          </ac:picMkLst>
        </pc:picChg>
      </pc:sldChg>
      <pc:sldChg chg="addSp delSp modSp new">
        <pc:chgData name="Nidhi Joshi" userId="329388e8-bf32-4da7-ad68-c894afe01f03" providerId="ADAL" clId="{C832C44C-4850-1F4C-B439-D31E21B85271}" dt="2022-03-02T10:49:37.380" v="1602" actId="20577"/>
        <pc:sldMkLst>
          <pc:docMk/>
          <pc:sldMk cId="2155040406" sldId="257"/>
        </pc:sldMkLst>
        <pc:spChg chg="mod">
          <ac:chgData name="Nidhi Joshi" userId="329388e8-bf32-4da7-ad68-c894afe01f03" providerId="ADAL" clId="{C832C44C-4850-1F4C-B439-D31E21B85271}" dt="2022-03-02T10:49:37.380" v="1602" actId="20577"/>
          <ac:spMkLst>
            <pc:docMk/>
            <pc:sldMk cId="2155040406" sldId="257"/>
            <ac:spMk id="2" creationId="{9555A81E-0345-9546-BC52-4F6CE78ABC10}"/>
          </ac:spMkLst>
        </pc:spChg>
        <pc:spChg chg="del">
          <ac:chgData name="Nidhi Joshi" userId="329388e8-bf32-4da7-ad68-c894afe01f03" providerId="ADAL" clId="{C832C44C-4850-1F4C-B439-D31E21B85271}" dt="2022-03-02T10:15:38.693" v="271" actId="931"/>
          <ac:spMkLst>
            <pc:docMk/>
            <pc:sldMk cId="2155040406" sldId="257"/>
            <ac:spMk id="3" creationId="{05BDD2E5-04B1-FE40-B274-116B10C628C3}"/>
          </ac:spMkLst>
        </pc:spChg>
        <pc:spChg chg="add mod">
          <ac:chgData name="Nidhi Joshi" userId="329388e8-bf32-4da7-ad68-c894afe01f03" providerId="ADAL" clId="{C832C44C-4850-1F4C-B439-D31E21B85271}" dt="2022-03-02T10:38:23.685" v="1091" actId="1076"/>
          <ac:spMkLst>
            <pc:docMk/>
            <pc:sldMk cId="2155040406" sldId="257"/>
            <ac:spMk id="5" creationId="{B65341F2-CE74-524A-865B-DEBBB4CFC4ED}"/>
          </ac:spMkLst>
        </pc:spChg>
        <pc:spChg chg="add mod">
          <ac:chgData name="Nidhi Joshi" userId="329388e8-bf32-4da7-ad68-c894afe01f03" providerId="ADAL" clId="{C832C44C-4850-1F4C-B439-D31E21B85271}" dt="2022-03-02T10:40:07.897" v="1197" actId="20577"/>
          <ac:spMkLst>
            <pc:docMk/>
            <pc:sldMk cId="2155040406" sldId="257"/>
            <ac:spMk id="8" creationId="{FEEE6455-20AB-3346-9196-872A427B978F}"/>
          </ac:spMkLst>
        </pc:spChg>
        <pc:spChg chg="add del mod">
          <ac:chgData name="Nidhi Joshi" userId="329388e8-bf32-4da7-ad68-c894afe01f03" providerId="ADAL" clId="{C832C44C-4850-1F4C-B439-D31E21B85271}" dt="2022-03-02T10:40:25.178" v="1198" actId="478"/>
          <ac:spMkLst>
            <pc:docMk/>
            <pc:sldMk cId="2155040406" sldId="257"/>
            <ac:spMk id="10" creationId="{2C49575F-D04B-FA42-A17D-0B874D663973}"/>
          </ac:spMkLst>
        </pc:spChg>
        <pc:picChg chg="add mod ord">
          <ac:chgData name="Nidhi Joshi" userId="329388e8-bf32-4da7-ad68-c894afe01f03" providerId="ADAL" clId="{C832C44C-4850-1F4C-B439-D31E21B85271}" dt="2022-03-02T10:23:49.156" v="275" actId="1076"/>
          <ac:picMkLst>
            <pc:docMk/>
            <pc:sldMk cId="2155040406" sldId="257"/>
            <ac:picMk id="4" creationId="{4B6A27A3-AA96-1C4A-9965-CCCAA30C7DF5}"/>
          </ac:picMkLst>
        </pc:picChg>
        <pc:picChg chg="add mod">
          <ac:chgData name="Nidhi Joshi" userId="329388e8-bf32-4da7-ad68-c894afe01f03" providerId="ADAL" clId="{C832C44C-4850-1F4C-B439-D31E21B85271}" dt="2022-03-02T10:31:01.042" v="592" actId="14100"/>
          <ac:picMkLst>
            <pc:docMk/>
            <pc:sldMk cId="2155040406" sldId="257"/>
            <ac:picMk id="6" creationId="{BFB92D45-749C-4647-B275-DCF82FB8C789}"/>
          </ac:picMkLst>
        </pc:picChg>
        <pc:picChg chg="add mod">
          <ac:chgData name="Nidhi Joshi" userId="329388e8-bf32-4da7-ad68-c894afe01f03" providerId="ADAL" clId="{C832C44C-4850-1F4C-B439-D31E21B85271}" dt="2022-03-02T10:41:07.920" v="1211" actId="1076"/>
          <ac:picMkLst>
            <pc:docMk/>
            <pc:sldMk cId="2155040406" sldId="257"/>
            <ac:picMk id="9" creationId="{77ED08FE-B06D-7B4E-8ADB-2A1DAE7BAE26}"/>
          </ac:picMkLst>
        </pc:picChg>
      </pc:sldChg>
      <pc:sldChg chg="addSp delSp modSp new ord">
        <pc:chgData name="Nidhi Joshi" userId="329388e8-bf32-4da7-ad68-c894afe01f03" providerId="ADAL" clId="{C832C44C-4850-1F4C-B439-D31E21B85271}" dt="2022-03-02T11:30:27.406" v="2239" actId="1076"/>
        <pc:sldMkLst>
          <pc:docMk/>
          <pc:sldMk cId="3533036650" sldId="258"/>
        </pc:sldMkLst>
        <pc:spChg chg="mod">
          <ac:chgData name="Nidhi Joshi" userId="329388e8-bf32-4da7-ad68-c894afe01f03" providerId="ADAL" clId="{C832C44C-4850-1F4C-B439-D31E21B85271}" dt="2022-03-02T10:53:39.207" v="1631" actId="122"/>
          <ac:spMkLst>
            <pc:docMk/>
            <pc:sldMk cId="3533036650" sldId="258"/>
            <ac:spMk id="2" creationId="{08E3B3F1-3E0D-8B42-A2C4-670FF8F7397D}"/>
          </ac:spMkLst>
        </pc:spChg>
        <pc:spChg chg="add del mod">
          <ac:chgData name="Nidhi Joshi" userId="329388e8-bf32-4da7-ad68-c894afe01f03" providerId="ADAL" clId="{C832C44C-4850-1F4C-B439-D31E21B85271}" dt="2022-03-02T11:30:14.605" v="2236" actId="1076"/>
          <ac:spMkLst>
            <pc:docMk/>
            <pc:sldMk cId="3533036650" sldId="258"/>
            <ac:spMk id="3" creationId="{E1441DFF-570B-004B-AFAD-778372CA7F16}"/>
          </ac:spMkLst>
        </pc:spChg>
        <pc:picChg chg="add del mod ord">
          <ac:chgData name="Nidhi Joshi" userId="329388e8-bf32-4da7-ad68-c894afe01f03" providerId="ADAL" clId="{C832C44C-4850-1F4C-B439-D31E21B85271}" dt="2022-03-02T10:54:11.739" v="1633" actId="931"/>
          <ac:picMkLst>
            <pc:docMk/>
            <pc:sldMk cId="3533036650" sldId="258"/>
            <ac:picMk id="4" creationId="{C5AD332B-719C-404C-91B7-1B279D5A9ACD}"/>
          </ac:picMkLst>
        </pc:picChg>
        <pc:picChg chg="add mod">
          <ac:chgData name="Nidhi Joshi" userId="329388e8-bf32-4da7-ad68-c894afe01f03" providerId="ADAL" clId="{C832C44C-4850-1F4C-B439-D31E21B85271}" dt="2022-03-02T11:29:45.896" v="2231" actId="1076"/>
          <ac:picMkLst>
            <pc:docMk/>
            <pc:sldMk cId="3533036650" sldId="258"/>
            <ac:picMk id="5" creationId="{9288FBD6-9E30-964A-9797-E39F80A5DF5E}"/>
          </ac:picMkLst>
        </pc:picChg>
        <pc:picChg chg="add mod">
          <ac:chgData name="Nidhi Joshi" userId="329388e8-bf32-4da7-ad68-c894afe01f03" providerId="ADAL" clId="{C832C44C-4850-1F4C-B439-D31E21B85271}" dt="2022-03-02T11:30:27.406" v="2239" actId="1076"/>
          <ac:picMkLst>
            <pc:docMk/>
            <pc:sldMk cId="3533036650" sldId="258"/>
            <ac:picMk id="6" creationId="{56456BD4-D9C9-0B45-8E7E-89A12D16D203}"/>
          </ac:picMkLst>
        </pc:picChg>
      </pc:sldChg>
      <pc:sldChg chg="addSp delSp modSp add">
        <pc:chgData name="Nidhi Joshi" userId="329388e8-bf32-4da7-ad68-c894afe01f03" providerId="ADAL" clId="{C832C44C-4850-1F4C-B439-D31E21B85271}" dt="2022-03-02T10:49:04.598" v="1599" actId="20577"/>
        <pc:sldMkLst>
          <pc:docMk/>
          <pc:sldMk cId="768645977" sldId="259"/>
        </pc:sldMkLst>
        <pc:spChg chg="mod">
          <ac:chgData name="Nidhi Joshi" userId="329388e8-bf32-4da7-ad68-c894afe01f03" providerId="ADAL" clId="{C832C44C-4850-1F4C-B439-D31E21B85271}" dt="2022-03-02T10:49:04.598" v="1599" actId="20577"/>
          <ac:spMkLst>
            <pc:docMk/>
            <pc:sldMk cId="768645977" sldId="259"/>
            <ac:spMk id="2" creationId="{9555A81E-0345-9546-BC52-4F6CE78ABC10}"/>
          </ac:spMkLst>
        </pc:spChg>
        <pc:spChg chg="add del">
          <ac:chgData name="Nidhi Joshi" userId="329388e8-bf32-4da7-ad68-c894afe01f03" providerId="ADAL" clId="{C832C44C-4850-1F4C-B439-D31E21B85271}" dt="2022-03-02T10:46:45.472" v="1502" actId="571"/>
          <ac:spMkLst>
            <pc:docMk/>
            <pc:sldMk cId="768645977" sldId="259"/>
            <ac:spMk id="3" creationId="{2B5C7F18-AECF-4E47-962D-550CCA7F54A7}"/>
          </ac:spMkLst>
        </pc:spChg>
        <pc:spChg chg="mod">
          <ac:chgData name="Nidhi Joshi" userId="329388e8-bf32-4da7-ad68-c894afe01f03" providerId="ADAL" clId="{C832C44C-4850-1F4C-B439-D31E21B85271}" dt="2022-03-02T10:48:39.201" v="1583" actId="20577"/>
          <ac:spMkLst>
            <pc:docMk/>
            <pc:sldMk cId="768645977" sldId="259"/>
            <ac:spMk id="5" creationId="{B65341F2-CE74-524A-865B-DEBBB4CFC4ED}"/>
          </ac:spMkLst>
        </pc:spChg>
        <pc:spChg chg="del mod">
          <ac:chgData name="Nidhi Joshi" userId="329388e8-bf32-4da7-ad68-c894afe01f03" providerId="ADAL" clId="{C832C44C-4850-1F4C-B439-D31E21B85271}" dt="2022-03-02T10:46:47.554" v="1503" actId="478"/>
          <ac:spMkLst>
            <pc:docMk/>
            <pc:sldMk cId="768645977" sldId="259"/>
            <ac:spMk id="8" creationId="{FEEE6455-20AB-3346-9196-872A427B978F}"/>
          </ac:spMkLst>
        </pc:spChg>
        <pc:picChg chg="del mod">
          <ac:chgData name="Nidhi Joshi" userId="329388e8-bf32-4da7-ad68-c894afe01f03" providerId="ADAL" clId="{C832C44C-4850-1F4C-B439-D31E21B85271}" dt="2022-03-02T10:46:31.531" v="1498" actId="478"/>
          <ac:picMkLst>
            <pc:docMk/>
            <pc:sldMk cId="768645977" sldId="259"/>
            <ac:picMk id="6" creationId="{BFB92D45-749C-4647-B275-DCF82FB8C789}"/>
          </ac:picMkLst>
        </pc:picChg>
        <pc:picChg chg="mod">
          <ac:chgData name="Nidhi Joshi" userId="329388e8-bf32-4da7-ad68-c894afe01f03" providerId="ADAL" clId="{C832C44C-4850-1F4C-B439-D31E21B85271}" dt="2022-03-02T10:48:43.537" v="1584" actId="1076"/>
          <ac:picMkLst>
            <pc:docMk/>
            <pc:sldMk cId="768645977" sldId="259"/>
            <ac:picMk id="9" creationId="{77ED08FE-B06D-7B4E-8ADB-2A1DAE7BAE26}"/>
          </ac:picMkLst>
        </pc:picChg>
      </pc:sldChg>
      <pc:sldChg chg="new">
        <pc:chgData name="Nidhi Joshi" userId="329388e8-bf32-4da7-ad68-c894afe01f03" providerId="ADAL" clId="{C832C44C-4850-1F4C-B439-D31E21B85271}" dt="2022-03-02T11:30:44.059" v="2240" actId="680"/>
        <pc:sldMkLst>
          <pc:docMk/>
          <pc:sldMk cId="802653307" sldId="260"/>
        </pc:sldMkLst>
      </pc:sldChg>
      <pc:sldChg chg="addSp delSp modSp add ord">
        <pc:chgData name="Nidhi Joshi" userId="329388e8-bf32-4da7-ad68-c894afe01f03" providerId="ADAL" clId="{C832C44C-4850-1F4C-B439-D31E21B85271}" dt="2022-03-02T12:08:37.336" v="3228" actId="20577"/>
        <pc:sldMkLst>
          <pc:docMk/>
          <pc:sldMk cId="711080395" sldId="261"/>
        </pc:sldMkLst>
        <pc:spChg chg="mod">
          <ac:chgData name="Nidhi Joshi" userId="329388e8-bf32-4da7-ad68-c894afe01f03" providerId="ADAL" clId="{C832C44C-4850-1F4C-B439-D31E21B85271}" dt="2022-03-02T12:06:48.946" v="3198" actId="1076"/>
          <ac:spMkLst>
            <pc:docMk/>
            <pc:sldMk cId="711080395" sldId="261"/>
            <ac:spMk id="2" creationId="{08E3B3F1-3E0D-8B42-A2C4-670FF8F7397D}"/>
          </ac:spMkLst>
        </pc:spChg>
        <pc:spChg chg="mod">
          <ac:chgData name="Nidhi Joshi" userId="329388e8-bf32-4da7-ad68-c894afe01f03" providerId="ADAL" clId="{C832C44C-4850-1F4C-B439-D31E21B85271}" dt="2022-03-02T12:08:37.336" v="3228" actId="20577"/>
          <ac:spMkLst>
            <pc:docMk/>
            <pc:sldMk cId="711080395" sldId="261"/>
            <ac:spMk id="3" creationId="{E1441DFF-570B-004B-AFAD-778372CA7F16}"/>
          </ac:spMkLst>
        </pc:spChg>
        <pc:picChg chg="add mod">
          <ac:chgData name="Nidhi Joshi" userId="329388e8-bf32-4da7-ad68-c894afe01f03" providerId="ADAL" clId="{C832C44C-4850-1F4C-B439-D31E21B85271}" dt="2022-03-02T12:08:14.004" v="3222" actId="1076"/>
          <ac:picMkLst>
            <pc:docMk/>
            <pc:sldMk cId="711080395" sldId="261"/>
            <ac:picMk id="4" creationId="{8CA23322-ADA5-E441-9D4C-1CEF42C27663}"/>
          </ac:picMkLst>
        </pc:picChg>
        <pc:picChg chg="del">
          <ac:chgData name="Nidhi Joshi" userId="329388e8-bf32-4da7-ad68-c894afe01f03" providerId="ADAL" clId="{C832C44C-4850-1F4C-B439-D31E21B85271}" dt="2022-03-02T11:31:42.300" v="2547" actId="478"/>
          <ac:picMkLst>
            <pc:docMk/>
            <pc:sldMk cId="711080395" sldId="261"/>
            <ac:picMk id="5" creationId="{9288FBD6-9E30-964A-9797-E39F80A5DF5E}"/>
          </ac:picMkLst>
        </pc:picChg>
        <pc:picChg chg="del">
          <ac:chgData name="Nidhi Joshi" userId="329388e8-bf32-4da7-ad68-c894afe01f03" providerId="ADAL" clId="{C832C44C-4850-1F4C-B439-D31E21B85271}" dt="2022-03-02T11:31:44.242" v="2548" actId="478"/>
          <ac:picMkLst>
            <pc:docMk/>
            <pc:sldMk cId="711080395" sldId="261"/>
            <ac:picMk id="6" creationId="{56456BD4-D9C9-0B45-8E7E-89A12D16D203}"/>
          </ac:picMkLst>
        </pc:picChg>
        <pc:picChg chg="add mod">
          <ac:chgData name="Nidhi Joshi" userId="329388e8-bf32-4da7-ad68-c894afe01f03" providerId="ADAL" clId="{C832C44C-4850-1F4C-B439-D31E21B85271}" dt="2022-03-02T12:07:34.396" v="3214" actId="1076"/>
          <ac:picMkLst>
            <pc:docMk/>
            <pc:sldMk cId="711080395" sldId="261"/>
            <ac:picMk id="7" creationId="{63EAA68D-FCA0-4047-98B7-37D1C74B2FA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11B8-3637-F940-A2C5-33BBE71A7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CB736-855F-4F41-9D82-DA56C11B1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B76F0-6C22-E64A-8BF7-D37E0718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96A0-CD3B-CE42-80BD-B33CE49336B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4BDD3-48A5-3D40-814A-F7DC9126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6DB9F-D273-FD4E-A2BD-0F135164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B4D4-45DF-CB4D-863B-176EA1026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36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17663-C659-BC44-95D6-9BFF94B1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A09FC-4930-DA44-A44E-9EE3D2CD4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32C47-8B28-2C42-9804-40A349CB1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96A0-CD3B-CE42-80BD-B33CE49336B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47046-CD1E-5048-BB41-DEFCEEB8D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97D42-0D9D-CA47-893A-ABA13F4B0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B4D4-45DF-CB4D-863B-176EA1026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7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2B11C7-6A5A-9144-83D2-E79C212FE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BA12F5-DB1B-754C-AF98-977093764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3B11E-6E34-C048-A3D5-9566CA75B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96A0-CD3B-CE42-80BD-B33CE49336B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78C35-4DFD-864C-B024-46A462FC7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65C1D-FD64-F54A-A0E4-116A6CA1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B4D4-45DF-CB4D-863B-176EA1026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1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1C340-7664-AA48-A978-4D541509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3D0B5-B0C3-0B46-8FD5-820899B9C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A0999-92F2-304E-84F9-65F059005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96A0-CD3B-CE42-80BD-B33CE49336B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6748A-749C-BC46-BF4B-A79C9541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198BE-6CDF-5044-A744-12851FF7E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B4D4-45DF-CB4D-863B-176EA1026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3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9E6FB-ADED-664F-A158-767AED746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0836D-7065-2B48-9D52-3107306CA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BD174-E1C9-0144-B5BD-4E0E4A0D7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96A0-CD3B-CE42-80BD-B33CE49336B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B10A1-BFF2-1243-9334-793B96A9C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437BA-553A-2844-8B6E-7CF42C31A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B4D4-45DF-CB4D-863B-176EA1026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E579-0820-0E40-A924-E8CC9543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33FBE-5EAC-5848-BF0B-3E2F78E36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0FD3A-B5C1-4E46-ABA4-B7C82746F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80D88-059F-6C46-8B80-709D2EDF4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96A0-CD3B-CE42-80BD-B33CE49336B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4CA32-C1EC-C843-971C-228E2FE8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7884C-F358-F54B-8587-B96A644E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B4D4-45DF-CB4D-863B-176EA1026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13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256F2-56DA-B740-8FB0-0C8AAD5B9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C5341-61A2-9B4C-ABAD-3C86C0FEC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623A4-4C19-634F-95BA-C8A63EB28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F0C64-7405-A941-AC76-6A1887D1F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230F7F-235F-A345-834C-A361F0A9C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C3B083-725C-2F4E-9B7F-E15B68C9D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96A0-CD3B-CE42-80BD-B33CE49336B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8E60DF-1C7D-6848-8F4F-615170A15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1D7DBA-1208-B34E-B5D8-469C25D55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B4D4-45DF-CB4D-863B-176EA1026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1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4609-0264-0540-B45F-EB4EBA9B7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0DB61E-7FBD-AA4E-BD77-3F10B8B5B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96A0-CD3B-CE42-80BD-B33CE49336B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F93BE-CD22-4B40-B792-E6679AEF5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580E0-2613-EA4D-86DF-F8FE0B9B9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B4D4-45DF-CB4D-863B-176EA1026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0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06B54-FF73-654B-B5E7-F5185BEA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96A0-CD3B-CE42-80BD-B33CE49336B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907F00-8412-DA41-85DC-E64398DC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3A264-90C9-1D48-AE1E-4E1D32158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B4D4-45DF-CB4D-863B-176EA1026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4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529B4-8564-444D-8BE6-52E97F3C6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FCBEB-7A7F-BD46-BD25-EBE275BB2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AC78C-9820-C543-B6F6-783DDD9C6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A27D0-B9CE-434D-B37D-B643D8B0E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96A0-CD3B-CE42-80BD-B33CE49336B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A814B-2E4B-7A4C-849C-7A6B4EC3E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B9C7E-5121-7646-953C-B9C5B312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B4D4-45DF-CB4D-863B-176EA1026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6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F38F-6326-E849-BDF5-126ECED56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699D50-248D-1A45-8197-275246573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96F65-9DBD-E24A-8CD2-78B547312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BCC89-0931-504F-845A-846DF1AC5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96A0-CD3B-CE42-80BD-B33CE49336B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BB360-D79F-2747-90D8-EE27EF880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67AD1-0177-6C49-B47D-6A032A5F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B4D4-45DF-CB4D-863B-176EA1026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B0B7A1-B76E-904E-ABEF-11720A424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55212-3EE0-6846-BCF2-030CD0FD6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2185F-BBAA-8841-9CA5-CD91E44FDE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296A0-CD3B-CE42-80BD-B33CE49336B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CDE6B-5584-5446-8A31-4F9C15084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D22CA-2738-9744-92C9-7342B7921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BB4D4-45DF-CB4D-863B-176EA1026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9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jpe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0904-36BE-504C-BAD3-7C21F6E29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7861" y="-174454"/>
            <a:ext cx="9144000" cy="2387600"/>
          </a:xfrm>
        </p:spPr>
        <p:txBody>
          <a:bodyPr anchor="ctr"/>
          <a:lstStyle/>
          <a:p>
            <a:r>
              <a:rPr lang="en-US" b="1"/>
              <a:t>S-DES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AEA26-BB67-644E-B7F4-042272DDE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664" y="1890486"/>
            <a:ext cx="6156476" cy="3421100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/>
              <a:t>Symmetric key encryption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/>
              <a:t>Based on Feistel Design structure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/>
              <a:t>There are 2 rounds of function generation.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/>
              <a:t>Permutation is always going to happen before substitution stage.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/>
              <a:t>Plain text must be of 8 bitS block and Initial key is of 10 bits block.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/>
              <a:t>There must be subkeys generation from intial key to generate round function at round 1 and 2.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91D425E-20D6-9D48-A30F-27407DB75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140" y="1860248"/>
            <a:ext cx="539115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6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A81E-0345-9546-BC52-4F6CE78A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962" y="377220"/>
            <a:ext cx="10515600" cy="1325563"/>
          </a:xfrm>
        </p:spPr>
        <p:txBody>
          <a:bodyPr/>
          <a:lstStyle/>
          <a:p>
            <a:pPr algn="ctr"/>
            <a:r>
              <a:rPr lang="en-US" b="1"/>
              <a:t>KEY GENERATION FOR ENCRYPTION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B6A27A3-AA96-1C4A-9965-CCCAA30C7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162" y="1571625"/>
            <a:ext cx="3532504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5341F2-CE74-524A-865B-DEBBB4CFC4ED}"/>
              </a:ext>
            </a:extLst>
          </p:cNvPr>
          <p:cNvSpPr txBox="1"/>
          <p:nvPr/>
        </p:nvSpPr>
        <p:spPr>
          <a:xfrm>
            <a:off x="1331172" y="1580542"/>
            <a:ext cx="6313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STEP 1- Take key of 10 bits and apply permutation 10 (P10)</a:t>
            </a:r>
          </a:p>
          <a:p>
            <a:pPr algn="l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FB92D45-749C-4647-B275-DCF82FB8C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859" y="1926738"/>
            <a:ext cx="6006027" cy="9704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EE6455-20AB-3346-9196-872A427B978F}"/>
              </a:ext>
            </a:extLst>
          </p:cNvPr>
          <p:cNvSpPr txBox="1"/>
          <p:nvPr/>
        </p:nvSpPr>
        <p:spPr>
          <a:xfrm>
            <a:off x="1318381" y="3087361"/>
            <a:ext cx="63137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STEP 2- Divide the permuted output bits in equal length left and right halves</a:t>
            </a:r>
          </a:p>
          <a:p>
            <a:pPr algn="l"/>
            <a:r>
              <a:rPr lang="en-US"/>
              <a:t>STEP 3- Left shift the left And right halves of permuted bits by one.(depends upon the round no. As here it is 1).</a:t>
            </a:r>
          </a:p>
          <a:p>
            <a:pPr algn="l"/>
            <a:r>
              <a:rPr lang="en-US"/>
              <a:t>STEP 4- combine the generated left and right halves and then apply permutation 8(P8).This permuted 8 bit block is the subkey(K1) generated at round 1.</a:t>
            </a:r>
          </a:p>
          <a:p>
            <a:pPr algn="l"/>
            <a:endParaRPr lang="en-US"/>
          </a:p>
          <a:p>
            <a:pPr algn="l"/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77ED08FE-B06D-7B4E-8ADB-2A1DAE7BAE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716" y="5152875"/>
            <a:ext cx="6427969" cy="70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40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A81E-0345-9546-BC52-4F6CE78A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962" y="377220"/>
            <a:ext cx="10515600" cy="1325563"/>
          </a:xfrm>
        </p:spPr>
        <p:txBody>
          <a:bodyPr/>
          <a:lstStyle/>
          <a:p>
            <a:pPr algn="ctr"/>
            <a:r>
              <a:rPr lang="en-US" b="1"/>
              <a:t>KEY GENERATION FOR ENCRYPTION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B6A27A3-AA96-1C4A-9965-CCCAA30C7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162" y="1571625"/>
            <a:ext cx="3532504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5341F2-CE74-524A-865B-DEBBB4CFC4ED}"/>
              </a:ext>
            </a:extLst>
          </p:cNvPr>
          <p:cNvSpPr txBox="1"/>
          <p:nvPr/>
        </p:nvSpPr>
        <p:spPr>
          <a:xfrm>
            <a:off x="1331172" y="1580542"/>
            <a:ext cx="63137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STEP 6- Now again devide the permuted 8 bit block into two halves left and right.</a:t>
            </a:r>
          </a:p>
          <a:p>
            <a:pPr algn="l"/>
            <a:r>
              <a:rPr lang="en-US"/>
              <a:t>STEP 7- Apply left shift by 2 in both the blocks.</a:t>
            </a:r>
          </a:p>
          <a:p>
            <a:pPr algn="l"/>
            <a:r>
              <a:rPr lang="en-US"/>
              <a:t>STEP 8- After applying shifting for round 2 combine both the blocks and apply permutation 8 P8,this is the Subkey for round 2(K2).</a:t>
            </a:r>
          </a:p>
          <a:p>
            <a:pPr algn="l"/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77ED08FE-B06D-7B4E-8ADB-2A1DAE7BA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28" y="3642074"/>
            <a:ext cx="6427969" cy="70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4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B3F1-3E0D-8B42-A2C4-670FF8F73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FINAL ENCRYPTION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41DFF-570B-004B-AFAD-778372CA7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STEP 1- TAKE THE 8 BITS BLOCK OF PLAIN TEXT AND APPLY INITIAL PERMUTATION 8 (IP 8).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r>
              <a:rPr lang="en-US"/>
              <a:t>STEP 2- Split the block into left and right halves.Take the Right half of IP8 and apply expand bit on right half of IP 8.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r>
              <a:rPr lang="en-US"/>
              <a:t>STEP 3- X-OR the 8 bits block of subkey 1(K1) &amp; Expanded bits and generate the output bits.</a:t>
            </a:r>
          </a:p>
          <a:p>
            <a:r>
              <a:rPr lang="en-US"/>
              <a:t>STEP 4- SPLIT THE OUTPUT BITS INTO LEFT AND RIGHT BLOCKS AND PUT THE VALUE ON S-BOX(SUBSTITUTION BOX) S0 &amp; S1.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288FBD6-9E30-964A-9797-E39F80A5D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953" y="2478994"/>
            <a:ext cx="5314950" cy="84772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6456BD4-D9C9-0B45-8E7E-89A12D16D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905" y="3980088"/>
            <a:ext cx="48196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36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B3F1-3E0D-8B42-A2C4-670FF8F7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-3947999"/>
            <a:ext cx="10515600" cy="9044593"/>
          </a:xfrm>
        </p:spPr>
        <p:txBody>
          <a:bodyPr/>
          <a:lstStyle/>
          <a:p>
            <a:pPr algn="ctr"/>
            <a:r>
              <a:rPr lang="en-US" b="1"/>
              <a:t>FINAL ENCRYPTION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41DFF-570B-004B-AFAD-778372CA7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67" y="845910"/>
            <a:ext cx="10515600" cy="527427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/>
              <a:t> </a:t>
            </a:r>
          </a:p>
          <a:p>
            <a:r>
              <a:rPr lang="en-US"/>
              <a:t>STEP 4- SPLIT THE OUTPUT BITS INTO LEFT AND RIGHT BLOCKS AND PUT THE VALUE ON S-BOX(SUBSTITUTION BOX) S0 &amp; S1.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STEP 5- TAKE THE 1</a:t>
            </a:r>
            <a:r>
              <a:rPr lang="en-US" baseline="30000"/>
              <a:t>ST</a:t>
            </a:r>
            <a:r>
              <a:rPr lang="en-US"/>
              <a:t> AND LAST BITS OF BOTH THE HALVES AS ROWS AND 2</a:t>
            </a:r>
            <a:r>
              <a:rPr lang="en-US" baseline="30000"/>
              <a:t>ND</a:t>
            </a:r>
            <a:r>
              <a:rPr lang="en-US"/>
              <a:t> AND 3</a:t>
            </a:r>
            <a:r>
              <a:rPr lang="en-US" baseline="30000"/>
              <a:t>RD</a:t>
            </a:r>
            <a:r>
              <a:rPr lang="en-US"/>
              <a:t> BITS AS COLUMNS ON THE S0 &amp; S1 BOX.</a:t>
            </a:r>
          </a:p>
          <a:p>
            <a:r>
              <a:rPr lang="en-US"/>
              <a:t>STEP 6- Combine the generated output bits and apply permutation 4(P4) On it.</a:t>
            </a:r>
          </a:p>
          <a:p>
            <a:endParaRPr lang="en-US"/>
          </a:p>
          <a:p>
            <a:r>
              <a:rPr lang="en-US"/>
              <a:t>STEP 7-TAKE THE LEFT HALF OF IP8 AND PERMUTED OUTPUT P4 AND XOR IT.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STEP 8- SWAP THE LEFT AND RIGHT HALF GENERATED AFTER STEP 7 AND COMBINE IT.</a:t>
            </a:r>
          </a:p>
          <a:p>
            <a:r>
              <a:rPr lang="en-US"/>
              <a:t>STEP 9- APPLY THE STEP 2 TO 8 WITH THIS PLAIN TEXT FOR SUBKEY 2 (K2).</a:t>
            </a:r>
          </a:p>
          <a:p>
            <a:r>
              <a:rPr lang="en-US"/>
              <a:t>STEP 10- THE LAST GENERATED PALIN TEXT WOULD BE CIPHER TEXT FOR S-DES.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8CA23322-ADA5-E441-9D4C-1CEF42C27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569" y="1427617"/>
            <a:ext cx="3857625" cy="1133475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63EAA68D-FCA0-4047-98B7-37D1C74B2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140" y="4025052"/>
            <a:ext cx="35623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80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90E94-2650-AD43-B4D3-3EDD18D6A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21CD0-1F27-0648-9DCD-30299ACCF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53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90FFDD31D6474BB574C61B48533662" ma:contentTypeVersion="5" ma:contentTypeDescription="Create a new document." ma:contentTypeScope="" ma:versionID="aeb40d545561961b004b33fe87fc40fe">
  <xsd:schema xmlns:xsd="http://www.w3.org/2001/XMLSchema" xmlns:xs="http://www.w3.org/2001/XMLSchema" xmlns:p="http://schemas.microsoft.com/office/2006/metadata/properties" xmlns:ns2="92761899-eaa4-4712-8ba3-45138e4d1ff4" targetNamespace="http://schemas.microsoft.com/office/2006/metadata/properties" ma:root="true" ma:fieldsID="af687132325d9393c50487d1e036af3c" ns2:_="">
    <xsd:import namespace="92761899-eaa4-4712-8ba3-45138e4d1f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761899-eaa4-4712-8ba3-45138e4d1f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BC211D-BEC6-44D5-91C5-72557705E405}"/>
</file>

<file path=customXml/itemProps2.xml><?xml version="1.0" encoding="utf-8"?>
<ds:datastoreItem xmlns:ds="http://schemas.openxmlformats.org/officeDocument/2006/customXml" ds:itemID="{2B0B15FE-9215-4166-AA8D-73A59EF69FCE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S-DES</vt:lpstr>
      <vt:lpstr>KEY GENERATION FOR ENCRYPTION </vt:lpstr>
      <vt:lpstr>KEY GENERATION FOR ENCRYPTION </vt:lpstr>
      <vt:lpstr>FINAL ENCRYPTION </vt:lpstr>
      <vt:lpstr>FINAL ENCRYPTION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S-DES</dc:title>
  <dc:creator>Nidhi Joshi</dc:creator>
  <cp:lastModifiedBy>Nidhi Joshi</cp:lastModifiedBy>
  <cp:revision>2</cp:revision>
  <dcterms:created xsi:type="dcterms:W3CDTF">2022-03-02T07:51:49Z</dcterms:created>
  <dcterms:modified xsi:type="dcterms:W3CDTF">2022-03-03T05:44:04Z</dcterms:modified>
</cp:coreProperties>
</file>