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12.1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63 317 32079,'-5'0'168,"4"0"-163,1 0 0,0 0 0,0 0 0,-1 0 0,1 1 0,0-1 0,0 0 0,0 0 0,0 0 0,-1 1 0,1-1 0,0 0 0,0 0 0,0 1 0,0-1 0,0 0 0,-1 0 0,1 1 0,0-1 0,0 0 0,0 1 0,0-1 0,0 0 0,0 0 0,0 1 0,0-1 0,0 0 0,0 1 0,0-1 1,0 0-1,0 0 0,1 1 0,-1-1 0,0 0 0,0 1 0,0-1 0,0 0 0,0 0 0,1 0 0,-1 1 0,0-1 0,0 0 0,0 0 0,1 1 0,-1-1 0,0 0 0,0 0 0,0 0 0,1 0 0,-1 0 0,0 1 0,0-1 0,1 0 0,-1 0 0,0 0 0,1 0 0,-1 0 0,0 0 0,1 0 0,3 0 9,0 0 0,0 0-1,0-1 1,0 1 0,0-1-1,0 0 1,0 0 0,-1 0-1,1-1 1,0 1 0,4-4-1,-2 1-11,0-1-1,0 0 1,-1 0 0,0 0-1,6-9 1,-3 4 0,0-1 0,-1 0 0,0-1 0,-1 0 1,0 0-1,-1 0 0,-1 0 0,0-1 0,3-14 1,-2-2 4,-1-1 1,0-57 0,-23 157-8,11-19 0,2 1 0,3 0 0,3 64 0,0 31 0,-1-142 0,0 0 0,1 0 0,-1-1 0,-1 1 0,1 0 0,-1-1 0,0 1 0,0-1 0,0 1 0,-1-1 0,1 0 0,-1 0 0,0 0 0,0 0 0,-1 0 0,1-1 0,-1 0 0,1 0 0,-1 0 0,0 0 0,0 0 0,-1-1 0,1 1 0,-1-1 0,-8 3 0,0-1 0,0 0 0,0-1 0,0 0 0,-1-1 0,0 0 0,-14-1 0,71-1 0,-14 2 0,0-2 0,-1-1 0,1-1 0,0-1 0,36-10 0,-64 12 0,-1 0-1,1 1 1,0-1-1,0 0 1,0 0-1,-1 0 1,1 0-1,0 0 1,-1 0 0,1 0-1,-1 0 1,1 0-1,-1 0 1,1 0-1,-1 0 1,0 0 0,0 0-1,1-1 1,-1 1-1,0 0 1,0 0-1,0 0 1,-1-2-1,-1-29-524,-3 15-748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38.7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69 252 32127,'-2'-6'93,"-2"-1"-25,1 0 0,0-1 1,0 1-1,1-1 1,0 1-1,1-1 1,-2-12-1,1 48-68,-39 642 0,41-517 0,-2-331 0,9-280 0,-6 434 0,-1 14 0,0 0 0,1 0 0,0 0 0,1 0 0,0 0 0,0 1 0,1-1 0,7-16 0,-9 26 0,-1-1 0,0 1 0,0-1 0,1 1 0,-1-1 0,0 1 0,1 0 0,-1-1 0,0 1 0,1-1 0,-1 1 0,1 0 0,-1-1 0,1 1 0,-1 0 0,1 0 0,-1-1 0,1 1 0,-1 0 0,1 0 0,-1 0 0,1 0 0,-1 0 0,1 0 0,-1 0 0,1 0 0,0 0 0,-1 0 0,1 0 0,-1 0 0,1 0 0,-1 0 0,1 0 0,-1 0 0,1 1 0,-1-1 0,1 0 0,-1 0 0,1 1 0,-1-1 0,1 0 0,-1 1 0,1-1 0,-1 0 0,1 1 0,17 23 0,28 56 0,42 103 0,34 61 0,-113-230 0,0 1 0,1-2 0,13 15 0,-20-24 0,0-1 0,0 0 0,0 0 0,1 0 0,0-1 0,-1 1 0,1-1 0,0 0 0,0 0 0,1 0 0,-1 0 0,0-1 0,0 0 0,1 0 0,-1 0 0,9 1 0,-12-3 0,1 1 0,0 0 0,0-1 0,-1 1 0,1-1 0,0 1 0,-1-1 0,1 0 0,-1 0 0,1 0 0,-1 0 0,1 0 0,-1 0 0,0 0 0,1 0 0,-1 0 0,0-1 0,0 1 0,0 0 0,0-1 0,0 1 0,0-1 0,1-2 0,14-42 0,-14 40 0,6-28 0,-1-2 0,-2 1 0,1-40 0,-6-111 0,-1 131 0,0 23 0,-9-60 0,8 81 0,0 0 0,-1 0 0,-1 0 0,0 0 0,0 1 0,-1 0 0,0 0 0,-12-18 0,16 28 0,1-1 0,0 1 0,0 0 0,0-1 0,0 1 0,0 0 0,-1-1 0,1 1 0,0 0 0,0-1 0,0 1 0,-1 0 0,1 0 0,0-1 0,0 1 0,-1 0 0,1 0 0,0-1 0,-1 1 0,1 0 0,0 0 0,-1 0 0,1 0 0,0 0 0,-1-1 0,1 1 0,0 0 0,-1 0 0,1 0 0,-1 0 0,1 0 0,0 0 0,-1 0 0,1 0 0,0 0 0,-1 0 0,1 1 0,0-1 0,-1 0 0,1 0 0,0 0 0,-1 0 0,1 0 0,0 1 0,-1-1 0,1 0 0,0 0 0,-1 1 0,1-1 0,0 0 0,0 0 0,-1 1 0,1-1 0,0 0 0,0 1 0,0-1 0,0 0 0,-1 1 0,1-1 0,0 0 0,0 1 0,-6 25 0,6-23 0,-5 51 0,2 0 0,2 1 0,9 69 0,35 159 0,-39-259 0,1 1 0,1-1 0,2 0 0,11 26 0,-17-45 0,0 1 0,1-1 0,0 0 0,0 0 0,0-1 0,1 1 0,0-1 0,0 0 0,0 0 0,0 0 0,1 0 0,-1 0 0,1-1 0,0 0 0,0 0 0,0-1 0,0 1 0,1-1 0,-1 0 0,1 0 0,-1-1 0,1 0 0,9 1 0,-4-1 0,0-1 0,0 0 0,0 0 0,0-1 0,0-1 0,0 0 0,0 0 0,13-6 0,-16 4 0,1 0 0,-1-1 0,-1 0 0,1 0 0,-1 0 0,0-1 0,0 0 0,-1-1 0,1 0 0,7-11 0,-5 5 0,1-2 0,-2 1 0,0-2 0,-1 1 0,-1-1 0,0 1 0,-1-2 0,-1 1 0,5-31 0,-5 8 0,-2 0 0,-2-1 0,-4-41 0,3 71 0,0 1 0,0-1 0,-1 1 0,-1 0 0,1-1 0,-2 1 0,1 0 0,-9-14 0,10 20 0,0-1 0,-1 1 0,1 0 0,-1 0 0,0 0 0,0 0 0,0 0 0,0 1 0,0-1 0,0 1 0,-1 0 0,0 0 0,1 0 0,-1 0 0,0 1 0,0 0 0,0 0 0,1 0 0,-1 0 0,-1 0 0,1 1 0,-6-1 0,9 1 0,0 0 0,-1 1 0,1-1 0,0 0 0,-1 0 0,1 1 0,0-1 0,0 1 0,-1-1 0,1 1 0,0 0 0,0-1 0,0 1 0,0 0 0,0 0 0,0 0 0,0 0 0,0 0 0,0 0 0,-1 2 0,-1 0 0,1 1 0,0 0 0,1 0 0,-1 0 0,0 0 0,-1 7 0,0 8 0,1-1 0,-1 25 0,3-34 0,-1 10 0,0 0 0,2 0 0,1 1 0,0-1 0,1 0 0,1 0 0,7 18 0,-7-26 0,0-1 0,1 0 0,0 0 0,1 0 0,0-1 0,1 0 0,0 0 0,0-1 0,1 1 0,0-2 0,0 1 0,1-1 0,15 9 0,-13-10 0,1 0 0,0 0 0,0-2 0,0 1 0,1-2 0,0 0 0,-1 0 0,1-1 0,0 0 0,1-2 0,-1 1 0,0-1 0,25-4 0,-33 2 0,0 1 0,0-1 0,0 0 0,0 0 0,0 0 0,0-1 0,0 0 0,-1 0 0,1 0 0,-1 0 0,0-1 0,0 0 0,0 1 0,-1-2 0,1 1 0,-1 0 0,0-1 0,0 1 0,0-1 0,-1 0 0,0 0 0,0 0 0,0 0 0,2-9 0,1-10 0,0-1 0,-2 1 0,0-1 0,-1-26 0,-3-293 0,1 326 0,-1-1 0,-1 1 0,-1 0 0,0-1 0,-1 1 0,-1 0 0,-1 1 0,-10-21 0,16 37 0,0 0 0,0 0 0,-1 0 0,1 0 0,0 1 0,-1-1 0,1 0 0,-1 1 0,1-1 0,-1 0 0,1 1 0,-1-1 0,0 0 0,1 1 0,-1-1 0,0 1 0,1-1 0,-1 1 0,0-1 0,0 1 0,1 0 0,-1-1 0,0 1 0,0 0 0,0 0 0,0 0 0,1 0 0,-1-1 0,0 1 0,0 0 0,0 0 0,0 0 0,0 1 0,1-1 0,-1 0 0,-1 0 0,1 2 0,-1-1 0,1 0 0,0 0 0,-1 1 0,1-1 0,0 1 0,0-1 0,0 1 0,0 0 0,0-1 0,1 1 0,-1 0 0,0-1 0,1 1 0,0 0 0,-1 2 0,-5 42 0,2 0 0,1 0 0,6 63 0,-1-74 0,0 8 0,2 0 0,2 0 0,11 43 0,-10-60 0,1-1 0,1-1 0,1 1 0,1-1 0,1-1 0,20 28 0,-28-45 0,0 0 0,1-1 0,-1 1 0,1-1 0,1 0 0,-1-1 0,1 1 0,8 4 0,-10-7 0,-1 0 0,1-1 0,1 1 0,-1-1 0,0 0 0,0 0 0,0 0 0,1-1 0,-1 1 0,0-1 0,1 0 0,-1-1 0,0 1 0,1-1 0,3 0 0,-4-1 0,0 0 0,0 0 0,-1 0 0,1 0 0,0-1 0,-1 1 0,0-1 0,0 0 0,0 0 0,0 0 0,0 0 0,0-1 0,-1 1 0,1-1 0,-1 0 0,0 1 0,-1-1 0,1 0 0,0 0 0,0-6 0,4-9 0,-1 0 0,0 0 0,1-24 0,1-188 0,-7 169 0,0 59 0,0-3 0,0-1 0,0 0 0,0 1 0,-1-1 0,0 0 0,0 1 0,-1-1 0,1 1 0,-2 0 0,-2-7 0,5 13 0,0 0 0,0 0 0,0 0 0,0 1 0,0-1 0,0 0 0,0 0 0,-1 0 0,1 0 0,0 0 0,0 0 0,0 1 0,0-1 0,0 0 0,0 0 0,-1 0 0,1 0 0,0 0 0,0 0 0,0 0 0,0 0 0,0 0 0,-1 0 0,1 0 0,0 0 0,0 0 0,0 0 0,0 0 0,-1 0 0,1 0 0,0 0 0,0 0 0,0 0 0,0 0 0,-1 0 0,1 0 0,0 0 0,0 0 0,0 0 0,0 0 0,0 0 0,-1 0 0,1 0 0,0-1 0,0 1 0,0 0 0,0 0 0,0 0 0,0 0 0,0 0 0,-1 0 0,1-1 0,0 1 0,0 0 0,0 0 0,0 0 0,0 0 0,0 0 0,0-1 0,0 1 0,0 0 0,-2 17 0,2-12 0,0 294 0,1-287 0,0 0 0,1-1 0,0 1 0,1-1 0,1 0 0,0 1 0,0-2 0,9 16 0,-10-21 0,0-1 0,0 0 0,0 0 0,0 0 0,1-1 0,0 1 0,-1-1 0,1 1 0,1-1 0,-1-1 0,0 1 0,1-1 0,-1 1 0,1-1 0,0 0 0,0-1 0,-1 1 0,1-1 0,0 0 0,0 0 0,9 0 0,-4-1 0,1 1 0,0-2 0,0 1 0,-1-1 0,20-5 0,-26 5 0,0-1 0,-1 0 0,1 0 0,0 0 0,-1 0 0,1-1 0,-1 1 0,0-1 0,0 0 0,0 0 0,0 0 0,0 0 0,0 0 0,-1-1 0,0 1 0,0-1 0,3-6 0,2-7 0,-1 1 0,0-1 0,-2 0 0,0 0 0,-1-1 0,2-21 0,-4-111 0,-2 83 0,1 66 0,1 0 0,-1 1 0,0-1 0,0 0 0,0 0 0,0 0 0,0 1 0,-1-1 0,1 0 0,0 0 0,0 0 0,0 0 0,-1 1 0,1-1 0,0 0 0,-1 0 0,1 1 0,-1-1 0,1 0 0,-1 1 0,1-1 0,-2 0 0,2 1 0,-1 1 0,1-1 0,-1 0 0,0 1 0,1-1 0,-1 1 0,1-1 0,-1 1 0,1-1 0,0 1 0,-1 0 0,1-1 0,-1 1 0,1 0 0,0-1 0,0 1 0,-1 0 0,1-1 0,0 1 0,0 0 0,0-1 0,0 1 0,0 0 0,0 0 0,0-1 0,0 1 0,0 1 0,-6 76 0,4 87 0,2-99 0,0-56 0,0 0 0,1 1 0,0-1 0,1 0 0,0 0 0,1 0 0,0 0 0,6 15 0,-7-21 0,1 0 0,-1 0 0,1 0 0,0 0 0,0 0 0,0 0 0,1-1 0,-1 0 0,1 1 0,0-1 0,0-1 0,0 1 0,0-1 0,0 1 0,1-1 0,-1 0 0,1-1 0,-1 1 0,1-1 0,7 1 0,-5 0 0,0-1 0,1 0 0,-1-1 0,0 0 0,1 0 0,-1 0 0,12-3 0,-16 2 0,0 0 0,0 0 0,0 0 0,0-1 0,0 1 0,0-1 0,0 0 0,-1 0 0,1 0 0,-1 0 0,1 0 0,-1-1 0,0 1 0,0-1 0,0 1 0,0-1 0,0 0 0,1-3 0,3-7 0,0 0 0,-2 0 0,0-1 0,0 0 0,-1 1 0,-1-1 0,1-18 0,-2 6 0,-1 0 0,-1-1 0,-5-25 0,3 37 0,-1 1 0,-1 0 0,0 0 0,-1 0 0,-10-17 0,-12-30 0,28 61 0,0 0 0,-1-1 0,1 1 0,0 0 0,0 0 0,0-1 0,0 1 0,0 0 0,0-1 0,0 1 0,-1 0 0,1-1 0,0 1 0,0 0 0,0-1 0,0 1 0,0-1 0,1 1 0,-1 0 0,0-1 0,0 1 0,0 0 0,0 0 0,0-1 0,0 1 0,0 0 0,1-1 0,-1 1 0,0 0 0,0-1 0,0 1 0,1 0 0,-1 0 0,0 0 0,0-1 0,1 1 0,-1 0 0,0 0 0,1 0 0,-1-1 0,0 1 0,1 0 0,-1 0 0,0 0 0,1 0 0,-1 0 0,0 0 0,1 0 0,-1 0 0,0 0 0,1 0 0,-1 0 0,0 0 0,1 0 0,-1 0 0,0 0 0,1 0 0,109-10 0,-41 5 0,80-17 0,-152 22 0,0 0 0,1 0 0,-1 0 0,1 1 0,-1-1 0,1 1 0,0-1 0,-1 1 0,1 0 0,-1 0 0,1 0 0,-4 2 0,-3 4 0,0 1 0,0 0 0,0 0 0,1 1 0,0 0 0,1 0 0,0 1 0,0 0 0,1 1 0,0-1 0,1 1 0,0 0 0,1 0 0,-3 14 0,0 5 0,1 0 0,2 1 0,1-1 0,1 42 0,2-66 0,0-1 0,1 0 0,-1 0 0,1 1 0,0-1 0,1 0 0,-1 0 0,1 0 0,0 0 0,0 0 0,1 0 0,-1-1 0,1 1 0,0-1 0,0 0 0,1 0 0,7 7 0,-5-6 0,0 0 0,0-1 0,1 0 0,-1 0 0,1-1 0,0 0 0,0 0 0,1-1 0,-1 0 0,0 0 0,1 0 0,8 0 0,-3-1 0,1 1 0,0-2 0,0 0 0,-1-1 0,1 0 0,0-1 0,-1 0 0,21-7 0,-29 7 0,1 0 0,-1-1 0,0 1 0,0-1 0,0-1 0,0 1 0,-1-1 0,0 0 0,1 0 0,-1 0 0,0 0 0,-1-1 0,1 1 0,-1-1 0,0 0 0,0 0 0,-1 0 0,1-1 0,-1 1 0,0 0 0,-1-1 0,3-10 0,0-8 0,-1 0 0,-1 0 0,-1 0 0,-1 0 0,-1-1 0,-5-32 0,3 43 0,0 0 0,-1-1 0,0 1 0,-1 1 0,-1-1 0,0 1 0,-1 0 0,-1 0 0,1 1 0,-2 0 0,-17-19 0,22 27 0,0 0 0,-1 0 0,0 1 0,0 0 0,0 0 0,0 0 0,0 0 0,-1 1 0,1 0 0,-9-2 0,12 3 0,0 1 0,0-1 0,0 1 0,0-1 0,1 1 0,-1 0 0,0 0 0,0 0 0,0 0 0,0 1 0,0-1 0,0 0 0,0 1 0,0-1 0,0 1 0,1 0 0,-1 0 0,0 0 0,0 0 0,1 0 0,-1 0 0,1 0 0,-1 0 0,1 0 0,-1 1 0,1-1 0,0 1 0,-1-1 0,1 1 0,0-1 0,0 1 0,0 0 0,-1 2 0,-1 9 0,0 0 0,1-1 0,0 1 0,1 0 0,1 0 0,1 24 0,0-4 0,-1-23 0,0-1 0,1 1 0,1-1 0,-1 1 0,1-1 0,1 1 0,0-1 0,0 0 0,1 0 0,10 16 0,-12-20 0,2-1 0,-1 0 0,0 0 0,1 0 0,0 0 0,0-1 0,0 1 0,0-1 0,0 0 0,1 0 0,-1 0 0,1-1 0,0 0 0,0 0 0,0 0 0,0-1 0,0 1 0,0-1 0,1 0 0,-1-1 0,9 1 0,-11-1 0,0-1 0,-1 1 0,1-1 0,0 0 0,-1 0 0,1 0 0,-1 0 0,1 0 0,-1-1 0,1 1 0,-1-1 0,0 0 0,0 1 0,1-1 0,-1 0 0,-1 0 0,1 0 0,0-1 0,0 1 0,-1 0 0,1-1 0,-1 1 0,0-1 0,0 1 0,1-4 0,4-10 0,0-1 0,6-32 0,-8 32 0,0-5 0,1 1 0,0 0 0,1 0 0,13-30 0,-17 46 0,0 1 0,0 0 0,1 0 0,-1 0 0,1 0 0,0 1 0,0-1 0,0 1 0,0 0 0,1 0 0,-1 0 0,1 0 0,0 0 0,-1 1 0,1-1 0,1 1 0,-1 0 0,0 1 0,0-1 0,1 1 0,-1-1 0,7 0 0,-7 2 0,-1-1 0,1 1 0,-1 0 0,1 0 0,-1 0 0,1 0 0,-1 0 0,1 1 0,-1-1 0,0 1 0,1 0 0,-1 0 0,0 1 0,0-1 0,1 1 0,-1-1 0,0 1 0,-1 0 0,1 0 0,0 0 0,0 1 0,-1-1 0,0 1 0,1-1 0,-1 1 0,0 0 0,0 0 0,0 0 0,-1 0 0,1 0 0,-1 0 0,1 0 0,-1 1 0,1 4 0,3 8 0,-1 0 0,-1 1 0,0-1 0,0 27 0,-4 72 0,-1-44 0,2-47 0,-1-16 0,1 0 0,0 0 0,0 1 0,1-1 0,0 0 0,2 8 0,-2-13 0,0-1 0,0 0 0,0 0 0,1 0 0,-1 0 0,1 0 0,-1 0 0,1 0 0,-1 0 0,1 0 0,0-1 0,0 1 0,0-1 0,0 1 0,0-1 0,0 0 0,0 0 0,1 0 0,-1 0 0,0 0 0,1 0 0,-1-1 0,0 1 0,4 0 0,3 1 0,0-1 0,0 0 0,0 0 0,1-1 0,-1 0 0,0-1 0,0 0 0,0 0 0,10-3 0,-13 2 0,0-1 0,0 1 0,-1-1 0,1 0 0,-1-1 0,0 1 0,0-1 0,0 0 0,0-1 0,-1 1 0,1-1 0,-1 0 0,6-10 0,-2 2 0,0-1 0,-1 0 0,-1 0 0,-1-1 0,0 0 0,0 0 0,-2 0 0,4-28 0,-3-13 0,-2-61 0,-3 75 0,1-1 0,-3-1 0,-2 2 0,-2-1 0,-23-80 0,15 67 0,15 56 0,0 0 0,0-1 0,0 1 0,0 0 0,0 0 0,-1-1 0,1 1 0,0 0 0,0-1 0,0 1 0,0 0 0,-1 0 0,1 0 0,0-1 0,0 1 0,-1 0 0,1 0 0,0 0 0,0-1 0,-1 1 0,1 0 0,0 0 0,-1 0 0,1 0 0,0 0 0,0 0 0,-1 0 0,1-1 0,0 1 0,-1 0 0,1 0 0,0 0 0,-1 0 0,1 0 0,0 1 0,-1-1 0,1 0 0,0 0 0,0 0 0,-1 0 0,1 0 0,0 0 0,-1 0 0,1 1 0,0-1 0,0 0 0,-1 0 0,1 0 0,0 1 0,0-1 0,-1 0 0,1 0 0,0 1 0,0-1 0,0 0 0,0 0 0,-1 1 0,1-1 0,0 0 0,0 0 0,0 1 0,0-1 0,0 0 0,0 1 0,0 0 0,-5 17 0,1 0 0,0 1 0,2-1 0,0 1 0,1 30 0,0-19 0,1 413 0,6-378 0,-5-60 0,0-1 0,0 1 0,0-1 0,1 0 0,-1 1 0,1-1 0,0 0 0,0 0 0,1 0 0,-1 0 0,7 6 0,-9-10 0,0 1 0,0-1 0,0 0 0,0 0 0,0 0 0,1 0 0,-1 0 0,0 0 0,0 0 0,0 0 0,0 0 0,0 0 0,1 0 0,-1 0 0,0 0 0,0 0 0,0 0 0,0 0 0,0 0 0,1 0 0,-1 0 0,0 0 0,0 0 0,0 0 0,0 0 0,1 0 0,-1 0 0,0 0 0,0 0 0,0 0 0,0 0 0,0 0 0,1 0 0,-1 0 0,0-1 0,0 1 0,0 0 0,0 0 0,0 0 0,0 0 0,0 0 0,0 0 0,0-1 0,1 1 0,-1 0 0,0 0 0,0 0 0,0 0 0,0 0 0,0-1 0,0 1 0,0 0 0,0 0 0,0 0 0,0 0 0,0-1 0,0 1 0,0-1 0,7-20 0,6-41 0,0 0 0,-11 56 0,9-35 0,1 2 0,18-39 0,-26 68 0,1 0 0,0 1 0,0-1 0,1 1 0,1 1 0,-1-1 0,1 1 0,1 0 0,0 0 0,0 1 0,0 0 0,1 1 0,10-6 0,-12 9 0,1 0 0,-1 0 0,1 1 0,0 1 0,-1-1 0,1 1 0,0 0 0,0 1 0,12 1 0,-11-1 0,-7 0 0,0 0 0,-1 0 0,1 0 0,-1 0 0,1 1 0,-1-1 0,1 1 0,-1-1 0,1 1 0,-1-1 0,0 1 0,1 0 0,-1 0 0,0 0 0,1 0 0,-1 0 0,0 0 0,0 0 0,0 0 0,2 3 0,-1-1 0,-1 0 0,1 0 0,-1 0 0,0 0 0,1 0 0,-2 0 0,1 1 0,0-1 0,0 6 0,0-4 0,-1 0 0,0-1 0,0 1 0,0 0 0,-1-1 0,0 1 0,0 0 0,0-1 0,0 1 0,-1-1 0,1 1 0,-1-1 0,0 0 0,-1 0 0,-3 5 0,1-3 0,-1-1 0,0 0 0,0 0 0,-1-1 0,0 1 0,0-2 0,0 1 0,0-1 0,0 0 0,-13 3 0,5-2 0,-1-1 0,0 0 0,0-2 0,-19 0 0,33-1 0,1 0 0,-1 0 0,1 0 0,-1 0 0,1 0 0,-1 0 0,1-1 0,-1 1 0,1-1 0,-1 1 0,1-1 0,0 0 0,-1 1 0,1-1 0,0 0 0,0 0 0,0 0 0,-1 0 0,1 0 0,0 0 0,0 0 0,0 0 0,1 0 0,-1-1 0,0 1 0,0 0 0,1 0 0,-2-3 0,1-1 0,-1-1 0,1 0 0,0 0 0,0-1 0,1-8 0,-3-13 0,84 224 0,-72-177 0,5 10 0,1-1 0,2 0 0,1-1 0,0-1 0,2 0 0,2-2 0,32 30 0,-41-42 0,1 0 0,0-1 0,1-1 0,0-1 0,1 0 0,0-1 0,0 0 0,0-2 0,1 1 0,0-2 0,1-1 0,-1 0 0,1-1 0,29 1 0,-36-4 0,-4 1 0,1-1 0,-1 0 0,0-1 0,1 0 0,-1 0 0,11-3 1,-16 3-2,0 0 1,1-1 0,-1 1 0,0 0-1,0-1 1,0 0 0,-1 1 0,1-1-1,0 0 1,0 0 0,-1 0 0,1 0-1,-1 0 1,0 0 0,0 0 0,0 0-1,0-1 1,0 1 0,0 0 0,0-1-1,-1 1 1,1-1 0,-1-2 0,1-3-36,0 1 0,0 0 0,-1 0 0,0-1 0,0 1 0,-1 0 0,-2-10 0,-13-14-888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12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302 521 31662,'2'-21'283,"2"-6"-86,-2-1 0,0 0 0,-5-44-1,2 69-194,1 1-1,-1-1 0,0 0 1,0 1-1,0-1 1,0 1-1,0-1 0,0 1 1,-1 0-1,1 0 0,-1-1 1,0 1-1,0 0 1,0 0-1,0 0 0,0 1 1,0-1-1,0 0 0,0 1 1,-1 0-1,1-1 1,-1 1-1,1 0 0,-1 0 1,1 0-1,-5 0 0,-3-1-1,0 0 0,-1 1-1,1 0 1,0 1-1,-19 2 1,22-2 0,1 1 0,0 1 0,0-1 0,0 1 0,0 0 0,0 0 0,0 1 0,0 0 0,1 0 0,-1 0 0,1 1 0,0-1 0,-6 6 0,4-2 0,0 1 0,1 0 0,0 0 0,0 0 0,1 1 0,-1 0 0,-5 15 0,3-3 0,1 0 0,1 1 0,1 0 0,1 0 0,1 0 0,0 41 0,3-55 0,0 1 0,0-1 0,1 0 0,1 0 0,0 0 0,0 0 0,0 0 0,1 0 0,0 0 0,0-1 0,1 1 0,5 7 0,-6-11 0,1 1 0,0-1 0,-1 0 0,1-1 0,1 1 0,-1-1 0,0 0 0,1 0 0,0 0 0,0 0 0,-1-1 0,2 0 0,-1 0 0,0 0 0,0-1 0,0 1 0,1-1 0,-1-1 0,7 1 0,1 0 0,0 0 0,1-1 0,-1 0 0,0-1 0,15-4 0,-24 4 0,0 0 0,0-1 0,0 1 0,0-1 0,0 0 0,0 0 0,-1-1 0,1 1 0,-1-1 0,1 0 0,-1 0 0,0 0 0,0 0 0,-1 0 0,1-1 0,0 0 0,-1 1 0,0-1 0,2-6 0,4-8 0,-2-1 0,0 1 0,-1-2 0,-1 1 0,3-33 0,-3-100 0,-4 140 0,-5 72 0,-6 64 0,11-111 0,-1 4 0,1 0 0,1 1 0,1-1 0,0 0 0,7 27 0,-7-40 0,0 0 0,-1 0 0,1 1 0,1-1 0,-1-1 0,1 1 0,-1 0 0,1 0 0,0-1 0,0 0 0,1 1 0,-1-1 0,1-1 0,0 1 0,-1 0 0,1-1 0,0 0 0,0 0 0,1 0 0,-1 0 0,0-1 0,1 1 0,-1-1 0,1 0 0,-1-1 0,7 1 0,0 0 0,0 0 0,0-1 0,1 0 0,15-2 0,-23 1 0,-1 0 0,1 0 0,-1 0 0,1 0 0,-1 0 0,0-1 0,1 1 0,-1-1 0,0 0 0,0 0 0,0 0 0,-1-1 0,1 1 0,0-1 0,-1 1 0,1-1 0,2-5 0,2-4 0,-1-1 0,0 1 0,-1-1 0,-1 0 0,0-1 0,-1 1 0,0 0 0,0-16 0,0-113 0,-3 92 0,1-19 0,1 35 0,-1 0 0,-3 0 0,-6-44 0,2 60 0,1 16 0,0 13 0,-3 37 0,1 0 0,2 64 0,9 100 0,-4-200 0,1-1 0,1 1 0,-1-1 0,2 0 0,0 0 0,0 0 0,1 0 0,0 0 0,1-1 0,0 1 0,9 12 0,-10-17 0,1-1 0,0 1 0,0-1 0,0-1 0,0 1 0,1 0 0,0-1 0,0 0 0,0-1 0,0 1 0,1-1 0,-1-1 0,1 1 0,0-1 0,0 0 0,0 0 0,0-1 0,0 0 0,8 0 0,-4 0 0,1-1 0,0 0 0,0 0 0,-1-1 0,1-1 0,11-3 0,-18 4 0,0-1 0,0 0 0,-1-1 0,1 1 0,-1-1 0,0 1 0,0-1 0,0-1 0,0 1 0,0 0 0,0-1 0,-1 0 0,0 0 0,0 0 0,0 0 0,3-7 0,-1 0 0,0 0 0,0 0 0,-1-1 0,-1 0 0,0 0 0,-1 0 0,2-16 0,-2-91 0,-2 74 0,0-302 0,-14 497 0,11 72 0,3-163 0,0-50 0,0-1 0,1 0 0,0 0 0,1 1 0,-1-1 0,2 0 0,-1 0 0,1 0 0,5 10 0,-5-13 0,0 0 0,0-1 0,0 1 0,1-1 0,0 0 0,-1 0 0,1-1 0,1 1 0,-1-1 0,0 1 0,1-1 0,0-1 0,0 1 0,0-1 0,7 3 0,14 1 0,1-1 0,0-1 0,0-1 0,-1-2 0,50-3 0,-42 1 0,-27 1 0,0 0 0,1-1 0,-1 0 0,1 0 0,-1 0 0,0-1 0,0 0 0,0-1 0,0 0 0,0 0 0,8-5 0,-11 4 0,0 1 0,0-1 0,0 1 0,0-1 0,-1 0 0,1-1 0,-1 1 0,0-1 0,-1 1 0,1-1 0,-1 0 0,0 0 0,0 0 0,0 0 0,-1 0 0,2-8 0,1-8 0,-2 1 0,0-1 0,-1 0 0,-1 0 0,-1 0 0,-6-35 0,5 43 0,-1 1 0,-1-1 0,0 1 0,-1 0 0,0 0 0,0 0 0,-2 1 0,1-1 0,-1 2 0,-1-1 0,-16-17 0,20 25 0,0 0 0,0 0 0,0 1 0,-1-1 0,1 1 0,-1 0 0,1 0 0,-1 0 0,0 1 0,0 0 0,0 0 0,0 0 0,0 0 0,0 1 0,0 0 0,0 0 0,0 0 0,0 0 0,0 1 0,0 0 0,0 0 0,0 1 0,1-1 0,-1 1 0,0 0 0,1 0 0,-6 4 0,4 0 0,0 1 0,1-1 0,-1 2 0,2-1 0,-1 0 0,1 1 0,0 0 0,1 0 0,0 0 0,0 0 0,0 0 0,-1 13 0,-1 6 0,2 1 0,-1 46 0,4-61 0,1 1 0,0 0 0,0-1 0,2 0 0,-1 1 0,2-1 0,6 18 0,-7-25 0,0 0 0,0-1 0,0 1 0,1-1 0,-1 0 0,1 0 0,0-1 0,1 1 0,-1-1 0,1 0 0,0 0 0,0 0 0,0-1 0,1 1 0,-1-1 0,1-1 0,0 1 0,7 2 0,1-2 0,0-1 0,0 0 0,1-1 0,-1 0 0,0-2 0,16-1 0,-26 2 0,0-1 0,0 0 0,-1-1 0,1 1 0,0 0 0,-1-1 0,1 0 0,-1 0 0,1 0 0,-1 0 0,0-1 0,0 1 0,0-1 0,0 0 0,-1 0 0,1 0 0,-1 0 0,1 0 0,-1-1 0,0 1 0,0-1 0,-1 1 0,1-1 0,0-4 0,4-9 0,-1 1 0,-1-1 0,0 1 0,1-25 0,-1-118 0,-4 116 0,-2 32 0,-3 15 0,-2 13 0,0 14 0,1-1 0,1 0 0,2 1 0,2 0 0,0 0 0,6 43 0,-5-70 0,0-1 0,1 1 0,-1-1 0,1 1 0,0-1 0,0 1 0,0-1 0,1 0 0,-1 0 0,1 1 0,0-1 0,0 0 0,0 0 0,0-1 0,0 1 0,1 0 0,-1-1 0,1 1 0,0-1 0,-1 0 0,1 0 0,4 2 0,0-1 0,1 0 0,-1-1 0,1 0 0,0 0 0,-1-1 0,1 0 0,0 0 0,13-1 0,-17-1 0,-1 1 0,0-1 0,1 1 0,-1-1 0,1 0 0,-1-1 0,0 1 0,0 0 0,0-1 0,0 0 0,0 0 0,0 0 0,0 0 0,-1 0 0,1 0 0,-1-1 0,1 0 0,-1 1 0,0-1 0,0 0 0,3-5 0,4-8 0,-1 0 0,-1-1 0,5-17 0,-3 11 0,8-25-6,-11 28-1,2 0 0,0 0 0,1 0 0,1 1 0,18-27 0,-26 44 6,0-1-1,-1 1 1,2 0 0,-1 0 0,0-1-1,0 2 1,1-1 0,-1 0 0,1 0-1,-1 1 1,1-1 0,0 1 0,0 0-1,0 0 1,-1 0 0,1 0-1,0 1 1,0-1 0,0 1 0,0 0-1,0-1 1,0 2 0,6-1 0,-5 1 0,0 1-1,0-1 1,0 1 0,0-1 0,-1 1 0,1 0 0,0 1 0,-1-1 0,1 0 0,-1 1-1,0 0 1,0 0 0,0 0 0,0 0 0,3 5 0,24 32-15,-29-37 21,-1-3 22,-3 0 2,-43-7-9,-10 0-21,53 7 1,-1 0 0,1 0 0,-1 1 0,1-1 0,-1 1 0,1 0 0,-1 0 0,1 0 0,0 0 0,-1 1 0,1-1 0,0 1 0,-4 3 0,3-1 0,0-1 0,1 1 0,-1 0 0,1 0 0,0 0 0,0 1 0,1-1 0,-1 1 0,1 0 0,0 0 0,0-1 0,0 1 0,1 0 0,-2 9 0,1 6 0,0 1 0,1 27 0,1-48 0,0 5-1,0 0 1,1 0 0,-1-1-1,1 1 1,0 0-1,1 0 1,-1-1-1,1 1 1,0-1-1,0 1 1,0-1-1,1 0 1,0 0-1,-1 0 1,1 0-1,1 0 1,-1-1-1,1 1 1,-1-1-1,1 0 1,0 0-1,0 0 1,0-1-1,0 1 1,1-1-1,-1 0 1,9 2-1,5 2 3,0-1 0,0-1 0,0-1 0,0-1 0,1 0 0,20-2 0,-35 0-2,-1-1 0,1 1 0,0-1 0,0 0 0,-1-1 0,1 1 0,0 0 0,-1-1 0,1 0 0,-1 0 0,0 0 0,0 0 0,0-1 0,0 1 0,0-1 0,0 0 0,-1 1 0,1-1 0,-1-1 0,0 1 0,1 0 0,-2 0 0,1-1 0,1-4 0,4-7 0,0-1 0,-2-1 0,0 1 0,3-20 0,27-285-2,-18 122 31,-14 179-27,-2 18-5,-1 5-3,0 33-18,-1-14 28,1 607 1,7-645 22,21-54-28,-8 17-6,2 1 1,2 1 0,42-64-1,-62 109 6,11-16-1,28-32 0,-39 50 2,1-1 0,-1 1 0,1-1 0,0 1 0,0 1 0,1-1 0,-1 1 0,1 0 0,-1 0 0,1 0 0,0 1 0,9-2 0,-13 3 0,-1 1 0,0 0 0,0 0 0,0 0 0,0 0 0,0 0 0,1 1 0,-1-1 0,0 0 0,0 0 0,0 1 0,0-1 0,0 1 0,0-1 0,0 1 0,0-1 0,0 1 0,0 0 0,0-1 0,0 1 0,0 0 0,-1 0 0,1-1 0,0 1 0,0 0 0,-1 0 0,1 0 0,-1 0 0,1 0 0,-1 0 0,1 0 0,-1 0 0,1 1 0,-1-1 0,0 0 0,0 0 0,0 0 0,0 0 0,1 0 0,-2 1 0,1 0 0,1 8 0,-1 0 0,-1 1 0,-2 15 0,2-19 0,-1 3 0,-1-1 0,0 1 0,0-1 0,-1 0 0,0 0 0,-1 0 0,1 0 0,-2-1 0,1 1 0,-1-1 0,-1-1 0,1 1 0,-13 9 0,4-4 0,-1 0 0,-1-1 0,0 0 0,-1-2 0,-30 14 0,41-21-2,0 0-1,-1 0 1,1-1 0,-1 0-1,1-1 1,-1 0 0,-13 0-1,20-1 0,0-1 0,0 1 0,1-1 0,-1 0-1,1 1 1,-1-1 0,1 0 0,-1 1 0,1-1-1,-1 0 1,1 0 0,-1 0 0,1 1 0,0-1 0,0 0-1,-1 0 1,1 0 0,0 0 0,0 0 0,0 0-1,0 0 1,0 1 0,0-1 0,0 0 0,0 0-1,1-1 1,1-27-47,-1 27 48,0-1 0,0 1 0,0 0 0,1 0 0,-1 0 0,0 0 1,1 0-1,-1 0 0,1 0 0,0 0 0,0 1 0,-1-1 0,1 1 0,0-1 0,4-1 0,-5 2 4,1 0-1,-1 1 1,1-1 0,-1 0 0,1 1-1,-1-1 1,1 1 0,0-1-1,-1 1 1,1 0 0,0 0 0,-1 0-1,1 0 1,0 0 0,-1 0-1,1 0 1,0 1 0,-1-1 0,1 0-1,0 1 1,-1 0 0,1-1-1,-1 1 1,1 0 0,1 1 0,5 6 5,-1 0 0,0 0 1,-1 1-1,1 0 0,-2 0 1,6 11-1,15 23 19,6-2-8,2-1-1,1-2 1,1-1 0,73 54 0,-75-66-17,1-2 0,1-1 0,1-2 0,1-1 0,0-2 0,49 14 0,-62-25-1,-1-2 0,1 0 0,0-2 0,42-1 0,-64 0-1,-1-1 0,1 0 0,-1 0 1,1-1-1,-1 1 0,1 0 0,-1-1 0,0 0 0,1 1 0,-1-1 0,0 0 1,1 0-1,-1-1 0,0 1 0,0 0 0,0-1 0,0 1 0,0-1 0,0 0 1,0 1-1,1-3 0,-1-1-36,1 1 0,-1-1 0,0 1 0,-1-1-1,1 0 1,-1 0 0,0 0 0,0 0 0,0 0 0,-1-6 0,1-50-1281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13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1 103 31630,'2'0'561,"34"0"-401,17 0-96,22-10 0,5-5 0,3 5 0,0-5-16,-11 5-48,-12-2 0,-21 4 0,-17 1-48,-22 2-112,0-5-528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35.47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31 1026 32447,'0'-2'20,"-5"-20"199,0 18-135,-2 15-87,4-3 3,1 0 0,0 0 0,0 1 0,0-1 0,1 1 0,0 9 0,2-18 0,1 0 0,-1 0 0,0 0 0,1 0 0,-1-1 0,0 1 0,1 0 0,-1-1 0,0 1 0,0-1 0,1 0 0,-1 1 0,0-1 0,0 0 0,0 0 0,2-1 0,16-16 0,1-1 0,-2-1 0,-1 0 0,0-1 0,22-39 0,-17 21 0,-1-1 0,25-73 0,-29 57 0,-3 0 0,-2-2 0,-3 1 0,-2-1 0,-3-1 0,-6-99 0,1 150 0,1 0 0,-1 0 0,-1 1 0,0-1 0,0 0 0,0 1 0,-1-1 0,0 1 0,0 0 0,-1 0 0,0 0 0,-6-7 0,8 11 0,-1 0 0,1 1 0,-1-1 0,0 1 0,0-1 0,0 1 0,0 0 0,-1 0 0,1 1 0,0-1 0,-1 1 0,1-1 0,-1 1 0,0 0 0,1 1 0,-1-1 0,0 1 0,1-1 0,-1 1 0,0 0 0,0 0 0,1 1 0,-1-1 0,0 1 0,1 0 0,-1 0 0,-5 2 0,5-1 0,0 0 0,-1 0 0,1 0 0,0 1 0,0 0 0,0 0 0,1 0 0,-1 0 0,1 0 0,-1 1 0,1-1 0,0 1 0,1 0 0,-1 0 0,1 0 0,0 1 0,-1-1 0,2 0 0,-1 1 0,-1 6 0,-1 5 0,1 1 0,0-1 0,1 0 0,1 28 0,1-33 0,2 1 0,-1-1 0,1 1 0,1-1 0,0 0 0,1 0 0,0-1 0,0 1 0,1-1 0,1 1 0,13 17 0,6 5 0,58 58 0,-59-67 0,17 17 0,-16-17 0,-1 0 0,25 36 0,-43-52 0,-1 0 0,1 1 0,-2-1 0,1 1 0,-1 0 0,-1 0 0,0 1 0,0-1 0,-1 1 0,0 0 0,0 0 0,-1 13 0,0-17 0,-2 0 0,1 1 0,-1-1 0,1 0 0,-2 0 0,1 1 0,-1-1 0,0 0 0,0 0 0,0-1 0,-5 8 0,3-7 0,-1 0 0,0 0 0,-1 0 0,1-1 0,-1 0 0,0 0 0,-1 0 0,-10 6 0,-1-2 0,0 0 0,0-1 0,-1-1 0,0-1 0,0 0 0,0-2 0,-1 0 0,0-1 0,1-1 0,-1-1 0,-21-1 0,120 1 0,108-3 0,-173 1 0,0-1 0,0 0 0,0-1 0,0-1 0,-1 0 0,1-1 0,-1 0 0,0-1 0,-1-1 0,1 0 0,-2 0 0,1-1 0,-1-1 0,0 0 0,0 0 0,-1-1 0,9-12 0,-8 8 0,0 0 0,-1-1 0,-1-1 0,0 0 0,-1 0 0,-1 0 0,-1-1 0,0 0 0,-1 0 0,0-1 0,-2 0 0,3-32 0,-6-58 0,1 106 0,-1-1 0,0 1 0,0-1 0,-1 1 0,1 0 0,0-1 0,-1 1 0,0-1 0,1 1 0,-1 0 0,0 0 0,0-1 0,0 1 0,-1 0 0,1 0 0,0 0 0,-1 0 0,1 0 0,-1 1 0,0-1 0,0 0 0,1 1 0,-4-2 0,0 1 0,0 0 0,-1 0 0,1 1 0,-1 0 0,1 0 0,-1 0 0,0 1 0,1-1 0,-7 2 0,9-1 0,0 0 0,-1 0 0,1 1 0,0-1 0,0 1 0,0 0 0,0 0 0,0 0 0,0 0 0,0 0 0,0 1 0,0-1 0,0 1 0,0 0 0,1 0 0,-1 0 0,-2 3 0,2-1 0,-1 1 0,1-1 0,0 1 0,0 0 0,0 0 0,1 0 0,-1 1 0,1-1 0,-1 6 0,-2 10 0,2 0 0,0 0 0,1 1 0,2 24 0,-1-32 0,1 0 0,1 0 0,0 0 0,1 0 0,0 0 0,1 0 0,1-1 0,0 1 0,1-1 0,1 0 0,0 0 0,0-1 0,1 1 0,1-2 0,0 1 0,13 14 0,-12-17 0,0 1 0,1-1 0,0-1 0,1 1 0,0-2 0,0 0 0,13 6 0,-18-10 0,0 0 0,1-1 0,-1 0 0,1 0 0,0 0 0,-1-1 0,1 0 0,0-1 0,0 1 0,0-1 0,0-1 0,0 1 0,0-1 0,-1 0 0,11-3 0,-11 1 0,-1 0 0,1 0 0,-1 0 0,0-1 0,1 0 0,-2 0 0,1 0 0,0 0 0,-1-1 0,0 0 0,0 0 0,0 0 0,-1 0 0,6-11 0,1-6 0,0 0 0,11-36 0,-10 14 0,11-88 0,-7 30 0,-15 102 0,1-1 0,-1 1-1,1-1 1,-1 1 0,1 0 0,-1-1 0,1 1-1,-1 0 1,1-1 0,-1 1 0,1 0 0,-1-1-1,1 1 1,-1 0 0,1 0 0,-1 0 0,1 0 0,0 0-1,-1 0 1,1 0 0,-1 0 0,1 0 0,0 0-1,-1 0 1,1 0 0,-1 0 0,2 0 0,15 4-22,-11-1 21,1 1 0,-2 0 0,1 1 0,0-1 1,6 8-1,-9-8 1,0-1 0,0 1 0,1-1 0,-1 0 0,1-1 0,-1 1 0,1-1 0,0 1 0,0-1 0,0 0 0,0-1 0,0 1 0,1-1 0,-1 1 0,0-1 0,1-1 0,6 2 0,-10-4 2,-1 1-1,1 0 1,-1 0-1,1-1 1,-1 1-1,0 0 1,1 0 0,-1-1-1,0 1 1,0 0-1,0-1 1,0 1-1,0 0 1,0-1 0,-1 1-1,1-2 1,-1 1-2,0 1 0,1-1 0,-1 1 1,0 0-1,0-1 0,0 1 0,0 0 0,0 0 1,0-1-1,0 1 0,0 0 0,-1 0 0,1 0 1,0 1-1,-1-1 0,1 0 0,0 0 1,-1 1-1,1-1 0,-1 1 0,1-1 0,-1 1 1,0 0-1,1-1 0,-1 1 0,-2 0 0,-3 0 0,0-1 0,1 1 0,-1 0 0,1 1 0,-11 2 0,13-2-1,1 0-1,-1 0 1,1 1 0,-1-1 0,1 1-1,0 0 1,-1 0 0,1 0-1,0 1 1,1-1 0,-1 1-1,0 0 1,1-1 0,-4 5 0,2 0-1,0 0 1,0-1-1,1 2 1,0-1-1,0 0 1,-3 12-1,1 3 2,2 1-1,0 0 1,1 39-1,1-53 1,2 1 0,-1-1 0,2 1 0,-1-1 0,1 0 0,1 1 0,-1-1 0,1 0 0,1-1 0,0 1 0,8 12 0,-8-15 0,0-1 0,0 0 0,1 0 0,0 0 0,0 0 0,0-1 0,0 0 0,1 0 0,0-1 0,0 1 0,0-1 0,0 0 0,0-1 0,1 0 0,-1 0 0,14 2 0,-1 0 1,1-2 0,-1 0 0,1-2 0,24-1 0,-36 0 1,0 0 0,0 0 0,0-1 0,0 0 0,0-1-1,-1 1 1,0-1 0,1-1 0,-1 1 0,0-1 0,0 0 0,-1-1 0,8-6 0,-5 1-2,-1 1 0,0-2 0,0 1 0,-1-1 0,0-1 0,-1 1 0,0-1 0,-1 0 0,-1 0 0,1-1 0,-2 1 0,0-1 0,1-13 0,0-10 0,-2 0 0,-1 0 0,-6-51 0,5 80 0,-1 0 0,1 0 0,-1 1 0,-1-1 0,0 1 0,0-1 0,0 1 0,0-1 0,-7-9 0,7 32 0,1 19 0,2 0 0,1 0 0,2 0 0,1-1 0,11 40 0,-13-67 0,1 6 0,0 0 0,1 0 0,10 17 0,-14-27 0,1 0 0,0 0 0,0-1 0,0 1 0,0 0 0,1-1 0,-1 0 0,1 1 0,-1-1 0,1 0 0,0 0 0,0-1 0,0 1 0,0-1 0,0 1 0,0-1 0,0 0 0,1 0 0,3 1 0,0-1 0,-1-1 0,1 1 0,-1-1 0,1 0 0,-1-1 0,1 0 0,-1 0 0,1 0 0,-1 0 0,0-1 0,1 0 0,-1-1 0,0 1 0,-1-1 0,1-1 0,0 1 0,-1-1 0,9-7 0,-7 3 0,0 0 0,0 0 0,-1 0 0,0-1 0,-1 0 0,1 0 0,-2-1 0,0 0 0,0 1 0,0-2 0,1-10 0,2-10 0,-2 0 0,-2 0 0,-1 0 0,-1 0 0,-5-49 0,-3 46 0,7 33 0,0 0 0,-1 0 0,1 0 0,0 0 0,-1-1 0,1 1 0,-1 0 0,0 1 0,1-1 0,-1 0 0,0 0 0,1 0 0,-1 0 0,0 0 0,0 1 0,0-1 0,0 0 0,0 1 0,0-1 0,0 0 0,0 1 0,0 0 0,0-1 0,0 1 0,0-1 0,-1 1 0,-2 6 0,1 36 0,1 0 0,6 83 0,-1-107 0,0 1 0,0-1 0,13 33 0,-13-41 0,1-1 0,0 0 0,1 0 0,0 0 0,0-1 0,1 1 0,0-1 0,12 12 0,-16-18 0,1 0 0,-1 0 0,1-1 0,-1 1 0,1 0 0,0-1 0,-1 0 0,1 0 0,0 0 0,0 0 0,0 0 0,0 0 0,0-1 0,0 1 0,0-1 0,0 0 0,0 0 0,0 0 0,0-1 0,0 1 0,0-1 0,0 1 0,5-2 0,-4 0 0,1 0 0,-1 0 0,1-1 0,-1 1 0,0-1 0,0 0 0,0 0 0,-1-1 0,1 1 0,-1-1 0,1 1 0,-1-1 0,4-6 0,0-3 0,-1-1 0,0 1 0,0-1 0,-1 0 0,-1 0 0,2-15 0,9-91 0,-13 88 0,2-1 0,1 2 0,12-41 0,-16 69 0,0-1 0,1 0 0,0 1 0,0 0 0,0-1 0,0 1 0,0 0 0,1 0 0,-1 0 0,1 0 0,0 0 0,0 1 0,0-1 0,6-2 0,-8 4 0,1 0 0,-1 1 0,1-1 0,-1 1 0,0-1 0,1 1 0,0 0 0,-1-1 0,1 1 0,-1 0 0,1 0 0,-1 0 0,1 0 0,-1 1 0,1-1 0,-1 0 0,1 1 0,-1-1 0,1 1 0,-1-1 0,0 1 0,1 0 0,-1-1 0,0 1 0,1 0 0,-1 0 0,0 0 0,0 0 0,0 0 0,0 0 0,0 0 0,0 1 0,0-1 0,0 0 0,0 1 0,-1-1 0,1 0 0,0 1 0,0 1 0,8 22 0,0 0 0,-2 0 0,-1 1 0,-1 0 0,-1 0 0,1 36 0,6 34 0,-10-89 0,0 1 0,1-1 0,0 0 0,0 1 0,0-1 0,1 0 0,1-1 0,-1 1 0,1 0 0,0-1 0,0 0 0,6 7 0,-6-10 0,0 1 0,1 0 0,-1-1 0,1 0 0,0 0 0,0-1 0,0 1 0,0-1 0,0 0 0,0 0 0,1 0 0,-1-1 0,0 0 0,1 0 0,-1-1 0,12 1 0,-12-1 0,0 0 0,1 0 0,-1-1 0,0 0 0,0 0 0,0 0 0,0 0 0,0-1 0,0 1 0,0-2 0,8-4 0,-8 4 0,0-1 0,-1-1 0,1 1 0,-1-1 0,0 1 0,-1-1 0,1 0 0,-1 0 0,0-1 0,3-7 0,0-1 0,-1 0 0,-1 0 0,0 0 0,-1 0 0,0-1 0,1-21 0,-4-92 0,-1 99 0,1 24 0,0 0 0,0 0 0,-1 0 0,1 0 0,-1 0 0,0 1 0,-1-1 0,1 0 0,-1 0 0,0 1 0,0-1 0,0 1 0,-1-1 0,0 1 0,1 0 0,-6-5 0,8 8 0,0 1 0,0-1 0,-1 1 0,1-1 0,0 1 0,-1-1 0,1 1 0,0-1 0,-1 1 0,1 0 0,-1-1 0,1 1 0,-1 0 0,1-1 0,-1 1 0,1 0 0,-1 0 0,1-1 0,-1 1 0,1 0 0,-1 0 0,1 0 0,-1 0 0,1-1 0,-1 1 0,0 0 0,1 0 0,-1 0 0,1 0 0,-1 1 0,1-1 0,-1 0 0,0 0 0,1 0 0,-1 0 0,1 0 0,-1 1 0,1-1 0,-1 0 0,1 1 0,-1-1 0,1 0 0,-1 1 0,1-1 0,0 0 0,-1 1 0,1-1 0,-1 1 0,1-1 0,0 1 0,0-1 0,-1 1 0,1-1 0,0 1 0,0-1 0,-1 1 0,1-1 0,0 1 0,0-1 0,0 1 0,0 0 0,0-1 0,0 1 0,0-1 0,0 1 0,-3 44 0,3-41 0,0 2 0,0 23 0,0 0 0,3 1 0,7 40 0,-8-61 0,0-1 0,0 0 0,1 0 0,0-1 0,1 1 0,-1-1 0,2 1 0,-1-1 0,1 0 0,0-1 0,0 1 0,1-1 0,0 0 0,0 0 0,0-1 0,1 0 0,9 6 0,-11-8 0,1 0 0,-1-1 0,1 0 0,0 0 0,0-1 0,0 1 0,0-1 0,0 0 0,0-1 0,0 0 0,0 0 0,0 0 0,0-1 0,0 1 0,0-1 0,0-1 0,-1 1 0,1-1 0,0 0 0,-1 0 0,1-1 0,-1 0 0,1 0 0,-1 0 0,0-1 0,-1 1 0,1-1 0,-1 0 0,1-1 0,-1 1 0,0-1 0,3-5 0,1-3 0,-1-2 0,0 1 0,-1-1 0,-1 0 0,0 0 0,-1-1 0,0 1 0,1-24 0,-1-18 0,-3-59 0,-2 59 0,-4-111 0,2 140 0,-1 0 0,-1 1 0,-2 0 0,-9-28 0,7 39 0,4 16 0,2 13 0,-2 53 0,5 100 0,2-95 0,-1-32 0,1-1 0,2 1 0,2 0 0,1-1 0,2 0 0,2-1 0,1 0 0,2-1 0,31 57 0,-42-87 0,1 0 0,1 0 0,-1 0 0,1 0 0,0-1 0,1 0 0,-1 0 0,1-1 0,0 1 0,0-1 0,0-1 0,0 1 0,11 3 0,-4-2 0,0-2 0,0 0 0,0 0 0,0-2 0,0 1 0,20-2 0,-29 0 0,1 0 0,-1 0 0,0-1 0,0 1 0,0-1 0,0 0 0,1 0 0,-1-1 0,0 1 0,-1-1 0,1 0 0,0 0 0,0 0 0,-1-1 0,1 1 0,3-4 0,-3 1 0,0 0 0,0 0 0,0-1 0,-1 1 0,1-1 0,-1 1 0,-1-1 0,1 0 0,2-11 0,1-9 0,-2 1 0,-1-1 0,-1 0 0,-2-32 0,0 48 0,0 0 0,-2-30 0,2 39 0,-1 0 0,1 0 0,0 0 0,-1 0 0,1 0 0,0 0 0,-1 0 0,0 0 0,1 0 0,-1 1 0,1-1 0,-1 0 0,0 0 0,0 0 0,1 1 0,-1-1 0,0 0 0,0 1 0,0-1 0,0 1 0,0-1 0,0 1 0,0-1 0,0 1 0,0 0 0,0-1 0,0 1 0,0 0 0,0 0 0,0 0 0,-1 0 0,1 0 0,1 0 0,0 0 0,-1 0 0,1 0 0,-1 0 0,1 1 0,-1-1 0,1 0 0,-1 0 0,1 1 0,0-1 0,-1 0 0,1 0 0,0 1 0,-1-1 0,1 1 0,0-1 0,-1 0 0,1 1 0,0-1 0,0 0 0,-1 1 0,1-1 0,0 1 0,0-1 0,0 1 0,-1-1 0,1 1 0,0-1 0,0 1 0,0 0 0,-1 18 0,1-14 0,-1 10 0,1 0 0,0 0 0,1 0 0,6 28 0,-6-39 0,0 1 0,1 0 0,0 0 0,0-1 0,1 1 0,-1-1 0,1 1 0,0-1 0,0 0 0,0 0 0,1 0 0,-1-1 0,1 1 0,0-1 0,0 0 0,0 0 0,0 0 0,6 2 0,-8-4 0,1 1 0,0-1 0,0 0 0,0 0 0,0 0 0,0 0 0,0-1 0,0 1 0,0-1 0,1 0 0,-1 0 0,0 0 0,0 0 0,0 0 0,0-1 0,0 1 0,1-1 0,-1 0 0,0 0 0,0 0 0,-1 0 0,1-1 0,0 1 0,0-1 0,-1 0 0,1 0 0,-1 0 0,1 0 0,-1 0 0,0 0 0,0-1 0,0 1 0,0-1 0,3-4 0,13-30 0,-1-1 0,-2 0 0,12-50 0,17-124 0,-37 180 0,-6 69 0,-1 59 0,15 418 0,-1-369 0,37 644 0,-51-779 0,1 24 0,-3 0 0,-6 45 0,7-71 0,-1 1 0,0-1 0,-1 0 0,1 0 0,-2 0 0,1 0 0,-1 0 0,0 0 0,-1-1 0,1 0 0,-1 0 0,-1 0 0,0-1 0,-9 10 0,11-14 0,1 1 0,-1-1 0,0 0 0,0 0 0,1 0 0,-1-1 0,-1 1 0,1-1 0,0 0 0,0 0 0,0 0 0,-1-1 0,1 1 0,0-1 0,-1 0 0,1 0 0,0-1 0,0 1 0,-1-1 0,1 0 0,-6-2 0,1-1 0,0 1 0,1-2 0,-1 1 0,1-1 0,0 0 0,0-1 0,0 0 0,-10-11 0,-46-48 0,3-2 0,3-3 0,-97-152 0,145 205 0,2 0 0,0-1 0,1 0 0,0 0 0,2-1 0,0 0 0,1 0 0,1 0 0,1 0 0,0-28 0,3 35 0,0 0 0,1-1 0,0 1 0,1 0 0,0 0 0,1 0 0,1 1 0,-1-1 0,2 1 0,0 0 0,0 0 0,15-18 0,5-2 0,2 0 0,50-42 0,-23 27 0,1 3 0,98-56 0,134-51 0,-277 145-13,-9 4 6,0 1 0,0-1 1,0 0-1,0 1 0,0-1 0,0 0 1,0 0-1,0 0 0,-1-1 0,1 1 0,0 0 1,-1-1-1,1 1 0,-1-1 0,1 1 0,-1-1 1,0 0-1,1 0 0,-1 1 0,0-1 1,0 0-1,-1 0 0,1 0 0,0 0 0,0-3 1,-1-15-493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35.80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133 49 32639,'-1'0'1,"-10"-1"9,1 2 0,-1-1 1,1 1-1,-20 4 0,27-3-8,0-1-1,0 0 0,0 0 1,0 1-1,0 0 1,0 0-1,1-1 0,-1 2 1,1-1-1,-1 0 1,1 0-1,-1 1 0,1-1 1,0 1-1,0 0 0,1 0 1,-1 0-1,1 0 1,-2 3-1,1-1-1,0 0 0,0 0 0,1 0 0,0 1 0,0-1 0,0 0 0,1 0 0,-1 1 0,1-1 0,0 0 0,2 9 0,-1-10 0,0-1 0,0 0 0,0 1 0,0-1 0,1 0 0,-1 0 0,1 0 0,0 0 0,0 0 0,0 0 0,0-1 0,0 1 0,1-1 0,-1 1 0,1-1 0,0 0 0,-1 0 0,5 2 0,4 1 0,0-1 1,-1-1-1,1 0 0,0 0 0,1-1 1,-1-1-1,0 0 0,0 0 0,15-2 1,-21 2 0,-1-2 0,0 1 0,1 0 0,-1-1 0,0 0 0,1 0 0,-1 0 0,0 0 0,0-1 0,0 0 0,0 0 0,0 0 0,-1 0 0,1 0 0,-1-1 0,1 0 0,-1 0 0,0 0 0,0 0 0,0 0 0,0 0 0,-1-1 0,1 0 0,-1 1 1,3-8-1,0 0 1,-1-1 0,-1 1 0,0-1 1,0 0-1,-1 0 0,-1 0 1,0-24-1,-1 33-2,0 0-1,0 0 1,0-1 0,0 1-1,-1 0 1,1 0 0,-1 0-1,0 0 1,0 0 0,0 0-1,0 0 1,0 0 0,-1 1-1,0-1 1,1 0 0,-1 1 0,0-1-1,-4-3 1,4 4-24,-1 1-1,0-1 1,0 1-1,0-1 1,0 1 0,0 0-1,-1 1 1,1-1-1,0 0 1,0 1 0,-1 0-1,1-1 1,0 1-1,-1 1 1,1-1 0,0 0-1,0 1 1,-4 1-1,-24 8-1106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36.17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78 25324,'39'0'6499,"8"0"-5939,19 0-288,9-15-208,0-7-16,-6 2-48,-8 2 0,-20 16 0,-21 2-48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40.19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39 312 21754,'0'-7'2112,"-3"-33"5509,1-20-6346,-7 91-1270,-5 86-5,3 226 0,12-276 0,-1-60 0,3 90 0,-2-85 0,0 0 0,1-1 0,1 1 0,0 0 0,9 19 0,-12-30 0,0-1 0,0 0 0,0 1 0,0-1 0,0 0 0,0 0 0,0 1 0,0-1 0,0 0 0,0 0 0,0 1 0,1-1 0,-1 0 0,0 0 0,0 0 0,0 1 0,0-1 0,0 0 0,1 0 0,-1 0 0,0 1 0,0-1 0,0 0 0,1 0 0,-1 0 0,0 0 0,0 0 0,0 1 0,1-1 0,-1 0 0,0 0 0,0 0 0,1 0 0,-1 0 0,0 0 0,0 0 0,1 0 0,-1 0 0,0 0 0,1 0 0,-1 0 0,0 0 0,3-5 0,-3 5 0,4-22 0,-1 0 0,0 1 0,-2-43 0,-1 31 0,1-515 0,-1 548 0,-1 0 0,1 0 0,0-1 0,0 1 0,0 0 0,0 0 0,0 0 0,0 0 0,0 0 0,0 0 0,0 0 0,0-1 0,0 1 0,0 0 0,0 0 0,0 0 0,0 0 0,0 0 0,0 0 0,0-1 0,0 1 0,0 0 0,0 0 0,0 0 0,1 0 0,-1 0 0,0 0 0,0 0 0,0-1 0,0 1 0,0 0 0,0 0 0,0 0 0,0 0 0,0 0 0,0 0 0,1 0 0,-1 0 0,0 0 0,0 0 0,0 0 0,0 0 0,0 0 0,0 0 0,1-1 0,-1 1 0,0 0 0,0 0 0,0 0 0,0 0 0,0 0 0,0 0 0,1 1 0,-1-1 0,0 0 0,0 0 0,0 0 0,0 0 0,0 0 0,0 0 0,1 0 0,5 6 0,16 31 0,-2 2 0,17 41 0,-8-14 0,-15-34 0,2 1 0,2-2 0,0 0 0,2-2 0,32 38 0,-51-66 0,1 1 0,0 0 0,-1-1 0,1 1 0,0-1 0,0 0 0,0 1 0,0-1 0,0 0 0,0 0 0,4 1 0,-5-2 0,-1 0 0,1 0 0,0 0 0,0 0 0,0 0 0,0 0 0,-1 0 0,1 0 0,0-1 0,0 1 0,-1 0 0,1 0 0,0-1 0,0 1 0,-1 0 0,1-1 0,0 1 0,-1-1 0,1 1 0,0-1 0,-1 1 0,2-2 0,1-3 0,-1 0 0,1 1 0,-1-2 0,1 1 0,-1 0 0,-1 0 0,1-1 0,0-5 0,28-160 0,-24 119 0,3 1 0,2 0 0,26-75 0,-27 108 0,-10 18 0,1 0 0,-1 0 0,0 0 0,0 0 0,0 0 0,0-1 0,0 1 0,1 0 0,-1 0 0,0 0 0,0 0 0,0 0 0,0 0 0,1 0 0,-1 0 0,0 0 0,0 0 0,0 0 0,0 0 0,0 0 0,1 0 0,-1 0 0,0 1 0,0-1 0,0 0 0,0 0 0,0 0 0,1 0 0,-1 0 0,0 0 0,0 0 0,0 0 0,0 0 0,0 1 0,0-1 0,0 0 0,1 0 0,-1 0 0,0 0 0,0 0 0,0 0 0,0 1 0,0-1 0,0 0 0,0 0 0,0 0 0,0 0 0,0 1 0,0-1 0,0 0 0,0 0 0,4 36 0,-4-23 0,4 296 0,-4-97 0,0-207 0,0 0 0,0 0 0,1 0 0,0 0 0,0 0 0,0 0 0,0 0 0,1 0 0,0 0 0,0-1 0,0 1 0,1-1 0,-1 1 0,1-1 0,0 0 0,0 0 0,1 0 0,-1-1 0,1 1 0,0-1 0,0 1 0,0-1 0,0-1 0,0 1 0,1-1 0,-1 1 0,1-1 0,0 0 0,-1-1 0,1 1 0,0-1 0,0 0 0,0 0 0,6-1 0,5 3 0,0-2 0,1-1 0,-1 0 0,1-1 0,-1 0 0,1-1 0,24-7 0,-30 5 0,-1 0 0,1-1 0,-1 0 0,1 0 0,-1-1 0,-1 0 0,1-1 0,-1 0 0,-1-1 0,1 1 0,12-17 0,-12 13 0,-1-1 0,0-1 0,-1 0 0,0 0 0,-1 0 0,0-1 0,-1 0 0,-1 0 0,3-16 0,-3 7 0,-1 1 0,-1-1 0,-1 1 0,-1-1 0,-3-28 0,2 47 0,1 1 0,-1-1 0,0 1 0,1-1 0,-2 1 0,1 0 0,0-1 0,-1 1 0,1 0 0,-1 0 0,0 0 0,0 0 0,0 0 0,-1 0 0,1 1 0,-1-1 0,1 1 0,-1-1 0,0 1 0,-4-3 0,2 3 0,0 0 0,1 0 0,-1 1 0,0-1 0,0 1 0,0 0 0,-1 0 0,1 1 0,0 0 0,0 0 0,0 0 0,0 0 0,-9 2 0,11-1 0,0 1 0,0-1 0,0 0 0,0 1 0,0-1 0,0 1 0,1 0 0,-1 0 0,1 0 0,-1 1 0,1-1 0,0 0 0,0 1 0,0 0 0,0-1 0,0 1 0,1 0 0,-1 0 0,1 0 0,0 0 0,0 0 0,0 0 0,0 0 0,0 0 0,0 4 0,-2 11 0,0 0 0,2 0 0,0 22 0,1-17 0,-1-9 0,0 1 0,2 0 0,0 0 0,0-1 0,1 1 0,1-1 0,0 1 0,2-1 0,7 19 0,-8-24 0,1 0 0,0 0 0,1 0 0,-1-1 0,2 1 0,-1-1 0,1-1 0,1 0 0,-1 0 0,1 0 0,0-1 0,1 0 0,-1 0 0,1-1 0,0 0 0,1-1 0,-1 0 0,1-1 0,0 1 0,0-2 0,0 0 0,0 0 0,0 0 0,0-1 0,21-1 0,-26 0 0,0-1 0,0 1 0,1-1 0,-1 0 0,0 0 0,0 0 0,0 0 0,0-1 0,0 0 0,-1 0 0,1-1 0,-1 1 0,1-1 0,-1 0 0,6-5 0,-5 3 0,1-1 0,-1 0 0,0-1 0,-1 1 0,0-1 0,0 0 0,0 0 0,-1 0 0,3-9 0,3-14 0,-2 1 0,-2-1 0,0 0 0,0-35 0,-5 58 0,1-31 0,-2 28 0,1 0 0,0 0 0,1 0 0,0 0 0,1 0 0,3-10 0,-5 20-1,1-1 0,0 0 0,-1 0 0,1 0 0,0 1-1,-1-1 1,1 0 0,0 1 0,0-1 0,0 0 0,0 1 0,-1-1 0,1 1 0,0-1 0,0 1 0,0 0-1,0-1 1,0 1 0,0 0 0,0 0 0,0 0 0,0 0 0,0 0 0,2 0 0,25 4-7,-22 0 7,0 1 0,-1 0 0,1 0 0,-1 0 0,0 0 0,0 1 0,0-1 0,-1 1 0,0 1 0,4 7 0,13 17-1,-56-47 10,32 15-8,1 0 1,-1 0-1,0 1 1,1-1-1,-1 1 0,0 0 1,0 0-1,1 0 1,-1 0-1,0 0 0,0 0 1,1 1-1,-1-1 1,0 1-1,1 0 0,-1 0 1,1 0-1,-1 0 1,-3 2-1,1 2 0,1 0 0,0 1 0,0-1 0,0 1 0,1-1 0,0 1 0,0 0 0,0 1 0,1-1 0,0 0 0,0 1 0,1-1 0,-1 1 0,1 9 0,-1 1 0,1 0 0,0 1 0,1-1 0,5 28 0,-5-41 0,1 1 0,1-1 0,-1 0 0,1 1 0,-1-1 0,1 0 0,0 0 0,1 0 0,-1 0 0,1-1 0,0 1 0,-1-1 0,2 1 0,5 4 0,-3-3 0,1 0 0,0-1 0,0 0 0,0-1 0,0 0 0,0 0 0,15 4 0,-1-3 0,0-1 0,0 0 0,0-2 0,0 0 0,31-4 0,-46 2 1,-1 0 0,0-1 0,0 1 0,0-1 0,0 0 0,0-1 0,0 1 0,-1-1-1,1 0 1,-1 0 0,1 0 0,-1 0 0,0-1 0,-1 0 0,1 0 0,0 0 0,-1 0 0,0-1 0,0 1 0,-1-1 0,1 0 0,3-8 0,1-7 1,0 0 0,-1 0 0,-1 0 0,5-32 0,-4-23-2,-4-116 0,-3 101 0,2 51 0,0 22 0,-1 1 0,0 0 0,-1-1 0,-1 1 0,0 0 0,-9-29 0,11 44 0,0 1 0,0 0 0,0 0 0,0 0 0,0 0 0,0-1 0,0 1 0,0 0 0,0 0 0,0 0 0,-1 0 0,1-1 0,0 1 0,0 0 0,0 0 0,0 0 0,0 0 0,0 0 0,0-1 0,-1 1 0,1 0 0,0 0 0,0 0 0,0 0 0,0 0 0,-1 0 0,1 0 0,0 0 0,0 0 0,0 0 0,0 0 0,-1 0 0,1 0 0,0 0 0,0 0 0,0 0 0,-1 0 0,1 0 0,0 0 0,0 0 0,0 0 0,0 0 0,-1 0 0,1 0 0,0 0 0,0 0 0,0 0 0,0 0 0,-1 0 0,1 0 0,0 1 0,0-1 0,0 0 0,0 0 0,0 0 0,0 0 0,-1 0 0,1 0 0,0 1 0,0-1 0,0 0 0,0 0 0,0 0 0,0 0 0,0 1 0,0-1 0,0 0 0,0 0 0,0 1 0,-4 12 0,1 0 0,0 0 0,1 1 0,0-1 0,2 1 0,0 26 0,0-9 0,-1 41 0,-2 18 0,13 135 0,-7-204 0,1 0 0,0 0 0,2 0 0,0-1 0,14 31 0,-20-50 0,0-1 0,1 1 0,-1 0 0,0 0 0,1-1 0,-1 1 0,0 0 0,1-1 0,-1 1 0,1 0 0,-1-1 0,1 1 0,0 0 0,-1-1 0,1 1 0,0-1 0,-1 0 0,1 1 0,0-1 0,-1 1 0,1-1 0,0 0 0,0 0 0,0 1 0,-1-1 0,1 0 0,0 0 0,0 0 0,0 0 0,-1 0 0,1 0 0,0 0 0,0 0 0,0 0 0,0 0 0,-1 0 0,1-1 0,0 1 0,0 0 0,-1-1 0,1 1 0,0 0 0,0-1 0,-1 1 0,1-1 0,1 0 0,1-2 0,0 0 0,0 0 0,-1 0 0,1-1 0,0 1 0,-1-1 0,3-6 0,71-189 0,2-6 0,-75 198 0,-2 4 0,0 1 0,0 0 0,0-1 0,0 1 0,0 0 0,1-1 0,-1 1 0,0 0 0,1 0 0,0 0 0,-1 0 0,1 1 0,0-1 0,0 0 0,0 1 0,0-1 0,5-1 0,-7 3-1,1 0 0,0 0 1,-1 1-1,1-1 0,-1 0 0,1 0 1,0 1-1,-1-1 0,1 0 0,-1 1 1,1-1-1,-1 1 0,1-1 0,-1 1 0,1-1 1,-1 1-1,1-1 0,-1 1 0,1-1 1,-1 1-1,0 0 0,0-1 0,1 1 1,-1 0-1,0-1 0,0 1 0,0-1 0,1 1 1,-1 0-1,0 0 0,0-1 0,0 2 1,3 32-8,-3-26 9,2 98-1,0 16 0,0-108 0,-1 0 0,2 0 0,0-1 0,1 1 0,0-1 0,9 19 0,-8-24 2,-1-1-1,1 0 1,0 0 0,1 0 0,0-1-1,0 1 1,0-2 0,1 1-1,-1-1 1,1 0 0,1 0-1,-1-1 1,1 0 0,0 0 0,0 0-1,0-1 1,0-1 0,12 3-1,2-1-1,-1-1 0,1-1 0,0 0 0,0-2 0,0-1 0,25-4 0,-40 4 0,-1 0 0,0 0 0,0-1 0,0 0 0,0 0 0,0 0 0,0-1 0,-1 0 0,1 0 0,-1 0 0,0-1 0,0 0 0,7-7 0,-6 4 0,0 0 0,-1 0 0,1-1 0,-2 1 0,1-1 0,-1-1 0,0 1 0,3-13 0,1-6 0,-3-1 0,0 1 0,-1-1 0,-2 0 0,-1-30 0,-2 45 0,1 1 0,-2 0 0,0-1 0,0 1 0,-1 0 0,0 0 0,-1 1 0,-1-1 0,-10-20 0,12 28 0,1 0 0,-1 0 0,0 0 0,0 0 0,0 0 0,-1 0 0,1 1 0,-1 0 0,0-1 0,0 1 0,0 1 0,0-1 0,-1 1 0,1-1 0,-1 1 0,1 1 0,-1-1 0,0 1 0,1-1 0,-1 1 0,0 1 0,0-1 0,0 1 0,0 0 0,0 0 0,0 0 0,-7 2 0,8-2 0,0 1 0,0 0 0,0 1 0,1-1 0,-1 1 0,1-1 0,-1 1 0,1 0 0,0 1 0,0-1 0,-1 0 0,2 1 0,-1 0 0,-3 3 0,1 0 0,1 0 0,0 0 0,1 1 0,-1-1 0,1 1 0,1-1 0,-3 10 0,0 4 0,1 1 0,0 0 0,2 0 0,1 29 0,0-31 0,2 0 0,0-1 0,1 1 0,1-1 0,9 28 0,-11-40 0,1-1 0,1 1 0,-1-1 0,1 0 0,0 0 0,0 0 0,0 0 0,1 0 0,0-1 0,-1 0 0,2 1 0,-1-1 0,0-1 0,1 1 0,0-1 0,0 0 0,0 0 0,0 0 0,0-1 0,1 1 0,-1-1 0,8 1 0,-5-1 0,-1 0 0,0-1 0,1-1 0,-1 1 0,1-1 0,-1 0 0,15-2 0,-19 1 0,1 0 0,0 0 0,0-1 0,-1 1 0,1-1 0,-1 0 0,1 1 0,-1-2 0,0 1 0,0 0 0,0-1 0,0 1 0,0-1 0,0 0 0,-1 0 0,4-4 0,0-4 0,0 0 0,0 0 0,-1-1 0,0 0 0,-1 0 0,-1 0 0,0 0 0,3-22 0,-3-9 0,-2-53 0,-1 53 0,0 42 0,0 0 0,0 1 0,0-1 0,0 0 0,0 0 0,0 0 0,0 1 0,-1-1 0,1 0 0,0 0 0,0 1 0,-1-1 0,1 0 0,0 0 0,-1 1 0,1-1 0,-1 0 0,1 1 0,-1-1 0,1 0 0,-1 1 0,1-1 0,-1 1 0,1-1 0,-1 1 0,0-1 0,1 1 0,-1 0 0,0-1 0,-1 0 0,1 2 0,0-1 0,0 0 0,0 0 0,0 0 0,0 1 0,0-1 0,0 0 0,0 1 0,1-1 0,-1 1 0,0-1 0,0 1 0,0 0 0,0-1 0,1 1 0,-1 0 0,0-1 0,1 1 0,-1 0 0,0 0 0,1 0 0,-1 0 0,1-1 0,-1 1 0,1 0 0,0 0 0,-1 2 0,-4 11 0,1 0 0,0 0 0,1 0 0,0 0 0,-1 28 0,5 81 0,0-98 0,-1-19 0,0-1 0,1 1 0,0-1 0,0 1 0,0-1 0,1 0 0,0 0 0,0 1 0,0-1 0,1 0 0,5 9 0,-5-11 0,-1-1 0,1 1 0,0 0 0,-1-1 0,1 1 0,0-1 0,0 0 0,1 0 0,-1 0 0,0 0 0,1-1 0,-1 1 0,1-1 0,0 0 0,-1 0 0,1 0 0,0 0 0,6-1 0,-6 1 0,0 0 0,-1-1 0,1 0 0,0 0 0,0 0 0,0-1 0,-1 1 0,1-1 0,0 0 0,0 0 0,-1 0 0,1 0 0,-1-1 0,1 1 0,-1-1 0,1 0 0,-1 0 0,0 0 0,0-1 0,0 1 0,0-1 0,-1 0 0,1 0 0,-1 0 0,1 0 0,-1 0 0,0 0 0,0 0 0,-1-1 0,1 1 0,1-6 0,4-9 0,-1 1 0,-1-1 0,0 1 0,3-37 0,-2-76 0,-2 18 0,-4 110 0,0 1 0,0 0 0,0 0 0,0 0 0,0-1 0,1 1 0,-1 0 0,0 0 0,0 0 0,1 0 0,-1 0 0,1-1 0,-1 1 0,1 0 0,-1 0 0,1 0 0,0 0 0,-1 0 0,1 0 0,0 1 0,0-1 0,0 0 0,0 0 0,0 0 0,0 1 0,2-2 0,-2 2 0,0 1 0,1-1 0,-1 0 0,0 1 0,1-1 0,-1 1 0,0-1 0,0 1 0,0 0 0,1 0 0,-1-1 0,0 1 0,0 0 0,0 0 0,0 0 0,0 0 0,0 0 0,-1 1 0,1-1 0,0 0 0,-1 0 0,1 0 0,0 3 0,17 29 0,-3 2 0,0-1 0,-3 2 0,0 0 0,-3 0 0,-1 1 0,-1 0 0,-3 0 0,1 57 0,-4-146 0,2-1 0,13-64 0,-9 83 0,2 0 0,0 1 0,3 0 0,22-47 0,-31 74 0,23-36 0,-25 40 0,0 0 0,1 0 0,0 1 0,-1-1 0,1 1 0,0-1 0,0 1 0,0 0 0,0-1 0,0 1 0,0 0 0,0 0 0,0 1 0,1-1 0,-1 0 0,0 1 0,0-1 0,5 1 0,-6 0 0,0 1 0,1-1 0,-1 1 0,0 0 0,1 0 0,-1-1 0,0 1 0,0 0 0,0 0 0,0 0 0,0 0 0,0 1 0,0-1 0,0 0 0,0 0 0,0 1 0,-1-1 0,1 0 0,0 1 0,-1-1 0,1 0 0,0 3 0,12 41 0,-11-37 0,6 32 0,-2 1 0,2 52 0,-6-53 0,1 1 0,15 59 0,-17-96 0,0 0 0,0 1 0,0-1 0,1 0 0,0-1 0,0 1 0,0 0 0,0 0 0,0-1 0,1 1 0,0-1 0,-1 0 0,1 0 0,1 0 0,-1 0 0,0 0 0,1-1 0,-1 1 0,1-1 0,0 0 0,-1 0 0,1-1 0,0 1 0,0-1 0,1 1 0,-1-1 0,0-1 0,0 1 0,0-1 0,1 1 0,-1-1 0,0 0 0,1-1 0,-1 1 0,0-1 0,0 0 0,0 0 0,7-2 0,-6 0 0,1 0 0,-1-1 0,1 0 0,-1 0 0,0 0 0,-1 0 0,1-1 0,-1 1 0,0-1 0,0-1 0,0 1 0,-1 0 0,1-1 0,-2 0 0,1 1 0,2-8 0,2-6 0,-1 0 0,-1-1 0,6-39 0,-5-19 0,-5-78 0,-1 89 0,-5 6 0,5 61 0,0 1 0,0-1 0,0 0 0,0 0 0,0 1 0,0-1 0,-1 0 0,1 1 0,0-1 0,0 0 0,0 0 0,0 1 0,-1-1 0,1 0 0,0 0 0,0 0 0,-1 1 0,1-1 0,0 0 0,0 0 0,-1 0 0,1 0 0,0 1 0,-1-1 0,1 0 0,0 0 0,0 0 0,-1 0 0,1 0 0,0 0 0,-1 0 0,1 0 0,0 0 0,-1 0 0,1 0 0,0 0 0,-1 0 0,1 0 0,0 0 0,-1 0 0,1-1 0,0 1 0,0 0 0,-1 0 0,1 0 0,0 0 0,0 0 0,-1-1 0,1 1 0,0 0 0,0 0 0,-1-1 0,1 1 0,0 0 0,0 0 0,0-1 0,0 1 0,-1 0 0,1-1 0,0 1 0,0-1 0,-5 24 0,1-1 0,1 0 0,1 1 0,2 0 0,2 33 0,-2-7 0,0-18 0,2-1 0,5 38 0,-5-58 0,0 0 0,1-1 0,0 1 0,0 0 0,1-1 0,0 0 0,1 0 0,0 0 0,1 0 0,10 13 0,-13-20 0,-1 1 0,1-1 0,0 1 0,-1-1 0,1 0 0,0 0 0,0 0 0,1-1 0,-1 1 0,0-1 0,0 0 0,1 0 0,-1 0 0,1 0 0,-1 0 0,1-1 0,-1 0 0,1 0 0,-1 0 0,1 0 0,0 0 0,-1-1 0,1 1 0,-1-1 0,1 0 0,-1 0 0,0 0 0,1-1 0,-1 1 0,0-1 0,0 0 0,0 0 0,5-4 0,0-3 0,-1-1 0,0 0 0,-1 0 0,0-1 0,0 0 0,5-15 0,21-76 0,-17 51 0,-5 18 0,30-83 0,-34 101 0,0 0 0,1 1 0,1 1 0,1-1 0,14-18 0,-21 30 0,-1 0 0,1 0 0,-1 0 0,1 1 0,0-1 0,-1 0 0,1 1 0,0 0 0,0-1 0,0 1 0,0 0 0,0 0 0,0 0 0,1 0 0,-1 0 0,0 1 0,0-1 0,1 1 0,-1-1 0,1 1 0,-1 0 0,0 0 0,1 0 0,-1 0 0,0 0 0,1 1 0,-1-1 0,0 1 0,1-1 0,-1 1 0,0 0 0,0 0 0,0 0 0,0 0 0,0 0 0,3 2 0,1 2 0,-1 0 0,1 1 0,-1 0 0,0-1 0,-1 2 0,1-1 0,-1 0 0,0 1 0,5 12 0,-1 5 0,-1 0 0,-1 0 0,-1 1 0,-1 0 0,-1 0 0,-1 0 0,-1 0 0,-5 39 0,4-54 0,-2 0 0,0 0 0,0 0 0,-1-1 0,0 1 0,0-1 0,-1 0 0,0 0 0,-1 0 0,0 0 0,0-1 0,-1 0 0,0 0 0,-1 0 0,0-1 0,0 0 0,0 0 0,-16 10 0,12-9 0,0-2 0,-1 1 0,0-2 0,0 1 0,-1-2 0,1 1 0,-1-2 0,0 0 0,0 0 0,0-1 0,0-1 0,-1 0 0,-21-2 0,33 1 0,0-1 0,0 1 0,0-1 0,0 1 0,0-1 0,1 0 0,-1 1 0,0-1 0,0 0 0,1 0 0,-1 0 0,0-1 0,1 1 0,-1 0 0,1-1 0,0 1 0,-1-1 0,1 1 0,0-1 0,0 1 0,0-1 0,0 0 0,0 0 0,1 1 0,-2-4 0,-1-4 0,1-1 0,0 0 0,-2-18 0,3 17 0,-4-59 0,5-120 0,6 148 0,-6 40 0,1 0 0,-1 1 0,1-1 0,-1 1 0,1-1 0,-1 1 0,1 0 0,0-1 0,0 1 0,0 0 0,0-1 0,0 1 0,0 0 0,0 0 0,0 0 0,1 0 0,-1 0 0,0 0 0,0 0 0,1 0 0,2-1 0,-3 2 0,0 0 0,0 0-1,0 0 1,0 0 0,0 0 0,0 0-1,0 0 1,0 1 0,0-1 0,0 0 0,0 0-1,0 1 1,-1-1 0,1 1 0,0-1-1,0 1 1,0-1 0,0 1 0,-1-1 0,1 1-1,0 0 1,0-1 0,-1 1 0,1 0-1,-1 0 1,1 0 0,0 0 0,14 29-16,-10-18 11,18 34-4,47 90 27,-59-118-15,0-1 0,2 0 0,-1-1 0,2 0 0,18 16 0,-23-26-3,-1 0 0,1-1 0,0 0 0,1-1 0,-1 1 0,1-2 0,0 1 0,0-2 0,0 1 0,0-1 0,1-1 0,-1 0 0,1 0 0,-1-1 0,0 0 0,1-1 0,10-2 0,-16 2 0,0-1 0,0 1 0,0-1 0,0 0 0,0-1 0,-1 1 0,1-1 0,-1 0 0,1 0 0,-1 0 0,0-1 0,0 0 0,-1 1 0,1-1 0,-1-1 0,0 1 0,0 0 0,0-1 0,0 0 0,-1 1 0,4-11 0,2-7 0,0-1 0,-2-1 0,6-34 0,0-46 0,-9 67 0,2 0 0,15-60 0,-20 95 0,0 1 0,1 0 0,-1-1 0,1 1 0,-1 0 0,1-1 0,0 1 0,-1 0 0,1 0 0,0 0 0,0 0 0,0 0 0,0-1 0,0 2 0,0-1 0,2-2 0,-2 3 0,0 0 0,0-1 0,0 1 0,0 0 0,0 0 0,0 0 0,-1 0 0,1 0 0,0 0 0,0 0 0,0 0 0,0 0 0,0 0 0,0 1 0,0-1 0,-1 0 0,1 1 0,0-1 0,1 1 0,2 2 0,-1-1 0,1 1 0,-1 0 0,0 0 0,0 0 0,0 1 0,0-1 0,4 7 0,1 6 0,0 1 0,0 0 0,-2 0 0,0 0 0,-1 1 0,-1 0 0,0 0 0,0 19 0,1 152 0,-5-127 0,4-66 0,3-8 0,53-176 0,-46 134 0,3 0 0,26-58 0,-32 92 0,-10 20 0,-1 0 0,0-1 0,0 1 0,0 0 0,0-1 0,0 1 0,0 0 0,0 0 0,1-1 0,-1 1 0,0 0 0,0-1 0,0 1 0,1 0 0,-1 0 0,0 0 0,0-1 0,0 1 0,1 0 0,-1 0 0,0 0 0,1-1 0,-1 1 0,0 0 0,1 0 0,-1 0 0,0 0 0,0 0 0,1 0 0,-1 0 0,0 0 0,1 0 0,-1 0 0,0 0 0,1 0 0,-1 0 0,0 0 0,1 0 0,-1 0 0,0 0 0,1 0 0,-1 0 0,0 1 0,0-1 0,1 0 0,-1 0 0,0 0 0,1 0 0,-1 1 0,0-1 0,0 0 0,0 0 0,1 1 0,-1-1 0,0 0 0,0 0 0,0 1 0,1-1 0,-1 0 0,0 1 0,0-1 0,0 0 0,0 0 0,0 1 0,9 38 0,-3-1 0,-1 1 0,0 42 0,-3-48 0,-1 23 0,-2-35 0,5 39 0,-4-60 0,0 0 0,0 1 0,0-1 0,1 0 0,-1 1 0,0-1 0,0 0 0,0 1 0,0-1 0,1 0 0,-1 1 0,0-1 0,0 0 0,1 0 0,-1 1 0,0-1 0,0 0 0,1 0 0,-1 1 0,0-1 0,1 0 0,-1 0 0,0 0 0,1 0 0,-1 0 0,0 1 0,1-1 0,-1 0 0,0 0 0,1 0 0,-1 0 0,1 0 0,-1 0 0,0 0 0,1 0 0,-1 0 0,0 0 0,1-1 0,-1 1 0,0 0 0,1 0 0,15-10 0,0-14 0,0-1 0,-2 0 0,-1-1 0,13-38 0,-4 11 0,0 2 0,-10 20 0,2 0 0,28-46 0,-42 77 0,0 0 0,0 0 0,0 0 0,0 0 0,0 0 0,0 0 0,0 0 0,0 0 0,0 0 0,0 0 0,-1 1 0,1-1 0,0 0 0,0 0 0,0 0 0,0 0 0,0 0 0,0 0 0,0 0 0,0 1 0,1-1 0,-1 0 0,0 0 0,0 0 0,0 0 0,0 0 0,0 0 0,0 0 0,0 0 0,0 0 0,0 1 0,0-1 0,0 0 0,0 0 0,0 0 0,0 0 0,0 0 0,0 0 0,1 0 0,-1 0 0,0 0 0,0 0 0,0 0 0,0 0 0,0 0 0,0 0 0,0 0 0,0 0 0,1 0 0,-1 0 0,0 0 0,0 0 0,0 0 0,0 0 0,0 0 0,0 0 0,0 0 0,0 0 0,1 0 0,-1 0 0,0 0 0,0 0 0,0 0 0,0 0 0,0 0 0,0 0 0,0 0 0,0 0 0,1 0 0,-1 10 0,-5 115 0,0 51 0,5-174 0,0 0 0,0 1 0,0-1 0,1 0 0,-1 1 0,1-1 0,-1 0 0,1 0 0,0 1 0,0-1 0,0 0 0,0 0 0,0 0 0,1 0 0,-1 0 0,1 0 0,-1-1 0,1 1 0,0 0 0,0-1 0,-1 1 0,1-1 0,0 0 0,0 0 0,0 1 0,1-1 0,3 1 0,3 0 0,1 0 0,0 0 0,0-1 0,-1 0 0,15-1 0,-21 0 0,0-1 0,0 1 0,-1 0 0,1 0 0,-1-1 0,1 0 0,-1 1 0,1-1 0,-1 0 0,0 0 0,1 0 0,-1-1 0,0 1 0,0 0 0,0-1 0,0 0 0,0 1 0,3-4 0,-1 0 0,0 1 0,-1-2 0,0 1 0,1 0 0,-2-1 0,6-11 0,-2-5 0,0 0 0,-1 0 0,1-24 0,6-259 0,-13 240 0,2 79 0,1 1 0,0-1 0,1 0 0,1 0 0,0 0 0,10 22 0,4 3 0,23 38 0,-29-58 0,8 16 0,32 70 0,-48-94 0,0 0 0,-1 1 0,0-1 0,-1 1 0,0 0 0,0-1 0,-2 1 0,1 0 0,-1 0 0,-1-1 0,-3 15 0,3-23 0,0 0 0,0 0 0,0 0 0,-1-1 0,1 1 0,-1 0 0,0-1 0,1 1 0,-1-1 0,-1 0 0,1 0 0,0 0 0,0 0 0,-1 0 0,1 0 0,-1 0 0,0-1 0,1 1 0,-1-1 0,0 0 0,0 0 0,0 0 0,-4 1 0,-6 1-1,1-1 0,-1 0 0,1-1 0,-17 0 0,-16-2-85,-6-3-239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40.56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247 47 32703,'-5'-4'3,"1"0"-1,-1 0 1,1 0-1,-1 1 1,0 0 0,0 0-1,-1 0 1,1 0 0,0 1-1,-1 0 1,0 0-1,1 0 1,-1 1 0,0 0-1,0 0 1,0 1 0,0-1-1,0 1 1,0 1-1,0-1 1,0 1 0,-8 2-1,8-2-2,0 0 1,1 0-1,-1 1 0,1 0 0,0 0 0,-1 0 0,1 1 1,0-1-1,0 1 0,1 1 0,-1-1 0,1 1 0,-1-1 0,1 1 1,0 0-1,1 1 0,-1-1 0,1 1 0,0 0 0,0-1 1,0 1-1,0 1 0,-2 6 0,4-6-2,-1 1 0,1-1 0,0 0 0,1 1 0,0-1 0,0 0 0,0 1 0,0-1 0,1 0 0,0 1 0,1-1 0,-1 0 0,4 7 0,-3-9 2,0 0 1,0 0-1,0-1 0,1 1 0,0-1 0,-1 0 0,1 1 0,1-1 0,-1-1 0,0 1 0,1 0 0,-1-1 0,1 0 0,0 0 0,0 0 0,-1 0 0,1 0 0,1-1 0,5 2 0,-1-1 2,0 0 0,1 0 1,-1-1-1,1 0 0,-1-1 0,0 0 0,1-1 0,-1 1 0,1-2 0,-1 1 0,0-2 0,0 1 0,9-4 0,-13 3-2,0 1 0,-1-1 0,1 0 0,-1 0 0,0 0 0,0-1 0,0 1 0,0-1-1,0 0 1,-1 0 0,0-1 0,0 1 0,0-1 0,0 1 0,-1-1 0,1 0 0,-1 0 0,-1 0 0,1 0-1,-1 0 1,0-1 0,0 1 0,0 0 0,0-6 0,-1 4 0,1-4 0,0-1 0,-1 1 0,-1 0 0,-1-14 0,1 23 0,1-1 0,-1 1 0,1 0 0,-1 0 0,0-1 0,0 1 0,0 0 0,0 0 0,0 0 0,-1 0 0,1 0 0,0 0 0,-1 0 0,0 0 0,1 0 0,-1 1 0,0-1 0,0 1 0,0-1 0,0 1 0,0 0 0,0 0 0,0 0 0,-1 0 0,-2-1 0,-4 0-20,0 1 0,0 0 0,0 1 0,0-1 0,0 2-1,0-1 1,0 1 0,0 1 0,0-1 0,0 2 0,0-1 0,1 1 0,-1 0 0,-9 6 0,-40 28-1168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42.35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1 668 31086,'0'0'1596,"0"-1"-1595,0 1 1,1-1-1,-1 1 1,0-1-1,0 1 1,1-1-1,-1 1 1,1-1-1,-1 1 1,0-1-1,1 1 1,-1-1-1,1 1 1,-1 0-1,1-1 1,-1 1-1,1 0 1,-1-1-1,1 1 1,0 0-1,-1 0 1,1-1-1,18-4 3,1 0 0,-1 1 0,1 0 0,33 0 0,-20 1-5,611-23 1,29-2 0,103-37 0,-141 14 0,-40 12 0,674-53 32,-777 56-32,30-4 0,-406 26 0,454-35 0,73 4 0,-390 23 0,-21 6 0,109-10 0,-80 6 0,73-8 0,105 10 0,-439 18 0,0 1 0,1-1 0,-1 0 0,0 0 0,1 0 0,-1 0 0,1 0 0,-1 0 0,0 0 0,1 0 0,-1 0 0,0 0 0,1 0 0,-1 0 0,1 0 0,-1 0 0,0-1 0,1 1 0,-1 0 0,0 0 0,1 0 0,-1 0 0,0-1 0,1 1 0,-1 0 0,0 0 0,1-1 0,-1 1 0,0 0 0,1-1 0,-1 1-1,0-1 0,0 1 0,0 0 0,0 0 0,-1 0 1,1-1-1,0 1 0,0 0 0,0 0 0,0-1 0,0 1 0,0 0 0,0 0 0,0 0 0,-1-1 1,1 1-1,0 0 0,0 0 0,0 0 0,0 0 0,-1 0 0,1-1 0,0 1 0,0 0 0,0 0 0,-1 0 1,1 0-1,0 0 0,0 0 0,0 0 0,-1 0 0,1 0 0,0 0 0,0-1 0,-1 1 0,1 0 0,0 0 1,0 1-1,-1-1 0,1 0 0,0 0 0,0 0 0,0 0 0,-1 0 0,1 0 0,-2 0-16,-32-4-442,-13-1-1200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44.54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0 812 28493,'0'0'4223,"10"-1"-4199,462-54 2,-268 36-25,290-20-1,-441 36 0,115-7 0,330-33 0,25-2 0,38 15 0,403-94 0,-826 101 0,222-8 0,262-8 0,-607 38 0,217-14 0,121-13 0,443-40 0,-665 59 0,430-28 0,-116-5 0,-369 33 0,376-43 0,-20 3 0,10 24 0,-408 22 3,-21-1-8,-19 1-30,-23-2-152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57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119 327 32479,'-6'-8'114,"4"5"-95,1 1 1,-1-1-1,0 1 0,1-1 1,0 0-1,-1 0 0,1 1 1,-1-6-1,17 4-19,-9 2 0,1 0 0,-1 0 0,0-1 0,-1 0 0,1-1 0,0 1 0,-1-1 0,0 0 0,0 0 0,0-1 0,0 1 0,-1-1 0,0 0 0,0 0 0,5-10 0,-2 4 0,-1 0 0,0-1 0,-1 0 0,0 0 0,-1 0 0,6-25 0,-6 8 0,1-50 0,-7 115 0,-10 51 0,-1 14 0,9-29 0,4-45 0,-1 1 0,-1-1 0,-1 0 0,-2 0 0,-15 48 0,19-71 0,-1 1 0,0-1 0,0 0 0,-1 0 0,1 0 0,-1 0 0,0-1 0,0 1 0,0-1 0,0 1 0,-1-1 0,1 0 0,-1 0 0,0-1 0,0 1 0,0-1 0,0 0 0,-8 3 0,-1-2 0,1 0 0,-1-1 0,0-1 0,0 0 0,-18-1 0,7-11 0,24 11 0,-1 0 0,1-1 0,-1 1 0,1 0 0,0 0 0,-1-1 0,1 1 0,0 0 0,-1 0 0,1-1 0,0 1 0,-1 0 0,1-1 0,0 1 0,0 0 0,-1-1 0,1 1 0,0-1 0,0 1 0,0 0 0,0-1 0,-1 1 0,1-1 0,0 1 0,0 0 0,0-1 0,0 1 0,0-1 0,0 1 0,0-1 0,0 1 0,0 0 0,0-1 0,1 1 0,-1-1 0,0 1 0,0-1 0,0 1 0,0 0 0,1-1 0,-1 1 0,0 0 0,0-1 0,1 1 0,-1 0 0,0-1 0,1 1 0,-1 0 0,0-1 0,1 1 0,-1 0 0,0 0 0,1 0 0,-1-1 0,0 1 0,1 0 0,-1 0 0,1 0 0,-1 0 0,1 0 0,-1 0 0,28-8 0,-1 1 0,1 2 0,0 0 0,1 2 0,36 1 0,-18 0 0,-37 3-30,15-2-1061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39.29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28 30750,'0'0'864,"0"-2"-319,25-1-385,30 1-96,17-1 48,14 1-48,5-3-16,-5 0-16,-14 2-16,-14 1-16,-17 2 0,-16 0-32,-14 0-96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58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802 152 31839,'1'-20'278,"-3"-27"97,2 44-368,-1 1-1,1-1 0,-1 1 1,0-1-1,0 1 1,0-1-1,0 1 1,-1 0-1,1 0 1,0 0-1,-1-1 0,0 1 1,1 1-1,-1-1 1,0 0-1,-2-1 1,-6-4-3,-1 2 0,1 0 0,-1 0 0,1 1 0,-1 0 0,-1 1 0,1 0 0,0 1 0,-17-2 0,-112 0 21,121 4-21,3 1-1,-1 0-1,0 1 1,1 1 0,-1 0-1,1 2 1,0-1 0,0 2-1,0 0 1,1 1 0,0 1-1,0 0 1,1 1 0,0 1-1,0 0 1,1 0 0,-23 26-1,14-13-2,1 2 1,1 1-1,1 1 0,2 0 0,0 1 0,2 1 0,1 1 0,1 0 1,2 0-1,1 1 0,1 1 0,2 0 0,1 0 0,2 0 1,1 0-1,1 1 0,4 49 0,0-67 0,0 0 0,1 1 1,0-1-1,2 0 0,-1-1 0,2 1 0,0-1 1,1 0-1,0 0 0,1-1 0,10 13 0,-5-11 1,0 0 0,1 0 0,1-1-1,0-1 1,1-1 0,0 0-1,31 17 1,-13-13 0,0-1 0,1-2 0,0-1 0,1-2-1,0-1 1,1-2 0,0-2 0,66 2 0,-78-7-1,0-1 0,0-1 0,50-10 0,-62 9 0,1-1 0,-1-1 0,0-1 0,-1 0 0,1 0 0,-1-1 0,0-1 0,18-15 0,-14 8 2,-1 0 1,0-1-1,-1-1 0,-1 0 1,-1-1-1,0-1 1,-2 0-1,0 0 0,-1-1 1,0 0-1,8-33 0,-9 20-1,-1 0-1,-2-1 1,-1 1-1,-2-1 1,-1 0-1,-7-60 1,2 69-1,-1 1 0,0-1 0,-2 2 0,-1-1 0,-2 1 0,0 0 0,-1 1 0,-1 0 0,0 1 0,-2 0 0,-28-31 0,30 39 0,-1 0 0,0 1 0,-1 0 0,0 1 0,-1 1 0,0 1 0,-23-12 0,26 16 0,-1 0 0,1 1 0,-1 0 0,0 1 0,0 1 0,0 0 0,0 1 0,0 0 0,-1 1 0,-22 2 0,29-1-1,0 1-1,0-1 1,0 1 0,0 1 0,0-1-1,1 1 1,-1 0 0,1 1-1,-1 0 1,1 0 0,0 0 0,1 1-1,-1 0 1,1 0 0,0 0 0,0 0-1,1 1 1,-5 7 0,-4 8-96,1 2 1,1-1-1,1 1 1,-7 25-1,-21 76-1493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58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19 182 32303,'-1'-19'282,"-1"23"-130,-3 37-122,-4 419-30,10-325 0,-4-332 0,9-275 0,-5 455 0,0 3 0,-1 1 0,2 0 0,0 0 0,0 0 0,1 0 0,7-19 0,-9 32-2,-1 0 0,0-1-1,0 1 1,0 0 0,0 0-1,0-1 1,0 1 0,0 0 0,0 0-1,0-1 1,0 1 0,1 0 0,-1 0-1,0 0 1,0-1 0,0 1 0,0 0-1,1 0 1,-1 0 0,0 0 0,0-1-1,1 1 1,-1 0 0,0 0 0,0 0-1,1 0 1,-1 0 0,0 0 0,0 0-1,1 0 1,-1 0 0,0-1 0,0 1-1,1 0 1,-1 0 0,0 0 0,0 1-1,1-1 1,-1 0 0,0 0 0,0 0-1,1 0 1,-1 0 0,0 0 0,0 0-1,1 0 1,-1 0 0,0 1 0,0-1-1,0 0 1,1 0 0,-1 0 0,0 0-1,0 1 1,0-1 0,1 0 0,-1 0-1,0 1 1,0-1 0,0 0 0,0 0-1,0 1 1,0-1 0,0 0 0,0 1-1,7 16-350,-3 16-490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02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18825,'6'1'8567,"3"-1"-3849,5-2-2781,12 0-3190,10-2 1191,200 1-3,-197 3-265,-76 0-601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02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31310,'0'3'1233,"22"-3"-1137,14 0-32,8-3-48,9-9 0,5 4-16,-6 3 32,-5-2-32,-14 7 0,-10 0 0,-15 0-48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07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1 983 29293,'1'2'197,"1"1"-1,-1 0 1,1 0-1,0-1 1,0 1-1,0 0 1,0-1-1,1 0 0,-1 0 1,1 0-1,-1 0 1,1 0-1,0 0 1,-1 0-1,1-1 1,6 2-1,52 20-187,-36-17 2,0 0 1,0-2 0,0-1-1,1-1 1,-1-1 0,1-1-1,29-4 1,-48 3-12,-1-1 0,1 0 0,0 0 0,-1 0 0,0-1 0,0 0 0,0 0 0,0-1 0,0 1 0,-1-1 0,1 0 0,-1-1 0,0 1 0,0-1 0,-1 0 0,0-1 0,0 1 0,0-1 0,0 0 0,-1 1 0,0-2 0,0 1 0,4-12 0,-1-4 0,0 0 0,-2 0 0,0-1 0,-2 1 0,1-41 0,-5 19 0,0 29 0,2 1 0,0-1 0,1 0 0,2-18 0,-2 31 0,-1 1 0,1 0 0,-1 0 0,1 0 0,0 0 0,-1 0 0,1 0 0,0 0 0,0 0 0,0 0 0,0 1 0,0-1 0,0 0 0,0 1 0,0-1 0,0 0 0,0 1 0,0-1 0,0 1 0,0-1 0,0 1 0,0 0 0,1 0 0,-1-1 0,2 1 0,36-2 0,-29 3 0,-7-1 0,0 0 0,0 0 0,0 1 0,1-1 0,-1 1 0,0 0 0,0 0 0,0 0 0,0 1 0,0-1 0,-1 1 0,1-1 0,0 1 0,-1 0 0,1 0 0,-1 0 0,3 3 0,0 0 0,-1 1 0,0 0 0,0 0 0,0 0 0,-1 0 0,0 1 0,4 9 0,-2 2 0,0-1 0,-1 1 0,-1 1 0,-1-1 0,1 26 0,-11 147 0,8-190 0,0-1 0,-1 0 0,1 0 0,0 1 0,0-1 0,0 0 0,0 1 0,0-1 0,0 0 0,0 1 0,0-1 0,0 0 0,0 0 0,0 1 0,0-1 0,0 0 0,0 1 0,0-1 0,0 0 0,0 1 0,0-1 0,0 0 0,0 1 0,0-1 0,0 0 0,1 0 0,-1 1 0,0-1 0,0 0 0,0 0 0,0 1 0,1-1 0,-1 0 0,0 0 0,0 0 0,1 1 0,-1-1 0,0 0 0,0 0 0,1 0 0,-1 0 0,0 0 0,1 1 0,-1-1 0,0 0 0,1 0 0,14-12 0,-5-5 0,0 0 0,-1 0 0,-1 0 0,-1-1 0,-1-1 0,7-27 0,0 2 0,-8 28 0,2-8 0,1 0 0,2 1 0,0 0 0,19-33 0,-27 54 0,-1 0 0,1 0 0,0 0 0,-1 1 0,1-1 0,0 0 0,0 1 0,0-1 0,0 1 0,0 0 0,4-2 0,-6 3 0,1 0 0,0 0 0,0 0 0,0-1 0,-1 1 0,1 0 0,0 0 0,0 0 0,0 0 0,-1 0 0,1 1 0,0-1 0,0 0 0,0 0 0,-1 0 0,1 1 0,0-1 0,0 0 0,-1 1 0,1-1 0,0 1 0,-1-1 0,1 1 0,-1-1 0,1 1 0,0-1 0,-1 1 0,1 0 0,-1-1 0,1 1 0,-1 0 0,0-1 0,1 1 0,-1 0 0,0 0 0,1-1 0,-1 1 0,0 0 0,0 1 0,9 30 0,-1 1 0,4 48 0,4 15 0,-13-82 0,7 30 0,-10-41 0,1 0 0,0-1 0,0 1 0,0-1 0,0 1 0,1-1 0,-1 1 0,1-1 0,-1 0 0,1 0 0,0 0 0,3 3 0,-3-4 0,0 0 0,0 0 0,0 0 0,1-1 0,-1 1 0,0-1 0,1 1 0,-1-1 0,0 0 0,1 0 0,-1 0 0,0 0 0,1 0 0,-1 0 0,0-1 0,5-1 0,-3 1 0,0 0 1,0-1-1,0 1 1,0-1 0,-1 0-1,1 0 1,0 0 0,4-5-1,1-2 4,0-1 1,-1-1-1,-1 1 0,0-1 0,0 0 0,8-20 0,26-78-8,-24 61 6,-9 25-2,-3 8 0,0 0 0,1 0 0,0 0 0,1 1 0,1 0 0,18-24 0,-25 37 0,0 0 0,0 0 0,0 0 0,0 1 0,0-1 0,0 0 0,0 1 0,1-1 0,-1 1 0,0-1 0,0 1 0,1 0 0,-1-1 0,0 1 0,1 0 0,-1 0 0,0 0 0,0 0 0,1 0 0,-1 0 0,0 0 0,1 0 0,-1 1 0,0-1 0,0 0 0,1 1 0,-1-1 0,0 1 0,0-1 0,0 1 0,0 0 0,1 0 0,-1-1 0,0 1 0,1 1 0,3 2 0,-1 1 0,1 0 0,-1-1 0,0 2 0,5 6 0,29 51 0,-40-66 0,1 0 0,-1 0 0,0 1 0,0-1 0,0 0 0,0 1 0,0-1 0,-1 1 0,1 0 0,-1 0 0,0 0 0,1 0 0,-1 0 0,0 1 0,0-1 0,0 1 0,0 0 0,0-1 0,0 2 0,-1-1 0,-5-1 0,4 1 0,0 0 0,0 1 0,0-1 0,0 1 0,0 0 0,0 0 0,0 1 0,0-1 0,0 1 0,0 0 0,0 1 0,0-1 0,0 1 0,-5 3 0,5-1 0,0 0 0,0 0 0,1 1 0,0-1 0,0 1 0,0 0 0,0 0 0,1 1 0,0-1 0,0 1 0,1 0 0,-1-1 0,1 1 0,1 0 0,-1 1 0,-1 10 0,0 2 0,1 1 0,1 0 0,1-1 0,3 24 0,-3-38 0,1-1 0,0 1 0,0 0 0,0-1 0,1 1 0,0 0 0,0-1 0,0 0 0,0 0 0,1 1 0,-1-1 0,1 0 0,6 5 0,-3-3 0,0-1 0,0 0 0,1 0 0,-1 0 0,1-1 0,1 0 0,11 4 0,0-1 0,0-2 0,0 0 0,1-1 0,0-1 0,36 1 0,-36-3 0,-7 0 0,1-1 0,0 0 0,18-3 0,-28 2 0,0 0 0,-1 0 0,1 0 0,-1 0 0,1-1 0,-1 1 0,0-1 0,1 0 0,-1 0 0,0 0 0,0 0 0,0-1 0,0 1 0,-1-1 0,1 0 0,-1 1 0,3-5 0,0-3 0,0 0 0,0 0 0,-1-1 0,0 0 0,-1 0 0,0 0 0,-1 0 0,0-1 0,0-13 0,0-18 0,-5-44 0,2 75 0,1 2 0,-1-1 0,-1 1 0,1-1 0,-2 1 0,0 0 0,-7-19 0,7 27 0,1 8 0,1 11 0,1 23 0,7 56 0,-4-79 0,0 1 0,2-1 0,0 0 0,1 0 0,14 29 0,-14-34 0,1-1 0,0 0 0,0 0 0,13 14 0,-17-22 0,0 0 0,0 0 0,0 0 0,1-1 0,-1 1 0,1-1 0,-1 0 0,1 0 0,0 0 0,0 0 0,0-1 0,0 0 0,0 1 0,1-1 0,-1-1 0,0 1 0,5-1 0,-7 1 0,1-1 0,0 0 0,-1 1 0,1-1 0,0-1 0,-1 1 0,1 0 0,-1-1 0,1 1 0,-1-1 0,1 0 0,-1 0 0,1 0 0,-1 0 0,1 0 0,-1 0 0,0-1 0,0 1 0,0-1 0,0 1 0,0-1 0,0 0 0,0 0 0,0 0 0,-1 0 0,1 0 0,-1-1 0,0 1 0,1 0 0,-1-1 0,0 1 0,0 0 0,-1-1 0,1 1 0,0-5 0,9-34 0,-1-1 0,-3 0 0,3-84 0,-4 35 0,-8 196 0,16 153 0,0-28 0,-12-186 0,1-21 0,-1 0 0,-1 0 0,-1 0 0,-1 0 0,-1 0 0,-8 30 0,9-49 0,1 0 0,-1 0 0,0 0 0,0 0 0,0 0 0,0 0 0,-1-1 0,0 1 0,-4 3 0,5-10 0,-1-44 0,2 0 0,10-87 0,11 15 0,45-149 0,-61 253 0,4-14 0,0 0 0,2 0 0,22-43 0,-31 70 0,-1 0 0,1 0 0,1 0 0,-1 0 0,0 0 0,1 0 0,-1 0 0,1 0 0,-1 0 0,1 1 0,0-1 0,-1 1 0,1-1 0,0 1 0,0 0 0,0 0 0,0 0 0,1 0 0,-1 0 0,0 0 0,0 0 0,1 1 0,-1-1 0,0 1 0,1 0 0,-1-1 0,0 1 0,1 0 0,-1 1 0,0-1 0,1 0 0,-1 1 0,0-1 0,1 1 0,-1 0 0,0-1 0,2 3 0,2 0 0,0 0 0,-1 1 0,0-1 0,0 2 0,0-1 0,-1 0 0,1 1 0,-1 0 0,0 0 0,-1 0 0,7 11 0,-2 2 0,-1 0 0,-1 0 0,0 0 0,-1 1 0,-1 0 0,-1 0 0,-1 0 0,-1 1 0,-1 19 0,0-34 0,0-1 0,0 1 0,-1 0 0,1 0 0,-1-1 0,-1 1 0,1-1 0,-1 1 0,1-1 0,-1 1 0,-1-1 0,1 0 0,0 0 0,-1 0 0,-5 6 0,1-3 0,0-1 0,-1 0 0,1-1 0,-1 0 0,0 0 0,0 0 0,-11 3 0,2 0-8,0-2 0,-1 0 0,1-1 0,-1-1 0,-33 3 0,81-6 5,0-2 0,1-1-1,-1-2 1,43-10 0,-64 11 5,0 1 0,0-2 0,0 1 0,0-1 0,-1-1 0,1 0 0,-1 0 0,-1 0 0,1-1 0,-1 0 0,0-1 0,0 1 0,0-1 0,-1-1-1,0 1 1,-1-1 0,0 0 0,8-16 0,-7 8 3,0-1 0,-2 1 0,0-1-1,-1 1 1,2-34 0,-5-90-9,-2 65 6,4 6-2,-1 27 0,-1 0 0,-10-72 0,6 106 0,-1 16 0,0 22 0,-1 430 0,6-454 0,1 24 0,1-1 0,2 1 0,1-1 0,15 53 0,-13-72 0,-2-14 0,3-21 0,-7 20 0,14-50 0,3 0 0,2 1 0,2 1 0,43-75 0,-60 121 0,-1 1 0,1 0 0,0 0 0,8-8 0,-12 13 0,0 0 0,0 0 0,0 1 0,0-1 0,0 0 0,0 0 0,0 0 0,0 1 0,0-1 0,0 1 0,0-1 0,1 1 0,-1-1 0,0 1 0,0 0 0,1-1 0,-1 1 0,0 0 0,0 0 0,1 0 0,-1 0 0,0 0 0,1 0 0,-1 1 0,0-1 0,0 0 0,1 1 0,-1-1 0,0 0 0,0 1 0,0 0 0,0-1 0,1 1 0,-1 0 0,1 1 0,2 3 0,0 0 0,-1 0 0,1 1 0,-1-1 0,-1 1 0,1 0 0,-1 0 0,0 0 0,0 0 0,-1 0 0,1 0 0,-1 7 0,2 15 0,0 38 0,-3 123 0,0-186 0,1-1 0,-1 1 0,1-1 0,-1 1 0,1-1 0,0 0 0,0 1 0,0-1 0,0 0 0,0 0 0,0 1 0,1-1 0,-1 0 0,1 0 0,-1 0 0,1-1 0,0 1 0,0 0 0,0-1 0,0 1 0,0-1 0,0 0 0,0 1 0,0-1 0,1 0 0,-1 0 0,0 0 0,1-1 0,-1 1 0,3 0 0,6 1 0,0-1 0,1 0 0,-1-1 0,0 0 0,16-2 0,-23 1 0,1 1 0,0-1 0,0-1 0,0 1 0,0-1 0,-1 1 0,1-1 0,-1-1 0,1 1 0,-1-1 0,0 1 0,0-1 0,7-7 0,-5 3 0,-1 1 0,1-1 0,-1 0 0,-1 0 0,1-1 0,-1 0 0,4-11 0,-1-2 0,-1 1 0,-1-1 0,-1 0 0,0 0 0,0-38 0,-3 24 0,1 4 0,-3-33 0,0 57 0,1 1 0,-1 0 0,0-1 0,-1 1 0,1 0 0,-1 0 0,0 0 0,-1 0 0,0 0 0,0 0 0,-5-6 0,7 10 0,0 1 0,0-1 0,0 1 0,0 0 0,-1 0 0,1-1 0,0 1 0,-1 0 0,1 0 0,-1 0 0,0 1 0,1-1 0,-1 0 0,0 0 0,1 1 0,-1-1 0,0 1 0,0 0 0,1 0 0,-1-1 0,0 1 0,0 0 0,0 0 0,1 1 0,-1-1 0,0 0 0,0 0 0,-2 2 0,1-1 0,1 0 0,-1 1 0,1-1 0,-1 1 0,1 0 0,0-1 0,0 1 0,0 0 0,0 0 0,0 1 0,1-1 0,-1 0 0,0 0 0,1 1 0,0-1 0,-2 6 0,-2 11 0,1 0 0,0 0 0,2 0 0,0 1 0,3 36 0,-1-33 0,0-13 0,0 0 0,0 1 0,2-1 0,-1 0 0,1 0 0,0 0 0,1 0 0,0-1 0,1 1 0,0-1 0,1 0 0,0 0 0,0 0 0,0-1 0,1 1 0,1-1 0,0-1 0,0 1 0,0-1 0,1 0 0,-1-1 0,2 0 0,9 6 0,-7-5 0,1 0 0,0-1 0,0 0 0,1-1 0,-1 0 0,1-1 0,0 0 0,1-1 0,-1 0 0,15 0 0,-27-3 0,0 0 0,0 0 0,0 0 0,0-1 0,0 1 0,0 0 0,0 0 0,0-1 0,0 1 0,0-1 0,0 1 0,0-1 0,0 1 0,0-1 0,0 0 0,0 1 0,0-1 0,-1 0 0,1 0 0,0 1 0,0-1 0,-1 0 0,1 0 0,-1 0 0,1 0 0,-1 0 0,1 0 0,0-2 0,4-33 0,-4 27 0,3-72 0,-3 49 0,0 0 0,3 0 0,0 1 0,10-35 0,-12 62 0,-1 1 0,1-1 0,-1 1 0,1-1 0,0 1 0,0 0 0,1 0 0,-1 0 0,1 0 0,-1 0 0,1 1 0,0-1 0,0 1 0,0 0 0,0-1 0,0 1 0,1 1 0,-1-1 0,1 0 0,-1 1 0,1 0 0,0 0 0,-1 0 0,1 0 0,0 1 0,0-1 0,0 1 0,-1 0 0,1 0 0,0 0 0,0 1 0,0-1 0,-1 1 0,1 0 0,0 0 0,-1 0 0,1 1 0,-1-1 0,1 1 0,-1 0 0,0 0 0,0 0 0,6 5 0,-4-1 0,0 0 0,0 0 0,-1 0 0,0 1 0,0-1 0,0 1 0,-1 0 0,0 0 0,-1 1 0,1-1 0,-1 0 0,-1 1 0,1-1 0,-1 14 0,1 12 0,-5 67 0,3-95 0,-9 58 0,5-41-16,-2 41 0,7-61 16,-1-1 0,0 1 0,1-1 0,-1 0 0,1 1 0,-1-1 0,1 0 0,-1 0 0,1 1 0,0-1 0,0 0 0,0 0 0,0 0 0,0 0 0,0 0 0,0 0 0,0 0 0,0 0 0,0 0 0,0-1 0,1 1 0,-1 0 0,0-1 0,0 1 0,1-1 0,-1 1 0,0-1 0,1 0 0,-1 0 0,1 1 0,-1-1 0,3 0 0,9 1 0,0-1 0,22-1 0,-17 1 0,-10 0 0,0 0 0,-1-1 0,1 0 0,0 0 0,-1 0 0,12-4 0,-16 3 0,1 0 0,0 0 0,-1 0 0,1 0 0,-1-1 0,1 1 0,-1-1 0,0 0 0,0 0 0,0 0 0,-1 0 0,1-1 0,3-5 0,1-5-1,0 0 1,-1-1-1,0 1 0,-2-1 1,1-1-1,-2 1 1,0 0-1,1-20 0,-3-132-7,-3 88 6,2 40 15,0 38-13,0 1 0,1-1 0,-1 1 1,0-1-1,0 1 0,0-1 0,0 1 0,0-1 0,0 1 0,0-1 0,1 1 0,-1-1 0,0 1 0,0 0 0,1-1 0,-1 1 0,0-1 0,1 1 0,-1 0 0,0-1 0,1 1 0,-1 0 1,1 0-1,-1-1 0,0 1 0,1 0 0,-1 0 0,1-1 0,-1 1 0,1 0 0,-1 0 0,1 0 0,-1 0 0,1 0 0,-1 0 0,1 0 0,-1 0 0,1 0 0,-1 0 0,1 0 0,-1 0 1,1 0-1,-1 0 0,1 0 0,-1 1 0,1-1 0,0 0 0,3 1 0,-1 0 0,1-1 0,-1 1 0,0 1 0,0-1 0,0 0 0,0 1 0,0 0 0,0-1 0,0 1 0,0 0 0,0 1 0,-1-1 0,1 0 0,-1 1 0,0 0 0,0-1 0,0 1 0,0 0 0,2 4 0,4 7 0,-1 0 0,0 1 0,6 18 0,-6-4 1,-1 1 0,-1-1 1,-1 1-1,-2 0 0,-3 55 0,1-41 19,1-74-19,2 0 0,1 0 0,1 0 0,12-37 0,-2 20-1,40-86 0,-50 122 0,0 1 0,1 0 0,14-18 0,-18 26 0,0 0 0,0-1 0,1 1 0,-1 0 0,1 0 0,0 0 0,-1 0 0,1 1 0,0-1 0,0 1 0,0-1 0,0 1 0,0 0 0,0 0 0,1 1 0,-1-1 0,0 1 0,4-1 0,-6 1 0,1 1 0,-1-1 0,0 1 0,0-1 0,1 1 0,-1-1 0,0 1 0,0 0 0,0-1 0,0 1 0,0 0 0,0 0 0,0 0 0,0 0 0,0 0 0,0 0 0,-1 0 0,1 0 0,0 0 0,-1 1 0,1-1 0,-1 0 0,1 0 0,-1 1 0,1-1 0,-1 0 0,0 2 0,8 44 0,-7-38 0,7 81 0,-4 92 0,-4-157 0,1-45 0,1-1 0,1 0 0,0 1 0,2 0 0,13-37 0,0 12 0,34-63 0,-41 88 0,28-38 0,-35 53 0,-1 0 0,2 1 0,-1-1 0,0 1 0,1 0 0,0 0 0,0 0 0,0 1 0,1-1 0,-1 1 0,1 1 0,8-4 0,-13 6 0,0-1 0,-1 1 0,1 0 0,0 0 0,0 0 0,0 0 0,-1 0 0,1 0 0,0 0 0,0 0 0,0 0 0,-1 0 0,1 1 0,0-1 0,0 0 0,-1 0 0,1 1 0,0-1 0,0 0 0,-1 1 0,1-1 0,0 1 0,-1-1 0,1 1 0,-1-1 0,1 1 0,0 0 0,-1-1 0,1 1 0,-1 0 0,0-1 0,1 1 0,-1 0 0,0-1 0,1 1 0,-1 0 0,0 0 0,1 1 0,2 35 0,-3-29 0,0 114 0,1 49 0,0-165 0,-1 1 0,1-1 0,0 0 0,0 1 0,1-1 0,0 0 0,0 0 0,0 0 0,1 0 0,0 0 0,0 0 0,0-1 0,5 6 0,-4-7 0,0 0 0,1 0 0,-1-1 0,1 1 0,0-1 0,0 0 0,0 0 0,0-1 0,1 0 0,-1 0 0,1 0 0,-1 0 0,1-1 0,9 1 0,-3 0 0,0-1 0,0 0 0,0-1 0,0 0 0,15-3 0,-23 3 0,1-1 0,-1 0 0,0-1 0,1 1 0,-1-1 0,0 0 0,0 0 0,0 0 0,0 0 0,-1-1 0,1 1 0,0-1 0,-1 0 0,0 0 0,0-1 0,6-6 0,-2-3 0,-1 0 0,0 0 0,0-1 0,-1 1 0,-1-1 0,-1 0 0,0-1 0,0 1 0,0-16 0,-1-8 0,-2 0 0,-5-48 0,3 69 0,-1 0 0,0 1 0,-12-32 0,13 41 0,-1 1 0,1 0 0,-1 1 0,0-1 0,-1 0 0,1 1 0,-1 0 0,0 0 0,-1 0 0,1 0 0,-1 1 0,0-1 0,-6-3 0,10 7 0,-1 0 0,1 0 0,-1 0 0,0 0 0,0 1 0,0-1 0,1 0 0,-1 1 0,0-1 0,0 1 0,0 0 0,0 0 0,0 0 0,0 0 0,0 0 0,1 0 0,-1 0 0,0 0 0,0 1 0,0-1 0,0 1 0,0 0 0,1-1 0,-1 1 0,0 0 0,1 0 0,-1 0 0,0 0 0,1 0 0,-1 1 0,1-1 0,0 0 0,-1 1 0,1-1 0,0 1 0,0-1 0,0 1 0,0 0 0,0-1 0,0 1 0,0 0 0,1 0 0,-1 1 0,-3 9 0,0-1 0,1 1 0,0 0 0,1-1 0,-1 18 0,1 0 0,1-1 0,1 0 0,1 1 0,8 44 0,-7-63 0,1 0 0,0 0 0,1 0 0,0 0 0,0-1 0,1 1 0,0-1 0,1 0 0,0-1 0,0 0 0,1 1 0,0-2 0,0 1 0,1-1 0,15 11 0,-14-12 0,0-1 0,0-1 0,1 1 0,-1-1 0,1-1 0,0 0 0,0 0 0,0-1 0,0 0 0,0 0 0,1-2 0,-1 1 0,12-2 0,-18 1 0,-1 0 0,1-1 0,0 1 0,-1-1 0,1 0 0,-1 0 0,1-1 0,-1 1 0,1-1 0,-1 1 0,0-1 0,0 0 0,0 0 0,0 0 0,0-1 0,0 1 0,-1-1 0,1 0 0,-1 0 0,0 0 0,0 0 0,0 0 0,0 0 0,0 0 0,-1-1 0,1 1 0,-1 0 0,2-8 0,2-9 0,-1 0 0,0-1 0,1-40 0,-5 51 0,2-72 0,-3 53 0,2 1 0,0 0 0,2-1 0,2 1 0,7-30 0,-11 57 0,-1 0 0,0 0 0,1 0 0,-1 0 0,1 0 0,0 0 0,-1 0 0,1 0 0,0 0 0,0 0 0,-1 0 0,1 1 0,0-1 0,0 0 0,0 1 0,0-1 0,0 0 0,0 1 0,0-1 0,0 1 0,0 0 0,0-1 0,0 1 0,0 0 0,0 0 0,1 0 0,-1-1 0,2 1 0,0 1 0,-1-1 0,0 0 0,1 1 0,-1-1 0,1 1 0,-1 0 0,0 0 0,0 0 0,1 0 0,-1 0 0,0 0 0,0 0 0,3 3 0,3 4 0,0 1 0,0 0 0,-1 1 0,0 0 0,-1 0 0,0 0 0,-1 1 0,0-1 0,0 2 0,-1-1 0,0 0 0,3 22 0,-1 4 0,-1 1 0,-1 68 0,-4-95 0,-1-1 0,-1 1 0,0-1 0,0 1 0,-1-1 0,-1 0 0,-7 17 0,10-25 0,50-159 0,-29 103 0,31-78 0,-43 115 0,1-1 0,1 2 0,0-1 0,24-29 0,-32 44 0,0 1 0,-1-1 0,1 0 0,0 0 0,0 1 0,0-1 0,0 1 0,0-1 0,0 1 0,0 0 0,1 0 0,-1 0 0,4-1 0,-5 2 0,0 0 0,0 0 0,0 0 0,0 0 0,0 0 0,-1 0 0,1 0 0,0 1 0,0-1 0,0 0 0,0 1 0,0-1 0,-1 1 0,1-1 0,0 1 0,0-1 0,-1 1 0,1-1 0,0 1 0,-1 0 0,1-1 0,-1 1 0,1 0 0,0 1 0,3 5 0,-1 0 0,-1 1 0,1-1 0,-1 1 0,0 0 0,1 11 0,-3-17 0,11 122 0,-10-96 0,0 1 0,2-1 0,2 0 0,0 0 0,16 47 0,-19-70 0,1 1 0,0-1 0,0 0 0,1 0 0,-1 0 0,1 0 0,0 0 0,0-1 0,1 0 0,-1 0 0,1 0 0,0 0 0,0-1 0,0 0 0,1 0 0,-1 0 0,1-1 0,-1 0 0,1 0 0,0 0 0,0-1 0,0 1 0,0-2 0,0 1 0,0-1 0,0 1 0,0-2 0,0 1 0,10-2 0,-14 1 0,0 0 0,0 1 0,0-1 0,0 0 0,0 0 0,0-1 0,-1 1 0,1 0 0,0-1 0,-1 1 0,1-1 0,-1 1 0,1-1 0,-1 0 0,0 1 0,1-1 0,-1 0 0,0 0 0,0 0 0,-1 0 0,1 0 0,0 0 0,-1 0 0,1-2 0,2-9 0,0 0 0,1-23 0,-4 32 0,5-78 0,-5 0 0,-13-116 0,-42-159 0,53 343 0,2 12 0,0 0 0,0 0 0,0 0 0,0 0 0,-1 0 0,1 0 0,-1 0 0,1 0 0,-1 1 0,1-1 0,-1 0 0,0 0 0,0 1 0,0-1 0,-2-2 0,2 4 0,1 0 0,0 0 0,0 0 0,-1 0 0,1 0 0,0 0 0,0 0 0,-1 0 0,1 0 0,0 0 0,0 0 0,-1 0 0,1 0 0,0 0 0,-1 0 0,1 0 0,0 0 0,0 0 0,-1 0 0,1 1 0,0-1 0,0 0 0,0 0 0,-1 0 0,1 0 0,0 1 0,0-1 0,0 0 0,-1 0 0,1 0 0,0 1 0,0-1 0,0 0 0,0 0 0,0 1 0,0-1 0,0 0 0,-1 0 0,1 1 0,0-1 0,0 0 0,0 1 0,0-1 0,-6 19 0,-3 32 0,1-1 0,-1 75 0,10 112 0,0-160 0,4-21 0,1 1 0,4-1 0,18 66 0,-25-113 0,-2-3-11,-4-38-960,-8-15-2209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07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0 132 31134,'0'-40'1169,"0"13"-833,22 12-256,6 0-64,11 8 16,8 2-32,5 5 0,12 0 0,0 0 0,2 0 0,0-5 0,-16 2 0,-17-2 0,-19 3 0,-39 2-48,-36-3-128,-22-2-929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07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363 137 32159,'0'-5'30,"1"0"0,-2 0 0,1 0 1,-1 0-1,1 0 0,-1 1 0,-1-1 1,1 0-1,-1 0 0,1 1 0,-1-1 1,-1 1-1,-2-5 0,2 6-23,0-1 0,-1 1 0,1 0 0,-1 1 0,0-1 0,0 1 0,1-1 0,-2 1 0,1 0 0,0 1 0,0-1 0,-1 1 0,1 0 0,-9-2 0,-2 0-5,0 1 0,0 0 0,0 1 0,-1 1 0,1 0 0,0 1 0,0 1 0,0 0 0,-23 7 0,32-7-2,1 0 1,-1 0-1,0 1 1,1 0-1,-1 0 1,1 1-1,0-1 1,0 1-1,0 0 1,1 0-1,-1 1 1,1-1-1,0 1 0,0 0 1,1 0-1,0 1 1,-1-1-1,2 1 1,-1-1-1,1 1 1,0 0-1,0 0 1,0 0-1,1 0 1,-1 11-1,1-10 1,0 1-1,1-1 1,0 0-1,0 0 1,1 1-1,-1-1 1,2 0 0,-1 0-1,1 0 1,0 0-1,1 0 1,0 0-1,5 9 1,-5-12-1,0 1 1,1-1-1,0 0 1,0 0-1,0 0 1,0-1-1,0 1 0,1-1 1,0 0-1,0 0 1,-1-1-1,2 1 0,-1-1 1,0 0-1,0-1 1,1 1-1,-1-1 1,8 1-1,1 0 4,0 0 0,0-2 0,0 1 0,0-1 0,0-1 0,21-4 0,-27 3-4,0-1 0,-1 1 1,1-1-1,-1-1 0,0 1 1,0-1-1,0-1 0,0 1 1,-1-1-1,1 0 0,-1-1 1,8-8-1,-7 5 0,0-1 0,0 0 0,-1 0 0,0 0 0,-1-1 0,0 0 0,0 0 0,-2 0 0,1-1 0,-1 1 0,-1-1 0,0 0 0,-1 1 0,0-1 0,-1-19 0,0 28 0,1 1 0,-1-1 0,0 0 0,-1 1 0,1-1 0,0 0 0,-1 1 0,0-1 0,1 0 0,-1 1 0,0-1 0,0 1 0,-1-1 0,1 1 0,0 0 0,-1-1 0,0 1 0,1 0 0,-1 0 0,0 0 0,0 0 0,0 0 0,-3-1 0,-1 0 0,0 1 0,0 0 0,0 0 0,-1 0 0,1 1 0,0 0 0,-1 0 0,-12 1 0,9-1-5,0 2 0,0-1 0,0 1-1,0 1 1,0 0 0,1 0 0,-1 1 0,0 0 0,1 1 0,0 0-1,0 0 1,0 1 0,-12 9 0,-49 40-227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09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476 441 32303,'-2'-13'77,"1"0"-1,0 0 1,1 0 0,1 0-1,3-19 1,-3 27-77,1 1 1,-1-1-1,1 1 0,0-1 0,0 1 0,1-1 1,-1 1-1,1 0 0,0 0 0,0 0 1,0 1-1,1-1 0,-1 1 0,1 0 0,0 0 1,0 0-1,5-3 0,0 1 0,-1 1 0,1 1 0,0 0 0,0 0 0,1 0 0,-1 1 0,0 1 0,1-1 0,-1 2 0,1-1 0,9 2 0,-17-1 0,0 0 0,0 0 0,0 0 0,0 1 0,0-1 0,0 1 0,0-1 0,0 1 0,-1 0 0,1 0 0,0 0 0,0 0 0,-1 0 0,1 0 0,0 0 0,-1 1 0,1-1 0,-1 1 0,0-1 0,1 1 0,-1-1 0,0 1 0,0 0 0,0 0 0,0-1 0,0 1 0,0 0 0,-1 0 0,2 4 0,0 4 0,-1 1 0,0 0 0,0 0 0,-1 17 0,-1-11 0,1-2 0,-1 1 0,-1 0 0,0-1 0,-2 0 0,1 1 0,-2-2 0,0 1 0,-1 0 0,0-1 0,-13 20 0,2-7 0,-2-2 0,0 0 0,-2-1 0,-29 27 0,-139 112 0,189-163 0,0-1 0,0 1 0,0 0 0,1 0 0,-1 0 0,0 0 0,0-1 0,0 1 0,0 0 0,0 0 0,0 0 0,0-1 0,0 1 0,0 0 0,0 0 0,0 0 0,-1 0 0,1-1 0,0 1 0,0 0 0,0 0 0,0 0 0,0 0 0,0 0 0,0-1 0,0 1 0,0 0 0,0 0 0,-1 0 0,1 0 0,0 0 0,0 0 0,0-1 0,0 1 0,0 0 0,-1 0 0,1 0 0,0 0 0,0 0 0,0 0 0,0 0 0,-1 0 0,1 0 0,0 0 0,0 0 0,0 0 0,0 0 0,-1 0 0,1 0 0,0 0 0,0 0 0,0 0 0,-1 0 0,1 0 0,0 0 0,0 0 0,0 0 0,6-18 0,68-128 0,-73 146 0,-1 0 0,1 0 0,-1 0 0,1 0 0,-1 0 0,1 0 0,-1 0 0,1 0 0,-1 0 0,0 0 0,1 1 0,-1-1 0,1 0 0,-1 0 0,1 0 0,-1 0 0,0 1 0,1-1 0,-1 0 0,1 1 0,-1-1 0,0 0 0,1 0 0,-1 1 0,0-1 0,1 1 0,-1-1 0,0 0 0,0 1 0,1-1 0,-1 1 0,0-1 0,0 1 0,33 44 0,-19-25 0,0-1 0,1 0 0,21 19 0,-30-33 0,-1 0 0,1-1-1,0 0 1,0 0 0,0 0-1,1-1 1,-1 0 0,1 0-1,0 0 1,0-1-1,0 0 1,0-1 0,0 0-1,0 0 1,10 0 0,-11-1-4,0 0 0,0-1 1,0 0-1,0 0 0,0 0 1,0-1-1,0 0 1,0 0-1,-1 0 0,1-1 1,-1 0-1,1 0 0,-1-1 1,7-5-1,-4 1-70,0 0 0,-1 0-1,0 0 1,0-1 0,-1 0-1,0-1 1,7-16 0,-2-1-240,-1-1 0,-1 0 0,-2 0 0,-1-1 1,4-38-1,-4 10 329,-3 0 1,-1-1-1,-11-89 0,8 136 65,-1 1 0,0-1 0,-1 1 0,0 0-1,-1 0 1,0 0 0,0 1 0,-1-1 0,-1 1 0,1 0 0,-1 1-1,-1-1 1,0 1 0,0 0 0,0 1 0,-1 0 0,0 0-1,-1 0 1,1 1 0,-1 1 0,0-1 0,-1 2 0,1-1-1,-1 1 1,0 0 0,0 1 0,-11-2 0,1 1-71,-1 0 0,1 2 1,0 0-1,-1 2 0,1 0 0,-1 1 1,1 1-1,0 0 0,-1 2 1,1 1-1,1 0 0,-1 2 0,1 0 1,0 1-1,0 0 0,1 2 0,1 0 1,-22 17-1,16-7-8,1 1 0,1 1 1,1 1-1,1 0 0,1 2 0,1 0 0,1 1 1,2 0-1,-21 51 0,21-37 0,2 0-1,1 0 1,2 1-1,2 1 1,1-1-1,1 64 1,4-87-1,2 0 0,0-1 0,1 1 0,0-1 0,2 1 0,0-1 0,1 0 0,1 0 0,0 0 0,1-1 0,1 0 0,0-1 0,2 1 0,-1-2 0,2 1 0,0-1 0,1-1 0,20 19 0,-15-19 0,0 0 1,1-1-1,0-1 1,1-1-1,0 0 0,1-1 1,0-2-1,0 0 0,1-1 1,0 0-1,36 3 1,-33-6-1,0-2 1,0 0 0,0-1 0,0-2 0,0 0-1,0-2 1,-1-1 0,1 0 0,-1-2 0,28-11-1,-33 9 3,0 0-1,-1-1 1,-1-1-1,0-1 0,0 0 1,-1-1-1,0-1 1,-2 0-1,1 0 1,12-20-1,-12 13-1,-1 0 0,-2 0 0,0-1 0,-1-1 0,-1 1 0,-1-2 0,9-45 0,-10 26-1,-1 1 0,-3 0 0,-1-1 0,-2 0 0,-2 0 0,-2 1 0,-19-82 0,17 100 0,-2 0 0,-1 1 0,-1 0 0,-1 0 0,0 1 0,-22-29 0,22 36 0,0 1 0,-1 1 0,-1 0 0,0 0 0,-1 2 0,-1-1 0,1 2 0,-2 0 0,-26-13 0,25 16 0,0 0 0,-1 2 0,1 0 0,-2 0 0,1 2 0,0 0 0,0 1 0,-1 1 0,-21 2 0,29-1 0,0 1 0,0 1 0,0 0 0,0 0 0,0 1 0,1 0 0,-1 1 0,1 0 0,0 1 0,0 0 0,0 0 0,1 1 0,0 1 0,0-1 0,0 2 0,-9 9 0,7-3 0,1 0 0,1 1 1,0 0-1,1 0 0,1 1 0,0 0 0,1 0 0,1 1 1,-6 26-1,3 6-296,2 0 0,1 55 0,4 50-2932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11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61 32623,'0'-44'109,"0"27"-75,0 28-33,-2 39-1,-2 0 0,-12 57 0,-31 103 0,33-150 0,-13 45 0,7-33 0,-18 139 0,66-283 0,-1-18 0,27-170 0,-15 59 0,-35 186 0,5-24 0,17-48 0,-25 84 0,0 0 0,1 0 0,-1 0 0,0 0 0,1 0 0,0 1 0,0-1 0,0 1 0,4-5 0,-5 7 0,-1-1 0,1 1 0,0-1 0,0 1 0,0-1 0,0 1 0,-1-1 0,1 1 0,0 0 0,0 0 0,0-1 0,0 1 0,0 0 0,0 0 0,0 0 0,0 0 0,0 0 0,0 0 0,0 0 0,-1 1 0,1-1 0,1 0 0,2 2 0,-1 0 0,0 0 0,0 1 0,-1-1 0,1 1 0,0-1 0,-1 1 0,1 0 0,-1 0 0,0 0 0,0 0 0,0 0 0,0 1 0,1 3 0,55 123 0,82 268 0,-133-370 0,-1 0 0,-1 0 0,-2 1 0,0 44 0,-4-79 0,1 0 0,-2 0 0,1 1 0,0-1 0,-1 0 0,0 0 0,-1 1 0,1-1 0,-5-6 0,-35-51 0,36 55 0,-11-15 0,-1 1 0,0 1 0,-2 1 0,0 1 0,-34-25 0,42 35 0,-1 1 0,-1 0 0,1 1 0,-1 0 0,0 2 0,0-1 0,-1 2 0,0 0 0,1 0 0,-2 1 0,-24-1 0,35 4 0,-1 0 0,1 0 0,-1 1 0,1-1 0,0 1 0,-1 0 0,1 0 0,0 1 0,0 0 0,0 0 0,-8 4 0,10-4 0,0 1 0,0-1 0,0 1 0,1-1 0,-1 1 0,1 0 0,0 0 0,0 0 0,0 0 0,0 1 0,0-1 0,1 0 0,0 1 0,0-1 0,-1 1 0,2-1 0,-2 6 0,0 0 0,1 0 0,-1 0 0,2 0 0,-1 0 0,1 0 0,0 0 0,1 0 0,0 0 0,1-1 0,0 1 0,0 0 0,1-1 0,0 1 0,0-1 0,1 0 0,0 0 0,0 0 0,1 0 0,6 7 0,4 1 0,1-1 0,0-1 0,1-1 0,1 0 0,0-1 0,0-1 0,1 0 0,1-2 0,0 0 0,23 7 0,-15-8 0,-1-1 0,1-2 0,0 0 0,1-2 0,-1-1 0,1-1 0,36-4 0,-59 2 0,0 0 0,-1 0 0,1-1 0,0 1 0,-1-1 0,1 0 0,-1-1 0,0 1 0,0-1 0,0 0 0,0-1 0,0 1 0,4-5 0,-1 0 0,-2 1 0,1-1 0,-1 0 0,0-1 0,-1 1 0,9-19 0,-2-4 0,-1 0 0,-2 0 0,8-53 0,-7 22 0,-8 38 0,2 1 0,0-1 0,2 1 0,11-32 0,-16 54 0,-1 0 0,1 0 0,0-1 0,0 1 0,0 0 0,0 0 0,0 0 0,0 0 0,0 0 0,0 0 0,0 0 0,0 1 0,0-1 0,0 0 0,1 0 0,-1 1 0,0-1 0,1 1 0,-1 0 0,0-1 0,1 1 0,-1 0 0,1-1 0,-1 1 0,0 0 0,1 0 0,-1 0 0,1 1 0,-1-1 0,0 0 0,1 0 0,-1 1 0,1-1 0,1 2 0,1-1 0,0 1 0,0 0 0,-1-1 0,1 1 0,-1 1 0,1-1 0,-1 1 0,0-1 0,0 1 0,3 3 0,27 39 0,-39-44 0,0 0 0,0 1 0,0-1 0,0 1 0,-11 6 0,11-4 0,0 0 0,0 1 0,0 0 0,0 0 0,1 0 0,0 0 0,0 1 0,1 0 0,-1 0 0,1 0 0,0 1 0,1 0 0,0-1 0,0 1 0,-3 11 0,2-5 0,1-1 0,1 0 0,0 1 0,1-1 0,0 1 0,1-1 0,0 1 0,4 21 0,-3-30 0,0 0 0,0 0 0,0 0 0,1-1 0,-1 1 0,1 0 0,0-1 0,0 1 0,0-1 0,0 0 0,1 0 0,-1 0 0,1 0 0,5 4 0,-2-3 0,-1 0 0,1 0 0,0-1 0,0 0 0,0 0 0,1-1 0,-1 0 0,7 2 0,13 0 0,0 0 0,0-2 0,41-2 0,-43 0 0,-20 0 0,1-1 0,0 1 0,0-1 0,-1 0 0,1-1 0,0 1 0,-1-1 0,1 0 0,-1 0 0,0 0 0,0-1 0,0 0 0,0 1 0,0-1 0,0-1 0,-1 1 0,0 0 0,1-1 0,-1 0 0,-1 0 0,1 0 0,0 0 0,-1 0 0,0 0 0,3-10 0,4-10 0,-1-1 0,-1 0 0,6-43 0,-8 38 0,0 0 0,15-62 1,-17 81-2,0 1 0,1-1 0,0 1 0,1 0 0,0 0 1,7-10-1,-10 17 0,0 1 0,0 0 0,1 0 0,-1 0 0,0 0 1,1 1-1,-1-1 0,1 0 0,-1 1 0,1 0 0,0 0 0,0 0 0,0 0 1,-1 0-1,1 0 0,0 1 0,0-1 0,0 1 0,0 0 0,0 0 1,0 0-1,0 0 0,0 1 0,0-1 0,0 1 0,0-1 0,0 1 1,0 0-1,-1 0 0,4 2 0,1 5 1,-1 1 0,0-1 0,0 1 0,-1 1 0,0-1 0,-1 1 0,0-1 0,4 18 0,0-6 0,-9-21 0,1 0 0,0 1 0,0-1 0,0 0 0,-1 0 0,1 0 0,0 1 0,0-1 0,-1 0 0,1 0 0,0 0 0,-1 0 0,1 0 0,0 1 0,0-1 0,-1 0 0,1 0 0,0 0 0,-1 0 0,1 0 0,0 0 0,-1 0 0,1 0 0,0 0 0,-1 0 0,1 0 0,0 0 0,0 0 0,-1 0 0,1-1 0,0 1 0,-1 0 0,0 0 0,-25-7 15,14 4-10,0 0-1,0 1 1,-13-2 0,22 4-6,1 0 0,0 0-1,-1 0 1,1 0 0,0 0 0,0 0-1,-1 1 1,1-1 0,0 1 0,0 0-1,-1-1 1,1 1 0,0 0 0,0 0-1,0 1 1,0-1 0,0 0 0,0 1-1,1-1 1,-1 1 0,0-1 0,-1 3-1,-1 3 2,1-1-1,0 0 0,0 1 1,1-1-1,-1 1 0,2-1 1,-1 1-1,-1 12 0,1 58 2,2-57-1,0-14 0,0 0 0,0 0 0,1 0 0,0 0 0,0 0 0,1-1 0,-1 1 0,1 0 0,1-1 0,-1 1 0,1-1 0,0 0 0,0 0 0,0 0 0,1 0 0,4 4 0,-1-2 0,0-1 0,1 0 0,0-1 0,0 0 0,0 0 0,1 0 0,-1-1 0,1 0 0,14 3 0,13 2 5,1-2 1,0-2-1,-1-2 0,71-1 1,-107-2-6,8 0 0,0 0 1,0-1 0,-1 0 0,1 0-1,0-1 1,0 1 0,9-5-1,-13 4 0,1-1 0,-1 1 0,1-1 0,-1 0 0,0 0 0,0 0 0,0-1 0,-1 0 0,1 1 0,-1-1 0,0 0 0,3-6 0,0 1 0,-1-1 0,-1 0 0,0-1 0,0 1 0,-1-1 0,0 0 0,0 0 0,0-16 0,0-12 0,-3-41 0,-1 37 0,2 34 0,-1 2 0,0 0 0,0-1 0,-1 1 0,-2-12 0,2 17 0,1 1 0,-1 0 0,1 0 0,-1-1 0,1 1 0,-1 0 0,0 0 0,1 0 0,-1 0 0,0 0 0,0 0 0,0 0 0,0 0 0,0 0 0,0 0 0,0 0 0,0 0 0,0 1 0,0-1 0,-1 0 0,1 1 0,0-1 0,0 1 0,-1-1 0,1 1 0,0 0 0,-1 0 0,1 0 0,0-1 0,-3 1 0,3 1 0,-1 0 0,0-1 0,0 1 0,0 0 0,0 0 0,0 0 0,1 0 0,-1 0 0,0 0 0,1 0 0,-1 1 0,1-1 0,-1 1 0,1-1 0,0 1 0,0-1 0,0 1 0,-1 0 0,2 0 0,-1-1 0,0 1 0,0 0 0,-1 4 0,-13 49 0,12-24 0,0 1 0,4 53 0,0-61 0,-1-16 0,0 0 0,1-1 0,0 1 0,1 0 0,0-1 0,0 1 0,0-1 0,1 0 0,0 0 0,1 0 0,0 0 0,0-1 0,0 1 0,0-1 0,1 0 0,0 0 0,1-1 0,-1 0 0,1 0 0,0 0 0,0 0 0,1-1 0,-1 0 0,1 0 0,0-1 0,0 0 0,0 0 0,1-1 0,-1 1 0,0-2 0,1 1 0,9 0 0,77 0 0,-91-2 0,0 0 0,0 0 0,0 0 0,-1 0 0,1-1 0,0 1 0,0-1 0,0 0 0,-1 0 0,1 0 0,-1 0 0,1 0 0,0 0 0,-1-1 0,0 0 0,1 1 0,2-4 0,-2 2 0,-1-1 0,1 0 0,-1 0 0,0 0 0,0 0 0,-1 0 0,1 0 0,-1 0 0,1 0 0,0-8 0,2-22 0,-1 0 0,-1 0 0,-5-52 0,1 43 0,6-65 0,-4 107 0,0 0 0,0 0 0,0 0 0,0 0 0,0 0 0,0 0 0,1 0 0,-1 1 0,0-1 0,1 0 0,-1 0 0,1 0 0,-1 0 0,1 1 0,-1-1 0,1 0 0,-1 0 0,1 1 0,0-1 0,-1 1 0,1-1 0,0 0 0,0 1 0,-1-1 0,1 1 0,0 0 0,0-1 0,0 1 0,0 0 0,0-1 0,0 1 0,-1 0 0,1 0 0,0 0 0,0 0 0,0 0 0,0 0 0,0 0 0,0 0 0,0 0 0,0 0 0,0 1 0,0-1 0,-1 0 0,2 1 0,2 0 0,0 1 0,0-1 0,-1 1 0,1 0 0,-1 0 0,1 1 0,-1-1 0,0 0 0,0 1 0,3 3 0,6 10 0,0 0 0,-1 0 0,0 1 0,-2 1 0,0-1 0,10 30 0,-14-33 0,-1 0 0,0 1 0,-1-1 0,-1 1 0,0-1 0,-1 1 0,-1 0 0,0-1 0,-4 28 0,2-37 0,0-1 0,1 1 0,-2-1 0,1 0 0,0 0 0,-1 1 0,0-2 0,0 1 0,0 0 0,0 0 0,0-1 0,-1 0 0,0 0 0,0 0 0,0 0 0,0 0 0,-7 3 0,-11 4 0,0 0-1,-30 9 0,23-9-2,153-6-59,-115-5 65,0 1-1,1-2 0,-1 1 0,0-1 0,0-1 1,0 1-1,0-2 0,-1 1 0,1-1 1,-1 0-1,0-1 0,0 0 0,0 0 0,-1-1 1,0 0-1,0 0 0,0-1 0,-1 0 1,0 0-1,0 0 0,-1-1 0,0 0 0,0 0 1,-1 0-1,0-1 0,0 1 0,-1-1 1,0 0-1,2-13 0,13-105-2,-16 92 0,3 0 0,1 1 0,15-52 0,-19 80 0,0 0 0,1 1 0,0-1 0,-1 1 0,2 0 0,-1 0 0,0 0 0,8-7 0,-10 10 0,1 1 0,0-1 0,0 1 0,0 0 0,0-1 0,0 1 0,0 0 0,1 0 0,-1 1 0,0-1 0,0 0 0,1 1 0,-1-1 0,1 1 0,-1 0 0,0 0 0,1 0 0,-1 0 0,0 0 0,1 0 0,-1 1 0,1-1 0,-1 1 0,4 1 0,-1 0 0,-1 0 0,1 1 0,-1 0 0,1-1 0,-1 2 0,0-1 0,0 0 0,0 1 0,-1 0 0,0-1 0,6 9 0,29 55 0,-27-46 0,5 9 0,-2-1 0,-1 2 0,-1 0 0,-2 1 0,-1 0 0,-1 0 0,-2 1 0,-2 0 0,2 46 0,-7-73 0,1-1 0,-1 0 0,0 1 0,0-1 0,-1 0 0,1 0 0,-1 0 0,0 0 0,0 0 0,-1-1 0,0 1 0,0 0 1,0-1-1,0 0 0,0 0 0,-1 0 0,0 0 0,0-1 0,0 1 0,0-1 0,-1 0 0,1 0 0,-9 3 0,2 0-1,-1-1-1,0 0 1,0-1 0,0-1-1,-1 0 1,1 0 0,-1-1 0,-24 0-1,34-2-18,0 0-1,0 0 1,0 0 0,0 0-1,0-1 1,0 1-1,0-1 1,-6-2-1,6 1-81,0-1-1,-1 1 1,1-1 0,0 0-1,0 0 1,-4-6-1,7 9 103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13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266 662 31855,'-1'-9'121,"0"0"0,-1 1 0,0-1 0,0 0 0,-1 1 0,-6-14 1,7 19-119,1 0 0,-1 1 0,0-1 0,0 0 0,0 0 0,0 1 0,0-1 0,-1 1 0,1 0 0,-1 0 0,1 0 0,-1 0 0,0 0 1,0 0-1,0 1 0,0-1 0,0 1 0,0 0 0,-1 0 0,-4-1 0,3 1-3,0 1 0,0-1 0,1 1 0,-1 0 0,0 1 0,0-1 0,1 1 0,-1 0 0,0 0 0,1 0 0,-1 1 0,1-1 0,-1 1 0,1 0 0,-8 5 0,6-1 0,0-1 0,0 1 0,0 0 0,1 0 0,0 0 0,0 1 0,1 0 0,-7 13 0,3-2 0,0-1 0,2 1 0,0 0 0,1 0 0,-4 29 0,4-6 0,1 62 0,4-94 0,0 1 0,1-1 0,1 1 0,0-1 0,0 0 0,1 0 0,0 0 0,0 0 0,1 0 0,1-1 0,-1 1 0,1-1 0,0 0 0,1-1 0,0 1 0,0-1 0,1 0 0,13 10 0,-10-9 0,0-1 0,1 0 0,0-1 0,1 0 0,-1 0 0,1-1 0,0-1 0,0 0 0,1-1 0,-1 0 0,1-1 0,-1 0 0,19-1 0,-13 0 0,26-4 0,-41 2 0,-1 1 0,1-1 0,-1 0 0,0-1 0,1 1 0,-1 0 0,0-1 0,1 1 0,-1-1 0,0 1 0,0-1 0,0 0 0,-1 0 0,4-4 0,3-5 0,-1-1 0,-1 0 0,0 0 0,0-1 0,5-19 0,13-72 0,-2 13 0,-22 90 0,10-34 0,15-34 0,-20 59 0,-1 1-1,1-1 1,1 1-1,0 0 0,0 1 1,0 0-1,1 0 0,11-10 1,-15 16-6,0 0 1,1 0-1,-1 0 1,1 0 0,-1 0-1,1 1 1,0 0-1,0 0 1,0 0 0,0 0-1,0 1 1,0-1-1,0 1 1,0 0 0,-1 0-1,6 1 1,4-1-50,-19 1 58,-1 0 0,1 0 1,0 1-1,-1 0 0,1 0 0,0 0 1,0 1-1,0 0 0,0 0 0,1 1 0,-1-1 1,1 1-1,0 0 0,0 1 0,-5 5 1,-2 3 2,1 0 1,0 0 0,1 1 0,-16 27-1,20-29-5,1 0-1,1 0 1,0 0-1,0 0 0,1 1 1,-2 20-1,3 0 0,1 43 0,2-69 0,0 0 0,0 0 0,1 0 0,0 0 0,0 0 0,1 0 0,-1-1 0,2 1 0,-1-1 0,1 0 0,0 0 0,0 0 0,0 0 0,1-1 0,0 1 0,0-1 0,0 0 0,1-1 0,-1 0 0,13 7 0,-6-4 0,-1 0 0,1-2 1,1 1-1,-1-2 0,1 1 0,0-2 1,0 0-1,0 0 0,1-1 0,17 0 1,-16-2 4,29-3 2,-42 3-7,0-1 1,0 0-1,1 0 0,-1 0 0,0 0 0,0 0 1,0 0-1,0-1 0,0 1 0,0 0 0,0-1 1,-1 0-1,1 0 0,0 1 0,-1-1 0,2-3 1,1-2 0,0-1 1,0 0-1,-1 0 1,0-1-1,0 1 1,-1-1 0,0 1-1,1-15 1,-1-9-3,-2-32 0,-1 26 2,1 8-1,-1 0 0,-8-45 0,8 67 0,-1-1 0,0 1 0,-1-1 0,0 1 0,0 0 0,-1 0 0,0 0 0,0 0 0,-1 1 0,0 0 0,0 0 0,-1 0 0,-7-7 0,10 12 0,0-1 0,0 1 0,0 0 0,-1 0 0,1 0 0,0 1 0,-1-1-1,0 1 1,1 0 0,-1 0 0,0 0 0,1 0 0,-1 1 0,0 0 0,0-1 0,0 1 0,1 1 0,-1-1 0,0 0 0,0 1 0,1 0-1,-1 0 1,0 0 0,1 0 0,-1 1 0,1-1 0,-1 1 0,1 0 0,0 0 0,0 0 0,0 1 0,0-1 0,0 1 0,0-1 0,1 1 0,-1 0-1,1 0 1,-3 4 0,1 3-2,0-1 1,0 1-1,1 0 0,1 0 0,-1 0 0,0 17 0,-1 63-12,4-81 12,0 1 1,1 1 0,-1 0 0,2-1 0,-1 1 0,2-1 0,-1 0 0,1 0 0,1 0 0,0 0 0,0 0 0,1-1 0,0 1 0,1-1 0,0 0-1,0-1 1,1 0 0,0 0 0,0 0 0,1-1 0,0 0 0,0-1 0,1 1 0,0-2 0,0 1 0,0-1 0,1 0 0,0-1 0,0-1 0,0 1 0,11 1 0,-13-3 3,-1-1 0,1 0 0,0 0-1,-1-1 1,1 0 0,0 0 0,-1-1 0,9-1 0,-13 1-1,0 0-1,0 0 1,0 0 0,-1-1-1,1 1 1,0-1-1,-1 0 1,1 0 0,-1 1-1,0-1 1,0-1 0,1 1-1,-1 0 1,-1-1 0,1 1-1,0-1 1,-1 1 0,1-1-1,-1 0 1,0 1 0,0-1-1,2-6 1,6-29 5,-2-1 0,4-75-1,-9 77-1,2-1 0,1 1-1,13-48 1,-15 76-4,0 1 0,1 0 0,0 0 0,0 0 0,1 1 0,0-1 0,0 1 0,9-8 0,-13 13 0,1 0 0,-1 1 0,1-1 0,0 1 0,-1 0 0,1-1 0,0 1 0,0 0 0,0 0 0,-1 0 0,1 0 0,0 0 0,1 1 0,-1-1 0,0 1 0,0-1 0,0 1 0,0 0 0,0 0 0,0 0 0,1 0 0,-1 0 0,0 0 0,0 0 0,0 1 0,0-1 0,0 1 0,0 0 0,0 0 0,0-1 0,0 1 0,0 0 0,0 1 0,0-1 0,0 0 0,-1 0 0,1 1 0,-1-1 0,1 1 0,2 3 0,2 4 0,1 0 0,-1 1 0,-1 0 0,0 0 0,0 0 0,-1 0 0,-1 1 0,0 0 0,3 13 0,0 10 0,3 62 0,-8 120 0,-2-195 0,-1-31 0,0-37 0,3 19 0,1 1 0,2-1 0,1 0 0,1 1 0,18-47 0,62-124 0,-86 197 0,8-16 0,-7 12 0,2 0 0,-1 0 0,0-1 0,1 1 0,0 1 0,0-1 0,0 0 0,1 1 0,0-1 0,-1 1 0,6-4 0,-9 8 0,1 0 0,-1 0 0,0 0 0,0 0 0,0 0 0,0 0 0,1 0 0,-1 0 0,0 0 0,0 0 0,0 0 0,0 0 0,1 0 0,-1 0 0,0 0 0,0 0 0,0 0 0,1 0 0,-1 0 0,0 0 0,0 0 0,0 0 0,0 0 0,0 0 0,1 0 0,-1 1 0,0-1 0,0 0 0,0 0 0,0 0 0,0 0 0,1 0 0,-1 0 0,0 1 0,0-1 0,0 0 0,0 0 0,0 0 0,0 0 0,0 1 0,0-1 0,0 0 0,0 0 0,0 0 0,0 0 0,0 1 0,0-1 0,0 0 0,0 0 0,0 0 0,0 1 0,6 28 0,-1 1 0,-1 0 0,-1 57 0,-1-38 0,-1-11 0,-1-3 0,2 0 0,8 43 0,-8-70 0,0 1 0,0-1 0,1 0 0,-1 0 0,2 0 0,-1 0 0,1 0 0,1-1 0,-1 0 0,1 0 0,0 0 0,1 0 0,0-1 0,9 8 0,-10-10 0,1-1 0,0 1 0,0-1 0,0-1 0,0 1 0,0-1 0,0 0 0,1-1 0,-1 1 0,1-1 0,7 0 0,-11-1 0,1 0 0,-1 1 0,1-2 0,-1 1 0,1 0 0,-1-1 0,0 1 0,1-1 0,-1 0 0,0 0 0,0-1 0,1 1 0,-1 0 0,0-1 0,0 0 0,0 0 0,-1 0 0,1 0 0,0 0 0,-1-1 0,0 1 0,4-6 0,0-3 0,-1 0 0,0 0 0,-1 0 0,0-1 0,-1 0 0,0 1 0,2-22 0,0-91 0,-4 90 0,1-492 0,-3 558 0,-10 55 0,-1 7 0,9 244 0,3-323 0,1 0 0,1 0 0,0 0 0,1 0 0,1 0 0,0 0 0,1-1 0,10 21 0,-12-30 0,-1 1 0,2-1 0,-1 0 0,0 0 0,1-1 0,0 1 0,0-1 0,0 0 0,1 0 0,-1 0 0,1-1 0,0 1 0,0-1 0,0 0 0,1-1 0,-1 1 0,1-1 0,-1 0 0,1-1 0,0 1 0,0-1 0,0 0 0,0 0 0,6-1 0,-10 0 0,0-1 0,0 1 0,0-1 0,0 1 0,0-1 0,0 0 0,0 0 0,0 0 0,0 0 0,0 0 0,0-1 0,0 1 0,-1-1 0,1 1 0,-1-1 0,1 1 0,-1-1 0,1 0 0,-1 0 0,0 1 0,0-1 0,0 0 0,0 0 0,0 0 0,-1-1 0,2-3 0,2-8 0,0-1 0,3-28 0,-5 31 0,9-96 0,-10 78 0,2-1 0,1 1 0,1 0 0,2 0 0,16-46 0,-21 72 0,0 0-1,0 0 1,1 1 0,-1-1 0,1 0-1,0 1 1,0 0 0,0-1-1,0 1 1,1 1 0,-1-1 0,1 0-1,7-3 1,-9 5-1,0 0 0,1 0 0,-1 0 0,1 1 0,-1-1 0,1 1 0,0-1-1,-1 1 1,1 0 0,-1 0 0,1 0 0,0 0 0,-1 0 0,1 1 0,-1-1 0,1 1 0,-1 0 0,1 0 0,-1 0-1,1 0 1,-1 0 0,0 0 0,0 0 0,1 1 0,2 2 0,1 2 1,0 0-1,-1 1 1,0-1-1,0 1 1,-1 0-1,1 0 1,-1 1 0,-1-1-1,0 1 1,0 0-1,0 0 1,-1 0-1,0 0 1,0 10 0,2 18-3,-1-1 0,-4 39 0,1-34 2,-4 0 1,3-32 0,0-1 0,0 1 0,1 0 0,0-1 0,0 1 0,1 0 0,1 9 0,-1-15 0,0 0 0,0-1 0,0 1 0,0 0 0,1-1 0,-1 1 0,0-1 0,1 1 0,-1-1 0,1 0 0,0 0 0,-1 1 0,1-1 0,0 0 0,0-1 0,0 1 0,0 0 0,-1 0 0,1-1 0,2 1 0,40 6 0,-43-7 0,11 1 0,0 0 0,-1-1 0,1 0 0,0-1 1,14-2-1,-22 2-1,0-1 1,-1 1 0,1-1 0,-1 1 0,1-1 0,-1 0-1,0 0 1,0-1 0,0 1 0,0-1 0,0 1 0,0-1-1,-1 0 1,1 0 0,-1 0 0,0 0 0,0-1 0,0 1-1,2-6 1,17-45-7,21-77 0,-26 74 7,27-62 1,-18 64-1,-20 48-3,-4 19-39,-1-6 40,-1 0 1,0-1-1,0 1 1,-1 0-1,1-1 1,-1 0-1,0 1 1,-1-1-1,-3 7 1,-34 48 29,14-23-9,19-25-15,1-1 0,0 1 0,1 0 0,0 0 0,1 1 0,1-1 0,0 1 0,0 0 0,1 0 1,1 0-1,0 0 0,1 0 0,0 0 0,3 13 0,-2-20-4,0-1 1,0 0-1,1 0 0,-1 0 1,2 0-1,-1 0 0,0 0 1,1 0-1,0-1 0,0 1 1,0-1-1,1 0 0,-1 0 0,1 0 1,0 0-1,0-1 0,0 0 1,1 0-1,-1 0 0,1 0 1,0-1-1,0 1 0,0-1 1,6 1-1,5 3 1,1-1 0,0-1 0,1-1 1,-1-1-1,1 0 0,18-1 0,-30-1-1,0 0 0,0 0 0,0-1 0,0 0 0,0 0 0,0 0 0,8-4 0,-11 4 0,0-1 0,-1 1 0,1-1 0,0 0 0,-1 0 0,1 0 0,-1 0 0,0-1 0,0 1 0,0-1 0,0 1 0,0-1 0,-1 0 0,1 0 0,1-4 0,2-9 0,-1 1 0,0-1 0,-1 1 0,-1-1 0,-1 0 0,0 0 0,-3-30 0,2 26 0,-1 2-1,-1 1 0,-1-1 0,0 0 0,-1 1 0,-1 0 0,-1 0 0,-14-31 0,15 39 0,0-1 1,0 1-1,-1 0 1,0 0-1,-1 1 1,1 0-1,-2 0 1,1 1-1,-1-1 1,0 2-1,-1-1 1,0 1-1,0 1 1,-14-8-1,21 12 1,-1 0-1,0-1 1,0 1 0,0 0-1,-1 1 1,1-1 0,0 0-1,0 1 1,0 0-1,0 0 1,-1 0 0,1 0-1,0 0 1,0 1 0,0-1-1,-1 1 1,1 0 0,0 0-1,0 0 1,0 0 0,0 0-1,-4 4 1,4-2-1,0 0 1,0 0-1,1 1 1,-1-1-1,1 1 1,-1 0-1,1 0 1,1 0-1,-1 0 1,0 0-1,1 0 1,0 0-1,0 0 1,0 1-1,0 7 1,-1 5-1,1 1-1,0-1 1,1 1 0,1 0-1,4 17 1,-3-25 0,0 1 0,1-1 1,1 0-1,-1 0 0,2 0 0,0 0 0,0-1 1,0 1-1,10 11 0,-7-11 2,0 0 0,1 0 1,1-1-1,-1 0 0,1 0 0,1-1 1,0 0-1,0-1 0,0 0 0,1-1 0,0-1 1,0 1-1,1-2 0,-1 0 0,1 0 1,0-1-1,0-1 0,0 0 0,0-1 0,0 0 1,0-1-1,1-1 0,17-2 0,-26 2-1,-1 0 1,1 0-1,0-1 0,0 0 0,0 1 0,-1-2 1,1 1-1,-1 0 0,0-1 0,0 0 0,1 0 1,-2 0-1,5-5 0,-2 2 0,0-1 0,0-1 0,-1 1 0,-1-1 0,1 0 1,5-14-1,1-8-1,-2 0 1,-2-1 0,5-37 0,-10 56 0,15-126 8,0-231 0,-17 355-8,-1 0 0,0-1 0,0 1 0,-6-19 0,7 31 0,-1-1 0,1 0 0,-1 1 0,0-1 0,0 1 0,-1-1 0,1 1 0,0-1 0,-1 1 0,1 0 0,-1 0 0,0-1 0,0 1 0,0 1 0,0-1 0,0 0 0,0 0 0,0 1 0,-1-1 0,1 1 0,-1 0 0,1 0 0,-1 0 0,1 0 0,-1 0 0,0 0 0,1 1 0,-5-1 0,4 1 0,1 0 0,0 0 0,-1 0 0,1 1 0,0-1 0,-1 1 0,1 0 0,0 0 0,0 0 0,-1 0 0,1 0 0,0 0 0,0 0 0,0 1 0,1-1 0,-1 1 0,0-1 0,0 1 0,1 0 0,-1 0 0,1-1 0,-1 1 0,1 0 0,0 0 0,-2 4 0,-1 5 0,-1-1 0,2 1 0,0 0 0,-3 15 0,-1 26 11,2-1 0,4 84 0,1-78-12,1-1 1,2-1 0,3 1 0,14 60 0,-12-81 0,2 1 0,2-1 0,1-1 0,2 0 0,33 54 0,-38-75 44,-10-12-57,0-1 0,0 0 1,0 0-1,0 1 0,1-1 1,-1 0-1,0 0 0,0 1 1,0-1-1,0 0 0,0 0 1,1 1-1,-1-1 0,0 0 1,0 0-1,0 0 0,0 1 1,1-1-1,-1 0 0,0 0 0,0 0 1,1 0-1,-1 0 0,0 1 1,0-1-1,1 0 0,-1 0 1,0 0-1,0 0 0,1 0 1,-1 0-1,0 0 0,1 0 1,-1 0-1,0 0 0,0 0 1,1 0-1,-1 0 0,0 0 1,0 0-1,1 0 0,-1-1 0,0-17-1694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42.6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23 879 30638,'-1'9'369,"0"-1"1,0 0-1,-1 0 1,-4 15-1,3-15-345,1 0 0,0 0 0,0 0-1,0 16 1,2-4 32,24-42 14,14-21-63,-2-2 0,-3-1-1,-1-2 1,32-66 0,-19 21-5,49-149-1,-79 199-1,-3 0 0,-1-1 0,-2 0 0,-2-1 0,1-57 0,-8 100 0,1 1 0,-1 0 0,0-1 0,0 1 0,0 0 0,0-1 0,-1 1 0,1 0 0,0-1 0,-1 1 0,1 0 0,-1-1 0,1 1 0,-1 0 0,1 0 0,-1-1 0,0 1 0,0 0 0,1 0 0,-1 0 0,0 0 0,0 0 0,0 0 0,0 0 0,0 1 0,0-1 0,-3-1 0,1 1 0,-1 0 0,0 1 0,0-1 0,0 1 0,1 0 0,-1 0 0,0 0 0,-4 1 0,1 0 0,1 0 0,-1-1 0,1 2 0,0-1 0,0 1 0,-1 0 0,1 0 0,1 0 0,-1 1 0,0 0 0,1 0 0,-1 1 0,1-1 0,-8 8 0,6-4 0,1 0 0,0 1 0,0-1 0,0 1 0,1 0 0,0 1 0,1-1 0,-6 15 0,5-8 0,1 1 0,0-1 0,1 1 0,0 0 0,1 0 0,1 0 0,1 0 0,0 1 0,1-1 0,1 0 0,4 18 0,3-9 0,1 1 0,2-1 0,0-1 0,2 0 0,32 43 0,-15-22 0,-10-13 0,9 11 0,33 68 0,-56-97 0,0 1 0,-1 0 0,-1 0 0,-1 1 0,0 0 0,-1 0 0,-1 0 0,0 0 0,-1 17 0,-1-29 0,-1 0 0,1 0 0,-1-1 0,0 1 0,0 0 0,0-1 0,0 1 0,-1-1 0,1 1 0,-1-1 0,0 1 0,0-1 0,0 0 0,0 0 0,-6 5 0,3-3 0,0-1 0,-1 0 0,0 0 0,0 0 0,0-1 0,0 0 0,0 0 0,-9 2 0,-4 1 0,0-1 0,-1-1 0,0-2 0,0 1 0,-25-2 0,37-1 0,-1 0 0,1 0 0,-1-1 0,1 0 0,0-1 0,-16-5 0,20 5 0,0 0 0,-1 0 0,1-1 0,0 0 0,0 0 0,1 0 0,-1 0 0,1 0 0,-1-1 0,1 1 0,0-1 0,0 0 0,-2-5 0,2 4 0,1 2 0,0 0 0,0-1 0,0 1 0,0-1 0,0 1 0,1-1 0,0 0 0,0 0 0,-2-6 0,4 10 0,-1 0 0,0 0 0,0-1 0,0 1 0,0 0 0,0 0 0,0-1-1,1 1 1,-1 0 0,0 0 0,0-1 0,0 1 0,1 0 0,-1 0 0,0 0 0,0 0 0,1-1 0,-1 1 0,0 0 0,0 0 0,1 0-1,-1 0 1,0 0 0,0 0 0,1 0 0,-1 0 0,0 0 0,1 0 0,-1 0 0,0 0 0,0 0 0,1 0 0,-1 0 0,0 0 0,1 0-1,-1 0 1,0 0 0,1 0 0,1 1-2,16 0-4,-1 1 0,-1 1 0,1 1 1,31 11-1,-27-8 7,1-1-1,-1-1 1,23 3-1,-7-4 7,0-2 0,59-5 0,-85 2-6,1 0-1,-1-2 1,0 1 0,1-1 0,-1-1 0,-1 0 0,1-1 0,-1 0 0,1 0-1,-1-1 1,-1 0 0,14-12 0,-12 8-1,-1 0 0,-1 0 0,0-1 0,-1-1 0,0 0 0,0 0 0,-1 0 0,-1-1 0,0 0 0,-1 0 0,7-24 0,-6 4 0,0 0 0,-3 0 0,0-60 0,-3 90 0,1-7 0,-2-1 0,1 0 0,-1 1 0,-3-12 0,3 19 0,0 1 0,1-1 0,-1 1 0,0-1 0,-1 1 0,1 0 0,0 0 0,0-1 0,-1 1 0,1 0 0,-1 0 0,0 1 0,0-1 0,0 0 0,0 0 0,0 1 0,0 0 0,0-1 0,0 1 0,0 0 0,-1 0 0,-3-1 0,1 0 0,1 0 0,-1 1 0,0 0 0,0 0 0,0 0 0,-1 1 0,1 0 0,0 0 0,0 0 0,0 0 0,0 1 0,0 0 0,0 0 0,0 0 0,0 1 0,0-1 0,1 1 0,-6 3 0,5-1 0,1-1 0,-1 1 0,1 0 0,0 1 0,0-1 0,0 1 0,1 0 0,-1 0 0,1 0 0,0 0 0,1 0 0,-1 1 0,-1 6 0,-3 14 0,1 1 0,2-1 0,0 1 0,2 0 0,1 37 0,1-52 0,1-1 0,0 0 0,1 1 0,0-1 0,1 0 0,0 0 0,0 0 0,1-1 0,1 1 0,0-1 0,0 0 0,1 0 0,0-1 0,1 1 0,0-1 0,1-1 0,-1 0 0,2 0 0,-1 0 0,1-1 0,0 0 0,1-1 0,-1 0 0,1 0 0,0-1 0,1 0 0,-1-1 0,1 0 0,0-1 0,0 0 0,0-1 0,1 0 0,16 0 0,-13-1 0,-1-1 0,1 0 0,-1-1 0,24-4 0,-33 4 0,1-1 0,0 0 0,-1 0 0,0-1 0,1 1 0,-1-1 0,0 0 0,0-1 0,-1 1 0,1-1 0,-1 0 0,1 0 0,-1 0 0,3-6 0,0 0 0,-1 1 0,0-1 0,0-1 0,-1 1 0,-1-1 0,0 0 0,0 0 0,3-22 0,-1-5 0,0-54 0,1-14 0,-7 105 0,0 1 0,0-1 0,0 0 0,0 0 0,0 1 0,0-1 0,1 0 0,-1 1 0,0-1 0,0 0 0,1 0 0,-1 1 0,0-1 0,1 1 0,-1-1 0,1 0 0,-1 1 0,1-1 0,-1 1 0,1-1 0,-1 1 0,1-1 0,-1 1 0,1-1 0,0 1 0,-1 0 0,2-1 0,-1 1 0,0 0 0,0 0 0,0 0 0,0 0 0,0 1 0,0-1 0,0 0 0,1 1 0,-1-1 0,0 1 0,-1-1 0,1 1 0,0 0 0,0-1 0,0 1 0,1 1 0,32 36 0,-31-34 0,7 13 0,-8-13 0,1 0 0,-1 0 0,0 0 0,1-1 0,0 0 0,-1 1 0,5 2 0,-5-26 0,-2 19 0,0 1 0,0-1 0,0 1 0,-1-1 0,1 1 0,0 0 0,-1-1 0,1 1 0,0 0 0,-1-1 0,1 1 0,-1 0 0,1-1 0,0 1 0,-1 0 0,1 0 0,-1-1 0,1 1 0,-1 0 0,1 0 0,-1 0 0,1 0 0,-1 0 0,1 0 0,-1 0 0,1 0 0,-1 0 0,1 0 0,-1 0 0,1 0 0,-1 0 0,1 0 0,-1 0 0,1 0 0,-1 1 0,1-1 0,0 0 0,-1 0 0,0 1 0,0-1 0,-3 2 0,0 0 0,0 0 0,0 0 0,0 1 0,0 0 0,0 0 0,1 0 0,0 0 0,-1 0 0,1 1 0,0-1 0,0 1 0,1 0 0,-1 0 0,1 0 0,-3 7 0,-1 0 0,1 1-1,1 0 0,0 0 0,0 0 0,-1 14 0,3-12-4,0 1 0,1 0 1,1 0-1,0 0 1,2 15-1,-1-25 5,0-1 0,0 1 0,0 0 0,1-1 0,0 0 0,-1 1 0,2-1 0,-1 0 0,0 0 1,1 0-1,0 0 0,0 0 0,0-1 0,0 1 0,0-1 0,1 0 0,0 0 0,-1 0 0,7 3 0,2-1 4,1 0-1,0-1 1,0-1-1,0 0 1,1-1-1,-1 0 1,0-1-1,1 0 1,20-3 0,-15 2-8,-12 0 4,-1 0 0,1 0 0,-1-1 0,0 0 0,0-1 0,1 1 0,-1-1 0,0 0 0,0-1 0,-1 1 0,1-1 0,0-1 0,-1 1 0,6-5 0,-5 2 0,1 0 0,-1 0 0,-1-1 0,1 0 0,-1 0 0,-1 0 0,1-1 0,-1 1 0,4-12 0,0-5 0,-1 0 0,-1-1 0,-1 0 0,-1 0 0,-2-1 0,0-25 0,-1-60 0,-2 180 0,3 112 0,-2-174 0,1 0 0,0-1 0,0 1 0,1-1 0,0 1 0,0-1 0,0 0 0,1 1 0,0-1 0,0-1 0,1 1 0,-1 0 0,1-1 0,0 1 0,1-1 0,-1-1 0,1 1 0,0 0 0,0-1 0,1 0 0,-1-1 0,1 1 0,0-1 0,0 0 0,0 0 0,0-1 0,1 1 0,-1-1 0,1-1 0,-1 0 0,10 2 0,-11-3 0,-1 1 0,1-1 0,-1 0 0,1 0 0,-1-1 0,1 1 0,-1-1 0,0 0 0,1 0 0,-1 0 0,0-1 0,0 1 0,6-4 0,-6 2 0,-1-1 0,1 1 0,-1 0 0,0-1 0,0 0 0,0 0 0,-1 1 0,0-2 0,1 1 0,-1 0 0,-1 0 0,4-10 0,1-8 0,0-1 0,-1 0 0,-2 0 0,2-31 0,-5-99 0,-2 66 0,1 158 0,3 103 0,0-152 0,0 0 0,2 1 0,1-1 0,0 0 0,14 32 0,-18-50 0,1 0 0,0 0 0,0-1 0,0 1 0,0-1 0,1 0 0,-1 1 0,1-1 0,0 0 0,0 0 0,0-1 0,0 1 0,0-1 0,0 1 0,5 1 0,-2-2 0,0 0 0,0 0 0,0-1 0,0 0 0,0 0 0,0 0 0,0-1 0,0 0 0,9-1 0,-13 0 0,0 1 0,1-1 0,-1 1 0,0-1 0,0 0 0,0 0 0,0 0 0,0-1 0,0 1 0,0 0 0,0-1 0,-1 1 0,1-1 0,0 1 0,-1-1 0,1 0 0,-1 0 0,0 0 0,1 0 0,-1 0 0,0 0 0,0 0 0,-1 0 0,1 0 0,0-1 0,0-2 0,3-9 0,-2 0 0,1 0 0,0-15 0,-1-90 0,-3 86 0,2-1 0,1 1 0,1 0 0,9-38 0,-11 68 0,0 0 0,0 0 0,1 0 0,-1 1 0,1-1 0,-1 0 0,1 1 0,0-1 0,0 1 0,0 0 0,0-1 0,1 1 0,-1 0 0,1 0 0,-1 1 0,1-1 0,-1 0 0,1 1 0,0 0 0,0-1 0,0 1 0,0 0 0,0 1 0,0-1 0,0 0 0,5 1 0,-4-1 0,0 1 0,0 0 0,0 0 0,0 0 0,0 1 0,0-1 0,0 1 0,0 0 0,0 0 0,-1 1 0,1-1 0,0 1 0,-1 0 0,1-1 0,-1 2 0,1-1 0,-1 0 0,0 1 0,0-1 0,3 4 0,0 4 0,0 0 0,-1 1 0,0-1 0,0 1 0,-1 0 0,-1 0 0,1 0 0,-2 1 0,0-1 0,0 1 0,-1 12 0,0-5 0,-1-1 0,0 0 0,-2 0 0,0 0 0,-1-1 0,-8 29 0,0-16 0,5-15 0,1 0 0,0 1 0,1-1 0,0 1 0,2 0 0,-2 20 0,4-35 0,1-1 0,-1 1 0,0 0 0,0 0 0,1 0 0,-1 0 0,1 0 0,-1 0 0,1-1 0,-1 1 0,1 0 0,-1 0 0,1-1 0,0 1 0,-1 0 0,1-1 0,0 1 0,0 0 0,-1-1 0,1 1 0,0-1 0,0 0 0,0 1 0,0-1 0,0 0 0,0 1 0,-1-1 0,1 0 0,2 0 0,33 4 0,-28-4 0,4 1 0,-1 0 0,0-2 0,0 1 0,1-1 0,-1-1 0,0 0 0,0-1 0,0 0 0,17-7 0,-20 6 0,0-1 0,-1 0 0,0 0 0,0 0 0,0-1 0,-1 0 0,0 0 0,0-1 0,0 0 0,-1 0 0,0 0 0,0 0 0,4-10 0,-2 1 0,-1 1 0,0-1 0,-2 0 0,0 0 0,0 0 0,2-32 0,-5 12 0,0 1 0,-6-41 0,-4 38 0,9 37 0,-1-1 0,0 0 0,1 1 0,-1-1 0,0 0 0,0 1 0,0-1 0,0 1 0,0-1 0,0 1 0,-1 0 0,1-1 0,0 1 0,-1 0 0,1 0 0,-1 0 0,1 0 0,-3-1 0,4 2 0,0 0 0,0 0 0,0 0 0,0 0 0,0 0 0,0 0 0,-1 0 0,1 0 0,0 0 0,0 0 0,0 0 0,0 0 0,0 0 0,0 0 0,-1 0 0,1 0 0,0 0 0,0 0 0,0 0 0,0 0 0,0 0 0,0 0 0,-1 1 0,1-1 0,0 0 0,0 0 0,0 0 0,0 0 0,0 0 0,0 0 0,0 0 0,0 0 0,0 0 0,0 1 0,0-1 0,-1 0 0,1 0 0,0 0 0,0 0 0,0 0 0,0 0 0,0 1 0,0-1 0,0 0 0,0 0 0,0 0 0,0 0 0,0 0 0,0 0 0,0 1 0,0-1 0,0 0 0,0 0 0,1 0 0,-1 0 0,0 0 0,0 0 0,0 0 0,0 1 0,0-1 0,0 3 0,0 299 0,0-296 0,0 1 0,1 0 0,0-1 0,0 1 0,1-1 0,-1 0 0,1 1 0,1-1 0,-1 0 0,1 0 0,0 0 0,1 0 0,6 8 0,-7-10 0,0-1 0,1 1 0,-1-1 0,1 0 0,0 0 0,0 0 0,0 0 0,1-1 0,-1 0 0,0 0 0,1 0 0,0 0 0,-1-1 0,1 1 0,0-1 0,0 0 0,0-1 0,8 1 0,-4-1 0,2 0 0,-1 0 0,0 0 0,1-1 0,14-4 0,-21 4 0,0 0 0,-1-1 0,1 1 0,-1-1 0,0 0 0,1 0 0,-1 0 0,0-1 0,0 1 0,0-1 0,-1 0 0,1 1 0,-1-1 0,1 0 0,3-7 0,1-3 0,-1 0 0,-1 0 0,0-1 0,0 1 0,-1-1 0,-1-1 0,2-20 0,2-106 0,-7 118 0,2-53 0,-1-109 0,-3 149 0,-1 0 0,-16-69 0,19 102 0,-1 1 0,1 0 0,-1 0 0,0 0 0,1 0 0,-1 0 0,0 0 0,-1 0 0,1 0 0,0 1 0,-3-4 0,4 5 0,0 0 0,-1 0 0,1-1 0,0 1 0,0 0 0,0 0 0,-1 0 0,1 0 0,0 0 0,0 0 0,-1 0 0,1 0 0,0 0 0,0 0 0,-1 0 0,1 0 0,0 0 0,0 0 0,-1 0 0,1 1 0,0-1 0,0 0 0,0 0 0,-1 0 0,1 0 0,0 0 0,0 0 0,0 1 0,-1-1 0,1 0 0,0 0 0,0 0 0,0 0 0,0 1 0,-1-1 0,-6 19 0,0 20 0,3 0 0,1 1 0,3 64 0,0-47 0,1-11 0,2-1 0,9 48 0,-9-72 0,2-1 0,0 1 0,1-1 0,2-1 0,0 0 0,20 35 0,-23-46 0,0-1 0,1 1 0,-1-1 0,2-1 0,-1 1 0,1-1 0,0 0 0,0-1 0,1 0 0,0 0 0,0 0 0,0-1 0,0 0 0,1-1 0,-1 0 0,1 0 0,0-1 0,0 0 0,0 0 0,0-1 0,0-1 0,0 1 0,11-2 0,-18 1 0,1 0 0,0 0 0,-1-1 0,1 1 0,0-1 0,-1 0 0,1 0 0,0 0 0,-1 0 0,1 0 0,-1 0 0,0-1 0,1 1 0,-1-1 0,0 0 0,0 1 0,0-1 0,0 0 0,0 0 0,-1 0 0,1-1 0,-1 1 0,1 0 0,-1-1 0,0 1 0,1 0 0,-1-1 0,-1 0 0,1 1 0,0-1 0,0-4 0,2-11 0,-1 1 0,-1 0 0,0 0 0,-3-19 0,1 8 0,2 28 0,-1-1 0,0 1 0,0-1 0,0 1 0,0 0 0,0-1 0,0 1 0,0-1 0,0 1 0,0-1 0,0 1 0,0 0 0,0-1 0,0 1 0,-1 0 0,1-1 0,0 1 0,0-1 0,0 1 0,0 0 0,-1-1 0,1 1 0,0 0 0,0-1 0,-1 1 0,1 0 0,0 0 0,-1-1 0,1 1 0,0 0 0,-1 0 0,1-1 0,0 1 0,-1 0 0,1 0 0,-1 0 0,0 0 0,1 0 0,-1 0 0,0 1 0,1-1 0,-1 1 0,1-1 0,-1 0 0,1 1 0,-1-1 0,1 1 0,-1-1 0,1 1 0,-1 0 0,1-1 0,0 1 0,-1-1 0,1 1 0,0 0 0,-1-1 0,1 1 0,0 1 0,-2 6 0,0-1 0,0 1 0,1 0 0,0 0 0,0 0 0,1 1 0,0-1 0,1 0 0,2 12 0,-3-17 0,1 0 0,0 0 0,0 0 0,0 0 0,0 0 0,0 0 0,1 0 0,-1-1 0,1 1 0,0 0 0,0-1 0,0 1 0,0-1 0,0 0 0,0 0 0,1 0 0,-1 0 0,1 0 0,-1 0 0,1 0 0,0-1 0,-1 0 0,1 1 0,0-1 0,0 0 0,0 0 0,4 0 0,0 0 0,-1 0 0,0 0 0,1-1 0,-1 0 0,1 0 0,0-1 0,-1 1 0,0-1 0,1-1 0,8-2 0,-11 2 0,0-1 0,1 1 0,-1-1 0,0 1 0,-1-1 0,1-1 0,-1 1 0,1 0 0,-1-1 0,0 0 0,0 0 0,0 0 0,-1 0 0,4-7 0,3-9 0,-2 1 0,0-1 0,-1 0 0,-1 0 0,-1-1 0,2-28 0,0-133 0,-6 162 0,-2 58 0,-3 1 0,-13 55 0,-3 14 0,-9 150 0,4 306 0,26-549 0,0-1 0,-1 1 0,0-1 0,-1 1 0,-6 17 0,7-28 0,0-1 0,-1 1 0,1 0 0,-1-1 0,0 0 0,0 1 0,0-1 0,0 0 0,-1 0 0,1 0 0,-1 0 0,0-1 0,0 1 0,0-1 0,0 1 0,0-1 0,-1 0 0,1 0 0,-1-1 0,1 1 0,-1-1 0,0 0 0,1 0 0,-8 1 0,7-1 0,0 0 0,-1 0 0,1-1 0,-1 0 0,1 0 0,-1 0 0,1-1 0,0 1 0,-1-1 0,1 0 0,0 0 0,-1-1 0,1 1 0,0-1 0,-5-3 0,4 2 0,1-1 0,-1 0 0,1 0 0,1 0 0,-1-1 0,0 1 0,1-1 0,0 0 0,0 0 0,1 0 0,-4-9 0,-2-6 0,1-1 0,1 0 0,1 0 0,1 0 0,-1-22 0,0-109 0,5 127 0,0 5 0,1 0 0,2 0 0,-1 0 0,2 0 0,1 1 0,0-1 0,2 1 0,0 1 0,1-1 0,1 1 0,0 1 0,2-1 0,0 2 0,18-23 0,-8 15 0,2 0 0,0 1 0,1 2 0,0 0 0,2 2 0,1 0 0,31-15 0,209-87 0,-197 92 0,-63 27 1,0-1 0,0 0 0,-1-1 0,0 1 0,0-1 0,0-1 0,0 1 0,7-8-1,-11 9-4,0 1-1,-1 0 0,1-1 0,-1 1 0,1-1 1,-1 1-1,0-1 0,0 0 0,0 0 0,0 0 0,-1 1 1,1-1-1,-1 0 0,0 0 0,0 0 0,0 0 1,0 0-1,0 0 0,-1 1 0,1-1 0,-1 0 0,0 0 1,0 0-1,-1-3 0,0 1-71,-1 0 0,0 0 0,0 0 0,0 0 0,-7-7 0,-31-32-1277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14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85 31118,'25'-18'1041,"22"8"-769,11-2-112,11 2-80,8 0-48,-5 3-16,-3 4-16,-13-2 0,-20 3 0,-17-1-96,-19-2-544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15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43 106 32351,'0'-3'21,"0"0"0,0 0 0,1 0-1,-1 0 1,1 0 0,0 1 0,0-1 0,0 0 0,0 0 0,0 1 0,0-1 0,1 0 0,0 1 0,-1 0-1,1-1 1,3-2 0,-1 1-12,0 1 0,1-1 0,0 1-1,-1 0 1,1 0 0,1 0 0,9-3-1,3 0-10,0 1 1,1 1-1,-1 0 0,23 0 0,54 0 2,-94 4 0,1 0 0,-1 0 0,1 0 0,0 0 0,-1 0 0,1 0 0,-1 1 0,1-1 0,-1 0 0,1 1 0,-1-1 0,1 1 0,-1 0 0,1-1 0,-1 1 0,0 0 0,1 0 0,-1 0 0,0 0 0,0 0 0,0 0 0,0 0 0,1 0 0,0 2 0,-1 1 0,0-1 0,0 0 0,0 1 0,-1-1 0,0 1 0,1-1 0,-1 0 0,0 1 0,0-1 0,-2 6 0,1-2 0,-1 0 0,0 0 0,0 0 0,-1 0 0,0 0 0,0-1 0,-1 1 0,0-1 0,0 0 0,0 0 0,-1 0 0,0-1 0,0 0 0,0 0 0,-10 7 0,-12 9 0,-2-1-1,-32 16 0,23-13-2,23-15-6,-16 10-6,30-17 15,0 0 0,0 0-1,0 0 1,0 0 0,0 0 0,0 0 0,0 0 0,0 0 0,0 1-1,0-1 1,1 0 0,-1 0 0,0 1 0,1-1 0,-1 0-1,1 1 1,0-1 0,-1 3 0,1-3 0,1 1 0,-1-1 0,1 0 0,-1 0 0,1 0 0,0 0 0,-1 0 0,1 0 0,0 0 0,0 0 0,0 0 0,0 0 0,0 0 0,0-1 0,0 1 0,0 0 0,0 0 0,0-1 0,0 1 0,2 0 0,30 13 0,-22-10 0,3 2 0,-1 0 0,-1 1 0,1 0 0,21 17 0,-30-21 0,-1 1 0,0-1 0,1 1 0,-1 0 0,-1 0 0,1 0 0,0 0 0,-1 0 0,0 0 0,0 1 0,0-1 0,-1 1 0,0-1 0,0 1 0,0 0 0,0 0 0,0-1 0,-1 7 0,0-7 2,0-1-1,0 0 1,0 1 0,-1-1 0,1 0-1,-1 1 1,0-1 0,0 0 0,0 0-1,0 0 1,-1 0 0,1 0 0,-1 0-1,-3 5 1,1-4-1,0-1-1,0 1 1,-1-1 0,1 0-1,-1 0 1,1-1 0,-1 1-1,-9 2 1,3-1-1,0 0 0,0-1 0,-1 0 0,1-1 0,-1 0 0,1-1 0,-1-1 0,0 1 0,0-2 0,-20-3 0,29 3 0,0-1 0,1 1 0,-1-1 0,1 0 0,-1 0 0,1 0 0,0 0 0,0 0 0,0-1 0,0 1 0,0-1 0,0 1 0,1-1 0,-1 0 0,1 0 0,0 1 0,0-1 0,0 0 0,0 0 0,0 0 0,0-4 0,-3-10 0,2 0 0,-2-22 0,3 26-34,1-42 85,0 51-90,0 1-1,1 0 0,0-1 0,0 1 1,0 0-1,0 0 0,0 0 1,1-1-1,-1 1 0,1 0 0,0 1 1,0-1-1,4-4 0,31-19-2110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16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772 96 32223,'-8'-9'24,"0"1"-1,-1 0 1,0 0 0,0 1 0,-1 0 0,0 1 0,-1 0 0,1 0 0,-1 1-1,0 1 1,0 0 0,-1 0 0,1 1 0,-1 0 0,0 1 0,0 1-1,-20-1 1,13 0-21,0 2-1,1 0 1,-1 1-1,0 0 1,1 2-1,-1 0 1,1 1-1,0 1 1,0 1-1,0 0 1,1 2-1,0 0 0,-19 12 1,14-5-1,0 0-1,1 2 1,1 1-1,0 1 1,1 0 0,2 1-1,0 1 1,1 1 0,1 0-1,1 1 1,1 1 0,1 0-1,1 1 1,1 0-1,1 0 1,2 1 0,-5 28-1,7-24-3,1 1 0,1 0 0,2 1-1,1-1 1,7 52 0,-4-68 2,0 0 0,1 0 0,0-1 0,2 0 0,-1 0 0,2 0 0,0 0 0,0-1 0,1 0 0,1-1 0,0 0 0,1 0 0,17 16 0,-12-15 0,1-2 0,0 1 0,0-2 0,1 0 0,0-1 0,1-1 0,0-1 0,0 0 0,1-1 0,20 3 0,8-1 5,0-2 1,91 0-1,-112-7-1,1 0 0,-1-1 0,0-2 0,0-1 0,43-13 0,-50 10-1,0 0 0,0 0 0,-1-2 0,0 0 0,-1-1 0,0-1 0,29-27 0,-35 27-3,1-1 0,-2 1 0,1-2 0,-2 0 0,0 0 0,0 0 0,-2-1 0,0 0 0,10-31 0,-10 20 0,-1-1 0,-2 1 0,0-1 0,-2 0 0,-2-38 0,-1 46 0,-1 0 0,0 0 0,-2 0 0,0 0 0,-2 0 0,0 1 0,-1 0 0,0 0 0,-2 1 0,0 0 0,-1 0 0,0 1 0,-1 1 0,-1-1 0,-1 2 0,0 0 0,-1 0 0,0 2 0,-1-1 0,-1 2 0,-23-14 0,23 16 0,-1 2 0,0 0 0,0 0 0,-1 2 0,1 0 0,-1 1 0,0 1 0,-26-2 0,32 5-11,1-1-1,0 2 1,-1-1-1,1 2 1,0-1-1,0 2 0,0-1 1,0 1-1,0 1 1,1 0-1,0 1 0,-1 0 1,2 0-1,-15 10 1,7 1-180,-26 29 0,42-44 186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1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49 32031,'0'-28'445,"1"7"-179,-3 45-241,-11 527-25,13-539-4,0 7 7,-4 35-1,4-50-9,-1 0 0,0 0 0,0 0 0,0 0 0,0 0 0,-1 0 0,0 0 0,1-1 0,-1 1 0,-1-1 0,1 1 0,0-1 0,-1 0 0,-4 4 0,-7 0-340,0-7-739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19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22 338 32223,'0'-3'23,"1"1"0,-1-1 0,1 1 0,0-1 0,-1 1 0,1 0 0,0-1 0,1 1 0,-1 0 0,0 0 0,0 0 0,1 0 0,0 0 0,-1 0 0,1 0 0,0 0 0,0 1 0,0-1 0,0 1 0,0-1-1,0 1 1,3-2 0,8-3-45,0 0 0,24-8 0,-24 9 59,9-1-32,1 0 0,0 1 0,0 1 0,0 1 0,0 2 0,0 0 0,1 1 0,41 6 0,-53-3-5,-1 0 0,1 1 0,-1 0 0,0 1 0,0 0 0,-1 1 0,0 0 0,0 1 0,0 0 0,-1 0 0,0 1 0,0 0 0,-1 0 0,0 1 0,9 14 0,-8-11 0,0 1 0,-2 0 0,1 0 0,-2 1 0,0-1 0,0 2 0,-2-1 0,0 1 0,0-1 0,-1 1 0,1 27 0,-4-33 0,0 0 0,0-1 0,-1 1 0,-1 0 0,1 0 0,-2-1 0,1 1 0,-1-1 0,0 1 0,-5 7 0,2-5 0,-2 0 0,1-1 0,-1 0 0,0 0 0,-1-1 0,-15 13 0,-13 7-4,-1-1 0,-1-2 0,-1-1 1,-1-2-1,-2-2 0,0-2 0,-1-2 0,-88 22 0,81-33-10,34-5-18,24-3-58,63-7 104,118 0-1,-100 11-13,71-2 0,-135-2 0,1 0 1,-1-1-1,0-2 1,30-9 0,-46 11 5,0 0 0,0-1 0,-1 1 0,1-1 1,-1-1-1,0 1 0,0-1 0,-1-1 1,1 1-1,-1-1 0,0 0 0,-1-1 0,7-7 1,-6 3-5,0 0 1,-1 0-1,0 0 1,0-1-1,-1 0 1,-1 0-1,0 0 1,2-15-1,3-50 15,-3-118 0,-5 178-19,0 70-16,-1-6 13,2 0 0,8 59-1,-6-92 6,0 0 1,0 0-1,1-1 0,1 1 0,0-1 0,1 0 0,0-1 0,1 0 0,0 0 1,1 0-1,1-1 0,10 13 0,-15-21 1,-1-1 0,1 1 0,-1-1 0,1 0 0,0 0 0,0 0 0,0 0 0,0-1 0,0 1 0,1-1 0,-1 0 0,0 0 0,0-1 0,1 1 0,-1-1 0,1 0 0,-1 0 0,5-1 0,-2 1 7,-4-1-8,0 1 0,-1-1 0,1 0 1,0 1-1,-1-1 0,1 0 0,0-1 1,-1 1-1,0 0 0,1-1 0,-1 0 1,0 1-1,0-1 0,1 0 0,-1 0 1,-1 0-1,1 0 0,0-1 0,0 1 1,-1 0-1,0-1 0,1 1 0,1-5 0,3-9 0,0 1 0,7-29 0,-12 41 0,18-83 0,14-50-2,-29 122-2,1 0 0,1 0-1,1 0 1,0 1 0,1-1-1,17-21 1,-24 33 4,1 0 0,-1 0-1,1 0 1,0 0 0,0 1 0,-1-1-1,1 1 1,0-1 0,1 1 0,-1 0-1,0-1 1,0 1 0,1 0 0,-1 1-1,0-1 1,1 0 0,-1 1 0,1-1-1,-1 1 1,1 0 0,-1 0 0,1 0-1,-1 0 1,1 0 0,-1 0 0,1 1-1,3 0 1,-2 1-3,-1 0-1,1 0 1,-1 0 0,1 0-1,-1 1 1,0 0-1,0-1 1,0 1 0,0 0-1,0 0 1,-1 0-1,1 1 1,-1-1-1,0 1 1,3 5 0,-2-2-4,-1-4 6,-1 0 0,1 1 0,-1-1 0,1 1 0,-1 0 0,0-1 0,-1 1 1,1 0-1,0 5 0,-1-9 14,-4-9 16,1 6-28,-1 0-1,0 0 0,-1 0 0,1 0 1,0 1-1,-1 0 0,1 0 0,-1 0 1,0 0-1,-9-1 0,11 2 0,0 0 0,-1 0 0,1 1 0,-1 0 0,1-1 0,-1 1 0,1 0 0,-1 1 0,1-1 0,-1 0 0,1 1 0,-1 0 0,1 0 0,0 0 0,-1 0 0,1 1 0,-4 2 0,3 0 0,0 0-1,0 1 1,0-1-1,1 1 1,0 0-1,0 0 1,0 1-1,1-1 1,0 1-1,0-1 1,0 1-1,1-1 1,0 1-1,0 0 1,-1 7-1,0 15-3,2 50 0,0-70 4,1-3 0,-1-1 0,1 1 0,0 0 0,0-1 0,0 1 0,0-1 0,1 1 1,0-1-1,0 0 0,0 0 0,1 0 0,-1 0 0,1 0 0,0 0 0,0-1 0,0 1 0,1-1 0,-1 0 0,1 0 0,-1 0 0,1 0 1,0-1-1,0 1 0,1-1 0,-1 0 0,0-1 0,1 1 0,-1-1 0,1 0 0,-1 0 0,1 0 0,0 0 0,-1-1 0,1 0 0,0 0 1,5-1-1,-8 1 1,0-1 0,0 0 1,0 0-1,1 0 1,-1 0-1,0 0 1,0-1-1,0 1 0,-1-1 1,1 1-1,0-1 1,0 0-1,-1 0 1,1 1-1,-1-1 0,0 0 1,1 0-1,-1-1 1,1-2-1,22-53 7,-18 41-2,13-32 12,25-102-1,-44 237-17,-4 21 0,-5 0 0,-4 0 0,-5-1 0,-4-1 0,-56 156 0,67-231 0,-1 0 0,-1-1 0,-2-1 0,-26 38 0,36-59 0,0 1 0,-1-1 0,0-1 0,-1 1 0,1-1 0,-1 0 0,0-1 0,0 0 0,-1 0 0,0 0 0,0-1 0,0 0 0,0-1 0,0 1 0,-1-2 0,0 1 0,1-1 0,-1-1 0,0 1 0,-9-1 0,16-1 0,0 0 0,0 0 0,0-1 0,0 1 0,0-1 0,0 1 0,0-1 0,0 0 0,0 0 0,1 1 0,-1-1 0,0 0 0,1-1 0,-1 1 0,1 0 0,-1 0 0,1-1 0,-1 1 0,1-1 0,0 1 0,0-1 0,0 0 0,0 1 0,0-1 0,0 0 0,0 0 0,0 0 0,1 1 0,-1-1 0,0-2 0,-1-9 0,0 1 0,0-1 0,1-22 0,0 19 0,0-231 0,1 226 0,1 0 0,1-1 0,1 1 0,1 0 0,1 1 0,1-1 0,0 1 0,12-24 0,-11 30 0,0 0 0,2 1 0,-1 0 0,1 1 0,1 0 0,1 0 0,-1 1 0,2 0 0,-1 1 0,1 0 0,1 1 0,15-9 0,16-3 0,0 1 0,68-19 0,-57 21 0,58-29 0,-101 42 0,-1-1 0,0 0 0,0-1 0,-1-1 0,0 1 0,0-2 0,15-15 0,-20 18 0,0-1 0,-1 0 0,0 0 0,0 0 0,0-1 0,-1 1 0,0-1 0,-1 0 0,0 0 0,0 0 0,0 0 0,0-15 0,-2 18 0,2-20 0,-1 0 0,-4-48 0,3 72 0,0 1 0,0-1 0,-1 0 0,1 0 0,0 1 0,0-1 0,0 0 0,-1 1 0,1-1 0,0 0 0,-1 1 0,1-1 0,0 1 0,-1-1 0,1 0 0,-1 1 0,1-1 0,-1 1 0,1-1 0,-1 1 0,0-1 0,1 1 0,-1 0 0,1-1 0,-1 1 0,0 0 0,1-1 0,-1 1 0,0 0 0,0 0 0,1 0 0,-1 0 0,0 0 0,1 0 0,-1 0 0,0 0 0,0 0 0,1 0 0,-1 0 0,0 0 0,1 0 0,-1 0 0,0 1 0,0-1 0,1 0 0,-1 0 0,0 1 0,1-1 0,-1 1 0,1-1 0,-1 1 0,0 0 0,-2 3 0,0 0 0,1 1 0,0 0 0,0-1 0,0 1 0,0 0 0,1 0 0,-1 0 0,1 0 0,0 5 0,-3 57 0,4-57 0,0-4 0,-1 16 0,1 1 0,1-1 0,6 38 0,-5-53 0,0 1 0,0-1 0,1 0 0,0 0 0,0-1 0,0 1 0,1-1 0,0 1 0,1-1 0,-1 0 0,1-1 0,0 1 0,1-1 0,-1 0 0,7 5 0,-2-5 0,-1 0 0,1 0 0,-1 0 0,1-1 0,1-1 0,-1 0 0,0 0 0,1-1 0,-1 0 0,1-1 0,0 0 0,20-1 0,-28 0 0,-1-1 0,1 1 0,0 0 0,-1-1 0,1 1 0,0-1 0,-1 0 0,1 0 0,-1 0 0,1 0 0,-1 0 0,0-1 0,1 1 0,-1-1 0,0 0 0,0 1 0,0-1 0,2-2 0,0-1 0,-1 0 0,1 0 0,-1 0 0,-1-1 0,1 1 0,-1-1 0,4-10 0,-1-7 0,0-1 0,-2 0 0,1-27 0,-4 48 0,4-316 0,-5 209 0,1 103 0,0-18 0,0-1 0,-8-45 0,8 71 0,0 0 0,0 0 0,0-1 0,0 1 0,0 0 0,0-1 0,0 1 0,0 0 0,0-1 0,0 1 0,0 0 0,0-1 0,0 1 0,0 0 0,0 0 0,0-1 0,0 1 0,-1 0 0,1-1 0,0 1 0,0 0 0,0 0 0,0-1 0,-1 1 0,1 0 0,0 0 0,0 0 0,-1-1 0,1 1 0,0 0 0,0 0 0,-1 0 0,1-1 0,0 1 0,0 0 0,-1 0 0,1 0 0,-1 0 0,-2 5 0,3-5 0,-3 15 0,1 0 0,0 0 0,1-1 0,0 1 0,1 0 0,2 15 0,0 16 0,-2-30 0,-1 15 0,1 0 0,2 0 0,1 0 0,1 0 0,10 35 0,-6-43 0,0 0 0,1 0 0,2-1 0,0 0 0,1-1 0,23 30 0,-28-42 0,1 0 0,0-1 0,1 0 0,-1 0 0,2-1 0,-1 0 0,1-1 0,0 0 0,0 0 0,1-1 0,-1-1 0,1 1 0,0-2 0,0 0 0,21 4 0,-4-4 0,-1-1 0,1-1 0,50-5 0,-75 3 0,1 0 0,0 0 0,0 0 0,0 0 0,-1 0 0,1-1 0,-1 0 0,1 0 0,-1 0 0,1 0 0,-1 0 0,0-1 0,0 1 0,0-1 0,-1 0 0,1 0 0,-1 0 0,1 0 0,-1 0 0,0-1 0,0 1 0,0-1 0,-1 1 0,1-1 0,-1 0 0,0 0 0,1-4 0,1-10 0,0 0 0,-2-1 0,0 0 0,-2-25 0,1 27 0,-1 2 0,0 0 0,-1 1 0,0-1 0,-2 0 0,-4-14 0,5 20 0,0 1 0,-1 0 0,0 0 0,0 1 0,0-1 0,-1 1 0,0 0 0,-1 0 0,0 1 0,-7-7 0,12 11 0,-1 0 0,0 1 0,0-1 0,0 1 0,0-1 0,0 1 0,0 0 0,-1 0 0,1 0 0,0 0 0,0 0 0,-1 0 0,1 1 0,-1-1 0,1 1 0,0 0 0,-1 0 0,1-1 0,-1 2 0,1-1 0,-1 0 0,-3 1 0,3 1 0,0-1 0,0 1 0,0 0 0,0 0 0,0 0 0,1 0 0,-1 0 0,1 1 0,0-1 0,-1 1 0,1 0 0,0-1 0,0 1 0,-1 4 0,-3 5 0,0 1 0,1-1 0,1 1 0,0 0 0,1 0 0,-3 26 0,4-22 0,1 0 0,1 1 0,1-1 0,0 0 0,6 26 0,-7-39 0,1 0 0,0-1 0,1 1 0,-1-1 0,0 1 0,1-1 0,0 0 0,0 0 0,0 1 0,0-1 0,1-1 0,-1 1 0,1 0 0,-1 0 0,1-1 0,0 0 0,0 1 0,0-1 0,1 0 0,-1-1 0,0 1 0,1-1 0,-1 1 0,1-1 0,-1 0 0,1 0 0,0 0 0,-1-1 0,1 1 0,0-1 0,4 0 0,-3 0 0,1 0 0,-1 0 0,0 0 0,0-1 0,1 0 0,-1 0 0,8-3 0,-11 3 0,0 0 0,0-1 0,0 1 0,-1 0 0,1-1 0,0 0 0,-1 1 0,1-1 0,-1 0 0,1 0 0,-1 0 0,0 0 0,0 0 0,0 0 0,0 0 0,0 0 0,-1 0 0,1-1 0,0-2 0,3-21 0,-2-1 0,0 0 0,-3-35 0,0 47 0,2 34-1,-1 0 0,2-1 0,0 1 0,2 0 0,7 24 0,-9-35-1,1-1 1,0 0-1,0 1 1,1-2-1,0 1 1,0 0-1,1-1 1,-1 0-1,1 0 1,1 0-1,-1 0 1,1-1-1,0 0 1,0 0-1,1-1 1,8 5-1,-9-6 3,-1-1 1,0 0-1,1-1 0,-1 1 0,1-1 1,0 0-1,-1 0 0,1-1 1,0 0-1,0 0 0,-1 0 0,1-1 1,0 0-1,-1 0 0,1 0 0,0-1 1,-1 1-1,0-1 0,1-1 1,-1 1-1,0-1 0,0 0 0,0 0 1,4-4-1,3-8-1,0 1 0,-2-1 0,0-1 0,-1 0 0,0 0 0,-1-1 0,-1 0 0,-1-1 0,0 1 0,-1-1 0,4-34 0,-2-12 0,-3-131 0,-5 173 0,2 3 0,-2 1 0,0-1 0,-1 1 0,-1 0 0,-1 0 0,0 0 0,-2 0 0,-7-18 0,13 35 0,-1 0 0,1-1 0,-1 1 0,1 0 0,-1-1 0,0 1 0,0 0 0,0 0 0,0-1 0,1 1 0,-2 0 0,1 0 0,0 0 0,0 0 0,0 1 0,0-1 0,0 0 0,-1 0 0,1 1 0,0-1 0,-1 0 0,1 1 0,-1 0 0,1-1 0,0 1 0,-1 0 0,1 0 0,-1-1 0,1 1 0,-1 0 0,1 1 0,-1-1 0,1 0 0,0 0 0,-3 1 0,1 1 0,0-1 0,1 1 0,-1-1 0,1 1 0,0 0 0,0 0 0,-1 0 0,1 0 0,1 0 0,-1 1 0,0-1 0,0 0 0,1 1 0,-1-1 0,1 1 0,-2 4 0,-2 15 0,0 0 0,1-1 0,2 1 0,0 1 0,1-1 0,2 24 0,0-7 0,1 20 0,3-1 0,3 0 0,2 0 0,2-1 0,3 0 0,23 54 0,-10-24-5,-27-85-33,-2-4-204,-4-9-642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19.5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66 30382,'-2'-6'275,"-1"1"0,0-1 0,0 1 0,0 0 0,-1 0-1,1 0 1,-1 1 0,-9-9 0,11 11-278,0 1 0,0 0 0,0 0 0,0 0 0,0 0 0,0 0 0,0 0 0,0 1 0,0-1-1,0 1 1,0-1 0,-1 1 0,1 0 0,0 0 0,0 0 0,0 0 0,-1 0 0,1 0 0,0 0 0,0 1 0,0 0 0,0-1-1,0 1 1,0 0 0,0 0 0,0 0 0,0 0 0,-3 2 0,3-1 3,0-1 0,0 1 0,0 0 0,0 0 0,0 0 0,0 0 0,1 0 0,-1 0 0,1 0 0,0 1 0,0-1 0,-1 1 0,1-1 0,1 1 0,-1-1 0,-1 5 0,-1 44 0,3-42 0,0-6 0,0-1 0,1 0 0,-1 0 0,1 0 0,-1 0 0,1 0 0,-1 0 0,1 0 0,0 0 0,0 0 0,0 0 0,0 0 0,0-1 0,1 1 0,-1 0 0,0-1 0,1 1 0,-1-1 0,1 1 0,0-1 0,0 0 0,-1 0 0,1 0 0,0 0 0,0 0 0,0 0 0,0 0 0,0 0 0,0-1 0,0 1 0,3-1 0,8 3 0,0-2 0,0 1 0,26-2 0,-23 0 0,-14-1 0,-1 1 0,1 0 0,0-1 0,-1 1 0,1-1 0,0 1 0,-1-1 0,1 0 0,-1 1 0,1-1 0,-1 0 0,1 0 0,-1 0 0,0 0 0,0 0 0,1-1 0,-1 1 0,0 0 0,0-1 0,0 1 0,0-1 0,0 1 0,-1-1 0,1 1 0,0-1 0,-1 1 0,1-1 0,-1 0 0,0 1 0,1-1 0,-1 0 0,0 1 0,0-1 0,0 0 0,0-1 0,0-1 0,0 0 0,0 0 0,0 0 0,-1 1 0,1-1 0,-1 0 0,0 0 0,0 1 0,0-1 0,-1 0 0,1 1 0,-1 0 0,0-1 0,0 1 0,-4-5 0,2 5 5,0 0 0,0 0 0,0 0 0,-1 1 0,1-1-1,-8-1 1,11 3-29,-1 0 0,0 1 0,1-1-1,-1 0 1,0 1 0,0 0 0,0-1-1,1 1 1,-1 0 0,0 0 0,0 0 0,0 0-1,1 0 1,-1 1 0,0-1 0,0 0-1,0 1 1,1-1 0,-1 1 0,0 0-1,-2 1 1,-3 12-1542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19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 32415,'36'0'224,"11"-12"-128,12-1-64,-4 1-32,0 5 0,-11 4 0,-16 3 0,-11 0 0,-31 0-3217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20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15 32591,'-2'-2'3,"-1"0"1,1 1-1,-1-1 1,1 1-1,-1 0 1,0 0 0,0 0-1,1 0 1,-1 0-1,0 0 1,0 1-1,0 0 1,0-1-1,0 1 1,0 0-1,0 1 1,0-1-1,0 0 1,1 1-1,-1-1 1,0 1-1,0 0 1,0 0-1,1 0 1,-1 1-1,0-1 1,1 1-1,0-1 1,-1 1-1,1 0 1,0 0-1,-1 0 1,1 0-1,0 0 1,1 0-1,-1 0 1,0 1-1,1-1 1,-1 1-1,-1 3 1,0 1-5,0-1 0,1 0 0,0 1 1,0-1-1,0 1 0,1 0 0,0-1 0,0 1 0,1 0 0,0 0 0,0 0 1,0 0-1,1-1 0,0 1 0,0 0 0,1-1 0,3 9 0,-3-10 2,1 0 0,0 0-1,0 0 1,0 0-1,1-1 1,0 1 0,0-1-1,0 0 1,0 0 0,1 0-1,-1-1 1,1 1-1,0-1 1,0 0 0,0-1-1,0 1 1,1-1-1,-1 0 1,1 0 0,7 0-1,5 2 5,0-2 0,0 0 0,0-1 0,1-1 0,23-3 0,-39 3-5,1-1 0,-1 0 0,0 0 1,0 0-1,0 0 0,0 0 0,-1-1 0,1 1 1,0-1-1,0 0 0,-1 1 0,1-2 1,-1 1-1,0 0 0,0 0 0,0-1 0,0 1 1,0-1-1,0 1 0,0-1 0,-1 0 1,1 0-1,-1 0 0,0 0 0,1-5 0,0 3 0,-1 1 0,0-1 0,-1 0 0,1 1 0,-1-1 0,0 0 0,0 1 0,-1-1 0,1 0 0,-1 1 0,0-1 0,0 1 0,0-1 0,-1 1 0,0-1 0,0 1 0,-3-6 0,0 5 29,1 0-1,0 1 1,-1 0 0,0 0-1,0 0 1,0 1 0,-1-1-1,1 1 1,-1 0 0,1 1-1,-1 0 1,0 0 0,0 0-1,0 0 1,0 1 0,-9-1-1,11 2-124,0-1 0,0 1 0,0 0 0,-1 1 1,1-1-1,0 1 0,0-1 0,0 1 0,0 0 0,0 1 0,0-1 0,0 1 0,1 0 0,-5 2 0,5-2-236,1 0-1,0 0 1,0 0 0,0 0-1,0 0 1,0 0-1,0 1 1,1-1 0,-1 1-1,1-1 1,0 1 0,0-1-1,-2 6 1,-1 20-20361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24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56 940 27757,'-11'2'2334,"-18"5"-674,28-6-1657,0-1 1,0 0-1,1 1 0,-1-1 1,0 0-1,0 1 0,1-1 1,-1 1-1,0-1 1,0 1-1,1-1 0,-1 1 1,0 0-1,1-1 0,-1 1 1,1 0-1,-1-1 1,1 1-1,-1 0 0,1 0 1,0 0-1,-1-1 0,1 1 1,0 0-1,-1 2 1,1-3 204,1 1-197,-1-1 1,0 0-1,1 0 1,-1 0 0,1 0-1,-1 0 1,0 0-1,1 1 1,-1-1 0,1 0-1,-1 0 1,0 0-1,1 0 1,-1 0-1,1-1 1,-1 1 0,0 0-1,1 0 1,-1 0-1,1 0 1,-1 0 0,0 0-1,1-1 1,-1 1-1,0 0 1,1 0-1,-1-1 1,0 1 0,1 0-1,-1 0 1,0-1-1,0 1 1,1 0 0,-1-1-1,9-7 28,0 1 0,-1-2 1,0 1-1,-1-1 0,11-16 0,6-6-23,8-13-11,-1 0-1,-2-2 1,-3-1-1,-1-1 1,-3-1-1,-1-1 1,-3-1 0,-2-1-1,-3 0 1,-1-1-1,-3 0 1,-3-1-1,1-65 1,-7 116-5,0 0 0,0 1 0,0-1 0,0 0 0,0 0 0,0 0 0,-1 0 0,0 0 0,1 0 0,-1 0 0,0 1 0,-1-1 0,1 0 0,0 1 0,-1-1 0,1 1 0,-1-1 0,-3-3 0,1 4 0,1 0 0,-1 0 0,0 1 0,0-1 0,0 1 0,0 0 0,0 0 0,0 1 0,0-1 0,0 1 0,0 0 0,-7 0 0,4 1 0,0-1 0,0 1 0,0 0 0,0 0 0,0 1 0,0 0 0,1 0 0,-1 0 0,1 1 0,-1 0 0,1 0 0,0 1 0,0 0 0,-9 8 0,7-5 0,1 1 0,-1 0 0,2 1 0,-1 0 0,1 0 0,0 0 0,1 0 0,0 1 0,-3 11 0,2-6 0,1 1 0,1 0 0,0 0 0,2 0 0,0 0 0,0 0 0,1 1 0,1-1 0,1 0 0,1 1 0,0-1 0,1 0 0,5 18 0,-1-17 0,0 0 0,1-1 0,1-1 0,0 1 0,16 18 0,65 69 0,4 5 0,-88-99 0,-1-1 0,1 1 0,-2-1 0,1 1 0,-1 1 0,-1-1 0,0 0 0,0 1 0,1 10 0,-3-16 0,0 0 0,-1 0 0,0 0 0,0 0 0,0 0 0,0 0 0,-1 0 0,0 0 0,0 0 0,0 0 0,0-1 0,0 1 0,-1 0 0,0 0 0,1-1 0,-1 1 0,-1-1 0,1 0 0,0 0 0,-1 1 0,0-2 0,0 1 0,0 0 0,-4 3 0,-5 2-1,-1-1 1,1 0-1,-1-1 0,-1-1 0,1 0 1,-1 0-1,1-2 0,-25 4 0,-6-2-19,-65-2 0,92-3 16,16 0 4,-30-3-12,30 3 12,1 0 0,-1 0 0,1-1 1,-1 1-1,0 0 0,1 0 0,-1 0 1,1 0-1,-1-1 0,1 1 0,-1 0 1,1-1-1,-1 1 0,1 0 1,0-1-1,-1 1 0,1 0 0,-1-1 1,1 1-1,0-1 0,-1 1 0,1-1 1,0 1-1,-1-1 0,1 1 0,0-1 1,0 1-1,0-1 0,0 1 0,-1-1 1,1 1-1,0-1 0,0 0 0,0 1 1,0-1-1,0 1 0,0-1 0,0 1 1,1-1-1,-1 0 0,0 1 0,0-1 1,0 1-1,0-1 0,1 1 1,-1-1-1,0 1 0,1-1 0,0 0 0,1 0 1,-1 0-1,1 0 0,-1 0 0,0 1 0,1-1 0,0 1 1,-1-1-1,1 1 0,-1 0 0,1-1 0,-1 1 1,1 0-1,0 0 0,-1 0 0,3 0 0,2 0 0,39-3 2,1-2 0,-1-1 0,72-22 0,-102 23-1,0-1-1,0 0 1,-1-1-1,0-1 1,0 0-1,-1 0 1,0-2-1,-1 0 1,0 0-1,0-1 1,-1 0-1,-1-1 1,0 0-1,11-18 1,-12 14-1,0 0-1,-1-1 1,-1 0 0,-1 0 0,0 0-1,-2-1 1,4-20 0,-3-7 14,0-77 1,-5 122-15,0 1 0,0-1 0,0 0 0,0 0 0,0 0 0,0 0 0,0 1 0,0-1 0,0 0 0,-1 0 1,1 0-1,0 0 0,0 1 0,0-1 0,0 0 0,0 0 0,0 0 0,0 0 0,-1 0 0,1 1 0,0-1 0,0 0 0,0 0 0,0 0 1,0 0-1,-1 0 0,1 0 0,0 0 0,0 0 0,0 0 0,0 0 0,-1 0 0,1 0 0,0 0 0,0 0 0,0 0 0,-1 0 1,1 0-1,0 0 0,0 0 0,0 0 0,0 0 0,-1 0 0,1 0 0,0 0 0,0 0 0,0 0 0,0 0 0,-1 0 0,1-1 1,0 1-1,0 0 0,0 0 0,0 0 0,0 0 0,0 0 0,-1-1 0,1 1 0,0 0 0,0 0 0,0 0 0,0 0 0,0 0 1,0-1-1,0 1 0,0 0 0,0 0 0,0 0 0,0-1 0,-4 8-1,1 0 0,1 1 0,-1-1-1,1 1 1,1-1 0,-1 1 0,1-1 0,0 14 0,3 70-20,-1-68 25,0-6-2,1-1 0,1 0 0,0 1-1,1-1 1,1-1 0,0 1 0,1-1 0,1 0-1,0 0 1,1 0 0,1-1 0,0-1-1,1 1 1,12 12 0,-19-23-2,-1-1 0,1 1 0,0-1 0,0 1 0,0-1 0,0 0 0,0 0 0,1-1 0,-1 1 0,1-1 0,-1 1 0,1-1 0,-1 0 0,1 0 0,0-1 0,-1 1 0,1-1 0,0 0 0,0 0 0,0 0 0,-1 0 0,1-1 0,0 1 0,-1-1 0,1 0 0,0 0 0,-1 0 0,1-1 0,-1 1 0,1-1 0,-1 0 0,0 0 0,0 0 0,0 0 0,0-1 0,0 1 0,-1-1 0,1 0 0,-1 0 0,1 0 0,-1 0 0,2-4 0,7-12 0,0-1 0,-2 0 0,0 0 0,7-25 0,17-89 0,-5 19 0,-24 103-4,0 1 0,1-1 0,0 0 0,9-12 0,-13 22 3,0 0 0,1 0 0,-1 0 0,1 1 0,-1-1 0,1 0 0,-1 1 0,1 0 0,0-1 0,0 1 0,0 0 0,0 0 0,3-2 0,-3 3 1,-1 0 0,0 0 1,0 0-1,0 0 0,1 0 0,-1 0 0,0 0 0,0 1 0,0-1 0,1 0 0,-1 1 0,0-1 0,0 1 0,0 0 0,0-1 0,0 1 0,0 0 0,0-1 0,0 1 1,0 0-1,0 0 0,-1 0 0,1 0 0,0 0 0,0 0 0,-1 0 0,2 2 0,34 71 0,-38-76 0,1 0 0,-1 1 0,1-1 0,-1 1 0,0 0 0,0-1 0,0 1 0,1 0 0,-1 0 0,0 0 0,0 0 0,0 0 0,-1 1 0,1-1 0,0 1 0,0-1 0,0 1 0,0 0 0,-1 0 0,1 0 0,0 0 0,0 0 0,0 0 0,-1 1 0,-1 0 0,0-1 0,0 1 0,0-1 0,0 1 0,0 1 0,0-1 0,0 0 0,1 1 0,-1 0 0,0 0 0,1 0 0,0 0 0,-1 1 0,1-1 0,0 1 0,-3 3 0,2 0-1,0 0 0,0 0 1,1 1-1,0-1 0,0 1 0,1 0 0,0 0 1,0 0-1,-1 7 0,1 7-3,0 39 0,2-57 4,0 0 1,0 0-1,1 0 0,-1 0 0,1 0 1,0 0-1,-1 0 0,1 0 1,1 0-1,-1-1 0,0 1 0,1 0 1,0-1-1,-1 1 0,1-1 1,0 1-1,0-1 0,0 0 0,1 0 1,-1 0-1,0 0 0,1 0 1,-1-1-1,1 1 0,0-1 0,0 0 1,5 2-1,-1 0 1,1-1-1,-1-1 1,1 1 0,0-1 0,-1-1-1,1 1 1,0-1 0,0-1 0,0 0-1,9-1 1,-12 0-1,0 0 1,0 0-1,0 0 0,-1-1 0,1 0 1,0 0-1,-1 0 0,0 0 1,0-1-1,0 0 0,0 0 0,0 0 1,-1 0-1,0 0 0,0-1 1,0 1-1,0-1 0,-1 0 0,3-5 1,3-10 5,-1 0 1,0 0-1,5-32 1,-6 15-7,1-65 0,1 786 0,-7-591 0,-7 180 0,2-239 0,-1-1 0,-1 1 0,-2-1 0,-1 0 0,-25 60 0,33-92 0,-17 30 0,17-31 0,1 1 0,0 0 0,-1-1 0,1 1 0,-1 0 0,0-1 0,1 1 0,-1-1 0,1 1 0,-1-1 0,0 0 0,1 1 0,-1-1 0,0 0 0,0 1 0,1-1 0,-1 0 0,0 0 0,0 1 0,1-1 0,-1 0 0,0 0 0,0 0 0,1 0 0,-1 0 0,0 0 0,0 0 0,0-1 0,1 1 0,-1 0 0,0 0 0,0 0 0,1-1 0,-1 1 0,0 0 0,1-1 0,-1 1 0,0-1 0,1 1 0,-1-1 0,0 0 0,-5-8 0,0 0 0,0-1 0,1 1 0,1-1 0,0 0 0,0 0 0,1-1 0,0 1 0,-2-16 0,1 9 0,-8-43 0,2 0 0,2 0 0,3-1 0,7-119 0,1 158 0,1 1 0,0-1 0,2 1 0,1 0 0,1 0 0,0 1 0,20-33 0,94-128 0,-80 124 0,-19 25 0,-1-1 0,-1 0 0,-2-2 0,-2 0 0,-1-1 0,-1-1 0,-3 0 0,14-63 0,-14 43 0,-12 57 0,0 0 0,0-1 0,0 1 0,1 0 0,-1 0 0,0-1 0,0 1 0,0 0 0,0 0 0,1-1 0,-1 1 0,0 0 0,0 0 0,0-1 0,1 1 0,-1 0 0,0 0 0,0 0 0,1 0 0,-1 0 0,0-1 0,1 1 0,-1 0 0,0 0 0,1 0 0,-1 0 0,0 0 0,0 0 0,1 0 0,-1 0 0,0 0 0,1 0 0,-1 0 0,0 0 0,1 0 0,-1 0 0,0 0 0,0 0 0,1 0 0,-1 1 0,0-1 0,1 0 0,-1 0 0,0 0 0,0 0 0,1 1 0,-1-1 0,0 0 0,0 0 0,0 0 0,1 1 0,-1-1 0,0 0 0,0 1 0,0-1 0,0 0 0,1 1 0,10 17 0,-2 5 0,-2 0 0,0 0 0,-2 1 0,0 0 0,1 27 0,-3 125 0,0-19 0,2-140 0,-5-17 0,1 0 0,-1 0 0,1 0 0,-1 0 0,1 0 0,-1 0 0,1 0 0,-1-1 0,1 1 0,-1 0 0,1 0 0,-1-1 0,1 1 0,-1 0 0,1-1 0,-1 1 0,0 0 0,1-1 0,-1 1 0,0-1 0,1 1 0,-1 0 0,0-1 0,0 1 0,1-1 0,-1 1 0,0-1 0,0 1 0,0-1 0,0 1 0,1-1 0,-1 1 0,0-1 0,0 0 0,74-217 0,-41 111 0,-24 76 0,24-60 0,-29 82 0,0 0 0,1 1 0,0-1 0,0 1 0,1 0 0,0 0 0,11-10 0,-17 18 0,0-1 0,1 1 0,-1-1 0,0 1 0,1 0 0,-1-1 0,0 1 0,1-1 0,-1 1 0,1 0 0,-1-1 0,1 1 0,-1 0 0,1-1 0,-1 1 0,1 0 0,-1 0 0,1 0 0,0 0 0,-1-1 0,1 1 0,-1 0 0,1 0 0,-1 0 0,1 0 0,0 0 0,-1 0 0,1 0 0,-1 0 0,1 1 0,-1-1 0,1 0 0,-1 0 0,1 0 0,0 1 0,-1-1 0,1 0 0,-1 1 0,0-1 0,1 0 0,-1 1 0,1-1 0,-1 0 0,1 2 0,7 23 0,-7-23 0,9 83 0,5 22 0,-13-96 0,1 1 0,1-1 0,0 0 0,0-1 0,1 1 0,11 19 0,-12-26 0,0 1 0,0-1 0,0 0 0,0 0 0,1-1 0,-1 1 0,1-1 0,0 0 0,0 0 0,0 0 0,1-1 0,-1 0 0,1 0 0,-1 0 0,1-1 0,-1 0 0,1 0 0,0 0 0,0-1 0,0 1 0,-1-1 0,1-1 0,0 1 0,0-1 0,-1 0 0,10-3 0,-6 1 0,0 1 0,0-1 0,0-1 0,0 0 0,-1 0 0,0-1 0,0 1 0,0-2 0,0 1 0,-1-1 0,0-1 0,0 1 0,-1-1 0,0 0 0,10-14 0,-12 12 0,1-1 0,-2 1 0,1-1 0,-1 0 0,-1 0 0,3-20 0,-2-62 0,-3 71 0,0 14 0,0 1 0,0 0 0,-1-1 0,0 1 0,0 0 0,-1 0 0,1 0 0,-1 0 0,-1 0 0,1 0 0,-5-6 0,5 8 0,-1 1 0,0 0 0,0 0 0,0 0 0,0 0 0,0 0 0,0 1 0,-1-1 0,1 1 0,-1 0 0,0 0 0,0 0 0,0 0 0,0 1 0,0 0 0,0 0 0,-7-1 0,3 0 0,0 1 0,0 0 0,0 1 0,0 0 0,-1 0 0,1 1 0,0 0 0,-11 2 0,14-1 0,1 0 0,0-1 0,0 1 0,-1 1 0,1-1 0,0 1 0,1-1 0,-1 1 0,0 0 0,1 1 0,0-1 0,0 0 0,0 1 0,0 0 0,-4 6 0,2 0 0,0-1 0,0 1 0,1 1 0,1-1 0,-1 0 0,2 1 0,-3 15 0,2 5 0,1 40 0,2-60 0,0-5 0,0 0 0,1 0 0,-1-1 0,1 1 0,0 0 0,1 0 0,-1-1 0,1 1 0,0-1 0,1 1 0,-1-1 0,1 0 0,3 5 0,-3-6 0,0-1 0,1 0 0,-1 0 0,1 0 0,-1 0 0,1-1 0,0 1 0,0-1 0,0 0 0,0 0 0,0 0 0,1-1 0,-1 1 0,0-1 0,1 0 0,-1-1 0,10 1 0,-7 0 0,0 0 0,0 0 0,0-1 0,0-1 0,0 1 0,0-1 0,1 0 0,-1-1 0,-1 1 0,1-1 0,0-1 0,0 1 0,-1-1 0,1-1 0,-1 1 0,0-1 0,0 0 0,-1 0 0,1-1 0,-1 1 0,0-1 0,0-1 0,0 1 0,-1-1 0,1 1 0,3-9 0,-2 4 0,-1-1 0,0 1 0,0-1 0,-1 0 0,-1-1 0,0 1 0,3-21 0,-3-4 0,-1-43 0,-2 61 0,0 18 0,0 0 0,0-1 0,0 1 0,0-1 0,0 1 0,0 0 0,0-1 0,0 1 0,0-1 0,0 1 0,0 0 0,-1-1 0,1 1 0,0 0 0,0-1 0,0 1 0,0 0 0,-1-1 0,1 1 0,0 0 0,0-1 0,-1 1 0,1 0 0,0 0 0,-1-1 0,1 1 0,0 0 0,-1 0 0,1 0 0,0-1 0,-1 1 0,1 0 0,0 0 0,-1 0 0,1 0 0,0 0 0,-1 0 0,1 0 0,-1 0 0,1 0 0,0 0 0,-1 0 0,1 0 0,0 0 0,-1 0 0,1 0 0,-1 0 0,1 0 0,0 0 0,-1 1 0,1-1 0,0 0 0,-1 0 0,1 0 0,0 1 0,-1-1 0,1 0 0,0 0 0,0 1 0,-1-1 0,1 0 0,0 0 0,0 1 0,0-1 0,-1 1 0,-2 3 0,1-1 0,0 1 0,0 0 0,0 1 0,0-1 0,0 0 0,1 0 0,0 1 0,-1-1 0,1 9 0,-3 51 0,4-51 0,-1 10 0,0 16 0,6 59 0,-4-87 0,1 1 0,0-1 0,1 0 0,0 0 0,1 0 0,0 0 0,1 0 0,0-1 0,12 17 0,-14-24 0,-1 0 0,1-1 0,0 1 0,0-1 0,0 1 0,0-1 0,1 0 0,-1-1 0,0 1 0,1 0 0,-1-1 0,1 0 0,0 0 0,0 0 0,-1 0 0,1-1 0,0 1 0,0-1 0,0 0 0,-1 0 0,8-1 0,-6 0 0,0 0 0,0 0 0,0 0 0,0 0 0,0-1 0,0 1 0,0-1 0,-1-1 0,1 1 0,0-1 0,-1 0 0,0 0 0,0 0 0,0 0 0,4-5 0,0-3 0,0-1 0,-1 0 0,-1 0 0,0 0 0,0-1 0,-1 0 0,-1 0 0,0-1 0,-1 1 0,3-22 0,-2-14 0,-3-81 0,-2 66 0,-19-245 0,15 291 0,5 18 0,0 0 0,0 1 0,0-1 0,0 0 0,0 0 0,0 1 0,0-1 0,0 0 0,0 0 0,0 1 0,0-1 0,0 0 0,0 0 0,0 1 0,0-1 0,0 0 0,0 0 0,-1 1 0,1-1 0,0 0 0,0 0 0,0 0 0,0 1 0,-1-1 0,1 0 0,0 0 0,0 0 0,-1 0 0,1 1 0,0-1 0,0 0 0,-1 0 0,1 0 0,0 0 0,0 0 0,-1 0 0,1 0 0,0 0 0,0 0 0,-1 0 0,1 0 0,0 0 0,0 0 0,-1 0 0,1 0 0,0 0 0,0 0 0,-1 0 0,1 0 0,0 0 0,0 0 0,-1-1 0,1 1 0,0 0 0,0 0 0,-1 0 0,1 0 0,0-1 0,0 1 0,0 0 0,-1 0 0,1 0 0,0-1 0,0 1 0,0 0 0,0 0 0,0-1 0,0 1 0,-1 0 0,-5 21 0,0 0 0,1 0 0,1 0 0,1 1 0,0 31 0,1-27 0,-4 210 0,6-207 0,0-8 0,2 0 0,0 0 0,1-1 0,1 1 0,14 39 0,-15-51 0,0 0 0,1 0 0,0-1 0,1 0 0,-1 0 0,2 0 0,-1 0 0,1-1 0,1 1 0,-1-2 0,1 1 0,0-1 0,0 0 0,1 0 0,13 7 0,-16-11 0,0 1 0,0-1 0,0 0 0,0 0 0,0-1 0,0 1 0,1-1 0,-1-1 0,0 1 0,1-1 0,-1 1 0,0-1 0,1-1 0,-1 1 0,1-1 0,-1 0 0,0 0 0,0-1 0,0 0 0,0 0 0,0 0 0,0 0 0,0-1 0,0 0 0,-1 0 0,1 0 0,-1 0 0,0-1 0,0 1 0,0-1 0,-1 0 0,0 0 0,1-1 0,-1 1 0,0-1 0,-1 0 0,1 1 0,2-9 0,1-4 0,1 0 0,-2-1 0,0 0 0,-2 0 0,4-35 0,-5-96 0,-3 81 0,1 67 0,0 1 0,0 0 0,0 0 0,0 0 0,0 0 0,0 0 0,0 0 0,0 0 0,0 0 0,0 0 0,0 0 0,0-1 0,0 1 0,0 0 0,0 0 0,0 0 0,0 0 0,0 0 0,0 0 0,0 0 0,0 0 0,0 0 0,0 0 0,0-1 0,0 1 0,-1 0 0,1 0 0,0 0 0,0 0 0,0 0 0,0 0 0,0 0 0,0 0 0,0 0 0,0 0 0,0 0 0,0 0 0,0 0 0,0 0 0,-1 0 0,1 0 0,0 0 0,0 0 0,0 0 0,0 0 0,0 0 0,0 0 0,0 0 0,0 0 0,0 0 0,0 0 0,-1 0 0,1 0 0,0 0 0,0 0 0,0 0 0,0 0 0,0 0 0,0 0 0,0 0 0,0 0 0,0 0 0,0 0 0,-1 0 0,-3 10 0,-1 36 0,2-1 0,4 66 0,0-40 0,-1-64 0,0 0 0,0 0 0,1 0 0,0 0 0,0 0 0,1 0 0,0 0 0,0 0 0,1 0 0,0-1 0,0 1 0,0-1 0,8 10 0,-8-12 0,1 0 0,0 0 0,0-1 0,0 0 0,1 0 0,-1 0 0,1 0 0,-1-1 0,1 1 0,0-1 0,0-1 0,0 1 0,0-1 0,0 1 0,0-1 0,1-1 0,-1 1 0,10-1 0,-12 0 0,0 0 0,0-1 0,0 1 0,0-1 0,0 1 0,0-1 0,0 0 0,0 0 0,-1 0 0,1 0 0,0-1 0,-1 1 0,1-1 0,-1 0 0,1 0 0,-1 0 0,0 0 0,4-4 0,-2 1 0,-1-1 0,1 1 0,-1-1 0,0 0 0,0 0 0,-1-1 0,1 1 0,0-7 0,2-11 0,-1 0 0,-2 0 0,1-39 0,-1 11 0,-1 35 0,0 0 0,-1 0 0,0 0 0,-2 0 0,-6-33 0,2 42 0,6 8 0,-1 1 0,1-1 0,0 0 0,-1 0 0,1 0 0,0 0 0,-1 0 0,1 0 0,0 0 0,-1 1 0,1-1 0,0 0 0,-1 0 0,1 1 0,0-1 0,0 0 0,-1 0 0,1 1 0,0-1 0,0 0 0,0 0 0,-1 1 0,1-1 0,0 0 0,0 1 0,0-1 0,0 0 0,0 1 0,-1-1 0,1 0 0,0 1 0,0-1 0,0 1 0,0-1 0,0 0 0,0 1 0,0-1 0,1 1 0,-6 41 0,2 1 0,2-1 0,5 48 0,-3-78 0,0 0 0,1 0 0,0-1 0,1 1 0,0 0 0,1-1 0,0 1 0,1-1 0,0 0 0,1-1 0,0 1 0,1-1 0,0 0 0,0-1 0,14 13 0,-20-20 0,1 0 0,0-1 0,0 1 0,0-1 0,0 1 0,0-1 0,0 0 0,0 0 0,0 0 0,0 0 0,1 0 0,-1-1 0,0 1 0,1-1 0,-1 1 0,0-1 0,1 0 0,-1 0 0,1 0 0,-1 0 0,0 0 0,1-1 0,-1 1 0,0-1 0,1 1 0,-1-1 0,0 0 0,1 0 0,-1 0 0,0 0 0,0 0 0,0-1 0,0 1 0,0-1 0,0 1 0,-1-1 0,1 0 0,0 1 0,-1-1 0,0 0 0,1 0 0,-1 0 0,0 0 0,0 0 0,0-1 0,2-3 0,9-37 0,6-44 0,10-33 0,-23 105 0,0 0 0,1 0 0,1 1 0,0 0 0,18-25 0,-21 35-2,-1 0-1,1 0 1,0 1 0,0-1-1,0 1 1,0 0-1,0 0 1,10-4 0,-13 6 1,0 1 1,0-1 0,0 1 0,0 0-1,0-1 1,0 1 0,1 0 0,-1-1 0,0 1-1,0 0 1,0 0 0,0 0 0,0 0-1,1 0 1,-1 0 0,0 1 0,0-1-1,0 0 1,0 1 0,0-1 0,0 0 0,0 1-1,0-1 1,0 1 0,0 0 0,0-1-1,0 1 1,0 0 0,0-1 0,0 1-1,0 0 1,-1 0 0,1 0 0,0 0 0,-1 0-1,1 0 1,-1 0 0,1 0 0,-1 0-1,1 0 1,-1 0 0,0 0 0,1 0-1,-1 1 1,0 1 0,4 25 0,-1 0 0,-2 0 0,-3 51 0,1 37 0,2-111 0,-1-1 0,1 1 0,0-1 0,0 0 0,0 1 0,0-1 0,1 0 0,0 0 0,0 0 0,0 0 0,0 0 0,1 0 0,-1 0 0,1-1 0,0 1 0,0-1 0,1 0 0,-1 0 0,0 0 0,1 0 0,0-1 0,0 0 0,0 1 0,0-1 0,0-1 0,0 1 0,8 2 0,7 0 0,0 0 0,1-1 0,0-1 0,37-2 0,-57 0 0,9 0 1,0-1 0,-1-1 1,1 0-1,0 0 0,-1-1 0,0 1 1,0-2-1,0 1 0,0-1 0,0-1 1,-1 1-1,1-1 0,-1-1 0,0 1 0,-1-1 1,0-1-1,0 1 0,0-1 0,0 0 1,6-11-1,-3 4-1,0-2 1,-1 1 0,0-1-1,-1 0 1,-1-1 0,-1 0-1,0 0 1,-1 0-1,3-24 1,-7 34-1,3-25 0,-2-51 0,-2 76 0,1 0 0,-1 0 0,0 0 0,-1 0 0,1 0 0,-1 1 0,-1-1 0,1 0 0,-1 1 0,0 0 0,-1 0 0,1 0 0,-7-8 0,7 11-1,0 0 1,-1 0-1,0 1 1,1-1-1,-1 1 0,0-1 1,0 1-1,0 0 1,-1 1-1,1-1 0,0 1 1,-1 0-1,-7-1 1,10 1-1,-1 1 0,1 0 0,-1 0 0,1 0 0,-1 0 0,1 1 0,-1-1 0,0 0 0,1 1 0,0 0 1,-1 0-1,1 0 0,-1 0 0,1 0 0,0 0 0,0 0 0,0 1 0,0-1 0,0 1 0,0 0 1,0 0-1,0-1 0,0 1 0,1 0 0,-2 3 0,-1 2 1,1 1 0,0-1 0,0 1 0,1 0 0,0 0 0,0-1 0,-1 15 0,1 61 3,2-67-1,0-1 1,1-1-1,1 0 0,0 0 0,1-1 0,0 1 1,1 0-1,1-1 0,0 0 0,1 0 1,0 0-1,1-1 0,13 18 0,-15-22-2,1-1 0,1 0 0,-1 0 0,1 0 0,1-1 0,-1 0-1,1-1 1,0 1 0,0-1 0,0-1 0,1 0 0,0 0 0,0-1 0,0 0 0,0 0-1,0-1 1,1 0 0,-1-1 0,16 1 0,-15-1 0,-6-1-1,0 1 1,0-1-1,0 1 1,0-1 0,0-1-1,0 1 1,-1 0-1,1-1 1,0 0-1,0 0 1,5-2 0,-8-1-87,-1-1 1,1 0 0,0 0 0,-1 0-1,0 0 1,0 0 0,-1 0 0,-1-5-1,-4-26-2957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24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65 31582,'-9'0'1121,"15"0"-1105,27-10 0,9 5-16,5 0 0,2-2 32,-4-3-32,-15 5 0,-8-3 0,-14 1-32,-8 4 0,0-2-240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42.98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127 4 32063,'-5'0'21,"0"0"1,0 1-1,-1-1 1,1 1-1,0 0 1,1 1-1,-1-1 1,0 1-1,0 0 1,1 0-1,-1 0 0,1 1 1,-1 0-1,1 0 1,0 0-1,0 0 1,0 0-1,1 1 1,-1 0-1,1 0 1,0 0-1,-4 7 1,3-4-22,1 0 1,0 0-1,0 0 1,1 0-1,0 0 1,0 1-1,1-1 1,0 1-1,0-1 1,1 1-1,0-1 1,0 1-1,0-1 1,4 15-1,-2-17 4,0 0-1,0-1 1,0 1 0,0-1-1,1 0 1,0 1-1,0-1 1,0 0-1,1-1 1,-1 1 0,1-1-1,0 1 1,0-1-1,0 0 1,0-1-1,0 1 1,1-1-1,-1 1 1,1-1 0,-1-1-1,8 3 1,3 0 8,1 1 0,0-2 1,0 0-1,0-1 0,24 0 0,-32-2-9,0 0-1,0-1 0,-1 0 1,1 0-1,0 0 0,0-1 1,0 0-1,-1-1 0,12-5 1,-15 6-2,-1-1 0,1 1 1,-1-1-1,0 1 0,0-1 1,0 0-1,0 0 0,-1-1 0,1 1 1,-1 0-1,0-1 0,0 0 1,0 1-1,0-1 0,-1 0 1,1 0-1,-1 0 0,0 0 0,0 0 1,0-7-1,0 1-1,0 0 0,-1 0 0,0 0 0,-1 0 0,0 1 0,0-1 0,-1 0 0,0 0 0,-1 1 0,-4-11 0,5 16 0,0 0 0,0 0 0,-1-1 0,1 2 0,-1-1 0,0 0 0,0 0 0,-1 1 0,1 0 0,-1 0 0,0 0 0,1 0 0,-1 0 0,0 1 0,-1-1 0,1 1 0,0 0 0,-1 1 0,1-1 0,-1 1 0,0 0 0,-8-1 0,9 1-2,-1 0 0,1 1 0,0 0 1,0 0-1,-1 0 0,1 0 0,0 1 0,0 0 0,0 0 1,-1 0-1,1 0 0,0 0 0,0 1 0,-4 2 0,5-2-9,0 1 0,1-1 0,0 1 0,-1-1 0,1 1 0,0 0 0,0 0 0,0 0 0,1 0 0,-1 0 0,1 0 0,0 1 0,0-1-1,0 0 1,0 1 0,0-1 0,0 6 0,-1 42-498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25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271 8 32271,'-13'-2'32,"0"-1"1,0 2-1,-1 0 1,1 0-1,-1 1 1,1 1-1,0 1 0,-1-1 1,-17 6-1,25-5-30,0 0 1,0 0-1,1 1 0,-1 0 0,1 0 0,-1 0 0,1 1 0,0-1 0,0 1 0,1 1 0,-1-1 1,1 1-1,0-1 0,0 1 0,0 0 0,1 1 0,0-1 0,0 1 0,0-1 0,0 1 1,-2 12-1,2-11-1,2 0 0,-1 1 0,1-1 0,0 1 0,1-1 0,-1 1 0,2-1 0,-1 1 0,1-1 1,2 10-1,-2-13 0,0-1 0,0 0 0,1 1 1,-1-1-1,1 0 0,0 0 1,0 0-1,0 0 0,0-1 0,0 1 1,1 0-1,-1-1 0,1 0 1,0 0-1,0 1 0,0-1 0,0-1 1,0 1-1,0 0 0,0-1 0,1 0 1,-1 0-1,5 2 0,3-1 6,1 0-1,-1 0 1,1-1-1,-1 0 1,16-2-1,-23 1-4,1 0 1,-1-1-1,1 1 0,-1-1 0,0 0 1,0-1-1,1 1 0,-1-1 0,0 0 1,0 0-1,-1 0 0,1 0 1,0-1-1,-1 0 0,1 1 0,3-6 1,-1 1-3,-1-1 1,0 1-1,-1-1 0,0 0 1,0-1-1,-1 1 1,0-1-1,0 1 1,-1-1-1,0 0 1,-1 0-1,1-11 0,-1 17 0,-1-1 0,0 1 0,0-1 0,-1 1 0,1 0 0,-1-1 0,1 1 0,-1 0 0,0-1 0,0 1 0,-1 0 0,1 0 0,-1 0 0,1 0 0,-1 0 0,0 0 0,0 0 0,-1 1 0,1-1 0,0 1 0,-1-1 0,1 1 0,-1 0 0,0 0 0,0 0 0,0 1 0,0-1 0,0 1 0,0-1 0,0 1 0,0 0 0,-1 0 0,1 0 0,-4 0 0,-1 0-17,-1 0 0,0 0 0,1 0 0,-1 1 0,0 1 0,1-1 0,-1 2 0,1-1 0,-1 1 1,1 0-1,-1 1 0,1 0 0,0 0 0,0 0 0,1 1 0,-15 10 0,-31 27-1008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26.0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33 32575,'-5'-15'128,"2"7"-64,0-2-64,3 18 0,0 24 0,0 13-32,-2 5-160,-7-5-5987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26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32127,'0'0'576,"0"5"-544,0 7-32,0 13 0,0 15 0,0 10 0,0 0 0,0-1-48,0-4-240,0-13-849,2-2-5234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26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28685,'0'10'2129,"0"0"-1136,0 0-577,0 2-176,0 1-128,0 4-48,3 3-32,0 8-16,-3-1 0,0 8-16,3 2 0,-3-2-16,2 5-160,-2-8-496,0 1-577,0-1-3953</inkml:trace>
  <inkml:trace contextRef="#ctx0" brushRef="#br0" timeOffset="1">11 458 26956,'0'13'3154,"0"1"-2274,0-6-224,0-3-191,6 0-225,5-5-80,0 0-64,-5 5-32,-1-5-32,-2 0-32,0 7 0,-1 3 0,-2 13 0,0-3-112,0-3-929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27.0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65 32703,'0'0'64,"3"-5"-64,3-12 0,-1 2 0,4 8 0,-4 2 0,3 5 0,-8-5-32,0-5-3426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2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8 414 32239,'-1'3'11,"1"1"0,-1-1 0,0 1 0,1-1 0,0 1 0,0-1 1,0 1-1,1 4 0,-1-3 14,-1 2-4,2 0 0,-1 0-1,1 0 1,0 0 0,0 0 0,1 0-1,0 0 1,5 10 0,-6-14-14,1 1 1,1-1-1,-1 0 1,0 0-1,1 0 0,0 0 1,0 0-1,0 0 1,0-1-1,0 1 0,0-1 1,1 0-1,-1 0 1,1 0-1,-1-1 0,1 1 1,5 1-1,7 0 2,-1-1-1,1 0 1,-1-1-1,1-1 1,26-3-1,-38 2-7,-1 1 0,1-1-1,-1 0 1,0 0 0,0-1 0,1 1 0,-1-1 0,0 1 0,0-1-1,0 0 1,-1 0 0,1 0 0,0 0 0,-1-1 0,1 1-1,-1-1 1,0 0 0,0 0 0,0 1 0,0-1 0,-1 0-1,1-1 1,-1 1 0,1 0 0,-1 0 0,0-1 0,1-6-1,0-3 2,1-1-1,-2 1 1,0-1-1,0 0 1,-3-25-1,1 35-1,0-1 0,0 1 0,0-1 0,0 1 0,-1 0 0,1 0 0,-1 0 0,0 0 0,0 0 0,-1 0 0,1 0 0,-1 1 0,0-1 0,0 1 0,0 0 0,0 0 0,-1 0 0,1 0 0,-1 0 0,1 1 0,-1 0 0,0 0 0,0 0 0,0 0 0,-1 0 0,1 1 0,0 0 0,-6-1 0,5 1 0,-1 0 0,1 1 0,-1-1 0,1 1 0,-1 0 0,1 1 0,-1 0 0,1-1 0,0 2 0,-1-1 0,1 1 0,0-1 0,0 1 0,0 1 0,0-1 0,0 1 0,0 0 0,1 0 0,0 0 0,-1 1 0,1 0 0,0-1 0,-4 7 0,0 1 0,1 1 0,0 0 0,1 1 0,0-1 0,1 1 0,0 0 0,1 1 0,1-1 0,0 1 0,-1 18 0,0 16-2,5 78-1,-1-117 2,0-1 0,1 0 0,0 0 0,0 0 1,1 0-1,0 0 0,1 0 0,0-1 0,0 1 1,0-1-1,1 1 0,0-1 0,0 0 0,1-1 1,0 1-1,0-1 0,1 0 0,-1 0 0,2-1 0,-1 1 1,0-1-1,1-1 0,0 1 0,0-1 0,0 0 1,1-1-1,-1 0 0,1 0 0,0 0 0,-1-1 1,1-1-1,16 3 0,-9-3 1,0 0 0,0-1 0,-1 0 0,1-2 0,0 1 0,0-2 0,24-7 0,-29 7 0,-1-1 0,1-1 0,-1 0 0,0 0 0,0-1 0,-1 0 0,0 0 0,0-1 0,0 0 0,-1-1 0,0 0 0,6-9 0,-1-1 0,0-1 0,-2 0 0,0-1 0,-1 0 0,-2-1 0,0 0 0,7-35 0,-2-9 2,3-81 1,-12-168 24,-3 304-27,1 5 0,-1 0 0,-1 0 0,1 0 0,-1 0 0,0 0 0,0 0 0,0 0 0,-3-6 0,4 10 0,0 1 0,0 0 0,-1 0 0,1 0 0,0 0 0,0 0 0,0 0 0,-1 0 0,1 0 0,0 0 0,0 0 0,0 0 0,-1 0 0,1 0 0,0 0 0,0 0 0,0 0 0,-1 0 0,1 0 0,0 0 0,0 0 0,-1 0 0,1 0 0,0 0 0,0 0 0,0 0 0,0 0 0,-1 1 0,1-1 0,0 0 0,0 0 0,0 0 0,0 0 0,-1 0 0,1 1 0,0-1 0,0 0 0,0 0 0,0 0 0,0 1 0,0-1 0,0 0 0,0 0 0,-1 0 0,1 1 0,0-1 0,0 0 0,0 0 0,0 0 0,0 1 0,0-1 0,-6 22 0,1 1 0,0 0 0,-1 34 0,1 75 0,5-126 0,-1 40 0,5 188 0,-2-203 0,2 0 0,2 0 0,0-1 0,2 0 0,16 40 0,-20-60 0,1 0 0,0 0 0,0-1 0,1 0 0,1 0 0,11 14 0,-14-19 0,1 0 0,-1-1 0,1 1 0,-1-1 0,1 0 0,0 0 0,0-1 0,0 1 0,0-1 0,1 0 0,-1-1 0,1 1 0,-1-1 0,8 1 0,-4-1 0,-1-1 0,0 0 0,0 0 0,1 0 0,-1-1 0,10-2 0,-14 2 0,1-1 0,-1 0 0,0 0 0,0 0 0,0 0 0,0 0 0,0-1 0,-1 0 0,1 0 0,-1 0 0,0 0 0,4-5 0,2-3 0,-1 0 0,0-1 0,-1 0 0,-1 0 0,0 0 0,0-1 0,-1 0 0,-1 0 0,5-22 0,-3-4 0,-2 0 0,-1-39 0,3-25 0,-6 99 0,0 1 0,1-1 0,-1 0 0,1 0 0,0 1 0,0-1 0,0 0 0,1 1 0,-1-1 0,4-5 0,-4 8 0,1 0 0,-1 0 0,1-1 0,0 1 0,-1 0 0,1 1 0,-1-1 0,1 0 0,0 0 0,0 1 0,0-1 0,-1 1 0,1-1 0,0 1 0,0 0 0,0 0 0,0 0 0,0 0 0,0 0 0,-1 0 0,1 0 0,2 1 0,0 0 0,0 1 0,0-1 0,0 0 0,0 1 0,0 0 0,-1 0 0,1 0 0,-1 1 0,1-1 0,-1 1 0,0-1 0,0 1 0,0 0 0,2 4 0,38 52 0,-34-45 0,-13-18 0,0 1 0,0-1 0,0 0 0,-1 1 0,0 0 0,1 0 0,-1 0 0,0 1 0,0 0 0,-1 0 0,1 0 0,0 0 0,-1 1 0,1 0 0,-1 0 0,1 1 0,-9-1 0,6 0 0,0 1 0,0 0 0,1 1 0,-1-1 0,0 1 0,0 1 0,1-1 0,-1 1 0,1 1 0,-1 0 0,1 0 0,-13 7 0,14-5 0,0 1 0,0 0 0,1 1 0,-1-1 0,1 1 0,1 0 0,0 0 0,-1 1 0,2-1 0,-1 1 0,1 0 0,1 0 0,-1 0 0,1 0 0,-1 10 0,1 1 0,0 1 0,1-1 0,0 1 0,2-1 0,4 32 0,-3-44 0,-1 0 0,1-1 0,0 1 0,0-1 0,1 1 0,0-1 0,0 0 0,1 0 0,-1 0 0,1 0 0,1-1 0,-1 0 0,1 0 0,0 0 0,0 0 0,0-1 0,0 1 0,1-2 0,0 1 0,0 0 0,0-1 0,0 0 0,1-1 0,12 4 0,7 1 0,1-2 0,0-1 0,0-1 0,53-1 0,-70-2 0,-1 0 0,1-1 0,0 0 0,0-1 1,0 0-1,-1-1 0,1 0 0,-1 0 0,14-7 0,-19 8 0,0-1-1,1 0 0,-1 0 0,0 0 1,-1-1-1,1 1 0,0-1 1,-1 0-1,0 0 0,0 0 1,0-1-1,-1 1 0,1-1 0,-1 1 1,0-1-1,0 0 0,-1 0 1,1 0-1,-1 0 0,1-6 1,-1-33-216,-1-5-611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2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 32687,'33'-5'48,"26"5"-16,12 0-32,1 0 0,-5 0 0,-12 0 0,-19 0-32,-19-5-80,-17-5-704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52.4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48 710 32255,'-2'0'19,"0"-1"1,0 1 0,1-1-1,-1 1 1,0 0 0,0 0-1,0-1 1,0 1 0,1 1-1,-1-1 1,0 0 0,0 0-1,0 1 1,0-1-1,1 1 1,-1-1 0,0 1-1,1 0 1,-1 0 0,0 0-1,-1 1 1,2 1-22,0 1-1,-1-1 1,1 1 0,1 0 0,-1-1-1,1 1 1,-1 0 0,1-1 0,0 1-1,1 4 1,-1 2 0,20-13 16,-10-2-12,0 0 1,0 0-1,0-2 1,0 1-1,-1-1 0,0 0 1,-1-1-1,1 0 1,11-15-1,5-8 9,31-49-1,-39 50-9,-1 0 0,-1-1 0,-1 0 1,-2-1-1,-1 0 0,7-42 0,-8 17 2,-2 0-1,-1-105 1,-6 160-3,-1 1 0,0-1 0,0 1 0,0-1 0,0 1 0,0-1 0,-1 1 0,1-1 0,0 1 0,-1-1 0,1 1 0,-1-1 0,1 1 0,-1 0 0,0-1 0,0 1 0,1 0 0,-1 0 0,0 0 0,0-1 0,0 1 0,-2-1 0,0 1 0,1 0 0,-1 0 0,0 0 0,0 1 0,0-1 0,0 1 0,0 0 0,0 0 0,1 0 0,-6 0 0,4 1 0,0-1 0,0 1 0,0-1 0,0 1-1,0 1 1,1-1 0,-1 0 0,0 1 0,0 0 0,1 0 0,-1 0 0,1 0-1,0 1 1,-5 3 0,3 0-1,-1 0 0,0 1 0,1-1 0,0 1 0,1 0 0,-7 13-1,4-4 1,1 1 0,0 0 0,1 0-1,1 0 1,1 0 0,-2 23-1,3-29 1,1-1-1,1 1 1,0-1-1,1 1 0,0-1 1,0 1-1,1-1 1,0 0-1,1 0 1,0 0-1,1 0 0,0 0 1,0-1-1,1 1 1,1-1-1,8 11 1,18 18 2,64 56 1,-65-66 2,-1 1-1,51 65 0,-75-85-4,1 1 0,-2 0 0,0 1-1,0-1 1,0 1 0,3 14 0,-7-21 1,0 1-1,0-1 1,-1 1-1,1 0 1,-1-1-1,0 1 1,0 0 0,0-1-1,-1 1 1,1-1-1,-1 1 1,-1 0-1,1-1 1,0 0 0,-1 1-1,0-1 1,0 0-1,-4 5 1,1-3 0,0 0 0,0-1 0,-1 0 0,0 0 0,0 0 0,-1-1 0,1 1 0,-1-2 0,0 1 0,-8 2 0,-9 3 0,-43 11 0,26-13-7,-1-1-1,1-2 1,-66-3 0,86-1 4,17 0 0,-1 0 0,0-1 1,0 0-1,1 1 0,-1-2 1,-6-1-1,10 3 2,0-1 0,1 1 0,-1 0 0,0 0-1,1-1 1,-1 1 0,0 0 0,1-1 0,-1 1 0,1-1 0,-1 1 0,0-1 0,1 1 0,-1-1 0,1 1 0,-1-1-1,1 1 1,0-1 0,-1 0 0,1 1 0,0-1 0,-1 0 0,1 1 0,0-1 0,0 0 0,-1 0 0,1 1 0,0-1 0,0 0-1,0 0 1,0 1 0,0-1 0,0 0 0,0 0 0,0 1 0,1-1 0,-1 0 0,0 1 0,0-1 0,0 0 0,1 1-1,-1-1 1,0 0 0,1 1 0,-1-1 0,1 0 0,-1 1 0,1-1 0,3-1 0,-1 0 1,0 1-1,0 0 1,1 0-1,-1 0 1,0 0-1,1 0 1,-1 1-1,1-1 1,-1 1 0,1 0-1,-1 0 1,1 0-1,4 2 1,5-2-1,17 0 1,111-3 9,-117 0-7,0 0-1,0-2 1,45-14 0,-48 12 0,0-2 1,-1 0-1,0-1 1,0-2-1,-1 1 1,20-18-1,-29 20 0,0 0 0,-1-1 1,0 0-1,-1 0 0,0-1 0,-1 0 0,0 0 0,0-1 0,-1 0 0,-1 0 0,7-23 1,-3 1 0,-2-1 1,-2 0-1,-1 0 1,-2 0-1,-3-57 1,0 90-4,1 1-1,0-1 1,-1 0 0,0 0-1,1 0 1,-1 1 0,0-1-1,0 0 1,0 1 0,0-1 0,0 1-1,0-1 1,0 1 0,-1 0-1,1-1 1,0 1 0,-1 0-1,1 0 1,-1 0 0,1 0-1,-1 0 1,0 0 0,1 0-1,-1 1 1,0-1 0,0 1 0,0-1-1,1 1 1,-1 0 0,0-1-1,-3 1 1,0 0-1,0 0 1,1-1-1,-1 2 0,0-1 1,1 0-1,-1 1 0,1 0 1,-1 0-1,1 0 0,-1 1 1,1 0-1,-7 3 0,7-1 0,-1 0 0,1 0 0,0 1 0,0-1-1,0 1 1,1 0 0,0 0 0,0 0 0,0 1 0,0-1-1,1 1 1,0 0 0,0-1 0,0 1 0,1 0 0,-1 7-1,-1 13-2,0 0 0,1 34 0,2-40 3,1 1-1,1-1 1,0 0-1,1-1 1,11 35 0,-10-44 0,0 1 1,1-1-1,0 0 1,1 0 0,0 0-1,1-1 1,0 0-1,0 0 1,1-1 0,0 0-1,14 11 1,-15-14 0,1 0 0,-1 0 0,1-1 0,0 0 0,0 0 0,0 0 0,1-1 0,15 3 0,-4-3 0,1-1 0,34 0 0,-50-2 1,0 0 0,0-1-1,0 1 1,1-1 0,-1 0 0,0-1-1,0 1 1,0-1 0,-1 0 0,1 0 0,0-1-1,-1 1 1,1-1 0,-1 0 0,6-6 0,-3 3 0,-1-1 1,0 0 0,-1 0 0,0-1 0,0 0 0,-1 0 0,0 0-1,5-13 1,0-9-1,-1 0-1,-1-1 1,-2 0-1,2-46 0,6-34 14,-12 106-14,0-1 0,0 0 0,1 1 0,-1-1 0,1 1 0,1 0 0,-1 0 0,1-1 0,0 1 0,0 1 0,0-1 0,6-5 0,-7 7-2,1 1 0,0 0 0,0 0 0,0 0 0,1 0-1,-1 1 1,0-1 0,1 1 0,-1 0 0,1 0 0,-1 0-1,1 1 1,-1-1 0,1 1 0,0-1 0,-1 1 0,1 1-1,0-1 1,-1 0 0,6 2 0,-6-1 0,0 0 1,0 1-1,0-1 1,-1 1-1,1-1 0,0 1 1,-1 0-1,1 0 1,-1 0-1,0 1 0,1-1 1,-1 1-1,0-1 1,0 1-1,-1-1 1,1 1-1,-1 0 0,1 0 1,-1 0-1,1 3 1,2 3-5,-2 0 1,1-1-1,-1 1 0,0 0 1,0 0-1,-1 14 1,-1-22 50,-1-5-7,0 0-39,0 0 1,-1 0 0,0 0-1,0 0 1,0 0 0,0 1 0,-1-1-1,0 1 1,1-1 0,-1 1-1,0 0 1,-1 0 0,1 1-1,0-1 1,-1 0 0,0 1 0,1 0-1,-1 0 1,0 0 0,0 0-1,0 1 1,0 0 0,-1-1 0,1 2-1,0-1 1,0 0 0,-1 1-1,-7 0 1,5 0-2,1 0 1,0 1-1,-1 0 1,1 0-1,0 0 0,0 1 1,0 0-1,0 0 0,0 0 1,1 1-1,-1 0 1,1 0-1,-1 1 0,1-1 1,0 1-1,0 0 0,1 0 1,-1 1-1,1-1 1,-4 7-1,0 4 1,1 0-1,0 0 1,1 1 0,1 0 0,0 0 0,1 0-1,1 0 1,1 1 0,0-1 0,1 1-1,1 0 1,2 24 0,-1-34 0,-1-1 1,1 0-1,0 1 0,0-1 0,1 0 1,0 0-1,0 0 0,1 0 1,-1 0-1,1-1 0,1 1 1,-1-1-1,1 1 0,0-1 1,0 0-1,0-1 0,1 1 0,-1-1 1,1 0-1,9 6 0,-4-4 1,0-1 1,1-1-1,-1 1 0,1-1 0,0-1 0,0 0 0,0-1 0,0 0 0,1-1 0,21 0 1,-20 0 1,-1-1 0,1-1 0,0 0 0,-1-1 0,1 0 0,-1-1 1,0 0-1,0-1 0,0-1 0,0 1 0,-1-2 0,0 0 0,0 0 0,0-1 1,-1 0-1,0-1 0,0 0 0,-1-1 0,14-15 0,-16 14-1,-1 1 0,1-1 0,-2-1 0,1 1 0,-1-1 0,-1 0 0,0 0 0,0 0-1,-1-1 1,1-12 0,0-12 3,-1-71 1,-3 74-5,0 32 0,-3-26 9,3 26-9,0 0 0,-1 0 0,1 1 0,0-1 1,-1 0-1,1 1 0,-1-1 0,1 0 0,-1 1 0,1-1 0,-1 1 1,1-1-1,-1 0 0,1 1 0,-1 0 0,0-1 0,1 1 0,-1-1 1,0 1-1,0 0 0,1-1 0,-1 1 0,0 0 0,0 0 0,1 0 1,-1 0-1,0-1 0,0 1 0,-1 0 0,1 1-1,1 0 0,-1 0-1,1 0 1,-1 0 0,0 0 0,1 0-1,0 0 1,-1 1 0,1-1-1,0 0 1,-1 0 0,1 0 0,0 0-1,0 0 1,0 1 0,0-1 0,0 0-1,1 1 1,-1 1-1,-3 39-1,3 0 0,7 64 1,-5-93 1,0 1 0,2-1 0,-1 0 0,1 0 1,1 0-1,0-1 0,1 0 0,0 0 0,1 0 0,1-1 1,0 0-1,10 12 0,-15-20-1,0-1 0,0 0 0,0 0 0,0 0 0,0 0 1,0 0-1,1-1 0,-1 0 0,1 1 0,-1-1 0,1 0 0,-1-1 0,1 1 0,0-1 1,-1 1-1,1-1 0,0 0 0,0 0 0,-1-1 0,6 0 0,-4 0 3,-1 0 0,1 0-1,-1-1 1,1 1-1,-1-1 1,0 0 0,0 0-1,0 0 1,0-1 0,0 1-1,0-1 1,-1 0 0,1 0-1,-1 0 1,4-5 0,-2-1 0,0 0 0,0 0 1,-1-1-1,-1 0 0,1 0 1,-2 0-1,1 0 1,-1 0-1,1-16 0,-1-15 3,-4-45 0,1 29 17,1 52-19,0-18 1,0 22-2,0 1 0,0-1 0,0 1 0,0-1 0,0 1 0,0-1 0,0 1-1,-1-1 1,1 1 0,0-1 0,0 1 0,0-1 0,-1 1 0,1-1-1,0 1 1,0-1 0,-1 1 0,1-1 0,0 1 0,-1-1 0,1 1-1,0 0 1,-1-1 0,1 1 0,-1 0 0,1-1 0,-1 1 0,1 0 0,-1 0-1,0-1 1,0 2-2,1-1 0,-1 1 1,0 0-1,0-1 0,1 1 0,-1 0 0,0-1 0,1 1 0,-1 0 0,1 0 0,-1-1 0,1 1 1,-1 0-1,1 0 0,0 0 0,0 0 0,-1 0 0,1 0 0,0-1 0,0 1 0,0 0 0,0 0 1,0 0-1,0 0 0,0 2 0,-1 32-6,1-30 8,0 42-1,-1-6 0,8 76 0,-5-106 0,0 0 0,0 1 0,1-1 0,1-1 0,0 1 0,0 0 0,1-1 0,0 0 0,1 0 0,0-1 0,11 14 0,-13-20 0,0 1 0,0-1 0,1 0 0,-1 0 0,0 0 0,1-1 1,0 0-1,-1 0 0,1 0 0,0 0 0,0-1 0,0 0 0,9 1 0,-10-1 2,-1-1-1,1 1 0,-1-1 1,1 0-1,0 0 0,-1-1 1,1 1-1,-1-1 0,1 0 1,-1 0-1,1 0 0,-1 0 1,0 0-1,1-1 0,-1 0 1,0 1-1,0-1 0,0-1 1,0 1-1,3-3 0,-1-3 0,0 0 0,0 0 0,0 0 0,-1-1 0,-1 1 0,1-1 0,-1 0 0,-1 0 0,0-1 0,0 1 0,1-15 0,-1-16 4,-3-58-1,-1 38-6,-1 9 2,2 34-1,0 0 1,1 1-1,3-27 0,-3 42 1,1 0-1,-1 0 1,1 1-1,-1-1 1,1 0-1,-1 0 1,1 0-1,-1 1 1,1-1-1,0 0 1,-1 0-1,1 1 1,0-1-1,-1 1 1,1-1-1,0 1 1,0-1-1,0 1 1,0-1-1,0 1 0,-1 0 1,1-1-1,0 1 1,0 0-1,0 0 1,2 0-1,29-2-13,-24 3 13,-1-2-1,1 1 1,-1 1-1,1-1 1,-1 1-1,1 1 0,-1-1 1,10 4-1,-13-3 1,-1 0 0,1 1 0,-1-1 0,1 0 0,-1 1 0,0 0 0,0 0 0,0 0 0,0 0 0,-1 0 0,1 1 0,-1-1 0,0 1 0,0-1 0,2 5 0,1 5-2,-1-1 1,0 1-1,-1 0 1,0 0-1,-1 1 1,0-1 0,-1 16-1,-6 96 1,3-102 4,1-12-8,0 1 0,0 0 1,3 19-1,-2-29 5,1-1 0,0 1 0,-1 0 0,1 0 0,0-1 0,0 1 0,0 0-1,0-1 1,1 1 0,-1-1 0,0 0 0,1 1 0,-1-1 0,1 0 0,-1 0 0,1 0 0,-1 0 0,1 0 0,0 0 0,0 0 0,0 0 0,-1-1 0,1 1 0,0-1 0,0 1 0,3-1 0,8 2-3,0-1 0,23 0 0,-28-1 4,-1 0 1,0 0 0,1 0 0,-1-1 0,0 0 0,0 0 0,0-1 0,0 0 1,0 0-1,0 0 0,0-1 0,-1 0 0,1-1 0,-1 1 0,0-1 0,0-1 0,0 1 0,-1-1 0,1 0 1,-1 0-1,0 0 0,-1-1 0,1 0 0,-1 0 0,0 0 0,-1 0 0,5-11 0,-4 7 2,-1-1 0,0 0 0,0 0-1,-1 0 1,0-1 0,-1-17 0,-1 3 12,-5-47 1,1 55-7,0 1-1,-1 0 1,0 0 0,-2 1 0,0-1 0,-11-18-1,12 30 4,6 14-20,0-6 7,1 45-2,9 65-1,-6-88 6,1 0-1,1 0 0,2 0 1,14 33-1,-20-53-2,0 0 1,1 0-1,0-1 0,-1 1 0,2 0 1,-1-1-1,0 0 0,1 0 1,0 0-1,0-1 0,0 1 0,0-1 1,1 0-1,0 0 0,-1 0 1,8 2-1,-3-2 2,1 0 1,0-1-1,0-1 1,0 0-1,0 0 1,0-1-1,19-2 1,-25 2-2,0 0 0,0-1 1,1 0-1,-1 0 0,0 0 0,0 0 1,0-1-1,0 0 0,-1 1 0,1-1 1,0-1-1,-1 1 0,1-1 1,-1 1-1,0-1 0,4-4 0,-2 1 1,-1-1 0,1 1 0,-2 0 0,1-1 0,-1 0 0,0 0-1,0 0 1,2-12 0,1-10 0,-2 0 0,-1 0 0,-1-51 0,-2 77-1,-2-81 8,-23-135 0,6 87 21,19 132-29,0 0 0,-1 0 0,1 0 0,0 1 0,0-1 0,0 0 0,0 0 0,0 0 0,0 0 0,0 0 0,0 0 0,0 0 0,-1 0 0,1 0 0,0 0 0,0 0 0,0 0 0,0 0 0,0 0 0,0 0 0,0 0 0,-1 0 0,1 0 0,0 0 0,0 0-1,0 0 1,0 0 0,0 0 0,0 0 0,-1 0 0,1 0 0,0 0 0,0 0 0,0 0 0,0 0 0,0 0 0,0 0 0,0 0 0,0 0 0,-1 0 0,1-1 0,0 1 0,0 0 0,0 0 0,0 0 0,0 0 0,0 0 0,0 0 0,-4 16-9,3 207 6,2-115 3,1-69 0,1-1 0,2 1 0,1-1 0,3-1 0,19 59 0,-24-86 1,0-1-1,0 1 1,0 0-1,1-1 1,1 0-1,0 0 1,0 0 0,1-1-1,0 0 1,0-1-1,0 1 1,1-1-1,10 6 1,-10-8 0,1 0-1,-1-1 1,1 0-1,0 0 1,0-1-1,1 0 1,-1-1 0,1 0-1,-1 0 1,1-1-1,0-1 1,-1 1-1,20-3 1,-25 1-1,0 0 0,0 0 1,0 0-1,-1 0 0,1 0 0,0-1 1,-1 0-1,0 0 0,1 0 0,-1 0 1,0 0-1,0 0 0,0-1 0,0 0 1,0 0-1,-1 1 0,1-1 0,-1-1 1,0 1-1,0 0 0,0-1 0,0 1 1,-1-1-1,1 1 0,-1-1 0,0 0 1,1-6-1,2-9 3,-1-1-1,-1 0 1,0-40 0,-2 51-2,0-15 2,1 1 1,-1-1-1,-1 0 1,-1 0 0,-1 0 0,-2 1-1,-8-29 1,11 78-17,2-16 12,1 0 1,0 0 0,0 0 0,1 0-1,1 0 1,0 0 0,0-1 0,1 1-1,0-1 1,0 0 0,1 0 0,9 12 0,-10-15 0,1 0 0,0 0 0,1-1 0,-1 0 0,1 0 1,0 0-1,0 0 0,1-1 0,-1 0 0,1-1 0,0 0 1,0 0-1,0 0 0,0-1 0,1 0 0,-1 0 0,1 0 1,7-1-1,-5 0 1,-1 0 1,1-1 0,-1 0 0,1-1-1,-1 0 1,1 0 0,10-4 0,-16 4-2,0-1 0,-1 0 0,1 1 0,-1-2 0,0 1 0,1 0 0,-1-1-1,0 1 1,0-1 0,0 0 0,-1 0 0,1 0 0,-1 0 0,0-1 0,0 1 0,0-1 0,0 1 0,0-1 0,-1 0 0,2-4 0,3-18 6,-2 0-1,0 0 1,-2-1-1,-1 1 1,-4-51-1,2 9-6,1 53 1,0 35 0,-6 90 0,-20 111 0,16-141 0,-10 86 0,3-16 0,-40 168 0,55-310 3,-3 11-7,0 0 0,-1-1 0,-14 29 0,19-43 3,-1-1 0,0 1 0,0-1 0,-1 1 1,1-1-1,0 0 0,-1 0 0,0 0 1,0 0-1,0-1 0,0 1 0,0-1 0,-1 0 1,1 0-1,-1 0 0,1 0 0,-1 0 1,0-1-1,1 0 0,-1 0 0,0 0 1,0 0-1,-7 0 0,8-1 1,0 0 0,1-1 0,-1 0 0,0 1 0,1-1 0,-1 0 0,1 0 0,0-1 0,-1 1 0,1-1 0,0 1 0,0-1 0,0 1 0,0-1 0,0 0 0,0 0 0,0 0 0,0 0 0,1 0 0,-1-1 0,1 1 0,0 0 0,0-1 0,0 1 0,0-1 0,0 1 0,-1-5 0,-2-9 0,0 0 0,0-1 0,0-19 0,3 29 0,-5-60 0,3 0 0,7-78 0,-3 136 0,1-1 0,0 1 0,0 0 0,1 0 0,0 0 0,0 1 0,1-1 0,0 1 0,1 0 0,-1 0 0,2 0 0,-1 1 0,1-1 0,0 1 0,9-7 0,10-8 0,1 2 0,56-34 0,-54 36 0,234-122-3,-255 137-28,-6 3 15,1 0-1,-1-1 0,0 1 0,1-1 1,-1 1-1,0-1 0,0 1 0,1-1 1,-1 0-1,0 0 0,0 0 1,0 1-1,0-1 0,0 0 0,0 0 1,0 0-1,-1-1 0,1 1 0,0 0 1,0 0-1,-1 0 0,1-1 0,-1 1 1,1 0-1,-1 0 0,1-3 0,-1-8-1242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52.80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138 107 32303,'-9'-4'25,"-1"1"0,1 0 1,-1 1-1,0 1 1,0-1-1,0 1 0,0 1 1,0 0-1,-14 1 0,23 0-25,0-1 0,0 0 1,0 0-1,0 1 0,0-1 0,0 1 0,0-1 0,0 1 0,1-1 0,-1 1 0,0-1 1,0 1-1,0 0 0,1-1 0,-1 1 0,0 0 0,1 0 0,-1 0 0,1 0 0,-1-1 1,0 3-1,-6 27-7,7-19 5,0-1 0,0 0-1,4 21 1,-2-26 2,0 0 0,0 0 0,0 0 0,0 0 0,1 0 1,0 0-1,0 0 0,0-1 0,0 0 0,1 0 0,0 0 0,-1 0 0,2 0 0,-1-1 0,0 1 1,1-1-1,-1 0 0,1-1 0,0 1 0,0-1 0,8 3 0,3 0 6,-1-1 1,1 0-1,0-1 0,0-1 0,1-1 0,16 0 0,-30-1-3,0 0 0,0 0-1,0-1 1,0 0 0,-1 1-1,1-1 1,0 0 0,0 0-1,-1 0 1,1-1-1,-1 1 1,1-1 0,-1 1-1,1-1 1,-1 0 0,0 0-1,0 0 1,0 0 0,0 0-1,0 0 1,-1-1 0,1 1-1,-1-1 1,1 1 0,-1-1-1,0 0 1,0 1 0,0-1-1,0 0 1,0-5 0,2-8 6,0 1 0,-2-1 0,0 0 0,-1-22 0,-1 31-8,0 0 0,0-1-1,-1 1 1,0 0 0,0 0-1,0 0 1,-1 0-1,0 0 1,-1 1 0,1-1-1,-1 1 1,-5-6 0,5 7-7,0 1 0,1-1 1,-2 1-1,1 0 0,0 0 1,-1 1-1,1-1 0,-1 1 0,0 0 1,0 1-1,-1-1 0,1 1 1,0 0-1,-1 0 0,-10-2 1,0 6-292,11 13-586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53.1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37 31294,'16'0'561,"9"-5"-177,14-7-160,11 0-128,5 4-48,0 8-32,-2 0-16,-6 0-16,-11 0-144,-14 0-833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43.3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30398,'22'7'864,"11"-2"1,11-3-513,12-2-208,7 0-64,6 0-48,1 0-32,-12 0 32,-9 0-32,-15 0 0,-15 0 0,-11 0-32,-8-2-384,-14 0-4787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56.3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2 664 31630,'-1'46'391,"3"156"275,-1-195-666,0 0 0,1 1 0,-1-1 0,5 11 0,-5-16 0,-1 0 0,1-1 0,0 1 0,0-1 0,-1 1 0,1-1 0,0 1 0,0-1 0,1 0 0,-1 0 0,0 1 0,0-1 0,1 0 0,-1 0 0,0 0 0,1 0 0,-1 0 0,1-1 0,-1 1 0,1 0 0,0-1 0,-1 1 0,1-1 0,-1 0 0,1 1 0,2-1 0,-1 0 0,0 0 1,0-1-1,0 1 0,0-1 0,-1 0 1,1 0-1,0 0 0,0 0 1,-1 0-1,1-1 0,0 1 1,-1-1-1,0 0 0,1 0 0,-1 0 1,0 0-1,0 0 0,0 0 1,0 0-1,0-1 0,-1 1 1,3-4-1,3-7 2,-1-1 0,0 0 0,6-19 1,-7 18-3,190-643 15,-171 571-14,-15 54-1,21-50 0,-28 95-3,8 97-4,43 187 0,-8-60 9,-35-171-3,1 107 1,-11-88 13,-1-93-12,0 0-1,-1 0 0,1 0 1,-2 0-1,0 0 0,0 1 1,-6-12-1,-35-61-11,35 65 6,-1-2-5,-2-1 0,0 1 0,-1 1-1,-1 0 1,-25-23 0,34 35 7,-1 1 0,1-1 0,-1 1-1,1 1 1,-1-1 0,0 1 0,0 0 0,-1 0 0,1 1-1,-1 0 1,1 0 0,-1 0 0,0 1 0,1 0-1,-1 1 1,0-1 0,0 1 0,0 0 0,0 1 0,1 0-1,-14 3 1,17-3 2,-1 1 1,1 0-1,0 0 0,0 0 0,0 0 0,0 0 0,1 0 1,-1 1-1,1 0 0,-1-1 0,1 1 0,0 0 0,0 0 1,0 0-1,0 0 0,1 0 0,-1 1 0,1-1 0,0 0 1,0 1-1,0-1 0,0 1 0,1 0 0,-1 5 0,0 6-2,0-1-1,1 0 0,0 1 1,2-1-1,2 15 1,-2-20 3,1 1 0,0-1 0,0 0 0,1 0 0,1 0 0,-1-1 0,1 1 1,1-1-1,-1 0 0,2-1 0,-1 1 0,1-1 0,0-1 0,0 1 0,1-1 1,-1 0-1,1-1 0,1 0 0,9 5 0,1-1 2,0-1-1,1-1 1,-1 0-1,1-2 1,1 0-1,-1-1 1,1-1-1,20 0 1,-18-2 4,0-1 0,1 0-1,34-7 1,-50 5-4,0 0 0,0 0-1,0-1 1,0 0-1,-1-1 1,1 0-1,-1 0 1,0-1-1,0 1 1,-1-1-1,1-1 1,-1 1-1,6-8 1,-3 1 1,0 1 1,-1-1-1,-1-1 1,0 1-1,-1-1 1,0 0-1,-1-1 1,0 0 0,-1 1-1,0-1 1,1-22-1,1-15 1,-4-98-1,-3 84-4,1 9 3,1-10 14,-13-116 1,8 172-7,4 10-11,-1 1 1,1-1-1,0 0 0,-1 0 1,1 0-1,0 0 0,-1 1 1,1-1-1,0 0 0,0 0 1,-1 1-1,1-1 0,0 0 1,0 0-1,-1 1 0,1-1 1,0 0-1,0 1 0,0-1 1,-1 0-1,1 1 1,0-1-1,0 0 0,0 1 1,0-1-1,0 0 0,0 1 1,0-1-1,0 0 0,0 1 1,0-1-1,0 1 0,0-1 1,0 0-1,0 1 0,-11 63-2,-5 127 0,16 75 4,1-236-1,-1-11 0,2-1 0,0 1 0,0 0 0,2-1 0,0 0 0,8 19 0,-11-32 0,1 0 0,1 1 0,-1-1 0,1 0 0,0 0 0,0-1 0,0 1 0,1 0 0,0-1 0,-1 0 0,2 0 0,-1 0 0,0-1 0,1 1 0,0-1 0,-1 0 0,1 0 0,0-1 0,1 1 0,-1-1 0,0 0 0,1-1 0,-1 1 0,7 0 0,0-1 2,0 0 0,0-1 0,0 0 0,0-1 1,22-4-1,-28 4-2,0-1 1,1 0-1,-1-1 1,0 1-1,-1-1 0,1 0 1,-1-1-1,1 0 1,-1 1-1,0-2 1,0 1-1,6-8 1,-2 1-1,-1 0 1,-1-1 0,0-1 0,0 1-1,-1-1 1,-1 0 0,0 0-1,-1-1 1,0 1 0,3-28 0,-2-11 1,-1-83 1,-4 106-3,1-19 1,1 29 1,-2 1 0,0-1-1,0 1 1,-2-1 0,-1 1 0,0 0 0,-8-27 0,11 45-2,0-1 1,-1 1-1,1-1 0,0 0 1,0 1-1,0-1 0,-1 1 1,1-1-1,0 1 1,-1-1-1,1 1 0,0-1 1,-1 1-1,1-1 0,-1 1 1,1 0-1,-1-1 0,1 1 1,-1-1-1,1 1 0,-1 0 1,1 0-1,-1-1 0,1 1 1,-1 0-1,0 0 1,1 0-1,-1 0 0,1-1 1,-1 1-1,0 0 0,1 0 1,-1 0-1,1 0 0,-1 1 1,0-1-1,1 0 0,-1 0 1,1 0-1,-1 0 1,0 1-1,1-1 0,-2 1 1,1 0-2,-1 0 0,1 0 0,-1 1 0,1-1 0,-1 1 0,1-1 0,0 1 0,0 0 0,0-1 0,0 1 0,0 0 0,0 0 1,0 1-1,-6 25 0,2 0 1,2 0-1,0 1 1,2-1 0,2 38-1,0-16 1,0-5 0,10 80 1,-7-103-3,1 1-1,1-1 1,1 1-1,1-2 1,14 27 0,-20-43 1,1 0 1,0 0 0,1 0 0,-1 0 0,1-1-1,0 1 1,0-1 0,1 0 0,-1 0 0,1 0-1,0-1 1,0 0 0,0 0 0,0 0 0,0-1-1,10 4 1,-4-3 0,0-1 0,0 0 1,0-1-1,0 0 0,1-1 0,-1 0 0,21-4 0,-28 3 0,1 0 0,-1-1 0,1 1 0,-1-1 0,1 0 0,-1-1 0,0 1 0,0-1 1,0 0-1,0 1 0,-1-2 0,1 1 0,-1 0 0,0-1 0,0 0 0,0 0 0,0 1 0,-1-2 0,1 1 0,-1 0 0,2-6 0,5-11-1,-1-1-1,-1 0 0,4-24 1,32-214-58,-43 257 58,1 0 1,0 0-1,0 0 1,0 0-1,0 0 0,0 0 1,1 0-1,-1 0 1,1 1-1,0-1 0,0 1 1,0-1-1,0 1 1,0 0-1,1 0 0,-1-1 1,1 2-1,-1-1 1,1 0-1,0 1 1,3-3-1,0 3-1,0-1 0,0 1 0,-1 0 0,1 0 0,0 1 0,0 0 0,0 0 0,0 0 0,0 0 0,10 3 0,-13-2 1,0 1 1,0-1-1,0 0 0,0 1 0,0-1 0,0 1 0,-1 0 1,1 0-1,0 0 0,-1 1 0,0-1 0,0 0 0,1 1 1,-1-1-1,1 4 0,-2-2 4,-14-3 37,1-1-39,0 0 1,0 1-1,-19 4 0,25-4-1,0 1 0,1 0 0,-1 0 0,1 1 0,0 0 0,0 0 0,0 0 0,0 0 0,1 1 0,-5 4 0,-2 2 0,1 1 0,0 0 0,1 1 0,1 0 0,0 0 0,0 1 0,1 0 0,1 1 0,0-1 0,0 1 0,2 0 0,0 1 0,1-1 0,0 1 0,1-1 0,0 1 0,1 23 0,1-34 0,0 1 0,1-1 0,-1 1 0,1 0 1,-1-1-1,1 1 0,1-1 0,-1 1 0,1-1 0,0 0 0,0 0 1,0 0-1,0 0 0,1 0 0,-1 0 0,1 0 0,0-1 0,5 5 0,-3-4 2,0-1-1,0 1 0,1-1 0,0 0 0,-1-1 0,1 1 0,0-1 0,0 0 0,0-1 0,1 0 0,-1 0 0,12 1 0,-9-1 0,0-1 0,1 0-1,-1 0 1,1-1 0,-1 0 0,11-3-1,-15 2 1,-1 0 0,1 0 0,0 0 0,0-1 0,-1 1-1,0-1 1,1 0 0,-1 0 0,0-1 0,-1 0-1,1 1 1,4-6 0,1-4 0,0 0 1,-1 0-1,-1 0 1,0-1-1,-1 0 0,0 0 1,-1-1-1,0 0 1,-2 0-1,4-24 0,-2-8 6,-3 0-1,-4-54 1,-5 72 3,7 28-10,0 1 0,0-1 0,0 1 0,0 0 0,0-1 0,0 1 0,-1-1 0,1 1 1,0-1-1,0 1 0,0 0 0,-1-1 0,1 1 0,0-1 0,-1 1 0,1 0 0,0-1 0,-1 1 0,1 0 0,0-1 0,-1 1 0,1 0 0,-1 0 0,1-1 0,0 1 0,-1 0 0,1 0 0,-1 0 0,1 0 1,-1 0-1,1 0 0,-1 0 0,1-1 0,-1 1 0,1 0 0,-1 1 0,1-1 0,-1 0 0,1 0 0,0 0 0,-1 0 0,1 0 0,-1 0 0,1 1 0,-1-1 0,1 0 0,-1 0 0,1 0 0,0 1 0,-1-1 1,1 0-1,0 1 0,-1-1 0,1 0 0,0 1 0,-1-1 0,1 1 0,0-1 0,0 0 0,-1 1 0,1 0 0,-3 4 0,0 0 0,1 0 0,-1 0 0,1 0 0,0 0 0,1 1 0,-1-1 0,0 12 0,-4 51 0,6-57 0,-2 13 0,1 1 0,0-1 0,1 0 0,1 0 0,7 37 0,-7-55 0,1 0 0,-1 0 0,2 0 0,-1 0 0,1-1 0,-1 1 0,2 0 0,-1-1 0,0 0 0,1 0 0,0 0 0,0 0 0,1-1 0,-1 1 0,1-1 0,0 0 0,0-1 0,1 1 0,-1-1 0,1 0 0,-1 0 0,10 2 0,-6-2 0,-1 0 0,1-1 0,0 0 0,0-1 0,0 0 0,0 0 0,0-1 0,18-2 0,-23 2 0,0-1 0,0 0 0,1 0 0,-1-1 0,0 1 0,0-1 0,0 0 0,0 0 0,0 0 0,-1 0 0,1-1 0,-1 1 0,1-1 0,-1 0 0,0 0 0,0-1 0,0 1 0,-1 0 0,1-1 0,2-4 0,1-6 0,0 0 0,0-1 0,-2 1 0,0-1 0,0 0 0,2-25 0,-2-96 0,-5 93 0,8-61 0,-7 102 0,0 1-1,1-1 1,-1 1 0,1-1 0,-1 1-1,1-1 1,0 1 0,0 0 0,-1-1-1,1 1 1,0 0 0,0 0-1,0 0 1,0 0 0,1 0 0,-1 0-1,0 0 1,0 0 0,1 0 0,-1 0-1,0 0 1,1 1 0,-1-1 0,1 1-1,-1-1 1,1 1 0,-1 0-1,1-1 1,2 1 0,-1 0-1,0-1 1,0 1-1,0 0 1,0 1-1,0-1 1,0 0-1,0 1 1,0 0-1,0 0 1,-1 0-1,1 0 1,0 0-1,0 0 0,3 3 1,1 3 0,0 0 0,0 0 0,-1 0 0,0 0 0,-1 1 0,8 14 0,-2-2 0,15 37 0,-25-54 3,-3-21 10,-1 14-13,1 0 0,-1 0 0,0 0 0,0 1 0,0-1 0,0 1 0,0 0 0,-1-1 1,1 2-1,-1-1 0,0 0 0,0 1 0,0 0 0,-8-3 0,10 4-1,-1 0 1,1 0 0,-1 0-1,1 1 1,-1-1-1,1 1 1,-1 0-1,1 0 1,-1 0-1,0 0 1,1 0-1,-1 0 1,1 1-1,-1 0 1,1-1-1,-1 1 1,1 0-1,0 0 1,-1 0-1,1 0 1,0 1-1,0-1 1,-1 0-1,1 1 1,0 0 0,1 0-1,-1-1 1,0 1-1,-1 3 1,-2 1-1,1 1 1,0 0 0,1 0-1,-1 0 1,2 1 0,-1-1-1,1 1 1,0 0 0,-2 12-1,2 9 2,0 38-1,2-56 0,0-4 0,0 0 0,1 0 0,0 0 0,0 0 0,0 0 0,1 0 0,0 0 0,1 0 0,-1-1 0,1 1 0,0-1 0,5 7 0,-5-9 0,1 1 0,0-1 0,0 0 0,0 0 0,0-1 0,1 1 0,-1-1 0,1 0 0,0 0 0,0-1 0,0 1 0,0-1 0,0 0 0,1 0 0,-1-1 0,7 2 0,14 0 0,0-1 0,1-1 0,33-2 0,-54 0 0,-1 1 0,0-1 0,0 0 1,0 0-1,0-1 0,0 1 0,0-1 0,-1 0 0,1 0 1,0-1-1,-1 0 0,0 1 0,1-1 0,4-5 0,-3 2 1,-1 0 0,0-1-1,0 1 1,0-1 0,-1 0-1,0 0 1,-1 0-1,5-11 1,-1-5 0,-1 1 1,-1-1-1,-1 0 0,-1-1 1,0-35-1,-3 16-1,-1-318 0,-6 294 13,7 67-13,0 0 0,0 1 0,0-1 0,0 0 0,0 0 0,0 0 0,-1 0 0,1 0 0,0 0 0,0 1 0,0-1 0,0 0 0,0 0 0,0 0 0,0 0-1,0 0 1,-1 0 0,1 0 0,0 1 0,0-1 0,0 0 0,0 0 0,0 0 0,0 0 0,-1 0 0,1 0 0,0 0 0,0 0 0,0 0 0,0 0 0,-1 0 0,1 0 0,0 0 0,0 0 0,0 0-1,0 0 1,0 0 0,-1 0 0,1 0 0,0 0 0,0 0 0,0 0 0,0 0 0,0 0 0,-1 0 0,1-1 0,0 1 0,0 0 0,0 0 0,0 0 0,0 0 0,0 0 0,0 0 0,-1 0 0,1-1-1,0 1 1,0 0 0,0 0 0,0 0 0,0 0 0,0-1 0,-6 19-7,-1 61 5,6 140 1,2-102 1,0-76 0,1 0 0,1 0 0,3-1 0,1 1 0,19 58 0,-25-95 0,6 9 0,-1-35 13,-1-15-12,4-35-5,20-81 0,-24 132 2,1 1 0,1 1 0,1-1 0,1 1-1,0 0 1,1 1 0,2 0 0,22-29 0,-30 43 1,0-1 0,1 1 0,-1 0 0,1 0 0,0 0 0,0 1 0,0-1 0,0 1 0,0 1 0,1-1 0,-1 1 0,1-1 0,0 2 1,0-1-1,0 1 0,0 0 0,0 0 0,0 0 0,12 1 0,-15 1 1,0-1-1,0 1 1,-1 0 0,1 0 0,0 0-1,0 0 1,-1 1 0,1-1-1,0 1 1,-1-1 0,0 1 0,1 0-1,-1 0 1,0 0 0,0 0-1,0 0 1,0 1 0,0-1 0,-1 1-1,1-1 1,-1 1 0,0 0-1,0-1 1,1 1 0,-2 0 0,1 0-1,0 0 1,0 5 0,1-2-2,-1 0 1,0 1-1,-1-1 1,0 1-1,0-1 1,0 1-1,0-1 1,-1 1-1,0-1 1,-1 1-1,0-1 1,0 0-1,-3 8 1,-1-5 1,1-1 1,-1-1 0,-1 1 0,0-1 0,0 0 0,0-1-1,-1 1 1,1-1 0,-2-1 0,1 0 0,0 0 0,-1 0-1,-16 5 1,8-4 0,-1 0-1,0-1 0,0-1 0,-1-1 0,0 0 1,-26 0-1,45-5-1,-1 1 1,0 0-1,0-1 0,1 1 1,-1-1-1,1 1 1,-1-1-1,1 1 0,0-1 1,0 1-1,-1-1 0,1 1 1,0-1-1,0 1 0,1-1 1,-1 1-1,1-3 1,-1 1-2,-1-7 0,2-14 1,-1 24 1,0-1 0,0 1 0,1-1 0,-1 1 0,0 0 0,0-1 0,1 1 0,-1-1 0,0 1 0,0 0 0,1-1 0,-1 1 0,0 0 0,1-1 0,-1 1 0,1 0 0,-1 0 0,0-1 0,1 1 0,-1 0 0,1 0 0,-1 0 0,1 0 0,-1 0 0,1-1 0,-1 1 0,0 0 0,1 0 0,-1 0 0,1 0 0,-1 0 0,1 0 0,-1 1 0,1-1 0,-1 0 0,1 0 0,-1 0 0,0 0 0,1 0 0,-1 1 0,1-1 0,0 1 0,1 0-1,-1 0 1,1 0-1,-1 0 1,1 0-1,-1 1 0,1-1 1,-1 1-1,0-1 0,1 1 1,-1-1-1,0 1 1,0 0-1,0-1 0,0 3 1,13 33-7,-6-16 7,-7-19 0,14 34 1,2 0 1,2-2-1,28 41 1,-42-67-2,1 0 1,1 0-1,0-1 1,0 0-1,0 0 1,1 0-1,0-1 1,0 0-1,1-1 1,0 0 0,0 0-1,0-1 1,0 0-1,1 0 1,-1-1-1,1-1 1,0 1-1,11 0 1,-11-2-1,0-1 0,0 1 0,0-2 0,0 1 0,12-4 0,-18 3 1,-1 0 0,1 0 0,-1-1-1,1 1 1,-1-1 0,0 0-1,0 0 1,0 0 0,0-1 0,0 1-1,0-1 1,-1 1 0,1-1-1,-1 0 1,0 0 0,0 0 0,2-4-1,5-10 0,-1 1-1,-1-2 1,-1 1-1,-1-1 1,5-27-1,8-96-11,-10 62 14,-6 70-2,20-123 10,-19 119-9,1 1 0,0 0 0,1 0 0,0 0 0,1 1 0,0-1 0,1 1 0,10-12 0,-15 20-1,1 0 1,0 0 0,0 0 0,0 0 0,0 1-1,1 0 1,-1-1 0,0 1 0,1 0 0,0 1 0,0-1-1,-1 1 1,1 0 0,0 0 0,0 0 0,0 0-1,0 1 1,0-1 0,0 1 0,0 0 0,0 0 0,0 1-1,0-1 1,0 1 0,0 0 0,0 0 0,0 0-1,0 0 1,0 1 0,-1 0 0,1 0 0,0 0-1,-1 0 1,0 0 0,6 6 0,-1 2-1,-1 0 0,-1 0 0,0 0 0,0 1 0,-1 0 0,-1 1 0,0-1 0,0 1 0,-1-1 0,-1 1 0,2 14 0,1 23 0,-2 68 0,-3-115 0,0 9 0,-1-1 0,0 1 0,-1-1 0,-1 1 0,1-1 0,-2 0 0,1 0 0,-1 0 0,-1 0 0,-6 11 0,-1-3 0,-1 1 0,-1-2 0,-30 31 0,38-43 0,0 1 1,-1-1-1,1 0 1,-1-1-1,-1 0 0,1 0 1,-11 4-1,16-7 0,0 0 0,0 0 0,0 0 0,0-1 0,-1 1 0,1-1 0,0 1 0,0-1 0,0 0 0,-1 0 0,1 0 0,0 0 0,0 0 0,0-1 0,0 1 0,-1-1 0,1 1 0,0-1 0,0 0 0,0 0 0,0 1 0,0-2 0,0 1 0,0 0 0,1 0 0,-1-1 0,0 1 0,1-1 0,-1 1 0,1-1 0,-1 1 0,1-1 0,-1-2 0,-4-9-4,0 0 1,1-1 0,1 1-1,0-1 1,1 0 0,0 0 0,-1-20-1,2-107-16,3 89 16,-1-13 17,0 67-12,1 1-1,-1-1 0,1 1 0,0-1 0,0 0 1,0 0-1,0 1 0,1-1 0,-1 0 1,3 3-1,3 6 0,14 24 7,1 0 0,1-2-1,51 55 1,-57-70-4,2-1 0,0 0 0,0-2 0,2 0 0,-1-1 0,2-1 0,34 15 0,-42-23-2,1-1 1,-1 0-1,1-1 1,0-1-1,0-1 1,0 0-1,0 0 0,25-4 1,-38 3-2,0 0 0,1 0 0,-1-1 0,0 1 0,0-1-1,0 0 1,0 0 0,0 1 0,0-1 0,0 0 0,0-1 0,0 1 0,0 0 0,-1-1 0,1 1 0,0-1 0,-1 1 0,1-1-1,-1 0 1,0 1 0,1-1 0,-1 0 0,1-3 0,1-1-21,-1-1-1,0 0 1,0 1-1,-1-1 1,0 0-1,1-10 1,-1-34-419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57.01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50 23 29405,'-14'1'687,"10"-1"-415,-1 0-1,1 1 1,-1-1-1,1 1 1,-9 3-1,22-1 396,13-1-648,92-1 151,175-4-51,-200-1-115,108-20-1,-183 20-35,-21 3-154,-25 2-191,-29 7-2008,-7 6-7089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3:59.00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75 324 22218,'-7'-3'1140,"0"0"0,1 0 0,-1 1 0,0 0-1,0 1 1,0-1 0,-14 0 0,16 2-8,9-2-953,13-1-279,594-31 206,-352 13-105,467-11-1,1440 35-16,-1617-48 16,-206 8 0,-143 21 1,581-26 11,-171 28-9,364 1-3,-359-29 48,-493 34-80,-204 8-627,21 0-1579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01.67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10 252 29534,'0'0'2230,"-10"0"-1310,2277-5-885,-1830 15-35,377-5 0,552-5 0,-913-30 0,-395 25 0,446-45 0,-29 0 0,127 3 16,-319 17-16,99-7 0,-345 34-2,208-7-15,-279 17-116,-4-6-259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13.3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31630,'151'-8'369,"-1"-6"-1,173-38 0,-317 51-369,28-7 4,-26 5-7,-19 2-10,-6 2-28,1 2 0,-1 0-1,0 0 1,1 2 0,0 0 0,-23 11-1,7-3-237,-33 10-905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17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239 431 28413,'0'0'4157,"0"2"-4112,3 45-41,10 60 0,-1-14 9,-1 242-8,-11-322-4,-24-13 12,4-1-13,-37-7 0,37 5 0,-38-2 0,-36 5 0,94 0-1,-1 1 1,1 0-1,-1 0 0,1-1 1,0 1-1,-1 0 1,1 0-1,0 0 0,-1 0 1,1 0-1,0 0 1,0 0-1,0-1 0,0 1 1,0 0-1,0 0 0,0 0 1,0 0-1,0 0 1,1 0-1,-1 0 0,0 0 1,1 0-1,-1-1 1,1 2-1,1 2 1,1 0 0,-1 0 0,1-1 0,0 1 0,0-1 0,1 0 0,-1 0 0,1 0 0,-1 0 0,1-1 0,0 1 0,0-1 0,0 0 0,8 3 0,4 1 0,-1-1 0,33 6 0,-17-7 0,1-1 0,-1-1 0,1-2 0,47-5 0,-73 4 0,0 0 0,0 0 1,0 0-1,0-1 0,-1 0 0,1 0 1,-1-1-1,1 1 0,-1-1 0,0 0 0,0-1 1,0 1-1,0-1 0,-1 0 0,1 0 1,-1-1-1,0 1 0,0-1 0,-1 0 0,1 0 1,-1 0-1,0 0 0,-1-1 0,1 1 1,2-9-1,1-11 2,-1 0 1,-1 0-1,-1 0 0,0-48 1,3-28-5,-2 78 2,1 1 0,1 0 0,12-31 0,-16 47 0,1 0 0,0 0 0,0 0 0,0 0 0,1 0 0,0 1 0,0-1 0,0 1 0,1 0 0,0 1 0,0-1 0,0 1 0,0 0 0,1 0 0,-1 0 0,8-3 0,-12 7-1,1-1 1,-1 1-1,0-1 1,0 1-1,0-1 1,1 1-1,-1 0 1,0-1-1,1 1 0,-1 0 1,0 0-1,0 0 1,1 0-1,-1 0 1,0 0-1,1 1 1,-1-1-1,0 0 0,0 1 1,1-1-1,-1 1 1,0-1-1,0 1 1,0-1-1,0 1 1,0 0-1,0 0 1,0 0-1,0-1 0,2 3 1,-1 2-1,1-1 0,-1 0 0,-1 1 0,1-1 0,-1 1 0,2 9 0,1 1-4,24 127 2,6 18 3,-32-144 0,-2-14-1,1 0-1,-1 0 1,0 0-1,0 0 1,1 0-1,-1 0 1,1 0 0,-1-1-1,1 1 1,0 0-1,0 0 1,1 1-1,-2-3 1,1 0 1,-1 0-1,0 0 0,0 0 0,1 0 1,-1 0-1,0 0 0,1 0 0,-1 0 1,0 0-1,0 0 0,1 0 0,-1 0 0,0-1 1,0 1-1,1 0 0,-1 0 0,0 0 1,0 0-1,1-1 0,-1 1 0,0 0 1,0 0-1,0 0 0,1-1 0,-1 1 0,0 0 1,0 0-1,0-1 0,0 1 0,0 0 1,0 0-1,1-1 0,-1 1 0,0 0 0,0-1 1,0 1-1,24-70 0,-8 21-6,25-51 0,-35 86 7,2 0 0,0 1 0,1 0 0,0 0-1,1 1 1,0 0 0,1 0 0,12-9 0,-23 20 0,1 1-1,-1-1 1,1 1 0,-1-1-1,1 1 1,-1-1 0,1 1-1,-1 0 1,1-1 0,-1 1-1,1 0 1,0-1 0,-1 1-1,1 0 1,-1 0 0,1 0-1,0 0 1,-1-1 0,1 1-1,0 0 1,-1 0 0,1 0-1,0 0 1,-1 0 0,1 1-1,-1-1 1,1 0 0,0 0-1,-1 0 1,1 0 0,0 1-1,-1-1 1,1 0 0,-1 1-1,1-1 1,-1 0 0,1 1-1,-1-1 1,1 1 0,-1-1-1,1 1 1,-1-1 0,1 1-1,-1-1 1,0 1 0,1-1-1,-1 1 1,0 0 0,0-1 0,1 1-1,-1-1 1,0 1 0,0 0-1,0 0 1,7 47-27,-6-34 24,2 7 3,-1 5 0,2 0 0,1 0 0,13 38 0,-15-57 0,-1 0 0,1-1 0,1 1 0,0-1 0,0 0 0,0 0 0,8 8 0,-9-11 0,0 0 0,0-1 0,1 1 0,-1-1 0,1 0 0,-1 0 0,1 0 0,0 0 0,-1-1 0,1 1 0,0-1 0,0 0 0,0-1 0,6 2 0,6-1 0,0 0 0,24-3 0,-35 2 0,0-1 0,0 0 0,0 0 0,0 0 0,0-1 0,0 0 0,0 0 0,-1 0 0,1-1 0,-1 1 0,8-7 0,-3 1 2,-1-1 0,0 0 0,0 0 0,-1-1 0,0 0 0,-1 0 0,0 0 0,0-1 0,-1 0 0,-1 0 0,0 0 1,0-1-1,2-17 0,0-10 13,-2-1 1,-2-68-1,-2 83-10,-2-16 13,-2 1 0,-12-53 0,-4-37 21,16 117-35,0 10-5,2 11 1,-5 80-2,6 122 0,3-89 1,-2-97 0,2-1 0,0 0 0,1 0 1,2 0-1,0-1 0,12 31 0,-14-44 1,2 0-1,-1 0 1,1 0-1,1-1 1,-1 1 0,1-1-1,12 11 1,-14-15 0,1 0-1,-1 0 1,1 0 0,0-1 0,1 0 0,-1 0 0,0-1 0,1 1 0,-1-1-1,1 0 1,0-1 0,0 1 0,10 0 0,-2 0 0,0-2 0,1 1 0,-1-2 0,16-2 0,-23 2 0,-1 0 0,0-1 0,1 0 0,-1 0 0,0-1 0,0 0 0,0 0 0,-1 0 0,1-1 0,-1 1 0,6-6 0,-1 0 1,-1-1-1,0 0 1,-1 0-1,0-1 1,-1 0 0,0 0-1,-1-1 1,0 0-1,0 0 1,-2 0 0,1-1-1,3-19 1,-3-1 1,0 0 0,-3 0 0,-2-60 0,0 88-2,0-1 0,-1 1 0,1-1 0,-1 1 0,-1 0 0,1-1 0,-1 1 0,0 0 0,-3-7 0,4 10 0,0 0 0,-1 1 0,1-1 0,0 1 0,-1-1 0,1 1 0,-1-1 0,1 1 0,-1 0 0,0 0 0,0 0 0,1 0 0,-1 0 0,0 0 0,0 0 0,0 1 0,0-1 0,0 1 0,0-1 0,0 1 0,0 0 0,0 0 0,0 0 0,0 0 0,-1 0 0,1 0 0,0 1 0,-2 0 0,2-1 0,0 1 0,0 0-1,0 0 1,0-1 0,1 1 0,-1 0 0,0 1 0,1-1-1,-1 0 1,0 0 0,1 1 0,0-1 0,-1 1-1,1-1 1,0 1 0,0 0 0,0-1 0,0 1 0,0 0-1,0 0 1,0 0 0,0 2 0,-9 48-8,9-45 7,-4 22 0,2 1 1,2 0-1,0 0 1,2-1-1,5 35 1,-5-59-1,1 1 0,0-1 1,-1 1-1,2-1 0,-1 0 0,1 0 1,0 0-1,0 0 0,0 0 0,1-1 1,-1 0-1,1 1 0,0-1 0,0-1 1,1 1-1,-1 0 0,1-1 0,7 4 1,-5-4 1,0 0 0,0 0 0,1-1 0,-1 1 0,1-2 0,0 1 0,0-1 0,-1 0 0,1-1 0,0 0 0,0 0 0,0-1 0,8-1 0,-12 1-1,0 0 0,0-1 0,0 1 0,0-1 0,0 0 0,0 0 0,0-1 0,0 1 0,-1-1 0,1 1 0,-1-1 0,0 0 0,0-1 0,0 1 0,0 0 0,-1-1 0,1 0 0,-1 1 0,0-1 0,0 0 0,0 0 0,-1 0 0,1 0 0,-1-1 0,0 1 0,0-5 0,4-14 0,-2-1 0,-1 1 0,-1-39 0,-1 45 0,-1-12 0,0 19 0,0-1 0,1 0 0,1 0 0,0 0 0,3-11 0,-4 19 0,1 1 0,0-1 0,0 0 0,0 1 0,1-1 0,-1 1 0,1-1 0,-1 1 0,1-1 0,0 1 0,0 0 0,0 0 0,0 0 0,0 0 0,1 0 0,-1 1 0,0-1 0,1 1 0,-1-1 0,1 1 0,0 0 0,-1 0 0,7-1 0,7-1-3,1 1 1,0 0-1,0 1 0,22 2 1,-36-1 1,1 0 1,0 1 0,0 0 0,-1-1 0,1 1 0,0 1-1,-1-1 1,1 0 0,-1 1 0,1 0 0,-1 0 0,0 0-1,0 0 1,0 0 0,0 1 0,0-1 0,2 4 0,0 0-1,0 0 0,-1 0 0,0 1 0,-1-1 0,1 1 0,-1 0 0,-1 0 0,3 10 0,0 1 0,-2 0 0,0 0 0,-1 0 0,-1 0 0,-1 1 0,-3 28 0,-8 6 1,7-39 0,1 0 0,1 0 0,-1 23 0,3-36 0,0 1 0,0-1 0,1 1 0,-1-1 0,1 0 0,-1 1 0,1-1 0,-1 0 0,1 1 0,0-1 0,0 0 0,0 0 0,-1 0 0,1 0 0,0 0 0,0 0 0,1 0 0,-1 0 0,0 0 0,0 0 0,0 0 0,1-1 0,-1 1 0,0 0 0,1-1 0,-1 1 0,0-1 0,1 0 0,-1 1 0,1-1 0,1 0 0,9 2 0,-1-1 0,1 0 0,12-2 0,-12 1 0,5 0 0,-3 1 0,0-2 0,0 1 0,17-4 0,-26 3 0,-1-1 0,1 1 0,-1-1 1,1 1-1,-1-1 0,0 0 0,0-1 0,0 1 1,0-1-1,0 0 0,0 0 0,-1 0 0,6-7 1,-3 1 0,1 0 0,-2 0 1,0-1-1,0 0 0,0 0 1,-2 0-1,1 0 0,-1-1 1,-1 1-1,3-20 0,-3 5 6,0 1 0,-2-1 0,-5-42 0,3 57-5,-1-1 0,0 1-1,0 0 1,-1-1 0,0 2-1,-1-1 1,0 0 0,-1 1 0,1 0-1,-13-13 1,18 22-2,-1-1 0,1 1 0,0 0 0,-1-1 0,1 1 0,-1 0 0,1-1 0,0 1 0,-1-1 0,1 1 0,0 0 0,-1-1 0,1 1 0,0-1 0,0 1 0,0-1 0,-1 1 0,1-1 0,0 1 0,0-1 0,0 1 0,0-1 0,0 1 0,0-1 0,0 1 0,0-1 0,0 1 0,0-1 0,0 0 0,0 1 0,0-1 0,1 1 0,-1-1 0,0 1 0,0 0 0,0-1 0,1 1 0,-1-1 0,0 1 0,1-1 0,-1 1 0,0 0 0,1-1 0,-1 1 0,1 0 0,-1-1 0,0 1 0,1 0 0,-1-1 0,1 1 0,-1 0 0,1 0 0,0-1 0,33-2 0,-23 3 0,17-2 0,1 0 0,1 0 0,-1 2 0,39 5 0,-66-4 0,0 0-1,-1-1 1,1 1 0,-1 0 0,1 1-1,-1-1 1,1 0 0,-1 0-1,0 1 1,0-1 0,1 1 0,-1-1-1,0 1 1,0-1 0,0 1-1,-1 0 1,1-1 0,0 1 0,-1 0-1,1 0 1,-1 0 0,1-1-1,-1 1 1,0 0 0,0 0 0,0 0-1,0 2 1,0 3-1,1 1-1,-2 0 1,1-1 0,-1 1-1,-3 11 1,-13 26 1,13-36 0,0 1 0,0-1 0,1 0 0,1 1 0,-1 0 0,-1 17 0,4-16 0,-1 1-1,1 1-1,0 0 1,3 21 0,-2-30 0,0 1 1,1-1-1,-1 0 1,1 0-1,0 0 1,0 0-1,0 0 0,0 0 1,1 0-1,0-1 1,0 0-1,0 1 1,0-1-1,5 4 1,-1-2-1,1 0 1,-1-1 0,1 0-1,0 0 1,0-1 0,1 0 0,-1 0-1,1-1 1,-1 0 0,11 1-1,-3-1 2,0-1 0,0-1-1,0 0 1,30-5 0,-41 4-1,1-1 1,-1 1 0,0-1 0,0 0 0,0 0-1,0-1 1,0 0 0,0 0 0,-1 0 0,1 0-1,-1 0 1,0-1 0,0 0 0,0 0 0,0 0-1,-1-1 1,0 1 0,0-1 0,0 1 0,0-1-1,-1 0 1,0 0 0,0-1 0,0 1 0,0 0-1,0-7 1,3-15 5,-1 1 0,-2-1 0,0-1 0,-3-29 0,0 23 1,2 5-4,0 19-3,0 0 0,-1 0 0,-1 0 0,1 1 0,-1-1 0,-1 0 0,-5-18 0,7 28 0,0-1 0,-1 1 0,1 0 0,0 0 0,0-1 0,0 1 0,-1 0 0,1 0 0,0-1 0,0 1 0,-1 0 0,1 0 0,0 0 0,0 0 0,-1-1 0,1 1 0,0 0 0,-1 0 0,1 0 0,0 0 0,-1 0 0,1 0 0,0 0 0,-1 0 0,1 0 0,0 0 0,-1 0 0,1 0 0,0 0 0,0 0 0,-1 0 0,1 0 0,0 0 0,-1 0 0,1 1 0,0-1 0,-1 0 0,1 0 0,0 0 0,0 0 0,-1 1 0,1-1 0,0 0 0,0 0 0,0 1 0,-1-1 0,1 0 0,0 0 0,0 1 0,0-1 0,0 0 0,-1 1 0,1-1 0,0 0 0,0 1 0,-3 8 0,0 0 0,0 1 0,1-1 0,0 1 0,0-1 0,1 13 0,0 67 0,1-54 0,0-17 0,0-3 0,0 0 0,1 1 0,0-1 0,7 28 0,-7-39 0,0 0 0,1 0 0,-1-1 0,1 1 0,0 0 0,0-1 0,0 0 0,1 1 0,-1-1 0,1 0 0,-1 0 0,1 0 0,0-1 0,1 1 0,-1-1 0,0 0 0,1 0 0,-1 0 0,1 0 0,-1 0 0,1-1 0,0 1 0,6 0 0,-2 0 0,0 0 0,0-1 0,-1 0 0,1-1 0,0 0 0,0 0 0,0 0 0,0-1 0,0-1 0,14-3 0,-17 3 0,-1 1 0,0-1 0,1-1 0,-1 1 0,0-1 0,0 1 0,-1-1 0,1 0 0,0 0 0,-1-1 0,0 1 0,0-1 0,0 0 0,0 1 0,-1-1 0,1-1 0,-1 1 0,0 0 0,2-8 0,2-14 6,-1 0 0,-1-1-1,-2 0 1,0 0 0,-5-49 0,2 13-9,0 46 3,1 17 0,0 0 0,0 0 0,0 0 0,0 0 0,0 0 0,0 0 0,0 0 0,0 0 0,0 0 0,0 0 0,0 0 0,-1 0 0,1 0 0,0 0 0,0 0 0,0 0 0,0 0 0,0 0 0,0 0 0,0 0 0,0 0 0,0 0 0,0-1 0,0 1 0,-1 0 0,1 0 0,0 0 0,0 0 0,0 0 0,0 0 0,0 0 0,0 0-1,0 0 1,0 0 0,0 0 0,0 0 0,0 0 0,0-1 0,0 1 0,0 0 0,0 0 0,0 0 0,-2 10-4,2 161-23,0-167 27,0 1 0,1 0 0,-1-1 0,1 1 0,0-1 0,0 1 0,1-1 0,-1 0 0,1 0 0,0 1 0,0-1 0,1 0 0,-1-1 0,1 1 0,0 0 0,0-1 0,6 6 0,-4-5 0,-1-1 0,1 0 1,1 0-1,-1-1 1,0 1-1,0-1 0,1-1 1,-1 1-1,1-1 1,0 1-1,-1-2 0,1 1 1,11-1-1,-5 1 5,-1-1-1,1-1 1,0 0 0,-1 0-1,16-5 1,-22 4-5,-1 0 0,1 0 0,-1 0 0,0-1 0,0 1 0,0-1-1,-1 0 1,1 0 0,-1-1 0,1 1 0,-1-1 0,0 0 0,0 0 0,-1 0 0,1 0 0,2-5 0,0-1 0,-1-1 0,0 0 0,0-1 0,-1 1 0,0-1 0,-1 1 0,1-16 0,-2-86 0,-2 60 0,0 10 0,0 25 0,0 0 0,3-19 0,-11 143 0,6 177 0,5-140 0,0-91 0,3 1 0,2-1 0,25 95 0,-26-122 0,-1 1 0,2 33 0,-2-321 0,1-12 0,-1 207 0,2 1 0,17-68 0,-22 125 0,1-1 0,0 0 0,0 1 0,1-1 0,1 1 0,-1 0 0,1 0 0,1 1 0,0-1 0,0 1 0,8-8 0,-9 12 0,0 0 0,0 0 0,0 1 0,0-1 0,1 1 0,-1 0 0,1 1 0,0-1 0,0 1 0,0 0 0,0 1 0,0-1 0,1 1 0,-1 1 0,0-1 0,0 1 0,1 0 0,7 1 0,-10 0 0,0-1 0,-1 1 0,1 0 0,0 0 0,-1 0 0,1 0 0,-1 1 0,0 0 0,1-1 0,-1 1 0,0 0 0,0 1 0,0-1 0,-1 0 0,6 6 0,-3-2 0,-1 1 0,0-1 0,0 0 0,-1 1 0,1 0 0,-1 0 0,2 11 0,1 4 0,-2 0 0,0 0 0,-2 0 0,0 33 0,-2-46 0,0 1 0,-1-1 0,0 0 0,-1 0 0,0 0 0,-1 0 0,1 0 0,-2 0 0,1 0 0,-9 13 0,3-8 0,-1-1 0,0-1 0,-1 1 0,0-2 0,-16 14 0,5-8-3,-1-1 1,-1 0-1,-37 17 1,32-18-23,46-21 4,-1 0-1,0 1 0,1 1 0,0 1 0,25-3 1,-13 2 25,35-9 0,-47 8 3,-1-1 1,1-1-1,-1-1 1,0 0-1,-1-1 1,0 0-1,0-2 1,-1 1-1,21-23 1,-25 23-5,-1 0 1,0-1-1,-1 0 0,-1 0 1,1-1-1,-2 0 1,0 0-1,0-1 0,-1 1 1,-1-1-1,0-1 1,-1 1-1,2-15 0,1-50-1,-6-87 0,-1 70 24,1 73-25,-1 1 0,0-1 1,-6-23-1,4 39-1,0 7 0,1 7 0,1 188 0,2-101 0,-1-49 0,2 0 0,2 0 0,2 0 0,2-1 0,25 80 0,-30-117 0,1 0 0,0 0 0,0-1 0,0 1 0,1-1 0,0 0 0,10 11 0,-13-16 0,1 0 0,-1 0 0,0 0 0,0 0 0,1 0 0,-1-1 0,1 1 0,0-1 0,-1 0 0,1 1 0,0-1 0,0-1 0,0 1 0,0 0 0,-1-1 0,1 1 0,0-1 0,0 0 0,0 0 0,0 0 0,0 0 0,0-1 0,0 1 0,0-1 0,0 0 0,4-1 0,-4 0 0,0 0 0,0 0 0,-1 0 0,1 0 0,0 0 0,-1-1 0,1 1 0,-1-1 0,0 0 0,0 1 0,0-1 0,0 0 0,-1 0 0,3-5 0,16-50 0,-18 50 0,9-37 0,-3 0 0,4-67 0,-6-48 0,-10 299 0,3 113 0,2-248 0,0-1 0,-1 0 0,1 1 0,1-1 0,-1 0 0,0 0 0,1 0 0,-1 0 0,1 0 0,0 0 0,0 0 0,0-1 0,1 1 0,-1-1 0,0 1 0,1-1 0,0 0 0,-1 0 0,1 0 0,0 0 0,0-1 0,0 1 0,0-1 0,1 0 0,-1 0 0,0 0 0,1 0 0,3 0 0,-2 0 0,1 0 0,-1 0 0,1 0 0,-1-1 0,1 0 0,-1 0 0,0-1 0,1 0 0,-1 0 0,1 0 0,-1 0 0,0-1 0,0 0 0,0 0 0,0 0 0,0-1 0,6-4 0,-4 0 0,0 0 0,-1 0 0,0-1 0,0 0 0,-1 0 0,0-1 0,0 0 0,-1 0 0,0 0 0,-1 0 0,0 0 0,2-10 0,2-13 0,-1 0 0,1-43 0,-5-77 0,-10 216 0,2 0 0,3 0 0,6 66 0,-2-125 0,-1 0 0,1 0 0,0 0 0,0 0 0,0 0 0,1-1 0,0 1 0,0-1 0,0 1 0,0-1 0,1 1 0,-1-1 0,1 0 0,1 0 0,-1-1 0,0 1 0,1-1 0,-1 1 0,1-1 0,0 0 0,5 2 0,-2-1 0,0-1 0,1-1 0,-1 0 0,0 0 0,1 0 0,0-1 0,-1 0 0,1 0 0,0-1 0,-1 0 0,1 0 0,15-3 0,-20 3 0,0-1 0,0 0 0,0 0 0,0 0 0,0 0 0,0-1 0,0 1 0,0-1 0,0 1 0,-1-1 0,1 0 0,-1 0 0,1 0 0,-1-1 0,4-4 0,-2 2 0,-1-1 0,0 1 0,0-1 0,0 0 0,0 0 0,-1 0 0,2-9 0,0-8 0,-1 0 0,-1 0 0,-1-31 0,-1 53 0,0-19 0,0 0 0,-2 0 0,-1-1 0,0 1 0,-7-21 0,7 32 0,0 1 0,0 0 0,-1 0 0,0 0 0,0 1 0,-1-1 0,0 1 0,-1 0 0,1 1 0,-1-1 0,0 1 0,-1 0 0,0 0 0,-9-6 0,13 10 0,0 0 0,0 0 0,-1 1 0,1-1 0,0 1 0,0 0 0,-1 0 0,1 0 0,-1 0 0,1 0 0,-1 1 0,1 0 0,-1-1 0,1 1 0,-1 1 0,1-1 0,-1 0 0,1 1 0,-1 0 0,1 0 0,0 0 0,-1 0 0,1 0 0,0 1 0,0-1 0,0 1 0,0 0 0,0 0 0,0 0 0,0 1 0,1-1 0,-1 0 0,1 1 0,-1 0 0,-3 5 0,2 2 0,0 0 0,1 0 0,0 1 0,0-1 0,1 1 0,0-1 0,0 17 0,2-2 0,0 1 0,5 25 0,-5-45 0,1 0 0,1 0 0,-1 0 0,1 0 0,0 0 0,0 0 0,1-1 0,0 1 0,0-1 0,0 0 0,0 0 0,1 0 0,0 0 0,0-1 0,0 1 0,1-1 0,0 0 0,-1 0 0,1-1 0,1 0 0,-1 1 0,0-2 0,1 1 0,-1-1 0,1 1 0,0-2 0,0 1 0,0-1 0,0 1 0,0-2 0,0 1 0,9-1 0,-9 1 0,1-1 0,-1-1 0,1 1 0,-1-1 0,0 0 0,1 0 0,-1-1 0,10-4 0,-12 4 0,1-1 0,-1 0 0,-1 0 0,1-1 0,0 1 0,-1-1 0,1 0 0,-1 1 0,0-1 0,0-1 0,3-7 0,7-14 0,-1-2 0,-2 1 0,-1-1 0,10-50 0,-13 48 0,2-1 0,1 1 0,21-46 0,-30 75 0,0 1 0,0 0 0,0-1 0,1 1 0,-1-1 0,0 1 0,0-1 0,1 1 0,-1-1 0,0 1 0,1 0 0,-1-1 0,0 1 0,1 0 0,-1-1 0,0 1 0,1 0 0,-1-1 0,1 1 0,-1 0 0,1 0 0,-1-1 0,0 1 0,1 0 0,-1 0 0,1 0 0,-1 0 0,1 0 0,-1 0 0,1 0 0,-1 0 0,1 0 0,-1 0 0,1 0 0,-1 0 0,1 0 0,0 0 0,0 1 0,1 0 0,-1 0 0,0 0 0,0 0 0,0 0 0,0 1 0,0-1 0,0 0 0,0 0 0,0 1 0,1 2 0,6 14 0,0 1 0,-1 0 0,-1 1 0,-1-1 0,5 40 0,-1 107 0,-7-75 0,-2-86 0,1 0 0,0 0 0,0 0 0,0 1 0,3 7 0,-4-12 0,0-1 0,1 1 0,-1 0 0,0 0 0,1-1 0,-1 1 0,1 0 0,-1-1 0,0 1 0,1 0 0,0-1 0,-1 1 0,1-1 0,-1 1 0,1-1 0,0 1 0,-1-1 0,1 1 0,0-1 0,0 0 0,-1 1 0,1-1 0,0 0 0,0 1 0,-1-1 0,1 0 0,0 0 0,0 0 0,0 0 0,0 0 0,-1 0 0,1 0 0,0 0 0,0 0 0,0-1 0,-1 1 0,1 0 0,0 0 0,0-1 0,-1 1 0,1 0 0,0-1 0,-1 1 0,1-1 0,0 1 0,0-2 0,8-5 0,-2-1 0,1 0 0,-1-1 0,0 0 0,-1 0 0,0 0 0,9-20 0,0 3 0,21-43 0,-3-2 0,29-89 0,-48 123 0,-12 52 0,-2 15 0,-12 48 0,6-43 0,-4 72 0,10-99 0,-1 9 0,2 1 0,0 0 0,6 30 0,-6-42 0,1-1 0,-1 0 0,1 0 0,1 0 0,-1 0 0,1-1 0,-1 1 0,1-1 0,1 1 0,-1-1 0,1 0 0,-1 0 0,1-1 0,0 1 0,1-1 0,7 5 0,-8-5 0,0-1 0,1-1 0,0 1 0,-1-1 0,1 1 0,0-1 0,0-1 0,-1 1 0,1-1 0,0 0 0,0 0 0,0 0 0,5-1 0,-6 0 0,0 1 0,0-1-1,-1 0 1,1 0 0,-1 0-1,1-1 1,-1 1 0,1-1-1,-1 0 1,0 0 0,0 0-1,0 0 1,0 0 0,0-1-1,0 1 1,3-6 0,-1 1-21,-1-1 1,-1 0-1,0 0 0,0 0 1,0-1-1,-1 1 1,0-1-1,-1 1 1,1-13-1,-1-39-488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17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41 32415,'-1'-3'21,"0"0"1,0 1-1,0-1 0,0 1 1,-1-1-1,1 1 0,-1-1 1,0 1-1,0 0 0,1 0 1,-2 0-1,1 0 1,0 0-1,0 0 0,-3-1 1,3 3-22,1-1 0,-1 1 1,0-1-1,1 1 0,-1 0 1,1 0-1,-1 0 0,0 0 1,1 0-1,-1 0 0,0 0 1,1 1-1,-1-1 1,1 0-1,-1 1 0,1 0 1,-1-1-1,1 1 0,-1 0 1,1 0-1,0-1 0,-1 1 1,1 0-1,0 0 0,0 1 1,-1-1-1,1 0 0,0 0 1,-1 3-1,-2 0-1,1 1 1,0-1-1,0 1 0,0 0 1,1 1-1,-1-1 0,1 0 0,0 1 1,1-1-1,-2 11 0,0 3-11,1 36 0,2-48 12,1-3 0,-1-1 0,0 0 0,1 0 0,0 1 0,0-1 0,0 0 0,0 0 1,0 0-1,1 0 0,0 0 0,-1 0 0,1 0 0,0-1 0,0 1 0,0-1 0,1 1 0,-1-1 0,0 0 0,1 0 0,0 0 0,-1 0 1,1 0-1,0-1 0,0 1 0,0-1 0,0 0 0,4 1 0,0 1 2,1-1 1,-1 0-1,1-1 1,0 0-1,-1 0 1,1 0-1,0-1 1,0 0-1,-1-1 1,1 0-1,9-2 1,-14 2-3,0 0 0,1-1 0,-1 1 0,0-1 0,0 0 0,0 0 0,0 0 0,0 0 0,0-1 0,-1 1 0,1-1 0,-1 0 0,0 1 0,1-1 0,-1 0 0,-1 0 0,1-1 0,0 1 0,-1 0 0,1 0 0,-1-1 0,1-3 0,1-6 0,0 0 0,-1 0 0,-1 0 0,0-22 0,0 31 0,-1 1 0,0 0 0,-1-1 0,1 1 0,-1 0 0,1-1 0,-1 1 0,0 0 0,0 0 0,-1 0 1,1 0-1,0 0 0,-1 0 0,0 0 0,0 0 0,0 0 0,0 1 0,0-1 0,-4-2 0,2 2-3,0 1 1,0 0-1,0 0 1,0 0-1,-1 0 1,1 0-1,-1 1 1,1 0-1,-1 0 0,1 0 1,-1 1-1,0 0 1,-6 0-1,3 0-13,-2-1-67,0 1 0,0 1 0,0 0 0,0 0-1,-19 5 1,-14 18-1432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18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30718,'0'0'1457,"8"0"-1185,28 0-176,14 0-48,-1 0 0,-2-2-32,-11-1-16,-16 1-32,-18-3-288,-2 0-3794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19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73 30350,'0'0'45,"-1"-1"1,1 1 0,0 0-1,0 0 1,-1-1-1,1 1 1,0 0-1,0 0 1,-1-1-1,1 1 1,0 0-1,0-1 1,0 1 0,0 0-1,0-1 1,-1 1-1,1 0 1,0-1-1,0 1 1,0-1-1,0 1 1,0 0-1,0-1 1,0 1 0,0 0-1,0-1 1,0 1-1,0 0 1,1-1-1,-1 1 1,0-1-1,0 1 1,0 0-1,0-1 1,0 1 0,1 0-1,-1 0 1,0-1-1,0 1 1,1 0-1,-1-1 1,0 1-1,0 0 1,1 0-1,-1 0 1,0-1 0,1 1-1,-1 0 1,0 0-1,1 0 1,-1 0-1,0 0 1,1-1-1,21-6-215,382-42 202,-367 49-502,-58 0-1077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20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38 28061,'-48'0'4064,"44"0"-3694,6 0-177,26 0-175,68 1-9,-1-5 1,164-27 0,-247 29-9,-8 1-7,-15 1-10,-68 1-347,32 3-470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48.56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250 97 30334,'-5'-6'156,"-1"0"1,1 1-1,-1-1 1,0 1 0,0 0-1,0 1 1,-1-1-1,0 1 1,1 0-1,-2 1 1,1 0-1,0 0 1,-1 1-1,-15-4 1,17 4-72,6 2-85,1 0 0,-1 0 0,0 0 0,0 0 0,0 0 0,0 0 0,1 0 0,-1 0 0,0 0 0,0 0 0,0-1 0,0 1 0,0 0 0,1 0 0,-1 0 0,0 0 0,0 0 0,0 0 0,0-1 0,0 1 0,0 0 0,0 0 0,1 0 0,-1 0 0,0-1 0,0 1 0,0 0 0,0 0 0,0 0 0,0 0 0,0-1 0,0 1 0,0 0 0,0 0 0,0 0 0,0-1 0,0 1 0,0 0 0,0 0 0,0 0 0,0 0 0,0-1 0,-1 1 0,1 0 0,0 0 0,0 0 0,0 0 0,0-1 0,0 1 0,0 0 0,0 0 0,0 0 0,-1 0 0,1 0 0,0 0 0,0-1 0,0 1 0,0 0 0,-1 0 0,1 0 0,0 0 0,0 0 0,15-6 0,36-1 0,0 3 0,78 1 0,-98 3 0,-30 0 0,-1 0 0,1 0 0,0 0 0,-1 0 0,1 1 0,-1-1 0,1 0 0,0 0 0,-1 0 0,1 0 0,-1 1 0,1-1 0,0 0 0,-1 1 0,1-1 0,-1 0 0,1 1 0,-1-1 0,1 0 0,-1 1 0,0-1 0,1 1 0,-1-1 0,1 1 0,-1-1 0,0 1 0,0 0 0,1-1 0,-1 2 0,0 22 0,-1-20 0,-1 1 0,1 0 0,-1-1 0,0 1 0,0-1 0,-1 0 0,1 0 0,-5 6 0,-12 6 0,0-1 0,0-1 0,-36 20 0,32-21 0,0 2 0,-33 27 0,55-42 0,0 1 0,0-1 0,0 1 0,0 0 0,0 0 0,0 0 0,1 0 0,-1-1 0,0 1 0,1 0 0,-1 0 0,0 0 0,1 0 0,-1 1 0,1-1 0,-1 0 0,1 0 0,0 0 0,0 0 0,-1 0 0,1 0 0,0 1 0,0-1 0,0 0 0,0 0 0,0 0 0,1 1 0,-1-1 0,0 0 0,0 0 0,1 0 0,-1 0 0,1 0 0,-1 0 0,1 0 0,-1 0 0,1 0 0,0 0 0,-1 0 0,1 0 0,0 0 0,0 0 0,0 0 0,1 0 0,5 5 0,1-1 0,0 0 0,1 0 0,15 5 0,-1 2 0,-11-6 0,-1 1 0,-1 0 0,1 1 0,15 15 0,-23-20 0,0 1 0,0 0 0,-1 0 0,1 0 0,-1 1 0,0-1 0,0 0 0,0 1 0,-1 0 0,1-1 0,-1 1 0,0 0 0,-1 0 0,1 0 0,-1 8 0,0-4 0,0 1 0,0-1 0,-1 1 0,-1-1 0,-4 18 0,4-22 0,-1 0 0,1 0 0,-1 0 0,0 0 0,0-1 0,0 1 0,-1-1 0,0 0 0,0 0 0,0 0 0,-8 5 0,4-3 0,0 0 0,-1-1 0,0 0 0,0-1 0,-1 0 0,1-1 0,-1 0 0,1 0 0,-1-1 0,0 0 0,0 0 0,0-2 0,0 1 0,0-1 0,-12-1 0,16 0 1,0 0-1,0-1 1,0 1-1,0-1 1,0 0 0,0-1-1,1 0 1,-1 1-1,1-2 1,0 1 0,0-1-1,0 1 1,0-1-1,1-1 1,-1 1 0,1-1-1,-5-6 1,4 5-13,0-1 0,1 0 0,-1 0 0,1-1 0,1 1 0,0-1 0,0 0 0,0 0 1,1 0-1,0 0 0,0 0 0,0-14 0,2-5-420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24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252 121 31614,'0'697'1076,"-10"-702"-1063,-12-15-12,-1-1-3,-50-36-1,65 52 2,0 0 0,0 0-1,0 1 1,-1 0 0,0 1 0,0 0-1,0 0 1,0 1 0,0 0 0,-1 1 0,-11-1-1,14 3-18,8 2 17,0-1 0,1 3 2,1-1 1,0 1 0,0-1 0,0 1 0,0-1-1,1 0 1,-1-1 0,1 1 0,0 0-1,0-1 1,1 0 0,7 5 0,64 31 0,-70-36 0,13 5 0,1 0 0,0-2 0,1 0 0,-1-1 0,30 2 0,-2-3 1,59-3 1,-100-1-1,0-1 0,0 1 0,0-1 0,0-1 0,0 1-1,0-1 1,0-1 0,-1 1 0,1-1 0,-1 0 0,1-1 0,-1 1 0,0-1 0,0 0 0,-1-1 0,10-9 0,-9 7 0,-1 0 0,1-1 0,-1 0 0,-1 0 0,1 0 0,-2 0 0,1-1 0,-1 0 0,0 0 0,-1 0 0,0 0 0,2-15 0,-1-102 6,-4 89-4,1 1 0,7-40 0,-7 73-3,1 0 0,-1 0 0,1 0 0,0 0 0,-1 0 0,2 0 0,-1 0 0,0 0 0,0 0 0,1 1 0,0-1 0,0 1 0,-1-1 0,4-2 0,-2 3 0,-1 0 0,1 1 0,0 0 0,-1-1 0,1 1 0,0 0 0,0 1 0,0-1 0,0 0 0,0 1 0,0 0 0,0-1 0,0 1 0,3 1 0,-4-1 0,-1 0 0,1 0 0,-1 0 0,1 1-1,-1-1 1,1 1 0,-1-1 0,1 1 0,-1-1 0,1 1 0,-1 0 0,0 0-1,1 0 1,-1 0 0,0 0 0,0 0 0,0 0 0,2 2 0,0 1-1,0 0 0,-1 0 0,1 0 0,-1 1 1,3 8-1,1 7-2,-1-1 0,3 22 0,-7-32 3,11 101 0,-10-73 0,2-1 0,9 37 0,-13-72 0,0 0 0,0 0 0,0 0 0,0 0 0,1 0 0,-1-1 0,0 1 0,1 0 0,-1 0 0,1 0 0,-1-1 0,1 1 0,-1 0 0,1-1-1,-1 1 1,1 0 0,0-1 0,-1 1 0,1-1 0,1 1 0,-1-1 0,-1 0 1,1 0-1,0 0 0,0 0 0,-1-1 0,1 1 0,0 0 0,-1-1 0,1 1 0,0 0 1,-1-1-1,1 1 0,0-1 0,-1 1 0,1-1 0,-1 1 0,1-1 0,-1 1 1,1-1-1,-1 0 0,0 1 0,1-1 0,-1 0 0,0 1 0,1-1 0,-1 0 1,0 0-1,11-25 3,-1 0 0,-1-1 1,7-40-1,2-6-3,-9 45-4,22-51 0,-26 68 3,1 0 0,0 1 0,1 0 0,0 0 0,0 0 0,1 1 0,12-10 0,-19 17 1,1 1 0,0 0-1,-1-1 1,1 1 0,0 0 0,-1 0-1,1 0 1,0 0 0,0 0 0,0 1-1,0-1 1,0 1 0,2-1 0,-3 1-1,0 0 1,-1 0 0,1 0 0,0 0-1,-1 0 1,1 1 0,-1-1-1,1 0 1,0 0 0,-1 1 0,1-1-1,-1 0 1,1 1 0,0-1-1,-1 1 1,1-1 0,-1 1-1,0-1 1,1 1 0,-1-1 0,1 1-1,-1-1 1,0 1 0,1 0-1,-1 0 1,2 6-2,0-1-1,-1 1 1,0 0 0,0-1-1,-1 1 1,0 8 0,0-5 0,-1 87-1,-1-51 3,7 77 0,-4-118 0,0 0 0,0-1 0,1 1 0,-1-1 0,1 1 0,0-1 0,0 0 0,1 1 0,-1-1 0,1 0 0,0 0 0,0-1 0,0 1 0,1-1 0,-1 1 0,1-1 0,0 0 0,0-1 0,0 1 0,0-1 0,0 1 0,1-1 0,7 2 0,-7-2 0,1 0 0,-1-1 0,1 0 0,0 0 0,0 0 0,0-1 0,-1 0 0,1 0 0,0 0 0,0-1 0,0 0 0,0 0 0,-1 0 0,1-1 0,-1 0 0,1 0 0,-1 0 0,1-1 0,6-4 0,-3 0 1,-1-1 0,0 1 0,0-2 0,0 1 0,-1-1 0,0 0 0,-1-1 0,0 0 0,0 0 0,-1 0 0,-1 0 0,0-1 0,0 0 0,-1 0 0,0 0 0,1-13 0,2-22-2,-2 0 1,-2-76-1,-3 75 2,2-7-1,0 3 15,-7-62-1,4 106-4,0 9-7,-2 22-7,0 42-2,4 318 6,-1-368 0,2 0 0,0 0 0,1 0 0,1-1 0,0 1 0,8 24 0,-9-36 0,0 1 0,0 0 0,1 0 0,-1-1 0,1 0 0,0 1 0,0-1 0,1 0 0,-1 0 0,1-1 0,0 1 0,0-1 0,0 0 0,0 0 0,1 0 0,-1 0 0,1-1 0,0 0 0,-1 0 0,1 0 0,0-1 0,0 1 0,9 0 0,-5-1 1,0 0-1,0-1 1,-1 0-1,1-1 1,0 0 0,0 0-1,-1-1 1,1 0-1,-1 0 1,0-1-1,1 0 1,-1-1 0,0 0-1,-1 0 1,1 0-1,-1-1 1,0-1 0,0 1-1,0-1 1,-1 0-1,0 0 1,0-1 0,-1 0-1,1 0 1,-2 0-1,8-13 1,-5 5-1,0 0 0,-1 0 0,0-1 0,-1 0 0,-1 1 0,0-2 0,1-20 0,-2-1 0,-5-76 0,2 111 0,0 0 0,0 0 0,-1 0 0,1 1 0,-1-1 0,1 0 0,-1 0 0,0 1 0,0-1 0,0 1 0,0-1 0,-1 1 0,1-1 0,-1 1 0,-3-5 0,3 6 0,0 0 0,0 0 0,0 0 0,0 0 0,0 0 0,-1 0 0,1 1 0,0-1 0,0 1 0,-1-1 0,1 1 0,0 0 0,0 0 0,-1 0 0,1 0 0,0 0 0,-1 1 0,1-1 0,0 1 0,-3 0 0,1 1 0,1-1-1,0 1 1,-1 0 0,1 0-1,0 0 1,0 1 0,1-1-1,-1 0 1,0 1 0,1 0-1,-1 0 1,1 0 0,0 0-1,0 0 1,0 0 0,1 0-1,-1 1 1,1-1 0,-1 1-1,1-1 1,0 1 0,0 6-1,-3 11-2,0 0 1,0 34-1,4-52 3,-1 27 0,0-1 0,2 1 0,7 42 0,-5-60 0,0 0 0,0-1 0,1 1 0,0-1 0,1 1 0,1-1 0,0-1 0,0 1 0,1-1 0,0 0 0,10 9 0,-12-14 1,1 0-1,0-1 1,0 0 0,0 0-1,1-1 1,-1 1 0,1-1-1,0-1 1,0 1 0,0-1-1,12 2 1,-14-3-1,-1 0 1,0-1-1,1 1 1,-1-1-1,0 0 0,1 0 1,-1 0-1,0 0 0,1-1 1,-1 0-1,0 0 1,0 0-1,1-1 0,-1 1 1,0-1-1,0 0 0,0 0 1,-1 0-1,1-1 1,6-5-1,-4 1 0,-1-1 0,0-1 0,0 1 0,-1-1 0,0 1 0,0-1 0,-1-1 0,-1 1 0,1 0 0,-1-1 0,1-13 0,0-18 0,-3-57 0,-1 50 0,1 36-1,0-1 0,1 1 1,1-1-1,0 1 0,7-23 0,-8 32 1,0-1 0,0 1-1,1-1 1,0 1 0,-1 0-1,1 0 1,0 0 0,0 0-1,1 0 1,-1 1-1,1-1 1,-1 1 0,1-1-1,0 1 1,0 0 0,0 0-1,0 0 1,0 1 0,1-1-1,-1 1 1,0-1 0,1 1-1,-1 0 1,7-1 0,-4 2-1,0-1 1,0 1 0,0-1 0,0 2-1,0-1 1,-1 1 0,1 0 0,0 0-1,0 0 1,6 3 0,-9-2 0,1 0 0,-1 0 0,1 0 0,-1 1 0,0-1 0,0 1 0,0 0 0,0 0 0,0 0 0,-1 0 0,0 0 0,1 1 0,-1-1 0,0 1 0,2 6 0,1 3 0,0 1 0,-1 0 0,-1 1 0,0-1 0,-1 1 0,0 17 0,-4 92 0,-8-60 0,7-51 0,1-1-1,0 1 1,1 0-1,0 0 1,1 0 0,2 17-1,-2-29 1,0 0-1,1 0 1,-1 0-1,0 0 1,1 0-1,-1 0 1,1-1-1,0 1 1,-1 0-1,1 0 1,0 0-1,-1-1 1,1 1-1,0 0 1,0-1-1,0 1 1,0-1-1,0 1 1,0-1-1,0 1 1,-1-1-1,1 1 1,0-1-1,0 0 1,1 0-1,-1 0 1,1 1-1,32 0 4,-25-1-2,1 0 1,0 0 0,0-1 1,0 0-1,-1 0 0,19-6 0,-23 5-2,1-1 0,-1 1 0,0-1 0,0-1 0,0 1 0,0-1 0,0 1 0,-1-1 0,0-1 0,7-8 0,-4 5 0,-2 0 0,1 0 0,-1-1 0,0 0 0,-1 0 0,0 0 0,-1 0 0,0-1 0,4-18 0,-3 0 0,-2 0 0,-1-32 0,-1 30 0,7-52 0,-7 80 0,0 0 0,1-1 0,-1 1 0,1 0 0,-1 0 0,1 0 0,0 0 0,0 0 0,0 0 0,0 1 0,0-1 0,0 0 0,0 0 0,1 1 0,-1-1 0,0 0 0,1 1 0,0 0 0,-1-1 0,1 1 0,0 0 0,2-2 0,1 2 0,1-1 0,-1 1-1,1 0 1,-1 1 0,1-1-1,-1 1 1,7 1 0,-10-1-1,3 0 1,-1 1-1,0 1 1,0-1-1,0 1 1,0-1-1,0 1 0,0 0 1,0 1-1,0-1 1,-1 1-1,1-1 1,-1 1-1,0 0 1,0 1-1,0-1 0,0 0 1,0 1-1,-1-1 1,0 1-1,1 0 1,-2 0-1,1 0 1,2 7-1,-4-11 1,0 0 1,0 1-1,0-1 0,-1 0 0,1 0 1,0 0-1,0 1 0,0-1 1,0 0-1,-1 0 0,1 0 1,0 1-1,0-1 0,0 0 0,-1 0 1,1 0-1,0 0 0,0 0 1,-1 0-1,1 0 0,0 0 1,0 1-1,-1-1 0,1 0 0,0 0 1,0 0-1,-1 0 0,1 0 1,0 0-1,-1 0 0,1-1 1,0 1-1,0 0 0,-1 0 0,1 0 1,0 0-1,0 0 0,-1 0 1,1-1-1,-1 1 1,-9-2 0,-41-4 2,48 6-4,0 0 0,0 0 0,1 0 0,-1 1 1,0-1-1,1 1 0,-1 0 0,1 0 1,-1 0-1,1 0 0,-1 0 0,1 0 1,0 0-1,-1 1 0,1 0 0,0-1 0,-2 3 1,-1 3-1,0-1 1,1 1 0,0 0 0,1 0-1,-1 0 1,1 0 0,1 1-1,-1-1 1,1 1 0,1-1 0,-2 14-1,0 11 2,3 49-1,1-71 0,-1-5 0,0 1 0,1-1 1,-1 1-1,1-1 0,1 1 0,-1-1 1,1 0-1,0 0 0,0 0 0,0 0 0,1 0 1,0 0-1,0-1 0,0 1 0,0-1 1,7 6-1,-4-4 1,1-1 0,-1 0-1,1-1 1,1 0 0,-1 0 0,1 0 0,-1-1 0,1 0 0,15 3 0,8-1 2,-1-1 0,1-2 1,-1-1-1,57-5 0,-77 3-2,0 0-1,0-1 1,-1 0 0,1 0-1,0-1 1,-1-1-1,0 0 1,1 0-1,-2 0 1,1-1 0,0-1-1,-1 0 1,0 0-1,0 0 1,-1-1-1,0 0 1,0 0 0,-1-1-1,0 0 1,0 0-1,0-1 1,-1 0-1,-1 1 1,1-2-1,-2 1 1,1 0 0,-1-1-1,-1 0 1,1 1-1,-2-1 1,1 0-1,-1-20 1,-1 27-1,-2-84 0,1 78 0,0 0 0,-1 0 0,0 0 0,-1 0 0,0 0 0,0 1 0,-7-13 0,6 13 0,-2-1 0,1 1 0,-1 0 0,0 1 0,-11-11 0,15 16 0,0 0 0,0 1 0,0-1 0,0 1 0,0-1 0,-1 1 0,1 0 0,0 0 0,-1 0 0,1 0 0,-1 0 0,1 0 0,-1 1 0,0-1 0,1 1 0,-1 0 0,0 0 0,1 0 0,-1 0 0,0 0 0,1 1 0,-1-1 0,1 1 0,-1 0 0,-2 1 0,2-1 0,1 1 0,0 0 0,0 0 0,-1 1 0,2-1 0,-1 0 0,0 1 0,0-1 0,1 1 0,-1 0 0,1-1 0,0 1 0,0 0 0,0 0 0,0 0 0,0 0 0,1 0 0,-1 0 0,1 3 0,-1-2 0,-4 33 0,2 0 0,1 0 0,2 0 0,5 42 0,-5-70 0,1-1 0,1 1 0,0 0 0,0-1 0,0 1 0,1-1 0,0 0 0,1 0 0,0 0 0,0-1 0,1 1 0,6 7 0,-6-9 0,0-2 0,-1 1 0,2 0 0,-1-1 0,0 0 0,1-1 0,0 1 0,0-1 0,0 0 0,0 0 0,1-1 0,-1 0 0,0 0 0,1 0 0,0-1 0,8 1 0,-1-1 0,0 0 0,-1 0 0,1-2 0,0 1 0,0-2 0,21-5 0,-29 5 0,1 0 0,-1-1 0,0 0 0,0 0 0,0 0 0,0-1 0,0 0 0,-1 0 0,0 0 0,0-1 0,0 0 0,0 0 0,-1 0 0,0-1 0,4-6 0,-2 1 0,0 0 0,-1-1 0,0 0 0,0 0 0,-2 0 0,0 0 0,0 0 0,1-16 0,-1-13 0,-2-48 0,-2 42 0,1 32-2,1 8 5,-1 0 1,0-1-1,0 1 0,-1 0 1,0-1-1,0 1 1,-1 0-1,0 0 1,-3-9-1,-1 11-3,6 5 0,0 0 0,-1 0 0,1 0 0,0 0 0,0 0 0,-1 1 0,1-1 0,0 0 0,0 0 0,-1 0 0,1 0 0,0 1 0,0-1 0,0 0 0,-1 0 0,1 0 0,0 1 0,0-1 0,0 0 0,0 0 0,-1 1 0,1-1 0,0 0 0,0 1 0,0-1 0,0 0 0,0 0 0,0 1 0,0-1 0,0 0 0,0 1 0,0-1 0,0 0 0,0 1 0,0-1 0,0 0 0,0 0 0,0 1 0,0-1 0,-2 330 0,4-164 0,-2 169 0,0-324 0,1-1 0,-1 1 0,2-1 0,-1 1 0,2-1 0,-1 1 0,6 11 0,-8-21 0,0-1 0,0 0 0,0 1 0,0-1 0,0 0 0,1 1 0,-1-1 0,0 1 0,0-1 0,0 0 0,1 1 0,-1-1 0,0 0 0,1 0 0,-1 1 0,0-1 0,1 0 0,-1 0 0,0 1 0,1-1 0,-1 0 0,0 0 0,1 0 0,-1 0 0,1 1 0,-1-1 0,0 0 0,1 0 0,-1 0 0,1 0 0,-1 0 0,1 0 0,-1 0 0,0 0 0,1 0 0,-1 0 0,1-1 0,-1 1 0,0 0 0,1 0 0,-1 0 0,0 0 0,1-1 0,-1 1 0,1 0 0,-1 0 0,0-1 0,1 1 0,-1 0 0,0 0 0,0-1 0,1 1 0,-1 0 0,0-1 0,0 1 0,0 0 0,1-1 0,-1 1 0,0-1 0,0 1 0,0 0 0,0-1 0,0 0 0,5-16 0,-2-1 0,0 0 0,-2 0 0,0 0 0,-2-29 0,1 12 0,-1-61 0,5-171 0,-1 212 0,3 1 0,23-96 0,-26 138 0,1 1 0,0 0 0,0 0 0,1 0 0,9-14 0,-13 22 0,0 1 0,1 0 0,-1 0 0,1 0 0,0 1 0,-1-1 0,1 0 0,0 1 0,0-1 0,0 1 0,0-1 0,0 1 0,0 0 0,1 0 0,-1 0 0,0 0 0,1 0 0,-1 1 0,0-1 0,1 1 0,-1-1 0,1 1 0,-1 0 0,1 0 0,-1 0 0,0 0 0,1 1 0,-1-1 0,1 1 0,-1-1 0,0 1 0,3 1 0,-1 0 0,0 0 0,0 0 0,-1 1 0,1 0 0,-1-1 0,0 1 0,0 0 0,0 1 0,0-1 0,-1 0 0,1 1 0,-1-1 0,4 8 0,20 55 0,-21-47 0,-1 0 0,0 0 0,-1 1 0,-1-1 0,-1 0 0,-1 1 0,-1-1 0,-5 35 0,3-45 0,0-1 1,0 0-1,-1 1 0,0-1 0,-1 0 1,1-1-1,-2 1 0,1-1 1,-1 0-1,0 0 0,0-1 0,-1 1 1,0-1-1,0-1 0,-9 6 1,6-4-7,0-1 1,0-1-1,-1 1 1,0-2-1,0 1 1,0-1-1,0-1 1,-1 0-1,1-1 1,-1 0-1,-12 0 1,23-2 3,1 0 0,0 0 1,0 0-1,-1 0 0,1-1 0,0 1 1,0 0-1,-1 0 0,1 0 1,0 0-1,0-1 0,-1 1 1,1 0-1,0 0 0,0 0 1,0-1-1,-1 1 0,1 0 0,0 0 1,0-1-1,0 1 0,0 0 1,0 0-1,-1-1 0,1 1 1,0 0-1,0-1 0,0 1 0,0 0 1,0 0-1,0-1 0,0 1 1,0 0-1,0-1 0,0 1 1,0 0-1,0 0 0,0-1 1,0 1-1,1 0 0,-1-1 0,0 1 1,0 0-1,0 0 0,0-1 1,0 1-1,1 0 0,-1 0 1,0-1-1,0 1 0,0 0 0,1 0 1,-1-2-1,1 1 1,0 0-1,0 0 0,-1 0 1,1 0-1,0 0 0,0 0 1,0 0-1,0 0 0,0 0 1,0 1-1,0-1 0,0 0 1,2 0-1,13-3-2,0 1 0,1 1-1,17 0 1,33-5 5,-44 2 7,0-1 0,-1 0-1,0-2 1,0-1 0,0 0 0,-2-2-1,1 0 1,22-17 0,-29 18-2,-1-1 0,-1-1 0,0 1 0,0-2-1,-1 0 1,-1 0 0,0-1 0,-1 0 0,0-1 0,-1 0 0,-1 0 0,7-19 0,-5 2-3,-1 0 1,-1-1-1,3-60 1,-7-102-5,-4 117 6,1 76-2,-1-20 15,1 21-18,0 1 0,0 0 0,0 0 0,0-1 0,-1 1 0,1 0 1,0-1-1,0 1 0,0 0 0,0-1 0,0 1 0,0 0 0,0 0 0,0-1 0,-1 1 0,1 0 1,0 0-1,0-1 0,0 1 0,-1 0 0,1 0 0,0 0 0,0-1 0,0 1 0,-1 0 0,1 0 1,0 0-1,0 0 0,-1 0 0,1-1 0,0 1 0,-1 0 0,1 0 0,0 0 0,0 0 0,-1 0 1,1 0-1,0 0 0,-1 0 0,1 0 0,0 0 0,-1 0 0,1 0 0,0 0 0,0 0 0,-1 1 1,1-1-1,0 0 0,-1 0 0,1 0 0,0 0 0,0 0 0,0 1 0,-1-1 0,1 0 0,0 0 1,0 0-1,-1 1 0,1-1 0,0 1 0,-2 1-1,1 0 0,-1 0-1,1 0 1,0 0 0,0 0 0,0 0 0,0 1 0,0-1-1,1 0 1,-1 1 0,1-1 0,-1 1 0,1-1-1,0 0 1,0 1 0,0 4 0,-1 9-6,-5 73 21,8 128-1,0-187-13,2 0 0,1 0 0,11 39 0,-13-58 0,1 0 0,0 0 0,0 0 0,1 0 0,1 0 0,0-1 0,0 0 0,1 0 0,0-1 0,1 0 0,12 11 0,-17-17 0,1 0 0,0 0 0,0-1 0,0 0 0,0 1 0,0-1 0,0-1 0,1 1 0,-1-1 0,1 1 0,-1-1 0,1 0 0,-1-1 0,1 1 0,0-1 0,-1 0 0,1 0 0,-1-1 0,1 1 0,0-1 0,7-2 0,-7 1 0,0-1 0,1 1 0,-1-1 0,0 0 0,0-1 0,-1 1 0,1-1 0,-1 0 0,1 0 0,-1 0 0,-1-1 0,1 1 0,0-1 0,-1 0 0,0 0 0,3-8 0,1-3 0,0-2 0,-2 1 0,0-1 0,-1 1 0,3-35 0,-3-92 0,-4 105 0,1 26 0,-2-26 0,1 37 0,0 0 0,-1 0 0,1 0 0,0 1 0,-1-1 0,0 0 0,1 0 0,-1 0 0,0 1 0,0-1 0,0 0 0,0 1 0,0-1 0,0 1 0,-3-3 0,4 3 0,-1 1 0,1 0 0,-1-1 0,1 1 0,-1 0 0,1-1 0,-1 1 0,1 0 0,-1 0 0,1 0 0,-1 0 0,0-1 0,1 1 0,-1 0 0,1 0 0,-1 0 0,0 0 0,1 0 0,-1 1 0,1-1 0,-1 0 0,0 0 0,1 0 0,-1 0 0,1 1 0,-1-1 0,1 0 0,-1 0 0,1 1 0,-1-1 0,1 0 0,-1 1 0,1-1 0,-1 1 0,1-1 0,0 1 0,-1-1 0,1 1 0,-12 22 0,7 3 0,0 0 0,2 1 0,1-1 0,2 49 0,0-38 0,0-27 0,1 1 0,0 0 0,0-1 0,1 1 0,0-1 0,1 0 0,0 1 0,0-1 0,2-1 0,8 17 0,-10-21 0,0 0 0,1-1 0,-1 1 0,1-1 0,0 0 0,1 0 0,-1 0 0,1-1 0,-1 0 0,1 0 0,0 0 0,0 0 0,0-1 0,1 1 0,-1-2 0,1 1 0,-1 0 0,1-1 0,-1 0 0,1 0 0,7-1 0,-5 1 0,1-1 0,0 0 0,-1 0 0,1-1 0,0-1 0,-1 1 0,1-1 0,-1-1 0,12-4 0,-15 4 0,0 0 0,0-1 0,0 0 0,0 0 0,0 0 0,-1 0 0,1-1 0,-1 0 0,-1 0 0,1 0 0,-1 0 0,1 0 0,3-12 0,0 1 0,-2 0 0,0-1 0,0 1 0,-2-1 0,0 0 0,0-29 0,-6-103 0,-3 109 0,6 39 0,0 0 0,-1-1 0,1 1 0,-1 0 0,1 0 0,-1 0 0,1 0 0,-1 0 0,0 0 0,1 0 0,-1 0 0,0 0 0,0 0 0,0 0 0,0 0 0,0 1 0,0-1 0,0 0 0,0 1 0,0-1 0,0 1 0,0-1 0,0 1 0,0-1 0,0 1 0,-1 0 0,1 0 0,-2-1 0,2 2 0,0 0 0,0-1 0,-1 1 0,1 0 0,0 0 0,1 0 0,-1 0 0,0 0 0,0 0 0,0 0 0,1 0 0,-1 0 0,0 0 0,1 0 0,-1 1 0,1-1 0,-1 0 0,1 0 0,0 1 0,-1-1 0,1 0 0,0 1 0,0-1 0,0 0 0,0 1 0,0 0 0,-1 6 0,-5 45 0,2 0 0,4 79 0,0-122 0,1-1 0,0 0 0,0 0 0,1 0 0,0 1 0,1-2 0,0 1 0,1 0 0,0-1 0,0 1 0,6 8 0,-6-12 0,-1 0 0,1 0 0,1-1 0,-1 1 0,1-1 0,-1 0 0,1 0 0,0-1 0,1 1 0,-1-1 0,0-1 0,1 1 0,0-1 0,0 1 0,0-2 0,0 1 0,9 1 0,-4-1 0,-1-1 0,0 0 0,1-1 0,-1 0 0,1 0 0,-1-1 0,11-3 0,-17 3 0,0 0 0,0-1 0,0 0 0,-1 0 0,1 0 0,-1 0 0,1 0 0,-1-1 0,0 1 0,0-1 0,0 0 0,0 0 0,-1 0 0,1 0 0,-1 0 0,0-1 0,1 1 0,-2-1 0,1 0 0,2-7 0,1-6 0,-1-1 0,-1 0 0,-1 0 0,-1 0 0,0-1 0,-1 1 0,-4-23 0,4 33 0,-2-10 0,-1 1 0,0 0 0,-2 0 0,0 0 0,0 0 0,-2 1 0,0 0 0,-1 0 0,0 0 0,-1 1 0,-1 1 0,-1 0 0,0 0 0,-15-15 0,21 25 0,0 0 0,-1 0 0,1 0 0,0 0 0,-1 1 0,0 0 0,0 0 0,0 1 0,-10-4 0,13 6 0,1-1 0,-1 0 0,1 1 0,-1-1 0,0 1 0,0 0 0,1 0 0,-1 0 0,0 0 0,1 1 0,-1-1 0,0 1 0,1-1 0,-1 1 0,1 0 0,-1 0 0,1 0 0,-1 0 0,1 1 0,-1-1 0,1 0 0,0 1 0,0 0 0,0 0 0,-3 3 0,2 0 0,0 0 0,0 0 0,1 0 0,0 1 0,0-1 0,0 1 0,0-1 0,1 1 0,0 0 0,1-1 0,-1 7 0,2 69 0,0-73 0,1 5 0,0-1 0,0 1 0,1-1 0,1 1 0,0-1 0,1 0 0,1-1 0,-1 1 0,2-1 0,-1 0 0,2-1 0,-1 1 0,16 14 0,-16-17 0,1 0 0,0-1 0,1 0 0,-1-1 0,2 1 0,-1-2 0,0 1 0,1-1 0,0-1 0,0 0 0,1 0 0,-1-1 0,1 0 0,0-1 0,-1 0 0,15 0 0,-19-2 0,-1 1 0,0-2 0,0 1 0,0 0 0,0-1 0,0 0 0,0 0 0,0-1 0,-1 1 0,9-5 0,-9 4 0,-1-1 0,-1 0 0,1 0 0,0 0 0,-1 0 0,1 0 0,-1 0 0,0-1 0,0 1 0,-1-1 0,1 1 0,0-1 0,-1 0 0,1-5 0,4-16 0,-1 0 0,-2-1 0,0 1 0,-2 0 0,-2-35 0,0 23 0,6-57 0,3 69 0,0 20 0,3 16 0,-5 0 0,0 1 0,-1 0 0,-1 0 0,0 0 0,3 19 0,9 70 0,-14-90 0,2 35 0,-3-31 0,0 0 0,0-1 0,2 1 0,0 0 0,1-1 0,9 25 0,-12-38 0,-1 0 0,1 0 0,-1 0 0,0 0 0,1 0 0,0 0 0,-1 0 0,1 0 0,0 0 0,-1-1 0,1 1 0,0 0 0,0 0 0,0-1 0,-1 1 0,1 0 0,0-1 0,0 1 0,0-1 0,0 0 0,0 1 0,0-1 0,0 0 0,1 1 0,-1-1 0,0 0 0,0 0 0,0 0 0,0 0 0,0 0 0,0 0 0,0 0 0,0 0 0,0-1 0,0 1 0,0 0 0,0-1 0,0 1 0,0 0 0,0-1 0,0 1 0,0-1 0,0 0 0,0 1 0,0-1 0,0 0 0,0 0 0,-1 1 0,2-2 0,3-3 0,0-1 0,0 0 0,0 0 0,-1 0 0,6-10 0,19-46 0,36-106 0,-9 18 0,-42 121 0,-8 20 0,-3 8 0,-3 12 0,0-9 0,0 89 0,13 93 0,-9-153 0,1-1 0,2 0 0,1 0 0,1 0 0,2-1 0,1 0 0,15 27 0,-25-54 0,-2 0 0,1 0 0,0 0 0,0 0 0,0-1 0,0 1 0,0 0 0,0-1 0,1 1 0,-1-1 0,1 1 0,-1-1 0,1 1 0,-1-1 0,1 0 0,0 0 0,-1 0 0,1 0 0,0 0 0,0 0 0,3 0 0,-5-1 0,1-1 0,0 1-1,-1-1 1,1 1 0,-1-1 0,1 1-1,-1-1 1,1 1 0,-1-1 0,1 0-1,-1 1 1,1-1 0,-1 0 0,0 1 0,1-1-1,-1 0 1,0 1 0,0-1 0,0 0-1,1 0 1,-1 1 0,0-1 0,0 0-1,0 0 1,0 1 0,0-1 0,0 0-1,-1 0 1,1 1 0,0-2 0,0-3-6,1-22-190,-1 1 0,-4-28 1,-12-24-1382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24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163 115 31614,'-3'-25'369,"2"16"-267,0 0 0,0 1 0,-1-1 0,-1 0 0,1 1 0,-7-13 1,8 19-102,0 1 1,-1-1-1,1 1 1,-1 0-1,0 0 1,1-1 0,-1 1-1,0 0 1,0 0-1,1 1 1,-1-1-1,0 0 1,0 1-1,0-1 1,0 1 0,0-1-1,0 1 1,0 0-1,0 0 1,0 0-1,0 0 1,0 0-1,0 1 1,-2 0-1,-1-1-1,0 1 0,1 0 0,-1 0 0,1 0 0,0 1 0,-1 0-1,1 0 1,0 0 0,-7 4 0,7-2 0,1-1 0,-1 0 0,1 1 0,0 0 0,0-1 0,1 1 0,-1 0 0,1 1 0,0-1 0,0 0 0,-2 8 0,1-2 0,1 0 0,1 0 0,0 0 0,0 16 0,1-23 0,0-1 0,1 1 0,-1-1 0,0 1 0,1-1 0,0 1 1,-1-1-1,1 1 0,0-1 0,0 0 0,0 1 0,1-1 0,-1 0 0,0 0 0,1 0 0,-1 0 0,1 0 0,2 2 1,0-1-2,1 0 1,-1 0-1,0-1 1,1 0 0,-1 1-1,1-2 1,0 1 0,9 2-1,7 0 6,1-2-1,0 0 1,32-1-1,-39-2 7,-9 2-11,1-1 1,-1-1 0,1 1 0,-1-1-1,0 0 1,0 0 0,8-3-1,-12 2 0,0 1 0,0 0 0,1 0 0,-1-1 0,-1 1 0,1-1 0,0 0 0,0 0 0,-1 1 0,1-1 0,-1 0 0,1 0 0,-1-1 0,0 1 0,0 0 0,0 0 0,0-1 0,0 1 0,0 0 0,-1-1 0,1-3 0,0 1 0,0-1 0,0 1 0,-1-1-1,0 1 1,0-1 0,-1 1 0,1-1 0,-1 0 0,-1 1 0,1 0-1,-1-1 1,0 1 0,0 0 0,0 0 0,-1 0 0,1 0 0,-1 0-1,0 1 1,-1-1 0,1 1 0,-1 0 0,0 0 0,0 0 0,0 1-1,-1-1 1,1 1 0,-1 0 0,0 0 0,0 0 0,0 1 0,0 0 0,0 0-1,-1 0 1,1 1 0,0 0 0,-1 0 0,-6-1 0,7 2-56,0-1 1,0 1 0,0 0 0,0 0 0,0 0 0,0 1-1,0 0 1,0 0 0,0 0 0,0 1 0,0-1-1,1 1 1,-1 0 0,0 0 0,1 1 0,0 0 0,-1 0-1,-4 4 1,-19 22-2909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24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 31679,'14'0'592,"33"0"-448,14 0-16,8-7-48,-2-1-48,-12 1-16,-16 5-16,-14-3-16,-14 5-96,-11-5-1025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25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30 24827,'-8'0'6547,"5"0"-5346,28 0-1153,22 0-16,14 0 0,0 0-16,-8-8-16,-12 1 0,-16 2 0,-11 2-16,-14 1-64,0-3-608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26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33 232 25228,'6'-7'7541,"18"-16"-8000,-13 13 868,-4 2-406,1 0-1,-1-1 1,-1 0 0,1 0-1,-2 0 1,1-1 0,-1 0-1,-1 0 1,0-1 0,0 1-1,-1-1 1,0 0 0,-1 0-1,0 0 1,-1 0 0,0 0-1,-1-12 1,2 147-3,-5 153 0,1-262 0,0 1 0,-8 28 0,10-43-1,-1-1 0,1 1 0,-1-1 0,0 1 0,1-1 0,-1 1 0,0-1 1,0 1-1,1-1 0,-1 0 0,0 1 0,0-1 0,1 0 0,-1 0 0,0 0 0,0 0 0,0 0 0,0 1 0,1-1 0,-1-1 0,0 1 0,0 0 0,0 0 1,0 0-1,-1-1 0,1 1-2,-7-1 1,-1 0-1,1 0 1,-1-1 0,1-1-1,0 1 1,0-1-1,-13-7 1,-6-1 0,21 8 2,31 0 0,204-2-3,-225 5-37,-4 0 28,1 1 0,-1-1 0,0 0 0,0 0 0,0 0 0,1 0 0,-1 0 0,0 0-1,0 0 1,1 0 0,-1 0 0,0 0 0,0 0 0,0 0 0,1 0 0,-1 0 0,0 0 0,0-1 0,0 1 0,1 0 0,-1 0 0,0 0 0,0 0 0,0 0 0,1 0 0,-1 0 0,0-1 0,0 1 0,0 0 0,0 0 0,0 0 0,1-1 0,-1 1 0,0 0 0,0 0 0,0 0 0,0-1 0,0 1 0,0 0 0,0 0 0,0 0 0,0-1 0,0 1 0,0 0 0,0 0 0,0 0 0,0-1 0,0 1 0,0 0 0,0 0 0,0-1 0,0 1 0,0 0 0,0 0 0,0-11-1541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27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605 76 31759,'-3'-5'40,"0"0"0,-1-1 1,0 1-1,0 1 0,0-1 1,-1 1-1,0-1 1,0 1-1,0 1 0,0-1 1,0 1-1,-1 0 1,1 0-1,-1 0 0,0 1 1,0 0-1,0 0 0,0 0 1,0 1-1,-1 0 1,-10 0-1,4 0-38,1 0 0,-1 1 1,1 0-1,-1 1 0,1 1 0,-1 0 1,1 1-1,0 0 0,0 1 0,0 0 0,0 1 1,1 0-1,0 1 0,0 0 0,0 1 1,1 0-1,-15 13 0,0 4-1,1 1 0,2 0 0,0 2 0,2 0-1,1 2 1,1 0 0,2 1 0,1 1 0,1 0 0,2 1 0,1 0 0,1 1 0,2 0-1,1 1 1,2-1 0,1 1 0,2 45 0,1-63-1,2 1 0,0-1 0,1 0 0,1 1 0,1-1 0,0 0 0,1-1 0,9 22 0,-7-24 0,0-1 0,0 0 0,1-1 0,1 0 0,0 0 0,0-1 0,1 0 0,1-1 0,-1 0 0,14 8 0,-6-6 0,0 0 0,0-2 0,1 0 0,1-1 0,-1-1 0,1-1 0,0 0 0,33 3 0,-13-4 0,1-3 1,-1-1 0,57-6 0,-78 3 0,0-1 0,0-1 0,0 0 0,-1-2 0,0 0 1,0-1-1,-1 0 0,0-2 0,0 0 0,-1 0 0,0-2 1,0 0-1,-1-1 0,-1-1 0,0 0 0,-1-1 0,0 0 0,-1-1 1,-1 0-1,0-1 0,-1 0 0,-1-1 0,-1 0 0,0 0 1,-1-1-1,-1 0 0,0 0 0,-2-1 0,4-28 0,-4 12 6,-2 0-1,-2 0 0,-4-43 1,2 59-7,-2 0 0,0 0 0,-1 0 0,0 0 1,-2 1-1,0 0 0,-13-23 0,7 20 0,-1 0 0,-1 0 1,0 1-1,-2 1 0,0 1 0,-1 1 0,-1 0 1,0 1-1,-1 1 0,-29-16 0,32 22-2,1 0 0,-2 2 0,1 0 0,-1 1 0,0 1 0,0 0-1,-1 2 1,1 0 0,-1 1 0,0 0 0,1 2 0,-1 1 0,0 0 0,-25 5 0,32-3-8,1 0 1,-1 1-1,1 1 1,1-1-1,-1 2 1,1 0-1,-1 0 1,2 0-1,-1 1 1,1 1-1,0 0 1,0 0-1,1 1 1,0 0-1,-10 15 1,-33 62-338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2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75 141 31967,'-2'-10'103,"1"1"1,0 0-1,0-1 1,1 1-1,2-19 1,-1 25-99,-1 1 0,1-1-1,0 0 1,0 1 0,0-1 0,1 0 0,-1 1 0,1-1 0,-1 1 0,1 0 0,0-1 0,0 1 0,0 0 0,0 0-1,0 0 1,0 1 0,0-1 0,1 0 0,-1 1 0,1 0 0,-1-1 0,1 1 0,3-1 0,5-1-3,-1 0 1,1 0 0,0 1-1,0 1 1,0-1 0,0 2-1,15 0 1,-22 0-3,-1 0 1,1 1-1,0-1 0,-1 1 1,1-1-1,-1 1 0,1 0 1,-1 1-1,1-1 0,-1 0 0,0 1 1,0 0-1,0 0 0,0 0 1,0 0-1,0 0 0,0 1 1,-1-1-1,1 1 0,-1-1 1,1 1-1,-1 0 0,0 0 0,0 0 1,1 5-1,0 1 0,-1 0 0,0 0 0,0 0 0,-1 1 0,0-1 0,-1 0 0,0 1 0,-1-1-1,0 1 1,0-1 0,-1 0 0,0 0 0,0 0 0,-1 0 0,0 0 0,-1 0 0,0-1 0,-7 11 0,-8 9-4,-1 0 0,-2-2 1,-41 41-1,32-35-1,-88 100-134,118-130 91,2-3 40,0 1 0,1-1-1,-1 0 1,0 1 0,1-1 0,-1 0 0,0 0 0,0 0 0,0 0-1,0 0 1,0-1 0,1 0 0,4-4 5,30-32 119,57-76 0,-92 113-100,-1 5-24,1 3 7,0 0 1,1-1 0,0 1 0,0 0 0,0-1 0,1 1-1,0-1 1,0 0 0,1 0 0,-1 0 0,1 0 0,0-1-1,1 0 1,0 0 0,0 0 0,8 7 0,-6-7 0,1 0 0,-1-1 0,1 0 0,0 0 0,0-1 0,0 0 0,1 0 0,-1-1 0,1 0 0,-1 0 0,1-1 0,17 0 0,-4-1-1,-1 0 0,36-6 0,-49 4-18,0 0 0,0-1 0,-1 0 1,1 0-1,-1 0 0,0-1 0,0 0 0,0-1 0,0 1 0,7-8 0,-6 5-203,1-1 0,-1-1 0,10-14 0,4-15-3516,-4-18-9673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28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764 96 28493,'-27'-19'1693,"-39"-22"0,56 35-1610,-1 1 0,0 1 0,0-1 0,-1 2 0,1 0 0,-1 0 0,-15-1 0,9 3-61,-1 0 0,0 1 0,0 1 1,0 0-1,-26 7 0,33-5-20,0 1 1,1 0-1,-1 0 1,1 2-1,0-1 1,0 2-1,0-1 0,1 1 1,-11 10-1,2 1-2,0 1 1,2 0-1,0 2 0,1 0 0,1 0 0,1 2 0,1 0 0,1 0 0,2 1 1,0 0-1,1 1 0,1 0 0,2 1 0,0 0 0,2 0 0,1 0 0,1 0 1,1 0-1,1 1 0,6 44 0,-3-60 0,-1 0 0,1 0 0,1 0 0,0 0 0,1 0 0,0-1 0,0 0 0,1 0 0,1-1 0,-1 1 0,2-1 0,-1-1 0,1 1 0,0-1 0,1-1 0,0 0 0,0 0 0,18 10 0,-7-7 0,0 0 0,0-2 0,1 0 0,0-2 0,0 0 0,1-1 0,0-1 0,40 2 0,-17-4 3,0-2-1,70-8 1,-96 5-2,0-1 0,0-1 0,-1 0 0,0-2-1,0 0 1,-1 0 0,1-2 0,25-18 0,-31 19-1,-1-1 1,0 0-1,0-1 1,-1 0-1,0-1 1,-1 0-1,0 0 1,-1-1-1,0 0 1,-1-1-1,-1 0 1,0 0-1,0 0 1,-1-1-1,-1 1 1,0-1-1,-1 0 0,-1-1 1,0 1-1,-1 0 1,0-1-1,-1 1 1,-1-1-1,0 1 1,-1 0-1,-1 0 1,0 0-1,-1 0 1,0 0-1,-1 0 1,-1 1-1,0 0 1,-15-24-1,1 11 0,-1 1 0,-1 1 0,-2 1 1,0 1-1,-1 1 0,-1 1 0,0 2 0,-2 0 0,-58-26 0,57 31-1,0 2-1,0 0 1,-1 3-1,0 0 0,0 2 1,-1 1-1,0 2 1,0 1-1,0 1 1,-49 5-1,69-2-2,0 0 1,1 1-1,-1 0 0,1 0 1,-1 1-1,1 1 0,0-1 1,1 2-1,-1-1 1,1 2-1,-16 12 0,12-6-63,0 1 0,0 1-1,2-1 1,0 2 0,0-1-1,-8 20 1,-28 67-1147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43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71 30894,'-14'-13'1259,"12"12"-1228,-1-1-1,1 1 0,0-1 1,0 1-1,0-1 1,1 0-1,-1 0 1,0 0-1,1 0 0,-1 0 1,1 0-1,-1 0 1,1 0-1,0-1 1,0 1-1,0-1 0,1 1 1,-1 0-1,0-4 1,1 6-31,0-1 0,0 1 0,0 0 0,0-1 1,0 1-1,1-1 0,-1 1 0,0-1 0,0 1 1,0-1-1,1 1 0,-1 0 0,0-1 0,1 1 0,-1 0 1,0-1-1,1 1 0,-1 0 0,0-1 0,1 1 1,-1 0-1,1 0 0,-1-1 0,0 1 0,1 0 1,-1 0-1,1 0 0,-1 0 0,1-1 0,0 1 1,19-1-2,-13 0 1,148-1 0,-153 2 0,-1 0 0,1 0 0,-1 0 0,1 0 0,-1 0 0,1 0 0,-1 0 0,1 1 0,-1-1 0,1 0 0,-1 1 0,1 0 0,-1-1 0,1 1 0,-1 0 0,0 0 0,0 0 0,1-1 0,-1 1 0,0 1 0,0-1 0,0 0 0,0 0 0,1 2 0,-1-1 0,0 1 0,-1-1-1,1 1 1,-1-1 0,0 1-1,1 0 1,-1-1-1,0 1 1,0 0 0,-1-1-1,1 1 1,-1 0-1,1-1 1,-2 5 0,0-1-3,-1 0 0,1 0 1,-1 0-1,0-1 0,-1 1 0,1-1 1,-1 0-1,0 0 0,-9 9 0,-51 39 4,48-42-2,1 1 0,0 1 1,-13 15-1,27-27 1,0 0-1,0 0 0,1 0 1,-1 0-1,0 0 0,0 0 1,1 0-1,-1 0 1,1 1-1,-1-1 0,1 0 1,-1 0-1,1 1 0,0-1 1,-1 0-1,1 1 0,0-1 1,0 0-1,0 1 0,0-1 1,0 0-1,1 1 0,-1-1 1,0 0-1,1 1 1,-1-1-1,0 0 0,1 0 1,0 1-1,-1-1 0,1 0 1,0 0-1,-1 0 0,1 0 1,0 0-1,0 0 0,0 0 1,0 0-1,2 1 0,4 3 1,1 0-1,0 0 0,0-1 0,16 7 0,-6-3 2,-6-2 1,1 1-1,-1 0 1,0 1-1,19 17 1,-28-21-2,1 0 1,0 0-1,-1 0 1,1 0-1,-1 1 1,0-1-1,-1 1 1,1 0-1,-1 0 1,0 0-1,0 0 1,-1 0-1,1 0 1,-1 1-1,1 8 1,-2-10-1,1 1 0,-1 0 0,0-1 0,0 1 0,0-1 0,0 1 0,-1-1 0,0 1 0,0-1 0,0 1 0,0-1 0,-1 1 0,0-1 0,0 0 0,0 0 0,0 0 0,-1 0 0,1 0 0,-1-1 0,0 1 0,0-1 0,-1 0 0,1 0 0,-1 0 0,1 0 0,-1 0 0,0-1 0,0 0 0,0 1 0,-5 1 0,-4 2 1,1-1 0,-1 0 0,0-1 0,0 0 0,0-1 0,-1 0 0,1-1 0,-1 0 0,0-2 0,1 1 0,-1-2 0,-17-2 0,28 2-23,0 0-1,0-1 0,0 1 0,0-1 1,0 0-1,0 0 0,0 0 1,1 0-1,-1 0 0,1-1 0,-1 1 1,1-1-1,0 0 0,0 0 1,0 0-1,0 0 0,1 0 0,-1 0 1,1 0-1,0 0 0,0-1 1,0 1-1,0 0 0,1-1 0,-1 1 1,1-1-1,0 1 0,0 0 0,0-1 1,0 1-1,1-1 0,1-5 1,12-10-2860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43.9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596 50 31230,'-9'-6'129,"0"0"-1,-1 1 1,1 0-1,-1 0 0,0 1 1,-1 1-1,-19-5 1,6 4-43,0 2 0,-36 0 0,49 2-80,0 1-1,0 0 1,0 1-1,0 0 1,0 1-1,0 0 1,0 1-1,1 0 1,-1 0-1,1 1 0,0 1 1,1-1-1,-1 2 1,1-1-1,0 1 1,1 1-1,0-1 1,-12 16-1,0 1-1,1 0 0,2 1 0,1 1-1,0 1 1,2 1 0,1-1 0,2 2-1,1 0 1,-13 54 0,12-22-1,2 0 0,3 0 1,3 118-1,4-162-4,0 0 0,1 0 0,1 0 0,0 0 0,2 0 0,0-1 0,8 18 0,-8-23-1,1 0 0,0 0 0,1-1 0,1 0 0,-1 0 0,1-1 0,1 0 0,0 0 0,0-1 1,16 11-1,-7-8-1,1 0 0,0-2 0,0-1 0,1 0 0,-1-1-1,2-1 1,-1-1 0,39 5 0,-13-6 2,-1-2 0,0-2 0,48-6 0,-74 5 4,0-2 1,0 0-1,0-2 1,-1 0-1,0-1 1,0 0-1,0-2 1,-1 0-1,0-1 1,0-1-1,-1 0 1,-1-1-1,0-1 1,0 0 0,-1-1-1,-1-1 1,0 0-1,-1-1 1,0 0-1,-1-1 1,-1 0-1,-1-1 1,0 0-1,-1 0 1,-1-1-1,0 0 1,-2 0-1,0 0 1,-1-1-1,2-21 1,-3 6 0,-2 0 0,-1 1 0,-6-45 0,3 59-4,-1-1 0,-1 1 0,0 1 0,-1-1 0,-2 1 0,0 0 0,-12-20 0,2 8 0,-2 1 0,-1 1 0,-1 1 0,-2 1 0,-36-33 0,44 45 0,-1 1 0,-1 1 0,0 0 0,-1 1 0,0 1 0,0 1 0,-1 1 0,0 0 0,0 1 0,-24-3 0,27 6-1,0 2 1,0 0-1,0 2 1,0-1-1,0 2 1,-30 4-1,38-3-11,1 1 1,-1-1-1,1 1 0,0 0 1,0 1-1,0 0 0,0 1 1,0-1-1,1 1 0,0 1 1,0-1-1,1 1 1,-1 1-1,-7 9 0,4-3-234,1 1 0,0 0 0,1 0 0,-7 17 0,3 1-2003,-8 36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49.00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730 77 31630,'-37'-9'163,"-2"1"0,1 2 0,-1 2-1,-62 1 1,82 4-153,1 1 0,0 0 0,0 2-1,0 0 1,1 1 0,-1 0 0,1 2 0,0 0-1,1 1 1,-1 0 0,2 2 0,-1 0-1,1 0 1,1 2 0,0-1 0,1 2 0,-19 21-1,14-13-7,1 2 0,1 0 0,0 1-1,2 0 1,1 1 0,1 1-1,1 0 1,2 1 0,0-1-1,-8 48 1,12-45-1,2 1-1,0-1 1,2 1 0,2-1-1,4 32 1,-3-48 0,0 1 0,1-2 0,1 1 0,0 0 0,1-1 0,0 0 0,1 0 0,0 0 0,1 0 0,1-1 0,-1-1 1,2 1-1,13 13 0,-7-11 1,0-1 1,1 0-1,1-1 1,0-1-1,0 0 1,1-1-1,0-1 1,0-1-1,33 8 1,-12-6 2,1-3 0,-1-1 0,73 0 0,-88-5-4,0-1 1,-1-1-1,1-2 1,-1 0-1,0-2 1,0 0-1,-1-1 0,1-2 1,-2 0-1,1-1 1,-1-1-1,36-27 1,-38 25-1,-1-1 0,0-1 0,-1 0 0,-1-2 0,0 0 0,-1 0 0,-1-2 0,-1 0 0,0 0 0,-2-1 0,0-1 0,-2 1 0,0-2 0,-1 1 0,-1-1 0,-1-1 0,5-33 0,-9 30 4,0 0 0,-2-1 1,-1 1-1,-7-46 0,5 55-5,-1 1 0,-1-1 0,0 1 0,-1 0 0,-1 0 1,-1 1-1,0 0 0,-14-19 0,8 15 0,-2 1 0,0 0-1,0 1 1,-2 1 0,0 1 0,-1 0-1,-1 1 1,0 2 0,0 0 0,-1 1-1,-1 1 1,0 0 0,0 2 0,-1 1 0,0 1-1,0 1 1,-1 0 0,0 2 0,1 1-1,-1 1 1,0 1 0,-25 3 0,39-1-10,0-1 0,0 1 0,0 1 1,1 0-1,-1 0 0,1 1 0,0 0 0,0 1 1,0 0-1,1 0 0,0 1 0,0 0 0,0 0 1,1 1-1,-1 0 0,2 0 0,-1 1 1,1 0-1,0 0 0,1 0 0,0 1 0,0 0 1,-6 18-1,-17 58-566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4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1 391 30830,'8'-88'1900,"-16"766"-1895,8-675-5,0 0 0,0 1 0,0-1 0,0 0 0,1 1 0,0-1 0,1 4 0,-2-6 0,1 0 0,-1 0 0,1-1 0,-1 1 0,1-1 0,-1 1 0,1 0 0,-1-1 0,1 1 0,0-1 0,-1 0 0,1 1 0,0-1 0,-1 1 0,1-1 0,0 0 0,0 1 0,-1-1 0,1 0 0,0 0 0,0 0 0,0 0 0,-1 0 0,1 0 0,0 0 0,0 0 0,0 0 0,-1 0 0,1 0 0,0 0 0,0 0 0,1-1 0,-1 0 0,1 0 0,-1 0 0,0 0 0,1 0 0,-1-1 0,0 1 0,0 0 0,0 0 0,0-1 0,0 1 0,0-1 0,0 1 0,0-1 0,0 0 0,-1 1 0,1-1 0,-1 1 0,1-1 0,-1 0 0,0 0 0,1 1 0,-1-1 0,0 0 0,0-2 0,1-4 0,4-42 0,-1-1 0,-5-76 0,-1 42 0,-19-253 0,21 309 0,-3-13 0,9 63 0,2-1 0,1 1 0,0-2 0,12 20 0,13 26 0,-8-7 0,-12-22 0,3 0 0,1-1 0,26 37 0,-43-70 0,0 0 0,0-1 0,1 1 0,-1 0 0,0-1 0,1 1 0,-1-1 0,1 0 0,0 1 0,-1-1 0,1 0 0,0 0 0,0 0 0,0 0 0,0 0 0,0 0 0,0-1 0,0 1 0,0-1 0,0 1 0,0-1 0,0 0 0,0 0 0,0 0 0,0 0 0,1 0 0,-1-1 0,0 1 0,0 0 0,0-1 0,0 0 0,0 1 0,3-3 0,0 0 0,0 0 0,-1 0 0,1-1 0,-1 0 0,0 0 0,0 0 0,0 0 0,-1-1 0,1 1 0,-1-1 0,4-8 0,5-14 0,-1-1 0,-1 0 0,-1 0 0,9-59 0,4-121 0,-23 438-12,3-105 8,-2-96 4,-1 1 0,2 1 0,6 45 0,-5-66 0,0-1 0,1 1 0,0-1 0,0 0 0,1 0 0,1 0 0,-1-1 0,1 1 0,0-1 0,1 0 0,0 0 0,8 7 0,-10-12-1,0 1 1,0-1-1,0-1 1,0 1-1,0-1 1,1 1-1,-1-1 1,1 0-1,0-1 1,-1 1-1,1-1 1,0 0-1,0 0 1,8 0-1,-9-1 1,0 0-1,0 0 1,0 0-1,0-1 1,0 1 0,-1-1-1,1 0 1,0 0-1,-1-1 1,1 1 0,0-1-1,-1 1 1,0-1-1,1 0 1,-1-1 0,0 1-1,0 0 1,0-1-1,2-3 1,3-4 0,0-1-1,-1 0 1,-1 0-1,1-1 1,-2 0 0,0 0-1,-1-1 1,0 1 0,3-17-1,0-12-2,1-67-1,-7 75 3,2-1-1,1 1 1,10-40 0,-13 71 1,-1 0-1,1 0 1,-1 0-1,1 0 1,0 0-1,0 0 1,0 0-1,0 0 1,0 0 0,0 0-1,1 1 1,-1-1-1,0 1 1,1-1-1,0 1 1,-1-1-1,4-1 1,-1 2-1,0-1 0,0 1 0,0 1 0,0-1 1,0 1-1,0-1 0,0 1 0,4 1 0,-7-1 1,0 0-1,-1 0 1,1 0-1,-1 0 1,1 0 0,0 0-1,-1 1 1,1-1 0,-1 0-1,1 0 1,0 1 0,-1-1-1,1 0 1,-1 1-1,1-1 1,-1 1 0,1-1-1,-1 1 1,0-1 0,1 1-1,-1-1 1,0 1 0,1-1-1,-1 1 1,0-1-1,1 1 1,-1 0 0,0-1-1,0 1 1,0-1 0,0 1-1,0 0 1,0-1 0,0 1-1,0 0 1,0-1-1,0 1 1,0 0 0,0-1-1,0 1 1,0-1 0,0 1-1,-1 0 1,1-1 0,0 1-1,-1 0 1,1 2 2,-1-1-1,0 1 1,0-1 0,0 1-1,-1-1 1,1 1 0,0-1 0,-1 1-1,-3 3 1,-3 2-1,0 0 1,1 1-1,0 0 0,0 0 1,1 1-1,1-1 1,-1 1-1,2 1 0,-1-1 1,1 1-1,1 0 0,0 0 1,-2 12-1,-1 13 3,1 0 1,1 64-1,4-86-4,-1-4-2,1 0 0,1 1 0,0-1 0,0 1 0,4 14 0,-4-22 2,1 1 0,0-1 0,-1 0 0,1 0 0,0 0 0,0 0 0,1 0 0,-1 0-1,1 0 1,-1-1 0,1 1 0,0-1 0,0 0 0,0 1 0,0-2 0,0 1 0,1 0 0,-1-1 0,4 2 0,2 0 1,0 0 0,0-1 1,0 0-1,0-1 0,0 0 1,1 0-1,-1-1 1,0 0-1,0-1 0,1 1 1,-1-2-1,0 0 0,0 0 1,0 0-1,0-1 1,-1-1-1,1 1 0,15-11 1,-15 9-1,-1 0 1,1-2-1,-1 1 0,-1-1 1,1 0-1,-1 0 1,0-1-1,-1 0 1,0 0-1,0-1 1,-1 1-1,0-1 1,0 0-1,-1-1 0,-1 1 1,6-20-1,-6 10 3,0 1 0,-1-1-1,-1 0 1,-1 0-1,-1 0 1,-1 1 0,-5-28-1,4 34-3,0 0-1,-1-1 0,0 1 1,-1 1-1,-1-1 0,0 1 1,0 0-1,-1 0 1,0 1-1,-1 0 0,-16-17 1,19 23-2,0 0 0,0 0 0,0 1 0,0 0 0,-1-1 0,1 2 0,-1-1 0,0 1 0,0 0 0,0 0 0,0 0 0,0 1 0,-7-1 0,10 2 2,0 0 0,0 0 0,1 0 0,-1 0 0,0 0 1,0 1-1,1-1 0,-1 1 0,0 0 0,1 0 0,-1 0 0,0 0 0,1 0 0,0 0 0,-1 1 0,1-1 0,0 1 0,-1 0 0,1-1 0,0 1 0,0 0 0,0 0 0,1 1 0,-1-1 0,1 0 0,-1 1 0,1-1 0,-1 1 0,1-1 0,-1 4 0,-2 7 0,1 0 0,1 0 0,-1 0 0,2 0 0,0 0 0,1 1 0,0-1 0,1 0 0,0 1 0,1-1 0,1 0 0,0 0 0,1 0 0,0-1 0,1 1 0,0-1 0,1 0 0,14 22 0,-15-27 0,1 0 0,0-1 0,0 0 0,1 0 0,-1 0 0,1 0 0,1-1 0,-1-1 0,1 1 0,0-1 0,11 5 0,-4-5 0,-1-1 0,1 0 0,0 0 0,-1-2 0,31 0 0,-39-1 0,0 0 0,-1-1 0,1 1 0,0-1 0,0-1 0,0 1 0,0-1 0,-1 0 0,1-1 0,-1 1 0,1-1 0,-1 0 0,0 0 0,0-1 0,0 1 0,-1-1 0,0 0 0,1-1 0,-1 1 0,0-1 0,6-9 0,2-7 0,-2-1 0,0 0 0,-1 0 0,8-31 0,14-31 0,-31 82 0,1 1 0,0-1 0,0 1-1,-1-1 1,1 1 0,0 0 0,0 0 0,0-1 0,1 1-1,-1 0 1,0 0 0,0 0 0,0 0 0,1 0 0,-1 1-1,1-1 1,-1 0 0,1 0 0,-1 1 0,1-1 0,-1 1-1,1 0 1,-1-1 0,1 1 0,-1 0 0,1 0 0,0 0-1,-1 0 1,1 0 0,-1 0 0,1 1 0,0-1 0,2 1 0,5 3-2,0-1 0,0 1 0,-1 1 1,15 8-1,1 2 0,-42-13 6,6-2-2,0 1 0,0 0 0,0 1 0,0 1 0,-16 5 0,21-4-2,1 1 0,0 0 0,0 0 0,1 0 0,-1 1 0,1 0 0,1 0 0,-1 1 0,1-1 0,0 1 0,0 0 0,1 0 0,0 0 0,0 0 0,-3 13 0,3-4 0,0-1 0,0 1 0,2-1 0,0 1 0,1 0 0,0-1 0,3 17 0,-2-27 0,0 0 0,0 0 0,0-1 0,1 1 0,0-1 0,0 1 0,0-1 0,0 0 0,1 1 0,-1-1 0,1 0 0,0-1 0,1 1 0,-1-1 0,1 1 0,-1-1 0,1 0 0,0 0 0,0-1 0,0 1 0,0-1 0,1 0 0,-1 0 0,7 2 0,5 1 0,0-1 0,0-1 0,0 0 0,1-1 0,30-1 0,-44-1 0,-1 0 0,1-1 0,-1 1 0,1 0 0,-1-1 0,1 0 0,-1 0 0,0 1 0,1-1 0,-1 0 0,0-1 0,0 1 0,0 0 0,0-1 0,0 1 0,0-1 0,2-2 0,0 0 0,-1 0 0,0-1 0,0 1 0,0-1 0,-1 0 0,1 0 0,2-8 0,-1-3 0,0-1 0,0 0 0,-2 1 0,1-23 0,0-215 0,-5 200 0,-3 0 0,-19-89 0,22 135 0,2 7 0,0-1 0,0 1 0,0 0 0,0 0 0,0 0 0,0 0 0,-1-1 0,1 1 0,0 0 0,-1 0 0,1 0 0,-1 0 0,1 0 0,-1 0 0,0 0 0,1 0 0,-1 0 0,0 0 0,0 0 0,1 0 0,-1 1 0,0-1 0,0 0 0,0 1 0,0-1 0,-2-1 0,2 3 0,0 0 0,0 0 0,1-1 0,-1 1 0,0 0 0,1 0 0,-1 0 0,0 0 0,1 0 0,-1 0 0,1 0 0,-1 0 0,1 0 0,-1 0 0,1 0 0,0 0 0,0 0 0,0 0 0,-1 0 0,1 0 0,0 1 0,0-1 0,1 2 0,-2 2 0,-6 66 0,5 112 0,3-105 0,-2-54 0,2 1 0,1-1 0,1 0 0,1 0 0,13 46 0,-15-64 0,1 0 0,-1 1 0,1-1 0,0 0 0,0 0 0,1-1 0,0 1 0,0-1 0,0 0 0,1 0 0,0 0 0,0-1 0,0 1 0,0-1 0,1 0 0,-1-1 0,1 1 0,0-1 0,0-1 0,0 1 0,1-1 0,-1 0 0,0 0 0,1-1 0,0 1 0,8-1 0,-4 0 0,1 0 0,-1-1 0,0-1 0,22-3 0,-29 3 0,0 0 0,0-1 0,0 0 0,0 1 0,0-1 0,0 0 0,-1-1 0,1 1 0,-1-1 0,0 1 0,1-1 0,-1 0 0,0 0 0,-1-1 0,1 1 0,3-6 0,-1-1 0,1 0 0,-2-1 1,1 0-1,-2 0 0,1 0 0,-2-1 1,1 1-1,0-17 0,-1-97 22,-2 76-14,0 30-8,1 11 0,-1-1 0,0 0 0,-1 0 0,0 0 0,0 1 0,-1-1 0,-4-15 0,1 17 0,1 9-7,1 15-13,3-8 19,-3 47-1,5 57 0,0-95 2,0-1 0,1 1 0,1-1 0,0 1 0,1-1 0,1 0 0,14 26 0,-18-38 1,1-1-1,0 1 1,0-1 0,0 0-1,0 0 1,1 0 0,0-1-1,0 1 1,0-1 0,0 0-1,0 0 1,1 0 0,8 4-1,-4-5 3,-1 1 0,1-1 0,0 0 0,0-1 0,0 0-1,0 0 1,9-1 0,-14 0-3,0-1 0,-1 0 0,1 0 0,-1-1 0,1 1 0,-1-1 0,1 1 0,-1-1 0,0 0 0,0 0 0,0-1 0,0 1 0,0-1 0,-1 1 0,1-1 0,-1 0 0,0 0 0,1 0 0,-1 0 0,2-6 0,7-10 0,-1 0 0,8-25 0,-17 42 0,6-18 0,-1-1 0,-1 1 0,-1-1 0,3-41 0,-6-89 0,-2 82 0,1 22 0,-1-65 0,0 98 0,-1 0 0,0 0 0,-1 0 0,-1 1 0,-8-23 0,12 35 0,-1 0 0,1 1 0,0-1 0,-1 0 0,1 1 0,0-1 0,-1 0 0,1 1 0,-1-1 0,1 0 0,-1 1 0,1-1 0,-1 1 0,1-1 0,-1 1 0,0-1 0,1 1 0,-1 0 0,0-1 0,1 1 0,-1 0 0,0-1 0,0 1 0,1 0 0,-1 0 0,0 0 0,0-1 0,1 1 0,-1 0 0,0 0 0,0 0 0,1 0 0,-1 1 0,0-1 0,0 0 0,1 0 0,-1 0 0,0 1 0,0-1 0,1 0 0,-1 0 0,0 1 0,1-1 0,-1 1 0,0-1 0,1 1 0,-1-1 0,1 1 0,-2 0 0,-1 5 0,-1 1 0,1-1 0,0 1 0,0-1 0,1 1 0,0 0 0,0 0 0,1 0 0,-1 7 0,-3 74 0,4-67 0,0 563 0,2-554 0,6 188 0,-2 129 0,-4-344 0,-1-1 0,0 0 0,0 1 0,-1-1 0,1 1 0,0-1 0,-1 0 0,1 1 0,-1-1 0,0 0 0,0 1 0,0-1 0,0 0 0,0 0 0,-1 0 0,1 0 0,-1 0 0,1 0 0,-1 0 0,1-1 0,-1 1 0,0 0 0,0-1 0,0 0 0,0 1 0,-3 1 0,-2-1 0,-1-1 0,1 1 0,0-1 0,0-1 0,-1 1 0,1-1 0,-11-1 0,14 1 0,0-1 0,0 0 0,-1 0 0,1 0 0,0 0 0,0 0 0,0-1 0,0 0 0,0 0 0,0 0 0,1 0 0,-1-1 0,-3-2 0,0-1 0,1 0 0,0-1 0,0 0 0,1 0 0,0 0 0,-5-9 0,1 0 0,1-1 0,1 0 0,0-1 0,2 0 0,-7-30 0,8 21 0,1-1 0,2 0 0,0 0 0,5-33 0,-3 54 0,1 0 0,0 0 0,0 0 0,1 1 0,0-1 0,0 1 0,0 0 0,1 0 0,0 0 0,0 0 0,0 1 0,1-1 0,0 1 0,0 0 0,10-7 0,8-5 0,0 2 0,40-20 0,27-10 0,-49 27 0,0-3 0,-2-1 0,61-44 0,-90 57 0,0 0 0,0 0 0,-1-1 0,0 0 0,-1 0 0,0-1 0,-1 0 0,0 0 0,-1-1 0,0 0 0,0 0 0,-2-1 0,1 1 0,-2-1 0,0 0 0,3-26 0,-3 16 0,-2 1 0,0-1 0,-5-39 0,3 61 0,1 0 0,0 1 0,-1-1 0,1 0 0,0 1 0,-1-1 0,1 1 0,-1-1 0,1 1 0,-1-1 0,0 1 0,1-1 0,-1 1 0,1-1 0,-1 1 0,0 0 0,1-1 0,-1 1 0,0 0 0,1 0 0,-1-1 0,0 1 0,0 0 0,1 0 0,-1 0 0,0 0 0,0 0 0,1 0 0,-1 0 0,0 0 0,1 0 0,-1 1 0,0-1 0,0 0 0,1 0 0,-1 1 0,0-1 0,1 0 0,-1 1 0,1-1 0,-1 0 0,0 1 0,1-1 0,-1 1 0,1-1 0,-1 1 0,1 0 0,-1-1 0,1 1 0,0-1 0,-1 1 0,1 0 0,0-1 0,-1 2 0,-4 19 0,1-1 0,0 1 0,2 0 0,0 0 0,2 0 0,2 27 0,-1-4 0,-1-32 0,-1 12 0,1-1 0,2 0 0,0 1 0,9 34 0,-10-53 0,1 0 0,-1 0 0,1 0 0,0 0 0,1 0 0,-1-1 0,1 1 0,0-1 0,0 1 0,0-1 0,0 0 0,1-1 0,0 1 0,0 0 0,0-1 0,0 0 0,0 0 0,1 0 0,-1-1 0,1 1 0,0-1 0,0 0 0,0-1 0,0 1 0,0-1 0,7 1 0,-1 0 0,0-1 0,1 0 0,-1-1 0,18-2 0,-25 1 0,0 1 0,-1-1 0,1 0 0,0 0 0,0-1 0,-1 1 0,1-1 0,-1 0 0,1 0 0,-1 0 0,0 0 0,1 0 0,-1-1 0,0 1 0,-1-1 0,5-5 0,0-3 0,0 0 0,0-1 0,-1 0 0,-1-1 0,0 1 0,-1-1 0,0 0 0,3-20 0,-2-10 0,1-57 0,-5 57 0,8-46 0,-9 87 0,1 0 0,-1 0 0,1 0 0,0 0 0,-1 0 0,1 0 0,0 0 0,0 0 0,0 0 0,1 0 0,-1 1 0,0-1 0,1 0 0,-1 1 0,1-1 0,-1 1 0,1 0 0,0-1 0,0 1 0,0 0 0,-1 0 0,1 0 0,0 0 0,0 0 0,0 1 0,1-1 0,-1 1 0,0-1 0,0 1 0,0 0 0,0 0 0,0 0 0,0 0 0,1 0 0,-1 0 0,0 0 0,0 1 0,0-1 0,0 1 0,0 0 0,3 1 0,-5-2 0,1 0 0,0 0 0,-1 0 0,1 0 0,-1 0 0,1 0 0,-1 0 0,1 1 0,-1-1 0,1 0 0,-1 0 0,1 1 0,-1-1 0,1 0 0,-1 0 0,0 1 0,1-1 0,-1 0 0,1 1 0,-1-1 0,0 1 0,1-1 0,-1 1 0,0-1 0,0 1 0,1-1 0,-1 0 0,0 1 0,0 0 0,0-1 0,0 1 0,1-1 0,-1 1 0,0-1 0,0 1 0,0-1 0,0 1 0,0-1 0,0 1 0,-1-1 0,1 1 0,0-1 0,0 1 0,0-1 0,0 1 0,-1-1 0,1 1 0,0-1 0,-1 2 0,-21 20 0,15-15 0,-5 8 0,1 1 0,0 0 0,1 0 0,1 1 0,1 0 0,0 1 0,1 0 0,1 0 0,1 1 0,1-1 0,0 1 0,2 0 0,0 0 0,1 0 0,0 0 0,4 29 0,-2-42 0,-1 0 0,1-1 0,0 1 0,1-1 0,0 1 0,-1-1 0,2 1 0,-1-1 0,0 0 0,1 0 0,0 0 0,0 0 0,1-1 0,6 8 0,-4-7 0,0 0 0,0 0 0,1-1 0,0 0 0,-1 0 0,2 0 0,-1-1 0,0 0 0,11 3 0,12 0 0,-1-1 0,1-1 0,-1-2 0,43-1 0,-54-1 0,-10 0 0,1 0 0,0-1 0,-1 0 0,1 0 0,-1-1 0,0 0 0,0 0 0,1-1 0,-1 0 0,-1 0 0,1-1 0,0 0 0,-1-1 0,0 1 0,0-1 0,0-1 0,-1 1 0,0-1 0,0 0 0,0-1 0,-1 0 0,0 1 0,0-1 0,0-1 0,-1 1 0,0-1 0,-1 0 0,0 0 0,0 0 0,1-9 0,0-11 0,-1 0 0,-1 0 0,-2 0 0,-6-56 0,5 78 0,0 0 0,0 0 0,0 0 0,-1 0 0,0 0 0,-1 0 0,1 0 0,-1 1 0,0-1 0,0 1 0,-1 0 0,0 0 0,0 0 0,0 0 0,-5-4 0,4 6 0,1 0 0,-1 0 0,1 0 0,-1 1 0,0 0 0,0 0 0,0 0 0,0 0 0,0 1 0,-1 0 0,1 0 0,0 0 0,-1 1 0,1 0 0,-1 0 0,1 0 0,0 1 0,-6 0 0,7 1 0,0-1 0,0 1 0,0-1 0,0 1 0,1 0 0,-1 0 0,1 1 0,-1-1 0,1 1 0,0 0 0,0 0 0,0 0 0,0 0 0,0 0 0,1 1 0,0-1 0,0 1 0,0-1 0,0 1 0,0 0 0,1 0 0,-1 0 0,-1 8 0,-1 7 0,0 0 0,1 0 0,-1 37 0,3-43 0,0 3 0,1 1 0,1 0 0,0-1 0,4 21 0,-3-32 0,-1 0 0,1 0 0,0 0 0,0 0 0,0 0 0,1-1 0,0 1 0,0-1 0,0 0 0,0 1 0,1-1 0,-1-1 0,1 1 0,0-1 0,0 1 0,1-1 0,6 4 0,-2-3 0,0-1 0,0 1 0,0-1 0,0-1 0,0 0 0,1 0 0,-1-1 0,1 0 0,-1-1 0,1 0 0,-1 0 0,14-3 0,-20 2 0,1 0 0,-1 0 0,0-1 0,1 1 0,-1-1 0,0 0 0,0 0 0,0 0 0,0-1 0,0 1 0,-1-1 0,1 1 0,-1-1 0,1 0 0,-1 0 0,0 0 0,0 0 0,-1 0 0,1-1 0,-1 1 0,1-1 0,-1 1 0,0-1 0,0 1 0,0-7 0,3-9 0,-2 0 0,0-1 0,-1-25 0,0 7 0,0 23 0,0 0 0,-1 0 0,-1 0 0,0-1 0,-1 1 0,0 0 0,-8-23 0,10 37 0,-1 1 0,1-1 0,-1 0 0,1 1 0,0-1 0,-1 1 0,1-1 0,-1 1 0,1-1 0,-1 1 0,1 0 0,-1-1 0,1 1 0,-1-1 0,0 1 0,1 0 0,-1 0 0,1-1 0,-1 1 0,0 0 0,1 0 0,-1 0 0,0 0 0,1 0 0,-1 0 0,0 0 0,0 0 0,1 0 0,-1 0 0,0 0 0,1 0 0,-1 0 0,0 0 0,1 1 0,-1-1 0,1 0 0,-1 0 0,0 1 0,1-1 0,-1 1 0,1-1 0,-1 0 0,1 1 0,-1-1 0,1 1 0,-1 0 0,-3 14 0,0-1 0,1 1 0,1 0 0,1 0 0,0 0 0,1 0 0,2 21 0,-1 2 0,-2-32 0,2 0 0,-1 0 0,1 0 0,-1 0 0,2 0 0,-1-1 0,1 1 0,0 0 0,0 0 0,0-1 0,1 1 0,0-1 0,0 0 0,0 0 0,1 0 0,-1 0 0,1-1 0,0 1 0,1-1 0,-1 0 0,1 0 0,0-1 0,0 1 0,0-1 0,0 0 0,1-1 0,-1 1 0,1-1 0,-1 0 0,1 0 0,0-1 0,0 0 0,0 0 0,11 1 0,-1-2 0,0 1 0,0-1 0,28-3 0,-39 3 0,0-1 0,0-1 0,0 1 0,0-1 0,-1 1 0,1-2 0,-1 1 0,1 0 0,-1-1 0,0 0 0,0 0 0,0 0 0,4-4 0,2-5 0,0-1 0,0 0 0,-2-1 0,0 0 0,0 0 0,-1 0 0,-1-1 0,-1 0 0,7-26 0,-4 4 0,-2 0 0,3-75 0,-7 67 0,1-5 0,-2 0 0,-3 0 0,-14-94 0,15 143 0,0-7 0,-1-1 0,-1 1 0,0-1 0,-7-14 0,9 21 0,0 0 0,-1 0 0,1 1 0,-1-1 0,1 0 0,-1 1 0,1-1 0,-1 1 0,0-1 0,0 1 0,0 0 0,0 0 0,0 0 0,0 0 0,0 0 0,0 1 0,0-1 0,0 0 0,0 1 0,-1 0 0,1-1 0,0 1 0,-3 0 0,3 0 0,1 1 0,-1-1 0,1 0 0,-1 1 0,1-1 0,-1 1 0,1-1 0,0 1 0,-1 0 0,1-1 0,0 1 0,-1 0 0,1 0 0,0 0 0,0 0 0,0 0 0,0 0 0,0 1 0,0-1 0,0 0 0,0 0 0,1 1 0,-1-1 0,0 1 0,1-1 0,-1 0 0,1 1 0,-1 2 0,-1 6 0,0 1 0,0-1 0,0 13 0,2-19 0,-2 166 0,3-96 0,-1-40 0,2 1 0,2-1 0,1 0 0,2 0 0,1-1 0,2 0 0,1 0 0,17 36 0,-25-63 0,0 0 0,1 1 0,-1-1 0,2-1 0,-1 1 0,0 0 0,1-1 0,0 0 0,0 0 0,1-1 0,0 1 0,-1-1 0,1 0 0,1-1 0,-1 1 0,0-1 0,1-1 0,0 1 0,-1-1 0,1 0 0,0 0 0,0-1 0,0 0 0,0-1 0,1 1 0,-1-1 0,0-1 0,0 1 0,10-3 0,-13 3 0,0-1 0,-1 0 0,1 0 0,0-1 0,-1 1 0,1-1 0,-1 1 0,1-1 0,-1 0 0,0 0 0,0-1 0,0 1 0,0-1 0,3-4 0,-1 2 0,-1-1 0,0 0 0,0 0 0,0-1 0,-1 1 0,0-1 0,2-7 0,1-8 0,-1 0 0,-1 0 0,2-43 0,-4-172 0,-2 135 0,-2 83 0,3 18 0,-1 1 0,0 0 0,0-1 0,0 1 0,0 0 0,0-1 0,0 1 0,0 0 0,0-1 0,0 1 0,0 0 0,0-1 0,0 1 0,0 0 0,0-1 0,0 1 0,0 0 0,-1-1 0,1 1 0,0 0 0,0 0 0,0-1 0,0 1 0,-1 0 0,1-1 0,0 1 0,0 0 0,-1 0 0,1 0 0,0-1 0,0 1 0,-1 0 0,1 0 0,0 0 0,-1-1 0,1 1 0,-5 13 0,5 231 0,0-240 0,2 18 0,0-1 0,1 0 0,1 0 0,11 36 0,-12-48 0,0-1 0,1 0 0,0 0 0,0 0 0,0 0 0,1-1 0,0 0 0,1 0 0,-1 0 0,2-1 0,-1 0 0,0 0 0,1 0 0,9 5 0,-11-8 0,1-1 0,0 0 0,-1 0 0,1 0 0,0-1 0,0 0 0,0 0 0,0 0 0,1-1 0,-1 0 0,0 0 0,0-1 0,0 1 0,0-1 0,0-1 0,0 1 0,0-1 0,0 0 0,-1 0 0,1-1 0,-1 0 0,1 0 0,-1 0 0,0 0 0,6-6 0,-2-3 0,0-1 0,-1 0 0,0 0 0,-2-1 0,1 1 0,-2-2 0,0 1 0,0 0 0,-1-1 0,-1 0 0,1-15 0,2-27 0,-4-89 0,-2 97 0,-1 36 0,-2 11 0,-2 9 0,5-7 0,-4 11 0,-1 0 0,2 0 0,-1 1 0,2-1 0,-1 1 0,0 23 0,2 81 0,2-68 0,-1-38 0,0 1 0,1 0 0,0-1 0,0 1 0,2-1 0,-1 0 0,1 1 0,1-1 0,-1 0 0,9 14 0,-8-19 0,-1 0 0,1 0 0,0 0 0,0-1 0,1 0 0,-1 0 0,1 0 0,0 0 0,0 0 0,0-1 0,1 0 0,-1 0 0,1-1 0,-1 0 0,1 0 0,0 0 0,0 0 0,0-1 0,8 1 0,-3 0 0,0-1 0,0 0 0,1-1 0,-1 0 0,0-1 0,0 0 0,16-4 0,-21 3 0,0 0 0,-1-1 0,1 1 0,-1-1 0,0 0 0,0-1 0,0 1 0,-1-1 0,1 0 0,-1 0 0,0 0 0,0-1 0,0 1 0,0-1 0,3-7 0,-1 1 0,0 0 0,-1-1 0,-1 1 0,0-1 0,-1 0 0,0 0 0,0 0 0,0-21 0,-1-9 0,-5-49 0,3 87 0,-1-8 0,0-1 0,-1 1 0,0 0 0,-1 0 0,0 1 0,-1-1 0,0 1 0,-1-1 0,0 1 0,-1 1 0,0-1 0,-9-11 0,10 16 0,0 0 0,-1 1 0,1 0 0,-1 0 0,-1 0 0,1 0 0,-1 1 0,1 0 0,-1 1 0,0-1 0,0 1 0,-1 0 0,1 1 0,-1 0 0,1 0 0,-1 1 0,0 0 0,0 0 0,-13 1 0,17 0 0,-1 1 0,1-1 0,0 1 0,0 0 0,0 0 0,0 0 0,0 1 0,0-1 0,0 1 0,0 0 0,1 0 0,-1 1 0,1-1 0,-1 1 0,1-1 0,0 1 0,0 0 0,0 1 0,0-1 0,1 0 0,-1 1 0,1-1 0,0 1 0,0 0 0,0 0 0,1-1 0,-1 1 0,-1 7 0,-1 8 0,0 1 0,1 0 0,0-1 0,2 39 0,1-49 0,0 1 0,1-1 0,0 0 0,1 0 0,0 0 0,0 0 0,1 0 0,0-1 0,1 1 0,0-1 0,5 10 0,-4-12 0,-1-1 0,1 1 0,-1-1 0,2 1 0,-1-1 0,0-1 0,1 1 0,0-1 0,0 0 0,0 0 0,1-1 0,-1 1 0,1-2 0,12 5 0,-9-4 0,1-1 0,-1 0 0,1 0 0,0-1 0,0 0 0,0-1 0,-1 0 0,1-1 0,0 0 0,14-3 0,-18 2 0,0 0 0,-1-1 0,1 0 0,-1 0 0,0 0 0,0 0 0,0-1 0,-1 0 0,1-1 0,-1 1 0,0-1 0,0 0 0,0 0 0,-1 0 0,0-1 0,7-11 0,2-12 0,-1 0 0,-1 0 0,-2-1 0,-1-1 0,5-42 0,10-33 0,-16 86 0,-6 20 0,-1 0 0,0 0 0,0-1 0,0 1 0,0 0 0,0 0 0,0 0 0,1 0 0,-1-1 0,0 1 0,0 0 0,0 0 0,0 0 0,1 0 0,-1 0 0,0-1 0,0 1 0,0 0 0,1 0 0,-1 0 0,0 0 0,0 0 0,0 0 0,1 0 0,-1 0 0,0 0 0,0 0 0,1 0 0,-1 0 0,0 0 0,0 0 0,0 0 0,1 0 0,-1 0 0,0 0 0,1 0 0,0 2 0,1 0 0,-1 1 0,0-1 0,0 0 0,0 0 0,0 0 0,0 1 0,0-1 0,-1 0 0,1 1 0,0 4 0,24 201 0,-12-89 0,-12-106 0,1 1 0,0 0 0,1 0 0,0-1 0,1 1 0,1-1 0,10 21 0,-14-32 0,0-1 0,0 0 0,0 0 0,0 0 0,0 0 0,0 0 0,0 0 0,0 0 0,0-1 0,1 1 0,-1 0 0,0 0 0,0-1 0,1 1 0,-1-1 0,0 1 0,1-1 0,-1 0 0,1 0 0,-1 1 0,0-1 0,1 0 0,-1 0 0,1 0 0,-1-1 0,1 1 0,-1 0 0,0 0 0,1-1 0,-1 1 0,0-1 0,1 1 0,-1-1 0,0 0 0,0 1 0,1-1 0,0-1 0,3-1 0,1-1 0,-1 0 0,-1 0 0,1-1 0,-1 1 0,8-10 0,34-56 0,42-89 0,-50 87 0,60-87 0,-78 135 0,-19 22 0,4-1 0,-3 14 0,-5 49 0,-16 87 0,9-84 0,-3 96 0,13-49 0,0-109 0,0 0 0,0 1 0,1-1 0,-1 1 0,0-1 0,0 0 0,1 1 0,-1-1 0,1 0 0,-1 1 0,1-1 0,0 0 0,-1 0 0,1 1 0,0-1 0,0 0 0,0 0 0,0 0 0,0 0 0,0 0 0,0 0 0,0-1 0,0 1 0,1 0 0,-1 0 0,0-1 0,0 1 0,1-1 0,-1 1 0,0-1 0,1 0 0,-1 1 0,1-1 0,-1 0 0,0 0 0,1 0 0,-1 0 0,1 0 0,-1 0 0,0 0 0,1-1 0,-1 1 0,0 0 0,1-1 0,-1 1 0,0-1 0,1 0 0,-1 1 0,0-1 0,1-1 0,1-1 0,-1 1 0,0-1 0,1 0 0,-2-1 0,1 1 0,0 0 0,-1 0 0,1-1 0,-1 1 0,0-1 0,0 0 0,0 1 0,0-6 0,2-52-57,-3 52 34,-3-53-2802,-11-7-10261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48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244 83 31871,'-1'-5'59,"0"1"-1,0-1 1,0 1 0,-1 0 0,0-1 0,0 1 0,0 0 0,0 0 0,0 0 0,-1 1 0,0-1 0,0 1 0,0-1 0,-6-4 0,4 5-59,0 0 1,0 1 0,0 0 0,0 0 0,-1 1 0,1-1 0,0 1 0,-1 0 0,1 1 0,-1-1 0,1 1 0,-7 1 0,6-1-1,0 1 0,0 0 0,1 0 0,-1 0 0,0 1 0,0 0 0,1 0 0,-1 1 0,1-1 0,-1 1 0,1 0 0,0 1 0,0-1 0,1 1 0,-1 0 0,1 0 0,0 1 0,0-1 0,0 1 0,0 0 0,1 0 0,0 0 0,0 0 0,0 1 0,1-1 0,0 1 0,0-1 0,0 1 0,1 0 0,0 0 0,0 0 0,0 0 0,1 0 0,0 0 0,0 0 0,0 0 0,1 0 0,0 0 0,2 7 0,-2-10 0,0 0 0,0-1 0,1 1 0,-1 0 0,1-1 0,0 1 0,0-1 0,0 0 0,0 0 0,0 1 0,0-1 0,1-1 0,-1 1 0,1 0 0,-1 0 0,1-1 0,0 0 0,0 1 0,0-1 0,-1 0 0,1-1 0,0 1 0,6 0 0,7 2 0,1-1 0,0-1 0,17-1 0,-22 0 0,-8 0 0,0 0 0,1 0 0,-1-1 0,0 1 0,1-1 0,-1 0 0,0-1 0,0 1 0,0-1 0,5-2 0,-7 3 0,0-1 0,0 1 0,0-1 0,0 1 0,0-1 0,0 0 0,-1 0 0,1 0 0,-1 0 0,1 0 0,-1 0 0,0-1 0,0 1 0,0 0 0,0-1 0,0 1 0,-1-1 0,1 1 0,0-3 0,0-5 0,1 1 1,-2 0-1,1 0 1,-1-1-1,-1 1 0,0 0 1,0 0-1,-3-10 0,3 16-1,0 1 0,0-1 0,0 1-1,0 0 1,0-1 0,0 1 0,-1 0-1,1 0 1,-1 0 0,0 0-1,1 0 1,-1 0 0,0 1 0,0-1-1,0 0 1,-1 1 0,1 0-1,0-1 1,0 1 0,-1 0 0,1 0-1,-1 1 1,1-1 0,-1 0 0,1 1-1,-1-1 1,1 1 0,-1 0-1,1 0 1,-1 0 0,0 0 0,1 0-1,-3 1 1,2 0-55,0 0 0,1-1 0,-1 1-1,1 0 1,-1 0 0,1 1 0,-1-1 0,1 0 0,0 1 0,0 0-1,-1-1 1,1 1 0,0 0 0,1 0 0,-1 0 0,0 0 0,1 0 0,-3 5-1,0-2-367,-23 31-4880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49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 30494,'0'0'1729,"3"0"-1537,36 0-16,22 0-128,13 0-32,-2-5 16,-3-5-16,-13 3-16,-20 2-48,-20 2-256,-16-2-2353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50.1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55 29838,'0'-2'142,"0"1"0,0-1 0,0 0 0,0 1 0,0-1 0,-1 1 0,1-1 0,0 0 0,-1 1 0,0-1 0,1 1 0,-1-1 0,-1-1 1,1 3-119,1-1 1,-1 1 0,0-1 0,1 1 0,-1 0-1,0-1 1,1 1 0,-1 0 0,0 0-1,1 0 1,-1-1 0,0 1 0,0 0 0,1 0-1,-1 0 1,0 0 0,0 0 0,0 0 0,1 1-1,-1-1 1,0 0 0,1 0 0,-1 0-1,0 1 1,0-1 0,1 0 0,-1 1 0,0-1-1,1 1 1,-1-1 0,1 0 0,-1 1 0,1 0-1,-1-1 1,0 1 0,-3 3-25,1-1 0,0 1 0,0-1 0,0 1 0,0 0 0,0 0 0,1 0 0,-1 1 0,1-1 0,0 0 0,1 1 0,-1 0 0,1-1 0,-1 9 0,0-1 0,0 0 0,2-1 0,-1 1 0,2 0 0,1 13 0,-1-21 0,-1-1 0,1 1 1,1-1-1,-1 0 0,0 1 0,1-1 0,0 0 1,-1 0-1,1 0 0,1 0 0,-1 0 0,0 0 1,1-1-1,-1 1 0,1-1 0,0 0 0,0 0 1,0 0-1,0 0 0,0 0 0,0 0 0,0-1 1,1 0-1,-1 1 0,1-1 0,-1-1 1,4 2-1,12 1 3,0 0 0,0-1 0,35-2 1,-38 0-2,-13 0-1,1 0 0,0-1 0,-1 1 0,1-1 0,0 0 0,-1 0 0,1 0 0,-1 0-1,0-1 1,1 0 0,-1 1 0,0-1 0,0 0 0,0-1 0,0 1 0,0 0 0,-1-1 0,1 0 0,-1 1-1,1-1 1,-1 0 0,0 0 0,0 0 0,-1-1 0,1 1 0,-1 0 0,1-1 0,-1 1 0,0-1 0,0 1-1,0-6 1,0 3-1,0-1 0,0 1 0,-1-1 0,1 0 0,-2 1 0,1-1-1,-1 0 1,0 1 0,0-1 0,-1 1 0,0-1 0,0 1 0,0 0-1,-1 0 1,0 0 0,-7-11 0,4 11 1,1 0 0,-1 0 0,0 1 0,0 0 0,-1 0 0,1 1 1,-1 0-1,0 0 0,0 0 0,0 1 0,-1 0 0,1 1 0,-11-3 0,8 3-29,0 0 0,-1 1 1,1 0-1,0 1 0,0 0 0,-1 0 0,1 1 1,0 1-1,0 0 0,-12 3 0,-25 17-753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50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46 31983,'-1'-2'15,"1"0"1,-1 0-1,1 0 0,-1 0 1,0 0-1,0 0 1,1 0-1,-1 0 1,-1 0-1,1 0 1,0 1-1,0-1 1,-1 0-1,1 1 0,-1-1 1,1 1-1,-1 0 1,0-1-1,1 1 1,-1 0-1,0 0 1,0 0-1,0 0 1,0 0-1,0 1 1,0-1-1,0 0 0,-3 1 1,2-1-3,0 0 0,0 0 0,0 1 0,1 0 0,-1 0 0,0 0 1,0 0-1,0 0 0,0 0 0,0 1 0,0-1 0,0 1 0,0 0 0,1 0 0,-1 0 0,0 0 0,1 0 1,-1 1-1,1-1 0,-1 1 0,-2 2 0,2 0-13,0 0 0,0 0 0,1 0 0,0 0 0,0 1 0,0-1 0,0 0 0,1 1 0,-1 0 0,1-1 0,-1 10 0,0 57 0,3-47 0,-1-20 0,0 1 0,0-1 0,1 1 0,0 0 0,0-1 0,0 1 0,0-1 0,1 1 0,0-1 0,0 0 0,0 0 0,0 0 0,1 0 0,-1 0 0,1 0 0,0-1 0,0 1 0,6 4 0,-4-4 0,0-1 0,0 1 0,1-1 0,-1 0 0,1-1 0,0 0 0,-1 0 0,1 0 0,0 0 0,0-1 0,0 0 0,1 0 0,10-1 0,-14 1 1,0-1-1,1 0 1,-1-1 0,0 1-1,1 0 1,-1-1 0,0 0-1,0 0 1,7-2 0,-9 2-1,0 0 1,1-1 0,-1 1-1,0 0 1,0-1 0,0 1 0,0 0-1,0-1 1,0 1 0,0-1-1,0 0 1,-1 1 0,1-1-1,0 0 1,-1 1 0,0-1 0,1 0-1,-1 1 1,0-1 0,0-2-1,1-6 2,0 1 1,-1-1-1,0 0 0,0 0 0,-1 0 0,-1 1 0,0-1 0,0 0 0,-1 1 1,0 0-1,0-1 0,-7-11 0,7 16-5,0 1-1,0 0 1,0 0 0,-1 0 0,1 1 0,-1-1-1,0 1 1,0 0 0,0 0 0,-1 0 0,1 0-1,-1 1 1,1 0 0,-1 0 0,0 0-1,0 1 1,0-1 0,0 1 0,0 0 0,0 1-1,0-1 1,0 1 0,0 0 0,0 0 0,-9 2-1,10-2-23,1 1 0,-1-1-1,0 1 1,1 0 0,-1 0-1,1 0 1,-6 4 0,-20 21-584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51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222 139 30974,'14'-41'894,"28"-57"0,-47 119-889,-20 19-5,-50 63 0,0-1 0,66-87 0,-11 15 0,-20 39 0,35-58 0,1-1 0,0 0 0,0 1 0,1 0 0,0 0 0,1 0 0,1 0 0,-1 15 0,2-25 0,0 0 0,0 0 0,1 0 0,-1-1 0,1 1 0,-1 0 0,0 0 0,1 0 0,-1-1 0,1 1 0,0 0 0,-1-1 0,1 1 0,0 0 0,-1-1 0,1 1 0,0-1 0,-1 1 0,1-1 0,0 0 0,0 1 0,0-1 0,0 0 0,-1 1 0,1-1 0,0 0 0,0 0 0,0 0 0,1 0 0,33 3 0,-28-2 0,74 3 0,133-11 0,-178 1 28,-23 2-75,-18 3-257,-23 1-574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52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97 30654,'33'-96'2108,"-30"111"-2103,-3 795-10,-1-801-57,4 35 152,-3-43-116,0 0 0,0 0 0,0 0 1,1 0-1,-1 0 0,0 0 1,1 0-1,-1 0 0,0 0 0,1 0 1,0 0-1,-1 0 0,1 0 1,-1 0-1,1 0 0,0 0 0,0-1 1,-1 1-1,1 0 0,0-1 1,0 1-1,0 0 0,0-1 0,0 1 1,0-1-1,0 0 0,0 1 1,0-1-1,0 0 0,0 1 0,2-1 1,10 0-1608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52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732 240 31470,'1'-25'390,"-1"14"-266,0 0-1,0 0 1,-1-1-1,0 1 0,-3-13 1,2 21-119,1-1 0,0 1 0,-1 0 0,0-1 0,0 1 1,0 0-1,0 0 0,0 0 0,0 0 0,-1 1 0,1-1 0,-1 1 0,0-1 0,0 1 0,0 0 1,0 0-1,0 0 0,-1 1 0,-6-3 0,-8-2-3,0 2 0,-1 1 0,0 0 0,0 1 0,0 1 0,0 1 0,-29 3 0,40-3-2,-7 1 0,1 1 0,-1 0 0,1 1 0,-1 1 0,1 0 0,1 1 0,-1 1 0,1 0 0,-20 11 0,15-4 0,0 0 0,0 1 0,1 0 0,1 1 0,-25 31 0,17-14 0,2 0 0,1 2 0,2 0 0,1 1 0,2 1 0,-22 69 0,26-58 0,3 0 0,1 1 0,3 0 0,2 1 0,1-1 0,7 59 0,-3-92 0,0-1 0,1 1 0,0-1 0,1 0 0,0 0 0,2 0 0,-1 0 0,2-1 0,0 0 0,0 0 0,1-1 0,1 0 0,0 0 0,1-1 0,0 0 0,0 0 0,1-2 0,1 1 0,-1-1 0,2-1 0,-1 0 0,1-1 0,0 0 0,1-1 0,18 6 0,0-3 0,0-2 0,1-1 0,0-2 0,0-1 0,0-1 0,0-2 0,50-6 0,-64 3 0,0-1 1,0 0-1,-1-2 0,0 0 0,0-1 1,0-1-1,-1-1 0,0 0 1,0-1-1,-1-1 0,-1 0 0,0-1 1,0-1-1,-1 0 0,16-21 1,-9 8 0,-1-1 0,-2 0 0,-1-2 0,-1 0-1,-1-1 1,-2 0 0,-1-1 0,9-36 0,-10 22 0,-2-1-1,-2 0 0,-2-1 1,-2 1-1,-2-1 1,-10-90-1,6 117 0,-1 1 0,-2-1 0,0 1 1,0 0-1,-2 1 0,-1 0 0,0 0 0,-1 1 0,-1 0 0,0 1 0,-1 0 1,-1 1-1,-1 0 0,0 1 0,-27-21 0,27 24-1,0 1-1,-1 1 1,-1 0-1,0 1 1,0 1-1,0 0 1,-1 1-1,0 1 1,0 0 0,0 1-1,-1 1 1,1 1-1,-1 1 1,0 0-1,1 1 1,-1 1-1,-32 6 1,39-4-6,0 0 0,1 0 0,-1 1 0,1 1 0,0 0 0,0 0-1,1 1 1,0 0 0,0 1 0,0 0 0,-13 14 0,12-9-215,0-1-1,1 2 1,0-1 0,1 1-1,1 1 1,0-1-1,0 1 1,-3 15 0,1 3-3029,-6 39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53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23 131 32607,'-14'465'112,"5"-223"-112,9-240 0,0 1 0,0-1 0,0 0 0,0 1 0,1-1 0,-1 0 0,1 0 0,-1 1 0,1-1-1,0 0 1,0 0 0,0 0 0,1 3 0,0-3 0,-1-1 1,0 0-1,1-1 0,-1 1 0,0 0 0,1 0 1,-1 0-1,1-1 0,-1 1 0,1-1 0,0 1 0,-1-1 1,1 0-1,-1 0 0,1 1 0,0-1 0,-1 0 0,3-1 1,-2 1-1,-1 0 1,0-1-1,1 1 1,-1-1-1,0 0 1,1 1-1,-1-1 1,0 0-1,0 0 1,0 0-1,0 0 1,1 0-1,-1 0 1,-1 0-1,1 0 1,0 0-1,0 0 1,0-1-1,0 1 1,-1 0-1,1 0 1,-1-1-1,1 1 1,-1-1-1,1 1 1,-1 0-1,0-2 1,9-49-3,-8 45 3,6-106-1,-6-117 0,-3 98 0,2-111 0,-1 240 0,1-1 0,0 0 0,0 1 0,1-1 0,-1 0 1,1 1-1,0-1 0,0 0 0,0 1 0,0-1 0,1 1 0,-1 0 0,1-1 0,3-3 0,-3 5-1,0 0 0,1 0-1,-1 0 1,1 1-1,-1 0 1,1-1 0,0 1-1,-1 0 1,1 0-1,0 0 1,0 0-1,0 1 1,0-1 0,-1 1-1,1 0 1,0 0-1,5 0 1,-5 0-22,-1 0-1,0 0 1,1 0-1,-1 1 1,0-1-1,0 0 1,1 1 0,-1 0-1,0-1 1,0 1-1,0 0 1,0 0-1,0 0 1,0 1 0,0-1-1,0 0 1,0 1-1,0-1 1,-1 1-1,1 0 1,-1-1-1,3 5 1,14 26-1239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56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0 750 28141,'24'-1'692,"-1"0"1,1-2-1,-1-1 0,0-1 1,31-11-1,106-50-527,-129 52 19,7-5-168,0-1 0,0-2 0,-2-2 0,-1-1 0,48-46 0,-96 73 11,6 2-27,1 0 0,-1 0 0,1 1 0,0-1 0,0 1 0,0 1 0,1-1 0,0 1 0,0 0 0,0 0 0,-4 8 0,-7 11-2,-19 44-1,25-47 0,2 0 1,0 0-1,2 1 1,0 0 0,1 0-1,2 0 1,0 1-1,1-1 1,2 1-1,2 25 1,-2-46 2,1 0 0,-1-1 0,1 1 0,-1 0 0,1-1 0,0 1 0,0-1 0,0 0 0,0 1 0,1-1 0,-1 0 0,1 1 0,-1-1 0,1 0 0,0 0 0,0 0 0,0-1 0,0 1 0,0 0 0,0-1 0,0 1 0,0-1 0,1 0 0,-1 1 0,1-1 0,4 1 0,4 0 0,0 0 0,0 0 0,0-1 0,0-1 0,13-1 0,-6 1 0,-13 0 0,0 0 0,0-1 0,1 1 0,-1-1 0,0 0 0,0-1 0,0 1 0,0-1 0,0 0 0,0-1 0,0 1 0,-1-1 0,1 0 0,4-4 0,-3 2 0,0-1 0,-1 0 0,0 0 0,0 0 0,0 0 0,-1-1 0,0 0 0,5-13 0,-2 2 0,-1-1 0,-1 0 0,0-1 0,-2 1 0,0-1 0,0-37 0,-3 3 3,-1-70 26,1 124-29,-5-30 0,5 29 0,0 0 0,0 0 0,-1 0 0,1 1-1,-1-1 1,1 0 0,0 0 0,-1 1 0,1-1-1,-1 0 1,0 1 0,1-1 0,-1 0 0,1 1-1,-1-1 1,0 1 0,0-1 0,1 1 0,-1 0-1,0-1 1,0 1 0,1 0 0,-1-1 0,0 1-1,0 0 1,0 0 0,0 0 0,-1-1 0,1 2-1,-1-1 0,1 1 0,0 0 0,-1-1 0,1 1 0,0 0 1,0 0-1,0 0 0,0 0 0,0 0 0,0 0 0,0 0 0,0 0 0,0 1 1,0-1-1,0 0 0,1 0 0,-1 1 0,1-1 0,-1 0 0,1 1 0,-1-1 1,1 1-1,0-1 0,0 0 0,-1 1 0,1-1 0,0 2 0,-1 4 0,-5 27 1,2 1 0,1 0 0,4 56 0,-1-42 0,0-41 0,1 1 0,0 0 0,0 0 0,1 0 0,0-1 0,0 1 0,1-1 0,0 1 0,1-1 0,-1 0 0,2 0 0,5 8 0,-7-11 0,1-1 0,0 1 0,0-1 0,1 1 0,-1-1 0,1 0 0,0-1 0,0 1 0,0-1 0,1 0 0,-1 0 0,1-1 0,-1 0 0,1 0 0,0 0 0,0 0 0,0-1 0,8 1 0,-4-1 0,1-1 0,-1 0 0,1 0 0,17-3 0,-25 2 0,1 0 0,0 0 0,-1 0 0,1-1 0,-1 1 0,0-1 0,1 0 0,-1 0 0,0 0 0,0-1 0,0 1 0,-1 0 0,1-1 0,0 0 0,3-5 0,3-6 1,-1 0 0,-1 0 0,0-1 0,0 0 0,-2-1 0,0 1 0,5-28 0,8-114 23,-16 136-24,6-350 0,-8 351 0,-1 18 0,-4 7 0,-3 8 0,-1 12 0,1 1 0,1 0 0,1 0 0,2 1 0,-2 26 0,2 139 0,4-130 0,0-40 0,0-1 0,2 1 0,0-1 0,1 1 0,10 32 0,-10-47 0,0 1 0,0-1 0,1 0 0,0 0 0,0 0 0,0-1 0,1 1 0,0-1 0,0 0 0,1 0 0,0-1 0,0 0 0,0 0 0,0 0 0,1-1 0,0 0 0,0 0 0,10 4 0,-2-3 0,0 0 0,0 0 0,0-2 0,0 0 0,1 0 0,0-2 0,-1 0 0,1-1 0,0 0 0,21-4 0,-33 3 0,0 0 0,0-1 0,-1 1 0,1-1 0,-1 1 0,1-1 0,-1-1 0,1 1 0,-1 0 0,0-1 0,0 1 0,0-1 0,-1 0 0,1 0 0,-1 0 0,1 0 0,-1-1 0,0 1 0,0-1 0,-1 1 0,1-1 0,-1 1 0,1-1 0,-1 0 0,0 0 0,0-6 0,1-6 0,0 0 0,-1 0 0,-1-1 0,0 1 0,-3-18 0,1 22 0,0-1 0,-1 1 0,0 0 0,-1 0 0,-1 1 0,0-1 0,0 1 0,-1 0 0,0 0 0,-1 1 0,0 0 0,-1 0 0,0 0 0,-13-11 0,20 20 0,-1 0 0,1 0 0,0 0 0,-1 0 0,1 0 0,-1 0 0,1 0 0,-1 1 0,1-1 0,-1 1 0,0-1 0,1 1 0,-1-1 0,0 1 0,1 0 0,-1 0 0,0 0 0,0 0 0,1 0 0,-3 1 0,3-1 0,-1 1 0,1 0 0,0 0 0,-1 0 0,1 0 0,0 0 0,0 0 0,0 0 0,0 0 0,0 0 0,0 0 0,0 1 0,0-1 0,1 0 0,-1 1 0,0-1 0,0 3 0,-2 5 0,1 0 0,0 0 0,1 0 0,0 0 0,0 15 0,1-17 0,0 0 0,1 0 0,-1-1 0,1 1 0,1 0 0,-1 0 0,1-1 0,0 1 0,1-1 0,-1 0 0,1 0 0,1 0 0,-1 0 0,1 0 0,0-1 0,0 1 0,0-1 0,1 0 0,0 0 0,0-1 0,0 0 0,1 0 0,0 0 0,-1 0 0,1-1 0,0 0 0,7 3 0,-5-3 0,0 0 0,0-1 0,0 0 0,0 0 0,1-1 0,-1 0 0,0 0 0,15-1 0,-22 0 0,1-1 0,-1 1 0,0 0 0,0-1 0,0 1 0,1-1 0,-1 1 0,0-1 0,0 0 0,0 0 0,0 1 0,0-1 0,0 0 0,0 0 0,-1 0 0,1 0 0,0 0 0,0 0 0,-1 0 0,1 0 0,0 0 0,-1 0 0,1-1 0,-1 1 0,0 0 0,1 0 0,-1 0 0,0-3 0,6-44 0,-5 36 0,1-7 0,14-113 0,-12 117 0,-1 0 0,2 0 0,0 0 0,0 0 0,2 1 0,11-20 0,-15 30 0,-1 0 0,1 0 0,1 0 0,-1 1 0,0-1 0,1 1 0,-1 0 0,1 0 0,0 1 0,0-1 0,0 1 0,1 0 0,-1 0 0,0 0 0,1 0 0,-1 1 0,1 0 0,0 0 0,-1 0 0,1 0 0,0 1 0,0 0 0,-1 0 0,1 0 0,0 0 0,0 1 0,-1 0 0,1 0 0,0 0 0,-1 1 0,1-1 0,-1 1 0,0 0 0,1 1 0,-1-1 0,0 1 0,0-1 0,-1 1 0,1 0 0,-1 1 0,1-1 0,-1 1 0,0-1 0,4 8 0,2 4 0,-2 2 0,0-1 0,0 1 0,-2 0 0,0 1 0,-1-1 0,-1 1 0,0 0 0,-2-1 0,0 1 0,-1 0 0,0 0 0,-2 0 0,0 0 0,-1 0 0,-11 34 0,12-46 0,-4 8 0,0 1 0,1-1 0,0 1 0,2 0 0,0 0 0,-2 28 0,5-42 0,0 0 0,0 1 0,1-1 0,-1 0 0,0 1 0,1-1 0,-1 0 0,1 1 0,-1-1 0,1 0 0,0 0 0,0 0 0,-1 0 0,1 0 0,0 0 0,0 0 0,0 0 0,0 0 0,0 0 0,0 0 0,1 0 0,-1-1 0,0 1 0,0-1 0,0 1 0,1-1 0,-1 1 0,0-1 0,1 1 0,-1-1 0,0 0 0,2 0 0,8 2 0,0-1 0,-1-1 0,15-1 0,-9 1 0,-8 0 0,9 0 0,-1 0 0,0-1 0,21-4 0,-31 3 0,-1 1 0,1-1 0,-1-1 0,1 1 0,-1-1 0,0 1 0,0-1 0,0-1 0,-1 1 0,1-1 0,-1 0 0,8-8 0,-4 2 0,0-1 0,-1 0 0,-1-1 0,1 0 0,-2 0 0,0 0 0,0 0 0,-1-1 0,-1 0 0,0 0 0,2-18 0,-1-17 0,-3-86 0,-2 70 0,1 1 0,-5 68 0,-1 11 0,-1 40 0,3 1 0,3 76 0,2-73 0,-1-46 0,0-1 0,1 0 0,0 1 0,7 23 0,-7-33 0,0-1 0,0 0 0,0 0 0,1 1 0,-1-1 0,1 0 0,0 0 0,0 0 0,0-1 0,0 1 0,1 0 0,-1-1 0,1 0 0,-1 1 0,1-1 0,0 0 0,0 0 0,0-1 0,0 1 0,0-1 0,0 1 0,0-1 0,6 1 0,1 0 0,1 0 0,-1-1 0,0 0 0,0-1 0,1 0 0,10-2 0,-16 1 0,-1 0 0,0 0 0,1 0 0,-1 0 0,0 0 0,1-1 0,-1 0 0,0 0 0,0 0 0,0-1 0,-1 1 0,1-1 0,-1 0 0,1 0 0,-1 0 0,3-4 0,3-6 0,-2 0 0,1 0 0,-2 0 0,0-1 0,-1 0 0,5-18 0,15-93 0,-17 75 0,-2 13 0,-3 16 0,1 1 0,1-1 0,10-27 0,-15 46 0,1 1-1,-1-1 1,1 1 0,0-1 0,0 1-1,0-1 1,-1 1 0,2 0-1,-1 0 1,0-1 0,0 1-1,0 0 1,0 0 0,1 0 0,-1 0-1,0 0 1,1 1 0,-1-1-1,1 0 1,-1 1 0,1-1-1,-1 1 1,1-1 0,0 1 0,-1 0-1,1 0 1,0-1 0,-1 1-1,1 0 1,-1 1 0,1-1-1,0 0 1,-1 0 0,1 1 0,-1-1-1,1 1 1,0-1 0,-1 1-1,0 0 1,1-1 0,1 2 0,5 3-4,0-1 1,0 2 0,0-1 0,-1 1-1,10 10 1,-14-13 3,15 15 0,-14-11 0,-10-6 0,0-3 0,0 0 0,0 1 0,0 0 0,0 1 0,0-1 0,-1 1 0,1 0 0,0 0 0,0 1 0,0 0 0,-1 0 0,1 1 0,0-1 0,0 1 0,1 1 0,-1-1 0,0 1 0,1 0 0,-9 5 0,7-1 0,0-1 0,0 1 0,1 0 0,0 0 0,0 1 0,0 0 0,1 0 0,1 0 0,-1 1 0,1 0 0,0-1 0,-3 16 0,3-12 2,1 0-1,0 0 1,1 0 0,1 0-1,0 0 1,0 1 0,1-1 0,3 25-1,-1-31 0,-1 0 0,1 0 0,0 0 0,0 0 0,1 0 0,-1-1-1,2 1 1,-1-1 0,0 1 0,1-1 0,0 0 0,0-1 0,0 1 0,1-1-1,0 0 1,-1 0 0,2 0 0,10 6 0,-3-4-1,2 0 0,-1 0 0,1-1 0,0-1 0,0 0 0,0-2 0,18 2 0,113-1 0,-87-4 0,-46 1 0,0-1 0,1 0 0,-1-1 0,0 0 0,0-1 0,0 0 0,0-1 0,20-10 0,-25 10 0,-1 0 0,0-1 0,0 1 0,0-2 0,-1 1 0,1-1 0,-1 0 0,-1 0 0,1 0 0,-1-1 0,0 0 0,-1 0 0,1-1 0,5-15 0,-4 4 0,-1 0 0,-2-1 0,0 1 0,0-1 0,-2 0 0,-1 0 0,-2-21 0,2 20 0,0 5 0,-1 0 0,-1 0 0,0 0 0,-1 0 0,0 0 0,-2 1 0,-5-16 0,8 27 0,0 1 0,0-1 0,0 0 0,0 1 0,0-1 0,-1 1 0,1-1 0,-1 1 0,0 0 0,0 0 0,0 0 0,0 1 0,-1-1 0,1 1 0,-1 0 0,0 0 0,1 0 0,-1 0 0,0 1 0,0-1 0,0 1 0,0 0 0,-1 0 0,1 0 0,0 1 0,0 0 0,0 0 0,-1 0 0,1 0 0,0 0 0,-7 2 0,7 0 0,0 0 0,-1-1 0,1 2 0,0-1 0,0 0 0,0 1 0,0-1 0,1 1 0,-1 0 0,1 1 0,0-1 0,0 0 0,0 1 0,0 0 0,0 0 0,1 0 0,0 0 0,0 0 0,0 0 0,0 0 0,-1 6 0,-3 9 0,1-1 0,0 1 0,-3 36 0,8-53 0,-4 24 0,2 1 0,1-1 0,2 1 0,4 36 0,-4-56 0,1 0 0,-1-1 0,1 1 0,1-1 0,-1 1 0,1-1 0,1 0 0,-1 0 0,8 9 0,-8-11 0,0-1 0,1 1 0,-1-1 0,1-1 0,0 1 0,0 0 0,0-1 0,0 0 0,0 0 0,1 0 0,-1 0 0,1-1 0,-1 1 0,1-1 0,8 1 0,-6-1 0,0 0 0,0-1 0,0 0 0,0 0 0,0 0 0,0-1 0,0 0 0,13-3 0,-16 2 0,-1 0 0,1 1 0,-1-2 0,0 1 0,0 0 0,0-1 0,0 1 0,0-1 0,0 0 0,-1 0 0,1 0 0,-1 0 0,0 0 0,0 0 0,0-1 0,0 1 0,1-6 0,2-4 0,0-1 0,-1 0 0,-1-1 0,0 1 0,1-25 0,-4-76 0,-1 55 0,-15 102 0,9-2 0,1-1 0,3 1 0,2 60 0,1-87 0,0-7 0,0 0 0,0 0 0,1-1 0,0 1 0,0-1 0,0 1 0,1 0 0,0-1 0,0 0 0,4 9 0,-4-11 0,1 0 0,-1 0 0,1 0 0,-1 0 0,1 0 0,0-1 0,0 1 0,0-1 0,1 0 0,-1 0 0,0 0 0,1 0 0,0-1 0,-1 1 0,1-1 0,6 1 0,1 1 0,0-1 0,0-1 0,1 0 0,-1 0 0,0-1 0,14-2 0,-20 1 0,0 1 0,-1-1 0,1 0 0,0-1 0,-1 1 0,1-1 0,-1 0 0,1 0 0,-1 0 0,0-1 0,0 0 0,0 1 0,0-1 0,0-1 0,-1 1 0,6-7 0,-1-2 0,0-1 0,-1 0 0,-1-1 0,0 0 0,-1 0 0,6-26 0,11-93 0,-20 114 0,23-525 0,-28 529 0,2 14 0,1 1 0,0 0 0,0 0 0,-1 0 0,1 0 0,0-1 0,0 1 0,-1 0 0,1 0 0,0 0 0,0 0 0,-1 0 0,1 0 0,0 0 0,-1 0 0,1 0 0,0 0 0,0 0 0,-1 0 0,1 0 0,0 0 0,-1 0 0,1 0 0,0 0 0,0 0 0,-1 1 0,1-1 0,0 0 0,0 0 0,-1 0 0,1 1 0,-2 0 0,0 1 0,1-1 0,-1 1 0,1 0 0,-1 0 0,1 0 0,0 0 0,0 0 0,0 0 0,0 0 0,0 0 0,-1 4 0,-5 25 0,1 1 0,2-1 0,0 33 0,4 104 0,2-75 0,-3-60 0,1 12 0,8 71 0,-7-104 0,1 0 0,1 1 0,0-1 0,1 0 0,0-1 0,1 1 0,0-1 0,1 0 0,1 0 0,11 16 0,-15-23 0,1-1 0,0 1 0,0 0 0,0-1 0,0 0 0,0 0 0,1 0 0,0-1 0,-1 1 0,1-1 0,0 0 0,0 0 0,8 1 0,3-1 0,-1 0 0,1 0 0,18-2 0,-30 0 0,1 0 0,-1-1 0,0 1 0,0-1 0,1 0 0,-1 0 0,0-1 0,0 1 0,0-1 0,0 0 0,0 0 0,0 0 0,-1 0 0,1-1 0,-1 1 0,6-6 0,-4 2 0,0-1 0,0 1 0,0-1 0,-1 0 0,0 0 0,0-1 0,-1 1 0,4-11 0,0-9 0,-1 1 0,-1-1 0,-2 0 0,1-39 0,-3-228 0,-2 293 0,-3 6 0,-4 13 0,1 22 0,3 1 0,1 0 0,4 79 0,1-40 0,-2-77 0,-1 13 0,1 0 0,1 0 0,0 0 0,2 0 0,5 22 0,-7-35 0,0 1 0,1-1 0,-1 1 0,1-1 0,0 0 0,0 0 0,0 0 0,0 0 0,1 0 0,-1 0 0,1-1 0,-1 1 0,1-1 0,0 0 0,0 0 0,0 0 0,0 0 0,1 0 0,-1-1 0,0 1 0,1-1 0,-1 0 0,1 0 0,0 0 0,-1-1 0,1 1 0,0-1 0,-1 0 0,6 0 0,-4 0 0,0 0 0,1 0 0,-1 0 0,1-1 0,-1 0 0,0 0 0,1 0 0,-1-1 0,0 0 0,0 0 0,0 0 0,0 0 0,0-1 0,-1 0 0,1 0 0,-1 0 0,0-1 0,0 1 0,0-1 0,0 0 0,0 0 0,-1 0 0,0-1 0,0 1 0,5-10 0,2-4 0,-1-1 0,-1 0 0,0 0 0,-2 0 0,0-1 0,-1 0 0,4-36 0,0-147 0,-9 186 0,0 18 0,-1-1 0,1 0 0,0 0 0,0 0 0,0 0 0,0 0 0,-1 1 0,1-1 0,0 0 0,0 0 0,-1 0 0,1 0 0,0 0 0,0 0 0,0 0 0,-1 0 0,1 0 0,0 0 0,0 0 0,-1 0 0,1 0 0,0 0 0,0 0 0,0 0 0,-1 0 0,1 0 0,0 0 0,0 0 0,0 0 0,-1 0 0,1 0 0,0-1 0,0 1 0,0 0 0,-1 0 0,1 0 0,0 0 0,0 0 0,0-1 0,0 1 0,-1 0 0,1 0 0,0 0 0,0 0 0,0-1 0,0 1 0,0 0 0,0 0 0,0-1 0,0 1 0,0 0 0,0 0 0,-1 0 0,1-1 0,-5 10 0,1 0 0,0 1 0,0-1 0,1 1 0,0 0 0,0 0 0,1 0 0,-1 14 0,-3 91 0,6-102 0,-1 31 0,0 8 0,5 54 0,-4-100 0,1 0 0,0 0 0,0 0 0,1 0 0,0-1 0,0 1 0,0-1 0,1 1 0,0-1 0,0 0 0,0 0 0,1 0 0,-1 0 0,1 0 0,0-1 0,1 0 0,-1 0 0,1 0 0,0 0 0,0-1 0,6 4 0,-3-3 0,1-1 0,-1 0 0,1 0 0,0-1 0,-1 0 0,1 0 0,0-1 0,0 0 0,0-1 0,0 0 0,0 0 0,0-1 0,14-3 0,-18 3 0,1 0 0,-1-1 0,0 0 0,0 0 0,0 0 0,0 0 0,0-1 0,-1 0 0,1 0 0,-1 0 0,0-1 0,0 1 0,7-8 0,-6 4 0,0 0 0,0 0 0,-1-1 0,0 1 0,-1-1 0,0 0 0,0 0 0,2-9 0,1-13 0,-2 0 0,-1 0 0,-1-57 0,-2 70 0,0-5 0,-1-1 0,-1 1 0,-1 0 0,-8-29 0,7 39 0,0 1 0,0 0 0,-1-1 0,0 1 0,-1 1 0,0-1 0,-1 1 0,0 0 0,-13-13 0,16 19 0,0 0 0,0 1 0,0 0 0,0 0 0,-1 0 0,1 1 0,-1-1 0,1 1 0,-1 0 0,0 0 0,0 1 0,0-1 0,0 1 0,-1 0 0,1 0 0,-8 1 0,9 0 0,1 0 0,-1 1 0,0-1 0,0 1 0,1 0 0,-1 0 0,1 0 0,-1 0 0,1 1 0,-1 0 0,1-1 0,0 1 0,0 0 0,0 1 0,0-1 0,0 0 0,0 1 0,1 0 0,-1 0 0,1 0 0,0 0 0,-3 4 0,0 3 0,0 0 0,1 1 0,0-1 0,1 1 0,0 0 0,0 0 0,0 17 0,0 82 0,4-69 0,-1-30 0,0 0 0,1-1 0,1 1 0,0 0 0,0-1 0,1 1 0,0-1 0,1 0 0,0 0 0,6 9 0,-6-12 0,0-1 0,0 0 0,1 0 0,0 0 0,0-1 0,1 1 0,0-1 0,-1-1 0,2 1 0,-1-1 0,0 0 0,1 0 0,0-1 0,0 0 0,8 3 0,0-2 0,0-1 0,0-1 0,1 0 0,-1-1 0,1-1 0,20-2 0,-31 2 0,-1-1 0,0 0 0,1 0 0,-1 0 0,0-1 0,0 0 0,0 0 0,0 0 0,0 0 0,0 0 0,-1-1 0,1 1 0,-1-1 0,0 0 0,0 0 0,0-1 0,0 1 0,0 0 0,-1-1 0,1 0 0,-1 0 0,0 1 0,3-9 0,3-8 0,-2 0 0,0 0 0,5-36 0,-10 47 0,13-78 0,-9 45 0,2 0 0,2 0 0,17-49 0,-25 90 0,-1 0 0,0 0 0,1 0 0,-1-1 0,0 1 0,1 0 0,0 0 0,-1 0 0,1 0 0,0 0 0,-1 0 0,1 0 0,0 1 0,0-1 0,0 0 0,0 0 0,1 0 0,-1 1 0,0 0 0,-1 1 0,1-1 0,0 1 0,-1 0 0,1-1 0,-1 1 0,1 0 0,-1-1 0,1 1 0,-1 0 0,1-1 0,-1 1 0,0 0 0,1 0 0,-1 0 0,0-1 0,1 1 0,-1 0 0,0 0 0,0 0 0,0 0 0,0 0 0,0-1 0,0 2 0,11 91 0,-4 0 0,-5 108 0,-3-116 0,1-84 0,1-1 0,-1 1 0,0 0 0,1-1 0,-1 1 0,0-1 0,1 1 0,-1-1 0,1 1 0,-1-1 0,1 1 0,-1-1 0,1 1 0,-1-1 0,1 1 0,-1-1 0,1 0 0,0 1 0,-1-1 0,1 0 0,0 0 0,-1 1 0,1-1 0,0 0 0,-1 0 0,1 0 0,0 0 0,-1 0 0,1 0 0,0 0 0,-1 0 0,2-1 0,1 1 0,0 0 0,0 0 0,0 0 0,-1-1 0,1 1 0,0-1 0,0 0 0,4-2 0,3-5 0,0-1 0,0-1 0,-1 1 0,0-2 0,-1 1 0,0-1 0,0 0 0,8-19 0,-3 9 0,19-32 0,127-189 0,-159 241 0,1 0 0,-1 1 0,0-1 0,0 1 0,1-1 0,-1 1 0,0-1 0,0 1 0,1-1 0,-1 1 0,1-1 0,-1 1 0,0-1 0,1 1 0,-1-1 0,1 1 0,-1 0 0,1-1 0,-1 1 0,1 0 0,-1-1 0,1 1 0,0 0 0,-1 0 0,1 0 0,-1 0 0,1-1 0,1 1 0,-2 11 0,-1-8 0,-1 34 0,-6 39 0,-3 34 0,11 39 0,0-145 0,0 0 0,1 0 0,-1 0 0,1 0 0,0 0 0,1 0 0,-1 0 0,0 0 0,1-1 0,0 1 0,0 0 0,0-1 0,1 0 0,-1 1 0,1-1 0,0 0 0,-1 0 0,1-1 0,1 1 0,-1-1 0,0 1 0,1-1 0,-1 0 0,1 0 0,-1 0 0,1-1 0,0 1 0,0-1 0,0 0 0,0 0 0,0-1 0,0 1 0,6-1 0,-2 1 0,0 0 0,0-1 0,0-1 0,0 1 0,0-1 0,0-1 0,0 1 0,-1-2 0,1 1 0,0-1 0,-1 0 0,0 0 0,1-1 0,-1 0 0,-1 0 0,10-8 0,-9 6-4,-1-1 0,0 1 0,-1-2-1,1 1 1,-1 0 0,0-1 0,-1 0 0,0 0 0,0-1 0,-1 1 0,0-1-1,-1 0 1,0 1 0,0-1 0,-1 0 0,0 0 0,0-1 0,-1 1-1,-2-17 1,2 22-65,0-1 0,-1 1-1,0 0 1,0-1-1,0 1 1,0 0 0,-1 0-1,0 0 1,-2-5 0,-3 0-586,0 1 1,0 0 0,-15-13-1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49.3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52 26540,'0'-2'5619,"14"-8"-5459,24 5-16,15-5-16,13 0-64,3 5-16,-5 0-32,-9 3 0,-13-1-16,-12 3 0,-13 0 0,-12 0-16,-7 0-208,-34 0-769,-6 0-30509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57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89 28877,'-33'-23'3460,"26"20"-3421,0 0 1,-1 1-1,0 0 1,1 1-1,-1-1 1,0 1 0,0 1-1,1-1 1,-10 2-1,15-1-39,1 0 0,0 1 1,-1-1-1,1 1 0,-1-1 0,1 1 0,0-1 0,-1 1 0,1 0 0,0 0 0,0-1 0,-1 1 0,1 0 1,0 0-1,0 0 0,0 0 0,0 1 0,0-1 0,0 0 0,1 0 0,-1 1 0,0-1 0,1 0 0,-1 1 1,1-1-1,-1 0 0,1 1 0,-1-1 0,1 1 0,0-1 0,0 1 0,0 1 0,-1 7 0,0 0 0,1-1 0,2 19 0,-2-26 0,1 0 0,-1 0-1,1 0 1,-1 1 0,1-1 0,0-1 0,0 1 0,0 0 0,0 0-1,0 0 1,1 0 0,-1-1 0,0 1 0,1 0 0,-1-1-1,1 1 1,3 1 0,-1 0 2,1 0-1,0-1 1,0 1-1,0-1 1,0 0-1,10 2 1,3-1 4,1 0 0,0-2 0,20 0 0,-37-1-6,6 1 0,-1-1 0,1 0 0,0-1 0,0 0 0,-1 0 0,1-1 0,7-2 0,-12 3 0,-1-1 0,0 1 0,0-1 0,0 1 0,1-1 0,-1 0 0,-1 0 0,1 0 0,0 0 0,0 0 0,-1 0 0,1-1 0,-1 1 0,0 0 0,0-1 0,0 1 0,0-1 0,0 0 0,0 1 0,-1-1 0,1 1 0,-1-1 0,0 0 0,0-3 0,1 0 0,-1-1 0,0 1 0,0-1 0,0 1 0,-1 0 0,0-1 0,-1 1 0,1 0 0,-1 0 0,0 0 0,-5-9 0,5 11 0,-1 0 0,1 0 0,-1 1 0,0 0 0,0-1 0,0 1 0,0 0 0,-1 0 0,1 1 0,-1-1 0,1 1 0,-1-1 0,0 1 0,0 0 0,0 1 0,-1-1 0,-7-1 0,7 2-20,1 0 0,-1 0 0,0 0 0,1 1 0,-1 0 1,1 0-1,-1 0 0,0 0 0,1 1 0,-1 0 0,1 0 0,-1 0 0,1 0 0,0 1 0,-1 0 0,1 0 0,0 0 1,0 0-1,0 1 0,1-1 0,-1 1 0,0 0 0,1 0 0,0 1 0,0-1 0,0 1 0,-4 5 0,-15 25-1887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57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31230,'0'0'785,"3"3"-657,30-1 240,14-2-240,9 0-80,2 0-16,-3 0-32,-3 0 0,-5 0 0,-8 0 0,-14 0 0,-11-5-80,-14-2-272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4:57.9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56 31630,'1'-3'99,"-1"-1"-1,0 0 0,0 1 0,-1-1 1,1 0-1,-1 1 0,0-1 0,0 1 0,-1-5 1,1 7-93,0-1 0,-1 1 1,1 0-1,0 0 1,-1 0-1,1 0 1,0 0-1,-1 0 0,1 0 1,-1 0-1,0 1 1,1-1-1,-1 1 1,1-1-1,-1 1 1,0-1-1,1 1 0,-1 0 1,0 0-1,0 0 1,1 0-1,-1 0 1,-1 1-1,-3-1-6,0 1 0,0 0 0,1 0 0,-1 0 0,1 1 0,-1 0 0,1 0 0,0 1 0,0-1 0,0 1 0,0 0 0,0 1 0,1-1 0,-1 1 0,1 0 0,0 0 0,0 0 0,1 0 0,-1 1 0,1 0 0,-4 6 0,3-4 0,-1 1 0,2 0 0,-1 0 0,1 0 0,0 0 0,1 0 0,0 1 0,0-1 0,0 1 0,1-1 0,1 1 0,0 0 0,1 15 0,0-21 0,0-1 0,0 1 0,0-1 0,0 0 0,0 0 0,1 1 0,-1-1 0,1 0 0,-1 0 0,1 0 0,0-1 0,0 1 0,-1 0 0,1-1 0,1 1 0,-1-1 0,0 0 0,0 1 0,0-1 0,1 0 0,-1 0 0,1-1 0,-1 1 0,1 0 0,2 0 0,10 1 0,0 1 0,30-1 0,-41-1 0,3-1 0,5 0 0,0 1 0,0-2 0,1 1 0,-1-2 0,18-4 0,-27 6 0,-1-1 0,1 0 0,0 0 0,-1-1 0,1 1 0,-1 0 0,0-1 0,1 0 0,-1 1 0,0-1 0,0 0 0,0 0 0,0 0 0,0-1 0,0 1 0,-1 0 0,1-1 0,-1 1 0,0-1 0,0 1 0,1-1 0,-2 0 0,1 1 0,0-1 0,0 0 0,-1 0 0,0 0 0,0 1 0,1-1 0,-2-3 0,1 1 0,0-1 0,-1 1 1,0 0-1,0-1 0,0 1 0,-1 0 0,0 0 1,0 0-1,0 0 0,-1 0 0,1 1 0,-1-1 1,0 1-1,-1-1 0,1 1 0,-1 0 0,1 0 1,-1 1-1,0-1 0,-1 1 0,1 0 0,-1 0 1,1 0-1,-1 1 0,0-1 0,-5-1 0,-2 0-6,0 0-1,0 0 0,-1 1 0,1 1 0,-1 0 1,1 1-1,-1 0 0,0 1 0,1 0 0,-16 3 1,24-3-46,0 1 1,1 0 0,-1 0 0,1 0 0,-1 0 0,1 1-1,-1-1 1,1 1 0,0 0 0,-4 3 0,1 0-393,0 1 1,1 1 0,-1-1-1,-3 8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5:21.08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2 759 31855,'-1'11'176,"1"-1"0,0 0 0,1 0 0,3 19 0,-1-20-176,0-1 0,0 1 0,1-1 0,0 0 0,0 0 0,1 0 0,0-1 0,0 1 0,11 10 0,-11-14 0,-1 0 0,1 0 0,0-1 0,0 0 0,0 0 0,0 0 0,0 0 0,1-1 0,-1 0 0,1 0 0,-1-1 0,1 1 0,0-1 0,0 0 0,-1-1 0,7 1 0,-9-2 1,0 0 1,0 1-1,0-1 0,-1 0 0,1 0 1,0-1-1,-1 1 0,1 0 0,-1-1 1,1 0-1,-1 1 0,0-1 1,0 0-1,0 0 0,0 0 0,0-1 1,0 1-1,0 0 0,-1-1 0,1 1 1,-1-1-1,2-4 0,5-10 0,-1 0 0,6-24 0,-12 36-1,11-46 0,-2-1 0,-3 0 0,2-102 0,-8 95 0,3 0 0,18-91 0,-20 144 0,-1-1-1,1 0 1,1 1-1,0-1 1,3-5-1,-6 11 1,1 0-1,-1 0 1,1 1-1,-1-1 1,1 1-1,-1-1 1,1 0-1,-1 1 1,1-1 0,0 1-1,-1-1 1,1 1-1,0-1 1,-1 1-1,1 0 1,0-1-1,0 1 1,-1 0-1,1 0 1,0-1-1,1 1 1,-1 1-1,0-1 0,0 0 0,0 1 0,0-1 0,0 1 0,0-1 0,0 1 0,0 0 0,0-1 0,0 1 0,0 0 0,0 0 0,0 0 1,0 0-1,-1 0 0,1 0 0,0 0 0,-1 0 0,2 2 0,13 24-4,19 51 1,17 33 0,-53-128 18,2 2-18,-2 9 3,-1 0 0,1 0-1,-1 1 1,0-1-1,0 1 1,-1-1 0,0 1-1,0 0 1,0 0-1,-8-6 1,10 9 1,1 0-1,-1 1 1,0 0-1,0-1 1,0 1 0,0 0-1,0 0 1,0 0-1,0 0 1,0 1 0,-1-1-1,1 0 1,0 1-1,0 0 1,-1-1 0,1 1-1,0 0 1,-1 0-1,1 0 1,0 1 0,-1-1-1,1 1 1,0-1-1,0 1 1,0-1 0,-1 1-1,1 0 1,0 0-1,0 0 1,0 1 0,0-1-1,0 0 1,1 1-1,-3 1 1,-3 5 0,0-1 0,1 1 0,0 0 0,0 1 0,1-1 0,0 1 0,-5 13 0,-22 71-3,19-47 1,2 0 0,2 1-1,2 0 1,3 0 0,1 1 0,6 72-1,-3-112 2,1-1 1,1 1-1,0 0 0,0 0 0,0-1 0,1 1 0,0-1 1,0 0-1,1 0 0,0 0 0,0 0 0,0-1 0,1 1 1,0-1-1,1 0 0,9 8 0,-6-7 1,-1-2 1,1 1-1,0-1 0,0 0 0,1-1 1,-1 0-1,1-1 0,0 0 1,0 0-1,0-1 0,0 0 0,15 0 1,-12-1 0,1 0 0,0-1 0,0 0 0,0-2 0,0 1 0,0-2 0,26-8 0,-34 9 0,1-1-1,-1-1 0,0 1 0,0-1 1,0 0-1,-1-1 0,1 1 0,-1-1 1,0 0-1,0-1 0,-1 1 0,0-1 1,0 0-1,0 0 0,0 0 0,-1 0 1,4-12-1,0-1-1,-2-1 0,0 0 0,-1 0 0,-1 0 0,-1-1 0,-1 1 0,-1-26 0,-4-15-3,-13-66 0,16 123 3,0 0 1,0-1 0,1 1-1,-1-1 1,1 1-1,0-1 1,2-7-1,-2 11 1,1 0-1,0-1 1,-1 1 0,1 0-1,0 0 1,0 0-1,-1 1 1,1-1 0,0 0-1,0 0 1,0 0-1,0 1 1,1-1-1,-1 0 1,0 1 0,0-1-1,0 1 1,0-1-1,1 1 1,-1 0 0,0 0-1,0-1 1,0 1-1,1 0 1,-1 0 0,0 0-1,1 0 1,-1 0-1,1 1 1,7-1 0,0 0 0,0 1 0,0 0 0,-1 1 0,1 0 0,-1 0 0,1 1 0,-1 0 0,0 0 0,0 1 0,8 4 0,-11-4 0,0-1 0,-1 1 0,1 0 0,-1 0 0,0 1 0,0-1 0,0 1 0,0 0 0,-1 0 0,0 0 0,0 0 0,0 1 0,-1-1 0,0 1 0,0 0 0,0-1 0,1 11 0,-1-2 1,0 0 1,-1 1-1,-1-1 0,0 1 1,-1-1-1,-1 1 0,0-1 1,-1 0-1,0 0 0,-1 0 1,-9 21-1,6-20-3,0 0 1,1 0 0,1 0-1,0 1 1,2 0-1,-1 0 1,2 0-1,-1 24 1,3-39 1,0 0-1,0 1 1,1-1 0,-1 1 0,0-1 0,1 0 0,-1 1 0,1-1 0,0 0 0,-1 1 0,1-1 0,0 0-1,0 0 1,0 0 0,0 0 0,0 0 0,0 0 0,0 0 0,0 0 0,0 0 0,0 0 0,0 0 0,1-1-1,-1 1 1,0-1 0,1 1 0,-1-1 0,0 1 0,1-1 0,-1 0 0,3 1 0,7 0 0,0 0 0,0 0 0,15-1 0,-10-1 0,-9 1 0,0 0 1,0-1-1,0 0 0,0 0 1,0-1-1,-1 0 0,1 0 1,-1 0-1,1-1 1,-1 0-1,0-1 0,0 1 1,6-5-1,-4 1 1,0 1 0,-1-2 1,0 1-1,0-1 0,-1 0 0,0 0 1,0-1-1,5-11 0,-3 2 1,0-1 0,-1 0-1,-1-1 1,0 0 0,-2 0 0,0 0-1,-2 0 1,1-32 0,-3-46 33,0 98-35,-1 0 0,1 0 0,0 0 1,-1 0-1,1 0 0,0 0 1,-1 0-1,1 0 0,0 0 0,-1 1 1,1-1-1,0 0 0,-1 0 1,1 0-1,0 0 0,-1 1 0,1-1 1,0 0-1,-1 0 0,1 0 1,0 1-1,0-1 0,0 0 0,-1 0 1,1 1-1,0-1 0,0 0 1,0 1-1,-1-1 0,1 0 0,0 1 1,0-1-1,0 0 0,0 1 0,0-1 1,0 0-1,0 1 0,-4 12-1,0-1-1,1 1 1,1 0 0,0 0-1,-1 23 1,6 70-4,-3-101 5,1 0 0,-1 0 0,1-1 0,0 1 0,0 0 0,1 0 0,-1 0 0,1-1 0,0 1 0,1-1 0,-1 0 0,1 1 0,-1-1 0,1 0 0,1-1 0,-1 1 0,0 0 0,1-1 0,0 0 0,0 0 0,0 0 0,0 0 0,7 3 0,-2-3 0,0 1 0,1-1 0,0-1 0,0 0 0,-1 0 0,1-1 0,0 0 0,0-1 0,1 0 0,15-2 0,-22 1 0,1 0 1,-1-1-1,0 1 0,0-1 1,0 0-1,0 0 0,0 0 1,0 0-1,-1-1 0,1 0 1,-1 1-1,0-1 0,1-1 1,-1 1-1,-1 0 0,1-1 1,0 1-1,-1-1 0,0 0 1,0 0-1,0 0 0,0 0 1,1-4-1,2-8 2,0-1-1,0 1 1,-2-1-1,3-27 1,-2-171-2,-5 209 0,2 3 3,-1 0-1,-1 0 0,1 0 1,0 0-1,-1 0 1,1 0-1,-1 1 0,0-1 1,0 0-1,-2-4 1,3 7-3,0 0 0,0 0 0,0 0 0,0 1 0,0-1 0,-1 0 0,1 0 0,0 0 1,0 0-1,0 0 0,0 1 0,0-1 0,0 0 0,0 0 0,0 0 0,-1 0 0,1 0 0,0 0 0,0 0 1,0 0-1,0 1 0,0-1 0,-1 0 0,1 0 0,0 0 0,0 0 0,0 0 0,0 0 0,0 0 0,-1 0 1,1 0-1,0 0 0,0 0 0,0 0 0,0 0 0,-1 0 0,1 0 0,0 0 0,0 0 0,0 0 1,0 0-1,-1 0 0,1 0 0,0-1 0,0 1 0,0 0 0,0 0 0,0 0 0,0 0 0,-1 0 0,1 0 1,0 0-1,0-1 0,0 1 0,0 0 0,0 0 0,0 0 0,0 0 0,0 0 0,0-1 0,-1 1 1,0 14-2,1-13 1,14 316 0,6 165 0,-21-468 0,0 0-1,-1 0 1,0 0 0,-1 0-1,0 0 1,-9 21 0,-4-1-15,-21 39 0,36-72 15,1-1 1,0 1-1,-1 0 0,1 0 0,-1 0 1,0-1-1,1 1 0,-1 0 0,1-1 1,-1 1-1,0 0 0,1-1 1,-1 1-1,0-1 0,0 1 0,0-1 1,-1 1-1,-9-6 15,-2-21 1,12 24-20,-35-91 4,-31-126 0,64 202 0,0-1 0,1 1 0,1-1 0,0 1 0,3-21 0,-1 33 0,0 0 0,0 0 0,0 0 0,1 0 0,0 0 0,0 1 0,0-1 0,0 1 0,1-1 0,0 1 0,0 0 0,0 0 0,0 0 0,1 1 0,0-1 0,7-5 0,7-4 0,1 0 0,32-15 0,-32 18 0,83-40 0,33-17 0,-115 55 0,0 0 0,-1-2 0,0 0 0,19-20 0,-32 28 0,-1-1 0,0 1 0,0-1 0,0 0 0,-1-1 0,0 1 0,-1-1 0,1 0 0,-2 0 0,1 0 0,-1 0 0,2-13 0,-1-6 0,-1-1 0,-3-39 0,0 21 0,1 45 0,0 0 0,0 1 0,0-1 0,0 0 0,0 0 0,0 0 0,0 0 0,0 0 0,-1 0 0,1 0 0,0 0 0,0 1 0,-1-1 0,1 0 0,-1 0 0,1 0 0,-1 1 0,1-1 0,-1 0 0,0 1 0,1-1 0,-1 0 0,0 1 0,-1-2 0,2 2 0,-1 1 0,0-1 0,0 0 0,1 0 0,-1 1 0,0-1 0,0 0 0,1 1 0,-1-1 0,0 1 0,1-1 0,-1 1 0,1-1 0,-1 1 0,1-1 0,-1 1 0,1-1 0,-1 1 0,1 0 0,-1-1 0,1 1 0,0 0 0,0 0 0,-1-1 0,1 1 0,0 0 0,0 0 0,0-1 0,-1 1 0,1 0 0,0 0 0,0 0 0,1 1 0,-9 57 0,3 1 0,5 100 0,1-70 0,1-33 0,3 0 0,3 0 0,18 74 0,-19-114 0,-2-37 0,3-90 0,16-149 0,-16 209 0,1 1 0,3-1 0,18-49 0,-28 94 0,4-10 0,0-1 0,14-22 0,-18 35 0,-1 0 0,1 0 0,0 1 0,0-1 0,0 1 0,0-1 0,0 1 0,1 0 0,-1 0 0,1 0 0,0 0 0,-1 0 0,1 1 0,0-1 0,0 1 0,0-1 0,0 1 0,0 0 0,6-1 0,-6 2 0,-1 0 0,0 0 0,0 1 0,1-1 0,-1 0 0,0 1 0,0 0 0,0-1 0,0 1 0,0 0 0,0 0 0,0 0 0,0 0 0,0 1 0,0-1 0,3 3 0,-1 0 0,-1 0 0,1 0 0,-1 1 0,0-1 0,0 1 0,4 9 0,0 4 0,0 2 0,7 34 0,-13-52 0,4 20 0,-1 0 0,-1 1 0,-1-1 0,-2 35 0,0-48 0,-1 1 0,-1-1 0,1 1 0,-1-1 0,-1 0 0,0 0 0,0 0 0,-1 0 0,0 0 0,-1-1 0,1 0 0,-2 0 0,-6 9 0,0-4 0,-1 0 0,0-1 0,-24 17 0,30-24 0,-1 0 0,1-1 0,-1 0 0,0 0 0,-1-1 0,1 0 0,0 0 0,-1-1 0,-12 2 0,12-3-5,9-2 4,0 1 0,-1 0 0,1 0 0,0 0 1,0-1-1,0 1 0,0 0 0,0 0 0,0 0 1,0-1-1,-1 1 0,1 0 0,0 0 0,0-1 1,0 1-1,0 0 0,0 0 0,0-1 0,0 1 0,0 0 1,0 0-1,0 0 0,0-1 0,1 1 0,-1 0 1,0 0-1,0-1 0,0 1 0,0 0 0,0 0 1,0 0-1,0-1 0,1 1 0,-1 0 0,0 0 1,0 0-1,0-1 0,0 1 0,1 0 0,-1 0 1,0 0-1,9-10-5,1 5 5,1 2 1,-1 0-1,1 0 1,0 1-1,0 0 1,12 0-1,20-4 2,-27 3 0,-1-1 0,0 0-1,0-1 1,0 0 0,0-2 0,-1 1 0,0-2-1,-1 0 1,13-10 0,-16 10 0,0-1-1,-1 0 1,0-1 0,0 0-1,-1-1 1,-1 1 0,0-1-1,0-1 1,-1 0 0,-1 1-1,6-19 1,13-53 3,-4 0 1,-3-1-1,-4-1 1,-4-1-1,-3-118 1,-17 358-34,1-24 36,7 255 20,3-377-28,0 0 0,1-1 1,-1 1-1,2 0 0,-1-1 0,1 1 0,0-1 0,1 0 1,0 1-1,0-1 0,7 11 0,-7-15 0,0 1 0,0-1 0,1 0 0,-1 0 0,1 0-1,0 0 1,0-1 0,0 1 0,0-1 0,0 0 0,0 0 0,1 0 0,-1-1 0,1 0 0,-1 0-1,1 0 1,-1 0 0,1-1 0,8 0 0,-6 1 1,1-1 0,0 1 0,0-2 0,0 1 0,14-3 0,-19 2 0,0 0 0,0-1 0,0 1 0,0-1 0,0 1 0,0-1 0,0 0 0,0 0 0,-1 0 0,1 0 0,-1-1 0,0 1 0,1-1 0,2-4 0,4-6 0,-1-1 0,0-1 0,-1 1 0,0-1 0,6-24 0,15-82 0,-21 83 0,25-75 0,-32 113 0,1-3 0,0-1 0,0 1 0,0 0 0,0 0 0,1 1 0,-1-1 0,1 0 0,0 0 0,0 1 0,0-1 0,0 1 0,1-1 0,3-2 0,-3 24-13,-4-14 13,0 0 0,0 0 0,0 0 0,-1-1 1,0 1-1,0-1 0,0 1 0,0-1 0,-1 0 0,0 0 1,1 0-1,-2 0 0,-4 5 0,-10 15 8,8-7-7,2-1-1,0 2 0,0-1 0,2 1 0,0 0 0,1 1 1,1-1-1,1 1 0,0 0 0,2 0 0,0-1 1,1 1-1,3 21 0,-3-37 0,0 1 0,1-1 0,-1 0 0,1 1 0,0-1-1,0 0 1,0 1 0,1-1 0,-1 0 0,1 0 0,0 0 0,-1 0 0,2-1 0,-1 1 0,0 0 0,0-1 0,1 1-1,-1-1 1,1 0 0,0 0 0,0 0 0,0 0 0,0-1 0,0 1 0,3 1 0,4 0 4,1 0 0,-1 0 0,1-1 0,0-1 0,0 0 1,19 0-1,-26-2-4,0 1 0,0-1 0,0 0 1,0-1-1,0 1 0,0-1 1,0 0-1,0 0 0,0 0 0,-1 0 1,1 0-1,-1-1 0,0 0 0,0 0 1,0 0-1,0 0 0,0 0 0,-1 0 1,1-1-1,-1 1 0,2-5 0,4-5 0,-2 0 0,1 0 0,-2-1 0,0 0 0,3-14 0,-2 4 0,-2 1 0,-1-1 0,-1 0 0,-2-45 0,-1 55 0,-1-1 0,0 1 0,0-1 0,-2 1 0,0 0 0,0 0 0,-2 1 0,1-1 0,-10-14 0,13 24 0,-1 0 0,0-1 0,-1 1 0,1 1 0,-1-1 0,0 0 0,0 1 0,0 0 0,0 0 0,-1 0 0,1 0 0,-6-2 0,8 4 0,0 1 0,0-1 0,-1 1 0,1-1 0,0 1-1,0 0 1,0 0 0,0-1 0,-1 2 0,1-1-1,0 0 1,0 0 0,0 1 0,0-1 0,-1 1 0,1 0-1,0-1 1,0 1 0,0 0 0,1 0 0,-1 1-1,0-1 1,0 0 0,0 0 0,1 1 0,-1-1 0,1 1-1,-1 0 1,1-1 0,0 1 0,-2 3 0,-2 3-3,1 0 0,0 1 0,0 0 1,1 0-1,0 0 0,0 0 0,1 1 1,0-1-1,0 17 0,1 6 4,4 53-1,-3-78 0,1-1 0,0 1 0,1 0 0,-1-1 0,1 1 0,0-1 0,1 0 0,0 1 0,0-1 0,0 0 0,1-1 0,-1 1 0,2-1 0,-1 1 0,0-1 0,1 0 0,0-1 0,0 1 0,0-1 0,1 0 0,0 0 0,-1-1 0,1 0 0,0 0 0,1 0 0,-1-1 0,1 1 0,-1-2 0,1 1 0,-1-1 0,1 0 0,10 0 0,-11 0 0,1-1 0,-1 0 0,1-1 0,-1 1 0,1-1 0,-1-1 0,0 1 0,0-1 0,0 0 0,0-1 0,0 1 0,0-1 0,0 0 0,-1-1 0,0 1 0,1-1 0,-1 0 0,-1-1 0,1 1 0,-1-1 0,1 0 0,-1 0 0,-1 0 0,5-8 0,8-12 0,-2-1 0,0-1 0,13-40 0,-15 36-1,1 0 0,19-31 0,-30 59 1,0 0-1,0 0 1,0 0-1,1 0 0,-1 0 1,1 0-1,0 0 1,0 1-1,0 0 0,0-1 1,0 1-1,0 0 1,1 0-1,-1 1 0,1-1 1,-1 1-1,1 0 1,-1 0-1,1 0 0,0 0 1,0 1-1,0-1 1,-1 1-1,1 0 0,0 0 1,5 1-1,-8-1 1,1 0-1,0 1 0,0-1 1,0 1-1,0-1 0,0 1 1,0 0-1,-1-1 1,1 1-1,0 0 0,0 0 1,-1 0-1,1 1 0,-1-1 1,1 0-1,-1 0 0,0 1 1,1-1-1,-1 1 0,0-1 1,2 4-1,15 39 2,-18-44 0,0 0-1,0 1 1,0-1 0,0 1-1,0-1 1,0 0 0,0 1-1,-1-1 1,1 0 0,0 1-1,0-1 1,0 0 0,-1 0-1,1 1 1,0-1 0,0 0-1,-1 0 1,1 1 0,0-1-1,-1 0 1,1 0 0,0 0-1,-1 1 1,1-1 0,0 0-1,-1 0 1,1 0 0,0 0-1,-1 0 1,1 0 0,0 0-1,-1 0 1,1 0 0,-1 0-1,1 0 1,0 0 0,-1 0-1,1 0 1,0 0 0,-1 0 0,1 0-1,-1-1 1,-25-1 1,17 1-1,2 0-1,0 0 0,0 1 0,1 0 0,-1 1 0,0 0 0,0 0 0,1 0 0,-1 1 0,1 0 0,-7 2 0,8-1 0,0 0 0,0 0 0,1 0-1,-1 1 1,1 0 0,0 0 0,0 0-1,0 0 1,1 0 0,-1 1 0,1 0 0,-4 6-1,1 2 0,1 0 0,0 0 0,1 0 0,0 0 0,1 1 0,1-1 0,0 1 0,0 0 0,2 0 0,0 0 0,0 0 0,3 13 0,-2-22 1,-1-1 0,1 0 1,0 0-1,1 1 0,-1-1 0,1 0 0,-1 0 1,1 0-1,1-1 0,-1 1 0,0 0 0,1-1 1,0 0-1,0 1 0,0-1 0,0 0 0,0-1 0,1 1 1,-1 0-1,1-1 0,0 0 0,0 0 0,7 3 1,-1-1 0,0-1 0,0-1 0,0 0 0,0 0-1,1-1 1,-1 0 0,0-1 0,20-1 0,-27 0 0,0 1-1,0-1 0,-1 0 0,1 0 0,0 0 1,-1-1-1,1 1 0,-1 0 0,1-1 0,-1 0 0,0 0 1,0 0-1,0 0 0,0 0 0,0 0 0,0 0 1,0 0-1,-1-1 0,1 1 0,-1-1 0,0 1 1,0-1-1,2-5 0,2-5 6,-1-1 0,-1 0 1,3-20-1,1-40-4,-4-118 1,-4 118-3,-20 442 0,-24 6 0,36-300 0,4-33 0,-2-1 0,-2 0 0,-1-1 0,-27 68 0,31-93 0,0-1 0,-1 0 0,-1 0 0,0-1 0,-1 0 0,0 0 0,-1-1 0,0 0 0,0-1 0,-1 0 0,-1 0 0,0-2 0,0 1 0,-1-1 0,0-1 0,-19 8 0,27-13 0,0 0 0,0-1 0,0 0 0,0 0 0,0 0 0,0 0 0,0-1 0,-6 0 0,9 0 0,0 0 0,0 0 0,0-1 0,0 1 0,1-1 0,-1 0 0,0 1 0,0-1 0,1 0 0,-1 0 0,0 0 0,1 0 0,-1-1 0,1 1 0,-1 0 0,1 0 0,0-1 0,-1 1 0,1-1 0,0 0 0,0 1 0,0-1 0,-1-3 0,-4-9 0,1-1 0,1-1 0,0 1 0,1-1 0,-2-28 0,3-86 0,3 80 0,-2 18 0,0 17 0,1 0 0,0 0 0,1 0 0,0 0 0,1 1 0,1-1 0,0 0 0,1 1 0,8-18 0,-4 17 0,1-1 0,1 1 0,1 0 0,0 1 0,1 1 0,0 0 0,1 0 0,24-18 0,8 0 0,74-39 0,-81 50 0,-1-1 0,0-2 0,58-50 0,-77 56 0,-1-2 0,-1-1 0,-1 0 0,0 0 0,-2-2 0,0 0 0,-2 0 0,0-1 0,-1-1 0,-2 1 0,0-2 0,-2 1 0,0-1 0,2-34 0,-8 57 0,0-1 0,0 1 0,1 0 0,-1 0 0,1 0 0,-1 0 0,1 0 0,0 1 0,-1-1 0,3-3 0,-2 4 0,-1 1 0,1-1 0,0 1 0,0-1 0,0 1 0,0 0 0,-1-1 0,1 1 0,0 0 0,0 0 0,0-1 0,0 1 0,0 0 0,0 0 0,0 0 0,0 0 0,0 0 0,0 0 0,0 1 0,0-1 0,-1 0 0,1 0 0,0 1 0,0-1 0,0 0 0,1 1 0,2 2 0,0-1 0,0 1 0,0-1 0,0 1 0,-1 0 0,1 0 0,-1 1 0,0-1 0,0 1 0,0-1 0,0 1 0,-1 0 0,1 0 0,1 6 0,2 3 0,0 0 0,-1 1 0,6 19 0,-8-13 0,0 0 0,-1 0 0,-1 0 0,-1 0 0,0 0 0,-2 0 0,0 0 0,-2-1 0,0 1 0,-9 24 0,9-27 0,1 0 0,0 0 0,1 0 0,0 1 0,2 17 0,0-33 0,0 0 0,1 1 0,-1-1 0,1 0 0,-1 0 0,1 1 0,0-1 0,0 0 0,0 0 0,0 0 0,0 0 0,0 0 0,0 0 0,1 0 0,-1-1 0,1 1 0,-1 0 0,1-1 0,0 1 0,0-1 0,0 1 0,0-1 0,0 0 0,0 0 0,0 0 0,0 0 0,0 0 0,0-1 0,1 1 0,-1 0 0,3-1 0,10 3 0,-1-1 0,1-1 0,27-1 0,-24-1 0,-6 1 0,-1-1 0,0 0 0,1-1 0,-1 0 0,0-1 0,0 0 0,0 0 0,-1-2 0,1 1 0,-1-1 0,0-1 0,0 0 0,-1 0 0,0-1 0,0 0 0,0 0 0,-1-1 0,0-1 0,0 1 0,-1-1 0,-1 0 0,1-1 0,-1 0 0,-1 0 0,0 0 0,0 0 0,-1-1 0,0 0 0,-1 0 0,-1 0 0,1 0 0,0-19 0,0-7 0,-3-57 0,-1 81 0,-1 1 0,0-1 0,0 1 0,-1-1 0,-1 1 0,0 0 0,-1 0 0,-6-12 0,9 20 0,0 1 0,0 0 0,0 0 0,0 0 0,-1 1 0,1-1 0,-1 0 0,1 1 0,-1-1 0,0 1 0,0 0 0,0 0 0,-1 0 0,1 1 0,0-1 0,-1 1 0,1 0 0,-1 0 0,1 0 0,-1 0 0,1 0 0,-1 1 0,0-1 0,1 1 0,-1 0 0,0 1 0,1-1 0,-1 0 0,0 1 0,1 0 0,-1 0 0,1 0 0,-1 0 0,-3 2 0,2 2 0,-1 0 0,1 1 0,0-1 0,0 1 0,0 0 0,1 0 0,0 0 0,0 1 0,0-1 0,1 1 0,0 0 0,1 0 0,-3 10 0,-1 5 0,1 1 0,0 0 0,0 27 0,3-30 0,0-3 0,1 0 0,1-1 0,0 1 0,1 0 0,5 25 0,-5-39 0,0 0 0,1 0 0,-1 0 0,1 0 0,0 0 0,0 0 0,0 0 0,1-1 0,-1 1 0,1-1 0,-1 1 0,1-1 0,0 0 0,0 0 0,0 0 0,0-1 0,0 1 0,0-1 0,0 0 0,0 1 0,1-1 0,6 1 0,5 0 0,1 1 0,0-2 0,24 0 0,-40-1 0,5 0 0,-1 0 0,1 0 0,0-1 0,0 0 0,-1 0 0,1 0 0,0 0 0,-1-1 0,1 0 0,-1 0 0,0 0 0,0 0 0,1-1 0,-2 1 0,1-1 0,6-5 0,-5 2 0,0 0 0,-1 0 0,0 0 0,0-1 0,0 1 0,-1-1 0,0 0 0,0 0 0,3-12 0,0-11 0,-1 0 0,-2-1 0,0 1 0,-3-35 0,0 48 0,0 13 0,-3-36 0,-3 25 0,5 15 0,1 0 0,0-1 0,-1 1 0,1 0 0,0 0 0,-1 0 0,1 0 0,-1 0 0,1-1 0,0 1 0,-1 0 0,1 0 0,-1 0 0,1 0 0,-1 0 0,1 0 0,0 0 0,-1 1 0,1-1 0,-1 0 0,1 0 0,-1 0 0,1 0 0,0 0 0,-1 1 0,1-1 0,0 0 0,-1 0 0,1 1 0,0-1 0,-1 0 0,0 1 0,-1 1 0,0 1 0,0 0 0,0-1 0,0 1 0,1 0 0,-1 0 0,1 0 0,-1 0 0,1 0 0,0 0 0,0 0 0,0 0 0,0 6 0,-4 46 0,5-46 0,-2 10 0,2 0 0,0 1 0,2-1 0,0 0 0,7 31 0,-8-45 0,1 0 0,0 0 0,0 0 0,0 0 0,0-1 0,1 1 0,0 0 0,0-1 0,0 0 0,0 0 0,1 0 0,-1 0 0,1 0 0,0-1 0,0 1 0,1-1 0,-1 0 0,1-1 0,-1 1 0,1-1 0,0 0 0,0 0 0,0 0 0,0-1 0,8 2 0,-5-2 0,-1 0 0,1 0 0,-1-1 0,1 1 0,-1-2 0,1 1 0,9-3 0,-14 2 0,0 1 0,-1-1 0,1-1 0,0 1 0,0 0 0,-1-1 0,1 1 0,-1-1 0,0 0 0,1 1 0,-1-1 0,0-1 0,0 1 0,0 0 0,0 0 0,-1-1 0,1 1 0,-1-1 0,1 1 0,1-6 0,5-15 0,-2 0 0,0 0 0,-1 0 0,-2-1 0,1-23 0,-3-121 0,-2 94 0,1 203 0,-17 443 0,9-387 0,7-264 0,5-167 0,0 196 0,2 0 0,23-94 0,-24 126 0,33-100 0,-33 105 0,0 0 0,1 1 0,0-1 0,1 2 0,1-1 0,13-15 0,-20 25 0,1 0 0,-1 0 0,1 1 0,-1-1 0,1 1 0,-1-1 0,1 1 0,0 0 0,0-1 0,0 1 0,0 0 0,0 0 0,0 1 0,0-1 0,0 0 0,0 1 0,0-1 0,0 1 0,1-1 0,-1 1 0,0 0 0,0 0 0,0 0 0,1 1 0,-1-1 0,0 0 0,0 1 0,0-1 0,0 1 0,0 0 0,0 0 0,0-1 0,0 1 0,0 1 0,0-1 0,0 0 0,2 2 0,2 3 0,0 1 0,0-1 0,-1 1 0,0 0 0,0 0 0,-1 1 0,7 14 0,0 4 0,-2 1 0,-1-1 0,-1 2 0,-1-1 0,-2 1 0,-1-1 0,-1 1 0,-1 32 0,-1-56 0,-1 0 0,1 0 0,-1 0 0,1 0-1,-1 0 1,0 0 0,-1 0 0,1 0 0,-1 0 0,0 0 0,0-1 0,0 1 0,0-1 0,-5 7-1,2-5 2,-1 0-1,1 0 1,0-1-1,-1 0 1,0 0-1,0 0 0,-1-1 1,-7 4-1,-2-1-4,0-1 0,0-1 0,-1 0 0,1-1 0,-1-1-1,-30 1 1,44-4-1,4 1 5,0-1 0,0 1 0,0-1 0,0 1 0,0-1 0,0 1 0,0 0 0,0-1 0,0 1 0,0 0 0,0 0 0,0 0 0,0 0 0,0 0 0,2 0 0,83 1 0,110-3 0,-185 2 3,0-1 0,0 0 0,-1-1 0,1 0 0,-1-1 0,1 0 1,15-7-1,-21 7-3,1 0 1,-1-1-1,0 1 1,0-1-1,0 0 1,-1-1-1,0 1 1,1-1-1,-1 0 1,-1 0-1,1 0 1,-1 0-1,0-1 1,4-9-1,-2 1 0,0-1 0,-1 1 0,0-1 0,-2 0 0,2-21 0,-2-81 0,-3 73 0,2-36 0,0-26 0,-16-139 0,14 238 0,1 5 0,0 1 0,0-1 0,0 0 0,0 1 0,0-1 0,-1 1 0,1-1 0,0 1 0,-1-1 0,1 1 0,-1-1 0,0 1 0,1 0 0,-1-1 0,-2-1 0,2 4 0,0 0 0,0 0 0,0 1 0,1-1 0,-1 0 0,0 1 0,0-1 0,1 0 0,-1 1 0,1-1 0,-1 1 0,1-1 0,0 1 0,-1 0 0,1-1 0,0 3 0,-5 67 0,5 106 0,2-72 0,-3-77 0,1 82 0,20 166 0,-20-275 0,0 0 0,0 0 0,0 0 0,0 0 0,1 0 0,-1-1 0,0 1 0,1 0 0,-1 0 0,0 0 0,1-1 0,-1 1 0,1 0 0,-1 0 0,1-1 0,0 1 0,-1 0 0,2 0 0,-2-1 0,1 0 0,-1 0 0,1 0 0,-1 0 0,1 0 0,-1-1 0,1 1 0,-1 0 0,1 0 0,-1 0 0,1-1 0,-1 1 0,1 0 0,-1 0 0,0-1 0,1 1 0,-1 0 0,1-1 0,-1 1 0,0 0 0,1-1 0,-1 1 0,0-1 0,1 1 0,-1-1 0,0 1 0,0-1 0,0 1 0,1 0 0,-1-1 0,0 1 0,0-1 0,0 0 0,19-47 0,-3 0 0,14-71 0,-10 41 0,-10 34 0,-7 25 0,2 0 0,0 0 0,1 1 0,11-23 0,-17 41 0,0 0 0,0-1 0,0 1 0,1 0 0,-1 0 0,0-1 0,0 1 0,0 0 0,0 0 0,1-1 0,-1 1 0,0 0 0,0 0 0,0-1 0,1 1 0,-1 0 0,0 0 0,0 0 0,1 0 0,-1-1 0,0 1 0,1 0 0,-1 0 0,0 0 0,1 0 0,-1 0 0,0 0 0,0 0 0,1 0 0,-1 0 0,0 0 0,1 0 0,-1 0 0,0 0 0,1 0 0,-1 0 0,0 0 0,0 0 0,1 0 0,-1 1 0,0-1 0,1 0 0,-1 0 0,0 0 0,9 15 0,0 20 0,-2-1 0,4 70 0,-7 77 0,-4-144 0,0-34 0,-1 1 0,1-1 0,1 1 0,-1-1 0,0 1 0,1-1 0,0 0 0,0 1 0,0-1 0,0 0 0,1 1 0,-1-1 0,3 3 0,-3-4 0,1 0 0,0-1 0,0 1 0,1-1 0,-1 1 0,0-1 0,0 0 0,1 0 0,-1 0 0,1 0 0,-1 0 0,1 0 0,-1-1 0,1 1 0,0-1 0,-1 0 0,1 0 0,2 0 0,6 1 0,1-1 0,-1 0 0,0-1 0,18-3 0,-24 2 0,0 1 0,0-1 0,0 0 0,0 0 0,-1-1 0,1 1 0,0-1 0,-1 0 0,0 0 0,1-1 0,5-6 0,0-1 0,-1-1 0,-1 0 0,0-1 0,-1 1 0,0-1 0,-1-1 0,0 1 0,-1-1 0,0 0 0,-2 0 0,4-20 0,-1-16 0,-1-97 0,-5 139 0,0 8 0,0 0 0,0 0 0,0 1 0,0-1 0,-1 0 0,1 0 0,0 1 0,0-1 0,-1 0 0,1 0 0,0 1 0,0-1 0,-1 0 0,1 0 0,0 0 0,-1 0 0,1 0 0,0 1 0,-1-1 0,1 0 0,0 0 0,0 0 0,-1 0 0,1 0 0,0 0 0,-1 0 0,1 0 0,0 0 0,-1 0 0,1 0 0,0 0 0,-1 0 0,1-1 0,0 1 0,-1 0 0,1 0 0,0 0 0,-1 0 0,1 0 0,0-1 0,0 1 0,-1 0 0,1 0 0,0-1 0,0 1 0,0 0 0,-1 0 0,1-1 0,0 1 0,0 0 0,0 0 0,0-1 0,-1 1 0,1 0 0,0-1 0,0 1 0,0 0 0,0-1 0,0 1 0,0 0 0,0-1 0,0 1 0,0 0 0,0-1 0,0 1 0,0 0 0,0-1 0,0 1 0,1-1 0,-6 11 0,1 1 0,0-1 0,1 0 0,0 1 0,0 0 0,1 0 0,1 0 0,-1 19 0,2-30 0,-3 32 0,2 1 0,0 0 0,2-1 0,7 37 0,-7-63 0,1 1 0,0-1 0,1 0 0,0 0 0,0 0 0,0 0 0,1 0 0,0 0 0,0-1 0,0 0 0,1 0 0,-1 0 0,1 0 0,0-1 0,1 0 0,-1 0 0,1 0 0,0-1 0,0 1 0,0-2 0,11 5 0,0-2 0,0 0 0,1-1 0,-1-1 0,1-1 0,-1 0 0,1-1 0,18-2 0,-34 0 0,0 1 0,0 0 0,-1-1 0,1 1 0,0-1 0,0 0 0,0 1 0,-1-1 0,1 0 0,0 0 0,-1 0 0,1-1 0,-1 1 0,1 0 0,-1 0 0,1-1 0,-1 1 0,0-1 0,0 1 0,0-1 0,0 0 0,0 1 0,0-1 0,0 0 0,-1 0 0,1 0 0,-1 1 0,1-1 0,-1 0 0,1-3 0,1-9 0,-1 1-1,0-1 1,-2-19-1,1 13-2,-1-44-18,-1 29 20,2-1 0,1 1-1,2 0 1,9-45 0,-12 79 1,0 0 0,0 0 0,0 0 0,0 1 0,1-1 0,-1 0 0,0 0 0,0 0 0,1 0 0,-1 0 0,1 1 0,-1-1 0,1 0 0,-1 0 0,1 0 0,-1 1 0,1-1 0,-1 0 0,1 1 0,0-1 0,0 1 0,-1-1 0,1 1 0,0-1 0,0 1 0,0-1 0,-1 1 0,1 0 0,0-1 0,0 1 0,0 0 0,0 0 0,0 0 0,0 0 0,0 0 0,-1 0 0,3 0 0,-1 1 0,0-1 0,0 1 0,0 0 0,-1 1 0,1-1 0,0 0 0,-1 0 0,1 1 0,-1-1 0,1 1 0,-1-1 0,0 1 0,0 0 0,1-1 0,0 4 0,12 19 0,22 30 0,-39-56 0,0 0 0,0 1 0,0-1 0,0 1 0,0 0 0,0 0 0,-1 0 0,1 1 0,0-1 0,-1 1 0,1 0 0,-4 0 0,1-1 0,0 1 0,0 0 0,0 1 0,0-1 0,0 1 0,0 0 0,-6 2 0,8 0 0,0 0 0,0 0 0,1 0 0,-1 0 0,1 0 0,0 1 0,0-1 0,0 1 0,0 0 0,1 0 0,-1 0 0,1 0 0,0 1 0,0-1 0,1 0 0,-1 1 0,1 0 0,0-1 0,0 7 0,-3 12 0,2 1 0,0 34 0,2-52 0,1 2 2,-1 0-1,1 0 1,0-1-1,1 1 1,0-1-1,0 1 1,0-1-1,1 0 1,0 0-1,1 0 1,0 0 0,0 0-1,0-1 1,1 0-1,-1 0 1,2 0-1,-1 0 1,1-1-1,-1 0 1,2 0 0,11 7-1,-8-6-1,0-1 0,0 0 0,1 0-1,0-1 1,0-1 0,0 0 0,1 0 0,-1-1 0,1 0 0,-1-1 0,1-1-1,-1 0 1,1 0 0,12-3 0,-21 3 0,0-1 0,-1 0 0,1 0 0,0 0 0,-1-1 0,1 1 0,-1-1-1,0 1 1,1-1 0,-1 0 0,0 0 0,0 1 0,0-2 0,0 1 0,0 0 0,-1 0 0,1-1 0,-1 1 0,1-1 0,-1 1 0,0-1 0,0 1 0,0-1-1,0 0 1,-1 0 0,2-4 0,0-9-36,0 1-1,-1-1 1,-1-24-1,0 37 22,-3-53-446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5:21.4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278 102 31967,'-6'-7'55,"0"1"1,-1 0 0,0 0-1,0 0 1,0 1 0,-1 1 0,1-1-1,-1 1 1,0 0 0,-1 1-1,-10-4 1,2 4-45,1 0 1,-1 1-1,0 0 0,1 2 1,-19 1-1,32-1-11,1 0 0,0 0 0,-1 1 0,1-1 0,-1 1 0,1 0 0,0 0 0,-1-1 0,1 2 0,0-1 0,0 0 0,0 0 0,0 1 0,0-1 0,0 1 0,0-1 0,0 1 0,0 0 0,1 0 0,-1 0 0,1 0 0,0 0 0,-1 0 0,1 0 0,0 1 0,0-1 0,0 0 0,0 5 0,-1 1 0,0 0 0,1 1 0,0-1 0,1 1 0,-1-1 0,2 1 0,1 10 0,-1-15 0,0 0 1,0-1-1,0 1 0,1-1 1,0 0-1,-1 1 0,1-1 1,1 0-1,-1 0 0,0 0 1,1 0-1,-1 0 0,1-1 1,0 1-1,0-1 0,0 0 0,0 0 1,0 0-1,0 0 0,1 0 1,-1-1-1,1 1 0,-1-1 1,5 1-1,6 2 4,0-1-1,0 0 1,0-1-1,0-1 1,16 0-1,-21-1-4,-2 1 3,0-1 1,1 0-1,-1-1 0,1 0 1,12-3-1,-18 3-1,1 0 0,-1 0 0,0-1 0,0 1 0,0 0 0,0-1 0,0 1 0,0-1 0,0 0 0,-1 0 0,1 1 0,-1-1 0,1 0 0,-1 0 0,0-1 0,1 1 0,-1 0 0,0 0 0,0-1 0,-1 1 0,2-4 0,0-3-1,0-1 0,0 0 0,-1 0 0,0 0 0,-1 0 0,0 0 0,-1 0 0,0 1 0,-2-11 0,2 16 0,0 0 0,0 1 0,0-1 0,0 0-1,0 1 1,-1-1 0,0 1 0,0 0 0,0-1-1,0 1 1,0 0 0,-1 0 0,1 1-1,-1-1 1,0 0 0,0 1 0,0-1 0,0 1-1,0 0 1,0 0 0,-1 1 0,1-1 0,-1 0-1,1 1 1,-1 0 0,-4-1 0,2 1-64,-1 0 0,0 0 0,0 0 0,1 1 0,-1 0 0,0 1 0,0-1 1,0 1-1,1 1 0,-1-1 0,1 1 0,-1 0 0,1 1 0,-1-1 0,1 1 1,0 1-1,-7 4 0,-26 27-3615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5:24.89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9 760 31823,'-3'4'544,"0"21"-496,1 0 0,1 0 0,1 0 0,4 29 0,-4-52-47,1 0 1,-1 0 0,0 0-1,1 0 1,-1 0-1,1 0 1,0 0-1,-1 0 1,1 0-1,0 0 1,0 0 0,0 0-1,1 0 1,-1-1-1,0 1 1,1 0-1,-1-1 1,1 1-1,0-1 1,-1 0 0,1 1-1,0-1 1,0 0-1,0 0 1,0 0-1,-1 0 1,2-1-1,-1 1 1,0 0-1,0-1 1,0 0 0,0 1-1,4-1 1,-2 0 0,0 0 1,0-1 0,-1 1 0,1-1 0,0 0 0,-1 0-1,1 0 1,-1-1 0,1 1 0,-1-1 0,0 0 0,0 0-1,1 0 1,-1 0 0,0 0 0,-1-1 0,1 1 0,0-1-1,2-3 1,6-12-2,-1 1-1,0-1 1,-1-1 0,-1 0-1,10-34 1,18-107-2,-30 131 1,18-115 3,10-49 5,-24 152-6,1 1-1,25-61 1,-32 92-2,0-1 0,1 2 0,0-1 0,1 0 0,-1 1 0,2 0 0,7-8 0,-14 16 0,0-1 0,0 1 0,0 0 0,1 0 0,-1 0 0,0 0 0,0-1 0,1 1 0,-1 0 0,0 0 0,0 0 0,1 0 0,-1 0 0,0 0 0,0 0 0,1 0 0,-1 0 0,0 0 0,0 0 0,1 0 0,-1 0 0,0 0 0,1 0 0,-1 0 0,0 0 0,0 0 0,1 0 0,-1 0 0,0 0 0,0 0 0,1 1 0,-1-1 0,0 0 0,0 0 0,0 0 0,1 0 0,-1 1 0,0-1 0,0 0 0,0 0 0,1 0 0,-1 1 0,0-1 0,0 0 0,0 0 0,0 1 0,0-1 0,0 0 0,1 1 0,4 18 0,-4-17 0,9 47 0,-2 0 0,1 62 0,-6 107 0,-3-155 0,0 5 0,-1 42 0,21 182 0,-19-288 0,-1-3 0,0-1 0,0 1 0,0-1 0,0 1 0,0 0 0,0-1 0,0 1 0,0 0 0,1-1 0,-1 1 0,0-1 0,0 1 0,1-1 0,-1 1 0,0-1 0,1 1 0,-1-1 0,0 1 0,1-1 0,0 1 0,2-16 0,-4-1 0,0 0 0,-1 1-1,-1-1 1,0 1 0,-1 0 0,-1 0 0,0 0-1,-1 0 1,-1 1 0,0 0 0,-1 0 0,-11-14-1,5 6-3,-1 2 0,-1 0 0,-1 0 0,-32-28 0,42 42 0,0 0 0,0 1 0,0 0 0,-1 0 0,0 1 0,0 0 0,0 1 0,0-1 0,-1 1 0,1 1 0,-1 0-1,0 0 1,1 1 0,-1 0 0,0 0 0,0 1 0,-10 1 0,17-1 3,0 1 0,0-1-1,0 1 1,0-1 0,0 1 0,0 0 0,0 0-1,1 0 1,-1 0 0,0 0 0,1 1 0,-1-1 0,1 0-1,-1 1 1,1-1 0,-1 1 0,1-1 0,0 1-1,0 0 1,0 0 0,0-1 0,0 1 0,0 0-1,0 0 1,1 0 0,-1 0 0,1 0 0,-1 2 0,-1 8-6,1-1 1,0 1 0,2 21 0,0-21 1,-1-3 5,2 0-1,-1 0 1,1 0 0,1 0 0,0-1-1,0 1 1,0-1 0,1 0-1,0 0 1,1 0 0,0 0 0,0-1-1,1 0 1,0 0 0,0 0-1,0-1 1,1 0 0,14 10 0,-9-8 2,0 0 0,1 0 0,0-2 0,0 1 1,1-2-1,-1 0 0,1 0 0,1-1 1,-1-1-1,0-1 0,18 2 0,-9-3 9,1 0 0,0-2 0,41-5 0,-57 4-10,-1 0 0,0 0 0,0 0-1,0-1 1,0 0 0,-1-1 0,1 1 0,-1-1 0,0 0 0,0-1 0,0 0 0,0 0-1,-1 0 1,0 0 0,0-1 0,5-7 0,0-3 1,-1-1 0,0-1-1,-2 0 1,0 0 0,0 0 0,-2-1 0,6-36 0,-3-6 0,-1-67 0,-6-126 30,-6 420-35,0-92 7,3 1 1,15 134-1,-11-194-3,1-1-1,1 1 1,0-1-1,1 0 1,1 0-1,9 19 1,-12-29-1,-1 0 0,1 1 0,0-1 0,1 0-1,-1 0 1,1-1 0,-1 1 0,1-1 0,0 0 0,0 0 0,1 0 0,-1 0 0,0-1 0,1 1 0,0-1 0,0-1 0,-1 1 0,1-1 0,0 1 0,0-1 0,10 0 0,-7 0 1,0-1 0,1 0-1,-1-1 1,0 0 0,15-3 0,-19 3-1,0-1 1,0 1 0,0-1-1,-1 0 1,1-1-1,-1 1 1,1 0 0,-1-1-1,0 0 1,0 0-1,0 0 1,0 0 0,4-7-1,3-7 1,-1 0-1,-1 0 0,0-1 1,-1 0-1,-1 0 0,-1-1 1,0 0-1,1-20 0,9-156 0,-14-46 0,-3 231 0,-1 9 0,-3 9-3,-1 11 1,1 1 0,1 1 0,0-1 0,2 1 0,-2 39 0,3-29 1,-6 62 9,9 185 0,-1-271-8,1 0 0,0-1 0,1 1 0,-1-1 0,1 1 0,1-1 0,-1 0 0,1 0 0,0 0 0,1 0 0,-1 0 0,5 5 0,-4-8 0,-1 1 0,0-1 0,1 0 0,0 0 0,0 0 0,0 0 0,0-1 0,0 1 0,1-1 0,-1 0 0,1-1 0,-1 1 0,1-1 0,0 0 0,0 0 0,-1 0 0,7 0 0,-6-1 0,-1 1 0,1-1 0,-1 0 0,0 0 0,1 0 0,-1-1 0,1 0 0,-1 0 0,0 0 0,0 0 0,1 0 0,-1-1 0,0 0 0,0 0 0,-1 0 0,1 0 0,0-1 0,-1 0 0,1 1 0,-1-1 0,0 0 0,0-1 0,0 1 0,0 0 0,-1-1 0,1 0 0,-1 1 0,0-1 0,3-8 0,62-138-1,-48 101-15,2 2 1,35-59-1,-53 102 12,1-1 1,-1 1-1,1 0 1,0 0-1,0 0 1,0 1-1,0-1 1,9-4-1,-12 7 3,0 1 1,0-1-1,1 0 0,-1 1 0,0-1 1,0 1-1,1-1 0,-1 1 0,0 0 1,1-1-1,-1 1 0,1 0 0,-1 0 1,0 0-1,1 0 0,-1 0 1,0 0-1,1 1 0,-1-1 0,1 0 1,-1 1-1,0-1 0,0 1 0,1-1 1,-1 1-1,0 0 0,0 0 0,0-1 1,1 1-1,-1 0 0,0 0 1,0 0-1,0 0 0,-1 0 0,1 0 1,0 0-1,0 1 0,0-1 0,0 2 1,3 7 0,-1 1 0,0 0 0,0 1 0,-1-1 0,0 0 0,-1 1 0,-1-1 0,0 13 0,0-24 13,-5-9 16,3 6-29,0 1 1,-1-1-1,1 1 0,-1 0 0,0 0 0,1 0 0,-1 0 1,0 1-1,0-1 0,0 1 0,0-1 0,-1 1 0,1 0 1,0 0-1,0 1 0,-1-1 0,1 1 0,-1 0 0,1-1 0,-6 2 1,5-1-2,0 0 0,0 1 0,0-1 1,0 1-1,0 0 0,1 0 0,-1 0 1,0 0-1,1 1 0,-1 0 1,1-1-1,0 1 0,-1 0 0,1 1 1,0-1-1,0 1 0,0-1 0,-3 5 1,0 2-1,1 1 0,0 0 0,0 1 0,1-1 0,0 1 0,1 0 0,0 0 0,-2 15 0,3-8 2,0 0 0,2 0 1,0 0-1,3 29 0,-2-43-1,0 0 0,0 1 0,0-1 0,0 0 0,1 0 0,-1 0 0,1 0 0,0 0 0,0-1 0,1 1 0,-1 0 0,1-1 0,0 0 0,0 0-1,0 1 1,0-2 0,0 1 0,1 0 0,-1-1 0,1 1 0,0-1 0,-1 0 0,8 2 0,1 0 3,1 0 0,0-2 0,-1 1-1,1-2 1,0 1 0,20-2 0,-30 0-3,0-1 1,1 0 0,-1 1 0,0-1 0,0 0-1,0-1 1,0 1 0,0-1 0,0 1 0,0-1-1,0 0 1,-1 0 0,1 0 0,-1 0 0,1-1-1,-1 1 1,0 0 0,0-1 0,0 0 0,0 0-1,0 1 1,-1-1 0,1 0 0,1-5 0,3-8 1,0-1 0,-1 1 1,4-24-1,2-26 2,-2-1 1,0-102-1,-15 488-17,6-312 13,0 0 1,1 0-1,0-1 1,0 1-1,0-1 1,1 1-1,0-1 1,0 1-1,0-1 1,1 0-1,0 0 1,1 0-1,-1 0 1,1-1-1,9 10 1,-10-11-1,1 0 1,1-1-1,-1 0 1,0 0-1,1 0 0,-1-1 1,1 0-1,0 0 0,0 0 1,0 0-1,0-1 1,0 1-1,0-1 0,1-1 1,-1 1-1,0-1 0,1 0 1,-1 0-1,0 0 1,8-2-1,-10 1 0,0 0 0,0 0 0,-1 0 0,1 0 0,0 0 0,-1-1 0,1 1 0,-1-1 0,0 0 0,1 0 0,-1 0 0,4-4 0,22-31 0,-20 24 0,9-14-4,-2-2 0,-1 0 1,20-59-1,-20 50-3,29-57 0,-42 93 6,0-1 0,1 1 0,-1 0 0,1 0 0,-1 0 0,1 0 0,0 0 0,0 0 0,0 1 0,0-1 1,2-1-1,-3 2 0,0 1 0,0 0 1,0-1-1,0 1 0,0 0 0,0-1 1,0 1-1,1 0 0,-1 0 1,0 0-1,0 0 0,0 0 1,0 0-1,0 0 0,0 0 0,0 1 1,0-1-1,2 1 0,0 1 1,0-1-1,-1 1 0,1 0 1,-1 1-1,1-1 0,-1 0 1,0 1-1,0-1 0,0 1 0,0 0 1,0-1-1,0 1 0,-1 0 1,2 4-1,2 4 1,0 1 0,1-1 0,11 15 0,-17-25 1,0-1-1,0 0 1,0 0-1,-1 1 1,1-1-1,0 0 1,0 0 0,0 1-1,0-1 1,-1 0-1,1 0 1,0 0-1,0 1 1,-1-1 0,1 0-1,0 0 1,0 0-1,-1 0 1,1 1-1,0-1 1,0 0 0,-1 0-1,1 0 1,0 0-1,-1 0 1,1 0-1,0 0 1,-1 0 0,1 0-1,0 0 1,0 0-1,-1 0 1,1 0-1,0 0 1,-1 0 0,1 0-1,-1-1 1,-18 2 6,17-1-4,-3 0-3,-1 0 0,1 1 1,-1-1-1,1 1 0,0 0 0,-1 1 0,1-1 1,0 1-1,0 0 0,0 1 0,0-1 0,0 1 1,1 0-1,-1 0 0,1 0 0,0 1 0,0 0 1,0-1-1,-5 8 0,4-4 0,0 0-1,1 1 1,-1 0 0,2 0-1,-1 0 1,1 0 0,1 1-1,-1-1 1,1 1 0,1 0-1,-1 14 1,1-11 1,0 0 1,1 0-1,0 1 0,1-1 1,4 16-1,-4-23-1,1-1 1,-1 0-1,1 1 1,0-1-1,1 0 1,-1 0-1,1 0 1,-1 0-1,1-1 1,0 1-1,0-1 1,1 0-1,-1 1 1,1-1-1,0-1 0,8 6 1,-2-4 0,0 0 0,0 0 0,1-1 0,0 0 0,-1-1-1,1 0 1,0-1 0,0 0 0,0-1 0,14-1 0,-17 1 2,-3 0-2,0-1-1,-1 1 0,1-1 0,-1 0 0,0 0 1,1 0-1,-1-1 0,0 1 0,1-1 1,-1 0-1,0 0 0,0-1 0,-1 1 1,1-1-1,3-3 0,0 0 1,-1-1 0,0 0 0,0 0 0,-1-1 1,0 1-1,-1-1 0,5-10 0,2-10 0,0 0 1,-3-1-1,9-46 1,5-74-2,4-288 0,-27 560 0,12 281 0,-4-349 0,12 177 5,-17-259-7,1-1 0,1 1 0,13-44-1,-9 41 7,1-8-6,3 0 1,0 1-1,3 0 0,1 1 1,1 1-1,3 1 0,26-38 1,-44 69 0,1 0 1,-1 0 0,1 0 0,0 1-1,0-1 1,0 1 0,0 0-1,0 0 1,0 0 0,1 0 0,6-3-1,-9 5 1,1 0 0,-1 0 0,1-1 0,-1 1 0,1 0 0,-1 0 0,0 1 0,1-1 0,-1 0 0,0 0 1,1 1-1,-1-1 0,1 1 0,-1-1 0,0 1 0,0 0 0,1-1 0,-1 1 0,0 0 0,0 0 0,0 0 0,0 0 0,0 0 0,0 0 0,0 0 0,0 0 0,0 0 0,-1 0 0,1 1 0,0-1 0,-1 0 0,1 0 0,-1 1 0,1-1 0,-1 3 0,6 17 0,-2 0 0,-1 0 0,0 0 0,-2 0 0,-1 33 0,0-49 0,0 1 0,0 1 0,-1-1 0,0 0 0,0 1 0,-1-1 0,0 0 0,0 0 0,0 0 0,-1 0 0,0 0 0,0 0 0,0-1 0,-1 0 0,1 1 0,-1-1 0,-1 0 0,1-1 0,-1 1 0,0-1 0,0 0 0,0 0 0,0-1 0,-1 1 0,1-1 0,-1 0 0,-12 4 0,2-2 0,-1 0 0,1-1 0,-1-1 0,0-1 0,0 0 0,0-1 0,-21-2 0,37-1 0,0 1 0,0-1 0,1 0 0,-1 0 0,0 0 0,1 0 0,0 0 0,-1 0 0,1 0 0,0 0 0,0 0 0,0 0 0,0 0 0,0 0 0,1-2 0,-1 0 0,1 0-1,-1 0 0,1 0 1,0 0-1,0 0 0,0 0 0,1 0 0,-1 0 1,1 1-1,4-7 0,-5 8 1,-1 1 0,1 0-1,0 0 1,0 0 0,0 0 0,-1-1-1,1 1 1,0 1 0,1-1 0,-1 0-1,0 0 1,0 0 0,0 0 0,0 1 0,1-1-1,-1 1 1,0-1 0,0 1 0,1-1-1,-1 1 1,1 0 0,-1-1 0,0 1-1,1 0 1,-1 0 0,0 0 0,1 0 0,-1 0-1,1 1 1,-1-1 0,0 0 0,1 1-1,-1-1 1,2 1 0,1 3 0,-1 0 0,1 0 0,-1 1 0,0-1 0,0 1 0,-1-1 0,1 1 0,-1 0 0,0 0 0,-1 0 0,1 0 0,1 8 0,3 6 0,-1-2 0,2 0 0,-1 0 0,2-1 0,0 0 0,2 0 0,-1-1 0,2 0 0,0-1 0,13 13 0,-6-11 3,0 0 0,1-1-1,38 21 1,-46-30-1,0-1 0,1 0 0,0-1 1,-1 0-1,1 0 0,0-1 0,1-1 0,-1 0 0,16 0 0,-26-2-2,0 0 0,0 0 0,0-1 0,0 1 0,0 0 0,0-1 0,0 0 0,0 1 0,-1-1 0,1 0 0,0 0 0,0 0 0,0 0 0,-1 0 0,1 0 0,-1-1 0,1 1 0,-1-1 0,1 1 0,-1-1 0,0 1 0,0-1 0,2-2 0,1-4 0,-1 0 0,0 0 0,0 0 0,2-12 0,0 3 0,135-401 0,-140 417 0,5-11 0,0 1 0,1 0 0,0 0 0,8-10 0,-13 20 0,0-1 0,0 1 0,1-1 0,-1 1 0,0 0 0,1 0 0,0-1 0,-1 1 0,1 0 0,-1 0 0,1 0 0,0 1 0,0-1 0,0 0 0,2 0 0,-3 1 0,0 0 0,1 0 0,-1 1 0,1-1 0,-1 0 0,0 1 0,1-1 0,-1 1 0,0-1 0,1 1 0,-1 0 0,0-1 0,0 1 0,0 0 0,0 0 0,1 0 0,-1 0 0,0 0 0,-1 0 0,1 0 0,0 0 0,0 0 0,0 1 0,0 0 0,6 11 0,0 0 0,-1 0 0,-1 0 0,0 1 0,-1 0 0,0 0 0,2 25 0,-2-1 0,0 72 0,-5-102 0,0-1 1,-1 1-1,0 0 0,0-1 0,0 1 1,-1-1-1,0 0 0,-1 0 1,1 0-1,-1 0 0,-1-1 1,1 1-1,-1-1 0,0 0 0,0-1 1,-12 10-1,7-6 3,-1-1-1,0-1 1,0 0 0,-1 0-1,0-1 1,0 0 0,0-1 0,-1-1-1,-15 4 1,26-7-3,1 0 0,-1-1 0,1 0 0,-1 1 0,1-1 0,-1 0 0,0 1 0,1-1 0,-1 0 0,1 0 0,-1 0 0,1-1 0,-1 1 0,0 0 0,1-1 0,-1 1 0,1-1 0,-1 1 0,1-1 0,0 1 0,-1-1 0,1 0 0,0 0 0,-1 0 0,1 0 0,-2-1 0,2-2 0,-1 0 0,1 0 0,0 0 0,0 0 0,0 0 0,0 0 0,1-1 0,-1-7 0,1 12 0,-2-179 0,3 99 0,1 70 0,0 9 0,0 8-5,8 36-5,1 1 0,18 41 1,-22-68 9,1-1 0,0-1 0,1 1 1,1-1-1,0-1 0,1 1 0,1-2 1,18 18-1,-22-24 2,0 1 0,1-1 0,0 0 0,0-1 0,1 0 0,-1 0 0,1-1 0,0 0 0,1-1 0,-1 0 0,1-1 0,0 0 0,0-1 0,0 0 0,21 1 0,-22-3-39,6 0 57,0 0-1,0-1 1,0-1 0,26-5 0,-38 5-58,0 1 0,0 0-1,0-1 1,-1 1 0,1-1 0,0 0-1,-1 0 1,0-1 0,1 1 0,-1-1-1,0 1 1,-1-1 0,1 0 0,0 0 0,-1 0-1,1-1 1,-1 1 0,0-1 0,0 1-1,-1-1 1,1 0 0,-1 1 0,1-1-1,0-5 1,1-33-3214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5:25.45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 55 29133,'-11'-3'1841,"8"1"-384,6 2-1393,21 0-32,18 0 32,22 0-16,10-3-16,6-4 0,3-1-32,-8 1 16,-9-3-16,-13 5 0,-23 3-16,-21-1-64,-9-2-945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5:26.59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35 30590,'0'0'1361,"0"-2"-1041,0-1-128,28-1-128,14 1-48,5 1 0,5 2 0,-2-5-16,-11 5 0,-9-8 0,-13 8 16,-12-2-16,-5-1-96,-33 1-1281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5:29.5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0 278 29678,'221'1'3064,"400"-2"-3103,-152-39 42,-301 20-6,-119 15 3,648-44 0,-197 37 3,-233-5-6,163-12 6,297-28 10,-537 40-13,188-10 0,650 23 0,-614 5 0,212 18 0,-324-13 0,-6-1 0,252 5 9,-70-3-2,-127 6-7,-153-12 0,92 4 0,-50-2 0,-78-3 0,19 1-165,-214-1-892,-18 0-2587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5:32.26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31 217 26988,'-30'0'5347,"29"0"-5046,4 0-271,196 1 2,533-10-27,-542-1-5,176-4 0,1252 14 0,-1227-27 0,-86 2 0,440-17 0,-699 39 0,797-46 16,-658 43-16,185-11 0,222 1 15,-478 17-14,172 9-1,620 2 32,-519 0-32,-23 8 0,-59-14 0,-212-7 0,419 10 0,-452-8 0,246-1 0,-284 3-29,-34-1-670,-6-2-1294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51.72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195 165 31342,'15'-4'737,"-6"3"-130,-6 15-553,11 450-27,-11-292-27,-4-171 0,1-1 0,-1 1 0,1 0 0,-1 0 0,1 0 0,-1-1 0,0 1 0,1 0 0,-1-1 0,0 1 0,0-1 0,1 1 0,-1-1 0,0 1 0,0-1 0,0 1 0,0-1 0,0 0 0,0 1 0,0-1 0,0 0 0,0 0 0,1 0 0,-1 0 0,0 0 0,0 0 0,0 0 0,0 0 0,0 0 0,-2-1 0,-35-2 0,26 0 0,0-1 0,0 0 0,0-1 0,1 0 0,-15-9 0,15 8 0,-1 0 0,1 0 0,-1 1 0,0 1 0,-14-4 0,26 8 0,0 1 0,-1-1 0,1 0 0,0 0 0,-1 0 0,1 1 0,0-1 0,0 0 0,0 0 0,-1 1 0,1-1 0,0 0 0,0 0 0,0 1 0,0-1 0,-1 0 0,1 0 0,0 1 0,0-1 0,0 0 0,0 1 0,0-1 0,0 0 0,0 1 0,0-1 0,0 0 0,0 1 0,0-1 0,0 0 0,0 1 0,0-1 0,0 0 0,0 1 0,1-1 0,-1 0 0,0 0 0,0 1 0,0-1 0,0 0 0,1 1 0,-1-1 0,0 0 0,0 0 0,1 1 0,3 5 0,0 1 0,0-1 0,1 0 0,0 0 0,0 0 0,1 0 0,0-1 0,0 0 0,0 0 0,0-1 0,1 0 0,0 0 0,-1 0 0,1-1 0,10 3 0,0 0 0,0 0 0,1-2 0,-1 0 0,1-1 0,31 2 0,-44-5 0,8 1 0,-1-1 0,0 0 0,0-1 0,0 0 0,18-5 0,-26 5 0,0-1 0,0 0 0,0 0 0,0 0 0,0-1 0,0 1 0,-1-1 0,1 0 0,-1 0 0,0 0 0,1-1 0,-2 1 0,1-1 0,0 1 0,-1-1 0,0 0 0,1 0 0,1-6 0,1-3 0,-1 0 0,0 1 0,-1-1 0,0-1 0,1-19 0,-2-73 0,-1 20 0,0 72 0,-1 1 0,1 0 0,1 0 0,-1 0 0,2 0 0,0 1 0,8-23 0,-10 34 0,-1-1 0,1 1 0,-1-1 0,1 1 0,-1 0 0,1-1 0,0 1 0,0 0 0,0 0 0,0 0 0,0 0 0,0-1 0,0 1 0,0 0 0,0 1 0,0-1 0,0 0 0,1 0 0,-1 0 0,0 1 0,0-1 0,1 1 0,-1-1 0,1 1 0,-1-1 0,1 1 0,-1 0 0,0 0 0,1 0 0,-1 0 0,1 0 0,-1 0 0,1 0 0,-1 0 0,1 0 0,-1 1 0,0-1 0,1 1 0,-1-1 0,3 2 0,-1 0 0,1 1 0,-1-1 0,0 1 0,0-1 0,0 1 0,-1 0 0,1 0 0,-1 1 0,1-1 0,-1 0 0,0 1 0,0 0 0,1 3 0,4 15-4,0 0 0,-2 0 1,0 0-1,1 29 0,-2 101-12,-4-111 24,13-62 19,44-100-27,-37 75 0,2 2 0,2 0 0,34-47 0,-48 77 0,-10 14 0,1 0 0,-1 0 0,0-1 0,0 1-1,0 0 1,0 0 0,0 0 0,0 0 0,1 0 0,-1 0 0,0 0 0,0 0-1,0-1 1,0 1 0,1 0 0,-1 0 0,0 0 0,0 0 0,0 0 0,0 0 0,1 0-1,-1 0 1,0 0 0,0 0 0,0 0 0,0 0 0,1 0 0,-1 0 0,0 0-1,0 0 1,0 0 0,1 1 0,-1-1 0,0 0 0,0 0 0,0 0 0,0 0-1,0 0 1,1 0 0,-1 0 0,0 0 0,0 1 0,0-1 0,0 0 0,1 3-3,0 0 1,0 0 0,-1-1-1,1 1 1,-1 0-1,0 0 1,0 0 0,0 0-1,0 0 1,-1 5 0,0 10 1,1 1 1,-1 9 0,1 0 0,2 0 0,1 0 0,10 45 0,-12-67 0,1 0 0,0 0 0,0-1 0,1 1 0,-1 0 0,1-1 0,0 0 0,1 0 0,-1 0 0,1 0 0,0 0 0,0-1 0,0 0 0,1 1 0,0-2 0,0 1 0,0 0 0,0-1 0,0 0 0,1 0 0,-1-1 0,1 0 0,0 0 0,-1 0 0,1 0 0,0-1 0,12 1 0,-7-1 0,-1 0 0,0-1 0,1-1 0,11-1 0,-19 2 0,0-1 0,0 0 0,0 0 0,-1 0 0,1 0 0,0 0 0,-1-1 0,1 1 0,-1-1 0,1 0 0,-1 1 0,0-1 0,0 0 0,1 0 0,-1-1 0,-1 1 0,1 0 0,3-6 0,1-5 4,0 0-1,-1-1 1,0 0-1,-1 0 1,0-1 0,-1 1-1,1-19 1,-1-107 0,-4 91-5,1-221 1,0 269 0,-4-25 0,4 25 0,0 1 0,0-1 0,0 1 0,0-1 0,0 1 0,-1-1 0,1 1 0,0-1 0,0 1 0,0 0 0,-1-1 0,1 1 0,0 0 0,-1-1 0,1 1 0,0 0 0,-1-1 0,1 1 0,-1 0 0,1-1 0,0 1 0,-1 0 0,1 0 0,-1 0 0,1-1 0,-1 1 0,1 0 0,0 0 0,-1 0 0,1 0 0,-1 0 0,1 0 0,-1 0 0,1 0 0,-1 0 0,1 0 0,-1 0 0,1 0 0,-1 0 0,1 0 0,-1 1 0,1-1 0,0 0 0,-1 0 0,1 0 0,-1 1 0,1-1 0,-1 0 0,-7 15 0,2 6 0,2 1 0,0 0 0,0 37 0,4 76 0,1-60 0,0-46 0,0 0 0,2 1 0,12 51 0,-12-68 0,1 0 0,1-1 0,0 1 0,0-1 0,1 0 0,1 0 0,0 0 0,0-1 0,1-1 0,15 17 0,-19-24 0,0 1 0,0-1 0,0 0 0,1 0 0,-1 0 0,1 0 0,0-1 0,-1 0 0,1 0 0,1 0 0,-1-1 0,0 0 0,0 0 0,0 0 0,1 0 0,-1-1 0,0 0 0,1 0 0,-1 0 0,0-1 0,0 0 0,1 0 0,-1 0 0,0-1 0,0 1 0,0-1 0,5-3 0,0 0 0,0-1 0,0-1 0,0 1 0,0-2 0,-1 1 0,-1-1 0,1-1 0,-1 1 0,-1-1 0,1-1 0,6-11 0,-7 9 0,-1-1 0,0 0 0,-1-1 0,0 1 0,-1-1 0,-1 0 0,3-20 0,-2-9 0,-2-48 0,-2 82 0,0 2 0,0-1 0,0 0 0,-1 0 0,0 0 0,-1 1 0,0-1 0,-4-11 0,4 16 0,1 0 0,0 1 0,-1-1 0,1 1 0,-1 0 0,0 0 0,0-1 0,0 1 0,0 0 0,0 1 0,0-1 0,-1 0 0,1 1 0,-1-1 0,1 1 0,-1 0 0,1-1 0,-1 1 0,0 0 0,0 1 0,1-1 0,-1 1 0,-4-1 0,3 0 0,1 1 0,0-1 0,-1 1 0,0 0 0,1 0 0,-1 1 0,1-1 0,0 1 0,-1 0 0,1 0 0,-1 0 0,1 0 0,0 0 0,-4 3 0,5-2 0,-1 0 0,1 0 0,0 1 0,0-1 0,0 1 0,0 0 0,0 0 0,1-1 0,-1 1 0,1 0 0,0 0 0,0 0 0,0 1 0,0-1 0,-1 5 0,-1 19 0,0 1 0,2 49 0,1-45 0,1-21 0,-1-1 0,2 1 0,-1 0 0,2-1 0,-1 1 0,1-1 0,1 1 0,0-1 0,0 0 0,1-1 0,0 1 0,9 11 0,-9-15 0,-1 0 0,1 0 0,1 0 0,-1-1 0,1 0 0,0 0 0,0-1 0,0 0 0,1 0 0,-1 0 0,1-1 0,0 0 0,0 0 0,1 0 0,-1-1 0,0 0 0,1-1 0,8 1 0,-5-1 0,-1 0 0,1-1 0,-1 1 0,0-2 0,15-1 0,-23 1 0,1 0 0,0 1 0,-1-1 0,1 0 0,-1 0 0,1 0 0,-1-1 0,0 1 0,1-1 0,-1 1 0,0-1 0,0 0 0,0 0 0,0 1 0,0-2 0,-1 1 0,1 0 0,-1 0 0,1 0 0,-1-1 0,2-3 0,3-13 0,-2 0 0,0-1 0,-1 0 0,-1 0 0,-1 0 0,0 0 0,-4-24 0,3-2 0,-2 0 0,1 22 0,1 0 0,4-28 0,-4 50 0,1 0 0,0-1 0,-1 1 0,1-1 0,0 1 0,0 0 0,0 0 0,1 0 0,-1 0 0,1 0 0,-1 0 0,1 0 0,-1 0 0,1 0 0,0 0 0,0 1 0,0-1 0,0 1 0,0 0 0,0-1 0,1 1 0,-1 0 0,0 0 0,0 1 0,1-1 0,-1 0 0,3 0 0,-2 1 0,0-1 0,0 1 0,0 0 0,0 0 0,0 0 0,0 0 0,0 0 0,0 1 0,0-1 0,-1 1 0,1 0 0,0 0 0,0 0 0,0 0 0,-1 0 0,1 1 0,-1-1 0,1 1 0,-1 0 0,1-1 0,-1 1 0,3 3 0,0 4 0,1 0 0,-2 0 0,1 1 0,-1-1 0,-1 1 0,0 0 0,0 0 0,-1 0 0,0 0 0,0 1 0,-1 17 0,0-7 0,-2 0 0,0 0 0,-1 0 0,-10 40 0,11-58 0,-3 9 0,0 0 0,1 1 0,1-1 0,0 1 0,0 0 0,1-1 0,1 1 0,2 22 0,-1-33 0,-1 0 0,1-1 0,0 1 0,0 0 0,0 0 0,0-1 0,0 1 0,0-1 0,0 1 0,1-1 0,-1 0 0,1 1 0,-1-1 0,1 0 0,-1 0 0,1 0 0,0 0 0,-1 0 0,1 0 0,0 0 0,0-1 0,-1 1 0,4 0 0,45 4 0,-48-4 0,11-1 0,-1 0 0,0 0 0,1-1 0,-1-1 0,13-3 0,-19 3 0,-1 0 0,1 0 0,-1 0 0,0-1 0,1 0 0,-1 0 0,0-1 0,-1 1 0,1-1 0,-1 0 0,0 0 0,7-9 0,-3 2 0,-1 0 0,0 0 0,-1-1 0,0 0 0,-1 0 0,0-1 0,-1 1 0,0-1 0,-1 0 0,2-18 0,-1-13 0,-4-79 0,-1 58 0,1 64 0,0 0 0,0 1 0,0-1 0,0 0 0,0 1 0,1-1 0,-1 0 0,0 1 0,0-1 0,1 0 0,-1 1 0,0-1 0,1 0 0,-1 1 0,1-1 0,-1 1 0,1-1 0,-1 1 0,1-1 0,-1 1 0,1-1 0,-1 1 0,1 0 0,0-1 0,-1 1 0,1 0 0,0-1 0,-1 1 0,1 0 0,0 0 0,-1 0 0,1 0 0,0-1 0,-1 1 0,1 0 0,0 0 0,-1 0 0,1 0 0,1 1 0,0-1 0,-1 0 0,1 0 0,0 1 0,-1-1 0,1 1 0,-1-1 0,1 1 0,-1 0 0,1-1 0,-1 1 0,1 0 0,-1 0 0,1 0 0,-1 0 0,0 0 0,0 1 0,0-1 0,2 2 0,2 7 0,0 0 0,-1 0 0,0 1 0,0 0 0,-1-1 0,0 1 0,-1 1 0,1 16 0,-1 102 0,-3-81 0,1 48 0,1-95 0,3-6 0,-3 2 0,20-32 0,-1-2 0,-2 0 0,20-59 0,-19 47 0,40-76 0,-54 114 0,-4 8 0,0-1 0,0 1 0,0 0 0,1-1 0,-1 1 0,1 0 0,-1 0 0,1 0 0,-1 0 0,1 0 0,0 0 0,0 0 0,0 0 0,0 1 0,5-3 0,-7 4 0,1 0 0,-1 0 0,0 0 0,1 0 0,-1 1 0,1-1 0,-1 0 0,0 0 0,1 0 0,-1 1 0,1-1 0,-1 0 0,0 0 0,1 1 0,-1-1 0,0 0 0,0 1 0,1-1 0,-1 0 0,0 1 0,0-1 0,1 0 0,-1 1 0,0-1 0,0 1 0,0-1 0,0 1 0,1-1 0,-1 0 0,0 1 0,0-1 0,0 1 0,0-1 0,0 1 0,0-1 0,0 0 0,-1 2 0,2 0 0,15 94 0,8 38 0,-21-121 0,1 1 0,1-1 0,1 0 0,0 0 0,0 0 0,1-1 0,13 17 0,-17-25 0,1 0 0,0 0 0,0 0 0,0-1 0,1 1 0,0-1 0,-1 0 0,1 0 0,0 0 0,0-1 0,0 0 0,1 0 0,-1 0 0,7 1 0,4-1 0,0 0 0,1-1 0,25-2 0,-37 1 0,0 0 0,-1-1 0,1 0 0,0 0 0,-1 0 0,1-1 0,0 0 0,-1 0 0,0 0 0,1 0 0,-1 0 0,0-1 0,7-6 0,-5 3 0,0 0 0,0-1 0,-1 1 0,1-1 0,-2-1 0,1 1 0,4-11 0,-2 0 0,0 1 0,-1-1 0,-1 0 0,-1-1 0,-1 1 0,2-32 0,-3 16 0,0 15 0,-1-1 0,-1 1 0,0-1 0,-2 1 0,-6-31 0,8 47 0,-1 1 0,0-1 0,0 0 0,-1 1 0,1-1 0,0 1 0,-1-1 0,0 1 0,1 0 0,-1-1 0,0 1 0,0 0 0,0 0 0,-1 1 0,1-1 0,0 0 0,-1 1 0,1-1 0,-1 1 0,1 0 0,-1 0 0,0 0 0,1 0 0,-1 0 0,0 1 0,0-1 0,0 1 0,1-1 0,-1 1 0,0 0 0,0 1 0,0-1 0,0 0 0,0 1 0,1-1 0,-1 1 0,0 0 0,1 0 0,-1 0 0,0 0 0,1 1 0,-1-1 0,1 1 0,0-1 0,-1 1 0,1 0 0,0 0 0,0 0 0,0 0 0,-2 3 0,-2 6 0,0 0 0,0 1 0,2-1 0,-1 1 0,1 0 0,1 0 0,0 0 0,1 1 0,-1 19 0,1 16 0,4 53 0,-1-94 0,-1 0 0,1 0 0,0 0 0,0 0 0,1 0 0,0 0 0,0-1 0,1 1 0,0-1 0,0 0 0,0 1 0,1-1 0,0-1 0,0 1 0,0 0 0,1-1 0,0 0 0,0 0 0,0-1 0,1 1 0,0-1 0,-1 0 0,2-1 0,-1 1 0,0-1 0,0 0 0,1-1 0,0 0 0,-1 0 0,10 2 0,0-2 0,0-1 0,0-1 0,-1 0 0,1 0 0,30-6 0,-37 3 0,1 0 0,-1 0 0,0 0 0,0-1 0,-1 0 0,1-1 0,-1 0 0,0-1 0,0 1 0,14-14 0,-11 6 0,0 0 0,-1 0 0,0 0 0,-1-2 0,-1 1 0,0-1 0,-1 0 0,0 0 0,-2-1 0,1 0 0,4-31 0,-3 4 0,-3-1 0,-1 0 0,-4-57 0,2 90 0,-2 1 0,1-1 0,-1 0 0,-1 1 0,0-1 0,-1 1 0,0 0 0,0 0 0,-1 0 0,0 0 0,-1 0 0,-8-12 0,12 21 0,0-1 0,-1 1 0,1-1 0,0 1 0,-1 0 0,1 0 0,-1-1 0,1 1 0,-1 0 0,0 1 0,-2-2 0,4 2 0,-1 0 0,1 0 0,-1 0 0,0 0 0,1 0 0,-1 0 0,1 0 0,-1 0 0,0 0 0,1 0 0,-1 0 0,1 1 0,-1-1 0,1 0 0,-1 0 0,1 1 0,-1-1 0,1 0 0,-1 1 0,1-1 0,-1 1 0,1-1 0,-1 0 0,1 1 0,0-1 0,-1 1 0,1-1 0,0 1 0,-1-1 0,1 1 0,0 0 0,0-1 0,-1 1 0,1-1 0,0 1 0,0-1 0,0 1 0,0 0 0,0-1 0,0 1 0,0-1 0,0 1 0,0 1 0,-4 56 0,4 87 0,1-62 0,-2-35 0,3 0 0,2 0 0,2 0 0,2-1 0,1 1 0,21 55 0,-30-103 0,0 0 0,0 0-1,0 0 1,0 0 0,1-1 0,-1 1 0,0 0 0,0 0-1,0 0 1,0 0 0,0 0 0,0 0 0,0 0-1,0 0 1,1 0 0,-1 0 0,0 0 0,0 0-1,0 0 1,0 0 0,0 0 0,0 0 0,0 0 0,1 0-1,-1 0 1,0 0 0,0 0 0,0 0 0,0 0-1,0 0 1,0 0 0,0 1 0,0-1 0,1 0-1,-1 0 1,0 0 0,0 0 0,0 0 0,0 0 0,0 0-1,0 0 1,0 0 0,0 0 0,0 1 0,0-1-1,0 0 1,0 0 0,0 0 0,2-14-44,-2-25-399,0-19-1238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5:48.00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1707 29 32207,'11'-25'401,"-11"22"-297,-1 3-47,-22 33-78,5-7 40,-363 605-19,-95 108 0,76-132 0,159-186 0,194-334 0,32-55 0,-3-1 0,-28 41 0,40-65 0,0 0 0,0-1 0,-1 0 0,0 0 0,-10 6 0,14-32 0,11-370-32,-8 269 64,-2 418-32,2-290 0,1 0 0,-1 0 0,1 0 0,0 1 0,1-1 0,0 0 0,0 0 0,1-1 0,-1 1 0,1 0 0,1-1 0,4 7 0,-5-9 0,0-1 0,1 1 0,-1-1 0,1 1 0,0-1 0,0 0 0,0-1 0,1 1 0,-1-1 0,1 0 0,-1 0 0,1 0 0,0 0 0,-1-1 0,1 0 0,0 0 0,0 0 0,7-1 0,30 1 0,-1-2 0,0-2 0,73-15 0,-92 16-504,-42 4-865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5:49.0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44 116 31406,'-5'-62'1292,"-1"70"-1271,-1 42-21,2 0 0,2 0 0,4 58 0,0-42 0,-18 484 16,15-505-16,1-30 0,1-19 0,3-53 0,18-94 0,-3 36 0,4-133 0,6-41 0,-27 277 0,1 0 0,0 0 0,1 0 0,1 1 0,-1-1 0,8-13 0,-10 23 0,1-1 0,-1 1 0,1-1 0,0 1 0,0 0 0,0 0 0,0 0 0,0 0 0,0 0 0,1 0 0,-1 1 0,1-1 0,-1 1 0,1-1 0,-1 1 0,1 0 0,0 0 0,0 0 0,0 1 0,-1-1 0,1 1 0,0-1 0,0 1 0,0 0 0,0 0 0,0 0 0,0 1 0,0-1 0,0 1 0,-1-1 0,4 2 0,-1 0 0,0 0 0,0 1 0,-1-1 0,1 1 0,-1 0 0,0 0 0,0 0 0,0 0 0,0 1 0,-1 0 0,1-1 0,-1 2 0,0-1 0,0 0 0,0 0 0,-1 1 0,4 7 0,1 4 0,-1 0 0,0 0 0,-1 1 0,3 18 0,-5-15 0,0 1 0,-1 0 0,-1-1 0,-3 39 0,1-49 0,-1 0 0,0-1 0,0 1 0,-1 0 0,-1-1 0,1 0 0,-1 0 0,-1 0 0,0 0 0,0-1 0,-12 15 0,4-8 9,-1 0 0,-1-1 0,-23 16 0,31-24-59,-1-1 0,1-1 0,-1 0 0,0 0 0,-1 0 0,1-1 0,-1 0 0,1-1 0,-18 4 0,0-6-1407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5:50.99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279 266 31967,'0'0'23,"5"-11"132,-2 0-1,1 0 1,1-11 0,-4 20-151,-1 0 0,1 1 0,-1-1 0,0 0 0,1 1 0,-1-1 0,0 0 0,0 1 0,0-1 0,-1 0 0,1 1 0,0-1 0,0 0 0,-1 1 0,1-1 0,-1 1 0,0-1 0,1 1 0,-1-1 0,0 1 0,0-1 0,0 1 0,0-1 0,0 1-1,0 0 1,-1 0 0,1 0 0,0 0 0,0 0 0,-3-2 0,-3 1-4,0 0 1,0 0-1,0 1 0,0 0 0,0 0 0,0 1 0,-1 0 0,1 0 0,0 0 0,0 1 1,0 0-1,0 1 0,0 0 0,0 0 0,1 0 0,-1 1 0,0-1 0,1 2 1,0-1-1,0 1 0,0 0 0,-7 6 0,2 2 0,0 0 0,1 1 0,1 0 0,0 0 0,0 1 0,2 0 0,0 1 0,0 0 0,1 0 0,-6 28 0,6-17 0,2 0-1,0 0 1,2 0-1,1 0 1,4 52-1,-2-74 1,-1 0 0,1 0-1,-1 0 1,1 0 0,1 0-1,-1 0 1,0 0 0,1 0-1,0-1 1,0 1-1,0-1 1,0 1 0,1-1-1,-1 0 1,1 0 0,0 0-1,0 0 1,0 0 0,0 0-1,0-1 1,1 0 0,-1 0-1,1 0 1,7 3 0,-1-2-1,1 0 1,-1-1-1,1 0 1,0 0-1,0-2 1,0 1-1,0-1 1,13-2-1,-18 1 1,1 0 1,-1 0-1,0-1 0,0 0 1,0 0-1,0 0 0,0 0 1,-1-1-1,1 0 0,-1-1 1,1 1-1,-1-1 0,0 0 1,-1 0-1,1-1 0,-1 1 1,0-1-1,0 0 0,0 0 1,-1 0-1,1-1 0,-1 1 1,2-8-1,2-2 1,-2-1 0,0 1 0,-1-1 0,0 0 0,-1-1 0,-1 1 0,0-30 0,-1 3-1,0 26 0,0 1 0,-1-1 0,-1 0 0,0 1 0,-1-1 0,-8-27 0,10 44 0,0-1 0,0 1 0,0-1 0,-1 0 0,1 1 0,0-1 0,0 1 0,-1-1 0,1 1 0,0-1 0,-1 1 0,1-1 0,0 1 0,-1-1 0,1 1 0,-1-1 0,1 1 0,-1 0 0,1-1 0,-1 1 0,1 0 0,-1-1 0,0 1 0,0 0 0,0 0 0,1 1 0,-1-1 0,1 1 0,-1-1 0,1 1 0,-1 0 0,1-1 0,-1 1 0,1 0 0,0-1 0,-1 1 0,1 0 0,0 0 0,0-1 0,-1 1 0,1 0 0,0 0 0,0-1 0,0 1 0,0 0 0,0 0 0,0 1 0,-4 197 0,5-118 0,-1-70-3,0-1 1,1 1 0,0 0-1,0 0 1,1-1-1,4 15 1,-4-22 1,-1 0 0,0 0 1,1-1-1,-1 1 1,1 0-1,0-1 1,0 0-1,0 1 1,0-1-1,0 0 1,1 0-1,-1 0 1,1 0-1,-1-1 0,1 1 1,0-1-1,-1 1 1,1-1-1,0 0 1,0 0-1,0 0 1,0-1-1,0 1 1,0-1-1,0 1 1,6-1-1,-4 0 1,1 0 0,-1 0 0,0 0 0,0 0 0,1-1 0,-1 0 0,0 0 0,0-1 0,0 1 0,0-1 0,0 0 0,7-4 0,-7 2 0,-1 0 0,0 0 0,1 0 1,-1 0-1,-1-1 0,1 0 0,-1 0 1,0 0-1,0 0 0,0 0 0,2-8 1,4-10 1,-1-1 0,-1 1 1,-1-1-1,-2-1 0,3-31 0,-2-125 2,-5 130 5,-1 44-8,2 0-1,-1 0 0,1 0 1,0-1-1,0 1 0,1 0 1,3-7-1,-5 13 0,1 0 0,-1-1 0,1 1 0,0 0 0,0 0 0,-1 0 0,1 0 0,0 0 0,0 0 0,0 0 0,0 0 0,0 0 0,0 1 0,1-1 0,-1 0 0,0 0 0,0 1 0,2-1 0,-1 0 0,1 1 0,-1 0 0,0 0 0,0 0 0,0 1 0,0-1 0,0 0 0,0 1 0,-1-1 0,1 1 0,0 0 0,0 0 0,0-1 0,0 1 0,-1 0 0,4 3 0,2 2 0,1 0 0,-1 0 0,-1 1 0,0 0 0,0 1 0,0-1 0,6 12 0,31 65 0,-35-67 0,-2 1 0,0 0-1,-1 0 1,-1 0 0,-1 0 0,0 1-1,-2 0 1,0-1 0,-1 1 0,-1 0 0,-3 20-1,2-30 0,-1-1 0,0 1 0,-1-1-1,0 1 1,0-1 0,-1-1 0,1 1-1,-2-1 1,1 1 0,-1-1 0,0-1-1,-1 1 1,-11 8 0,-3 1-11,0-1 1,-2 0-1,-32 15 0,43-25-13,1 0 0,-1-1-1,0-1 1,0 0 0,-20 3-1,86-6 37,-1-3 0,55-9 0,-85 8-6,-1-1 0,0-1 0,-1-1 0,1-1 0,-1-1 0,-1-1-1,34-20 1,-45 23 2,-1 1-1,0-1 0,0-1 0,-1 1 1,0-1-1,0-1 0,-1 1 1,0-1-1,0 0 0,-1-1 1,-1 1-1,1-1 0,-1 0 1,-1 0-1,0 0 0,2-15 1,0-12 2,-1 0 0,-2 0 0,-4-49 0,1 50-6,-12-70 24,13 105-27,0 1 0,0-1 0,1 1 0,-1-1 0,0 1 0,1-1 0,-1 1 1,0 0-1,0-1 0,1 1 0,-1 0 0,1-1 0,-1 1 0,0 0 0,1-1 0,-1 1 1,1 0-1,-1 0 0,1-1 0,-1 1 0,1 0 0,-1 0 0,1 0 0,-1 0 0,1 0 1,-1 0-1,1 0 0,-1 0 0,1 0 0,-1 0 0,1 0 0,-1 0 0,1 0 1,-1 0-1,1 0 0,-1 0 0,1 0 0,-1 1 0,1-1 0,-1 0 0,0 0 0,2 1 1,-1 0-1,13 3 0,-1 0 0,0 2 0,0-1 0,-1 2 0,0 0 0,0 0 0,0 1 0,-1 0 0,0 1 0,14 15 0,-14-13 0,-2-1 0,1 1 0,-1 0 0,-1 1 0,0 0 0,-1 0 0,0 1 0,-1 0 0,-1 0 0,7 21 0,-9-21 0,-1 1 0,0-1 0,-1 0 0,-1 0 0,0 1 0,0-1 0,-4 20 0,2-25-2,0 0 0,-1 0 0,0 0 0,0 0 0,0-1 0,-1 1 0,0-1 0,-1 0-1,0 0 1,0 0 0,0-1 0,-10 10 0,-1-2 0,-1 0 0,0-2-1,-1 0 1,0 0 0,0-2-1,-2-1 1,1 0 0,-1-1 0,0-1-1,0-1 1,-1-1 0,0 0-1,0-2 1,-32 1 0,52-3 2,1-1 0,0 0-1,-1 0 1,1 0 0,-1 0 0,1 0 0,0 1 0,-1-1 0,1 0 0,0 0 0,-1 0 0,1 0 0,-1 0 0,1 0 0,0 0 0,-1 0 0,1-1 0,0 1-1,-1 0 1,1 0 0,-1 0 0,1 0 0,0 0 0,-1-1 0,1 1 0,0 0 0,-1 0 0,1 0 0,0-1 0,0 1 0,-1 0 0,1-1 0,0 1 0,0 0-1,-1 0 1,1-1 0,0 1 0,0 0 0,0-1 0,0 1 0,-1-1 0,1 1 0,0 0 0,0-1 0,0 0 0,6-7 0,-6 8 0,9-5 0,1 0 0,0 0 0,0 0 0,0 1 0,1 1 0,-1 0 0,19-3 0,-5 1 0,-13 2 0,37-9 0,0-1 0,-1-3-1,62-29 1,-97 39 2,-1 0 0,1-1 0,-1 0 0,0-1 1,-1-1-1,1 0 0,-2 0 0,1-1 0,-1 0 0,-1 0 0,0-1 1,-1 0-1,0-1 0,0 1 0,-1-1 0,-1-1 0,7-20 0,-6 0 3,-1 0 1,-2 0-1,-1-1 0,-3-42 0,1 24-4,-11 105-1,7 7 0,2 0 0,7 61 0,-4-110 0,0 1 0,1 0 0,1-1 0,0 0 0,1 0 0,0 0 0,0 0 0,1 0 0,1-1 0,9 14 0,-11-18 0,1 0 0,0-1 0,0 0 0,1 0 0,0 0 0,-1-1 0,2 1 0,-1-2 0,0 1 0,1-1 0,0 0 0,-1 0 0,1 0 0,0-1 0,1 0 0,-1-1 0,10 2 0,-6-2 0,0 0 0,0-1 0,0 0 0,-1 0 0,1-1 0,12-3 0,-19 3 0,0 0 0,0-1 0,0 1 0,0-1 0,-1 0 0,1 0 0,0 0 0,-1-1 0,1 1 0,-1-1 0,0 0 0,0 0 0,0 0 0,-1 0 0,1 0 0,-1-1 0,1 1 0,2-7 0,1-4 0,-1 0 0,0 0 0,-1-1 0,-1 1 0,0-1 0,1-30 0,-5-89 0,0 121 0,0 0 0,0-1 0,-2 1 0,1 0 0,-2 0 0,1 0 0,-2 1 0,0-1 0,0 1 0,-1 0 0,-1 0 0,-9-13 0,15 24 0,1 1 0,0 0 0,0 0 0,0 0 0,0 0 0,0-1 0,0 1 0,0 0 0,0 0 0,0 0 0,0 0 0,0-1 0,0 1 0,-1 0 0,1 0 0,0 0 0,0 0 0,0 0 0,0 0 0,0 0 0,-1-1 0,1 1 0,0 0 0,0 0 0,0 0 0,0 0 0,-1 0 0,1 0 0,0 0 0,0 0 0,0 0 0,0 0 0,-1 0 0,1 0 0,0 0 0,0 0 0,0 0 0,-1 0 0,1 0 0,0 0 0,0 0 0,0 0 0,0 0 0,-1 0 0,1 1 0,0-1 0,0 0 0,0 0 0,0 0 0,0 0 0,-1 0 0,1 1 0,-1 4 0,0 1 0,0 0 0,1-1 0,0 1 0,0 0 0,1 5 0,0 10 0,1 32 0,3-1 0,3 0 0,1 0 0,23 67 0,-31-113 0,0-1 0,0 0 0,1 0 0,0 0 0,0 0 0,1 0 0,-1-1 0,1 1 0,0-1 0,1 1 0,-1-1 0,0 0 0,1-1 0,0 1 0,0 0 0,0-1 0,1 0 0,-1 0 0,1 0 0,-1-1 0,1 0 0,0 1 0,0-2 0,0 1 0,0 0 0,1-1 0,-1 0 0,0 0 0,0-1 0,6 0 0,-6 1 0,0-1 0,0 0 0,0 0 0,0 0 0,0-1 0,0 0 0,-1 0 0,1 0 0,0 0 0,0-1 0,-1 0 0,1 0 0,-1 0 0,7-5 0,-6 3 0,-1 0 0,0-1 0,0 0 0,0 0 0,-1-1 0,0 1 0,0-1 0,0 1 0,0-1 0,-1 0 0,2-8 0,1-8 0,-1 1 0,0-1 0,-2 1 0,-1-1 0,-1-35 0,-1 22 0,1 17 0,0 0 0,-2 0 0,0 1 0,-1-1 0,-1 1 0,0-1 0,-2 1 0,0 0 0,-12-24 0,10 31 0,4 17 0,4 20 0,0-26 0,4 29 0,1 0 0,1 0 0,1 0 0,2-1 0,1 0 0,1-1 0,28 50 0,-36-72 0,1 0 0,0 0 0,0-1 0,1 1 0,0-1 0,0 0 0,0 0 0,0 0 0,1-1 0,-1 1 0,1-1 0,0-1 0,1 1 0,-1-1 0,9 3 0,-4-3 0,1-1 0,-1 0 0,1 0 0,-1-1 0,1-1 0,0 0 0,-1 0 0,18-4 0,-24 4 0,-1-1 0,1 0 0,-1-1 0,1 1 0,-1-1 0,1 0 0,-1 0 0,0 0 0,0 0 0,0-1 0,0 0 0,-1 0 0,1 0 0,-1 0 0,6-6 0,-4 2 0,0 0 0,-1-1 0,0 1 0,0-1 0,0 0 0,-1 0 0,4-16 0,-1-8 0,-2 1 0,-1-1 0,-1-50 0,-2 76 0,0-8 0,0 0 0,-2-1 0,1 1 0,-2 0 0,0 0 0,0 0 0,-2 1 0,0-1 0,0 1 0,-1 0 0,-8-13 0,13 24 0,0 0 0,-1 0 0,1 0 0,-1 0 0,1 0 0,-1 0 0,0 0 0,0 1 0,0-1 0,0 1 0,0-1 0,0 1 0,0 0 0,0 0 0,0 0 0,-1 0 0,1 0 0,0 0 0,-1 1 0,1-1 0,-1 1 0,1 0 0,-1-1 0,1 1 0,0 0 0,-1 0 0,1 1 0,-1-1 0,1 1 0,-1-1 0,1 1 0,0 0 0,-1-1 0,1 1 0,0 0 0,0 1 0,-1-1 0,1 0 0,0 1 0,0-1 0,1 1 0,-1 0 0,0-1 0,0 1 0,1 0 0,-1 0 0,1 0 0,-2 4 0,-3 4 0,1 1 0,0 0 0,1 0 0,1 0 0,-1 0 0,2 0 0,-3 23 0,1 85 0,5-83 0,-1-21 0,0-1 0,2 0 0,-1 0 0,2 0 0,0 0 0,1 0 0,0 0 0,7 13 0,-8-21 0,0 1 0,1-1 0,-1 0 0,2 0 0,-1-1 0,1 1 0,-1-1 0,2 0 0,-1 0 0,0 0 0,1-1 0,0 0 0,0 0 0,0 0 0,1-1 0,-1 0 0,13 4 0,2-3 0,0-1 0,0 0 0,1-2 0,-1 0 0,30-4 0,-45 3 0,5-1 0,-1 0 0,1-1 0,-1 0 0,1-1 0,15-5 0,-22 6 0,0 0 0,1 0-1,-1 0 1,0 0 0,0-1-1,0 0 1,-1 1-1,1-1 1,-1-1 0,1 1-1,-1 0 1,0-1-1,0 0 1,4-7 0,-7 11-19,0-1 13,1 1 1,-1 0 0,0-1-1,0 1 1,1 0 0,-1-1-1,0 1 1,0 0 0,0-1-1,1 1 1,-1-1 0,0 1-1,0 0 1,0-1 0,0 1-1,0-1 1,0 1 0,0-1-1,0 1 1,0 0 0,0-1-1,0 1 1,0-1 0,0 1-1,0-1 1,-1 1 0,1 0-1,0-1 1,0 1 0,0 0-1,-1-1 1,1 1 0,0 0-1,0-1 1,-1 1 0,1 0-1,0-1 1,-1 1 0,1 0-1,0 0 1,-1-1 0,1 1-1,0 0 1,-1 0 0,1 0-1,-1-1 1,1 1 0,0 0-1,-1 0 1,1 0 0,-1 0-1,1 0 1,-1 0 0,0 0 0,-36-2-783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5:51.37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183 40 32607,'0'-2'4,"-1"0"0,0 0 0,0 0 0,0 0 0,0 0 0,0 0 0,0 0 0,0 0 0,-1 0 0,1 0 0,-1 1 0,1-1 0,-1 1 0,0-1 0,1 1 0,-1 0 0,0-1 0,0 1 0,0 0 0,0 0 0,0 0 0,0 1 0,-1-1 0,1 0 0,0 1 0,0-1 0,0 1 0,-1 0 0,1 0 0,0 0 0,0 0 0,-1 0 0,1 1 0,0-1 0,0 0 0,0 1 0,-1 0 0,1-1 0,-2 2 0,-3 1-5,1 1 0,0-1 0,0 1 0,0 0-1,0 1 1,1-1 0,0 1 0,0 0 0,0 0 0,0 1 0,1-1 0,0 1 0,0 0-1,0 0 1,1 1 0,0-1 0,-3 10 0,2-5 0,0 1 0,1-1-1,0 1 1,1 0 0,0 0 0,1-1 0,0 1-1,1 0 1,2 22 0,-1-32 1,0 0 0,-1 1 0,1-1 0,0 1 0,0-1 0,1 0 0,-1 0 0,0 0 0,1 0 0,-1 0 0,1 0 0,0 0 0,-1 0 0,1 0 0,0-1 0,0 1 0,0-1 0,0 1 0,1-1 0,-1 0 0,0 0 0,0 0 0,1 0 0,-1 0 0,6 0 0,4 2 6,1-2-1,-1 1 0,24-2 1,-29 0-1,-1 1-5,0-1 0,-1-1 1,1 1-1,0-1 1,0 0-1,0-1 0,0 1 1,-1-1-1,1 0 1,-1-1-1,1 1 0,-1-1 1,0 0-1,8-7 0,-9 7 0,0-2 0,0 1 0,-1 0 0,0-1 0,0 1 0,0-1 0,-1 0 0,1 0 0,-1 0 0,0-1 0,-1 1 0,1 0 0,-1-1 0,0 1 0,0-1 0,-1-6 0,1 5 0,0 1 0,-1-1 0,0 0 0,0 0 0,-1 0 0,0 0 0,0 1 0,-3-10 0,3 14 0,-1-1 0,1 1 0,0 0 0,-1 0 0,0 0 0,0 0 0,1 0 0,-1 1 0,0-1 0,0 0 0,0 1 0,-1 0 0,1-1 0,0 1 0,-1 0 0,1 0 0,0 0 0,-1 0 0,1 1 0,-1-1 0,1 1 0,-1-1 0,0 1 0,1 0 0,-4 0 0,2 0-6,0 0 1,-1-1-1,1 2 0,0-1 0,0 0 1,-1 1-1,1 0 0,0 0 0,0 0 1,0 1-1,0-1 0,0 1 1,0 0-1,0 0 0,1 0 0,-1 1 1,1-1-1,-1 1 0,1 0 0,0 0 1,0 0-1,0 0 0,1 0 0,-1 1 1,1-1-1,-3 6 0,-16 31-511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5:54.6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169 80 32367,'16'-52'336,"-15"85"-272,-36 119-64,7-35 0,-82 434 0,101-491 0,9-60 0,0 0 0,0 0 0,0 0 0,0 0 0,0 0 0,0 0 0,1 0 0,-1 0 0,0 0 0,0 0 0,0 0 0,0 0 0,0 0 0,0 0 0,1 0 0,-1 0 0,0 0 0,0 0 0,0 1 0,0-1 0,0 0 0,0 0 0,0 0 0,0 0 0,1 0 0,-1 0 0,0 0 0,0 0 0,0 0 0,0 0 0,0 0 0,0 1 0,0-1 0,0 0 0,0 0 0,0 0 0,0 0 0,0 0 0,0 0 0,0 0 0,0 1 0,0-1 0,0 0 0,0 0 0,0 0 0,0 0 0,0 0 0,0 0 0,0 1 0,0-1 0,6-7 0,0 0 0,-1-1 0,0 0 0,0 0 0,-1 0 0,6-16 0,19-61 0,-26 75 0,18-78 0,-4-1 0,7-106 0,-13 95 0,29-126 0,-33 204 0,-7 22 0,0 1 0,0-1 0,0 0 0,0 0 0,0 1 0,0-1 0,1 0 0,-1 1 0,0-1 0,0 0 0,0 0 0,1 1 0,-1-1 0,0 0 0,0 0 0,0 0 0,1 1 0,-1-1 0,0 0 0,1 0 0,-1 0 0,0 0 0,0 0 0,1 0 0,-1 1 0,0-1 0,1 0 0,-1 0 0,0 0 0,1 0 0,-1 0 0,0 0 0,1 0 0,-1 0 0,0 0 0,1-1 0,-1 1 0,0 0 0,0 0 0,1 0 0,-1 0 0,0 0 0,1 0 0,-1-1 0,0 1 0,0 0 0,1 0 0,-1 0 0,0-1 0,0 1 0,0 0 0,1 0 0,-1-1 0,0 1 0,0 0 0,0 0 0,0-1 0,1 1 0,-1 0 0,0-1 0,0 1 0,0-1 0,0 2 0,11 27 0,-1 0 0,7 38 0,-3-10 0,85 362 0,-71-291 0,-25-114 0,-2-20 0,-5-24 0,-2 14 0,-1 0 0,0 1 0,-1 0 0,-1 0 0,0 0 0,-1 1 0,-1 1 0,0 0 0,-1 0 0,-1 1 0,-23-18 0,28 24-2,0 1 0,-1 1 0,0 0-1,0 0 1,-1 1 0,1 0 0,-1 0 0,0 1 0,0 1 0,0-1 0,-1 2-1,-13-2 1,20 3 2,-1 0 0,1 0 0,0 0 0,-1 1 0,1 0-1,0-1 1,-1 1 0,1 1 0,0-1 0,0 1 0,0-1 0,0 1 0,0 0-1,1 1 1,-1-1 0,1 1 0,-1-1 0,1 1 0,0 0 0,0 1-1,0-1 1,0 0 0,1 1 0,-1-1 0,1 1 0,0 0 0,0 0-1,0 0 1,1 0 0,-3 7 0,2-2 0,-1 0 0,1 0 0,1 0 0,-1 0 0,2 0 0,-1 1 0,1-1 0,1 0 0,-1 0 0,2 0 0,-1 0 0,1 0 0,1 0 0,-1 0 0,1 0 0,1-1 0,0 0 0,0 1 0,1-1 0,0-1 0,0 1 0,1-1 0,-1 0 0,2 0 0,-1 0 0,1-1 0,0 0 0,0-1 0,1 1 0,0-1 0,9 4 0,-5-3 0,1 0 0,-1-2 0,1 1 0,0-2 0,0 1 0,0-2 0,17 2 0,11-2 0,43-4 0,-81 2 0,4 0 0,1-1 0,0 0 0,0-1 0,0 0 0,0 0 0,-1 0 0,1-1 0,-1 0 0,0 0 0,0-1 0,0 0 0,13-10 0,-12 6 0,1 0 0,-2 0 0,1-1 0,-1 0 0,0 0 0,-1-1 0,0 0 0,6-12 0,-2-5 0,0-1 0,-1 1 0,-2-2 0,-1 1 0,-2-1 0,3-40 0,-2-131 0,-5 162 0,-3 1 0,-1 0 0,-12-48 0,15 79 0,-7-22 0,8 27 0,-1 0 0,1 0 0,0 1 0,-1-1 0,1 0 0,0 0 0,-1 0 0,1 0 0,-1 1 0,1-1 0,-1 0 0,1 0 0,-1 1 0,0-1 0,1 0 0,-1 1 0,0-1 0,1 1 0,-1-1 0,0 1 0,-1-1 0,-3 7 0,0 15 0,2 0 0,1 0 0,1 0 0,1 27 0,0-8 0,0-18 0,3 199 0,-1-190 0,2 1 0,1-1 0,2 0 0,19 57 0,-23-82 0,-1 0 0,0 0 0,1-1 0,0 1 0,1-1 0,-1 0 0,1 0 0,0 0 0,0-1 0,1 1 0,-1-1 0,9 7 0,-7-8 0,1 0 0,-1 0 0,0-1 0,1 0 0,-1 0 0,1 0 0,0-1 0,0 0 0,0-1 0,-1 1 0,9-1 0,-12 0 0,1-1 0,-1 1 0,0-1 0,1 1 0,-1-1 0,0 0 0,0 0 0,0-1 0,0 1 0,0 0 0,0-1 0,0 0 0,0 0 0,0 0 0,3-4 0,0 0 0,-1 1 0,0-2 0,-1 1 0,1 0 0,-1-1 0,5-11 0,0-4 0,-1-1 0,-1 0 0,7-37 0,-5-18 6,-3 0 0,-6-131 0,-1 186 3,1 14-8,0 1 0,-1 0 0,0 0 0,-4-12 0,5 19-1,0-1 0,-1 1 0,1-1 0,-1 1 0,0 0 0,0-1 0,1 1 0,-1 0 0,0-1 0,0 1 0,0 0 0,0 0 0,0 0 0,-1 0 0,1 0 0,0 0 0,0 0 0,-1 0 0,1 0 0,0 1 0,-1-1 0,1 0 0,-1 1 0,1-1 0,-1 1 0,1 0 0,-1-1 0,1 1 0,-3 0 0,2 0 0,0 1 0,0-1 0,0 1 0,1 0 0,-1-1 0,0 1 0,0 0 0,1 0 0,-1 0 0,0 0 0,1 1 0,-1-1 0,1 0 0,0 1 0,-1-1 0,1 1 0,0-1 0,0 1 0,0-1 0,0 1 0,0 0 0,0 0 0,0-1 0,1 1 0,-1 2 0,-15 55 0,15-52 0,-6 44 0,2 0 0,4 98 0,2-73 0,-1-54 0,1 0 0,2 1 0,0-1 0,12 41 0,-11-50 0,0-1 0,2 0 0,-1 0 0,1 0 0,1 0 0,0-1 0,0-1 0,1 1 0,16 15 0,-20-23-2,0 0 0,1 1 1,-1-1-1,1-1 0,0 1 0,0-1 1,0 1-1,0-2 0,0 1 0,1 0 0,-1-1 1,7 1-1,3-1 0,-1 0-1,0-1 1,21-2 0,-31 1 2,1 0 0,0-1 0,-1 1 0,1-1 0,0 0 0,-1 0 0,0 0 0,0-1 0,1 1 0,-1-1 0,-1 0 0,1 0 0,0-1 0,-1 1 0,0-1 0,1 1 0,-1-1 0,-1 0 0,1-1 0,-1 1 0,1 0 0,2-10 0,1 0 0,-1-2 0,-1 1 0,0 0 0,-1-1 0,2-28 0,-3-46 0,-3 63 0,1 1 0,1-1 0,2 1 0,0-1 0,2 1 0,9-29 0,-13 52 0,0 0 0,0 0 0,0 0 0,1 0 0,-1 1 0,1-1 0,-1 0 0,1 1 0,0 0 0,0-1 0,0 1 0,1 0 0,-1 0 0,5-3 0,-3 3 0,0 1 0,1-1 0,-1 1 0,0 0 0,1 0 0,-1 1 0,1 0 0,0-1 0,5 2 0,-8-1-1,1 0 1,0 1-1,-1 0 0,1-1 1,-1 1-1,1 0 1,-1 0-1,1 1 0,-1-1 1,0 0-1,1 1 0,-1-1 1,0 1-1,0 0 0,0 0 1,0 0-1,0 0 0,-1 0 1,1 0-1,-1 0 1,3 5-1,4 8 1,0 1-1,8 24 1,-13-30 2,-5-12 1,0 1 1,-1 0-1,1 0 0,-1 0 1,1 1-1,0-1 1,-1 1-1,1-1 1,-1 1-1,-2 0 0,4 0 0,-5-1-4,1 1 0,0-1 0,0 2 0,0-1 0,0 0 0,0 1 0,0 0 0,0 0 0,0 1 0,0-1 0,0 1 0,1 0 1,-1 0-1,1 1 0,-1-1 0,1 1 0,-6 5 0,3-2 0,1 1 0,0 0 0,1 0-1,-1 0 1,1 1 0,1 0 0,-1 0 0,-5 16 0,5-9 1,1 1 0,0-1 0,2 1 0,-1 0 0,2 0 0,0 0 0,3 31 0,-2-41 0,1-1 0,-1 0 0,1 0 0,0 0 0,1 0 0,-1 0 0,1 0 0,0 0 0,0-1 0,1 1 0,-1-1 0,1 1 0,0-1 0,0 0 0,0 0 0,1 0 0,0 0 0,-1-1 0,1 0 0,1 1 0,-1-1 0,7 3 0,-3-2 0,1 0 0,0-1 0,-1-1 0,1 1 0,0-1 0,0-1 0,1 1 0,-1-2 0,0 1 0,0-1 0,18-3 0,-22 2 1,-1 0 1,0 0-1,0-1 0,0 0 1,-1 0-1,1 0 0,0 0 0,-1 0 1,1-1-1,-1 0 0,0 0 1,0 0-1,0 0 0,0 0 1,0 0-1,-1-1 0,0 1 1,1-1-1,-1 0 0,0 0 1,-1 0-1,2-4 0,3-8 0,-1 1-1,-1-1 0,0 0 1,2-25-1,-2-128 0,-5 111 0,-12 186 0,12-99 0,3 113 0,-1-137 0,-1 1 0,2-1 0,-1 0 0,0 1 0,1-1 0,0 0 0,0 0 0,1 0 0,0 0 0,-1-1 0,1 1 0,1-1 0,-1 1 0,1-1 0,0 0 0,0-1 0,0 1 0,0-1 0,0 1 0,1-1 0,0-1 0,0 1 0,-1-1 0,1 1 0,1-1 0,-1-1 0,0 1 0,0-1 0,1 0 0,-1 0 0,1 0 0,-1-1 0,1 0 0,-1 0 0,1 0 0,-1-1 0,0 0 0,1 0 0,5-2 0,-9 2 0,1 0 0,-1 0 0,0 0 0,0-1 0,1 1 0,-1-1 0,0 0 0,0 1 0,0-1 0,-1 0 0,1 0 0,0 0 0,-1 0 0,1 0 0,-1-1 0,0 1 0,2-4 0,14-48 0,-13 37 0,21-83 0,9-35 0,-28 114 0,2 1 0,0 0 0,1 1 0,16-25 0,-24 43 0,0-1 0,0 0 0,0 0 0,1 0 0,-1 1 0,1-1 0,-1 1 0,1-1 0,0 1 0,0-1 0,0 1 0,1-1 0,-2 2 0,0 0 0,0 0 0,0 0 0,0 0 0,-1 0 0,1 0 0,0 0 0,0 0 0,0 0 0,0 0 0,-1 1 0,1-1 0,0 0 0,0 0 0,-1 1 0,1-1 0,0 1 0,0-1 0,-1 1 0,1-1 0,0 1 0,-1-1 0,1 1 0,-1 0 0,1-1 0,-1 1 0,1 0 0,-1-1 0,1 1 0,-1 1 0,10 14 0,0 1 0,8 20 0,-22-34 0,-32-2 0,30-1 0,0-1 0,1 1 0,-1 1 0,0-1 0,1 1 0,-1 0 0,0 0 0,1 0 0,-1 1 0,1 0 0,-1 0 0,1 0 0,0 1 0,0 0 0,0 0 0,0 0 0,-5 5 0,4-2 0,0 1 0,1-1 0,-1 2 0,1-1 0,0 0 0,1 1 0,0 0 0,0 0 0,1 0 0,-4 15 0,3-5 0,1 0 0,0 1 0,2 0 0,0 19 0,1-32 0,0 0 0,1-1 0,-1 1 0,1 0 0,1 0 0,-1-1 0,1 1 0,0-1 0,0 1 0,1-1 0,-1 0 0,1 0 0,0 0 0,1 0 0,4 6 0,-2-5 0,0-1 0,1 1 0,-1-1 0,1 0 0,1-1 0,-1 1 0,0-1 0,1-1 0,13 5 0,0-2 0,-1-2 0,1 0 0,1-1 0,-1-1 0,0 0 0,0-2 0,38-5 0,-54 5 0,1-1 0,0 0 0,-1-1 0,1 0 0,-1 1 0,0-2 0,1 1 0,-1-1 0,0 1 0,0-2 0,-1 1 0,1 0 0,-1-1 0,6-5 0,-5 2 0,1 0 0,-1 0 0,-1 0 0,1-1 0,-1 1 0,0-1 0,-1 0 0,4-13 0,0-9 0,-2 1 0,-1-1 0,-2 0 0,-1-41 0,-16-359 0,8 364 0,7 67 0,0-1 0,0 0 0,0 0 0,0 0 0,0 1 0,0-1 0,0 0 0,-1 0 0,1 0 0,0 0 0,0 0 0,0 1 0,0-1 0,0 0 0,-1 0 0,1 0 0,0 0 0,0 0 0,0 0 0,0 0 0,-1 0 0,1 0 0,0 0 0,0 1 0,0-1 0,-1 0 0,1 0 0,0 0 0,0 0 0,0 0 0,-1 0 0,1-1 0,0 1 0,0 0 0,0 0 0,-1 0 0,1 0 0,0 0 0,0 0 0,0 0 0,0 0 0,-1 0 0,1 0 0,0-1 0,0 1 0,0 0 0,0 0 0,0 0 0,-1 0 0,1 0 0,0-1 0,0 1 0,0 0 0,0 0 0,0 0 0,0 0 0,0-1 0,0 1 0,0 0 0,0 0 0,-3 8 0,0 1 0,1 0 0,0 0 0,1-1 0,0 1 0,0 11 0,0 0 0,-4 520 0,5-539 0,1 16 0,0-1 0,1 1 0,1-1 0,0 0 0,1 0 0,1 0 0,0 0 0,14 25 0,-13-33 0,-3-9 0,0-16 0,0-32 0,2 0 0,23-93 0,-22 119 0,0 1 0,2 0 0,1 1 0,0 0 0,2 0 0,0 1 0,2 1 0,22-29 0,-32 45 0,0-1 0,1 1 0,-1-1 0,1 1 0,0 0 0,0 1 0,0-1 0,0 1 0,0-1 0,0 1 0,1 0 0,-1 1 0,1-1 0,0 1 0,-1 0 0,1 0 0,0 0 0,0 1 0,4 0 0,-7 0 0,0 0 0,-1 0 0,1 0 0,-1 1 0,1-1 0,-1 0 0,1 1 0,-1 0 0,1-1 0,-1 1 0,1 0 0,-1-1 0,0 1 0,1 0 0,-1 0 0,0 0 0,0 0 0,1 1 0,-1-1 0,1 2 0,0 0 0,0 1 0,0 0 0,0 0 0,0-1 0,-1 1 0,1 1 0,0 5 0,1 8 0,-1-1 0,0 32 0,-2-48 0,0 3 0,0 0 0,-1-1 0,1 1 0,-1-1 0,0 1 0,0-1 0,0 1 0,-1-1 0,1 1 0,-1-1 0,0 0 0,1 0 0,-1 0 0,-1 0 0,1 0 0,0 0 0,-1-1 0,1 1 0,-1-1 0,0 0 0,0 1 0,0-1 0,0-1 0,0 1 0,-1 0 0,1-1 0,0 1 0,-1-1 0,1 0 0,-1 0 0,-3 0 0,-12 2 0,0 0 0,1-1 0,-1-1 0,-31-3 0,49 2 0,-1 0 0,1 0 0,-1 0 0,1-1 0,-1 1 0,1-1 0,-1 1 0,1-1 0,-1 0 0,1 1 0,0-1 0,-1 0 0,1 0 0,0 0 0,0 0 0,0 0 0,0 0 0,0 0 0,0 0 0,0-1 0,0 1 0,0 0 0,0 0 0,1-1 0,-1 1 0,0-1 0,1 1 0,-1-1 0,1 1 0,-1-4 0,0-4 0,0-1 0,1 1 0,0-1 0,1-10 0,0 1 0,1 6 0,2 17-4,-4-4 3,6 8-3,-1 0 1,0 0 0,-1 0 0,0 1-1,0 0 1,-1-1 0,4 19 0,4 8 2,7 15 2,44 85 1,-52-118 1,0-1 0,2 0 0,-1-1 1,2 0-1,0 0 0,1-2 0,0 1 1,23 14-1,-18-15-3,0-1 0,1-1 0,0-1 0,34 12 0,-43-19 0,-1 1 0,1-2 0,0 1 0,0-2 0,1 1 0,-1-1 0,0-1 0,0 0 0,1-1 0,-1 0 0,15-4 0,-21 3 0,-1 0 0,1 0 0,-1 0 0,0-1 0,0 0 0,0 0 0,0 0 0,0 0 0,-1-1 0,1 1 0,-1-1 0,0 0 0,0 0 0,-1 0 0,1 0 0,-1-1 0,0 1 0,0-1 0,3-7 0,1-10 0,0 0 0,6-43 0,-4-24 0,-5-148 0,-5 125 0,2-19 0,0 132 0,1-1 0,-1 0 0,0 1 0,0-1 0,1 0 0,-1 0 0,0 1 0,1-1 0,-1 0 0,0 0 0,1 0 0,-1 1 0,0-1 0,1 0 0,-1 0 0,0 0 0,1 0 0,-1 0 0,0 0 0,1 0 0,-1 0 0,0 0 0,1 0 0,-1 0 0,1 0 0,-1 0 0,0 0 0,1 0 0,-1 0 0,0 0 0,1 0 0,-1 0 0,0 0 0,1-1 0,-1 1 0,0 0 0,1 0 0,-1-1 0,0 1 0,1 0 0,-1 0 0,0-1 0,0 1 0,1 0 0,-1 0 0,0-1 0,0 1 0,0 0 0,0-1 0,1 1 0,-1-1 0,0 1 0,0 0 0,0-1 0,0 1 0,0 0 0,0-1 0,0 1 0,0 0 0,0-1 0,0 1 0,0-1 0,0 1 0,0 0 0,0-1 0,0 1 0,-1-1 0,2 2 0,9 7 0,-1 2 0,0-1 0,0 1 0,-1 1 0,0 0 0,-1 0 0,10 19 0,36 89 0,-34-72 0,20 80 0,-34-105 0,-1 0 0,-2 0 0,0 0 0,-1 0 0,-1 1 0,-3 25 0,3-46 8,-1 0-1,1 0 1,-1 0 0,0-1-1,0 1 1,1 0 0,-1 0 0,0-1-1,-1 1 1,1-1 0,0 1-1,0-1 1,-1 1 0,1-1-1,-1 0 1,1 0 0,-1 1 0,1-1-1,-1 0 1,0 0 0,1-1-1,-1 1 1,0 0 0,-4 0-1,3 0-149,1 0 0,-1-1-1,0 1 1,0-1 0,0 0-1,0 0 1,0 0 0,0 0-1,0 0 1,0-1-1,0 1 1,1-1 0,-1 0-1,0 0 1,0 0 0,-4-2-1,-17-21-10483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5:55.20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48 26108,'0'0'5282,"8"0"-4897,14 0-49,6 0-48,5 0-128,11 0-80,11 0-32,9-5-32,8-2 0,-8-1-16,-12 1-32,-21-1-176,-26-4-1985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5:57.09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31150,'2'1'107,"0"-1"-1,0 1 0,0 0 0,0 0 1,0 0-1,0 0 0,-1 0 0,1 1 1,0-1-1,-1 0 0,1 1 0,-1-1 1,0 1-1,1 0 0,1 3 1,24 36-368,-23-35 374,444 701-81,-102-197 3,28-26-40,-180-236 7,309 347-2,-249-290 0,-77-88 0,-99-127 0,97 87 0,-124-130 0,64 74 0,-97-99 0,-1 1 0,-1 0 0,-1 1 0,-2 0 0,0 1 0,13 39 0,-21-52 0,0 1 0,1-1 0,0-1 0,1 1 0,0-1 0,1 0 0,0-1 0,1 0 0,13 12 0,-19-20 0,-3-1 0,1-1 0,-1 1 0,1-1 0,-1 1 0,1-1 0,-1 1 0,0-1 0,1 1 0,-1 0 0,1-1 0,-1 1 0,0 0 0,0-1 0,1 1 0,-1 0 0,0-1 0,0 1 0,0 0 0,0 0 0,0-1 0,0 1 0,0 0 0,0-1 0,0 1 0,-1 1 0,0-2 0,0 0 0,0 0 0,-1 1 0,1-1 0,0 0 0,-1 0 0,1-1 0,0 1 0,0 0 0,-1 0 0,1-1 0,0 1 0,0-1 0,-1 1 0,1-1 0,-2 0 0,-23-14 0,0-2 0,0 0 0,2-1 0,0-2 0,-32-34 0,-94-123 0,144 168 0,0 0 0,1 0 0,0 0 0,1 0 0,-5-16 0,-4-9 0,1 20 0,7 13 0,7 10 0,7 11 0,0-1 0,2-1 0,0 0 0,24 29 0,-16-20 0,-8-13 0,-1 0 0,1-1 0,25 23 0,-31-32 0,1 0 0,-1 0 0,1-1 0,0 1 0,0-1 0,0-1 0,1 1 0,-1-1 0,0 0 0,1 0 0,0-1 0,-1 0 0,8 1 0,-4-2 0,42-1 0,-49 1 0,-1-1 0,1 0 0,0 1 0,-1-1 0,1 0 0,-1 0 0,0-1 0,1 1 0,-1 0 0,0-1 0,0 0 0,1 1 0,-2-1 0,1 0 0,0 0 0,2-2 0,21-34 0,-1-1 0,-3 0 0,0-2 0,17-52 0,-36 88 0,0 1 0,-1-1 0,1 0 0,-1 0 0,0 0 0,0 0 0,1-6 0,-3 10-1,0 1 1,1-1-1,-1 1 0,0 0 1,1-1-1,-1 1 0,0 0 0,1-1 1,-1 1-1,0 0 0,0 0 1,1 0-1,-1 0 0,0 0 1,0 0-1,1 0 0,-1 0 1,0 0-1,0 0 0,0 0 1,0 0-1,-1 0-8,-24 0-471,-1 0-1465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5:59.90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203 160 32495,'3'-42'150,"-1"26"-75,-1 21-28,-7 44-47,-2-1 0,-1 0 0,-18 49 0,3-6 0,8-27 0,3 0 0,2 1 0,-2 111 0,14-186 0,0 0 0,1 1 0,1-1 0,0 0 0,0 1 0,5-11 0,6-18 0,57-262 0,5-18 0,-52 252 0,-19 58 0,-3 12 0,-1-1 0,160 521 0,-150-491 0,-1-8 0,-2 0 0,-1 0 0,-1 1 0,-1 0 0,1 37 0,-7-71 0,-2 1 0,1 0-1,-1 0 1,0 0 0,0 0 0,-1 0-1,0 1 1,0-1 0,-1 1 0,-7-8-1,4 3-1,-10-12-5,-1 0 0,-2 0-1,0 2 1,-1 1 0,-44-32 0,55 45 6,-1 0 0,1 0 0,-1 1 0,-1 0-1,1 1 1,-1 1 0,0 0 0,0 0 0,0 1-1,0 1 1,0 1 0,-1-1 0,1 2 0,-1 0-1,-18 3 1,29-3 0,0 1 0,-1 1 0,1-1-1,0 0 1,0 1 0,-1-1 0,1 1-1,0 0 1,1 0 0,-1 0 0,0 0 0,1 1-1,-1-1 1,1 1 0,0 0 0,-1 0-1,2-1 1,-1 1 0,0 0 0,0 1-1,1-1 1,0 0 0,-1 0 0,1 1-1,1-1 1,-2 6 0,0 5-1,0 0 0,1 0 0,1-1 0,0 1 0,3 22 0,0-24 2,-1-1 0,2 0 0,-1 1 0,2-1 0,-1-1 0,2 1 0,-1-1 0,1 1 0,1-2 0,0 1 1,0-1-1,1 0 0,0 0 0,1-1 0,0 0 0,11 7 0,-6-5 1,0 0 1,1-1 0,0-1-1,0-1 1,1 0 0,0-1-1,0 0 1,0-2-1,1 0 1,29 4 0,-29-7 1,0 0 0,1-1 0,-1 0 0,0-2 0,0 0 0,20-5 0,-30 5-3,1-1 1,-1 0-1,0 0 1,0-1-1,0 0 1,0 0-1,-1 0 1,0-1-1,0 0 0,0 0 1,0-1-1,-1 1 1,0-1-1,0-1 1,-1 1-1,5-8 1,-2 1 0,0-1 0,-1 0-1,-1 0 1,0 0 0,-1-1 0,4-29 0,0-92 7,-7 74-6,-1 60-2,0 0-1,0 0 1,0 0-1,1 0 1,-1 0 0,0 0-1,1 0 1,0 1-1,-1-1 1,1 0 0,0 0-1,0 1 1,0-1-1,0 0 1,0 1 0,0-1-1,0 1 1,1 0-1,1-3 1,-2 4 0,1-1-1,-1 0 1,1 1 0,-1-1-1,1 1 1,0 0 0,-1-1-1,1 1 1,-1 0 0,1 0-1,0 0 1,-1 0 0,1 0-1,-1 0 1,1 0 0,0 1-1,-1-1 1,1 1 0,-1-1-1,1 1 1,-1 0 0,1-1-1,1 2 1,5 4 0,0-1 0,-1 2 0,1-1 0,-1 1 0,0 0 0,-1 1 0,6 8 0,-12-14 3,1-3-3,-1 0 0,-1 0 0,1 0 1,0 0-1,0 0 0,0 0 0,0 0 1,-1 0-1,1 0 0,0 0 0,-1 0 1,1 1-1,-1-1 0,1 0 0,-1 0 1,1 0-1,-1 1 0,1-1 0,-1 0 1,0 1-1,0-1 0,1 0 0,-1 1 1,0-1-1,0 1 0,0-1 0,0 1 1,1 0-1,-1-1 0,0 1 0,0 0 1,0-1-1,0 1 0,-1 0 0,0 0 1,-1 0-1,1 0 0,0 0 0,0 0 1,0 1-1,0-1 0,0 1 0,-1-1 1,1 1-1,0 0 0,0 0 1,1 0-1,-1 0 0,0 0 0,0 0 1,-3 3-1,1 1 0,1-1-1,-1 1 1,1-1 0,0 1-1,0 0 1,0 1 0,1-1-1,-1 0 1,1 1 0,1-1-1,-1 1 1,1 0 0,-1 7 0,-1 12-5,1 43 1,2-64 4,0 3 0,0 0-1,1 0 1,0 0 0,0 0 0,0 0 0,1-1 0,0 1 0,0-1 0,1 1 0,0-1 0,0 0 0,1 0 0,-1 0 0,1 0-1,0-1 1,1 1 0,-1-1 0,1 0 0,0-1 0,1 1 0,-1-1 0,1 0 0,0 0 0,0-1 0,0 1 0,0-2 0,0 1-1,1 0 1,0-1 0,-1-1 0,1 1 0,0-1 0,9 1 0,1 0 1,1 0 0,-1-1 0,0-1 1,1 0-1,-1-2 0,21-3 0,-33 4-1,0-1 1,0 1-1,-1-1 0,1 0 1,0 0-1,-1-1 0,1 1 0,-1-1 1,0 0-1,1 0 0,-2-1 1,1 1-1,0-1 0,-1 0 1,1 0-1,-1 0 0,0 0 0,-1-1 1,1 1-1,-1-1 0,1 0 1,-2 1-1,1-1 0,0 0 1,0-7-1,2-14 0,-1-1 0,-2 0 0,-2-45 0,-1 26 0,-20-184 5,1 25 3,20 184-5,1 21-3,0 0 0,0-1 0,0 1 0,0-1 0,0 1 0,0 0 0,0-1 0,0 1 0,0-1 0,0 1 0,0 0 0,0-1 0,0 1 0,0-1 0,0 1 0,-1 0 0,1-1 0,0 1 0,0 0 0,0-1 0,-1 1 0,1 0 0,0-1 0,0 1 0,-1 0 0,1-1 0,0 1 0,-1 0 0,1 0 0,0-1 0,-1 1 0,1 0 0,-5 13 0,-1 55 0,5 106 0,2-122 0,1-19 0,0 0 0,2 0 0,2 0 0,14 49 0,-13-62 0,0 1 0,2-1 0,0-1 0,1 0 0,1 0 0,0-1 0,2 0 0,15 16 0,-22-27 0,0-1 0,1-1 0,0 1 0,0-1 0,1 0 0,-1-1 0,1 0 0,9 3 0,-11-4 0,-1-1 0,1-1 0,0 1 0,0-1 0,0 0 0,0 0 0,0-1 0,0 1 0,0-2 0,0 1 0,0 0 0,0-1 0,6-2 0,-8 1 0,-1 1 0,1-1 0,-1 0 0,0 0 0,0-1 0,0 1 0,0-1 0,-1 1 0,1-1 0,-1 0 0,1 0 0,-1 0 0,0 0 0,0 0 0,0-1 0,-1 1 0,1-1 0,-1 1 0,2-6 0,2-10 0,0 0 0,3-27 0,-8 44 0,5-55 0,-3-88 0,-3 82 0,1 60-1,0 2 2,1 0 0,-1 0-1,0 1 1,0-1 0,0 0 0,0 1 0,0-1-1,0 0 1,0 1 0,0-1 0,0 0 0,0 0-1,0 1 1,0-1 0,0 0 0,-1 1 0,1-1 0,0 0-1,0 1 1,-1-1 0,1 0 0,-1 1 0,1-1-1,0 1 1,-1-1 0,1 1 0,-1-1 0,0 1 0,1-1-1,-1 1 1,1-1 0,-1 1 0,0-1 0,0 3-3,0 0 0,0 0 0,1 0 0,-1-1 0,1 1 0,-1 0 0,1 0 0,0 0 0,-1 0 0,1 0 1,0 0-1,1 3 0,-1-1 0,-2 19 2,2 1 0,0 0 0,2 0 0,1 0 0,0-1 0,2 1 0,1-1 0,0 0 0,2 0 0,19 38 0,-18-43 0,2-1 0,0 0 0,1 0 0,23 24 0,-32-37 0,0-1 0,1 1 0,0-1 0,-1 0 0,1 0 0,0 0 0,1-1 0,-1 1 0,0-1 0,1 0 0,-1 0 0,1-1 0,0 1 0,0-1 0,-1 0 0,1 0 0,0-1 0,0 0 0,0 1 0,0-2 0,0 1 0,0 0 0,0-1 0,0 0 0,4-2 0,-7 2 0,0 0 0,1 0 0,-1-1 0,0 1 0,-1-1 0,1 1 0,0-1 0,0 0 0,-1 0 0,1 0 0,-1 0 0,1 0 0,-1 0 0,0 0 0,0 0 0,0-1 0,0 1 0,0-3 0,11-50 3,-10 43-1,10-82 12,-1-167-1,-14 338-41,0-36 26,4 73-1,0-102 3,1 0 0,0-1 0,1 1 0,0-1 0,0 0 0,1 1 1,1-2-1,0 1 0,0 0 0,1-1 0,7 10 0,-9-16 1,0 0 1,0 0-1,0-1 0,1 1 1,-1-1-1,1 0 0,-1 0 1,1-1-1,0 1 0,0-1 1,1 0-1,-1 0 0,0-1 1,1 1-1,-1-1 0,1-1 1,-1 1-1,1-1 0,-1 0 1,1 0-1,-1 0 0,1-1 1,6-1-1,-9 1-1,-1 0 0,1-1 0,0 1 0,-1-1 0,1 1 0,-1-1 0,1 0 0,-1 0 0,0 0 0,1 0 0,-1 0 0,0-1 0,-1 1 0,1 0 0,0-1 0,-1 0 0,1 1 0,-1-1 0,0 0 0,0 0 0,0 0 0,1-5 0,2-8 0,-1 1 0,0-1 0,1-16 0,-1-23 0,-5-98 0,-3 143 0,5 10 0,0 0 0,0 0 0,0 0 0,0 0 0,0 1 0,0-1 0,0 0 0,0 0 0,0 0 0,0 0 0,0 0 0,-1 0 0,1 1 0,0-1 0,0 0 0,0 0 0,0 0 0,0 0 0,0 0 0,0 0 0,0 0 0,0 0 0,-1 0 0,1 1 0,0-1 0,0 0 0,0 0 0,0 0 0,0 0 0,0 0 0,-1 0 0,1 0 0,0 0 0,0 0 0,0 0 0,0 0 0,0 0 0,0 0 0,-1 0 0,1 0 0,0 0 0,0 0 0,0 0 0,0 0 0,0 0 0,0 0 0,-1 0 0,1-1 0,0 1 0,0 0 0,0 0 0,0 0 0,0 0 0,0 0 0,-1 0 0,0 11 0,0 0 0,1 0 0,1 1 0,-1-1 0,2 0 0,-1 0 0,1 0 0,1 0 0,0 0 0,1-1 0,5 13 0,-5-17 0,-1-1 0,1 1 0,0-1 0,0 1 0,1-1 0,-1 0 0,1-1 0,0 1 0,0-1 0,1 0 0,0 0 0,-1-1 0,1 0 0,0 0 0,1 0 0,-1 0 0,0-1 0,1 0 0,-1-1 0,13 2 0,4 0 0,1-1 0,-1 0 0,1-2 0,24-3 0,-44 2 0,0 0 0,-1 0 0,1 0 0,-1 0 0,0 0 0,1-1 0,-1 1 0,0-1 0,0 0 0,0 0 0,0 0 0,0 0 0,0-1 0,-1 1 0,1-1 0,2-4 0,-1 2 0,0-1 0,-1 0 0,0-1 0,0 1 0,-1 0 0,1-1 0,-2 0 0,3-7 0,-1-11 0,-1-1 0,-1 1 0,-3-41 0,2 60 0,-1-2 0,0 0 0,0 0 0,-1 0 0,0 0 0,0 0 0,-1 1 0,0-1 0,-1 1 0,-5-10 0,8 15 0,0 0 0,0 0 0,-1 0 0,1 0 0,-1 1 0,0-1 0,1 0 0,-1 0 0,0 1 0,0-1 0,0 1 0,0 0 0,0 0 0,0 0 0,0 0 0,-1 0 0,1 0 0,0 0 0,-1 1 0,1-1 0,0 1 0,-1-1 0,1 1 0,-1 0 0,1 0 0,-1 0 0,1 1 0,0-1 0,-1 0 0,1 1 0,0 0 0,-1-1 0,1 1 0,0 0 0,0 0 0,-3 2 0,2-1 0,0 0 0,0 0 0,1 1 0,-1-1 0,0 1 0,1-1 0,0 1 0,0 0 0,0 0 0,0 0 0,-3 6 0,-13 39 0,17-46 0,-6 23 0,1 0 0,2 0 0,0 1 0,2-1 0,0 1 0,2-1 0,1 1 0,5 31 0,-5-50 0,1 1 0,0-1 0,0 0 0,1 0 0,0 0 0,0 0 0,1 0 0,-1 0 0,1-1 0,1 0 0,-1 0 0,1 0 0,0 0 0,1-1 0,-1 0 0,1 0 0,11 6 0,-8-5 0,1 0 0,0-1 0,1-1 0,-1 0 0,1 0 0,0-1 0,0 0 0,0-1 0,0-1 0,1 1 0,11-2 0,-18 0-1,4 1 2,-1-1-1,1 0 0,-1-1 1,1 0-1,-1-1 0,13-3 0,-19 4 0,1 0-1,-1 0 1,0 0-1,0-1 0,0 1 1,0-1-1,0 0 0,-1 1 1,1-1-1,0 0 0,-1 0 1,1 0-1,-1 0 0,0-1 1,1 1-1,-1 0 0,0 0 1,0-1-1,-1 1 1,1-1-1,-1 1 0,1 0 1,-1-1-1,1 1 0,-1-1 1,-1-3-1,1-27-357,-5-5-1125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00.2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105 73 31438,'-1'-4'112,"0"1"-1,-1 0 0,1 0 0,0 0 0,-1 0 1,0 0-1,0 0 0,0 0 0,0 1 0,0-1 1,-5-3-1,6 5-111,0 1 0,0-1-1,0 1 1,-1-1 0,1 1 0,0-1 0,-1 1 0,1 0-1,0 0 1,-1 0 0,1 0 0,0 0 0,-1 0 0,1 0-1,0 0 1,0 1 0,-1-1 0,1 0 0,0 1 0,-1-1-1,1 1 1,0-1 0,0 1 0,0 0 0,0-1-1,0 1 1,-1 0 0,1 0 0,1 0 0,-1 0 0,0 0-1,0 0 1,0 0 0,-1 2 0,-2 2 0,0 1 0,0 0 0,0 1 0,1-1 0,-1 1 0,2-1 0,-1 1 0,1 0 0,0 0 0,0 0 0,1 0 0,0 0 0,0 1 0,1-1 0,0 0 0,0 0 0,0 1 0,3 10 0,-2-16 0,1 0 0,-1-1 0,1 1 0,-1 0 0,1-1 0,0 1 0,-1-1 0,1 0 0,0 0 0,0 1 0,0-1 0,0 0 0,0-1 0,0 1 0,0 0 0,0 0 0,1-1 0,-1 0 0,0 1 0,0-1 0,1 0 0,3 0 0,0 0 0,0 0 0,0 0 0,0 0 0,0-1 0,0 0 0,-1 0 0,12-4 0,-14 3 0,1 0 0,-1 0 0,1 0 0,-1 0 0,0-1 0,0 0 0,0 0 0,0 0 0,-1 0 0,1 0 0,-1 0 0,1-1 0,-1 1 0,-1-1 0,1 0 0,0 1 0,2-9 0,-2 0 0,1-1 0,-2 1 0,1-1 0,-2-19 0,0 30 0,0 0 0,0 0 1,0 0-1,0 0 0,-1-1 0,1 1 0,-1 0 1,1 0-1,-1 0 0,0 0 0,0 0 0,0 0 1,0 1-1,0-1 0,0 0 0,-1 0 0,1 1 1,0-1-1,-1 1 0,0-1 0,1 1 0,-1 0 0,0-1 1,1 1-1,-1 0 0,0 0 0,0 0 0,0 1 1,-4-2-1,-4-1-25,-1 1 0,1 1 0,-1 0 0,-20 1 0,28 0 11,-41 0-397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00.6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13 31791,'0'2'416,"8"-2"-208,36 0-112,22 0-32,12 0-64,2 0-32,-14-14-929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52.07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68 30270,'0'0'31,"0"0"0,0 0 0,0 0 0,0 0 1,0 0-1,0 0 0,0 0 0,0 0 0,0 0 0,1 0 1,-1 0-1,0 0 0,0 0 0,0 0 0,0 0 0,0 0 0,0 0 1,0 0-1,0 0 0,0 0 0,0 0 0,1 0 0,-1 0 1,0 0-1,0 0 0,0 0 0,0 0 0,0-1 0,0 1 0,0 0 1,0 0-1,0 0 0,0 0 0,0 0 0,0 0 0,0 0 1,0 0-1,0 0 0,0 0 0,0 0 0,0-1 0,0 1 0,0 0 1,0 0-1,0 0 0,0 0 0,0 0 0,0 0 0,0 0 1,0 0-1,0 0 0,0-1 0,0 1 0,0 0 0,0 0 0,0 0 1,0 0-1,0 0 0,0 0 0,0 0 0,0 0 0,0 0 1,0 0-1,0 0 0,16-4 624,34-2-1041,-28 3 584,33-4-194,190-34-3,-304 38-206,-13 3-228,-16 0-658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03.49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144 308 31855,'40'-133'912,"-52"174"-912,-26 56 0,-1 3 0,17-36 0,2 2 0,4 0 0,3 1 0,2 0 0,-2 108 0,17-153 0,-4-21 0,0-1 0,0 0 0,0 0 0,0 1 0,0-1 0,0 0 0,1 0 0,-1 0 0,0 0 0,0 1 0,0-1 0,1 0 0,-1 0 0,0 0 0,0 0 0,0 0 0,1 1 0,-1-1 0,0 0 0,0 0 0,1 0 0,-1 0 0,0 0 0,0 0 0,1 0 0,-1 0 0,0 0 0,0 0 0,0 0 0,1 0 0,-1 0 0,0 0 0,0 0 0,1 0 0,-1-1 0,0 1 0,0 0 0,1 0 0,-1 0 0,2-2 0,1-1 0,-1 1 0,0 0 0,0-1 0,-1 1 0,1-1 0,0 0 0,-1 1 0,0-1 0,2-5 0,14-44 0,-3-1 0,15-103 0,-8 31 0,-16 99 0,36-146 0,-33 145 0,1 1 0,1 1 0,2 0 0,20-34 0,-32 58 0,1 0 0,-1 0 0,0 0 0,1 0 0,-1 0 0,1 1 0,-1-1 0,1 0 0,0 0 0,-1 0 0,1 1 0,0-1 0,-1 0 0,1 1 0,0-1 0,0 0 0,0 1 0,0-1 0,0 1 0,0 0 0,-1-1 0,1 1 0,0 0 0,0-1 0,0 1 0,0 0 0,0 0 0,0 0 0,0 0 0,0 0 0,0 0 0,0 0 0,2 0 0,-1 2 0,0 0 0,0 0 0,-1-1 0,1 1 0,0 0 0,-1 0 0,1 1 0,-1-1 0,0 0 0,0 0 0,0 1 0,0-1 0,1 3 0,99 317 0,-21 10 0,-73-304 0,-6-18 0,-5-20 0,-2-3 0,0-1 0,-1 1 0,-1 1 0,0-1 0,0 1 0,-1 1 0,-1-1 0,0 2 0,-13-13 0,4 7 0,-1 0 0,0 1 0,-1 1 0,-39-19 0,49 27 0,0 1 0,-1 0 0,1 1 0,-1 1 0,0 0 0,1 0 0,-1 1 0,-1 0 0,1 1 0,-21 1 0,31 1-1,1-1 0,-1 0 1,1 1-1,-1-1 0,1 1 0,0-1 1,-1 1-1,1 0 0,-1 0 0,1 0 1,0 0-1,0-1 0,0 2 0,0-1 1,0 0-1,-1 0 0,2 0 0,-1 0 1,0 1-1,-1 0 0,0 2 0,1 0-1,-1 0 1,1 0-1,0 0 1,0 0-1,0 1 1,0 5-1,0-1 2,1 1-1,0-1 0,0 1 1,1 0-1,1-1 1,2 12-1,0-13 1,0 0 0,0 0 0,0-1 0,1 1 0,0-1 0,0 0 0,1-1 0,0 1 0,0-1 0,1 0 0,0 0 0,0-1 0,0 0 0,1 0 0,-1-1 0,1 0 0,9 3 0,5 2 0,0-1 0,1 0 0,0-2 0,0-1 0,30 3 0,-29-5 3,-1-1 0,1-1 0,0-1 0,0-1-1,29-5 1,-46 4-2,0 0 0,0 0-1,0 0 1,0-1 0,0 0 0,-1-1-1,1 1 1,-1-1 0,0 0-1,0-1 1,0 1 0,-1-1-1,0-1 1,1 1 0,-2-1 0,1 1-1,-1-1 1,0-1 0,0 1-1,5-13 1,-1-1-1,-1-1 0,-1 0 0,-1 0 0,-1-1 0,3-35 0,-5-114 0,-3 97 0,1 38 0,1 18 0,0 1 0,-2 0 0,0-1 0,-7-32 0,1 36 0,2 13 0,0 10 0,-2 23 0,3-1 0,0 1 0,2 0 0,4 62 0,-1-29 0,-1-29 0,2 0 0,1 0 0,10 44 0,-9-64 0,0 0 0,1-1 0,1 1 0,0-1 0,2-1 0,-1 1 0,1-1 0,1-1 0,18 22 0,-24-32 0,0-1 0,0 1 0,0 0 0,0-1 0,0 0 0,1 0 0,-1 0 0,1 0 0,-1 0 0,1-1 0,0 1 0,-1-1 0,1 0 0,0-1 0,6 2 0,-8-2 0,0 0 0,1 0 0,-1 0 0,0-1 0,0 1 0,1 0 0,-1-1 0,0 0 0,0 1 0,0-1 0,0 0 0,0 0 0,0 0 0,0-1 0,0 1 0,0 0 0,0-1 0,-1 1 0,1-1 0,-1 1 0,1-1 0,-1 0 0,1 0 0,-1 0 0,0 0 0,0 0 0,2-3 0,3-13 0,-1 1 0,0-1 0,-1 0 0,-1 0 0,2-26 0,-5-99 0,-1 74 0,3 15 0,-1 34 0,0-1 0,-1 1 0,-1 0 0,0 0 0,-2 0 0,-9-34 0,3 40 0,9 14 0,-1 0 0,1 0 0,0 0 0,-1 0 0,1 0 0,0 0 0,0 0 0,-1 0 0,1 0 0,0 0 0,-1 0 0,1 0 0,0 0 0,-1 0 0,1 0 0,0 0 0,0 0 0,-1 0 0,1 1 0,0-1 0,0 0 0,-1 0 0,1 0 0,0 1 0,0-1 0,0 0 0,-1 0 0,1 0 0,0 1 0,0-1 0,-11 30 0,5 20 0,2 0 0,5 79 0,0-90 0,0-20-1,0 0 1,1-1-1,1 1 0,1-1 1,1 0-1,0 0 0,1 0 1,1-1-1,1 0 1,10 16-1,-14-25 0,1 0 0,1-1 0,-1 0 0,1 0-1,0 0 1,1-1 0,0 0 0,0 0 0,0-1 0,0 0 0,1 0 0,0 0 0,0-1 0,0-1 0,1 1 0,-1-1-1,1-1 1,0 1 0,0-2 0,-1 1 0,1-1 0,10 0 0,-17-1 1,0 0 0,1-1 0,-1 1 0,0 0 0,0-1 0,0 0 0,0 1 0,0-1 0,0 0 0,0 0 0,0 0 0,-1 0 0,1-1 0,0 1 0,-1 0 0,1-1 0,-1 1 0,1-1 0,-1 1 0,1-1 0,-1 0 0,0 0 0,0 1 0,0-1 0,0 0 0,0 0 0,0 0 0,-1 0 0,2-4 0,0-7 0,0 1-1,0 0 0,0-26 1,-2 33-1,-1-103-12,-1 58 4,10-100-1,-8 146 9,1-1 0,-1 1-1,1-1 1,1 1-1,-1 0 1,1-1 0,-1 1-1,1 0 1,0 0 0,1 0-1,4-6 1,-5 8 0,0 1-1,0-1 1,0 1 0,0-1 0,0 1 0,1 0-1,-1 0 1,0 0 0,1 0 0,-1 0 0,1 1 0,-1-1-1,1 1 1,0 0 0,-1 0 0,1-1 0,-1 2-1,1-1 1,0 0 0,-1 0 0,4 2 0,-3-1-1,0-1 0,0 1 0,0 1 0,0-1 0,0 0 0,0 1 0,-1-1 0,1 1 0,-1 0 0,1 0 0,-1 0 0,0 0 0,3 3 0,24 35-25,-22-29 28,-5-6-9,-2-4 40,-3-2-30,-10 0 10,0-1 0,-23 2 1,32 0-12,1 1 0,0-1 0,-1 1 1,1-1-1,0 1 0,0 0 0,-1 1 1,1-1-1,0 1 0,0-1 1,1 1-1,-1 0 0,0 0 0,0 0 1,-4 4-1,2 1-1,0 0 0,0 1 0,1-1 0,0 1 0,0 0 0,0 0 0,1 0 0,1 0 0,-1 1 0,1-1 0,-1 11 0,1 6 0,0 0 0,4 44 0,-2-63 0,1 0 1,0-1-1,1 1 1,-1 0-1,1 0 1,0-1-1,1 1 1,-1-1-1,1 0 1,0 1 0,1-1-1,-1-1 1,1 1-1,0 0 1,0-1-1,0 0 1,1 0-1,-1 0 1,1-1-1,0 1 1,0-1-1,0 0 1,1 0-1,-1-1 1,1 0-1,-1 0 1,1 0-1,0-1 1,0 1-1,0-2 1,0 1-1,0 0 1,0-1-1,-1 0 1,1-1-1,12-1 1,-15 1-1,0 0 1,0-1 0,0 1 0,-1-1-1,1 0 1,0 1 0,-1-1-1,1 0 1,-1 0 0,0-1 0,1 1-1,-1-1 1,0 1 0,-1-1-1,1 1 1,0-1 0,-1 0 0,1 0-1,-1 0 1,1-5 0,4-7 3,-1-1-1,5-26 1,-5-12-5,-1-93 0,-4 129-7,-1 47 7,1 1 1,2-1-1,1 0 1,1 0 0,1-1-1,13 39 1,-15-57 0,1 0 0,0 0 0,1-1 0,0 0 0,11 15 0,-13-21 0,-1 0 0,1 0 0,0-1 0,0 1 0,0-1 0,0 0 0,0 0 0,1 0 0,-1 0 0,0 0 0,1-1 0,0 1 0,-1-1 0,1 0 0,0 0 0,-1-1 0,1 1 0,8 0 0,-10-1 0,1 0 0,0 0 0,-1 0 0,1 0 0,-1-1 0,1 1 0,0-1 0,-1 1 0,1-1 0,-1 0 0,1 0 0,-1 0 0,1-1 0,-1 1 1,0 0-1,0-1 0,3-1 0,-2-2-1,0 1 1,0-1 0,0 1-1,-1-1 1,0 0-1,0 0 1,0 0 0,1-7-1,8-28-2,8-68 0,5-19 14,-20 112-14,1 0 1,0 0-1,1 0 1,1 0-1,16-25 1,-21 37 1,0 0 0,1 0 0,-1 0 1,1 0-1,0 0 0,-1 1 0,2-1 1,-1 1-1,0 0 0,0 0 0,1 0 0,-1 0 1,0 1-1,1 0 0,0-1 0,-1 1 1,1 0-1,0 1 0,0-1 0,7 0 1,-9 2-1,0 0 0,-1 0 0,1 0 0,0 0 0,-1 0 0,1 0 0,-1 0 1,1 1-1,-1-1 0,0 0 0,1 1 0,-1-1 0,0 1 0,0 0 0,0-1 1,0 1-1,0 0 0,-1 0 0,1-1 0,0 1 0,0 3 0,1 2 5,1 0-1,-1 1 0,-1-1 0,0 0 0,1 10 1,-18-17 22,-2-1-25,1-1 0,0 2 0,-32 2-1,45-2 0,-1 1 0,1 0 0,0 0 0,-1 0-1,1 1 1,0-1 0,0 1 0,0 0 0,0 0-1,0 0 1,0 1 0,1 0 0,-1-1 0,1 1-1,-6 7 1,2 1 0,0 0-1,1 1 0,0 0 0,1 1 0,0-1 1,1 1-1,0 0 0,1 0 0,1 0 0,0 0 1,1 0-1,0 1 0,1-1 0,0 0 1,1 1-1,5 22 0,-4-30 1,0 0 0,0 1 0,1-1 0,-1 0 0,1 0 0,1-1 0,-1 1 0,1-1 0,0 1 0,0-1 0,1 0 0,-1-1 0,1 1 0,0-1 0,1 0 0,-1 0 0,0-1 0,1 1 0,0-1 0,0 0 0,0-1 0,8 3 0,6 1 0,0-1 1,1-1-1,0-1 1,0-1-1,35 0 1,-49-2-1,0 0 1,0 0-1,-1-1 1,1 0-1,-1 0 0,1-1 1,0 0-1,-1 0 1,0-1-1,0 1 1,0-1-1,0 0 1,0-1-1,0 0 1,-1 0-1,0 0 1,0 0-1,0-1 1,0 0-1,-1 0 1,1 0-1,-1-1 1,-1 1-1,1-1 1,-1 0-1,0 0 1,4-11-1,5-18 0,-2 0 0,-1-1 0,-2 0 0,-2-1 0,2-49 0,-3 45 0,7-347 39,-11 346-35,-16 112-26,7 31 20,5 144-1,5-142 3,-1-77 0,2-1 0,0 1 0,2-1 0,0 0 0,2 0 0,1 0 0,1-1 0,12 26 0,-20-48 0,1-1 1,-1 1-1,1-1 1,0 1-1,0-1 0,-1 0 1,1 1-1,0-1 1,0 0-1,0 0 0,0 0 1,1 1-1,-1-1 0,0 0 1,0-1-1,3 3 1,-3-3-1,-1 0 1,1 0-1,0 0 1,-1 0 0,1-1-1,0 1 1,-1 0 0,1 0-1,0 0 1,-1-1-1,1 1 1,-1 0 0,1 0-1,0-1 1,-1 1-1,1-1 1,-1 1 0,1 0-1,-1-1 1,0 1-1,1-1 1,-1 1 0,1-1-1,-1 1 1,0-1 0,1-1-1,3-6 2,0 0 1,-1 0-1,0 0 0,2-12 0,-4 17-4,14-55 4,30-102-9,-37 137 2,1-1-1,1 2 1,2-1-1,20-30 1,-28 48 5,0-1 0,0 0 0,1 1 0,8-8 0,-11 12 0,0-1 0,1 1 0,-1 0 0,0-1 0,1 1 0,-1 0 0,1 0 0,-1 0 0,1 1 0,0-1 0,-1 1 0,1-1 0,5 1 0,-7 0 0,1 1 0,-1-1 0,1 0 0,-1 1 0,1 0 0,-1-1 0,1 1 0,-1 0 0,1 0 0,-1-1 0,0 1 0,1 0 0,-1 1 0,0-1 0,0 0 0,0 0 0,0 0 0,0 1 0,0-1 0,0 0 0,-1 1 0,1-1 0,0 1 0,-1-1 0,1 4 0,12 44 0,-13-44 0,3 8-1,-1 0 0,0 0 0,-1 0-1,-1 0 1,0 0 0,-1 0 0,-3 18 0,2-26 1,1 0 1,-1 1-1,0-1 1,0 0-1,-1-1 1,0 1-1,0 0 0,0-1 1,0 1-1,-1-1 1,1 0-1,-1 0 1,0 0-1,0-1 1,-1 0-1,1 1 1,-1-1-1,1-1 1,-11 5-1,4-3 0,-1 0 0,1-1 0,0 0 0,-1-1 0,0 0 0,1-1 0,-1 0 0,-15-2 0,26 1 0,-1 0 0,1 0 0,-1 0 0,1 0 0,-1-1 0,1 1 0,-1-1 0,1 1-1,0-1 1,-1 1 0,1-1 0,0 0 0,-1 1 0,1-1 0,0 0 0,0 0 0,0 0 0,-1 0 0,1 0 0,0 0 0,1 0 0,-1-1 0,0 1 0,0 0 0,0 0 0,1-1 0,-1 1-1,0-1 1,1 1 0,0 0 0,-1-1 0,1-1 0,-2-6-6,1-1-1,1 1 1,0 0-1,1-13 0,0 1-19,2 12 23,3 17 7,4 16 5,-8-18-8,15 58 11,4-1 0,45 96-1,-55-138-7,0-1-1,2-1 0,1 0 0,24 27 0,-27-36-2,0 0-1,0 0 1,1-1-1,0 0 1,1-1-1,0-1 0,0 0 1,16 6-1,-12-8 4,0-1 0,0-1 0,0 0 0,1-1 0,-1-1-1,23-1 1,-35 0-4,-1 0 0,0-1 0,0 1 0,0-1 0,0 1 0,0-1 0,0-1 0,0 1 0,0 0 0,0-1 0,0 0 0,-1 0 0,1 0 0,-1 0 0,1 0 0,-1-1 0,3-3 0,0 0 0,-1 0 0,0 0 0,-1 0 0,1-1 0,-1 0 0,-1 0 0,1 0 0,2-8 0,0-4-6,-1-1-1,0 0 0,-2 0 0,0 0 1,0-36-1,-4-21-68,0 20 133,9-94-1,-5 127-57,0 1 0,-2-1 0,0 0 0,-5-42 0,3 61 0,-1 0 0,1 0 0,-1 0 0,0 1 0,0-1 0,0 1 0,0-1 0,-1 1 0,0 0 0,0 0 0,0 0 0,0 1 0,-1-1 0,1 1 0,-1-1 0,-7-4 0,5 5 0,0-1 0,0 1 0,0 0 0,-1 0 0,1 1 0,-1 0 0,1 0 0,-1 0 0,0 1 0,0 0 0,-10 0 0,16 1 0,0 0 0,-1 0 0,1 0 0,-1 1 0,1-1 0,0 0 0,-1 1 0,1-1 0,0 1 0,0 0 0,-1-1 0,1 1 0,0 0 0,0 0 0,0 0 0,0-1 0,0 1 0,0 0 0,0 1 0,0-1 0,0 0 0,1 0 0,-1 0 0,0 0 0,1 1 0,-1-1 0,1 0 0,-1 2 0,-7 41 0,8-41 0,-2 23 0,1-1 0,4 44 0,-1-58 0,0 0 0,0-1 0,1 0 0,0 1 0,0-1 0,1 0 0,1-1 0,0 1 0,7 9 0,14 15 0,1-1 0,38 34 0,-31-34 0,36 47 0,-67-77 0,-1 1 0,1 0 0,-1 0 0,0-1 0,0 1 0,0 1 0,-1-1 0,1 0 0,-1 0 0,0 1 0,0-1 0,0 0 0,-1 1 0,0 8 0,0-12 0,-1 1 0,0-1 0,0 1 0,0-1 0,0 0 0,0 0 0,0 0 0,0 1 0,-1-1 0,1 0 0,0 0 0,-1-1 0,1 1 0,0 0 0,-1 0 0,1-1 0,-1 1 0,1-1 0,-1 1 0,0-1 0,1 0 0,-3 1 0,-2 0 0,-6 3-15,0-2-1,0 0 1,-17 1 0,-7-1-164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04.17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68 31566,'3'-5'177,"33"3"79,16-3-64,9-3-48,8 3 0,1-2-32,-10 2-48,-2-3-32,-11 3-32,-13 0 0,-9 0 0,-12 3 0,-13-3-1281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09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47 242 31711,'-2'3'58,"0"0"0,1-1 0,0 1 1,-1 0-1,1 0 0,1 1 0,-1-1 0,0 0 1,1 0-1,-1 0 0,1 0 0,0 1 1,1 5-1,-1-6-28,29-3 98,-25-1-125,1 0 0,0-1 1,-1 1-1,1-1 0,-1 0 0,1 0 0,-1-1 0,0 1 0,0-1 0,0 0 0,0 0 0,0 0 0,-1 0 0,0-1 1,1 0-1,4-7 0,2-3-2,-1 0 0,-1 0-1,13-29 1,-15 26 3,0 0-1,-2 0 0,0 0 1,-1 0-1,0-1 0,-2 1 1,0-20-1,-1 37-3,0 1 0,0-1 0,0 0 0,0 0 0,0 0 0,-1 0 0,1 0 0,0 0 0,0 0 0,0 0 0,0 0 0,-1 0 0,1 0 0,0 0 0,0 0 0,0 0 0,0 0 0,-1 0 0,1 0 0,0 0 0,0 0 0,0 0 0,0 0 0,-1 0 0,1 0 0,0 0 0,0 0 0,0 0 0,0 0 0,0 0 0,-1 0 0,1 0 0,0 0 0,0 0 0,0-1 0,0 1 0,0 0 0,0 0 0,-1 0 0,1 0 0,0 0 0,0 0 0,0-1 0,0 1 0,0 0 0,0 0 0,0 0 0,-6 12 0,1 0 0,0 0 0,1 1 0,1 0 0,0 0 0,0 0 0,0 20 0,1 103 0,4-75 0,-2-34 0,1-2 0,-1 0 0,-2-1 0,0 1 0,-10 46 0,10-65 0,0-1 0,0 1 0,0 0 0,-1-1 0,0 0 0,0 1 0,0-1 0,-1 0 0,0-1 0,1 1 0,-2-1 0,1 1 0,0-1 0,-1-1 0,0 1 0,0 0 0,0-1 0,0 0 0,-1 0 0,1-1 0,-1 0 0,0 0 0,1 0 0,-1 0 0,-8 0 0,-20 1 0,24-5 0,21-3 0,224-51 0,-233 55-28,-1 2 9,0-2-1,0 1 0,0 0 0,0 0 0,0 0 0,0 0 1,0-1-1,0 1 0,0 0 0,0-1 0,0 1 0,0-1 1,0 1-1,-1-1 0,1 0 0,0 1 0,0-1 0,0 0 1,-1 1-1,1-1 0,0 0 0,-1 0 0,1 0 0,-1 0 1,1 1-1,-1-1 0,1 0 0,-1 0 0,0 0 0,1 0 1,-1 0-1,0 0 0,0 0 0,0 0 0,0-1 0,0-12-2744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09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683 109 28733,'0'-14'1465,"1"8"-1128,-1-1-1,0 1 1,-1 0-1,1 0 1,-1-1-1,-2-6 1,2 10-332,0 1 1,0 1-1,0-1 0,0 0 1,-1 0-1,1 0 1,0 0-1,-1 1 1,1-1-1,-1 1 1,0-1-1,1 1 1,-1 0-1,0 0 0,0-1 1,0 1-1,0 0 1,0 1-1,0-1 1,0 0-1,0 1 1,-3-1-1,-12-3-3,-1 1 1,1 1-1,0 1 1,0 0-1,-1 1 1,1 1-1,0 1 1,0 0-1,0 1 1,0 1-1,0 1 1,0 0-1,1 1 1,-30 16-1,21-5 0,1 0-1,0 2 1,1 1-1,1 1 1,1 1 0,1 0-1,1 2 1,2 0-1,0 1 1,1 1-1,-15 33 1,14-20-2,1 0 0,2 1 0,2 1 0,2 0 0,1 0 0,2 1 0,-2 60 0,9-85 0,0 1 0,1-1 0,0 1 0,2-1 0,0 0 0,1 0 0,7 21 0,-6-27-2,0 1 1,1-1 0,1 0 0,-1 0 0,2 0-1,0-1 1,0-1 0,0 1 0,1-1 0,16 12 0,-9-10 0,0 0 1,0-1 0,1-1-1,0-1 1,1 0-1,0-1 1,0-1 0,33 6-1,-19-6 1,1-2 1,0-1-1,0-2 0,40-4 0,-56 1 0,0 0 1,0-1-1,0-1 1,0-1-1,-1 0 1,0-1-1,0-1 1,-1-1-1,1 0 0,-2 0 1,1-2-1,-1 0 1,-1-1-1,20-18 1,-19 14 0,-1-1 0,0 0 0,-1-1 1,-1 0-1,-1-1 0,0 0 0,-1-1 0,-1 1 1,-1-2-1,-1 1 0,8-41 0,-8 25 3,-2 0 0,-1 0 0,-2 0 0,-2 0 1,-1 0-1,-9-47 0,7 60-5,-2 0 1,-1 0 0,0 0 0,-2 1 0,0 0 0,-2 1 0,0 0-1,-1 0 1,-1 1 0,-26-28 0,27 34 0,-1 1 1,0 0-1,-1 1 0,0 0 1,-1 1-1,0 1 0,-26-12 0,31 17-3,-1 0 0,0 0 0,0 1 0,0 0 0,-1 1 0,1 1 0,0-1 0,-1 2 0,1 0 0,-1 0 0,1 1 0,-18 3 0,24-2-21,0-1-1,0 1 1,0 0 0,0 0 0,1 0 0,-1 1 0,1 0 0,-1 0-1,1 0 1,0 0 0,1 1 0,-1-1 0,0 1 0,1 0 0,0 0-1,0 0 1,0 1 0,0-1 0,1 1 0,-4 9 0,-9 47-1321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12.0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51 31887,'1'-18'682,"-2"42"-548,-4 645-118,6-658-16,-1 12 0,1 0 0,5 25 0,-3-40 1,0-9 3,-1-16 4,-3-103-5,2-139-3,2 221 0,1 1 0,2 1 0,1-1 0,22-63 0,-25 91 0,-1 0 0,2 0 0,-1 1 0,1 0 0,0 0 0,1 0 0,0 0 0,0 1 0,0 0 0,1 0 0,13-10 0,-14 13 0,1 1 0,-1-1 0,1 1 0,-1 0 0,1 1 0,0-1 0,0 2 0,0-1 0,0 1 0,0 0 0,1 0 0,-1 0 0,0 1 0,1 1 0,-1-1 0,7 2 0,-10-1 0,-1 0 0,1 0 0,0 1 0,-1-1 0,0 1 0,1 0 0,-1-1 0,0 2 0,0-1 0,0 0 0,0 0 0,0 1 0,-1 0 0,1 0 0,-1-1 0,0 1 0,0 1 0,0-1 0,0 0 0,0 0 0,-1 1 0,1-1 0,-1 1 0,2 6 0,0 5 0,0 0 0,0 0 0,-2 1 0,1 25 0,-2-33 0,0 0 0,0 0 0,-1 1 0,1-1 0,-2 0 0,1 0 0,-1 0 0,-1 0 0,1 0 0,-1-1 0,-1 1 0,1-1 0,-1 1 0,-1-1 0,1-1 0,-1 1 0,0 0 0,-1-1 0,-9 8 0,-9 7-4,-2-2 1,0-2-1,-1 0 0,-33 15 0,60-32 3,1 0-1,-1 0 0,0 0 1,0 0-1,0 0 1,0 1-1,0-1 0,0 0 1,0 0-1,0 0 1,0 0-1,0 0 0,1 0 1,-1 0-1,0 0 0,0 0 1,0 0-1,0 1 1,0-1-1,0 0 0,0 0 1,0 0-1,0 0 0,0 0 1,0 0-1,0 0 1,0 0-1,0 1 0,0-1 1,0 0-1,0 0 1,0 0-1,0 0 0,0 0 1,0 0-1,0 0 0,0 1 1,0-1-1,0 0 1,0 0-1,0 0 0,-1 0 1,26 0-14,-16-1 16,-1 1 0,1 0 0,0 0 0,-1 1 0,1 0 0,10 3 0,-15-2-1,-1 1 0,0-1 0,1 1 0,-1 0 0,-1 0 0,1 1 0,0-1 0,-1 0 0,1 1 0,-1-1 0,0 1 0,2 5 0,19 55 0,-17-44 0,-2-9 0,0 0 0,0-1 0,1 1 0,0-1 0,0 0 0,2-1 0,-1 1 0,10 10 0,-10-15 0,-1 0 0,1 0 0,0-1 0,0 0 0,1 0 0,-1 0 0,1-1 0,0 0 0,0 0 0,0-1 0,0 0 0,0 0 0,0-1 0,9 1 0,14 2 10,0-2 0,0-1 0,0-1 0,45-6 1,-69 4-10,0 1 0,0-1-1,0-1 1,0 1 0,-1-1 0,1 0 0,-1 0 0,1 0 0,-1-1 0,0 0 0,0 0 0,-1 0 0,1 0 0,-1-1 0,0 0 0,0 0 0,-1 0 0,1 0 0,-1-1 0,4-10 0,-1 2 1,-1-1 1,-1 0 0,0 1 0,-1-1 0,-1 0 0,-1-1-1,0-20 1,0 17-1,-1 5-2,0-1 0,0 1 0,-1 0 1,-1 0-1,-6-24 0,8 36 0,-1-1 0,0 1 0,-1-1 0,1 1 0,0-1 0,-1 1 0,1 0 0,-1-1 0,0 1 0,0 0 0,0 0 0,0 0 0,0 0 0,0 1 0,0-1 0,0 1 0,-1-1 0,1 1 0,-1 0 0,1 0 0,-1 0 0,0 0 0,1 0 0,-1 1 0,0-1 0,1 1 0,-1-1 0,0 1 0,0 0 0,0 0 0,1 1 0,-1-1 0,0 0 0,1 1 0,-6 1 0,4 0 0,1-1 0,0 1 0,0-1 0,-1 1 0,1 0 0,0 0 0,0 1 0,1-1 0,-1 1 0,0-1 0,1 1 0,0 0 0,-1 0 0,1 0 0,0 0 0,1 0 0,-1 0 0,1 1 0,-1-1 0,1 1 0,0-1 0,0 1 0,-1 5 0,-1 10 0,0 0 0,0 0 0,2 21 0,0-23 0,1 0 0,0 0 0,7 32 0,-6-42 0,1-1 0,1 1 0,-1-1 0,1 0 0,0 0 0,0 0 0,1-1 0,0 1 0,0-1 0,0 0 0,1 0 0,9 8 0,-8-8 0,0 0 0,1-1 0,0 0 0,0 0 0,0 0 0,0-1 0,1 0 0,-1 0 0,1-1 0,12 2 0,4-1 0,0-1 0,28-1 0,-30-2 0,-14 2 0,0-2 0,0 1 0,-1-1 0,1 0 0,0-1 0,0 0 0,-1 0 0,1 0 0,10-6 0,-13 5 0,1-1 0,-1 1 0,-1-1 0,1 0 0,0-1 0,-1 1 0,0-1 0,0 1 0,0-1 0,-1-1 0,0 1 0,0 0 0,3-7 0,2-7 0,-1-1 0,-1 0 0,-1-1 0,0 0-1,2-30 1,0-112 11,-5 103 6,1-252-12,-5 301-5,-3 13 0,-4 11 0,2 6 0,0 1 0,1 0 0,2 0 0,0 0 0,-2 31 0,1 108 0,5-153 0,-2 61 0,1-23 0,1 0 0,8 66 0,-6-99 0,0 0 0,1 0 0,0 0 0,0 0 0,1 0 0,0-1 0,1 0 0,1 0 0,-1 0 0,1-1 0,1 1 0,0-2 0,0 1 0,16 13 0,-18-18 0,0 0 0,0-1 0,0 0 0,0 0 0,1-1 0,0 0 0,-1 1 0,1-2 0,0 1 0,11 1 0,0-2 0,0 0 0,27-2 0,-39 0 0,1 0 0,0-1 0,0 1 0,-1-1 0,1 0 0,-1 0 0,1-1 0,-1 0 0,0 0 0,0 0 0,0 0 0,-1-1 0,1 0 0,-1 0 0,0 0 0,0-1 0,0 1 0,0-1 0,-1 0 0,0 0 0,4-9 0,2-5 0,-1 1 0,0-1 0,-2-1 0,0 1 0,3-23 0,-3-12 0,-1 0 0,-3-67 0,-3 85 0,2 33 0,-1-1 0,0 1 0,-1-1 0,1 0 0,-1 1 0,0-1 0,0 1 0,0-1 0,-1-3 0,1 6 0,0 0 0,1 1 0,-1-1 0,0 0 0,1 0 0,-1 0 0,0 1 0,0-1 0,0 0 0,0 1 0,0-1 0,0 1 0,0-1 0,0 1 0,0-1 0,0 1 0,0 0 0,0 0 0,0-1 0,0 1 0,0 0 0,0 0 0,0 0 0,0 0 0,0 0 0,-1 0 0,1 0 0,0 1 0,0-1 0,-2 1 0,1 0 0,0 0 0,1 0 0,-1 0 0,0 1 0,1-1 0,-1 0 0,0 1 0,1-1 0,0 1 0,-1-1 0,1 1 0,0 0 0,0 0 0,0 0 0,0 0 0,0-1 0,0 1 0,1 0 0,-1 0 0,1 0 0,-1 1 0,1-1 0,-1 2 0,-1 5 0,-4 22 0,2 1 0,0-1 0,3 1 0,0 0 0,5 37 0,-3-46 0,0-13 0,-1-1 0,1 1 0,1 0 0,0-1 0,1 0 0,-1 1 0,2-1 0,-1 0 0,1 0 0,1-1 0,7 13 0,-8-16 0,0-1 0,0 1 0,0-1 0,1 0 0,0 0 0,0 0 0,0 0 0,0-1 0,0 0 0,1 0 0,-1-1 0,1 1 0,0-1 0,0-1 0,0 1 0,0-1 0,0 0 0,11 1 0,-15-2 0,12 1 0,1 0 0,-1-1 0,25-4 0,-35 3 0,0 1 0,1-2 0,-1 1 0,0-1 0,0 1 0,0-1 0,0 0 0,0 0 0,-1-1 0,1 1 0,-1-1 0,1 0 0,-1 0 0,0 0 0,0 0 0,4-6 0,1-5 0,0 1 0,-1-1 0,0-1 0,-1 1 0,6-26 0,14-82 0,-11 44 0,-9 52 0,-4 10 0,2 0 0,0 1 0,1-1 0,0 1 0,1 0 0,9-14 0,-14 27 0,0 0 0,0 1 0,0-1 0,0 0 0,1 1 0,-1-1 0,0 1 0,1 0 0,0-1 0,-1 1 0,1 0 0,0 0 0,-1 0 0,1 0 0,0 0 0,0 1 0,0-1 0,0 0 0,0 1 0,0-1 0,2 1 0,-1 0 0,0 0 0,1 1 0,-1-1 0,1 1 0,-1-1 0,0 1 0,0 1 0,1-1 0,-1 0 0,0 1 0,4 2 0,5 4 0,-1 0 0,0 1 0,-1 0 0,18 21 0,-28-30 0,0 0 0,0 0 0,0 0 0,0 0 0,0 1 0,0-1 0,0 0 0,0 0 0,0 0 0,0 0 0,0 0 0,0 0 0,0 1 0,0-1 0,0 0 0,0 0 0,0 0 0,0 0 0,0 0 0,0 0 0,0 1 0,0-1 0,0 0 0,0 0 0,0 0 0,0 0 0,0 0 0,-1 0 0,1 0 0,0 1 0,0-1 0,0 0 0,0 0 0,0 0 0,0 0 0,0 0 0,0 0 0,-1 0 0,1 0 0,0 0 0,0 0 0,0 0 0,0 0 0,0 0 0,-1 0 0,1 0 0,0 0 0,0 0 0,0 0 0,0 0 0,0 0 0,0 0 0,-1 0 0,1 0 0,0 0 0,0 0 0,0 0 0,0 0 0,-1 0 0,-18 1 0,12-2 0,0 1 0,0 0 0,0 1 0,1 0 0,-1 0 0,0 0 0,1 1 0,-1 0 0,-6 3 0,7 0 0,0-1 0,1 1 0,0 0 0,0 1 0,0-1 0,1 1 0,0 0 0,0 0 0,0 0 0,1 1 0,0-1 0,0 1 0,1 0 0,0 0 0,0 0 0,-1 8 0,-1 13 0,0 0 0,2 50 0,2-69 0,0 0 0,1 0 0,0-1 0,0 1 0,1 0 0,0-1 0,1 1 0,0-1 0,0 1 0,7 11 0,-7-16 0,0 1 0,0-2 0,0 1 0,1 0 0,-1 0 0,1-1 0,0 0 0,0 0 0,0 0 0,0 0 0,1-1 0,-1 0 0,1 0 0,0 0 0,0 0 0,-1-1 0,1 1 0,0-1 0,0 0 0,6-1 0,-6 1 0,0 0 0,1-1 0,-1 0 0,0 0 0,1 0 0,-1-1 0,7-1 0,-10 1 0,0 0 0,0 0 0,0 0 0,0 0 0,0-1 0,-1 1 0,1 0 0,0-1 0,-1 1 0,1-1 0,-1 0 0,1 1 0,-1-1 0,0 0 0,0 0 0,0 0 0,0 0 0,0 0 0,1-4 0,8-27 0,-2-1 0,-2 1 0,-1-1 0,1-39 0,-2-102 0,-4 159 0,-3 415 0,3-392 0,0 0 0,1-1 0,0 1 0,0-1 0,0 1 0,1-1 0,0 1 0,0-1 0,0 0 0,1 0 0,6 10 0,-7-13 0,1 0 0,-1 0 0,1 0 0,0 0 0,0-1 0,0 1 0,0-1 0,0 1 0,1-1 0,-1 0 0,1-1 0,-1 1 0,1-1 0,0 1 0,-1-1 0,1 0 0,0 0 0,0-1 0,0 1 0,0-1 0,4 0 0,-6 0 0,-1 0 0,1-1 0,0 1 0,-1 0 0,1-1 0,-1 1 0,1-1 0,0 0 0,-1 1 0,1-1 0,-1 0 0,0 0 0,1 0 0,-1 0 0,0 0 0,0 0 0,1-1 0,-1 1 0,0 0 0,0 0 0,1-3 0,16-36 0,-14 30 0,45-155 0,-38 120 0,1 1 0,3 1 0,34-72 0,-36 101 0,-12 13 0,-1 1 0,1 0 0,-1 0 0,0 0 0,1 0 0,-1 0 0,1 0 0,-1 0 0,1 0 0,-1 0 0,1 0 0,-1 0 0,1 1 0,-1-1 0,1 0 0,-1 0 0,0 0 0,1 0 0,-1 1 0,1-1 0,-1 0 0,0 1 0,1-1 0,-1 1 0,3 1 0,-1 1 0,0 0 0,0 0 0,-1 0 0,1 0 0,-1 0 0,3 6 0,8 27 0,-1 0 0,-2 1 0,-1 0 0,-2 1 0,-2-1 0,-1 1 0,-3 46 0,0-79 0,0-1 0,-1 0 0,0 1 0,0-1 0,-1 0 0,1 0 0,-1 1 0,0-1 0,0-1 0,0 1 0,0 0 0,-1 0 0,0-1 0,-5 6 0,2-3 0,0-1 0,-1 0 0,0 0 0,0 0 0,0-1 0,-15 6 0,6-4 0,0 0 0,0-2 0,0 0 0,-23 3 0,85-13 0,1-1 0,-1-2 0,-1-2 0,1-2 0,82-37 0,-117 45 0,-1-1 0,0-1 0,0 0 0,0 0 0,-1-1 0,0 0 0,-1 0 0,0-1 0,0 0 0,-1 0 0,0-1 0,0 0 0,-1-1 0,4-10 0,-2 2 0,-1-1 0,-2 0 0,0 0 0,0 0 0,-2-1 0,-1 1 0,0-26 0,-1-69 0,-1 110 0,0 1 0,0 0 0,-1 0 0,1 0 0,-1-1 0,0 1 0,-1-5 0,1 8 0,0-1 0,1 1 0,-1 0 0,0 0 0,0 0 0,0 0 0,0 0 0,0 1 0,0-1 0,0 0 0,0 0 0,0 1 0,0-1 0,-1 0 0,1 1 0,0-1 0,0 1 0,-1 0 0,1-1 0,0 1 0,0 0 0,-1 0 0,1 0 0,0 0 0,-1 0 0,-1 0 0,1 0 0,0 0 0,0 0 0,1 1 0,-1-1 0,0 1 0,0-1 0,0 1 0,0 0 0,1-1 0,-1 1 0,0 0 0,1 0 0,-1 0 0,1 0 0,-1 1 0,1-1 0,-1 0 0,-1 3 0,0 0 0,0 1 0,0-1 0,1 1 0,-1 0 0,1-1 0,-3 10 0,0 6 0,0 1 0,-3 31 0,8-48 0,-5 29 0,2 1 0,1-1 0,2 0 0,1 1 0,7 44 0,-6-70 0,1 0 1,-1 0-1,2 0 0,-1-1 1,1 1-1,0-1 0,1 0 1,-1 0-1,9 9 0,-9-12-2,0 0-1,1 0 0,-1 0 0,0 0 1,1-1-1,0 0 0,0 0 1,0 0-1,0-1 0,0 0 0,1 0 1,-1 0-1,1 0 0,10 1 1,25-2-185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12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312 632 32415,'1'-12'74,"0"5"-33,0-1 1,0 1-1,-1-1 0,0 1 1,-3-16-1,3 21-40,-1 0 0,0 0 1,0 0-1,0 0 0,0 0 0,0 0 0,0 0 1,0 0-1,-1 0 0,1 1 0,-1-1 0,0 1 1,1-1-1,-1 1 0,0-1 0,0 1 0,0 0 1,0 0-1,0 0 0,0 0 0,0 0 0,0 0 1,0 1-1,-3-1 0,-2-2-1,0 1 0,-1 1 0,1-1 0,-1 1 0,1 1 0,-1-1 0,1 1 0,-1 1 0,1-1 0,-1 1 0,1 1 0,0-1 0,-1 1 0,1 0 0,0 1 0,0 0 0,0 0 0,0 0 0,1 1 0,-1 0 0,1 0 0,0 1 0,0 0 0,1 0 0,0 0 0,-9 11 0,4-3 0,1 0 0,1 1 0,0 0 0,1 0 0,0 1 0,2-1 0,-1 1 0,2 1 0,0-1 0,1 1 0,0-1 0,1 1 0,1 0 0,1 0 0,0 0 0,3 23 0,-1-34 0,-1-1 0,0 1 0,1-1 0,0 0 0,0 1 0,0-1 0,1 0 0,-1 0 0,1 0 0,0-1 0,0 1 0,0-1 0,1 1 0,-1-1 0,1 0 0,-1 0 0,1-1 0,0 1 0,1-1 0,-1 0 0,0 0 0,0 0 0,1-1 0,8 3 0,1-1 0,0 0 0,0-1 0,0 0 0,1-1 0,-1-1 0,27-2 0,-37 1 0,-1 0 0,0 0 0,1 0 0,-1 0 0,0 0 0,0-1 0,0 0 0,0 1 0,-1-1 0,1 0 0,0-1 0,-1 1 0,1 0 0,-1-1 0,0 1 0,0-1 0,0 0 0,0 0 0,0 0 0,-1 0 0,1 0 0,-1 0 0,0 0 0,0 0 0,0-1 0,0 1 0,0-6 0,3-11 0,-2-1 0,0 1 0,-2-30 0,0 34 0,-1-78 0,3-125 0,-1 201 0,0 1 0,2-1 0,0 0 0,1 1 0,0 0 0,2 0 0,0 0 0,1 0 0,0 1 0,2 0 0,0 1 0,12-17 0,-3 9 0,-1-1 0,13-25 0,-26 39 0,1 1 0,-2 0 0,1-1 0,-1 0 0,-1 0 0,0 0 0,0 0 0,-1 0 0,0-12 0,-1 22 0,0 0 0,0 0 0,0 0 0,0 0 0,0 0 0,0 0 0,0 0 0,0 0 0,0 0 0,0 0 0,0 0 0,0 0 0,0 0 0,0 1 0,-1-1 0,1 0 0,0 0 0,0 0 0,0 0 0,0 0 0,0 0 0,0 0 0,0 0 0,0 0 0,0 0 0,0 0 0,0 0 0,0 0 0,0 0 0,-1 0 0,1 0 0,0 0 0,0 0 0,0-1 0,0 1 0,0 0 0,0 0 0,0 0 0,0 0 0,0 0 0,0 0 0,0 0 0,0 0 0,0 0 0,0 0 0,0 0 0,-5 10 0,-13 43 0,3 1 0,1 1 0,4-1 0,-6 81 0,5 231 0,27 305 0,-10-402 0,-6-254 0,0-10 0,0-1 0,0 0 0,0 0 0,0 0 0,0 0 0,-1-1 0,0 1 0,-1 4 0,2-7 0,-1 1 0,0-1 0,0 0 0,1 0 0,-1 0 0,0 0 0,0-1 0,0 1 0,0 0 0,0 0 0,0 0 0,0-1 0,-1 1 0,1-1 0,0 1 0,0-1 0,0 1 0,-1-1 0,1 0 0,0 1 0,0-1 0,-1 0 0,1 0 0,-2 0 0,-10 1 0,0 0 0,0-1 0,0 0 0,1-1 0,-1 0 0,0-1 0,0-1 0,1 0 0,0-1 0,0 0 0,0-1 0,-20-10 0,15 5 0,1-1 0,0 0 0,0-1 0,2-1 0,-20-20 0,28 26 0,1 0 0,0 0 0,0 0 0,0-1 0,1 0 0,1 0 0,-1 0 0,1 0 0,1-1 0,-1 1 0,1-1 0,1 0 0,0 0 0,0-9 0,1 4 0,1 0 0,1 1 0,0-1 0,1 1 0,0 0 0,1 0 0,1 0 0,0 0 0,0 1 0,2 0 0,-1 0 0,2 0 0,9-12 0,14-14 0,2 1 0,47-41 0,-67 65 0,51-47 0,3 3 0,3 3 0,80-48 0,-130 90 0,-11 6-1,0 1 0,0 0 0,1 1 0,0 0 0,18-5 1,-26 10-91,-7 5-261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16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0 114 31935,'1'-8'190,"-1"6"-143,0-1 0,0 0 0,1 0 0,-1 0 0,1 0 1,0 0-1,-1 0 0,1 0 0,1 0 0,-1 1 0,0-1 0,4-4 1,-5 31-19,-5 737-29,5-914 0,30-234 0,-22 330 0,2-7 0,32-123 0,-42 187 0,1 0 0,-1 0 0,0 0 0,0 1 0,0-1 0,0 0 0,0 0 0,0 0 0,0 0 0,1 0 0,-1 0 0,0 0 0,0 0 0,0 0 0,0 0 0,0 0 0,0 0 0,0 0 0,1 0 0,-1 0 0,0 0 0,0 0 0,0 0 0,0 0 0,0 0 0,0 0 0,1 0 0,-1 0 0,0 0 0,0 0 0,0-1 0,0 1 0,0 0 0,0 0 0,0 0 0,0 0 0,0 0 0,1 0 0,-1 0 0,0 0 0,0 0 0,0-1 0,0 1 0,0 0 0,0 0 0,0 0 0,0 0 0,0 0 0,2 16 0,-1-13 0,6 62 0,3-1 0,3-1 0,3 0 0,2-1 0,3-1 0,30 59 0,-50-116 0,1 0 0,0-1 0,1 1 0,-1-1 0,0 0 0,5 5 0,-6-7 0,0-1 0,0 1 0,0 0 0,0-1 0,0 1 0,0-1 0,0 1 0,0-1 0,0 0 0,0 1 0,0-1 0,0 0 0,0 0 0,0 0 0,0 0 0,0 0 0,0 0 0,0 0 0,0 0 0,0 0 0,0 0 0,0 0 0,0-1 0,0 1 0,0 0 0,0-1 0,0 1 0,0-1 0,0 1 0,0-1 0,1 0 0,4-4 0,0 0 0,-1 0 0,1-1 0,-1 1 0,0-1 0,-1 0 0,6-10 0,27-52 0,-35 62 0,26-56 0,-3-2 0,-3-1 0,22-107 0,-44 237 0,-27 386 0,27-425 0,-1-14 0,1 1 0,0-1 0,1 0 0,0 1 0,4 14 0,-4-24 0,0 0 0,0 0 0,0-1 0,0 1 0,1 0 0,-1-1 0,1 1 0,0-1 0,-1 1 0,1-1 0,0 0 0,1 0 0,-1 0 0,0 0 0,1 0 0,-1 0 0,1-1 0,-1 1 0,1-1 0,0 0 0,0 1 0,-1-1 0,1-1 0,0 1 0,0 0 0,5 0 0,2 0 0,0 0 0,1-1 0,-1 0 0,0-1 0,0 0 0,1 0 0,-1-1 0,0 0 0,0-1 0,-1 0 0,1-1 0,-1 0 0,1 0 0,-1-1 0,-1-1 0,15-9 0,-13 6 0,-1 0 0,1 0 0,-2-1 0,1 0 0,-1 0 0,-1-1 0,0 0 0,-1-1 0,0 1 0,0-1 0,-1 0 0,6-24 0,-6 7 0,-1-1 0,-1 0 0,-1 0 0,-4-48 0,2 73 0,-1 0 0,1 0 0,-1 0 0,0 0 0,0 1 0,0-1 0,0 0 0,-1 1 0,0-1 0,0 1 0,-5-9 0,5 11 0,-1 0 0,1 0 0,0 0 0,0 0 0,-1 0 0,1 1 0,-1-1 0,1 1 0,-1-1 0,0 1 0,0 0 0,1 0 0,-1 1 0,0-1 0,0 0 0,0 1 0,0 0 0,0-1 0,-5 2 0,6-1 0,0 0 0,0 0 0,0 0 0,0 1 0,0-1 0,0 1 0,0-1 0,0 1 0,0 0 0,1 0 0,-1 0 0,0 0 0,0 0 0,1 0 0,-1 0 0,1 1 0,-1-1 0,-1 3 0,0 0 0,0 0 0,1 0 0,-1 0 0,1 0 0,0 1 0,0-1 0,-2 8 0,0 6 0,0 1 0,2 0 0,-1 19 0,1-15 0,1 1 0,1 0 0,1-1 0,1 1 0,8 32 0,-9-50 0,1 0 0,0 1 0,0-1 0,0 0 0,1-1 0,0 1 0,1 0 0,-1-1 0,1 0 0,0 0 0,0 0 0,0 0 0,1-1 0,0 1 0,0-1 0,0 0 0,0-1 0,1 1 0,-1-1 0,1 0 0,0 0 0,0-1 0,0 0 0,12 3 0,-10-3 0,0-1 0,0 0 0,0 0 0,0 0 0,0-1 0,0 0 0,0-1 0,0 0 0,9-2 0,-12 1 0,-1 0 0,1 0 0,0 0 0,-1 0 0,0-1 0,0 0 0,0 1 0,0-2 0,0 1 0,0 0 0,-1-1 0,0 0 0,1 1 0,-1-1 0,4-9 0,-1 2 0,0-1 0,-1 0 0,0 0 0,-1-1 0,-1 1 0,0-1 0,3-23 0,-4-8 0,-2-44 0,-1 52 0,2 0 0,4-35 0,-5 70 0,0 1 0,0-1 0,0 1 0,0 0 0,0-1 0,0 1 0,0-1 0,0 1 0,0-1 0,0 1 0,1 0 0,-1-1 0,0 1 0,0-1 0,0 1 0,0 0 0,1-1 0,-1 1 0,0 0 0,0-1 0,1 1 0,-1 0 0,0-1 0,1 1 0,-1 0 0,0 0 0,1-1 0,-1 1 0,1 0 0,-1 0 0,0 0 0,1-1 0,-1 1 0,1 0 0,-1 0 0,0 0 0,1 0 0,-1 0 0,1 0 0,-1 0 0,0 0 0,1 0 0,-1 0 0,1 0 0,1 1 0,-1 0 0,0-1 0,0 1 0,1 0 0,-1 0 0,0 0 0,0 0 0,0 1 0,0-1 0,0 0 0,0 0 0,0 0 0,0 3 0,19 41 0,-2 1 0,-2 1 0,-2 0 0,8 52 0,-16-66 0,-2 0 0,1 56 0,-5-86 0,0-1 0,-1 1 0,1-1 0,0 0 0,-1 1 0,0-1 0,0 0 1,0 0-1,0 1 0,0-1 0,0 0 0,0 0 0,0 0 0,-1 0 0,1 0 0,-1-1 0,0 1 0,0 0 0,1-1 0,-1 1 0,0-1 0,0 0 0,0 1 1,0-1-1,-1 0 0,1 0 0,0-1 0,0 1 0,-1 0 0,1-1 0,-4 1 0,-7 1-3,0 0 0,-1-1 0,0 0 0,-15-2 0,14 0-16,39 1 19,0-1 1,0-1-1,0-2 1,-1 0-1,1-2 1,-1 0-1,40-17 1,-52 18 0,-1 0 1,1-1-1,-1 0 1,0-1-1,0 0 1,-1-1 0,0 0-1,0 0 1,-1-1-1,0 0 1,-1-1 0,0 1-1,0-1 1,-1-1-1,0 1 1,-1-1-1,8-21 1,-4-11-2,-2 0 0,-1 0 0,-3 0 0,-2-75 0,-1 78 0,0 40 0,0-1 0,0 1 0,0-1 0,0 1 0,1 0 0,-1-1 0,0 1 0,0-1 0,0 1 0,1 0 0,-1-1 0,0 1 0,1 0 0,-1-1 0,0 1 0,1 0 0,-1-1 0,0 1 0,1 0 0,-1 0 0,1-1 0,-1 1 0,0 0 0,1 0 0,-1 0 0,1 0 0,-1 0 0,1-1 0,-1 1 0,0 0 0,1 0 0,-1 0 0,1 0 0,-1 0 0,1 0 0,-1 1 0,1-1 0,-1 0 0,1 0 0,-1 0 0,0 0 0,1 0 0,-1 1 0,1-1 0,-1 0 0,0 0 0,1 1 0,-1-1 0,0 0 0,1 1 0,-1-1 0,0 0 0,1 1 0,-1-1 0,0 0 0,0 1 0,1-1 0,-1 1 0,10 13 0,0 0 0,-1 1 0,0 0 0,-2 0 0,9 22 0,-6-14 0,-1 0 0,0-1 0,-2 1 0,-1 0 0,0 1 0,-2-1 0,-1 1 0,0 0 0,-2 0 0,-3 42 0,1-59 0,0 0 0,-1 0 0,1 0 0,-1 0 0,-1 0 0,1-1 0,-1 1 0,0-1 0,-1 1 0,1-1 0,-1 0 0,-1-1 0,1 1 0,-1-1 0,0 0 0,0 0 0,0 0 0,-1-1 0,0 1 0,0-1 0,-11 5 0,2-2 0,1-1-1,-1-1 1,0 0-1,0-1 0,0-1 1,-1 0-1,1-1 0,-30 0 1,44-2-22,2-1 22,0 1 0,0-1-1,0 1 1,0-1 0,0 1-1,0 0 1,0-1 0,0 1 0,0 0-1,0 0 1,0 0 0,0 0-1,0 0 1,0 0 0,2 0-1,-2 0 1,124 0 0,-80 2 0,0-3 0,57-6 0,-95 6 0,-1-1 0,0 1 0,0-1 0,1 0 0,-1 0-1,-1-1 1,1 0 0,0 0 0,-1 0 0,1-1 0,-1 0 0,0 0 0,0 0 0,0-1 0,-1 1-1,5-7 1,-3 1 4,0 1-1,0-1 0,-2 0 0,1-1 0,-1 1 0,-1-1 0,0 0 1,3-17-1,10-84 2,-13 75-5,2 0 0,2 1 0,1-1 0,1 1 0,21-48 0,-28 79 0,1 0 1,-1 0-1,1 1 0,0-1 0,1 1 1,-1-1-1,8-6 0,-9 10-1,0-1-1,0 1 1,0 0 0,0 0-1,0 0 1,0 0-1,1 0 1,-1 0-1,0 1 1,1-1-1,-1 1 1,0-1-1,1 1 1,-1 0 0,0 0-1,1 0 1,-1 0-1,1 0 1,3 2-1,-5-2 2,1 0 0,-1 1 0,0-1 0,0 1 0,0-1 0,0 1 0,0 0 0,0-1-1,0 1 1,0 0 0,0 0 0,0-1 0,0 1 0,0 0 0,0 0 0,-1 0 0,1 0 0,0 0-1,-1 0 1,1 0 0,-1 1 0,1-1 0,-1 0 0,0 0 0,1 0 0,-1 0 0,0 1 0,0-1-1,0 0 1,0 0 0,0 1 0,0-1 0,0 0 0,0 0 0,0 0 0,-1 1 0,1-1 0,0 0 0,-1 0-1,1 0 1,-1 0 0,1 0 0,-1 1 0,0-1 0,1 0 0,-1 0 0,0-1 0,0 1 0,0 0-1,0 0 1,0 0 0,0-1 0,0 1 0,-2 1 0,-8 7 3,-1 0-1,2 1 1,-1 0-1,1 1 1,1 0-1,0 0 1,1 1 0,0 0-1,-12 26 1,13-22-3,1 1 1,1 1 0,0-1 0,2 1 0,0-1-1,1 1 1,0 31 0,2-45-1,-1 5 0,1 0 0,0 0 0,1 0 0,0 0 0,1 0 0,3 13 0,-3-19 0,-1-1 0,0 1 0,1-1 0,0 1 0,-1-1 0,1 0 0,0 0 0,0 0 0,1 0 0,-1 0 0,0 0 0,1 0 0,-1-1 0,0 1 0,1-1 0,0 0 0,-1 0 0,1 0 0,0 0 0,0 0 0,0-1 0,-1 1 0,1-1 0,4 1 0,5 0 0,-1 0 0,1 0 0,0-1 0,-1-1 0,14-1 0,-21 1 0,0 0 0,0 0 0,-1 0 0,1-1 0,0 1 0,-1-1 0,1 0 0,-1 0 0,0 0 0,0 0 0,1-1 0,-2 1 0,1-1 0,0 0 0,0 0 0,-1 0 0,1 0 0,-1 0 0,2-4 0,0-3 0,1 1 0,-2-1 0,0-1 0,0 1 0,0 0 0,-1-1 0,0-12 0,0-78 0,-3 61 0,1 19 0,0 0 0,-2 1 0,0-1 0,-1 1 0,-12-40 0,15 61 0,0-1 0,0 0 0,0 0 0,0 0 0,0 0 0,0 0 0,0 1 0,0-1 0,0 0 0,0 0 0,0 0 0,0 0 0,0 0 0,0 0 0,-1 1 0,1-1 0,0 0 0,0 0 0,0 0 0,0 0 0,0 0 0,0 0 0,0 0 0,0 1 0,-1-1 0,1 0 0,0 0 0,0 0 0,0 0 0,0 0 0,0 0 0,-1 0 0,1 0 0,0 0 0,0 0 0,0 0 0,0 0 0,0 0 0,-1 0 0,1 0 0,0 0 0,0 0 0,0 0 0,0 0 0,0 0 0,-1 0 0,1 0 0,0 0 0,0 0 0,0 0 0,0 0 0,0 0 0,-1-1 0,-3 46 0,1 0 0,5 52 0,-2-66 0,1-17 0,0-1 0,1 1 0,0-1 0,1 0 0,0 0 0,2 0 0,-1 0 0,1-1 0,1 1 0,9 13 0,-12-20 0,2 1 0,-1-1 0,1 0 0,0-1 0,0 0 0,0 1 0,1-1 0,0-1 0,0 1 0,0-1 0,1 0 0,-1-1 0,1 0 0,0 0 0,0 0 0,0-1 0,0 1 0,0-2 0,14 3 0,-17-4 0,0 1 0,0-1 0,-1 0 0,1 0 0,0 0 0,0-1 0,0 1 0,0-1 0,-1 0 0,1 0 0,0 0 0,-1 0 0,1-1 0,-1 1 0,1-1 0,3-3 0,-4 2 0,0-1 0,0 0 0,0 0 0,0-1 0,-1 1 0,1-1 0,-1 1 0,0-1 0,-1 0 0,1 1 0,-1-1 0,1-7 0,5-28 0,-2-1 0,1-62 0,-5 62 0,1 1 0,14-68 0,-16 106 0,0 1 0,1 0 0,-1-1 0,1 1 0,-1 0 0,1-1 0,-1 1 0,1 0 0,0 0 0,-1-1 0,1 1 0,0 0 0,0 0 0,0 0 0,0 0 0,0 0 0,0 0 0,0 0 0,0 1 0,1-1 0,-1 0 0,3 0 0,-1 0 0,1 0 0,0 1 0,0-1 0,0 1 0,0 0 0,6 1 0,-3-1 0,-3 1 0,0 0 0,0 0 0,0 0 0,0 0 0,0 1 0,0-1 0,0 1 0,0 0 0,-1 0 0,6 5 0,28 11 0,-48-10 0,2-2 0,1 0 0,-1 1 0,1 1 0,1-1 0,-1 1 0,1 0 0,1 1 0,-1 0 0,1 0 0,1 0 0,0 1 0,-7 18 0,7-16 0,2 0 0,-1 0 0,2 1 0,-1 0 0,2-1 0,0 1 0,0 0 0,1 0 0,1 0 0,3 22 0,-3-33 0,-1 0 0,1 0 0,0 0 0,0 0 0,-1 0 0,1 0 0,1 0 0,-1 0 0,0 0 0,0 0 0,1 0 0,-1-1 0,1 1 0,-1-1 0,1 1 0,0-1 0,0 0 0,-1 1 0,1-1 0,0 0 0,0 0 0,4 1 0,1 0 0,0 0 0,0-1 0,0 0 0,0 0 0,13-1 0,-18 0 0,1-1 0,-1 0 0,1 0 0,-1 0 0,1 0 0,-1-1 0,0 1 0,1 0 0,-1-1 0,0 0 0,0 1 0,0-1 0,0 0 0,-1 0 0,1 0 0,0 0 0,-1-1 0,1 1 0,-1 0 0,0-1 0,0 1 0,1-5 0,6-10 0,9-36 0,-16 48 0,11-46 0,10-105 0,-19 1107 0,-3-937 0,0 33 0,-10 81 0,8-115 0,0 0 0,-1-1 0,-1 1 0,0-1 0,0 1 0,-2-1 0,1 0 0,-2-1 0,1 0 0,-1 0 0,-10 12 0,15-21 0,1-1 0,-1 1 0,1 0 0,-1 0 0,0-1 0,1 1 0,-1-1 0,0 0 0,0 1 0,0-1 0,0 0 0,-1 0 0,1 0 0,0 0 0,0-1 0,-1 1 0,1-1 0,0 1 0,-1-1 0,1 0 0,0 0 0,-1 0 0,1 0 0,0 0 0,-1 0 0,1-1 0,0 1 0,0-1 0,-1 0 0,1 0 0,0 1 0,0-1 0,0-1 0,0 1 0,0 0 0,0 0 0,0-1 0,0 1 0,-2-3 0,-6-6 0,0-1 0,1-1 0,0 1 0,1-1 0,-8-14 0,8 12 0,-21-33 0,-35-78 0,56 105 0,0 1 0,2-2 0,0 1 0,1-1 0,1 0 0,1 0 0,0-24 0,3 36 0,1 0 0,0 1 0,1-1 0,0 1 0,1-1 0,-1 1 0,1 0 0,1-1 0,0 2 0,0-1 0,0 0 0,1 1 0,0 0 0,12-13 0,7-4 0,2 1 0,43-32 0,-30 25 0,271-241 0,-274 234 0,-1-2 0,-2-1 0,-2-2 0,-2-1 0,45-88 0,-69 120 0,-1 0 0,0 0 0,0 0 0,-1 0 0,0-1 0,-1 1 0,0-1 0,-1 1 0,-1-1 0,-1-20 0,1 31 0,-1 0 0,1 0 0,-1 1 0,1-1 0,-1 0 0,1 0 0,-1 1 0,0-1 0,1 1 0,-1-1 0,0 1 0,0-1 0,1 1 0,-1-1 0,0 1 0,0-1 0,0 1 0,0 0 0,0 0 0,0 0 0,1-1 0,-1 1 0,0 0 0,0 0 0,0 0 0,0 0 0,0 0 0,0 0 0,0 1 0,0-1 0,-1 1 0,-1-1 0,-1 0 0,1 1 0,0 0 0,0 0 0,-1 0 0,1 0 0,0 0 0,-5 3 0,2 2 0,1 0 0,0 0 0,0 0 0,0 1 0,1 0 0,0-1 0,0 1 0,1 1 0,0-1 0,-4 15 0,1-2 0,2 0 0,0 0 0,-2 24 0,4-18 22,1 0 0,1 0 0,1 0 1,5 33-1,-4-51-95,0-1 0,0 1 1,0-1-1,1 1 0,0-1 1,1 0-1,-1 0 0,1 0 1,1-1-1,-1 0 0,1 1 1,0-1-1,1-1 0,-1 1 1,1-1-1,0 0 0,1 0 1,8 4-1,27 11-5764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18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263 156 31839,'5'-11'115,"-2"0"0,0-1 1,0 1-1,-1-1 1,0 0-1,-1 0 0,0-13 1,-2 24-116,1 1 0,-1-1 0,1 0 0,-1 1 1,1-1-1,-1 0 0,1 1 0,-1-1 0,1 1 1,-1-1-1,0 1 0,0-1 0,1 1 0,-1 0 0,0-1 1,1 1-1,-1 0 0,0 0 0,0-1 0,0 1 1,1 0-1,-1 0 0,0 0 0,0 0 0,0 0 1,0 0-1,1 0 0,-1 0 0,0 0 0,-1 1 0,-30 2 0,25-1 0,-1 0 0,1 1 0,0 0 0,0 0 0,0 1 0,0-1 0,1 2 0,-1-1 0,1 1 0,0 0 0,1 0 0,-1 0 0,1 1 0,0 0 0,0 0 0,-4 8 0,-4 6 0,0 1 0,2 0 0,1 1 0,-9 24 0,5 0 0,3 0 0,1 0 0,3 1 0,2 0 0,1 94 0,3-130 0,2 1 0,-1 0 0,2-1 0,0 1 0,0-1 0,1 0 0,0 1 0,1-1 0,0-1 0,1 1 0,0-1 0,0 1 0,1-2 0,1 1 0,0-1 0,0 1 0,1-2 0,0 1 0,0-1 0,1-1 0,0 1 0,18 9 0,-15-10 0,0-2 0,1 0 0,0 0 0,0-1 0,0-1 0,0 0 0,1-1 0,-1 0 0,1-1 0,-1-1 0,1 0 0,20-3 0,-30 2 0,0 0 0,-1 0 0,1 0 0,-1-1 0,0 1 0,1-1 0,-1 0 0,0 0 0,0 0 0,0 0 0,0 0 0,0-1 0,-1 1 0,1-1 0,-1 0 0,0 0 0,1 0 0,-1 0 0,0 0 0,2-7 0,4-6 0,-2-1 0,10-35 0,-15 46 0,20-83 0,15-52 0,-30 123 0,1 0 0,0 0 0,2 1 0,0 0 0,15-21 0,-22 35 0,-1 1 0,1-1 0,-1 1 0,1 0 0,0 0 0,0 0 0,0 0 0,0 0 0,0 1 0,1-1 0,-1 0 0,0 1 0,1 0 0,-1-1 0,1 1 0,-1 0 0,5-1 0,-7 2 0,1 0 0,-1 1 0,0-1 0,0 0 0,0 0 0,1 0 0,-1 0 0,0 1 0,0-1 0,0 0 0,0 0 0,1 0 0,-1 1 0,0-1 0,0 0 0,0 0 0,0 0 0,0 1 0,0-1 0,0 0 0,0 0 0,0 1 0,0-1 0,0 0 0,0 0 0,0 1 0,0-1 0,0 0 0,0 0 0,0 1 0,0-1 0,0 0 0,0 0 0,0 0 0,0 1 0,0-1 0,-1 0 0,1 0 0,0 1 0,0-1 0,0 0 0,0 0 0,0 0 0,-1 0 0,1 1 0,0-1 0,0 0 0,-1 0 0,-31 48 0,12-20 0,-17 32 0,31-49 0,1 1 0,0-1 0,1 1 0,0-1 0,1 1 0,-3 22 0,4-17 0,1 0 0,0 1 0,3 25 0,-1-37 0,0-1 0,0 0 0,0 1 0,1-1 0,0 0 0,0 0 0,0 0 0,0 0 0,1 0 0,0-1 0,0 1 0,0-1 0,0 1 0,8 6 0,0-3 0,-1 0 0,1-1 0,1 0 0,-1-1 0,1-1 0,0 1 0,0-2 0,1 0 0,-1 0 0,1-1 0,0-1 0,0 0 0,0-1 0,0 0 0,0-1 0,0 0 0,23-4 0,-32 3 0,-1 0 0,0-1 0,0 1 0,0 0 0,0-1 0,0 0 0,0 1 0,0-1 0,-1 0 0,1-1 0,-1 1 0,1 0 0,-1-1 0,0 1 0,0-1 0,0 0 0,0 0 0,0 0 0,-1 0 0,1 0 0,-1 0 0,0 0 0,0 0 0,0-1 0,0-3 0,2-10 0,0 0 0,-2 0 0,0-29 0,-1 33 0,0-7 0,-1 0 0,-1 0 0,-1-1 0,-1 1 0,-10-33 0,11 44 0,-1 0 0,0 0 0,0 0 0,-1 1 0,0 0 0,0 0 0,-1 0 0,0 0 0,0 1 0,-1 0 0,0 0 0,0 1 0,-1 0 0,-10-7 0,13 11 0,0-1 0,0 1 0,0 0 0,0 0 0,0 0 0,0 1 0,-1 0 0,1 0 0,0 0 0,-1 1 0,1 0 0,-1 0 0,1 0 0,-7 2 0,9-2 0,0 1 0,0 0 0,1-1 0,-1 2 0,0-1 0,1 0 0,-1 0 0,1 1 0,-1-1 0,1 1 0,0 0 0,0 0 0,0 0 0,0 0 0,0 0 0,0 0 0,0 0 0,1 1 0,-1-1 0,1 1 0,0-1 0,0 1 0,0 0 0,0-1 0,0 1 0,0 0 0,0 3 0,-1 9 0,0-1 0,1 1 0,1 0 0,0-1 0,1 1 0,4 20 0,-3-26 0,0-1 0,1 1 0,0-1 0,0 1 0,1-1 0,0 0 0,1-1 0,0 1 0,0-1 0,0 0 0,12 11 0,-11-11 0,0-1 0,1 0 0,0-1 0,0 0 0,1 0 0,-1 0 0,1-1 0,0 0 0,0 0 0,1-1 0,-1 0 0,1-1 0,-1 1 0,1-2 0,0 1 0,0-1 0,0-1 0,0 0 0,0 0 0,10-2 0,-17 1 0,1 0 0,-1 0 0,1 0 0,-1 0 0,0-1 0,1 1 0,-1-1 0,0 0 0,0 0 0,0 1 0,0-1 0,-1-1 0,1 1 0,0 0 0,-1 0 0,0-1 0,1 1 0,-1 0 0,0-1 0,0 1 0,1-6 0,3-8 0,-1-1 0,3-21 0,-5 26 0,4-23 0,0-3 0,1 0 0,20-59 0,-26 95 0,-1 0 0,1 0 0,0 0 0,0 0 0,0 1 0,0-1 0,0 0 0,0 0 0,1 1 0,-1-1 0,1 1 0,-1-1 0,1 1 0,-1-1 0,1 1 0,0 0 0,-1 0 0,1 0 0,0 0 0,0 0 0,3 0 0,-3 0 0,-1 2 0,1-1 0,0 0 0,0 0 0,-1 0 0,1 1 0,0-1 0,0 1 0,-1-1 0,1 1 0,0 0 0,-1 0 0,1 0 0,-1 0 0,1 0 0,-1 0 0,0 0 0,1 0 0,-1 0 0,0 1 0,0-1 0,0 1 0,0-1 0,0 1 0,0-1 0,1 2 0,9 19 0,-1 0 0,-1 0 0,-1 1 0,0 0 0,-2 0 0,4 33 0,-5-25 0,-1 0 0,-2 1 0,-3 47 0,5-103 0,1 0 0,1 0 0,1 1 0,18-42 0,-1 16 0,30-49 0,-53 96 0,3-5 0,1-1 0,0 2 0,0-1 0,8-9 0,-6 12 0,-7 9 0,0-3 0,-1 76 0,4 112 0,-3-184 0,1-1 0,1 1 0,-1-1 0,1 0 0,0 1 0,0-1 0,1 0 0,-1 0 0,1 0 0,0-1 0,1 1 0,-1-1 0,1 1 0,0-1 0,0 0 0,0 0 0,0-1 0,1 0 0,-1 1 0,1-1 0,0-1 0,0 1 0,0-1 0,1 0 0,-1 0 0,0 0 0,1-1 0,-1 0 0,1 0 0,-1 0 0,1-1 0,0 0 0,-1 0 0,7-1 0,-11 1 0,1 0 0,-1-1 0,1 1 0,-1-1 0,0 0 0,0 1 0,1-1 0,-1 0 0,0 0 0,0 0 0,0 0 0,0 0 0,1 0 0,-2 0 0,1 0 0,0 0 0,0-1 0,0 1 0,0 0 0,-1-1 0,1 1 0,-1 0 0,1-1 0,0-2 0,8-43 0,-7 37 0,7-80 0,-6-170 0,-4 142 0,1-80 0,-11 743 0,11-534 0,0 0 0,1 1 0,1-1 0,-1 0 0,2 0 0,0 0 0,0 0 0,1-1 0,0 1 0,1-1 0,0 0 0,10 15 0,-10-19 0,0-1 0,0 1 0,0-1 0,1 0 0,-1 0 0,1-1 0,0 0 0,1 0 0,-1 0 0,1-1 0,-1 0 0,1 0 0,0 0 0,0-1 0,0 0 0,1-1 0,-1 1 0,0-2 0,1 1 0,7-1 0,-10 1 0,0-1 0,0-1 0,1 1 0,-1-1 0,0 1 0,0-1 0,0-1 0,0 1 0,0-1 0,-1 0 0,10-5 0,-10 4 0,0 0 0,-1-1 0,1 0 0,-1 0 0,1 0 0,-1 0 0,-1 0 0,1-1 0,-1 0 0,1 1 0,-1-1 0,2-8 0,5-15 0,-2-1 0,0 0 0,-2 0 0,2-40 0,-5-125 0,-3 116 0,1 75 0,0 1 0,0 0 0,0-1 0,0 1 0,-1 0 0,1-1 0,-1 1 0,0 0 0,0 0 0,1 0 0,-2-1 0,1 1 0,0 0 0,-2-2 0,2 3 0,1 1 0,-1-1 0,1 1 0,-1 0 0,1-1 0,-1 1 0,1 0 0,-1-1 0,1 1 0,-1 0 0,0 0 0,1-1 0,-1 1 0,0 0 0,1 0 0,-1 0 0,0 0 0,1 0 0,-1 0 0,1 0 0,-2 0 0,0 1 0,1-1 0,-1 1 0,1 0 0,0-1 0,-1 1 0,1 0 0,0 0 0,-1 0 0,1 0 0,0 0 0,0 0 0,-2 3 0,-2 3 0,0 1 0,1-1 0,0 1 0,0 0 0,1 1 0,0-1 0,0 1 0,1-1 0,0 1 0,-2 15 0,1 16 0,1 39 0,2-78 0,0 25 0,-1-3 0,1 0 0,1 0 0,2 1 0,5 25 0,-6-42 0,0 0 0,1 0 0,0 0 0,0 0 0,0-1 0,1 1 0,0-1 0,0 0 0,1 0 0,0-1 0,0 1 0,0-1 0,0 0 0,1 0 0,0-1 0,0 1 0,9 3 0,-6-3 0,0-1 0,0-1 0,1 0 0,-1 0 0,1-1 0,16 2 0,-22-3 0,-1 0 0,1-1 0,0 0 0,-1 0 0,1 0 0,0 0 0,-1-1 0,1 1 0,0-1 0,-1 0 0,1 0 0,-1 0 0,0 0 0,1-1 0,-1 1 0,0-1 0,0 0 0,0 0 0,0 0 0,5-5 0,-3-1 0,0-1 0,0 1 0,-1-1 0,-1 0 0,1 0 0,-1 0 0,-1 0 0,3-19 0,3-84 0,-6 57 0,-1 32 0,-1 9 0,1 0 0,1-1 0,0 1 0,0 0 0,9-23 0,-11 36 0,0 0 0,1 0 0,-1 0 0,1 0 0,-1 0 0,1-1 0,-1 1 0,1 0 0,0 0 0,0 1 0,-1-1 0,1 0 0,0 0 0,0 0 0,0 0 0,0 1 0,0-1 0,0 0 0,0 1 0,0-1 0,0 1 0,0-1 0,0 1 0,1 0 0,-1-1 0,0 1 0,0 0 0,0 0 0,1 0 0,-1 0 0,0 0 0,0 0 0,0 0 0,1 0 0,-1 0 0,0 1 0,0-1 0,0 0 0,0 1 0,1-1 0,-1 1 0,0-1 0,0 1 0,0 0 0,1 0 0,2 2 0,0 0 0,-1 0 0,1 0 0,-1 1 0,1-1 0,-1 1 0,0 0 0,0 0 0,4 7 0,1 8 0,-1 0 0,-1 0 0,-1 1 0,0 0 0,3 35 0,-3 104 0,-5-132 0,-2-8 0,9-37 0,37-87 0,53-108 0,-81 188 0,-15 24 0,-1 0 0,1 1 0,-1-1 0,1 0 0,-1 0 0,1 1 0,0-1 0,-1 0 0,1 1 0,0-1 0,-1 1 0,1-1 0,0 1 0,0-1 0,0 1 0,-1-1 0,1 1 0,0 0 0,0-1 0,0 1 0,0 0 0,0 0 0,0 0 0,0 0 0,-1 0 0,1 0 0,0 0 0,2 0 0,-2 1 0,0 1 0,0-1 0,-1 1 0,1-1 0,0 1 0,0-1 0,-1 1 0,1-1 0,-1 1 0,1-1 0,-1 1 0,0 0 0,0-1 0,0 1 0,0 0 0,0-1 0,0 4 0,0 6 0,6 52 0,2 0 0,22 82 0,-28-140 0,0 1 0,0-1 0,0 0 0,0 0 0,1 0 0,0 0 0,0-1 0,4 6 0,-5-8 0,0 0 0,1 0 0,-1 0 0,0 0 0,1-1 0,-1 1 0,1-1 0,-1 1 0,1-1 0,0 0 0,-1 0 0,1 0 0,0-1 0,0 1 0,0-1 0,0 1 0,5-1 0,-4 0 0,0 0 0,0 0 0,0 0 0,0-1 0,0 1 0,0-1 0,0 0 0,0 0 0,-1 0 0,1-1 0,0 0 0,-1 1 0,1-1 0,3-3 0,-2 0 0,0 0 0,-1 0 0,0 0 0,0-1 0,-1 1 0,1-1 0,-1 0 0,3-8 0,11-27 0,-2 0 0,-2-1 0,-1-1 0,-3 0 0,7-65 0,-4-223 0,-12 327 0,0 3 0,0 0 0,1 0 0,-1 0 0,0-1 0,0 1 0,0 0 0,0 0 0,0 0 0,0-1 0,0 1 0,-1 0 0,1 0 0,0 0 0,-1-1 0,1 1 0,-1 0 0,1 0 0,-2-1 0,-1 7 0,-1-1 0,1 1 0,0 0 0,0 1 0,1-1 0,0 0 0,0 1 0,0-1 0,0 1 0,0 6 0,-8 60 0,8-53 0,-4 73 0,8 164 0,1-218 0,14 65 0,-14-87 0,2 0 0,0 0 0,1-1 0,0 0 0,1 0 0,16 24 0,-22-37 0,0 0 0,0-1 0,1 1 0,-1 0 0,0-1 0,1 0 0,-1 1 0,1-1 0,-1 0 0,1 1 0,0-1 0,0 0 0,-1 0 0,1-1 0,0 1 0,0 0 0,0-1 0,0 1 0,0-1 0,0 1 0,0-1 0,0 0 0,0 0 0,0 0 0,0 0 0,0 0 0,4-1 0,-4 0 0,1 0 0,-1 0 0,1-1 0,-1 1 0,1-1 0,-1 1 0,0-1 0,0 0 0,0 0 0,0 0 0,0 0 0,0 0 0,0 0 0,-1-1 0,1 1 0,-1-1 0,0 1 0,0-1 0,1-2 0,43-157 0,-8 22 0,-31 120 0,2 0 0,1 0 0,1 1 0,19-31 0,-27 48 0,-1 0 0,1-1 0,0 1 0,0 0 0,0 0 0,0 0 0,0 0 0,0 0 0,0 1 0,1-1 0,-1 1 0,1-1 0,-1 1 0,1 0 0,0 0 0,-1 0 0,1 0 0,5 0 0,-6 1 0,0 0 0,0 0 0,0 1 0,0-1 0,0 1 0,0-1 0,0 1 0,0 0 0,0 0 0,0 0 0,0 0 0,-1 0 0,1 0 0,0 0 0,-1 1 0,1-1 0,-1 1 0,1-1 0,-1 1 0,0-1 0,1 1 0,-1 0 0,0 0 0,0 0 0,1 3 0,14 33 0,-2 0 0,-2 1 0,-1 1 0,-2 0 0,-2 0 0,-1 1 0,-3-1 0,-1 60 0,-2-96 0,1 1 0,-2 0 0,1-1 0,0 1 0,-1-1 0,0 1 0,0 0 0,0-1 0,0 0 0,-1 1 0,0-1 0,0 0 0,0 0 0,0 0 0,-1 0 0,0 0 0,1-1 0,-1 1 0,-1-1 0,1 1 0,0-1 0,-1 0 0,0-1 0,1 1 0,-1-1 0,0 1 0,-1-1 0,1 0 0,-6 1 0,2 0 0,-1-1 0,1 0 0,-1-1 0,1 0 0,-1 0 0,1-1 0,-11 0 0,3 0 0,14 0-16,1 0-1,-1 0 1,0-1-1,0 1 1,0 0-1,1-1 1,-1 1 0,0-1-1,0 1 1,1-1-1,-1 0 1,1 1-1,-1-1 1,0 0 0,1 0-1,0 0 1,-1-1-1,1 1 1,0 0 0,-1 0-1,1-1 1,0 1-1,0-1 1,0 1-1,0-1 1,0 1 0,0-1-1,1 0 1,-1 1-1,1-1 1,-2-3-1,-10-40-2162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19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 32143,'0'0'496,"3"0"-416,24-2-64,12-3-16,5-5 32,3 3-32,-5-1 0,-6-2 0,-9 5 0,-7 3 0,-9 2 0,-8 0-32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19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30942,'8'2'688,"28"-2"-143,11 0-305,8 0-128,6 0-48,0 0-16,-6 0 0,-13 0-32,-12 0-16,-16-2 0,-14-3 0,-20 5-224,-18-3-2033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12.56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715 177 32015,'0'-7'21,"0"0"0,-1-1 0,1 1 0,-1 0 0,-1 0 0,0 0 0,1 0 0,-2 0 0,1 0 0,-1 1 0,0-1 0,-1 1 0,1 0 0,-1-1 0,-1 2 0,1-1 0,-1 0 0,0 1 0,0 0 0,0 0 0,-1 1 0,0-1 0,0 1 0,0 1 0,0-1 0,-1 1 0,1 0 0,-1 0 0,0 1 0,0 0 0,-14-3 0,7 4-20,-1-1 0,1 2 0,-1 0 0,1 0 0,-1 2 0,1 0 0,0 0-1,-1 1 1,1 1 0,1 1 0,-1 0 0,0 0 0,1 1 0,0 1 0,1 1 0,-19 13 0,5 1-1,0 1 0,2 1 0,0 1 0,2 1 0,1 1 0,1 1 0,2 1 0,0 1 0,-20 49 0,22-39 0,1 1 0,3 0 0,1 1 0,2 0 0,2 1 0,2 0 0,0 54 0,5-79 0,1 0 0,0 0 0,2 0 0,0 0 0,10 31 0,-9-37 0,1 0 0,1-1 0,0 0 0,0 0 0,1 0 0,1-1 0,0 0 0,18 18 0,-14-17 0,1-1 0,1 0 0,0 0 0,0-1 0,0-1 0,1-1 0,1 0 0,-1-1 0,31 8 0,-19-8 0,1-1 0,0-2 0,-1-1 0,1-1 0,31-2 0,-42-1 1,0-1 0,1 0 0,-1-1 0,0 0 0,0-2 0,-1 0 0,0-1 0,0-1 0,0 0 0,-1-1 0,0 0 0,-1-2 1,0 1-1,-1-2 0,0 0 0,-1 0 0,0-2 0,-1 1 0,10-16 0,-4 3 0,-2 0 0,-1-1 0,-1-1 0,-1 0 0,-1 0 0,-2-1 0,-1-1 0,-1 1 0,-1-1 0,1-38 0,-4 32-1,-3 1 0,-1-1 0,-1 1 0,-2 0 0,-1 0 0,-14-47 0,13 64 0,0 2 0,0-1 1,-2 0-1,0 1 0,-1 1 1,0-1-1,-2 2 1,1-1-1,-2 1 0,0 1 1,-1 0-1,0 1 1,0 0-1,-20-12 0,19 17 0,0 0-1,-1 1 0,0 0 0,0 1 1,-1 1-1,1 0 0,-1 1 1,0 1-1,0 1 0,0 0 0,0 1 1,1 0-1,-1 2 0,0-1 0,0 2 1,0 0-1,1 1 0,0 1 1,0 1-1,0 0 0,-16 9 0,7 1-173,1 1 0,0 1-1,2 1 1,0 1 0,-33 41 0,-17 36-3444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52.4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58 22987,'-2'0'9604,"13"0"-9588,27 0 32,18 0 0,10-3-32,-2-4 0,-1-1-16,-7-2 0,-7 5 0,-10-2 0,-14 4-16,-14-4-48,-11-1-832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21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201 142 32559,'-4'-9'23,"1"-1"0,1 1 0,-1-1 0,1 0 1,1 0-1,0 0 0,1 0 0,1-20 0,-1 29-23,1-1 0,-1 1 0,1-1 0,0 0 0,0 1 0,0-1 0,0 1 0,0 0 0,0-1 0,0 1 0,0 0 0,1 0 0,-1 0 0,0-1 0,1 1 0,-1 1 0,1-1 0,-1 0 0,1 0 0,-1 0 0,1 1 0,0-1 0,2 0 0,41-4 0,-41 4 0,0 1 0,1 0 0,-1 1 0,0-1 0,0 1 0,0-1 0,0 1 0,0 0 0,0 1 0,0-1 0,0 1 0,4 1 0,-6-1 0,1 0 0,-1 0 0,0 1 0,0-1 0,0 0 0,0 1 0,0-1 0,-1 1 0,1 0 0,-1-1 0,0 1 0,1 0 0,-1 0 0,0 0 0,-1 0 0,1 0 0,0 4 0,1 6 0,0 0 0,-1 1 0,0-1 0,-1 0 0,-1 1 0,0-1 0,-1 0 0,0 1 0,-1-1 0,-1 0 0,0-1 0,0 1 0,-1-1 0,-1 1 0,0-1 0,-1-1 0,0 0 0,-1 0 0,-14 16 0,-15 10 0,-2-2 0,-2-1 0,-87 54 0,112-78 0,7-2-22,26-21 12,134-141 37,-151 154-27,0-1 0,0 1 0,1 0 0,-1-1 0,1 1 1,-1-1-1,0 1 0,1 0 0,-1-1 0,1 1 0,-1 0 0,1 0 1,-1-1-1,1 1 0,-1 0 0,1 0 0,-1 0 0,1 0 0,-1-1 1,1 1-1,-1 0 0,1 0 0,-1 0 0,1 0 0,0 0 0,-1 0 1,1 1-1,-1-1 0,1 0 0,-1 0 0,1 0 0,-1 0 0,1 1 1,-1-1-1,1 0 0,-1 0 0,0 1 0,1-1 0,-1 0 0,1 1 1,9 20-2,-8-14 1,2 2-2,1-1-1,1 1 1,0-1-1,0 0 1,0-1-1,1 1 1,0-1-1,0-1 1,1 1 0,0-1-1,0-1 1,0 1-1,1-2 1,0 1-1,0-1 1,0 0-1,0-1 1,1 0 0,-1 0-1,1-1 1,0 0-1,-1-1 1,19 0-1,-14-1-75,-11 1-48,1-1 0,-1 1 0,1-1 1,-1 0-1,0-1 0,1 1 0,-1 0 1,0-1-1,0 0 0,1 0 0,-1 0 1,0 0-1,0 0 0,0-1 0,0 0 0,0 1 1,4-4-1,15-22-4516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21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827 187 28797,'0'-10'324,"0"0"0,-1 0 1,0 0-1,-1 0 0,0 1 0,0-1 0,-5-13 0,4 18-250,0 0 0,0-1 0,0 1-1,-1 0 1,1 1 0,-1-1 0,0 1-1,-1-1 1,1 1 0,-1 0 0,1 1-1,-1-1 1,-9-4 0,3 3-51,1 1 0,0 0 0,-1 1 0,1 0 0,-1 0 0,0 1 0,0 1 0,-12-1 0,-6 2 4,-55 6 0,66-3-23,0 1-1,0 1 0,0 0 0,1 1 0,0 1 1,0 1-1,1 1 0,0 0 0,0 1 1,1 1-1,-21 18 0,6 0-1,0 1 1,2 1-1,2 1 1,-24 37-1,30-38-2,1 1 0,2 1 0,1 0 0,2 1 0,-14 46 0,21-51 0,0-1 0,2 1 0,1 1 0,2-1 0,1 0 0,1 1 0,4 34 0,-2-49-1,1 0 1,1 0-1,1 0 1,0 0-1,0-1 1,2 0-1,0 0 1,0 0-1,1-1 1,1 0-1,0-1 1,1 0-1,0 0 1,1-1-1,0-1 1,22 17-1,-13-13 2,1-1-1,0-1 1,1-1 0,1 0-1,0-2 1,0-1-1,1 0 1,0-2 0,45 6-1,-34-8 1,0-1-1,1-2 1,-1-1-1,0-1 0,44-9 1,-63 7-1,0-1 1,-1-1-1,1 0 0,-1-1 1,0-1-1,0 0 1,-1-1-1,0-1 0,-1 0 1,1 0-1,-2-2 1,1 0-1,16-19 0,-17 15 3,-2 0 0,1 0 0,-2-1-1,0-1 1,-1 0 0,-1 0 0,-1 0 0,0-1-1,6-35 1,-6 19-3,-2-1 0,-2 1-1,-1-1 1,-6-49 0,2 55 0,-2 0 0,-2 1 0,0-1 0,-2 1 0,-1 1 0,-1 0 0,-27-48 0,19 44 0,-1 2 0,-1 0 0,-2 1 0,-1 1 0,-1 1 0,-29-23 0,40 37 0,-2 0 0,1 1 0,-1 1 0,-1 1 0,0 0 0,0 1 0,-1 1 0,0 1 0,0 0 0,0 1 0,-1 1 0,1 1 0,-1 0 0,0 2 0,-35 1 0,46 0 0,0 0-1,0 0 1,0 1 0,0 0-1,0 1 1,1-1 0,-1 2-1,0-1 1,1 1 0,0 0-1,0 0 1,0 1-1,0 0 1,0 1 0,1-1-1,-1 1 1,1 0 0,1 1-1,-1-1 1,1 1 0,0 1-1,-5 6 1,0 4-44,0 1 0,1 0 1,1 1-1,0 0 0,2 0 0,0 1 1,1 0-1,1 0 0,-2 28 0,2 80-1367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22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38 31406,'0'-7'977,"0"2"-753,24 0-128,32-5-80,21 5 0,14 0-16,-2 5 32,-14 0-32,-20 0 0,-22 0 0,-16 0 0,-14 0 0,-3 5-48,-36 2-48,-14 8-400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24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66 194 31999,'2'-16'742,"-2"39"-716,-6 26-26,-14 55 0,-3 18 0,14-56 0,3 0 0,2 1 0,8 89 0,-4-151 0,1 0 0,0-1 0,0 1 0,0 0 0,0-1 0,1 1 0,-1 0 0,1-1 0,1 0 0,-1 0 0,0 1 0,1-1 0,0-1 0,0 1 0,0 0 0,0-1 0,1 1 0,-1-1 0,1 0 0,0 0 0,0-1 0,0 1 0,0-1 0,1 0 0,-1 0 0,1 0 0,-1-1 0,1 1 0,0-1 0,9 1 0,-11-2 0,0 0 0,0 0 0,0 0 0,0 0 0,0 0 0,0-1 0,0 0 0,-1 1 0,1-1 0,0 0 0,0 0 0,0-1 0,-1 1 0,1-1 0,-1 1 0,4-3 0,-3 0 0,0 0 0,0 0 0,0-1 0,-1 1 0,0-1 0,1 0 0,-2 1 0,1-1 0,1-6 0,3-14 0,-1 0 0,-2 0 0,0 0 0,-2-1 0,-1-25 0,0 19 0,1 0 0,6-42 0,-6 69 0,1 0 0,-1 0 0,1 0 0,0 0 0,0 0 0,0 1 0,1-1 0,0 1 0,0 0 0,0-1 0,0 1 0,1 1 0,-1-1 0,1 0 0,0 1 0,0 0 0,0 0 0,1 0 0,-1 0 0,1 1 0,4-2 0,-1 0 0,1 1 0,-1 1 0,1 0 0,0 0 0,-1 1 0,1 0 0,0 0 0,0 1 0,0 0 0,-1 1 0,13 2 0,-19-3 0,0 1 0,0-1 0,0 1 0,0 0 0,0 0 0,-1-1 0,1 1 0,0 0 0,0 1 0,-1-1 0,1 0 0,-1 0 0,1 1 0,-1-1 0,0 1 0,1-1 0,-1 1 0,1 2 0,0 0 0,0 0 0,0 0 0,-1 1 0,1-1 0,-1 1 0,0-1 0,1 8 0,-1 6 0,-1 0 0,-1 0 0,-2 19 0,2-33 0,-2 17 0,-1 0 0,-9 24 0,7-28-1,2 0 0,0 0-1,-4 35 1,8-46-5,0 0 1,-1 0 0,2 1 0,-1-1 0,1 0 0,0 0-1,3 8 1,-3-12 4,0 0 0,0 0-1,0 0 1,0-1 0,1 1-1,-1 0 1,1-1 0,-1 1 0,1-1-1,-1 0 1,1 1 0,0-1 0,0 0-1,0 0 1,0 0 0,0 0 0,0-1-1,0 1 1,0 0 0,0-1-1,0 0 1,0 1 0,4-1 0,-1 1-1,1 0 0,0-1 0,0 1 1,0-1-1,-1-1 0,1 1 0,0-1 0,7-2 1,-10 2 1,-1 0-1,1 0 1,0-1 0,-1 1 0,0-1 0,1 1 0,-1-1 0,0 0-1,0 0 1,0 0 0,0-1 0,0 1 0,0 0 0,-1-1 0,1 1-1,-1-1 1,0 1 0,2-4 0,5-18 3,-1 0 0,-1-1 0,-1 1 0,3-40 0,6-30 1,-10 74-2,1 0 0,1 1 0,1-1 0,1 1 0,11-22 0,-16 36-1,0 0 0,0 1-1,0-1 1,1 1-1,0-1 1,-1 1 0,2 0-1,-1 0 1,0 1-1,1-1 1,0 1-1,-1 0 1,1 1 0,1-1-1,-1 1 1,0 0-1,0 0 1,1 0-1,-1 1 1,1 0 0,0 0-1,-1 0 1,7 1-1,0-1 5,23 3-14,-34-1 9,0-1-1,0 0 1,0 1 0,0-1 0,0 1 0,0-1-1,-1 1 1,1 0 0,0-1 0,0 1 0,0 0-1,-1-1 1,1 1 0,-1 0 0,1 0 0,0 0-1,-1 0 1,1-1 0,-1 1 0,0 0 0,1 0-1,-1 0 1,0 0 0,1 0 0,-1 0 0,0 0-1,0 0 1,0 0 0,0 0 0,0 1 0,-9-1 13,1-1-12,0 0-1,0 1 1,-1 0 0,1 0-1,0 1 1,0 0 0,0 1-1,1-1 1,-1 2 0,1-1-1,-13 8 1,11-4 0,1 0 0,0 0 0,0 0 0,1 1-1,0 0 1,0 1 0,1-1 0,-11 20 0,9-11-1,1 2 0,0-1 0,2 1 0,0 0 0,1 0 0,0 1 0,2-1 0,0 1 0,2-1 0,3 38 0,-3-54 0,1 0 0,-1 0 0,1 0 0,0 0 0,0 0 0,0 0 0,0 0 0,1 0 0,-1 0 0,1-1 0,0 1 0,-1-1 0,1 1 0,1-1 0,-1 0 0,0 1 0,0-1 0,1 0 0,-1 0 0,1-1 0,0 1 0,-1-1 0,1 1 0,0-1 0,0 0 0,0 0 0,4 1 0,2 0 0,0 0 0,-1-1 0,1 0 0,0 0 0,0-1 0,0-1 0,0 1 0,16-4 0,-21 2 0,0 1 0,0-1 0,0 0 0,0 0 0,0 0 0,-1-1 0,1 1 0,-1-1 0,1 0 0,-1 0 0,0 0 0,-1-1 0,1 1 0,0-1 0,-1 1 0,0-1 0,0 0 0,0 0 0,0 0 0,2-8 0,1-3 5,-1 1 1,-1-1-1,0 0 0,2-26 1,-4-132-1,-2 100-5,-3 58 0,3 15 0,1 0 0,0 0 0,0-1 0,-1 1 0,1 0 0,0 0 0,-1 0 0,1 0 0,0 0 0,0-1 0,-1 1 0,1 0 0,0 0 0,-1 0 0,1 0 0,0 0 0,-1 0 0,1 0 0,0 0 0,-1 0 0,1 1 0,0-1 0,-1 0 0,1 0 0,0 0 0,-1 0 0,1 0 0,0 0 0,0 1 0,-1-1 0,1 0 0,0 0 0,0 0 0,-1 1 0,1-1 0,0 0 0,0 0 0,0 1 0,-1-1 0,1 0 0,0 1 0,0-1 0,0 0 0,0 1 0,0-1 0,-1 0 0,1 1 0,-3 7 0,0 1 0,0 0 0,0 0 0,1 0 0,1 0 0,0 1 0,0-1 0,0 0 0,1 0 0,2 13 0,-2 1 0,0-15-1,0 13 2,0 0-1,1 0 0,2 0 1,6 31-1,-8-47-2,1 1 1,0-1-1,0 1 1,1-1-1,0 0 1,-1 0-1,2 0 1,-1 0-1,0-1 1,1 1-1,0-1 1,0 0-1,1 0 1,-1 0-1,1 0 1,-1-1-1,1 0 1,0 0-1,0 0 1,1-1-1,8 3 1,-4-2 1,0 0 0,0-2 0,1 1 0,-1-1 0,0-1 0,1 1 0,-1-2 0,14-1 0,-22 1 1,1 0 0,-1 1 0,0-1-1,0 0 1,0 0 0,0 0 0,0 0 0,0 0 0,0-1 0,0 1 0,0-1-1,0 1 1,-1-1 0,1 0 0,0 1 0,-1-1 0,0 0 0,1 0 0,1-4-1,1-3 5,-1 0-1,1 0 0,2-15 0,-2 8-6,9-39 2,-2 0 0,7-104 0,-13-119 0,-5 190 0,-2 113 0,0 1 0,-10 40 0,-2 20 0,4 411 0,2-34 0,6-433 0,-1 1 0,-1-1 0,-2 0 0,-1-1 0,-1 1 0,-21 47 0,28-74 0,-1 0 0,1 0 0,-1 0 0,0-1 0,0 1 0,0-1 0,-4 4 0,5-5 0,1-1 0,-1 1 0,0-1 0,1 0 0,-1 1 0,0-1 0,1 0 0,-1 0 0,0 1 0,0-1 0,1 0 0,-1 0 0,0 0 0,0 0 0,0 0 0,1 0 0,-1 0 0,0 0 0,0-1 0,1 1 0,-1 0 0,0 0 0,0-1 0,1 1 0,-1 0 0,0-1 0,1 1 0,-1-1 0,1 1 0,-1-1 0,0 1 0,1-1 0,-1 1 0,1-1 0,-1 1 0,1-1 0,-1 0 0,1 1 0,-1-2 0,-10-13 0,0 0 0,0-1 0,1-1 0,1 0 0,1 0 0,1 0 0,0-1 0,1 0 0,1-1 0,1 1 0,0-1 0,0-21 0,4 32 0,1 0 0,0 1 0,1-1 0,-1 1 0,2 0 0,-1-1 0,1 1 0,0 0 0,0 0 0,1 0 0,0 1 0,0 0 0,8-10 0,9-7 0,0 1 0,28-22 0,-8 7 0,8-11 0,-3-2 0,-1-2 0,62-96 0,-80 104 0,-2-2 0,-2-1 0,-2-1 0,-3-1 0,19-72 0,-26 72 0,-2-1 0,-2-1 0,-3 1 0,-3-101 0,-1 151 0,0-1 0,0 0 0,0 0 0,0 0 0,0 1 0,-1-1 0,1 0 0,0 0 0,0 1 0,-1-1 0,1 0 0,0 0 0,-1 1 0,1-1 0,0 0 0,-1 1 0,1-1 0,-1 1 0,1-1 0,-1 0 0,0 1 0,1-1 0,-1 1 0,0 0 0,1-1 0,-2 0 0,1 1 0,0 0 0,1 0 0,-1 1 0,0-1 0,0 0 0,1 0 0,-1 0 0,0 1 0,1-1 0,-1 0 0,0 1 0,1-1 0,-1 1 0,0-1 0,1 1 0,-1-1 0,1 1 0,-1-1 0,1 1 0,-1-1 0,1 1 0,0 0 0,-1-1 0,1 1 0,0 0 0,-1-1 0,1 1 0,0 0 0,0 0 0,-1-1 0,1 2 0,-6 19 0,0 1 0,2 0 0,0 0 0,0 25 0,1 97 0,3-108 0,1 292 0,-2 352 0,-10-546 0,11-133 0,0 0 0,0 0 0,0 0 0,0 0 0,-1 0 0,1 1 0,0-1 0,-1 0 0,1 0 0,0 0 0,-1 0 0,1 0 0,-1 0 0,0 0 0,1 0 0,-1 0 0,0 0 0,0-1 0,-1 2 0,2-1 0,-1-1 0,0 0 0,0 0 0,1 0 0,-1 0 0,0 0 0,1 0 0,-1 0 0,0 0 0,0 0 0,1 0 0,-1 0 0,0 0 0,1-1 0,-1 1 0,0 0 0,1 0 0,-1-1 0,1 1 0,-1 0 0,0-1 0,0 0 0,-3-2 0,1 0 0,-1-1 0,1 1 0,0-1 0,0 0 0,0 0 0,-3-7 0,-8-18 0,2 1 0,-16-61 0,24 72 0,1 0 0,1 1 0,0-1 0,1 0 0,1 0 0,0 0 0,4-22 0,-2 33 0,0-1 0,1 0 0,-1 1 0,2 0 0,-1-1 0,0 1 0,1 1 0,0-1 0,0 0 0,1 1 0,0 0 0,9-8 0,9-6 0,42-27 0,-39 28 0,-2 2 0,-1-1 0,-1-1 0,-1-1 0,0-1 0,-2 0 0,0-2 0,-1 0 0,-2-1 0,20-34 0,-13 11 0,24-68 0,-39 92 0,-2-1 0,0 1 0,-2-1 0,0 0 0,0-35 0,-4 58 0,0-1 0,0 1 0,0 0 0,0 0 0,0-1 0,0 1 0,0 0 0,0-1 0,0 1 0,0 0 0,0 0 0,0-1 0,0 1 0,-1 0 0,1 0 0,0-1 0,0 1 0,0 0 0,0 0 0,-1-1 0,1 1 0,0 0 0,0 0 0,0 0 0,-1-1 0,1 1 0,0 0 0,0 0 0,-1 0 0,1 0 0,0 0 0,-1 0 0,1 0 0,0 0 0,0-1 0,-1 1 0,1 0 0,0 0 0,-1 0 0,1 0 0,0 0 0,0 1 0,-1-1 0,1 0 0,0 0 0,-1 0 0,1 0 0,0 0 0,0 0 0,-1 0 0,1 0 0,0 1 0,0-1 0,-1 0 0,1 0 0,0 0 0,0 1 0,-1-1 0,1 0 0,-3 2 0,1 0 0,0 0 0,-1 0 0,1 0 0,0 0 0,0 0 0,0 1 0,1-1 0,-1 1 0,1-1 0,-1 1 0,1-1 0,0 1 0,0 0 0,0 0 0,0 0 0,0 3 0,-8 56 0,7-36 0,1 1 0,1-1 0,2 0 0,0 0 0,2 0 0,7 28 0,-9-47 0,0 1 0,1 0 0,0-1 0,0 0 0,0 0 0,1 0 0,0 0 0,1 0 0,-1-1 0,1 0 0,1 0 0,-1 0 0,1 0 0,0-1 0,0 0 0,0 0 0,1-1 0,0 0 0,0 0 0,0-1 0,0 1 0,1-1 0,-1-1 0,14 3 0,-11-3 0,1 0 0,0-1 0,0 0 0,0 0 0,0-2 0,0 1 0,15-4 0,-21 3 0,-1 0 0,1-1 0,-1 1 0,0-1 0,0 0 0,1-1 0,-1 1 0,-1-1 0,1 1 0,0-1 0,-1 0 0,1-1 0,-1 1 0,0 0 0,0-1 0,0 0 0,-1 0 0,1 0 0,3-7 0,-2-1 0,1-1 0,-2 1 0,1-1 0,-2 1 0,1-1 0,-1-14 0,-1-82 0,-2 60 0,0-5 0,0 20 0,4-39 0,-3 72 0,0 1 0,0-1 0,1 1 0,-1-1 0,0 1 0,1-1 0,-1 1 0,0 0 0,1-1 0,-1 1 0,1-1 0,-1 1 0,1 0 0,-1-1 0,1 1 0,-1 0 0,1 0 0,-1-1 0,1 1 0,0 0 0,-1 0 0,1 0 0,-1 0 0,1 0 0,-1 0 0,1 0 0,0 0 0,0 0 0,22 0 0,-16 1 0,0-1 0,-1 1 0,1 1 0,0-1 0,-1 1 0,1 0 0,-1 1 0,1 0 0,-1 0 0,0 0 0,0 1 0,-1 0 0,1 0 0,9 9 0,25 15 0,-84-24 0,35-5 0,0 1 0,0 1 0,0 0 0,0 0 0,-13 4 0,19-4 0,0 0 0,-1 1 0,1 0 0,0-1 0,0 1 0,0 0 0,0 1 0,1-1 0,-1 1 0,1-1 0,-1 1 0,1 0 0,0-1 0,0 1 0,0 0 0,-2 5 0,-1 6 0,0 0 0,1 0 0,1 0 0,0 0 0,1 1 0,0-1 0,2 1 0,-1-1 0,2 1 0,0-1 0,4 19 0,-4-25 0,1 0 0,0-1 0,0 1 0,1-1 0,0 0 0,1 1 0,-1-1 0,1-1 0,1 1 0,-1-1 0,1 1 0,0-1 0,1-1 0,-1 1 0,1-1 0,0 0 0,1 0 0,-1-1 0,1 1 0,10 3 0,-3-1 0,0-2 0,1 0 0,-1-1 0,1 0 0,0-1 0,0-1 0,1 0 0,-1-1 0,24-2 0,-38 1 0,0 0 1,1 0-1,-1 0 0,0-1 1,1 1-1,-1-1 0,0 1 1,0-1-1,1 1 0,-1-1 1,0 0-1,0 0 0,0 1 1,0-1-1,0 0 0,0 0 1,0 0-1,0 0 0,0 0 1,-1 0-1,1-1 0,0 1 1,-1 0-1,1 0 0,0 0 1,-1-1-1,0 1 0,1 0 1,-1-1-1,0 1 0,1-2 1,0-6-40,-1-1 0,1 0 0,-2-15 0,0 5-251,1-35-1436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24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68 32415,'-9'-8'20,"1"1"1,-1 1-1,0 0 0,0 0 1,0 1-1,-1 0 1,0 0-1,0 1 0,0 1 1,-1-1-1,1 2 1,-1-1-1,0 2 0,0-1 1,1 1-1,-23 2 1,29-1-21,0 0 0,0 1 1,0 0-1,1-1 0,-1 1 0,0 1 1,0-1-1,1 0 0,-1 1 1,0 0-1,1 0 0,0 0 1,-1 0-1,1 1 0,0-1 0,-4 6 1,2-3-1,1 0 0,0 1 0,1-1 0,-1 1 0,1 0 0,0 0 0,1 1 0,-1-1 0,-1 10 0,2-7 0,0-1 0,0 1 0,1-1 0,1 1 0,0 0 0,0 0 0,0-1 0,1 1 0,0-1 0,1 1 0,0 0 0,0-1 0,1 0 0,0 0 0,1 0 0,4 9 0,-3-11 0,1 0 0,-1-1 0,1 1 0,0-1 0,0 0 0,0-1 0,1 0 0,0 0 0,-1 0 0,1-1 0,1 0 0,-1 0 0,12 2 0,-9-2 0,0-1 0,1 0 0,-1-1 0,1 0 0,-1-1 0,1 0 0,0 0 0,-1-1 0,17-4 0,-22 4 0,-1-1 0,0 0 0,1 0 0,-1 0 0,0 0 0,0-1 0,0 1 0,-1-1 0,1 0 0,-1 0 0,1-1 0,-1 1 0,0-1 0,0 1 0,-1-1 0,1 0 0,-1 0 0,1 0 0,-2-1 0,1 1 0,2-9 0,0-1 0,-1 0 0,0-1 0,-2 1 0,1-1 0,-2-23 0,0 33 0,-1 1 0,1-1 0,-1 1 0,0 0 0,-1-1 0,1 1 0,0 0 0,-1 0 0,0 0 0,0 0 0,0 0 0,-1 0 0,1 1 0,-1-1 0,0 1 0,0 0 0,0 0 0,-1 0 0,1 0 0,-1 0 0,1 1 0,-1-1 0,0 1 0,0 0 0,0 0 0,0 0 0,-9-1 0,0-1 0,0 1 0,-1 0 0,0 2 0,1-1 0,-1 2 0,0 0 0,1 0 0,-16 3 0,24-2-3,1 0 1,-1 0-1,1 0 0,-1 0 1,1 1-1,0-1 0,0 1 1,-7 4-1,6-2-17,1 1 0,-1-1 0,1 0 0,0 1 0,-5 7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28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244 283 32367,'13'-62'270,"-9"38"-150,-11 58-110,-7 18-10,-29 74 0,13-46 0,-99 290 0,122-351 0,0 0 0,1 1 0,1-1 0,0 1 0,2 1 0,-1 22 0,5-41 0,2-7 0,-1 1 0,27-54 0,-2-1 0,-3-1 0,-3-2 0,-2 0 0,14-91 0,-17 65 0,30-135 0,-36 197 0,-10 25 0,1 1 0,-1-1 0,0 1 0,1-1 0,-1 1 0,0 0 0,1-1 0,-1 1 0,0 0 0,1-1 0,-1 1 0,0 0 0,1 0 0,-1-1 0,1 1 0,-1 0 0,1 0 0,-1 0 0,1-1 0,-1 1 0,1 0 0,-1 0 0,1 0 0,-1 0 0,1 0 0,-1 0 0,1 0 0,-1 0 0,1 0 0,-1 0 0,0 1 0,1-1 0,-1 0 0,1 0 0,-1 0 0,1 0 0,-1 1 0,1-1 0,-1 0 0,0 1 0,1-1 0,-1 0 0,1 1 0,-1-1 0,0 0 0,1 1 0,-1-1 0,0 0 0,0 1 0,1-1 0,-1 1 0,10 15 0,-1 0 0,-1 1 0,0 0 0,-1 0 0,9 34 0,-8-25 0,72 309 0,-34-122 0,-50-226 0,-1 1 0,-1-1 0,0 1 0,0 1 0,-1-1 0,-1 1 0,0 0 0,-10-10 0,0 1 0,-1 1 0,0 0 0,-27-18 0,37 31 0,1-1 0,-1 2 0,0 0 0,-1 0 0,1 0 0,-1 1 0,0 1 0,0 0 0,0 0 0,0 1 0,-1 0 0,1 0 0,0 1 0,-1 1 0,0 0 0,1 0 0,-16 4 0,24-3 0,-1 0 0,0 0 0,0 1 0,1-1 0,-1 1 0,1 0 0,0 0 0,-1 0 0,1 0 0,0 0 0,0 0 0,0 1 0,0-1 0,1 1 0,-1-1 0,1 1 0,-1 0 0,1-1 0,0 1 0,0 0 0,0 0 0,0 0 0,1 0 0,-1 5 0,0 0 0,0 0 0,0 0 0,1 0 0,0 0 0,1 0 0,0 0 0,0 0 0,4 13 0,-2-15 0,0 1 0,1 0 0,0-1 0,0 0 0,0 1 0,1-2 0,0 1 0,0 0 0,1-1 0,-1 0 0,1-1 0,0 1 0,1-1 0,-1 0 0,1 0 0,-1-1 0,1 0 0,0 0 0,8 1 0,6 3 0,1-1 0,0-2 0,1 0 0,-1-1 0,26-1 0,-21-1 0,-10 0 0,0 0 0,0-1 0,0-1 0,-1-1 0,28-6 0,-39 6 0,0 0 0,0 0 0,0-1 0,-1 1 0,1-1 0,-1 0 0,1 0 0,-1 0 0,0-1 0,0 1 0,-1-1 0,1 0 0,-1 0 0,0-1 0,0 1 0,0-1 0,-1 1 0,1-1 0,-1 0 0,0 0 0,-1 0 0,3-8 0,4-25 0,-2 0 0,3-69 0,-8 66 0,3 1 0,11-55 0,-13 90 0,0-1 0,0 1 0,1 0 0,-1 0 0,1 0 0,0 0 0,0 0 0,1 1 0,3-5 0,-6 8 0,0 0 0,0 0 0,0 0 0,0 0 0,0 0 0,0 0 0,1 0 0,-1 0 0,0 1 0,0-1 0,1 1 0,-1-1 0,0 1 0,0-1 0,1 1 0,-1 0 0,1-1 0,-1 1 0,0 0 0,1 0 0,-1 0 0,0 0 0,1 0 0,-1 1 0,1-1 0,-1 0 0,0 1 0,1-1 0,-1 1 0,0-1 0,0 1 0,1-1 0,-1 1 0,0 0 0,0 0 0,0 0 0,0 0 0,0 0 0,0 0 0,0 0 0,0 0 0,0 0 0,-1 0 0,2 2 0,5 7 0,-2 1 0,1 0 0,-1 0 0,-1 0 0,0 0 0,0 1 0,-1 0 0,-1-1 0,2 18 0,2 116 0,-6-134 0,0 150 0,0-161 0,0 0 0,0-1 0,0 1 0,0 0 0,1 0 0,-1 0 0,0 0 0,0-1 0,0 1 0,0 0 0,0 0 0,1 0 0,-1 0 0,0 0 0,0-1 0,0 1 0,1 0 0,-1 0 0,0 0 0,0 0 0,0 0 0,1 0 0,-1 0 0,0 0 0,0 0 0,0 0 0,1 0 0,-1 0 0,0 0 0,0 0 0,1 0 0,-1 0 0,0 0 0,0 0 0,0 0 0,1 0 0,-1 0 0,0 0 0,0 0 0,0 0 0,1 1 0,-1-1 0,0 0 0,0 0 0,0 0 0,0 0 0,0 0 0,1 1 0,-1-1 0,0 0 0,0 0 0,0 0 0,0 1 0,0-1 0,0 0 0,0 0 0,0 0 0,1 1 0,-1-1 0,0 0 0,0 0 0,0 0 0,0 1 0,0-1 0,0 0 0,0 1 0,0-1 0,5-7 0,0 0 0,0 0 0,0 0 0,-1 0 0,0-1 0,6-15 0,17-58 0,-16 44 0,6-20 0,-9 27 0,1 0 0,2 1 0,0 0 0,2 1 0,30-49 0,-32 66 0,-11 11 0,0 0 0,1 0 0,-1 0 0,0-1 0,0 1 0,0 0 0,0 0 0,0 0 0,0 0 0,1 0 0,-1 0 0,0 0 0,0 0 0,0 0 0,0 0 0,0 0 0,0 0 0,1 0 0,-1 0 0,0 0 0,0 0 0,0 0 0,0 0 0,0 0 0,1 0 0,-1 0 0,0 0 0,0 0 0,0 0 0,0 0 0,0 0 0,0 0 0,1 0 0,-1 0 0,0 1 0,0-1 0,0 0 0,0 0 0,0 0 0,0 0 0,0 0 0,0 0 0,0 0 0,1 1 0,-1-1 0,0 0 0,0 0 0,0 0 0,0 0 0,0 0 0,0 0 0,0 1 0,0-1 0,0 0 0,0 0 0,0 0 0,0 0 0,2 15 0,-1 0 0,0 0 0,-3 29 0,1-2 0,0-1 0,0-17 0,0-1 0,2 0 0,1 1 0,8 39 0,-8-57 0,-1 0 0,1-1 0,0 1 0,1-1 0,-1 0 0,1 0 0,0 0 0,1 0 0,-1 0 0,1-1 0,0 1 0,0-1 0,0 0 0,0 0 0,1-1 0,0 1 0,0-1 0,0 0 0,0 0 0,0-1 0,0 1 0,1-1 0,-1 0 0,9 1 0,-2 0 0,2 0 0,-1-1 0,0-1 0,0 0 0,1-1 0,-1 0 0,0-1 0,15-3 0,-21 3 0,-1-1 0,1 0 0,-1-1 0,0 1 0,0-1 0,0 0 0,0-1 0,0 1 0,-1-1 0,0 0 0,0-1 0,0 1 0,0-1 0,0 0 0,-1 0 0,0 0 0,0-1 0,3-6 0,-1 1 0,-1-1 0,-1 0 0,1 0 0,-2 0 0,0-1 0,0 1 0,1-19 0,-2-2 0,-4-56 0,1 82 0,0 0 0,0 0 0,0 0 0,-1 0 0,0 0 0,0 0 0,0 0 0,-1 0 0,0 1 0,-1-1 0,1 1 0,-1 0 0,-10-11 0,10 13 0,0 0 0,-1 1 0,1-1 0,-1 1 0,0 0 0,0 0 0,0 0 0,-1 1 0,1 0 0,0 0 0,-1 0 0,0 1 0,1 0 0,-1 0 0,0 0 0,0 1 0,-10 0 0,13 0 0,1 0 0,0 0 0,0 1 0,0-1 0,0 1 0,1-1 0,-1 1 0,0 0 0,0 0 0,0 0 0,0 0 0,1 0 0,-1 0 0,0 0 0,1 0 0,-1 1 0,1-1 0,-2 3 0,0 0 0,0 0 0,1 0 0,0 0 0,0 0 0,0 0 0,1 0 0,-1 1 0,0 4 0,-1 10 0,1 0 0,0 0 0,2 21 0,0-32 0,0 0 0,-1 11 0,2 0 0,0 1 0,7 36 0,-6-51 0,-1 1 0,1-1 0,0 0 0,1 0 0,-1 0 0,1 0 0,0 0 0,0 0 0,1-1 0,-1 1 0,1-1 0,0 0 0,0 0 0,0 0 0,1-1 0,-1 1 0,11 4 0,-12-6 0,1 0 0,-1 0 0,1-1 0,0 0 0,0 1 0,0-1 0,0 0 0,0-1 0,0 1 0,0-1 0,0 0 0,0 0 0,0 0 0,0 0 0,0-1 0,0 0 0,0 0 0,0 0 0,4-2 0,-4 1 0,0 0 0,0-1 0,-1 1 0,1-1 0,0 0 0,-1 0 0,0 0 0,1-1 0,-1 1 0,-1-1 0,1 0 0,0 0 0,-1 0 0,0 0 0,3-9 0,3-14 0,-2-2 0,-1 1 0,-2 0 0,1-55 0,-5 103 0,1 1 0,0 1 0,1-1 0,1 0 0,6 23 0,-7-39 0,1 1 0,-1-1 0,1 0 0,0 0 0,1 0 0,-1 0 0,1 0 0,0-1 0,0 1 0,0-1 0,1 0 0,0 1 0,0-2 0,0 1 0,0 0 0,0-1 0,1 0 0,-1 0 0,1 0 0,0-1 0,8 4 0,-10-5 0,1 0 0,0 0 0,-1 0 0,1 0 0,0-1 0,0 0 0,-1 0 0,1 0 0,0 0 0,5-1 0,-7 1 0,0-1 0,0 1 0,0-1 0,0 0 0,-1 0 0,1 0 0,0 0 0,0 0 0,-1 0 0,1 0 0,0-1 0,-1 1 0,1 0 0,-1-1 0,0 0 0,1 1 0,-1-1 0,0 0 0,0 1 0,1-3 0,6-16 0,-1 0 0,-1-1 0,0 0 0,4-35 0,3-89 0,-11 118 0,4-307 0,-6 275 0,-3 35 0,3 24 0,0 0 0,0 0 0,0 0 0,0 0 0,0 0 0,0 0 0,0-1 0,0 1 0,0 0 0,0 0 0,0 0 0,0 0 0,0 0 0,0 0 0,0 0 0,0 0 0,-1 0 0,1 0 0,0 0 0,0 0 0,0 0 0,0-1 0,0 1 0,0 0 0,0 0 0,0 0 0,0 0 0,0 0 0,-1 0 0,1 0 0,0 0 0,0 0 0,0 0 0,0 0 0,0 0 0,0 0 0,0 0 0,0 0 0,-1 0 0,1 0 0,0 0 0,0 0 0,0 0 0,0 1 0,0-1 0,0 0 0,0 0 0,0 0 0,0 0 0,0 0 0,-1 0 0,1 0 0,0 0 0,0 0 0,0 0 0,0 0 0,0 0 0,0 1 0,-7 14 0,1 12 0,0 0 0,1 0 0,0 38 0,2 92 0,3-113 0,0-17 0,-1 3 0,2 1 0,1-1 0,1 0 0,8 38 0,-9-61 0,0 0 0,0 0 0,1 0 0,0 0 0,0-1 0,0 1 0,1-1 0,0 1 0,1-1 0,-1 0 0,1-1 0,0 1 0,0-1 0,1 0 0,0-1 0,-1 1 0,2-1 0,-1 0 0,0 0 0,1-1 0,0 0 0,13 5 0,-7-5 0,-1 0 0,1-1 0,-1-1 0,1 0 0,25-1 0,-33 0 0,0 0 0,0-1 0,0 0 0,0 0 0,0 0 0,-1 0 0,1-1 0,0 0 0,-1 0 0,1 0 0,-1-1 0,0 1 0,0-1 0,0 0 0,0 0 0,0-1 0,5-5 0,-2-3 0,0 0 0,0 0 0,-1 0 0,-1-1 0,0 0 0,-1 0 0,0-1 0,-1 1 0,2-23 0,-1-13 0,-4-68 0,-1 58 0,0 49 0,-3 11 0,-2 17 0,3 142 0,4-102 0,-1-47 0,0-1 0,1 0 0,0 1 0,1-1 0,1 0 0,5 17 0,-7-24 0,1 0 0,-1 1 0,1-1 0,-1 0 0,1 0 0,0 0 0,1 0 0,-1 0 0,0-1 0,1 1 0,0 0 0,-1-1 0,1 0 0,0 0 0,0 0 0,0 0 0,1 0 0,-1-1 0,0 1 0,1-1 0,-1 0 0,7 1 0,-5-1 0,1 0 0,-1-1 0,0 0 0,0 0 0,0-1 0,1 1 0,-1-1 0,0 0 0,0 0 0,0-1 0,0 0 0,0 0 0,0 0 0,-1 0 0,8-5 0,-5 2 0,-1-1 0,0 0 0,0 0 0,0 0 0,-1 0 0,0-1 0,0 0 0,7-14 0,-1-4 0,-1 1 0,-1-2 0,-1 1 0,-2-1 0,4-29 0,-2 17 0,-6 35 0,-1 10 0,-3 65 0,-7 4 0,-32 127 0,17-95 0,-23 141 0,-68 279 0,110-512 0,2-4 0,0 0 0,-1-1 0,0 0 0,-1 0 0,0 0 0,-13 19 0,18-30 0,0 1 0,-1-1 0,1 0 0,0 1 0,-1-1 0,1 0 0,0 1 0,-1-1 0,1 0 0,0 0 0,-1 0 0,1 1 0,0-1 0,-1 0 0,1 0 0,0 0 0,-1 0 0,1 0 0,-1 0 0,1 0 0,0 0 0,-1 0 0,1 0 0,-1 0 0,1 0 0,0 0 0,-1 0 0,1 0 0,-1 0 0,1 0 0,0 0 0,-1 0 0,1-1 0,0 1 0,-1 0 0,1 0 0,0 0 0,-1-1 0,1 1 0,0 0 0,-1 0 0,1-1 0,0 1 0,0 0 0,-1-1 0,1 1 0,0-1 0,-11-19 0,-9-38 0,3-2 0,-10-61 0,21 94 0,-1-4 0,1 0 0,1 0 0,2 0 0,1-1 0,1 1 0,5-38 0,-2 60 0,0 1 0,1 0 0,0 0 0,0 1 0,1-1 0,0 1 0,1-1 0,-1 1 0,1 0 0,0 1 0,7-7 0,13-11 0,38-31 0,-33 31 0,3-4 0,34-28 0,-2-2 0,76-89 0,-123 123 0,0 0 0,-1-1 0,-2-1 0,14-31 0,-21 38 0,-1 0 0,-1-1 0,0 0 0,-2 0 0,0 0 0,-1 0 0,-1-21 0,-1 27 0,0-1 0,-1 1 0,-1 0 0,0-1 0,-3-14 0,4 26 0,-1 1 0,1-1 0,-1 1 0,0-1 0,0 1 0,0-1 0,0 1 0,0 0 0,-1 0 0,1-1 0,-1 1 0,1 0 0,-1 0 0,0 0 0,0 0 0,1 1 0,-2-1 0,1 0 0,0 1 0,0 0 0,0-1 0,-1 1 0,1 0 0,0 0 0,-1 0 0,1 0 0,-1 1 0,-4-1 0,6 0 0,0 1 0,0 0 0,1 0 0,-1 0 0,0 0 0,0 0 0,1 0 0,-1 1 0,0-1 0,0 0 0,0 0 0,1 0 0,-1 1 0,0-1 0,1 0 0,-1 1 0,0-1 0,1 1 0,-1-1 0,0 1 0,1-1 0,-1 1 0,1-1 0,-1 1 0,1-1 0,-1 1 0,1 0 0,-1-1 0,1 1 0,-1 1 0,-3 26 0,4-23 0,-1 19 0,2 0 0,4 38 0,-3-50 0,1-1 0,0 0 0,0 0 0,1 0 0,1-1 0,-1 1 0,12 16 0,45 54 0,-45-62 0,-1 0 0,-1 0 0,0 1 0,-2 1 0,0 1 0,10 25 0,-21-42 0,1 0 0,-1 0 0,1 1 0,-2-1 0,1 0 0,0 1 0,-1-1 0,0 1 0,0-1 0,-2 6 0,2-8 0,-1 0 0,0-1 0,0 1 0,0-1 0,-1 0 0,1 1 0,0-1 0,-1 0 0,1 0 0,-1 0 0,0 0 0,0 0 0,0 0 0,0 0 0,0 0 0,0-1 0,0 1 0,-1-1 0,1 0 0,-5 2 0,-12 3 0,0 0 0,-1-2 0,0 0 0,0-1 0,0-1 0,0-1 0,-35-2 0,25 1 0,293-3 0,-256 3 0,-1 0 0,1-1 0,-1 0 0,0 0 0,1-1 0,-1 1 0,0-1 0,0-1 0,0 1 0,0-1 0,0 0 0,-1 0 0,1-1 0,-1 0 0,7-6 0,-7 5 0,0-1 0,0-1 0,-1 1 0,1-1 0,-1 0 0,-1 0 0,1 0 0,-1 0 0,-1 0 0,1-1 0,-1 0 0,2-10 0,8-79 0,1-178 0,-14 347 0,-1-20 0,8 82 0,-5-123 0,2 0 0,-1 0 0,2 0 0,-1-1 0,1 1 0,1-1 0,11 19 0,-13-25 0,-1 0 0,1 0 0,0 0 0,0 0 0,0-1 0,1 0 0,-1 1 0,1-1 0,0-1 0,-1 1 0,1 0 0,1-1 0,-1 0 0,0 0 0,1 0 0,-1-1 0,1 1 0,-1-1 0,1 0 0,9 1 0,-11-2 0,1 1 0,-1-1 0,1 0 0,0 0 0,-1-1 0,1 1 0,-1-1 0,0 0 0,1 0 0,-1 0 0,1 0 0,-1 0 0,0-1 0,0 1 0,0-1 0,0 0 0,0 0 0,0 0 0,0 0 0,-1-1 0,1 1 0,-1-1 0,0 0 0,0 1 0,0-1 0,0 0 0,0 0 0,0-1 0,1-4 0,14-29 0,-2-1 0,15-56 0,-18 52 0,28-65 0,-38 104 0,0-1 0,-1 1 0,1 0 0,0 0 0,1 0 0,-1 0 0,0 1 0,1-1 0,0 1 0,0-1 0,-1 1 0,1 0 0,5-2 0,-7 3 0,1 1 0,-1-1 0,1 1 0,-1-1 0,1 1 0,0 0 0,-1 0 0,1 0 0,0 0 0,-1 0 0,1 0 0,0 0 0,-1 0 0,1 1 0,-1-1 0,1 1 0,0-1 0,-1 1 0,1 0 0,-1-1 0,1 1 0,-1 0 0,0 0 0,1 0 0,-1 0 0,0 0 0,0 0 0,0 1 0,0-1 0,0 0 0,0 0 0,1 3 0,11 16 0,-2 0 0,0 1 0,-2 1 0,0-1 0,-1 1 0,-1 1 0,-2 0 0,0-1 0,-1 2 0,-1-1 0,-2 0 0,0 1 0,-4 36 0,3-54 0,-1 0 0,0-1 0,-1 1 0,0 0 0,0 0 0,0-1 0,0 1 0,-1-1 0,0 0 0,0 0 0,0 0 0,-1 0 0,0 0 0,0-1 0,0 1 0,0-1 0,-1 0 0,1-1 0,-1 1 0,0-1 0,0 0 0,0 0 0,-1 0 0,-10 3 0,-3 0 0,1-1 0,-1 0 0,0-2 0,0 0 0,-1-1 0,-25-1 0,43-1 0,0 0 0,1 0 0,-1 0 0,0 0 0,1-1 0,-1 1 0,0 0 0,1-1 0,-1 0 0,0 1 0,1-1 0,-1 0 0,1 1 0,-1-1 0,1 0 0,0 0 0,-1 0 0,1-1 0,0 1 0,0 0 0,-1 0 0,1-1 0,0 1 0,0-1 0,0 1 0,1-1 0,-1 1 0,0-1 0,1 1 0,-2-3 0,1-5 0,-1 1 0,1-1 0,1 1 0,-1-1 0,2-9 0,-1 1 0,0 9 0,1 0 0,0 0 0,0 0 0,0 0 0,1 0 0,0 1 0,1-1 0,0 0 0,0 1 0,0 0 0,1 0 0,0 0 0,1 0 0,-1 0 0,1 1 0,0 0 0,9-8 0,-13 13 0,1 0 0,0 0 0,-1 0 0,1 0 0,0 0 0,0 0 0,0 0 0,0 1 0,0-1 0,0 1 0,0-1 0,0 1 0,0 0 0,0 0 0,0 0 0,0 0 0,0 0 0,0 0 0,0 0 0,0 1 0,0-1 0,0 1 0,0 0 0,-1-1 0,1 1 0,0 0 0,2 1 0,3 2 0,-1 1 0,1 0 0,-1 0 0,0 0 0,5 7 0,11 11 0,1-1 0,1-1 0,41 28 0,-52-41 0,0-1 0,0 0 0,1-1 0,0 0 0,0-1 0,1-1 0,-1 0 0,1-1 0,26 3 0,-33-6-1,0 1 1,0 0 1,0-1-1,0-1 1,0 1-1,8-2 1,-14 1-2,0 1 0,0-1 1,-1 0-1,1 1 0,0-1 1,-1 0-1,1 0 0,0 0 1,-1 0-1,1 0 0,-1 0 1,0-1-1,1 1 0,-1 0 1,0-1-1,0 1 0,0-1 1,0 1-1,0-1 1,0 0-1,0 1 0,0-1 1,-1 0-1,1 1 0,-1-1 1,1-3-1,1-34-156,-2-13-326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28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12 32175,'-4'-2'19,"0"0"0,0 1 0,0-1 0,0 1 0,0 0 0,0 0 1,0 1-1,0-1 0,-1 1 0,1 0 0,0 0 0,0 0 0,-1 0 0,1 1 0,0 0 1,0 0-1,0 0 0,0 0 0,0 1 0,0 0 0,0-1 0,0 1 0,1 1 0,-1-1 1,1 0-1,-1 1 0,1 0 0,0 0 0,0 0 0,-4 6 0,1 0-22,1-1-1,1 1 1,-1 1-1,1-1 1,1 1-1,0-1 1,0 1-1,1 0 1,0 0-1,1 0 1,0 0-1,1 11 1,0-13 2,0 0 1,0 1 0,1-1-1,0 0 1,0 0 0,1 0-1,0 0 1,4 8-1,-4-12 2,0-1 0,0 0 0,0 0-1,1 0 1,-1 0 0,1 0-1,-1-1 1,1 1 0,0-1-1,0 0 1,0 1 0,1-1-1,-1-1 1,0 1 0,1 0 0,-1-1-1,1 0 1,-1 0 0,7 2-1,0-1 2,-1 0 1,1-1-1,-1 0 0,1 0 0,0-1 0,-1-1 0,1 1 0,12-4 0,-17 3-1,-1 0 0,1-1 0,-1 1 0,1-1-1,-1 0 1,0-1 0,0 1 0,0-1 0,0 0 0,0 0-1,-1 0 1,1 0 0,-1 0 0,0-1 0,0 0 0,0 0-1,0 0 1,2-4 0,-1-1-1,0 0 0,-1 0 0,0-1 0,-1 1 0,1-1 0,-2 1 0,1-1 0,-2 0 0,1 0 0,-1 0 0,-2-13 0,2 19 0,-1 0 0,1 0 0,-1 0 0,0-1 0,0 1 0,0 1 0,0-1 0,-1 0 0,0 0 0,0 0 0,0 1 0,0-1 0,0 1 0,-1 0 0,1 0 0,-1 0 0,0 0 0,0 0 0,0 0 0,-1 1 0,1-1 0,0 1 0,-1 0 0,0 0 0,1 0 0,-1 1 0,0-1 0,-5 0 0,3 0-16,0 1 1,0 0-1,0 1 0,0 0 1,-1 0-1,1 0 1,0 0-1,0 1 0,0 0 1,0 0-1,0 1 0,0 0 1,0 0-1,0 0 1,0 1-1,1 0 0,0 0 1,-1 0-1,1 0 0,-5 6 1,-27 27-1306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30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96 231 30910,'0'0'1345,"0"-11"-988,1-1-331,1 1-1,0-1 0,1 1 0,5-15 1,4-20 2,-5 15-28,-3 17 0,-1 1 0,-1-1 0,1-15 0,-2 149 0,19 148 0,-19-264 0,0 0 0,-1 0 0,0 0 0,1 0 0,-2 0 0,1 0 0,-1 7 0,0-10 0,1 0 0,-1 0 0,1 0 0,-1 0 0,0 0 0,1 0 0,-1 0 0,0-1 0,0 1 0,0 0 0,1-1 0,-1 1 0,0 0 0,0-1 0,0 1 0,0-1 0,0 1 0,0-1 0,0 0 0,0 1 0,0-1 0,0 0 0,-1 0 0,1 0 0,0 0 0,0 0 0,0 0 0,0 0 0,-2 0 0,-132 0 0,374 0-5,-239 0-3,0 0 1,0 0-1,0 0 1,0 0-1,0 0 1,1 0-1,-1 0 1,0 0-1,0 0 1,0 0 0,0 0-1,0 0 1,0 0-1,1 0 1,-1 0-1,0 0 1,0 0-1,0-1 1,0 1-1,0 0 1,0 0-1,0 0 1,0 0-1,1 0 1,-1 0 0,0 0-1,0 0 1,0-1-1,0 1 1,0 0-1,0 0 1,0 0-1,0 0 1,0 0-1,0 0 1,0 0-1,0-1 1,0 1-1,0 0 1,0 0 0,0 0-1,0 0 1,0 0-1,0-1 1,0 1-1,0 0 1,0 0-1,0 0 1,0-1-257,0-6-2302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30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641 173 32175,'-4'-7'62,"0"-1"0,0 0 0,-1 1 1,0 0-1,-1 0 0,0 1 1,-6-6-1,8 8-59,-1 1 1,0 0 0,0 0-1,0 0 1,0 0 0,0 1-1,0 0 1,-1 0-1,1 1 1,-1-1 0,-9 0-1,-2-1-2,0 2 1,1 0-1,-1 0 0,0 2 0,1 0 0,-1 1 0,1 1 1,-1 0-1,1 1 0,0 1 0,0 0 0,1 1 0,0 1 1,0 1-1,-23 14 0,17-5-1,1 0 0,1 2 0,0 0 0,1 1 0,2 1 0,0 0 0,1 1 0,1 1 0,1 0 0,-11 26 0,15-26 0,1 0 0,0 1 0,2 0 0,0 0 0,2 1 0,1-1 0,1 1 0,1 0 0,1-1 0,1 1 0,4 24 0,-3-39 0,0 0 0,1 0-1,0 0 1,0-1 0,1 1 0,0-1 0,1 0 0,0-1-1,0 1 1,1-1 0,0 0 0,1 0 0,12 12-1,-7-11 1,0 0-1,0 0 1,1-2-1,0 1 0,0-2 1,1 0-1,0 0 1,20 5-1,13-1-1,1-2 1,1-3-1,-1-1 1,77-4-1,-99-1 4,1-1-1,0-1 1,-1-2-1,0 0 1,0-2-1,0-1 1,-1-1 0,0-1-1,-1-1 1,45-28-1,-54 29 1,0-1-1,-1-1 1,0 0-1,0-1 1,-2-1-1,1 0 1,-2 0-1,0-1 1,-1-1-1,0 0 1,-1 0-1,-1-1 1,-1 0-1,0 0 1,-1-1-1,5-29 1,-6 22-2,-2-1 1,-1 0 0,-1 1 0,-1-1 0,-1 0 0,-7-38-1,4 47 0,0-1 0,-1 1 0,-1 1 0,0-1 0,-2 1 0,1 0 0,-2 1 0,0 0 0,-1 0 0,-14-16 0,10 16 0,-1 1 0,0 1 0,-1 0 0,-1 1 0,0 0 0,0 1 0,-1 2 0,-1-1 0,1 2 0,-1 1 0,-1 0 0,1 1 0,-1 1 0,0 1 0,-1 1 0,1 1 0,-1 0 0,1 2 0,0 0 0,-30 5 0,36-3 2,-1 0 0,1 1 0,0 1-1,1 0 1,-1 1 0,1 0 0,0 1 0,0 1-1,-19 13 1,16-8-93,1 1-1,0 0 0,1 1 0,0 1 0,1 0 1,-15 23-1,-27 53-2357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46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41 384 30878,'-1'-2'330,"-4"-10"696,2 13-697,1 9-205,-21 302-110,18-219-12,3 184 57,24-412-54,0 12-5,-5-193 0,-9 104 0,-5 196 0,2 13 0,-3 5 0,-1-1 0,0 0 0,1 1 0,-1 0 0,0-1 0,0 1 0,0 0 0,0-1 0,0 1 0,0 0 0,-1 0 0,1 2 0,62 191 0,31 79 0,-93-271 0,17 31 0,-18-33 0,0-1 0,0 1 0,0-1 0,1 1 0,-1-1 0,0 1 0,0-1 0,1 0 0,-1 1 0,0-1 0,1 1 0,-1-1 0,0 0 0,1 1 0,-1-1 0,1 0 0,-1 1 0,1-1 0,-1 0 0,0 0 0,1 1 0,-1-1 0,1 0 0,-1 0 0,1 0 0,-1 0 0,1 0 0,0 0 0,-1 0 0,1 0 0,-1 0 0,1 0 0,-1 0 0,1 0 0,-1 0 0,1 0 0,-1 0 0,1 0 0,-1-1 0,1 1 0,-1 0 0,1 0 0,-1-1 0,0 1 0,1 0 0,-1-1 0,1 1 0,-1 0 0,0-1 0,1 1 0,-1-1 0,0 1 0,1 0 0,-1-1 0,0 1 0,0-1 0,1 1 0,-1-1 0,0 1 0,0-1 0,14-36 0,-2 0 0,-1 0 0,-2-1 0,6-51 0,-2 13 0,48-182 0,-61 256 0,1 0 0,-1 0 0,1 0 0,0 0 0,0 0 0,0 0 0,0 0 0,0 0 0,0 1 0,0-1 0,1 0 0,1-2 0,-3 4 0,1 0 0,-1 0 0,0 0 0,0 0 0,1 0 0,-1 0 0,0 0 0,0 0 0,1 0 0,-1 0 0,0 0 0,0 0 0,1 0 0,-1 0 0,0 0 0,0 0 0,0 1 0,1-1 0,-1 0 0,0 0 0,0 0 0,0 0 0,1 0 0,-1 1 0,0-1 0,0 0 0,0 0 0,0 0 0,1 0 0,-1 1 0,0-1 0,0 0 0,0 0 0,0 1 0,6 19 0,3 48-8,0 99 0,0 14 18,-6-150-9,2 0 1,1-1-1,18 52 1,-21-73-6,1-1 1,-1 1-1,2-1 1,-1 1-1,8 9 1,-10-16 2,0 0 0,0 1 1,0-1-1,1 0 1,-1 0-1,0 0 1,1-1-1,0 1 1,-1 0-1,1-1 1,0 0-1,0 0 1,0 1-1,-1-2 1,1 1-1,0 0 1,1-1-1,-1 1 1,4-1-1,-2 0 1,0 0 0,0 0 0,0 0 0,0-1 0,0 0 0,0 0 0,0 0 0,0-1 0,-1 0 0,1 0 0,6-3 0,-4 0 0,-1-1 0,0 1 0,0-1 0,0 0 0,-1-1 0,8-10 0,14-26 1,-2-1 0,-2-1 0,-1-1 0,-3-1-1,19-68 1,-36 109 4,-1 0 0,1-1-1,-1 1 1,0 0 0,0-8-1,-1 13-4,0 0 0,0 1 0,0-1 0,0 0 0,0 0 0,0 0 0,0 1 0,-1-1 0,1 0 0,0 0 0,0 0 0,-1 1 0,1-1 0,0 0 0,-1 0 0,1 1 0,-1-1 0,1 0 0,-1 1 0,1-1 0,-1 0 0,1 1 0,-1-1 0,0 1 0,1-1 0,-1 1 0,0-1 0,0 1 0,1 0 0,-1-1-1,0 1 1,0 0 0,1 0 0,-1-1 0,0 1 0,0 0 0,0 0 0,0 0 0,1 0 0,-1 0 0,0 0 0,0 0 0,0 0 0,0 1 0,1-1 0,-1 0 0,0 0 0,-1 1 0,1 0 0,-1 0 0,0 0 0,0 0 0,1 0 0,-1 0 0,1 1 0,-1-1 0,1 1 0,0-1 0,-1 1 0,1-1 0,0 1 0,0-1 0,0 1 0,0 0 0,0 0 0,1 0 0,-2 3 0,-11 41 0,10-34 0,-3 25 0,1 0 0,2 0 0,1 1 0,5 58 0,-3-93 0,0-1 0,0 0 0,0 0 0,1 0 0,-1 0 0,1 0 0,-1 1 0,1-1 0,0 0 0,0 0 0,0 0 0,0-1 0,0 1 0,0 0 0,1 0 0,-1-1 0,0 1 0,1 0 0,-1-1 0,1 1 0,0-1 0,0 0 0,-1 0 0,1 0 0,0 0 0,0 0 0,2 1 0,4 0 0,0 0 0,0-1 0,0 0 0,-1 0 0,16-1 0,-20 0 0,-2 0 0,0 0 0,1 0 0,-1-1 0,0 1 0,0 0 0,0-1 0,0 1 0,0-1 0,0 1 0,0-1 0,0 1 0,0-1 0,0 0 0,0 1 0,0-1 0,0 0 0,-1 0 0,1 0 0,0 1 0,0-1 0,-1 0 0,1 0 0,-1 0 0,1-2 0,10-29 0,-7 20 0,8-38 0,-2 0 0,-2 0 0,-3-1 0,-1 0 0,-4-51 0,6 134 0,2 0 0,2-1 0,1 1 0,1-2 0,26 47 0,-32-63 0,2-1 0,0 1 0,0-2 0,1 1 0,21 21 0,-29-33 0,0 0 0,0 0 0,0 0 0,0 0 0,0 0 0,0 0 0,1 0 0,-1-1 0,0 1 0,0-1 0,1 1 0,-1 0 0,0-1 0,1 0 0,-1 1 0,1-1 0,-1 0 0,0 0 0,1 0 0,-1 0 0,2 0 0,-1-1 0,-1 1 0,0-1 0,0 0 0,0 1 0,0-1 0,0 0 0,0 0 0,0 0 0,0 0 0,0 0 0,0 0 0,0 0 0,-1 0 0,1 0 0,0 0 0,-1-1 0,1 1 0,0-2 0,2-9 0,0 1 0,-1-1 0,0 0 0,0-13 0,0 8 0,1-7 0,1-13 0,2-1 0,1 1 0,1 1 0,18-47 0,-25 82 0,-1-1 0,1 0 0,0 0 0,-1 0 0,1 1 0,0-1 0,0 0 0,0 1 0,0-1 0,0 1 0,0-1 0,1 1 0,-1 0 0,0 0 0,1-1 0,-1 1 0,1 0 0,-1 0 0,1 0 0,0 0 0,-1 1 0,1-1 0,0 0 0,0 1 0,0-1 0,-1 1 0,1 0 0,0-1 0,0 1 0,0 0 0,0 0 0,2 0 0,0 2 0,-1-1 0,0 1 0,1-1 0,-1 1 0,0 0 0,0 0 0,0 0 0,0 1 0,0-1 0,0 1 0,-1 0 0,1-1 0,-1 1 0,3 5 0,8 12-2,-1-1 0,-1 2 0,-1-1-1,-1 2 1,0-1 0,-2 1 0,-1 0 0,0 1 0,-2-1 0,0 1 0,-2 0-1,0 0 1,-2 0 0,-2 27 0,1-45 2,0 0 0,-1 1 0,1-1 0,-1 0 0,0 0 0,0 0 0,0 0 0,-1-1 0,1 1 0,-1-1 0,0 1 0,-1-1 0,1 0 0,-1 0 0,0-1 0,0 1 0,0-1 0,0 1 0,-1-1 0,1-1 0,-1 1 0,0-1 0,0 0 0,-6 3 0,-6 0 0,1 0-1,-1-1 1,0-1 0,0 0-1,0-1 1,-24-1-1,126 0-4,108-3-3,-187 1 8,0 1 1,0-1-1,1-1 0,-1 1 0,0-1 1,0 0-1,-1-1 0,1 1 0,0-1 1,-1 0-1,0-1 0,1 1 1,-1-1-1,-1 0 0,1 0 0,-1-1 1,1 1-1,-1-1 0,0 0 1,-1 0-1,1 0 0,-1-1 0,0 1 1,-1-1-1,4-9 0,3-11 2,-2-1 0,-1 0-1,-1 0 1,2-41 0,-5 48-2,-1 4 0,10-60 0,-10 70 0,1-1 0,0 1 0,0 0 0,0 0 0,1 0 0,0 0 0,0 0 0,0 1 0,6-7 0,-7 10 0,0 0 0,1 0 0,-1 0 0,0 0 0,1 1 0,-1 0 0,1-1 0,-1 1 0,1 0 0,0 0 0,-1 0 0,1 1 0,0-1 0,0 0 0,0 1 0,-1 0 0,1 0 0,0 0 0,0 0 0,0 0 0,0 1 0,-1-1 0,6 2 0,-2 0-2,1 0 0,-1 1 0,0-1 0,0 1 0,0 0 0,0 1 0,0 0-1,9 7 1,-15-11 2,0 0 0,0 0 0,0 0 0,0 0 0,0 1 0,0-1 0,0 0 0,0 0 0,0 0 0,1 0 0,-1 0 0,0 1 0,0-1 0,0 0 0,0 0 0,0 0 0,0 0 0,0 0 0,0 1 0,0-1 0,0 0 0,0 0 0,0 0 0,0 0 0,0 0 0,0 1 0,0-1 0,-1 0 0,1 0-1,0 0 1,0 0 0,0 0 0,0 0 0,0 1 0,0-1 0,0 0 0,0 0 0,0 0 0,-1 0 0,1 0 0,0 0 0,0 0 0,0 0 0,0 0 0,0 1 0,0-1 0,-1 0 0,1 0 0,0 0 0,0 0 0,0 0 0,0 0 0,0 0 0,-1 0 0,1 0 0,0 0 0,0 0 0,0 0 0,0 0 0,0 0 0,-1 0 0,1 0 0,0 0 0,0 0 0,0-1-1,0 1 1,-23 2 2,-20 3 1,36-1-3,0-1 0,0 1 0,1 0 0,-1 1 0,1-1 0,0 1 0,1 1 0,-1-1 0,1 1 0,0 0 0,0 0 0,1 0 0,0 1 0,0 0 0,0 0 0,1 0 0,-4 11 0,1 1 0,1-1 0,0 1 0,2-1 0,0 1 0,1 0 0,0 20 0,2-34 0,0-1 0,1 1 0,-1-1 0,1 1 0,0-1 0,0 0 0,0 1 0,0-1 0,1 0 0,0 0 0,0 0 0,0 0 0,0 0 0,1 0 0,-1-1 0,1 1 0,0-1 0,0 0 0,0 0 0,1 0 0,-1 0 0,1 0 0,-1-1 0,1 1 0,0-1 0,6 2 0,2 1 0,1-1 0,1 0 0,-1-1 0,0-1 0,1 0 0,0-1 0,19-1 0,-30 0 1,1 0-1,0 0 1,-1-1-1,1 0 1,-1 1-1,0-1 1,1-1 0,-1 1-1,0 0 1,1-1-1,-1 0 1,0 0-1,0 0 1,0 0 0,-1 0-1,1 0 1,0-1-1,-1 1 1,0-1-1,1 0 1,-1 0 0,0 0-1,0 0 1,-1 0-1,1 0 1,-1-1-1,1 1 1,-1 0 0,1-6-1,2-9 5,0-1 0,-1 1 0,-2-1 0,1-24 0,-2 41-4,0-173 4,-6 303-5,-1 340 0,8-459 0,0 0 0,0 0 0,0 0 0,1-1 0,1 1 0,-1 0 0,1-1 0,5 9 0,-7-14 0,1-1 0,-1 0 0,1 1 0,-1-1 0,1 0 0,0 0 0,0 0 0,0 0 0,1 0 0,-1 0 0,0-1 0,1 1 0,-1-1 0,1 1 0,-1-1 0,1 0 0,0 0 0,-1 0 0,1-1 0,0 1 0,0 0 0,0-1 0,-1 0 0,1 0 0,0 0 0,0 0 0,0 0 0,0 0 0,3-2 0,-2 1 0,1-1 0,-1 0 0,1 0 0,-1 0 0,0-1 0,0 1 0,0-1 0,0 0 0,0 0 0,-1-1 0,0 1 0,1-1 0,-1 1 0,0-1 0,-1 0 0,1 0 0,-1-1 0,4-7 0,4-10 0,-2 0 0,9-32 0,-16 52 0,14-61 0,-2-1 0,8-115 0,-14-131 0,-8 287 0,-11 105 0,8 121 0,5-190 0,0-1 0,0 1 0,1-1 0,1 0 0,0 0 0,1 0 0,0 0 0,1-1 0,11 21 0,-13-26 0,1-1 0,0 1 0,0-1 0,0 0 0,0 0 0,1-1 0,0 1 0,0-1 0,0 0 0,1 0 0,-1-1 0,1 0 0,0 0 0,0 0 0,0-1 0,0 1 0,1-2 0,-1 1 0,1-1 0,7 1 0,-8-1 0,1 0 0,-1-1 0,1 0 0,-1-1 0,0 1 0,1-1 0,-1-1 0,12-3 0,-14 3 0,0 0 0,-1 0 0,1 0 0,0-1 0,-1 0 0,0 0 0,1 0 0,-1 0 0,0 0 0,-1 0 0,1-1 0,-1 0 0,1 1 0,1-6 0,3-6 0,0 0 0,-2 0 0,0-1 0,0 0 0,-1 0 0,-1 0 0,0-18 0,1-119 0,-5 99 0,1 42 0,1 9 0,-1 0 0,1 1 0,-1-1 0,0 0 0,0 0 0,-1 0 0,1 0 0,-1 1 0,1-1 0,-1 0 0,0 0 0,0 1 0,-2-5 0,3 7 0,0 0 0,0 0 0,0 0 0,0-1 0,0 1 0,-1 0 0,1 0 0,0 0 0,0 0 0,0 0 0,-1 0 0,1 0 0,0 0 0,0 0 0,0 0 0,-1 0 0,1 0 0,0-1 0,0 1 0,0 0 0,-1 1 0,1-1 0,0 0 0,0 0 0,0 0 0,0 0 0,-1 0 0,1 0 0,0 0 0,0 0 0,0 0 0,-1 0 0,1 0 0,0 0 0,0 1 0,0-1 0,0 0 0,0 0 0,-1 0 0,1 0 0,0 0 0,0 1 0,0-1 0,0 0 0,0 0 0,0 0 0,0 1 0,0-1 0,-1 0 0,1 0 0,0 0 0,0 1 0,0-1 0,0 0 0,-3 16 0,3-14 0,-4 36 0,1 0 0,2 0 0,6 57 0,-5-88 0,1 0 0,0-1 0,1 1 0,0 0 0,0-1 0,0 1 0,1-1 0,0 0 0,0 0 0,0 0 0,1 0 0,0 0 0,0-1 0,0 0 0,1 0 0,0 0 0,0 0 0,0-1 0,1 0 0,-1 0 0,1 0 0,0-1 0,0 1 0,0-1 0,1-1 0,-1 0 0,1 1 0,-1-2 0,1 1 0,0-1 0,-1 0 0,1-1 0,7 1 0,8 0 0,3 1 0,0-1 0,0-2 0,30-3 0,-49 3 0,1-1 0,0 1 0,-1-1 0,1 0 0,-1-1 0,1 0 0,-1 0 0,0 0 0,0 0 0,0-1 0,-1 0 0,1-1 0,-1 1 0,0-1 0,0 0 0,6-8 0,-6 5 0,0-1 0,-1 1 0,1-1 0,-2 0 0,1-1 0,-1 1 0,-1 0 0,1-1 0,0-10 0,0-12 0,-2-45 0,-1 50 0,-1 16 0,1 1 0,-1 0 0,-1 0 0,0 0 0,-1 0 0,0 1 0,0-1 0,-8-15 0,10 22 0,0 0 0,-1 0 0,0 1 0,0-1 0,1 0 0,-2 1 0,1-1 0,0 1 0,0-1 0,-1 1 0,1 0 0,-1 0 0,0 0 0,0 1 0,1-1 0,-1 1 0,0-1 0,-1 1 0,1 0 0,0 0 0,0 0 0,0 0 0,-1 1 0,1 0 0,0-1 0,0 1 0,-1 0 0,1 0 0,0 1 0,-5 0 0,5 0 0,1 1 0,0-1 0,-1 0 0,1 1 0,0 0 0,0-1 0,0 1 0,0 0 0,0 0 0,1 0 0,-1 0 0,0 0 0,1 0 0,0 1 0,-1-1 0,1 1 0,0-1 0,0 1 0,0-1 0,1 1 0,-1-1 0,0 4 0,0 0 0,-6 23 0,1 1 0,2-1 0,1 1 0,2 0 0,0 0 0,7 47 0,-5-66 0,1 0 0,0 0 0,0 0 0,2 0 0,-1 0 0,1 0 0,1-1 0,0 0 0,0 0 0,1 0 0,11 14 0,-12-18 0,0 0 0,1-1 0,0 1 0,0-1 0,0 0 0,1 0 0,0-1 0,0 0 0,0 0 0,0-1 0,1 0 0,-1 0 0,1-1 0,0 1 0,0-2 0,15 2 0,-11-1 0,1-1 0,0-1 0,0 0 0,0-1 0,25-5 0,-33 4 0,0 0 0,0 0 0,0 0 0,0-1 0,-1 1 0,1-1 0,-1 0 0,0-1 0,1 1 0,-2-1 0,1 0 0,0 0 0,-1 0 0,1 0 0,-1-1 0,4-8 0,1-3 0,-1 0 0,-1 0 0,0 0 0,-2-1 0,0 0 0,0 0 0,1-26 0,-4-128 0,-3 91 0,2 79 0,0-1 0,0 0 0,0 0 0,1 0 0,-1 1 0,0-1 0,1 0 0,-1 0 0,1 1 0,0-1 0,-1 0 0,1 1 0,0-1 0,0 1 0,0-1 0,0 1 0,0-1 0,1 1 0,-1 0 0,0-1 0,1 1 0,-1 0 0,1 0 0,-1 0 0,1 0 0,-1 0 0,1 0 0,0 1 0,-1-1 0,1 1 0,0-1 0,2 0 0,6 0 0,0 0 0,-1 0 0,1 1 0,19 2 0,-13-1 0,-11 0 0,1-1 0,-1 1 0,0 0 0,1 1 0,-1-1 0,0 1 0,0 0 0,0 0 0,0 1 0,0-1 0,0 1 0,-1 0 0,1 0 0,6 8 0,-5-5 0,-1 0 0,0 0 0,0 1 0,-1 0 0,0 0 0,0 0 0,0 0 0,-1 1 0,3 11 0,-3-7 0,0 0 0,-1 0 0,0 0 0,-1 0 0,0 1 0,-1-1 0,-1 1 0,0-1 0,0 0 0,-1 0 0,-1 1 0,0-1 0,-6 15 0,-11 11 0,15-29 0,0-1 0,1 1 0,0 0 0,0 0 0,1 1 0,0-1 0,0 1 0,1-1 0,1 1 0,-1 0 0,2 0 0,0 17 0,1-25 0,-1 1 0,1-1 0,0 0 0,0 0 0,1 0 0,-1 0 0,0 0 0,1 0 0,-1 0 0,1 0 0,0 0 0,-1-1 0,1 1 0,0-1 0,0 1 0,0-1 0,0 0 0,1 0 0,-1 0 0,0 0 0,0 0 0,1 0 0,-1-1 0,0 1 0,1-1 0,3 1 0,11 2 0,1-1 0,26 0 0,-34-2 0,7 1 0,1-1 0,-1-1 0,0-1 0,18-3 0,-28 3 0,0 0 0,0-1 0,-1 0 0,1 0 0,-1 0 0,1-1 0,-1 1 0,0-2 0,-1 1 0,1-1 0,-1 1 0,8-10 0,-6 6 0,-1-1 0,1 0 0,-2-1 0,1 0 0,-1 0 0,-1 0 0,0 0 0,0-1 0,-1 0 0,3-19 0,-1-5 0,-3-1 0,-1-35 0,-1 53 0,0 4 0,-1-1 0,0 0 0,-5-21 0,5 32 0,0-1 0,0 1 0,-1 0 0,1 0 0,-1 0 0,0 0 0,0 0 0,-1 0 0,1 0 0,-1 1 0,0-1 0,1 1 0,-2 0 0,1 0 0,-7-5 0,9 7 0,0 0 0,0 0 0,-1 0 0,1 1 0,0-1 0,-1 0 0,1 1 0,0-1 0,-1 1 0,1 0 0,-1-1 0,1 1 0,-1 0 0,1 0 0,-1 0 0,1 0 0,-1 0 0,1 0 0,-1 0 0,1 0 0,0 1 0,-1-1 0,1 0 0,-1 1 0,1 0 0,0-1 0,-1 1 0,1 0 0,0 0 0,-1-1 0,1 1 0,0 0 0,0 0 0,0 0 0,0 0 0,0 1 0,0-1 0,0 0 0,-1 2 0,-1 4 0,0-1 0,1 1 0,-1 0 0,1-1 0,0 1 0,1 0 0,-1 8 0,-2 14 0,1 0 0,2 0 0,0 1 0,2-1 0,2 0 0,6 35 0,-6-53 0,0 0 0,1 0 0,0 0 0,1-1 0,0 0 0,0 1 0,1-2 0,9 13 0,-9-16 0,-1 0 0,1 0 0,1 0 0,-1-1 0,1 0 0,0 0 0,0-1 0,1 1 0,-1-2 0,1 1 0,0-1 0,12 3 0,3-1 0,0-2 0,0 0 0,0-2 0,0 0 0,46-6 0,-67 4 0,1 1 0,-1-1 0,0 0 0,0 0 0,0 0 0,0 0 0,0 0 0,0-1 0,0 1 0,0-1 0,0 1 0,-1-1 0,1 0 0,-1 1 0,1-1 0,-1 0 0,1 0 0,-1 0 0,0 0 0,0 0 0,0 0 0,0-1 0,-1 1 0,1 0 0,-1 0 0,1-5 0,2-9 0,-1-1 0,1-29 0,-3 28 0,1 12 0,10-138 0,-9 122 0,2 1 0,1 0 0,1 0 0,13-33 0,-18 51 0,1 0 0,0 1 0,-1-1 1,1 1-1,0-1 0,0 1 0,1-1 0,-1 1 0,0 0 1,1 0-1,-1 0 0,6-2 0,-6 3-1,-1 0 0,1 0 0,0 1-1,-1-1 1,1 0 0,0 1 0,-1 0 0,1-1 0,0 1 0,0 0-1,0 0 1,-1 0 0,1 0 0,0 0 0,0 1 0,-1-1 0,1 0-1,0 1 1,-1 0 0,1-1 0,0 1 0,-1 0 0,1 0-1,2 1 1,2 4 1,-1 0-1,1 0 0,-1 0 0,-1 0 1,1 1-1,-1-1 0,5 12 0,-6-11 2,0 0-1,1-1 0,0 1 0,0-1 0,0 0 0,1 0 0,0 0 0,0-1 0,0 0 0,1 0 0,6 4 0,-12-8 0,0-1 0,1 0 0,-1 0 0,0 1 0,0-1 0,1 0 0,-1 0 0,0 0 0,1 1 0,-1-1 0,0 0 0,1 0 0,-1 0 0,0 0 0,1 0 0,-1 0 0,0 0 0,0 0 0,1 0 0,-1 0 0,0 0 0,1 0 0,-1 0 0,0 0 0,1 0 0,-1 0 0,0 0 0,1 0 0,-1 0 0,0-1 0,1 1 0,-1 0 0,0 0 0,0 0 0,1 0 0,-1-1 0,0 1 0,0 0 0,1 0 0,-1-1 0,0 1 0,0 0 0,0 0 0,1-1 0,-1 0 0,-1-13 0,0 12 0,0 0 0,0 0 0,0 0 0,-1 0 0,1 0 0,-1 0 0,0 0 0,0 0 0,1 0 0,-1 1 0,0-1 0,-1 1 0,1 0 0,0-1 0,0 1 0,0 0 0,-1 0 0,1 0 0,0 1 0,-1-1 0,1 1 0,-4-1 0,-7-1 0,-1 1 0,-25 0 0,28 1 0,7 0 0,0 0-1,-1 1 1,1-1 0,0 1 0,0 0-1,0 0 1,0 1 0,0-1 0,0 1-1,0 0 1,0 0 0,0 0 0,1 0-1,-1 1 1,1-1 0,0 1 0,0 0-1,0 0 1,0 0 0,0 1 0,1-1-1,-1 0 1,1 1 0,0 0 0,0 0-1,0 0 1,1-1 0,-1 1 0,1 1-1,-1 6 1,-2 10-2,0 1 1,2-1-1,0 1 1,3 36-1,-1-54 2,1 1-1,-1-1 1,1 0 0,0 0 0,0 0-1,0 0 1,1 0 0,-1 0-1,1-1 1,0 1 0,0 0 0,1-1-1,-1 1 1,1-1 0,-1 0-1,1 0 1,0 0 0,0 0 0,0 0-1,1-1 1,-1 0 0,1 1-1,-1-1 1,1 0 0,0-1 0,0 1-1,6 1 1,7 2-1,-1-1-1,1-1 1,0-1 0,0 0-1,25-1 1,-39-2 1,0 1 0,0-1 0,0 1 0,-1-1 0,1 0 0,0 0 0,-1 0 0,1-1 0,-1 1 0,1-1 0,-1 1 0,0-1 0,1 0 0,-1 1 0,0-1 0,0-1 0,0 1 0,0 0 0,-1 0 0,1-1 0,-1 1 0,1-1 0,-1 1 0,0-1 0,0 1 0,0-1 0,0 0 0,0-5 0,4-11 0,-1 0 0,-1-1 1,0-22-1,-1 20 2,14-519 39,-16 473-21,0 67-20,1 0 0,-1 1 0,0-1 0,0 0 0,0 0 0,0 1 0,0-1 0,0 0 0,0 0 0,0 0 0,0 1 0,0-1 0,0 0 0,0 0 0,0 1 0,-1-1 0,1 0 0,0 1 0,-1-1 0,1 0 0,0 1 0,-1-1 0,1 0 0,-1 1 0,1-1 0,-1 0 0,-3 5 0,-1 15 0,-5 286 0,11-219 0,-1-54 0,2 1 0,2-1 0,7 36 0,-7-52 0,1 1 0,0-1 0,1 0 0,0 0 0,2-1 0,0 0 0,17 25 0,-19-34 0,-1 0 0,1 0 0,0-1 0,1 0 0,-1 0 0,1-1 0,0 1 0,0-2 0,1 1 0,-1-1 0,1 0 0,0 0 0,-1-1 0,1 0 0,0-1 0,0 1 0,0-2 0,9 1 0,-10-1 0,1 0 0,-1 0 0,1-1 0,-1 0 0,0 0 0,1-1 0,-1 0 0,0 0 0,0-1 0,0 0 0,0 0 0,0 0 0,-1-1 0,0 0 0,0 0 0,0-1 0,0 0 0,0 0 0,6-8 0,-2-1 0,-1-1 0,0 0 0,-1-1 0,-1 0 0,0 0 0,-1 0 0,-1-1 0,0 0 0,3-26 0,-2-13 0,-2-91 0,-4 119 0,0 22 0,-4-47 0,4 50 0,-1-1 0,1 2 0,-1-1 0,0 0 0,0 0 0,-1 0 0,1 0 0,0 1 0,-1-1 0,0 0 0,0 1 0,1-1 0,-1 1 0,-4-3 0,5 4 0,0 1 0,1-1 0,-1 1 0,0 0 0,1 0 0,-1 0 0,0-1 0,0 1 0,0 0 0,1 0 0,-1 0 0,0 0 0,0 0 0,1 0 0,-1 0 0,0 0 0,0 1 0,1-1 0,-1 0 0,0 0 0,0 1 0,1-1 0,-1 0 0,0 1 0,1-1 0,-1 1 0,0-1 0,1 1 0,-1-1 0,1 1 0,-1-1 0,1 1 0,-1-1 0,1 1 0,-1 0 0,1-1 0,0 1 0,-1 1 0,-4 7 0,1 0 0,0 1 0,0 0 0,1-1 0,0 1 0,1 1 0,-2 10 0,-4 77 0,8-96 0,-4 55 0,9 101 0,-5-151 0,1 0 0,0 0 0,0 0 0,1-1 0,0 1 0,0 0 0,1-1 0,0 1 0,0-1 0,1 0 0,-1 0 0,1 0 0,0 0 0,1-1 0,0 1 0,-1-1 0,2-1 0,-1 1 0,0-1 0,1 1 0,0-2 0,0 1 0,0-1 0,1 0 0,-1 0 0,1 0 0,-1-1 0,1 0 0,0 0 0,11 0 0,-9-1-3,10 1 5,-1-1 0,0-1 1,36-4-1,-51 4-5,0-1 1,1 1 0,-1-1-1,0 0 1,0 0-1,1 0 1,-1 0 0,0-1-1,0 0 1,0 1-1,-1-1 1,1 0 0,0 0-1,-1 0 1,1-1-1,-1 1 1,0 0 0,1-1-1,-1 0 1,0 0-1,-1 1 1,1-1 0,0 0-1,-1 0 1,0-1-1,0 1 1,2-6 0,-1-22-305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55.61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 1377 31038,'0'0'24,"0"0"0,0 0-1,0 0 1,0 0 0,0 0-1,0 0 1,0 0 0,0 0-1,0 0 1,-1-1 0,1 1-1,0 0 1,0 0 0,0 0-1,0 0 1,0 0 0,0 0-1,0 0 1,0 0 0,0 0-1,0 0 1,0 0 0,0 0-1,-1 0 1,1 0 0,0 0-1,0-1 1,0 1 0,0 0 0,0 0-1,0 0 1,0 0 0,0 0-1,-1 0 1,1 0 0,0 0-1,0 0 1,0 1 0,0-1-1,0 0 1,0 0 0,0 0-1,0 0 1,0 0 0,-1 0-1,1 0 1,0 0 0,0 0-1,0 0 1,0 0 0,0 0-1,0 0 1,0 0 0,0 0-1,0 0 1,0 1 0,0-1-1,0 0 1,0 0 0,-1 0 0,6-14 258,11-18-352,71-95 100,26-43 7,-56 67-34,68-169-1,-96 193-2,-2-1 0,28-159 0,-48 189 0,0-78 0,-7 123 0,0 1 0,0-1 0,0 1 0,-1 0 0,1-1 0,-1 1 0,0-1 0,0 1 0,0 0 0,-1 0 0,0 0 0,-2-4 0,2 6 0,0 0 0,0 0 0,0 0 0,0 0 0,-1 1 0,1-1 0,-1 1 0,1 0 0,-1-1 0,1 1 0,-1 1 0,0-1 0,0 0 0,1 1 0,-1-1 0,0 1 0,0 0 0,-5 0 0,1-1 0,0 1 0,1 0 0,-1 0 0,0 1 0,0 0 0,1 0 0,-1 0 0,0 1 0,1 0 0,-1 0 0,1 1 0,0 0 0,0 0 0,0 0 0,0 1 0,0 0 0,1 0 0,0 0 0,0 1 0,0 0 0,0 0 0,1 0 0,0 0 0,0 1 0,0 0 0,1 0 0,-1 0 0,2 0 0,-1 0 0,1 1 0,-1-1 0,0 10 0,-1 0 0,1 1 0,1-1 0,0 1 0,1-1 0,1 1 0,1-1 0,0 1 0,1-1 0,1 1 0,6 21 0,1-8 0,2-1 0,0 0 0,2-1 0,28 41 0,9 9 0,-13-23 0,57 113 0,-89-155 0,-2 0 0,1 1 0,-2-1 0,1 1 0,1 18 0,-5-26 0,1 0 0,-1-1 0,0 1 0,0 0 0,-1 0 0,0-1 0,0 1 0,0 0 0,0-1 0,-1 1 0,0-1 0,0 0 0,-1 1 0,1-1 0,-6 7 0,1-4 0,0-1 0,-1 0 0,1-1 0,-2 1 0,1-2 0,0 1 0,-1-1 0,0 0 0,0-1 0,-1 0 0,1-1 0,-12 3 0,-2 0 0,-1-2 0,1 0 0,-1-2 0,-27 0 0,41-3 0,0 1 0,0-1 0,0-1 0,1 0 0,-1 0 0,1-1 0,-1 0 0,-11-6 0,17 6 0,-1 1 0,1 0 0,0-1 0,0 0 0,0 0 0,0 0 0,0 0 0,1-1 0,-1 0 0,1 1 0,0-1 0,0 0 0,0-1 0,1 1 0,0 0 0,-1-1 0,2 0 0,-3-7 0,4 12 0,1-1 0,-1 1 0,1-1 0,0 1 0,-1 0 0,1-1 0,0 1 0,0 0 0,-1 0 0,1-1 0,0 1 0,0 0 0,-1 0 0,1 0 0,0 0 0,0 0 0,-1 0 0,1 0 0,0 0 0,0 0 0,1 1 0,0-1 0,332 2 0,-321-3 0,1-1 0,-1 0 0,0-1 0,0 0 0,0-1 0,-1-1 0,1 0 0,-1 0 0,0-1 0,-1-1 0,1 0 0,-1-1 0,-1 0 0,0 0 0,0-1 0,0 0 0,12-17 0,-9 10 0,-1 0 0,-1 0 0,-1-1 0,0-1 0,-1 0 0,-1 0 0,-1 0 0,-1-1 0,0 0 0,-1-1 0,2-22 0,-3-68 0,-4 108 0,0-1 0,1 1 0,-1-1 0,-1 1 0,1 0 0,0-1 0,-1 1 0,1 0 0,-1-1 0,0 1 0,1 0 0,-1-1 0,0 1 0,-1 0 0,1 0 0,0 0 0,-1 0 0,1 0 0,-1 0 0,1 1 0,-1-1 0,-2-1 0,0 1 0,1 0 0,-1 1 0,0 0 0,0 0 0,0 0 0,0 0 0,0 1 0,0-1 0,0 1 0,0 0 0,0 1 0,-5 0 0,5 0 0,0-1 0,1 2 0,0-1 0,-1 0 0,1 1 0,0 0 0,-1-1 0,1 1 0,0 0 0,0 1 0,1-1 0,-1 1 0,0-1 0,1 1 0,-1 0 0,1 0 0,0 0 0,0 0 0,0 0 0,1 0 0,-1 1 0,1-1 0,-2 5 0,-2 6 0,0 1 0,1-1 0,1 1 0,-2 23 0,3-18 0,1-1 0,1 1 0,1-1 0,1 1 0,0 0 0,1-1 0,7 21 0,-8-34 0,0 1 0,1 0 0,-1-1 0,1 0 0,1 0 0,-1 0 0,1 0 0,0 0 0,1-1 0,-1 1 0,1-1 0,0 0 0,0-1 0,1 1 0,-1-1 0,1 0 0,0-1 0,0 1 0,1-1 0,-1 0 0,0-1 0,1 0 0,8 3 0,-6-3 0,-1 0 0,1-1 0,-1 0 0,1 0 0,-1-1 0,1 0 0,-1 0 0,1-1 0,0 0 0,-1 0 0,0-1 0,1 0 0,-1-1 0,0 0 0,0 0 0,0-1 0,0 0 0,-1 0 0,0-1 0,0 0 0,0 0 0,0 0 0,6-8 0,-3 2 0,0-1 0,0 0 0,-1-1 0,-1 0 0,0-1 0,10-25 0,-3-2 0,11-46 0,-19 60 0,-7 26 0,0 1 0,0-1 0,0 0 0,0 1 0,0-1 0,0 0 0,0 1 0,1-1 0,-1 0 0,0 1 0,0-1 0,1 1 0,-1-1 0,0 0 0,0 1 0,1-1 0,-1 1 0,1-1 0,-1 1 0,0-1 0,1 1 0,-1 0 0,1-1 0,-1 1 0,1-1 0,0 1 0,-1 0 0,1-1 0,-1 1 0,1 0 0,-1 0 0,1 0 0,0-1 0,-1 1 0,1 0 0,0 0 0,-1 0 0,1 0 0,0 0 0,-1 0 0,1 0 0,-1 0 0,1 0 0,0 1 0,-1-1 0,1 0 0,0 0 0,-1 0 0,1 1 0,0 0 0,25 25 0,-18-17 0,52 34 0,-60-44 0,1 1 0,-1-1 0,1 0 0,-1 1 0,0-1 0,0 0 0,1 1 0,-1-1 0,0 0 0,0 0 0,0 0 0,0 1 0,0-1 0,0 0 0,0 0 0,0 1 0,0-1 0,0 0 0,0 0 0,0 0 0,-1 1 0,1-1 0,0 0 0,-1 1 0,1-1 0,-1-1 0,-4 0 0,0 1 0,-1 0 0,1 0 0,0 1 0,0-1 0,-1 1 0,1 0 0,0 1 0,-1-1 0,1 1 0,0 0 0,0 0 0,0 1 0,0 0 0,0 0 0,0 0 0,0 0 0,1 1 0,-1-1 0,1 1 0,-6 5 0,3-2 0,0 0 0,1 1 0,0 1 0,0-1 0,0 1 0,1 0 0,1 0 0,-1 0 0,1 0 0,0 1 0,-2 10 0,2-3 0,0 0 0,2 0 0,0 0 0,0 1 0,2 25 0,1-37 0,-1 0 0,1 0 0,0 0 0,0-1 0,0 1 0,1 0 0,-1-1 0,1 1 0,1-1 0,-1 1 0,0-1 0,1 0 0,0 0 0,0 0 0,0 0 0,1 0 0,-1-1 0,1 0 0,0 1 0,-1-2 0,2 1 0,-1 0 0,0-1 0,0 1 0,1-1 0,0 0 0,-1-1 0,1 1 0,5 0 0,14 3 0,1 0 0,-1-2 0,1-1 0,35-2 0,-57 0 0,6 0 0,0-1 0,0 0 0,0 0 0,0-1 0,-1-1 0,1 1 0,-1-1 0,0-1 0,1 1 0,-2-1 0,1-1 0,0 0 0,-1 0 0,0 0 0,0-1 0,0 0 0,-1 0 0,0-1 0,0 0 0,-1 0 0,0 0 0,0 0 0,0-1 0,-1 0 0,0 0 0,-1 0 0,0-1 0,0 1 0,-1-1 0,0 0 0,0 1 0,0-17 0,1-11 0,-1 0 0,-2 0 0,-5-36 0,5 71 0,0 0 0,0 0 0,0 0 0,-1 0 0,1 0 0,0 0 0,0 0 0,-1 1 0,1-1 0,-1 0 0,1 0 0,-1 0 0,1 0 0,-1 1 0,1-1 0,-1 0 0,0 1 0,1-1 0,-1 0 0,0 1 0,0-1 0,1 1 0,-1-1 0,0 1 0,0-1 0,-1 0 0,-1 7 0,0 23 0,2 0 0,1 32 0,1-15 0,-1-39 0,1 1 0,0 0 0,0-1 0,0 1 0,1-1 0,0 0 0,1 0 0,5 12 0,-7-16 0,0-1 0,1 1 0,0 0 0,-1-1 0,1 1 0,0-1 0,0 0 0,0 0 0,1 1 0,-1-1 0,0-1 0,1 1 0,0 0 0,-1 0 0,1-1 0,0 0 0,0 0 0,-1 1 0,1-1 0,0-1 0,0 1 0,0 0 0,6-1 0,-3 1 0,1-1 0,-1-1 0,0 1 0,0-1 0,0 0 0,0-1 0,10-3 0,-13 3 0,1 0 0,-1 0 0,1 0 0,-1-1 0,0 0 0,0 1 0,0-1 0,0 0 0,0-1 0,-1 1 0,1 0 0,2-6 0,1-4 0,0 0 0,0-1 0,-2 1 0,1-1 0,-2 0 0,0 0 0,1-19 0,1-83 0,-5 103 0,-1 71 0,-1-32 0,1 0 0,2 1 0,0-1 0,8 38 0,-8-59 0,0-1 0,0 1 0,1-1 0,-1 0 0,1 1 0,0-1 0,1 0 0,-1 0 0,0 0 0,1-1 0,0 1 0,0 0 0,0-1 0,1 0 0,-1 0 0,1 0 0,-1 0 0,1 0 0,0-1 0,0 0 0,0 0 0,1 0 0,-1 0 0,0 0 0,1-1 0,-1 0 0,1 0 0,-1 0 0,1-1 0,0 1 0,-1-1 0,1 0 0,0-1 0,-1 1 0,6-2 0,-7 1 0,0 0 0,0-1 0,0 1 0,0-1 0,0 0 0,0 0 0,-1 0 0,1 0 0,-1-1 0,0 1 0,1 0 0,-1-1 0,0 0 0,-1 1 0,1-1 0,0 0 0,-1 0 0,1 0 0,-1 0 0,1-6 0,2-4 0,0-1 0,-2 1 0,3-24 0,-3-125 0,-3 93 0,2 67 0,-1 0 0,0 0 0,1 1 0,-1-1 0,1 0 0,-1 0 0,1 0 0,0 1 0,0-1 0,0 0 0,0 1 0,0-1 0,0 1 0,0-1 0,0 1 0,1-1 0,-1 1 0,1 0 0,-1 0 0,1 0 0,-1-1 0,1 2 0,0-1 0,-1 0 0,1 0 0,0 0 0,0 1 0,0-1 0,-1 1 0,1 0 0,3-1 0,8-1 0,1 1 0,-1 0 0,20 1 0,-18 1 0,-12-1 0,1 0 0,-1 0 0,1 1 0,-1-1 0,1 1 0,-1 0 0,1 0 0,-1 0 0,0 0 0,0 1 0,1-1 0,-1 1 0,0 0 0,0 0 0,-1 0 0,1 0 0,3 4 0,-2-1 0,0 0 0,-1 0 0,1 0 0,-1 0 0,-1 1 0,1-1 0,-1 1 0,0 0 0,2 8 0,0 4 0,-2 0 0,0 0 0,-1 0 0,0 0 0,-5 35 0,1-38 0,0-1 0,-1 1 0,-7 17 0,7-21 0,0 0 0,0 1 0,1-1 0,1 1 0,0 0 0,0 13 0,2-24 0,0 0 0,0 0 0,0 0 0,0 0 0,0 0 0,0 0 0,0 0 0,1 0 0,-1 0 0,1 0 0,-1 0 0,0 0 0,1 0 0,0 0 0,-1-1 0,1 1 0,-1 0 0,1 0 0,0 0 0,0-1 0,-1 1 0,1 0 0,0-1 0,0 1 0,0-1 0,0 1 0,0-1 0,0 1 0,0-1 0,0 0 0,0 1 0,1-1 0,39 1 0,-24-2 0,-10 1 0,0 0 0,0 0 0,0-1 0,-1 0 0,1-1 0,-1 1 0,1-1 0,-1 0 0,1-1 0,-1 0 0,0 0 0,0 0 0,0-1 0,-1 0 0,1 0 0,-1 0 0,0 0 0,0-1 0,0 0 0,-1 0 0,0-1 0,0 1 0,0-1 0,3-6 0,-1 0 0,0 0 0,-1 0 0,0 0 0,0-1 0,-2 0 0,0 0 0,0 0 0,1-23 0,-2-8 0,-5-57 0,3 97 0,0 3 0,1 1 0,-1-1 0,0 0 0,0 0 0,0 0 0,0 0 0,0 0 0,0 0 0,-1 0 0,1 0 0,0 0 0,0 0 0,-1 0 0,1 1 0,0-1 0,-1 0 0,1 0 0,-1 0 0,1 0 0,-2-1 0,-4 23 0,3 107 0,4-86 0,-2-37 0,1 0 0,0 1 0,1-1 0,-1 0 0,1 0 0,0 0 0,1 1 0,-1-1 0,1 0 0,0-1 0,0 1 0,1 0 0,-1 0 0,1-1 0,0 0 0,0 1 0,1-1 0,-1 0 0,1-1 0,0 1 0,0-1 0,0 1 0,0-1 0,1 0 0,-1-1 0,1 1 0,-1-1 0,1 0 0,0 0 0,0 0 0,0-1 0,1 0 0,4 1 0,-1-1 0,0-1 0,0 0 0,0 0 0,0-1 0,16-3 0,-20 3 0,-1 0 0,0-1 0,0 0 0,0 0 0,0 0 0,0 0 0,0-1 0,-1 1 0,1-1 0,-1 0 0,0 0 0,1 0 0,4-7 0,0-3 0,0 1 0,-1-1 0,-1-1 0,0 1 0,0-1 0,-2 0 0,1 0 0,-2-1 0,3-23 0,-1-12 0,-4-74 0,-2 68 0,1 30 0,-2 1 0,0-1 0,-2 1 0,-9-36 0,12 60 0,-5-18 0,6 20 0,0-1 0,0 0 0,0 0 0,0 0 0,0 1 0,0-1 0,0 0 0,0 0 0,0 1 0,0-1 0,-1 0 0,1 0 0,0 0 0,0 1 0,0-1 0,0 0 0,0 0 0,-1 0 0,1 1 0,0-1 0,0 0 0,0 0 0,-1 0 0,1 0 0,0 0 0,0 0 0,0 1 0,-1-1 0,1 0 0,0 0 0,0 0 0,-1 0 0,1 0 0,0 0 0,0 0 0,0 0 0,-1 0 0,1 0 0,0 0 0,0 0 0,-1 0 0,1 0 0,0 0 0,0 0 0,-1-1 0,1 1 0,0 0 0,0 0 0,0 0 0,-1 0 0,1 0 0,0 0 0,0-1 0,0 1 0,0 0 0,-1 0 0,1 0 0,0-1 0,0 1 0,0 0 0,0 0 0,0-1 0,-8 27 0,2 0 0,0 1 0,-3 52 0,7 87 0,2-111 0,0-38 0,1 1 0,0-1 0,2 0 0,-1 0 0,2 0 0,1 0 0,0 0 0,12 25 0,-13-34 0,0 0 0,1 0 0,1 0 0,-1-1 0,1 0 0,0 0 0,0 0 0,1-1 0,0 0 0,0-1 0,1 1 0,0-1 0,0 0 0,0-1 0,0 0 0,0-1 0,17 6 0,-14-6 0,-1-1 0,0 0 0,1-1 0,-1 0 0,1 0 0,-1-1 0,19-2 0,-25 1 0,0 1 0,0-1 0,1-1 0,-1 1 0,0-1 0,0 0 0,0 1 0,0-2 0,-1 1 0,1 0 0,0-1 0,-1 0 0,0 0 0,1 0 0,-1 0 0,-1 0 0,1-1 0,0 1 0,-1-1 0,4-7 0,-1 1 0,-1-1 0,-1 0 0,0 0 0,0 0 0,-1 0 0,1-17 0,-2-73 0,-2 56 0,1 44 0,1 1 0,-1 0 0,0 0 0,0-1 0,0 1 0,0 0 0,0-1 0,0 1 0,0 0 0,0-1 0,0 1 0,0 0 0,0-1 0,0 1 0,0 0 0,0-1 0,0 1 0,0 0 0,0-1 0,0 1 0,0 0 0,0-1 0,-1 1 0,1 0 0,0 0 0,0-1 0,0 1 0,-1 0 0,1 0 0,0-1 0,0 1 0,-1 0 0,1 0 0,0-1 0,0 1 0,-1 0 0,1 0 0,0 0 0,-1 0 0,1 0 0,0-1 0,-1 1 0,1 0 0,0 0 0,-1 0 0,1 0 0,0 0 0,-1 0 0,1 0 0,0 0 0,-1 0 0,1 0 0,-1 1 0,0 0 0,0-1 0,1 1 0,-1 0 0,0-1 0,1 1 0,-1 0 0,1 0 0,-1-1 0,1 1 0,-1 0 0,1 0 0,-1 0 0,1 0 0,0 0 0,-1 0 0,1 0 0,0 2 0,-2 10 0,1 0 0,1 0 0,0 0 0,1 0 0,0 0 0,1 0 0,0 0 0,6 16 0,-7-24 0,1 0 0,0-1 0,0 1 0,0-1 0,1 0 0,0 0 0,0 0 0,0 0 0,0 0 0,0-1 0,1 1 0,0-1 0,-1 0 0,1 0 0,1 0 0,-1-1 0,0 1 0,0-1 0,1 0 0,0 0 0,-1-1 0,1 1 0,0-1 0,0 0 0,8 0 0,-13-1 0,13 2 0,0-1 0,0-1 0,14-1 0,-23 0 0,0 0 0,0 0 0,-1 0 0,1 0 0,0 0 0,0-1 0,-1 1 0,1-1 0,-1 0 0,1 0 0,-1-1 0,0 1 0,0-1 0,3-3 0,4-5 0,-1 0 0,-1-1 0,0 0 0,-1 0 0,0-1 0,-1 0 0,-1 0 0,0-1 0,0 1 0,3-22 0,-1-2 0,-3-1 0,1-69 0,-5 107 0,0-1 0,-1 1 0,1-1 0,0 1 0,0-1 0,-1 1 0,1 0 0,0-1 0,0 1 0,-1 0 0,1-1 0,0 1 0,-1 0 0,1-1 0,-1 1 0,1 0 0,-1 0 0,1-1 0,0 1 0,-1 0 0,1 0 0,-1 0 0,1 0 0,-1-1 0,1 1 0,-1 0 0,1 0 0,-1 0 0,1 0 0,-1 0 0,1 0 0,-1 0 0,1 1 0,-1-1 0,1 0 0,0 0 0,-1 0 0,1 0 0,-1 1 0,1-1 0,-1 0 0,1 0 0,0 1 0,-1-1 0,1 0 0,-1 1 0,1-1 0,0 0 0,0 1 0,-1 0 0,-3 3 0,0 0 0,0 0 0,1 1 0,-1-1 0,1 1 0,1 0 0,-1 0 0,0 0 0,-2 8 0,-15 56 0,15-46 0,-13 58 0,3 0 0,-7 137 0,18 168 0,5-241 0,0-69 0,-4 86 0,2-157 0,0 1 0,0-1 0,-1 1 0,1-1 0,-1 1 0,-1-1 0,1 0 0,-1 0 0,0 0 0,0 0 0,0 0 0,-1-1 0,1 0 0,-1 1 0,0-1 0,0-1 0,-1 1 0,1-1 0,-1 1 0,-6 2 0,5-2 0,0-1 0,-1-1 0,1 1 0,0-1 0,-1-1 0,0 1 0,1-1 0,-1 0 0,0 0 0,1-1 0,-1 0 0,0 0 0,0-1 0,1 1 0,-1-1 0,0-1 0,-6-2 0,9 3 0,-1-2 0,1 1 0,0-1 0,0 1 0,0-1 0,0 0 0,0 0 0,1-1 0,0 1 0,-1-1 0,1 0 0,0 0 0,1 0 0,-1 0 0,-3-8 0,0-1 0,0-1 0,1-1 0,-5-27 0,2-2 0,3-1 0,2 0 0,1 0 0,7-68 0,-1 88 0,0 1 0,2 0 0,1 0 0,1 1 0,0 0 0,2 0 0,1 1 0,1 0 0,0 1 0,2 0 0,0 1 0,2 0 0,18-17 0,19-16 0,2 3 0,2 2 0,66-41 0,12 3 0,-82 55 0,-2-2 0,77-66 0,-125 97-1,0-1 1,-1 0-1,1 0 1,-1 0-1,1 0 1,-1 0-1,0-1 1,0 1-1,0-1 0,-1 1 1,1-1-1,1-7 1,-3 9-8,0 1 0,0-1-1,0 0 1,0 0 0,0 0 0,-1 1 0,1-1 0,-1 0 0,1 0 0,-1 1-1,0-1 1,1 1 0,-1-1 0,0 0 0,0 1 0,0-1 0,0 1 0,-1 0 0,1-1-1,0 1 1,-1 0 0,1 0 0,0 0 0,-1 0 0,1 0 0,-1 0 0,0 0-1,1 0 1,-4 0 0,-53-21-501,-19 0-588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47.9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110 147 32351,'1'-6'19,"0"0"1,0 1-1,1-1 1,0 0-1,0 0 0,0 1 1,0-1-1,1 1 1,0 0-1,0 0 1,1 0-1,0 0 1,-1 1-1,1-1 0,1 1 1,-1 0-1,1 0 1,-1 0-1,7-3 1,-3 2-18,0-1-1,0 1 1,1 1 0,-1 0 0,1 0 0,0 1 0,0 0-1,1 0 1,-1 1 0,1 0 0,11-1 0,-20 3-2,0 0 0,1 1 0,-1-1 0,0 0 1,1 0-1,-1 1 0,0-1 0,1 1 0,-1-1 1,0 1-1,0-1 0,1 1 0,-1 0 0,0-1 1,0 1-1,0 0 0,0 0 0,0 0 0,0 0 0,0 0 1,0 0-1,-1 0 0,1 0 0,0 1 0,-1-1 1,1 0-1,-1 0 0,1 1 0,-1-1 0,1 3 1,1 3-2,-1 1 1,0 0 0,-1 0 0,0 10 0,0-7 0,0 3 0,-1 0 0,0-1 0,-1 1 0,0-1 0,-1 1 0,0-1 0,-1 0 0,-1 0 0,0 0 0,-1-1 0,0 1 0,-1-1 0,0-1 0,-10 12 0,-135 149-4,66-80-37,70-72 38,16-20 3,0 0 0,0-1 0,0 1 0,0 0 0,0 0 0,0 0 0,0 0 0,0 0 0,0-1 0,0 1 0,0 0 0,0 0 0,0 0 0,0 0 0,0 0 0,-1 0 0,1 0 0,0 0 0,0-1 0,0 1 0,0 0 0,0 0 0,0 0 0,0 0 0,-1 0 0,1 0 0,0 0 0,0 0 0,0 0 0,0 0 0,0 0 0,-1 0 0,1 0 0,0 0 0,0 0 0,0 0 0,0 0 0,0 0 0,-1 0 0,1 0-1,0 0 1,0 0 0,0 0 0,0 0 0,0 0 0,0 0 0,-1 0 0,1 1 0,0-1 0,0 0 0,0 0 0,0 0 0,0 0 0,1-14 4,7-8-2,1 1 0,1 0 0,1 1 1,0 0-1,19-23 0,-29 42-2,-1 0 0,1 0 0,-1 0 0,1 0 0,0 0 0,-1 0 0,1 0 0,0 0 0,0 0 0,0 0 0,0 1 0,0-1 0,0 0 0,0 1 0,0-1 0,0 1 0,0-1 0,0 1 0,0-1 0,0 1 0,0 0 0,0 0 0,1-1 0,-1 1 0,0 0 0,0 0 0,0 0 0,0 0 0,1 0 0,-1 1 0,0-1 0,0 0 0,0 0 0,0 1 0,0-1 0,1 1 0,-1-1 0,0 1 0,0-1 0,0 1 0,0 0 0,0-1 0,-1 1 0,1 0 0,0 0 0,0 0 0,0 1 0,7 7 0,-1 0 0,0 0 0,-1 1 0,6 12 0,0-1 0,-2-6 0,1 0 0,1 0 0,0-1 0,1-1 0,28 23 0,-32-30 0,0 0 0,0 0 0,1-1 0,-1 0 0,1-1 0,1 0 0,-1 0 0,0-1 0,1-1 0,0 1 0,15 0 0,-6-2-33,-1-1 0,30-3 0,-9-7-332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48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805 33 32159,'-15'-7'45,"-1"2"1,0 0-1,-1 0 1,1 2-1,-1 0 1,0 1 0,0 0-1,0 2 1,1 0-1,-24 3 1,19 0-34,0 2 1,1 0-1,-1 1 1,1 1-1,0 1 1,1 1-1,-27 16 1,13-3-13,1 2 0,0 1 0,2 1 0,1 2 1,2 1-1,0 1 0,2 1 0,-28 46 1,35-47-1,1 1 0,2 0 1,1 1-1,1 1 1,2 1-1,1-1 0,2 1 1,1 1-1,2 0 0,1 0 1,2 0-1,1 0 1,6 53-1,-2-70-1,0-1 0,1 1 0,1-1 0,1 0 0,0 0 0,1-1 0,1 1 0,0-2 0,1 1 0,1-1 0,1 0 0,0-1 0,0-1 0,17 15 0,-13-14-1,1-1 1,1-1 0,0-1-1,1 0 1,0-1 0,0-1 0,1-1-1,1 0 1,-1-1 0,1-2 0,0 0-1,22 3 1,-6-4 1,0 0-1,1-3 1,-1-1 0,0-1 0,1-2-1,-1-2 1,44-11 0,-60 10 2,1-1 0,-1-1 0,0 0 0,0-2 0,-1 0 0,-1-1 0,0-1 0,0-1 0,-1 0 0,-1-1 0,0-1 1,-1-1-1,20-26 0,-22 21-2,0 0 0,-2 0 0,0-1 1,-2 0-1,0-1 0,-2 0 0,0-1 1,-2 0-1,-1 1 0,0-2 0,-2 1 1,-1 0-1,0 0 0,-2-1 0,-1 1 1,-1 0-1,-1 0 0,-1 0 0,-1 1 1,-2-1-1,-12-29 0,4 23 0,0 1 0,-2 1 0,-1 1 0,-1 0 0,-47-47 0,52 59 0,-1 1 0,-1 1 0,0 0 0,-1 1 0,0 1 0,-1 1 0,0 0 0,0 2 0,-1 0 0,-31-8 0,32 12 0,-1 1 0,1 0 0,-1 1 0,0 2 0,-36 2 0,46-1 0,1 1 0,0 0-1,0 0 1,1 1 0,-1 0-1,0 0 1,1 1-1,0 0 1,0 1 0,0 0-1,0 0 1,1 1-1,0-1 1,-8 10 0,3-1-19,1 1 1,0 0-1,1 1 1,1 0 0,1 1-1,0 0 1,1 0-1,1 1 1,-5 18 0,-11 70-513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50.9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32655,'0'-30'75,"0"36"-42,0 56-29,25 321-4,-11-218 0,2 41-27,-15-201 24,-2-4 3,1 0-1,0 0 1,0 0 0,0 1 0,0-1-1,1 0 1,-1 0 0,0 0 0,0 0-1,1-1 1,-1 1 0,0 0 0,1 0-1,-1 0 1,1 0 0,-1 0 0,2 1-1,-2-2 1,1 0 0,-1 0-1,0-1 1,1 1 0,-1 0 0,0 0-1,1-1 1,-1 1 0,0 0-1,1 0 1,-1-1 0,0 1 0,1 0-1,-1-1 1,0 1 0,0 0-1,0-1 1,1 1 0,-1-1 0,0 1-1,0 0 1,0-1 0,0 1-1,0-1 1,0 1 0,0-1 0,0 1-1,0 0 1,0-1 0,0 1-1,0-1 1,0 1 0,0 0-1,0-1 1,0 1 0,-1-1 0,17-238 14,-1 1-15,-9 180 1,3 1 0,18-60 0,-23 103 0,0 0 0,1 1 0,1 0 0,0 0 0,13-19 0,-18 29 1,1 1 0,0-1-1,-1 1 1,1 0 0,0 0 0,0-1 0,0 1 0,0 1 0,1-1 0,-1 0 0,0 0 0,1 1 0,-1 0 0,1-1 0,0 1-1,-1 0 1,1 0 0,0 0 0,0 1 0,0-1 0,-1 1 0,1 0 0,0-1 0,0 1 0,0 0 0,0 1 0,0-1 0,0 0-1,0 1 1,-1 0 0,1-1 0,0 1 0,0 0 0,2 2 0,-2-1-2,-1-1 1,0 1-1,1 0 1,-1 0-1,0 0 0,0 0 1,-1 0-1,1 0 1,0 1-1,-1-1 1,1 1-1,-1-1 0,0 1 1,1 2-1,11 42-17,-9-22 17,0 0-1,-2-1 1,0 39 0,-3-52 1,0 0 0,0-1 0,-1 0 0,0 1 0,-1-1 0,0 0 0,0 0 0,-1 0 0,-1-1 0,-9 18 0,-1-8-5,-1-1-1,0 0 1,-2-1 0,0 0-1,0-2 1,-2 0 0,0-1-1,0-1 1,-35 16 0,68-43-94,-3 5 103,0 0-1,1 1 1,0 1-1,1 0 1,-1 0 0,1 1-1,0 0 1,1 1 0,0 1-1,-1 0 1,2 1-1,-1 0 1,22-2 0,-33 6-4,0-1 0,0 1 0,0 0 1,-1-1-1,1 1 0,0 0 0,-1 0 1,1 0-1,-1 0 0,1 1 0,-1-1 0,1 0 1,-1 1-1,0-1 0,0 1 0,1-1 1,-1 1-1,0-1 0,-1 1 0,1 0 1,0-1-1,0 1 0,0 3 0,17 55 0,-13-41 3,0-1-1,1 1 1,1-1 0,1 0 0,19 33 0,-23-44-3,1 0 0,0-1 0,1 0 0,-1 0 0,1-1 0,0 1 0,1-1-1,-1-1 1,1 1 0,0-1 0,0 0 0,0-1 0,1 0 0,12 4 0,-1-3 3,0-1 0,1-1 0,-1 0 1,29-3-1,-20 1-3,-22 0 1,0 0 1,0-1-1,0 0 0,0 0 1,-1 0-1,1 0 1,0-1-1,-1 0 0,1 0 1,-1-1-1,1 0 0,-1 0 1,0 0-1,0 0 1,-1-1-1,1 0 0,5-5 1,-5 2 0,1 0 0,-1-1 0,0 1 0,-1-1 1,0 0-1,0 0 0,0 0 0,-1-1 0,-1 1 0,1-1 0,0-9 1,2-10 4,-2 1 0,-1-1 1,-3-43-1,0 55-5,0 1 0,-2 0 0,0 0 0,0 0 0,-2 0 0,1 0 0,-14-24 0,16 34-2,-1 1 0,0 0 0,0 0 0,0 0 0,0 0 0,-1 0 0,1 1 0,-1-1 0,-7-3 0,9 5 0,0 1 0,0 0 0,0 0 0,0 1 0,0-1 0,0 0 0,0 1 0,0-1 0,0 1 0,0 0 0,0 0 0,0-1 0,0 1 0,0 1 0,-1-1 0,1 0 0,0 0 0,0 1 0,0 0 0,0-1 0,0 1 0,0 0 0,0 0 0,0 0 0,-2 1 0,0 2 0,0-1 0,0 1 0,0 0 0,1 0 0,0 1 0,0-1 0,0 1 0,0-1 0,0 1 0,1 0 0,0 0 0,0 0 0,1 0 0,-1 0 0,1 0 0,-1 7 0,-1 13 0,1 0 0,1 28 0,1-50 0,0 11 0,1-1 0,1 0 0,0 0 0,1-1 0,1 1 0,0 0 0,0-1 0,1 0 0,1 0 0,0 0 0,0-1 0,1 0 0,1 0 0,0-1 0,0 0 0,1 0 0,0-1 0,1 0 0,0 0 0,1-1 0,-1-1 0,1 0 0,1 0 0,-1-1 0,1-1 0,0 1 0,1-2 0,-1 0 0,1-1 0,0 0 0,0 0 0,24 0 0,-33-3 0,0 0 0,0-1 0,-1 1 0,1-1 0,0 0 0,0 0 0,-1 0 0,1-1 0,0 1 0,-1-1 0,0 0 0,1 0 0,-1 0 0,0 0 0,5-5 0,-3 1 0,1 0 0,-1 0 0,0-1 0,-1 1 0,0-1 0,0 0 0,4-9 0,1-9 0,0 0 0,-2-1 0,7-40 0,-6-5 0,-2 0 0,-6-90 0,0 85 0,14 516 0,-1-79 0,-13-175 0,6-256 0,-7-22 0,6-180 0,-2 224 0,3 0 0,2 0 0,21-72 0,-25 108 0,1-1 0,0 1 0,0 0 0,2 1 0,10-17 0,-16 26 0,0 0 0,0 0 0,1 1 0,-1-1 0,0 0 0,1 1 0,0-1 0,-1 0 0,1 1 0,0 0 0,0 0 0,0-1 0,0 1 0,0 0 0,0 0 0,0 1 0,0-1 0,0 0 0,0 1 0,0-1 0,1 1 0,-1 0 0,0 0 0,0 0 0,1 0 0,-1 0 0,0 0 0,0 0 0,0 1 0,1-1 0,-1 1 0,0 0 0,0-1 0,0 1 0,0 0 0,0 0 0,0 1 0,0-1 0,0 0 0,-1 1 0,3 1 0,4 5 0,0 0 0,-1 0 0,0 1 0,-1 0 0,1 0 0,-2 1 0,1-1 0,-2 1 0,1 1 0,5 19 0,-4-9 0,-2 0 0,0 0 0,-1 1 0,0 37 0,-3-56 0,0 1 0,-1 0 0,1-1-1,-1 1 1,0-1 0,0 1 0,0-1 0,0 0 0,-1 1 0,0-1-1,1 0 1,-1 0 0,0 0 0,-5 5 0,1-2 1,0 0-1,0-1 1,0 0 0,-1 0 0,1-1-1,-11 5 1,-5 1-11,-1-1 0,1-1 0,-38 8 0,59-16-14,10 0-22,218-12 39,-195 8 13,-1-1 0,0-2 0,0-1 0,0-2 1,34-15-1,-58 21-4,1 0 0,-1 0 0,0-1 0,0 0 0,0 0 0,-1-1 0,0 1 0,0-1 0,0-1 0,-1 1 0,0-1 0,0 0 0,-1 0 0,1-1 0,-2 1 0,1-1 0,-1 0 0,0 0 0,-1 0 0,0 0 0,0 0 0,-1 0 0,0-1 0,0-8 0,2-162 25,-4 105-27,0 29 0,-2 0 0,-1 0 0,-21-80 0,17 106 0,3 17 0,1 15 0,-1 330 0,5-304 0,1-16 0,1 0 0,1 0 0,0 0 0,2-1 0,1 0 0,13 35 0,-14-47 0,0 0 0,0 0 0,1-1 0,0 0 0,0 0 0,16 16 0,-17-21 0,0 1 0,0-1 0,1 0 0,-1 0 0,1-1 0,0 1 0,0-1 0,1-1 0,-1 1 0,1-1 0,-1 0 0,8 1 0,2-1 0,0 0 0,-1 0 0,1-2 0,0 0 0,0-1 0,24-4 0,-32 3 0,-1 0 0,1 0 0,0-1 0,-1 0 0,0-1 0,1 1 0,-1-1 0,-1-1 0,1 1 0,-1-1 0,1 0 0,-1-1 0,-1 1 0,9-11 0,-7 6 0,-1 0 0,0 0 0,-1-1 0,0 1 0,0-1 0,-1-1 0,0 1 0,-1 0 0,2-17 0,-1-7 0,-1-62 0,-3 83 0,-1 0 0,0 0 0,-1-1 0,0 2 0,-2-1 0,-6-20 0,9 30 0,0 1 0,-1-1 0,1 1 0,-1 0 0,0-1 0,0 1 0,0 0 0,0 0 0,-1 0 0,1 1 0,-1-1 0,1 1 0,-1-1 0,0 1 0,0 0 0,0 0 0,0 0 0,-1 0 0,1 1 0,0-1 0,-1 1 0,1 0 0,-1 0 0,1 0 0,-1 0 0,0 1 0,1-1 0,-1 1 0,0 0 0,-4 1 0,5-1 0,0 1 0,0 0 0,0-1 0,0 1 0,1 0 0,-1 1 0,0-1 0,1 0 0,-1 1 0,0 0 0,1-1 0,0 1 0,-1 0 0,1 0 0,-2 3 0,0 0 0,0 1 0,0-1 0,1 1 0,0 0 0,0 0 0,-4 9 0,2 3 0,0 0 0,2 0 0,0 0 0,-1 22 0,3-27 0,-1 9 0,1 1 0,1-1 0,1 1 0,6 41 0,-6-59 0,1 0 0,-1-1 0,1 1 0,0 0 0,0-1 0,0 1 0,0-1 0,1 0 0,0 1 0,0-1 0,0-1 0,0 1 0,1 0 0,-1-1 0,1 1 0,0-1 0,0 0 0,0-1 0,0 1 0,1-1 0,-1 0 0,1 0 0,0 0 0,-1 0 0,1-1 0,0 0 0,8 1 0,-10-1 0,0 0 0,0-1 0,0 1 0,0-1 0,0 0 0,0 0 0,0 0 0,0-1 0,0 1 0,0-1 0,0 1 0,0-1 0,0 0 0,0 0 0,0 0 0,-1-1 0,1 1 0,0-1 0,-1 1 0,1-1 0,-1 0 0,3-2 0,-2-1 0,0 0 0,0 0 0,-1 0 0,0 0 0,0 0 0,0-1 0,-1 1 0,1-1 0,-1 1 0,0-1 0,0-7 0,3-211 0,-5 184 0,0 96 0,0-13 0,5 58 0,-3-94 0,1 1 0,-1-1 0,1 0 0,1 0 0,-1 0 0,1-1 0,1 1 0,-1-1 0,1 1 0,8 10 0,-9-14 0,0 1 0,0-1 0,1 0 0,-1 0 0,1 0 0,-1 0 0,1-1 0,0 0 0,0 1 0,0-1 0,0-1 0,1 1 0,-1-1 0,0 1 0,1-1 0,-1 0 0,1-1 0,5 1 0,-7-1 0,1 1 0,-1-2 0,1 1 0,-1 0 0,1-1 0,-1 1 0,1-1 0,3-1 0,-6 1 0,1 0 0,-1-1 0,1 1 0,-1 0 0,0 0 0,1-1 0,-1 1 0,0-1 0,0 1 0,0-1 0,0 0 0,0 1 0,0-1 0,-1 0 0,1 1 0,0-5 0,5-14 0,-2 0 0,0-1 0,2-42 0,-7-67 0,0 60 0,1-17 0,-2 154 0,3 106 0,0-155 0,0-1 0,2 0 0,0 0 0,1-1 0,1 1 0,1-1 0,14 31 0,-17-43 0,-1-1 0,1 1 0,0-1 0,0 1 0,0-1 0,1 0 0,-1 0 0,1 0 0,0-1 0,-1 1 0,1-1 0,0 0 0,1 0 0,-1 0 0,7 1 0,-8-2 0,0 0 0,0 0 0,1-1 0,-1 0 0,0 1 0,0-1 0,0 0 0,1-1 0,-1 1 0,0-1 0,0 1 0,0-1 0,0 0 0,1 0 0,-1 0 0,-1-1 0,1 1 0,0-1 0,0 1 0,0-1 0,-1 0 0,5-4 0,1-3 0,-2 0 0,1-1 0,-1 1 0,-1-1 0,0 0 0,0-1 0,-1 1 0,4-15 0,19-93 0,-25 108 0,12-70 0,17-76 0,-31 155 0,5-15 0,-3 16 0,-1 12 0,-32 456 0,13-274 0,-9 218 0,15-197 0,11-190 0,0-9 0,1 1 0,-2-1 0,0 1 0,-1-1 0,-1 0 0,0 0 0,-10 24 0,13-38 0,-1 0 0,0 0 0,1 0 0,-1 0 0,0 0 0,0 0 0,0-1 0,0 1 0,0-1 0,-1 1 0,1-1 0,0 0 0,-1 0 0,1 0 0,0 0 0,-1 0 0,0 0 0,1-1 0,-1 1 0,1-1 0,-1 0 0,-5 0 0,2 0 0,0 0 0,-1-1 0,1 0 0,0 0 0,-1-1 0,1 1 0,0-1 0,-11-5 0,4-1 0,-1-1 0,1-1 0,1 0 0,0 0 0,0-1 0,-17-22 0,11 10 0,0-1 0,-25-47 0,36 57 0,1 1 0,0-1 0,1 0 0,0-1 0,1 1 0,1-1 0,0 0 0,1 0 0,1 0 0,0 0 0,1 0 0,1 0 0,2-17 0,-2 28 0,1 0 0,-1-1 0,1 1 0,0 0 0,0 0 0,0 0 0,1 1 0,0-1 0,-1 0 0,1 1 0,4-4 0,45-34 0,-20 17 0,519-399 0,-530 405 1,-17 15-7,-1-1-1,1 1 1,0 0-1,0 0 1,0 1-1,1-1 1,5-2-1,-9 4-246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52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51 32303,'0'0'381,"2"-2"-335,12-5-41,-1 1 0,1 0-1,0 1 1,1 0 0,-1 1 0,1 1 0,21-3 0,107 0-7,-143 6 2,1 0 0,-1 0 0,1 0 0,-1 1 0,0-1 0,1 0 0,-1 0 0,0 0 0,1 1 0,-1-1 0,1 0 0,-1 0 0,0 1 0,1-1 0,-1 0 0,0 1 0,0-1 0,1 0 0,-1 1 0,0-1 0,0 0 0,0 1 0,1-1 0,-1 1 0,0-1 0,0 0 0,0 1 0,0-1 0,0 1 0,0-1 0,0 1 0,0-1 0,0 0 0,0 1 0,0-1 0,0 1 0,0-1 0,0 1 0,0-1 0,0 0 0,-1 1 0,1 0 0,-9 20 0,0-9 0,-2-2 0,0 1 0,0-2 0,0 1 0,-2-1 0,1-1 0,-18 9 0,14-8 0,0 1 0,0 0 0,1 2 0,-17 16 0,30-26 0,0 0 0,0 1 0,0-1 0,0 1 0,0 0 0,1 0 0,0-1 0,-1 1 0,1 0 0,0 0 0,0 0 0,1 0 0,-1 0 0,1 0 0,-1 0 0,1 1 0,0-1 0,0 0 0,0 0 0,1 0 0,-1 0 0,1 0 0,0 0 0,0 0 0,0 0 0,0 0 0,3 5 0,3 4 0,1 1 0,0-1 0,1-1 0,17 18 0,-8-9 0,-9-11 0,-1 1 0,0 0 0,-1 1 0,0-1 0,-1 1 0,0 0 0,-1 1 0,0 0 0,-1-1 0,0 2 0,0-1 0,-2 0 0,0 1 0,0-1 0,0 14 0,-2-24 0,-1-1 0,1 1 0,0-1 0,-1 0 0,1 1 0,-1-1 0,1 1 0,-1-1 0,0 0 0,0 1 0,0-1 0,0 0 0,1 0 0,-1 0 0,-1 0 0,1 0 0,0 0 0,0 0 0,0 0 0,-1 0 0,1 0 0,0-1 0,-1 1 0,1 0 0,0-1 0,-1 1 0,1-1 0,-1 0 0,1 1 0,-1-1 0,-2 0 0,-8 2 0,-1-1 0,-24-1 0,23-1 0,9 1 0,1 0 0,-1-1 0,0 0 0,1 0 0,-1 0 0,1 0 0,0-1 0,-1 1 0,1-1 0,0 0 0,0-1 0,0 1 0,-4-5 0,1 2 0,0-2 0,1 1 0,0-1 0,0 0 0,0 0 0,-6-12 0,5 6 0,1 1-1,0-1 1,0-1-1,2 1 0,-1-1 1,2 1-1,0-1 0,-2-23 1,7 5-75,10 6-197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6:5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1014 132 29726,'-5'-9'144,"-1"0"-1,0 1 1,-1-1 0,0 1 0,0 1 0,-1-1 0,0 1 0,0 0 0,0 1 0,-1 0 0,0 0 0,0 1 0,-1 0 0,1 1 0,-1 0 0,0 0-1,0 1 1,-1 1 0,-17-3 0,-11 0-128,1 2-1,-1 1 0,-52 5 1,66 0-11,1 0 0,0 2 1,0 0-1,0 2 0,1 1 1,-32 15-1,24-7-2,0 1 0,2 2 0,0 1 0,1 2 0,2 0 0,0 2-1,1 1 1,1 0 0,2 2 0,-23 35 0,30-38-3,1 0 0,2 1 0,0 0 0,1 1 0,2 0 0,1 1 0,0 0 0,3 0 0,0 1 0,1-1 0,2 1 0,1 0 0,3 31 0,-1-43 0,1 0 0,1 0 0,1 0 0,0-1-1,1 0 1,0 0 0,1 0 0,1-1 0,1 0 0,0 0 0,0 0 0,1-1-1,1-1 1,1 1 0,-1-2 0,2 1 0,0-2 0,0 1 0,1-2 0,0 0-1,24 13 1,-11-8-1,1-2 0,0-1 0,0-1-1,1-1 1,0-2 0,57 8 0,-25-9-1,1-3 1,78-6-1,-113 1 3,1-1 0,-1-1-1,0-2 1,0 0 0,0-2 0,-1 0 0,47-24 0,-56 23 0,-1-1 0,0 0 0,0-1 0,-1 0 0,0-1 0,-1-1 1,-1 0-1,0 0 0,0-2 0,-1 1 0,-1-1 0,13-28 0,-12 18 2,-2 0 1,0-1-1,-2-1 0,-1 1 0,-1-1 0,-1 0 1,-1-1-1,-3-52 0,-1 56-3,-1-1 0,-1 1-1,-2 0 1,0 0 0,-2 1 0,0 0 0,-2 0 0,0 0-1,-2 1 1,-16-26 0,12 26 0,-2 0 0,0 2 0,-1 0 0,-1 1 0,-1 0 0,-1 2 0,0 1 0,-44-26 0,46 32 0,0 1 0,0 0 0,-1 2 0,1 0 0,-2 2 0,1 0 0,-1 1 0,0 1 0,1 1 0,-1 0 0,-39 4 0,52-1-6,-1 0-1,1 0 1,0 1 0,0 0-1,1 0 1,-1 1-1,0 0 1,1 1 0,0-1-1,0 1 1,0 1 0,0-1-1,0 1 1,1 1-1,0-1 1,0 1 0,-8 11-1,-29 48-310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07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65 247 32415,'0'0'10,"0"-1"0,0 1 0,0-1 0,-1 1-1,1-1 1,0 1 0,0 0 0,0-1 0,0 1 0,0-1 0,0 1 0,-1-1 0,1 1 0,0 0 0,0-1 0,-1 1 0,1-1 0,0 1-1,-1 0 1,1-1 0,0 1 0,-1 0 0,1 0 0,0-1 0,-1 1 0,1 0 0,-1 0 0,1-1 0,-1 1 0,-3 15 77,4 49-150,1-43 93,-1 644-30,0-715 0,1-71 0,-5 0 0,-21-126 0,24 245 0,-8-47 0,2 0 0,-1-59 0,9 101 0,3 10 0,-3-1 0,16 18 0,-2 0 0,0 1 0,21 43 0,28 79 0,-34-56 0,-22-59 0,1 0 0,22 45 0,-31-73 0,1 1 0,-1-1 0,0 1 0,0-1 0,0 1 0,1-1 0,-1 0 0,0 1 0,1-1 0,-1 0 0,0 1 0,1-1 0,-1 0 0,0 1 0,1-1 0,-1 0 0,1 0 0,-1 1 0,0-1 0,1 0 0,-1 0 0,1 0 0,-1 0 0,1 1 0,-1-1 0,1 0 0,-1 0 0,1 0 0,-1 0 0,0 0 0,1 0 0,-1 0 0,1 0 0,-1 0 0,1-1 0,-1 1 0,1 0 0,-1 0 0,1 0 0,-1-1 0,0 1 0,1 0 0,-1 0 0,1-1 0,-1 1 0,0 0 0,1-1 0,-1 1 0,0 0 0,1-1 0,-1 1 0,0-1 0,14-23 0,3-29 0,-3 0 0,-2 0 0,6-80 0,-9 62 0,23-88 0,-33 208 0,3-17 0,-3 51 0,3 135 0,2-162 0,19 104 0,-21-148 0,1 0 0,1 0 0,0 0 0,0-1 0,7 13 0,-9-21 0,0 0 0,0-1 0,0 1 0,0 0 0,0-1 0,0 1 0,0-1 0,1 0 0,0 0 0,-1 0 0,1 0 0,0 0 0,0 0 0,0-1 0,0 0 0,0 1 0,0-1 0,0 0 0,0-1 0,1 1 0,-1 0 0,0-1 0,5 0 0,-3 0 0,0 0 0,0 0 0,0-1 0,0 0 0,0 0 0,0 0 0,0-1 0,-1 0 0,1 0 0,0 0 0,-1 0 0,1-1 0,-1 1 0,0-1 0,7-6 0,-5 3 0,-1-1 0,1 0 0,-1 0 0,0 0 0,-1 0 0,1-1 0,-2 0 0,6-12 0,0-11 0,-1 1 0,-2-1 0,-1-1 0,1-32 0,-3 14 0,-3 32 0,1 0 0,0-1 0,2 1 0,0 0 0,7-22 0,-8 38 0,-1 0 0,0 1 0,1-1-1,-1 1 1,1-1 0,0 1 0,-1 0 0,1-1 0,0 1 0,0 0-1,0 0 1,0 0 0,-1 0 0,1 1 0,1-1 0,-1 0 0,0 1-1,0 0 1,0-1 0,0 1 0,0 0 0,0 0 0,0 0 0,1 0-1,-1 1 1,0-1 0,0 0 0,0 1 0,0 0 0,0-1 0,0 1-1,0 0 1,0 0 0,0 0 0,0 0 0,2 2 0,-1 2-2,-1-1 0,1 0 1,-1 1-1,0-1 0,0 1 1,-1 0-1,1 0 1,-1 0-1,0-1 0,0 1 1,-1 0-1,1 6 0,-22-9 29,16 0-27,-1 0 0,0 0 0,1 0 0,0 1 0,-1 0 0,1 0 0,0 0 0,1 1 0,-1 0 0,1 0 0,-1 0 0,1 0 0,0 1 0,-6 9 0,3-4 0,1 0 0,0 0 0,1 1 0,0-1 0,1 1 0,-5 19 0,6-19-1,0 1 1,1 0-1,1 0 1,0 0-1,1 1 0,0-1 1,3 13-1,-3-21 0,1 1 0,0-1 0,0 0 0,1 0-1,-1 0 1,1 0 0,0 0 0,0 0 0,1 0-1,-1 0 1,1-1 0,0 1 0,-1-1 0,2 0-1,-1 0 1,0 0 0,1 0 0,-1 0 0,1-1 0,0 0-1,-1 1 1,6 1 0,4 0 1,0-1 0,1 0 0,-1-1 0,1 0 0,0-1 0,-1-1 0,20-1 0,-6 1 0,-20 0 1,-1-1 1,0 1-1,1-1 1,-1 0-1,0-1 0,0 0 1,1 0-1,-1 0 0,-1 0 1,1-1-1,0 0 1,-1 0-1,1-1 0,-1 0 1,0 1-1,0-2 0,-1 1 1,1-1-1,-1 1 1,0-1-1,7-10 0,-7 8-1,-1-1 1,1 1-1,-1 0 0,0-1 0,-1 0 0,0 0 0,0 0 0,-1 0 0,0 0 0,0 0 0,-1 0 0,0 0 1,0 0-1,-1 0 0,0 0 0,-1 0 0,-2-11 0,-1 8 0,0-1 0,0 1 0,-1-1 0,0 2 0,-1-1 0,-13-15 0,1 5 0,-38-36 0,50 51 0,0-1 0,0 1 0,0 0 0,-1 1 0,0-1 0,0 2 0,0-1 0,-1 1 0,0 0 0,1 1 0,-1 0 0,-1 1 0,-16-3 0,24 4 0,1 1 0,-1 0 0,1 1 0,0-1 0,-1 0 0,1 0 0,0 0 0,-1 1 0,1-1 0,0 1 0,-1-1 0,1 1 0,0 0 0,0-1 0,0 1 0,-1 0 0,1 0 0,0 0 0,0 0 0,0-1 0,0 2 0,-1 1 0,0-1 0,1 1 0,-1 0 0,1 1 0,0-1 0,0 0 0,0 0 0,1 0 0,-1 1 0,0 4 0,1 7 0,0 1 0,1-1 0,4 19 0,-5-33 0,3 13 0,1 1 0,0-1 0,1 0 0,1-1 0,0 1 0,1-1 0,0 0 0,17 21 0,-11-18-1,0 0 1,1-1-1,1 0 0,0-2 0,31 22 0,-40-30-2,1-2 1,1 1-1,-1-1 0,0 0 1,1 0-1,-1-1 1,1 0-1,0 0 1,0-1-1,15 0 1,-18 0 2,-1-2 0,0 1 0,0 0 0,0-1 0,1 0 0,-1 0 0,0 0 0,0 0 0,0-1 0,-1 1 0,1-1 0,0 0 0,0 0 0,-1-1 1,1 1-1,-1-1 0,0 0 0,0 1 0,0-1 0,0-1 0,4-5 0,1-7 5,0-1 0,-1-1 0,0 1 0,-2-1-1,0 0 1,4-35 0,3-8-7,-11 58 2,0-1-1,-1 0 1,2 1-1,-1 0 1,0-1-1,1 1 1,0 0-1,0 0 1,0 0-1,0 0 1,0 0-1,0 0 1,1 1-1,-1-1 1,1 1-1,0-1 1,0 1-1,0 0 1,0 0-1,5-2 1,-2 2-2,1 0 0,-1 1 0,0-1 0,1 1 0,-1 1 0,1-1 0,-1 1 0,1 0 0,-1 1 0,11 1 0,-15-2 2,0 1-1,0-1 1,0 1-1,0 0 1,0-1 0,0 1-1,0 0 1,0 0 0,0 0-1,-1 1 1,1-1-1,0 0 1,-1 1 0,1-1-1,-1 1 1,1-1-1,-1 1 1,1 0 0,-1 0-1,2 3 1,-2-1-1,1 0 0,0 1 0,-1-1 0,0 1 1,0 0-1,0-1 0,-1 1 0,1 7 0,-2-11 1,1-1 0,-1 1 1,1-1-1,0 1 0,-1-1 0,1 1 0,-1-1 1,1 1-1,-1-1 0,1 0 0,-1 1 1,1-1-1,-1 1 0,0-1 0,1 0 0,-1 0 1,0 1-1,1-1 0,-1 0 0,1 0 0,-1 0 1,0 0-1,1 0 0,-1 0 0,0 0 1,1 0-1,-2 0 0,-27 0 9,21-1-8,-16 1-1,12-1 0,0 1 0,0 1 0,0 0 0,-15 3 0,23-3 0,0 0 0,1 1 0,-1-1 0,0 1 0,0 0 0,1 0 0,-1 0 0,1 1 0,-1-1 0,1 1 0,0 0 0,0 0 0,0 0 0,1 0 0,-1 0 0,-3 6 0,1 2 0,0 1 0,1 0 0,0 1 0,1-1 0,0 1 0,1-1 0,0 1 0,1 0 0,1 0 0,1 20 0,-1-27 0,0-3 0,0 0-1,0 0 1,1 0 0,-1-1 0,1 1-1,0 0 1,0 0 0,0 0 0,0-1-1,0 1 1,0 0 0,1-1 0,0 1-1,-1-1 1,1 0 0,0 1 0,0-1-1,0 0 1,0 0 0,1 0 0,-1-1-1,0 1 1,1 0 0,-1-1 0,1 1-1,0-1 1,-1 0 0,1 0 0,0 0-1,0-1 1,3 2 0,3-1-1,1 1 0,0-1 0,0-1 0,-1 1 1,1-2-1,0 1 0,0-2 0,13-2 0,-18 2 1,0 1 0,0-1 0,0 0 0,0 0 0,-1 0 1,1-1-1,-1 1 0,0-1 0,0 0 0,0-1 0,0 1 0,0-1 0,4-5 0,-3 2 1,0 0-1,-1 0 0,0-1 1,0 0-1,-1 0 0,0 0 1,3-11-1,0-11 2,-1 0 0,-2 0 0,0-46 1,-3 61-3,0 1 0,-7-454 35,3 436-35,0 22 0,-2 17 0,3 2 0,2 2 0,-1-1 0,1 0 0,0 0 0,2 20 0,0-3 0,-1 22 0,5 192 0,-1-192 0,1-1 0,26 94 0,-29-132 0,2-1 0,-1 0 0,2 0 0,-1-1 0,1 1 0,0-1 0,1 0 0,-1 0 0,2-1 0,13 14 0,-16-18 0,0 0 0,0 0 0,0 0 0,0 0 0,1-1 0,0 1 0,-1-1 0,1 0 0,0-1 0,0 1 0,0-1 0,0 0 0,0 0 0,0-1 0,0 1 0,0-1 0,0 0 0,1-1 0,-1 1 0,0-1 0,0 0 0,5-2 0,-7 2 0,1-1 0,-1 0 0,0 0 0,0 0 0,-1 0 0,1-1 0,0 1 0,-1-1 0,1 0 0,-1 0 0,0 0 0,0 0 0,0 0 0,0 0 0,-1 0 0,1-1 0,-1 1 0,0-1 0,0 1 0,0-1 0,0-3 0,3-12 0,-1-1 0,1-28 0,-4 48 0,1-95 0,-1 57 0,0 32 0,0 14 0,0 10 0,1 0 0,1 0 0,0 1 0,7 22 0,-7-34 0,1 1 0,0 0 0,0-1 0,0 1 0,1-1 0,0 0 0,0 0 0,1 0 0,0-1 0,0 0 0,1 0 0,8 8 0,-11-12 0,0 0 0,1 0 0,-1 0 0,1 0 0,-1 0 0,1-1 0,0 1 0,-1-1 0,1 0 0,0 0 0,0-1 0,0 1 0,0-1 0,0 0 0,0 0 0,0 0 0,0 0 0,0-1 0,0 1 0,5-3 0,-3 1 0,0 0 0,-1-1 0,1 1 0,-1-1 0,0-1 0,0 1 0,0-1 0,0 1 0,-1-1 0,1-1 0,-1 1 0,5-7 0,2-6 0,-1 0 0,0 0 0,-2-1 0,0 0 0,-1 0 0,0-1 0,-2 0 0,0 0 0,2-26 0,0-22 0,-3-92 0,-4 137 0,0-209 0,-14 1413 0,15-1117 0,-3 80 0,1-127 0,-1 0 0,-1 0 0,0 0 0,-2 0 0,-9 25 0,13-39 0,-1 0 0,0 0 0,0 0 0,0-1 0,0 1 0,0-1 0,-1 0 0,1 1 0,-1-1 0,0 0 0,0-1 0,0 1 0,0 0 0,-1-1 0,1 0 0,-1 0 0,1 0 0,-1 0 0,0 0 0,0-1 0,0 1 0,0-1 0,0 0 0,0-1 0,0 1 0,0-1 0,0 1 0,0-1 0,-1-1 0,1 1 0,0 0 0,-5-2 0,-1-1 0,0 0 0,0 0 0,0-1 0,1-1 0,0 1 0,0-1 0,0-1 0,0 0 0,1 0 0,0-1 0,-11-11 0,5 3 0,1 0 0,1-1 0,0 0 0,1-1 0,-13-27 0,19 34 0,1-1 0,0-1 0,1 1 0,0-1 0,0 1 0,2-1 0,-1 0 0,1 0 0,1 1 0,2-23 0,-1 29 0,1 0 0,-1-1 0,1 1 0,0 0 0,0 0 0,1 0 0,0 0 0,0 1 0,0-1 0,0 1 0,1-1 0,-1 1 0,9-6 0,7-7 0,39-25 0,-21 17 0,210-174 0,-215 169 0,-2-1 0,-1-1 0,-1-2 0,-1-1 0,26-48 0,-44 66 0,-2-1 0,0 0 0,-1-1 0,-1 0 0,0 0 0,-2 0 0,0 0 0,-1-1 0,-1 1 0,-2-23 0,-1 118 0,-1-40 0,3-1 0,0 0 0,8 45 0,-6-70 0,0 1 0,1-1 0,0 0 0,0 0 0,1 0 0,1-1 0,0 1 0,0-1 0,1 0 0,0 0 0,0-1 0,1 0 0,0 0 0,0-1 0,14 11 0,-15-14 0,0 0 0,0 0 0,0-1 0,0 0 0,1 0 0,0 0 0,-1-1 0,1 0 0,0 0 0,0-1 0,0 0 0,9 0 0,-13-1 0,0 0 0,1 0 0,-1 0 0,0-1 0,0 1 0,0-1 0,1 0 0,-1 0 0,0 0 0,0 0 0,0 0 0,0-1 0,-1 0 0,1 1 0,0-1 0,-1 0 0,1 0 0,-1-1 0,1 1 0,-1 0 0,0-1 0,0 1 0,0-1 0,-1 0 0,1 0 0,0 0 0,-1 1 0,1-5 0,4-12 0,-2 0 0,-1-1 0,0 0 0,-1 0 0,-1 1 0,-2-25 0,0 22 0,1 0 0,1 0 0,1 0 0,8-38 0,-9 58 0,0 0 0,0 0 0,0 0 0,0 0 0,0 0 0,1 1 0,-1-1 0,0 0 0,1 1 0,-1-1 0,1 1 0,0-1 0,0 1 0,-1 0 0,1 0 0,0 0 0,0 0 0,3-2 0,2 1 0,-1 0 0,1 0 0,0 0 0,-1 1 0,11-1 0,25 3 0,-32 0 0,-12 1 0,-4-1 0,-1 0 0,1 1 0,0 0 0,-1 0 0,1 0 0,0 1 0,1 0 0,-1 0 0,0 1 0,1 0 0,0 0 0,0 0 0,0 0 0,0 1 0,0 0 0,1 0 0,0 0 0,0 0 0,1 1 0,-6 11 0,2-4 0,1 1 0,1-1 0,0 1 0,1 1 0,1-1 0,0 1 0,0-1 0,1 19 0,1-21 0,1 0 0,0-1 0,0 0 0,3 16 0,-2-23 0,-1-1 0,2 1 0,-1 0 0,0-1 0,1 1 0,0-1 0,0 1 0,0-1 0,0 0 0,0 0 0,0 0 0,1 0 0,5 4 0,0-1 0,0 0 0,1-1 0,0 0 0,0-1 0,0 1 0,0-2 0,1 1 0,0-2 0,0 1 0,0-1 0,18 1 0,11 0 0,66-6 0,-85 2 0,-7 1 0,0-2 0,0 1 0,0-2 0,0 0 0,0 0 0,0-1 0,-1-1 0,0 0 0,0-1 0,0 0 0,-1-1 0,17-12 0,-20 12 0,-1 1 0,0-2 0,0 1 0,-1-1 0,0 0 0,0 0 0,-1-1 0,0 0 0,0 0 0,-1 0 0,0 0 0,-1-1 0,0 1 0,-1-1 0,0 0 0,0 0 0,0-11 0,-1 6 0,-1 1 0,0-1 0,-1 0 0,-1 0 0,0 1 0,-1-1 0,-1 1 0,-9-26 0,11 36 0,1 0 0,-2-1 0,1 1 0,0 0 0,-1 0 0,0 1 0,0-1 0,0 0 0,0 1 0,0 0 0,-1 0 0,0 0 0,1 0 0,-1 0 0,0 1 0,0 0 0,-1 0 0,1 0 0,0 0 0,-1 1 0,1-1 0,-1 1 0,1 0 0,-1 1 0,0-1 0,1 1 0,-1 0 0,0 0 0,1 0 0,-1 1 0,-9 2 0,11-2 0,0 0 0,1 0 0,-1 0 0,0 1 0,0-1 0,0 1 0,1 0 0,-1 0 0,1 0 0,0 0 0,-1 0 0,1 0 0,0 1 0,0-1 0,0 1 0,1 0 0,-1-1 0,1 1 0,-1 0 0,1 0 0,0 0 0,0 0 0,0 0 0,0 0 0,0 4 0,-1 10 0,-1 0 0,2 1 0,0 21 0,1-30 0,1 1 0,-1 1 0,1-1 0,1 0 0,-1 1 0,2-1 0,0 0 0,0 0 0,1-1 0,0 1 0,8 14 0,-8-18 0,0 0 0,0 0 0,1-1 0,0 0 0,0 1 0,0-2 0,1 1 0,-1 0 0,1-1 0,0 0 0,1-1 0,-1 1 0,0-1 0,1-1 0,0 1 0,9 2 0,-8-3 0,0-1 0,0 0 0,0 0 0,-1 0 0,9-1 0,-14 0 0,0 0 0,0 0 0,0-1 0,0 1 0,0-1 0,0 1 0,0-1 0,-1 1 0,1-1 0,0 0 0,0 0 0,-1 0 0,1 0 0,-1 0 0,1-1 0,-1 1 0,1 0 0,-1-1 0,0 1 0,1-1 0,-1 1 0,0-1 0,0 1 0,1-4 0,3-11 0,-1 0 0,-1 0 0,-1 0 0,0 0 0,-1-1 0,-1 1 0,-1-17 0,0 3 0,2 22 0,-2-1 0,1 0 0,-1 1 0,0-1 0,-1 1 0,-4-16 0,5 23 0,1 0 0,-1 0 0,1 0 0,-1 0 0,1 1 0,-1-1 0,0 0 0,1 0 0,-1 0 0,0 0 0,0 1 0,0-1 0,0 0 0,1 1 0,-1-1 0,-2 0 0,3 1 0,-1 0 0,1 0 0,-1 0 0,1 0 0,-1 0 0,1 0 0,-1 0 0,0 0 0,1 0 0,-1 0 0,1 0 0,-1 1 0,1-1 0,-1 0 0,1 0 0,0 1 0,-1-1 0,1 0 0,-1 1 0,1-1 0,-1 0 0,1 1 0,0-1 0,-1 0 0,1 1 0,0-1 0,-1 1 0,1-1 0,0 1 0,0-1 0,-1 1 0,1-1 0,0 1 0,0-1 0,0 1 0,0 0 0,-4 15 0,1 0 0,0 1 0,2-1 0,0 1 0,1 23 0,1-20 0,-1-9 0,1 0 0,0-1 0,0 1 0,2-1 0,-1 0 0,1 1 0,1-1 0,0 0 0,0-1 0,10 18 0,-11-23 0,-1-1 0,1 1 0,-1-1 0,1 1 0,0-1 0,0 0 0,1 0 0,-1-1 0,1 1 0,-1 0 0,1-1 0,0 0 0,0 0 0,0 0 0,0-1 0,0 1 0,0-1 0,1 0 0,-1 0 0,0 0 0,1-1 0,-1 0 0,0 1 0,1-1 0,-1-1 0,1 1 0,-1-1 0,8-2 0,-9 2 0,0 0 0,-1 0 0,1 0 0,-1-1 0,1 1 0,-1-1 0,0 0 0,0 0 0,0 0 0,0 0 0,0 0 0,0 0 0,0 0 0,-1-1 0,1 1 0,1-4 0,17-47 0,-17 44 0,8-31 0,-2 0 0,-1 0 0,2-60 0,-6-125 0,-4 153 0,0-99 0,-5 359 0,6 161 0,1-327 0,0-1 0,2 0 0,0-1 0,12 33 0,-15-48 0,1 0 0,0-1 0,0 1 0,0 0 0,1-1 0,-1 1 0,1-1 0,0 1 0,1-1 0,-1 0 0,1-1 0,0 1 0,-1-1 0,2 1 0,-1-1 0,0 0 0,1-1 0,-1 1 0,1-1 0,0 0 0,0 0 0,0 0 0,7 1 0,-4-2 0,-1 0 0,1 0 0,0-1 0,-1 0 0,1-1 0,-1 1 0,1-1 0,-1-1 0,1 0 0,-1 0 0,0 0 0,0-1 0,0 0 0,0 0 0,0-1 0,-1 0 0,1 0 0,-1 0 0,0-1 0,-1 0 0,1 0 0,-1-1 0,0 1 0,0-1 0,0 0 0,-1 0 0,0-1 0,3-7 0,0 0 0,-1 0 0,0 0 0,-1 0 0,-1 0 0,0-1 0,-1 1 0,1-16 0,0-106 0,-4 101 0,0 29 0,-2-24 0,2 29 0,0 0 0,0 1 0,0-1 0,0 0 0,-1 0 0,1 1 0,0-1 0,-1 0 0,1 1 0,-1-1 0,1 0 0,0 1 0,-1-1 0,0 0 0,1 1 0,-1-1 0,1 1 0,-1-1 0,0 1 0,1-1 0,-1 1 0,0 0 0,1-1 0,-1 1 0,0 0 0,0 0 0,1-1 0,-1 1 0,0 0 0,0 0 0,-1 0 0,1 0 0,0 1 0,0 0 0,0 0 0,0-1 0,0 1 0,0 0 0,1 0 0,-1 0 0,0 0 0,0 0 0,1 0 0,-1 0 0,0 0 0,1 0 0,-1 0 0,1 1 0,0-1 0,-1 0 0,1 0 0,0 0 0,0 1 0,-1-1 0,1 0 0,0 0 0,0 1 0,1 0 0,-2 4 0,-4 38 0,3-1 0,3 59 0,-1-83 0,0-11 0,1-1 0,-1 1 0,1 0 0,1-1 0,-1 0 0,1 1 0,1-1 0,-1 0 0,1 0 0,1 0 0,-1-1 0,1 1 0,0-1 0,0 1 0,1-1 0,0-1 0,0 1 0,0-1 0,1 0 0,0 0 0,0 0 0,0-1 0,1 0 0,-1 0 0,1-1 0,0 0 0,0 0 0,0 0 0,0-1 0,0 0 0,1 0 0,12 0 0,-8 0 0,1-1 0,-1-1 0,1 0 0,-1 0 0,25-5 0,-33 4 0,0-1 0,-1 1 0,1-1 0,0 0 0,-1 0 0,1 0 0,-1 0 0,0 0 0,0-1 0,0 0 0,0 1 0,0-1 0,-1 0 0,1 0 0,-1-1 0,0 1 0,0 0 0,0-1 0,0 0 0,-1 1 0,1-1 0,0-5 0,4-15 0,-2 0 0,-1 0 0,-1-1 0,-1 1 0,-3-37 0,1 9 0,2 39 0,-1 0 0,-1-1 0,0 1 0,-1 0 0,-1 0 0,-4-16 0,7 29 0,0 0 0,0 0 0,0 1 0,0-1 0,0 0 0,-1 0 0,1 1 0,0-1 0,0 0 0,0 0 0,0 0 0,0 1 0,0-1 0,-1 0 0,1 0 0,0 0 0,0 1 0,0-1 0,0 0 0,-1 0 0,1 0 0,0 0 0,0 0 0,-1 0 0,1 1 0,0-1 0,0 0 0,0 0 0,-1 0 0,1 0 0,0 0 0,0 0 0,-1 0 0,1 0 0,0 0 0,0 0 0,-1 0 0,1 0 0,0 0 0,0 0 0,-1 0 0,1 0 0,0-1 0,0 1 0,0 0 0,-1 0 0,1 0 0,0 0 0,0 0 0,0 0 0,-1-1 0,1 1 0,0 0 0,0 0 0,0 0 0,0-1 0,-1 1 0,1 0 0,0 0 0,0 0 0,0-1 0,0 1 0,0 0 0,-4 29 0,1 0 0,2 0 0,2 31 0,0-10 0,-1-38 0,0 0 0,1-1 0,1 1 0,0-1 0,0 1 0,1-1 0,1 0 0,0 0 0,8 16 0,-9-22 0,0 1 0,1-1 0,-1 0 0,1 0 0,1 0 0,-1-1 0,1 1 0,0-1 0,0 0 0,0-1 0,0 1 0,0-1 0,1 0 0,0 0 0,0-1 0,0 0 0,0 0 0,0 0 0,7 1 0,-3-1 0,-1-1 0,1 0 0,-1 0 0,1-1 0,-1 0 0,1-1 0,13-3 0,-20 4 0,0-1 0,0 0 0,0 0 0,1-1 0,-1 1 0,-1-1 0,1 1 0,0-1 0,0 0 0,-1 0 0,1 0 0,-1-1 0,1 1 0,-1-1 0,0 1 0,0-1 0,0 0 0,-1 1 0,1-1 0,-1 0 0,1 0 0,-1 0 0,2-6 0,1-13 0,-1 1 0,-1-1 0,-1 0 0,-1 0 0,-5-38 0,4 48 0,0 0 0,-1 0 0,-1 1 0,0-1 0,-1 1 0,0 0 0,-1 0 0,0 0 0,0 1 0,-1-1 0,-13-16 0,14 21 0,0 1 0,-1-1 0,1 1 0,-1 0 0,0 1 0,0-1 0,0 1 0,-1 1 0,1-1 0,-1 1 0,0 0 0,0 0 0,0 1 0,-1 0 0,1 1 0,0-1 0,-1 1 0,1 1 0,-13-1 0,18 1 0,0 1 0,0-1 0,-1 0 0,1 1 0,0-1 0,0 1 0,0 0 0,0 0 0,-1 0 0,1 0 0,0 0 0,1 0 0,-1 0 0,0 1 0,0-1 0,0 1 0,1-1 0,-1 1 0,-1 3 0,0-1 0,0 1 0,1 0 0,0-1 0,0 1 0,0 0 0,0 0 0,1 0 0,-1 7 0,0 7 0,0-1 0,2 0 0,0 1 0,3 18 0,-1-30 0,-1 0 0,1 0 0,0-1 0,0 1 0,1 0 0,-1-1 0,2 1 0,-1-1 0,1 0 0,0 0 0,0 0 0,0-1 0,1 0 0,0 1 0,0-2 0,0 1 0,1 0 0,0-1 0,11 6 0,-8-5 0,0-1 0,0 0 0,0 0 0,0-1 0,1 0 0,0-1 0,-1 0 0,1-1 0,0 0 0,0 0 0,0-1 0,0 0 0,18-4 0,-26 4 0,-1-1 0,1 1 0,-1-1 0,1 0 0,-1 0 0,1 1 0,-1-1 0,0 0 0,1 0 0,-1 0 0,0-1 0,0 1 0,0 0 0,0 0 0,0-1 0,0 1 0,0 0 0,0-1 0,-1 1 0,2-3 0,9-37 0,-8 28 0,15-101 0,-16 89 0,1 0 0,1 0 0,2 0 0,0 1 0,1 0 0,13-27 0,-20 50 0,1 0 0,0 0 0,-1 0 0,1-1 0,0 1 0,0 0 0,0 0 0,0 0 0,0 0 0,0 0 0,0 0 0,0 1 0,1-2 0,-1 2 0,-1 0 0,1 0 0,-1-1 0,1 1 0,-1 0 0,1 0 0,-1 0 0,1 0 0,-1 0 0,1 0 0,-1 0 0,1 0 0,-1 0 0,1 1 0,-1-1 0,1 0 0,-1 0 0,1 0 0,-1 0 0,0 1 0,1-1 0,-1 0 0,1 1 0,-1-1 0,2 2 0,0 1 0,0-1 0,0 0 0,-1 1 0,1-1 0,-1 1 0,0 0 0,1-1 0,-1 1 0,0 3 0,30 115 0,-17-62 0,27 74 0,-41-132 0,0 0 0,0 0 0,1 0 0,-1 0 0,0 0 0,1 0 0,-1 0 0,0 0 0,1 0 0,-1 0 0,1-1 0,0 1 0,-1 0 0,1 0 0,-1 0 0,1-1 0,0 1 0,0 0 0,0-1 0,-1 1 0,1-1 0,0 1 0,0-1 0,0 1 0,0-1 0,0 1 0,0-1 0,0 0 0,0 0 0,0 1 0,0-1 0,0 0 0,0 0 0,0 0 0,0 0 0,0 0 0,0-1 0,0 1 0,0 0 0,0 0 0,0 0 0,0-1 0,0 1 0,0-1 0,-1 1 0,1-1 0,0 1 0,0-1 0,0 1 0,0-1 0,1-1 0,4-4 0,-1 0 0,1 0 0,-1 0 0,-1-1 0,6-9 0,52-93 0,46-70 0,-108 178 0,0 1 0,0 0 0,0 0 0,0 0 0,0 0 0,0-1 0,0 1 0,0 0 0,0 0 0,0 0 0,0 0 0,0-1 0,0 1 0,0 0 0,1 0 0,-1 0 0,0 0 0,0-1 0,0 1 0,0 0 0,0 0 0,0 0 0,0 0 0,1 0 0,-1 0 0,0 0 0,0-1 0,0 1 0,0 0 0,0 0 0,1 0 0,-1 0 0,0 0 0,0 0 0,0 0 0,0 0 0,1 0 0,-1 0 0,0 0 0,0 0 0,0 0 0,1 0 0,-1 0 0,0 0 0,0 0 0,0 0 0,0 0 0,1 0 0,-1 0 0,0 0 0,0 0 0,0 0 0,0 1 0,1-1 0,-1 9 0,0-7 0,-1 64 0,-1-13 0,6 54 0,-2-91 0,0-1 0,0 0 0,2 0 0,0 0 0,1-1 0,0 1 0,1-1 0,10 17 0,-15-29 0,0 0 0,0 0 0,1 0 0,-1 0 0,0 0 0,1 0 0,0-1 0,-1 1 0,1-1 0,0 1 0,0-1 0,0 0 0,0 1 0,0-1 1,0 0-1,0 0 0,0-1 0,0 1 0,0 0 0,0-1 0,1 1 0,-1-1 0,0 0 0,1 1 0,2-2 0,-3 1-1,1-1 1,-1 0-1,0 0 1,0 1 0,1-2-1,-1 1 1,0 0-1,0 0 1,0-1-1,-1 1 1,1-1-1,0 0 1,0 1-1,-1-1 1,1 0-1,-1 0 1,0 0-1,1 0 1,-1 0-1,0 0 1,0 0-1,0-1 1,0-2-1,8-46-156,-8-13-427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07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208 19 32495,'-13'-4'24,"0"0"0,-1 1 0,1 0 0,-1 1 0,1 0 0,-1 2 0,1-1 0,-1 2 0,-24 3 0,35-4-24,1 1 0,-1 0 0,1 0 0,0 1 0,-1-1 0,1 0 0,0 1 0,0 0 0,0-1 0,0 1 0,0 0 0,0 0 0,0 0 0,1 0 0,-1 0 0,1 0 0,0 1 0,-1-1 0,1 0 0,0 1 0,0-1 0,1 1 0,-2 3 0,0 5-2,0 0 0,1 1 0,0-1 0,1 12 0,0-15-1,0-4 3,1-1 0,-1 1-1,0 0 1,1-1 0,0 1 0,0 0 0,0-1 0,0 1 0,1-1 0,-1 1 0,1-1 0,0 0 0,0 1 0,0-1 0,0 0 0,1-1 0,-1 1-1,1 0 1,0-1 0,-1 1 0,1-1 0,1 0 0,-1 0 0,0 0 0,0 0 0,1-1 0,-1 1 0,5 1 0,7 1 3,-1-1 1,1 0-1,0 0 0,0-2 1,28 0-1,-40-1-2,0 1 0,1-2 0,-1 1-1,1 0 1,-1-1 0,0 1 0,1-1-1,-1 0 1,0 0 0,0 0 0,0-1-1,0 1 1,0-1 0,0 1 0,0-1 0,0 0-1,0 0 1,-1-1 0,1 1 0,-1 0-1,0-1 1,0 0 0,0 1 0,0-1-1,0 0 1,0 0 0,-1 0 0,1 0-1,-1 0 1,0 0 0,0-1 0,0 1-1,-1 0 1,1-6 0,1-2-1,-1 0 0,0 0 0,-1 0 0,0 0 1,-3-19-1,3 28-1,-1-1 1,1 1 0,-1-1-1,0 0 1,0 1 0,0-1 0,0 1-1,-1 0 1,1-1 0,-1 1-1,1 0 1,-1 0 0,0 0-1,0 0 1,0 0 0,0 0-1,0 1 1,0-1 0,0 0-1,-1 1 1,1 0 0,-1 0 0,1 0-1,-1 0 1,1 0 0,-1 0-1,-4 0 1,-2-1-63,-1 1-1,0 1 1,0 0 0,0 0 0,0 1-1,-16 2 1,-23 16-1055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07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31807,'16'0'240,"29"0"96,4 0-176,7 0-96,2 0-48,-8 0-16,-14-2-80,-14-6-544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08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45 31951,'0'-1'10,"0"0"1,0-1-1,0 1 1,0-1-1,-1 1 1,1 0-1,0-1 1,-1 1-1,1 0 1,-1-1 0,0 1-1,1 0 1,-1 0-1,0-1 1,0 1-1,0 0 1,0 0-1,0 0 1,0 0-1,-1-1 1,-1 0 13,0 1 1,0-1-1,-1 0 0,1 1 1,0 0-1,-1-1 1,1 2-1,-4-2 0,-10 0 71,1 0 0,-30 1-1,33 2-82,9-2-12,0 2 1,0-1-1,1 0 1,-1 1-1,0 0 1,0-1-1,0 2 1,0-1-1,1 0 1,-1 1-1,1-1 0,-1 1 1,1 0-1,0 1 1,-6 4-1,5-3 1,0 0 0,1 0 0,0 1 0,-1 0 0,2 0 0,-1 0 1,1 0-1,-1 0 0,1 0 0,-2 10 0,2-5 0,-1 1 0,1 0 0,1-1-1,0 1 1,0 0 0,1 0 0,1 0 0,2 16 0,-3-23-1,1 0 1,0 0-1,1 0 0,-1 0 0,1-1 0,-1 1 1,1 0-1,0 0 0,1-1 0,-1 0 0,1 1 1,-1-1-1,1 0 0,0 0 0,0 0 0,0-1 0,1 1 1,-1-1-1,1 1 0,-1-1 0,1 0 0,0-1 1,-1 1-1,7 1 0,-2-1 2,0 0 0,0 0 0,0-1 0,1 0 0,-1 0 0,0-1 0,1 0 0,-1 0 0,1-1 0,-1-1 0,16-3 0,-21 3-1,1 1 0,0-1 0,0 0 0,-1 0-1,1 0 1,-1-1 0,0 1 0,0-1 0,0 0 0,0 1 0,0-2 0,0 1 0,-1 0-1,0 0 1,1-1 0,-1 1 0,0-1 0,-1 0 0,1 0 0,-1 0 0,0 1 0,0-1-1,0 0 1,0-1 0,0 1 0,-1-5 0,1 0-2,0-1 0,-1 1-1,0-1 1,-1 1 0,0-1 0,-1 1 0,-3-16-1,3 22-1,1 0-1,0 0 0,-1 0 1,0 0-1,0 1 1,0-1-1,0 0 0,0 1 1,0-1-1,0 1 0,-1 0 1,0 0-1,1 0 1,-1 0-1,0 0 0,0 0 1,0 1-1,0 0 0,0-1 1,0 1-1,0 0 0,0 0 1,-1 1-1,1-1 1,-5 1-1,-30-2-375,-1 2-867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08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20 32495,'-6'0'2,"0"0"0,0 0 0,-1 0 0,1 1 0,0 0 0,0 0 0,0 0 0,0 1 0,0 0 0,0 0 0,0 0 0,0 1 0,1 0 0,0 0 0,-1 0 0,1 1 0,0 0 0,1 0 0,-1 0 0,1 1 0,-1-1 0,1 1 0,-3 5 0,1-2-2,1 1 0,0-1 0,1 1 0,-1 0 0,2 0 1,-5 15-1,6-18-2,1 0 1,0 0 0,0 0 0,0 1 0,1-1 0,0 1-1,0-1 1,0 0 0,1 1 0,0-1 0,2 7 0,-2-10 0,1-1 0,-1 1 1,1-1-1,-1 0 0,1 1 1,0-1-1,0 0 0,0 0 1,0 0-1,0-1 0,0 1 1,1 0-1,-1-1 0,0 0 0,1 1 1,-1-1-1,1 0 0,0 0 1,-1 0-1,1-1 0,0 1 1,3 0-1,9 1 8,0-1-1,27 0 0,-32-1 7,-3 1-5,0-1 1,-1-1 0,1 1 0,0-1 0,0 0 0,0-1-1,-1 0 1,1 0 0,-1 0 0,12-6 0,-15 5-5,1 0 0,-1 0 0,1 0 1,-1 0-1,0 0 0,0-1 0,-1 1 1,1-1-1,-1 0 0,0 0 0,0 0 1,0 0-1,0 0 0,-1-1 0,1 1 1,-1 0-1,1-9 0,0 2 1,0-1 0,-1 1 0,-1-1 0,0 0 0,0 1-1,-1-1 1,0 1 0,-1-1 0,-4-11 0,5 19-6,0 1 0,0-1 0,-1 1 0,1-1 0,-1 1-1,0 0 1,0 0 0,0 0 0,-1 0 0,1 0 0,-1 0 0,1 1 0,-1-1-1,0 1 1,0 0 0,0 0 0,0 0 0,-1 0 0,1 0 0,0 1 0,-1-1 0,1 1-1,-1 0 1,0 0 0,1 1 0,-1-1 0,0 1 0,1-1 0,-1 1 0,0 0-1,-6 1 1,8 0-14,-1-1 0,1 0-1,0 1 1,0-1-1,0 1 1,0 0 0,-1 0-1,1 0 1,0 0-1,0 0 1,0 0 0,1 0-1,-1 1 1,0-1-1,0 0 1,1 1 0,-1 0-1,1-1 1,-1 1-1,1 0 1,0 0 0,0 0-1,0 0 1,0 0 0,-1 3-1,-13 33-1086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55.9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181 90 32015,'-11'-2'60,"0"1"1,0 0 0,0 0 0,0 1-1,0 0 1,-1 1 0,1 1 0,-13 3-1,20-4-57,0 1-1,0-1 0,1 1 1,-1 0-1,1 0 1,-1 0-1,1 1 0,0-1 1,0 1-1,0 0 0,0 0 1,0 0-1,1 0 1,-1 0-1,1 1 0,0-1 1,0 1-1,0-1 0,1 1 1,-1 0-1,1 0 0,0 0 1,0 0-1,0 0 1,0 5-1,0-5-1,0 0 0,1 0 1,-1 0-1,1 1 0,0-1 0,0 0 1,1 0-1,-1 0 0,1 0 0,0 0 1,0 0-1,0 0 0,1 0 0,-1 0 1,1-1-1,0 1 0,0-1 0,0 1 1,1-1-1,2 4 0,0-3 3,-1-1-1,1 0 1,0 1 0,-1-2-1,2 1 1,-1 0-1,0-1 1,0 0-1,1 0 1,-1-1 0,1 0-1,-1 0 1,1 0-1,7 0 1,-2 0 0,3 0 2,0 0 0,0 0 0,0-1 1,19-3-1,-30 2-5,1 1 0,-1-1 0,0 0 0,0 0 1,0 0-1,0-1 0,0 1 0,-1-1 0,1 1 0,0-1 1,-1 0-1,1 0 0,-1 0 0,1 0 0,-1 0 0,0-1 1,0 1-1,0-1 0,0 0 0,-1 1 0,1-1 0,-1 0 1,1 0-1,0-5 0,1-3-1,0 1 0,-1-1 0,-1 0 0,0 0 0,-1 0 0,0 0 0,0 0 0,-1 0 0,-4-19 0,3 23 0,0 0 0,0 1 0,0-1 0,-1 1 0,0-1 0,0 1 0,0 0 0,-1 0 0,0 0 0,0 1 0,-1-1 0,1 1 0,-1 0 0,-1 1 0,-10-9 0,14 11-4,0 1 1,0 0-1,0 0 0,0 0 0,0 0 1,-1 0-1,1 0 0,0 1 0,0-1 1,-1 1-1,1-1 0,0 1 0,-1 0 1,1 0-1,0 0 0,-1 0 0,1 1 1,0-1-1,-1 0 0,1 1 0,-4 1 1,4 0-57,-1-1-1,1 1 1,-1 0 0,1 0 0,0 0 0,-1 0 0,1 0 0,0 1 0,1-1 0,-1 0 0,0 1 0,1 0 0,-1-1 0,1 1 0,-2 5 0,-11 37-2146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10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77 711 30974,'-2'0'49,"0"0"-1,-1 0 0,1-1 1,0 2-1,0-1 1,0 0-1,0 0 0,0 1 1,0-1-1,0 1 1,0-1-1,0 1 0,0 0 1,0 0-1,0 0 0,0 0 1,0 0-1,1 0 1,-1 1-1,0-1 0,1 1 1,-1-1-1,1 1 1,-1-1-1,1 1 0,0 0 1,0 0-1,0-1 1,0 1-1,0 0 0,0 0 1,1 0-1,-1 0 1,0 0-1,1 3 0,-5 8-48,1 1 0,1 0 0,0 1 0,1-1 0,1 0 0,0 1 0,1-1 0,3 28 0,-2-39 0,0-1 0,0 0 0,0 0 0,1 0 0,-1 0 0,0 0 0,1 0 0,0-1 0,-1 1 0,1 0 0,0-1 0,0 1 0,0-1 0,0 0 0,0 1 0,0-1 0,0 0 0,0 0 0,1-1 0,-1 1 0,0 0 0,1-1 0,-1 1 0,0-1 0,1 0 0,3 0 0,5 1 0,1 0 1,0-1 0,23-3 0,-31 2-1,-1 0 1,0-1-1,1 1 1,-1-1-1,0 1 0,0-1 1,0 0-1,-1 0 1,1 0-1,0 0 0,-1-1 1,1 1-1,-1-1 1,0 1-1,0-1 0,0 0 1,0 0-1,0 0 1,1-4-1,4-7 3,-1-1-1,8-27 1,-5 3-3,-2 0 0,4-72 0,4-26 0,-13 128 0,0 0 0,0 0 0,1 0 0,7-15 0,-9 22 0,0 0 0,0 0 0,1 0 0,-1 0 0,1 0 0,-1 0 0,1 0 0,0 0 0,0 1 0,0-1 0,0 1 0,0-1 0,0 1 0,0 0 0,0 0 0,0 0 0,1 0 0,-1 0 0,0 1 0,1-1 0,3 0 0,4 0 0,0 0 0,-1 1 0,1 0 0,0 1 0,10 1 0,-17-1 0,1 0 0,-1 0 0,0 0 0,0 0-1,0 0 1,0 1 0,0-1 0,0 1 0,0 0 0,0-1 0,-1 2-1,1-1 1,-1 0 0,1 0 0,-1 1 0,0-1 0,0 1-1,2 3 1,-4-6 0,0 0 0,0 0 0,0 0 0,0 1 0,1-1 0,-1 0 0,0 0 0,0 0 0,0 0 0,0 0 0,0 0 0,0 0 0,0 0 0,0 1 0,0-1 0,0 0 0,0 0 0,0 0 0,0 0 0,0 0 0,0 0 0,0 0 0,0 1 0,0-1 0,0 0 0,0 0 0,-1 0 0,1 0 0,0 0 0,0 0 0,0 0 0,0 0 0,0 0 0,0 0 0,0 1 0,0-1 0,0 0 0,0 0 0,0 0 0,0 0 0,-1 0 0,1 0 0,0 0 0,0 0 0,0 0 0,0 0 0,0 0 0,0 0 0,0 0 0,0 0 0,-1 0 0,1 0 0,0 0 0,0 0 0,0 0 0,0 0 0,0 0 0,0 0 0,0 0 0,-1 0 0,1 0 0,0 0 0,0 0 0,0 0 0,0 0 0,0 0 0,0 0-1,-1-1 2,-35 0 1,21 0-2,1 1 1,0 0-1,0 1 0,-27 5 0,37-5 0,0 0 0,0 1 0,0-1 0,0 1 0,0 0 0,1 0 0,-1 0 0,1 1 0,-1-1 0,1 1 0,0 0 0,0 0 0,0 0 0,0 0 0,0 1 0,1-1 0,0 1 0,-1 0 0,1-1 0,-2 9 0,-1 4 0,2 1 0,0 1 0,0-1 0,2 0 0,0 0 0,1 1 0,5 31 0,-4-37 0,2 0 0,-1-1 0,1 1 0,1-1 0,0 0 0,1 0 0,0 0 0,1 0 0,0-1 0,0 0 0,1 0 0,0-1 0,1 0 0,0 0 0,1-1 0,0 0 0,0 0 0,0-1 0,1 0 0,0-1 0,1 0 0,-1-1 0,1 0 0,0 0 0,1-1 0,-1-1 0,1 0 0,-1 0 0,13 0 0,-13-2 1,2 0-1,-1 0-1,1-1 1,0 0-1,0-1 1,16-3-1,-25 3 2,-1 0 0,0 0 1,1 0-1,-1 0 0,0-1 0,0 0 0,0 0 0,0 1 0,-1-2 1,1 1-1,0 0 0,-1 0 0,1-1 0,-1 0 0,0 1 0,0-1 1,0 0-1,0 0 0,-1 0 0,1 0 0,-1 0 0,0-1 0,0 1 1,2-6-1,0-9-1,0 0 0,-1 0 1,-1 0-1,0 0 0,-2 0 0,0-1 1,-1 1-1,-1 0 0,0 0 1,-1 1-1,-1-1 0,-1 1 1,-1 0-1,0 0 0,-1 1 0,-1-1 1,-13-17-1,18 29 0,0 0 0,-1 0 0,0 0 0,0 0 0,0 0 0,-11-6 0,14 9 0,1 1 0,-1 0 0,0 0 0,0 0 0,0 1 0,0-1 0,0 0 0,0 1 0,0-1 0,0 1 0,0 0 0,0-1 0,-1 1 0,1 0 0,0 0 0,0 1 0,0-1 0,0 0 0,0 1 0,0-1 0,0 1 0,0 0 0,0-1 0,0 1 0,0 0 0,-2 2 0,1 0-1,0 0-1,0 0 1,1 0 0,-1 1 0,1-1-1,0 1 1,0-1 0,0 1 0,0 0-1,0 0 1,1 0 0,0 0 0,0 0-1,0 0 1,0 1 0,0 3 0,-1 16-6,2 39 0,1-35 10,-1-21-4,0 0 1,1 0-1,0 0 1,0-1-1,0 1 0,1 0 1,0-1-1,1 0 0,-1 1 1,1-1-1,0 0 1,5 7-1,-5-9 1,0 0-1,0-1 1,1 1-1,-1-1 1,1 0-1,0 0 1,0 0 0,0-1-1,0 1 1,0-1-1,0 0 1,1 0-1,-1 0 1,1-1 0,0 0-1,-1 0 1,1 0-1,8 1 1,-2-1 2,1-1-1,0 0 1,0 0-1,20-4 1,-27 2-2,-1 1 1,1 0-1,-1-1 1,0 0-1,0 0 1,0 0-1,0 0 1,0-1-1,0 1 1,-1-1-1,1 0 1,-1 0-1,0 0 1,0-1-1,4-4 1,0-4 2,0-1 0,0 1 1,-2-1-1,1 0 0,-2 0 0,0-1 1,4-20-1,8-100 4,-16 126-8,7-272 1,-8 208 0,2 63 0,0 0 0,-1 0 0,-1 1 0,0-1 0,0 0 0,0 0 0,-1 1 0,0-1 0,-1 1 0,0-1 0,0 1 0,-1 0 0,-6-10 0,10 18 0,0-1 0,-1 1 0,1-1 0,0 1 0,-1-1 0,1 1 0,0-1 0,-1 1 0,1 0 0,0-1 0,-1 1 0,1-1 0,-1 1 0,1 0 0,0-1 0,-1 1 0,1 0 0,-1 0 0,1-1 0,-1 1 0,0 0 0,1 0 0,-1 0 0,1 0 0,-1-1 0,1 1 0,-1 0 0,1 0 0,-1 0 0,0 0 0,1 0 0,-1 1 0,1-1 0,-1 0 0,1 0 0,-1 0 0,1 0 0,-1 1 0,0-1 0,-1 2 0,1 0 0,-1 0 0,1 0 0,0 0 0,0 0 0,-1 0 0,1 0 0,1 0 0,-2 4 0,-6 20 0,1 1 0,2 0 0,0 0 0,0 28 0,2 118 0,3-120 0,0-47 0,11 402 0,9 236 0,-20-634 0,0 1 0,-1 0 0,0 0 0,-1-1 0,-4 16 0,5-24 0,1 0 0,-1 0 0,0 1 0,0-1 0,0 0 0,0 0 0,-1 0 0,1 0 0,-1 0 0,1 0 0,-1 0 0,1-1 0,-1 1 0,0-1 0,0 1 0,0-1 0,0 1 0,0-1 0,0 0 0,0 0 0,-1 0 0,1 0 0,0-1 0,0 1 0,-1-1 0,1 1 0,-1-1 0,-3 0 0,2 0 0,0-1 0,0 0 0,0 0 0,0 0 0,1-1 0,-1 1 0,0-1 0,1 0 0,-1 0 0,1 0 0,0 0 0,0-1 0,0 1 0,0-1 0,0 0 0,0 0 0,1 0 0,-1 0 0,1-1 0,0 1 0,0-1 0,-2-3 0,-5-12 0,1 0 0,0 0 0,-5-21 0,5 6 0,1 0 0,2-1 0,1 0 0,2 0 0,4-61 0,-1 84 0,0-1 0,1 1 0,1 0 0,0 0 0,0 0 0,1 0 0,1 0 0,0 1 0,1 0 0,12-18 0,-6 12 0,2 1 0,0 0 0,1 1 0,0 1 0,29-20 0,-6 7 0,1 1 0,1 2 0,70-29 0,-102 50-6,1 0-1,-1 1 1,1 0-1,0 0 1,0 1-1,16-1 1,-23 3-269,-2 6-718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14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51 114 24427,'0'-26'7250,"0"9"-6165,-27 560-1080,5-368-5,23-395 0,-2 98 0,-1 10 0,5-135 0,-3 238 0,1 0 0,0-1 0,0 1 0,1 0 0,0 0 0,1 0 0,4-11 0,-6 19 0,-1 1 0,1 0 0,-1-1 0,0 1 0,1 0 0,-1-1 0,1 1 0,-1 0 0,1 0 0,-1 0 0,1-1 0,-1 1 0,1 0 0,-1 0 0,1 0 0,-1 0 0,1 0 0,-1 0 0,1 0 0,-1 0 0,1 0 0,-1 0 0,1 0 0,-1 0 0,1 1 0,-1-1 0,1 0 0,-1 0 0,1 0 0,-1 1 0,1-1 0,-1 0 0,0 1 0,1-1 0,-1 0 0,0 1 0,1-1 0,-1 0 0,0 1 0,1-1 0,-1 1 0,0-1 0,1 1 0,-1-1 0,0 0 0,0 1 0,0-1 0,0 1 0,1 0 0,14 33 0,-1 0 0,14 52 0,-8-23 0,-13-42 0,2 7 0,1 0 0,1-1 0,1-1 0,24 40 0,-36-65 0,1 0 0,0 0 0,-1 0 0,1 0 0,-1-1 0,1 1 0,0 0 0,0 0 0,-1-1 0,1 1 0,0 0 0,0-1 0,0 1 0,0-1 0,0 1 0,0-1 0,0 1 0,0-1 0,0 0 0,0 1 0,0-1 0,0 0 0,0 0 0,0 0 0,0 0 0,2 0 0,-1-1 0,-1 1 0,1-1 0,-1 0 0,1 0 0,0 0 0,-1 0 0,0 0 0,1 0 0,-1-1 0,0 1 0,1 0 0,-1-1 0,0 1 0,1-2 0,4-8 0,0 1 0,-1-1 0,6-17 0,-11 27 0,42-149 0,-30 100 0,28-77 0,-32 110 0,-8 18 0,0-1 0,0 0 0,0 0 0,0 0 0,0 0 0,0 0 0,0 0 0,0 0 0,0 0 0,0 0 0,0 0 0,0 0 0,0 0 0,0 0 0,0 0 0,0 0 0,0 0 0,0 1 0,1-1 0,-1 0 0,0 0 0,0 0 0,0 0 0,0 0 0,0 0 0,0 0 0,0 0 0,0 0 0,0 0 0,0 0 0,0 0 0,0 0 0,1 0 0,-1 0 0,0 0 0,0 0 0,0 0 0,0-1 0,0 1 0,0 0 0,0 0 0,0 0 0,0 0 0,0 0 0,0 0 0,0 0 0,0 0 0,0 0 0,1 0 0,-1 0 0,0 0 0,0 0 0,0 0 0,0 0 0,0 9 0,0-8 0,-1 124 0,3 167 0,-1-268 0,1 0 0,1 0 0,1 0 0,9 27 0,-11-43 0,1 0 0,0-1 0,1 1 0,0-1 0,0 0 0,0 0 0,7 7 0,-8-11 0,0 0 0,0 0 0,1 0 0,-1 0 0,1 0 0,0-1 0,0 1 0,0-1 0,0 0 0,0-1 0,0 1 0,0-1 0,1 1 0,4-1 0,2 1 0,0 0 0,0-2 0,0 1 0,0-1 0,1-1 0,-1 0 0,0-1 0,0 0 0,0 0 0,0-1 0,-1-1 0,1 0 0,-1 0 0,10-6 0,-12 4 0,0 1 0,0-1 0,-1 0 0,0 0 0,0-1 0,-1 0 0,1 0 0,-2-1 0,1 1 0,-1-1 0,0-1 0,-1 1 0,0-1 0,0 1 0,-1-1 0,0 0 0,2-11 0,-1 4 0,-2 0 0,1-1 0,-2 1 0,0 0 0,-1-1 0,-1 1 0,-4-25 0,4 36 0,0 1 0,0-1 0,0 1 0,0 0 0,-1 0 0,0 0 0,1 0 0,-2 0 0,1 0 0,0 0 0,-1 1 0,1-1 0,-1 1 0,0 0 0,-1-1 0,1 1 0,0 1 0,-1-1 0,1 0 0,-1 1 0,0 0 0,0 0 0,0 0 0,0 0 0,0 1 0,-1 0 0,1 0 0,0 0 0,-1 0 0,1 0 0,0 1 0,-6 0 0,8-1 0,-1 1 0,1 0 0,0 0-1,-1 0 1,1 0 0,-1 0 0,1 0 0,0 1 0,-1-1 0,1 1-1,0 0 1,0-1 0,-1 1 0,1 0 0,0 0 0,0 1 0,0-1-1,0 0 1,0 1 0,0-1 0,0 1 0,1 0 0,-1-1 0,1 1-1,-1 0 1,1 0 0,-1 0 0,1 0 0,0 0 0,0 0 0,0 1-1,0-1 1,1 0 0,-1 0 0,1 1 0,-1 3 0,-4 17-5,1 1 1,1 0-1,2 0 1,0 0 0,3 32-1,-1-51 5,0 10 0,1-1 0,0 1 0,1-1 0,1 1 0,0-1 0,1-1 0,0 1 0,1-1 0,1 1 0,0-2 0,12 17 0,-13-21 0,0-1 0,0 1 0,1-1 0,-1-1-1,2 1 1,-1-1 0,1 0 0,0-1 0,0 1 0,1-2 0,-1 1-1,1-1 1,0-1 0,0 1 0,0-2 0,1 1 0,-1-1-1,12 1 1,-13-2-1,0-1 0,1 0 0,-1 0 0,0-1 0,1 0 0,-1 0 0,15-5 0,-18 4 0,0-1 1,-1 1 0,0-1-1,1 0 1,-1 0 0,0 0-1,-1 0 1,1-1 0,0 0 0,-1 1-1,0-1 1,0-1 0,0 1-1,2-6 1,2-3 1,0-2-1,-1 1 1,-1 0-1,0-1 1,-1 0-1,-1 0 1,2-28-1,-2-8 4,-4-53 0,1-29 0,0 132-4,-1-1 0,1 0 0,0 1 0,1-1 0,-1 1 0,0-1 0,0 1 0,1-1 0,-1 1 0,1-1 0,-1 1 0,1-1 0,-1 1 0,1 0 0,0-1 0,0 1 0,0 0 0,0 0 0,0-1 0,0 1 0,0 0 0,0 0 0,0 0 0,0 0 0,1 1 0,-1-1 0,0 0 0,1 0 0,-1 1 0,1-1 0,-1 1 0,1-1 0,-1 1 0,1-1 0,-1 1 0,1 0 0,-1 0 0,1 0 0,-1 0 0,1 0 0,-1 0 0,3 1 0,0 0 0,1 0 0,-1 1 0,1-1 0,-1 1 0,0 0 0,1 0 0,-1 1 0,0-1 0,-1 1 0,1 0 0,0 0 0,5 6 0,1 4 0,0 1 0,-1 1 0,-1 0 0,0 0 0,0 1 0,-2-1 0,0 2 0,-1-1 0,-1 1 0,0-1 0,-1 1 0,-1 0 0,0 0 0,-2 27 0,0-39 0,-1 0 0,1 0-1,-1 0 1,0 0 0,0 0 0,0 0 0,-1 0 0,0-1-1,0 1 1,0 0 0,0-1 0,-1 0 0,0 1 0,-6 6-1,3-5 1,-1 1-1,1-1 0,-2-1 1,1 1-1,0-1 0,-1-1 1,-15 7-1,2-2 0,0-2-1,0-1 1,-1 0 0,0-2-1,-43 4 1,204-1-47,-78-5 47,55-1 5,-105-2-2,0 0-1,0-1 1,-1 0 0,1 0 0,-1-1-1,0-1 1,0 0 0,11-5 0,-17 6 0,0 0 0,0 0 0,0 0 0,-1-1 0,1 1 0,-1-1 0,0 0 0,0 0 0,0 0 0,0 0 0,-1-1 0,0 1 0,0-1 0,0 1 0,0-1 0,-1 0 0,2-8 0,0-7 5,-1 0 0,-1 0-1,-1-21 1,0 18 2,0-28-5,0-14-3,-8-72-1,4 84 0,5 53 0,-1 0 0,0 0 0,0-1 0,0 1 0,0 0 0,0 0 0,0-1 0,0 1 0,0 0 0,1 0 0,-1 0 0,0-1 0,0 1 0,0 0 0,0 0 0,1 0 0,-1 0 0,0-1 0,0 1 0,0 0 0,1 0 0,-1 0 0,0 0 0,0 0 0,1 0 0,-1 0 0,0 0 0,0 0 0,1 0 0,-1 0 0,0 0 0,0 0 0,1 0 0,-1 0 0,0 0 0,0 0 0,1 0 0,-1 0 0,0 0 0,0 0 0,0 0 0,1 0 0,-1 0 0,0 0 0,0 1 0,1-1 0,-1 0 0,0 0 0,13 7 0,6 10 0,0 1 0,-2 1 0,0 0 0,-1 1 0,-1 1 0,-1 1 0,-1 0 0,12 27 0,-18-33 0,0 0 0,-2 1 0,0 0 0,-1 0 0,3 20 0,-6-30 0,-1-1 0,1 1 0,-1 0 0,0-1 0,0 1 0,-1-1 0,0 1 0,0 0 0,-1-1 0,0 0 0,0 1 0,0-1 0,-1 0 0,0 0 0,0 0 0,-6 8 0,1-6 0,0 0 0,0-1 1,-1 0-1,0 0 0,0-1 0,-1 0 0,0-1 1,0 0-1,0 0 0,0-1 0,-1-1 0,-21 5 1,-2-2-13,1-2 1,-66-1-1,206-1 12,98-2 0,-197 0 0,1 0 0,0-1 0,0-1 0,0 1 0,-1-1 0,1 0 0,-1-1 0,1 0 0,-1-1 0,0 1 0,0-2 0,-1 1 0,1-1 0,-1 0 0,0 0 0,0-1 0,-1 0 0,0-1 0,0 1 0,0-1 0,-1 0 0,0 0 0,0-1 0,0 0 0,-1 1 0,-1-1 0,4-10 0,2-19 1,-1-1 0,-3 0 0,2-38 0,10-65 27,-16 138-28,-1 0 0,1 0-1,0 0 1,0 0 0,1 0 0,-1 0 0,0 1 0,1-1-1,0 0 1,0 1 0,0-1 0,0 1 0,0-1-1,0 1 1,1 0 0,-1 0 0,1 0 0,-1 0 0,1 1-1,0-1 1,0 1 0,-1-1 0,1 1 0,0 0-1,4-1 1,-1 1-2,0 0 0,1 1 0,-1-1 0,0 1 0,0 0 0,0 1 0,0 0-1,0 0 1,0 0 0,0 0 0,0 1 0,7 4 0,0 1 2,0 0 0,0 1 0,21 19 0,-28-22 0,3 7-3,-9-12 3,0 0 0,0 0 0,0 0 0,0 0 0,1 0-1,-1 0 1,0 1 0,0-1 0,0 0 0,0 0 0,0 0 0,0 0 0,0 0-1,0 1 1,0-1 0,0 0 0,0 0 0,0 0 0,0 0 0,0 0-1,0 1 1,0-1 0,0 0 0,0 0 0,0 0 0,0 0 0,0 0-1,0 0 1,-1 1 0,1-1 0,0 0 0,0 0 0,0 0 0,0 0-1,0 0 1,0 0 0,0 0 0,0 1 0,-1-1 0,1 0 0,0 0-1,0 0 1,0 0 0,0 0 0,0 0 0,0 0 0,-1 0 0,1 0 0,0 0-1,0 0 1,0 0 0,0 0 0,0 0 0,-1 0 0,1 0 0,0 0-1,0 0 1,-48 5 3,37-5-2,1 1 0,-1 0 0,1 1-1,0 0 1,-1 0 0,1 1 0,0 1 0,-15 6 0,16-4-1,0 0 0,0 0 0,1 1 0,0 0 0,0 0 0,0 1 0,1 0 0,0 0 0,1 1 0,0 0 0,0 0 0,1 0 0,0 1 0,1 0 0,0 0 0,0 0 0,1 0 0,1 1 0,-1-1 0,2 1 0,-1 0 0,2-1 0,-1 1 0,1 0 0,1 0 0,0-1 0,3 13 0,-2-17 0,-1-1 0,1 1 0,1 0 0,-1-1 0,1 1 0,0-1 0,0 0 0,0 0 0,1 0 0,0-1 0,0 1 0,0-1 0,1 0 0,-1 0 0,1 0 0,0-1 0,0 1 0,0-1 0,0 0 0,1-1 0,-1 1 0,1-1 0,10 2 0,2 1 0,0-1 0,1-1 0,0-1 0,0 0 0,-1-2 0,24-1 0,-38 0 0,-1 1 0,0-1 0,0 0 0,0 0 0,0 0 0,0 0 0,0 0 0,0-1 0,0 1 0,0-1 0,0 0 0,-1 0 0,1 0 0,-1 0 0,1 0 0,-1-1 0,0 1 0,0-1 0,0 1 0,0-1 0,-1 0 0,1 0 0,-1 0 0,1 0 0,-1 0 0,0 0 0,0 0 0,0-5 0,3-8 5,-2-1 0,0 0-1,0 0 1,-2-18 0,0 31-2,1-63 2,1 31-5,-2 0 0,-1 1 0,-12-70 0,7 91 0,3 15 0,1 10 0,-2 66 0,6 84 0,-1-144 0,1 1 0,0-1 0,2 1 0,7 24 0,-8-34 0,0 0 0,0-1 0,0 1 0,1-1 0,0 0 0,1 0 0,0-1 0,0 1 0,0-1 0,1 0 0,10 9 0,-12-13 0,0 1 0,1-1 0,-1 0 0,0-1 0,1 1 0,7 1 0,-10-2 0,0-1 0,0 1 0,0-1 0,0 0 0,-1 0 0,1 0 0,0 0 0,0 0 0,0 0 0,0 0 0,0 0 0,0-1 0,0 1 0,0-1 0,0 0 0,0 1 0,-1-1 0,4-2 0,-2 0 0,-1 0 0,0 0 0,1-1 0,-1 1 0,-1-1 0,1 1 0,0-1 0,-1 0 0,0 1 0,1-8 0,6-44 0,-6 34 0,4-54 0,6-43 0,-9 104 0,0 0-1,0 0 0,1 1 0,1-1 0,0 1 1,8-13-1,-11 23-1,0 0 1,0 0-1,0 0 1,1 0-1,0 1 1,-1-1-1,1 1 1,0-1-1,0 1 1,1 0-1,-1 0 1,0 0 0,1 1-1,-1-1 1,1 1-1,-1 0 1,1 0-1,0 0 1,4-1-1,8 1-3,-1 0-1,1 1 1,23 3 0,4-1-16,-42-2 34,-4 0 3,-3 0-15,0-1-1,0 1 1,0 1-1,0-1 1,1 1 0,-1 0-1,0 0 1,0 1-1,1 0 1,-1 0 0,1 0-1,0 1 1,-1-1-1,1 1 1,0 1-1,1-1 1,-1 1 0,0-1-1,1 1 1,0 1-1,0-1 1,0 0 0,1 1-1,-1 0 1,1 0-1,-4 8 1,2-3-1,1 1 0,0 0 0,0 0 0,1 0 0,0 0 0,1 1 0,0-1 0,1 1 0,0-1 0,1 1 0,0 0 0,3 16 0,-2-22 0,0 0 0,0-1 0,1 1 0,0-1 0,0 1 0,0-1 0,0 0 0,1 1 0,0-1 0,0-1 0,0 1 0,1 0 0,0-1 0,0 0 0,0 0 0,0 0 0,0 0 0,1-1 0,0 1 0,0-1 0,0 0 0,0-1 0,0 1 0,1-1 0,-1 0 0,7 1 0,-7-1 0,0-1 0,1 0 0,-1 0 0,1 0 0,0-1 0,-1 0 0,1 0 0,0 0 0,-1-1 0,7-1 0,-10 1 0,0 0 0,1 0 0,-1-1 0,0 1 0,0-1 0,1 1 0,-1-1 0,0 0 0,-1 0 0,1 1 0,0-2 0,-1 1 0,1 0 0,-1 0 0,1 0 0,-1-1 0,0 1 0,0-1 0,0 1 0,0-1 0,-1 1 0,2-5 0,4-32 7,-1-1-1,-2 1 1,-2-1 0,-3-40 0,0-1-9,3 259 2,-16 499 0,15-669 0,-6 53 0,-14 67 0,17-113 0,-1 1 0,0-1 0,-1 0 0,-1 0 0,0-1 0,-2 0 0,1 0 0,-1 0 0,-18 20 0,21-29 0,0-1 0,-1 0 0,0-1 0,1 1 0,-1-1 0,0 0 0,-1-1 0,1 1 0,0-1 0,-1 0 0,1-1 0,-1 0 0,0 0 0,1 0 0,-1-1 0,0 0 0,1 0 0,-1-1 0,-11-2 0,15 3 0,1-1 0,-1 0 0,1 0 0,0 0 0,0 0 0,-1 0 0,1 0 0,0-1 0,0 1 0,0-1 0,0 0 0,0 1 0,1-1 0,-1 0 0,1 0 0,-1 0 0,1 0 0,-1 0 0,1-1 0,0 1 0,0 0 0,0 0 0,0-1 0,1 1 0,-1-1 0,0-4 0,-1-8 0,0 0 0,0 0 0,2-19 0,0 27 0,0-31 0,3-79 0,-2 104 0,2-1 0,-1 1 0,2 0 0,-1 1 0,2-1 0,10-21 0,4 2 0,1 0 0,1 2 0,46-50 0,89-71 0,13-15 0,-146 140 0,-2-1 0,0 0 0,-2-2 0,29-58 0,-30 48 0,-3-1 0,12-45 0,-22 63 0,0 0 0,-2 0 0,0-1 0,-2 1 0,-2-41 0,1 62 0,0 1 0,0-1 0,0 0 0,-1 1 0,1-1 0,0 0 0,-1 0 0,1 1 0,0-1 0,-1 1 0,1-1 0,-1 0 0,1 1 0,-1-1 0,1 1 0,-1-1 0,0 1 0,1-1 0,-1 1 0,1 0 0,-1-1 0,0 1 0,0 0 0,1-1 0,-1 1 0,0 0 0,1 0 0,-1 0 0,0 0 0,0 0 0,-1 0 0,0 0 0,0 0 0,0 0 0,0 0 0,0 0 0,0 0 0,0 1 0,0-1 0,0 1 0,0 0 0,0 0 0,0-1 0,-3 3 0,0 2 0,-1-1 0,1 1 0,1 1 0,-1-1 0,1 0 0,0 1 0,0 0 0,1 0 0,-6 13 0,1-1 0,2 0 0,-8 31 0,9-15 0,1-1 0,2 1 0,2 39 0,0-36 0,0-30 0,0 1 0,0 0 0,1 0 0,0-1 0,0 1 0,1-1 0,0 1 0,0-1 0,1 0 0,0 0 0,0 0 0,1 0 0,-1 0 0,1 0 0,1-1 0,0 0 0,-1 0 0,2 0 0,-1-1 0,1 0 0,0 0 0,0 0 0,0-1 0,1 1 0,-1-1 0,1-1 0,0 0 0,0 0 0,0 0 0,1-1 0,9 3 0,1-1 0,-1-1 0,32 2 0,-45-4 0,1-1 0,0 0 0,-1 0 0,1-1 0,0 1 0,-1-1 0,1 0 0,-1-1 0,1 1 0,-1-1 0,0 0 0,0 0 0,0 0 0,0 0 0,0-1 0,4-3 0,0-3 0,0 0 0,-2-1 0,1 0 0,-1 0 0,0-1 0,-1 0 0,-1 0 0,0 0 0,0 0 0,4-24 0,0-13 0,3-61 0,-10 98 0,2-26 0,-2 7 0,2 0 0,11-50 0,-14 78 0,1 0 0,-1 0 0,1 0 0,0 0 0,0 0 0,-1 0 0,1 0 0,0 0 0,1 1 0,-1-1 0,0 0 0,0 1 0,1-1 0,-1 1 0,1-1 0,0 1 0,-1 0 0,1 0 0,0-1 0,0 1 0,-1 0 0,1 1 0,0-1 0,0 0 0,0 0 0,0 1 0,4-1 0,-3 1 0,0 0 0,0 0 0,-1 1 0,1-1 0,0 1 0,0 0 0,-1 0 0,1 0 0,-1 0 0,1 0 0,-1 0 0,1 1 0,-1-1 0,1 1 0,-1 0 0,0 0 0,0 0 0,0 0 0,0 0 0,2 4 0,6 9 0,-1 0 0,0 1 0,-1 0 0,-1 0 0,-1 1 0,0 0 0,4 22 0,-3-7 0,-2 0 0,-2 1 0,0 37 0,-2-65 0,-1 1 0,-1-1 0,1 1 0,-1-1 0,1 1 0,-2-1 0,1 0 0,0 1 0,-1-1 0,0 0 0,0 0 0,-1 0 0,0-1 0,1 1 0,-1 0 0,-1-1 0,1 0 0,-1 0 0,0 0 0,0 0 0,0 0 0,0-1 0,0 0 0,-1 0 0,0 0 0,1-1 0,-1 1 0,0-1 0,0 0 0,-1 0 0,1-1 0,0 0 0,-7 1 0,-41 2-72,45-4 5,-23 0-498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15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72 32479,'6'-71'288,"-8"82"-288,0 1 0,0 0 0,-1-1 0,-1 1 0,0-1 0,0 0 0,-11 18 0,5-8 0,-124 218 0,86-159 0,23-32 0,24-48 0,1 0 0,0 1 0,0-1 0,0 0 0,0 0 0,0 0 0,0 1 0,0-1 0,0 0 0,0 0 0,0 1 0,0-1 0,0 0 0,0 0 0,0 0 0,0 1 0,1-1 0,-1 0 0,0 0 0,0 0 0,0 1 0,0-1 0,0 0 0,0 0 0,1 0 0,-1 0 0,0 1 0,0-1 0,0 0 0,0 0 0,1 0 0,-1 0 0,0 0 0,0 0 0,0 1 0,1-1 0,-1 0 0,0 0 0,0 0 0,0 0 0,1 0 0,-1 0 0,0 0 0,0 0 0,1 0 0,11 0 0,-11 0 0,238-19 0,-71 3 0,-166 16 0,-1 0-1,0 0 1,-1 0 0,1 0 0,0 0 0,-1 0-1,1 0 1,-1 0 0,1 0 0,0 0 0,-1 0 0,1 0-1,-1-1 1,1 1 0,0 0 0,-1 0 0,1-1-1,-1 1 1,1 0 0,-1-1 0,1 1 0,-1 0 0,1-1-1,-1 1 1,1-1 0,-1 1 0,1-1 0,-24-3-235,-3-1-485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15.9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86 15719,'3'-19'8774,"0"-3"-3485,2-13-1757,-3 25-3819,-7 52 27,-15 77 260,-4 34 0,10 291-188,14-395 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16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695 130 32063,'-5'-8'30,"1"0"-1,-2 1 1,1-1 0,-1 1 0,0 0 0,-1 1 0,1-1-1,-1 1 1,-1 0 0,1 1 0,-1 0 0,0 0-1,0 1 1,0-1 0,-1 2 0,0-1 0,1 2 0,-1-1-1,0 1 1,-1 0 0,-16-1 0,11 2-29,1 1 0,-1 1-1,0 0 1,1 0 0,-1 2 0,1 0-1,-1 0 1,1 2 0,0-1 0,1 2-1,-1 0 1,1 1 0,0 0 0,1 0-1,0 2 1,0-1 0,0 2 0,1 0-1,1 0 1,-13 16 0,0 2-1,1 2 0,1 0 0,2 1 0,1 1 0,2 1 0,1 0 0,-15 51 0,14-29 0,2 1 0,3 1 0,2 0 0,0 60 0,7-87 0,2 0 0,1 0 0,9 50 0,-8-67 0,1-1 0,1 0-1,0-1 1,1 1 0,0-1 0,0 0 0,2 0-1,-1 0 1,1-1 0,1 0 0,11 12-1,-6-10-1,0-1 0,0 0-1,1-1 1,1-1 0,-1 0-1,1-1 1,1 0 0,0-1-1,0-1 1,30 7 0,-11-6 1,0-2 1,1-1 0,-1-1 0,44-4 0,-60 1 1,0-2 0,1 0 0,-1-1 0,-1-1 0,1-1 0,-1-1 0,0 0 0,0-2 0,0 0 0,-1 0 0,0-2 0,-1 0 1,0-1-1,23-21 0,-21 15 3,-1 0-1,-1-1 1,0-1 0,-2 0 0,0-1 0,-1 0 0,-1-1 0,-1-1-1,-1 0 1,8-26 0,-7 12-3,-3 1-1,0-1 0,-3 0 1,-1-1-1,-1 1 1,-3-40-1,-2 44 0,-1 0 0,-1 0 0,-2 0 0,-1 1 0,-2 0 0,0 0 0,-15-30 0,14 40 0,-2-1 0,0 1 0,-1 1 0,0 0 0,-2 1 0,-1 0 0,0 1 0,-1 1 0,-1 1 0,-20-15 0,25 22 0,-2 1 0,1 0 0,-1 0 0,0 2 0,0 0 1,-1 1-1,0 0 0,0 1 0,0 1 0,0 1 0,-21-1 0,23 2-2,1 1-1,-1 1 0,1 0 1,-1 1-1,1 1 1,-1 0-1,1 0 1,0 2-1,1-1 1,-1 2-1,1-1 0,0 2 1,-19 13-1,14-6-31,0 0 0,2 2 0,-16 18 0,-35 58-467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1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16 32447,'0'-1'13,"0"1"0,0-1 1,-1 0-1,1 0 0,0 0 0,0 0 1,0 1-1,-1-1 0,1 0 1,-1 0-1,1 1 0,0-1 0,-1 0 1,1 0-1,-1 1 0,0-1 0,1 1 1,-1-1-1,0 0 0,0 0 0,0 3-10,0-1 0,0 1 0,0-1 0,0 1 0,1-1 0,-1 1 0,1 0 0,-1-1 0,1 1 0,0 0 0,-1-1 0,1 1 0,0 3 0,-13 162-3,11 198 0,3-185 0,-1 64-67,1-275-1517,4-20-5553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19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9 478 30654,'-1'-2'84,"0"-1"-1,0 1 0,0-1 1,0 1-1,0 0 1,0-1-1,1 0 1,-1 1-1,1-1 1,0 1-1,0-1 1,0 1-1,0-1 1,0 0-1,1 1 1,-1-1-1,1 1 1,-1-1-1,1 1 1,0-1-1,0 1 1,0 0-1,0-1 0,3-2 1,1 0-95,0 1 0,0 0 0,0 0 0,1 0 0,-1 1 0,1 0 0,0 0 0,11-4 0,9-3 22,0 2 0,1 0 0,0 2 0,0 1 0,0 1 0,56 0 0,-77 3-10,0 1-1,0 0 1,0 1-1,0 0 1,0-1 0,0 2-1,0-1 1,0 1 0,0 0-1,0 0 1,-1 0-1,1 1 1,-1 0 0,0 0-1,0 1 1,0-1-1,0 1 1,0 0 0,-1 0-1,1 1 1,-1-1 0,-1 1-1,1 0 1,-1 0-1,4 8 1,1 2-1,-1 0 0,-1 1 0,0 0 0,-1 1 0,-1-1 0,-1 1 0,0 0 0,-1 0 0,-1 0 0,0 0 0,-4 29 0,1-22 0,-2 0 0,-1 1 0,-1-2 0,-1 1 0,-1-1 0,-1 0 0,-17 32 0,-67 95-4,76-126-7,-1-1 0,-2-1 0,-43 40 0,59-59 11,-1 0-1,1 0 1,-1-1-1,0 1 1,0-1 0,-1 0-1,1 0 1,0-1-1,-1 1 1,-7 0-1,-48 0 5,47-3-3,56 0 5,-1-2 0,1-1 0,80-21 0,-92 16-3,1-1 1,-2-1-1,0-1 1,0-2-1,-1-1 1,27-19-1,-40 23-3,-1-2 0,1 1 0,-2-2 0,0 0 0,-1 0 0,0-1 0,-1-1 0,-1 0 0,0 0 0,-1-1 0,-1-1 0,-1 1 0,0-1 0,-1 0 0,-1-1 0,-1 1 0,-1-1 0,0 0 0,-1 0 0,-2 0 0,1 0 0,-6-34 0,5 50 0,0 0 0,0 0 0,-1 0 0,0 0 0,1 0 0,-1 0 0,0 0 0,0 0 0,-1 0 0,1 0 0,-1 1 0,1-1 0,-1 1 0,0-1 0,0 1 0,0 0 0,0-1 0,0 1 0,-1 0 0,1 0 0,0 1 0,-1-1 0,0 1 0,1-1 0,-1 1 0,0 0 0,0 0 0,0 0 0,0 0 0,0 0 0,0 1 0,0-1 0,0 1 0,0 0 0,0 0 0,0 0 0,0 0 0,0 0 0,0 1 0,0 0 0,-4 1 0,4-1 0,0 0 0,0 1 0,1 0 0,-1 0 0,0 0 0,1 0 0,-1 0 0,1 0 0,0 1 0,-1-1 0,1 1 0,0-1 0,1 1 0,-1 0 0,0 0 0,1 0 0,0 0 0,-1 0 0,1 0 0,0 0 0,1 0 0,-1 1 0,0 4 0,-2 13 0,1 0 0,1 32 0,1-43 0,0 13 0,1-1 0,1 0 0,1 1 0,1-1 0,0-1 0,11 30 0,-11-41 0,1 0 0,0 0 0,0 0 0,1 0 0,0-1 0,1 0 0,0 0 0,0-1 0,1 1 0,0-2 0,0 1 0,1-1 0,0-1 0,18 11 0,-18-13 0,-1-1 0,1 0 0,0-1 0,0 0 0,0 0 0,1-1 0,-1 0 0,0-1 0,15-1 0,-12 1 0,-7 0 0,0 0 0,-1-1 0,1 0 0,-1 0 0,1 0 0,-1 0 0,1-1 0,-1 0 0,0 0 0,0 0 0,0 0 0,0-1 0,0 1 0,0-1 0,-1 0 0,1 0 0,-1-1 0,0 1 0,0 0 0,0-1 0,-1 0 0,1 0 0,-1 0 0,0 0 0,0 0 0,0 0 0,2-9 0,2-7 0,0-1 0,-2 0 0,0 0 0,0-35 0,-1 0 0,-3 28 0,2-1 0,0 1 0,11-43 0,-12 69 0,0 0 0,-1 0 0,1-1 0,0 1 0,1 0 0,-1 0 0,0 0 0,0 0 0,1 1 0,0-1 0,-1 0 0,1 0 0,0 1 0,-1-1 0,1 1 0,0 0 0,0 0 0,3-2 0,-3 2 0,-1 1 0,1 0 0,0-1 0,-1 1 0,1 0 0,0 0 0,-1 0 0,1 0 0,0 0 0,-1 0 0,1 0 0,0 0 0,-1 1 0,1-1 0,0 1 0,-1-1 0,1 1 0,-1 0 0,1 0 0,-1-1 0,1 1 0,-1 0 0,0 0 0,1 0 0,-1 1 0,0-1 0,2 2 0,3 6 0,0 0 0,0 1 0,-1-1-1,0 1 1,0 0 0,-2 0 0,1 1 0,-1-1 0,3 17-1,-1 3 11,-2-1-1,1 42 1,-4 65-37,1-176 27,3 0 0,1 1 0,2-1 0,1 1 0,2 0 0,2 1 0,2 0 0,1 1 0,29-51 0,-41 83 2,11-18-6,-14 23 5,1-1 0,-1 1 0,0-1 0,1 0 0,-1 1 0,1-1 0,-1 1 0,1-1 0,-1 1 0,1-1 0,-1 1 0,1 0 0,0-1 0,-1 1 0,1 0 0,0-1 0,-1 1 0,1 0 0,0 0 0,-1 0 0,1-1 0,0 1 0,-1 0 1,1 0-1,0 0 0,0 0 0,1 0 0,3 11-1,1 25-9,-2 0 1,0 68 0,-3-55 23,7 52 0,-7-94-16,0 1 0,0-1 0,1 0 0,0 0 0,1 0 0,0 0 1,0 0-1,0-1 0,1 1 0,0-1 0,0 0 0,0 0 0,7 6 0,-7-9 1,0 0 1,-1 0-1,2 0 0,-1-1 1,0 1-1,0-1 0,1-1 1,-1 1-1,1 0 1,0-1-1,-1 0 0,1 0 1,0-1-1,0 1 0,0-1 1,-1 0-1,1 0 0,0 0 1,0-1-1,0 0 0,5-1 1,-5 0-1,0 0 0,0-1 1,0 1-1,-1-1 0,0 0 0,1 0 1,-1 0-1,0 0 0,0-1 1,-1 0-1,1 1 0,-1-2 1,1 1-1,-1 0 0,-1 0 1,1-1-1,-1 0 0,3-6 0,1-4 0,0 0 0,-1 0 0,-1 0 0,5-30 0,-5-7 0,-3-66 0,-2 60 0,1 47 0,1 8 0,-1 0 0,1 0 0,-1 0 0,0 0 0,-1 0 0,1 0 0,0 0 0,-1 0 0,0 0 0,1 0 0,-1 0 0,0 0 0,-1 0 0,-1-4 0,3 7 0,-3-1 0,1 8 0,-1 56 0,7 86 0,-2-132 0,1 0 0,1 0 0,0 0 0,11 28 0,-11-36 0,0 0-1,0 0 1,1-1-1,0 0 1,0 0-1,1 0 1,0 0-1,1-1 1,-1 0-1,10 7 1,-13-12-2,0 0 1,0 0-1,0-1 1,0 1-1,0 0 1,0-1 0,0 0-1,0 0 1,1 0-1,-1 0 1,0-1-1,1 1 1,-1-1-1,1 0 1,-1 0 0,1 0-1,-1 0 1,1 0-1,6-2 1,-6 0 1,0 0 0,-1 0 0,1 0 0,0 0 0,0 0 1,-1-1-1,0 1 0,1-1 0,-1 0 0,0 0 0,0 0 0,0 0 1,-1-1-1,1 1 0,1-6 0,60-125-1,-50 99-20,2 0 1,1 1 0,40-57-1,-55 89 16,0-1 0,0 1-1,0 0 1,0 0 0,0 0-1,1 0 1,-1 1 0,1-1-1,-1 1 1,1-1 0,0 1-1,4-1 1,-7 1 4,1 1 1,0 0-1,-1 0 1,1 0-1,0 0 0,-1 0 1,1 0-1,0 0 1,-1 0-1,1 0 1,0 1-1,-1-1 0,1 0 1,0 0-1,-1 0 1,1 1-1,-1-1 1,1 0-1,0 1 0,-1-1 1,1 1-1,0 0 1,0 0 0,0 1 1,0-1 0,-1 1 0,1-1-1,-1 1 1,1-1 0,-1 1-1,1-1 1,-1 1 0,0-1-1,0 1 1,1 0 0,-1-1 0,-1 3-1,-13-4 70,5 0-66,-2 0 2,0 0 0,1 1 0,-17 3 0,23-3-6,0 0 1,1 0 0,-1 0-1,0 1 1,1 0-1,-1-1 1,1 1 0,0 1-1,0-1 1,0 0 0,0 1-1,0-1 1,0 1-1,-2 4 1,0 0-1,0 1 0,0 0 0,1 0 0,0 0 0,1 0 0,0 1 0,0-1 0,1 1 0,-3 15 0,3 2 0,0 0 0,3 31 0,-1-54 0,0 0 0,0 0 0,1 0 1,-1 1-1,1-1 0,0 0 0,0 0 0,0 0 0,0 0 1,0 0-1,1-1 0,-1 1 0,1 0 0,0-1 0,0 1 1,0-1-1,0 1 0,0-1 0,0 0 0,1 0 0,-1 0 0,1 0 1,-1 0-1,1-1 0,0 1 0,0-1 0,0 0 0,3 2 1,7 0 0,1 0 1,-1-1-1,0-1 0,1 0 1,19-1-1,-29 0 0,0 0-1,0-1 1,0 0-1,0 0 0,0 0 1,0-1-1,0 1 1,0-1-1,-1 0 1,1 0-1,-1 0 0,1-1 1,-1 1-1,0-1 1,0 0-1,0 0 0,0 0 1,0 0-1,-1 0 1,1-1-1,-1 1 1,0-1-1,0 1 0,0-1 1,-1 0-1,3-7 1,2-6 0,-2 0 0,1 0 0,-2 0 1,-1-1-1,1-19 0,-1-7 0,-4-54 1,2 97-2,0 0 0,0 1 1,0-1-1,0 0 1,0 0-1,0 0 0,0 0 1,0 0-1,-1 0 1,1 0-1,0 0 0,-1 0 1,1 0-1,0 1 0,-1-1 1,1 0-1,-1 0 1,0 0-1,1 1 0,-1-1 1,0 0-1,1 1 1,-1-1-1,0 1 0,0-1 1,1 0-1,-1 1 1,0 0-1,0-1 0,0 1 1,0 0-1,-1-1 0,1 1 0,0 1 1,0-1-1,-1 1 0,1-1 0,0 1 0,0-1 0,0 1 0,0 0 0,0 0 0,1-1 0,-1 1 0,0 0 0,0 0 0,0 0 0,1 0 0,-1 0 0,0 0 0,1 0 0,-1 0 0,1 0 0,-1 0 0,1 0 0,0 0 0,-1 1 0,1-1 0,0 0 0,0 0 0,0 2 0,-4 33 0,2 0 0,2 51 0,0-80 0,1 3 0,-1 0 0,2 0 0,-1 0 0,1-1 0,1 1 0,0 0 0,0-1 0,1 0 0,5 10 0,-7-15 0,0 0 0,0 0 0,1-1 0,0 0 0,-1 1 0,1-1 0,0 0 0,1 0 0,-1-1 0,0 1 0,1-1 0,0 1 0,-1-1 0,1 0 0,0-1 0,0 1 0,0-1 0,0 0 0,1 1 0,-1-2 0,0 1 0,0 0 0,6-1 0,-7 0 0,0 0 0,0 0 0,0 0 0,1-1 0,-1 1 0,0-1 0,0 0 0,0 0 0,0 0 0,0 0 0,0 0 0,0-1 0,-1 1 0,1-1 0,0 0 0,-1 0 0,4-2 0,-3-1 0,1 0 0,-1 0 0,1 0 0,-2 0 0,1-1 0,0 1 0,-1-1 0,2-9 0,4-14 0,-1 0 0,-2 0 0,3-39 0,-5-92 0,-2 92 0,0 4 2,-3-244 23,2 299-23,0 6-2,1 1 0,-1 0 1,0-1-1,0 1 0,-1-1 0,1 1 0,0-1 0,-1 1 0,1 0 1,-1-1-1,0 1 0,0 0 0,0-1 0,0 1 0,0 0 0,-1 0 1,1 0-1,0 0 0,-3-2 0,4 4 0,0 0 0,0 0 0,-1-1 0,1 1 0,0 0 0,0 0 0,-1 0 0,1 0 0,0 0 0,0 0 0,0 0 0,-1 0 0,1 0 0,0 0 0,0 0 0,-1 0 0,1 0 0,0 0 0,0 0 0,-1 0 0,1 0 0,0 0 0,0 0 0,0 0 0,-1 0 0,1 0 0,0 1 0,0-1 0,0 0 0,-1 0 0,1 0 0,0 0 0,0 0 0,0 1 0,0-1 0,-1 0 0,1 0 0,0 0 0,0 1 0,0-1 0,0 0 0,0 0 0,0 0 0,0 1 0,-1-1 0,1 0 0,0 0 0,0 1 0,0-1 0,-3 10 0,0 1 0,1-1 0,0 1 0,1 0 0,0 0 0,1 19 0,-1-6 0,4 329 0,3-277 0,3 1 0,30 122 0,-34-180-3,-3-10-9,0-1 0,1 1 0,7 16 0,-9-23-329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20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176 100 31695,'-9'-6'80,"1"0"0,-1 0 0,-1 1 0,1 0 0,-1 1 0,0 0 0,0 0 0,0 1 0,0 0 0,-1 1 0,1 1 0,-16-2 0,24 3-80,1 1 0,-1-1 0,1 0 0,0 1 0,-1-1 0,1 1 0,0-1 0,-1 1 0,1-1 0,0 1 0,0 0 0,-1 0 0,1 0 0,0 0 0,0 0 0,0 0 0,0 0 0,0 0 0,0 0 0,1 0 0,-1 0 0,0 1 0,0-1 0,1 0 0,-1 1 0,1-1 0,-1 0 0,1 1 0,0-1 0,-1 3 0,0 5 0,0 1 0,1-1 0,0 17 0,1-10 0,-1-13 0,0-1 0,0 0 0,0 1 0,1-1 0,-1 1 0,1-1 0,0 0 0,-1 1 0,1-1 0,0 0 0,0 1 0,1-1 0,-1 0 0,0 0 0,1 0 0,-1 0 0,1-1 0,0 1 0,0 0 0,-1 0 0,1-1 0,0 0 0,0 1 0,1-1 0,-1 0 0,0 0 0,4 2 0,-1-2 0,0 1 0,1-1 1,-1 0-1,0-1 1,1 1-1,-1-1 1,0 0-1,1 0 1,-1-1-1,0 0 0,0 0 1,9-2-1,-11 2 2,0-1-1,-1 1 0,1 0 0,-1-1 1,1 1-1,-1-1 0,1 0 0,-1 0 0,0 0 1,0 0-1,0 0 0,0 0 0,-1 0 1,1-1-1,0 1 0,-1-1 0,0 1 1,0-1-1,1 0 0,-1 0 0,-1 1 1,2-5-1,0-7-2,0 1 0,-1-1 0,0-21 1,-1 25 1,0 8-1,0-1 0,0 0 0,-1 1 0,1-1 0,-1 0 0,1 1 0,-1-1 0,0 1 0,0-1 0,0 1 0,0-1 0,0 1 0,-1-1 0,1 1 0,-1 0 0,0 0 0,1 0 0,-1 0 0,0 0 0,-3-2 0,2 2 0,0 0 0,-1 0 0,1 1 0,-1-1 0,1 1 0,-1 0 0,0 0 0,1 0 0,-1 1 0,0-1 0,1 1 0,-1 0 0,0 0 0,-6 0 0,9 1-1,-1-1 1,1 1-1,-1 0 0,0-1 0,1 1 1,0 0-1,-1 0 0,1 0 1,-1 0-1,1 0 0,0 0 0,0 0 1,0 1-1,0-1 0,-1 0 0,2 1 1,-1-1-1,0 1 0,0-1 1,0 1-1,1-1 0,-1 1 0,1-1 1,-1 1-1,1 0 0,0-1 1,-1 1-1,1 0 0,0 0 0,0 1 1,-1 11-67,1 0 0,2 23 0,-1-25-57,6 61-1066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20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219 743 32591,'1'-22'16,"-1"0"0,-1 0 0,-1 0 0,-1 0 0,-1 0 0,-1 0 0,-1 1 0,-1 0 0,0 0 0,-12-21 0,17 38-16,-1 0 0,0 0 0,0 0 0,0 1 0,0-1 0,-1 1 0,1 0 0,-1 0 0,0 0 0,-6-4 0,8 6 0,0 0 0,0 0 0,0 0 0,0 0 0,-1 0 0,1 1 0,0-1 0,0 1 0,-1 0 0,1-1 0,0 1 0,-1 0 0,1 0 0,0 1 0,0-1 0,-1 0 0,1 1 0,0-1 0,0 1 0,-1 0 0,1 0 0,0 0 0,0 0 0,-2 1 0,-1 3 0,0-1 0,0 1 0,1 0 0,0 0 0,0 1 0,0-1 0,1 1 0,-1 0 0,1 0 0,1 0 0,-1 1 0,1-1 0,0 0 0,-1 10 0,-2 8 0,2 0 0,-2 42 0,4-51 0,1-1 0,1 1 0,0 0 0,1-1 0,1 1 0,6 22 0,-6-31 0,-1 0 0,1-1 0,0 1 0,0 0 0,1-1 0,0 0 0,0 0 0,0 0 0,0-1 0,1 1 0,0-1 0,0 0 0,0 0 0,0-1 0,1 0 0,-1 0 0,12 5 0,-6-5 0,-1 0 0,1-1 0,0 0 0,0 0 0,0-2 0,0 1 0,11-2 0,-8 1 0,-12 0 0,0 0 0,0 0 0,1-1 0,-1 1 0,0 0 0,0-1 0,0 0 0,0 0 0,0 1 0,0-1 0,0 0 0,0 0 0,0-1 0,-1 1 0,1 0 0,0-1 0,-1 1 0,1-1 0,-1 1 0,1-1 0,-1 0 0,0 1 0,0-1 0,0 0 0,0 0 0,0 0 0,0 0 0,0 0 0,-1 0 0,1 0 0,-1 0 0,1-1 0,-1 1 0,0 0 0,0-2 0,1-5 0,-1 0 0,0 1 0,-1-1 0,0 0 0,0 1 0,-1-1 0,-5-15 0,-3 0 0,7 16-1,-1 0 1,1-1-1,0 1 1,1-1-1,0 0 1,0 0-1,1 0 1,0 0 0,0 0-1,2-13 1,-1 19-2,1 0 0,0 1 1,0-1-1,1 1 0,-1-1 1,0 1-1,1-1 0,0 1 1,-1 0-1,1 0 0,0-1 1,0 1-1,0 1 0,0-1 1,1 0-1,3-2 0,50-27 5,-22 13-4,-10 3 1,-2-1 0,1-1 0,-2-1 0,0 0 0,29-37 0,-40 43 3,-1 0 0,0-1-1,-2 0 1,1-1 0,-1 1-1,-1-2 1,-1 1-1,0 0 1,-1-1 0,0 0-1,2-28 1,-5 42-3,0-16 0,0 1 0,-1 0 0,0-1 0,-4-23 0,3 36 0,0 0 0,0 0 0,0 0 0,0 0 0,-1 1 0,0-1 0,1 1 0,-1-1 0,0 1 0,-1-1 0,1 1 0,-1 0 0,1 0 0,-1 0 0,0 1 0,0-1 0,0 1 0,-1-1 0,1 1 0,0 0 0,-1 0 0,1 1 0,-1-1 0,-4-1 0,7 3 0,1 0 0,-1 0 0,0-1 0,1 1 0,-1 0 0,1 0 0,-1 0 0,0 0 0,1 0 0,-1 0 0,1 0 0,-1 0 0,0 0 0,1 0 0,-1 0 0,1 0 0,-1 1 0,1-1 0,-1 0 0,0 0 0,1 0 0,-1 1 0,1-1 0,-1 1 0,-8 19 0,-3 29 0,2 1 0,2 0 0,-1 56 0,6 161 0,4-155 0,1 163 0,-7 364 0,-6-500 0,8-121 0,0-1 0,-1 0 0,0 0 0,-2-1 0,-12 28 0,18-43 0,-1 0 0,1 0 0,0 0 0,-1 0 0,1 0 0,-1 1 0,0-1 0,1 0 0,-1 0 0,0 0 0,0-1 0,1 1 0,-1 0 0,0 0 0,0 0 0,0 0 0,0-1 0,0 1 0,0-1 0,0 1 0,0 0 0,-1-1 0,1 0 0,-2 1 0,2-2 0,0 0 0,0 0 0,0 0 0,0 0 0,1-1 0,-1 1 0,0 0 0,1-1 0,-1 1 0,1 0 0,-1-1 0,1 1 0,0-1 0,0 1 0,-1-1 0,1 1 0,0 0 0,0-1 0,0 1 0,1-1 0,-1-1 0,0-34 0,-1-17 0,2 1 0,2-1 0,3 1 0,12-53 0,1 39 0,3 2 0,34-72 0,-39 101 0,2 2 0,1 0 0,2 1 0,1 1 0,34-36 0,-50 60-21,1 0 1,0 0-1,0 1 0,1 0 1,0 0-1,1 1 1,-1 0-1,1 1 0,0 0 1,0 1-1,1 0 0,-1 0 1,1 1-1,13-2 1,-9 3-1400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23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1019 30238,'2'-25'405,"1"0"-1,1 0 1,1 0 0,2 1 0,12-33 0,4-20-334,-4-3-61,-3-2 1,6-107 0,-12-163-14,-10 343 3,0 4 0,0 0 0,0 1 0,0-1 0,-1 0 0,1 1 0,-2-5 0,1 8 0,1 0 0,0 1 0,-1-1 0,1 0 0,-1 1 0,1-1 0,-1 0 0,1 1 0,-1-1 0,1 1 0,-1-1 0,1 1 0,-1-1 0,0 1 0,1-1 0,-1 1 0,0 0 0,1-1 0,-1 1 0,0 0 0,0 0 0,1 0 0,-1-1 0,0 1 0,0 0 0,0 0 0,1 0 0,-1 0 0,0 0 0,0 0 0,0 0 0,1 1 0,-1-1 0,0 0 0,0 0 0,1 1 0,-1-1 0,0 0 0,-1 2 0,0-1 0,0 0 0,0 1 0,0 0 0,0-1 0,0 1 0,0 0 0,0 0 0,1 0 0,-1 0 0,1 0 0,-1 1 0,1-1 0,0 0 0,0 1 0,0-1 0,0 1 0,1-1 0,-1 1 0,0 3 0,-7 56 0,8-56 0,-1 11 0,1 0 0,1 0 0,0-1 0,1 1 0,1 0 0,0-1 0,8 22 0,-2-15 0,1 0 0,2 0 0,0-1 0,18 25 0,35 41 0,-33-46 0,51 87 0,-79-119 0,0 0 0,0 0 0,-1 0 0,0 0 0,-1 1 0,0-1 0,0 1 0,-2-1 0,1 1 0,-2 12 0,1-20 0,0 1 0,0-1 0,0 0 0,-1 1 0,0-1 0,1 1 0,-1-1 0,-1 0 0,1 0 0,0 1 0,-1-1 0,0 0 0,1 0 0,-1 0 0,0-1 0,-1 1 0,-1 2 0,-1-1 0,1-1 0,-1 1 0,0-1 0,0 0 0,0-1 0,0 1 0,0-1 0,-1 0 0,-8 2 0,-10 1 0,0-2 0,-1-1 0,-46-1 0,49-1 0,-8 0 0,19 0 0,15 0 0,59 1 0,-18 1 0,56-6 0,-87 2 0,0 0 0,0-1 0,0 0 0,0-1 0,-1-1 0,0 0 0,0-1 0,16-9 0,-18 8 0,1-1 0,-1 0 0,0-1 0,-1 0 0,0-1 0,0 0 0,-1-1 0,-1 0 0,0 0 0,0-1 0,-1 0 0,0 0 0,-1 0 0,-1-1 0,0 0 0,-1 0 0,0-1 0,-1 1 0,0-1 0,1-26 0,-2 11 0,0-59 0,-2 82 0,-1 0 0,1 1 0,-1-1 0,0 0 0,-1 1 0,1-1 0,-1 1 0,0 0 0,0 0 0,-1-1 0,-5-7 0,6 10 0,0 1 0,0 0 0,-1 0 0,1 1 0,0-1 0,-1 0 0,1 1 0,-1-1 0,0 1 0,1 0 0,-1 0 0,0 0 0,0 0 0,0 1 0,0-1 0,0 1 0,0 0 0,0 0 0,0 0 0,0 0 0,0 0 0,1 0 0,-1 1 0,0 0 0,0-1 0,0 1 0,0 0 0,1 0 0,-1 1 0,0-1 0,1 0 0,-1 1 0,1 0 0,-1 0 0,1 0 0,0 0 0,0 0 0,0 0 0,0 0 0,0 0 0,-1 4 0,-2 6 0,1 1 0,1 0 0,0 1 0,1-1 0,0 1 0,0 18 0,2 0 0,6 52 0,-4-71 0,1 0 0,0 0 0,1-1 0,0 1 0,1-1 0,0 0 0,1 0 0,1-1 0,-1 0 0,12 14 0,-12-18 0,0 0 0,0-1 0,0 0 0,0 0 0,1 0 0,0-1 0,0 0 0,1 0 0,-1-1 0,1 0 0,0-1 0,0 1 0,0-1 0,1-1 0,-1 0 0,13 2 0,-14-3 0,1 0 0,0-1 0,0 0 0,0 0 0,0-1 0,-1 0 0,1-1 0,0 1 0,14-6 0,-18 4 0,0 1 0,0 0 0,0-1 0,0 0 0,-1 0 0,1 0 0,-1-1 0,0 1 0,0-1 0,0 0 0,0 1 0,-1-1 0,1 0 0,-1-1 0,0 1 0,-1 0 0,3-8 0,3-14 0,-2-1 0,-1 0 0,-1 0 0,-1 0 0,-3-49 0,-1 49 0,2 0 0,1 0 0,1 0 0,1 0 0,11-45 0,-12 68 0,0-1 0,0 1 0,0 0 0,1 0 0,0 0 0,-1 0 0,1 0 0,1 0 0,-1 1 0,0-1 0,1 1 0,0 0 0,0 0 0,0 0 0,7-3 0,-9 5 0,0 0 0,0 0 0,0 0 0,1 1 0,-1-1 0,0 1 0,1-1 0,-1 1 0,0 0 0,1 0 0,-1 0 0,0 0 0,1 0 0,-1 0 0,0 1 0,1-1 0,-1 1 0,0-1 0,0 1 0,1 0 0,-1 0 0,0 0 0,0 1 0,0-1 0,0 0 0,0 1 0,0-1 0,-1 1 0,1-1 0,0 1 0,-1 0 0,0 0 0,3 3 0,2 5 0,-1 1 0,0-1 0,-1 1 0,0 0 0,-1 0 0,0 0 0,0 0 0,-1 1 0,0 13 0,-1 114 0,-3-78 0,2 17 0,1-75 0,-1-1 0,1 0 0,0 1 0,-1-1-1,1 0 1,0 1 0,0-1 0,0 0 0,1 0 0,-1 0 0,1 0 0,-1 0 0,1 0-1,0 0 1,-1 0 0,1-1 0,0 1 0,0-1 0,0 1 0,0-1 0,0 0 0,1 0-1,-1 0 1,0 0 0,1 0 0,-1 0 0,0-1 0,1 1 0,-1-1 0,5 1 0,-2 0-2,0-1 1,0 1-1,-1-1 1,1 0 0,0 0-1,0 0 1,-1-1 0,1 0-1,0 0 1,0 0 0,-1 0-1,1-1 1,-1 0-1,0 0 1,1 0 0,4-3-1,-5 0 4,0 1 1,0-1-1,0 0 0,-1 0 0,0 0 0,0 0 1,0 0-1,-1-1 0,0 0 0,0 1 0,0-1 0,1-10 1,1-5-4,-2-1 1,1-25-1,-2 1 1,1-1 0,-2-1 0,-7-53 0,-1 65 0,7 35 0,1 0 0,0-1 0,-1 1 0,1 0 0,0-1 0,-1 1 0,0 0 0,1 0 0,-1 0 0,0 0 0,0-1 0,1 1 0,-1 0 0,0 0 0,0 1 0,0-1 0,0 0 0,-1 0 0,1 0 0,0 1 0,0-1 0,0 0 0,-2 0 0,2 2 0,1-1 0,-1 1 0,1 0 0,-1-1 0,1 1 0,-1 0 0,1-1 0,0 1 0,-1 0 0,1 0 0,0-1 0,0 1 0,-1 0 0,1 0 0,0 0 0,0-1 0,0 1 0,0 0 0,0 0 0,0 0 0,0 1 0,1 29 0,-1-22 0,0 18 0,-2-4 0,2-1 0,1 1 0,1-1 0,0 1 0,2-1 0,1 0 0,10 32 0,-6-33 0,0-1 0,2 0 0,17 26 0,-25-41 0,0 0 0,1-1 0,0 0 0,-1 0 0,2 0 0,-1 0 0,0 0 0,1-1 0,0 0 0,-1 0 0,1 0 0,1-1 0,-1 0 0,0 0 0,0 0 0,1 0 0,-1-1 0,1 0 0,5 1 0,-4-2 0,1 1 0,-1-1 0,0-1 0,0 1 0,0-1 0,11-3 0,-15 2 0,0 1 0,0 0 0,0-1 0,0 0 0,0 0 0,-1 0 0,1 0 0,-1 0 0,1 0 0,-1-1 0,0 1 0,0-1 0,0 0 0,0 1 0,0-1 0,1-5 0,3-6 0,0 0 0,-2-1 0,0 1 0,0-1 0,-1 0 0,-1 0 0,0-19 0,-5-108 0,2 132 0,0 0 0,0 1 0,0-1 0,-2 1 0,1-1 0,-1 1 0,0 0 0,-1 0 0,0 0 0,0 1 0,-1-1 0,0 1 0,-1 0 0,0 0 0,0 1 0,-9-9 0,14 15 0,0 0 0,0 0 0,0 0 0,0 0 0,-1 1 0,1-1 0,0 0 0,0 1 0,0-1 0,-1 0 0,1 1 0,0 0 0,0-1 0,-1 1 0,1 0 0,0 0 0,-1-1 0,1 1 0,0 0 0,-1 1 0,1-1 0,0 0 0,-3 1 0,3-1 0,0 1 0,0 0 0,0 0 0,0 0 0,0 0 0,0 1 0,0-1 0,1 0 0,-1 0 0,0 0 0,1 1 0,-1-1 0,1 0 0,-1 1 0,1-1 0,-1 0 0,1 1 0,0 1 0,-1 10 0,0 1 0,1-1 0,3 22 0,-3-28 0,1 3 0,1-1 0,0 0 0,0 0 0,1 0 0,0 0 0,1 0 0,0-1 0,0 0 0,1 0 0,0 0 0,0 0 0,1 0 0,0-1 0,0 0 0,1-1 0,0 1 0,0-1 0,0-1 0,1 1 0,0-1 0,0 0 0,0-1 0,1 0 0,-1 0 0,1-1 0,0 0 0,0-1 0,0 0 0,12 1 0,1 0 0,0-2 0,-1 0 0,29-4 0,-47 3 0,0-1 0,-1 0 0,1-1 0,0 1 0,0 0 0,-1-1 0,1 1 0,-1-1 0,1 0 0,-1 0 0,0 0 0,0 0 0,1 0 0,-2 0 0,1-1 0,0 1 0,0-1 0,-1 1 0,1-1 0,-1 0 0,0 0 0,0 1 0,0-1 0,0 0 0,0 0 0,0-6 0,2-8 0,-1-1 0,-1 1 0,0-23 0,-1 31 0,1-32 0,1 27 0,-2-1 0,0 0 0,0 0 0,-6-27 0,6 41 0,0 1 0,0 0 0,0 0 0,0 0 0,0-1 0,0 1 0,0 0 0,0 0 0,0 0 0,0-1 0,0 1 0,0 0 0,0 0 0,0 0 0,-1-1 0,1 1 0,0 0 0,0 0 0,0 0 0,0 0 0,0-1 0,0 1 0,-1 0 0,1 0 0,0 0 0,0 0 0,0 0 0,0 0 0,-1-1 0,1 1 0,0 0 0,0 0 0,0 0 0,-1 0 0,1 0 0,0 0 0,0 0 0,0 0 0,-1 0 0,1 0 0,0 0 0,0 0 0,-1 0 0,-4 12 0,1 25 0,2 1 0,3 55 0,1-21 0,-2-36 0,-1-7 0,4 44 0,-2-66 0,0 1 0,1-1 0,-1 1 0,2-1 0,-1 0 0,1 1 0,0-1 0,0 0 0,1-1 0,8 12 0,-11-17 0,0 1 0,0 0 0,1-1 0,-1 1 0,1-1 0,-1 1 0,1-1 0,0 0 0,0 1 0,-1-1 0,1 0 0,0 0 0,0-1 0,0 1 0,0 0 0,0-1 0,0 1 0,0-1 0,0 1 0,1-1 0,-1 0 0,0 0 0,0 0 0,0 0 0,0 0 0,0-1 0,4 0 0,-4 0 0,1-1 0,0 1 0,0-1 0,-1 0 0,1 1 0,0-1 0,-1 0 0,0-1 0,0 1 0,1 0 0,-1-1 0,-1 1 0,1-1 0,0 0 0,-1 1 0,1-1 0,0-3 0,9-26 0,-2 1 0,-1-1 0,5-54 0,-8 49 0,1 1 0,16-50 0,-17 71 0,0 0 0,2 1 0,12-22 0,-17 33 0,-1 0 0,1 0 0,1 0 0,-1 0 0,0 0 0,1 1 0,-1-1 0,1 1 0,0 0 0,0-1 0,0 1 0,0 1 0,0-1 0,0 0 0,1 1 0,-1 0 0,1-1 0,-1 1 0,1 1 0,-1-1 0,5 0 0,14 0 0,-21 1 0,-3-1 0,-2 2 0,0-1 0,1 0 0,-1 1 0,1 0 0,-1 0 0,1 0 0,-1 0 0,-2 2 0,-2 2 0,2 0 0,-1 0 0,0 0 0,1 0 0,0 1 0,0 0 0,1 1 0,-1-1 0,1 1 0,1 0 0,-1 1 0,1-1 0,1 1 0,-1-1 0,1 1 0,-2 11 0,-1 3 0,2-1 0,1 1 0,1 0 0,0 0 0,3 26 0,-1-44 0,0 1 0,1 0 0,-1 0 0,1 0 0,1-1 0,-1 1 0,0 0 0,1-1 0,0 1 0,0-1 0,1 0 0,-1 1 0,1-1 0,0 0 0,0-1 0,0 1 0,1 0 0,-1-1 0,1 0 0,0 0 0,0 0 0,0 0 0,0-1 0,0 1 0,1-1 0,-1 0 0,9 2 0,3 1 0,1-1 0,-1-1 0,1-1 0,0 0 0,0-1 0,29-3 0,-39 2 0,0-1 0,0 0 0,-1 0 0,1 0 0,-1-1 0,1 0 0,-1-1 0,0 1 0,1-1 0,-1 0 0,-1-1 0,1 0 0,9-7 0,-9 5 0,1-1 0,-1 0 0,0 0 0,-1-1 0,0 0 0,0 0 0,-1 0 0,0 0 0,3-10 0,1-7 0,-2-1 0,0 0 0,-2 0 0,0-1 0,-2-51 0,-1 58 0,-1-40 0,0 58 0,0 1 0,0-1 0,-1 1 0,1-1 0,0 1 0,0-1 0,-1 1 0,1 0 0,-1-1 0,1 1 0,-1 0 0,1-1 0,-1 1 0,0 0 0,0-1 0,0 1 0,1 0 0,-1 0 0,0 0 0,-1 0 0,1 0 0,0 0 0,0 0 0,0 1 0,0-1 0,-1 0 0,1 0 0,0 1 0,-1-1 0,-1 1 0,1 0 0,1 0 0,-1 0 0,0 0 0,0 0 0,0 1 0,0-1 0,0 1 0,1-1 0,-1 1 0,0 0 0,0 0 0,1 0 0,-1 0 0,1 0 0,-1 0 0,1 0 0,-1 1 0,1-1 0,0 0 0,-1 1 0,1-1 0,0 1 0,0-1 0,0 1 0,-1 2 0,-2 4 0,1 0 0,0 0 0,0 1 0,-1 7 0,-1 16 0,1 0 0,1 0 0,2 1 0,4 41 0,-3-65 0,1 5 0,0 1 0,1-1 0,1 0 0,0 0 0,1 0 0,0 0 0,1-1 0,11 22 0,-13-30 0,0 0 0,0 0 0,1 0 0,-1 0-1,1-1 1,0 1 0,0-1 0,1 0-1,-1 0 1,1-1 0,0 1 0,0-1-1,0 0 1,0 0 0,1-1 0,-1 0-1,1 0 1,-1 0 0,1 0 0,0-1-1,0 0 1,0 0 0,6-1 0,-10 1-22,0-1 1,0 0 0,0 0 0,0 0-1,0-1 1,0 1 0,0 0 0,0-1 0,0 1-1,0-1 1,0 0 0,-1 1 0,1-1-1,0 0 1,0 0 0,-1 0 0,1-1-1,0 1 1,-1 0 0,1-1 0,-1 1-1,0 0 1,0-1 0,1 0 0,0-2-1,14-32-2157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56.2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30094,'38'17'1488,"15"-7"-863,13 3-337,9-8-160,0-3-64,-3-2-32,-9 0-16,-10 0-16,-12 0 0,-16 0 0,-19-5-80,-6-5-560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23.9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19 32303,'-18'-6'67,"-1"2"1,1 1-1,-1 0 1,0 1-1,-29 1 0,42 1-65,0 0-1,0 1 0,0-1 0,0 1 1,0 0-1,1 1 0,-1-1 0,0 1 1,1 0-1,-1 1 0,1-1 0,0 1 1,0 0-1,0 0 0,0 1 0,0-1 1,1 1-1,0 0 0,0 1 0,0-1 1,-4 6-1,6-7-1,1-1 0,-1 0 0,1 1 0,0-1 0,0 1 0,0-1 0,0 1 0,0 0 0,0-1 0,1 1 0,0 0 0,-1-1 0,1 1 0,0 0 0,0 0 0,0-1 0,1 1 0,-1 0 0,1 0 0,0-1 0,-1 1 0,1-1 0,0 1 0,0-1 0,1 1 0,-1-1 0,1 1 0,-1-1 0,1 0 0,-1 0 0,1 0 0,0 0 0,0 0 0,0 0 0,1 0 0,-1-1 0,0 1 0,0-1 0,1 0 0,4 3 0,4 0 0,0 1 1,1-2 0,-1 1-1,1-2 1,0 1 0,0-2 0,22 1-1,-29-1 3,1-1 0,-1-1 0,0 1-1,0-1 1,0 0 0,0 0 0,-1 0-1,1-1 1,8-3 0,-11 4-3,0-1 0,0 1 0,0-1 0,0 1 0,-1-1 0,1 0 0,-1 0 0,1 0 0,-1 0-1,1 0 1,-1 0 0,0 0 0,0 0 0,0 0 0,0-1 0,-1 1 0,1 0 0,-1-1 0,1 1 0,-1 0 0,0-1 0,0-2 0,1-1 0,-1-1 0,0 1 0,0-1 0,0 1 0,-1-1 1,0 1-1,-3-10 0,3 15-1,0-1 1,0 0 0,0 0-1,0 0 1,0 1 0,0-1-1,0 0 1,-1 1 0,1-1-1,-1 1 1,1 0 0,-1-1 0,0 1-1,1 0 1,-1 0 0,0 0-1,0 0 1,0 0 0,0 1-1,0-1 1,0 0 0,0 1-1,0-1 1,0 1 0,0 0-1,-3 0 1,1 0-34,3-1 6,0 1-1,0 0 1,-1 0-1,1-1 1,0 1-1,0 0 1,0 0-1,0 0 1,0 1 0,-1-1-1,1 0 1,0 0-1,0 1 1,0-1-1,0 0 1,0 1-1,0-1 1,0 1-1,-1 0 1,-2 18-2018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24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60 31326,'0'-56'1436,"0"56"-1436,0 0 0,-1-1 0,1 1 0,0 0 0,0 0 0,0 0 0,-1-1 1,1 1-1,0 0 0,0 0 0,0 0 0,-1 0 0,1 0 0,0-1 0,0 1 0,-1 0 1,1 0-1,0 0 0,0 0 0,-1 0 0,1 0 0,0 0 0,0 0 0,-1 0 0,1 0 1,0 0-1,0 0 0,-1 0 0,1 0 0,0 0 0,0 0 0,-1 0 0,1 0 0,0 1 1,0-1-1,-1 0 0,1 0 0,0 0 0,0 0 0,0 0 0,-1 1 0,1-1 0,0 0 1,0 0-1,0 0 0,-1 1 0,1-1 0,-5 5 0,-1 0 0,1 0 0,0 0 0,0 1 0,1-1 0,0 1 0,0 0 0,0 1 0,-4 8 0,1-1 0,-22 42 0,3 1 0,-31 100 0,-13 133 0,59-208 0,4 1 0,4 88 0,3-156 0,0 0-1,1 0 1,1 0 0,0 0 0,1-1-1,1 1 1,0-1 0,1 1 0,1-1-1,0-1 1,1 1 0,0-1 0,1 0-1,0-1 1,1 0 0,1 0 0,0-1-1,0 0 1,1-1 0,17 13 0,-20-17-28,1 0 0,-1-1 0,1 0 0,0-1 0,0 1 0,0-2 0,1 1 1,-1-1-1,1-1 0,14 3 0,25-3-1053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24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73 31662,'0'-12'314,"0"9"-262,0 0 1,0 0-1,0 0 0,-1 0 1,1 0-1,-1 0 1,0 0-1,1 0 0,-1 0 1,0 1-1,-1-1 1,1 0-1,-1 0 0,-2-3 1,4 6-53,0 0 0,-1 0 0,1 0 0,0 0 0,-1 0 1,1 0-1,0 0 0,-1 0 0,1 0 0,0 0 0,-1 1 0,1-1 0,0 0 1,0 0-1,-1 0 0,1 0 0,0 1 0,-1-1 0,1 0 0,0 0 1,0 0-1,0 1 0,-1-1 0,1 0 0,0 0 0,0 1 0,0-1 1,0 0-1,-1 1 0,1-1 0,0 0 0,0 1 0,0-1 0,0 0 1,0 1-1,0-1 0,0 1 0,-6 20 0,1 0 0,1 0 0,0 0 0,1 23 0,0 94 0,3-100 0,0 178 0,11-472 0,-7 215 0,3 0 0,1 1 0,1 0 0,19-47 0,-28 85 0,1 0 0,-1 0 0,1 0 0,0 0 0,0 1 0,0-1 0,0 0 0,0 1 0,0-1 0,0 0 0,0 1 0,1 0 0,-1-1 0,0 1 0,1 0 0,0-1 0,-1 1 0,1 0 0,0 0 0,-1 0 0,1 1 0,0-1 0,0 0 0,0 1 0,0-1 0,-1 1 0,1-1 0,0 1 0,0 0 0,0 0 0,0 0 0,0 0 0,4 1 0,-2 0 0,1 1 0,-1 0 0,0 0 0,0 0 0,0 0 0,0 1 0,0-1 0,0 1 0,-1 0 0,1 0 0,-1 1 0,5 5 0,5 8 0,-1 0 0,0 1 0,-2 1 0,0 0 0,-1 1 0,-1-1 0,0 2 0,-2-1 0,0 1 0,-2 0 0,0 0 0,-1 0 0,0 37 0,-4-51 2,0 0 0,0 0 0,-1 0 0,1 0 0,-2 0 0,1 0 0,-1 0 0,0-1 0,0 1 0,-1-1 0,0 0 0,0 0 0,0 0 0,-1 0 0,0-1 0,0 0 0,0 0 0,-1 0 0,1-1 0,-1 0 0,-13 7 0,6-3-57,0-1 1,-1-1-1,0 0 1,0-1-1,-1-1 1,1 0-1,-1-1 1,0-1-1,-27 2 0,32-4-1716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25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19 32239,'0'-1'31,"0"0"1,0 0-1,0-1 1,0 1-1,-1 0 1,1-1-1,0 1 1,-1 0-1,1 0 1,-1 0-1,1-1 1,-1 1-1,0-2 0,-6 4 44,0 13-94,0 7 19,1 0 0,0 0 0,2 1 0,-2 26 0,1 93 0,5-134 0,0 0 0,1-1 0,-1 1 0,1 0 0,1-1 0,-1 1 0,1-1 0,0 1 0,1-1 0,-1 0 0,8 11 0,-8-13 0,1-1 0,0 0 0,0 0 0,0 0 0,1 0 0,-1 0 0,1-1 0,-1 1 0,1-1 0,0 0 0,0 0 0,0-1 0,0 1 0,0-1 0,0 0 0,1 0 0,-1 0 0,8 0 0,-6 0 0,0 0 0,0-1 0,0 0 0,-1 0 0,1 0 0,0-1 0,8-1 0,-12 1 1,-1 0 0,1 0 0,-1 0 0,1 0 0,-1 0 0,0 0 0,1-1 0,-1 1 0,0 0 0,0-1 0,0 1 0,0-1 0,0 1 0,0-1 0,0 0 0,-1 1 0,1-1 0,0 0 0,-1 1 1,1-1-1,-1 0 0,0 0 0,0 1 0,0-1 0,0-3 0,2-12-1,-1 1 1,-1 0-1,0-1 1,-1 1-1,-1-1 1,-1 1-1,0 0 1,-1 0-1,-1 0 1,-7-17-1,5 20 0,-2-7 0,-20-33 0,26 49 0,1 0 0,-1 0 0,0 0 0,0 1 0,0-1 0,-1 1 0,1 0 0,-1 0 0,1 0 0,-1 1 0,0-1 0,0 1 0,0 0 0,-9-3 0,12 5-2,-1-1 1,1 1-1,-1 0 1,0 0-1,1 0 1,-1-1-1,0 2 1,1-1-1,-1 0 1,1 0-1,-1 1 0,0-1 1,1 0-1,-1 1 1,1 0-1,-1-1 1,1 1-1,-1 0 1,1 0-1,0 0 0,-3 1 1,2 1-52,0-1 0,0 1-1,0 0 1,0 0 0,1-1 0,-1 1 0,1 0 0,0 0 0,-2 6-1,-6 32-1765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25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269 105 32287,'-4'-9'96,"1"-1"-39,-1 1-1,0 0 1,-1 0 0,0 0 0,-6-8 0,8 14-55,0 0 1,1 0-1,-1 1 0,0 0 1,0-1-1,0 1 1,-1 0-1,1 0 0,0 1 1,-1-1-1,1 1 1,-1 0-1,0 0 0,1 0 1,-1 0-1,0 0 1,-4 1-1,4-1-2,0 1 0,0-1 0,0 1 0,1 0 0,-1 1 0,0-1 0,0 1 0,0 0 0,0-1 0,1 2 0,-1-1 0,0 0 0,1 1 0,-1-1 0,1 1 0,-4 3 0,3-1 0,0 0 0,0 1 0,1-1 0,0 1 0,0-1 0,0 1 0,0 0 0,1 0 0,0 0 0,0 1 0,-1 5 0,-6 24 0,1 1 0,3-1 0,1 1 0,1 1 0,3 40 0,0-65 0,1 0 0,0 1 0,1-1 0,1 0 0,0-1 0,0 1 0,2 0 0,-1-1 0,1 0 0,1 0 0,0 0 0,0-1 0,1 0 0,0 0 0,1-1 0,15 15 0,2 1 0,-13-13 0,0 0 0,14 19 0,-23-26 0,-1-1 0,1 0 0,-1 1 0,1 0 0,-1-1 0,-1 1 0,1 0 0,-1 0 0,0 0 0,0 0 0,0 0 0,0 6 0,-2-9 0,0 0 0,1 0 0,-1 0 0,0 0 0,0 0 0,0 0 0,0 0 0,-1-1 0,1 1 0,0 0 0,-1-1 0,1 1 0,-1-1 0,1 0 0,-1 1 0,0-1 0,0 0 0,1 0 0,-1 0 0,0 0 0,0-1 0,0 1 0,-3 1 0,-57 15 0,55-15 0,-11 2-33,-1-2 0,-26 2 0,9-3-268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7:26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9 32159,'0'0'14,"-1"0"-1,1-1 1,0 1 0,0 0 0,0 0 0,0-1 0,0 1 0,1 0 0,-1-1 0,0 1-1,0 0 1,0-1 0,0 1 0,0 0 0,0 0 0,0-1 0,0 1 0,1 0 0,-1 0-1,0-1 1,0 1 0,0 0 0,1 0 0,-1-1 0,0 1 0,0 0 0,1 0 0,-1 0-1,0 0 1,0-1 0,1 1 0,-1 0 0,0 0 0,1 0 0,-1 0 0,0 0 0,1 0-1,-1 0 1,16 5 71,14 15-130,-6 3 49,-1 0-1,0 1 0,-2 1 0,-1 1 0,-1 1 1,-1 1-1,-2 0 0,16 38 0,-10-14-3,-2 1-1,-3 2 1,19 110-1,-28-99 1,-3 0 0,-6 94 0,-1-133 0,-1 0 0,-2 0 0,0 0 0,-2-1 0,-1 0 0,-1 0 0,-24 46 0,6-23 0,-2 0 0,-63 79 0,82-115-116,0 0 1,0-1-1,-2 0 0,1-1 1,-2 0-1,1-1 0,-1 0 0,-1-1 1,0-1-1,-15 8 0,-17-5-5446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8:44.80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5 843 32511,'-3'2'142,"2"11"-124,1 15-34,7-1 16,1-1 0,1 1 0,1-2 0,18 33 0,-26-54-1,0 0 0,0-1 0,1 1 0,0 0 0,0-1 0,0 1 0,4 3 0,-6-6 1,0 0 0,-1-1-1,1 1 1,0-1 0,0 1 0,0 0 0,0-1-1,0 0 1,0 1 0,0-1 0,0 0 0,0 1-1,0-1 1,0 0 0,0 0 0,1 0 0,-1 0-1,0 0 1,0 0 0,0 0 0,0 0 0,0 0-1,0-1 1,0 1 0,0 0 0,0-1 0,0 1-1,0-1 1,0 1 0,0-1 0,0 1 0,0-1-1,0 0 1,-1 1 0,1-1 0,0 0 0,0 0-1,-1 0 1,2-1 0,7-13 4,0 0 1,-1-1-1,0 0 1,-1-1-1,-1 1 0,5-24 1,-9 35-4,42-205 17,-36 155-26,2 1-1,3 0 1,20-54-1,-31 103 5,18-37-4,-19 40 7,0 1 0,0-1 0,0 1 0,0-1 0,1 1-1,-1-1 1,0 1 0,0 0 0,1-1 0,-1 1 0,1 0 0,-1 0 0,1 0 0,0 0 0,-1 0 0,1 1 0,0-1 0,0 0-1,0 1 1,2-1 0,-2 1-2,-1 1 1,0-1-1,1 1 0,-1-1 0,0 1 1,0 0-1,1 0 0,-1 0 0,0-1 1,0 1-1,0 0 0,0 0 0,0 0 0,0 1 1,0-1-1,-1 0 0,1 0 0,1 3 1,15 30-6,-11-22 7,6 10 3,31 54 10,-40-71-12,1 1 0,0-1 1,0 0-1,1 0 0,-1 0 0,1-1 0,0 1 0,1-1 1,-1-1-1,7 5 0,-12-8 1,0 0 0,1 0 0,-1 0 0,0 0 0,0 0 0,1 1 0,-1-1 0,0 0 0,0 0 0,0 0 0,1 0 0,-1 0 0,0 0 0,0 0 0,1 0 0,-1 0 0,0 0 0,0 0 0,1 0 0,-1 0 0,0 0 0,0 0 0,1 0 0,-1 0 0,0-1 0,0 1 0,1 0 0,-1 0 0,0 0 0,0 0 0,0 0 0,1-1 0,-1 1 0,0 0 0,0 0 0,0 0 0,0 0 0,1-1 0,-1 1 0,0 0 0,0 0-1,0-1 1,0 1 0,0 0 0,0 0 0,0-1 0,0 1 0,1-14 16,-2 10-9,1-3-9,-1-1 0,0 1 0,-1 0 0,1 0 0,-1 0 0,-1 0 1,1 0-1,-1 0 0,-1 1 0,1 0 0,-1-1 0,0 1 0,0 0 0,-10-9 0,10 10-1,-1 0 0,0 1-1,0 0 1,0 0-1,0 0 1,-1 1 0,0-1-1,0 1 1,1 1 0,-2-1-1,1 1 1,0 0 0,0 0-1,-1 1 1,1 0 0,-1 0-1,-9 0 1,13 1 1,0 1 0,0-1 0,0 1 0,0 0 0,0 0 0,0 0 0,0 0 0,0 0 0,0 1 0,1-1 0,-1 1 0,1 0 0,-1 0 0,-2 3 0,-1 0-1,1 1 1,0 0-1,1 0 1,0 0-1,-7 12 1,2 3-2,0 0 0,1 1 1,-5 23-1,5-8-3,1 1 0,2-1 0,2 1 0,2 0 0,1 0 0,5 41 0,-4-71 3,1 1 1,-1-1-1,1 1 1,1-1 0,0 0-1,0 1 1,1-2 0,0 1-1,0 0 1,0-1 0,1 0-1,0 0 1,1 0-1,0 0 1,0-1 0,0 0-1,1 0 1,0-1 0,0 0-1,0 0 1,10 4-1,-2-2-10,0 0-1,1-1 0,0-1 1,0-1-1,0 0 0,1-1 1,-1-1-1,1 0 0,0-1 0,18-2 1,-29 0 17,1 1 0,-1-1 0,0 0 0,0-1 0,0 1 0,0-1 0,0 0 0,0-1 0,-1 0 1,1 1-1,-1-2 0,1 1 0,4-5 0,-3 2-1,0-1 1,-1 0 0,0 1 0,-1-2-1,0 1 1,0-1 0,0 0-1,4-10 1,2-12 0,-1-1-1,-1 0 1,-2 0-1,4-34 1,-7 37-5,-2 21 0,1-16 11,1 0 0,1 1 0,16-41 0,-18 56-10,1 0 1,0 1-1,0-1 0,0 1 1,1 0-1,0 0 1,0 0-1,1 0 0,0 1 1,0 0-1,0 1 0,0-1 1,1 1-1,-1 0 0,10-4 1,-9 5-6,-1 0 0,1 1 0,0 0 1,-1 0-1,1 0 0,0 1 0,0-1 0,0 2 1,12-1-1,-18 1-11,-9 0-14,4 1 32,0 0-1,1 0 1,-1 0-1,0 0 1,1 0-1,0 1 1,-1 0-1,1-1 1,0 1-1,0 1 0,0-1 1,0 0-1,0 1 1,0-1-1,0 1 1,-3 5-1,-6 7 6,1 1 0,-10 16 0,9-8-8,0 0 0,1 0 1,2 1-1,0 0 0,2 1 0,1 0 1,1 0-1,1 0 0,1 1 1,1 37-1,2-57-3,0-1 0,0 1 1,0-1-1,1 0 0,0 1 1,1-1-1,0 0 0,0 0 1,0 0-1,0 0 0,6 10 1,-4-12 2,-1 0 0,0 0 0,1-1 0,0 1 0,0-1 0,0 1 0,1-1 0,-1-1 0,1 1 0,-1-1 0,1 1 0,0-1 0,0-1 0,8 3 0,8 0-1,0-1 0,0 0 0,0-2-1,38-2 1,-56 1 2,4 0 3,0-1 0,0 0-1,0 0 1,0-1 0,0 0-1,0 0 1,0 0 0,-1-1-1,1 0 1,-1-1-1,0 1 1,0-1 0,0 0-1,0-1 1,-1 0 0,0 0-1,0 0 1,0 0-1,0-1 1,-1 1 0,4-8-1,-1 1 6,0-1 1,-1 0-1,0 0 0,-2 0 0,1-1 0,-1 0 0,-1 0 0,-1 0 0,2-27 0,-3 17 0,-1 0 0,-1 0 0,-2 0 0,-7-38 0,8 53-5,-1 0-1,0 1 1,0-1-1,0 1 1,-1 0-1,-1 0 1,1 0-1,-1 0 1,-1 1-1,1 0 1,-1 0-1,0 0 1,-1 1-1,1 0 1,-12-7-1,15 11-1,0 0-1,0 0 0,0 0 1,0 1-1,0-1 1,-1 1-1,1 0 1,0 0-1,-1 0 0,1 0 1,-1 1-1,1 0 1,-1-1-1,1 1 0,-1 0 1,0 1-1,1-1 1,-1 1-1,1-1 0,-1 1 1,1 0-1,0 1 1,-1-1-1,1 0 0,0 1 1,0 0-1,0 0 1,0 0-1,0 0 1,0 0-1,1 0 0,-1 1 1,1-1-1,-1 1 1,1 0-1,0 0 0,0 0 1,-3 5-1,-1 6-5,1 1 1,0-1-1,0 1 0,2 0 0,0 0 0,-1 17 0,1 92-57,3-117 56,1 0 0,0 0 0,0 0-1,0 1 1,1-1 0,0 0 0,0-1 0,1 1-1,0 0 1,0-1 0,1 1 0,0-1 0,0 0-1,0 0 1,1-1 0,-1 1 0,9 6-1,-6-7 3,0 1 0,0-2 0,0 1 0,1-1 0,0 0 0,-1-1 0,2 0 0,-1 0-1,0-1 1,0 1 0,1-2 0,-1 0 0,1 0 0,12 0 0,-20-1 3,11 0 17,1 0-1,0-1 1,22-4 0,-30 4-7,-1-1 0,1 1 1,-1-1-1,0 0 0,1-1 0,-1 1 1,0-1-1,0 0 0,-1 0 1,1 0-1,-1 0 0,1 0 1,4-7-1,-1-1 3,1 0 0,-2 0-1,1 0 1,-2-1 0,0 0 0,5-15 0,14-78 27,-20 81-31,1 0-1,1 1 1,1-1-1,18-40 1,-25 63-7,1-1-1,-1 1 1,1 0 0,0-1 0,0 1-1,-1 0 1,1 0 0,0 0 0,0 0-1,0 0 1,0 0 0,0 0 0,1 0-1,-1 0 1,0 0 0,0 0 0,1 1-1,-1-1 1,0 1 0,1-1 0,-1 1-1,0-1 1,1 1 0,-1 0 0,1 0-1,-1-1 1,1 1 0,-1 0 0,0 0-1,1 0 1,-1 1 0,2-1 0,0 1-3,0 0 1,-1 1-1,1-1 1,-1 0 0,0 1-1,1 0 1,-1-1 0,0 1-1,0 0 1,0 0-1,0 0 1,0 1 0,-1-1-1,1 0 1,1 4 0,6 10 0,-1 2 1,-1-1-1,-1 1 1,0 1-1,3 21 1,9 96-2,-17-122 1,3 14-3,1-1-1,10 31 1,-15-56 4,0-2 0,1 1 0,-1-1 0,0 0 0,0 1 0,0-1 0,0 1 0,0-1 0,1 0 0,-1 1 0,0-1 0,0 1 0,1-1 0,-1 0 0,0 0 1,1 1-1,-1-1 0,0 0 0,1 1 0,-1-1 0,0 0 0,1 0 0,-1 0 0,1 1 0,-1-1 0,0 0 0,1 0 0,-1 0 0,1 0 0,-1 0 0,0 0 0,1 0 0,-1 0 0,1 0 0,-1 0 0,1 0 0,-1 0 0,1 0 0,-1 0 0,0 0 0,1 0 1,-1 0-1,1-1 0,-1 1 0,0 0 0,1 0 0,-1-1 0,0 1 0,1 0 0,-1 0 0,0-1 0,1 1 0,-1 0 0,0-1 0,0 1 0,1 0 0,-1-1 0,0 1 0,0-1 0,0 1 0,1 0 0,-1-1 0,0 1 0,0-1 0,0 1 0,0 0 1,0-1-1,0 0 0,11-27 7,-1 0 0,-2 0 1,6-35-1,4-16-7,-10 48 2,1 1 0,1 1 1,1 0-1,2 0 0,26-42 0,-20 49 1,-18 21-3,-1 1 0,0-1 0,1 1 0,-1 0 0,0-1 0,1 1 0,-1-1 0,1 1 0,-1 0 0,1-1 0,-1 1 0,0 0 0,1 0 0,-1-1-1,1 1 1,-1 0 0,1 0 0,-1 0 0,1 0 0,0-1 0,-1 1 0,1 0 0,-1 0 0,1 0 0,-1 0 0,1 0 0,-1 0 0,1 0 0,-1 1 0,1-1 0,0 0 0,-1 0-1,1 0 1,-1 1 0,1-1 0,-1 0 0,0 0 0,1 1 0,-1-1 0,1 0 0,-1 1 0,1-1 0,-1 0 0,0 1 0,1-1 0,-1 1 0,0-1 0,1 1 0,-1-1-1,0 1 1,0-1 0,0 1 0,1 0 0,5 25-5,0 0 0,-2 1 0,1 33 0,-4-36 6,1 0 0,1 0 1,2 0-1,0-1 0,14 38 0,-17-56-2,0 0 0,1-1 0,0 0 1,0 0-1,0 1 0,1-2 0,-1 1 0,1 0 0,0-1 1,0 0-1,0 0 0,0 0 0,1 0 0,-1 0 0,1-1 1,0 0-1,6 2 0,-3-2 1,1 1 0,0-1 1,1-1-1,-1 0 0,0 0 0,0-1 0,0 0 0,18-3 1,-23 2-1,0 0 1,-1 0 0,1-1 0,-1 0-1,0 0 1,0 0 0,1 0-1,-1 0 1,-1 0 0,1-1 0,0 0-1,0 1 1,-1-1 0,0 0-1,1 0 1,-1 0 0,-1-1 0,1 1-1,0 0 1,-1-1 0,1 1 0,1-7-1,2-7 3,-1 0 1,-1 0-1,3-29 0,-2-103-3,-4 115 3,0 29-1,0 1-1,0-1 1,0 0 0,0 1 0,-1-1 0,0 0 0,0 1 0,0-1 0,0 1 0,-1-1 0,0 1 0,0 0-1,-3-6 1,5 9-1,0 2-1,0-1 0,0 0 0,0 0 0,0 0 0,0 0 0,0 0 0,0 0 0,0 0 0,0 0 0,0 0 0,-1 0 0,1 1 0,0-1 0,0 0-1,0 0 1,0 0 0,0 0 0,0 0 0,0 0 0,0 0 0,0 0 0,0 0 0,0 0 0,0 0 0,0 0 0,0 1 0,0-1 0,0 0 0,-1 0 0,1 0 0,0 0 0,0 0 0,0 0 0,0 0 0,0 0 0,0 0 0,0 0 0,0 0 0,0 0 0,-1 0 0,1 0 0,0 0 0,0 0 0,0 0 0,-3 50-7,3 60 0,1-89 7,2 1 0,0 0 0,1-1 1,1 0-1,13 35 0,-12-43 0,0-1 0,0 0 0,1 0 0,1 0 0,0-1 0,1 0 0,0-1 0,13 12 0,-16-16 0,1-1 0,0 0 0,0-1 0,0 1 0,0-1 0,1-1 0,-1 1 0,1-1 0,0-1 0,0 1 0,0-2 0,1 1 0,-1-1 0,15 1 0,-17-2 0,1 0 0,0 0 0,-1 0 0,1-1 0,0 0 0,8-2 0,-13 2 0,1 0 0,-1 0 0,0 0 0,1-1 1,-1 1-1,0-1 0,0 1 0,0-1 0,0 0 0,0 0 1,-1 0-1,1 0 0,0 0 0,-1 0 0,1 0 0,1-5 1,2-4 0,-1 1 0,-1-1 0,0 0 0,0 0 0,-1 0 0,2-21 0,-4-74 4,0 59-4,0 27 1,0-1 0,-1 1 0,-1-1 0,-1 1 0,0 0 0,-2 0 0,-11-32 0,6 38-3,4 15-3,2 11-4,1 17 6,2 55 1,2-43 1,-1-31 0,1 0 0,0 0 0,0-1 0,1 1 0,0 0 0,1 0 0,0-1 0,0 0 0,1 1 0,0-1 0,1-1 0,0 1 0,1-1 0,7 10 0,-7-11 0,0-1 0,0-1 0,0 1 0,1-1 0,0 0 0,0-1 0,0 1 0,0-1 0,1-1 0,0 1 0,-1-2 0,1 1 0,1-1 0,-1 0 0,0 0 0,0-1 0,13 0 0,-4 0 0,3 0 0,0-1 0,34-5 0,-48 5 0,0-2 0,-1 1 0,1-1 0,-1 0 0,0 0 0,1 0 0,-1-1 0,0 1 0,0-1 0,0-1 0,-1 1 0,1-1 0,7-8 0,-5 4 1,-1 0-1,0-1 1,-1 0-1,0 0 1,0 0 0,-1-1-1,0 0 1,-1 1-1,0-1 1,3-20 0,-2-4 3,-2-68 0,-2 71-3,0 26-2,0 1 1,0 0-1,-1 0 1,1-1-1,-1 1 1,0 0-1,0 0 1,-1 0-1,1 0 1,-1 0-1,0 0 1,0 0-1,0 0 1,-3-3-1,3 5 1,0 0-1,0 1 1,0-1 0,0 0-1,-1 1 1,1-1 0,0 1-1,-1 0 1,1 0 0,-1 0-1,1 0 1,-1 0 0,0 0-1,1 1 1,-1-1 0,0 1-1,1 0 1,-1 0 0,0 0-1,0 0 1,1 0 0,-1 1-1,-2 0 1,2-1 0,1 1 0,0 0 0,0 0 0,0 0 0,0 1 0,0-1 0,0 0 0,0 1 0,0 0 0,0-1 0,1 1 0,-1 0 0,1 0 0,-1-1 0,1 1 0,0 1 0,-1-1 0,1 0 0,0 0 0,0 0 0,1 0 0,-2 5 0,-1 4 0,0 1 0,1 0 0,-1 14 0,0 1-3,2 1 0,0 0-1,2-1 1,7 48 0,-6-67 2,-1 0 0,1 0 1,1 0-1,-1-1 0,1 1 0,1-1 1,-1 0-1,1 0 0,1 0 0,-1 0 1,1-1-1,0 1 0,1-1 0,0-1 1,0 1-1,0-1 0,0 0 0,1 0 0,0-1 1,13 7-1,-11-7 1,0-1 0,0 0 0,0-1 0,0 0 0,1-1 0,-1 0 0,0 0 0,1-1 0,-1 0 0,13-1 0,-18 0 0,1 0 0,-1 0 0,1 0 0,-1 0 0,1 0 0,-1-1 0,0 0 0,0 0 0,0 0 0,0-1 0,0 1 0,0-1 0,-1 0 0,1 0 0,-1 0 0,0 0 0,0-1 0,0 1 0,0-1 0,0 0 0,-1 0 0,2-4 0,2-11 1,-1 0 0,-1-1 1,-1 0-1,0 1 0,-2-1 0,0 0 0,-4-33 1,2 2 1,0 5 0,0 16 4,4-35-1,-3 64-6,1 0 0,0 0 0,0 0 1,0 0-1,-1 0 0,1 1 0,0-1 0,0 0 0,0 1 0,0-1 0,1 0 0,-1 1 0,0-1 0,0 1 0,0 0 0,0-1 0,0 1 0,1 0 0,-1 0 0,0 0 0,0 0 0,0 0 1,1 0-1,-1 0 0,0 0 0,0 0 0,2 1 0,2 0-2,0-1 0,-1 1 1,1 0-1,-1 0 0,1 0 0,8 4 1,-7-1 0,-1 1 1,1 0 0,-1 0-1,0 1 1,0 0 0,0 0-1,-1 0 1,5 8 0,28 59 0,-32-63 0,7 15 0,-1-1-1,-1 2 1,-1-1 0,-2 1-1,0 0 1,-2 1 0,-1 0 0,1 42-1,-5-30-44,0-39 29,2-5 3,27-158-8,-24 120 21,2 0 0,1 0 0,3 1-1,19-50 1,-27 85 1,0 1-1,0 0 1,1 0-1,0 0 1,0 0-1,0 0 1,1 1-1,6-6 1,-8 8 0,0 1 0,1-1 0,-1 1 0,1 0 0,0 0 0,-1 1-1,1-1 1,0 1 0,0 0 0,0 0 0,0 0 0,0 0 0,0 1 0,7 0 0,-9 0-1,0 0 0,-1 0 0,1 1 0,0-1 0,0 1 0,-1-1-1,1 1 1,0 0 0,-1 0 0,1 0 0,-1 0 0,1 0 0,-1 0 0,0 0 0,1 0 0,-1 0 0,0 1 0,0-1 0,0 1-1,0-1 1,0 1 0,0-1 0,0 1 0,0-1 0,0 3 0,14 49-9,-13-45 7,6 42 7,2 89 1,-8-92-5,2-1-1,14 70 1,-18-112-1,1 1 0,1-1 0,-1 0 0,0 0 0,1 0 0,0 0 0,0 0 0,0 0 0,1 0 0,-1-1 0,1 1 0,0-1 0,0 1 0,0-1 0,0 0 0,1-1 0,-1 1 0,1 0 0,-1-1 0,1 0 0,0 0 0,0 0 0,0 0 0,0-1 0,1 1 0,-1-1 0,0 0 0,1-1 0,-1 1 0,0-1 0,1 0 0,5 0 0,-5 1 1,0-1-1,1 0 1,-1 0 0,0-1 0,0 1-1,0-1 1,0 0 0,0 0-1,0-1 1,0 0 0,0 1 0,0-2-1,-1 1 1,1 0 0,-1-1 0,1 0-1,-1 0 1,0-1 0,0 1 0,-1-1-1,7-7 1,2-4-3,-2-1 1,0-1-1,-1 1 0,0-1 1,-1-1-1,-1 0 0,-1 0 0,-1 0 1,0-1-1,3-33 0,-2-16-1,-4-114-1,-4 97 17,2 32 19,-2 1 0,-12-63 0,11 112-31,0 10-2,-2 17-2,-3 373 3,10-242 0,-2-134-2,0 0 0,2 0 0,0 0 0,2 0-1,8 29 1,-11-45 2,0 0-1,1 0 1,0 0-1,0-1 0,1 1 1,0-1-1,-1 1 1,1-1-1,0 0 0,1 0 1,-1 0-1,1-1 1,0 1-1,0-1 0,0 0 1,0 0-1,0 0 1,1 0-1,0-1 0,-1 0 1,1 0-1,0 0 1,0-1-1,0 1 0,0-1 1,0 0-1,8 0 1,-8-1-1,0 0 1,0 0 0,0 0 0,-1-1 0,1 1-1,0-1 1,-1-1 0,1 1 0,0 0-1,-1-1 1,0 0 0,1 0 0,-1-1 0,0 1-1,7-6 1,-4 1-2,0-1 0,0 0 0,-1 0-1,0 0 1,0-1 0,7-15 0,-3 4-5,-1-1 0,-1 0 0,-1 0 0,-1 0 0,-1-1 0,4-36 0,-1-142 61,-8 173-30,-2 92-33,1-24 13,1-1-1,8 61 0,-6-89-3,0-1 0,1 1 0,0-1 0,1 0 0,0 0 0,1 0 0,0 0 0,1-1-1,0 0 1,0 0 0,1-1 0,1 1 0,9 8 0,-12-13 0,1-1-1,0 0 0,-1 0 0,2 0 1,-1-1-1,0 0 0,0-1 1,1 1-1,0-1 0,-1 0 0,9 1 1,-2-1-1,1-1 0,-1 0 0,1-1 0,23-2 0,-33 1 1,-1 0 0,0 0-1,1 0 1,-1 0 0,0-1 0,0 1 0,0-1-1,0 0 1,0 0 0,0 0 0,0 0 0,-1 0-1,1-1 1,-1 1 0,0-1 0,1 1 0,-1-1-1,-1 0 1,1 0 0,0 0 0,-1 0 0,1 0 0,1-7-1,2-6-1,0 0 0,-2-1 0,4-24 0,-7 40 2,12-277 32,-12 256-22,-3 198-24,1 108 15,2-280-1,0-1 0,0 0 0,1 0 0,0 1 0,-1-1 0,1 0 0,0 0 0,1 0 0,-1 0 0,0 0 0,1 0 0,0 0 0,0 0 0,0-1 0,0 1 0,0 0 0,0-1-1,1 0 1,-1 0 0,1 0 0,-1 0 0,1 0 0,0 0 0,0 0 0,0-1 0,0 0 0,0 1 0,6 0 0,6 2 3,0-2-1,0 0 0,0 0 1,28-1-1,-37-1 0,-2 0-2,1-1 1,-1 1-1,1 0 0,-1-1 0,1 0 0,-1 0 0,0 0 0,1-1 1,-1 0-1,0 1 0,0-1 0,0-1 0,0 1 0,-1-1 1,1 1-1,-1-1 0,4-3 0,-2 0 0,-1 0 0,1 0 0,-1 0 0,-1 0 0,1-1 0,-1 1 0,0-1 1,-1 0-1,4-12 0,-2-5 0,0 0-1,-2 0 1,0-1 0,-2 1 0,-3-32 0,0 36 1,0 1 0,-1 0 0,-1 1 1,-1-1-1,0 1 0,-17-33 0,17 40 0,0 0-1,-1 0 1,0 1 0,-1-1-1,0 2 1,0-1 0,-1 1-1,0 1 1,-1 0 0,1 0-1,-19-11 1,24 18-1,1-1 0,-1 0 0,1 1 0,-1-1 0,0 1 0,1 0 0,-1 1 0,0-1 0,0 1 0,0-1 0,0 1 0,0 0 0,0 0 0,0 1 0,-4 0 0,6 0 0,-1 0 0,1 0 0,-1 0 0,1 1 0,0-1-1,-1 1 1,1-1 0,0 1 0,0 0 0,0 0 0,0-1 0,0 2-1,1-1 1,-1 0 0,1 0 0,-1 0 0,1 1 0,0-1 0,0 1-1,-2 4 1,-2 16-2,0 0 0,2 0 0,0 1 0,1-1-1,3 32 1,-1-41 2,0-3-1,1 1 1,0 0-1,0-1 0,2 1 1,-1-1-1,1 0 0,1 0 1,0 0-1,1 0 0,0 0 1,8 12-1,-9-18 1,0 1-1,0-1 1,0 0 0,1 0-1,0-1 1,0 1-1,0-1 1,0 0 0,0-1-1,1 1 1,0-1 0,0 0-1,0 0 1,0-1 0,0 0-1,1 0 1,-1 0-1,0-1 1,1 0 0,-1 0-1,9 0 1,-9-1 1,0 0-1,0-1 1,1 1 0,-1-1-1,0 0 1,0 0 0,0-1-1,0 0 1,-1 0 0,1-1-1,7-3 1,-7 1 0,0 1 0,-1-1-1,0 0 1,0-1 0,0 1 0,0-1 0,-1 0-1,0 0 1,5-9 0,2-9-1,-1-1 0,0-1 0,-2 1 0,-1-1 0,-1 0 0,4-43 0,-3 24 0,13-45 0,-20 89 0,0-1 0,0 1 0,1-1 0,-1 1 1,1-1-1,-1 1 0,1 0 0,-1-1 0,1 1 0,0 0 0,0 0 0,0 0 1,-1-1-1,1 1 0,0 0 0,1 0 0,-1 0 0,0 0 0,2 0 0,-3 0 1,1 1-1,0 0 0,0 1 0,0-1 1,0 0-1,-1 0 0,1 0 0,0 0 0,0 1 1,-1-1-1,1 0 0,0 1 0,0-1 1,-1 1-1,1-1 0,0 0 0,-1 1 0,1 0 1,-1-1-1,1 1 0,0-1 0,-1 1 1,1 0-1,-1 0 0,5 7 2,0-1-1,0 1 1,-1 0-1,4 14 1,6 26-2,-2 1 0,-2 0 0,-2 1 0,-3-1 0,-1 90 0,-4-128 0,3 31 0,-3-42 0,0 1 0,0-1 0,0 0 0,1 0 0,-1 1 0,0-1 0,0 0 0,0 0 0,0 0 0,0 1 0,1-1 0,-1 0 0,0 0 0,0 0 0,0 0 0,1 1 0,-1-1 0,0 0 0,0 0 0,0 0 0,1 0 0,-1 0 0,0 0 0,0 0 0,1 0 0,-1 0 0,0 0 0,0 0 0,1 0 0,-1 0 0,0 0 0,0 0 0,1 0 0,-1 0 0,0 0 0,0 0 0,1 0 0,-1 0 0,0 0 0,0 0 0,1 0 0,-1 0 0,0-1 0,0 1 0,0 0 0,1 0 0,-1 0 0,0 0 0,0-1 0,0 1 0,0 0 0,1 0 0,-1 0 0,0-1 0,0 1 0,0 0 0,0 0 0,0-1 0,12-15 0,9-37-3,-1 0 0,21-98 1,-27 90-1,3 1 0,26-60 1,-44 120 2,1 0 0,0 0 0,0 0 0,0-1 0,0 1 0,0 0 0,0 0 0,0 0 0,0 0 0,0 0 0,0-1 0,0 1 0,0 0 0,0 0 0,0 0 0,0 0 0,0 0 0,1-1 0,-1 1 0,0 0 0,0 0 0,0 0 0,0 0 0,0 0 0,0-1 0,0 1 0,0 0-1,0 0 1,1 0 0,-1 0 0,0 0 0,0 0 0,0 0 0,0 0 0,0 0 0,0 0 0,1-1 0,-1 1 0,0 0 0,0 0 0,0 0 0,0 0 0,0 0 0,1 0 0,-1 0 0,0 0 0,0 0 0,0 0 0,0 0 0,0 0 0,1 0 0,-1 0 0,0 1 0,0-1 0,0 0 0,0 0 0,0 0 0,1 0 0,-1 0 0,0 0 0,0 0 0,3 15-3,-2 26-5,-1-36 7,-2 63 0,4 95 9,0-146-8,0-1 1,1 1 0,0-1 0,1 0 0,1 0-1,1 0 1,11 21 0,-13-30-1,0-1 0,1 0 0,-1-1 0,2 1 0,-1-1 0,0 0 0,1 0 0,0-1 0,0 0 0,0 0 0,1 0 0,-1-1 0,1 1 0,0-2 0,0 1 0,0-1 0,13 2 0,-12-2 0,-1-1 0,1 0 0,0-1 0,-1 1 0,1-2 0,0 1 0,-1-1 0,1 0 0,-1-1 0,1 0 0,-1 0 0,1 0 0,-1-1 0,0 0 0,0 0 0,-1-1 0,10-6 0,-6 0 1,1 0-1,-2 0 1,1-1-1,-1 0 1,-1-1-1,0 0 1,-1 0 0,0-1-1,-1 1 1,0-2-1,-1 1 1,-1-1-1,6-23 1,-4 3 1,-2-1-1,-1 1 1,-1 0-1,-5-54 1,3 83-2,0 0 0,-1 0 0,0 0 0,0 0 0,-1 0 0,1 0 0,-1 0 0,0 0 0,0 1 0,0-1 0,-1 1 0,0 0 0,0 0 0,0 0 0,0 0 0,-1 0 0,-4-4 0,4 6 0,1-1 0,-1 1 0,0 0 0,0 0 0,0 1 0,0-1 0,0 1 0,0 0 0,0 0 0,0 0 0,-1 0 0,1 1 0,0 0 0,0 0 0,-1 0 0,1 0 0,0 1 0,-1-1 0,1 1 0,-6 2 0,6-1 0,0 0 0,0 0 0,0 1 0,1-1 0,-1 1 0,1 0 0,-1 0 0,1 0 0,0 0 0,0 0 0,1 1 0,-1 0 0,1-1 0,-1 1 0,1 0 0,0 0 0,1 0 0,-1 0 0,1 1 0,-2 7 0,-2 8 0,1 0 0,2-1 0,-2 26 0,4-33 0,-2 8 0,2 1 0,0-1 0,1 1 0,1-1 0,5 22 0,-6-37 0,0-1 0,0 1 0,1-1 0,0 0 0,0 0 0,0 0 0,0 0 0,1 0 0,-1 0 0,1 0 0,0-1 0,0 1 0,1-1 0,-1 0 0,1 0 0,-1 0 0,1-1 0,0 1 0,0-1 0,0 0 0,0 0 0,1 0 0,-1-1 0,0 1 0,1-1 0,-1 0 0,1 0 0,7 0 0,-6-1 0,0 1 0,0-1 0,-1 0 0,1-1 0,0 1 0,0-1 0,0 0 0,0 0 0,8-4 0,-10 3 0,0 0 0,-1 0 0,1-1 0,-1 1 0,1-1 0,-1 0 0,0 0 0,0 0 0,-1 0 0,1-1 0,0 1 0,-1-1 0,0 1 0,2-5 0,2-4 0,-2 0 0,1 0 0,-1-1 0,-1 1 0,0-1 0,1-18 0,-1-78 0,-3 77 0,0 31 0,0 0 0,0 1 0,0-1 0,0 0 0,0 1 0,-1-1 0,1 1 0,0-1 0,0 0 0,0 1 0,-1-1 0,1 1 0,0-1 0,-1 1 0,1-1 0,0 1 0,-1-1 0,1 1 0,-1-1 0,1 1 0,-1-1 0,1 1 0,-1 0 0,1-1 0,-1 1 0,1 0 0,-1 0 0,1-1 0,-1 1 0,0 0 0,1 0 0,-1 0 0,0 0 0,1 0 0,-1-1 0,1 1 0,-1 0 0,0 1 0,1-1 0,-1 0 0,0 0 0,1 0 0,-1 0 0,1 0 0,-1 1 0,0-1 0,1 0 0,-1 0 0,1 1 0,-1-1 0,1 0 0,-1 1 0,1-1 0,-1 1 0,1-1 0,-1 1 0,1-1 0,0 1 0,-1-1 0,1 1 0,-1 0 0,-3 6 0,0 0 0,0 0 0,1 0 0,-1 0 0,2 1 0,-1-1 0,1 1 0,0 0 0,1 0 0,-2 11 0,-1 89 0,4-94 0,0-3-1,1 0 0,-1 0 1,2 0-1,0 0 0,0 0 0,1 0 0,0-1 1,1 1-1,7 13 0,-9-19 1,1-1-1,0 1 1,0-1 0,0 0-1,1 0 1,-1-1-1,1 1 1,0-1 0,0 1-1,0-1 1,1 0 0,-1-1-1,1 1 1,0-1 0,-1 0-1,1 0 1,0 0-1,0-1 1,0 0 0,0 0-1,10 1 1,-4-1 1,0-1 0,0 0 0,0-1 1,0 0-1,-1 0 0,12-3 0,-16 2 0,0 0-1,-1-1 1,1 1-1,-1-1 1,1 0 0,-1-1-1,0 1 1,0-1 0,0 0-1,-1 0 1,1 0-1,4-7 1,2-4-1,-1-1 0,0 0 0,-1-1 0,-1 0 0,0 0 0,-2-1 0,6-19 0,0-10 0,9-76 0,-13-117 0,-9 178 0,1 43 0,1 2 0,0 0 0,-2 0 0,0 0 0,-1 0 0,0 1 0,-2-1 0,0 1 0,-9-23 0,13 38 0,0 0 0,-1 0 0,1 0 0,-1 0 0,1 0 0,-1 0 0,1 0 0,-1 0 0,0 0 0,0 0 0,1 0 0,-1 1 0,0-1 0,0 0 0,0 1 0,0-1 0,0 0 0,0 1 0,0-1 0,0 1 0,0-1 0,0 1 0,0 0 0,0-1 0,0 1 0,0 0 0,-1 0 0,0 0 0,0 0 0,0 1 0,1 0 0,-1 0 0,0-1 0,1 1 0,-1 0 0,1 0 0,0 1 0,-1-1 0,1 0 0,0 0 0,-1 1 0,1-1 0,0 1 0,0-1 0,0 1 0,0-1 0,-1 4 0,-6 14 0,1 0 0,0 1 0,2 0 0,0 0 0,1 0 0,-1 26 0,-1 130 0,6-168 0,6 221 13,-2-186-8,2-2 0,2 1-1,17 55 1,-14-66-7,1 0 0,20 37 1,-20-52-12,-12-15 8,0-1 0,0 0 0,1 1 0,-1-1 0,0 0 1,0 0-1,0 1 0,1-1 0,-1 0 0,0 1 0,0-1 0,1 0 0,-1 0 0,0 0 0,0 1 0,1-1 0,-1 0 0,0 0 0,1 0 1,-1 0-1,0 0 0,1 0 0,-1 1 0,0-1 0,1 0 0,-1 0 0,0 0 0,1 0 0,-1 0 0,0 0 0,1 0 0,-1 0 0,0-1 1,1 1-1,-1 0 0,0 0 0,1 0 0,-1 0 0,0 0 0,1-1 0,-1 1 0,0 0 0,1 0 0,0-9-464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8:46.63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214 35 28877,'-3'-2'209,"1"-1"1,0 1-1,-1 0 0,1 0 0,-1 0 0,0 0 1,0 0-1,1 1 0,-1-1 0,0 1 0,0 0 0,0 0 1,-1 0-1,1 0 0,0 0 0,0 1 0,-7-1 1,8 1-219,-1 0 0,1 0 0,0 1 0,-1-1 0,1 0 0,0 1 0,-1 0 0,1-1 0,0 1 0,0 0 0,-1 0 0,1 0 0,0 0 0,0 1 0,0-1 0,0 1 0,1-1 0,-1 1 0,0 0 0,1-1 0,-1 1 0,1 0 0,-1 0 0,-1 4 0,-3 11 11,2 0 1,0 0 0,0 1 0,2-1 0,0 1 0,1-1 0,1 1 0,3 30 0,-2-44-2,-1 0-1,1-1 0,0 1 1,0 0-1,0-1 1,1 1-1,-1-1 0,1 1 1,0-1-1,0 0 1,0 1-1,0-1 0,0 0 1,1 0-1,0-1 1,-1 1-1,1-1 0,0 1 1,0-1-1,0 0 1,1 0-1,-1 0 0,5 2 1,-3-2 4,1 0 0,0 0 0,0 0 1,0-1-1,1 0 0,-1 0 0,0 0 1,0-1-1,0 0 0,1 0 0,-1-1 0,0 0 1,11-2-1,-15 2-1,1 0-1,-1-1 1,1 1 0,-1-1 0,1 1 0,-1-1-1,0 0 1,0 0 0,0 0 0,0 0 0,0 0-1,0 0 1,-1 0 0,1-1 0,-1 1-1,1-1 1,-1 1 0,0-1 0,0 1 0,0-1-1,0 0 1,-1 0 0,1 1 0,-1-1 0,1-4-1,0-8 12,0-1-1,-1 0 0,-3-19 0,3 31-12,-1-3-1,1-1-1,-1 1 1,-1 0 0,0 0-1,0 0 1,0 0-1,0 0 1,-1 0 0,0 1-1,-1 0 1,0-1-1,0 1 1,0 0-1,0 1 1,-1-1 0,0 1-1,0 0 1,-1 0-1,0 0 1,1 1 0,-1 0-1,-1 0 1,1 1-1,0-1 1,-1 1-1,0 1 1,0-1 0,0 1-1,0 0 1,0 1-1,-10-1 1,11 1-1,0 1 0,-1 0 0,1 1 0,-1-1 0,1 1 0,0 0 0,-11 4 0,14-4-4,0 1 0,0 0 0,1 0 0,-1 0 0,0 0 0,1 0 0,-1 0 0,1 0-1,0 1 1,0 0 0,0-1 0,0 1 0,0 0 0,1 0 0,-1 0 0,-1 4 0,-12 46-311,10 4-422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8:47.06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38 29389,'11'0'1217,"28"0"-737,11-5 241,8 2-385,3-2-160,-3 3-80,-3-3-96,-11 0 16,-13-3-16,-12 6-16,-16 2-128,-3-3-721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8:48.18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98 31294,'0'-16'544,"0"-21"164,0 28-525,0 14-145,-2 455-38,2-436 0,1-1 0,1 1 0,2-1 0,0 0 0,1 0 0,2 0 0,10 26 0,-13-44 0,-4-12 0,0 3 0,-19-417 0,16 387 0,3 21 0,-3-27 0,1 0 0,5-44 0,-2 81 0,-1 0 0,1-1 0,0 1-1,0 0 1,1 0 0,-1-1 0,1 1 0,-1 0 0,1 0-1,0 1 1,0-1 0,0 0 0,1 1 0,-1-1 0,1 1-1,-1 0 1,1 0 0,0 0 0,0 0 0,0 0 0,0 0-1,0 1 1,0 0 0,0-1 0,7 0 0,1-1-8,0 1-1,0 0 1,-1 1 0,1 0 0,1 0 0,18 3 0,-28-2-25,1 0 1,0 1 0,-1-1-1,1 1 1,0-1 0,-1 1-1,1 0 1,-1 0 0,1 0-1,-1 0 1,1 1-1,-1-1 1,0 1 0,0-1-1,0 1 1,0 0 0,0 0-1,0 0 1,0 0 0,-1 0-1,1 0 1,-1 0 0,2 3-1,8 27-1770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00.5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56 302 31070,'-7'-9'106,"1"0"0,0-1-1,1 0 1,-1 0-1,2 0 1,0 0 0,0-1-1,0 0 1,2 0 0,-1 1-1,1-2 1,1 1 0,0 0-1,1-19 1,0 26-105,1 0 1,-1-1-1,1 1 1,0 0-1,1 0 1,-1 0-1,1 0 1,-1 0-1,1 0 1,0 0-1,1 1 1,-1-1-1,1 1 1,-1-1-1,1 1 1,0 0-1,0 0 1,1 0-1,-1 1 1,0-1-1,1 1 1,0 0-1,-1 0 1,1 0-1,0 0 0,5-1 1,10-4 3,0 1 0,0 1-1,1 1 1,25-2 0,-40 5-5,29-3 0,1 1 0,47 2 0,-74 1 0,1 0 0,-1 1 0,0 1 0,0-1 0,0 1 0,0 0 0,-1 1 0,1 0 0,0 0 0,-1 1 0,0 0 0,0 0 0,0 1 0,0-1 0,-1 2 0,6 5 0,-6-4 0,0 1 0,0 0 0,-1 1 0,0-1 0,-1 1 0,0 0 0,-1 0 0,1 0 0,3 19 0,-4-4 0,0 0 0,-1 46 0,-4-46 1,0 0-1,-2-1 1,-1 1-1,0-1 1,-2 0-1,0-1 1,-2 0 0,-18 34-1,-15 17 4,-57 75 1,11-18-3,72-104-2,2 1 0,0 0 0,-18 54 0,27-66 0,1 1 0,1 0 0,0 0 0,1 0 0,1 0 0,0 1 0,2-1 0,4 32 0,-3-39 0,0 0 0,1 0 0,1 0 0,0 0 0,0 0 0,0-1 0,1 0 0,0 0 0,1 0 0,11 12 0,8 6 0,44 34 0,-3-2 0,-56-49 0,-1-1 0,-1 2 0,0-1 0,0 1 0,0 1 0,-2-1 0,1 1 0,-1 0 0,-1 1 0,0-1 0,0 1 0,-2 0 0,5 18 0,-6-9 0,-1 1 0,-1-1 0,-1 1 0,-1-1 0,0 1 0,-9 32 0,-48 121 0,41-130 0,2 0 0,2 2 0,-11 64 0,19-38 0,4 91 0,2-95 0,5 36 0,21 121 0,-11-121 0,0 121 0,-15-108 5,0-116-4,-1 1 0,0-1-1,1 1 1,-1-1 0,0 0-1,0 0 1,0 0 0,0 1-1,0-1 1,-1 0 0,1 0-1,-1-1 1,1 1 0,-1 0-1,0 0 1,1-1 0,-1 1-1,0-1 1,0 1 0,0-1-1,0 0 1,0 0 0,-1 0-1,1 0 1,0 0 0,-1-1-1,1 1 1,0 0 0,-1-1-1,1 0 1,0 0 0,-1 0-1,1 0 1,-1 0 0,1 0-1,0 0 1,-1-1 0,1 1-1,-3-2 1,3 1-1,1 0 0,0 1 0,0-1 0,0 0 0,0 0 0,0 0 0,0 0 0,0-1 0,0 1 0,0 0 0,1 0 0,-1 0 0,0-1 0,1 1 0,-1 0 0,1-1 0,-1 1 0,1 0 0,0-1 0,-1-1 0,-3-31 0,3 32 0,-1-30-62,1 0 0,1 0 1,1 0-1,2 0 0,10-41 0,3 8-1344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8:51.74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184 609 27869,'0'-1'154,"1"1"0,-1 0 1,0 0-1,1-1 0,-1 1 1,1-1-1,-1 1 0,0 0 1,1-1-1,-1 1 0,0-1 1,1 1-1,-1-1 0,0 1 1,0 0-1,1-1 0,-1 1 1,0-1-1,0 0 0,0 1 1,0-1-1,0 1 0,0-1 1,1 1-1,-1-1 0,-1 0 1,-10-4 738,-24 7-1138,28-1 245,0 1 0,0 0 0,1 0 0,-1 1 0,1-1 0,-1 2 0,1-1 0,0 1 0,0-1 0,1 2 0,-1-1 0,1 1 0,0-1 0,0 1 0,1 1 0,-1-1 0,1 1-1,0 0 1,1 0 0,-5 9 0,4-7-1,0 1 1,1 0-1,0 0 0,0 0 0,1 1 0,0-1 1,0 1-1,1-1 0,1 1 0,0-1 0,0 1 0,1 0 1,0-1-1,4 18 0,-2-20 1,0 0 1,1 0-1,0 0 1,0-1-1,0 1 0,1-1 1,0 0-1,0 0 1,1-1-1,-1 1 0,1-1 1,1 0-1,-1-1 1,1 0-1,-1 0 0,1 0 1,0-1-1,1 1 1,9 2-1,0-1 1,-1 0 0,1-1 0,0-1 0,0 0 0,1-2 0,-1 0 0,33-2 0,-46 1-1,-1-1 0,1 0 0,0 0 0,-1 0 0,1 0 0,-1-1 0,0 1 0,0-1 0,1 0 0,-1 0 0,0 0 0,0-1 0,-1 1 0,1 0 0,0-1 0,-1 0 0,1 0 0,-1 0 0,0 0 0,0 0 0,0 0 0,-1 0 0,1-1 0,-1 1 0,0-1 0,0 1 0,0-1 0,1-6 0,1-12 0,0 1 0,-2-1 0,-2-40 0,-1 26 0,1-28 0,-1 35 0,1 1 0,2-1 0,7-47 0,-8 73 0,1 0 0,0 1 0,0-1 0,1 0 1,-1 1-1,0-1 0,1 1 0,0 0 0,-1 0 0,1-1 0,0 1 0,0 0 0,0 0 1,1 1-1,-1-1 0,0 0 0,1 1 0,-1-1 0,1 1 0,-1 0 0,1 0 0,-1 0 1,1 0-1,0 1 0,0-1 0,-1 1 0,1-1 0,6 1 0,-5 0 0,0 0 0,1 0 0,-1 0 0,0 0 0,0 1 0,1 0 0,-1 0 0,0 0 0,0 1 0,0-1 0,0 1 0,0 0 0,0 0 0,-1 0 0,1 1 0,-1-1 0,1 1 0,3 4 0,-1 1-1,-1 0 1,0 0 0,0 1-1,0 0 1,-2 0 0,1 0 0,-1 1-1,0-1 1,-1 1 0,2 14-1,0 12 2,-2 56-1,-2-63 0,-1-10-1,-1 0 0,-6 29-1,4-26-2,1 1 0,-2 36 0,6-65 4,1-1 0,-1 0 0,1 0 0,1 1 0,-1-1 0,1 1 0,5-9 0,4-11 0,4-23 0,17-83 0,9-26 0,-40 150 0,1 1 0,0 1 0,0-1 1,6-8-1,-8 13 0,0 1 1,0 0 0,0-1-1,1 1 1,-1 0-1,0-1 1,1 1 0,-1 0-1,1 0 1,0 0-1,-1 0 1,1 1 0,0-1-1,-1 0 1,1 1-1,0-1 1,0 1-1,-1-1 1,1 1 0,4 0-1,-5 0 0,0 0-1,0 1 1,1-1-1,-1 1 1,0-1-1,0 1 1,0-1-1,0 1 1,1 0-1,-1-1 1,0 1-1,0 0 1,0 0-1,-1 0 0,1 0 1,0 0-1,0 0 1,0 0-1,-1 0 1,1 0-1,-1 0 1,1 0-1,-1 1 1,1-1-1,-1 0 1,1 2-1,8 38 1,-8-35-2,2 22 0,-1 1-1,-2 43 1,-2-51 4,2 1-1,0-1 1,1 1 0,2-1-1,9 41 1,-11-59-2,0 1-1,0-1 1,1 1-1,-1-1 1,1 1-1,0-1 1,0 0-1,0 0 1,0 0 0,1 0-1,-1 0 1,1 0-1,0-1 1,0 1-1,0-1 1,0 0-1,0 1 1,1-2 0,-1 1-1,0 0 1,1-1-1,-1 1 1,1-1-1,0 0 1,-1 0-1,1-1 1,0 1-1,0-1 1,0 0 0,-1 0-1,1 0 1,0 0-1,0-1 1,0 1-1,3-2 1,-4 1 1,-1 0-1,1 0 1,-1 0-1,1 0 1,-1-1 0,0 1-1,0-1 1,1 1-1,-1-1 1,0 0 0,-1 1-1,1-1 1,0 0-1,0 0 1,-1-1 0,2-2-1,20-42 7,-19 39-8,10-33 1,17-74 0,4-14 0,-34 125-1,0 1 1,0-1-1,1 1 1,-1 0-1,1-1 1,-1 1-1,1 0 1,0 0-1,0 0 1,1 0-1,-1 1 1,0-1-1,1 1 1,0-1-1,0 1 1,-1 0-1,1 0 1,1 0-1,-1 0 1,0 1-1,0-1 1,1 1-1,-1 0 1,0 0-1,1 0 0,-1 0 1,1 1-1,0-1 1,-1 1-1,1 0 1,-1 0-1,1 0 1,0 1-1,-1-1 1,7 3-1,-8-3-2,0 1 0,0 0 0,0 0 0,0 1 0,0-1 0,0 0 0,-1 1 0,1-1 0,0 1 0,-1-1 0,1 1 0,-1 0 0,1-1 0,-1 1 0,0 0 0,0 0 0,0 0 0,0 0 0,0 0 0,0 1 0,-1-1 0,1 0 0,-1 0 0,1 0 0,-1 1 0,0-1 0,0 0 0,0 0 0,0 3 0,-26-4 29,23-1-26,-1 0 1,0 0-1,1 0 0,-1 0 0,0 0 1,1 1-1,-1 0 0,1 0 0,-1 0 1,1 0-1,-1 1 0,1-1 0,-5 4 1,5-2-1,0 0-1,0 0 1,1 1 0,-1 0 0,1-1 0,0 1 0,0 0 0,0 0 0,1 0 0,-1 0 0,0 7 0,-4 9 0,2 0 0,1 0 0,0 1 0,2-1 0,0 0 0,1 1 0,6 37 0,-5-53 0,0-1 0,1 1 0,-1-1 0,1 0 0,1 0 0,-1 0 0,0 0 0,1 0 0,0 0 0,0-1 0,0 1 0,0-1 0,0 0 0,1 0 0,0 0 0,0 0 0,-1-1 0,1 1 0,1-1 0,-1 0 0,0 0 0,0-1 0,1 1 0,8 1 0,7 1 0,1-1 0,0-1 0,42 0 0,-60-2 0,5 0 0,-1 0 0,0 0 0,0-1 0,0 0 0,0 0 0,0-1 0,0 0 0,9-3 0,-13 3 0,0 0 0,0 0 0,0 0 0,0 0 0,-1-1 0,1 1 0,-1-1 0,1 1 0,-1-1 0,0 0 0,0 0 0,0 0 0,0 0 0,0-1 0,-1 1 0,0 0 0,0-1 0,2-4 0,1-16 4,-1 0 1,0 0-1,-2 0 0,-3-48 0,0 10 7,-1-85 8,3 145-19,0 0 0,1 0 1,-1 0-1,0 0 1,1 0-1,-1 0 1,1 0-1,0 0 0,0 0 1,0 0-1,0 1 1,0-1-1,0 0 1,0 1-1,0-1 0,0 1 1,1-1-1,-1 1 1,1 0-1,-1-1 1,1 1-1,0 0 0,-1 0 1,1 0-1,0 0 1,0 0-1,0 1 1,0-1-1,-1 1 0,1-1 1,0 1-1,0-1 1,4 1-1,3-1 0,0 1 0,1 0 0,-1 0-1,0 0 1,0 2 0,12 2 0,-14-2 0,0 0 0,0 1 0,0 0 0,0 1-1,-1 0 1,1 0 0,-1 0 0,0 0 0,0 1 0,-1 0 0,1 1 0,-1-1 0,-1 1-1,1 0 1,-1 0 0,0 0 0,0 1 0,0 0 0,-1-1 0,0 1 0,-1 1 0,1-1-1,-1 0 1,1 13 0,-1-6-1,-2 1 0,0-1 0,0 0 0,-2 1 0,1-1 0,-2 0 0,0 0 0,-1 0 0,-10 25 0,10-31 0,1-1 1,0 0-1,0 1 1,0-1 0,1 1-1,0 0 1,1 0 0,-1 0-1,2 0 1,-1 0-1,1 0 1,0 0 0,2 13-1,0-19 0,-1 0 0,0 1 0,0-1 0,1 0 0,0 0 0,-1 0 0,1 0 0,0 0 0,0 0-1,0-1 1,0 1 0,0-1 0,0 1 0,0-1 0,1 0 0,-1 0 0,0 0 0,1 0 0,-1 0 0,1 0 0,-1-1 0,1 1-1,0-1 1,2 0 0,13 3 3,0-2 0,25-1 1,-29 0 1,-3 0-3,0 0-1,-1 0 0,1-1 1,0-1-1,-1 0 0,0 0 1,11-5-1,-16 5 1,1-1 0,-1 0 0,0 0 0,0-1 1,0 1-1,-1-1 0,1 0 0,-1-1 0,0 1 0,0-1 1,-1 1-1,1-1 0,5-11 0,-3 2 3,0 0 1,0 0-1,-1-1 0,-1 0 0,-1 0 1,0 0-1,-1-1 0,1-17 0,-3 10 1,0 0 0,-1 0-1,-2 0 1,-9-41-1,12 63-4,-15-46 12,14 44-12,0 0 1,-1 0 0,1 0-1,-1 0 1,0 0-1,0 0 1,0 0 0,0 1-1,0-1 1,-1 1-1,-4-4 1,7 5-1,-1 1 0,1 0 0,0 0 0,-1 0 0,1-1 0,0 1 0,0 0 0,-1 0 0,1 0 0,-1 0 0,1 0 0,0-1 0,-1 1 0,1 0 0,0 0 0,-1 0 0,1 0 0,0 0 0,-1 0 0,1 0 0,-1 0 0,1 0 0,0 0 0,-1 1 0,1-1 0,0 0 0,-1 0 0,1 0 0,0 0 0,-1 1 0,1-1 0,0 0 0,-1 0 0,1 0 0,0 1 0,0-1 0,-1 0 0,1 1 0,0-1 0,0 0 0,0 0 0,-1 1 0,1-1 0,0 0 0,0 1 0,0-1 0,0 1 0,-3 21 0,2-17 0,1-2 0,-3 41 0,1 1 0,6 55 1,-3-88-2,1 1 1,0-1 0,1 0 0,0 0-1,1-1 1,0 1 0,1-1 0,0 0-1,0 0 1,2 0 0,-1-1 0,1 1 0,12 12-1,-15-20 0,-1 0 0,1 0 0,0 0 0,0-1 0,0 1-1,0-1 1,1 0 0,-1 0 0,0 0 0,1-1 0,8 3 0,1-2 1,-1-1 0,24 0 0,-29-1 0,-4-1 1,1 1-1,-1-1 1,1 1-1,-1-1 1,1-1-1,-1 1 1,0-1-1,0 1 1,0-1 0,0 0-1,0-1 1,0 1-1,0-1 1,-1 0-1,1 0 1,-1 0-1,0 0 1,0 0 0,0-1-1,0 1 1,-1-1-1,1 0 1,-1 0-1,0 0 1,0 0-1,1-5 1,5-11 0,-2 0-1,-1 0 1,0 0 0,2-28 0,6-178 44,-13 251-45,10 809 0,-7-570 0,-2-254 0,-2-1 0,1 1 0,-1-1 0,-1 0 0,0 1 0,0-1 0,-1 0 0,0 0 0,-7 15 0,7-19 0,-1 1 0,0-1 0,0 0 0,0 0 0,0-1 0,-1 1 0,0-1 0,0 0 0,0 0 0,0-1 0,-1 0 0,1 0 0,-1 0 0,0 0 0,-9 2 0,5-1 0,0-1 0,-1 0 0,1-1 0,-1 0 0,1-1 0,-1 0 0,0 0 0,1-1 0,-1-1 0,0 1 0,1-2 0,-1 0 0,1 0 0,-1-1 0,1 0 0,0-1 0,0 0 0,0 0 0,1-1 0,-1-1 0,1 1 0,1-1 0,-1-1 0,1 0 0,0 0 0,-11-14 0,10 10 0,1-1 0,1 0 0,0 0 0,1 0 0,0-1 0,1 0 0,0-1 0,1 1 0,0-1 0,2 1 0,-1-1 0,2 0 0,-1-22 0,2 24 0,1-1 0,-1 1 0,2 0 0,0-1 0,1 1 0,0 0 0,0 1 0,1-1 0,1 0 0,0 1 0,1 0 0,0 0 0,0 1 0,1 0 0,14-16 0,10-1 0,1 1 0,1 2 0,1 1 0,63-30 0,57-40 0,-123 69 0,-1-2 0,-1-1 0,-1-1 0,-1-1 0,-2-2 0,-1 0 0,-2-1 0,0-2 0,-3 0 0,-1-1 0,-1-1 0,-2-1 0,-2 0 0,16-71 0,-25 71 0,-2 21 0,-2 36 0,0 703 0,2-816 0,18-130 0,-11 166 0,3 1 0,2 0 0,34-84 0,-46 135 0,0-1 0,0 0 0,1 1 0,0-1 0,1 1 0,-1 0 0,1 0 0,0 0 0,8-8 0,-9 11 0,1 0 0,-1 0 0,1 1 0,-1-1 0,1 1 0,0 0 0,0-1 0,0 2 0,0-1 0,0 0 0,0 1 0,0 0 0,0 0 0,0 0 0,6 1 0,-6 0 0,1 1 0,-1-1 0,0 1 0,0 0 0,0 0 0,0 0 0,0 0 0,0 1 0,0-1 0,-1 1 0,1 0 0,-1 0 0,0 1 0,0-1 0,0 1 0,0-1 0,-1 1 0,0 0 0,1 0 0,-1 0 0,1 4 0,2 4 0,0 0 0,0 0 0,-2 0 0,1 1 0,-2-1 0,3 19 0,-4-20 0,-1 0 0,0 0 0,0 0 0,-1 0 0,-4 16 0,4-23 0,0 0 0,-1 1 0,0-1 0,0 0 0,0 0 0,-1 0 0,1 0 0,-1 0 0,0-1 0,0 1 0,0-1 0,0 0 0,-1 0 0,1 0 0,-5 3 0,-4 1 1,-1 0-1,1-1 1,-1 0-1,-20 6 1,-33 14-33,91-21-30,180-6 57,-199 1 6,1 0-1,-1-1 1,0 0-1,0-1 1,0 1 0,0-1-1,0 0 1,0 0-1,0-1 1,-1 0 0,1 0-1,-1 0 1,0-1 0,7-5-1,-5 1 3,0 1-1,0-1 1,-1 0 0,0 0-1,0-1 1,-1 0-1,0 0 1,4-12 0,0-5 2,-1 0 0,-1-1 0,-1 0 1,-2 0-1,3-51 0,-5-35 6,-4 0-1,-19-119 1,13 305-11,7 282 0,2-313 0,2 0 0,9 50 0,-8-69 0,1-1 0,2 1 0,0-1 0,1-1 0,17 32 0,-20-46 0,-1 0 0,1-1 0,0 1 0,1-1 0,0-1 0,0 1 0,0-1 0,0 0 0,13 7 0,-17-11 0,0 1 0,0-1 0,0 0 0,0 0 0,0 0 0,1 0 0,-1-1 0,0 1 0,1 0 0,-1-1 0,0 0 0,1 0 0,-1 1 0,1-1 0,-1-1 0,1 1 0,-1 0 0,0 0 0,1-1 0,-1 0 0,0 1 0,1-1 0,-1 0 0,0 0 0,0 0 0,0 0 0,0-1 0,0 1 0,0-1 0,0 1 0,0-1 0,-1 1 0,1-1 0,0 0 0,-1 0 0,3-4 0,0-3 0,1 0 0,-1 0 0,-1-1 0,1 0 0,-2 1 0,1-1 0,-1 0 0,0-13 0,0-90 0,-2 74 0,0-262 0,-5 409 0,2-61 0,1 1 0,7 59 0,-4-93 0,1-1 0,1 1 0,0-1 0,1 1 0,0-1 0,1-1 0,1 1 0,0-1 0,0 1 0,2-2 0,-1 1 0,13 13 0,-14-19 0,0 0 0,0-1 0,1 0 0,-1-1 0,1 1 0,0-1 0,0-1 0,1 1 0,-1-1 0,1-1 0,0 1 0,0-1 0,0 0 0,0-1 0,0 0 0,0 0 0,0-1 0,0 0 0,0-1 0,0 1 0,12-4 0,-16 3 0,-1-1 0,0 1 0,0-1 0,0 0 0,0 0 0,0 0 0,0-1 0,-1 1 0,1-1 0,-1 0 0,1 1 0,-1-1 0,0 0 0,0 0 0,0 0 0,-1-1 0,1 1 0,-1 0 0,0-1 0,0 1 0,0-1 0,0 1 0,0-6 0,3-12 0,-1 0 0,-1-35 0,-1 53 0,-1-316 0,-3 445 0,1 83 0,3-199 0,0-1 0,0 0 0,1 1 0,0-1 0,1 0 0,-1 0 0,2 0 0,0 0 0,0-1 0,8 14 0,-9-18 0,0 0 0,1 0 0,-1 0 0,1 0 0,0 0 0,0-1 0,0 0 0,1 0 0,-1 0 0,1 0 0,0 0 0,0-1 0,0 0 0,0 0 0,0-1 0,0 1 0,0-1 0,0 0 0,11 0 0,-7 0 0,0-1 0,0 0 0,0-1 0,0 1 0,0-2 0,14-3 0,-19 3 0,0 1 0,-1-1 0,1 0 0,0-1 0,-1 1 0,0 0 0,1-1 0,-1 0 0,0 0 0,0 0 0,-1 0 0,1 0 0,-1-1 0,1 1 0,-1-1 0,2-5 0,2-5 0,-1 1 0,0-1 0,-1 0 0,-1-1 0,0 1 0,-1 0 0,0-16 0,-4-103 0,1 115 0,-2-1 0,0 0 0,-1 1 0,-11-35 0,11 44 0,0-1 0,0 1 0,-1 0 0,0 0 0,0 1 0,-1-1 0,-1 1 0,1 0 0,-1 1 0,-13-11 0,17 15 0,0 1 0,0-1 0,0 1 0,-1 0 0,1 0 0,-1 1 0,0-1 0,1 1 0,-1 0 0,0 0 0,0 0 0,0 0 0,1 1 0,-1-1 0,0 1 0,0 0 0,0 0 0,0 1 0,0-1 0,0 1 0,0 0 0,0 0 0,1 0 0,-1 0 0,0 1 0,1 0 0,-1 0 0,1-1 0,0 2 0,-1-1 0,1 0 0,0 1 0,0-1 0,1 1 0,-1 0 0,0 0 0,-2 5 0,0 5 0,1 0 0,0 1 0,1-1 0,0 1 0,1 0 0,1-1 0,0 1 0,2 27 0,-1-19 0,0-12 0,1 0 0,0 0 0,1 0 0,-1-1 0,2 1 0,0 0 0,0-1 0,0 0 0,1 0 0,1 0 0,-1 0 0,2 0 0,9 12 0,-10-15 0,0 0 0,1-1 0,0 1 0,-1-2 0,2 1 0,-1-1 0,0 1 0,1-2 0,0 1 0,0-1 0,0 0 0,0 0 0,0-1 0,1 0 0,-1 0 0,1-1 0,-1 0 0,13 0 0,-14-1 0,1 0 0,-1 0 0,1-1 0,-1 0 0,1 0 0,-1 0 0,0-1 0,8-3 0,-10 3 0,0-1 0,0 1 0,0-1 0,0 0 0,0-1 0,-1 1 0,1-1 0,-1 1 0,0-1 0,0 0 0,-1 0 0,3-5 0,7-15 0,-1 0 0,-2-1 0,0 0 0,7-37 0,-10 36 0,2 0 0,0 0 0,22-45 0,-28 68 0,1-1 0,-1 1 0,1-1 0,0 1 0,0 0 0,0 0 0,0 0 0,5-2 0,-7 4 0,0 0 0,0 1 0,0-1 0,0 0 0,0 1 0,0-1 0,0 1 0,0-1 0,1 1 0,-1-1 0,0 1 0,0 0 0,0 0 0,0 0 0,1 0 0,-1 0 0,0 0 0,0 0 0,1 0 0,-1 0 0,0 0 0,0 1 0,0-1 0,0 0 0,1 1 0,-1-1 0,0 1 0,0-1 0,0 1 0,0 0 0,0 0 0,0-1 0,1 2 0,2 4 0,0 1 0,0-1 0,-1 0 0,0 1 0,0 0 0,-1 0 0,0 0 0,0 0 0,0 0 0,0 10 0,5 82 0,-7-86 0,0 212 0,5-208 0,5-15 0,-8-3 0,0 0 0,1 0 0,-1 0 0,0-1 0,0 1 0,0-1 0,-1 1 0,1-1 0,0 0 0,-1 0 0,3-3 0,18-29 0,-2-1 0,20-47 0,-4 5 0,-16 39 0,-7 11 0,0 0 0,2 1 0,2 1 0,20-25 0,-37 49 0,0 1 0,0 0 0,0 0 0,0 0 0,0-1 0,0 1 0,0 0 0,1 0 0,-1 0 0,0 0 0,0 0 0,0-1 0,0 1 0,0 0 0,1 0 0,-1 0 0,0 0 0,0 0 0,0 0 0,0 0 0,1 0 0,-1-1 0,0 1 0,0 0 0,0 0 0,1 0 0,-1 0 0,0 0 0,0 0 0,0 0 0,1 0 0,-1 0 0,0 0 0,0 0 0,0 0 0,1 0 0,-1 1 0,0-1 0,0 0 0,0 0 0,0 0 0,1 0 0,-1 0 0,0 0 0,0 0 0,0 0 0,0 1 0,0-1 0,1 0 0,-1 0 0,0 0 0,0 0 0,0 1 0,0-1 0,0 0 0,0 0 0,0 0 0,0 0 0,0 1 0,1-1 0,-1 0 0,0 0 0,0 0 0,0 1 0,0-1 0,0 0 0,0 1 0,0 14 0,0-13 0,-5 345 0,5-339 0,0 0 0,1-1 0,0 1 0,1 0 0,-1 0 0,1-1 0,1 1 0,0-1 0,0 0 0,0 0 0,7 10 0,-8-14 0,-1 0 0,2-1 0,-1 1 0,0-1 0,0 0 0,1 0 0,-1 0 0,1 0 0,0 0 0,0 0 0,0-1 0,-1 1 0,1-1 0,1 0 0,-1 0 0,0 0 0,0 0 0,0-1 0,0 1 0,1-1 0,-1 0 0,0 0 0,1 0 0,-1 0 0,0 0 0,0-1 0,0 0 0,1 1 0,-1-1 0,4-2 0,-4 1 0,1 1 0,-1-1 0,0 0 0,0-1 0,0 1 1,0 0-1,0-1 0,0 0 0,-1 0 0,1 0 0,-1 0 0,0 0 0,0 0 0,0 0 0,0-1 0,0 1 1,-1-1-1,1 1 0,-1-1 0,1-6 0,1-4-6,0-1 0,-1 0 0,-1-28 1,-2-8-259,-9 2-652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8:52.1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158 53 32447,'-2'-3'6,"1"-1"1,-1 1 0,0 0-1,-1-1 1,1 1-1,-1 0 1,1 1 0,-1-1-1,0 0 1,0 1-1,0-1 1,0 1 0,0 0-1,-1 0 1,1 0-1,-1 1 1,1-1 0,-1 1-1,0 0 1,0 0-1,1 0 1,-1 0-1,0 1 1,0 0 0,0-1-1,0 2 1,0-1-1,1 0 1,-1 1 0,0-1-1,0 1 1,0 0-1,-4 2 1,5-1-7,0-1 0,1 1 0,-1 0 0,1 0 0,0 0 0,-1 0 0,1 0 0,0 0 0,0 1 0,0-1 0,0 1 0,1-1 0,-1 1 0,1 0 0,0 0 0,-1 0 0,1 0 0,0-1 0,1 1 0,-2 7 0,0 2 3,1 0-1,0 0 1,1 0 0,1 13-1,0-21-1,0 1 0,0-1 1,0 1-1,0-1 0,1 0 0,0 0 0,0 0 0,0 0 0,0 0 0,0 0 0,1 0 0,0-1 0,0 1 1,0-1-1,0 0 0,0 0 0,1 0 0,-1 0 0,1 0 0,0-1 0,0 0 0,0 0 0,0 0 0,0 0 0,5 1 1,5 2 2,1-1-1,0-1 1,-1 0 0,1-1 0,1 0 0,17-1 0,-31-1-3,0 0 0,0 0 0,1 0 0,-1 0 0,0-1 0,0 1 0,0 0 0,0-1 0,1 0 0,-1 0 0,0 1 0,0-1 0,0 0 0,0-1 0,-1 1 0,1 0 0,0 0 0,0-1 0,-1 1 0,1-1 0,-1 0 0,1 1 0,-1-1 0,0 0 0,0 0 0,0 0 0,0 0 0,0 0-1,1-2 1,0-5-1,0 0-1,0 0 0,-1 0 1,-1 0-1,0-16 0,0 11 3,0 11-2,0-1 0,0 0-1,0 1 1,0-1 0,-1 1 0,1-1-1,-1 1 1,0-1 0,0 1 0,0-1 0,0 1-1,-1 0 1,1 0 0,-1-1 0,0 1 0,0 0-1,0 1 1,-1-1 0,1 0 0,-1 1-1,1-1 1,-1 1 0,0 0 0,0-1 0,0 2-1,0-1 1,0 0 0,0 0 0,0 1 0,-1 0-1,1 0 1,-1 0 0,1 0 0,-1 0-1,1 1 1,-6-1 0,1 0-52,0 1 1,0-1-1,1 2 0,-1-1 1,0 1-1,0 0 0,-13 4 0,-13 18-1175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8:52.43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31791,'42'0'448,"13"0"-256,11 0-64,1 0-96,-9 0-32,-11 0-64,-22 0-704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8:54.6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36 205 27325,'-28'0'5025,"21"0"-4869,18 0-23,104 0-118,281-9 50,6-3-65,-221 11 0,336 0 0,84-1 0,-372-5 0,373-6 0,584 8 0,-794-14 0,-2 1 0,744 13 16,-927 1-16,238-34 0,-101 20 0,-152 13 0,186-6 0,14 0 0,-326 8 0,152-12 0,-188 10-2,-25 3-17,-19 2-24,-15 4-736,-1-3-2444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8:56.01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40 29934,'743'-6'3021,"67"0"-3273,-687 7 252,163-5 0,-219-8 0,-52 8-1,0 1 1,0 1-1,23-2 0,-37 4-12,-13 0-70,-5 0-160,-1 0-423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8:59.29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0 180 29293,'113'0'3179,"275"-5"-2948,-33-1-231,-235 7 0,1889-1 0,-1323-5 0,-29 5 0,-343-11 0,-3-1 0,343 2 0,-525 11 2,342-14 12,-288-1-14,69-7 0,60 5 0,-92 8 0,-37 5 0,24-2 0,-70-3 0,-70 5 0,95-16 0,-134 15 0,1 2 0,30 0 0,23-2 0,-57 2 6,27-4-21,-36 4-41,-14 2 7,-5-1-16,-14 1-508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01.3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0 111 27180,'259'-1'5640,"370"-6"-5725,4-32 85,-443 34 0,7-1 0,42-18 0,17-1 0,-118 24-3,-137 1-23,-1 0-201,0-2-590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06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1 295 27725,'0'0'4535,"15"0"-4538,-10 0 17,1 0-1,-1-1 0,0 1 0,1-1 0,-1 0 0,0 0 0,0-1 0,1 1 0,-1-1 0,0 0 0,-1-1 0,1 1 0,0-1 0,-1 0 0,1 0 0,-1-1 1,0 1-1,0-1 0,0 0 0,-1 0 0,1 0 0,-1 0 0,0-1 0,0 1 0,-1-1 0,1 0 0,-1 0 0,3-9 0,1-7-4,0 0 0,-2-1-1,-1 1 1,0-1-1,-2 0 1,-1-35 0,0 38-8,0 573 4,0-551-6,0 0 1,0 0-1,0 0 1,0 0-1,-1 0 1,1 0-1,-1 0 1,0 0-1,0 0 0,0-1 1,0 1-1,0 0 1,-1-1-1,1 1 1,-1-1-1,0 1 1,1-1-1,-5 4 1,3-4 0,0 0 1,0 0-1,-1-1 1,1 1-1,-1-1 1,1 1-1,-1-1 1,0 0 0,1-1-1,-1 1 1,0-1-1,0 1 1,-7-1-1,1 0 3,3 0-3,-1 0 0,1 0-1,0 0 1,-11-3 0,17 3 0,0-1 1,0 1-1,-1 0 1,1-1-1,0 1 1,0-1-1,0 1 0,-1-1 1,1 0-1,0 1 1,0-1-1,0 0 1,0 0-1,0 0 1,0 0-1,0 0 1,1 0-1,-1 0 0,0 0 1,0 0-1,1 0 1,-1 0-1,1 0 1,-1-1-1,1 1 1,-1 0-1,1 0 1,0-1-1,0 1 0,-1 0 1,1-2-1,2 2 1,0 0-1,0 1 0,0-1 0,0 1 1,0-1-1,0 1 0,0 0 0,0 0 1,0 0-1,3 0 0,-3 0 0,3-1 0,39 0 0,1-2 0,87-18 0,-130 20 25,0 1 0,0-1 0,1 0 1,-1 1-1,0-1 0,0 0 0,0-1 0,0 1 0,3-3 0,-5 4-102,0-1-1,1 1 1,-1-1 0,0 0-1,1 1 1,-1-1-1,0 0 1,0 1-1,1-1 1,-1 0-1,0 1 1,0-1-1,0 0 1,0 0-1,0 1 1,0-1-1,0 0 1,0 0 0,0 1-1,-1-1 1,1 0-1,0 1 1,0-1-1,0 0 1,-1 1-1,1-1 1,-1 0-1,1 1 1,0-1-1,-1 1 1,1-1 0,-1 1-1,0-1 1,-15-14-9146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06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703 186 28285,'-16'-26'1205,"0"0"-1,-27-33 1,37 52-1163,0 1 0,0 0 0,0 0 1,-1 0-1,0 1 0,0 0 0,0 0 0,0 1 1,-1 0-1,0 0 0,0 1 0,0 0 0,-12-3 1,8 4-34,1 1 0,0 0 0,0 1 1,-1 0-1,1 0 0,0 1 0,0 1 1,0 0-1,0 1 0,-19 6 0,15-2-4,0-1 0,1 2 0,0 0 0,1 1 1,0 1-1,-23 20 0,13-6-2,0 2 1,2 0 0,1 2-1,1 0 1,2 1 0,-23 50-1,21-32 0,3 1-1,1 0 0,3 0 1,2 1-1,2 1 0,3 0 1,0 51-1,4-78-2,1 1 0,2 0 0,0 0 0,2 0-1,11 42 1,-9-48-1,1-2 0,1 1-1,0-1 1,1 0-1,0-1 1,2 0-1,-1 0 1,18 17 0,-8-13 2,0-1 0,1-1 1,1 0-1,1-2 0,0-1 1,1 0-1,0-2 0,1-1 1,1-1-1,-1-1 0,2-1 1,-1-1-1,1-2 0,0 0 1,0-2-1,0-1 0,1-1 1,-1-2-1,48-6 0,-55 3 1,1-1-1,-1 0 1,1-2-1,-2 0 0,1-2 1,-1 0-1,0-1 1,-1-1-1,0 0 1,-1-2-1,0 0 0,-1-1 1,-1 0-1,0-1 1,17-23-1,-15 15 1,-1-1 1,0 0-1,-3 0 0,0-2 1,-1 0-1,-1 0 0,-2-1 1,-1 0-1,-1-1 0,-1 1 1,2-30-1,-4 14-2,-2 0 0,-2 0 0,-8-61 0,4 80 0,-1 0 0,0 0 0,-2 1 0,-1 0 0,0 1 0,-2-1 0,-18-30 0,14 31 0,-1 1 0,-1 1 0,-1 0 0,0 1 0,-2 1 0,-28-23 0,31 30 0,0 0 0,-1 1 0,0 0 0,-1 2 0,0 0 0,0 1 0,0 1 0,-1 0 0,-21-3 0,18 5-15,0 1 0,0 1 0,0 1 1,0 1-1,0 1 0,0 1 0,0 1 0,1 1 0,-1 0 1,1 2-1,0 1 0,0 0 0,1 1 0,0 2 0,-28 16 1,-51 51-581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10.1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13 119 32303,'0'-39'288,"0"31"-121,0 31-158,-11 627-9,11-428 0,-2-396 0,10-304 0,-7 470 0,1-27 0,1 0 0,2 1 0,1 0 0,17-50 0,-22 79 0,1 0 0,1 0 0,-1 1 0,1-1 0,-1 0 0,1 1 0,1 0 0,-1-1 0,1 1 0,-1 1 0,1-1 0,0 0 0,1 1 0,-1 0 0,0 0 0,1 0 0,0 1 0,0-1 0,-1 1 0,1 0 0,1 1 0,-1-1 0,0 1 0,0 0 0,1 0 0,-1 1 0,0-1 0,1 1 0,-1 1 0,0-1 0,8 2 0,-10-1 0,1 1 0,-1 0 0,0 0 0,0 0 0,0 0 0,0 0 0,0 0 0,0 1 0,0 0 0,-1-1 0,0 1 0,1 0 0,-1 0 0,0 0 0,0 1 0,-1-1 0,3 7 0,3 6 0,-2 0 0,5 25 0,-5-19 0,-2 0 0,0 0 0,-1 27 0,-2-39 0,0-1 0,-1 1 0,0-1 0,-1 0 0,0 1 0,0-1 0,-1 0 0,0 0 0,-1-1 0,-5 12 0,-4-2-6,-1 0 1,0-1-1,-1 0 0,-1-2 1,0 1-1,-1-2 1,-1 0-1,-22 12 0,26-21-327,2-5-852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07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28365,'199'0'4441,"275"0"-4536,-542 6-316,22 3-595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11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2 793 30590,'-1'11'347,"1"-6"-193,0-1-1,0 1 1,0-1 0,1 1 0,-1-1-1,1 0 1,2 7 0,-2-9-139,0-1-1,0 1 1,0-1 0,0 1-1,0-1 1,1 1 0,-1-1-1,1 0 1,-1 0 0,1 0-1,-1 0 1,1 0 0,-1 0-1,1 0 1,0 0 0,0 0-1,-1-1 1,1 1 0,0-1-1,0 1 1,2-1 0,3 2-8,-1-1 1,0 0 0,1 0 0,-1 0-1,1-1 1,-1 0 0,1 0 0,-1-1 0,1 0-1,-1 0 1,1 0 0,-1-1 0,0 0 0,0 0-1,0-1 1,0 1 0,0-2 0,0 1 0,-1 0-1,0-1 1,1 0 0,-1 0 0,-1-1 0,8-7-1,2-7-1,-1 0 1,0-1-1,-2 0 0,0-1 0,-1-1 0,-1 1 0,-2-1 0,0-1 0,-1 1 0,5-42 0,-3-14 3,-6-146-1,-3 165-9,1 43 1,1-1 0,-1 1 0,-1-1 0,-1 1 0,0-1 0,-1 1 0,-1 0 0,0-1 0,-8-16 0,12 33 0,0-1 0,0 1 0,0 0 0,0 0 0,0-1 0,0 1 0,0 0 0,0 0 0,-1-1 0,1 1 0,0 0 0,0 0 0,0 0 0,0-1 0,-1 1 0,1 0 0,0 0 0,0 0 0,0 0 0,-1-1 0,1 1 0,0 0 0,0 0 0,-1 0 0,1 0 0,0 0 0,0 0 0,-1 0 0,1 0 0,0 0 0,0 0 0,-1 0 0,1 0 0,0 0 0,-1 0 0,1 0 0,0 0 0,0 0 0,-1 0 0,1 0 0,0 0 0,0 0 0,-1 1 0,1-1 0,0 0 0,0 0 0,0 0 0,-1 0 0,1 0 0,0 1 0,0-1 0,0 0 0,0 0 0,-1 1 0,1-1 0,0 0 0,0 0 0,0 0 0,0 1 0,0-1 0,0 0 0,0 0 0,-1 1 0,-7 20 0,0 12 0,1 0 0,2 0 0,-1 37 0,4 109 0,3-111 0,-1-40 0,2 0 0,1-1 0,1 1 0,11 36 0,-10-47 0,1 0 0,0-1 0,1 0 0,1 0 0,1 0 0,0-1 0,1 0 0,12 13 0,-17-23 0,0 0 0,1 0 0,-1-1 0,1 0 0,0 0 0,1 0 0,-1-1 0,1 0 0,0 0 0,-1 0 0,1-1 0,0 0 0,0-1 0,1 0 0,13 1 0,-15-1 0,1-1 0,-1 0 0,0-1 0,0 1 0,1-1 0,-1-1 0,0 1 0,0-1 0,0 0 0,0 0 0,-1-1 0,1 0 0,-1 0 0,1 0 0,-1 0 0,0-1 0,0 0 0,7-8 0,-4 2 0,-1 0 0,0 0 0,-1-1 0,0 0 0,-1-1 0,0 1 0,-1-1 0,0 0 0,4-24 0,-2-6 0,1-69 0,0 0 0,-7 107 0,1 0 0,-1 0 0,1 0 0,0 0 0,0 0 0,0 0 0,1 0 0,-1 0 0,1 1 0,0-1 0,0 1 0,1-1 0,-1 1 0,1 0 0,4-6 0,-4 7 0,1 0 0,-1 1 0,1-1 0,-1 1 0,1-1 0,-1 1 0,1 0 0,0 0 0,-1 1 0,1-1 0,0 1 0,0 0 0,0 0 0,-1 0 0,1 0 0,5 2 0,-2 0 0,1 0 0,-1 0 0,0 1 0,1 0 0,-1 1 0,-1 0 0,1 0 0,-1 0 0,1 1 0,-1 0 0,8 9 0,-4-6 0,1 1 0,20 12 0,-30-18 0,-8-2 0,-9-2 0,8 0 0,0-1 0,-1 2 0,1-1 0,-1 1 0,1 1 0,0 0 0,-1 0 0,1 0 0,0 1 0,0 0 0,0 1 0,0 0 0,0 0 0,1 1 0,-1-1 0,1 2 0,0-1 0,0 1 0,0 0 0,1 1 0,0-1 0,-7 9 0,1-1-2,1 1 0,1 0 0,0 0 0,1 1 0,1 0 0,0 1 0,1-1 0,0 1 0,2 1 0,0 0 0,0-1 0,2 1 0,0 1 0,1-1 0,1 32 0,1-45 2,0-1 0,0 1 0,0 0 0,1 0 0,-1-1 0,1 1 0,0-1 0,0 1 0,0 0 0,1-1 0,0 0 0,-1 1 0,1-1 0,0 0 0,0 0 0,1 0 0,-1 0 0,1 0 0,3 3 0,-1-3 0,-1 0 0,1 0 0,0-1 0,0 1 0,1-1 0,-1 0 0,0-1 0,1 1 0,-1-1 0,1 0 0,0 0 0,6-1 0,0 1 3,-1 0 1,1-2-1,0 1 0,0-1 1,-1-1-1,1 0 0,11-4 1,-18 4-4,1 0 0,-1-1 0,0 1 1,0-1-1,0 0 0,-1-1 1,1 1-1,-1-1 0,0 0 1,0 0-1,0 0 0,0-1 1,-1 0-1,0 1 0,0-1 1,4-8-1,-2 0 0,0 0 0,-1 0 0,0 0 0,-1-1 0,0 1 0,1-24 0,-4-87 0,-2 62 0,3 44 0,-1 12 0,1-1 0,-1 1 0,0 0 0,-1 0 0,1 0 0,-1 0 0,0 0 0,-1 0 0,1 0 0,-5-10 0,6 16 0,0-1 0,-1 1 0,1 0 0,0 0 0,0 0 0,0 0 0,0 0 0,0 0 0,0-1 0,0 1 0,0 0 0,0 0 0,0 0 0,-1 0 0,1 0 0,0 0 0,0 0 0,0 0 0,0 0 0,0 0 0,0 0 0,-1-1 0,1 1 0,0 0 0,0 0 0,0 0 0,0 0 0,0 0 0,0 0 0,-1 0 0,1 0 0,0 0 0,0 0 0,0 0 0,0 0 0,0 0 0,-1 0 0,1 1 0,0-1 0,0 0 0,0 0 0,0 0 0,0 0 0,0 0 0,-1 0 0,1 0 0,0 0 0,0 0 0,0 0 0,0 1 0,0-1 0,0 0 0,0 0 0,0 0 0,0 0 0,0 0 0,0 0 0,-1 1 0,1-1 0,0 0 0,0 0 0,0 0 0,0 0 0,0 0 0,0 0 0,0 1 0,0-1 0,0 0 0,0 0 0,-2 14 0,-2 25 0,2 0 0,3 43 0,0-70 0,0 0 0,1 1 0,1-1 0,0 0 0,0 0 0,1 0 0,0-1 0,1 1 0,1-1 0,0 0 0,8 11 0,-11-19 0,0 1 0,1-1 0,0 0 0,-1 0 0,1 0 0,0-1 0,0 0 0,0 1 0,1-1 0,-1-1 0,1 1 0,-1-1 0,1 1 0,7 0 0,-9-1 0,1-1 0,-1 0 0,1 1 0,-1-1 0,1 0 0,-1-1 0,1 1 0,-1-1 0,1 1 0,-1-1 0,1 0 0,-1 0 0,0-1 0,1 1 0,-1-1 0,0 0 0,0 1 0,0-1 0,0-1 0,3-2 0,0-3 0,0-1 0,0 0 0,-1 0 0,0 0 0,-1-1 0,0 1 0,0-1 0,-1 0 0,-1 0 0,1-1 0,1-17 0,-1-17 0,-2-63 0,-2 61 0,1-3 0,-1 43 0,0 31 0,0-1 0,-1 41 0,6 70 0,-3-125 0,1 1 0,0-1 0,0 1 0,1-1 0,0 0 0,1 0 0,0 0 0,0 0 0,1-1 0,6 11 0,-7-15 0,0 1 0,0-1 0,0 0 0,0 0 0,0 0 0,1 0 0,0-1 0,-1 0 0,1 0 0,1 0 0,-1-1 0,0 1 0,1-1 0,-1-1 0,1 1 0,-1-1 0,1 0 0,6 1 0,-11-2 0,7 1 0,1-1 0,-1 0 0,1 0 0,-1 0 0,13-3 0,-19 2 0,1 0 0,0 0 0,-1 0 0,0 0 0,1 0 0,-1-1 0,0 1 0,0-1 0,0 1 0,0-1 0,0 0 0,0 0 0,0 0 0,0 0 0,-1 0 0,1 0 0,-1-1 0,0 1 0,1 0 0,-1-1 0,1-3 0,6-24 0,-1-1 0,-1 1 0,-2-1 0,-1-1 0,-2-44 0,4-21 0,-4 75 0,0 5 0,0 1 0,2-1 0,0 0 0,7-23 0,-10 40 0,0-1 0,0 1 0,0 0 0,0-1 0,0 1 0,0-1 0,1 1 0,-1 0 0,0-1 0,0 1 0,0 0 0,1-1 0,-1 1 0,0 0 0,0-1 0,1 1 0,-1 0 0,0 0 0,0-1 0,1 1 0,-1 0 0,0 0 0,1-1 0,-1 1 0,1 0 0,-1 0 0,0 0 0,1 0 0,-1 0 0,0 0 0,1-1 0,-1 1 0,1 0 0,-1 0 0,11 11 0,5 24 0,-15-33 0,18 51 0,-3 1 0,-2 0 0,13 99 0,-26-143 0,1 0 0,0 0 0,4 15 0,-5-25 0,-1 0 0,0 1 0,0-1 0,0 1 0,1-1 0,-1 0 0,0 1 0,0-1 0,1 1 0,-1-1 0,0 0 0,1 1 0,-1-1 0,1 0 0,-1 0 0,0 1 0,1-1 0,-1 0 0,1 0 0,-1 0 0,1 0 0,-1 1 0,0-1 0,1 0 0,-1 0 0,1 0 0,-1 0 0,1 0 0,-1 0 0,1 0 0,-1 0 0,1 0 0,-1 0 0,1-1 0,-1 1 0,0 0 0,1 0 0,-1 0 0,1 0 0,-1-1 0,0 1 0,1 0 0,-1-1 0,1 1 0,-1 0 0,0 0 0,1-1 0,17-17 0,-2-12 0,-1 0 0,-1-1 0,16-58 0,-12 35 0,70-170 0,-82 214 0,-6 18 0,0-6 0,0 37 0,0 18 0,7 68 0,-5-109 0,1 0 0,0 0 0,1 0 0,1 0 0,0-1 0,1 0 0,1 0 0,0 0 0,10 14 0,-16-28-1,0 0 1,-1 0-1,1 0 0,0 0 0,0 0 1,-1 0-1,1 0 0,0-1 0,0 1 1,0 0-1,0-1 0,0 1 0,0 0 1,0-1-1,0 1 0,0-1 0,1 0 1,-1 1-1,0-1 0,0 0 1,0 0-1,1 0 0,-1 0 0,0 0 1,0 0-1,0 0 0,0 0 0,1 0 1,-1 0-1,0-1 0,0 1 0,0 0 1,0-1-1,0 1 0,1-1 1,-1 1-1,0-1 0,0 0 0,0 1 1,-1-1-1,1 0 0,0 0 0,0 0 1,0 0-1,0 0 0,-1 0 0,1 0 1,-1 0-1,1 0 0,0 0 0,-1 0 1,0 0-1,1 0 0,-1 0 1,0 0-1,1-1 0,-1-1 0,4-38-180,-4-14-395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12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277 102 30174,'-7'-10'345,"1"1"-1,-2-1 1,1 1 0,-1 1 0,0 0-1,-17-14 1,19 19-336,1 0 0,0 1 0,-1-1 0,0 1 1,1 0-1,-1 0 0,0 1 0,0 0 0,0 0 0,0 0 0,0 1 0,0 0 0,0 0 0,-1 0 0,-5 2 0,7-1-9,1 0 1,-1 0-1,0 0 0,1 1 0,0 0 0,-1 0 0,1 0 0,0 0 1,0 1-1,0 0 0,0 0 0,1 0 0,-1 0 0,1 0 0,-1 1 0,1-1 1,0 1-1,1 0 0,-1 0 0,1 0 0,-3 6 0,1 0 0,0 0 0,0 1 0,1-1 0,0 1 0,1 0 0,0 0 0,1 0 0,0 14 0,1-21 0,0 0 0,1 0 0,-1 0 0,1 0 0,0 0 0,0 0 1,0-1-1,0 1 0,1 0 0,0-1 0,-1 1 0,1-1 0,0 1 0,1-1 0,-1 0 0,1 0 0,-1 0 0,1 0 0,0-1 1,0 1-1,0-1 0,1 1 0,-1-1 0,0 0 0,1 0 0,-1-1 0,1 1 0,0-1 0,7 2 0,8 1 6,0 0 0,1-1 0,-1-1 0,34-2 0,-50 1-6,1-1 0,-1-1 0,0 1 0,0 0 0,0-1 0,0 0 0,0 1 0,0-1 0,0 0 0,0-1 0,0 1 0,-1 0 0,1-1 0,0 0 0,-1 1 0,1-1 0,-1 0 0,0 0 0,0-1 0,1 1 0,-1 0 0,-1-1 0,1 1 0,0-1 0,-1 0 0,1 0 0,-1 1 0,2-6 0,0-4 0,0 0 0,-1 0 0,0-1 0,-1 1 0,0-23 0,-1 28 0,-1 0 0,0 0 0,0 0 0,0 0 0,-1 0 0,0 0 0,0 1 0,-1-1 0,0 1 0,0-1 0,-1 1 0,1 0 0,-6-5 0,7 7 0,-1 1 0,0 0 0,0 0 0,0 0 0,-1 0 0,1 0 0,-1 1 0,1-1 0,-1 1 0,0 0 0,0 0 0,0 1 0,0-1 0,0 1 0,-1 0 0,1 0 0,0 0 0,-1 0 0,1 1 0,0 0 0,-1 0 0,-4 1 0,7-1-1,-1 1 1,1-1-1,-1 1 0,1 0 1,0 0-1,-1 1 0,1-1 1,0 0-1,0 1 0,0-1 1,0 1-1,0 0 0,0 0 1,0-1-1,1 1 0,-1 0 1,1 1-1,-1-1 0,1 0 1,0 0-1,0 1 0,0-1 1,0 0-1,-1 4 0,-2 6-56,1 1 0,0 0-1,-1 18 1,4-28 36,-4 58-897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12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6 30254,'-23'-3'1164,"-44"1"0,61 2-1139,6 0-23,0 0 0,0 1 0,0-1 0,-1 1-1,1-1 1,0 1 0,0-1 0,0 0 0,0 1 0,0-1 0,0 1 0,0-1 0,0 1 0,0-1 0,0 1-1,0-1 1,0 0 0,1 1 0,-1-1 0,0 1 0,0-1 0,0 1 0,1-1 0,-1 0 0,0 1-1,0-1 1,1 0 0,-1 1 0,0-1 0,1 0 0,-1 1 0,0-1 0,1 0 0,0 1 0,11 2 4,1 0 1,0 0 0,0-1 0,0-1 0,0 0 0,0-1 0,15-2 0,5 2 2,7 0 5,30 1-9,-1-3 0,103-17 0,-185 21-51,-1-2 1,-26-1-1,1 0-225,-28 1-746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13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60 31582,'1'1'38,"0"0"0,-1-1-1,1 1 1,0 0-1,-1-1 1,1 1 0,-1 0-1,1-1 1,-1 1-1,0 0 1,1 0 0,-1 0-1,0 0 1,0-1-1,1 1 1,-1 0 0,0 0-1,0 0 1,0 0-1,0 0 1,0-1 0,0 1-1,0 0 1,0 0-1,-1 0 1,1 0 0,-1 1-1,1 6 50,-4 78-80,-19 110 0,10-109-7,-2 116-1,14-177 1,1-9 0,-1 0 0,2-1 0,0 1 0,7 29 0,-7-41 0,1-1 0,-1 0 0,1 0 0,0 0 0,0 0 0,0-1 0,0 1 0,1 0 0,-1-1 0,1 0 0,0 0 0,0 1 0,0-2 0,1 1 0,-1 0 0,1-1 0,-1 1 0,1-1 0,0 0 0,0 0 0,0-1 0,0 1 0,7 1 0,0-1 0,-1 0 0,1-1 0,0 0 0,0 0 0,0-1 0,0-1 0,-1 0 0,1 0 0,0-1 0,-1-1 0,1 0 0,-1 0 0,0-1 0,0 0 0,0 0 0,0-2 0,-1 1 0,0-1 0,0 0 0,16-15 0,-12 9 0,-1-1 0,0-1 0,-1 0 0,-1 0 0,0-1 0,-1 0 0,0-1 0,-1 0 0,-1 0 0,-1-1 0,0 0 0,4-21 0,-3-7 0,-2 1 0,-2-1 0,-2 0 0,-6-60 0,5 102 0,0 1 0,0-1 0,-1 1 0,1-1 0,-1 0 0,1 1 0,-1-1 0,0 1 0,0-1 0,0 1 0,-1 0 0,1-1 0,0 1 0,-1 0 0,0 0 0,1 0 0,-1 0 0,0 0 0,0 0 0,-2-1 0,0 1 0,0 0 0,0 1 0,-1-1 0,1 1 0,0 0 0,-1 0 0,1 1 0,0-1 0,-1 1 0,-6 0 0,7 1 0,0-1 0,-1 1 0,1 0 0,0 0 0,1 1 0,-1-1 0,0 1 0,0 0 0,0 0 0,1 0 0,-1 1 0,1-1 0,0 1 0,0-1 0,0 1 0,0 0 0,0 1 0,1-1 0,-1 0 0,1 1 0,0-1 0,0 1 0,-2 5 0,-5 10 0,2 0 0,0 0 0,-7 32 0,7-14 0,3 0 0,0 1 0,4 52 0,0-71 0,-1-10 0,2-1 0,-1 1 0,1 0 0,1-1 0,0 1 0,0-1 0,0 1 0,1-1 0,0 0 0,1 0 0,0 0 0,0-1 0,1 1 0,0-1 0,0 0 0,1 0 0,-1-1 0,1 0 0,1 0 0,-1 0 0,1 0 0,0-1 0,1-1 0,-1 1 0,12 4 0,-4-4 0,1-1 0,0 0 0,0-1 0,0-1 0,0 0 0,0-1 0,23-2 0,-25 1 0,-7 0 0,-1 0 0,1-1 0,-1 1 0,1-1 0,-1-1 0,0 1 0,0-1 0,1 0 0,-1 0 0,-1-1 0,1 0 0,0 0 0,-1-1 0,1 1 0,-1-1 0,0 0 0,0 0 0,-1-1 0,1 0 0,-1 1 0,0-2 0,5-6 0,0-2 0,0 0 0,0-1 0,-2 0 0,0 0 0,0-1 0,4-17 0,18-102 0,0 6 0,-26 120 2,0 1-1,1 0 1,0 0-1,0 0 1,10-12 0,-13 19-1,0-1 0,0 1 0,0 0-1,0-1 1,0 1 0,1 0 0,-1 0 0,1 0 0,-1 0 0,0 1 0,1-1 0,0 0 0,-1 0 0,1 1 0,-1-1 0,3 0 0,-3 2-1,0-1 0,1 0 0,-1 0 0,0 1 0,0-1 0,0 1 0,1-1 0,-1 1 0,0-1 0,0 1 0,0 0 0,0 0 0,0-1 0,0 1 0,0 0 0,0 0 0,0 0 0,0 0 0,-1 0 1,1 0-1,0 0 0,-1 0 0,1 1 0,0 1 0,6 12-4,-1 0 0,-1 1 0,-1-1 1,0 1-1,-1 0 0,0 1 0,-1 15 0,0 8 20,-6 75-1,2-102-15,-1-1 0,0 1 0,-1 0 0,0-1 0,-1 0 0,0 0 0,-1 0 0,0-1 0,-1 1 0,-15 17 0,33-61-27,99-158 27,-100 171 0,24-47 0,39-105 0,-71 154 6,-2 16-5,0 1-1,0 0 1,0 0-1,0 0 1,-1 0-1,1-1 0,0 1 1,0 0-1,0 0 1,0 0-1,0 0 1,-1 0-1,1 0 0,0-1 1,0 1-1,0 0 1,0 0-1,-1 0 1,1 0-1,0 0 0,0 0 1,0 0-1,-1 0 1,1 0-1,0 0 1,0 0-1,0 0 0,-1 0 1,1 0-1,0 0 1,0 0-1,0 0 1,-1 0-1,1 0 0,0 0 1,0 0-1,0 0 1,-1 1-1,-23 16 9,14-5-9,0-1 0,0 1 0,1 1 0,1 0 0,0 0 0,0 1 0,2-1 0,0 2 0,-8 26 0,7-13 0,1 0 0,1 1 0,2-1 0,0 42 0,3-65 0,0 0 0,0 0 0,0-1 0,1 1 0,0 0 0,0-1 0,0 1 0,0 0 0,1-1 0,0 1 0,0-1 0,0 0 0,5 8 0,-4-9 0,1 0 0,-1 0 0,1 0 0,-1 0 0,1-1 0,0 1 0,0-1 0,0 0 0,0-1 0,0 1 0,1 0 0,-1-1 0,0 0 0,9 1 0,2 0 0,0 0 0,0-1 0,1 0 0,-1-1 0,0-1 0,0-1 0,16-3 0,-22 3 0,0-1 0,0 0 0,0-1 0,0 0 0,0 0 0,-1-1 0,0 0 0,0 0 0,0-1 0,-1 0 0,1 0 0,6-9 0,-1-1 0,0-2 0,-1 1 0,-1-1 0,-1-1 0,0 0 0,-2 0 0,0-1 0,-1 0 0,-1-1 0,-1 1 0,3-31 0,0-25 0,-3-139 0,-6 140 0,2 60 0,-1 12 0,0 0 0,0 1 0,0-1 0,0 0 0,0 1 0,0-1 0,-1 0 0,1 1 0,-1-1 0,0 1 0,0-1 0,-1-2 0,2 5 0,0-1 0,0 1 0,0 0 0,0 0 0,-1 0 0,1-1 0,0 1 0,0 0 0,0 0 0,0 0 0,0 0 0,-1-1 0,1 1 0,0 0 0,0 0 0,0 0 0,-1 0 0,1 0 0,0-1 0,0 1 0,0 0 0,-1 0 0,1 0 0,0 0 0,0 0 0,-1 0 0,1 0 0,0 0 0,0 0 0,0 0 0,-1 0 0,1 0 0,0 0 0,0 0 0,-1 0 0,1 0 0,0 0 0,0 0 0,0 1 0,-1-1 0,1 0 0,0 0 0,0 0 0,0 0 0,-1 0 0,1 0 0,0 1 0,0-1 0,0 0 0,0 0 0,-1 0 0,1 0 0,0 1 0,0-1 0,0 0 0,0 0 0,0 1 0,0-1 0,0 0 0,0 0 0,0 0 0,0 1 0,0-1 0,0 0 0,0 1 0,-7 19 0,1 41 0,2-1 0,5 68 0,0-49 0,-2-6 0,4 102 0,-1-152 0,1 0 0,1-1 0,1 1 0,1-1 0,13 32 0,-16-48 2,0 0 0,1 0 1,0 0-1,0 0 0,0-1 0,6 5 0,-10-9-5,1 0-1,0 0 0,-1 0 1,1-1-1,-1 1 0,1 0 1,0-1-1,0 1 0,0 0 1,-1-1-1,1 1 0,0-1 1,0 1-1,0-1 0,0 0 1,0 1-1,0-1 0,0 0 1,0 0-1,0 1 0,0-1 1,0 0-1,0 0 0,0 0 1,0 0-1,0 0 0,0-1 1,0 1-1,0 0 0,-1 0 1,1-1-1,0 1 0,0 0 1,0-1-1,0 1 0,0-1 1,0 1-1,0-1 0,-1 1 1,1-1-1,0 0 1,-1 0-1,1 1 0,0-1 1,-1 0-1,1 0 0,-1 0 1,1 1-1,-1-1 0,1 0 1,-1 0-1,1-1 0,8-33-569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14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30862,'0'0'1713,"25"0"-1649,13 0-16,9 2-32,3 3 0,-3-5 0,-5 0-16,-9 0-16,-5 0-144,-9-15-1537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14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142 304 31262,'-18'-1'245,"0"-1"-1,0 0 1,1-1 0,-1-1-1,-33-12 1,49 15-242,10 0 26,96 1-26,573-22-1,-371-1-2,2-1 0,-254 20 0,30-5 0,-83 9 0,-1 0 0,1 0 0,0 0 0,-1 0 0,1 0 0,-1-1 0,1 1 0,0 0 0,-1 0 0,1-1 0,-1 1 0,1 0 0,-1-1 0,1 1 0,-1 0 0,1-1 0,-1 1 0,1-1 0,-1 1 0,1-1 0,-1 1 0,0-1 0,1 1 0,-1-1 0,0 1 0,1-1 0,-1 1 0,0-1 0,0 0 0,0 1 0,1-2 0,-2 1 0,1-1 0,0 0 0,0 1 0,-1-1 0,1 0 0,-1 1 0,0-1 0,1 1 0,-1-1 0,0 1 0,-1-3 0,-31-32 0,18 22 0,-1 1 0,-1 1 0,0 0 0,-1 1 0,0 1 0,-1 0 0,0 2 0,0 0 0,-1 1 0,0 1 0,-31-5 0,80 28 0,9 2 0,20 10 0,109 72 0,-163-98 0,-1-1 0,0 0 0,0 1 0,0 0 0,0 0 0,0 0 0,0 0 0,-1 0 0,0 1 0,1-1 0,-1 1 0,-1-1 0,1 1 0,0 0 0,-1 0 0,0 0 0,0 0 0,0 0 0,0 0 0,-1 0 0,1 0 0,-1 0 0,0 0 0,0 0 0,-1 0 0,1 0 0,-1 0 0,0 0 0,0 0 0,0 0 0,-1 0 0,1 0 0,-1 0 0,-4 6 0,-7 4 0,-1 0 0,0-1 0,-1 0 0,-1-2 0,-22 14 0,-11 9 0,-21 16-37,46-40-150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18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34 173 31518,'0'-56'1153,"-2"55"-1085,-1 8-72,-10 146 16,9-87 3,-7 490-10,11-544-5,0-115 0,4 1 0,20-117 0,-19 195 0,37-173 0,-34 168 0,1 1 0,1 0 0,2 0 0,24-41 0,-32 62 0,1 0 0,1 0 0,-1 1 0,1 0 0,0 0 0,1 0 0,-1 1 0,1 0 0,0 0 0,0 1 0,11-5 0,-15 7 0,1 1 0,-1-1 0,1 1 0,-1 0 0,1 0 0,0 1 0,0-1 0,-1 1 0,1-1 0,0 1 0,0 1 0,-1-1 0,1 0 0,0 1 0,-1 0 0,1 0 0,0 0 0,-1 0 0,1 0 0,-1 1 0,0 0 0,1-1 0,-1 1 0,0 1 0,0-1 0,0 0 0,0 1 0,2 2 0,1 3 0,1 0 0,-1 1 0,-1 0 0,0 0 0,0 0 0,0 0 0,-1 1 0,-1 0 0,4 15 0,-3-7 0,-1-1 0,-1 1 0,-1-1 0,0 1 0,-2 17 0,0-29 0,0 0 0,0 0 0,-1 0 0,1 0-1,-1 0 1,0-1 0,-1 1 0,1 0 0,-1-1 0,-1 0 0,1 0 0,-6 7 0,2-4 0,-1 0 1,0-1-1,-1 1 1,0-1-1,0-1 1,-13 8-1,2-4-4,0-1 0,0-1 0,-1 0 0,0-2 0,0 0-1,-28 3 1,-13-7-14,61-2 17,1-1 1,-1 1 0,0-1 0,0 1-1,0-1 1,1 0 0,-1 1-1,0-1 1,1 0 0,-1 1 0,1-1-1,-1 0 1,1 0 0,-1 0 0,1 1-1,-1-1 1,1 0 0,0 0-1,-1 0 1,1 0 0,0 0 0,0 0-1,0 0 1,0 0 0,0 0 0,0 0-1,0 1 1,0-3 0,0 1-2,0 0 1,0 0-1,0 0 0,0 0 1,0-1-1,1 1 0,-1 0 1,0 0-1,1 0 1,0 0-1,0 0 0,-1 0 1,1 0-1,2-1 1,0 1 1,-1 0-1,1 0 1,0 0 0,1 1 0,-1 0 0,0 0 0,0 0 0,1 0 0,-1 0 0,0 0 0,1 1 0,-1 0 0,1-1-1,-1 1 1,1 1 0,-1-1 0,1 0 0,-1 1 0,0 0 0,1 0 0,-1 0 0,0 0 0,0 0 0,0 1-1,0-1 1,0 1 0,0 0 0,0 0 0,0 0 0,3 4 0,6 12 0,-2 0 0,0 1 0,-2 0-1,10 28 1,18 41 4,-28-73-3,0 0 0,1-1 1,0-1-1,1 1 0,1-2 1,0 1-1,1-2 0,0 1 1,15 10-1,-16-16 0,-1 1 0,0-2 0,1 1 0,0-1 0,1-1 0,-1 0 0,1-1 0,-1 0 0,1-1-1,0 0 1,0-1 0,0 0 0,16-1 0,-25-1 0,-1 1-1,1-1 0,-1 0 1,1 0-1,-1 0 0,0 0 1,1 0-1,-1 0 0,0 0 1,0-1-1,0 1 0,0-1 1,0 0-1,0 1 0,0-1 1,-1 0-1,1 0 0,-1 0 1,1-1-1,-1 1 0,0 0 1,0 0-1,0-1 0,1-2 1,4-9 2,-1-1 1,5-29 0,-6 27-5,14-82 1,8-34 0,-21 115 0,0 1 0,1 0 0,1 0 0,1 1 0,11-20 0,-17 33 0,1-1 0,-1 0 0,1 1 0,0-1 0,0 1 0,0 0 0,0 0 0,1 0 0,-1 0 0,1 0 0,-1 1 0,1 0 0,0 0 0,0 0 0,0 0 0,1 0 0,-1 1 0,0 0 0,0 0 0,1 0 0,-1 0 0,1 1 0,-1 0 0,1 0 0,-1 0 0,1 0 0,-1 1 0,5 0 0,-7 0 0,-1 0 0,0-1 0,1 1 0,-1 0 0,1 0 0,-1 0 0,0 0 0,0 0 0,1 0 0,-1 0 0,0 0 0,0 1 0,0-1 0,0 0 0,0 1 0,-1-1 0,1 1 0,0-1 0,-1 1 0,1-1 0,-1 1 0,1 2 0,2 39 0,-3-33 0,-1-10 0,1 1 0,0 0 0,-1-1 0,1 1 0,-1-1 0,1 1 0,-1 0 0,1-1 0,-1 1 0,0-1 0,1 0 0,-1 1 0,0-1 0,1 1 0,-1-1 0,0 0 0,1 0 0,-1 1 0,0-1 0,0 0 0,1 0 0,-1 0 0,0 0 0,0 0 0,1 0 0,-1 0 0,0 0 0,0 0 0,0 0 0,1 0 0,-1 0 0,0 0 0,-1-1 0,-1 0 0,-11 1 0,2 0 0,-1 0 0,1 1 0,0 0 0,-14 3 0,22-3 0,0 1 0,-1-1 0,1 1 0,0 0 0,0 0 0,0 1 0,0-1 0,1 1 0,-1 0 0,1 0 0,-1 0 0,1 0 0,0 0 0,-4 8 0,-2 3 0,2 0 0,0 0-1,0 1 1,2 0 0,0 0 0,0 0 0,2 1 0,0 0-1,0 0 1,2-1 0,0 1 0,0 1 0,2-1 0,3 26-1,-3-38 1,1 0 0,-1 0 0,1 0 0,-1-1 0,1 1 0,0 0-1,0-1 1,1 0 0,-1 1 0,1-1 0,-1 0 0,1 0 0,0 0-1,0-1 1,0 1 0,1-1 0,-1 0 0,1 0 0,-1 0 0,1 0-1,0 0 1,0-1 0,-1 0 0,1 1 0,6 0 0,2 0 1,0 0-1,-1-1 1,1 0 0,0-1 0,0 0-1,0-1 1,20-3 0,-29 3 0,1 0-1,0-1 1,-1 1 0,1 0 0,-1-1-1,1 0 1,-1 0 0,0 0 0,0-1-1,0 1 1,0 0 0,0-1 0,0 0-1,-1 0 1,0 0 0,1 0 0,-1 0-1,0 0 1,0-1 0,-1 1-1,1-1 1,-1 1 0,1-1 0,0-7-1,2-6 4,-2 0-1,0-1 0,-1 1 1,-1-20-1,0 25-6,0 8 3,0-32 0,-5-44 0,3 69 0,0-1 0,-1 1 0,0-1 0,-1 1 0,0 0 0,0 0 0,-12-19 0,12 27 0,2 11 0,-1 52 0,5 66 0,0-102 0,0-1 0,2 1 0,1-1 0,0 0 0,2-1 0,11 26 0,-16-42 0,1-1 0,0 1 0,0-1 0,1 1 0,0-1 0,0 0 0,0 0 0,0-1 0,1 1 0,0-1 0,0 0 0,0 0 0,0-1 0,0 0 0,1 1 0,0-2 0,-1 1 0,1-1 0,0 0 0,0 0 0,1 0 0,-1-1 0,0 0 0,0 0 0,1-1 0,-1 0 0,8 0 0,-11 0 0,0-1 0,0 1 0,0 0 0,0-1 0,0 1 0,0-1 0,0 0 0,0 0 0,0 0 0,0-1 0,-1 1 0,1-1 0,0 1 0,-1-1 0,1 0 0,3-4 0,-2 2 0,-1-1 0,1 0 0,-1 1 0,0-1 0,0-1 0,0 1 0,-1 0 0,3-9 0,0-9 0,0-1 0,-1 0 0,1-35 0,-3 39 0,1-26 0,-2 13 0,2 0 0,1-1 0,2 1 0,13-41 0,-18 71 0,0-1 0,0 1 0,1 0 0,0 0 0,-1 0 0,1 0 0,0 0 0,0 1 0,1-1 0,-1 0 0,4-2 0,-5 4 0,0 1 0,0-1 0,0 1 0,0-1 0,0 1 0,0 0 0,0 0 0,0-1 0,1 1 0,-1 0 0,0 0 0,0 0 0,0 0 0,0 0 0,0 0 0,0 0 0,1 1 0,-1-1 0,0 0 0,0 1 0,0-1 0,0 0 0,0 1 0,0-1 0,0 1 0,0 0 0,0-1 0,0 1 0,-1 0 0,1 0 0,0-1 0,0 1 0,0 0 0,-1 0 0,1 0 0,-1 0 0,1 0 0,0 2 0,6 7 0,-1 1 0,-1 1 0,0-1 0,0 1 0,-1 0 0,-1 0 0,3 14 0,0 12 0,2 41 0,-7 19 0,-2-62 0,5 56 0,2-73 0,-6-20 0,0 1 0,0 0 0,0 0 0,0 0 0,0-1 0,1 1 0,-1 0 0,0 0 0,0 0 0,0-1 0,0 1 0,0 0 0,1 0 0,-1 0 0,0 0 0,0-1 0,0 1 0,1 0 0,-1 0 0,0 0 0,0 0 0,1 0 0,-1 0 0,0 0 0,0 0 0,0 0 0,1-1 0,-1 1 0,0 0 0,0 0 0,1 0 0,-1 0 0,0 1 0,0-1 0,1 0 0,-1 0 0,0 0 0,0 0 0,1 0 0,-1 0 0,0 0 0,0 0 0,0 0 0,1 1 0,-1-1 0,0 0 0,0 0 0,0 0 0,1 0 0,-1 1 0,0-1 0,0 0 0,0 0 0,0 0 0,0 1 0,0-1 0,1 0 0,-1 1 0,39-154 0,-25 89 0,29-78 0,-36 123 0,-4 8 0,1 1 0,0-1 0,1 1 0,0 0 0,0 0 0,1 0 0,0 1 0,15-17 0,-21 26 0,1-1 0,-1 0 0,1 1 0,0-1 0,-1 1 0,1-1 0,0 1 0,0 0 0,-1-1 0,1 1 0,0 0 0,0-1 0,0 1 0,-1 0 0,1 0 0,0 0 0,0 0 0,0 0 0,0 0 0,0 0 0,-1 0 0,1 0 0,0 0 0,0 0 0,0 0 0,0 1 0,-1-1 0,1 0 0,0 1 0,0-1 0,-1 1 0,1-1 0,0 1 0,-1-1 0,1 1 0,0-1 0,-1 1 0,1-1 0,-1 1 0,1 0 0,-1-1 0,1 1 0,-1 0 0,1 0 0,-1-1 0,0 1 0,1 0 0,-1 1 0,3 5 0,0 0 0,-1 0 0,0 1 0,1 8 0,-2-13 0,10 97 0,4 23 0,-13-111 0,1 0 0,0 0 0,1-1 0,1 1 0,0-1 0,0 0 0,13 18 0,-14-24 0,0-1 0,0 1 0,1-1 0,0 0 0,0 0 0,0 0 0,0-1 0,1 0 0,-1 0 0,1 0 0,0-1 0,0 0 0,0 0 0,0 0 0,9 1 0,9 0 0,1 0 0,38-2 0,-48-1 0,-10 0 0,0 0 0,-1-1 0,1 1 0,-1-1 0,1 0 0,-1 0 0,1 0 0,-1-1 0,0 0 0,0 0 0,1 0 0,-1 0 0,-1 0 0,1-1 0,0 0 0,0 0 0,-1 0 0,0 0 0,0 0 0,0-1 0,0 1 0,0-1 0,-1 0 0,4-7 0,2-7 0,0-1 0,-2 0 0,-1-1 0,6-31 0,-7 30 0,13-41 0,-15 58 0,0 0 0,0 1 0,0-1 1,0 1-1,1 0 0,-1-1 0,1 1 0,0 1 0,0-1 0,0 0 0,1 1 1,-1-1-1,0 1 0,1 0 0,0 0 0,-1 0 0,1 1 0,0 0 1,7-2-1,-3 1-6,1 0 0,-1 1 0,1 0 1,0 0-1,11 1 0,-35-1 6,1 1 0,0 0 0,0 0 0,0 1 0,-17 4 0,24-3 0,0 1 0,0-1 0,0 1 0,1 0 0,-1 1 0,1-1 0,0 1 0,0 1 0,0-1 0,1 1 0,0 0 0,-6 6 0,3-1 0,0-1 0,0 2 0,1-1 0,1 1 0,0 0 0,0 0 0,1 0 0,-4 17 0,4-9 0,1 0 0,1 0 0,1 0 0,1 32 0,0-47 0,2 0 0,-1-1 0,0 1 0,1 0 0,-1-1 0,1 1 0,0-1 0,0 1 0,1-1 0,-1 1 0,1-1 0,0 0 0,0 0 0,0 0 0,0 0 0,0 0 0,0 0 0,1 0 0,0-1 0,-1 1 0,1-1 0,0 0 0,0 0 0,0 0 0,1 0 0,-1-1 0,0 1 0,1-1 0,-1 0 0,5 1 0,7 2 0,0-1 0,1-1 0,0-1 0,-1 0 0,30-3 0,-38 2 0,-1-1 0,1 0-1,-1 0 1,0 0 0,1-1 0,-1 0-1,0 0 1,0-1 0,0 0 0,0 0-1,-1 0 1,1 0 0,9-9 0,-9 6 1,0-1-1,0 1 1,-1-1 0,0 0 0,-1 0 0,0-1-1,0 1 1,0-1 0,3-12 0,1-8 3,-2 0 1,-1-1-1,-2 1 1,-1-1-1,-1-36 1,-8-241-5,3 199 0,3 75 0,2 40 0,-1 43 0,-1 60 0,8 225 0,-5-321 0,-1 0 0,2 0 0,0-1 0,0 1 0,2-1 0,0 0 0,10 22 0,-13-33 0,1 1 0,-1 0 0,1 0 0,-1-1 0,1 0 0,0 1 0,1-1 0,-1 0 0,0-1 0,1 1 0,0-1 0,-1 1 0,1-1 0,0 0 0,0 0 0,1-1 0,-1 1 0,0-1 0,0 0 0,1 0 0,-1-1 0,0 1 0,1-1 0,-1 0 0,1 0 0,-1 0 0,1-1 0,-1 1 0,0-1 0,6-2 0,-4 1 0,1-1 0,0 1 0,-1-2 0,0 1 0,0-1 0,0 0 0,0 0 0,0-1 0,-1 0 0,0 0 0,0 0 0,0 0 0,-1-1 0,1 0 0,-1 0 0,-1 0 0,4-7 0,3-7-5,-1-1-1,-1 1 1,0-2 0,5-27-1,9-86 0,3-12 7,-23 193-1,-6-20 0,-1 0 0,-1 0 1,-15 37-1,10-28 8,-9 37 1,18-60-7,0-1-1,1 1 1,0 0 0,1 0 0,0-1-1,1 1 1,3 16 0,-2-23-2,0 0 0,0 0 0,1 0 0,-1 0 0,1 0 0,0 0 0,0-1 0,1 0 0,-1 0 0,1 0 0,0 0 0,0 0 0,0-1 0,1 1 0,-1-1 0,1 0 0,0-1 0,0 1 0,0-1 0,6 2 0,4 2 0,1-1 0,1-1 0,-1 0 0,1-1 0,20 2 0,64-5 0,-98 0 0,1 0 0,-1-1 0,1 1 0,-1-1 0,1 0 0,-1-1 0,0 1 0,1 0 0,-1-1 0,0 0 0,0 1 0,0-1 0,0-1 0,-1 1 0,1 0 0,0-1 0,-1 1 0,0-1 0,1 0 0,-1 0 0,0 0 0,0 0 0,-1 0 0,1 0 0,-1 0 0,0-1 0,1 1 0,-1 0 0,-1-1 0,2-3 0,1-13 0,0 0 0,-1 0 0,-1 0 0,-2-21 0,1 31 0,-2-10 0,0 0 0,-2 0 0,0 0 0,-1 0 0,-1 1 0,-1 0 0,-1 0 0,0 1 0,-1 0 0,-1 0 0,-1 1 0,-1 0 0,0 1 0,-18-18 0,26 28 0,-1 1 0,-1-1 0,1 1 0,-1 0 0,0 0 0,0 0 0,0 1 0,-1 0 0,1 0 0,-1 1 0,0-1 0,0 2 0,-1-1 0,1 1 0,0 0 0,-1 0 0,1 1 0,-1 0 0,-11 0 0,15 1 0,1 0 0,0 1 0,0-1 0,0 1 0,0-1 0,0 1 0,0 0 0,0 0 0,0 0 0,0 1 0,0-1 0,0 1 0,0-1 0,1 1 0,-1 0 0,1 0 0,-1 0 0,1 0 0,0 1 0,0-1 0,0 1 0,0-1 0,0 1 0,1 0 0,-1-1 0,1 1 0,0 0 0,0 0 0,0 0 0,-1 3 0,-1 10 0,0 0 0,1 0 0,0-1 0,2 28 0,0-43 0,0 14 0,1-1 0,1 0 0,1 1 0,0-1 0,0 0 0,1 0 0,1-1 0,0 1 0,1-1 0,0 0 0,1 0 0,0-1 0,1 0 0,0 0 0,1-1 0,0 0 0,0-1 0,1 1 0,1-2 0,-1 0 0,1 0 0,1-1 0,-1 0 0,24 9 0,-26-13 0,0 0 0,1-1 0,-1 0 0,1-1 0,-1 0 0,1-1 0,10 0 0,-14 0 0,-4 0 0,0-1 0,1 1 0,-1-1 0,0 1 0,0-1 0,0 0 0,1 0 0,-1 0 0,0 0 0,0 0 0,0-1 0,-1 1 0,1-1 0,0 1 0,0-1 0,-1 1 0,1-1 0,-1 0 0,1 0 0,-1 0 0,0 0 0,2-3 0,3-8 0,0 0 0,7-23 0,-6 15 0,11-29 0,-7 15 0,2 0 0,2 1 0,1 0 0,22-34 0,-37 67 0,0 0 0,0-1 0,0 1 0,0 0 0,0-1 0,0 1 0,0 0 0,1 0 0,-1 0 0,0 0 0,1 0 0,2-1 0,-4 2 0,0 0 0,1 0 0,-1 0 0,1 0 0,-1 0 0,0 0 0,1 0 0,-1 0 0,1 0 0,-1 0 0,0 1 0,1-1 0,-1 0 0,0 0 0,1 0 0,-1 1 0,0-1 0,1 0 0,-1 0 0,0 0 0,0 1 0,1-1 0,-1 0 0,0 1 0,0-1 0,1 0 0,-1 1 0,0-1 0,0 0 0,0 1 0,0-1 0,1 1 0,0 5 0,1 0 0,-1 0 0,0 0 0,0 12 0,0-9 0,10 96 0,5 114 0,-16-219 0,0 1 0,1-1 0,-1 0 0,0 0 0,0 1 0,0-1 0,1 0 0,-1 1 0,0-1 0,0 0 0,1 0 0,-1 1 0,0-1 0,1 0 0,-1 0 0,0 0 0,1 0 0,-1 1 0,0-1 0,1 0 0,-1 0 0,0 0 0,1 0 0,-1 0 0,0 0 0,1 0 0,-1 0 0,1 0 0,-1 0 0,0 0 0,1 0 0,-1 0 0,0 0 0,1 0 0,-1-1 0,0 1 0,1 0 0,-1 0 0,0 0 0,1 0 0,-1-1 0,0 1 0,0 0 0,1 0 0,-1-1 0,0 1 0,0 0 0,1-1 0,3-3 0,-1 0 0,0 0 0,1-1 0,-2 1 0,1-1 0,0 0 0,-1 0 0,2-6 0,5-7 0,78-176 0,-30 64 0,-51 115 0,-5 12 0,0 0 0,0-1 0,1 1 0,-1 0 0,1 0 0,0 0 0,0 0 0,0 0 0,0 1 0,0-1 0,4-2 0,-6 5 0,0 0 0,0 0 0,1 0 0,-1-1 0,0 1 0,0 0 0,0 0 0,0 0 0,1 0 0,-1 0 0,0 0 0,0 0 0,0 0 0,0 0 0,1 0 0,-1 0 0,0 0 0,0 0 0,0 0 0,1 0 0,-1 0 0,0 0 0,0 0 0,0 0 0,0 0 0,1 0 0,-1 0 0,0 1 0,0-1 0,0 0 0,0 0 0,0 0 0,1 0 0,-1 0 0,0 0 0,0 0 0,0 1 0,0-1 0,0 0 0,0 0 0,0 0 0,0 0 0,0 1 0,1-1 0,-1 0 0,0 0 0,0 0 0,0 0 0,0 1 0,0-1 0,0 0 0,0 0 0,0 0 0,0 0 0,0 1 0,0-1 0,0 0 0,0 0 0,0 0 0,-1 1 0,1-1 0,0 0 0,0 0 0,0 0 0,4 39 0,-2-1 0,-3 60 0,-1-26 0,2 153 0,0-225 0,0 1 0,0-1 0,0 0 0,0 0 0,0 1 0,0-1 0,0 0 0,0 0 0,1 1 0,-1-1 0,0 0 0,0 1 0,0-1 0,0 0 0,0 0 0,0 1 0,1-1 0,-1 0 0,0 0 0,0 0 0,0 1 0,1-1 0,-1 0 0,0 0 0,0 0 0,0 0 0,1 0 0,-1 1 0,0-1 0,1 0 0,-1 0 0,0 0 0,0 0 0,1 0 0,-1 0 0,0 0 0,0 0 0,1 0 0,-1 0 0,0 0 0,1 0 0,-1 0 0,0 0 0,0 0 0,1 0 0,-1 0 0,1 0 0,10-5 0,-2-5 0,0-1 0,-1 0 0,0 0 0,0-1 0,-1 0 0,10-25 0,-6 16 0,50-115 0,28-51 0,-86 183 0,15-24 0,-18 28 0,0-1 0,0 1 0,1 0 0,-1 0 0,0 0 0,0-1 0,0 1 0,1 0 0,-1 0 0,0 0 0,0 0 0,1 0 0,-1-1 0,0 1 0,0 0 0,1 0 0,-1 0 0,0 0 0,1 0 0,-1 0 0,0 0 0,0 0 0,1 0 0,-1 0 0,0 0 0,0 0 0,1 0 0,-1 0 0,0 0 0,1 0 0,-1 0 0,0 1 0,5 15 0,4 255 0,-6-81 0,-3-189-4,-1 0 0,1 0 0,0 1 0,0-1 0,0 0 0,0 1 1,0-1-1,1 0 0,-1 0 0,0 1 0,0-1 0,1 0 0,-1 0 0,1 0 0,-1 0 0,1 1 0,0-1 0,-1 0 0,1 0 0,0 0 1,0 0-1,0 0 0,-1 0 0,1-1 0,0 1 0,0 0 0,1 0 0,-1-1 0,0 1 0,0 0 0,0-1 0,0 1 0,0-1 0,1 0 1,0 1-1,27 1-447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21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20 333 32575,'0'-34'156,"-1"47"-117,-2 46-42,-4 217 3,1-15 0,5-247 0,0-19 0,1-25 0,15-342 0,0-1 0,-15 379 0,1 0 0,0 0 0,0 0 0,0 0 0,3 6 0,3 17 0,71 255 0,-56-223 0,2-1 0,52 91 0,-75-149 0,4 7 0,0-1 0,1 0 0,0 0 0,7 9 0,-10-15 0,-1 0 0,1 0 0,-1 0 0,1-1 0,-1 1 0,1-1 0,0 1 0,0-1 0,0 0 0,0 0 0,0 0 0,0-1 0,0 1 0,0-1 0,0 1 0,5-1 0,-7 0 0,1-1 0,-1 1 0,1 0 0,-1-1 0,1 1 0,-1-1 0,0 0 0,1 1 0,-1-1 0,0 0 0,0 0 0,1 0 0,-1 0 0,0 0 0,0 0 0,0 0 0,0 0 0,0 0 0,0 0 0,-1-1 0,1 1 0,0 0 0,0-3 0,13-36 0,-12 34 0,7-33 0,-1-1 0,-2 0 0,1-43 0,-7-124 0,-2 97 0,3 61 0,-1-53 0,-1 92 0,0-1 0,-1 0 0,0 1 0,0 0 0,-1-1 0,-9-18 0,12 29 0,0-1 0,0 1 0,0-1 0,0 1 0,0 0 0,0-1 0,0 1 0,-1-1 0,1 1 0,0 0 0,0-1 0,0 1 0,-1 0 0,1-1 0,0 1 0,0 0 0,-1-1 0,1 1 0,0 0 0,-1 0 0,1-1 0,0 1 0,-1 0 0,1 0 0,0-1 0,-1 1 0,1 0 0,0 0 0,-1 0 0,1 0 0,-1 0 0,1 0 0,0 0 0,-1 0 0,1 0 0,-1 0 0,1 0 0,-1 0 0,1 0 0,0 0 0,-1 0 0,1 0 0,0 0 0,-1 0 0,1 1 0,-1-1 0,1 0 0,0 0 0,-1 0 0,1 1 0,0-1 0,-1 0 0,1 1 0,-11 23 0,6 12 0,2 1 0,2 64 0,1-57 0,1-3 0,1 1 0,2-1 0,2 0 0,1 0 0,2-1 0,3 0 0,0 0 0,3-1 0,28 54 0,-38-85 0,-1-1 0,1 1 0,0-1 0,1-1 0,-1 1 0,1-1 0,1 0 0,-1 0 0,1-1 0,10 7 0,-12-10 0,1 1 0,-1-1 0,1 0 0,-1 0 0,1 0 0,0-1 0,0 0 0,0 0 0,-1-1 0,1 1 0,0-1 0,0-1 0,0 1 0,0-1 0,0 0 0,6-2 0,-8 1 0,1 0 0,-1 0 0,0 0 0,0-1 0,0 1 0,0-1 0,0 0 0,0-1 0,-1 1 0,0-1 0,1 1 0,-1-1 0,-1 0 0,1 0 0,0 0 0,-1 0 0,0-1 0,0 1 0,1-7 0,5-12 0,-1 0 0,6-36 0,-12 55 0,26-179 0,-13 78 0,-15 109 0,-19 139 0,20-121 0,0 1 0,6 43 0,-4-57 0,1 0 0,-1 0 0,1 0 0,1-1 0,-1 1 0,1-1 0,1 0 0,0 0 0,0-1 0,6 8 0,-3-6 0,0-1 0,1 0 0,0 0 0,0-1 0,0 0 0,1-1 0,0 0 0,14 6 0,-16-8 0,-1-1 0,1-1 0,0 0 0,0 0 0,0 0 0,0-1 0,0 0 0,0-1 0,1 0 0,-1 0 0,0 0 0,14-4 0,-20 4 0,0-1 0,-1 0 0,1 0 0,0 0 0,0 0 0,-1 0 0,1 0 0,0 0 0,-1 0 0,0-1 0,1 1 0,-1 0 0,0-1 0,1 0 0,-1 1 0,0-1 0,0 1 0,0-1 0,0 0 0,-1 0 0,1 0 0,0 0 0,-1 1 0,1-4 0,1-5 0,-1 0 0,0 0 0,0-15 0,-1 13 0,0-17 0,-1-1 0,-1 1 0,-1 0 0,-10-39 0,9 52 0,-1 0 0,-1 1 0,0-1 0,-1 1 0,-1 1 0,0-1 0,-1 1 0,-1 1 0,-13-16 0,18 24 0,-1 0 0,1 0 0,-1 1 0,1 0 0,-1 0 0,-1 0 0,1 1 0,0 0 0,-1 0 0,0 1 0,1-1 0,-1 2 0,0-1 0,-10-1 0,14 3 0,0 0 0,-1 0 0,1 0 0,0 0 0,-1 0 0,1 0 0,0 1 0,-1 0 0,1 0 0,0 0 0,0 0 0,0 0 0,0 1 0,0-1 0,0 1 0,0 0 0,0 0 0,0 0 0,1 0 0,-1 0 0,1 1 0,0-1 0,0 1 0,0-1 0,0 1 0,0 0 0,0 0 0,1 0 0,-1 0 0,-1 6 0,-1 1 0,1 0 0,1 0 0,-1 1 0,2-1 0,-1 1 0,2-1 0,-1 1 0,1 0 0,1-1 0,0 1 0,0-1 0,1 1 0,1-1 0,-1 0 0,2 1 0,-1-1 0,2-1 0,-1 1 0,1-1 0,1 1 0,-1-2 0,2 1 0,-1 0 0,1-1 0,8 7 0,-7-8 0,1 0 0,0-1 0,0 0 0,0 0 0,0-1 0,1 0 0,0-1 0,0 0 0,0-1 0,0 0 0,1 0 0,-1-1 0,1 0 0,0-1 0,-1-1 0,14 0 0,-20 0 0,0-1 0,0 0 0,0 0 0,0 0 0,0-1 0,-1 1 0,1-1 0,0 0 0,-1 0 0,1 0 0,-1-1 0,1 1 0,-1-1 0,0 0 0,0 1 0,0-2 0,-1 1 0,1 0 0,-1 0 0,0-1 0,0 1 0,0-1 0,2-4 0,5-13 0,0 0 0,11-42 0,-18 57 0,16-69 0,-12 45 0,1 1 0,16-39 0,-10 51 0,-12 17 0,-1 0 0,1 0 0,-1-1 0,1 1 0,-1 0 0,1 0 0,0 0 0,-1 0 0,1 0 0,-1-1 0,1 1 0,0 0 0,-1 0 0,1 1 0,-1-1 0,1 0 0,0 0 0,-1 0 0,1 0 0,-1 0 0,1 1 0,0-1 0,-1 0 0,1 1 0,-1-1 0,1 0 0,-1 1 0,1-1 0,-1 0 0,1 1 0,-1-1 0,0 1 0,1-1 0,-1 1 0,1 0 0,8 14 0,-1 1 0,-1 0 0,0 1 0,-1-1 0,7 30 0,-3-13 0,3 13 0,-2 1 0,-1 0 0,-3 0 0,2 94 0,-9-140 0,1-1 0,-1 0 0,0 1 0,1-1 0,-1 0 0,1 1 0,-1-1 0,1 0 0,-1 1 0,1-1 0,-1 0 0,1 0 0,-1 0 0,1 0 0,-1 1 0,1-1 0,-1 0 0,1 0 0,-1 0 0,1 0 0,0 0 0,-1 0 0,1 0 0,-1 0 0,1 0 0,-1-1 0,1 1 0,-1 0 0,1 0 0,-1 0 0,1-1 0,-1 1 0,1 0 0,-1-1 0,1 1 0,-1 0 0,0-1 0,1 1 0,-1 0 0,0-1 0,1 1 0,0-2 0,11-14 0,-1-2 0,0 0 0,-2 0 0,12-30 0,-9 21 0,45-118 0,-34 82 0,45-87 0,-66 148 0,-1 8 0,2 308 0,-5-160 0,2-151 0,0 0 0,0 0 0,1 0 0,-1-1 0,1 1 0,0 0 0,0-1 0,0 1 0,0 0 0,0-1 0,1 1 0,-1-1 0,1 0 0,-1 1 0,1-1 0,0 0 0,0 0 0,4 3 0,-1-1 0,-1-1 0,1 0 0,0 0 0,1-1 0,-1 0 0,0 1 0,1-2 0,-1 1 0,8 1 0,-7-2 0,1 0 0,0 0 0,-1 0 0,1-1 0,-1 0 0,1 0 0,-1-1 0,1 0 0,-1 0 0,1-1 0,-1 1 0,1-1 0,-1-1 0,0 1 0,0-1 0,0 0 0,7-6 0,-6 2 0,-1 0 0,0-1 0,0 0 0,-1-1 0,0 1 0,-1-1 0,0 0 0,0 0 0,-1-1 0,0 1 0,0-1 0,0-9 0,3-18 0,1-67 0,-7 11 0,-1 50 0,1 0 0,11-69 0,-11 110 0,1-1 0,-1 1 0,1 0 0,-1 0 0,1 0 0,0 0 0,0 0 0,0 0 0,0 0 0,0 0 0,1 0 0,1-2 0,-2 4 0,-1-1 0,1 1 0,-1-1 0,1 1 0,0 0 0,0-1 0,-1 1 0,1 0 0,0-1 0,0 1 0,-1 0 0,1 0 0,0 0 0,0 0 0,0 0 0,-1 0 0,1 0 0,0 0 0,0 0 0,0 0 0,-1 0 0,1 0 0,1 1 0,1 1 0,0-1 0,0 1 0,0 0 0,0 0 0,0 1 0,0-1 0,-1 1 0,1-1 0,-1 1 0,0 0 0,1 0 0,2 5 0,11 24 0,0-1 0,-2 2 0,-2 0 0,-1 0 0,-1 1 0,-2 1 0,-1 0 0,-2 0 0,-2 0 0,-1 0 0,-3 42 0,1-74 0,0 1 0,0 0 0,-1-1 0,0 1 0,0 0 0,0-1 0,0 1 0,0-1 0,-1 1 0,1-1 0,-1 0 0,0 1 0,0-1 0,0 0 0,-6 5 0,4-4 0,0-1 0,-1 1 0,0-1 0,1 0 0,-1-1 0,0 1 0,-1-1 0,1 0 0,-9 3 0,-9-1 0,-1-1 0,1 0 0,0-2 0,-27-2 0,25 1 0,25 0-1,0 0 1,0 1-1,0-1 1,-1 0-1,1 0 1,0 0-1,0 0 1,-1 0-1,1 1 1,0-1-1,0 0 0,0 0 1,0 0-1,-1 1 1,1-1-1,0 0 1,0 0-1,0 1 1,0-1-1,0 0 1,0 0-1,0 1 1,0-1-1,0 0 0,0 0 1,0 1-1,0-1 1,0 0-1,0 0 1,0 1-1,0-1 1,0 0-1,0 0 1,0 1-1,0-1 0,0 0 1,0 0-1,0 1 1,0-1-1,1 0 1,-1 0-1,0 1 1,0-1-1,0 0 1,0 0-1,1 0 0,-1 0 1,0 1-1,0-1 1,0 0-1,1 0 1,-1 0-1,0 0 1,6 6-2,1-2 1,-1 1 0,0-1 0,1 0-1,0 0 1,0-1 0,0 0-1,1 0 1,-1 0 0,1-1 0,10 2-1,16 2 1,40 2-1,-24-4 9,96-5-1,-139 0-6,-1 0 1,1 0-1,-1-1 0,1 0 0,-1 0 0,0 0 0,0-1 0,0 0 0,0 0 1,-1-1-1,1 1 0,8-9 0,-6 5 2,-1-1 0,-1 0 0,1 0 0,-1 0 0,-1-1 0,1 0 0,5-14 0,1-10 2,-1-1 1,-2 0-1,9-61 1,-17 90-6,9-73 1,0-131 0,-10 207 0,0 0 0,0 0 0,0-1 0,0 1 0,0 0 0,-1 0 0,1-1 0,-1 1 0,1 0 0,-1 0 0,0 0 0,0 0 0,-2-3 0,2 4 0,0 0 0,0 1 0,0-1 0,0 1 0,0-1 0,0 1 0,0-1 0,0 1 0,0 0 0,0-1 0,-1 1 0,1 0 0,0 0 0,0 0 0,0 0 0,0 0 0,-1 0 0,1 0 0,0 0 0,0 1 0,0-1 0,0 0 0,0 1 0,-1-1 0,-1 2 0,1-1 0,0 0 0,0 0 0,0 0 0,0 0 0,0 0 0,0 1 0,0-1 0,1 1 0,-1 0 0,1-1 0,-1 1 0,1 0 0,-1 0 0,1 0 0,-2 4 0,-11 36 0,11-33 0,-5 30 0,2 0 0,1 1 0,3-1 0,2 64 0,1-41 0,-1-50 0,0 0 0,1 0 0,1 0 0,0 0 0,0 0 0,2 0 0,-1-1 0,1 1 0,1-1 0,8 15 0,-9-20 0,-1 0 0,2-1 0,-1 1 0,1-1 0,0 0 0,0 0 0,0-1 0,1 0 0,-1 0 0,1 0 0,0 0 0,0-1 0,1 0 0,-1 0 0,1-1 0,-1 0 0,1 0 0,0 0 0,9 0 0,-5 0 0,0-1 0,0 0 0,-1-1 0,1-1 0,14-1 0,-21 1 0,-1 0 0,1 0 0,-1 0 0,1 0 0,-1-1 0,0 1 0,0-1 0,0 0 0,0 0 0,0 0 0,0 0 0,0 0 0,-1-1 0,1 0 0,-1 1 0,1-1 0,-1 0 0,0 0 0,1-3 0,11-25 0,-2 1 0,-2-2 0,0 1 0,9-62 0,9-32 0,-24 109 0,23-63 0,-25 75 0,0 0 0,-1 0 0,2 0 0,-1 0 0,0 1 0,1-1 0,0 1 0,0-1 0,0 1 0,0 0 0,0 0 0,1 0 0,-1 1 0,7-5 0,-9 7 0,0-1 0,0 1 0,0 0 0,0-1 0,0 1 0,0 0 0,1-1 0,-1 1 0,0 0 0,0 0 0,0 0 0,0 0 0,0 0 0,1 0 0,-1 1 0,0-1 0,0 0 0,0 0 0,0 1 0,0-1 0,0 1 0,0-1 0,0 1 0,0-1 0,0 1 0,0 0 0,0 0 0,0-1 0,0 1 0,-1 0 0,1 0 0,0 0 0,0 0 0,-1 0 0,1 1 0,2 3 0,-1 1 0,0 0 0,0-1 0,0 1 0,0 8 0,0-5 0,7 53 0,-2 0 0,-4 0 0,-4 77 0,0-45 0,1-94 0,0 0 0,0 0 0,0 0 0,0 0 0,1-1 0,-1 1 0,0 0 0,0 0 0,0 0 0,0 0 0,1 0 0,-1 0 0,0 0 0,0 0 0,0 0 0,0 0 0,1 0 0,-1 0 0,0 0 0,0 0 0,0 0 0,0 0 0,1 0 0,-1 0 0,0 0 0,0 0 0,0 1 0,0-1 0,0 0 0,1 0 0,-1 0 0,0 0 0,0 0 0,0 0 0,0 0 0,0 1 0,0-1 0,1 0 0,-1 0 0,0 0 0,0 0 0,0 0 0,0 1 0,0-1 0,0 0 0,0 0 0,0 0 0,0 0 0,0 1 0,0-1 0,0 0 0,0 0 0,0 0 0,0 0 0,0 1 0,0-1 0,0 0 0,0 0 0,0 0 0,0 0 0,6-7 0,0 0 0,-1-1 0,0 0 0,-1 0 0,1 0 0,-2 0 0,1-1 0,2-11 0,2-1 0,31-80 0,65-152 0,-101 245 0,1 0 0,0 1 0,0 0 0,11-13 0,-11 17 0,-1 11 0,30 328 0,-30-301 0,-2-16 0,1 0 0,9 35 0,-10-53 0,0 1 0,0-1 0,0 1 0,0-1 0,0 1 0,0-1 0,0 0 0,1 0 0,-1 0 0,1 0 0,-1 0 0,1 0 0,-1 0 0,1 0 0,-1 0 0,1-1 0,0 1 0,0-1 0,-1 1 0,1-1 0,0 0 0,0 1 0,-1-1 0,1 0 0,0 0 0,0-1 0,-1 1 0,1 0 0,0 0 0,2-1 0,2 0 0,0 0 0,0-1 0,0 1 0,-1-1 0,1 0 0,0-1 0,-1 1 0,7-5 0,1-3 0,-1-1 0,-1-1 0,0 1 0,0-2 0,-1 0 0,-1 0 0,14-26 0,46-112 0,-50 106 0,-3 4 0,-9 22 0,0 1 0,2 0 0,0 0 0,0 1 0,23-30 0,-30 45 0,0 0 0,0 0 0,0 0 0,0 0 0,0 0 0,0 0 0,0 1 0,1-1 0,-1 1 0,1-1 0,-1 1 0,1 0 0,0 0 0,-1 0 0,1 1 0,0-1 0,0 0 0,-1 1 0,1 0 0,0 0 0,0 0 0,0 0 0,-1 0 0,1 0 0,0 1 0,0-1 0,0 1 0,4 2 0,-2-1 0,0 1 0,0 0 0,-1 0 0,1 0 0,-1 1 0,0 0 0,0-1 0,0 2 0,0-1 0,0 0 0,-1 1 0,0-1 0,3 6 0,3 10 0,0 1 0,0-1 0,-2 1 0,-1 1 0,7 42 0,-7-13 0,-1 75 0,-5-115 0,0 0 0,-1-1 0,0 1 0,-1 0 0,0-1 0,-1 1 0,-4 10 0,4-15 0,0 0 0,0 0 0,0 0 0,-1-1 0,0 0 0,0 1 0,-1-1 0,0-1 0,1 1 0,-1-1 0,-1 0 0,-7 5 0,3-3 0,0-1 0,-1-1 0,0 1 0,1-2 0,-1 0 0,0 0 0,-1-1 0,1 0 0,0-1 0,-1 0 0,1-1 0,-12-1 0,19 1 0,-1 0 0,1 0 0,0-1 0,0 0 0,0 0 0,0 0 0,0 0 0,0 0 0,0-1 0,0 1 0,0-1 0,0 0 0,1-1 0,-1 1 0,1-1 0,-5-4 0,4 2 0,-1 0 0,1 0 0,1-1 0,-1 1 0,1-1 0,0 0 0,0 0 0,0-1 0,-2-9 0,0-6 0,1-1 0,1 0 0,1 0 0,2-43 0,1 59 0,-1 0 0,1 0 1,1 0-1,-1 0 0,1 0 0,0 1 1,5-12-1,-6 17-1,0 0 0,-1-1 1,1 1-1,0 0 0,-1 0 0,1 0 1,0-1-1,0 1 0,0 0 0,0 0 1,0 0-1,1 0 0,-1 0 0,0 1 1,0-1-1,1 0 0,-1 1 0,0-1 1,1 0-1,-1 1 0,0 0 0,1-1 1,-1 1-1,1 0 0,-1 0 0,1-1 1,-1 1-1,0 0 0,1 1 0,-1-1 1,1 0-1,-1 0 0,1 1 0,-1-1 1,1 0-1,-1 1 0,0 0 0,1-1 1,-1 1-1,0 0 0,0 0 0,0-1 1,1 1-1,0 2 0,10 6 8,-1 1 0,17 19 1,15 15 2,-29-32-10,1-2 0,1 1 0,-1-2 0,1 0 0,1-1 0,0-1 0,34 11 0,-22-11 0,0-2 0,0-1 0,0-1 0,35-1 0,-59-2 0,0 0 0,0 0 0,0 0 0,0-1 0,0 0 0,-1 0 0,1 0 0,0-1 0,0 0 0,-1 0 0,1 0 0,-1 0 0,1-1 0,-1 1 0,5-5 0,-3 1 0,-1 0 0,0-1 0,0 0 0,0 0 0,-1 0 0,0 0 0,0-1 0,4-10 0,4-15 0,-2-1 0,-1-1 0,-1 0 0,-2 0 0,-2 0 0,-1-1 0,-2 1 0,-1-1 0,-5-36 0,4 68 0,1 0 0,-1 0 0,0 0 0,0 1 0,-1-1 0,1 1 0,-1-1 0,0 1 0,0-1 0,0 1 0,0 0 0,-1 0 0,1 0 0,-1 0 0,0 0 0,0 1 0,0-1 0,0 1 0,-5-3 0,6 4 0,1 0 0,-1 0 0,1 1 0,-1-1 0,0 1 0,1-1 0,-1 1 0,0 0 0,0 0 0,1 0 0,-1 0 0,0 0 0,1 0 0,-1 0 0,0 1 0,0-1 0,1 0 0,-3 2 0,2-1 0,-1 1 0,1-1 0,0 1 0,0-1 0,0 1 0,0 0 0,0 0 0,0 0 0,1 0 0,-1 0 0,1 0 0,0 1 0,-1-1 0,1 1 0,-1 3 0,-5 13 0,1 1 0,1 0 0,1 0 0,0 0 0,0 24 0,3 108 0,1-121 0,1-15 0,0 0 0,1 0 0,1-1 0,0 1 0,1-1 0,0 1 0,2-1 0,0 0 0,0-1 0,16 25 0,-17-32 0,0 0 0,0 0 0,0 0 0,1-1 0,0 0 0,1 0 0,-1-1 0,1 1 0,0-1 0,1-1 0,-1 1 0,1-1 0,0-1 0,0 0 0,0 0 0,0 0 0,0-1 0,1 0 0,-1-1 0,1 1 0,10-1 0,-17-1 11,-1 0 0,1 0-1,-1 0 1,1 0 0,0 0 0,-1 0 0,1 0-1,-1 0 1,1-1 0,-1 1 0,1-1-1,-1 1 1,1-1 0,-1 0 0,0 1 0,1-1-1,-1 0 1,0 0 0,1 0 0,0-1 0,-1 0-204,-1 1 1,0-1 0,0 0 0,0 1 0,0-1-1,0 0 1,0 1 0,-1-1 0,1 1 0,0-1-1,-1 0 1,0 1 0,1-1 0,-1 1 0,0-1-1,1 1 1,-1 0 0,0-1 0,0 1 0,0 0-1,0 0 1,-2-2 0,-38-36-20585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30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35 31582,'0'-35'1148,"-5"38"-1116,-7 6-32,0 1 1,1 0 0,0 0 0,1 1 0,0 0 0,-14 22-1,-49 86 0,71-117 0,-20 39 0,1 0 0,2 2 0,2 0 0,1 1 0,3 1 0,2 0 0,1 1 0,-4 73 0,10-74 0,3 0 0,2 1 0,9 59 0,-7-89 0,0-1 0,1 0 0,1 0 0,0-1 0,1 1 0,0-1 0,1 0 0,1-1 0,0 0 0,1 0 0,1-1 0,0 0 0,17 16 0,-16-19-3,0-1-1,0 0 1,1-1 0,0 0 0,0-1-1,1 0 1,-1-1 0,1-1-1,0 0 1,1 0 0,-1-1-1,1-1 1,-1-1 0,1 0 0,0 0-1,21-3 1,-28 2-78,0 0 1,0-1 0,0 0-1,0-1 1,11-3-1,-10 1-285,0 0 0,-1 0 0,0-1 0,10-8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30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87 32383,'1'0'11,"-1"-1"1,0 1-1,0-1 0,0 1 1,0-1-1,1 1 1,-1-1-1,0 1 0,0-1 1,0 1-1,0-1 1,0 0-1,0 1 0,-1-1 1,1 1-1,0-1 1,0 1-1,0-1 0,0 1 1,-1-1-1,1 1 1,0-1-1,0 1 0,-1-1 1,1 1-1,0-1 1,-1 1-1,1-1 0,-1 1 1,-15 21 30,4 1-42,2 0 0,0 1 0,1 0 0,1 1 0,1 0 0,1 0 0,-4 39 0,-1 180 0,16-153 0,-4-81 0,0-1 0,1 1 0,0-1 0,1 1 0,0-1 0,0 0 0,1 0 0,5 8 0,-3-10 0,-4-11 0,-2 4 0,7-28 0,-2 0 0,-1 0 0,-1 0 0,-3-58 0,0 38 0,1-42 0,7-165 0,-7 247 0,-1 0 0,2 1 0,-1-1 0,1 0 0,1 1 0,-1 0 0,2-1 0,6-12 0,-8 17 0,1 1 0,-1 0 0,1 0 0,0 0 0,0 0 0,0 0 0,0 1 0,1-1 0,-1 1 0,0 0 0,1 0 0,0 0 0,0 0 0,-1 1 0,1-1 0,0 1 0,0 0 0,0 1 0,1-1 0,5 0 0,-5 1 0,-1 0 0,0 0 0,0 0 0,0 0 0,1 1 0,-1 0 0,0-1 0,0 2 0,0-1 0,0 0 0,0 1 0,0 0 0,-1 0 0,1 0 0,-1 0 0,5 3 0,-3 0 0,-1-1 0,0 1 0,0 0 0,0 0 0,0 0 0,-1 1 0,0-1 0,0 1 0,4 10 0,-2 2 0,0 0 0,-1 0 0,-1 1 0,0-1 0,-2 1 0,0 25 0,-2-37 0,0-1 0,0 1 0,-1-1 0,1 1 0,-1-1 0,-1 0 0,1 1 0,-1-1 0,0-1 1,-1 1-1,1 0 0,-1-1 0,0 1 0,-1-1 0,1 0 0,-1-1 0,-10 9 0,-6 3-3,-1-2 0,-1 0 0,-26 12 0,48-26 3,-36 16-122,10-7-289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11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301 187 30590,'8'-19'2124,"-6"155"-2119,-7 193-5,2-294 0,-2-2 0,-1 1 0,-2-1 0,-14 39 0,22-71 0,0 0 1,-1-1-1,1 1 0,-1-1 0,0 1 1,1-1-1,-1 1 0,1-1 0,-1 0 1,0 1-1,1-1 0,-1 1 0,0-1 1,1 0-1,-1 0 0,0 0 1,0 1-1,1-1 0,-1 0 0,0 0 1,0 0-1,1 0 0,-1 0 0,0 0 1,0 0-1,1 0 0,-1-1 0,0 1 1,0 0-1,-24-9 8,-33-34-9,42 30 2,-1 0 0,-21-11-1,31 20-2,0 1 0,-1-1 0,1 2 0,-1-1 0,1 1 0,-1 0 0,0 1 0,1 0 0,-14 0 0,24 19-11,1-12 13,1 0 0,0 0 0,0 0 0,0 0 0,0-1 0,1 0 0,0 0 0,0-1 0,1 1 0,-1-1 0,14 5 0,-4-1 0,1-1 0,1-1 0,33 8 0,-24-10 0,0 0 0,0-2 0,-1-2 0,1 0 0,40-6 0,-61 5 0,0 0 0,0-1 0,-1 1 1,1-1-1,0-1 0,-1 1 0,1-1 0,-1 0 0,0 0 1,0-1-1,0 1 0,-1-1 0,8-7 0,-7 4 1,1 0-1,-1-1 1,0 1-1,-1-1 1,0 0-1,0 0 1,-1-1-1,4-11 1,-1-12 1,0 0-1,-2-1 1,-1 1 0,-2-34 0,-1 36-2,0 28 0,6-72 0,-6 68 0,1 1 0,1-1 0,-1 1 0,1-1 0,0 1 0,0 0 0,0 0 0,1 0 0,0 0 0,5-7 0,-7 11 0,-1 0 0,1 0 0,0 1 0,-1-1 0,1 0-1,0 0 1,0 1 0,0-1 0,-1 0 0,1 1 0,0-1 0,0 1 0,0-1 0,0 1 0,0 0-1,0-1 1,0 1 0,0 0 0,0 0 0,1 0 0,-1-1 0,0 1 0,0 0 0,2 1 0,-2-1-1,1 1 1,-1 0 0,0 0-1,1 0 1,-1 0-1,0 0 1,0 0 0,1 0-1,-1 0 1,0 0 0,0 0-1,0 1 1,-1-1 0,3 3-1,1 6-1,0-1 0,0 1 0,4 19 0,-8-27 2,8 42 0,-1 1 0,0 57 0,5 35 0,-5-117-1,-7-19 1,1-1 0,-1 0 0,0 0 1,0 1-1,1-1 0,-1 0 0,0 0 0,1 0 0,-1 1 0,1-1 0,-1 0 0,0 0 0,1 0 0,-1 0 0,0 0 0,1 0 1,-1 0-1,1 0 0,-1 0 0,0 0 0,1 0 0,-1 0 0,1 0 0,-1 0 0,0 0 0,1 0 0,-1 0 0,1-1 0,1 0 1,1-1 0,-1 0 0,0 0 0,0 0 0,0 0 0,0 0 0,0-1 0,-1 1 0,1 0 0,-1-1 0,2-3 0,46-99 2,-35 69-3,1 2 0,3 0 0,0 1 0,32-42 0,-47 71 0,-1 1 0,1 0 0,-1-1-1,0 2 1,1-1 0,0 0 0,0 0 0,0 1-1,0 0 1,0 0 0,0-1 0,1 2 0,-1-1 0,4-1-1,-5 9-9,-1 64 7,-1-33 3,5 43 0,-3-71 0,-1 1 0,1-1 0,1 1 0,-1-1 0,2 0 0,-1 0 0,1 0 0,1-1 0,8 14 0,-10-18 0,1 0 1,-1-1-1,1 1 0,0-1 1,0 0-1,1 0 0,-1 0 0,0 0 1,1-1-1,0 1 0,0-1 1,-1-1-1,1 1 0,0-1 1,1 1-1,-1-2 0,0 1 1,0 0-1,0-1 0,1 0 0,-1 0 1,0-1-1,0 1 0,0-1 1,0 0-1,0-1 0,0 1 1,0-1-1,0 0 0,0 0 1,-1-1-1,1 1 0,-1-1 1,1 0-1,-1 0 0,0 0 0,0-1 1,-1 0-1,1 1 0,-1-1 1,1-1-1,2-4 0,2-6 1,-1-1-1,-1 0 0,0 0 1,-1 0-1,-1-1 1,0 0-1,-1 0 0,1-19 1,-4-143-2,-2 117 1,1 39 0,-1 0 1,-1-1-1,-1 1 1,-1 1-1,-1-1 0,-10-22 1,11 36 8,5 9-9,0 0 0,0 0 0,-1 0 0,1-1 0,0 1 0,0 0 1,0 0-1,0 0 0,-1 0 0,1 0 0,0 0 0,0 0 0,0 0 0,-1 0 0,1 0 0,0 0 0,0 0 0,0 0 0,-1 0 0,1 0 0,0 0 1,0 0-1,0 0 0,-1 0 0,1 0 0,0 0 0,0 0 0,0 1 0,0-1 0,-1 0 0,1 0 0,0 0 0,0 0 0,0 0 0,0 0 0,0 1 0,-1-1 1,1 0-1,0 0 0,0 0 0,0 0 0,0 1 0,0-1 0,0 0 0,0 0 0,0 0 0,0 1 0,0-1 0,0 0 0,0 0 0,0 0 0,0 1 1,0-1-1,0 0 0,0 0 0,0 0 0,0 0 0,0 1 0,0-1 0,0 0 0,-6 37 0,1 0 0,2 0 0,3 73 0,0-55 0,33 735 0,-16-450 0,-17-337 0,0 0 0,1 1 0,-2-1 0,1 1 0,0-1 0,-1 0 0,0 1 0,1-1 0,-1 0 0,0 0 0,-1 0 0,1 1 0,-1-1 0,-3 5 0,3-6 0,0-1 0,-1 1 0,1-1 0,-1 1 0,1-1 0,-1 0 0,0 0 0,0 0 0,1 0 0,-1 0 0,0-1 0,0 1 0,0-1 0,0 0 0,1 0 0,-7 0 0,3-1 0,0 0 0,1 0 0,-1 0 0,0-1 0,0 0 0,0 0 0,1-1 0,-1 1 0,1-1 0,0 0 0,0 0 0,0-1 0,0 0 0,1 0 0,-1 0 0,1 0 0,-7-10 0,-2-3 0,0-1 0,1-1 0,-15-31 0,19 33 2,1-1 0,1 0 1,0-1-1,1 1 0,1-1 0,1 0 1,0 0-1,2 0 0,0-1 0,1 1 0,3-23 1,-1 32-3,0 0 1,1 0-1,0 1 1,0-1 0,1 1-1,0-1 1,1 1-1,0 0 1,10-13 0,9-9-2,34-33 1,-23 28 0,-26 25 0,146-167 0,-121 133 0,-1-1 0,31-58 0,-22 18 0,-27 53 0,1 1 0,1 0 0,39-52 0,-54 81 0,0 1-1,0-1 1,0 1 0,1-1-1,-1 1 1,1 0 0,-1 0-1,1 0 1,0 0 0,0 0 0,0 1-1,0-1 1,0 1 0,0 0-1,0 0 1,4-1 0,-14 16-27,-13 18 27,3 0 0,0 2 0,2 0 0,2 1 0,1 0 0,1 1 0,2 1 0,2-1 0,2 1 0,-2 41 0,7-73 0,-1 11 0,1 0 0,0 0 0,2 0 0,-1 0 0,7 21 0,-7-32 0,0-1 0,1 0 0,0 0 0,0 0 0,0 0 0,1-1 0,-1 1 0,1-1 0,-1 1 0,1-1 0,1 0 0,-1 0 0,0 0 0,1 0 0,-1-1 0,1 1 0,0-1 0,0 0 0,0 0 0,0-1 0,0 1 0,0-1 0,0 0 0,8 2 0,-3-1 3,0-1-1,0 0 1,0 0-1,1-1 1,-1 0-1,0-1 1,0 0 0,0 0-1,0-1 1,17-5-1,-21 5-1,1-1-1,0 0 0,-1-1 0,1 1 0,-1-1 1,0 0-1,0 0 0,-1-1 0,1 1 1,-1-1-1,0 0 0,0 0 0,0-1 0,-1 1 1,0-1-1,3-6 0,1-9 0,-1-1 0,-1 1 0,0-1 0,-2 1 0,0-1 0,-2 0 0,0 0 0,-2-1 0,0 1 0,-9-41 0,7 49 0,-2 0 0,0 0 0,0 0 0,-1 1 0,-1 0 0,0 0 0,-12-16 0,15 24 0,0-1 0,0 1 0,0 0 0,-1 0 0,0 0 0,0 1 0,0 0 0,0 0 0,-1 0 0,0 0 0,0 1 0,0 0 0,0 0 0,0 1 0,-1 0 0,1 0 0,-1 0 0,-8 0 0,11 1-1,-1 1 0,0 0 0,1 0 0,-1 0 0,1 1 0,-1-1 0,1 1 0,-1 0 0,1 1 1,-1-1-1,1 1 0,0 0 0,-6 3 0,7-2-1,0 0 1,0 0 0,0 0 0,1 1-1,-1-1 1,1 1 0,0-1 0,0 1-1,0 0 1,0 0 0,1 0 0,-1 0-1,1 0 1,-1 6 0,-1 2 1,0 1 0,1 0 0,1-1 0,0 1 0,1 0 0,0 0 0,1 0 0,0 0 0,1 0 0,6 19 0,-6-25 0,0-1 0,1 1 0,0-1 0,0 0 0,1 0 0,0 0 0,0 0 0,0-1 0,1 0 0,0 0 0,0 0 0,0 0 0,0-1 0,1 1 0,0-2 0,0 1 0,0 0 0,0-1 0,0 0 0,14 3 0,-12-3 0,-1-1 0,1 0 0,0-1 0,0 1 0,0-2 0,-1 1 0,1-1 0,0 0 0,0-1 0,0 0 0,15-3 0,-18 1 0,1 1 0,-1 0 0,0-1 0,0 0 0,0-1 0,0 1 0,0-1 0,-1 0 0,1 0 0,-1 0 0,0-1 0,-1 1 0,1-1 0,-1 0 0,0 0 0,4-7 0,0-4 0,-1-1-1,0 1 1,-2-1 0,5-24-1,-7 26 5,1 1-1,0 0 1,1 0-1,1 0 1,0 1 0,1-1-1,8-11 1,-12 21-6,1 1 1,0 0 0,0 0 0,1 0-1,-1 0 1,0 1 0,1-1-1,0 1 1,0 0 0,-1 0 0,1 0-1,0 1 1,1-1 0,-1 1-1,0 0 1,7-1 0,1 1 0,0 0 0,0 0 0,0 1 0,23 4 0,-32-3 1,1 0 0,0 0 0,-1 0 0,1 1 0,-1-1 0,1 1 0,-1 0 0,0 0 0,0 1 0,0-1 0,0 0 0,0 1 0,-1 0 0,1 0 0,-1 0 0,1 0 0,-1 0 0,0 0 0,0 0 0,-1 1 0,1-1 0,-1 1 0,0-1 0,1 1 0,-2 0 0,2 5 0,2 12 0,-1 0 0,-1 1 0,-2 31 0,0-40 0,-1 13 0,-2 0 0,-1 0 0,-10 38 0,8-36 0,3-12 0,0-1 0,2 1 0,0-1 0,0 1 0,3 20 0,-2-35 0,0 1 0,1 0 0,-1-1 0,0 1 0,1-1 0,-1 1 0,1-1 0,-1 1 0,1-1 0,0 1 0,0-1 0,0 0 0,0 1 0,-1-1 0,2 0 0,-1 0 0,0 0 0,0 0 0,0 0 0,0 0 0,1 0 0,-1 0 0,1 0 0,-1 0 0,0-1 0,1 1 0,1 0 0,3 0 0,1 0 0,-1 0 0,0 0 0,0-1 0,10-1 0,-3 1 0,-8-1 0,0 0 0,0 0 0,-1 0 0,1 0 0,0-1 0,-1 0 0,1 0 0,-1 0 0,0 0 0,1-1 0,-1 0 0,-1 0 0,1 0 0,0 0 0,-1-1 0,1 1 0,-1-1 0,0 0 0,0 0 0,-1 0 0,1 0 0,1-5 0,5-9 0,0 1 0,-2-1 0,0 0 0,5-25 0,-3-2 0,4-79 0,-3 21 0,-10 100 0,1 0 0,-1 0 0,1-1 0,0 1 0,0 0 0,0 0 0,0 0 0,0 0 0,1 0 0,0 0 0,-1 0 0,1 0 0,0 1 0,0-1 0,1 0 0,-1 1 0,0 0 0,1 0 0,3-3 0,-2 3 0,0 0 0,0 1 0,0 0 0,1-1 0,-1 1 0,0 1 0,1-1 0,-1 1 0,0-1 0,1 1 0,-1 1 0,0-1 0,9 2 0,-11-1 0,0-1 0,1 1 0,-1 0 0,0 0 0,0 0 0,0 0 0,0 1 0,0-1 0,0 1 0,0-1 0,0 1 0,-1 0 0,1-1 0,0 1 0,-1 0 0,1 0 0,-1 0 0,0 0 0,0 0 0,1 3 0,16 49 0,-17-50 0,5 32 0,-2 0 0,-1 1 0,-2-1 0,-7 63 0,-9-17 0,13-73 0,4-16 0,86-295 0,-83 285 0,16-42 0,-20 55 0,1 0 0,0 1 0,1-1 0,-1 0 0,1 1 0,-1 0 0,1 0 0,0 0 0,0 0 0,0 0 0,1 0 0,3-2 0,-6 5 0,-1-1 0,1 1 0,0-1 0,0 1 0,0-1 0,-1 1 0,1 0 0,0-1 0,0 1 0,0 0 0,0 0 0,0 0 0,0 0 0,0 0 0,0 0 0,-1 0 0,1 0 0,0 0 0,0 0 0,0 0 0,0 0 0,0 1 0,0-1 0,0 0 0,-1 1 0,1-1 0,0 0 0,0 1 0,0-1 0,-1 1 0,1 0 0,0-1 0,-1 1 0,1-1 0,0 1 0,-1 0 0,1 0 0,-1-1 0,1 1 0,-1 0 0,1 0 0,-1 0 0,0-1 0,1 1 0,-1 0 0,0 1 0,2 6 0,0 1 0,0-1 0,-1 1 0,0 10 0,0-5 0,2 33 0,-3 57 0,-2-59 0,7 68 0,0-102 0,3-15 0,5-18 0,19-74 0,15-39 0,-39 114 0,2 0 0,1 0 0,0 1 0,16-19 0,-13 24 0,-14 15 0,1-1 0,-1 1 0,0 0 0,0-1 0,1 1 0,-1 0 0,0-1 0,0 1 0,1 0 0,-1 0 0,0-1 0,1 1 0,-1 0 0,0 0 0,1 0 0,-1 0 0,0-1 0,1 1 0,-1 0 0,1 0 0,-1 0 0,0 0 0,1 0 0,-1 0 0,0 0 0,1 0 0,-1 0 0,1 0 0,-1 0 0,0 0 0,1 0 0,-1 0 0,1 0 0,-1 1 0,0-1 0,1 0 0,-1 0 0,0 0 0,1 0 0,-1 1 0,0-1 0,1 0 0,-1 0 0,0 1 0,0-1 0,1 0 0,-1 1 0,0-1 0,0 0 0,1 1 0,-1-1 0,0 1 0,17 99 0,-14-68 0,2-1 0,1 0 0,1 0 0,15 39 0,-19-63 0,0 0 0,0-1 0,1 1 0,0-1 0,0 0 0,1 0 0,-1 0 0,1 0 0,0-1 0,1 0 0,-1 0 0,1 0 0,0-1 0,0 1 0,1-2 0,-1 1 0,1-1 0,0 0 0,0 0 0,0-1 0,0 0 0,0 0 0,11 1 0,-4-1 0,0-1 0,0 0 0,-1-1 0,1-1 0,0 0 0,24-5 0,-31 4 0,0 0 0,-1-1 0,0 1 0,0-1 0,0-1 0,0 1 0,0-1 0,0 0 0,-1-1 0,0 1 0,0-1 0,0 0 0,-1 0 0,1 0 0,5-11 0,-4 5 1,0 0 0,-2 0 0,1 0 0,-1-1 0,-1 0 0,0 1 0,0-2 0,0-12 0,-1 2 5,-1-1 0,-1 1-1,-4-31 1,3 49-6,0-1 0,1 1 0,-2 0 0,1 0 0,-1 0 0,1 0 0,-1 0 0,-1 1 0,1-1 0,-1 0 0,0 1 0,0 0 0,0 0 0,0 0 0,-1 0 0,1 0 0,-1 1 0,0-1 0,-1 1 0,-3-3 0,-1 2 0,0 0 0,0 1 0,0 0 0,0 0 0,0 1 0,0 0 0,-1 0 0,1 1 0,0 1 0,-11 0 0,16 0 0,1 0 0,-1 0 0,0 0 0,0 1 0,0 0 0,0 0 0,0 0 0,1 0 0,-1 1 0,0-1 0,1 1 0,0 0 0,-1 0 0,1 0 0,0 1 0,-3 2 0,2-1 0,0 0 0,0 1 0,1 0 0,0-1 0,0 1 0,0 1 0,1-1 0,0 0 0,-4 11 0,2 7 0,0 0 0,1 1 0,1-1 0,2 31 0,0-44 0,0 0 0,1-1 0,0 1 0,0-1 0,1 0 0,0 1 0,1-1 0,0 0 0,0-1 0,1 1 0,0 0 0,6 8 0,-7-13 0,0 1 0,0-1 0,1 0 0,-1 0 0,1 0 0,0 0 0,0-1 0,1 1 0,-1-1 0,1 0 0,0-1 0,0 1 0,0-1 0,0 0 0,0 0 0,0 0 0,0-1 0,1 0 0,-1 0 0,8 0 0,-5 0 0,1-1 0,-1 0 0,0 0 0,0-1 0,0 0 0,0-1 0,8-2 0,-12 2 0,0 0 0,0 0 0,0-1 0,0 1 0,0-1 0,-1 0 0,1 0 0,-1 0 0,0 0 0,0-1 0,0 1 0,0-1 0,0 0 0,2-4 0,1-5 0,0 1 0,-1-1 0,0-1 0,-1 1 0,0-1 0,-1 1 0,2-23 0,-1-101 0,-4 99 0,-2 23 0,-1 15 0,-3 11 0,2 10 0,0-1 0,1 1 0,2-1 0,0 1 0,2 26 0,0-8 0,-1-31 0,0 1 0,1 0 0,0-1 0,1 1 0,0-1 0,0 1 0,1-1 0,0 0 0,0 0 0,7 12 0,-7-16 0,0 1 0,0-1 0,1 0 0,-1 0 0,1 0 0,0-1 0,0 1 0,0-1 0,1 0 0,-1 0 0,1 0 0,0 0 0,0-1 0,-1 0 0,2 0 0,-1-1 0,0 1 0,6 0 0,-9-2 0,13 3 0,0-1 0,0 0 0,21-2 0,-32 0 0,-1 0 0,1 0 0,0-1 0,-1 0 0,1 1 0,-1-1 0,1-1 0,-1 1 0,0 0 0,1-1 0,-1 0 0,0 0 0,0 0 0,0 0 0,0 0 0,-1 0 0,1-1 0,-1 1 0,5-6 0,0-4 0,-1-1 0,0 0 0,0 0 0,-1-1 0,-1 0 0,0 1 0,-1-1 0,2-26 0,0-122 0,-6 111 0,2-4 0,1 27 0,-2 0 0,0 0 0,-2 0 0,-1 1 0,-1-1 0,-12-38 0,16 65 0,0 1 0,0 0 0,0-1 0,0 1 0,0-1 0,-1 1 0,1-1 0,0 1 0,0 0 0,0-1 0,-1 1 0,1 0 0,0-1 0,0 1 0,-1-1 0,1 1 0,0 0 0,-1 0 0,1-1 0,0 1 0,-1 0 0,1 0 0,-1-1 0,1 1 0,0 0 0,-1 0 0,1 0 0,-1 0 0,0-1 0,1 2 0,-1 0 0,0-1 0,1 1 0,-1-1 0,1 1 0,-1 0 0,1-1 0,-1 1 0,1 0 0,-1 0 0,1-1 0,0 1 0,-1 0 0,1 0 0,0 0 0,0 0 0,0-1 0,0 1 0,0 2 0,-8 60 0,3 1 0,5 88 0,1-66 0,0-55 0,0 0 0,2-1 0,11 49 0,-11-67 0,0 0 0,1 0 0,1 0 0,0 0 0,0-1 0,1 0 0,1 0 0,0 0 0,0-1 0,1 0 0,13 13 0,-17-20 0,0 1 0,0-2 0,0 1 0,0 0 0,1-1 0,-1 0 0,1 0 0,-1 0 0,1 0 0,0-1 0,0 0 0,0 0 0,0 0 0,0-1 0,0 0 0,0 0 0,0 0 0,0 0 0,9-2 0,-8 0 0,0 0 0,0 1 0,0-2 0,0 1 0,-1-1 0,1 0 0,-1 0 0,0 0 0,0-1 0,0 0 0,0 0 0,0 0 0,-1-1 0,0 1 0,4-7 0,0-2 0,-1 0 0,0 0 0,-1-1 0,-1 0 0,0 0 0,-1 0 0,-1-1 0,0 1 0,1-20 0,0-22 0,-4-63 0,-2 52 0,2 65 0,0 1 0,0-1 0,0 1 0,0-1 0,0 1 0,-1-1 0,1 1 0,-1-1 0,1 1 0,-1-1 0,1 1 0,-1-1 0,-1-1 0,-5 3 0,1 15 0,0 19 0,2 0 0,1 0 0,4 62 0,0-36 0,-1-51 0,0 0 0,1-1 0,0 1 0,1-1 0,0 0 0,0 1 0,1-1 0,5 13 0,-6-17 0,0-1 0,0 0 0,0 0 0,0 0 0,0 0 0,0 0 0,1-1 0,0 1 0,-1-1 0,1 0 0,0 1 0,0-1 0,0-1 0,0 1 0,1 0 0,-1-1 0,0 1 0,1-1 0,-1 0 0,1 0 0,-1-1 0,1 1 0,3 0 0,-2-1 0,-1 1 0,0-1 0,1 0 0,-1 0 0,0 0 0,1-1 0,-1 1 0,0-1 0,1 0 0,-1 0 0,0-1 0,0 1 0,0-1 0,0 0 0,0 0 0,0 0 0,-1-1 0,1 1 0,-1-1 0,1 0 0,-1 0 0,0 0 0,0-1 0,-1 1 0,1-1 0,-1 1 0,1-1 0,2-6 0,3-8 0,0-1 0,-1 1 0,-1-1 0,0 0 0,-2-1 0,4-33 0,-2-120 0,-6 165 0,-15 113 0,13-76 0,1-1 0,1 0 0,2 1 0,7 39 0,-8-61 0,1 0 0,0 1 0,1-1 0,0 0 0,0 0 0,0 0 0,1 0 0,0-1 0,0 1 0,1-1 0,0 0 0,0 0 0,0-1 0,1 0 0,-1 0 0,1 0 0,1 0 0,-1-1 0,1 0 0,-1 0 0,13 4 0,-7-5 0,0 0 0,0-1 0,1 0 0,-1-1 0,1 0 0,-1-1 0,14-1 0,-23 0 0,0 1 0,0 0 0,0-1 0,0 1 0,-1-1 0,1 0 0,0 0 0,0 0 0,0 0 0,-1-1 0,1 1 0,-1-1 0,1 1 0,-1-1 0,1 0 0,-1 0 0,3-4 0,-1 1 0,-1 0 0,0 0 0,0 0 0,0 0 0,-1-1 0,1 1 0,-1-1 0,2-8 0,0-9 0,-1 0 0,-1-1 0,0-34 0,-2 54 0,-1-18 0,0 0 0,-1 1 0,-1-1 0,-1 0 0,-1 1 0,-10-26 0,10 32 0,-2 1 0,0 0 0,0 1 0,-1-1 0,-1 2 0,0-1 0,-1 1 0,0 1 0,-21-19 0,26 25 0,-1 1 0,1 0 0,-1 0 0,-1 1 0,1 0 0,0 0 0,-1 0 0,0 1 0,1 0 0,-1 0 0,0 0 0,0 1 0,0 0 0,0 1 0,0 0 0,0 0 0,-8 1 0,12-1 0,0 1 0,0-1 0,0 1 0,0 0 0,0 0 0,1 0 0,-1 1 0,0-1 0,1 1 0,-1-1 0,1 1 0,0 0 0,0 0 0,-1 0 0,1 0 0,0 0 0,0 0 0,1 1 0,-1-1 0,1 1 0,-1-1 0,1 1 0,0 0 0,-1 0 0,2-1 0,-1 1 0,0 0 0,0 5 0,-2 9 0,1 0 0,1 0 0,1 32 0,1-34 0,0-1 0,1 0 0,0-1 0,1 1 0,1-1 0,0 0 0,1 0 0,0 0 0,1-1 0,0 1 0,1-2 0,1 1 0,0-1 0,0 0 0,1 0 0,1-1 0,-1 0 0,2-1 0,19 14 0,-22-18 0,1 0 0,-1-1 0,1 0 0,0-1 0,0 1 0,0-2 0,0 0 0,1 0 0,-1 0 0,1-1 0,-1-1 0,17 0 0,-23 0 0,-1-1 0,1 1 0,0-1 0,0 0 0,-1 1 0,1-1 0,-1-1 0,1 1 0,-1 0 0,1 0 0,-1-1 0,0 0 0,0 1 0,0-1 0,0 0 0,0 0 0,0 0 0,0 0 0,0 0 0,-1-1 0,1 1 0,-1-1 0,2-2 0,3-9 0,0 0 0,0-1 0,3-15 0,-6 19 0,8-34 0,-2-1 0,3-56 0,-2 20 0,-10 79 0,1 0 0,-1 0 0,1 0 0,0 0 0,0 0 0,0 1 0,0-1 0,2-2 0,-3 4 0,0 1 0,0 0 0,0 0 0,0 0 0,1-1 0,-1 1 0,0 0 0,0 0 0,0 0 0,1 0 0,-1-1 0,0 1 0,0 0 0,0 0 0,1 0 0,-1 0 0,0 0 0,0 0 0,1 0 0,-1 0 0,0 0 0,0 0 0,1 0 0,-1 0 0,0 0 0,0 0 0,1 0 0,-1 0 0,0 0 0,0 0 0,1 0 0,-1 0 0,0 0 0,0 0 0,1 1 0,10 15 0,6 30 0,-2 2 0,15 81 0,1 4 0,-31-132 0,0 0 0,0 0 0,0 0 0,1 0 0,-1 0 0,1 0 0,-1-1 0,1 1 0,-1 0 0,1 0 0,-1 0 0,1 0 0,0 0 0,-1-1 0,1 1 0,0 0 0,0-1 0,1 2 0,-2-2 0,1 0 0,0 0 0,-1 0 0,1 0 0,0 0 0,-1 0 0,1 0 0,0 0 0,-1 0 0,1 0 0,0 0 0,-1 0 0,1 0 0,0-1 0,-1 1 0,1 0 0,0 0 0,-1-1 0,1 1 0,0-1 0,3-2 0,-1 0 0,1-1 0,-1 1 0,0-1 0,0 1 0,3-7 0,91-171 0,-33 56 0,-17 39 0,-39 76 0,-5 14 0,-2 20 0,-1-17 0,-7 156 0,1 74 0,6-233 0,1 0 0,0-1 1,-1 1-1,2 0 0,-1-1 0,3 8 0,-3-10 0,-1-1-1,0 1 1,0 0 0,1-1-1,-1 1 1,1 0 0,-1-1-1,0 1 1,1-1 0,-1 1-1,1-1 1,-1 1 0,1-1-1,-1 1 1,1-1 0,0 1-1,-1-1 1,1 1 0,0-1-1,-1 0 1,1 0 0,0 1-1,-1-1 1,1 0 0,0 0-1,0 0 1,-1 0-1,1 0 1,0 1 0,0-2-1,-1 1 1,1 0 0,0 0-1,-1 0 1,1 0 0,0 0-1,0 0 1,-1-1 0,1 1-1,0 0 1,0-1 0,4-12-331,-4-25-1070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32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1 854 29566,'0'4'185,"0"1"1,0 0 0,1-1-1,-1 1 1,1-1 0,0 1-1,0-1 1,1 0-1,-1 1 1,1-1 0,0 0-1,4 6 1,-4-8-178,0 1-1,1-1 1,-1 1-1,1-1 0,0 0 1,0 0-1,-1 0 1,1 0-1,0 0 1,1-1-1,-1 0 1,0 1-1,0-1 1,1 0-1,-1 0 0,0-1 1,6 1-1,2 1 1,0-1-1,0-1 1,0 0-1,0 0 1,-1-1-1,13-2 1,-19 2 3,0 0 0,0-1 0,0 1 0,0-1 0,-1 0 0,1 0 0,0-1 0,-1 1 0,0-1 0,1 1 0,-1-1 0,0 0 0,-1 0 0,1 0 0,0-1 0,-1 1 0,0-1 0,4-6 0,2-10 27,-1 0 1,-1-1-1,-1 0 1,-1 1-1,-1-1 1,-1-1-1,0-33 1,-2 33-32,1-1 0,1 1 0,1 0 0,1 0 0,1 0 0,12-32 0,-16 51-7,1-1 1,0 0-1,0 1 0,0-1 0,0 1 0,1-1 1,0 1-1,-1 0 0,1 0 0,0 0 0,0 1 0,1-1 1,-1 1-1,1 0 0,-1 0 0,8-3 0,-3 2 0,-1 1 0,1 1 0,0-1 0,0 1 0,0 1 0,0 0 0,12 1 0,-18-1 0,0 0 0,-1 1 0,1-1 0,0 1 0,0 0 0,0-1 0,-1 1 0,1 0 0,-1 0 0,1 0 0,0 1 0,-1-1 0,0 0 0,1 0 0,-1 1 0,0-1 0,1 1 0,-1-1 0,0 1 0,0-1 0,0 1 0,-1 0 0,1 0 0,0-1 0,-1 1 0,1 0 0,-1 0 0,1 0 0,-1 0 0,0 2 0,2 11 0,-1 0 0,0 0-1,-2 15 1,0-10-2,0 0 1,-1 1-1,-1-1 1,-11 35-1,10-39-3,0-1 0,0 1 0,1 0 0,1-1 1,1 1-1,0 0 0,3 28 0,-1-43 3,-1 1 1,1 0-1,0 0 0,-1 0 0,1 0 1,0-1-1,0 1 0,0 0 1,0-1-1,1 1 0,-1-1 1,0 1-1,1-1 0,-1 0 0,1 0 1,-1 1-1,1-1 0,0 0 1,-1 0-1,1-1 0,0 1 0,0 0 1,0 0-1,0-1 0,0 1 1,3-1-1,7 2 0,-1-1-1,1 0 1,16-1 0,-13 0-4,-9 0 5,0 0 1,0-1-1,1 1 1,-1-1-1,0-1 1,0 1 0,0-1-1,0 0 1,0 0-1,-1-1 1,1 1-1,-1-1 1,1-1 0,-1 1-1,6-6 1,-6 4 1,1-1 0,-1 0 0,0-1 0,0 1 0,-1-1 1,0 0-1,0 0 0,-1 0 0,0-1 0,3-11 0,1-13 13,-1 0 0,-2-1 0,-2 0 0,-1-54 0,-2 57 1,1-67 31,-7 128-41,3 145-5,4-107 0,0-59-1,0-1-1,1 1 1,0-1-1,1 1 1,0-1-1,0 0 1,1 0-1,0 0 1,1 0-1,7 15 1,-8-20 0,0 1 0,1-1 1,-1 0-1,1 0 0,0 0 0,0-1 1,0 1-1,0-1 0,1 0 0,0 0 1,-1-1-1,1 1 0,0-1 0,0 0 1,0 0-1,0-1 0,1 0 0,-1 0 1,0 0-1,9 0 0,15 1 1,-1-1 0,49-5 0,-73 3 0,0 1 0,0-2 0,0 1 0,0 0 0,-1-1 0,1 0 0,-1 1 0,1-1 0,-1-1 0,0 1 0,0 0 0,0-1 0,0 0 0,0 0 0,0 0 0,-1 0 0,1 0 0,-1 0 0,0-1 0,0 1 0,0-1 0,-1 1 0,1-1 0,-1 0 0,0 0 0,0 1 0,1-6 0,2-12 0,-2 0 0,0-1 0,-2-40 0,0 34 0,0-4 0,-2-54 23,1 76-21,0 1-1,-1 0 0,0 0 0,0 0 0,-1 1 0,0-1 0,-6-10 0,9 19-1,0 1 0,0-1 0,0 0 0,0 0 0,0 0 0,0 0 0,0 0 0,1 1 0,-1-1 0,0 0 0,0 0 0,0 0 0,0 0 0,0 1 0,0-1 0,0 0 0,0 0 0,0 0 0,0 0 0,0 0 0,0 1 0,-1-1 0,1 0 0,0 0 0,0 0 0,0 0 0,0 0 0,0 1 0,0-1 0,0 0 0,0 0 0,0 0 0,0 0 0,-1 0 0,1 0 0,0 0 0,0 1 0,0-1 0,0 0 0,0 0 0,-1 0 0,1 0 0,0 0 0,0 0 0,0 0 0,0 0 0,0 0 0,-1 0 0,1 0 0,0 0 0,0 0 0,0 0 0,0 0 0,-1 0 0,1 0 0,0 0 0,0 0 0,0 0 0,0 0 0,0 0 0,-1 0 0,1 0 0,0 0 0,0 0 0,0-1 0,0 1 0,0 0 0,-1 0 0,-2 43 0,3 70 0,1-50 0,-1-46 0,0 1 0,2-1 0,0 0 0,1 0 0,7 20 0,-9-32 0,0-1 0,1 1 0,-1-1 0,1 0 0,0 0 0,0 0 0,1 0 0,-1 0 0,1 0 0,0-1 0,0 1 0,0-1 0,1 0 0,-1 0 0,1 0 0,0 0 0,-1 0 0,1-1 0,0 0 0,1 0 0,-1 0 0,0 0 0,1-1 0,6 2 0,4-1 0,1-1 0,-1 0 0,0-2 0,30-3 0,-42 4 0,0-1 0,0 0 0,-1 0 0,1 0 0,0 0 0,-1-1 0,1 1 0,-1-1 0,1 1 0,-1-1 0,0 0 0,1 0 0,-1 0 0,0 0 0,0-1 0,-1 1 0,1 0 0,0-1 0,-1 1 0,1-1 0,-1 0 0,0 1 0,0-1 0,0 0 0,1-5 0,0-7 0,0 1 0,0-1 0,-2 1 0,-1-17 0,1 10 0,-1-10 0,-2 1 0,-1 0 0,-2 0 0,-1 0 0,-1 1 0,-17-41 0,23 64 0,-1 0 0,1 0 0,0-1 0,0 1 0,1 0 0,0-1 0,-1-9 0,2 15 0,7-1 0,-6 2 0,108 1 0,138-3 0,-159-10 0,-87 12 0,-1 0 0,0 0 0,1 0 0,-1 0 0,1 0 0,-1 0 0,0 0 0,1 0 0,-1 0 0,1 0 0,-1-1 0,0 1 0,1 0 0,-1 0 0,0 0 0,1 0 0,-1-1 0,0 1 0,1 0 0,-1 0 0,0 0 0,1-1 0,-1 1 0,0 0 0,1-1 0,-1 1 0,0 0 0,0-1 0,0 1 0,1 0 0,-1-1 0,0 1 0,0 0 0,0-1 0,0 0 0,0 1 0,0-1 0,-1 1 0,1-1 0,-1 1 0,1-1 0,-1 1 0,0-1 0,1 1 0,-1 0 0,1-1 0,-1 1 0,0 0 0,1 0 0,-1-1 0,0 1 0,1 0 0,-1 0 0,0 0 0,1 0 0,-1 0 0,-1 0 0,-12-1 0,-1 0 0,-27 3 0,36-1 0,1 0 0,0 0 0,0 1 0,0-1 0,0 1 0,1 0 0,-1 1 0,0-1 0,1 1 0,-1 0 0,-6 6 0,1 1 0,0 0 0,1 0 1,0 1-1,1 1 0,0-1 0,1 2 0,1-1 1,-1 0-1,2 1 0,0 0 0,-4 18 0,3-8-4,2 0-1,1 0 1,1 0-1,1 0 1,0 0-1,4 24 1,-3-43 3,1 1 1,0-1-1,0 0 0,0 0 1,0 0-1,1-1 1,0 1-1,0 0 1,0 0-1,0-1 1,0 1-1,0-1 1,1 0-1,0 0 0,0 0 1,0 0-1,0 0 1,0-1-1,0 1 1,1-1-1,-1 0 1,1 0-1,0 0 1,0 0-1,0-1 0,-1 1 1,7 0-1,2 1 1,1-1-1,0 0 1,0 0 0,0-2-1,0 0 1,0 0-1,21-4 1,-31 4 0,0-1 0,0 0 0,0 0 1,0 0-1,0 0 0,0 0 0,0-1 0,0 1 0,-1-1 1,1 0-1,0 0 0,-1 0 0,0 0 0,1 0 0,2-5 0,-1 2 1,-1 0 0,1-1 0,-1 0-1,0 1 1,-1-1 0,0 0-1,3-9 1,-1-6 1,0-1 0,-2 0 0,1-31 0,-1-2-4,0 9 19,-7-81 0,-4 104-17,5 22 0,2 16-5,2 2-2,-1 17 3,1 0-1,3 0 1,0-1-1,11 43 1,-12-68 4,0 0 0,0 0 0,1-1 0,0 1 0,1-1 0,0 0 0,0 0 1,0 0-1,1 0 0,0-1 0,0 1 0,1-1 0,0-1 0,0 1 0,0-1 0,1 0 0,0 0 0,-1-1 1,2 0-1,-1 0 0,0-1 0,1 0 0,13 4 0,-13-5 0,-1-1 0,1 1 0,-1-2 0,1 1 0,-1-1 0,10-1 0,-15 1 0,1 0 0,-1-1 0,1 1 0,-1-1 0,1 0 0,-1 1 0,1-1 0,-1-1 0,0 1 0,0 0 0,1 0 0,-1-1 0,0 1 0,0-1 0,0 0 0,-1 0 0,1 1 0,0-1 0,-1 0 0,1-1 0,1-1 0,3-10 0,-1 1 0,0-1 0,-1 0 0,0-1 0,2-24 0,3-79 17,-8 88-7,10-449-5,-22 741-5,10-225 0,0 8 0,2 0 0,2 1 0,12 58 0,-13-93 0,0 0 0,2 1 0,-1-1 0,2-1 0,-1 1 0,1 0 0,1-1 0,0 0 0,0-1 0,1 1 0,0-1 0,1 0 0,0-1 0,0 0 0,1 0 0,0-1 0,0 0 0,12 6 0,-11-8 0,0-1 0,0 0 0,0 0 0,1-1 0,-1-1 0,1 1 0,0-2 0,0 0 0,0 0 0,-1-1 0,15-1 0,-19 1 0,0-1 0,0 0 0,0 0 0,0-1 0,0 1 0,0-1 0,0-1 0,-1 1 0,1-1 0,-1 0 0,0 0 0,0-1 0,0 1 0,0-1 0,0 0 0,-1 0 0,0-1 0,0 0 0,0 1 0,0-1 0,3-6 0,1-9 0,0 0 0,-1 0 0,-1-1 0,-1 0 0,0 0 0,1-31 0,0-132 0,-6 168 0,0-92 0,0 106 0,-1 0 0,1-1 0,0 1 0,-1 0 0,0-1 0,1 1 0,-1 0 0,0 0 0,-2-3 0,3 4 0,0 1 0,-1 0 0,1-1 0,0 1 0,-1 0 0,1-1 0,0 1 0,-1 0 0,1-1 0,-1 1 0,1 0 0,0 0 0,-1-1 0,1 1 0,-1 0 0,1 0 0,-1 0 0,1 0 0,-1 0 0,1 0 0,0 0 0,-1 0 0,1 0 0,-1 0 0,1 0 0,-1 0 0,1 0 0,-1 0 0,1 0 0,-1 0 0,1 0 0,-1 1 0,1-1 0,0 0 0,-1 0 0,1 0 0,-1 1 0,1-1 0,0 0 0,-1 1 0,1-1 0,0 0 0,-1 1 0,1-1 0,0 1 0,-1-1 0,1 0 0,0 1 0,0-1 0,0 1 0,-1-1 0,1 1 0,-4 7 0,-1 0 0,1 0 0,1 0 0,0 1 0,0-1 0,0 1 0,1 0 0,-1 12 0,-4 76 0,5-61 0,0 15 0,5 60 0,-1-97 0,-1-1 0,2 0 0,-1 1 0,2-1 0,0 0 0,0 0 0,2-1 0,-1 1 0,12 17 0,-14-27 0,0 1 0,0 0 0,1-1 0,-1 0 0,1 0 0,0 0 0,0 0 0,0-1 0,0 1 0,0-1 0,1 0 0,-1 0 0,1-1 0,-1 1 0,1-1 0,0 0 0,-1 0 0,1-1 0,0 1 0,0-1 0,0 0 0,-1 0 0,1-1 0,8-1 0,-11 2 0,0-1 0,0 0 0,0 0 0,0 0 0,0 0-1,0 0 1,0 0 0,0 0 0,0 0 0,-1-1 0,1 1 0,-1-1 0,1 0 0,-1 1 0,1-1 0,-1 0 0,0 0-1,0 0 1,1 0 0,-2 0 0,1 0 0,0 0 0,1-3 0,1-6-26,0 0 0,-1 0-1,1-16 1,-1-34-2578,-2-5-9108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32.8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32095,'3'8'400,"38"9"-352,20-5 48,14 1-48,5-11-32,-5-2-16,-12 0 16,-21 0-16,-20-2-16,-19-16-96,-3 6-945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33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25 32527,'-18'-3'28,"-1"1"0,1 0 0,-1 2 0,0 0 1,-25 4-1,38-4-28,1 1 0,0 1 1,0-1-1,0 1 0,0-1 1,0 2-1,0-1 0,1 0 0,-1 1 1,1 0-1,-1 0 0,1 0 1,0 1-1,0-1 0,1 1 1,-1 0-1,1 0 0,0 0 0,0 1 1,0-1-1,0 1 0,1 0 1,-3 6-1,3-6 0,0 0 0,0 0-1,1 0 1,-1 0 0,1 0 0,0 0 0,1 1-1,-1-1 1,1 0 0,0 1 0,1-1 0,-1 0-1,1 0 1,0 1 0,0-1 0,1 0 0,-1 0-1,1 0 1,0 0 0,1 0 0,-1-1 0,1 1-1,0-1 1,0 1 0,0-1 0,1 0 0,-1 0-1,1-1 1,0 1 0,0-1 0,1 1 0,-1-1-1,0-1 1,1 1 0,6 2 0,7 3 4,0-1 0,1-1 0,0-1 0,0 0 0,1-2 0,-1 0 0,1-1 0,25-1 0,-38 0-1,1-1-1,-1-1 1,1 0-1,-1 0 0,1 0 1,-1-1-1,0 0 1,1 0-1,11-6 0,-15 6-1,-1 0-1,0-1 1,0 1-1,0-1 1,0 0-1,-1 0 1,1 0-1,-1 0 1,0 0-1,0-1 1,0 1-1,0-1 1,0 1-1,-1-1 1,1 0-1,-1 0 1,0 1-1,0-1 1,-1 0-1,1-6 1,0 0-1,0-1 0,-1 1 0,0-1 0,-1 1 0,0 0 0,-1 0 0,0-1 0,0 1 0,-1 0 0,0 0 0,-7-13 0,7 18 0,0 0 0,0 0 0,-1 0 0,0 0 0,1 0 0,-2 1 0,1-1 0,0 1 0,-1 0 0,0 0 0,0 1 0,0 0 0,0 0 0,-1 0 0,1 0 0,-1 1 0,0 0 0,1 0 0,-1 0 0,-10-1 0,13 3 0,0-1 0,0 1 1,0 0-1,0 0 0,0 0 0,0 0 0,0 1 0,0-1 1,0 1-1,1 0 0,-1 0 0,0 0 0,0 0 0,1 0 1,-1 1-1,0-1 0,1 1 0,0-1 0,-1 1 0,1 0 1,0 0-1,0 0 0,-3 4 0,1 0-20,0 1 1,1-1-1,0 0 0,0 1 0,0 0 1,1 0-1,0-1 0,-2 15 1,-1 47-656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34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29 815 31646,'-1'1'33,"0"-1"0,0 0 0,0 1-1,0-1 1,0 1 0,0-1 0,0 1-1,0 0 1,0-1 0,0 1 0,0 0-1,0-1 1,0 1 0,0 0-1,1 0 1,-1 0 0,0 0 0,1 0-1,-1 0 1,1 0 0,-1 0 0,1 0-1,-1 0 1,1 0 0,0 0 0,-1 1-1,1-1 1,0 2 0,-5 40-140,4-36 174,1 112-48,-1-117-19,1-1 1,0 1-1,0-1 0,0 1 1,0-1-1,0 1 1,0-1-1,1 1 0,-1-1 1,0 1-1,1-1 1,-1 1-1,1-1 0,0 0 1,-1 1-1,1-1 1,0 0-1,0 0 0,0 0 1,0 1-1,0-1 1,0 0-1,0 0 0,1 1 1,2-1 0,-1 0 0,1 0 0,0 0 1,-1-1-1,1 1 0,0-1 1,-1 0-1,7-1 0,-6 1-1,0 0 2,0 0 1,0-1-1,0 0 0,0 0 0,0 0 0,0 0 1,-1-1-1,1 0 0,0 1 0,-1-1 0,1-1 0,-1 1 1,0 0-1,1-1 0,-1 0 0,0 0 0,-1 0 1,1 0-1,3-5 0,4-6 1,-1-1 0,-1 0 0,10-22 0,-4 2 0,-2-1 1,-1 0-1,-2 0 0,-2-1 0,5-54 0,-5-189 24,-7 205-22,0 60-2,1-21 2,-1 0 1,-2 0-1,-2 1 0,-1-1 0,-13-46 1,8 62 13,10 20-19,0-1 0,-1 1 1,1 0-1,0 0 0,-1-1 1,1 1-1,0 0 0,-1 0 1,1 0-1,0-1 0,-1 1 1,1 0-1,0 0 0,-1 0 0,1 0 1,-1 0-1,1 0 0,0 0 1,-1 0-1,1 0 0,-1 0 1,1 0-1,0 0 0,-1 0 0,1 0 1,-1 0-1,1 0 0,-1 1 1,-1 0-1,0 1 0,0 0 0,1 0 0,-1 0 0,0 0 0,1 1 0,-1-1 0,1 0 1,0 1-1,0-1 0,0 1 0,0-1 0,0 5 0,-14 47 0,2 2 0,3-1 0,-4 90 0,9 182 0,6-214 0,0-27 0,13 97 0,-14-181 0,0 0 0,0 0 0,1 0 0,-1 1 0,1-1 0,-1 0 0,1 0 0,0 0 0,0-1 0,0 1 0,0 0 0,1 2 0,-1-4 0,-1 1 0,1-1 0,-1 0 0,0 0 0,1 1 0,-1-1 0,1 0 0,-1 0 0,1 0 0,-1 0 0,0 0 0,1 1 0,-1-1 0,1 0 0,-1 0 0,1 0 0,-1 0 0,1 0 0,-1 0 0,1 0 0,-1-1 0,1 1 0,-1 0 0,1 0 0,-1 0 0,0 0 0,1-1 0,-1 1 0,1 0 0,-1 0 0,1-1 0,3-2 0,-1-1 0,0 1 0,0-1 0,0 0 0,0 1 0,-1-2 0,1 1 0,2-6 0,56-138 0,8-16 0,-56 137-1,2 1-1,0 1 1,34-43 0,-45 63-1,0 0 1,0 0-1,0 1 1,0-1 0,1 1-1,0 0 1,0 1-1,0-1 1,0 1 0,1 0-1,-1 0 1,1 0-1,0 1 1,0 0 0,0 0-1,0 1 1,0-1-1,12 0 1,-17 2 1,0 0 0,0 1 0,0-1 0,0 0 0,1 0 0,-1 1 0,0-1 0,0 1 0,0-1 0,0 1 0,0-1 0,0 1 0,0 0 0,-1-1 0,1 1 0,0 0 0,0 0 0,0-1 0,-1 1 0,1 0 0,0 0 0,-1 0 0,1 0 0,-1 0 0,1 0 0,-1 0 0,1 0 0,-1 0 0,0 0 0,0 1 0,1-1 0,-1 1 0,2 46 0,-3-32 0,1-10 0,0 0 0,-1 0 0,1 0 0,-1 0 0,-1 0 0,1 0 0,-1 0 0,0 0 0,-1-1 0,1 1 0,-5 6 0,2-4 0,-1-1 0,0 0 0,-1 0 0,1 0 0,-1-1 0,0 0 0,-10 6 0,-2 0 0,1-1 0,-1-1-1,-1 0 1,0-1 0,0-2 0,-1 0-1,0-1 1,0-1 0,-1-1 0,-41 3-1,63-7 1,-1 0-1,1 0 1,-1-1-1,1 1 1,-1 0-1,1 0 1,0 0-1,-1-1 1,1 1-1,-1 0 1,1 0-1,0-1 1,-1 1-1,1 0 1,0-1-1,0 1 1,-1-1-1,1 1 1,0 0-1,0-1 1,-1 1-1,1-1 1,0 1-1,0 0 1,0-1-1,0 1 1,0-1-1,0 1 1,0-1-1,0 1 1,-1-1-1,2 0 1,-1-19-8,0 15 0,0 0 4,0 1-1,0 0 1,0-1-1,1 1 1,0 0 0,-1 0-1,1-1 1,3-4-1,-3 7 5,0 1 0,0-1 0,0 1-1,0 0 1,0 0 0,0 0 0,0 0 0,1 0-1,-1 0 1,0 0 0,1 0 0,-1 0 0,1 0-1,-1 1 1,1-1 0,-1 1 0,1-1 0,-1 1-1,1-1 1,0 1 0,-1 0 0,1 0 0,-1 0-1,1 0 1,1 0 0,-1 1 0,0-1 0,0 0 0,-1 1 0,1 0 0,0-1-1,-1 1 1,1 0 0,-1 0 0,1 0 0,-1 0 0,1 0 0,-1 0 0,0 0 0,0 1 0,1-1 0,-1 0 0,0 1 0,1 2-1,20 34-6,-15-24 3,4 5 5,1 0 0,1-1 0,0 0 0,2-1 0,-1 0 0,26 20 0,-30-29 1,0-1-1,0 0 1,0-1-1,1 0 1,0 0 0,1-1-1,-1-1 1,1 0-1,-1-1 1,1 0-1,0 0 1,0-2-1,17 2 1,-7-3 6,-9 1-2,0 0-1,0-1 0,0-1 0,0 0 1,14-4-1,-23 4-4,0-1 0,0 1 0,1-1 1,-1 0-1,0-1 0,0 1 0,-1-1 0,1 1 0,-1-1 0,1 0 0,-1-1 0,0 1 1,0 0-1,0-1 0,0 0 0,-1 0 0,0 1 0,3-8 0,2-6-1,-1 1 1,0-1-1,-2-1 0,0 1 0,-1 0 0,1-32 0,-3-2 15,-6-56-1,5 99-14,-1 1 1,0-1 0,0 1 0,-1-1 0,0 1 0,-5-11-1,6 16 0,0 0 0,0 0 0,0 0 0,-1 0 0,1 0 0,-1 0 0,1 0 0,-1 1 0,0-1 0,0 0 0,0 1 0,1 0 0,-1-1 0,-1 1 0,1 0 0,0 0 0,0 0 0,0 0 0,-1 0 0,1 1 0,0-1 0,-1 1 0,-3-1 0,4 1 0,1 0 0,0 0 0,-1 0 0,1 0 0,-1 0 0,1 1 0,0-1 0,-1 0 0,1 1 0,0-1 0,-1 1 0,1-1 0,0 1 0,0 0 0,0 0 0,0-1 0,-1 1 0,1 0 0,0 0 0,-1 2 0,0 0 0,0 0 0,0 0 0,1 0 0,-1 0 0,1 0 0,0 1 0,0-1 0,-1 5 0,-1 9 0,2-1 0,0 32 0,1-35 0,0 2 0,1-1 0,0 0 0,1 1 0,0-1 0,1 0 0,1 0 0,9 23 0,-9-29 0,0 0 0,0 0 0,1 0 0,1-1 0,-1 1 0,1-1 0,0-1 0,1 1 0,0-1 0,0 0 0,0-1 0,1 1 0,10 4 0,-6-4 0,1 0 0,0-1 0,0-1 0,0 0 0,0-1 0,1 0 0,-1-1 0,1 0 0,15-1 0,-22-1 0,0 0 0,0 0 0,0-1 0,0 0 0,0 0 0,0-1 0,0 0 0,0 0 0,-1 0 0,1-1 0,-1 0 0,1 0 0,-1-1 0,0 0 0,0 0 0,-1 0 0,1-1 0,-1 0 0,5-5 0,-4 0 0,0 0 0,0 0 0,-1-1 0,0 0 0,-1 0 0,0 0 0,-1 0 0,-1 0 0,3-20 0,-2 2 0,-2 0 0,-3-50 0,2 78 0,0 1 0,0-1 0,0 0 0,0 1 0,0-1 0,-1 1 0,1-1 0,0 1 0,0-1 0,0 1 0,-1-1 0,1 1 0,0-1 0,-1 1 0,1-1 0,0 1 0,-1-1 0,1 1 0,0 0 0,-1-1 0,1 1 0,-1-1 0,1 1 0,-1 0 0,1 0 0,-1-1 0,1 1 0,-1 0 0,1 0 0,-1 0 0,1-1 0,-1 1 0,1 0 0,-1 0 0,0 0 0,1 0 0,-1 0 0,1 0 0,-1 0 0,1 0 0,-1 0 0,1 1 0,-1-1 0,0 0 0,1 0 0,-1 0 0,1 1 0,-1-1 0,1 0 0,-1 0 0,1 1 0,0-1 0,-1 0 0,1 1 0,-1-1 0,1 1 0,0-1 0,-1 1 0,-2 7 0,1 0 0,-1 0 0,2 0 0,-1 0 0,1 1 0,0-1 0,1 0 0,1 16 0,-1-9 0,0-11-1,0 0 1,1 0-1,-1 0 0,1 0 1,0 0-1,0 0 0,0 0 1,0-1-1,1 1 1,0 0-1,0 0 0,0-1 1,0 1-1,0-1 0,1 0 1,-1 0-1,1 0 0,0 0 1,0 0-1,0 0 0,0-1 1,0 0-1,1 1 0,6 2 1,-1-1 1,0-1 1,-1 0-1,1-1 1,0 0-1,0 0 1,0-1-1,0 0 1,1 0-1,-1-1 1,13-2-1,-19 2-1,1-2 0,0 1 0,-1 0 0,1-1 0,-1 0 0,1 0 0,-1 0 0,0 0 0,0 0 0,0-1 0,0 1 0,0-1 0,0 0 0,-1 0 0,1 0 0,-1 0 0,0 0 0,0 0 0,0-1 0,0 1 0,-1-1 0,1 0 0,0-3 0,4-11 0,-1 0 0,0 0 0,3-27 0,2-59 0,-9 85 0,-5 69 0,-11 67 0,-34 128 0,-8 50 0,33 8 0,21-223 0,2-75 0,0 19 0,-1 0 0,-1 0 0,-8 32 0,10-52 0,0 1 0,-1 0 0,1 0 0,-1-1 0,0 1 0,0-1 0,-1 0 0,1 0 0,-1 0 0,0 0 0,0 0 0,0 0 0,-1-1 0,1 0 0,-1 1 0,0-1 0,0-1 0,0 1 0,0 0 0,-1-1 0,1 0 0,-9 3 0,2-3 0,0 0 0,0-1 0,0 0 0,0-1 0,0 0 0,0-1 0,0 0 0,0-1 0,0 0 0,0-1 0,1 0 0,-1-1 0,1 0 0,0 0 0,0-1 0,0-1 0,1 1 0,0-2 0,0 1 0,-12-12 0,5 3 0,1 0 0,1-2 0,0 1 0,1-2 0,1 0 0,1 0 0,0-1 0,1-1 0,-10-30 0,16 39 0,0-1 0,1 0 0,0 1 0,1-1 0,0-1 0,1 1 0,0 0 0,1 0 0,1 0 0,0 0 0,0 0 0,1 0 0,1 0 0,0 0 0,0 0 0,1 1 0,1-1 0,0 1 0,1 0 0,0 1 0,0-1 0,1 1 0,0 1 0,1-1 0,11-10 0,16-12 0,1 1 0,2 2 0,42-24 0,128-66 0,-195 112 0,16-9-96,127-60 315,-138 68-419,0 2 0,1 0 1,-1 1-1,1 1 0,1 1 0,33-2 1,-31 5-5313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35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32495,'0'-3'144,"0"-2"-64,25 5-64,17 0-16,13-2 0,3 2 32,3 0-32,-11 0-32,-9-3 16,-10-7-272,-15 0-3106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37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67 963 30414,'-19'39'832,"12"-27"-742,0 0 1,1 0-1,1 1 1,0 0-1,0 0 1,2 0-1,0 1 1,-3 23-1,27-40 238,-8-2-308,0-2 0,0 0-1,0-1 1,-1 0 0,0-1 0,0 0-1,-1 0 1,0-2 0,-1 1 0,14-20-1,1-3 12,-2-1 0,31-61 0,-33 48-25,-1-1 0,-3-1 1,-2 0-1,-2-1 0,-2-1 0,-3 1 1,-2-2-1,-2 1 0,-2-1 1,-6-62-1,4 111-6,0 0 0,0 0 0,-1 0 0,1 0 0,-1 0 0,0 0 0,0 1 0,0-1 0,0 0 0,0 0 0,0 1 0,-1-1 0,0 0 0,1 1 0,-4-4 0,3 5 0,0-1 0,0 1 0,0 0 0,-1 0 0,1 0 0,0 0 0,0 0 0,-1 1 0,1-1 0,-1 1 0,1-1 0,0 1 0,-1 0 0,1 0 0,-1 0 0,1 0 0,-1 1 0,-2 0 0,2-1 0,0 1 0,0 0 0,0 0 0,0 0 0,0 0 0,0 1 0,1-1 0,-1 1 0,1-1 0,-1 1 0,1 0 0,-1 0 0,1 0 0,0 1 0,0-1 0,0 0 0,0 1 0,1-1 0,-1 1 0,1 0 0,-1 0 0,1-1 0,0 1 0,-1 5 0,-2 7 0,1 0 0,0 0 0,-1 28 0,4-23 0,0 0 0,1 1 0,1-1 0,1 0 0,1 0 0,0 0 0,2-1 0,10 27 0,2-6 0,2 0 0,44 64 0,-43-73 0,7 9 0,27 54 0,-49-81 0,0 1 0,0-1 0,-1 1 0,-1 0 0,-1 1 0,0-1 0,-1 1 0,1 22 0,-3-33 0,0-1 0,-1 1 0,0-1 0,0 1 0,0-1 0,0 0 0,-1 1 0,1-1 0,-1 0 0,0 0 0,0 0 0,0 0 0,0 0 0,-1-1 0,1 1 0,-1 0 0,1-1 0,-1 0 0,0 0 0,0 0 0,0 0 0,0 0 0,0-1 0,0 1 0,-1-1 0,-3 2 0,-11 3 0,0-1 0,0 0 0,-31 3 0,7-3 0,0-2 0,0-1 0,-62-6 0,98 3 0,4 1-1,0 0 1,0 0-1,0-1 1,0 1 0,0 0-1,0-1 1,0 1 0,0-1-1,0 0 1,1 0-1,-1 0 1,-3-2 0,5 3-1,0 0 0,0 0 1,0 0-1,0 0 0,0 0 1,0 0-1,0-1 1,0 1-1,0 0 0,0 0 1,0 0-1,0 0 0,0 0 1,0-1-1,0 1 0,0 0 1,0 0-1,0 0 0,0 0 1,0 0-1,0 0 0,0-1 1,1 1-1,-1 0 1,0 0-1,0 0 0,0 0 1,0 0-1,0 0 0,0 0 1,0 0-1,0 0 0,1 0 1,-1-1-1,0 1 0,0 0 1,0 0-1,0 0 1,0 0-1,0 0 0,1 0 1,-1 0-1,0 0 0,0 0 1,0 0-1,0 0 0,0 0 1,1 0-1,-1 0 0,0 0 1,0 0-1,0 0 1,0 0-1,0 1 0,0-1 1,1 0-1,9-1-8,359 0-7,-359 1 18,-1 0-1,1-1 0,-1 0 1,0-1-1,1 0 0,-1-1 1,0 0-1,0 0 1,0-1-1,-1 0 0,1-1 1,-1 1-1,13-12 0,-13 9 1,-1 0-1,0-1 0,0 0 0,-1 0 0,0-1 1,-1 1-1,1-1 0,-2 0 0,1-1 0,-1 1 1,-1-1-1,4-15 0,-1-6 7,-1 0 0,0-54 1,-5-57 1,-1 100-13,8 222 3,-4-145 0,3 1 0,0-1 0,14 39 0,-18-66 0,1-1 0,0 1 0,1 0 0,0-1 0,0 0 0,10 13 0,-12-17 0,1-1 0,-1 1 0,1-1 0,-1 0 0,1 0 0,0 0 0,0 0 0,0 0 0,0 0 0,0-1 0,0 0 0,1 1 0,-1-1 0,0-1 0,1 1 0,-1 0 0,1-1 0,4 1 0,-3-1 0,-1 0 0,1 0 0,-1-1 0,1 1 0,0-1 0,6-2 0,-9 2 0,0 0 0,0 0 0,0 0 0,0-1 0,0 1 0,-1-1 0,1 1 0,0-1 0,-1 0 0,1 0 0,-1 0 0,0 0 0,0 1 0,0-2 0,1-1 0,8-21 0,-2-1 0,0 1 0,-2-1 0,-1-1 0,-1 1 0,0-28 0,2-1 0,-2 18 0,-4 23 0,1-1 0,1 1 0,1-1 0,0 1 0,0 0 0,2 0 0,10-23 0,-15 36 0,0 1 0,0-1 0,1 1 0,-1-1 0,0 1 0,1-1 0,-1 1 0,1-1 0,-1 1 0,1 0 0,-1-1 0,0 1 0,1 0 0,-1-1 0,1 1 0,0 0 0,-1 0 0,1-1 0,-1 1 0,1 0 0,-1 0 0,1 0 0,-1 0 0,1 0 0,0 0 0,-1 0 0,1 0 0,-1 0 0,1 0 0,0 0 0,-1 0 0,1 0 0,-1 0 0,1 0 0,-1 1 0,1-1 0,-1 0 0,1 0 0,-1 1 0,1-1 0,-1 0 0,1 1 0,-1-1 0,1 1 0,-1-1 0,1 1 0,-1-1 0,0 0 0,1 1 0,-1-1 0,0 1 0,0 0 0,1-1 0,-1 1 0,0-1 0,0 1 0,0 0 0,16 34 0,-15-33 0,12 36 0,-1 0 0,-2 1 0,-1 0 0,5 76 0,-14-102 0,0-7 0,0-1 0,1 1 0,-1-1 0,1 1 0,0-1 0,2 7 0,-3-11 0,1-1 0,-1 1 0,1-1 0,-1 0 0,0 1 0,1-1 0,-1 1 0,1-1 0,-1 0 0,1 0 0,-1 1 0,1-1 0,-1 0 0,1 0 0,-1 1 0,1-1 0,0 0 0,-1 0 0,1 0 0,-1 0 0,1 0 0,-1 0 0,1 0 0,0 0 0,-1 0 0,1 0 0,-1 0 0,1-1 0,-1 1 0,1 0 0,-1 0 0,1 0 0,-1-1 0,2 1 0,19-14 0,3-17 0,-2-1 0,-1-1 0,-1-1 0,22-52 0,0 2 0,-19 41 0,-23 43 0,0 0 0,0 0 0,0 1 0,0-1 0,0 0 0,0 0 0,0 0 0,0 0 0,0 0 0,0 0 0,0 0 0,0 0 0,0 0 0,0 0 0,0 1 0,0-1 0,0 0 0,0 0 0,0 0 0,0 0 0,0 0 0,0 0 0,0 0 0,0 0 0,0 0 0,0 0 0,0 0 0,0 0 0,0 1 0,0-1 0,0 0 0,0 0 0,0 0 0,0 0 0,0 0 0,0 0 0,0 0 0,1 0 0,-1 0 0,0 0 0,0 0 0,0 0 0,0 0 0,0 0 0,0 0 0,0 0 0,0 0 0,0 0 0,0 0 0,0 0 0,1 0 0,-1 0 0,0 0 0,0 0 0,0 0 0,0 0 0,0 0 0,0 0 0,0 0 0,0 0 0,0 0 0,1 11 0,-2 48 0,3 89 0,-1-142 0,0 0 0,0 0 0,0 0 0,0 0 0,1 0 0,0 0 0,0 0 0,1-1 0,0 1 0,0-1 0,0 0 0,0 0 0,1 0 0,0 0 0,0-1 0,0 1 0,0-1 0,1 0 0,0-1 0,0 1 0,0-1 0,0 0 0,0 0 0,1 0 0,8 3 0,2-2 0,0 1 0,0-2 0,0 0 0,0-1 0,0-1 0,1 0 0,-1-1 0,23-3 0,-33 2 0,0 0 0,0 0 0,0 0 0,0-1 0,0 0 0,-1 0 0,1-1 0,0 0 0,-1 0 0,0 0 0,0 0 0,0-1 0,0 0 0,-1 0 0,1 0 0,-1 0 0,0-1 0,0 0 0,-1 0 0,1 0 0,-1 0 0,0 0 0,0-1 0,-1 1 0,3-10 0,1-6 0,-1 0 0,-1-1 0,0 1 0,-2-1 0,-1-39 0,0 53 0,-2 1 0,1-1 0,-1 1 0,0-1 0,0 1 0,-1-1 0,0 1 0,-6-14 0,6 18 0,0 0 0,1 0 0,-1 0 0,-1 1 0,1-1 0,0 1 0,-1 0 0,1 0 0,-1-1 0,0 1 0,1 1 0,-1-1 0,0 0 0,0 1 0,0 0 0,0-1 0,-1 1 0,1 0 0,0 1 0,0-1 0,-1 1 0,-4-1 0,6 1 0,-1 0 0,1 0 0,-1 0 0,1 0 0,-1 0 0,1 1 0,-1-1 0,1 1 0,-1 0 0,1 0 0,-1 0 0,1 0 0,0 0 0,0 0 0,-1 0 0,1 1 0,0-1 0,0 1 0,1 0 0,-1 0 0,0 0 0,0-1 0,1 2 0,-1-1 0,1 0 0,0 0 0,-1 0 0,1 1 0,0-1 0,1 0 0,-2 4 0,-1 6 0,0 0 0,1 0 0,0 1 0,1-1 0,0 14 0,1-4 0,-2-4 0,2 1 0,0-1 0,1 0 0,1 1 0,6 21 0,-7-36 0,0-1 0,0 1 0,1 0 0,-1-1 0,1 1 0,0-1 0,0 1 0,0-1 0,0 0 0,1 0 0,-1 0 0,1 0 0,0-1 0,0 1 0,0-1 0,0 1 0,0-1 0,1 0 0,-1 0 0,1-1 0,-1 1 0,1-1 0,0 0 0,-1 1 0,1-2 0,0 1 0,0 0 0,0-1 0,0 0 0,6 0 0,-7 0 0,1 0 0,0 0 0,0-1 0,0 0 0,-1 0 0,1 0 0,0 0 0,-1 0 0,1-1 0,-1 1 0,1-1 0,-1 0 0,0 0 0,0 0 0,0-1 0,3-2 0,-1 0 0,0-1 0,0 0 0,-1 0 0,0 0 0,0 0 0,-1-1 0,6-12 0,-1-8 0,-1 0 0,-1 0 0,4-40 0,-8 57 0,1-47 0,-4 72 0,-2 0 0,1-1 0,-7 17 0,-3 19 0,-29 206 0,1-4 0,-37 165 0,73-398 0,0 1 0,-2 0 0,0-1 0,-10 21 0,14-35 0,-1-1 0,1 0 0,-1 1 0,0-1 0,0 0 0,0 0 0,-1-1 0,1 1 0,-1-1 0,0 0 0,0 0 0,0 0 0,0 0 0,-1-1 0,1 1 0,-1-1 0,1 0 0,-1-1 0,0 1 0,0-1 0,-7 1 0,7-1 0,-1-1 0,1 1 0,0-1 0,-1-1 0,1 1 0,0-1 0,-1 0 0,1 0 0,0 0 0,0-1 0,0 0 0,0 0 0,0 0 0,1-1 0,-1 1 0,1-1 0,-1 0 0,1 0 0,0-1 0,0 0 0,0 1 0,1-1 0,-1 0 0,1-1 0,0 1 0,0 0 0,0-1 0,1 0 0,0 0 0,-2-5 0,-3-9 0,1 0 0,1 0 0,1 0 0,1-1 0,1 1 0,0-38 0,2 45 0,0 1 0,1-1 0,1 1 0,0 0 0,1-1 0,0 1 0,0 0 0,1 1 0,8-15 0,-2 7 0,2 0 0,0 1 0,1 1 0,19-20 0,209-185 0,6-8 0,-218 198 0,-2-2 0,-1-1 0,-1-1 0,-2-1 0,35-77 0,-40 67 0,-2-1 0,-2-1 0,-2 0 0,8-73 0,-12 32 0,-5-139 0,-3 226 0,0 0 0,0 1 0,0-1 0,0 0 0,-1 1 0,1-1 0,0 1 0,-1-1 0,1 0 0,-1 1 0,0-1 0,1 1 0,-1-1 0,0 1 0,0 0 0,0-1 0,0 1 0,0 0 0,-2-2 0,2 3 0,0-1 0,0 1 0,-1-1 0,1 1 0,0 0 0,0 0 0,0-1 0,-1 1 0,1 0 0,0 0 0,-1 0 0,1 1 0,0-1 0,0 0 0,0 0 0,-1 1 0,1-1 0,0 0 0,0 1 0,0 0 0,0-1 0,-1 1 0,1-1 0,0 1 0,-1 1 0,-3 2 0,0 1 0,1-1 0,0 0 0,-1 1 0,2 0 0,-1 0 0,1 0 0,-5 8 0,-20 52 0,16-31 0,2 1 0,2 1 0,1 0 0,-3 42 0,3 148 0,7-200 0,2 0 0,0 0 0,2 0 0,1 0 0,1-1 0,1 1 0,2-2 0,12 28 0,-14-38 0,0 0 0,1-1 0,0 0 0,1 0 0,1 0 0,0-1 0,1-1 0,0 0 0,0 0 0,1-1 0,1-1 0,0 0 0,0-1 0,25 12 0,-25-15 0,0-1 0,1-1 0,-1 0 0,1 0 0,0-2 0,-1 0 0,1 0 0,0-1 0,0-1 0,18-3 0,-27 3 0,-1 0 0,1 0 0,-1-1 0,1 0 0,-1 0 0,0 0 0,0-1 0,0 1 0,0-1 0,0 0 0,0 0 0,-1 0 0,1-1 0,-1 1 0,0-1 0,0 0 0,0 0 0,-1 0 0,0 0 0,1 0 0,-1 0 0,-1-1 0,1 1 0,0-1 0,-1 0 0,1-4 0,2-15 0,0 0 0,-2 0 0,-1-44 0,-1 51 0,1-15 0,0 21 0,-1-1 0,1 1 0,-2 0 0,0-1 0,0 1 0,-1 0 0,0 0 0,-1 0 0,0 0 0,-6-14 0,8 24 0,1 0 0,-1-1 0,0 1 0,0 0 0,1-1 0,-1 1 0,0 0 0,0 0 0,0 0 0,0 0 0,-1 0 0,1 0 0,0 0 0,0 0 0,0 0 0,-1 0 0,1 1 0,0-1 0,-1 1 0,1-1 0,-1 1 0,1-1 0,-1 1 0,1 0 0,-1 0 0,1-1 0,-1 1 0,1 0 0,-1 1 0,1-1 0,-1 0 0,1 0 0,-1 1 0,1-1 0,-1 0 0,-1 2 0,0 0 0,0 0 0,0 0 0,0 0 0,0 0 0,1 1 0,-1-1 0,1 1 0,-1 0 0,1 0 0,0 0 0,0 0 0,0 0 0,-2 7 0,-4 15 0,2 0 0,0 1 0,2 0 0,1 0 0,1 0 0,2 44 0,0-56 0,1-1 0,0 0 0,1 1 0,0-1 0,1 0 0,0 0 0,1-1 0,11 24 0,-10-27 0,1 1 0,0-2 0,0 1 0,0-1 0,1 0 0,1 0 0,-1-1 0,1 0 0,1 0 0,-1-1 0,18 10 0,-12-9 0,1-1 0,-1-1 0,1 0 0,0-1 0,0 0 0,0-2 0,0 1 0,0-2 0,31-1 0,-40 0 0,1 0 0,0 0 0,-1-1 0,1 0 0,-1 0 0,0-1 0,1 0 0,-1 0 0,8-4 0,-11 4 0,1 0 0,-1 0-1,0-1 1,0 1 0,0-1-1,0 0 1,0 0 0,0 0-1,-1-1 1,1 1-1,-1 0 1,0-1 0,0 1-1,-1-1 1,4-8 0,-3 4-31,0 0 0,-1 0 0,0 0 0,0-9 0,0-34-641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38.0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83 32623,'-1'-8'16,"0"2"1,0-1 0,0 1 0,0-1 0,-1 1 1,-4-11-1,5 15-16,0 1 0,0-1 0,0 1 0,0-1 0,-1 1 0,1-1 0,0 1 0,-1-1 0,1 1 0,-1 0 0,1 0 0,-1 0 0,0 0 0,1 0 0,-1 0 0,0 1 0,0-1 0,1 0 0,-1 1 0,0-1 0,0 1 0,0 0 0,0 0 0,-2 0 0,-2-1-1,0 1 0,0 0 0,0 0 0,0 1 0,0 0 0,0 0 0,1 0 0,-1 0 0,0 1 0,1 0 0,-1 1 0,-8 4 0,10-4 0,0 1 0,0 0 0,0 0 0,0 0 0,0 0 0,1 1 0,-1-1 0,1 1 0,1 0 0,-1 0 0,1 0 0,0 1 0,-3 8 0,2-5 0,0 1 0,0 0 0,1 0 0,1 0 0,0 0 0,0 0 0,1 0 0,0 0 0,0 1 0,4 14 0,-3-20 0,1 0 0,-1 0 0,1-1 0,0 1 0,1-1 0,-1 1 0,1-1 0,0 0 0,0 0 0,0 0 0,0 0 0,1 0 0,0-1 0,0 1 0,0-1 0,0 0 0,0 0 0,0-1 0,1 1 0,0-1 0,-1 0 0,7 1 0,7 2 0,-1-2 0,1 0 0,0-1 0,0 0 0,0-2 0,0 0 0,25-4 0,-39 3 0,1 0 0,0 0 0,-1 0 0,1 0 0,-1-1 0,0 0 0,0 0 0,1 0 0,-1 0 0,0-1 0,-1 1 0,1-1 0,0 0 0,-1 0 0,0-1 0,1 1 0,-1-1 0,-1 1 0,1-1 0,0 0 0,-1 0 0,0 0 0,0-1 0,0 1 0,1-5 0,0-1 0,-1 0 0,0 0 0,0 0 0,-1-1 0,-1 1 0,1 0 0,-2 0 0,1-1 0,-2 1 0,-2-14 0,2 19 0,1 0 0,-1 1 0,0-1 0,0 1 0,0-1 1,-1 1-1,0 0 0,0 0 0,0 0 0,0 0 0,-1 1 0,1-1 0,-1 1 0,0 0 0,0 0 1,0 0-1,0 1 0,-9-5 0,6 4-3,0 1 0,0-1 0,0 1 1,0 0-1,0 1 0,0 0 0,-1 0 0,1 1 1,-1 0-1,1 0 0,0 0 0,-10 3 0,14-3-27,0 1 0,0 0 0,0 0 0,0 0 0,1 0 0,-1 1 0,0-1 0,1 1 0,-1 0 0,1 0 0,-1-1 0,1 2 0,0-1 0,0 0 0,0 0 0,0 1 0,0-1 0,0 1 0,1-1 0,-1 1 0,1 0 0,0 0 0,0 0 0,0 0 0,0 0 0,0 0 0,0 3 0,-4 49-2665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39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1 857 32431,'0'26'90,"-1"-6"-65,1 0 0,1 0-1,1 0 1,6 28 0,-7-43-25,1 0 0,0 0 1,0 0-1,0 0 1,0 0-1,1 0 1,0-1-1,0 0 1,0 1-1,0-1 1,1 0-1,-1 0 1,1-1-1,0 1 1,0-1-1,1 0 1,-1 0-1,1 0 1,-1-1-1,1 1 0,9 2 1,-9-3 0,-1 0 0,1-1 0,0 0 1,-1 0-1,1 0 0,0 0 0,0-1 0,0 0 0,0 0 1,0 0-1,0 0 0,-1-1 0,1 0 0,0 0 0,0 0 0,-1-1 1,1 1-1,0-1 0,-1 0 0,0 0 0,1-1 0,-1 0 1,0 1-1,0-1 0,-1-1 0,1 1 0,0 0 0,-1-1 0,4-6 1,3-7 3,-1-1 1,-1 0 0,-1 0 0,0-1-1,7-38 1,8-102 5,-22 155-11,18-593 34,-18 463-36,-3 115 2,0 26 0,2-6 0,-8 33 0,1 1 0,2 0 0,2 0 0,-1 62 0,4-86 0,-1 262 0,2-163 0,1-56 0,2-1 0,2 0 0,2 1 0,27 94 0,-21-118 0,-13-30 0,0 0 0,1 1 0,-1-1 0,0 0 0,0 1 0,1-1 0,-1 0 0,0 1 0,1-1 0,-1 0 0,1 0 0,-1 0 0,0 1 0,1-1 0,-1 0 0,1 0 0,-1 0 0,0 0 0,1 0 0,-1 0 0,1 1 0,-1-1 0,1 0 0,0-1 0,0 1 0,-1 0 0,1-1 0,0 1 0,0-1 0,0 0 0,-1 1 0,1-1 0,0 0 0,-1 1 0,1-1 0,-1 0 0,1 0 0,-1 0 0,1 1 0,-1-1 0,1-2 0,11-25 0,-2-1 0,13-56 0,-1 0 0,-14 58 0,1 1 0,2 0 0,0 1 0,16-26 0,-23 45 0,-1 0 0,1 1 0,1-1 0,-1 1 0,1-1 0,-1 2 0,2-1 0,-1 0 0,0 1 0,1 0 0,0 0 0,0 0 0,0 1 0,0 0 0,1 0 0,-1 1 0,1 0 0,0 0 0,-1 0 0,1 1 0,12-1 0,-17 2 0,1 0 0,-1 0 0,0 1 0,0-1 0,0 0 0,0 1 0,0 0 0,1-1 0,-1 1 0,0 0 0,-1 0 0,1 0 0,0 0 0,0 0 0,0 1 0,0-1 0,-1 0 0,1 1 0,2 3 0,-2-1 0,1-1 0,-1 2 0,0-1 0,0 0 0,0 0 0,-1 1 0,0-1 0,0 0 0,1 6 0,0 10-6,-1-1 1,0 1-1,-4 29 0,2-44 2,1 0 4,-1 0 0,0 0-1,0 0 1,-1 0 0,0 0-1,1 0 1,-2 0-1,1 0 1,0-1 0,-1 1-1,0-1 1,0 0 0,-4 4-1,1-1 1,-1-1 0,0 0 0,0 0 0,-1 0 0,0-1 0,-15 8 0,6-6 0,-1 0 0,0-1 0,0-1 0,0-1 0,0 0 0,-32 2 0,45-6 0,-3 1 0,0-1 0,-1 0 0,1 0 0,0-1 0,-12-2-1,18 3 2,0-1-1,0 0 0,0 0 0,0 0 1,0 0-1,0 0 0,0 0 0,1-1 1,-1 1-1,0-1 0,1 1 0,-1-1 1,1 1-1,-1-1 0,1 0 0,0 0 0,0 1 1,0-1-1,0 0 0,0 0 0,0 0 1,1-1-1,-1 1 0,0-4 0,0-2 0,0 0 0,0 0 0,1 0 0,0 0 0,1-10 0,0 17 0,-1 0 0,1 1 0,0-1 0,-1 0-1,1 0 1,0 1 0,-1-1 0,1 1 0,0-1 0,0 0-1,-1 1 1,1 0 0,0-1 0,0 1 0,0-1-1,0 1 1,0 0 0,0 0 0,0-1 0,0 1 0,0 0-1,-1 0 1,1 0 0,0 0 0,0 0 0,0 0-1,0 0 1,0 1 0,0-1 0,0 0 0,1 1 0,2 0 0,0-1 0,-1 1 0,1 0 0,-1 0 0,1 0 0,-1 1 0,1-1 0,3 4 0,7 8 0,-1 1 0,0 0 0,18 27 0,-16-20 0,26 27 0,-31-38 0,0-1 0,1-1 0,0 1 0,0-2 0,0 1 0,1-2 0,0 0 0,1 0 0,23 7 0,-14-8 0,0-1 1,0 0 0,0-2 0,0-1 0,29-1 0,-47-1 1,0 1-1,0-1 0,-1 0 1,1 0-1,0 0 0,0-1 0,-1 1 1,1-1-1,-1 0 0,0 0 1,1 0-1,-1 0 0,0-1 0,0 1 1,0-1-1,-1 0 0,1 0 1,-1 0-1,1 0 0,-1 0 1,3-5-1,2-7-2,0 1 1,-1 0 0,0-1-1,3-16 1,2-19 0,-2 0 0,-3-1 0,-2 0 0,-3-83 0,-1 94 0,0 39 0,0 0 0,0 1 0,0-1 0,0 0 0,0 1 0,0-1 0,0 1 0,0-1 0,-1 0 0,1 1 0,0-1 0,0 1 0,0-1 0,-1 1 0,1-1 0,0 1 0,-1-1 0,1 1 0,0-1 0,-1 1 0,1-1 0,-1 1 0,1-1 0,-1 1 0,1 0 0,-1-1 0,1 1 0,-1 0 0,1-1 0,-1 1 0,1 0 0,-1 0 0,1 0 0,-1-1 0,0 1 0,1 0 0,-1 0 0,0 0 0,1 0 0,-2 0 0,0 0 0,0 1 0,0-1 0,0 1 0,0-1 0,0 1 0,1 0 0,-1-1 0,0 1 0,0 0 0,0 0 0,1 1 0,-3 1 0,-2 2 0,1 2 0,0-1 0,0 1 0,1-1 0,-1 1 0,1 0 0,1 1 0,0-1 0,0 1 0,0 0 0,1-1 0,-2 14 0,-1 6 0,2-1 0,0 44 0,3-62 0,-1 15 0,2 0 0,0-1 0,1 1 0,8 31 0,-8-49 0,-1 1 0,1-1 0,0 0 0,0 0 0,0 0 0,1-1 0,0 1 0,0-1 0,0 1 0,0-1 0,1 0 0,-1 0 0,1 0 0,0-1 0,0 1 0,1-1 0,-1 0 0,1 0 0,-1-1 0,1 1 0,0-1 0,0 0 0,0 0 0,10 1 0,-3 0 0,1-2 0,-1 1 0,15-1 0,-24-1 0,1 0 0,-1-1 0,1 1 0,-1-1 0,1 1 0,-1-1 0,1 0 0,-1 0 0,0 0 0,0-1 0,1 1 0,-1-1 0,0 0 0,0 0 0,0 0 0,3-3 0,0-3 0,-1-1 0,0 1 0,0-1 0,-1 0 0,0 0 0,0-1 0,-1 1 0,3-19 0,10-81 0,-11 30 0,-7 59 0,-5 52 0,3-7 0,1 0 0,1 0 0,1 0 0,2 0 0,5 38 0,-5-58 0,0-1 0,1 0 0,-1 0 0,1 0 0,0 0 0,1 0 0,-1 0 0,1 0 0,-1-1 0,1 1 0,0-1 0,0 0 0,1 0 0,-1 0 0,1 0 0,-1-1 0,1 1 0,5 2 0,-6-4 0,0 0 0,-1 0 0,1 0 0,0 0 0,-1 0 0,1-1 0,0 1 0,0-1 0,0 0 0,-1 1 0,1-1 0,0-1 0,0 1 0,0 0 0,0-1 0,-1 1 0,1-1 0,0 0 0,0 0 0,-1 0 0,1 0 0,-1-1 0,1 1 0,-1-1 0,0 1 0,1-1 0,-1 0 0,0 0 0,0 0 0,2-3 0,9-15 0,-1 0 0,-1-1 0,-1 0 0,-1 0 0,0-1 0,7-34 0,-6 22 0,2-11 0,-9 31 0,1 1 0,0 0 0,0 0 0,8-14 0,-12 27 0,0 0 0,0 1 0,0-1 0,0 0 0,0 0 0,0 0 0,1 0 0,-1 0 0,0 0 0,0 0 0,0 0 0,0 0 0,0 0 0,0 1 0,0-1 0,1 0 0,-1 0 0,0 0 0,0 0 0,0 0 0,0 0 0,0 0 0,1 0 0,-1 0 0,0 0 0,0 0 0,0 0 0,0 0 0,0 0 0,0 0 0,1 0 0,-1 0 0,0 0 0,0-1 0,0 1 0,0 0 0,0 0 0,0 0 0,0 0 0,1 0 0,-1 0 0,0 0 0,0 0 0,0 0 0,0 0 0,0-1 0,0 1 0,0 0 0,0 0 0,0 0 0,3 33 0,-4 60 0,0-44 0,-9 96 0,-44 229 0,25-204 0,22-126 0,-16 84 0,20-115 0,-1 0 0,0-1 0,-1 0 0,-1 0 0,0 0 0,0-1 0,-13 17 0,15-23 0,-1-1 0,0 1 0,0-1 0,0 0 0,0 0 0,-1 0 0,1-1 0,-1 0 0,0 0 0,0-1 0,0 1 0,-1-1 0,1 0 0,0-1 0,-11 2 0,-5-2 0,0 0 0,0-1 0,-28-3 0,42 2 0,1 0 0,0 0 0,0-1 0,0 1 0,1-1 0,-1-1 0,0 1 0,1-1 0,-1-1 0,1 1 0,0-1 0,0 0 0,0 0 0,1-1 0,-7-6 0,7 5 0,0-1 0,0 1 0,1-1 0,0 0 0,1 0 0,-1-1 0,2 1 0,-1-1 0,1 0 0,0 1 0,0-1 0,1 0 0,-1-14 0,2 2 0,1 0 0,1 1 0,0-1 0,2 1 0,0-1 0,1 1 0,1 0 0,1 1 0,0 0 0,2 0 0,0 0 0,20-29 0,10-5 0,1 2 0,76-74 0,-59 72 0,2 3 0,1 2 0,3 3 0,2 3 0,1 2 0,2 4 0,2 3 0,110-36 0,-166 64-71,-11 3-41,1 0 1,0 0 0,-1-1-1,1 1 1,-1-1 0,1 1-1,-1-1 1,0 0 0,4-3-1,-2-7-5362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9:39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32303,'0'-8'304,"0"6"-176,22 2-96,22 0-32,20 15 0,19 39 0,2 31 0,-4 27 0,-23 22 0,-20 3 0,-18 0 0,-20-15 0,0-12 0,-45-8 0,-18-13 0,-20-7 0,-11-17-48,-11-15-704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0:40.21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10 838 29934,'-3'-71'2774,"2"68"-2720,0 7-54,-2 14-22,2 16 19,1-2 2,0 0 1,8 48-1,-6-70 1,0-1 0,1 1 0,-1 0 0,2-1 0,0 0 0,0 0 0,0 0 0,1 0 0,1-1 0,-1 0 0,2 0 0,10 12 0,-14-18 0,1 1 0,-1-1 0,0 0 1,1 0-1,-1-1 0,1 1 0,0-1 0,0 1 0,-1-1 0,1 0 1,0-1-1,0 1 0,0-1 0,0 1 0,0-1 0,0 0 1,0-1-1,0 1 0,0-1 0,0 0 0,0 0 0,0 0 0,-1 0 1,1-1-1,0 1 0,-1-1 0,1 0 0,-1 0 0,0 0 0,1-1 1,-1 1-1,0-1 0,0 0 0,-1 0 0,4-4 0,6-9 3,-1 0 0,-1-1 1,0 0-1,-2-1 0,0 0 0,0 0 0,-2-1 0,-1 0 0,6-30 0,-4-9-12,0-108 0,-7 106-4,0 34 10,0 14 2,-1 0 1,2 0 0,0 0 0,0 0 0,1 0 0,0 1-1,1-1 1,5-11 0,-8 22 0,1 0 0,-1 0 0,0 0-1,1 0 1,-1 0 0,1 0 0,0 0 0,-1 0 0,1 0-1,0 0 1,-1 1 0,1-1 0,0 0 0,0 1 0,0-1 0,0 0-1,0 1 1,0-1 0,0 1 0,0-1 0,0 1 0,0 0-1,0-1 1,0 1 0,0 0 0,0 0 0,0 0 0,0 0 0,0 0-1,0 0 1,0 0 0,0 0 0,0 0 0,0 0 0,0 1 0,0-1-1,1 0 1,-1 1 0,-1-1 0,1 1 0,0-1 0,0 1-1,0-1 1,0 1 0,0 0 0,1 0 0,4 5-2,0-1 0,0 1 1,0 0-1,7 11 0,-10-12 2,4 3 0,-3-1 0,0-2 1,1 1-1,0 0 0,0-1 1,0 0-1,1 0 0,11 8 1,-14-17 9,-3 2-10,0 0 1,0 0-1,0 0 0,-1-1 0,1 1 0,0 0 0,-1 0 0,0 0 0,1 0 0,-1 0 0,0 0 0,0 0 0,0 0 1,0 0-1,0 0 0,-1 0 0,1 1 0,-1-1 0,1 0 0,-1 1 0,1-1 0,-1 1 0,0 0 0,0 0 1,0-1-1,0 1 0,0 0 0,0 1 0,0-1 0,0 0 0,-2 0 0,1 0 0,-1 0 0,1 1 0,0-1 0,0 1 0,0 0 0,0 0 0,0 0 0,0 0 0,0 0 0,0 1 0,-1 0 0,1-1 0,0 1 0,0 0 0,1 0 0,-1 1 0,0-1 0,0 1 0,1-1 0,-1 1 0,0 0 0,1 0 0,0 0 0,-4 4 0,-1 4 0,1 0 0,0 0 0,0 0 0,1 1 0,0 0 0,1 0 0,0 0 0,1 1 0,1-1 0,-3 18 0,0 16 0,2 62 0,3-94 0,0 0 0,1 0 0,1 0 0,0 0 0,1 0 0,0-1 0,1 1 0,0-1 0,1 0 0,0 0 0,1 0 0,1-1 0,-1 0 0,2 0 0,0 0 0,0-1 0,1-1 0,0 1 0,16 12 0,-17-16 0,0 0 0,0-1 0,1 0 0,0 0 0,0 0 0,0-2 0,1 1 0,-1-1 0,15 3 0,2-2 0,-1-2 0,40 0 0,-56-2 0,0-1 0,0-1 0,0 1 0,0-1 0,-1-1 0,1 0 0,-1 0 0,0-1 0,1 1 0,-2-2 0,1 1 0,0-1 0,-1-1 0,0 1 0,0-1 0,-1 0 0,0-1 0,0 0 0,0 1 0,7-13 0,-1 0 0,-1 0 0,-1 0 0,-1-1 0,0 0 0,-2-1 0,0 0 0,5-32 0,-2-15 0,-4 0 0,-3 0 0,-8-114 0,4 167 4,0 0 0,-1 0 0,-1 0 0,0 1 0,-2-1 0,1 1 0,-11-21 0,15 34-4,0 0 0,0 1 0,0-1 0,-1 0 0,1 0 0,0 1 0,-1-1 0,1 0 0,-1 1 0,1-1 0,-1 0 0,1 1 0,-1-1 0,1 1 0,-1-1 0,1 1 0,-1-1 0,0 1 0,1-1 0,-1 1 0,0-1 0,0 1 0,1 0 0,-1 0 0,0-1 0,0 1 0,1 0 0,-1 0 0,0 0 0,0 0 0,0 0 0,1 0 0,-1 0 0,0 0 0,0 0 0,0 0 0,1 0 0,-1 1 0,0-1 0,0 0 0,1 0 0,-1 1 0,-1 0 0,0 1 0,0 0 0,-1 0 0,1 1 0,0-1 0,1 0 0,-1 1 0,0 0 0,1-1 0,-1 1 0,-1 5 0,-3 12 0,0 0 0,1 1 0,2-1 0,-3 30 0,4 89 0,2-87 0,0 2 0,3 0 0,1-1 0,3 1 0,2-1 0,3 0 0,25 71 0,-34-116 0,0-1 0,0 0 0,0 0 0,1 0 0,0 0 0,1-1 0,4 7 0,-6-11 0,-1 0 0,0 0 0,0 0 0,1-1 0,-1 1 0,1-1 0,-1 1 0,1-1 0,0 0 0,0 0 0,-1 0 0,1 0 0,0-1 0,0 1 0,0-1 0,0 0 0,0 0 0,0 0 0,0 0 0,0 0 0,4-1 0,-5 0 0,1 0 0,0 0 0,0 0 0,-1 0 0,1 0 0,-1-1 0,1 1 0,-1-1 0,1 0 0,-1 0 0,0 0 0,0 0 0,0 0 0,0 0 0,0 0 0,-1-1 0,3-3 0,23-51 0,-24 47 0,13-35 0,11-57 0,-16 53 0,19-47 0,-29 90-1,1 1 0,1-1 0,-1 1 0,1 0-1,0 0 1,0 0 0,0 0 0,0 1 0,1-1 0,0 1 0,0 0 0,0 0 0,1 0 0,-1 0-1,1 1 1,0 0 0,0 0 0,0 0 0,0 1 0,1 0 0,-1 0 0,1 0 0,-1 0 0,1 1-1,0 0 1,-1 0 0,1 1 0,11 0 0,-12 0 1,-2-1 0,0 1 0,-1 0 0,1 0 0,0 0 0,-1 0 0,1 0 0,-1 1 0,1-1 0,0 1 0,-1-1 0,1 1 0,-1 0 0,1 0 0,-1 0 0,1 1 0,-1-1 0,0 1 0,0-1 0,0 1 0,0 0 0,3 2 0,-43-1 32,31-3-32,1 0 0,0 1 0,0-1 0,-1 1 0,1 1 0,0-1 0,0 1 0,0 0 0,0 1 0,0-1 0,1 1 0,-10 6 0,7-3 0,0 1 0,1 1 0,0-1 0,0 1 0,1 0 0,0 1 0,-7 11 0,4-3 0,0 1-1,2 0 1,0 0-1,1 1 1,1 0-1,0 0 1,2 0-1,0 0 1,1 1-1,2 37 1,0-51-2,0 0 1,1 1-1,0-1 1,0 0-1,0 0 1,1 0-1,0 0 1,0 0-1,0 0 1,1-1-1,0 1 1,0-1-1,1 1 1,-1-1-1,1 0 1,0-1-1,0 1 1,7 5-1,-4-5 2,0 0 1,1 0-1,-1 0 0,1-1 0,0 0 0,0-1 0,0 0 0,1 0 0,-1-1 1,1 0-1,-1 0 0,14 0 0,-8-1 3,-1 0 1,1-1-1,-1-1 0,1 0 1,-1-1-1,1 0 0,22-7 1,-30 6-4,1 0 0,-1 0 1,0-1-1,0 1 0,0-1 1,-1-1-1,1 1 0,-1-1 1,0 0-1,0 0 0,-1 0 0,1-1 1,-1 0-1,0 1 0,-1-2 1,5-9-1,-2 2 0,-1 0 0,-1 0 0,0-1 0,-1 0 0,-1 1 0,2-21 0,-5-88 0,0 111 0,1-2 0,-1 1 0,-1-1 0,0 0 0,-1 1 0,-1 0 0,0-1 0,-1 1 0,0 1 0,-1-1 0,-12-20 0,18 33 0,0 0 0,0 0 0,-1-1 0,1 1 0,0 0 0,0 0 0,0 0 0,0 0 0,0-1 0,0 1 0,0 0 0,-1 0 0,1 0 0,0 0 0,0 0 0,0-1 0,0 1 0,-1 0 0,1 0 0,0 0 0,0 0 0,0 0 0,-1 0 0,1 0 0,0 0 0,0 0 0,0 0 0,-1 0 0,1 0 0,0 0 0,0 0 0,0 0 0,-1 0 0,1 0 0,0 0 0,0 0 0,0 0 0,-1 0 0,1 0 0,0 0 0,0 0 0,0 1 0,0-1 0,-1 0 0,1 0 0,-4 13 0,2 23 0,1 1 0,7 67 0,-4-91 0,1 0 0,0-1 0,1 0 0,0 0 0,0 0 0,1 0 0,1-1 0,0 0 0,1 0 0,0 0 0,1-1 0,10 12 0,-8-13 0,-1 0 0,1 0 0,0-1 0,19 12 0,-25-18 0,0 1 0,1-1 0,-1 0 0,0-1 0,1 1 0,0-1 0,-1 0 0,1 0 0,0 0 0,-1-1 0,1 1 0,0-1 0,0 0 0,0-1 0,-1 1 0,7-2 0,-8 1 0,0-1 0,1 1 0,-1-1 0,-1 0 0,1 0 0,0 0 0,0 0 0,-1 0 0,1 0 0,-1-1 0,1 1 0,-1-1 0,0 0 0,0 1 0,0-1 0,1-5 0,3-4 0,0-1 0,6-23 0,18-105 0,-26 111 0,1 0 0,1 0 0,2 1 0,1 0 0,2 0 0,15-31 0,-24 56 0,1 1 0,-1-1 0,0 1 0,1 0 0,0 0 0,0 0 0,0 0 0,5-3 0,-7 6 0,0-1 0,0 0 0,0 1 0,0-1 0,0 1 0,0-1 0,0 1 0,0 0 0,0-1 0,1 1 0,-1 0 0,0 0 0,0 0 0,0 0 0,1 0 0,-1 0 0,0 0 0,0 0 0,0 1 0,0-1 0,1 0 0,-1 1 0,0-1 0,0 1 0,0-1 0,0 1 0,0-1 0,0 1 0,0 0 0,0 0 0,0-1 0,0 1 0,-1 0 0,1 0 0,1 1 0,8 15 0,-1 1 0,0 0 0,-1 0 0,-1 0 0,9 36 0,-8-26 0,2 3 0,-1 0 0,-2 1 0,-2-1 0,0 1 0,-2 1 0,-2-1 0,-2 34 0,0-61 0,1 0 0,-1 0 0,0 0 0,0-1 0,-1 1 0,1-1 0,-1 1 0,0-1 0,0 1 0,-1-1 0,1 0 0,-1 0 0,0 0 0,0 0 0,0-1 0,-1 1 0,1-1 0,-1 0 0,0 0 0,0 0 0,0 0 0,0-1 0,0 0 0,-1 0 0,1 0 0,-8 2 0,-6 1 0,-1-1 0,0-1 0,0-1 0,0-1 0,-24-1 0,32-4 0,11 4 0,0 0 0,0 1 0,1-1 0,-1 0 0,0 0 0,0 0 0,0 0 0,0 0 0,1 0 0,-1 0 0,0 0 0,0 0 0,0 0 0,0 0 0,1 0 0,-1-1 0,0 1 0,0 0 0,0 0 0,0 0 0,1 0 0,-1 0 0,0 0 0,0 0 0,0 0 0,0 0 0,0-1 0,0 1 0,1 0 0,-1 0 0,0 0 0,0 0 0,0 0 0,0 0 0,0-1 0,0 1 0,0 0 0,0 0 0,0 0 0,0 0 0,0-1 0,0 1 0,0 0 0,0 0 0,0 0 0,0 0 0,0-1 0,0 1 0,0 0 0,0 0 0,0 0 0,0 0 0,0-1 0,0 1 0,0 0 0,0 0 0,0 0 0,0 0 0,0 0 0,0-1 0,-1 1 0,1 0 0,0 0 0,0 0 0,0 0 0,54-13 0,-1-2 0,-1-2 0,0-2 0,63-35 0,-98 46 0,-1-2 0,-1 0 0,0-1 0,0-1 0,-1 0 0,-1-1 0,0 0 0,-1-1 0,0 0 0,-1-1 0,-1-1 0,0 0 0,-1 0 0,-1-1 0,0 1 0,9-34 0,-10 14 0,-2 0 0,-2 0 0,-1 0 0,-3-44 0,0 23 0,1 56 0,1 1 0,-1-1 0,0 1 0,1 0 0,-1-1 0,0 1 0,1 0 0,-1-1 0,0 1 0,1 0 0,-1-1 0,1 1 0,-1 0 0,0 0 0,1 0 0,-1-1 0,1 1 0,-1 0 0,1 0 0,-1 0 0,1 0 0,-1 0 0,1 0 0,-1 0 0,1 0 0,-1 0 0,0 0 0,1 0 0,-1 0 0,1 0 0,-1 0 0,1 1 0,2-1 0,4 1 0,-1 0 0,1 0 0,0 0 0,0 1 0,-1 0 0,1 0 0,-1 1 0,0 0 0,0 0 0,0 0 0,0 1 0,0 0 0,6 6 0,3 3 0,0 1 0,-1 1 0,17 21 0,-18-19 0,-1 1 0,0 0 0,-2 1 0,0 0 0,10 28 0,-16-36 0,0 0 0,-1 1 0,-1 0 0,0-1 0,0 1 0,-1 0 0,-1 0 0,0 0 0,-1-1 0,0 1 0,-4 16 0,3-20 0,-1 0 0,-1 0 0,0-1 0,0 0 0,0 0 0,-1 0 0,0 0 0,0-1 0,-1 0 0,1 0 0,-1 0 0,-9 6 0,-6 4 0,0-2 0,-38 20 0,47-27 0,2-1 0,0 0 0,-1-1 0,1 0 0,-1-1 0,0 0 0,-1-1 0,1 0 0,0-1 0,-16 2 0,25-6 0,1 0 0,0 0 0,0 0 0,0 0 0,0 0 0,0 0 0,1-1 0,-1 1 0,0 0 0,1 0 0,0-1 0,0 1 0,-1 0 0,1-1 0,1 1 0,-1 0 0,0-1 0,0 1 0,1 0 0,0 0 0,-1-1 0,1 1 0,0 0 0,0 0 0,2-3 0,7 0 0,1 1 0,0 1 0,0 0 0,0 1 0,1 0 0,-1 0 0,0 1 0,23 2 0,31-6 0,-39 2 0,-2-2 0,1-1 0,0 0 0,41-19 0,-57 21 0,0-1 0,0-1 0,0 1 0,-1-1 0,0-1 0,0 0 0,0 0 0,-1 0 0,0-1 0,-1 0 0,0 0 0,0-1 0,0 0 0,6-15 0,-6 9 0,-1 0 0,0-1 0,-1 1 0,-1-1 0,2-28 0,-4-83 0,-1 71 0,0 43 0,1 9 0,-1 0 0,0 0 0,0 0 0,0 0 0,0 0 0,0 0 0,-1 0 0,1 0 0,-1 0 0,0 1 0,-1-1 0,1 0 0,-1 1 0,-2-6 0,4 9 0,0 0 0,-1-1 0,1 1 0,0 0 0,0 0 0,0 0 0,-1 0 0,1 0 0,0 0 0,0 0 0,-1-1 0,1 1 0,0 0 0,0 0 0,-1 0 0,1 0 0,0 0 0,0 0 0,0 0 0,-1 0 0,1 0 0,0 1 0,0-1 0,-1 0 0,1 0 0,0 0 0,0 0 0,-1 0 0,1 0 0,0 0 0,0 0 0,0 1 0,-1-1 0,1 0 0,0 0 0,0 0 0,0 0 0,0 1 0,0-1 0,-1 0 0,1 0 0,0 0 0,0 1 0,0-1 0,0 0 0,0 1 0,-4 10 0,1 0 0,0 0 0,0 0 0,1 1 0,1-1 0,0 1 0,1-1 0,1 18 0,-1 0 0,0-25 0,-1 37 0,1 1 0,12 77 0,-10-107 0,0-1 0,1 0 0,1 0 0,0 0 0,0 0 0,1-1 0,0 1 0,1-1 0,0 0 0,1-1 0,0 0 0,0 0 0,1 0 0,0-1 0,13 10 0,-17-15 0,-1 0 0,1-1 0,0 1 0,0-1 0,0 0 0,0 0 0,0-1 0,1 1 0,-1-1 0,0 0 0,1 0 0,-1 0 0,1 0 0,-1-1 0,1 0 0,-1 0 0,1 0 0,-1-1 0,1 1 0,-1-1 0,1 0 0,-1 0 0,0-1 0,1 1 0,-1-1 0,0 0 0,0 0 0,0-1 0,0 1 0,-1-1 0,1 0 0,-1 1 0,1-2 0,-1 1 0,5-7 0,0-4 0,0-1 0,-1 0 0,0 0 0,-1 0 0,-1-1 0,4-19 0,9-96 0,-15 95 0,1 0 0,18-66 0,-21 100 0,-1-1 0,1 1 0,0-1 0,0 1 0,0 0 0,0-1 0,1 1 0,-1 0 0,1 0 0,-1 0 0,1 0 0,-1 0 0,1 0 0,0 1 0,0-1 0,0 1 0,0-1 0,0 1 0,4-2 0,0 1 0,0 1 0,-1 0 0,1 0 0,0 1 0,-1-1 0,12 2 0,3-1 0,-25 1 0,-1-1 0,1 1 0,0-1 0,0 2 0,0-1 0,0 0 0,0 1 0,0 0 0,1 0 0,-1 1 0,0-1 0,-7 7 0,4-3 0,1 0 0,1 1 0,-1 0 0,1 0 0,0 0 0,-8 15 0,5-7 0,2 0 0,0 0 0,1 0 0,1 1 0,0 0 0,1 0 0,1 0 0,-2 18 0,3-19 0,2-1 0,0 1 0,0-1 0,1 0 0,1 1 0,0-1 0,6 18 0,-5-25 0,0-1 0,0 1 0,0-1 0,1 0 0,0 0 0,0 0 0,0-1 0,1 1 0,0-1 0,0 0 0,0 0 0,1-1 0,0 0 0,0 0 0,0 0 0,10 5 0,2-3 0,0 0 0,1-1 0,-1-1 0,1 0 0,0-2 0,0 0 0,0-1 0,0-1 0,0 0 0,28-6 0,-36 4 0,0 0 0,-1-1 0,1-1 0,0 0 0,-1 0 0,0-1 0,0-1 0,0 1 0,-1-2 0,0 1 0,0-1 0,-1 0 0,1-1 0,-2 0 0,1-1 0,-1 1 0,0-1 0,-1-1 0,0 1 0,-1-1 0,0 0 0,0 0 0,-1-1 0,0 1 0,4-22 0,-4 4 0,-1-1 0,-1 0 0,-1 0 0,-2 0 0,-6-38 0,6 59 0,-1 1 0,0 0 0,0 1 0,-1-1 0,0 0 0,0 1 0,-1-1 0,-4-6 0,6 10 0,0 1 0,0-1 0,0 1 0,0 0 0,-1 0 0,1 0 0,-1 0 0,1 0 0,-1 0 0,0 0 0,0 1 0,0 0 0,0-1 0,0 1 0,0 0 0,0 1 0,0-1 0,0 0 0,-6 1 0,7 0 0,0 0 0,0 1 0,-1-1 0,1 1 0,0 0 0,0 0 0,0 0 0,0 0 0,1 0 0,-1 0 0,0 1 0,0-1 0,1 0 0,-1 1 0,1 0 0,-1-1 0,1 1 0,0 0 0,-1 0 0,1-1 0,0 1 0,0 0 0,0 0 0,1 0 0,-1 0 0,-1 4 0,-2 7 0,1 1 0,-4 25 0,7-38 0,-3 31 0,0 1 0,2-1 0,6 56 0,-4-82 0,0 0 0,0 0 0,1 0 0,0 0 0,0 0 0,0 0 0,1-1 0,-1 1 0,1-1 0,1 1 0,-1-1 0,1 0 0,0 0 0,0-1 0,1 1 0,-1-1 0,1 0 0,0 0 0,0-1 0,0 1 0,1-1 0,-1 0 0,1 0 0,-1-1 0,1 0 0,0 0 0,0 0 0,0-1 0,11 2 0,-10-3 0,-1 0 0,0 0 0,0 0 0,0-1 0,0 1 0,0-2 0,0 1 0,0-1 0,10-3 0,-12 2 0,0 1 0,-1-1 0,1 0 0,-1 0 0,1 0 0,-1 0 0,0 0 0,-1-1 0,1 1 0,0-1 0,-1 0 0,0 0 0,0 0 0,3-6 0,1-11 0,-1 0 0,-1 0 0,0 0 0,-2-1 0,0 1 0,-1-1 0,-4-28 0,3 5 0,0 37 0,-1-34 0,1 41 0,0 0 0,0-1 0,0 1 0,0 0 0,-1 0 0,1 0 0,0 0 0,-1-1 0,1 1 0,0 0 0,-1 0 0,1 0 0,-1 0 0,0 0 0,1 0 0,-1 0 0,0 0 0,0 0 0,1 0 0,-1 0 0,0 1 0,0-1 0,0 0 0,0 1 0,-1-2 0,1 3 0,0-1 0,1 0 0,-1 0 0,0 1 0,1-1 0,-1 1 0,1-1 0,-1 0 0,0 1 0,1-1 0,-1 1 0,1-1 0,0 1 0,-1 0 0,1-1 0,-1 1 0,1-1 0,0 1 0,-1 0 0,1-1 0,0 1 0,0 0 0,0 0 0,-1-1 0,1 1 0,0 0 0,0-1 0,0 1 0,0 0 0,0 0 0,0-1 0,0 1 0,1 0 0,-1 0 0,0 1 0,-3 28 0,2 0 0,1 0 0,1 0 0,9 51 0,-8-71 0,1 0 0,0 0 0,1 0 0,0 0 0,0-1 0,1 1 0,10 13 0,-11-17 0,0-1 0,1 0 0,0 0 0,0 0 0,1-1 0,-1 0 0,1 0 0,0 0 0,0 0 0,0-1 0,1 0 0,11 3 0,-11-3 0,1-1 0,0 0 0,0-1 0,0 0 0,0 0 0,0 0 0,0-1 0,0 0 0,0-1 0,0 0 0,12-3 0,-14 2 0,-1 0 0,0 0 0,1-1 0,-1 0 0,0 0 0,0 0 0,-1 0 0,1-1 0,-1 0 0,0 0 0,0 0 0,0 0 0,0-1 0,-1 0 0,1 0 0,3-7 0,2-7 0,-1-1 0,-1 1 0,0-1 0,-1-1 0,5-40 0,2-109 0,-11 139 0,1-389 0,-10 397 0,0 20 0,-4 14 0,5 2 0,1-1 0,0 1 0,1 0 0,1 0 0,0 1 0,-2 16 0,-3 90 0,7-94 0,-2 240 0,5-224 0,2 0 0,2-1 0,1 0 0,18 54 0,-24-94 0,26 66 0,-26-64 0,0 0 0,1 0 0,-1 0 0,1-1 0,0 1 0,0-1 0,0 1 0,0-1 0,1 1 0,-1-1 0,1 0 0,-1 0 0,1 0 0,0-1 0,-1 1 0,1-1 0,0 1 0,4 0 0,-6-2-1,-1 1 0,1-1 0,0 0 1,0 0-1,-1 0 0,1 0 0,0-1 0,0 1 0,-1 0 1,1 0-1,0 0 0,0-1 0,-1 1 0,1 0 0,0-1 1,-1 1-1,1 0 0,0-1 0,-1 1 0,1-1 0,-1 1 1,1-1-1,0 1 0,-1-1 0,0 0 0,1 1 0,-1-1 1,1 1-1,-1-1 0,0 0 0,1 0 0,-1 1 0,0-1 1,0 0-1,1 1 0,-1-1 0,0-1 0,2-34-624,-3 25 52,1-54-4648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12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170 30 32143,'-2'-2'20,"1"0"0,-1-1 0,-1 1 0,1 0 0,0 0 0,0 0 0,-1 0 0,1 0 0,-1 1 0,0-1 0,1 1 0,-1 0 0,0 0 0,0 0 0,0 0 0,0 0 0,0 0-1,0 1 1,0 0 0,0-1 0,0 1 0,0 0 0,0 1 0,0-1 0,0 0 0,0 1 0,0 0 0,0 0 0,0 0 0,0 0 0,-5 3 0,3-2-22,0 0-1,0 0 0,1 1 0,-1 0 0,1 0 1,-1 0-1,1 1 0,0-1 0,0 1 1,1 0-1,-1 0 0,1 1 0,0-1 0,0 1 1,0-1-1,0 1 0,-2 7 0,4-8 2,0 1 1,0-1-1,0 0 0,0 0 0,1 1 0,0-1 0,-1 0 0,2 1 1,-1-1-1,0 0 0,1 1 0,0-1 0,0 0 0,0 0 0,1 0 1,1 5-1,0-6 1,-1 0 1,0-1 0,1 1 0,-1 0 0,1-1-1,0 1 1,0-1 0,0 0 0,0 0-1,0 0 1,0-1 0,1 1 0,-1-1-1,1 1 1,-1-1 0,1 0 0,-1 0 0,7 0-1,11 1 8,0 0-1,1-1 0,34-4 1,-53 3-8,0 0 0,0-1 0,-1 1 1,1-1-1,0 0 0,0 0 0,0 0 0,-1-1 1,1 1-1,0 0 0,-1-1 0,1 0 1,-1 1-1,0-1 0,0 0 0,0 0 0,0-1 1,0 1-1,0 0 0,0-1 0,-1 1 1,1-1-1,-1 1 0,1-1 0,0-5 0,1-2 0,0-1 0,-1 1 0,-1-1 0,0 0 0,-1-18 0,0 27 0,0 0 0,0 0 0,-1-1-1,1 1 1,-1 0 0,1 0 0,-1 0 0,0 0 0,0 0 0,0 0 0,0 0-1,0 0 1,-1 1 0,1-1 0,0 0 0,-1 1 0,1-1 0,-1 1-1,0-1 1,1 1 0,-1 0 0,0 0 0,0-1 0,0 1 0,0 1 0,0-1-1,0 0 1,0 0 0,0 1 0,0-1 0,0 1 0,-4-1 0,-2 0-46,0 1 0,-1-1 0,1 1 0,0 0 1,-1 1-1,1 0 0,-16 4 0,-17 14-864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0:40.56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227 45 32463,'-10'-5'24,"-1"1"1,0 1 0,0 0-1,0 1 1,0 0-1,0 1 1,0 0 0,-1 0-1,-21 3 1,28-1-24,1 0 0,-1 0 0,1 0 0,0 0 0,0 1 0,-1 0 0,1 0 0,0 0 0,1 0-1,-1 1 1,0 0 0,1 0 0,-1 0 0,1 0 0,0 0 0,0 0 0,0 1 0,0 0 0,1-1 0,-1 1 0,1 0 0,0 0 0,0 0 0,1 1 0,-1-1 0,-1 9 0,1-7-1,1 0 0,0 1 0,0-1 0,1 0 0,-1 1 0,1-1 0,1 1 0,-1-1 0,1 1 0,0-1 0,1 0 0,-1 0 0,1 1 0,0-1 0,1 0 0,0-1 0,0 1 0,5 7 0,-2-6 0,-1 0 0,1-1 0,1 0 0,-1-1 0,1 0 0,0 1 0,0-2 0,1 1 0,0-1 0,-1-1 0,1 1 0,0-1 0,12 2 0,-8-1 1,0-1 0,0-1 0,0 0-1,0-1 1,0 0 0,0-1 0,1 0 0,-1-1 0,18-4 0,-25 4 0,0 0-1,-1-1 1,1 1 0,-1-1 0,1 0 0,-1-1 0,0 1 0,0-1-1,0 0 1,0 0 0,0 0 0,-1 0 0,1-1 0,-1 0 0,0 1 0,0-1-1,0 0 1,-1-1 0,1 1 0,-1 0 0,0-1 0,0 1 0,-1-1-1,1 0 1,-1 1 0,1-6 0,0-1-1,-1 0 0,0 0 0,0 0 0,-1 0 0,-1 0 0,0 0 0,0 0 0,-1 0 0,0 0 0,-4-10 0,4 16 0,0 0 0,0 0 0,-1 1 0,1-1 0,-1 0 0,0 1 0,0 0 0,-1 0 0,1 0 0,-1 0 0,0 0 0,0 1 0,0 0 0,0 0 0,0 0 0,-1 0 0,0 0 0,1 1 0,-1 0 0,0 0 0,0 1 0,-8-2 0,8 1-1,0 1 0,0 0-1,0 0 1,0 1 0,-1-1 0,1 1 0,0 0-1,0 1 1,-1-1 0,1 1 0,0 0 0,0 1-1,0-1 1,0 1 0,0 0 0,0 0 0,1 0-1,-1 1 1,1 0 0,-1 0 0,1 0 0,0 0 0,0 0-1,0 1 1,1 0 0,-1 0 0,1 0 0,-4 6-1,-21 46-171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0:41.32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1 155 31791,'5'-131'976,"10"608"-976,-10-420 0,6 109 0,-14-741 0,3 564 0,0-4 0,0 0 0,1 1 0,4-26 0,-4 37 0,-1 0 0,1 1 0,0-1 0,0 1 0,0-1 0,0 1 0,0 0 0,0-1 0,1 1 0,-1 0 0,1 0 0,0-1 0,-1 1 0,1 1 0,0-1 0,0 0 0,0 0 0,1 1 0,-1-1 0,0 1 0,0 0 0,1 0 0,-1-1 0,1 2 0,-1-1 0,5-1 0,-3 1-5,0 1 1,-1-1-1,1 1 1,0 0-1,-1 0 1,1 1-1,0-1 1,-1 1-1,7 1 1,-8-1-20,-1 0-1,1-1 1,0 1 0,-1 0-1,1 1 1,-1-1 0,1 0 0,-1 0-1,0 1 1,0-1 0,1 1-1,-1-1 1,0 1 0,0-1 0,0 1-1,0 0 1,-1-1 0,1 1-1,0 3 1,5 31-1174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0:44.71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237 555 31342,'31'-21'641,"-21"14"-226,-23 15-187,-19 14-224,0 2 1,-35 33 0,50-40-5,0 1 0,1 0-1,1 1 1,1 0 0,-14 26 0,23-37 0,1 1 0,1 1 0,-1-1 0,2 0 0,-1 1 0,1-1 0,1 1 0,0 0 0,0 0 0,1 0 0,0-1 0,1 1 0,1 10 0,-1-17 0,0 1 0,0-1 0,0 0 0,1 1 0,-1-1 0,1 0 0,0 0 0,0 0 0,0 0 0,0 0 0,0-1 0,1 1 0,0-1 0,-1 1 0,1-1 0,0 0 0,0 0 0,0 0 0,0 0 0,0-1 0,0 1 0,1-1 0,-1 0 0,1 0 0,5 1 0,8 2 0,1-1 1,-1-1 0,34-1 0,-29 0 3,0-2 0,1 0 0,-1-2 0,43-10 0,-57 11-3,-1-1 0,1 0-1,-1-1 1,0 1 0,0-1-1,0-1 1,0 0-1,-1 1 1,0-2 0,0 1-1,0-1 1,-1 0 0,1 0-1,-1-1 1,-1 1-1,1-1 1,4-10 0,-5 6 1,0 0-1,0 0 1,-1-1 0,0 1 0,-1-1 0,1-19 0,-3-75-2,-1 50 3,-5-83 23,7 138-26,-1 0 1,0 0-1,0 0 0,1 0 0,-1 1 0,0-1 0,1 0 0,-1 0 0,1 1 0,-1-1 0,1 0 1,0 1-1,-1-1 0,1 0 0,-1 1 0,1-1 0,0 1 0,0-1 0,-1 1 0,1 0 0,0-1 1,0 1-1,0 0 0,-1-1 0,1 1 0,0 0 0,0 0 0,0 0 0,0 0 0,0-1 0,1 2 1,36-2-2,-28 1 1,-7 1 0,1 0 0,-1-1 0,1 1 0,-1 0 0,1 1 0,-1-1 0,0 1 0,0-1 0,0 1 0,0 0 0,0 0 0,0 0 0,0 1 0,-1-1 0,1 1 0,-1-1 0,0 1 0,1 0 0,-1 0 0,-1 0 0,1 0 0,0 0 0,-1 0 0,2 6 0,3 5 0,-1 0 0,0 1 0,-1 0 0,2 24 0,-2-1 0,-2-1 0,-1 1 0,-2 0 0,-2 0 0,-10 52 0,8-52-8,4-27 2,5-26 4,12-81 2,18-79 0,-28 150 0,2 0 0,0 0 0,2 1 0,21-38 0,-6 27 0,-24 34 0,1-1 0,0 1 0,-1 0 0,1-1 0,0 1 0,0 0 0,0 0 0,-1 0 0,1 0 0,0 0 0,0 1 0,1-1 0,-1 1 0,0-1 0,0 1 0,4 0 0,-5 0 0,0 0 0,0 0 0,0 1 0,0-1 0,0 1 0,0-1 0,0 1 0,0-1 0,0 1 0,0 0 0,-1-1 0,1 1 0,0 0 0,0 0 0,0-1 0,-1 1 0,1 0 0,-1 0 0,1 0 0,0 0 0,-1 0 0,0 0 0,1 0 0,-1 0 0,0 0 0,1 0 0,-1 0 0,0 0 0,0 2 0,4 37 0,-3-33 0,-1 126 0,2 12 0,-2-140 0,0 0 0,1 1 0,-1-1 0,2 0 0,-1 0 0,0 0 0,1 0 1,0 0-1,0 0 0,0-1 0,1 1 0,5 7 0,-5-9-1,0 0 0,1 0 0,-1 0 0,0-1 1,1 0-1,-1 0 0,1 0 0,0 0 0,0 0 0,0-1 1,0 1-1,0-1 0,0 0 0,0-1 0,0 1 0,7 0 1,-5 0-2,1-1 0,0 1 0,-1-1 0,1 0 1,0 0-1,-1-1 0,1 0 0,0 0 0,-1-1 0,1 0 1,-1 0-1,0 0 0,0-1 0,0 0 0,0 0 1,0-1-1,0 1 0,-1-1 0,0-1 0,0 1 1,0-1-1,0 0 0,-1 0 0,6-8 0,1-2 1,-2 0 0,0-1 0,-1-1 0,-1 1 0,10-33 0,12-90 18,-9 37 12,-20 100-29,1 0 1,-1 0-1,1-1 0,-1 1 0,1 0 0,0 0 1,0 0-1,0 0 0,0 0 0,0 1 0,0-1 1,0 0-1,1 0 0,-1 1 0,1-1 0,-1 1 1,1-1-1,2-1 0,0 2-2,0-1 1,1 1 0,-1 1-1,0-1 1,0 0-1,0 1 1,1 0-1,4 1 1,-7-1 0,1 0 0,0 0 0,1 0 0,-1 0 1,0 0-1,0 1 0,0 0 0,0 0 1,0-1-1,0 2 0,0-1 0,0 0 1,0 1-1,0-1 0,0 1 1,-1 0-1,1 0 0,3 4 0,-27-6 41,15-1-39,0 1 0,0 0 0,0 0-1,0 1 1,0 0 0,0 0 0,0 0 0,0 0-1,0 1 1,0 0 0,0 1 0,1-1-1,-1 1 1,1 0 0,0 0 0,0 1 0,0-1-1,0 1 1,1 0 0,-1 1 0,1-1-1,0 1 1,-6 9 0,4-4-1,1 0 0,0 0 0,0 1 0,1 0 0,0 0 0,1 0 0,1 0 0,-3 18 0,2 7 0,3 51 0,0-81 0,0-1 0,1 1 0,0-1-1,0 1 1,0-1 0,0 0 0,1 0 0,0 1 0,0-1 0,1 0-1,-1-1 1,1 1 0,0 0 0,0-1 0,1 0 0,4 5-1,-1-3 1,-1 0-1,1-1 1,1-1-1,-1 1 1,1-1-1,-1 0 1,1-1-1,0 0 1,12 3-1,11 1-1,0-2 1,1-2-1,-1-1 1,47-2-1,-73 0 2,0 0 0,0-1 0,1 1 0,-1-1 0,0 0 1,0-1-1,0 1 0,0-1 0,0 0 0,-1-1 0,1 1 0,-1-1 0,1 1 0,-1-1 0,0-1 0,0 1 1,0-1-1,0 1 0,-1-1 0,1 0 0,-1 0 0,0-1 0,-1 1 0,1-1 0,-1 1 0,1-1 0,-1 0 1,-1 0-1,1 0 0,1-8 0,2-13 4,-1-1 0,-2 0 0,0 0 0,-5-46 0,2 38 2,-4-29-3,3 48-3,0 0 0,1 0 0,0-1 0,2 1 0,3-27 0,-3 41 0,-1 1 0,1-1 0,0 1 0,0 0 0,0-1 0,-1 1 0,1 0 0,1-1 0,-1 1 0,0 0 0,0 0 0,0 0 0,0 0 0,1 0 0,-1 0 0,0 0 0,1 1 0,-1-1 0,1 0 0,-1 1 0,1-1 0,-1 1 0,1 0 0,1-1 0,43-3 0,-36 4 0,-1 0 0,1-1 0,0 1 0,-1 1 0,1 0 0,18 4 0,-25-3 0,0-1 0,0 0 0,0 1 0,0 0 0,0-1 0,0 1 0,-1 0 0,1 1 0,-1-1 0,0 0 0,1 1 0,-1-1 0,0 1 0,0 0 0,-1 0 0,1-1 0,-1 1 0,1 0 0,-1 1 0,0-1 0,1 3 0,1 6 0,-1-1 0,1 1 0,-2-1 0,0 1 0,0 0 0,-1 0 0,-1-1 0,-3 19 0,0-5 0,-2-1 0,-18 46 0,19-57 0,1 0 0,0 1 0,-3 17 0,6-28 0,1 0 0,-1 0 0,1 0 0,0 0 0,0 0 0,0 0 0,0 1 0,0-1 0,1 0 0,-1 0 0,1 0 0,0 0 0,0 0 0,0-1 0,1 1 0,-1 0 0,1 0 0,-1-1 0,1 1 0,0-1 0,3 5 0,1-4 0,0 1 0,0-1 0,1 0 0,-1 0 0,1-1 0,-1 0 0,1 0 0,0 0 0,-1-1 0,1 0 0,8 0 0,9 0 0,-1-2 0,25-2 0,-42 2 0,0 0 0,-1 0 0,1 0 0,0-1 0,-1 0 0,1 0 0,-1-1 0,0 1 0,0-1 0,0 0 0,0-1 0,0 1 0,-1-1 0,1 0 0,-1 0 0,0 0 0,0-1 0,-1 0 0,1 1 0,-1-1 0,0 0 0,0-1 0,-1 1 0,0 0 0,0-1 0,3-9 0,1-10 0,-2 0 0,0 0 0,-1-1 0,-2-44 0,-1 58-2,1 2 6,-1 0-1,0-1 0,-1 1 1,0-1-1,0 1 0,-1 0 1,-1 0-1,0 0 1,-6-16-1,-4 12-3,13 14 0,0 0 0,-1-1 0,1 1 0,0 0 0,0 0 0,-1 0 0,1-1 0,0 1 0,-1 0 0,1 0 0,0 0 0,-1 0 0,1 0 0,0 0 0,-1 0 0,1-1 0,0 1 0,-1 0 0,1 0 0,0 0 0,-1 0 0,1 0 0,-1 1 0,1-1 0,0 0 0,-1 0 0,1 0 0,0 0 0,-1 0 0,1 0 0,0 1 0,0-1 0,-1 0 0,1 0 0,0 0 0,-1 1 0,1-1 0,0 0 0,0 0 0,-1 1 0,1-1 0,0 0 0,0 1 0,0-1 0,0 0 0,-1 1 0,1-1 0,0 0 0,0 1 0,-2 11 0,0-1 0,1 1 0,0 0 0,1 0 0,1 16 0,0 4 0,-1-25-1,0 0 0,1 1 0,-1-1 0,1 0 0,1 0 0,0 0 0,0 0 0,0 0 0,0 0 0,1 0 0,0-1 0,1 0 0,0 1 0,0-1 0,0 0 0,0-1 0,1 1 1,0-1-1,0 0 0,1 0 0,0 0 0,-1-1 0,1 0 0,1 0 0,-1-1 0,0 1 0,1-1 0,0-1 0,0 1 0,0-1 0,0-1 0,8 2 0,-7-2 1,0 0 0,0-1 0,0 0 0,1 0 1,-1-1-1,0 0 0,0-1 0,14-4 0,-16 4 2,-1-1 0,0 0 0,0 0 0,0 0 0,0-1 0,0 1 0,-1-1 0,0 0 0,0-1 0,0 1 0,0-1 0,6-9 0,-2-1-2,0 0 1,-1-1 0,0 0-1,-1 0 1,-1 0 0,-1-1-1,0 0 1,1-17-1,0-22 0,-2-61 0,-3 99 0,-2 9 0,-3 20 0,4-6 0,-22 68 0,3 1 0,4 1 0,3 1 0,-4 79 0,6 317 0,11-388 0,1-11 0,-2 87 0,-1-140 0,0-1 0,-1 0 0,-1 0 0,0 0 0,-15 35 0,16-48 0,0-1 0,0 0 0,0 0 0,0 0 0,-1 0 0,0-1 0,0 0 0,0 1 0,-1-1 0,1-1 0,-1 1 0,0-1 0,0 1 0,0-2 0,-1 1 0,1 0 0,0-1 0,-1 0 0,0 0 0,0-1 0,1 0 0,-1 0 0,0 0 0,0-1 0,0 1 0,0-1 0,0-1 0,0 1 0,0-1 0,0 0 0,0-1 0,1 1 0,-1-1 0,0 0 0,1 0 0,-10-7 0,-2 0 0,0-2 0,2 0 0,-1-1 0,1-1 0,1 0 0,-16-19 0,12 10 0,1 0 0,1-1 0,-24-45 0,32 50 0,1-1 0,1 0 0,1 0 0,0 0 0,2-1 0,0 1 0,1-1 0,1 0 0,2-21 0,-1 31 0,0 0 0,1 0 0,1 0 0,-1 0 0,2 0 0,-1 0 0,1 0 0,1 1 0,8-17 0,-3 12 0,0 0 0,1 0 0,1 1 0,1 0 0,14-13 0,43-34 0,107-71 0,-98 77 0,77-71 0,-132 103 0,0-1 0,-2-1 0,-1-1 0,0-1 0,-2 0 0,-1-1 0,16-36 0,-22 36 0,-1 0 0,-1 0 0,-2-1 0,-1 0 0,-1-1 0,2-48 0,-6 277 0,-8 445 0,7-635 0,-3 17 0,-4-65 0,-1-448 0,8 465 0,2 0 0,0 1 0,1-1 0,1 1 0,1-1 0,14-36 0,-17 50 0,1 1 0,0 1 0,1-1 0,-1 0 0,1 1 0,0 0 0,0 0 0,0 0 0,1 0 0,0 1 0,0 0 0,0 0 0,0 0 0,1 0 0,0 1 0,-1 0 0,1 0 0,0 1 0,0-1 0,1 1 0,-1 1 0,0-1 0,1 1 0,-1 0 0,1 0 0,7 1 0,-10 0 0,0 0 0,1 0 0,-1 1 0,0 0 0,0-1 0,1 1 0,-1 1 0,0-1 0,0 1 0,0-1 0,0 1 0,0 0 0,-1 1 0,1-1 0,4 4 0,-3-1 0,-1 0 0,1 1 0,-1-1 0,0 1 0,0 0 0,-1 0 0,0 0 0,5 13 0,-5-10 0,0 0 0,0 1 0,-1-1 0,0 0 0,-1 1 0,0-1 0,0 1 0,-1 0 0,-1-1 0,1 1 0,-2-1 0,1 1 0,-6 16 0,3-15 0,0-1 0,-1 0 0,0 0 0,-1 0 0,0 0 0,-1-1 0,0 0 0,0-1 0,-1 0 0,0 0 0,-11 9 0,5-5 0,0-1 0,-1-1 0,0 0 0,-31 15 0,85-25 0,-18 1 0,14-1 0,-10 1 0,0-1 0,-1-2 0,32-5 0,-48 6 0,0-1 0,-1-1 0,1 1 0,-1-1 0,1-1 0,-1 1 0,0-1 0,-1 0 0,1-1 0,-1 0 0,1 0 0,-1 0 0,-1-1 0,8-9 0,-3 1 0,-2 0 0,0 0 0,0-1 0,-2 0 0,0 0 0,0-1 0,-2 0 0,5-21 0,11-134 0,-19 162 0,8-322 0,-9 330 0,-13 80 0,10 243 0,5-293 0,0 0 0,2 0 0,13 45 0,-13-59 0,1-1 0,0 1 0,2-1 0,0 0 0,0 0 0,1-1 0,1 0 0,13 17 0,-17-26 0,-1 0 0,1 0 0,-1 0 0,1 0 0,0-1 0,1 1 0,-1-1 0,1-1 0,-1 1 0,1-1 0,0 0 0,0 0 0,0-1 0,0 0 0,0 0 0,0 0 0,0 0 0,0-1 0,0 0 0,0-1 0,0 1 0,10-3 0,-13 2 0,0 0 0,0 0 0,0-1 0,0 1 0,-1 0 0,1-1 0,0 0 0,-1 1 0,1-1 0,-1 0 0,0 0 0,0-1 0,1 1 0,-1 0 0,-1-1 0,1 1 0,0-1 0,-1 0 0,1 0 0,-1 1 0,1-4 0,3-8 0,-1 1 0,-1-1 0,3-18 0,-6 30 0,8-69 0,-3 0 0,-5-73 0,-1 66 0,-1 68 0,-3 15 0,-4 16 0,3 21 0,1 0 0,2 0 0,2 0 0,7 74 0,-5-108 0,1 0 0,0 0 0,0 0 0,0 0 0,1 0 0,1 0 0,-1-1 0,1 1 0,9 12 0,-9-16 0,-1 0 0,1 0 0,-1 0 0,1-1 0,0 1 0,0-1 0,0 0 0,1 0 0,-1-1 0,1 1 0,0-1 0,0 0 0,-1 0 0,1-1 0,0 1 0,10 0 0,-6-1 0,0 0 0,0 0 0,0-1 0,0-1 0,-1 0 0,14-2 0,-18 2 0,0-1 0,0 1 0,0-1 0,0 0 0,0 0 0,-1 0 0,1-1 0,-1 1 0,0-1 0,1 0 0,-1 0 0,0 0 0,-1 0 0,1 0 0,3-6 0,4-8 0,-1-1 0,-1 0 0,0-1 0,-1 0 0,-1 0 0,-1 0 0,-1-1 0,3-29 0,-2-22 0,-4-74 0,-2 76 0,0 54 0,-2 12 0,-1 9 0,-1 7 0,1 1 0,0 0 0,0 0 0,2 0 0,0 1 0,0-1 0,2 25 0,-1-26 0,2 191 0,-1-194 0,2 0 0,-1 0 0,1-1 0,1 1 0,0-1 0,0 0 0,1 0 0,0 0 0,1 0 0,-1 0 0,2-1 0,7 10 0,-9-13 0,1 0 0,0 0 0,0 0 0,1-1 0,-1 1 0,1-2 0,0 1 0,0 0 0,0-1 0,1 0 0,-1-1 0,1 1 0,0-1 0,0 0 0,-1-1 0,1 0 0,11 1 0,-11-1 0,0-1 0,1 0 0,-1-1 0,0 1 0,0-1 0,0-1 0,0 1 0,10-5 0,-14 5 0,1-2 0,-1 1 0,0 0 0,0 0 0,0-1 0,0 0 0,0 0 0,0 0 0,-1 0 0,1 0 0,-1 0 0,0 0 0,0-1 0,0 1 0,-1-1 0,1 0 0,1-5 0,2-14 0,-1-1 0,0 1 0,-2-1 0,-1 0 0,-2-29 0,1 24 0,0 10 0,-1 0 0,-1 0 0,-1 0 0,0 1 0,-1-1 0,-1 1 0,-1 0 0,-10-21 0,13 31 0,-1 1 0,0 0 0,0 0 0,-1 0 0,0 1 0,0 0 0,0 0 0,-1 0 0,0 0 0,0 1 0,-1 0 0,1 0 0,-1 1 0,0 0 0,0 0 0,-1 0 0,1 1 0,-1 0 0,1 1 0,-1-1 0,-12-1 0,11 3 0,0 0 0,1 1 0,-1-1 0,0 2 0,0-1 0,0 1 0,1 0 0,-14 4 0,19-3 0,-1-1 0,1 1 0,0 0 0,0-1 0,0 1 0,0 1 0,0-1 0,0 0 0,0 1 0,1 0 0,-1-1 0,1 1 0,0 0 0,0 0 0,0 0 0,0 1 0,0-1 0,1 0 0,0 1 0,-1-1 0,1 1 0,-1 6 0,0 2 0,0 1 0,0-1 0,1 1 0,1-1 0,0 1 0,1-1 0,0 1 0,1-1 0,0 0 0,1 0 0,1 0 0,0 0 0,0 0 0,1 0 0,1-1 0,-1 0 0,2 0 0,0-1 0,0 0 0,1 0 0,0-1 0,1 1 0,0-2 0,15 13 0,-11-12 0,0 1 0,1-2 0,0 0 0,1-1 0,0 0 0,0-1 0,0 0 0,1-2 0,-1 0 0,1 0 0,0-2 0,0 0 0,0 0 0,1-2 0,18-1 0,-31 1 0,0-1 0,0 0 0,0 0 0,-1 0 0,1 0 0,0-1 0,-1 1 0,1-1 0,-1 0 0,1 0 0,-1 0 0,0 0 0,0-1 0,0 1 0,0-1 0,0 0 0,-1 0 0,1 0 0,-1 0 0,0-1 0,0 1 0,0 0 0,0-1 0,0 0 0,-1 1 0,2-6 0,3-11 0,0-1 0,-2 1 0,4-35 0,-7 47 0,6-61 0,-4 32 0,1 1 0,11-43 0,-15 78 0,0 0 0,0 1 0,0-1 0,1 0 0,-1 0 0,0 0 0,0 0 0,1 0 0,-1 1 0,1-1 0,-1 0 0,0 0 0,1 0 0,0 1 0,-1-1 0,1 0 0,-1 1 0,1-1 0,0 0 0,-1 1 0,2-1 0,-1 1 0,0 1 0,0 0 0,0 0 0,0-1 0,0 1 0,0 0 0,-1 0 0,1 0 0,0 0 0,-1 0 0,1 0 0,-1 0 0,1 0 0,-1 1 0,1-1 0,-1 0 0,0 0 0,1 2 0,9 34 0,-1 0 0,8 67 0,-5 81 0,-8-118 0,0-44 0,-4-22 0,1-1 0,-1 0 0,0 1 0,0-1 0,0 0 0,1 1 0,-1-1 0,0 0 0,0 1 0,1-1 0,-1 0 0,0 0 0,0 1 0,1-1 0,-1 0 0,0 0 0,1 1 0,-1-1 0,0 0 0,1 0 0,-1 0 0,0 0 0,1 0 0,-1 0 0,1 1 0,-1-1 0,0 0 0,1 0 0,1-1 0,0 0 0,-1 0 0,1 0 0,0-1 0,-1 1 0,0 0 0,1-1 0,-1 1 0,0-1 0,1 1 0,-1-1 0,0 1 0,0-1 0,0 0 0,0 0 0,-1 0 0,2-1 0,66-151 0,-22 47 0,83-141 0,-122 238 0,-3 9 0,-3 21 0,-1-16 0,-1 157 0,3 189 0,3-307 0,-5-43-1,0 0 0,0 0 1,0 0-1,0 0 0,0 0 0,0 0 1,1 0-1,-1 0 0,0 0 0,0 0 0,0 0 1,0 0-1,0 0 0,0 0 0,0 0 0,0 0 1,0 0-1,0 0 0,0 0 0,0 0 1,0 0-1,1 0 0,-1 0 0,0 0 0,0 0 1,0 0-1,0 0 0,0 0 0,0 0 1,0 1-1,0-1 0,0 0 0,1-12-74,-4-33-1353,-11-18-4262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0:45.0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168 8 32287,'-10'-2'48,"0"0"-1,0 0 1,0 1 0,-1 1 0,1 0 0,0 0 0,-21 4-1,28-3-45,-1 0-1,1 0 0,0 0 0,0 0 0,0 1 1,0 0-1,0-1 0,0 1 0,0 0 0,0 1 1,1-1-1,-1 0 0,1 1 0,-1 0 0,1-1 1,0 1-1,0 0 0,1 0 0,-1 0 0,0 0 1,1 0-1,0 1 0,0-1 0,0 0 0,0 1 1,0-1-1,0 5 0,0-2-1,0 1 0,0 0 0,1-1 0,0 1 0,0 0 0,1-1 0,-1 1 0,1 0 0,1-1 0,-1 1 0,1-1 0,4 9 0,-4-11 0,1-1 1,-1 1-1,1-1 1,0 0 0,0 1-1,0-1 1,0-1 0,0 1-1,1 0 1,-1-1 0,1 0-1,0 0 1,0 0 0,0 0-1,0 0 1,0-1 0,0 0-1,0 0 1,0 0 0,5 1-1,5 0 4,0 0-1,0-1 1,0 0 0,0-1-1,0-1 1,24-4-1,-34 4-2,0 1 0,-1-1 0,1-1 0,-1 1 0,1 0-1,-1-1 1,1 0 0,-1 0 0,0 0 0,0 0 0,0 0 0,0-1-1,0 1 1,-1-1 0,1 0 0,-1 0 0,1 0 0,-1 0 0,0 0-1,0 0 1,0 0 0,-1-1 0,1 1 0,-1-1 0,0 0 0,0 1-1,0-1 1,-1 0 0,1-5 0,0 0-1,0 0 0,-1 0 0,-1 1 0,1-1 0,-1 0 0,-3-12 0,3 18 0,0 0 0,0 0 0,-1 1 0,1-1 0,0 1 0,-1-1 0,0 1 0,1-1 0,-1 1 0,0 0 0,0-1 0,0 1 0,-1 0 0,1 1 0,0-1 0,-1 0 0,1 1 0,-1-1 0,0 1 0,1 0 0,-1 0 0,-5-1 0,2 0-18,-1 1 0,0 0 0,1 0 0,-1 1 0,0 0 0,0 0-1,1 0 1,-1 1 0,0 0 0,1 1 0,-1-1 0,0 1 0,1 1 0,0-1 0,0 1 0,0 0 0,-8 5 0,-29 29-1066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0:45.37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32463,'30'0'192,"20"0"-128,17 0-48,-1 0 16,-2 0-32,-12 0-32,-10 0-128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0:45.93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 1 31294,'-15'2'1220,"38"4"-1015,104 5-183,148-7 0,-165-5-31,-198 7-1056,15 3-2643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0:48.72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67 96 30942,'22'-13'1820,"-23"28"-1819,-1 1-1,-1-1 1,-1 0 0,0 0 0,-10 24 0,-4 15-1,5-1 0,2 1 0,2 0 0,3 0 0,3 1 0,4 78 0,-1-124 0,1 1 0,0 0 0,1 0 0,0-1 0,1 1 0,0-1 0,0 0 0,6 12 0,-7-17 0,1 1 0,0-1 0,0 0 0,0 0 0,1 0 0,-1 0 0,1 0 0,0-1 0,0 0 0,0 0 0,0 0 0,1 0 0,-1 0 0,1-1 0,-1 0 0,1 0 0,7 2 0,0-1 0,0-1 0,0 0 0,1-1 0,-1 0 0,1-1 0,-1 0 0,0-1 0,1-1 0,-1 0 0,0 0 0,0-1 0,0-1 0,0 0 0,-1 0 0,20-12 0,-18 8 0,0-2 0,-1 0 0,0 0 0,-1-1 0,0 0 0,-1-1 0,0 0 0,-1-1 0,0 0 0,-1-1 0,0 1 0,-1-2 0,-1 1 0,0-1 0,-1 0 0,-1 0 0,0 0 0,-1 0 0,2-30 0,-4 26 0,1 2 0,-1 0 0,-1 0 0,-1 0 0,-2-18 0,2 32 0,1-1 0,-1 1 0,0 0 0,0 0 0,0 0 0,0 0 0,0 0 0,-1 0 0,1 0 0,-1 0 0,0 1 0,0-1 0,0 0 0,0 1 0,0 0 0,-1-1 0,1 1 0,-1 0 0,1 0 0,-1 1 0,0-1 0,0 0 0,0 1 0,0 0 0,0-1 0,0 1 0,-5-1 0,5 2 0,0-1 0,0 0 0,0 1 0,-1 0 0,1 0 0,0 0 0,0 0 0,-1 0 0,1 1 0,0-1 0,0 1 0,0 0 0,0 0 0,0 0 0,0 0 0,0 1 0,0-1 0,-5 4 0,5-2 0,0 1 0,0-1 0,0 1 0,1 0 0,-1 0 0,1 0 0,0 0 0,0 1 0,0-1 0,1 0 0,-1 1 0,0 8 0,-3 18 0,2 1 0,1 0 0,2 33 0,0-31 0,0-21-2,1 0 1,0 0-1,1 0 1,0-1-1,1 1 0,1 0 1,0-1-1,0 0 0,10 17 1,-11-23 0,0 0 0,1-1 1,0 0-1,0 0 0,0 0 0,0 0 1,1-1-1,0 1 0,0-1 0,0 0 1,0-1-1,1 1 0,0-1 0,-1 0 1,1-1-1,0 1 0,0-1 0,1 0 1,-1-1-1,12 2 0,-8-1 1,-1-2 0,1 0 0,-1 0 0,1 0 0,15-4 0,-21 3 0,0 0 0,0 0 0,-1-1 0,1 0 0,0 1 0,-1-1 0,1-1 0,-1 1 0,0 0 0,0-1 0,0 0 0,0 0 0,0 0 0,0 0 0,3-5 0,17-31 8,-1-1 0,24-60-1,-31 62-5,2 0 1,2 2-1,30-44 0,-47 77-2,0 1 0,0-1 0,0 1 0,0 0 0,1 0 0,-1 0 0,1 0 0,-1 0 0,1 0 0,0 1 0,0 0 0,-1-1 0,1 1 0,0 0 0,6-1 0,-8 2 0,1 0 0,-1-1 0,1 1 0,-1 1 0,1-1-1,0 0 1,-1 0 0,1 0 0,-1 1 0,1-1-1,-1 1 1,1-1 0,-1 1 0,0 0 0,1 0-1,-1-1 1,0 1 0,1 0 0,-1 0 0,0 0 0,0 1-1,0-1 1,0 0 0,0 0 0,0 0 0,0 1-1,0-1 1,-1 0 0,1 1 0,0 1 0,2 3-3,-1 0 0,1 0 1,-2 1-1,1-1 0,-1 1 1,0-1-1,1 11 0,-22-7 30,6-3-27,1 1 1,0 0-1,0 0 0,1 1 0,0 1 1,0 0-1,1 1 0,-9 12 0,15-17-1,0 0-1,1 1 1,0-1-1,0 1 1,1 0-1,0 0 1,0 0-1,1 1 1,0-1-1,0 1 1,1-1-1,-1 1 0,2 0 1,-1-1-1,1 1 1,0 0-1,1 0 1,1 7-1,-1-11 2,0-1-1,0 0 1,0 0-1,0 0 1,0 1-1,1-1 1,0 0-1,-1-1 1,1 1-1,0 0 1,0 0-1,1-1 1,-1 0-1,1 1 1,4 3-1,-1-3 2,0 1 1,0-1-1,1 1 0,-1-2 0,1 1 1,0-1-1,7 2 0,10 0 5,0-1 1,1 0-1,29-2 0,-38-1-6,0 0 0,0-1 0,0 0 0,0-1 0,26-7 0,-37 6 0,1 1 0,-1-1 0,0 0 0,1 0 0,-2 0 0,1 0 0,0-1 0,-1 0 0,1 0 0,-1 0 0,0-1 0,-1 0 0,1 1 0,-1-1 0,0 0 0,0-1 0,0 1 0,3-11 0,2-8 0,-1-1 0,-1 0 0,-1 0 0,3-42 0,-5-108 0,-3 124 0,1-37 0,-3-93 0,0 167 0,-2 18 0,-2 28 0,3 361 0,5-203 0,-2-165 0,2 56 0,-1-75 0,-1 0 0,2 0 0,-1 0 0,1 0 0,0 0 0,0 0 0,0 0 0,1-1 0,0 1 0,4 5 0,-6-10 0,-1 0 0,1 0 0,0 0 0,0 0 0,0 0 0,0 0 0,-1-1 0,1 1 0,0 0 0,0 0 0,1-1 0,-1 1 0,0-1 0,0 1 0,0-1 0,0 0 0,0 1 0,1-1 0,-1 0 0,0 0 0,0 1 0,0-1 0,1 0 0,-1 0 0,0-1 0,0 1 0,0 0 0,1 0 0,-1-1 0,0 1 0,0 0 0,0-1 0,0 1 0,0-1 0,1 1 0,-1-1 0,0 0 0,0 0 0,-1 1 0,1-1 0,0 0 0,0 0 0,0 0 0,0 0 0,-1 0 0,2-2 0,5-6 0,-1 0 0,0-1 0,10-19 0,-14 23 0,74-178 0,-12 24 0,-62 156 0,20-36 0,-21 39 0,1-1 0,-1 0 0,0 1 0,1 0 0,-1-1 0,1 1 0,-1 0 0,1 0 0,-1-1 0,1 1 0,0 1 0,0-1 0,-1 0 0,1 0 0,0 1 0,0-1 0,0 1 0,0-1 0,3 1 0,-4 0 0,0 0 0,0 0 0,-1 1 0,1-1 0,0 0 0,0 1 0,0-1 0,0 1 0,-1-1 0,1 1 0,0-1 0,-1 1 0,1 0 0,0-1 0,-1 1 0,1 0 0,0 0 0,-1-1 0,0 1 0,1 0 0,-1 0 0,1 0 0,-1-1 0,0 1 0,1 0 0,-1 0 0,0 2 0,6 30 0,-6-27 0,4 52 0,-4 76 0,1 14 0,-1-146 0,1 1 0,-1-1 0,1 1 0,0-1 0,0 1 0,0-1 0,1 0 0,-1 0 0,0 1 0,1-1 0,0 0 0,-1 0 0,1 0 0,0 0 0,0-1 0,0 1 0,0 0 0,0-1 0,1 0 0,-1 1 0,0-1 0,1 0 0,-1 0 0,1 0 0,-1-1 0,1 1 0,-1 0 0,4-1 0,8 3 0,1-1 0,0 0 0,23-1 0,-34-1 0,0 0 0,-1 0 0,1-1 0,-1 1 0,1-1 0,-1 0 0,0 0 0,1-1 0,-1 1 0,0 0 0,1-1 0,-1 0 0,0 0 0,0 0 0,4-4 0,-3 1 0,0 1 0,1-1 0,-2-1 0,1 1 0,0-1 0,-1 1 0,0-1 0,2-6 0,3-12 0,-1-1 0,-2 0 0,5-37 0,-8 47 0,6-45 0,-4 20 0,2 0 0,12-40 0,-17 78 0,-1-1 0,1 1 0,0 0 0,0 0 0,0 0 0,0 0 0,0 1 0,0-1 0,0 0 0,0 0 0,1 1 0,-1-1 0,1 1 0,0-1 0,-1 1 0,1-1 0,0 1 0,0 0 0,3-2 0,-3 3 0,-1 0 0,1 0 0,-1 0 0,1 0 0,-1 0 0,1 0 0,-1 0 0,1 1 0,-1-1 0,1 1 0,-1-1 0,1 1 0,-1-1 0,1 1 0,-1 0 0,0 0 0,0-1 0,1 1 0,-1 0 0,0 0 0,0 1 0,0-1 0,0 0 0,0 0 0,0 0 0,0 1 0,0-1 0,-1 0 0,2 2 0,6 13 0,0 0 0,-1 0 0,-1 0 0,0 1 0,-1 0 0,-1 0 0,4 29 0,-4-2 0,-3 87 0,-11-83 0,9-44 0,0-6 0,8-25 0,4-7 0,16-33 0,1-1 0,-14 28 0,1 1 0,2 0 0,38-61 0,-53 97 0,0 1 0,0 0 0,-1-1 0,1 1 0,0 0 0,1 0 0,-1 0 0,0 0 0,1 1 0,-1-1 0,1 1 0,-1-1 0,1 1 0,3-1 0,-4 2 0,-1-1 0,0 1 0,1 0 0,-1 1 0,0-1 0,0 0 0,1 0 0,-1 0 0,0 1 0,0-1 0,0 1 0,1-1 0,-1 1 0,0-1 0,0 1 0,0 0 0,0-1 0,0 1 0,0 0 0,0 0 0,0 0 0,0 0 0,-1 0 0,1 0 0,0 0 0,0 0 0,-1 0 0,1 0 0,-1 0 0,1 1 0,-1-1 0,0 0 0,1 2 0,6 20 0,-1 1 0,-2 0 0,0 1 0,-1-1 0,-2 1 0,-3 46 0,1-29 0,6 51 0,-5-90 0,0-1 0,1 1 0,-1 0 0,1-1 0,0 1 0,0 0 0,0-1 0,0 0 0,0 1 0,0-1 0,1 1 0,-1-1 0,1 0 0,-1 0 0,1 0 0,0 0 0,0 0 0,0 0 0,0-1 0,0 1 0,1-1 0,-1 1 0,3 0 0,2 1 0,0-1 0,0 0 0,1-1 0,-1 0 0,0 0 0,1 0 0,9-1 0,-14 0 0,0-1 0,0 1 0,0 0 0,0-1 0,0 0 0,0 1 0,0-1 0,0 0 0,-1-1 0,1 1 0,0 0 0,-1-1 0,1 0 0,-1 1 0,1-1 0,3-4 0,-2 1 0,0 0 0,0 0 0,-1 0 0,1-1 0,-1 1 0,-1-1 0,5-10 0,0-7 0,-2-1 0,0 1 0,2-31 0,-7 52 0,12-287 0,-12 534 0,1-229 0,0-1 0,0 1 0,2-1 0,0 1 0,1-1 0,0 0 0,1-1 0,11 24 0,-12-29 0,1-1 0,0 0 0,0 0 0,1-1 0,-1 0 0,1 0 0,1 0 0,0-1 0,0 0 0,0 0 0,0 0 0,1-1 0,0 0 0,0-1 0,16 6 0,-22-9 0,-1 0 0,0 0 0,1-1 0,-1 1 0,1-1 0,-1 1 0,1-1 0,0 0 0,-1 0 0,1 0 0,-1 0 0,1 0 0,-1 0 0,1 0 0,0 0 0,-1 0 0,1-1 0,-1 1 0,1-1 0,-1 1 0,1-1 0,-1 0 0,1 1 0,-1-1 0,0 0 0,0 0 0,1 0 0,-1 0 0,0 0 0,0 0 0,0 0 0,0-1 0,0 1 0,0 0 0,0-1 0,0 1 0,1-3 0,0-4 0,0 0 0,-1 0 0,1 0 0,-1 0 0,-1-1 0,0-7 0,0 5 0,1-105-5,10 115-1225,-5 1-3986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0:49.35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162 43 32271,'0'-1'23,"0"-1"1,0 0-1,0 0 1,0 1-1,0-1 1,-1 0-1,1 1 1,0-1-1,-1 0 1,0 1-1,1-1 1,-1 0 0,0 1-1,0-1 1,0 1-1,-2-3 1,2 2-21,-1 1 0,0 0 0,0 0 1,0 0-1,-1 0 0,1 0 0,0 0 1,0 1-1,-1-1 0,1 1 1,0-1-1,0 1 0,-4 0 0,1-1-2,0 1-1,-1-1 0,1 1 0,-1 1 1,1-1-1,-1 1 0,1 0 0,-1 0 1,1 1-1,0-1 0,0 1 0,-6 3 1,8-3-1,0 0 0,0 0 0,0 1 0,1-1-1,-1 1 1,1 0 0,-1 0 0,1 0 0,0 0 0,0 0 0,0 1 0,1-1 0,-1 0 0,1 1 0,0-1 0,0 1 0,0 0 0,0-1 0,0 5 0,-1 0 0,1 1 0,0-1 0,1 1 0,0-1 0,0 1 0,1 9 0,0-15 0,0-1 0,-1 0 0,1 0 0,0 1 0,0-1 0,0 0 0,0 0 0,0 0 0,1 0 0,-1 0 0,1-1 0,-1 1 0,1 0 0,0-1 0,0 1 0,-1-1 0,1 1 0,0-1 0,0 0 0,0 0 0,1 0 0,-1 0 0,0 0 0,0 0 0,0-1 0,5 1 0,10 2 5,-1-2-1,29-1 1,-25 0-3,-18 0-1,1 0 0,-1 0 0,1 0 0,-1 0 0,1-1 0,-1 1 0,1-1 0,-1 0 0,1 0 0,-1 0 0,0 0 0,1 0 0,-1 0 0,0-1 0,0 1 0,0-1 0,0 1 0,0-1 0,0 0 0,-1 0 0,1 0 0,0 0 0,-1 0 0,0 0 0,1 0 0,-1 0 0,0-1 0,0 1 0,0 0 0,0-3 0,2-7-1,-1 0 0,0 0 0,-1 0 0,-1 0 1,0-14-1,-1 10 0,1 15 0,0-1 0,0 1 0,0 0 0,0-1 0,0 1 0,-1-1 0,1 1-1,-1 0 1,1-1 0,-1 1 0,1 0 0,-1-1 0,0 1 0,1 0 0,-1 0 0,0 0 0,0 0 0,0 0 0,0 0 0,0 0 0,0 0 0,0 0 0,-1 0-1,1 1 1,0-1 0,0 0 0,-1 1 0,1-1 0,0 1 0,-1-1 0,1 1 0,-1 0 0,-1-1 0,1 1-7,-1 0-1,0 0 1,1 0 0,-1 0 0,1 0 0,-1 1-1,1-1 1,-1 1 0,1 0 0,-1 0-1,1-1 1,0 2 0,-1-1 0,1 0-1,0 0 1,0 1 0,0-1 0,0 1-1,-2 2 1,-19 29-374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0:50.89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258 167 32575,'2'-20'25,"-1"0"5,0 0 1,-1 0-1,-3-21 1,3 39-31,-1 0 1,1 0 0,-1 0-1,0 1 1,1-1 0,-1 0-1,0 0 1,0 0-1,-1 1 1,1-1 0,0 0-1,0 1 1,-1-1 0,1 1-1,-1-1 1,1 1 0,-1 0-1,-3-2 1,1 1-1,0 0 0,-1 0 1,1 1-1,-1-1 0,1 1 0,-1 0 1,1 1-1,-7-1 0,3 0 0,1 1 0,0 0 0,0 1 0,0 0 0,0 0 0,0 0-1,0 1 1,0 0 0,0 1 0,0-1 0,-8 6 0,8-3 0,0 1 0,1-1 0,-1 2 0,1-1 0,1 1 0,-1 0 0,1 0 0,0 0 0,1 1 0,0 0 0,0 0 0,1 0 0,-1 0 0,-1 10 0,0 4 0,0 1 0,2-1 0,1 1 0,0 31 0,2-50 0,-1 0 0,1 0 0,0 0 0,1 0 0,-1 0 0,1-1 0,0 1 0,0 0 0,0 0 0,0-1 0,0 1 0,1 0 0,0-1 0,0 1 0,0-1 0,0 0 0,0 0 0,0 0 0,1 0 0,0 0 0,0 0 0,-1-1 0,2 1 0,-1-1 0,0 0 0,0 0 0,1 0 0,-1 0 0,5 1 0,6 0 0,0 0 0,-1 0 0,1-2 0,1 0 0,-1 0 0,0-1 0,16-3 0,-22 3 0,-3 0 1,1-1-1,-1 0 1,0 0 0,1 0 0,-1-1-1,0 0 1,0 0 0,0 0-1,0 0 1,0-1 0,-1 0 0,1 0-1,4-4 1,-2 1 1,-1-1 0,0 1 0,0-1 0,-1 0 0,0 0 0,0-1 0,5-11-1,1-8 1,-1 0 0,-2-1-1,10-50 1,-18 78-2,9-56 0,-14 88 0,-19 63 0,-1 0 0,9-5 0,4 1 0,0 152 0,12-234 0,0 1 0,1-1 0,0 1 0,0 0 0,5 12 0,-6-19 0,1-1 0,0 0 0,0 1 0,0-1 0,0 0 0,1 0 0,-1 0 0,1 0 0,-1 0 0,1 0 0,0 0 0,-1 0 0,1-1 0,0 1 0,0-1 0,0 1 0,0-1 0,1 0 0,-1 0 0,0 0 0,0 0 0,1 0 0,-1 0 0,1-1 0,-1 1 0,4-1 0,-2 1 0,0-1 0,0 1 0,0-1 0,1 0 0,-1-1 0,0 1 0,0-1 0,0 0 0,1 0 0,-1 0 0,0 0 0,-1-1 0,1 0 0,0 0 0,0 0 0,6-5 0,-4 1 0,0-1 0,0 1 0,0-1 0,-1-1 0,-1 1 0,1-1 0,5-12 0,9-25 0,-1 0 0,22-88 0,7-102 0,-34 162 0,-7 41 0,-2-1 0,1-55 0,-19 125 0,6-11 0,1 1 0,2-1 0,-4 48 0,5 83 0,4-143 0,0-6 0,0 0 0,1 0 0,0 0 0,0 0 0,1 0 0,0 0 0,0-1 0,1 1 0,0-1 0,0 0 0,1 0 0,0 0 0,7 11 0,-7-14 0,0 0 0,0 1 0,1-1 0,-1-1 0,1 1 0,0-1 0,0 0 0,0 0 0,1 0 0,-1-1 0,0 0 0,1 0 0,0 0 0,-1-1 0,1 1 0,0-1 0,0-1 0,11 1 0,-12-1 0,0 0 0,0-1 0,0 0 0,0 1 0,0-1 0,-1-1 0,1 1 0,-1-1 0,1 0 0,-1 0 0,1 0 0,-1-1 0,0 1 0,8-7 0,-7 3 0,1 0 0,-1 0 0,0 0 0,0-1 0,0 0 0,-1 0 0,0 0 0,3-10 0,3-11 0,-2-1 0,0 0 0,5-54 0,-12 80 0,6-64 0,-2-78 0,-7 133 0,0 16 0,1-2 0,-6 14 0,1 0 0,1 0 0,1 0 0,0 1 0,-3 28 0,4-1 0,3 48 0,0-86 0,0 1 0,1 0 0,0 0 0,0 0 0,0 0 0,1-1 0,0 1 0,1-1 0,-1 1 0,1-1 0,0 0 0,1 0 0,0 0 0,0 0 0,0-1 0,0 0 0,1 0 0,0 0 0,0 0 0,0-1 0,1 0 0,-1 0 0,1 0 0,0 0 0,0-1 0,1 0 0,-1-1 0,0 1 0,1-1 0,12 2 0,-5-1 0,0-1 0,0 0 0,0-1 0,0-1 0,0 0 0,0-1 0,20-3 0,-27 2 0,0 0 0,0-1 0,0 1 0,0-1 0,0-1 0,-1 1 0,1-1 0,-1 0 0,0-1 0,0 1 0,-1-1 0,0 0 0,1-1 0,-1 1 0,7-12 0,-4 4 0,-1 1 0,-1-1 0,0 0 0,-1-1 0,0 1 0,-1-1 0,0 0 0,2-23 0,-2-9 0,-2-61 0,-2 72 0,0 28 0,0 1 0,0-1 0,-1 0 0,0 0 0,0 1 0,0-1 0,-1 1 0,-2-8 0,2 12 0,1 0 0,0 0 0,0 0 0,-1 1 0,1-1 0,-1 0 0,0 1 0,0-1 0,1 1 0,-1-1 0,0 1 0,0 0 0,0 0 0,0 0 0,0 0 0,-1 0 0,1 0 0,0 1 0,0-1 0,-1 1 0,1-1 0,0 1 0,-1 0 0,1 0 0,-4 0 0,3 1 0,0-1 0,-1 0 0,1 1 0,0 0 0,0 0 0,0 0 0,-1 0 0,1 0 0,0 1 0,0-1 0,1 1 0,-1 0 0,0 0 0,1 0 0,-1 0 0,1 1 0,-1-1 0,1 0 0,0 1 0,0 0 0,0 0 0,1-1 0,-1 1 0,-2 6 0,-1 4 0,0 0 0,1 0 0,1 0 0,-4 26 0,2-11 0,2 0 0,2 1 0,0-1 0,2 1 0,5 30 0,-5-50 0,0 0 0,1-1 0,1 1 0,-1-1 0,1 1 0,1-1 0,-1 0 0,1 0 0,1 0 0,-1-1 0,2 1 0,-1-1 0,1-1 0,0 1 0,0-1 0,0 0 0,1 0 0,0 0 0,0-1 0,12 6 0,-9-8 0,-1 0 0,1 0 0,0-1 0,-1 0 0,1-1 0,0 0 0,0-1 0,15 0 0,-11 0 0,-10-1 0,-1 1 0,0-1 0,1 1 0,-1-1 0,0 0 0,0 0 0,0 0 0,1-1 0,-1 1 0,-1-1 0,1 1 0,0-1 0,0 0 0,-1 0 0,1-1 0,-1 1 0,1 0 0,-1-1 0,0 0 0,0 1 0,3-7 0,3-5 0,0-2 0,-1 1 0,6-21 0,-7 19 0,4-10 0,10-32 0,3 1 0,45-81 0,-63 132 0,0 0 0,0 0 0,1 0 0,-1 0 0,2 1 0,-1 0 0,1 1 0,0-1 0,8-4 0,-13 9 0,0-1 0,1 1 0,-1 0 0,0 0 0,0 0 0,1 0 0,-1 1 0,1-1 0,-1 1 0,1-1 0,-1 1 0,1 0 0,-1 0 0,1 0 0,-1 0 0,1 0 0,-1 1 0,1-1 0,-1 1 0,0 0 0,1-1 0,-1 1 0,0 0 0,1 1 0,-1-1 0,0 0 0,0 0 0,0 1 0,0 0 0,0-1 0,0 1 0,-1 0 0,1 0 0,-1 0 0,1 0 0,1 3 0,4 7 0,0 1 0,-2 0 0,1 0 0,-2 0 0,1 1 0,-2 0 0,0-1 0,2 28 0,-2 120 0,-3-143 0,0-11 0,0 1 0,-1-1 0,0 1 0,0-1 0,-1 1 0,1-1 0,-2 0 0,1 0 0,-1 0 0,0 0 0,0 0 0,-1-1 0,0 1 0,0-1 0,-1 0 0,1 0 0,-1-1 0,-1 1 0,1-1 0,-1 0 0,0-1 0,0 1 0,0-1 0,0 0 0,-1-1 0,0 0 0,0 0 0,0 0 0,0-1 0,0 0 0,0 0 0,-1 0 0,1-1 0,-1-1 0,-7 1 0,8-1 0,0 0 0,0 0 0,0-1 0,0 1 0,1-2 0,-1 1 0,0-1 0,0 0 0,-11-6 0,14 6 0,-1-1 0,2-1 0,-1 1 0,0 0 0,1-1 0,-1 0 0,1 0 0,0 0 0,1 0 0,-1-1 0,1 1 0,-1-1 0,1 1 0,-2-8 0,-1-8 0,1 0 0,0 0 0,1 0 0,2 0 0,0-1 0,3-34 0,-1 7 0,-1 35 0,-1 9 0,1 1 0,-1 0 0,1 0 0,0 0 0,0 0 0,0-1 0,0 1 0,1 0 0,0 0 0,-1 0 0,1 0 0,0 0 0,0 0 0,1 0 0,1-4 0,-2 7 0,-1 0 0,1-1 0,-1 1 0,1 0 0,-1 0 0,1 0 0,-1 0 0,1 0 0,-1 0 0,1 0 0,-1 0 0,1 0 0,-1 1 0,1-1 0,-1 0 0,1 0 0,-1 0 0,1 1 0,-1-1 0,1 0 0,-1 0 0,0 1 0,1-1 0,-1 0 0,0 1 0,1-1 0,-1 0 0,0 1 0,1-1 0,-1 1 0,0-1 0,0 1 0,1-1 0,-1 0 0,0 1 0,0-1 0,0 1 0,1 0 0,35 70 0,-23-43 0,1-2 0,30 44 0,-33-56 0,1 0 0,0-1 0,1 0 0,1-1 0,0-1 0,1 0 0,0 0 0,0-2 0,25 12 0,-20-13 0,0-1 0,0-1 0,1-1 0,0 0 0,0-2 0,1 0 0,35-1 0,-50-2 0,1 0 0,0 0 0,-1-1 0,1 0 0,0 0 1,-1-1-1,10-3 0,-14 3-1,0 1 1,1-1-1,-1 0 1,0-1-1,-1 1 1,1 0-1,0-1 1,-1 0-1,1 1 1,-1-1-1,0 0 1,0 0-1,0 0 1,0-1-1,0 1 1,-1 0-1,2-6 1,-1 2-104,0-1 1,0 0-1,-1 0 1,1-9-1,0-39-2331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0:52.97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70 132 28669,'-59'0'3523,"48"0"-2941,41 0-653,2041 0 103,-1685-22-32,-101 2 0,-10 6 0,266-5 0,-490 19 0,424-14 0,99-15 0,-386 23 0,508 0 0,-447 7 0,-238-3 27,-22 1-1300,-18 1-4236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1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30926,'0'2'560,"14"1"225,22-3-529,14 0-176,5 0-48,3 0-32,-5 0 0,-12 0-208,-19 0-1809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0:54.5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50 90 27757,'-50'13'4164,"51"-13"-4155,-1 0 1,0 0-1,0 0 0,0 0 0,1 0 0,-1 0 0,0 0 0,0 1 0,0-1 0,0 0 1,0 0-1,1 0 0,-1 0 0,0 0 0,0 0 0,0 0 0,0 0 0,0 1 0,1-1 1,-1 0-1,0 0 0,0 0 0,0 0 0,0 0 0,0 1 0,0-1 0,0 0 0,0 0 1,0 0-1,0 0 0,0 1 0,0-1 0,0 0 0,0 0 0,0 0 0,0 1 0,0-1 1,0 0-1,0 0 0,0 0 0,0 0 0,0 1 0,0-1 0,0 0 0,0 0 0,0 0 1,0 0-1,0 0 0,0 1 0,0-1 0,-1 0 0,1 0 0,0 0 0,0 0 0,0 0 1,0 1-1,0-1 0,-1 0 0,1 0 0,0 0 0,0 0 0,0 0 0,0 0 1,-1 0-1,1 0 0,0 0 0,16 6 7,251-1 152,-154-7-162,63-3 0,270-41 1,-76 1-7,-295 37 0,270 1 0,-210 9 0,726 22 0,-738-19 0,406-2 31,-278-5-30,260-18-1,-1 0 0,-367 20 0,714 12 0,212 3 0,-792-25 0,-241 6 0,-30 2-10,-23 1-23,-15 2-249,-6 5-802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0:56.9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64 237 27869,'-33'-2'3991,"3"-1"-3311,43-2-501,831-19-163,-302 11-16,-202 10 0,-9-24 0,-84 5 0,474-3 0,-133 15 0,-19-15 0,-487 15 0,267-20 0,-238 31 0,220-8 0,42-15 0,-352 21 0,461-7 0,-437 8 0,-70 0-744,-2 0-2002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0:59.29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73 24827,'177'1'8014,"327"-2"-8088,-150-29 74,32 0 0,170 18 0,-156 24 0,-1-7 0,-225-7 0,1080 2 0,194 0 0,-1075 10 0,-1 0 0,-145 0 0,-150-5 0,113 5 0,-185-10 0,-4 2-5,-1-1-16,0 0 15,1-1 1,-1 0-1,0 1 0,0-1 1,0 0-1,0 1 1,0-1-1,0 1 0,0-1 1,0 0-1,0 1 0,0-1 1,0 0-1,-1 1 1,1-1-1,0 0 0,0 1 1,0-1-1,0 0 1,-1 1-1,1-1 0,0 0 1,0 1-1,0-1 0,-1 0 1,1 0-1,0 1 1,-1-1-1,1 0 0,0 0 1,0 0-1,-1 1 0,1-1 1,-1 0-1,1 0 1,0 0-1,-1 0 0,1 0 1,0 0-1,-1 1 0,1-1 1,0 0-1,-1 0 1,1 0-1,-1 0 0,1-1 1,0 1-1,-1 0 1,-19 1-622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20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1152 31775,'-2'2'24,"1"-1"1,-1 0 0,1 1 0,-1-1-1,1 1 1,0 0 0,0-1-1,-1 1 1,1 0 0,1 0 0,-1 0-1,0 0 1,0 0 0,1 0 0,-1 0-1,1 0 1,-1 0 0,1 2 0,-3 8 25,2-9-43,-3 6 29,0 1 1,1 0-1,1 0 0,0 0 0,-2 15 0,13-32 108,16-26-129,-1-1 1,-2 0-1,-1-2 1,19-44-1,53-161 7,-74 177-21,-2-1-1,-3-1 1,-4 0 0,-1-1 0,-2-84 0,-7 150-1,0 0 0,0 0 0,1 0 0,-1 0 0,0 0 0,-1 0 0,1 0 0,0 0 0,0 0 0,0 0 0,0 0 0,-1 0 0,1 0 0,-1 0 0,1 1 0,0-1 0,-1 0 0,0 0 0,1 0 0,-2-1 0,0 2 0,1-1 0,-1 1 0,1 0 0,-1 0 0,0 0 0,1 0 0,-1 0 0,1 0 0,-1 0 0,0 0 0,1 1 0,-3 0 0,-1 0 0,1 1 0,-1-1 0,1 1 0,0 0 0,0 1 0,0-1 0,0 1 0,0 0 0,0 0 0,1 0 0,-1 0 0,1 0 0,0 1 0,0 0 0,0 0 0,0 0 0,1 0 0,0 0 0,-1 0 0,2 1 0,-1-1 0,-2 9 0,-1 3 0,1 1 0,1 0 0,1 0 0,0 0 0,1 20 0,0-26 0,2 0 0,0 0 0,0 0 0,1 0 0,0-1 0,1 1 0,0-1 0,1 1 0,0-1 0,0 0 0,1 0 0,1-1 0,-1 1 0,9 8 0,57 64 0,-43-52 0,38 52 0,-59-72 0,-1 0 0,0 0 0,-1 1 0,0-1 0,0 1 0,-1 1 0,-1-1 0,0 0 0,3 23 0,-5-23 0,0 0 0,-1 0 0,-1 0 0,-2 20 0,1-26 0,1 0 0,0 0 0,-1-1 0,0 1 0,0 0 0,-1-1 0,1 0 0,-1 0 0,0 1 0,0-1 0,-1-1 0,-5 7 0,-3-1-2,0 0 0,0 0 1,-1-1-1,0-1 0,0 0 0,-1-1 1,0 0-1,0-1 0,0-1 0,-1 0 0,0-1 1,1 0-1,-1-2 0,0 1 0,0-2 1,0 0-1,-17-2 0,31 2 2,1 0 0,-1-1 0,1 1 0,0 0 0,-1 0 0,1 0 0,-1 0-1,1 0 1,-1 0 0,1 0 0,0-1 0,-1 1 0,1 0 0,0 0 0,-1-1 0,1 1 0,0 0 0,-1 0 0,1-1 0,0 1 0,-1 0-1,1-1 1,0 1 0,0-1 0,-1 1 0,1 0 0,0-1 0,0 1 0,0-1 0,0 1 0,0 0 0,0-1 0,-1 1 0,1-1 0,0 1 0,0 0-1,0-1 1,1 0 0,20 0-13,-8 2 13,135-7 0,-129 3 0,-1 0 0,0-1 0,0-1 0,0-1 0,-1 0 0,18-10 0,-21 10 1,-2-1-1,1-1 1,-1 0-1,0-1 1,-1 0 0,0-1-1,-1 0 1,1-1-1,-2 0 1,0 0 0,0-1-1,-1 0 1,-1-1-1,0 0 1,0 0 0,-1 0-1,-1-1 1,-1 0 0,0 0-1,0 0 1,1-20-1,1-31 3,-4-99 0,-3 112 21,0 148-51,5 145 27,-3-229 0,1 0 0,0 0 0,1 0 0,1-1 0,0 1 0,0-1 0,1 0 0,1-1 0,7 14 0,-10-21 0,-1 1 0,0-1 0,1 0 0,0 0 0,0 0 0,0 0 0,0 0 0,0 0 0,1-1 0,-1 0 0,1 0 0,-1 0 0,1 0 0,0 0 0,0-1 0,0 1 0,0-1 0,0 0 0,0 0 0,0-1 0,0 1 0,1-1 0,-1 0 0,0 0 0,0-1 0,0 1 0,0-1 0,0 0 0,1 0 0,3-1 0,-2-1 0,-1 0 0,1 0 0,-1 0 0,0 0 0,0-1 0,0 0 0,-1 0 0,1 0 0,-1-1 0,0 1 0,5-8 0,3-6 2,19-38 1,-18 26 0,-1 0-1,-2-1 0,-1-1 1,-2 1-1,-1-2 1,-1 1-1,-2 0 0,0-35 1,-6 163-31,5 104 29,-2-193-1,1 0 0,0 1 0,1-1 0,0 0 0,0 0 0,0 0 0,1-1 0,0 1 0,0-1 0,1 1 0,7 9 0,-9-13 0,1 0 0,0-1 0,0 1 0,0-1 0,0 0 0,0 1 0,1-1 0,-1-1 0,1 1 0,-1-1 0,1 1 0,0-1 0,-1 0 0,1 0 0,0-1 0,0 1 0,0-1 0,0 0 0,0 0 0,-1 0 0,1 0 0,0-1 0,5-1 0,-2 0 0,-1 0 0,1-1 0,-1 0 0,0 0 0,0 0 0,0-1 0,0 0 0,0 0 0,-1-1 0,0 1 0,0-1 0,0 0 0,-1-1 0,0 1 0,0-1 0,0 0 0,0 0 0,-1 0 0,4-10 0,3-8 0,-1-1 0,-1 1 0,9-51 0,-8 7 3,-4 0 1,-3-82-1,-3 96 14,2 32-16,-2 0-1,0 0 1,-2 0 0,0 0 0,-11-38 0,14 60-1,0-1 0,0 1 0,0 0 0,0 0 0,0 0 0,0-1 0,0 1 0,0 0 0,0 0 0,0-1 0,0 1 0,-1 0 0,1 0 0,0 0 0,0 0 0,0-1 0,0 1 0,0 0 0,0 0 0,0 0 0,-1-1 0,1 1 0,0 0 0,0 0 0,0 0 0,0 0 0,0 0 0,-1 0 0,1-1 0,0 1 0,0 0 0,0 0 0,-1 0 0,1 0 0,0 0 0,0 0 0,0 0 0,-1 0 0,1 0 0,0 0 0,0 0 0,-1 0 0,1 0 0,0 0 0,0 0 0,0 0 0,-1 0 0,1 0 0,0 0 0,0 0 0,-1 1 0,-3 7 0,-3 16 0,1 0 0,2 1 0,-3 45 0,6 82 0,1-87 0,0-39 0,0 36 0,10 81 0,-8-125 0,1 1 0,2-1 0,0 0 0,0 0 0,2 0 0,0-1 0,1 0 0,18 28 0,-21-38-1,0 0 0,1-1 0,0 0 0,0 0 0,0 0 0,1-1 0,0 0 0,0 0 0,0-1 1,0 0-1,1 0 0,0-1 0,0 0 0,0 0 0,0-1 0,0 0 0,13 2 0,-14-3 2,-1-1 0,1 0-1,0 0 1,0-1 0,0 1 0,-1-1-1,1-1 1,0 0 0,-1 1 0,1-2-1,-1 1 1,0-1 0,0 0 0,0 0 0,0-1-1,0 0 1,-1 0 0,0 0 0,1-1-1,-2 1 1,8-10 0,-3 1-1,0 0 0,-2 0 0,1 0 0,-2-1 0,0-1 0,0 1 0,-2-1 0,0 1 0,3-19 0,-2-3 0,-2 0 0,-1-64 0,-3 85 0,-1-1 1,0 0-1,0 1 0,-2-1 0,0 1 1,-1 0-1,-12-27 0,15 37-1,-1 0 0,1 1 0,-1-1 0,0 0 0,-1 1 0,1 0 0,-1-1-1,0 1 1,0 1 0,0-1 0,0 1 0,-1-1 0,1 1 0,-1 0 0,0 1-1,0-1 1,0 1 0,0 0 0,0 0 0,0 1 0,-1 0 0,1-1 0,-1 2 0,1-1-1,-11 1 1,15 0 1,0 0 0,-1 1 0,1-1 0,-1 1-1,1-1 1,0 1 0,0 0 0,-1-1 0,1 1-1,0 0 1,0 0 0,0 0 0,0 0-1,0 0 1,0 0 0,0 0 0,0 1 0,0-1-1,1 0 1,-1 0 0,0 1 0,1-1 0,-1 0-1,1 1 1,-1-1 0,1 0 0,0 1 0,-1 2-1,-3 49 2,4-44-1,-1 19 0,2-1 0,1 0 0,1 1 0,10 45 0,-9-62 0,-1 1 0,1-1 0,1 0 0,0 0 0,0-1 0,1 0 0,1 0 0,0 0 0,0-1 0,0 1 0,1-2 0,1 1 0,15 11 0,-19-17 0,0 0 0,0 0 0,0 0 0,1-1 0,-1 0 0,1 0 0,0 0 0,-1-1 0,1 0 0,0 0 0,0 0 0,0-1 0,0 0 0,0 0 0,0-1 0,0 1 0,0-1 0,-1 0 0,1-1 0,0 0 0,0 1 0,-1-2 0,0 1 0,1-1 0,-1 0 0,0 0 0,0 0 0,0-1 0,-1 1 0,1-1 0,-1 0 0,0-1 0,4-4 0,8-20 0,-1 1 0,-2-2 0,-1 0 0,-2 0 0,13-59 0,-11 42 0,22-58 0,-31 100 0,-1-1 0,1 0 0,0 1 0,0-1 0,1 1 0,-1 0 0,1 0 0,0 0 0,1 0 0,-1 1 0,1 0 0,0 0 0,0 0 0,0 1 0,7-4 0,-5 4 0,0 0 0,1 1 0,-1 0 0,1 0 0,-1 1 0,1 0 0,0 0 0,-1 1 0,1 0 0,0 0 0,13 3 0,-14-1 0,0 0 0,0 0 0,0 1 0,-1 0 0,1 0 0,-1 1 0,0 0 0,0 0 0,0 0 0,0 0 0,-1 1 0,0 0 0,0 1 0,0-1 0,-1 1 0,8 10 0,-5-5 0,-1 1 0,0-1 0,0 1 0,-1 0 0,-1 0 0,0 0 0,0 1 0,2 21 0,-3-17 0,-1 0 0,-1 0 0,-1 1 0,-1-1 0,0 0 0,-1 1 0,-1-1 0,0 0 0,-1-1 0,-1 1 0,-11 24 0,8-25 0,-1 0 0,-1-1 0,-1 0 0,0 0 0,-22 22 0,27-32 0,0 0 0,0 0 0,-1 0 0,0-1 0,0 0 0,0 0 0,0-1 0,0 0 0,-1 0 0,1-1 0,-1 0 0,0 0 0,0-1 0,0 0 0,-12 0 0,17-1 0,0 0 0,0 0 0,0-1 0,0 1 0,0-1 0,0 0 0,0 0 0,0 0 0,1 0 0,-1 0 0,0-1 0,1 1 0,-1-1 0,1 0 0,0 0 0,-1 0 0,1 0 0,0 0 0,0 0 0,0-1 0,1 1 0,-1-1 0,1 1 0,-1-1 0,-1-5 0,-2-5 0,0-1 0,1 0 0,1 0 0,-3-17 0,5 23 0,-4-38 0,1-87 0,4 105 0,0 26 0,0 1 0,0 0 0,0-1 0,0 1 0,0 0 0,1 0 0,-1-1 0,0 1 0,1 0 0,-1 0 0,1 0 0,0-1 0,-1 1 0,1 0 0,0 0 0,0 0 0,-1 0 0,1 0 0,0 0 0,0 0 0,0 1 0,0-1 0,0 0 0,0 0 0,1 1 0,-1-1 0,0 1 0,0-1 0,0 1 0,1-1 0,-1 1 0,0 0 0,0 0 0,1-1 0,-1 1 0,0 0 0,1 0 0,-1 0 0,0 0 0,0 1 0,3-1 0,0 1 0,1 0 0,-1 0 0,0 0 0,0 0 0,1 1 0,-1-1 0,0 1 0,0 0 0,-1 0 0,1 1 0,0-1 0,3 4 0,8 11 0,-1 0 0,-1 1 0,-1 1 0,12 22 0,-16-25 0,2 0 0,0 0 0,0 0 0,2-1 0,0-1 0,24 23 0,-30-33 0,0-1 0,-1 1 0,1-1 0,0 0 0,1-1 0,-1 0 0,0 0 0,1 0 0,-1-1 0,1 0 0,0 0 0,-1 0 0,1-1 0,0 0 0,-1 0 0,11-3 0,-8 2 0,0-1 0,0-1 0,0 1 0,-1-1 0,1-1 0,-1 0 0,0 0 0,0 0 0,0-1 0,0 0 0,8-8 0,-4 0 0,-1 0 0,0-1 0,-1 0 0,0-1 0,-1 0 0,-1 0 0,0-1 0,-1 0 0,-1 0 0,-1-1 0,4-18 0,0-8 0,-1-1 0,-3 0 0,0-53 0,-5 74-3,-4-159 23,2 163-18,-1 0-1,0 0 1,-2 0 0,0 0 0,-1 1 0,-1 0 0,-12-21 0,20 39-2,-1 0 0,0 0 0,0 0 0,0 1 0,0-1 0,0 0 0,0 0 0,0 0 0,0 0 0,0 1 0,0-1 0,-1 0 0,1 0 0,0 0 0,0 0 0,0 1 0,0-1 0,0 0 0,0 0 0,0 0 0,0 0 0,0 0 0,0 1 0,-1-1 0,1 0 0,0 0 0,0 0 0,0 0 0,0 0 0,0 0 0,-1 0 0,1 0 0,0 1 0,0-1 0,0 0 0,0 0 0,-1 0 0,1 0 0,0 0 0,0 0 0,0 0 0,0 0 0,-1 0 0,1 0 0,0 0 0,0 0 0,0 0 0,0 0 0,-1 0 0,1 0 0,0-1 0,0 1 0,0 0 0,0 0 0,-1 0 0,1 0 0,0 0 0,0 0 0,0 0 0,0 0 0,0-1 0,-1 1 0,-1 20 0,0 392 0,17-221 0,-11-157 0,2-1 0,1 1 0,19 49 0,-25-79 0,1 1 0,0-1 0,0 0 0,0 0 0,1 0 0,-1 0 0,1 0 0,0-1 0,0 1 0,1-1 0,-1 0 0,1 0 0,-1 0 0,9 4 0,-6-4 0,0 0 0,1-1 0,0 0 0,-1 0 0,1-1 0,0 0 0,0 0 0,0-1 0,8 0 0,-8 0 0,0 0 0,1 0 0,-1-1 0,0 0 0,0-1 0,0 1 0,0-1 0,-1-1 0,1 1 0,0-1 0,-1 0 0,0-1 0,11-7 0,-10 5 0,-1 0 0,1-1 0,-2 0 0,1 0 0,-1 0 0,0-1 0,0 0 0,-1 0 0,0 0 0,5-16 0,-1-7 0,-1-1 0,-1-1 0,-2 1 0,-2-1 0,-2-63 0,0 57 0,0 34 0,1-5 0,-1 1 0,0-1 0,0 1 0,-1 0 0,-1-1 0,1 1 0,-1 0 0,-1 0 0,0 0 0,0 0 0,-6-10 0,9 19 0,0-1 0,0 1 0,0 0 0,0 0 0,0 0 0,0-1 0,0 1 0,0 0 0,-1 0 0,1 0 0,0-1 0,0 1 0,0 0 0,0 0 0,-1 0 0,1 0 0,0 0 0,0-1 0,0 1 0,-1 0 0,1 0 0,0 0 0,0 0 0,-1 0 0,1 0 0,0 0 0,0 0 0,0 0 0,-1 0 0,1 0 0,0 0 0,0 0 0,-1 0 0,1 0 0,0 0 0,0 0 0,-1 0 0,1 0 0,0 0 0,0 0 0,0 0 0,-1 0 0,1 1 0,0-1 0,0 0 0,0 0 0,-1 0 0,1 0 0,0 0 0,0 1 0,0-1 0,0 0 0,0 0 0,-1 0 0,1 1 0,0-1 0,-5 17 0,1 30 0,2 1 0,6 67 0,-2-97 0,0 1 0,1-1 0,9 28 0,-9-38 0,0 0 0,0 0 0,1 0 0,0 0 0,1 0 0,-1-1 0,1 0 0,1 0 0,9 10 0,-13-15 0,1 0 0,0 0 0,0 0 0,0-1 0,0 1 0,0-1 0,0 0 0,0 0 0,1 0 0,-1 0 0,0-1 0,0 1 0,1-1 0,-1 0 0,0 0 0,1 0 0,-1 0 0,0 0 0,1-1 0,-1 0 0,4-1 0,-1 1 0,-1-1 0,1 0 0,-1-1 0,1 1 0,-1-1 0,0 0 0,0-1 0,0 1 0,0-1 0,7-7 0,-3-1 0,0 0 0,-1-1 0,0 1 0,-1-2 0,-1 1 0,0-1 0,0 0 0,-2 0 0,0 0 0,0-1 0,1-17 0,1-21 0,-2-95 0,-5 107 0,3-45 0,0 34 0,-2-1 0,-10-68 0,9 115 0,0-1 0,1 1 0,-1 0 0,-1 0 0,1 0 0,-1 0 0,0 0 0,0 0 0,-1 0 0,1 1 0,-1-1 0,-1 1 0,-4-6 0,8 11 0,-1-1 0,1 1 0,-1 0 0,1 0 0,-1 0 0,1 0 0,-1 0 0,1 0 0,-1 0 0,1 0 0,-1 0 0,1 0 0,-1 0 0,1 0 0,-1 0 0,1 0 0,-1 1 0,1-1 0,-1 0 0,1 0 0,-1 0 0,1 1 0,-1-1 0,1 0 0,0 1 0,-1-1 0,1 0 0,-1 1 0,1-1 0,0 1 0,0-1 0,-1 0 0,1 1 0,0-1 0,0 1 0,-1-1 0,1 1 0,0-1 0,0 1 0,0-1 0,0 1 0,0-1 0,0 1 0,0 0 0,-6 26 0,2 0 0,1 0 0,1 1 0,4 51 0,-1-22 0,-1-3 0,3 0 0,2 0 0,2-1 0,3 0 0,2 0 0,32 86 0,-41-131 0,1 0 0,0 1 0,0-2 0,1 1 0,0 0 0,0-1 0,1 0 0,11 10 0,-15-15 0,1 1 0,0-1 0,0 0 0,0-1 0,0 1 0,0 0 0,0-1 0,0 0 0,1 1 0,-1-1 0,1-1 0,-1 1 0,0 0 0,1-1 0,-1 0 0,1 0 0,-1 0 0,1 0 0,-1 0 0,1-1 0,-1 1 0,1-1 0,-1 0 0,0 0 0,6-3 0,-4 1 0,0 0 0,-1 0 0,1 0 0,-1-1 0,0 0 0,0 0 0,0 0 0,0 0 0,-1 0 0,1-1 0,-1 0 0,4-7 0,2-8 0,14-38 0,-16 31 0,-1-1 0,-2-1 0,0 1 0,-2-1 0,-2-49 0,0 48 0,0 22 0,-2-26 0,2 33 0,0 0 0,0 1 0,0-1 0,-1 1 0,1-1 0,0 0 0,0 1 0,0-1 0,-1 1 0,1-1 0,0 1 0,-1-1 0,1 1 0,0-1 0,-1 1 0,1-1 0,-1 1 0,1-1 0,-1 1 0,1-1 0,-1 1 0,1 0 0,-1 0 0,1-1 0,-1 1 0,0 0 0,1 0 0,-1-1 0,1 1 0,-1 0 0,0 0 0,1 0 0,-1 0 0,0 0 0,1 0 0,-1 0 0,1 0 0,-1 0 0,0 0 0,1 0 0,-1 1 0,0-1 0,-1 1 0,1 0 0,-1 0 0,1 1 0,0-1 0,0 0 0,-1 1 0,1-1 0,0 0 0,0 1 0,0-1 0,1 1 0,-1 0 0,0-1 0,1 1 0,-1 0 0,1-1 0,-1 1 0,1 0 0,0 0 0,-1-1 0,1 1 0,0 0 0,1 2 0,-2 5 0,-3 20 0,1-1 0,1 0 0,2 1 0,4 33 0,-3-50 0,1 1 0,1 0 0,0-1 0,1 0 0,0 1 0,0-1 0,2-1 0,-1 1 0,1-1 0,1 0 0,14 18 0,-17-25 0,0-1 0,1 1 0,-1-1 0,1 0 0,0 0 0,0-1 0,0 1 0,0-1 0,0 0 0,0 0 0,1-1 0,7 2 0,-9-2 0,0-1 0,-1 1 0,1-1 0,0 1 0,0-1 0,0-1 0,0 1 0,0 0 0,-1-1 0,1 0 0,0 0 0,-1 0 0,1 0 0,0-1 0,-1 1 0,1-1 0,-1 0 0,6-4 0,-5 1 0,1-1 0,-1 0 0,0 0 0,0 0 0,-1-1 0,0 1 0,0-1 0,0 0 0,2-8 0,0-7 0,7-39 0,-8 8 0,-3-79 0,-2 64 0,-9 134 0,8-26 0,4 60 0,-1-87 0,1 0 0,1 0 0,-1 0 0,2-1 0,0 1 0,0-1 0,2 1 0,9 17 0,-12-26 0,0 0 0,0-1 0,0 1 0,1-1 0,-1 0 0,1 0 0,0 0 0,0 0 0,0-1 0,0 0 0,0 0 0,0 0 0,1 0 0,-1 0 0,1-1 0,-1 0 0,1 0 0,-1 0 0,8 0 0,-8-1 0,1 0 0,-1 0 0,0 0 0,0 0 0,0-1 0,0 0 0,1 0 0,-1 0 0,0 0 0,0 0 0,-1-1 0,1 0 0,0 0 0,0 0 0,-1 0 0,1-1 0,-1 1 0,0-1 0,0 0 0,0 0 0,4-5 0,1-5 0,-1-1 0,0 0 0,0 0 0,-1-1 0,-1 0 0,-1 0 0,0 0 0,3-31 0,-3-8 0,-3-68 0,-2 62 0,0-19 0,-3 0 0,-24-126 0,28 204 0,-1 0 0,1 0 0,-1 0 0,1 0 0,-1 0 0,0 0 0,0 0 0,1 0 0,-1 0 0,0 0 0,0 0 0,0 0 0,-2-1 0,3 1 0,-1 1 0,1 0 0,-1 0 0,1-1 0,-1 1 0,1 0 0,-1 0 0,1 0 0,-1-1 0,1 1 0,-1 0 0,1 0 0,-1 0 0,1 0 0,-1 0 0,0 0 0,1 0 0,-1 0 0,1 0 0,-1 0 0,1 1 0,-1-1 0,1 0 0,-1 0 0,1 0 0,-1 1 0,1-1 0,-1 0 0,1 1 0,-1-1 0,1 0 0,0 1 0,-1-1 0,1 1 0,0-1 0,-1 0 0,1 1 0,0-1 0,-1 1 0,-3 6 0,1 0 0,0 1 0,0-1 0,1 1 0,-1-1 0,2 1 0,-1 0 0,0 13 0,0 73 0,3-60 0,-2 26 0,3 0 0,2 0 0,3-1 0,3 1 0,17 59 0,-18-89 0,25 72 0,-29-91 0,0 1 0,1-1 0,0 0 0,1-1 0,0 0 0,12 14 0,-18-22 0,1 0 0,0 0 0,0-1 0,0 1 0,0 0 0,0-1 0,1 0 0,-1 1 0,0-1 0,1 0 0,-1 0 0,0 0 0,1 0 0,-1-1 0,1 1 0,0-1 0,-1 1 0,1-1 0,-1 0 0,1 0 0,0 0 0,-1-1 0,1 1 0,0 0 0,-1-1 0,1 0 0,-1 0 0,1 1 0,-1-1 0,4-3 0,1 0 0,0-1 0,-1 0 0,0 0 0,1 0 0,-2-1 0,1 0 0,-1 0 0,7-10 0,9-16 0,-1 0 0,27-58 0,-40 72 0,0 0 0,-1 0 0,-1 0 0,0-1 0,-2 0 0,0 0 0,0-24 0,-2 5 0,0 26 0,0-1 0,-1 1 0,-1-1 0,0 1 0,0 0 0,-7-24 0,7 56 0,0 53 0,3 103 0,0-150 0,1-1 0,1 1 0,1-1 0,15 42 0,-18-62 0,0 0 0,0-1 0,1 1 0,0-1 0,0 0 0,0 1 0,1-1 0,-1-1 0,1 1 0,0-1 0,0 1 0,0-1 0,1 0 0,-1-1 0,1 1 0,0-1 0,-1 0 0,1 0 0,0 0 0,0 0 0,9 0 0,-9-1 0,1 0 0,0 0 0,0-1 0,0 0 0,0 0 0,0-1 0,0 1 0,0-1 0,0-1 0,-1 1 0,1-1 0,0 0 0,-1 0 0,1-1 0,-1 1 0,0-1 0,0-1 0,8-5 0,-5 0 0,0 0 0,0-1 0,-1 0 0,0 0 0,-1-1 0,0 0 0,-1 0 0,0 0 0,-1-1 0,0 0 0,-1 1 0,0-1 0,1-15 0,2-23 0,-1-92 0,-5 129 0,0-67 0,-4 83 0,-3 10 0,1 20 0,0 0 0,3 0 0,0 1 0,4 50 0,0-35 0,-1-39 0,0 1 0,1-1 0,1 0 0,0 0 0,0 0 0,1 0 0,7 18 0,-8-24 0,0 0 0,0-1 0,0 1 0,0 0 0,1-1 0,-1 0 0,1 0 0,0 1 0,0-2 0,0 1 0,1 0 0,-1-1 0,0 1 0,1-1 0,0 0 0,-1 0 0,1 0 0,0-1 0,0 1 0,0-1 0,0 0 0,5 1 0,2-1 0,0 0 0,0-1 0,0 0 0,0 0 0,0-1 0,0-1 0,17-4 0,-22 4 0,-1 0 0,0 0 0,0 0 0,0-1 0,0 0 0,0 0 0,-1-1 0,1 1 0,-1-1 0,0 0 0,0 0 0,0 0 0,-1-1 0,0 1 0,1-1 0,3-7 0,-4 3 0,1 0 0,-1 0 0,0 0 0,-1 0 0,0 0 0,0 0 0,0-15 0,-3-67 0,1 88 0,-2-16 0,0-1 0,-2 1 0,0 0 0,-1-1 0,-1 2 0,0-1 0,-2 1 0,0 0 0,-1 0 0,-1 1 0,0 0 0,-22-25 0,29 38 0,-1 1 0,1-1 0,-1 1 0,0 0 0,1 1 0,-1-1 0,-1 0 0,1 1 0,0 0 0,0 0 0,-1 0 0,1 1 0,-1 0 0,0-1 0,1 2 0,-1-1 0,0 0 0,0 1 0,1 0 0,-1 0 0,-5 1 0,7 0 0,0-1 0,1 1 0,-1 0 0,0 0 0,1 0 0,-1 0 0,1 0 0,0 1 0,-1-1 0,1 1 0,0 0 0,0-1 0,0 1 0,0 0 0,0 0 0,0 1 0,1-1 0,-1 0 0,1 0 0,-1 1 0,1-1 0,0 1 0,0-1 0,0 1 0,0 0 0,1-1 0,-1 1 0,0 4 0,-2 10 0,1 1 0,1 0 0,1 22 0,0-28 0,0 1 0,0 0 0,1-1 0,1 1 0,0-1 0,1 1 0,0-1 0,1 0 0,1 0 0,-1 0 0,13 19 0,-14-25 0,1-1 0,0 1 0,1-1 0,-1 0 0,1 0 0,0-1 0,0 1 0,1-1 0,-1 0 0,1-1 0,0 1 0,0-1 0,0 0 0,0-1 0,0 0 0,1 0 0,-1 0 0,1 0 0,0-1 0,-1 0 0,14-1 0,-13 0 0,0 0 0,-1 0 0,1-1 0,-1 0 0,1-1 0,-1 0 0,1 0 0,-1 0 0,0 0 0,0-1 0,0 0 0,0-1 0,-1 1 0,1-1 0,-1 0 0,7-7 0,-3 1 0,0 0 0,-1-1 0,-1 0 0,1 0 0,-2-1 0,0 0 0,6-15 0,-2-2 0,-1 0 0,-2-1 0,4-30 0,-7 32 0,2 0 0,1 1 0,15-42 0,-21 68 0,-1 0 0,0 0 0,0 0 0,1 0 0,-1 0 0,0 0 0,1 1 0,-1-1 0,1 0 0,0 0 0,-1 1 0,1-1 0,-1 0 0,1 1 0,0-1 0,0 0 0,-1 1 0,1-1 0,0 1 0,0-1 0,0 1 0,-1 0 0,1-1 0,0 1 0,0 0 0,0-1 0,0 1 0,0 0 0,0 0 0,0 0 0,0 0 0,0 0 0,0 0 0,-1 0 0,1 0 0,0 1 0,0-1 0,2 1 0,-1 0 0,0 0 0,0 1 0,0-1 0,0 1 0,0 0 0,0 0 0,0 0 0,0 0 0,-1 0 0,1 0 0,-1 0 0,0 0 0,2 3 0,5 15 0,-1 0 0,0 0 0,-2 0 0,5 31 0,3 91 0,-10-104 0,-3-37 0,0 0 0,0 0 0,0 1 0,0-1 0,0 0 0,0 0 0,0 0 0,1 0 0,-1 1 0,0-1 0,1 0 0,-1 0 0,1 0 0,0 0 0,-1 0 0,1 0 0,0 0 0,-1 0 0,1 0 0,0 0 0,0-1 0,0 1 0,0 0 0,0 0 0,2 0 0,-2-1 0,1 0 0,-1 0 0,1 0 0,-1 0 0,0-1 0,1 1 0,-1 0 0,0-1 0,1 1 0,-1-1 0,0 1 0,0-1 0,0 0 0,1 0 0,-1 0 0,0 1 0,0-1 0,0 0 0,0 0 0,0 0 0,0-1 0,-1 1 0,1 0 0,1-2 0,23-37 0,-2-1 0,-1 0 0,19-55 0,39-74 0,-79 169 0,-1 1 0,0-1 0,1 0 0,0 0 0,-1 0 0,1 0 0,-1 0 0,1 0 0,0 1 0,0-1 0,-1 0 0,1 1 0,0-1 0,0 0 0,2 0 0,-3 1 0,0 0 0,1 0 0,-1 0 0,0 1 0,1-1 0,-1 0 0,0 0 0,0 0 0,1 0 0,-1 1 0,0-1 0,1 0 0,-1 0 0,0 0 0,0 1 0,1-1 0,-1 0 0,0 1 0,0-1 0,0 0 0,0 0 0,1 1 0,-1-1 0,0 0 0,0 1 0,0-1 0,0 0 0,0 1 0,0 0 0,4 35 0,-4-33 0,0 331 0,0-323 0,0 0 0,1 1 0,0-1 0,1 0 0,0 0 0,1 0 0,6 16 0,-8-24 0,0 0 0,1-1 0,0 1 0,-1 0 0,1 0 0,0-1 0,0 1 0,1-1 0,-1 0 0,0 1 0,1-1 0,0 0 0,-1-1 0,1 1 0,0 0 0,0-1 0,0 1 0,0-1 0,0 0 0,0 0 0,0 0 0,0-1 0,1 1 0,-1-1 0,0 1 0,0-1 0,1 0 0,-1-1 0,4 1 0,-3-1 0,-1-1 0,1 1 0,0 0 0,-1-1 0,1 0 0,-1 0 0,1 0 0,-1 0 0,0-1 0,0 1 0,0-1 1,0 1-1,0-1 0,-1 0 0,1-1 0,-1 1 0,0 0 0,0-1 0,0 1 0,3-7 0,3-8-4,-1 0 0,8-34 0,-11 39-245,-1-1 0,0 0 0,-1 1 0,0-1-1,-1 0 1,-1 0 0,0 0 0,-1 0 0,-5-24 0,3 30-1475,-1 0 1,1 0-1,-10-13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21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258 46 32191,'-5'-5'19,"0"1"-1,0 0 1,0 0 0,0 0 0,-1 1-1,1 0 1,-1 0 0,0 0 0,0 0-1,0 1 1,0 0 0,0 1 0,0-1-1,-1 1 1,1 0 0,-1 1 0,1 0 0,0 0-1,-1 0 1,1 1 0,-1-1 0,1 2-1,0-1 1,-1 1 0,1 0 0,0 0-1,0 0 1,-6 5 0,7-4-19,0 1 0,0 0 0,0 0 0,1 1 0,0-1 0,0 1 0,0 0 0,1 0 0,-1 0 0,1 1 0,0-1 0,1 1 0,-1 0 0,-1 6 0,1 0 0,0 0 0,1 1 0,0-1 0,1 0 0,0 1 0,2 16 0,-1-25 0,0 0 1,1 0-1,0 0 0,-1 0 0,2 0 1,-1 0-1,0-1 0,1 1 1,-1 0-1,1-1 0,0 1 1,1-1-1,-1 0 0,0 0 0,5 5 1,-2-4 0,0 0 1,0-1 0,0 1-1,0-1 1,0 0 0,1-1 0,-1 1-1,1-1 1,8 2 0,5 0-1,1-1 1,0-1 0,-1 0 0,1-2-1,26-2 1,-42 2-2,-1-1 0,1 0 0,-1 0 0,1 0 0,-1 0 0,0 0 0,0-1 0,1 1 0,-1-1 0,0 0 0,-1 0 0,1 0 0,0 0 0,0-1 0,-1 1 0,0-1 0,1 0 0,-1 1 0,0-1 0,0 0 0,0 0 0,-1 0 0,1-1 0,-1 1 0,0 0 0,0-1 0,0 1 0,0-1 0,0-3 0,0 1 0,0-1 0,0 0 0,0 0 0,-1 1 0,0-1 0,-1 0 0,0 0 0,0 0 0,0 1 0,-1-1 0,1 1 0,-2-1 0,1 1 0,-6-11 0,4 12 0,-1 0 1,1 0-1,-1 0 1,0 0-1,0 1 0,-1 0 1,1 0-1,-1 0 0,0 1 1,0 0-1,0 0 1,-1 0-1,1 1 0,0 0 1,-1 0-1,0 1 0,-12-2 1,11 2-16,-1 1 0,0-1 0,1 1 0,-1 1 0,0 0 0,1 0 0,-1 1 0,1 0 0,-1 0 0,1 1 0,0 0 0,0 0 0,-14 9 0,-29 29-518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21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32143,'0'2'288,"0"1"-160,31 2-32,13-5-80,9 0 0,-4 0-16,-7 0-16,-14 0-192,-15-8-1137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22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28 130 30414,'-6'-5'815,"5"4"-704,0 0 1,-1 0 0,1 0 0,0 0-1,-1 1 1,1-1 0,-1 0 0,1 0 0,-1 1-1,0-1 1,1 1 0,-4-1 0,88-12-75,-10 4-23,151-27-12,-189 23 27,-35 13-36,1 0 0,0-1-1,-1 1 1,1 0 0,0-1-1,-1 1 1,1 0 0,-1-1-1,1 1 1,-1-1 0,1 1-1,-1-1 1,1 1 0,-1-1-1,1 1 1,-1-1 0,1 0-1,-1 1 1,0-1 0,0 0 0,1 1-1,-1-1 1,0 0 0,0 1-1,0-1 1,0 0 0,1 1-1,-1-1 1,0 0 0,0 0-1,0 1 1,-1-1 0,1 0-1,0 1 1,0-1 0,0 0-1,0 1 1,-1-1 0,1 0-1,0 1 1,-1-1 0,1 0-1,-1 1 1,1-1 0,0 1-1,-1-1 1,1 1 0,-1-1 0,1 1-1,-2-1 1,-21-13-1058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2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81 32095,'-3'-7'45,"0"0"0,-1 0 0,1 0 0,-2 1 0,1 0 0,-6-7 0,7 10-29,0 1-1,0 0 1,0-1 0,0 1 0,0 0 0,0 0 0,0 1-1,-1-1 1,1 1 0,0 0 0,-1 0 0,0 0-1,1 0 1,-1 0 0,-4 0 0,-1 0-12,0 1 0,0 0 0,1 0 0,-1 1 0,0 0-1,0 0 1,-11 4 0,16-3-3,0-1-1,0 1 1,0 0-1,0 1 1,0-1-1,1 1 1,-1 0-1,1-1 1,0 1-1,-1 1 1,1-1-1,1 0 1,-1 1-1,1 0 1,-1-1-1,-2 7 1,0 2-1,1 1 0,0 1 0,0-1 0,2 0 0,-1 1 0,2 0 0,0-1 0,1 25 0,0-33 0,0 0 0,1 0 0,0 0 0,0 0 0,0 0 0,0-1 0,1 1 0,0 0 0,0-1 0,0 1 0,0-1 0,1 0 0,0 0 0,0 0 0,0 0-1,0 0 1,1-1 0,-1 1 0,1-1 0,0 0 0,0 0 0,0 0 0,0-1 0,0 1 0,1-1 0,-1 0 0,9 2 0,0 0 3,0 0 0,0-1 0,1-1 0,-1 0 0,0-1 0,1-1 0,-1 0 0,1 0 0,17-4 0,-28 3-2,1 1 0,-1-1 0,0 0 0,1 0-1,-1-1 1,0 1 0,0-1 0,0 1 0,0-1 0,0 0-1,0 0 1,0 0 0,-1-1 0,1 1 0,-1-1 0,0 1-1,0-1 1,0 0 0,0 0 0,0 0 0,0 0 0,-1 0-1,2-4 1,0-2 1,0-1 0,-1 1 0,-1-1 0,1 0-1,-2 1 1,1-1 0,-2-10 0,1 14-2,-1 1 0,-1-1 0,1 1 0,-1-1 1,0 1-1,0 0 0,-1 0 0,1 0 0,-1 0 0,0 0 0,0 1 0,-1-1 0,0 1 0,1 0 1,-1 0-1,-1 0 0,1 1 0,-1-1 0,1 1 0,-1 0 0,-9-4 0,8 3-1,-1 1-1,0 0 0,1 0 0,-1 1 1,0 0-1,-1 0 0,1 1 1,0 0-1,0 0 0,-1 1 1,1 0-1,0 0 0,-1 0 0,1 1 1,0 0-1,-14 4 0,19-3 0,-1-1 0,1 1 0,-1-1 0,1 1 0,0 0 0,-1 0 0,1 0 0,0 0 0,1 0 0,-1 1 0,0-1 0,1 1 0,-1-1 0,1 1 0,0-1 0,-1 1 0,1 0 0,1-1 0,-1 1 0,0 0 0,0 4 0,-1 8-163,1-1 0,0 30 0,1-30-139,0 55-2220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22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 31855,'0'0'208,"0"3"32,22-3-112,14 2-16,14-2-32,5 0-48,3 0 0,-2 0 0,-9-12-32,-11-1 0,-14 3 0,-11 5 0,-11 3-48,-9-1-2193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26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2 657 31326,'0'-36'1388,"0"35"-1364,0 3 0,-1 35-21,1-12-2,0 0 0,4 28-1,-3-45 0,1-1 0,0 1 0,0-1 0,0 1 0,1-1 0,0 0 0,0 0 0,1 0 0,0-1 0,0 1 0,7 7 0,-10-12 0,1-1 0,-1 1 0,0-1 0,0 0 0,1 1 0,-1-1 0,1 0 0,-1 0 0,1 0 0,-1 0 0,1 0 0,0 0 0,-1 0 0,1 0 0,0-1 0,0 1 0,0-1 0,-1 1 0,1-1 0,0 0 0,0 0 0,0 0 0,0 0 0,0 0 0,0 0 0,0 0 0,-1-1 0,1 1 0,0-1 0,0 1 0,0-1 0,2-1 0,0-1 0,-1 1 0,1-1 0,-1 0 0,0-1 0,0 1 0,0 0 0,0-1 0,-1 0 0,1 1 0,-1-1 0,0 0 0,2-7 0,3-9 0,0 0 0,-2-1 0,-1 1 0,4-43 0,-5-87 0,-4 93 0,0-18 0,-1 37 0,1 0 0,3 0 0,1 0 0,11-56 0,-13 91 0,0-1 0,0 1 0,0-1 0,1 1 0,-1-1 0,1 1 0,0 0 0,0 0 0,0 0 0,0 0 0,0 0 0,1 0 0,-1 0 0,1 1 0,0-1 0,0 1 0,0 0 0,0 0 0,0 0 0,1 0 0,-1 1 0,0-1 0,1 1 0,-1 0 0,1 0 0,0 0 0,-1 0 0,1 1 0,0-1 0,-1 1 0,1 0 0,0 0 0,-1 1 0,1-1 0,0 1 0,-1 0 0,1-1 0,-1 2 0,1-1 0,6 3 0,-3 0-2,0-1-1,-1 1 1,0 0-1,0 1 1,0 0-1,0 0 1,0 0 0,-1 0-1,0 1 1,0 0-1,4 7 1,1 1 3,2-1-1,15 15 1,-31-31 1,-1-1 0,0 1 0,0 0 0,0 0 0,0 0 0,-1 1 0,1-1 0,-1 1 0,1 1 0,-1-1 0,0 1 0,0 0-1,0 0 1,-6 1 0,7 0-2,1 0 0,0 0 0,-1 0 0,1 1 0,0 0 0,-1 0 0,1 0-1,0 1 1,0-1 0,0 1 0,0 0 0,0 0 0,0 0 0,1 1 0,-1-1-1,1 1 1,-1 0 0,1 0 0,-4 5 0,-3 6 0,2 0 0,0 1 0,1 0 0,0 0 0,1 1 0,1 0 0,0 0 0,2 0 0,-4 28 0,1 19 0,3 74 0,3-115 0,0-8 0,0 0 0,2 0 0,-1 0 0,2-1 0,0 1 0,0 0 0,9 20 0,-8-26 0,0 0 0,0-1 0,1 1 0,0-1 0,0 0 0,1-1 0,0 1 0,0-1 0,0-1 0,1 1 0,-1-1 0,2 0 0,11 6 0,-5-5 0,1 0 0,0-2 0,0 0 0,1-1 0,-1 0 0,1-1 0,0-1 0,0 0 0,24-3 0,-31 1 0,1 1 0,-1-2 0,0 1 0,0-2 0,0 1 0,0-1 0,0 0 0,-1-1 0,1 0 0,-1 0 0,0-1 0,0 0 0,0 0 0,-1-1 0,0 0 0,0 0 0,0-1 0,-1 0 0,0 0 0,-1 0 0,1-1 0,-1 0 0,-1 0 0,1 0 0,-2-1 0,1 0 0,-1 1 0,0-1 0,2-12 0,-1-17 0,-1 1 0,-2 0 0,-6-66 0,3 85 0,-1 1 0,-1-1 0,0 1 0,-1 0 0,-1 1 0,-14-30 0,20 46 0,0 0 0,0 0 0,0 0 0,0-1 0,0 1 0,0 0 0,0 0 0,0 0 0,0 0 0,-1 0 0,1 0 0,0 0 0,0-1 0,0 1 0,0 0 0,0 0 0,0 0 0,0 0 0,0 0 0,0 0 0,0 0 0,-1 0 0,1 0 0,0-1 0,0 1 0,0 0 0,0 0 0,0 0 0,0 0 0,0 0 0,-1 0 0,1 0 0,0 0 0,0 0 0,0 0 0,0 0 0,0 0 0,0 0 0,-1 0 0,1 0 0,0 0 0,0 0 0,0 0 0,0 0 0,0 0 0,0 0 0,-1 0 0,1 0 0,0 1 0,0-1 0,0 0 0,0 0 0,0 0 0,0 0 0,0 0 0,0 0 0,0 0 0,-1 0 0,1 0 0,0 1 0,0-1 0,-3 12 0,0 48 0,9 111 0,-5-160 0,1 0 0,1 0 0,0 0 0,0 0 0,1-1 0,1 0 0,-1 0 0,2 0 0,6 10 0,-9-15 0,1-1 0,0 1 0,0-1 0,0 1 0,1-1 0,-1 0 0,1-1 0,0 1 0,0-1 0,1 0 0,-1 0 0,0-1 0,1 0 0,0 0 0,-1 0 0,1 0 0,0-1 0,7 1 0,-1-1 0,-1 0 0,0-1 0,1 0 0,-1-1 0,0-1 0,19-4 0,-24 4 0,0 0 0,0 0 0,0-1 0,-1 0 0,1-1 0,-1 1 0,1-1 0,-1 0 0,0 0 0,-1-1 0,1 1 0,7-11 0,-4 3 0,0 0 0,-1-1 0,-1 0 0,0 0 0,-1 0 0,0-1 0,-1 0 0,0 0 0,-1 0 0,1-15 0,-1-18 0,-3-79 0,-1 98 0,-3-24 0,2 48 0,1 6 0,0 25 0,11 374 0,-1-2 0,-9-195 0,-1-445 0,3-293 0,-1 500 0,2 0 0,7-37 0,-8 60 0,1-1 0,0 1 0,1 0 0,0 0 0,1 0 0,0 1 0,0 0 0,1 0 0,12-16 0,-16 24 0,0 0 0,0 0 0,1 0 0,-1 0 0,1 0 0,-1 1 0,1-1 0,-1 1 0,1-1 0,0 1 0,0 0 0,0 0 0,-1 0 0,1 1 0,0-1 0,0 1 0,0-1 0,0 1 0,0 0 0,0 0 0,1 0 0,-1 1 0,0-1 0,-1 1 0,1 0 0,0 0 0,0 0 0,0 0 0,3 2 0,1 0 0,0 1 0,0 0 0,-1 0 0,0 1 0,0 0 0,0 0 0,0 0 0,-1 1 0,9 11 0,-6-3 0,0 1 0,-1-1 0,0 1 0,-2 0 0,0 0 0,0 1 0,-1 0 0,-1-1 0,-1 1 0,0 0 0,-1 1 0,-2 27 0,0-36 0,0-1 0,0 1 0,-1-1 0,0 1 0,0-1 0,-1 0 0,0 0 0,0 0 0,-1 0 0,0 0 0,0-1 0,-1 0 0,1 0 0,-1 0 0,-1 0 0,1-1 0,-10 7 0,2-1 0,-1-1-1,0-1 0,-1-1 1,0 0-1,0 0 0,-1-2 0,-17 6 1,39-13-5,1 0 0,0 0 0,0 0 0,0 1 0,8 1 0,21-1-8,-10-3 14,-1-2-1,0 0 1,0-1-1,0-2 1,-1-1-1,0 0 1,44-26 0,-57 29-1,-2-1 1,1 0-1,-1 0 0,0-1 1,-1 0-1,1-1 1,-2 0-1,1 0 1,-1-1-1,-1 0 0,0 0 1,0 0-1,-1-1 1,0 0-1,-1 0 1,0 0-1,-1-1 0,0 1 1,1-19-1,0-135 11,-5 96 8,-1 19-18,-3 1 1,-10-54 0,11 95-2,0 15 0,-2 16 0,-1 322 0,8-217 0,-1-117 0,-1 6 0,1 1 0,1-1 0,0 1 0,1-1 0,1 1 0,1-1 0,8 25 0,-11-41 0,-1 1 0,0-1 0,1 0 0,-1 0 0,1 0 0,-1 0 0,1 0 0,-1 0 0,1 0 0,0 0 0,0-1 0,-1 1 0,1 0 0,0 0 0,0-1 0,0 1 0,0 0 0,0-1 0,0 1 0,0-1 0,0 1 0,0-1 0,0 1 0,0-1 0,0 0 0,0 1 0,0-1 0,0 0 0,1 0 0,-1 0 0,0 0 0,0 0 0,0 0 0,0 0 0,0-1 0,1 1 0,-1 0 0,0-1 0,0 1 0,0 0 0,0-1 0,0 1 0,0-1 0,0 0 0,1 0 0,3-3 0,0 0 0,0-1 0,0 1 0,-1-1 0,0 0 0,7-9 0,13-27 0,39-86 0,-46 87 0,2 1 0,41-62 0,-57 96 0,19-19 0,-22 24 0,0 0 0,0 0 0,0 0 0,0 0 0,0 0 0,1 0 0,-1 0 0,0 0 0,0 0 0,0 0 0,0 0 0,0 0 0,0 0 0,0 0 0,0 0 0,1 0 0,-1 0 0,0 0 0,0 0 0,0 0 0,0 0 0,0 0 0,0 0 0,0 0 0,1 0 0,-1 0 0,0 0 0,0 0 0,0 0 0,0 0 0,0 0 0,0 0 0,0 0 0,0 0 0,0 1 0,0-1 0,0 0 0,1 0 0,-1 0 0,0 0 0,0 0 0,0 0 0,0 0 0,0 0 0,0 0 0,0 1 0,0-1 0,0 0 0,0 0 0,0 0 0,0 0 0,0 0 0,0 0 0,0 0 0,0 1 0,0-1 0,0 0 0,0 0 0,0 0 0,0 0 0,0 0 0,0 0 0,0 0 0,-1 0 0,1 1 0,0-1 0,0 0 0,0 0 0,3 103 0,-4-79 0,1 0 0,0 0 0,2-1 0,1 1 0,1 0 0,1-1 0,10 29 0,-12-47 0,-1-1 0,1 1 0,-1-1 0,1 0 0,0 0 0,1 0 0,-1 0 0,1 0 0,-1-1 0,1 0 0,0 0 0,1 0 0,-1 0 0,0 0 0,1-1 0,-1 0 0,1 0 0,0 0 0,0-1 0,8 2 0,-1-1 0,0 0 0,0-1 0,1-1 0,-1 0 0,0 0 0,1-1 0,18-5 0,-26 5 0,1-1 0,0 0 0,0 0 0,-1 0 0,0-1 0,1 0 0,-1 0 0,0 0 0,0-1 0,-1 1 0,1-1 0,-1 0 0,5-6 0,-2 2 0,-1-1 0,0-1 0,0 1 0,-1-1 0,0 0 0,6-17 0,-4 0 0,0 1 0,-1-2 0,-2 1 0,1-53 0,-5-84 0,0 162 0,0 0 0,-1 0 0,1 0 0,-1 0 0,1 0 0,-1 0 0,0 0 0,0 0 0,0 0 0,0 0 0,0 1 0,0-1 0,0 0 0,-3-2 0,3 4 0,1-1 0,-1 1 0,1-1 0,-1 1 0,0-1 0,0 1 0,1-1 0,-1 1 0,0 0 0,0-1 0,1 1 0,-1 0 0,0 0 0,0 0 0,1-1 0,-1 1 0,0 0 0,0 0 0,0 0 0,0 0 0,1 1 0,-1-1 0,0 0 0,0 0 0,1 0 0,-1 1 0,0-1 0,0 0 0,1 1 0,-1-1 0,0 0 0,0 1 0,1-1 0,-1 1 0,1-1 0,-1 1 0,0 0 0,1-1 0,-1 1 0,1 0 0,-4 5 0,0-1 0,1 1 0,0 0 0,1 0 0,-1 0 0,1 0 0,0 0 0,0 0 0,1 1 0,0-1 0,0 7 0,-2 81 0,3-68 0,0-10 0,0 1 0,2 0 0,0-1 0,0 1 0,2-1 0,0 1 0,6 15 0,-8-27 0,1 0 0,0 1 0,-1-1 0,2 0 0,-1 0 0,1 0 0,-1-1 0,1 1 0,0-1 0,1 0 0,-1 0 0,1-1 0,0 1 0,0-1 0,0 0 0,0 0 0,0 0 0,1-1 0,-1 0 0,1 0 0,0-1 0,0 1 0,6 0 0,-3-1 0,1 0 0,0 0 0,-1-1 0,20-2 0,-26 2 0,0 0 0,-1-1 0,1 0 0,-1 0 0,1 1 0,-1-1 0,1-1 0,-1 1 0,0 0 0,1-1 0,-1 1 0,0-1 0,0 1 0,0-1 0,0 0 0,0 0 0,-1 0 0,1 0 0,0 0 0,-1-1 0,0 1 0,2-4 0,4-17 0,0 0 0,-2 0 0,-1-1 0,-1 0 0,0-25 0,0 15 0,8-48 0,-9 75 0,1-6 0,0 1 0,0 0 0,1 0 0,10-20 0,-13 29 0,0 1 0,1 0 0,-1 0 0,1 0 0,-1 0 0,1 0 0,0 0 0,-1 1 0,1-1 0,0 0 0,0 1 0,0-1 0,1 1 0,-1 0 0,0 0 0,0 0 0,1 0 0,-1 0 0,0 0 0,1 1 0,-1-1 0,1 1 0,-1 0 0,1-1 0,-1 1 0,1 0 0,0 1 0,-1-1 0,1 0 0,2 2 0,-2-1 0,-1 0 0,1 0 0,-1 0 0,1 1 0,-1-1 0,0 1 0,1-1 0,-1 1 0,0 0 0,0 0 0,-1 0 0,1 0 0,0 0 0,-1 1 0,1-1 0,-1 0 0,1 1 0,0 3 0,17 52 0,-17-51 0,2 15 0,-1 0 0,-1 0 0,0 29 0,-3-37 0,1 1 0,1 0 0,0-1 0,1 0 0,0 1 0,1-1 0,1 0 0,0 0 0,1 0 0,7 13 0,-10-24 0,0 0 0,0 0 0,1 0 0,0 0 0,-1 0 0,1 0 0,0 0 0,0-1 0,1 0 0,-1 1 0,0-1 0,1 0 0,0-1 0,-1 1 0,8 1 0,-1 0 0,1-1 0,0-1 0,0 0 0,16-1 0,-26 1 0,1-1 0,-1 0-1,1 0 1,-1 0 0,0-1 0,1 1-1,-1 0 1,0-1 0,1 1 0,-1 0-1,0-1 1,1 0 0,-1 1 0,0-1-1,0 0 1,1 1 0,-1-1 0,0 0 0,0 0-1,0 0 1,0 0 0,0 0 0,0 0-1,-1 0 1,1-1 0,0 1 0,0 0-1,-1 0 1,1-2 0,1-3-77,-1-1 1,0 1-1,0 0 0,-1-1 1,0-10-1,0 15 32,0-50-1844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15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42 860 31342,'-6'7'942,"-1"7"-894,2-7-36,1 1 1,1-1 0,-1 1 0,1 0-1,0 1 1,1-1 0,-2 12 0,4-19 24,15-3 139,-4-2-164,-1-1 0,1 0 0,-1-1 0,0 0 0,0 0-1,0-1 1,-1 0 0,8-9 0,70-75 1,-61 58-13,0-1 0,-2-1 0,-2-1 0,-1-1 0,-2-1 0,-1-1 0,-2 0 0,-2-1 0,-2-1 0,-1 0 0,-3-1 0,-1 0 0,3-79 0,-9 85 0,0 22 0,0 0 0,-1 0 0,-1 0 0,0 0 0,-4-16 0,4 27 0,-1 0 0,1 0 0,-1 0 0,0 1 0,0-1 0,0 1 0,0-1 0,0 1 0,-1 0 0,1 0 0,-1 0 0,1 0 0,-1 0 0,0 0 0,0 1 0,0-1 0,0 1 0,0 0 0,0 0 0,0 0 0,0 0 0,0 1 0,-5-1 0,2 0 0,1 0 0,0 1 0,-1 0 0,1 0 0,0 0 0,-1 1 0,1-1 0,0 1 0,0 0 0,-1 1 0,1 0 0,0-1 0,-8 6 0,9-4 0,0 1 0,0 0 0,0 0 0,1 0 0,-1 0 0,1 1 0,0-1 0,1 1 0,-1 0 0,1 0 0,0 0 0,0 0 0,0 0 0,1 0 0,0 1 0,-1 7 0,-1 12 0,1 1 0,2 30 0,0-56 0,1 17 0,0 0 0,2 0 0,0-1 0,0 0 0,2 0 0,0 0 0,1 0 0,13 25 0,8 5 0,46 61 0,-50-76 0,0 1 0,-3 1 0,0 1 0,22 54 0,-38-74 0,0 0 0,-1 0 0,-1 0 0,0 0 0,-1 0 0,-1 1 0,-1 23 0,0-34 0,1 0 0,-1 0 0,0 0 0,0 0 0,0 0 0,0-1 0,-1 1 0,1 0 0,-1-1 0,0 1 0,0-1 0,-1 0 0,1 0 0,-1 0 0,-3 4 0,1-2 0,-1-1 0,0 1 0,0-1 0,-1-1 0,1 1 0,-1-1 0,-12 4 0,0-1 0,0-1 0,-1-1 0,1-1 0,-1-1 0,-26 0 0,29-2 0,8 1 0,0-1 0,0 0 0,-1-1 0,-16-3 0,24 3 0,0 1 0,0-1 0,1 1 0,-1-1 0,0 0 0,1 0 0,-1 1 0,1-1 0,-1 0 0,1-1 0,-1 1 0,1 0 0,0 0 0,-1-1 0,1 1 0,0 0 0,0-1 0,0 1 0,0-1 0,0 0 0,1 1 0,-1-1 0,0 0 0,1 1 0,-1-1 0,1 0 0,0 0 0,-1 0 0,1 1 0,0-5 0,1 6 0,-1 0 0,1-1 0,-1 1 0,1 0 0,-1 0 0,1-1 0,-1 1 0,1 0 0,-1 0 0,1 0 0,-1-1 0,1 1 0,-1 0 0,1 0 0,0 0 0,-1 0 0,1 0 0,-1 0 0,1 0 0,0 0 0,0 1 0,3-1 0,300 0 0,-291 0 0,0-1 0,1 0 0,-1-1 0,1 0 0,-1-1 0,0-1 0,-1 0 0,1-1 0,0 0 0,-1-1 0,12-7 0,-15 7 0,0-1 0,0 0 0,-1 0 0,1-1 0,-2 0 0,1-1 0,-1 0 0,-1 0 0,1 0 0,-2-1 0,1 0 0,-1 0 0,6-18 0,-4-1 0,-1 1 0,-1-1 0,-2 0 0,-1 0 0,-2-42 0,0 61 0,0 9 0,0-1 0,0 0 0,0 0 0,0 1 0,0-1 0,0 0 0,0 1 0,-1-1 0,1 0 0,0 1 0,-1-1 0,0 0 0,1 1 0,-1-1 0,0 1 0,0-1 0,0 1 0,0 0 0,0-1 0,0 1 0,0 0 0,0 0 0,-1 0 0,1 0 0,-1 0 0,-1-2 0,-2 2 0,1 0 0,-1 0 0,1 0 0,-1 1 0,0-1 0,1 1 0,-1 1 0,-7 0 0,8 0 0,0 0 0,0 0 0,0 0 0,0 1 0,0 0 0,1-1 0,-1 1 0,0 1 0,1-1 0,0 0 0,0 1 0,-1 0 0,1 0 0,1 0 0,-1 0 0,0 0 0,1 0 0,0 1 0,0-1 0,0 1 0,-3 6 0,-1 3 0,1 2 0,0-1 0,0 0 0,-3 25 0,5-21 0,0 0 0,1 0 0,1 0 0,1 0 0,1 0 0,0 0 0,6 26 0,-5-38 0,0 0 0,0 0 0,0 0 0,1 0 0,0 0 0,0 0 0,0-1 0,1 1 0,0-1 0,0 0 0,0 0 0,1-1 0,-1 1 0,1-1 0,0 0 0,1 0 0,-1-1 0,1 1 0,-1-1 0,1 0 0,0-1 0,0 1 0,12 2 0,-4-2 0,1 0 0,-1-1 0,0 0 0,1-1 0,-1 0 0,18-3 0,-24 2 0,-1-2 0,1 1 0,-1-1 0,1 0 0,-1 0 0,0-1 0,0 0 0,0 0 0,0-1 0,-1 0 0,0 0 0,1 0 0,8-9 0,-5 2 0,0 0 0,-1 0 0,-1-1 0,0 0 0,0-1 0,-1 0 0,6-16 0,1-11 0,11-46 0,2-9 0,-26 93 0,0-1 0,0 0 0,1 0 0,-1 0 0,1 1 0,-1-1 0,1 1 0,0-1 0,0 1 0,0 0 0,0 0 0,0 0 0,1 0 0,-1 0 0,5-3 0,-5 4 0,0 1 0,-1-1 0,1 1 0,0 0 0,-1-1 0,1 1 0,0 0 0,0 0 0,-1 0 0,1 0 0,0 0 0,-1 0 0,1 1 0,0-1 0,-1 0 0,1 1 0,0 0 0,-1-1 0,1 1 0,-1 0 0,1 0 0,-1 0 0,1 0 0,-1 0 0,0 0 0,1 0 0,-1 0 0,2 2 0,4 5 0,0 1 0,0-1 0,-1 1 0,0 0 0,-1 1 0,5 10 0,-10-20 0,0 0 0,0 0 0,0 0 0,0 1 0,-1-1 0,1 0 0,0 0 0,0 0 0,-1 0 0,1 1 0,0-1 0,0 0 0,-1 0 0,1 0 0,0 0 0,0 0 0,-1 0 0,1 0 0,0 0 0,0 0 0,-1 0 0,1 0 0,0 0 0,0 0 0,-1 0 0,1 0 0,0 0 0,-1 0 0,1 0 0,0 0 0,0 0 0,-1 0 0,1 0 0,0-1 0,0 1 0,-1 0 0,-6-3 0,-1 0 0,0 1 0,1 0 0,-1 1 0,0-1 0,-10 1 0,14 1 0,0 0 0,0 0 0,0 0 0,0 1 0,0 0 0,0 0 0,0 0 0,1 0 0,-1 1 0,0-1 0,1 1 0,-1 0 0,1 0 0,0 0 0,-5 4 0,1 1 0,0 0 0,1 1 0,0 0 0,0 0 0,1 1 0,0-1 0,0 1 0,1 0 0,0 1 0,0-1 0,2 1 0,-1-1 0,1 1 0,0 0 0,1 0 0,0 0 0,0 0 0,2 0 0,-1 0 0,2 11 0,0-16 0,0 0 0,-1 0 0,2 0 0,-1 0 0,1 0 0,-1 0 0,1 0 0,1-1 0,-1 0 0,1 0 0,-1 0 0,1 0 0,0 0 0,1-1 0,-1 1 0,1-1 0,-1 0 0,1-1 0,9 5 0,4 1 0,1 0 0,1-1 0,38 8 0,-33-11 0,1-1 0,0-1 0,42-3 0,-64 1 0,-1 0 0,0-1 0,1 1 0,-1-1 0,0 0 0,1 0 0,-1 0 0,0 0 0,0-1 0,0 1 0,0-1 0,0 0 0,0 0 0,0 0 0,-1 0 0,4-4 0,-2 2 0,0-1 0,0 0 0,-1 0 0,0-1 0,0 1 0,-1-1 0,1 1 0,2-10 0,-1-6 0,0 1 0,-1-1 0,-1 1 0,-1-29 0,-1-43 0,-14 130 0,10-7 0,1 0 0,2 55 0,1-54 0,0-26 0,0-1 0,0 0 0,1 1 0,0-1 0,0 0 0,0 1 0,1-1 0,-1 0 0,5 8 0,-5-11 0,1 0 0,-1 0 0,1 0 0,-1 0 0,1 0 0,0-1 0,-1 1 0,1-1 0,0 1 0,0-1 0,0 0 0,0 1 0,0-1 0,1 0 0,-1 0 0,0-1 0,0 1 0,1 0 0,-1-1 0,1 1 0,-1-1 0,0 0 0,5 0 0,-2 0 0,1 0 0,0-1 0,0 1 0,-1-1 0,1 0 0,0-1 0,-1 1 0,1-1 0,-1 0 0,0-1 0,0 1 0,1-1 0,-2 0 0,1 0 0,0-1 0,-1 1 0,1-1 0,-1 0 0,0-1 0,0 1 0,6-10 0,-4 6 0,0-1 0,0 0 0,-1-1 0,0 1 0,0-1 0,-1 0 0,-1 0 0,0 0 0,4-20 0,-4-4 0,0-65 0,-3 68 0,-8 170 0,8-123 0,-1 5 0,1 0 0,2 1 0,6 35 0,-7-51 0,1-1 0,-1 0 0,1 0 0,0 1 0,1-1 0,-1 0 0,1-1 0,0 1 0,0 0 0,0-1 0,1 0 0,0 0 0,-1 0 0,1 0 0,1 0 0,-1-1 0,1 0 0,-1 0 0,9 4 0,-11-6 0,1 1 0,0-1 0,-1 0 0,1-1 0,0 1 0,-1 0 0,1-1 0,0 0 0,0 1 0,0-1 0,-1 0 0,1-1 0,0 1 0,0 0 0,0-1 0,-1 1 0,1-1 0,0 0 0,-1 0 0,1 0 0,0 0 0,-1-1 0,0 1 0,1-1 0,-1 1 0,0-1 0,0 0 0,1 0 0,-2 0 0,1 0 0,0 0 0,0-1 0,2-4 0,4-6 0,-1-1 0,0-1 0,-1 0 0,7-27 0,-9 29 0,17-65 0,-14 48 0,0 1 0,2 1 0,2 0 0,20-42 0,-28 66 0,0 1 0,0-1 0,0 1 0,0-1 0,0 1 0,1 0 0,-1 0 0,1 1 0,0-1 0,0 1 0,0 0 0,6-3 0,-8 4 0,0 1 0,0-1 0,0 0 0,0 1 0,0-1 0,1 1 0,-1 0 0,0-1 0,0 1 0,1 0 0,-1 0 0,0 1 0,0-1 0,1 0 0,-1 1 0,0-1 0,0 1 0,0 0 0,0 0 0,0 0 0,0 0 0,0 0 0,0 0 0,0 0 0,0 1 0,2 2 0,0 2 0,0 1 0,0-1 0,-1 1 0,0 0 0,0 0 0,-1 0 0,1 0 0,-2 1 0,1-1 0,-1 1 0,0-1 0,0 14 0,-1 14 0,-5 45 0,-9-7 0,10-59 0,0 1 0,2 0 0,-1 0 0,1 16 0,2-30 0,0 1 0,0-1 0,1 0 0,-1 0 0,0 0 0,0 1 0,1-1 0,-1 0 0,1 0 0,-1 0 0,1 0 0,0 0 0,-1 0 0,1 0 0,0 0 0,-1 0 0,1 0 0,0 0 0,0 0 0,0-1 0,0 1 0,2 1 0,0 0 0,1-1 0,-1 1 0,1-1 0,-1 0 0,1 0 0,0 0 0,5 0 0,4 0 0,0 0 0,0-1 0,20-3 0,-27 1 0,0 1 0,-1-1 0,1 0 0,-1 0 0,0-1 0,1 1 0,-1-1 0,0 0 0,-1-1 0,1 1 0,-1-1 0,1 0 0,-1 0 0,0 0 0,-1-1 0,1 1 0,-1-1 0,0 0 0,0 0 0,0 0 0,-1-1 0,3-5 0,1-6 0,0 0 0,-1 0 0,-1-1 0,-1 1 0,2-35 0,-4 38 0,1-18 0,-2 0 0,-5-53 0,4 80 0,-1 6 0,-1 14 0,1 23 0,2-12 0,-1-2 0,1-1 0,1 0 0,1 1 0,9 39 0,-9-57 0,0 0 0,0-1 0,1 1 0,-1 0 0,1-1 0,0 1 0,1-1 0,-1 0 0,1 0 0,0 0 0,0-1 0,1 1 0,0-1 0,-1 0 0,1 0 0,1-1 0,-1 1 0,0-1 0,1-1 0,0 1 0,-1-1 0,13 4 0,-12-4 0,0-1 0,0 0 0,0 0 0,0 0 0,0-1 0,10 0 0,-14 0 0,1-1 0,-1 1 0,0-1 0,0 1 0,0-1 0,0 0 0,0 0 0,0 0 0,0 0 0,0 0 0,0 0 0,0 0 0,-1-1 0,1 1 0,0-1 0,-1 1 0,1-1 0,-1 0 0,0 0 0,0 1 0,2-5 0,3-7 0,0 0 0,-2-1 0,0 0 0,0 0 0,3-29 0,0-78 0,-6 94 0,0-299 0,-2 180 0,-12 239 0,5 3 0,9 190 0,0-265 0,2 1 0,1 0 0,7 27 0,-8-40 0,0 0 0,0 0 0,1 0 0,0-1 0,1 1 0,0-1 0,0 0 0,1 0 0,0-1 0,8 8 0,-11-12 0,1 0 0,0 0 0,0-1 0,0 0 0,1 1 0,-1-2 0,1 1 0,-1 0 0,1-1 0,-1 0 0,1 0 0,0 0 0,-1-1 0,1 1 0,0-1 0,0 0 0,-1-1 0,1 1 0,9-3 0,-7 1 0,0 0 0,1 0 0,-1-1 0,0 0 0,0 0 0,-1-1 0,1 0 0,-1 0 0,0 0 0,0-1 0,8-8 0,-6 3 0,0 0 0,-1 0 0,0 0 0,-1-1 0,-1 0 0,1-1 0,-2 1 0,1-1 0,-2 0 0,0 0 0,2-14 0,-1-3 0,-1 0 0,-2 0 0,-4-49 0,3 76 0,1 1 0,-1 1 0,0-1 0,0 0 0,0 1 0,0-1 0,0 1 0,0-1 0,-1 1 0,1-1 0,0 1 0,0-1 0,0 1 0,0-1 0,-1 0 0,1 1 0,0 0 0,0-1 0,-1 1 0,1-1 0,0 1 0,-1-1 0,1 1 0,-1 0 0,1-1 0,0 1 0,-1 0 0,1-1 0,-1 1 0,0-1 0,-2 6 0,-3 58 0,2 1 0,6 63 0,-2-123 0,0 1 0,1-1 0,0 1 0,-1-1 0,1 0 0,1 1 0,-1-1 0,1 0 0,0 0 0,0 0 0,0 0 0,0 0 0,1-1 0,-1 1 0,1-1 0,0 1 0,0-1 0,0 0 0,1 0 0,-1 0 0,1-1 0,0 1 0,5 2 0,-2-2 0,0 0 0,0 0 0,0-1 0,1 0 0,-1-1 0,1 0 0,-1 0 0,1 0 0,-1-1 0,1 0 0,-1 0 0,16-4 0,-19 3 0,0 0 0,0-1 0,0 0 0,0 0 0,0 0 0,-1 0 0,1-1 0,-1 1 0,1-1 0,-1 0 0,0 0 0,0 0 0,0 0 0,0-1 0,-1 1 0,0-1 0,1 1 0,-1-1 0,0 0 0,2-8 0,3-7 0,-1 0 0,-2 0 0,4-22 0,9-118 0,-6 31 0,-19 164 0,-17 50 0,-10 35 0,9 24 0,-11 239 0,2-5 0,34-372 0,-27 145 0,24-136 0,-1 0 0,-1 0 0,0-1 0,-1 0 0,0 0 0,-2 0 0,-10 14 0,13-23 0,1 0 0,-1 0 0,0-1 0,0 1 0,-1-2 0,0 1 0,1-1 0,-2 0 0,1 0 0,0-1 0,-1 0 0,1 0 0,-1-1 0,0 0 0,0 0 0,0-1 0,0 0 0,-8-1 0,8 1 0,1-1 0,-1-1 0,1 0 0,0 0 0,-1 0 0,1-1 0,0 0 0,0 0 0,0-1 0,0 0 0,0 0 0,1 0 0,-1-1 0,1 0 0,0-1 0,0 1 0,0-1 0,1 0 0,-8-10 0,5 4 0,1-1 0,1 0 0,0 0 0,0 0 0,1-1 0,1 0 0,0 0 0,1 0 0,-3-26 0,2-11 0,2-68 0,3 68 0,-1 7 0,2 0 0,2 1 0,2 0 0,2 0 0,1 0 0,18-45 0,-19 65 0,1 1 0,1 0 0,0 1 0,2 0 0,1 0 0,0 1 0,1 1 0,1 0 0,1 1 0,1 1 0,0 1 0,1 0 0,22-14 0,4 4 0,1 1 0,60-23 0,99-23 0,86-39 0,-271 100 0,0-1 0,-1 0 0,22-17 0,-35 23 0,0 0 0,0-1 0,-1 1 0,0-1 0,1 0 0,-1 0 0,-1 0 0,1 0 0,-1-1 0,0 0 0,0 1 0,0-1 0,-1 0 0,2-10 0,-2 9-34,-1 0-1,-1 0 1,1 1-1,-1-1 1,0 0-1,-1 0 1,1 0 0,-2 0-1,1 1 1,-1-1-1,1 1 1,-2-1-1,1 1 1,-1-1 0,0 1-1,0 0 1,-1 0-1,0 1 1,0-1-1,-6-6 1,-45-43-1820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26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16 32623,'-5'-3'3,"0"1"0,1 0-1,-1 0 1,0 0 0,0 1 0,0 0 0,-1 0-1,1 0 1,0 0 0,0 1 0,0 0 0,-1 0-1,1 1 1,0-1 0,0 1 0,0 0 0,0 0-1,0 1 1,0 0 0,0 0 0,0 0 0,0 0-1,1 1 1,-1-1 0,1 1 0,0 0 0,0 1-1,0-1 1,0 1 0,0 0 0,1 0 0,0 0-1,0 0 1,0 0 0,0 1 0,1-1 0,-1 1-1,1 0 1,-2 8 0,2-7-3,1 0-1,0 0 1,0 1-1,1-1 1,-1 0-1,1 1 1,1-1-1,-1 0 1,1 1-1,0-1 1,2 7-1,-1-9 1,-1-1 0,1 1-1,0 0 1,1-1-1,-1 1 1,0-1-1,1 0 1,0 1 0,0-1-1,0 0 1,0-1-1,0 1 1,0-1-1,1 1 1,-1-1 0,1 0-1,5 2 1,5 1 3,1 0 1,0-1 0,-1 0-1,2-1 1,-1-1-1,0 0 1,0-1 0,1-1-1,-1-1 1,19-2 0,-32 3-4,0-1 0,0 1 0,0-1 1,-1 0-1,1 1 0,0-1 0,-1 0 1,1 0-1,0 0 0,-1 0 0,1 0 1,-1 0-1,1-1 0,-1 1 0,0 0 1,0-1-1,0 1 0,1-1 0,0-2 1,0 1-1,-1-1 0,1 0 0,-1 0 0,0 0 0,0-1 0,0 1 0,0 0 0,0-7 0,-1 4 0,0 0 0,0 0 0,-1 0 0,0 0 0,0 0 0,-1 0 0,0 0 0,0 0 0,0 0 0,-6-9 0,2 8 0,-1 0 0,0 1 0,0 0 0,0 0 0,-1 1 0,0 0 0,0 0 0,-1 1 0,0 0 0,0 0 0,0 1 0,0 0 0,-1 1 0,1 0 0,-1 1 0,0 0 0,0 0 0,0 1 0,0 0 0,-15 1 0,23 0-5,-1 0-1,0 0 1,0 0 0,1 1-1,-1-1 1,0 1 0,1-1-1,-1 1 1,1 0 0,-1 0-1,1 0 1,-1 1 0,1-1-1,0 0 1,-1 1 0,1 0-1,0-1 1,0 1 0,0 0-1,0 0 1,1 0 0,-1 0-1,0 1 1,1-1 0,0 0-1,-1 1 1,1-1 0,-1 3-1,-9 37-511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27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1439 31855,'-25'22'701,"25"-20"-682,0-1 2,18-5 54,6-6-62,-1-2 0,0-1 1,32-24-1,3-2-5,399-257-5,82-50-3,-420 273-3,437-301 38,-525 348-35,0 0 0,36-42 0,-64 64 0,1-1 0,-1 1 0,0-1 0,0 0 0,0 0 0,-1 0 0,0 0 0,0 0 0,0 0 0,0-1 0,0-6 0,-1 10 0,-1-1 0,0 1 0,0 0 0,0-1 0,-1 1 0,1 0 0,0-1 0,-1 1 0,0 0 0,1 0 0,-1-1 0,0 1 0,0 0 0,0 0 0,-1 0 0,1 0 0,0 0 0,-1 0 0,1 1 0,-1-1 0,0 0 0,1 1 0,-1-1 0,0 1 0,0-1 0,0 1 0,-2-1 0,-2-1 0,0 0 0,0 1 0,-1 0 0,1 0 0,0 0 0,-1 1 0,1 0 0,-1 0 0,1 1 0,-1 0 0,1 0 0,-1 0 0,-10 3 0,-4 2 0,0 0 0,-36 16 0,20-6 0,33-13 0,7 1 0,15 0 0,1-1 0,-1-1 0,29-1 0,-32-1 0,0 0 0,0 2 0,-1-1 0,1 2 0,-1 0 0,1 1 0,-1 0 0,15 6 0,-21-5 0,0 0 0,0 1 0,0 0 0,-1 0 0,0 1 0,0 0 0,0 0 0,-1 1 0,0 0 0,0 0 0,0 0 0,-1 1 0,0-1 0,-1 1 0,0 1 0,4 9 0,-5-11 0,-1 0 0,0 0 0,0 1 0,-1-1 0,0 1 0,0-1 0,0 1 0,-1-1 0,0 1 0,-1-1 0,0 1 0,0-1 0,0 1 0,-1-1 0,0 0 0,-1 0 0,0 0 0,0 0 0,0 0 0,-5 6 0,-1 2-56,-1-1 1,-1-1-1,0 0 0,-1 0 1,0-2-1,-1 1 0,-28 18 0,-1-8-1851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30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15 600 32447,'-8'-23'173,"8"23"-171,0 0 0,-1 0 0,1 0 0,0 0 0,0 0 0,0 0 0,-1 0 0,1 1 0,0-1 0,0 0 0,0 0 0,0 0 0,-1 0 0,1 0 0,0 0 0,0 0 0,0 1 0,0-1 0,-1 0 0,1 0 0,0 0 0,0 0 0,0 1 0,0-1 0,0 0 1,0 0-1,0 0 0,0 1 0,0-1 0,-1 0 0,1 0 0,0 0 0,0 1 0,0-1 0,0 0 0,0 0 0,0 0 0,0 1 0,0-1 0,0 0 0,1 0 0,-1 0 0,0 1 0,0-1 0,0 0 0,-2 50 23,2-47-28,0 4 3,0 16 0,0 0 0,2 0 0,6 33 0,-6-49 0,0 0 0,0 1 0,1-1 0,0 0 0,0 0 0,1-1 0,0 1 0,0-1 0,1 0 0,0 0 0,0 0 0,0 0 0,0-1 0,10 7 0,-14-11 0,0 0 0,0 0 0,0 0 0,0 0 0,1 0 0,-1-1 0,0 1 0,0 0 0,1-1 0,-1 1 0,0-1 0,1 1 0,-1-1 0,1 0 0,-1 0 0,1 1 0,-1-1 0,0 0 0,1 0 0,-1 0 0,1-1 1,-1 1-1,1 0 0,-1 0 0,1-1 0,-1 1 0,0-1 0,1 1 0,-1-1 0,0 0 0,0 0 0,1 1 0,-1-1 0,0 0 0,0 0 0,0 0 0,0 0 0,0 0 0,0 0 0,0-1 0,0 1 0,0-2 0,4-6 3,0-1 1,-1 1-1,0-1 1,4-20-1,-4 16 6,20-81-6,13-110 0,-25 122-4,4 1 1,31-94 0,-43 163 0,1 0 0,1 0 0,0 0 0,1 1 0,14-19 0,-18 27 0,0 0 0,0 1 0,1-1-1,-1 1 1,1 0 0,0 0-1,0 0 1,0 0 0,0 1 0,0 0-1,1-1 1,-1 2 0,1-1-1,0 0 1,-1 1 0,1 0 0,0 0-1,0 1 1,6-1 0,-4 1-5,0 1 1,0 0 0,0 0 0,0 0-1,13 6 1,-7-3 3,-10-4 6,-36-3 22,29 2-27,0 0 0,0 0 0,0 1 0,0-1 0,0 1 0,1 0 0,-1 0 0,0 1 0,0-1 0,0 1 0,0 0 0,0 0 0,0 0 0,0 0 0,1 1 0,-1 0 0,1-1 0,-1 1 0,-3 3 0,-1 2 0,1 1 0,-1 0 0,1 1 0,1-1 0,0 1 0,0 0 0,1 1 0,-7 16 0,0 4 0,-14 54 0,12-16-1,3 1-1,4 0 1,1 120 0,6-175-2,0-1 0,2 1 1,-1-1-1,1 1 0,1-1 0,1 0 1,0 0-1,0 0 0,10 16 1,-11-23 2,0 0 0,1 0 0,0 0 0,1-1 0,-1 0 0,1 0 0,0 0 0,0-1 0,1 1 0,-1-1 0,1-1 0,0 1 0,0-1 0,0 0 0,1 0 0,-1-1 0,1 1 0,-1-1 0,1-1 0,8 2 0,-6-2 0,0 0 0,0 0 0,1-1 0,-1-1 0,0 1 0,0-1 0,16-4 0,-20 3 0,-1 1 0,1-1 0,0-1 0,-1 1 0,1-1 0,-1 1 0,0-1 0,0 0 0,0-1 0,0 1 0,-1-1 0,1 0 0,-1 0 0,0 0 0,3-5 0,3-7 0,0-1 0,-1 0 0,-1 0 0,9-36 0,7-75 0,-19 98 0,0 0 0,2 0 0,1 1 0,2 0 0,21-49 0,-27 71 0,1 1 0,0-1 0,1 1 0,-1 0 0,1 0 0,0 1 0,0-1 0,1 1 0,0 0 0,0 1 0,0-1 0,0 1 0,1 0 0,0 1 0,-1 0 0,1 0 0,1 0 0,-1 1 0,0 0 0,0 0 0,1 1 0,-1 0 0,1 0 0,0 1 0,7 0 0,3-1 0,-39 4 0,12-2 0,0 1 0,0 0 0,0 1 0,0 0 0,1 1 0,-1-1 0,1 2 0,0-1 0,0 1 0,0 0 0,1 1 0,0 0 0,0 0 0,0 1 0,1-1 0,0 1 0,0 1 0,1-1 0,0 1 0,0 0 0,1 0 0,-4 10 0,-1 5 0,2 0 0,0 0 0,2 1 0,1 0 0,0 0 0,2 0 0,1 32 0,1-45 0,0 0 0,1 0 0,1-1 0,-1 1 0,2-1 0,-1 1 0,2-1 0,-1 0 0,1 0 0,9 15 0,-10-20 0,1 1 0,0-2 0,0 1 0,0 0 0,0-1 0,1 0 0,0 0 0,0 0 0,0 0 0,0-1 0,1 0 0,-1 0 0,1 0 0,0-1 0,0 0 0,-1 0 0,2 0 0,-1-1 0,10 1 0,-4 0 0,-1-1 0,1-1 0,0 0 0,-1 0 0,1-1 0,0-1 0,19-4 0,-26 4 0,-1 0 0,1 0 0,-1 0 0,0-1 0,0 1 0,0-1 0,0 0 0,0 0 0,0-1 0,-1 1 0,0-1 0,0 0 0,0 0 0,0 0 0,0 0 0,-1 0 0,1 0 0,-1-1 0,-1 1 0,1-1 0,1-6 0,3-17 4,-2-1 1,0 0-1,-2 0 1,-1 0-1,-4-30 1,2-3 0,-2-118-5,2 283 0,4 139 0,-2-233 0,0 0 0,1 0 0,0 1 0,0-1 0,1-1 0,0 1 0,0 0 0,1-1 0,0 1 0,11 14 0,-12-19 0,1 0 0,0 0 0,0 0 0,0 0 0,1-1 0,-1 1 0,1-1 0,0 0 0,0 0 0,0-1 0,0 0 0,0 0 0,1 0 0,-1 0 0,0-1 0,1 0 0,-1 0 0,1 0 0,5-1 0,3 1 0,0-1 0,0-1 0,20-3 0,-29 3 0,1 0 0,-1-1 0,0 0 0,1 0 0,-1-1 0,0 0 0,0 1 0,-1-2 0,1 1 0,-1 0 0,6-6 0,3-5 0,0 0 0,0-2 0,-2 1 0,0-2 0,0 1 0,-2-1 0,0-1 0,11-30 0,-12 22 0,-1 0 0,-1 0 0,-1 0 0,-1-1 0,0-46 0,-3 42 0,0 21 0,-1 0 0,0 0 0,0 0 0,-1 0 0,0 1 0,0-1 0,-1 0 0,-1 0 0,-5-16 0,7 25 0,0-1 0,0 1 0,0-1 0,0 1 0,0-1 0,0 1 0,0-1 0,0 1 0,0 0 0,-1 0 0,1-1 0,0 1 0,-1 0 0,1 0 0,-1 0 0,1 1 0,-1-1 0,0 0 0,1 1 0,-1-1 0,0 1 0,1-1 0,-1 1 0,0 0 0,0-1 0,0 1 0,1 0 0,-1 0 0,0 1 0,0-1 0,1 0 0,-1 1 0,0-1 0,0 1 0,1-1 0,-1 1 0,1 0 0,-3 0 0,0 2 0,0-1 0,0 1 0,1 0 0,-1 0 0,1 0 0,0 0 0,-1 1 0,2-1 0,-1 1 0,0 0 0,1 0 0,-1 0 0,-1 5 0,-1 6 0,1 0 0,0 1 0,1 0 0,0-1 0,1 17 0,1 84 0,2-82 0,0-19 0,0-1 0,1 1 0,0 0 0,1-1 0,1 1 0,0-1 0,1 0 0,0 0 0,1-1 0,14 23 0,-15-30 0,-1 1 0,1 0 0,1-1 0,0 0 0,0 0 0,0-1 0,0 1 0,1-1 0,0-1 0,0 1 0,0-1 0,0 0 0,1-1 0,0 0 0,-1 0 0,1-1 0,0 0 0,1 0 0,-1-1 0,14 1 0,-12-1 0,0-1 0,0 0 0,1 0 0,13-3 0,-20 3 0,0-1 0,-1-1 0,1 1 0,-1 0 0,0-1 0,1 0 0,-1 1 0,0-1 0,0-1 0,0 1 0,0 0 0,5-6 0,1-4 0,0 1 0,-1-1 0,0-1 0,-1 0 0,0 0 0,7-22 0,24-92 0,-18 54 0,-17 65 0,11-42 0,3 0 0,1 1 0,42-77 0,-57 122 0,0-1 0,0 1 0,1 0 0,-1 0 0,1 0 0,0 0 0,0 1 0,1 0 0,7-5 0,-10 7 0,0-1 0,0 2 0,0-1 0,0 0 0,1 0 0,-1 1 0,0-1 0,0 1 0,1-1 0,-1 1 0,0 0 0,1 0 0,-1 0 0,0 1 0,1-1 0,-1 0 0,0 1 0,0-1 0,1 1 0,-1 0 0,0 0 0,0 0 0,0 0 0,3 2 0,0 2 0,0 0 0,0 0 0,0 0 0,-1 0 0,0 1 0,0 0 0,0 0 0,-1 0 0,0 0 0,4 10 0,-2 0 0,1-1 0,-2 1 0,4 25 0,-6-22 0,0-1 0,-2 1 0,0 0 0,-4 29 0,3-39 0,-1 0 0,0 0 0,-1 0 0,0 0 0,-1-1 0,1 1 0,-2-1 0,1 0 0,-1 0 0,-11 14 0,4-9 0,-1-1 0,0 0 0,0 0 0,-1-2 0,-1 0 0,-16 9 0,21-13 0,-1-1 0,1-1 0,-1 1 0,0-2 0,0 0 0,0 0 0,-1-1 0,1 0 0,-1-1 0,-14 0 0,24-1 0,0-1 0,0 1 0,0-1 0,0 0 0,0 1 0,0-1 0,0 0 0,0 0 0,0 0 0,1 0 0,-1-1 0,0 1 0,1 0 0,-1-1 0,0 1 0,1-1 0,0 0 0,-1 1 0,1-1 0,0 0 0,0 0 0,0 0 0,0 0 0,0 0 0,1 0 0,-1 0 0,0 0 0,1 0 0,-1-3 0,-1-9 0,0-1 0,1 1 0,1-20 0,0 23 0,-1-18 0,2-43 0,0 66 0,0-1 0,0 1 0,0-1 0,1 1 0,0-1 0,0 1 0,0 0 0,4-7 0,-5 12 0,-1 1 0,1-1 0,-1 0 0,0 1 0,1-1 0,-1 1 0,1-1 0,-1 1 0,1-1 0,0 1 0,-1-1 0,1 1 0,-1 0 0,1-1 0,0 1 0,-1 0 0,1-1 0,0 1 0,-1 0 0,1 0 0,0 0 0,0-1 0,-1 1 0,1 0 0,0 0 0,0 0 0,-1 0 0,1 0 0,0 1 0,0-1 0,-1 0 0,1 0 0,0 0 0,-1 1 0,1-1 0,0 0 0,-1 1 0,1-1 0,0 0 0,-1 1 0,1-1 0,-1 1 0,1-1 0,-1 1 0,1 0 0,22 26 0,-23-26 0,34 51 0,-10-13 0,2-1 0,2-1 0,48 50 0,-66-77 0,0-1 0,1 0 0,1-1 0,0 0 0,0-1 0,0 0 0,1-1 0,-1 0 0,2-1 0,-1 0 0,0-1 0,1-1 0,0 0 0,0-1 0,0 0 0,14-1 0,-25-1 0,0 0 0,0 0 0,0-1 0,0 1 0,0-1 0,0 0 0,0 1 0,0-1 0,-1-1 0,1 1 0,0 0 0,-1-1 0,1 1 0,-1-1 0,1 0 0,-1 0 0,2-2 0,0 0 0,-1 0 0,0 0 0,0 0 0,-1-1 0,1 0 0,-1 1 0,0-1 0,0 0 0,1-5 0,2-11 0,-2 0 0,0 0 0,0-38 0,-3-12 0,2-59 0,0 110 0,0 1 0,1-1 0,1 1 0,9-26 0,-11 41 0,-1 1 0,0-1 0,1 1 0,0 0 0,0-1 0,0 1 0,0 0 0,0 0 0,1 0 0,0 1 0,-1-1 0,1 1 0,0-1 0,0 1 0,0 0 0,0 0 0,1 0 0,-1 1 0,0-1 0,6-1 0,2 1 0,0 0 0,0 0 0,1 1 0,-1 1 0,14 1 0,-3-1 0,-21 0 0,1-1 0,-1 1 0,1 0 0,-1 0 0,0 0 0,1 0 0,-1 0 0,1 0 0,-1 1 0,1-1 0,-1 0 0,1 1 0,-1-1 0,0 1 0,1 0 0,-1-1 0,0 1 0,0 0 0,1 0 0,-1-1 0,0 1 0,0 0 0,0 0 0,0 1 0,0-1 0,0 0 0,1 1 0,-2-1 0,0-1 0,0 0 0,0 0 0,0 0 0,0 1 0,0-1 0,0 0 0,0 0 0,0 0 0,0 0 0,0 1 0,0-1 0,0 0 0,0 0 0,0 0 0,0 1 0,-1-1 0,1 0 0,0 0 0,0 0 0,0 0 0,0 1 0,0-1 0,0 0 0,0 0 0,-1 0 0,1 0 0,0 0 0,0 0 0,0 1 0,0-1 0,-1 0 0,1 0 0,0 0 0,0 0 0,0 0 0,0 0 0,-1 0 0,1 0 0,-36 8 0,26-6 0,1 0 0,-1 0 0,1 1 0,0 0 0,-15 8 0,13-4 0,0 0 0,1 1 0,0 0 0,0 1 0,1 0 0,0 0 0,0 1 0,1 0 0,0 1 0,1 0 0,0 0 0,1 0 0,0 1 0,1 0 0,0 0 0,1 1 0,1-1 0,-1 1 0,2 0 0,-2 22 0,3-21 0,1 0 0,0-1 0,0 1 0,2 0 0,0-1 0,4 15 0,-5-23 0,1-1 0,-1 0 0,1 0 0,0 0 0,1 0 0,-1 0 0,1-1 0,0 1 0,0-1 0,0 1 0,0-1 0,0 0 0,1 0 0,-1-1 0,1 1 0,0-1 0,0 1 0,0-1 0,0 0 0,0-1 0,0 1 0,6 0 0,-2 1 0,1-1 0,0-1 0,0 1 0,0-2 0,0 1 0,0-1 0,0 0 0,15-3 0,-19 2 0,-1 0 0,1-1 0,0 1 0,0-1 0,-1 0 0,1-1 0,-1 1 0,0-1 0,0 1 0,0-1 0,0-1 0,0 1 0,0 0 0,-1-1 0,0 0 0,5-7 0,0-3 0,-1 0 0,0 0 0,-1-1 0,-1 1 0,0-1 0,-1-1 0,-1 1 0,3-28 0,-3-14 0,-4-62 0,-1 41 0,-6 339 0,8-246 0,-1 5 0,2 1 0,0 0 0,1-1 0,5 23 0,-6-38 0,1 0 0,-1 0 0,1 0 0,0-1 0,0 1 0,1-1 0,-1 1 0,1-1 0,0 0 0,0 0 0,0 0 0,1-1 0,-1 1 0,1-1 0,0 1 0,0-1 0,0-1 0,0 1 0,1 0 0,-1-1 0,1 0 0,5 2 0,-7-3 0,-1 0 0,1-1 0,0 1 0,-1-1 0,1 1 0,0-1 0,0 0 0,-1 0 0,1 0 0,0 0 0,0 0 0,-1-1 0,1 0 0,0 1 0,-1-1 0,1 0 0,-1 0 0,1 0 0,-1 0 0,1-1 0,-1 1 0,0-1 0,0 1 0,0-1 0,0 0 0,0 0 0,0 0 0,0 0 0,0 0 0,2-4 0,2-6 0,0 1 0,-1-1 0,0 0 0,-1-1 0,3-14 0,-5 20 0,29-154 0,-23 108 0,18-68 0,-24 115 0,0 0 0,0 0 0,0 0 0,1 0 0,0 1 0,0-1 0,0 1 0,5-6 0,-6 10 0,0-1 0,-1 0 0,1 1 0,0-1 0,0 1 0,0 0 0,1 0 0,-1-1 0,0 1 0,0 1 0,1-1 0,-1 0 0,0 1 0,1-1 0,-1 1 0,1-1 0,-1 1 0,1 0 0,-1 0 0,0 1 0,1-1 0,-1 0 0,5 2 0,-3 0 0,1 0 0,-1 0 0,0 0 0,0 1 0,0 0 0,-1 0 0,1 0 0,0 0 0,-1 0 0,0 1 0,0-1 0,0 1 0,0 0 0,-1 0 0,0 0 0,4 7 0,3 9 0,0 1 0,6 22 0,-10-27 0,-2 1 0,0-1 0,-1 1 0,-1 0 0,0 0 0,-1-1 0,-1 1 0,-1 0 0,0 0 0,-1-1 0,-1 1 0,0-1 0,-12 27 0,12-35 0,1 1 0,1 0 0,-1 0 0,2 0 0,-1 0 0,1 0 0,0 14 0,1-22 0,0-1 0,0 1 0,0-1 0,0 1 0,0-1 0,0 1 0,0-1 0,1 1 0,-1-1 0,0 1 0,0-1 0,0 0 0,1 1 0,-1-1 0,0 1 0,1-1 0,-1 0 0,0 1 0,1-1 0,-1 0 0,0 1 0,1-1 0,-1 0 0,1 1 0,-1-1 0,1 0 0,-1 0 0,1 0 0,-1 1 0,1-1 0,-1 0 0,1 0 0,-1 0 0,1 0 0,-1 0 0,1 0 0,-1 0 0,1 0 0,-1 0 0,1 0 0,-1 0 0,1 0 0,-1 0 0,1-1 0,0 1 0,1-1 0,130 1 0,-124 0 0,-7-2-11,-2 2-159,-6 0-481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30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43 32767,'5'-22'0,"1"9"0,-6 8 0,0 3 0,-3 2 0,-16 10 0,-6 24 0,-6-1-96,-2 4-672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31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11 553 31727,'-2'7'52,"0"1"1,0 0-1,0 0 1,1 0-1,0 12 1,1-18-47,0 0-1,0-1 1,0 1-1,0-1 1,0 1-1,1 0 1,-1-1-1,0 1 1,1-1 0,-1 1-1,1-1 1,0 1-1,-1-1 1,1 1-1,0-1 1,0 1 0,0-1-1,0 0 1,0 0-1,0 0 1,0 1-1,1-1 1,-1 0 0,0 0-1,0-1 1,1 1-1,-1 0 1,1 0-1,-1-1 1,1 1-1,2 0 1,1 0 10,0 0-1,0 0 1,0-1-1,1 0 1,-1 0 0,0 0-1,0-1 1,0 0-1,0 0 1,0 0-1,-1 0 1,1-1 0,0 0-1,-1 0 1,1 0-1,-1-1 1,1 1-1,5-6 1,-1 0 8,-1-1-1,1 0 1,-2-1 0,1 0-1,-2 0 1,10-18 0,88-195 35,-6 12-33,-89 195-26,1-1 0,17-21 0,-25 35 0,1-1 0,0 1 0,0 0 0,0 0 0,0 0 0,1 1 0,-1-1 0,1 1 0,0-1 0,-1 1 0,1 0 0,0 1 0,0-1 0,0 1 0,1 0 0,6-2 0,-10 4 0,1-1 0,0 0 0,-1 0 0,1 1 0,-1-1 0,1 1 0,0-1 0,-1 1 0,1 0 0,-1 0 0,0 0 0,1-1 0,-1 1 0,0 1 0,1-1 0,-1 0 0,0 0 0,0 0 0,0 1 0,0-1 0,0 0 0,0 1 0,-1-1 0,1 1 0,0-1 0,-1 1 0,1-1 0,0 3 0,2 7 0,1 1 0,2 22 0,-5-22 0,6 27 0,-1 1 0,-3 1 0,-1-1 0,-2 0 0,-6 49 0,3-79 0,1 1 0,-1-1 0,0 0 0,-1-1 0,0 1 0,-1-1 0,0 0 0,-1 0 0,1 0 0,-13 13 0,13-16 0,0-1 0,0 0 0,-1 0 0,0 0 0,0-1 0,0 0 0,0 0 0,-1-1 0,0 1 0,1-1 0,-1-1 0,0 1 0,0-1 0,-1-1 0,-12 3 0,13-3-1,0-1-1,0 1 1,0-1 0,0 0 0,0-1-1,0 0 1,0 0 0,0 0-1,0-1 1,1 0 0,-1 0 0,0-1-1,1 0 1,0 0 0,0 0 0,0-1-1,0 0 1,0 0 0,1-1-1,0 1 1,0-1 0,0 0 0,0-1-1,-5-7 1,3 2 2,0-1 0,0 1 0,1-1-1,1-1 1,0 1 0,0-1 0,1 0 0,1 0 0,-2-16-1,2 2 6,1 0 0,1 0 0,5-41 0,-4 67-6,0-1 0,0 1 0,0-1 0,0 1 0,1 0 0,-1-1 0,0 1 0,1 0 0,-1-1 0,1 1 0,0 0 0,-1-1 0,1 1 0,0 0 0,0 0 0,-1 0 0,1 0 0,0 0 0,0 0 0,0 0 0,1 0 0,-1 0 0,0 0 0,0 0 0,0 1 0,1-1 0,-1 1 0,0-1 0,0 1 0,1-1 0,1 1 0,0-1 0,-1 1 0,1 1 0,-1-1 0,1 0 0,0 1 0,-1-1 0,1 1 0,-1 0 0,1 0 0,-1 0 0,0 0 0,1 0 0,-1 0 0,0 1 0,0-1 0,0 1 0,2 2 0,15 16 0,-1 0 0,-1 2 0,-1 0 0,25 46 0,-26-41 0,1 0 0,1-2 0,39 45 0,-46-61-14,0 1 0,1-1 1,0-1-1,0 0 0,16 9 0,12-5-271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33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3 608 31935,'-1'33'462,"0"-10"-378,1 0 0,0-1-1,2 1 1,9 41 0,-10-60-89,0 1 1,0-1 0,1 0 0,0 0-1,-1 1 1,2-1 0,-1 0 0,0-1 0,1 1-1,0 0 1,0-1 0,0 1 0,0-1-1,0 0 1,1 0 0,-1 0 0,1-1-1,0 1 1,0-1 0,0 0 0,0 0-1,0 0 1,1-1 0,-1 1 0,0-1-1,1 0 1,-1 0 0,1-1 0,-1 1 0,8-1-1,-8-1 4,1 1 1,-1-1-1,0 0 0,1 0 0,-1 0 0,0 0 0,0-1 1,0 0-1,0 0 0,-1 0 0,1 0 0,0 0 0,-1-1 1,1 0-1,-1 0 0,0 0 0,0 0 0,0 0 0,-1 0 1,1-1-1,-1 1 0,1-1 0,-1 0 0,0 0 0,-1 0 0,3-7 1,4-11 3,-2-1 0,0 0 0,4-39 0,-9 49-6,12-97 3,-8 56 8,2 1-1,2 0 0,32-102 0,-37 146-6,1 0 0,-1 0-1,1 1 1,1 0 0,11-15-1,-15 21 0,-1 0 0,1 1-1,0-1 1,-1 1-1,1 0 1,0-1-1,0 1 1,0 0-1,0 0 1,0 0-1,0 1 1,0-1 0,0 0-1,3 0 1,-4 1-1,1 0-1,-1 1 1,1-1 0,-1 0 0,1 0 0,-1 1 0,0-1 0,1 1 0,-1 0 0,0-1-1,1 1 1,-1 0 0,0 0 0,1-1 0,-1 1 0,0 0 0,0 0 0,0 1 0,0-1-1,0 0 1,0 0 0,0 0 0,0 2 0,8 15-4,-1 0 1,-1 1-1,-1 0 1,-1 0-1,0 0 1,2 28-1,-2-38 10,-6-13 19,-2 0-23,1 1 0,-1 0 0,1 0 0,-1 0 0,0 0 0,0 0 0,0 0 0,0 1 0,-1 0 0,1 0 0,-5-3 0,6 4-1,0 0 0,0 0 0,0 1 1,0-1-1,0 0 0,0 1 1,0-1-1,0 1 0,0-1 0,0 1 1,0 0-1,0 0 0,-1 0 1,1 0-1,0 0 0,0 1 0,0-1 1,0 1-1,0-1 0,0 1 1,0 0-1,0 0 0,0 0 0,0 0 1,-2 1-1,-4 8-2,1 0 0,0 0 0,0 1 0,1-1 0,1 2 1,-9 21-1,4 0 1,0 1 1,3 0-1,0 0 1,3 0 0,1 1-1,1 53 1,2-80 0,1 0 0,-1-1 0,1 1 0,1 0 0,-1 0 0,1 0 0,1-1 0,-1 1 0,1-1 0,1 0 0,-1 0 0,1 0 0,0 0 0,1-1 0,0 0 0,0 1 0,0-2 0,1 1 0,0-1 0,0 1 0,0-2 0,0 1 0,1-1 0,0 0 0,0 0 0,0-1 0,8 3 0,-4-2 0,0 0 1,0-1-1,0 0 1,0-1-1,0 0 0,1-1 1,-1 0-1,1-1 1,-1 0-1,1-1 1,15-3-1,-19 2 1,-1 0-1,0 0 1,0-1 0,0 1 0,0-2-1,0 1 1,-1-1 0,1 0-1,-1 0 1,0-1 0,0 1 0,-1-2-1,1 1 1,-1 0 0,0-1-1,-1 0 1,1 0 0,3-9 0,-2 3 1,0-2 1,-1 1-1,-1-1 0,0 1 1,-1-1-1,-1 0 1,2-20-1,-3-105 20,-3 78-13,2-18 18,-2 162-27,3 88 0,-1-164-1,1-1 0,1 0 1,-1 1-1,1-1 0,0 0 0,0 1 0,1-1 1,-1-1-1,1 1 0,1 0 0,-1-1 0,1 1 1,8 8-1,-9-11 1,0 0 1,1 0-1,-1-1 1,0 1-1,1-1 1,0 0-1,-1 0 1,1 0-1,0-1 1,0 1-1,0-1 1,0 0-1,0 0 1,1 0-1,-1-1 1,0 1-1,0-1 1,1 0-1,-1 0 1,0-1-1,0 1 1,6-3-1,-8 3 0,-1-1 0,1 0 0,-1 1 0,1-1 0,-1 0 0,1 0 0,-1 0 0,0-1 0,0 1 0,1 0 0,-1 0 0,0-1 0,0 1 0,0 0 0,-1-1 0,1 1 0,0-1 0,0 0 0,-1 1 0,1-3 0,10-39 0,-8 26 0,22-130 0,-4 15 0,-14 109 0,-3 18 0,-4 14 0,0-4 0,6 230 0,-25 245 0,-5-40 0,19-289 0,2-130 0,-2-15 0,-1-14 0,1-8 0,0 0 0,-3-27 0,0 5 0,-13-66 0,5-1 0,5 0 0,4-1 0,7-119 0,3 199 0,1 1 0,1-1 0,1 1 0,2 0 0,0 1 0,1 0 0,2 0 0,22-37 0,-2 12 0,2 1 0,69-76 0,5 18 0,-92 92 0,1 2 0,0 0 0,1 0 0,0 2 0,24-11 0,-38 19 0,1 1 0,-1 0 0,0 0 0,0 0 0,0 1 0,1-1 0,-1 1 0,0-1 0,6 1 0,-7 1 0,-1-1 0,0 0 0,1 1 0,-1-1 0,1 1 0,-1-1 0,1 1 0,-1-1 0,0 1 0,0 0 0,1 0 0,-1 0 0,0 0 0,0 0 0,2 2 0,1 3 0,-1 0 0,0 0 0,-1 0 0,1 0 0,-1 0 0,0 1 0,-1-1 0,1 7 0,7 46 0,-2-1 0,-3 113 0,-4-137 0,0-28 0,0-1 0,-1 1 0,0-1 0,0 1 0,0-1 0,0 1 0,-1-1 0,0 0 0,0 0 0,0 0 0,-1 0 0,1 0 0,-1 0 0,-1-1 0,1 1 0,0-1 0,-1 0 0,0 0 0,0 0 0,0-1 0,-1 0 0,-6 5 0,1-3 0,0 0 0,0-1 0,0 0 0,0 0 0,-1-1 0,0-1 0,1 0 0,-1 0 0,0-1 0,-15 0 0,11-1 4,0 0-11,0 0 0,-27-4 0,38 3 4,0 0-1,0 0 0,0 0 0,1-1 0,-1 1 1,0-1-1,1 0 0,-1 0 0,1 0 0,-1 0 1,1-1-1,0 0 0,0 1 0,0-1 0,-3-4 1,6 7 2,0 0 1,0 0-1,0 0 1,0-1-1,0 1 1,-1 0-1,1 0 1,0 0-1,0 0 1,0 0 0,0-1-1,0 1 1,0 0-1,-1 0 1,1 0-1,0 0 1,0-1-1,0 1 1,0 0-1,0 0 1,0 0-1,0-1 1,0 1 0,0 0-1,0 0 1,0 0-1,0 0 1,0-1-1,0 1 1,0 0-1,0 0 1,0 0-1,0-1 1,0 1-1,1 0 1,-1 0-1,0 0 1,0 0 0,0-1-1,0 1 1,0 0-1,0 0 1,0 0-1,1 0 1,-1 0-1,0 0 1,0-1-1,0 1 1,0 0-1,1 0 1,-1 0 0,0 0-1,0 0 1,0 0-1,0 0 1,1 0-1,13-1-36,-9 2 39,68 0-17,-21 1 21,73-7 1,-115 3-2,0 1 1,0-2 0,0 1 0,-1-1 0,0 0 0,1-1-1,-1 0 1,0-1 0,-1 0 0,1 0 0,-1-1 0,0 0-1,9-10 1,-7 5-3,0 0 0,-1-1-1,-1 0 1,0 0 0,0-1 0,-2 0-1,1 0 1,4-17 0,2-15 3,-2 0 0,-2-1 0,-2 0 0,1-76 0,-5-147-1,-13 329-5,0 325 0,11-330 0,2 2 0,1 0 0,24 106 0,-28-163 0,0 1 0,0-1 0,0 1 0,0 0 0,0-1 0,0 1 0,0-1 0,1 1 0,-1-1 0,0 1 0,0-1 0,0 1 0,1-1 0,-1 1 0,0-1 0,0 1 0,1-1 0,-1 1 0,0-1 0,1 1 0,-1-1 0,1 0 0,-1 1 0,1-1 0,-1 0 0,1 1 0,0-1 0,3-6 0,-4 6 0,15-41 0,10-44 0,10-30 0,23-22 0,-49 120 0,0 1 0,1 0 0,0 0 0,2 1 0,22-24 0,-32 37 0,0 0 0,-1 1 0,1-1 0,0 0 0,0 1 0,0 0 0,0 0 0,0-1 0,0 1 0,1 0 0,-1 1 0,0-1 0,0 0 0,1 1 0,-1-1 0,4 0 0,-5 2 0,0-1 0,0 1 0,0-1 0,0 1 0,0-1 0,0 1 0,0 0 0,0 0 0,0-1 0,0 1 0,0 0 0,0 0 0,0 0 0,0 0 0,-1 0 0,1 0 0,0 0 0,-1 0 0,1 0 0,-1 1 0,1-1 0,-1 0 0,0 0 0,0 0 0,1 1 0,-1-1 0,0 0 0,0 0 0,0 0 0,0 1 0,-1 1 0,3 32 0,-1 0 0,-2 0 0,-2 0 0,-13 62 0,10-74 0,1 0 0,1 1 0,1-1 0,1 1 0,2 0 0,1 26 0,-1-48 0,1 1 0,-1 0 0,1 0 0,0-1 0,0 1 0,0-1 0,0 1 0,0-1 0,0 1 0,1-1 0,-1 1 0,1-1 0,-1 0 0,1 0 0,0 0 0,0 0 0,0 0 0,0 0 0,1-1 0,-1 1 0,0-1 0,1 1 0,-1-1 0,1 0 0,-1 0 0,4 1 0,5 0 0,0 0 0,0 0 0,0-1 0,0 0 0,13-1 0,-18 0 0,-2-1 0,1 1 0,-1 0 0,1-1 0,-1 0 0,0 0 0,0 0 0,1-1 0,-1 1 0,0-1 0,0 0 0,0 0 0,-1 0 0,6-5 0,-2 2 0,-1-1 0,-1 0 0,1 0 0,-1 0 0,0-1 0,7-12 0,0-5 0,0-2 0,-2 1 0,9-35 0,-6 14 0,-3-1 0,-1 0 0,-3 0 0,1-80 0,-7 126 0,0 0 0,0 1 0,0-1 0,0 0 0,-1 1 0,1-1 0,0 0 0,0 1 0,0-1 0,-1 1 0,1-1 0,0 0 0,-1 1 0,1-1 0,0 1 0,-1-1 0,1 1 0,-1-1 0,1 1 0,-1-1 0,1 1 0,-1 0 0,1-1 0,-1 1 0,0 0 0,1-1 0,-1 1 0,1 0 0,-1 0 0,0-1 0,1 1 0,-1 0 0,0 0 0,1 0 0,-1 0 0,0 0 0,1 0 0,-1 0 0,0 0 0,1 0 0,-1 0 0,0 1 0,1-1 0,-1 0 0,0 0 0,1 1 0,-1-1 0,0 1 0,-2 0 0,0 0 0,1 0 0,-1 0 0,0 1 0,1-1 0,-1 1 0,1 0 0,0-1 0,0 1 0,-1 0 0,1 1 0,-2 2 0,-2 5 0,0 2 0,1-1 0,0 1 0,1 0 0,0 0 0,1 0 0,1 0 0,-2 15 0,-2 104 0,7-119 0,-2-4 0,2 0 0,-1-1 0,1 1 0,0 0 0,1-1 0,-1 1 0,2-1 0,-1 0 0,7 14 0,-7-18 0,0 0 0,1 1 0,-1-1 0,1 0 0,0 0 0,0 0 0,0-1 0,0 1 0,0-1 0,1 0 0,-1 0 0,1 0 0,0 0 0,-1 0 0,1-1 0,0 0 0,0 1 0,0-2 0,0 1 0,6 0 0,0 1 0,0-1 0,1-1 0,-1 0 0,19-2 0,-25 1 0,-1 0 0,1 0 0,0 0 0,-1 0 0,0-1 0,1 1 0,-1-1 0,0 0 0,0 0 0,0 0 0,0 0 0,0-1 0,0 1 0,-1-1 0,1 0 0,2-4 0,3-5 0,-1 0 0,0 0 0,-1 0 0,-1-1 0,7-24 0,10-69 0,-19 83 0,1 0 0,0 1 0,2 0 0,1 0 0,1 0 0,15-32 0,-20 50 0,0 0 0,0 0 0,0 0 0,0 1 0,0-1 0,1 1 0,0-1 0,0 1 0,0 0 0,0 1 0,6-4 0,-9 5 0,1 0 0,0 1 0,-1-1 0,1 1 0,0 0 0,-1-1 0,1 1 0,0 0 0,0 0 0,-1 0 0,1 0 0,0 0 0,-1 0 0,1 1 0,0-1 0,-1 0 0,1 1 0,0-1 0,-1 1 0,1 0 0,-1 0 0,1-1 0,-1 1 0,1 0 0,-1 0 0,0 1 0,1-1 0,-1 0 0,0 0 0,0 1 0,0-1 0,0 0 0,0 1 0,0-1 0,0 1 0,0 1 0,4 7 0,-1 0 0,0 0 0,-1 0 0,0 0 0,-1 1 0,0-1 0,1 18 0,-2 82 0,-2-57 0,0-21 0,0-18 0,1 0 0,0 0 0,1 0 0,0-1 0,4 15 0,-4-24 0,0-1 0,1 1 0,-1 0 0,1-1 0,0 0 0,0 1 0,0-1 0,0 0 0,1 0 0,-1 0 0,1 0 0,0 0 0,0-1 0,0 1 0,0-1 0,0 0 0,0 0 0,1 0 0,-1 0 0,1 0 0,-1-1 0,7 2 0,-2 0 0,1-1 1,0 0-1,0-1 0,0 0 0,0 0 1,0-1-1,1 0 0,-1-1 0,0 1 1,12-4-1,-18 3-1,1 0-1,-1 0 1,0 0 0,0-1 0,0 1 0,0-1 0,0 0 0,0 0-1,0 0 1,0 0 0,-1 0 0,1-1 0,-1 1 0,0-1-1,0 1 1,0-1 0,0 0 0,0 0 0,0 0 0,-1 0-1,1 0 1,-1-1 0,0 1 0,0 0 0,0 0 0,-1-1-1,1 1 1,-1-1 0,1-4 0,-2-25-244,-6 2-374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33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11 32559,'-11'-3'11,"1"1"0,0 0 0,-1 0 0,1 1 0,-1 1 0,0-1 0,1 2 0,-1-1 0,0 2 0,1-1 0,-1 1 0,-13 5 0,19-5-11,-1 1 0,1-1 0,1 1 0,-1 0 0,0 0 0,1 1 0,-1-1 0,1 1 0,0 0 0,0 0 0,1 0 0,-1 1 0,1-1 0,0 1 0,0 0 0,1 0 1,-1 0-1,1 0 0,0 0 0,0 1 0,1-1 0,0 1 0,0-1 0,-1 11 0,1-6 0,0 0 0,1 0 0,0 0 0,3 20 0,-2-25 0,0-1 0,1 0 0,-1 0 0,1 1 0,0-1 0,0 0 0,0-1 0,1 1 0,0 0 0,-1-1 0,1 1 0,0-1 0,5 4 0,3 2 3,1-2 0,-1 0 1,1 0-1,0-1 0,1 0 1,-1-1-1,1-1 0,0 0 0,1 0 1,-1-1-1,0-1 0,1-1 0,0 0 1,-1 0-1,1-1 0,0-1 0,25-5 1,-35 6-4,0-1 0,0-1 0,-1 1 1,1-1-1,0 1 0,0-1 0,-1 0 0,1 0 1,-1-1-1,0 1 0,0-1 0,0 1 1,0-1-1,0 0 0,0 0 0,-1-1 0,0 1 1,1 0-1,-1-1 0,0 0 0,-1 1 1,1-1-1,-1 0 0,1 0 0,0-4 0,1-9 0,0 0 0,0 0 0,-2 0 0,0-25 0,-1 36 0,0 0 0,-1 0 0,1 0 0,-1 0 0,0 0 0,0 0 0,-1 0 0,-2-5 0,3 9 0,0 0 0,-1 0 0,1-1 0,-1 1 0,1 1 0,-1-1 0,0 0 0,0 0 0,0 1 0,0-1 0,0 1 0,0-1 0,0 1 0,0 0 0,-1 0 0,1 0 0,0 0 0,-1 0 0,1 1 0,-1-1 0,-3 0 0,-1 0-55,1 0 1,-1 0-1,0 1 0,0 0 1,1 0-1,-1 1 1,0-1-1,0 1 0,1 1 1,-1-1-1,1 1 0,0 1 1,-1-1-1,1 1 1,0 0-1,0 0 0,0 1 1,1-1-1,-1 2 0,-5 5 1,-34 35-4818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53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67 31038,'0'0'192,"-26"2"1030,17 2-1051,9-4-171,0 0 0,0 1 0,0-1 0,0 0 0,0 1 0,0-1 0,0 0 0,1 1 0,-1-1 0,0 0 0,0 0 0,0 1 0,0-1 0,0 0 0,1 1 0,-1-1 0,0 0 0,0 0 0,1 1 0,-1-1 0,0 0 0,0 0 0,1 0 0,-1 1 0,0-1 0,0 0 0,1 0 0,-1 0 0,0 0 0,1 0 0,-1 0 0,10 5 7,0-2 0,0 1 0,0-2-1,0 1 1,1-1 0,-1-1 0,19 1 0,4 1 10,533 17 5,-311-20-20,256 17-2,-83-1 0,34 24 0,-414-34 0,-58-8 0,0 0 0,1-1 0,0 0 0,-1-1 0,1 0 0,0 0 0,0-1 0,-9-7 0,-71-57 0,62 46 0,-38-24 0,16 21 0,72 26-32,-1 8 35,-1 0-1,0 1 1,0 2-1,20 13 1,4 2 0,-30-18-2,-4-3 1,0 1 0,-1 1 0,16 11 0,-24-16-1,1 0-1,-1 1 0,0-1 1,0 0-1,0 1 0,0 0 1,0 0-1,-1-1 0,1 1 1,-1 0-1,1 0 1,-1 0-1,0 0 0,0 1 1,-1-1-1,1 0 0,-1 0 1,1 5-1,-1-4 1,0 0-1,-1 0 1,1 1-1,-1-1 1,0 0-1,0 0 1,0 0-1,0 0 1,-1 0-1,0 0 1,0 0 0,-2 4-1,-3 1 2,0-1 0,0 0 1,-15 11-1,14-11-2,-21 18-4,13-10-54,-1 0 0,-32 21-1,8-16-514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54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0 198 32319,'0'-45'443,"35"455"-438,-9-186-5,-15-98 0,-11-750 0,1 604 0,5-103 0,-5 112 0,1 0 0,0 0 0,1 0 0,0 1 0,1-1 0,0 1 0,1-1 0,9-14 0,-13 23 0,1-1 0,0 0 0,1 1 0,-1 0 0,0-1 0,1 1 0,-1 0 0,1 0 0,0 0 0,-1 1 0,1-1 0,0 1 0,0-1 0,0 1 0,0 0 0,1 0 0,-1 0 0,0 1 0,0-1 0,0 1 0,1 0 0,-1-1 0,0 2 0,1-1 0,-1 0 0,0 1 0,0-1 0,0 1 0,1 0 0,-1 0 0,0 0 0,0 0 0,0 1 0,0 0 0,-1-1 0,1 1 0,0 0 0,-1 0 0,1 0 0,-1 0 0,0 1 0,4 3 0,3 9 0,0-1 0,-1 1 0,-1 1 0,0 0 0,-1 0 0,-1 0 0,-1 1 0,0-1 0,-1 1 0,0 0 0,-2 0 0,0 0 0,-3 34 0,0-41-3,0 0 1,0 0-1,-1-1 0,-1 1 1,1-1-1,-2 0 0,1 0 1,-1 0-1,-1-1 0,1 0 1,-1 0-1,-1 0 0,0-1 1,0 1-1,0-2 0,-1 1 1,0-1-1,0 0 0,0-1 1,-1 0-1,-17 7 0,-8-6-765,21-6-4314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57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1 946 30750,'0'4'76,"0"0"1,0-1-1,0 1 1,1-1-1,-1 1 0,1-1 1,0 1-1,-1-1 0,2 1 1,-1-1-1,0 0 1,1 0-1,0 1 0,2 2 1,-2-3-57,1-1 0,0 0 1,0 0-1,0 0 1,0 0-1,0 0 0,0-1 1,1 1-1,-1-1 0,0 0 1,1 0-1,-1 0 1,1 0-1,4 0 0,5 1 20,0 0 0,0-1 0,0-1 0,0 0 0,0-1 0,0 0 0,26-6 0,-34 6-32,0-1-1,-1 1 0,1-1 1,0-1-1,-1 1 0,1 0 1,-1-1-1,0 0 0,0 0 1,0 0-1,0-1 0,0 1 1,-1-1-1,0 0 1,0 0-1,0 0 0,0 0 1,0-1-1,-1 1 0,0-1 1,0 1-1,0-1 0,1-6 1,-1-1 0,0 0 0,-1 0-1,-1 0 1,0 0 0,-2-12 0,1 13-5,0 0 0,1 0 1,0 0-1,1 0 0,0 0 0,4-15 0,10-21-3,2 2 0,2 0 0,2 1 0,2 1 0,2 1 0,33-43 0,-58 85 0,1-1 0,-1 1 0,0-1 0,0 1 0,1 0 0,-1-1 0,0 1 0,1 0 0,-1-1 0,1 1 0,-1 0 0,0 0 0,1-1 0,-1 1 0,1 0 0,-1 0 0,1 0 0,-1 0 0,1 0 0,-1-1 0,0 1 0,1 0 0,-1 0 0,1 0 0,-1 0 0,1 0 0,-1 1 0,1-1 0,-1 0 0,1 0 0,-1 0 0,1 0 0,-1 0 0,0 1 0,1-1 0,-1 0 0,1 0 0,-1 1 0,0-1 0,1 0 0,-1 0 0,0 1 0,1-1 0,-1 0 0,0 1 0,1-1 0,-1 1 0,0-1 0,0 1 0,1-1 0,-1 0 0,0 1 0,0-1 0,0 1 0,0-1 0,0 1 0,0-1 0,0 1 0,0 0 0,12 39 0,-10-28 0,0-1 0,-1-9 0,-1 1 0,0-1 0,1 1 0,0-1 0,-1 1 0,1-1 0,0 0 0,0 1 0,3 3 0,1-42 0,-2 18 0,-3 16 0,2 2-5,-1 0-19,4-26 21,-2-6 15,-2-1-1,-2-44 1,-1 62-13,0 1 1,0-1 0,-2 1-1,0-1 1,0 1 0,-1 0-1,-11-19 1,16 31 0,-1 1 0,1 0 0,-1 0 0,1 0 0,-1 0 0,0 0 0,1 0 0,-1 0 0,0 0 0,0 1 0,0-1 0,0 0 0,0 0 0,0 1 0,0-1 0,0 0 0,0 1 0,0-1 0,0 1 0,0 0 0,0-1 0,0 1 0,-1 0 0,1 0 0,0-1 0,0 1 0,0 0 0,-1 0 0,1 0 0,0 0 0,0 1 0,0-1 0,0 0 0,-1 0 0,-1 2 0,1-1 0,0 0 0,1 0 0,-1 0 0,0 1 0,1-1 0,-1 0 0,0 1 0,1 0 0,0-1 0,-1 1 0,1 0 0,0 0 0,0-1 0,0 1 0,0 0 0,0 0 0,0 0 0,0 3 0,-4 30 0,2 1 0,2-1 0,1 1 0,5 40 0,32 156 0,-13-99 0,-17-90 0,20 67 0,-23-98 0,0 1 0,1-1 0,0 0 0,1-1 0,1 0 0,0 1 0,0-2 0,1 1 0,17 16 0,-21-23-2,0-1 0,0 0 0,0 0 0,0-1 1,1 1-1,-1-1 0,1 0 0,0 0 0,-1-1 0,10 2 0,49 1-11,-56-4 15,-4 0-2,1 0 0,0 0 0,-1-1 0,1 0 0,0 1 0,-1-1 0,1-1 0,-1 1 0,1 0 0,-1-1 0,0 0 0,1 0 0,-1 0 0,0 0 0,0 0 0,3-5 0,0 2 0,-1-1 0,-1-1 0,1 1 0,-1 0 0,-1-1 0,1 0 0,4-12 0,-1-5 0,-1 1 0,0-2 0,-2 1 0,2-28 0,-3-138 0,-2 59 0,-1 127 0,0-1 0,0 0 0,1 1 0,0-1 0,0 1 0,0-1 0,0 1 0,1 0 0,0-1 0,3-6 0,-3 9 0,-1 0 0,1 1 0,0-1 0,-1 0 0,1 1 0,0-1 0,0 1 0,0-1 0,0 1 0,0 0 0,1 0 0,-1 0 0,0 0 0,0 0 0,1 1 0,-1-1 0,0 1 0,1-1 0,-1 1 0,1 0 0,3 0 0,0 0 0,0 0 0,-1 0 0,1 1 0,0 0 0,0 0 0,-1 0 0,1 0 0,0 1 0,-1 0 0,0 1 0,1-1 0,-1 1 0,0 0 0,0 0 0,0 0 0,-1 1 0,1 0 0,-1 0 0,0 0 0,5 6 0,-1-1 0,0 1 0,-1 0 0,0 0 0,-1 1 0,0 0 0,9 21 0,-15-34 0,-1-1 0,1 1 0,0-1 0,-1 1 0,1-1 0,-1 1 0,1-1 0,-1 1 0,0-1 0,0 1 0,-1 0 0,1 0 0,0 0 0,-1-1 0,1 1 0,-1 0 0,0 1 0,1-1 0,-1 0 0,-3-2 0,2 2 0,-1 0 0,1 0 0,-1 0 0,0 1 0,0-1 0,0 1 0,0 0 0,0 0 0,0 0 0,0 0 0,-1 1 0,-5 0 0,8 0 0,0 0 0,0 1 0,0-1 0,0 0 0,0 1 0,1 0 0,-1 0 0,0-1 0,0 1 0,0 0 0,1 0 0,-1 1 0,0-1 0,1 0 0,-1 0 0,1 1 0,-3 1 0,0 3 0,0 0 0,0-1 0,0 1 0,1 0 0,-3 7 0,-3 9 0,2 0 0,-7 27 0,8-20 0,2 0 0,0 1 0,2-1 0,1 1 0,5 43 0,-4-69 0,1 0 0,0-1 0,0 1 0,0 0 0,0-1 0,1 1 0,-1-1 0,1 1 0,0-1 0,0 0 0,0 0 0,1 0 0,-1 0 0,1 0 0,0 0 0,-1-1 0,1 1 0,0-1 0,1 0 0,-1 0 0,0 0 0,1 0 0,5 2 0,-1-1 0,-1-1 0,1 0 0,0 0 0,-1-1 0,1 0 0,0 0 0,0-1 0,-1 0 0,1-1 0,0 1 0,8-3 0,-12 2 0,1-1 0,-1 0 0,1 0 0,-1 0 0,0-1 0,0 0 0,0 0 0,0 0 0,0 0 0,-1 0 0,1-1 0,-1 1 0,0-1 0,0 0 0,-1 0 0,1 0 0,-1 0 0,1-1 0,-1 1 0,-1-1 0,1 1 0,1-7 0,2-10 0,0 1 0,-1 0 0,2-39 0,-3-145 9,-3 146 14,-2 48-23,-3 11 0,-4 17 0,3 6 0,2 1 0,1 0 0,1 0 0,3 44 0,-1-36 0,0-25 0,0 1 0,1-1 0,0 1 0,0-1 0,1 0 0,0 0 0,1 1 0,0-1 0,0-1 0,0 1 0,9 12 0,-9-15 0,1 0 0,0-1 0,0 1 0,0-1 0,1 0 0,-1 0 0,1-1 0,0 0 0,0 1 0,0-1 0,0-1 0,1 1 0,-1-1 0,1 0 0,0-1 0,0 1 0,9 1 0,-4-2 0,0 1 0,0-2 0,0 1 0,1-2 0,-1 1 0,0-1 0,15-4 0,-22 4 0,1-1 0,-1 0 0,1 1 0,-1-2 0,0 1 0,0 0 0,0-1 0,0 0 0,0 0 0,-1 0 0,1 0 0,-1-1 0,0 0 0,0 1 0,0-1 0,0 0 0,-1 0 0,1 0 0,1-6 0,1-2 0,-1-2 0,0 1 0,-1 0 0,0-1 0,-1 1 0,1-20 0,-6-83 0,2 102 0,1 8 0,-4-33 0,4 37 0,0 1 0,0-1 0,-1 0 0,1 1 0,0-1 0,-1 1 0,0-1 0,1 0 0,-1 1 0,0-1 0,0 1 0,0-1 0,0 1 0,0 0 0,0-1 0,0 1 0,-2-2 0,2 3 0,1 0 0,0 0 0,-1 0 0,1-1 0,0 1 0,-1 0 0,1 0 0,0 0 0,-1 0 0,1 0 0,-1 0 0,1 0 0,0 0 0,-1 0 0,1 0 0,0 0 0,-1 0 0,1 0 0,-1 0 0,1 0 0,0 0 0,-1 1 0,1-1 0,0 0 0,-1 0 0,1 0 0,0 1 0,-1-1 0,1 0 0,0 0 0,0 1 0,-1-1 0,1 0 0,0 0 0,0 1 0,0-1 0,-1 0 0,1 1 0,0-1 0,0 0 0,0 1 0,0-1 0,-1 1 0,-2 12 0,0 0 0,1 0 0,0 0 0,1 24 0,4 63 0,-2-81 0,-1-9 0,1 0 0,1 0 0,0 0 0,0 0 0,1-1 0,1 1 0,-1-1 0,1 0 0,1 0 0,7 12 0,-9-16 0,1 0 0,-1-1 0,1 1 0,0-1 0,1 0 0,-1 0 0,1 0 0,0 0 0,0-1 0,0 0 0,0 0 0,0 0 0,1-1 0,-1 0 0,1 0 0,0 0 0,0 0 0,7 0 0,-1-1 0,-1 0 0,0 0 0,0-2 0,1 1 0,17-4 0,-25 3 0,0 0 0,0-1 0,0 1 0,0-1 0,0 0 0,-1 0 0,1 0 0,-1 0 0,1-1 0,-1 1 0,0-1 0,0 0 0,0 0 0,0 0 0,-1 0 0,1-1 0,3-6 0,2-7 0,-1 0 0,0 0 0,-1 0 0,-1-1 0,-1 0 0,-1 0 0,2-20 0,-1-126 0,-4 123 0,-17 793 0,18-678 0,0 34 0,-17 139 0,15-234 0,-1-1 0,-1 1 0,0 0 0,-1-1 0,0 0 0,-6 12 0,8-21 0,0 1 0,0-1 0,0 0 0,0 0 0,-1 0 0,1 0 0,-1-1 0,0 1 0,0-1 0,0 1 0,0-1 0,0 0 0,0 0 0,0-1 0,-1 1 0,1-1 0,-1 1 0,0-1 0,1 0 0,-1 0 0,0-1 0,1 1 0,-1-1 0,-5 0 0,2 0 0,0-1 0,1 0 0,-1-1 0,1 0 0,-1 0 0,1 0 0,0 0 0,-1-1 0,1 0 0,1-1 0,-1 1 0,0-1 0,1 0 0,0-1 0,0 1 0,0-1 0,0 0 0,-6-9 0,-3-5 0,1-1 0,1 0 0,1-1 0,-9-22 0,12 23 0,1-1 0,0 0 0,2 0 0,1 0 0,0-1 0,2 1 0,0-1 0,1 0 0,5-39 0,-2 49 0,0 0 0,1 1 0,1-1 0,0 1 0,0 0 0,1 0 0,1 0 0,0 1 0,0 0 0,1 0 0,15-18 0,11-7 0,63-52 0,-40 39 0,-4-1 0,-3-2 0,-2-1 0,-3-3 0,40-64 0,-56 75 0,-3-1 0,-2-1 0,-2-1 0,-2-1 0,-2-1 0,13-64 0,-24 83 0,-2-1 0,-1 1 0,-1-1 0,-5-54 0,3 78 0,-1 0 0,-1 1 0,1-1 0,-1 1 0,0 0 0,-1 0 0,0 0 0,0 0 0,-6-10 0,7 14 0,0-1 0,0 0 0,0 1 0,0-1 0,-1 1 0,1-1 0,-1 1 0,1 0 0,-1 0 0,0 0 0,0 1 0,0-1 0,0 1 0,0 0 0,-1-1 0,1 1 0,0 1 0,-1-1 0,1 0 0,-5 1 0,7 0 0,0 0 0,-1 1 0,1-1 0,0 1 0,0-1 0,0 1 0,0 0 0,0 0 0,0-1 0,0 1 0,0 0 0,0 0 0,0 0 0,1 0 0,-1 0 0,0 0 0,1 0 0,-1 0 0,0 0 0,1 0 0,-1 1 0,1-1 0,0 0 0,-1 0 0,1 0 0,0 1 0,0-1 0,0 0 0,0 0 0,0 3 0,-2 4 0,-6 50 0,2 1 0,2-1 0,5 68 0,0-47 0,-1 980 0,0-1046 0,0 1 0,-1-1 0,-1 1 0,-5 23 0,6-34 0,1-1 0,-1 1 0,0 0 0,0 0 0,-1-1 0,1 1 0,-1-1 0,1 1 0,-1-1 0,0 1 0,0-1 0,0 0 0,0 0 0,0 0 0,0 0 0,-1 0 0,1-1 0,-1 1 0,1-1 0,-1 1 0,0-1 0,1 0 0,-1 0 0,0 0 0,0-1 0,0 1 0,-5 0 0,6-1 0,-1 0 0,1 0 0,0-1 0,0 1 0,-1-1 0,1 1 0,0-1 0,0 0 0,0 0 0,0 0 0,0 0 0,0 0 0,0 0 0,0-1 0,0 1 0,1-1 0,-1 1 0,0-1 0,1 0 0,0 1 0,-1-1 0,1 0 0,0 0 0,0 0 0,0 0 0,0 0 0,0 0 0,-1-4 0,-2-7 0,0-1 0,1 0 0,-2-20 0,3 23 0,-5-43 0,2-1 0,2 0 0,6-69 0,-2 112 0,2-1 0,-1 1 0,2-1 0,-1 1 0,2 0 0,0 0 0,0 1 0,1-1 0,0 1 0,1 0 0,10-11 0,10-11 0,3 2 0,33-29 0,-36 36 0,-1-1 0,-1-2 0,23-29 0,-29 25 0,15-34 0,-18 33 0,26-37 0,-36 60 0,0 1 0,1-1 0,0 2 0,0-1 0,1 1 0,0 0 0,1 1 0,15-10 0,-20 14 0,-1 1 0,1-1 0,1 1 0,-1 0 0,0 0 0,0 0 0,0 0 0,1 1 0,-1 0 0,0 0 0,0 0 0,1 0 0,-1 1 0,0 0 0,0-1 0,0 2 0,1-1 0,-1 0 0,0 1 0,-1 0 0,7 3 0,5 1 0,-14-5 0,-1-1 0,1 1 0,0-1 0,-1 1 0,1-1 0,-1 0 0,1 1 0,0-1 0,0 0 0,-1 0 0,1 0 0,0 1 0,-1-1 0,1 0 0,0 0 0,0 0 0,-1 0 0,1 0 0,0 0 0,0 0 0,-1-1 0,1 1 0,0 0 0,-1 0 0,1 0 0,0-1 0,-1 1 0,1 0 0,0-1 0,-1 1 0,1-1 0,-1 1 0,1-1 0,0 1 0,-1-1 0,1 1 0,-1-1 0,0 1 0,1-1 0,-1 0 0,1 1 0,-1-1 0,0 0 0,1 1 0,-1-1 0,0 0 0,0 0 0,0 0 0,0 0 0,-1 0 0,1 0 0,0 1 0,-1-1 0,1 0 0,-1 0 0,1 0 0,-1 1 0,1-1 0,-1 0 0,0 1 0,1-1 0,-1 1 0,0-1 0,0 0 0,1 1 0,-1 0 0,0-1 0,0 1 0,0-1 0,0 1 0,1 0 0,-1 0 0,0-1 0,0 1 0,0 0 0,0 0 0,0 0 0,0 0 0,0 0 0,-1 0 0,-3 0 0,0 0 0,1 1 0,-1-1 0,0 1 0,-8 2 0,7-1 0,1 0 0,0 1 0,-1 0 0,1 0 0,1 1 0,-1-1 0,0 1 0,1 0 0,0 0 0,0 1 0,0-1 0,-3 6 0,-4 7 0,0 0 0,-9 22 0,11-19 0,2-1 0,0 1 0,1 0 0,1 0 0,0 1 0,2-1 0,1 1 0,0 0 0,2 0 0,2 33 0,-1-49 0,-1-1 0,1 1 0,0-1 0,1 1 0,-1-1 0,1 1 0,-1-1 0,1 0 0,1 0 0,-1 0 0,1 0 0,-1-1 0,1 1 0,0 0 0,0-1 0,1 0 0,-1 0 0,1 0 0,-1 0 0,1-1 0,0 1 0,0-1 0,0 0 0,0 0 0,9 2 0,0 0 0,1-1 0,0 0 0,1-1 0,-1-1 0,0-1 0,27-1 0,-38 1 0,0-1 0,1 1 0,-1-1 0,0 0 0,0 0 0,1 0 0,-1 0 0,0 0 0,0-1 0,0 1 0,0-1 0,-1 0 0,1 0 0,0 0 0,4-5 0,-3 3 0,-1-1 0,0 0 0,0 0 0,0 0 0,0 0 0,-1 0 0,0 0 0,3-10 0,0-6 0,-2-1 0,0 1 0,-1-41 0,-1 55 0,-5-133 0,1 122 0,0-1 0,-1 1 0,0 0 0,-2 0 0,-11-26 0,10 35 0,2 16 0,3 23 0,2-28 0,-1 36 0,-2 19 0,9 97 0,-3-141 0,-1 0 0,1-1 0,1 1 0,0-1 0,1 0 0,0 0 0,11 18 0,-13-25 0,0-1 0,0 1 0,1 0 0,-1-1 0,1 0 0,0 0 0,0 0 0,1 0 0,-1-1 0,1 0 0,0 0 0,0 0 0,0 0 0,0-1 0,0 0 0,0 0 0,1 0 0,-1-1 0,8 2 0,-8-2 0,-1-1 0,1 0 0,-1 0 0,1 0 0,-1 0 0,1-1 0,-1 1 0,0-1 0,1 0 0,-1-1 0,0 1 0,0-1 0,5-2 0,-5 1 0,-1 0 0,1 0 0,-1 0 0,0-1 0,0 1 0,0-1 0,0 0 0,-1 0 0,1 0 0,-1 0 0,0-1 0,2-6 0,3-11 0,0 0 0,-2 0 0,-1 0 0,0-1 0,0-23 0,-5-119 0,0 77 0,1 56 0,0 29 0,0 9 0,0 51 0,-1 18 0,2 96 0,0-163 0,0 1 0,1-1 0,-1 0 0,2 1 0,-1-1 0,1 0 0,0 0 0,1-1 0,0 1 0,5 7 0,-8-12 0,1-1 0,0 1 0,0-1 0,0 0 0,0 1 0,0-1 0,0 0 0,1 0 0,-1-1 0,1 1 0,0 0 0,-1-1 0,1 1 0,0-1 0,0 0 0,0 0 0,0 0 0,0-1 0,0 1 0,0 0 0,0-1 0,0 0 0,0 0 0,0 0 0,0 0 0,0-1 0,0 1 0,0-1 0,0 1 0,0-1 0,3-1 0,-3 0 0,-1 1 0,0-1 0,1 1 0,-1-1 0,0 0 0,0 0 0,0 0 0,-1 0 0,1 0 0,0 0 0,-1-1 0,1 1 0,-1 0 0,0-1 0,0 1 0,1-4 0,14-48 0,-14 44 0,23-144 0,-21 114 0,1 0 0,3 1 0,23-73 0,-30 109 0,-1 1 0,1 0 0,0-1 0,1 1 0,-1 0 0,0 0 0,1 0 0,-1 0 0,1 0 0,-1 0 0,1 1 0,0-1 0,0 0 0,0 1 0,0 0 0,0-1 0,0 1 0,0 0 0,0 0 0,0 0 0,1 0 0,-1 0 0,0 1 0,5-1 0,-5 1 0,1 0 0,-1 0 0,0 0 0,1 1 0,-1-1 0,0 1 0,0 0 0,1 0 0,-1 0 0,0 0 0,0 0 0,0 0 0,0 0 0,0 1 0,0-1 0,-1 1 0,1 0 0,0-1 0,-1 1 0,1 0 0,-1 0 0,1 0 0,-1 0 0,1 3 0,5 8 0,-1 1 0,0 0 0,-2 0 0,1 1 0,3 24 0,2 75 0,-9-79 0,2 0 0,10 45 0,-11-73 0,0-1 0,0 1 0,0-1 0,1 0 0,0 0 0,0 0 0,0 0 0,1-1 0,0 1 0,0-1 0,0 0 0,1 0 0,-1-1 0,1 1 0,0-1 0,1 0 0,-1 0 0,1-1 0,0 1 0,0-1 0,0-1 0,0 1 0,0-1 0,1 0 0,-1 0 0,1-1 0,-1 0 0,1 0 0,-1-1 0,9 1 0,-11-1 0,6 0 0,-1 0 0,0-1 0,1 0 0,17-4 0,-24 4 0,0 0 0,-1 0 0,1 0 0,0-1 0,0 1 0,-1-1 0,1 0 0,-1 0 0,0 0 0,1 0 0,-1 0 0,0-1 0,0 1 0,0 0 0,-1-1 0,1 0 0,-1 1 0,1-1 0,0-3 0,1-4-19,0 0 1,-1 0-1,0-1 0,0 1 1,-1-1-1,-1 1 0,-1-19 0,-3-15-5500,1 20-3260,-5-11-9540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16.39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3 708 31855,'0'-15'614,"0"22"-372,0 29-231,-1 22-14,0-13 10,5 50-1,-4-90-5,1 1-1,1-1 0,-1 0 0,1 0 1,0 1-1,0-1 0,0 0 0,1 0 0,0-1 1,0 1-1,6 6 0,-8-9 0,0-1 0,1 0 0,-1 0 0,0 1 0,1-1 0,-1 0 0,1-1 0,-1 1 0,1 0 0,0 0 0,-1-1 0,1 1 0,0-1 0,-1 1 0,1-1 0,0 0 0,0 1 0,-1-1 0,1 0 0,0 0 0,0 0 0,0-1 0,-1 1 0,1 0 0,0-1 0,0 1 0,-1-1 0,1 1 0,0-1 0,-1 0 0,1 0 0,-1 0 0,1 0 0,-1 0 0,1 0 0,-1 0 0,0 0 0,0-1 0,1 1 0,1-3 0,4-5 0,0 0 0,-1 0 0,1-1 0,-2 1 0,1-1 0,5-16 0,21-70 0,-32 95 0,43-186 0,-30 121 0,3 0 0,26-68 0,-42 133 0,16-30 1,-16 30-1,0 0 0,1 1-1,-1-1 1,1 1 0,-1-1-1,0 1 1,1-1 0,-1 1-1,1-1 1,-1 1 0,1-1-1,-1 1 1,1 0 0,-1-1-1,1 1 1,0 0 0,-1-1-1,1 1 1,0 0 0,-1 0-1,1-1 1,-1 1 0,1 0-1,0 0 1,0 0 0,-1 0-1,1 0 1,0 0 0,-1 0-1,1 0 1,0 0 0,-1 1 0,1-1-1,-1 0 1,1 0 0,0 1-1,-1-1 1,1 0 0,-1 0-1,1 1 1,0-1 0,-1 1-1,1-1 1,0 1 0,6 10-1,0 0 1,0 0 0,-1 0-1,-1 1 1,1 0-1,5 23 1,-11-35 0,0 0 0,0 0 0,0 0 0,0 0 0,0 1 0,0-1 0,0 0 0,0 0 0,0 0 0,0 1 0,0-1 0,0 0 0,0 0 0,0 0 0,0 0 0,0 1 0,-1-1 0,1 0 0,0 0 0,0 0 0,0 0 0,0 0 0,0 1 0,0-1 0,0 0 0,-1 0 0,1 0 0,0 0 0,0 0 0,0 0 0,0 1 0,-1-1 0,1 0 0,0 0 0,0 0 0,0 0 0,0 0 0,-1 0 0,1 0 0,0 0 0,0 0 0,0 0 0,0 0 0,-1 0 0,1 0 0,0 0 0,0 0 0,0 0 0,-1 0 0,1 0 0,0 0 0,0 0 0,0-1 0,0 1 0,-1 0 0,1 0 0,0 0 0,0 0 0,0 0 0,0 0 0,0 0 0,-1-1 0,1 1 0,0 0 0,-20-11 0,1 1 0,15 10 0,-1-1 0,0 0 0,0 1 0,1 0 0,-1 0 0,0 0 0,0 1 0,1-1 0,-1 1 0,0 1 0,1-1 0,-1 0 0,1 1 0,-1 0 0,1 0 0,0 0 1,0 1-1,0-1 0,0 1 0,-6 6 0,-2 2-1,1 1 0,1 1 1,0-1-1,-14 25 0,12-16 0,1 1 0,1-1 0,0 2 0,2-1 0,1 1 0,1 1 0,1-1 0,0 1 0,2 0 0,1 0 0,1 0 0,3 38 0,-1-55 1,-1 0 0,1 0 0,1 0 0,-1-1 0,1 1 0,0 0 0,0-1 0,1 1 0,0-1 0,0 0 0,1 0 0,-1 0 0,1 0 0,1-1 0,-1 1 0,1-1 0,0 0 0,0-1 0,0 1 0,1-1 0,-1 0 0,1 0 0,8 3 0,-3-2 0,2 0 0,-1-1 0,0 0 0,1-1 0,0 0 0,0-1 0,-1 0 0,1-1 0,0-1 0,0 0 0,23-3 0,-30 1 0,0 1 1,0-1-1,0-1 1,0 1-1,0-1 1,-1 0-1,1 0 1,-1 0-1,1-1 1,-1 0-1,0 0 1,-1 0-1,1-1 0,-1 1 1,0-1-1,0 0 1,0 0-1,-1-1 1,1 1-1,-1-1 1,2-6-1,4-8 1,-2-1-1,0 0 1,-1 0 0,5-40-1,0-28-11,-7 44 2,13-57 0,-17 99 8,1 1-1,0-1 1,-1 0 0,1 1-1,1-1 1,-1 1-1,0-1 1,0 1 0,1-1-1,-1 1 1,1 0 0,0 0-1,0 0 1,0 0 0,0 0-1,0 0 1,0 0 0,1 1-1,-1-1 1,0 1 0,1 0-1,3-2 1,3 1-6,-1 0 1,0 1-1,1 0 1,-1 1-1,0 0 1,10 0-1,5 1 1,-24 16-7,-2-12 14,0 0-1,-1-1 1,1 0 0,-1 1 0,0-1-1,0-1 1,0 1 0,-6 3 0,-16 16 5,15-11-5,0 0 0,1 0 0,0 1 1,1 1-1,0 0 0,2 0 0,-1 0 0,2 1 0,0 0 0,1 0 0,0 1 0,1-1 0,1 1 0,-3 30 0,6-42 0,-1 14-1,0 0 0,1 0 1,1 0-1,5 23 0,-5-36 1,0 0 0,0 0-1,1 0 1,0-1 0,0 1-1,1 0 1,-1-1 0,1 1 0,0-1-1,0 0 1,1 0 0,-1 0-1,1 0 1,0-1 0,0 1-1,0-1 1,0 0 0,0 0 0,7 3-1,-2-3 4,-1 0-1,1 0 1,0 0-1,1-1 0,-1 0 1,0-1-1,0 0 1,1-1-1,-1 0 0,17-2 1,-18 1-2,0 0 0,0 0 0,-1-1 0,1 0 0,-1-1 0,0 1 0,1-2 1,-1 1-1,0-1 0,-1 0 0,1 0 0,-1-1 0,7-5 0,-7 3-1,0 0-1,-1 0 1,0 0 0,0-1-1,-1 1 1,0-1-1,-1 0 1,1 0 0,-1-1-1,-1 1 1,3-15 0,-1-5 1,-2 0 1,0-36 0,-2 57-3,-1-7 0,1 0-1,-2 1 1,0-1 0,0 0-1,-1 1 1,-1-1-1,0 1 1,-1 0 0,-1 0-1,-10-19 1,12 27 0,1 0-1,0 0 1,-1 0-1,0 1 1,0-1-1,-1 1 1,1 0-1,-1 0 1,0 1 0,0-1-1,0 1 1,0 0-1,0 1 1,-1-1-1,0 1 1,1 0-1,-1 1 1,0-1 0,0 1-1,0 0 1,0 0-1,0 1 1,0 0-1,0 0 1,0 0-1,-10 3 1,13-2-1,0 0 0,0 0-1,0 0 1,0 0 0,1 1 0,-1 0-1,0-1 1,1 1 0,-1 0 0,1 0 0,0 0-1,0 0 1,-1 1 0,1-1 0,1 1-1,-1-1 1,0 1 0,1 0 0,-1-1 0,1 1-1,0 0 1,0 0 0,0 0 0,-1 5-1,-1 6-1,1 0-1,0 0 1,1 1-1,0 14 1,1-6 3,0 0 0,2 0 0,0-1 0,12 45 0,-12-59 0,1 0 0,1 0 0,-1 0 0,2 0 0,-1 0 0,1-1 0,0 0 0,0 0 0,1 0 0,0-1 0,0 1 0,1-1 0,0-1 0,0 1 0,0-1 0,9 4 0,-8-5 0,0-1 0,0 1 0,0-2 0,0 1 0,0-1-1,1-1 1,-1 1 0,16-1 0,-19-1 1,-1 1 0,1-2-1,-1 1 1,1 0 0,-1-1 0,0 0-1,1 0 1,-1 0 0,0-1 0,0 0-1,1 1 1,-1-1 0,-1-1 0,1 1-1,0-1 1,0 1 0,-1-1 0,4-3-1,0-4 1,0-1 0,-1 1 0,0-1 0,-1 0 0,0-1 0,0 1 1,-1-1-1,3-16 0,13-104 7,-15 83-7,-2 19-1,4-28 0,-6 53 0,0 1 0,0 0 0,1-1 0,-1 1 0,1 0 0,0 0 0,0 0 0,0 0 0,1 0 0,2-3 0,-4 6 0,-1 1-1,0-1 1,1 1 0,0-1 0,-1 1-1,1-1 1,-1 1 0,1 0-1,-1-1 1,1 1 0,0 0 0,-1-1-1,1 1 1,0 0 0,0 0-1,-1-1 1,1 1 0,0 0 0,-1 0-1,1 0 1,0 0 0,0 0-1,-1 0 1,1 0 0,0 0-1,0 0 1,-1 1 0,1-1 0,0 0-1,-1 0 1,1 1 0,0-1-1,-1 0 1,1 1 0,-1-1 0,1 1-1,0-1 1,-1 1 0,1-1-1,-1 1 1,1-1 0,-1 1 0,1 0-1,15 28-15,-2 14 15,-1 1 1,-3 0-1,-2 1 1,-1 0 0,-3 0-1,-2 76 1,1-108 0,5-15 3,6-21 10,26-124-4,3-8-4,-37 137-5,1 0 1,1 0-1,1 1 0,0 1 0,2-1 1,13-16-1,-23 31 0,0 1-1,0-1 1,1 1 0,-1 0-1,1-1 1,-1 1 0,1 0-1,0 0 1,-1 0 0,1 0-1,3-1 1,-4 1 0,0 1-1,0 0 1,0 0-1,0 0 1,-1 0-1,1 0 1,0 0 0,0 0-1,0 0 1,0 0-1,0 1 1,-1-1-1,1 0 1,0 0-1,0 1 1,0-1 0,-1 0-1,1 1 1,1 0-1,0 1 0,0 0 0,0 0 0,-1 1 0,1-1 0,-1 0 0,1 1-1,-1-1 1,0 1 0,0-1 0,0 1 0,0 0 0,0-1 0,-1 1 0,1 3 0,5 47-1,-3 97 1,0 0 1,2-131 0,0-19 4,3-13 11,32-113 16,-32 93-32,1 1 1,2 1 0,1 0 0,1 1-1,2 0 1,19-28 0,-6 26-3,-26 58-23,-3 34 24,0-18 1,1-1 1,7 48 0,-6-78 0,1 1 0,1-1 0,0 0 0,0 1 0,1-1 0,1-1 0,0 1 0,0-1 0,1 1 0,0-2 0,1 1 0,11 12 0,-13-17 1,1 0 0,0-1-1,0 1 1,0-1 0,1 0 0,-1-1-1,1 0 1,0 0 0,0 0 0,0-1 0,0 0-1,1 0 1,-1 0 0,1-1 0,-1-1 0,15 1-1,-19-2 1,0 1 0,0-1-1,-1 1 1,1-1-1,0 0 1,0 0 0,-1 0-1,1 0 1,0 0-1,-1-1 1,0 1 0,1-1-1,-1 0 1,0 0-1,0 0 1,1 0 0,-1 0-1,-1 0 1,1 0-1,0-1 1,-1 1 0,1-1-1,-1 1 1,0-1 0,1 1-1,0-5 1,2-7 0,1 0 0,-1 0 0,3-28 1,-2-21 4,-3-99 0,-3 87-5,-2 24-1,1 101 0,2 545 0,3-555 0,12 67 0,2 16 0,-16-107 3,-1-27 4,0-16 4,0 8-6,11-364-4,-5 326-3,2 0-1,3 1 1,2 0 0,34-90 0,-41 130 2,1 1 0,0 0 0,1 1 0,1 0 0,15-19 0,-21 29 0,0 0 0,1 1 0,-1-1 0,1 1 0,0 0 0,0 0 0,0 0 0,0 0 0,0 1 0,1 0 0,-1 0 0,1 0 0,0 0 0,0 1 0,-1-1 0,1 1 0,0 1 0,0-1 0,0 1 0,0 0 0,0 0 0,6 1 0,-8 0 0,1 0 0,0 1 0,-1-1 0,1 1 0,-1 0 0,1 0 0,-1 1 0,0-1 0,0 1 0,0-1 0,0 1 0,-1 0 0,1 0 0,-1 0 0,0 0 0,1 1 0,-1-1 0,-1 1 0,1-1 0,0 1 0,-1 0 0,0-1 0,1 6 0,3 10 0,-1 0 0,0 0 0,1 29 0,-4-29 0,0 1 0,-2-1 0,0 1 0,-4 22 0,2-31 0,0 0 0,0-1 0,-1 1 0,0-1 0,-1 0 0,0 0 0,0-1 0,-13 17 0,6-12 0,0 0-1,0 0 1,-2-2 0,0 1 0,0-2-1,-1 0 1,0 0 0,-1-2 0,-24 12-1,44-22-2,0 0-1,0 0 1,0 1-1,1 0 0,-1 0 1,0 0-1,7 1 1,13 0 2,-1-3 2,1-1 0,-1-1 0,0-1 0,0-1 0,0-1 0,-1-1 0,26-13 0,-37 15-1,0 0 1,-1 0-1,0-1 1,0-1-1,0 0 1,0 0-1,-2 0 1,1-1-1,-1-1 1,0 0-1,-1 0 1,0 0-1,0-1 1,-1 0-1,7-18 1,-6-1 1,0-1 1,-2-1 0,-2 1-1,-1-1 1,-2-52-1,-1 45-1,1 39-1,0-1 0,0 1 0,0 0 0,0-1 0,0 1 0,0 0 0,0-1 0,0 1 0,-1-1 0,1 1 0,0 0 0,0-1 0,0 1 0,-1 0 0,1 0 0,0-1 0,0 1 0,-1 0 0,1 0 0,0-1 0,-1 1 0,1 0 0,0 0 0,-1-1 0,1 1 0,0 0 0,-1 0 0,1 0 0,0 0 0,-1 0 0,1 0 0,-1 0 0,1 0 0,0 0 0,-1 0 0,1 0 0,-1 0 0,1 0 0,0 0 0,-1 0 0,1 0 0,0 0 0,-1 0 0,1 0 0,-1 1 0,1-1 0,0 0 0,-1 0 0,1 1 0,0-1 0,0 0 0,-1 0 0,1 1 0,0-1 0,0 0 0,-1 1 0,-1 2 0,-1 1 0,2-1 0,-1 0 0,0 1 0,0 0 0,1-1 0,0 1 0,0 0 0,0 0 0,0 0 0,1 0 0,-1 7 0,0-1 0,-4 36 0,2-1 0,6 91 0,-2-129 0,0 0 0,0 1 0,0-1 0,1 0 0,0 0 0,1-1 0,0 1 0,-1 0 0,2-1 0,-1 0 0,7 8 0,-7-10 0,0 0 0,0-1 0,1 1 0,0-1 0,0 0 0,0 0 0,0-1 0,0 1 0,0-1 0,1 0 0,-1 0 0,1 0 0,-1-1 0,1 1 0,0-1 0,0 0 0,8 0 0,-5 0 0,0-1 0,0 1 0,1-2 0,-1 1 0,0-1 0,0 0 0,0-1 0,0 0 0,0 0 0,-1-1 0,12-5 0,-14 4 0,1 1 0,-1-1 0,0-1 0,0 1 0,-1-1 0,0 0 0,1 0 0,-2 0 0,1 0 0,0-1 0,-1 0 0,0 0 0,-1 1 0,1-2 0,1-5 0,4-20 0,-1 0 0,-2-1 0,-1 1 0,-2-1 0,-2-48 0,0 69 0,1 235 0,-1-217 0,0 0 0,1 0 0,-1 0 0,2 0 0,-1 0 0,1 0 0,-1 0 0,2-1 0,-1 1 0,0 0 0,1-1 0,0 0 0,1 0 0,-1 0 0,1 0 0,0 0 0,0-1 0,10 8 0,-8-7 0,1-1 0,0 0 0,1 0 0,-1-1 0,0 0 0,1 0 0,0-1 0,0 0 0,0-1 0,0 1 0,0-1 0,0-1 0,14 0 0,-19-1 0,1 1 0,0-1 0,-1 0 0,1 0 0,-1-1 0,1 1 0,-1-1 0,0 1 0,1-1 0,-1 0 0,0-1 0,0 1 0,0 0 0,-1-1 0,1 0 0,0 1 0,-1-1 0,0 0 0,0 0 0,0 0 0,0-1 0,0 1 0,-1 0 0,3-7 0,2-7 0,0-1 0,-1 0 0,5-32 0,-3-23 0,-2 1 0,-6-77 0,-1 50 0,2 16 0,-19-133 0,19 215 0,0 0 0,0 0 0,0 0 0,0 0 0,-1 1 0,1-1 0,0 0 0,-1 0 0,1 0 0,0 0 0,-1 1 0,1-1 0,-1 0 0,0 0 0,1 1 0,-2-2 0,1 2 0,1 0 0,0-1 0,-1 1 0,1 0 0,-1 0 0,1 0 0,-1 0 0,1 0 0,0 0 0,-1 0 0,1 1 0,-1-1 0,1 0 0,-1 0 0,1 0 0,0 0 0,-1 0 0,1 1 0,-1-1 0,1 0 0,0 0 0,-1 1 0,1-1 0,0 0 0,-1 1 0,1-1 0,0 0 0,0 1 0,-1-1 0,1 0 0,0 1 0,0-1 0,0 0 0,-1 1 0,-4 10 0,0 1 0,1-1 0,1 1 0,-1-1 0,2 1 0,-2 16 0,2-21 0,-8 83 0,4 1 0,7 117 0,0-153 0,-1-31 0,2 0 0,1-1 0,1 1 0,0-1 0,2 0 0,1 0 0,0 0 0,2-1 0,1 0 0,23 38 0,-29-55 0,0 0 0,1 0 0,0 0 0,0-1 0,0 0 0,0 0 0,1 0 0,-1 0 0,1-1 0,0 0 0,0 0 0,1-1 0,-1 0 0,0 0 0,1 0 0,-1-1 0,1 0 0,0 0 0,-1-1 0,1 1 0,10-2 0,-9 1 0,0-1 0,0 0 0,0-1 0,0 1 0,0-1 0,0-1 0,-1 0 0,1 0 0,-1 0 0,1-1 0,-1 0 0,0 0 0,-1-1 0,1 0 0,-1 0 0,0 0 0,6-8 0,-2 0 1,-1-2 0,-1 1 0,0-1 0,-1-1 0,0 1 0,-1-1 0,-1 0-1,-1-1 1,0 1 0,1-19 0,-1-7 6,-2 0 1,-6-79-1,3 111-7,0 1 0,-1-1 0,0 1 0,-4-11 0,6 18 0,0 0 0,-1 1 0,0-1 0,1 0 0,-1 1 0,0-1 0,0 0 0,1 1 0,-1 0 0,-1-1 0,1 1 0,0-1 0,0 1 0,0 0 0,-1 0 0,1 0 0,0 0 0,-1 0 0,1 0 0,-1 0 0,0 0 0,1 0 0,-1 1 0,0-1 0,1 1 0,-1-1 0,0 1 0,1 0 0,-4-1 0,4 2-1,-1 0 0,1 0 1,0 0-1,0-1 0,0 1 0,0 0 0,-1 0 0,2 1 1,-1-1-1,0 0 0,0 0 0,0 0 0,0 1 1,1-1-1,-1 0 0,1 1 0,-1-1 0,1 0 1,-1 1-1,1-1 0,0 1 0,0-1 0,-1 1 0,1-1 1,0 1-1,1 1 0,-3 6-4,-3 37 4,1-1-1,2 58 0,2-73 2,0-19 0,1-1 0,0 1 0,0 0 0,1 0 0,1-1 0,0 1 0,0-1 0,1 1 0,6 11 0,-7-17 0,0 0 0,0 0 0,0-1 0,1 1 0,0-1 0,-1 1 0,2-1 0,-1-1 0,0 1 0,1-1 0,0 1 0,0-1 0,0-1 0,0 1 0,0-1 0,0 1 0,1-2 0,-1 1 0,8 1 0,-2-1 2,0-1-1,0 0 1,-1-1 0,1 0-1,12-1 1,-19 0-1,0 1 1,0-1-1,0 0 0,-1 0 0,1 0 0,0-1 1,-1 1-1,1-1 0,-1 0 0,0 0 0,1 0 1,-1 0-1,0-1 0,0 1 0,-1-1 1,1 0-1,3-3 0,0-5-1,-1 1 0,0-1 0,0 0 0,-1 0 0,0 0 0,-1-1 0,0 1 0,2-23 0,-1-100 0,-4 78 0,0 42 0,0-3 0,1 0 0,0 0 0,1 0 0,5-20 0,-6 34 0,-1 0 0,1 0 0,0 1 0,0-1 0,0 0 0,1 0 0,-1 0 0,1 1 0,-1-1 0,1 1 0,0-1 0,0 1 0,0 0 0,0 0 0,1 0 0,-1 0 0,1 0 0,-1 0 0,1 1 0,-1-1 0,1 1 0,0 0 0,0 0 0,0 0 0,-1 0 0,1 0 0,0 0 0,0 1 0,0 0 0,4-1 0,-6 1 0,1 1 0,0-1 0,0 0 0,0 0 0,-1 1 0,1-1 0,0 1 0,0 0 0,-1-1 0,1 1 0,0 0 0,-1 0 0,1 0 0,-1 0 1,1 0-1,-1 0 0,0 1 0,2 1 0,0 1-1,0 0 1,-1-1 0,0 1 0,1 1-1,-2-1 1,1 0 0,1 6-1,2 7-7,-2 1 0,3 34-1,-7 143 4,-3-77 5,4-114 1,0-1 0,0 1 0,0 0 0,1 0 0,-1-1 0,1 1 0,0 0 0,0-1 0,0 1 0,1 0 0,-1-1 0,1 0 0,0 1 0,0-1 0,0 0 0,0 0 0,4 5 0,-2-6 0,0 1 0,0 0 0,0-1 0,0 0 0,0 0 0,1 0 0,-1-1 0,1 1 0,-1-1 0,1 0 0,0 0 0,-1-1 0,7 1 0,-4-1-1,-1 1 0,0-1 0,0 0 1,1 0-1,-1-1 0,0 0 0,0 0 0,0 0 0,0-1 0,0 0 0,12-5 1,-15 4-3,1 1 0,-1-1 0,0 0 1,0 0-1,0 0 0,0-1 0,-1 1 0,1-1 1,-1 1-1,0-1 0,0 0 0,0 0 1,-1 0-1,1 0 0,-1 0 0,0 0 1,0 0-1,0-6 0,1-7-76,-1 0-1,-1-25 1,-1 35-7,-1-29-780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15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291 15 31855,'-13'-4'68,"-1"0"0,1 2 0,-1 0 0,0 0 0,0 1 1,0 1-1,1 0 0,-1 1 0,0 1 0,0 0 0,-17 5 0,25-5-68,0 0 1,0 0-1,0 1 0,0 0 0,1 0 0,-1 0 0,1 1 0,0-1 0,0 1 0,0 1 0,1-1 0,0 1 0,-1-1 0,1 1 0,1 0 0,-1 1 0,1-1 0,0 1 0,0-1 0,1 1 0,-1 0 0,1 0 0,1 0 1,-1 0-1,1 1 0,-1 8 0,1-9 0,1 0 1,-1 0 0,1 0 0,0 0-1,1 0 1,-1 0 0,1 0 0,0 0-1,1 0 1,0-1 0,3 10 0,-2-11 0,0 0 0,0 0 1,1 0-1,-1 0 1,1 0-1,0-1 1,0 1-1,0-1 1,0 0-1,1-1 1,-1 1-1,1-1 1,6 3-1,0 0 4,0-1 1,0-1-1,1 1 0,-1-2 1,1 0-1,-1 0 0,1-1 1,0 0-1,14-2 1,-23 1-6,1 0 0,0-1 0,-1 1 1,1-1-1,0 0 0,-1 0 1,1 0-1,-1 0 0,1-1 1,-1 1-1,0-1 0,0 0 1,0 0-1,0 0 0,0 0 1,0-1-1,0 1 0,-1-1 1,1 0-1,-1 0 0,0 0 1,1 0-1,-2 0 0,1 0 0,0 0 1,-1-1-1,1 1 0,-1-1 1,0 1-1,0-1 0,0 1 1,0-6-1,0-7 0,0 1 0,-1 0 0,0 0 0,-1 0 0,-1 0 0,-6-25 0,7 36 0,0 0 0,0 0 0,-1 0 0,1 0 0,-1 0 0,0 0 0,0 0 0,-1 1 0,1-1 0,-1 1 0,0 0 0,1-1 0,-1 1 0,-1 1 0,1-1 0,0 0 0,-1 1 0,1-1 0,-1 1 0,0 0 0,0 1 0,0-1 0,0 1 0,0-1 0,0 1 0,0 0 0,0 1 0,-7-1 0,8 0-2,0 1 1,0 0-1,0 1 1,1-1-1,-1 0 1,0 1-1,0 0 1,0-1-1,1 1 0,-1 0 1,0 1-1,1-1 1,-1 0-1,1 1 1,-1-1-1,1 1 1,0 0-1,0 0 0,0 0 1,0 0-1,0 0 1,0 0-1,0 1 1,1-1-1,-1 0 1,1 1-1,-3 5 1,0 3-95,1 0 1,0 1 0,1-1 0,0 1 0,0 19 0,0 36-1548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58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93 30894,'-7'-6'117,"0"1"0,0 1 0,-1-1 0,0 1 0,0 1 0,0-1 1,0 2-1,0-1 0,-1 1 0,1 0 0,-1 0 0,1 1 0,-1 1 0,0-1 0,-16 2 0,22 0-118,1-1 1,0 1-1,-1-1 1,1 1-1,0 0 0,0 0 1,-1 0-1,1 0 0,0 0 1,0 1-1,0-1 1,0 0-1,0 1 0,1 0 1,-1-1-1,0 1 0,1 0 1,-1 0-1,1 0 1,0 0-1,-1 0 0,1 0 1,0 1-1,0-1 0,1 0 1,-1 0-1,0 1 1,1-1-1,-1 1 0,1-1 1,0 0-1,0 1 1,0-1-1,0 1 0,0-1 1,1 0-1,-1 1 0,1-1 1,-1 0-1,1 1 1,0-1-1,2 4 0,-2-3 3,1 0-1,0-1 0,0 1 1,0-1-1,0 0 0,0 0 1,1 0-1,-1 0 1,1 0-1,-1 0 0,1-1 1,-1 1-1,1-1 0,0 0 1,0 1-1,0-1 0,0-1 1,0 1-1,0 0 0,4 0 1,10 1-3,0 0 0,24-2 0,-32 0 2,3 0-1,-6 1 0,1-1 0,0 0 0,0-1 0,0 1 0,0-1 0,-1-1 0,8-1 0,-12 1 0,0 1 0,0 0 0,0 0 0,0-1 0,0 1 0,-1 0 0,1-1 0,0 0 0,-1 1 0,0-1 0,1 0 0,-1 0 0,0 0 0,0 0 0,0 0 0,0 0 0,0 0 0,0-1 0,-1 1 0,1 0 0,-1 0 0,1 0 0,-1-1 0,0 1 0,0-5 0,0 1 0,1 0 0,-1 0 0,-1 0 0,1 0 0,-1 0 0,0 0 0,0 0 0,-1 0 0,-3-8 0,3 11 0,0 0 0,0 0 0,0 1 0,0-1 0,0 1 0,0-1 0,-1 1 0,1 0 0,-1 0 0,0 0 0,1 0 0,-1 1 0,0-1 0,0 1 0,0-1 0,0 1 0,0 0 0,-1 0 0,-4 0 0,4 0-1,0-1 0,0 2 0,-1-1 0,1 0 0,0 1-1,-1 0 1,1 0 0,-1 0 0,1 0 0,0 1 0,-1 0 0,1 0 0,0 0 0,0 0 0,0 0 0,0 1 0,0 0-1,0 0 1,0 0 0,0 1 0,1-1 0,-1 1 0,1 0 0,0 0 0,-1 0 0,-2 4 0,-18 32-146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0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1 633 32447,'0'3'57,"4"83"197,-2-74-257,-1-1 1,1 0-1,1 1 0,0-1 0,1 0 0,0 0 0,9 16 0,-13-26 3,1 1 1,0-1-1,-1 0 0,1 0 1,0 0-1,0 0 0,-1 0 0,1 0 1,0 0-1,0 0 0,0 0 1,0-1-1,0 1 0,1 0 1,-1 0-1,0-1 0,0 1 1,0-1-1,1 1 0,-1-1 0,0 0 1,0 1-1,1-1 0,-1 0 1,0 0-1,1 0 0,-1 0 1,0 0-1,1 0 0,-1 0 1,0-1-1,0 1 0,1 0 0,-1-1 1,0 1-1,0-1 0,3 0 1,-1-2 0,0 1 1,0 0 0,0-1-1,0 0 1,-1 0 0,1 1 0,-1-1-1,0-1 1,0 1 0,0 0-1,3-7 1,13-40-2,-3 0 0,-2-2 0,8-58 0,5-22 0,25-52 0,-43 162 0,1-1 0,0 2 0,2-1 0,1 1 0,27-36 0,-34 51 0,0 1 0,0 0 0,0 0 0,1 0 0,0 1 0,-1 0 0,2 0 0,-1 0 0,0 1 0,1 0 0,10-3 0,-15 5 0,1 0 0,0 0 0,-1 1 0,1 0 0,0-1 0,0 1 0,0 0 0,-1 0 0,1 1 0,0-1 0,0 1 0,-1-1 0,1 1 0,0 0 0,-1 0 0,1 0 0,-1 0 0,1 0 0,-1 1 0,0-1 0,1 1 0,-1-1 0,0 1 0,0 0 0,0 0 0,0 0 0,0 0 0,-1 1 0,1-1 0,-1 0 0,2 4 0,3 4 0,-2 1 0,1 0 0,-2 0 0,1 1 0,3 21 0,-7-33 0,0 0 0,0 1 0,-1-1 0,1 0 0,0 0 0,0 1 0,0-1 0,0 0 0,0 0 0,0 0 0,0 1 0,0-1 0,0 0 0,0 0 0,0 0 0,-1 0 0,1 1 0,0-1 0,0 0 0,0 0 0,0 0 0,-1 0 0,1 0 0,0 1 0,0-1 0,0 0 0,-1 0 0,1 0 0,0 0 0,0 0 0,0 0 0,-1 0 0,1 0 0,0 0 0,0 0 0,0 0 0,-1 0 0,1 0 0,0 0 0,0 0 0,0 0 0,-1 0 0,1 0 0,0 0 0,0 0 0,-1 0 0,1 0 0,0 0 0,0 0 0,0-1 0,-1 1 0,-10-4 0,11 4 0,-7-3 0,-1 0 0,1 0 0,-1 1 0,0 0 0,0 1 0,0-1 0,-15 1 0,19 1 0,0 1 0,0-1 0,0 1 0,0 0 0,0 0 0,1 0 0,-1 0 0,0 1 0,1 0 0,-1-1 0,1 1 0,-1 1 0,1-1 0,0 0 0,0 1 0,0 0 0,-5 5 0,-2 6-1,0 0 1,1 0-1,0 1 0,1 1 1,1-1-1,0 1 1,2 0-1,0 1 0,-5 23 1,3 2-9,2 1 1,0 71-1,5-99 9,1 0 0,0 1-1,1-1 1,1 0 0,0 0 0,1 0-1,0-1 1,13 27 0,-13-34 2,0 1-1,1-1 1,0-1-1,0 1 1,0-1 0,1 1-1,0-2 1,0 1-1,0-1 1,1 0 0,0 0-1,0 0 1,0-1-1,0 0 1,1-1-1,0 0 1,15 5 0,-10-5-2,1 0 1,-1-1 0,1-1-1,0 0 1,0-1 0,-1 0-1,1-1 1,21-4-1,-26 3 0,-1 0 0,1-1 0,-1 0 0,0 0 0,0-1 0,0 0 0,-1 0 0,1-1 0,-1 0 0,0 0 0,-1-1 0,1 0 0,-1 0 0,7-9 0,-5 3 0,-1 1 0,0-1 0,-1-1 0,0 1 0,-1-1 0,-1 0 0,0 0 0,0-1 0,-1 1 0,1-18 0,0-18 0,-4-76 0,-2 57 0,0 141 0,3 127 0,-1-195 0,1 1 0,0-1 0,0 1 0,1-1 0,0 0 0,-1 0 0,2 0 0,-1 0 0,1 0 0,-1 0 0,1 0 0,1-1 0,-1 1 0,1-1 0,-1 0 0,5 4 0,-4-6 0,-1 1 0,0-1 0,1 0 0,0 0 0,-1 0 0,1 0 0,0-1 0,0 0 0,0 1 0,0-2 0,0 1 0,0 0 0,0-1 0,0 1 0,0-1 0,0 0 0,0-1 0,0 1 0,0-1 0,0 0 0,0 0 0,8-2 0,-8 0 0,1 0 0,0 0 0,-1 0 0,0 0 0,1-1 0,-1 0 0,-1 0 0,1 0 0,0 0 0,-1 0 0,0-1 0,0 1 0,-1-1 0,1 0 0,-1 0 0,3-7 0,2-8 0,-1-1 0,8-40 0,-4-18 0,0-110 0,-35 761 0,14-396 0,5-88 0,-23 122 0,25-198 0,1-11 0,1-11 0,1-232 0,2 173 0,2 12 0,1 1 0,3 0 0,3 1 0,20-68 0,-16 78 0,2 0 0,2 2 0,1 0 0,3 1 0,39-57 0,-51 85 0,0 1 0,22-22 0,-29 32 0,0 0 0,1 0 0,-1 0 0,1 1 0,0-1 0,-1 1 0,1 0 0,1 0 0,-1 0 0,0 1 0,0-1 0,1 1 0,-1 0 0,9-1 0,-11 3 0,0-1 0,-1 1 0,1-1 0,0 1 0,-1-1 0,1 1 0,-1 0 0,1 0 0,0 0 0,-1 0 0,0 0 0,1 0 0,-1 0 0,0 0 0,1 1 0,-1-1 0,0 0 0,0 1 0,0-1 0,0 1 0,0-1 0,-1 1 0,1 0 0,0-1 0,0 3 0,13 48 0,-13-46 0,4 26 0,-2 0 0,-1 1 0,-1-1 0,-4 40 0,2-63 0,-1 0 0,1-1 0,-2 1 0,1 0 0,-1-1 0,0 1 0,-1-1 0,0 0 0,0 0 0,-1 0 0,0-1 0,-1 1 0,1-1 0,-1 0 0,0-1 0,-13 11 0,10-11 0,0 0 0,0 0 0,-1 0 0,0-1 0,0-1 0,0 0 0,0 0 0,-1-1 0,1 0 0,-1-1 0,0 0 0,0-1 0,-14 0 0,10 1-1,11-2-2,1 1 0,-1-1 0,1 0 0,-1 1 0,1-2 0,-1 1-1,1 0 1,-1-1 0,-4-1 0,31-7-10,84-4 9,-62 9 5,52-11-1,-75 11 1,0-2 0,-1-1 0,1-1 0,-1 0 0,-1-1 0,24-15 0,-35 18 0,0-1-1,-1 0 1,0 0 0,0 0 0,-1-1 0,0 0 0,0-1 0,-1 1 0,0-1 0,0-1 0,-1 1 0,-1-1 0,1 0 0,-1 0-1,3-14 1,0-13 4,-2 0 1,-1-1-1,-2 0 0,-4-50 0,1 22-4,2 50-1,-1 0 0,-1 1 0,0-1 0,-1 1 0,-1-1 0,-7-22 0,5 27 0,1 12 0,1 13 0,3-11 0,-9 121 0,7 129 0,3-135 0,-2-108 0,1 1 0,0-1 0,1 1 0,0-1 0,1 0 0,0 1 0,0-1 0,1 0 0,1 0 0,6 14 0,-10-24 0,0 1 0,1-1 0,-1 1 0,0-1 0,0 1 0,0-1 0,1 1 0,-1-1 0,0 0 0,1 1 0,-1-1 0,0 1 0,1-1 0,-1 0 0,1 1 0,-1-1 0,0 0 0,1 0 0,-1 1 0,1-1 0,-1 0 0,1 0 0,-1 0 0,1 0 0,-1 1 0,1-1 0,-1 0 0,1 0 0,-1 0 0,1 0 0,-1 0 0,1 0 0,-1 0 0,1 0 0,-1 0 0,1-1 0,-1 1 0,1 0 0,-1 0 0,1 0 0,-1-1 0,1 1 0,-1 0 0,0 0 0,1-1 0,-1 1 0,1 0 0,-1-1 0,0 1 0,1-1 0,-1 1 0,0 0 0,1-1 0,-1 1 0,0-1 0,0 1 0,0-1 0,1 1 0,-1-1 0,14-34 0,-13 31 0,21-67 0,2-8 0,53-116 0,-71 183 0,0 0 0,1 1 0,13-16 0,-18 24 0,1 0 0,-1 1 0,1-1 0,0 1 0,-1 0 0,1 0 0,0 0 0,5-2 0,-7 3 0,0 1 0,1-1 0,-1 1 0,0 0 0,1-1 0,-1 1 0,1 0 0,-1 0 0,1 0 0,-1 0 0,1 0 0,-1 0 0,1 1 0,-1-1 0,0 0 0,1 1 0,-1-1 0,1 1 0,-1-1 0,2 2 0,-1 0 0,0 0 0,0 1 0,-1-1 0,1 0 0,-1 1 0,0-1 0,1 0 0,-1 1 0,0 0 0,0-1 0,-1 1 0,1 0 0,0-1 0,-1 1 0,0 0 0,0 0 0,0 4 0,1 2 0,4 227 0,-6-141 0,0-91 0,1 0 0,0 0 0,0 0 0,1 0 0,-1 0 0,1 0 0,0-1 0,0 1 0,0 0 0,0 0 0,1-1 0,0 1 0,-1-1 0,1 1 0,0-1 0,1 0 0,-1 0 0,1 0 0,-1 0 0,1 0 0,0 0 0,0-1 0,0 1 0,0-1 0,1 0 0,-1 0 0,1 0 0,-1-1 0,1 1 0,0-1 0,-1 0 0,1 0 0,0 0 0,0 0 0,4 0 0,10 1 0,1 0 0,-1-1 0,0-1 0,36-5 0,-47 4 0,1-1 0,-1 0 0,1 0 0,-1-1 0,0 0 0,0 0 0,-1 0 0,1-1 0,-1 0 0,0-1 0,0 1 0,0-1 0,0-1 0,8-9 0,-5 2 0,-1 0 0,0 0 0,-1-1 0,0 0 0,-1 0 0,-1-1 0,0 1 0,-1-1 0,0 0 0,2-26 0,-2-15 0,-4-86 0,0 126 0,0 7 0,-1 1 0,0-1 0,-1 1 0,0-1 0,-4-12 0,5 19 0,1 1 0,0 0 0,-1 0 0,1-1 0,-1 1 0,1 0 0,-1 0 0,0 0 0,1-1 0,-1 1 0,0 0 0,0 0 0,0 0 0,0 0 0,0 0 0,0 1 0,0-1 0,0 0 0,0 0 0,0 1 0,0-1 0,0 1 0,-1-1 0,1 1 0,0-1 0,-1 1 0,1 0 0,0-1 0,0 1 0,-1 0 0,1 0 0,0 0 0,-1 0 0,1 0 0,0 0 0,-1 1 0,1-1 0,0 0 0,-1 1 0,1-1 0,0 1 0,0-1 0,-1 1 0,0 1 0,-2 1 0,1 1 0,0-1 0,0 1 0,0 0 0,0 0 0,1 0 0,-1 0 0,1 1 0,0-1 0,1 1 0,-1-1 0,1 1 0,-2 8 0,-1 12 0,0 1 0,2 0 0,2 51 0,0-38 0,1-28 0,-1 0 0,1 0 0,1 0 0,0 0 0,1-1 0,0 1 0,0-1 0,1 1 0,1-1 0,0 0 0,0 0 0,1-1 0,10 14 0,-11-17 0,0 0 0,1-1 0,-1 1 0,1-1 0,0 0 0,1-1 0,-1 0 0,1 0 0,0 0 0,0 0 0,0-1 0,1-1 0,-1 1 0,1-1 0,0 0 0,-1-1 0,1 0 0,0 0 0,13-1 0,-18 0 0,0 0 0,-1-1 0,1 0 0,0 1 0,0-1 0,-1 0 0,1-1 0,0 1 0,-1 0 0,1-1 0,-1 1 0,0-1 0,1 0 0,-1 0 0,0 0 0,0 0 0,0 0 0,-1 0 0,1-1 0,0 1 0,-1 0 0,1-1 0,-1 1 0,2-6 0,2-7 0,0 0 0,-1 0 0,3-24 0,-5 28 0,7-44 0,16-76 0,-21 116 0,1 0 0,0 0 0,1 1 0,0 0 0,1 0 0,12-17 0,-16 28 0,0 0 0,0 0 0,0 0 0,0 0 0,0 0 0,1 1 0,-1 0 0,1 0 0,4-3 0,-7 5 0,1-1 0,-1 0 0,0 1 0,1-1 0,-1 1 0,0 0 0,1-1 0,-1 1 0,1 0 0,-1 0 0,1 0 0,-1 0 0,0 0 0,1 0 0,-1 0 0,1 0 0,-1 1 0,1-1 0,-1 1 0,0-1 0,1 1 0,-1-1 0,0 1 0,0 0 0,1-1 0,-1 1 0,0 0 0,0 0 0,0 0 0,2 2 0,1 4 0,0 0 0,-1 0 0,0 0 0,0 0 0,0 1 0,-1-1 0,0 1 0,0 0 0,0 15 0,1 84 0,-3-76 0,-2 23 0,0-34 0,1 0 0,1 0 0,1 0 0,1-1 0,7 38 0,-7-53 0,1 1 0,-1 0 0,1-1 0,-1 0 0,1 1 0,0-1 0,1 0 0,-1-1 0,1 1 0,0 0 0,0-1 0,0 0 0,0 0 0,0 0 0,1-1 0,-1 1 0,1-1 0,0 0 0,-1-1 0,1 1 0,0-1 0,0 0 0,7 1 0,11 1 0,1-1 0,0-1 0,38-3 0,-52 2 0,-6 0 0,0-1-1,0 1 1,0-1-1,0 0 1,0 0-1,0 0 1,0 0-1,0-1 1,0 1 0,-1-1-1,1 0 1,-1 0-1,0 0 1,1-1-1,-1 1 1,4-6-1,-3 4-63,-1 0-1,0-1 0,0 0 1,0 0-1,-1 0 0,0 0 0,0 0 1,0 0-1,0-1 0,-1 1 0,1-8 1,1-44-2466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00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227 36 32575,'-13'-3'22,"0"0"1,0 1-1,-1 0 1,1 1-1,-22 1 1,29 0-24,-1 1 1,0 0-1,0 0 1,1 0-1,-1 1 1,1 0-1,-1 0 1,1 0-1,0 1 1,0 0-1,0 0 0,-7 6 1,9-6-1,1 0 1,0 1-1,0 0 0,0 0 1,0 0-1,1 0 1,-1 0-1,1 1 0,0-1 1,1 1-1,-3 7 0,3-9 0,1 0 0,-1 0 0,1 0 0,-1 0 0,1 0-1,0 0 1,0 0 0,1 0 0,-1 0 0,0-1 0,1 1-1,0 0 1,0 0 0,0 0 0,0 0 0,0-1 0,0 1-1,1 0 1,-1-1 0,4 5 0,1-2 2,1-1-1,-1 1 1,1-1 0,0 0-1,0-1 1,0 0 0,0 0-1,0 0 1,1-1 0,-1 0-1,1-1 1,11 2 0,-1-1 6,-1-1 1,0 0 0,0-1 0,31-5 0,-46 4-6,1 0-1,0 0 1,0 0-1,-1 0 1,1 0-1,0-1 1,-1 1-1,1-1 1,-1 0 0,0 1-1,0-1 1,0 0-1,0-1 1,0 1-1,0 0 1,0 0-1,-1-1 1,1 1 0,-1-1-1,1 0 1,-1 1-1,0-1 1,0 0-1,0 0 1,-1 1 0,1-1-1,-1 0 1,1 0-1,-1-3 1,0-1-2,0 0 0,0 0 0,0 0 0,-1 0 0,0 0 0,0 0 0,0 0 1,-1 1-1,0-1 0,-1 1 0,-4-9 0,4 10 2,-1 0 0,1 1 0,-1 0 0,0 0 0,-1 0 0,1 0 0,0 1 0,-1-1 0,0 1 0,0 0 0,0 1 0,0-1 0,-1 1 0,1 0 0,-1 0 0,1 1 0,-1 0 0,-8-1 0,10 1-23,0 1-1,0-1 1,1 1 0,-1 0 0,0 0-1,0 1 1,0-1 0,0 1 0,0 0-1,1 0 1,-1 0 0,0 1-1,1-1 1,-1 1 0,1 0 0,-1 0-1,1 0 1,0 0 0,0 1 0,0-1-1,0 1 1,0 0 0,1 0 0,-1 0-1,1 0 1,0 0 0,-3 6-1,-7 35-2093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01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464 17 32543,'-1'-16'188,"-9"35"-141,6-11-58,-98 233 11,11 4 0,-67 288 0,129-416-8,5 1 0,6 1 0,-6 180 0,23-290-85,1-8 69,0 0 0,-1-1 1,1 1-1,0 0 0,0-1 1,0 1-1,0 0 0,0-1 1,-1 1-1,1 0 0,0-1 1,1 1-1,-1 0 1,0-1-1,0 1 0,0 0 1,0-1-1,0 1 0,1 0 1,-1-1-1,0 1 0,1 0 1,-1-1-1,0 1 0,1-1 1,-1 1-1,1-1 1,-1 1-1,1-1 0,-1 1 1,1-1-1,-1 1 0,1-1 1,-1 0-1,1 1 0,0-1 1,-1 0-1,1 0 0,-1 1 1,1-1-1,0 0 1,-1 0-1,1 0 0,0 0 1,0 0-1,-1 0 0,1 0 1,0 0-1,-1 0 0,2 0 1,30-2-5225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03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27 612 30862,'-5'12'152,"1"0"0,0 1 0,0-1 0,1 1 0,1 0 1,-2 19-1,3 0 76,4 46 0,-3-77-227,0 0 0,1 0 0,-1 0 0,0 0 0,1 0 0,-1 0 0,1 0 0,-1 0 0,1 0 0,-1 0 0,1 0 0,-1 0 0,1-1 0,0 1 0,0 0 0,-1-1 0,1 1 0,0 0 0,0-1 0,0 1 0,0-1 0,0 1 0,0-1 0,0 0 0,0 1 0,0-1 0,0 0 0,0 0 0,0 1 0,0-1 0,0 0 0,2 0 0,0 0 5,1 0 1,-1-1 0,1 1 0,-1 0 0,1-1 0,-1 0 0,0 0 0,1 0 0,-1 0 0,5-3 0,2-3 10,1-1-1,-1 0 1,-1-1-1,0 0 1,0 0 0,0-1-1,-1 0 1,12-20-1,-1-3 8,28-64 1,-24 34-16,-1 0 1,-4-1 0,-2-1-1,-4-1 1,-2 0 0,-3-1-1,-2-68 1,-7 118-10,-3 14 0,-2 8 0,4-2 0,0 1 0,0 0 0,0 0 0,1 1 0,0-1 0,-1 1 0,1-1 0,1 1 0,-1 0 0,1-1 0,0 1 0,0 0 0,0 8 0,0-9 0,-4 37-3,1-1 0,2 2 0,2-1 0,2 0 0,1 0 0,3-1 0,1 1 0,18 59 0,-20-86 8,8 23-1,-2 1-1,-1 1 1,-2-1 0,-2 1-1,2 54 1,-8-91-4,0 1 0,0-1 0,0 1 0,-1-1 0,1 1 0,-1-1 1,0 0-1,0 1 0,0-1 0,0 0 0,0 0 0,0 0 0,0 0 0,-1 1 0,1-2 0,-1 1 0,1 0 0,-1 0 0,-3 2 1,1-1-2,-1 0 1,0 0-1,0-1 1,1 0-1,-1 0 1,-1 0-1,1 0 1,-9 1 0,-6 0-13,0-1 1,-1-1 0,-35-3 0,52 2 10,0 0 0,-1-1 0,1 0 0,0 0 0,0 0-1,0 0 1,0-1 0,0 1 0,1-1 0,-1 0 0,0 0-1,1 0 1,-1-1 0,1 1 0,0-1 0,0 0 0,0 0-1,0 0 1,0 0 0,-2-4 0,6 6 0,-1 1 0,1-1 0,-1 1 1,1 0-1,0 0 0,-1-1 0,1 1 0,0 0 0,-1 0 0,1 0 1,0 0-1,-1-1 0,1 1 0,0 0 0,-1 0 0,1 0 0,0 1 1,-1-1-1,1 0 0,0 0 0,-1 0 0,2 1 0,24 4-1,36 13 0,-38-10 4,1-1-1,31 5 0,-3-8 1,73-3 1,-119-1 1,0 0 0,0 0 0,-1-1 0,1-1-1,0 1 1,0-1 0,-1 0 0,0 0 0,1-1 0,-1 0 0,0 0 0,0-1 0,0 1 0,-1-1 0,1 0 0,-1-1 0,0 1 0,0-1 0,-1 0 0,1-1 0,-1 1 0,0-1 0,0 1 0,-1-1 0,3-7 0,6-14 3,-2-1 1,-1 0-1,-1 0 1,7-49-1,3-120-6,-15-64 35,-3 196-38,1 64 3,-1 1 0,0-1 0,0 1 0,0-1 0,0 1 0,0-1 0,1 1 0,-1-1 0,0 1 0,0-1 0,0 0 0,0 1 0,-1-1 0,1 1 0,0-1 0,0 1 0,0-1 0,0 1 0,0-1 0,-1 1 0,1-1 0,0 1 0,-1-1 0,1 1 0,0-1 0,-1 1 0,1 0 0,0-1 0,-1 1 0,1 0 0,-1-1 0,-3 5 0,1 0 0,0 0 0,1 0 0,-1 0 0,1 1 0,1-1 0,-1 1 0,0-1 0,1 1 0,0 0 0,0-1 0,0 7 0,-1 3 0,-12 84 0,0 184 0,11-141 0,0 10 0,3-151 0,1 0 0,-1 0 0,0 0 0,0 0 0,1 0 0,-1 0 0,0 0 0,1 0 0,-1 0 0,0 0 0,1 0 0,-1 0 0,0 0 0,0 0 0,1 0 0,-1 0 0,0-1 0,1 1 0,-1 0 0,0 0 0,0 0 0,1 0 0,-1-1 0,0 1 0,0 0 0,0 0 0,1-1 0,-1 1 0,0 0 0,0 0 0,0-1 0,0 1 0,1 0 0,-1 0 0,0-1 0,0 0 0,13-13 0,76-117 0,-39 54 0,61-69 0,-105 139 0,-5 4 0,1 1 0,0-1 0,0 1 0,0-1 0,1 1 0,-1 0 0,0 0 0,1 0 0,-1 0 0,1 1 0,0-1 0,0 0 0,0 1 0,4-1 0,-7 2-1,0 0 1,1 0-1,-1 1 0,0-1 1,0 0-1,1 0 0,-1 1 1,0-1-1,0 0 0,1 1 1,-1-1-1,0 1 0,0-1 1,0 0-1,0 1 0,1-1 1,-1 0-1,0 1 0,0-1 1,0 1-1,0-1 0,0 0 1,0 1-1,0-1 0,0 1 1,0-1-1,0 1 0,0-1 1,-1 0-1,1 1 0,0 0 0,0 4-4,-1 72 0,3 117 5,-1-186 0,0 0 0,0 0 0,0 0 0,1 0 0,0-1 0,1 1 0,0-1 0,0 1 0,1-1 0,0 0 0,0 0 0,6 7 0,-6-9 0,1 0 0,-1-1 0,1 1 0,1-1 0,-1 0 0,0-1 0,1 1 0,0-1 0,0 0 0,0-1 0,0 1 0,0-1 0,0-1 0,1 1 0,8 0 0,-2 0 0,0 0 0,0-2 0,-1 1 0,1-2 0,15-1 0,-23 1 0,1 0 0,-1-1 0,0 1 0,0-1 0,0 0 0,-1 0 0,1-1 0,0 1 0,-1-1 0,1 0 0,-1 0 0,0-1 0,0 1 0,6-8 0,-2 0 0,-1-1 0,1 0 0,-2 0 0,0 0 0,-1-1 0,0 0 0,0 0 0,-2 0 0,1 0 0,1-25 0,-1-10 0,-5-83 0,0 93 0,1 35-2,-5-37 14,5 39-12,0 1 1,0-1-1,0 0 0,0 0 1,0 1-1,0-1 0,0 0 1,-1 0-1,1 1 0,0-1 1,-1 0-1,1 1 1,0-1-1,-1 1 0,1-1 1,-1 0-1,1 1 0,-1-1 1,1 1-1,-1-1 0,1 1 1,-1-1-1,1 1 0,-1 0 1,0-1-1,1 1 1,-1 0-1,0-1 0,1 1 1,-1 0-1,0 0 0,0 0 1,1-1-1,-1 1 0,0 0 1,0 0-1,1 0 0,-1 0 1,0 0-1,0 1 1,1-1-1,-1 0 0,0 0 1,1 0-1,-1 1 0,-1-1 1,-6 14-23,2 10 22,2 1-1,0 0 0,2 0 0,1 0 1,1 0-1,5 41 0,-3-52 1,0-1 0,1 0 0,0 0 0,1 0 0,0-1 0,1 1 0,1-1 0,0 0 0,14 21 0,-16-27 0,1 0 0,0-1 0,-1 0 0,2 0 0,-1 0 0,0-1 0,1 0 0,0 0 0,0 0 0,0-1 0,1 0 0,-1 0 0,1 0 0,-1-1 0,1 0 0,0 0 0,0-1 0,0 0 0,14 1 0,-12-2 0,-1 0 0,1 0 0,0-1 0,-1 0 0,1-1 0,-1 1 0,9-4 0,-13 2 0,1 1 0,-1-1 0,0 1 0,0-1 0,0 0 0,-1-1 0,1 1 0,-1-1 0,0 0 0,0 1 0,0-2 0,0 1 0,4-8 0,2-7 2,0-1 0,-1 0 1,-1-1-1,-1 0 0,-1 0 0,-1 0 1,2-27-1,-1-157 17,-6 132-24,1-88 5,-56 992 0,7-391 0,46-413 0,3-15 0,-1 0 0,0-1 0,-1 1 0,0 0 0,-1-1 0,0 0 0,-7 17 0,10-28 0,-1 1 0,1-1 0,0 1 0,-1-1 0,1 1 0,0-1 0,-1 1 0,1-1 0,-1 1 0,1-1 0,0 1 0,-1-1 0,1 1 0,-1-1 0,1 0 0,-1 1 0,0-1 0,1 0 0,-1 0 0,1 1 0,-1-1 0,0 0 0,1 0 0,-1 0 0,1 0 0,-1 0 0,0 0 0,1 0 0,-1 0 0,0 0 0,1 0 0,-1 0 0,1 0 0,-1 0 0,0 0 0,1-1 0,-1 1 0,1 0 0,-1-1 0,0 1 0,1 0 0,-1-1 0,1 1 0,-1 0 0,1-1 0,0 1 0,-1-1 0,1 1 0,-1-1 0,1 1 0,0-1 0,-1 1 0,1-1 0,0 1 0,0-1 0,-1 0 0,1 1 0,0-1 0,0 1 0,0-2 0,-14-35 0,1-1 0,2-1 0,-5-40 0,5 28 0,3 15 0,2 18 0,2-1 0,0-1 0,1 1 0,1-1 0,0 1 0,2-1 0,1-19 0,1 35-2,-1 0 1,0 0-1,1 0 0,0 1 0,0-1 1,0 0-1,0 1 0,1 0 0,-1-1 1,1 1-1,0 0 0,0 0 0,0 1 1,5-5-1,53-30-5,-56 34 8,125-53-2,-98 45 9,-1-2 0,0-1 1,49-31-1,-77 43-8,0 0 0,-1-1 0,0 1 0,1-1 0,-1 0 0,0 0 0,-1 1 0,1-1 0,0 0 0,-1-1 0,1 1 0,-1 0 0,0 0 0,0-1 0,0-3 0,5-60 0,-3 21-32,-3 45 33,0 1 0,1-1 0,-1 0 0,1 0 0,-1 0 0,1 0 0,-1 0 0,1 0-1,-1 1 1,1-1 0,0 0 0,0 0 0,-1 1 0,1-1 0,0 1 0,0-1 0,0 1 0,0-1 0,-1 1 0,1-1 0,0 1 0,0 0 0,0-1 0,0 1 0,0 0 0,0 0 0,0 0-1,0 0 1,0 0 0,2 0 0,1-1 2,3 0-3,1-1 0,-1-1 0,0 1 0,0-1 0,-1 0 0,1-1 0,-1 1 0,1-2 0,-1 1 0,0 0 0,-1-1 0,1 0 0,-1-1 0,0 1 0,0-1 0,-1 0 0,0 0 0,0 0 0,0-1 0,-1 1 0,0-1 0,0 0 0,0 0 0,-1 0 0,0 0 0,-1-1 0,2-7 0,3-45 0,-4-115 0,-3 91 0,-3 73 0,4 11 0,0 0 0,-1 0 0,1 0 0,0 0 0,-1 0 0,1 0 0,0 0 0,-1 0 0,1 0 0,0 0 0,-1 0 0,1 1 0,0-1 0,-1 0 0,1 0 0,0 0 0,-1 1 0,1-1 0,0 0 0,0 0 0,-1 1 0,1-1 0,0 0 0,0 0 0,0 1 0,-1-1 0,1 0 0,0 1 0,0-1 0,0 0 0,0 1 0,0-1 0,0 0 0,0 1 0,0-1 0,0 1 0,-8 23 0,1 0 0,1 1 0,2 0 0,0 0 0,0 37 0,3-45 0,-2 328 0,3-331 0,1 0 0,1 0 0,0 0 0,1 0 0,0 0 0,1-1 0,1 0 0,0 0 0,1 0 0,13 21 0,-9-23 7,-10-11-9,0 0 0,0 1 0,0-1-1,1 0 1,-1 0 0,0 0 0,0 0 0,1 0 0,-1 1 0,0-1 0,0 0 0,0 0 0,1 0 0,-1 0 0,0 0 0,1 0-1,-1 0 1,0 0 0,0 0 0,1 0 0,-1 0 0,0 0 0,0 0 0,1 0 0,-1 0 0,0 0 0,0 0 0,1 0-1,-1 0 1,0-1 0,0 1 0,1 0 0,-1 0 0,0 0 0,0 0 0,0-1 0,1 1 0,-1 0 0,0 0 0,0 0 0,0 0-1,0-1 1,0 1 0,1 0 0,-1 0 0,0-1 0,0 1 0,0 0 0,0 0 0,0-1 0,0 1 0,3-21-313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04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32559,'44'0'64,"17"0"16,8 0-64,0 0 0,-10 0-16,-15 0 0,-14 0 0,-13-13 0,-12 3-32,-5-5-160,-8-7-2737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04.3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44 32415,'-8'-4'25,"-1"1"0,0 0 0,0 0 0,0 1 0,-1 0 0,1 0-1,0 1 1,-1 0 0,1 1 0,-1 0 0,1 1 0,-17 2 0,21-2-26,0 0-1,0 0 1,1 1-1,-1 0 1,0-1-1,1 1 1,-1 1 0,1-1-1,-1 1 1,1 0-1,0 0 1,0 0-1,0 0 1,1 1-1,-1-1 1,1 1 0,0 0-1,0 0 1,0 0-1,1 1 1,-1-1-1,1 1 1,0-1-1,-2 9 1,2-8 1,1-1 0,0 1 0,0-1 0,1 1 0,-1 0 0,1-1 0,0 1 0,0-1 0,1 1 0,-1 0 0,1-1 0,0 1 0,0-1 0,1 0 0,-1 1 0,1-1 0,0 0 0,0 0 0,1 0 0,-1 0 0,1 0 0,0 0 0,0-1 0,0 1 0,4 2 0,-1-1 0,1-1 0,1 1 0,-1-1 1,1-1-1,-1 0 0,1 0 0,0 0 0,0-1 1,0 0-1,0-1 0,1 1 0,-1-2 0,9 1 1,-4 0 2,0-1 0,0-1 0,0 0 0,0 0 0,23-6 0,-32 6-1,-1-1-1,1 1 1,-1-1-1,0 0 1,1 0-1,-1 0 1,0 0-1,0-1 1,0 1-1,0-1 1,-1 0-1,1 1 1,-1-1-1,1-1 1,-1 1-1,0 0 1,0 0-1,-1-1 1,1 1-1,-1-1 1,1 0-1,-1 1 1,0-1-1,0-5 1,1-2-2,0 0 1,-1 0 0,0 0 0,-1-1-1,0 1 1,-1 0 0,-3-17-1,3 24 0,0 0 0,0 1 0,0-1 0,-1 1 0,1-1 0,-1 1 0,0-1 0,0 1 0,0 0 0,0 0 0,-1 0 0,1 0 0,-1 1 0,0-1 0,0 1 0,0-1 0,0 1 0,0 0 0,0 0 0,0 0 0,-1 1 0,1-1 0,-1 1 0,1 0 0,-6-1 0,2 0-2,1 1 1,0 0-1,-1 1 1,1-1-1,-1 1 1,1 1-1,0-1 1,-8 2-1,11-1-23,0 0 0,0 0 0,0 0 0,0 1 0,0-1 0,1 1 0,-1-1 0,0 1 0,1 0 1,-1 0-1,1 0 0,0 0 0,0 0 0,0 1 0,0-1 0,0 1 0,0-1 0,-1 5 0,-16 45-1472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06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1 791 32463,'0'7'89,"-1"-5"-78,1 0-1,0 1 1,0-1 0,0 0 0,1 1-1,-1-1 1,1 1 0,-1-1-1,1 0 1,1 3 0,-1-4-11,0 1 0,0-1 0,0 0 0,0-1 0,0 1 0,1 0 0,-1 0 0,0 0 0,0-1 0,1 1 0,-1-1 0,1 1 0,-1-1 1,0 1-1,1-1 0,-1 0 0,1 0 0,-1 0 0,1 0 0,-1 0 0,4 0 0,-3 0 1,0 1 0,1-1-1,-1 0 1,0 0 0,1 0 0,-1 0 0,0 0 0,0-1-1,1 1 1,-1-1 0,0 1 0,0-1 0,1 0 0,-1 0 0,0 0-1,0 0 1,0 0 0,0 0 0,0-1 0,-1 1 0,1-1-1,0 1 1,-1-1 0,1 0 0,-1 0 0,1 1 0,-1-1-1,0 0 1,0 0 0,0 0 0,0-1 0,0 1 0,0 0-1,0-4 1,21-58 16,25-127 0,-33 125 0,42-124-1,-53 181-16,1 1 1,0 0-1,0 0 1,1 0-1,6-8 0,-10 15 0,-1 0 0,1 0 0,0 0-1,0 0 1,0 0 0,1 0 0,-1 0-1,0 1 1,0-1 0,0 0 0,1 1 0,-1-1-1,0 1 1,1-1 0,-1 1 0,0-1-1,3 1 1,-2 0-1,-1 0 0,1 1 0,-1-1-1,0 1 1,1-1 0,-1 1 0,0 0 0,1 0 0,-1-1-1,0 1 1,0 0 0,1 0 0,-1 0 0,0 0-1,0 0 1,0 1 0,0-1 0,0 0 0,-1 0 0,2 3-1,12 22 1,-1 0-1,-1 0 1,-1 1-1,10 44 0,-18-58-8,-33-40 23,23 20-14,0 1 0,0 0 0,-1 1 0,0-1 1,0 1-1,0 1 0,0 0 0,-15-6 0,20 9 1,-1 0-1,1 0 1,-1 0 0,1 0-1,-1 1 1,1-1 0,-1 1 0,0 0-1,1 0 1,-1 1 0,0-1-1,1 1 1,-1-1 0,1 1-1,-1 0 1,1 0 0,-1 1-1,1-1 1,0 1 0,0 0-1,0-1 1,0 2 0,0-1 0,0 0-1,-4 5 1,1 0-1,2-1 1,-1 2-1,1-1 0,0 0 1,1 1-1,-1 0 0,2-1 1,-1 1-1,1 1 0,0-1 1,-1 14-1,1 8-3,2 59 0,0-81 4,1 1 0,1 0 0,-1-1 0,2 1 0,-1-1 0,1 0 0,0 0 0,1 0-1,-1 0 1,2 0 0,-1-1 0,1 0 0,0 0 0,1 0 0,0 0 0,0-1 0,0 0 0,12 8 0,-7-6 1,0-1 0,1 0 1,0-1-1,0-1 0,0 1 0,1-2 0,0 0 1,0-1-1,0 0 0,0 0 0,21 0 0,-27-3 0,10 1-1,0 0 1,0-1-1,1-1 1,30-6 0,-44 6-1,1-1 0,0 1 0,-1-1 0,1 0-1,-1-1 1,1 1 0,-1-1 0,0 1 0,0-1 0,-1 0 0,1-1 0,0 1 0,-1-1 0,0 0 0,0 1 0,0-1 0,0-1 0,-1 1 0,1 0 0,-1-1 0,2-6 0,1-6 1,0 1 0,-1-2 0,-1 1 0,2-31 0,-5-74 8,-2 58-7,3 21-2,-1 15 0,-4 66 0,0 210 0,4-241 0,1 1 0,-1-1 0,2 0 0,-1 0 0,1 0 0,0 0 0,0-1 0,1 1 0,0 0 0,0-1 0,1 0 0,-1 1 0,2-1 0,5 7 0,-6-9 0,1 0 0,0 0 0,-1-1 0,2 1 0,-1-1 0,0 0 0,0 0 0,1-1 0,0 0 0,-1 0 0,1 0 0,0-1 0,0 1 0,0-1 0,0-1 0,0 1 0,7-1 0,-9 0 0,1 0 0,0 0 0,-1-1 0,1 1 0,0-1 0,-1 0 0,1 0 0,0 0 0,-1-1 0,0 0 0,1 0 0,-1 0 0,7-4 0,-7 2 0,0-1 0,0 1 0,-1 0 0,1-1 0,-1 0 0,0 0 0,0 0 0,-1 0 0,1 0 0,-1-1 0,2-7 0,1-7 4,0 1 0,-1-1 0,-1 0 1,0-23-1,-4-84 10,0 55-17,1 38 3,0 21 0,0 11 0,0 4 0,-11 254 0,13-121 0,-2 106 0,-3-184 0,-2-1 0,-14 65 0,17-113 0,1-4 0,1 0 0,-1 0 0,-1 0 0,1 0 0,-1 0 0,-3 7 0,2-39 0,3 22 0,0-35 0,1 0 0,2 0 0,9-42 0,17-43 0,6 2 0,59-142 0,-85 243 0,1 1 0,1 0 0,1 0 0,0 2 0,20-25 0,-32 44 0,1 0 0,0 0 0,0-1 0,0 1 0,0 0 0,0 0 0,0 0 0,0 0 0,0 0 0,0 1 0,0-1 0,1 0 0,-1 0 0,0 1 0,1-1 0,-1 1 0,0-1 0,1 1 0,-1-1 0,0 1 0,1 0 0,-1 0 0,1 0 0,-1 0 0,1 0 0,-1 0 0,1 0 0,-1 0 0,0 1 0,1-1 0,-1 0 0,1 1 0,-1-1 0,0 1 0,0 0 0,1-1 0,-1 1 0,0 0 0,0 0 0,0 0 0,0 0 0,1 0 0,-1 0 0,-1 0 0,1 0 0,0 0 0,0 0 0,0 1 0,-1-1 0,2 2 0,4 9 0,1 0 0,-2 0 0,0 0 0,4 16 0,-8-24 0,5 18 0,-2 0 0,0 0 0,-2 1 0,0-1 0,-2 30 0,0-47 0,0 0 0,-1 0 0,1 0 0,-1 0 0,0 0 0,0-1 0,-1 1 0,1 0 0,-1 0 0,0-1 0,0 1 0,-1-1 0,1 0 0,-1 1 0,0-1 0,0 0 0,-1-1 0,1 1 0,-1-1 0,0 1 0,0-1 0,0 0 0,0 0 0,0-1 0,-9 4 0,-4 2-7,-1-1 1,0 0-1,0-2 0,-1 0 1,0-1-1,0-1 0,0-1 1,0-1-1,-34-1 0,52 0-22,6 0-8,325 0 23,-325 0 17,0 0 1,0 0-1,0-1 0,0 1 0,0-1 0,0 0 0,0-1 0,0 1 0,0-1 0,0 0 1,-1 0-1,1-1 0,0 1 0,-1-1 0,0 0 0,0 0 0,0 0 0,0-1 0,-1 0 1,1 1-1,-1-1 0,0 0 0,0-1 0,0 1 0,0-1 0,-1 1 0,0-1 0,0 0 1,2-8-1,3-8 0,0-1 1,-2 1 0,-1-1 0,3-36 0,-5-92-2,-3 87-2,1 42 2,1-14 3,-1-1 0,-2 1 0,-1 0 0,-2 0 0,-13-47 0,18 82-5,0 0 0,0 0 0,0 0 0,0 1 0,0-1 0,0 0 0,0 0 0,-1 0 0,1 0 0,0 0 0,0 1 0,0-1 0,0 0 0,0 0 0,0 0 0,0 0 0,-1 0 0,1 0 0,0 0 0,0 0 0,0 1 0,0-1 0,0 0 0,-1 0 0,1 0 0,0 0 0,0 0 0,0 0 0,0 0 0,-1 0 0,1 0 0,0 0 0,0 0 0,0 0 0,0 0 0,-1 0 0,1 0 0,0 0 0,0 0 0,0 0 0,0-1 0,-1 1 0,1 0 0,0 0 0,0 0 0,0 0 0,0 0 0,0 0 0,0 0 0,-1 0 0,1-1 0,0 1 0,0 0 0,0 0 0,-4 18 0,-3 396 0,8-351 0,0-32 0,0 1 0,2-1 0,1 1 0,2-1 0,9 30 0,-15-61 0,0 0 0,0 0 0,0 1 0,0-1 0,0 0 0,0 0 0,0 0 0,0 0 0,0 0 0,0 0 0,0 1 0,0-1 0,0 0 0,0 0 0,0 0 0,0 0 0,0 0 0,0 0 0,0 1 0,0-1 0,0 0 0,0 0 0,0 0 0,0 0 0,1 0 0,-1 0 0,0 0 0,0 0 0,0 0 0,0 1 0,0-1 0,0 0 0,0 0 0,1 0 0,-1 0 0,0 0 0,0 0 0,0 0 0,0 0 0,0 0 0,0 0 0,0 0 0,1 0 0,-1 0 0,0 0 0,0 0 0,0 0 0,0 0 0,0 0 0,0 0 0,1 0 0,-1 0 0,0 0 0,0 0 0,0 0 0,0 0 0,0-1 0,0 1 0,0 0 0,1 0 0,-1 0 0,0 0 0,0 0 0,0 0 0,0 0 0,0 0 0,0 0 0,0-1 0,6-14 0,3-23 0,-9 36 0,11-58 0,25-106 0,-30 142 0,2 0 0,1 1 0,1 0 0,20-35 0,-26 51 0,1 1 0,-1 0 0,1 0 0,8-7 0,-12 12 0,0 0 0,-1 0 0,1 0 0,0 0 0,1 0-1,-1 0 1,0 1 0,0-1 0,0 0 0,0 1 0,1-1-1,-1 1 1,0-1 0,0 1 0,1 0 0,-1 0-1,0-1 1,1 1 0,-1 0 0,0 0 0,1 0 0,-1 0-1,0 0 1,1 1 0,-1-1 0,0 0 0,1 1 0,-1-1-1,0 1 1,0-1 0,1 1 0,1 1 0,-1 1-2,1 0 0,-1 0 0,1 0 0,-1 0 0,0 1 0,0-1 0,0 1 0,-1-1 0,1 1 0,-1 0 0,0 0 0,0 0 0,0 5 0,5 58 4,-5-55-3,0 200 1,-2-120 0,1-89 0,0 0 0,0 0 0,1 0 0,-1 0 0,0 0 0,1 0 0,0 0 0,0 0 0,0-1 0,0 1 0,0 0 0,0 0 0,1-1 0,-1 1 0,1-1 0,3 4 0,-2-4 0,0 1 0,0-1 0,0 0 0,0 0 0,0-1 0,1 1 0,-1-1 0,1 1 0,-1-1 0,1 0 0,0 0 0,7 0 0,3 1 0,1 0 0,0-2 0,0 1 0,0-2 0,-1 0 0,17-3 0,-24 2 0,0 0 0,0 0 0,0-1 0,-1 1 0,1-1 0,-1-1 0,1 1 0,-1-1 0,0 0 0,-1-1 0,1 1 0,-1-1 0,0 0 0,7-9 0,-1-1-1,0-1 1,-1-1-1,-1 0 0,-1-1 1,0 1-1,-1-2 0,-1 1 1,5-27-1,-4 4 2,-2-1 0,0-74 0,-5 111 0,0 1 0,0 0-1,0-1 1,-1 1 0,0 0-1,0-1 1,0 1 0,0 0 0,-1 0-1,1 0 1,-1 0 0,0 0-1,-5-7 1,5 9 0,-1-1 1,0 1-1,1 0 1,-1 0-1,0 0 0,0 0 1,0 0-1,0 1 0,0 0 1,-1-1-1,1 1 1,0 0-1,-1 0 0,1 1 1,-1-1-1,1 1 1,-7 0-1,8-1-2,-1 1 0,0 0 0,0 0 0,1 0 1,-1 0-1,0 0 0,1 0 0,-1 1 0,0 0 0,1-1 0,-1 1 0,1 0 0,-1 0 1,1 0-1,-1 1 0,1-1 0,0 1 0,0-1 0,-1 1 0,1 0 0,0 0 0,1-1 1,-1 2-1,0-1 0,0 0 0,1 0 0,0 0 0,-1 1 0,1-1 0,0 1 0,0-1 1,0 1-1,0-1 0,1 1 0,-2 4 0,-2 11 1,1-1 0,1 1 0,0 0 0,1-1 0,1 1 0,1 0 0,0 0 0,1 0 0,1-1 0,1 1 0,9 26 0,-9-33 0,1 1 0,0-1 0,1 0 0,0 0 0,1 0 0,0-1 0,1 0 0,0 0 0,0-1 0,1 0 0,1-1 0,-1 0 0,1 0 0,0-1 0,1 0 0,0-1 0,17 7 0,-20-9 0,1-2 0,0 1 0,-1-1 0,1-1 0,11 1 0,-17-1 0,0-1 0,0 0 0,0 0 0,0 0 0,-1 0 0,1-1 0,0 1 0,0-1 0,0 0 0,-1 1 0,1-1 0,0 0 0,-1-1 0,1 1 0,-1 0 0,1-1 0,-1 0 0,0 1 0,0-1 0,0 0 0,3-2 0,-1-4 0,0 1 0,-1-1 0,1 1 0,-2-1 0,1 0 0,-1 0 0,2-16 0,4-68 0,-5 36 0,-1 39 0,1-17 0,9-39 0,-11 65 0,1 0 0,1 0 0,-1 0 0,1 0 0,1 1 0,0-1 0,0 1 0,0 0 0,1 0 0,7-9 0,-9 13 0,1 1 0,0-1 0,-1 1 0,1 0 0,0 0 0,0 0 0,0 0 0,0 1 0,7-2 0,-9 2 0,0 1 0,0-1 0,0 1 0,0-1 0,0 1 0,0 0 0,0 0 0,0 0 0,0 0 0,0 0 0,0 1 0,0-1 0,0 1 0,0-1 0,0 1 0,0-1 0,0 1 0,-1 0 0,1 0 0,0 0 0,0 0 0,2 3 0,-1 0 0,0 1 0,0 0 0,-1 0 0,0 0 0,0 0 0,0 0 0,0 0 0,-1 0 0,1 7 0,6 56 0,-6-49 0,1 23 0,-1-15 0,0-1 0,1 0 0,2 0 0,1-1 0,9 26-1,-13-45 2,1 0-1,0 0 0,0 0 0,0 0 1,1 0-1,0-1 0,0 0 0,1 0 1,-1 0-1,1 0 0,0-1 0,0 1 1,1-1-1,-1-1 0,1 1 0,0-1 0,0 0 1,0 0-1,0-1 0,1 1 0,-1-1 1,1-1-1,-1 1 0,13 0 0,-10-1 3,1 0 1,-1-1-1,0 0 0,0 0 0,0-1 0,1 0 1,-1 0-1,16-6 0,-22 5-9,1 1 0,-1-1 1,0 0-1,0-1 0,1 1 0,-1 0 1,-1-1-1,1 0 0,0 0 0,-1 1 1,1-2-1,-1 1 0,0 0 0,0 0 1,0-1-1,-1 1 0,1-1 0,-1 1 1,0-1-1,0 0 0,0 0 0,0 1 1,0-8-1,1-47-1504,-2-6-4784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07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18 32639,'-19'-5'16,"0"1"-1,0 0 1,0 2-1,-1 0 1,-27 2-1,43 0-15,0 0 0,1 0 0,-1 0-1,0 1 1,1 0 0,-1 0 0,1 0-1,-1 0 1,1 0 0,0 1-1,-1-1 1,1 1 0,0 0 0,0 0-1,0 0 1,0 0 0,-3 4 0,3-1-1,0-1 0,0 0 0,0 1 1,1 0-1,0-1 0,0 1 1,0 0-1,0 0 0,1 0 0,0 0 1,-1 11-1,1-5 1,0 1 0,1 0 0,0 0 0,1 0 0,0 0 0,1 0 0,0-1 0,1 1 0,1-1 0,0 0 0,0 0 0,1 0 0,7 12 0,-7-15 0,0 0 0,1 0 0,0 0 0,1-1 0,0 0 0,0 0 0,0-1 0,1 0 0,0 0 0,0-1 0,0 0 0,1-1 0,0 1 0,0-2 0,0 1 0,16 3 0,-16-5 3,-1 0 1,1-1-1,-1 0 1,1-1-1,-1 0 1,16-1-1,-21 0-2,0 1 0,0-1 0,0 0 1,-1 0-1,1 0 0,0 0 0,0 0 0,0-1 0,-1 1 0,1-1 1,-1 0-1,1 0 0,-1 1 0,0-2 0,0 1 0,0 0 0,0 0 1,0-1-1,0 1 0,2-6 0,1-4-1,0 0 0,-1 0 0,-1-1 0,0 0 0,-1 1 0,2-27 0,-7-76 0,3 111 0,-1-1 0,0 0 0,1 1 0,-1-1 1,-1 1-1,1-1 0,-1 1 0,0 0 0,0-1 0,0 1 0,0 0 0,-1 0 0,0 1 0,0-1 1,-4-5-1,4 7-1,1 0 0,-1 1 0,0-1 0,0 0 0,0 1 1,0 0-1,0-1 0,0 1 0,0 1 0,0-1 0,0 0 0,0 1 1,0-1-1,-1 1 0,1 0 0,0 0 0,0 0 0,0 1 1,-1-1-1,1 1 0,0-1 0,0 1 0,-5 3 0,1-2-36,1 1-1,0 1 0,0-1 0,1 1 1,-1 0-1,-5 6 0,-38 39-928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08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5 31262,'0'0'-3,"-1"-4"757,9 8-128,83 69-592,58 44 12,41 11-30,98 68-16,-279-189 0,319 225 0,-230-169 0,150 72 0,130 16 0,-374-150 0,19 5 0,-23-6 0,1 0 0,-1 0 0,1 0 0,-1 0 0,1 0 0,-1 0 0,0 0 0,1 0 0,-1 0 0,1-1 0,-1 1 0,1 0 0,-1 0 0,1 0 0,-1-1 0,0 1 0,1 0 0,-1 0 0,1-1 0,-1 1 0,0 0 0,1-1 0,-1 1 0,0 0 0,1-1 0,-1 1 0,0-1 0,0 1 0,1 0 0,-1-1 0,0 1 0,0-1 0,0 1 0,0-1 0,0 1 0,1-1 0,-1 1 0,0-1 0,0 1 0,0-1 0,0 0 0,-1-11 0,1 0 0,-2-1 0,0 1 0,0 0 0,-1 0 0,0 0 0,-1 0 0,-1 1 0,0-1 0,0 1 0,-1 0 0,-10-13 0,-16-22 0,-1 0 0,-3 3 0,-81-77 0,114 118 0,10 13 0,17 19 0,55 54 0,-52-57 5,-1 0 1,-1 2-1,-1 0 0,26 44 1,-46-63-6,1-1 1,-1 1 0,-1 0 0,1 0-1,-2 0 1,0 1 0,2 13-1,-4-20 0,1 1 0,-1 0 0,0-1 0,-1 1 0,1 0 0,-1-1 0,0 1 0,0-1 0,0 1 0,0-1 0,-1 1 0,0-1 0,0 0 0,0 0 0,-1 0 0,1 0 0,-1 0 0,-5 5 0,-16 12-33,-1-2-1,-1-1 1,0-1 0,-1-1-1,-1-1 1,-1-2 0,-32 11-1,8-7-980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16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 28749,'8'15'1521,"3"-10"-241,0 0-751,14 0-193,11-5-144,22 0-112,14 0-48,8 0-16,0-10 16,-8 0-32,-16-5 0,-18 7 0,-13 1 0,-17 2 0,-13 2-128,-39 1-1377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09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39 379 29790,'-5'-35'1639,"3"15"-1313,-1 1 0,-1 0 0,-7-21-1,8 83-290,5 145-35,-6 262 0,3-429 0,-2 28 0,2-39 0,0-25 0,-1-383 0,3 349 0,2 0 0,3 0 0,19-81 0,-18 104 0,1 1 0,1 0 0,1 1 0,1 0 0,2 0 0,0 1 0,1 1 0,28-33 0,-37 49 0,0 0 0,1 0 0,-1 1 0,1 0 0,0 0 0,0 1 0,1 0 0,-1 0 0,1 0 0,0 1 0,0 0 0,0 0 0,0 1 0,1 0 0,-1 0 0,0 0 0,16 0 0,-20 2 0,-1 1 0,1-1 0,-1 1 0,1 0 0,-1 0 0,1 0 0,-1 0 0,0 0 0,1 0 0,-1 1 0,0-1 0,0 1 0,0 0 0,0-1 0,0 1 0,0 0 0,-1 0 0,1 0 0,-1 0 0,1 1 0,-1-1 0,0 0 0,0 0 0,0 1 0,0-1 0,0 1 0,-1-1 0,1 1 0,0 2 0,2 11 0,0 1 0,0 0 0,-1 19 0,-2-35 0,2 14 0,-1 1 0,-1 0 0,0-1 0,-1 1 0,-1-1 0,0 1 0,-1-1 0,-1 0 0,-11 29 0,-8-6-9,-2 0 0,-1-2 0,-2 0 0,-43 41 0,48-57-213,3-8-503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15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170 784 32479,'0'-1'10,"0"-1"11,0 0 0,1 0 0,-1 0 1,-1 0-1,1 0 0,0 0 0,0 0 0,-1 0 1,1 0-1,-1 0 0,-1-4 0,1 5-20,-1 1 0,1-1 0,0 1 0,0-1 0,0 1 0,-1 0 0,1-1 0,0 1 0,0 0 0,-1 0 0,1 0 0,0 0 0,-1 0 0,1 0 0,0 0 0,0 1 0,-1-1 0,1 0 0,0 1 0,0-1 0,0 1 0,-1-1 0,0 2 0,-5 1-1,0 0-1,0 1 1,0 0-1,1 1 1,0-1 0,-1 1-1,2 0 1,-1 1 0,1-1-1,-1 1 1,2 0-1,-1 1 1,1-1 0,0 1-1,0 0 1,-5 12-1,2-3-2,1 1-1,1 0 1,0 0-1,2 0 0,0 1 1,-2 25-1,4-27 4,1 0 0,0 0 0,1-1 0,5 31 0,-4-40 0,0-1 0,0 1 0,0-1 0,1 0 0,0 0 0,0 0 0,0 0 0,0 0 0,1-1 0,0 0 0,0 1 0,0-1 0,0-1 0,1 1 0,-1-1 0,11 6 0,-6-4 0,0-1 0,1-1 0,-1 1 0,1-2 0,0 1 0,0-1 0,0-1 0,0 0 0,1 0 0,13-1 0,-17 0 0,0-1 0,1 1 0,-1-1 0,0-1 0,0 1 0,0-1 0,0 0 0,0-1 0,-1 0 0,1 0 0,-1 0 0,1-1 0,-1 0 0,10-9 0,-11 8 0,0-1 0,-1 0 0,0 0 0,0 0 0,0 0 0,-1-1 0,0 1 0,0-1 0,-1 0 0,0 0 0,2-10 0,-1-5 7,-1 1 0,-1-33 0,-1 41-1,-1-4-6,-1 1 0,-1-1 0,0 1 0,-1 0 0,-1 0 0,-1 0 0,0 1 0,-1-1 0,0 2 0,-1-1 0,-1 1 0,0 0 0,-1 1 0,-1 0 0,0 0 0,-1 2 0,-13-12 0,24 22-2,-1-1 1,0 1-1,1 0 1,-1 0-1,0-1 1,0 2-1,0-1 1,0 0-1,0 0 1,0 0 0,0 1-1,0-1 1,0 1-1,0 0 1,0 0-1,0-1 1,-1 1-1,1 1 1,-3-1-1,3 23-23,3-21 21,-1 0 4,0 1-1,1 0 1,0-1-1,-1 1 1,1-1 0,0 1-1,0-1 1,1 1-1,-1-1 1,0 0 0,1 0-1,-1 0 1,1 1-1,0-1 1,0-1 0,0 1-1,0 0 1,0 0-1,0-1 1,0 1 0,1-1-1,-1 0 1,0 0-1,1 0 1,-1 0 0,1 0-1,-1 0 1,1 0-1,3-1 1,7 4-1,1-2 0,1 0 1,-1 0-1,16-2 0,-17 1 3,0-2 1,1 1 0,-1-2-1,15-3 1,-23 3-2,1 1 0,-1-2 1,0 1-1,0-1 1,0 0-1,0 0 0,0 0 1,0-1-1,-1 1 1,0-1-1,7-8 0,-1 0 0,-1 0 0,-1 0 0,0-1 0,-1 0 0,0-1 0,-1 0 0,-1 0 0,0 0 1,-1 0-1,0-1 0,1-21 0,1-16 3,-5-101 1,-2 84-8,1 65 0,-1-17 16,1 21-12,0 0-1,0-1 1,-1 1-1,1 0 1,0-1-1,0 1 1,0-1-1,0 1 1,0 0-1,-1-1 1,1 1-1,0 0 1,0 0 0,-1-1-1,1 1 1,0 0-1,-1-1 1,1 1-1,0 0 1,0 0-1,-1 0 1,1-1-1,-1 1 1,1 0-1,0 0 1,-1 0-1,1 0 1,0 0 0,-1 0-1,1-1 1,-1 1-1,1 0 1,0 0-1,-1 0 1,1 0-1,0 0 1,-1 1-1,1-1 1,-1 0-1,0 0 1,-8 11-6,3 5 0,1-1 0,1 2 0,0-1 0,1 0 1,-2 26-1,2 94 9,4-102-6,-1-14 2,-1 55 0,15 120 0,-8-157 0,3 25 0,3 1 0,30 94 0,-41-154 0,1 0 0,0-1 0,-1 1 1,2 0-1,-1 0 0,0-1 0,0 1 0,1-1 0,0 0 1,0 0-1,6 5 0,-7-6 1,0-1 0,1 0 0,-1 0 1,1 0-1,-1 0 0,1 0 0,-1-1 0,1 1 1,-1-1-1,1 1 0,0-1 0,-1 0 0,1 0 0,0 0 1,-1-1-1,1 1 0,-1-1 0,1 1 0,-1-1 0,5-1 1,-4 0-4,0 0 0,0 0 0,0 0-1,0 0 1,-1 0 0,1-1 0,0 0 0,-1 1 0,0-1 0,0 0 0,0 0 0,0 0 0,2-4 0,23-50 6,-21 43-6,10-21 6,-2-1 0,-1 0 0,-2-1 0,-1 0 0,-2-1 0,-2 0 0,3-52 0,-9 39-4,0 51 0,0 0 0,0-1 0,0 1 0,0 0 0,0 0 0,0 0 0,1 0 0,-1 0 0,0-1 0,0 1 0,0 0 0,0 0 0,0 0 0,0 0 0,0 0 0,0-1 0,0 1 0,0 0 0,0 0 0,0 0 0,0 0 0,0-1 0,0 1 0,0 0 0,0 0 0,0 0 0,0 0 0,0 0 0,0-1 0,0 1 0,0 0 0,0 0 0,-1 0 0,1 0 0,0 0 0,0-1 0,0 1 0,0 0 0,0 0 0,0 0 0,0 0 0,-1 0 0,1 0 0,0 0 0,0 0 0,0 0 0,0-1 0,0 1 0,-1 0 0,1 0 0,0 0 0,0 0 0,0 0 0,0 0 0,-1 0 0,1 0 0,0 0 0,0 0 0,0 0 0,0 0 0,-1 0 0,1 0 0,0 0 0,0 0 0,0 1 0,0-1 0,0 0 0,-1 0 0,1 0 0,-5 9 0,2 9 0,1 0 0,1 0 0,2 32 0,0-10 0,-1-24 0,1 0 0,1 0 0,0 0 0,1 0 0,1 0 0,10 25 0,-11-33 0,0 0 0,1 0 0,0-1 0,0 0 0,1 0 0,0 0 0,0 0 0,1-1 0,0 1 0,0-2 0,0 1 0,1-1 0,0 0 0,12 7 0,-14-9 0,1-1 0,-1 0 0,1 0 0,-1-1 0,1 0 0,-1 0 0,1 0 0,0 0 0,0-1 0,-1 0 0,11-2 0,-12 2 0,-1-1 0,0 1 0,1-1 0,-1 0 0,0-1 0,0 1 0,0 0 0,1-1 0,-1 0 0,-1 0 0,1 0 0,0 0 0,0 0 0,-1 0 0,1-1 0,-1 1 0,0-1 0,0 0 0,0 1 0,2-5 0,5-15 0,0 0 0,-2-1 0,0 0 0,-2 0 0,0-1 0,1-30 0,-1-132 0,-5 151 0,3 728 0,-4-621 0,-3-1 0,-3-1 0,-27 117 0,30-171 0,-1 1 0,0-1 0,-1 0 0,-1-1 0,0 0 0,-18 27 0,20-36 0,0 0 0,0 0 0,0 0 0,-1-1 0,0 0 0,0 0 0,0 0 0,-1-1 0,0 0 0,0 0 0,0-1 0,0 0 0,0 0 0,-1-1 0,1 1 0,-1-2 0,-8 2 0,7-2 0,-1 0 0,1 0 0,0-1 0,0 0 0,0-1 0,0 0 0,0 0 0,0-1 0,-11-3 0,14 2 0,0 0 0,0 0 0,0-1 0,0 0 0,0 0 0,0 0 0,1 0 0,0-1 0,0 0 0,0 0 0,1-1 0,-7-9 0,2 0 0,0 0 0,1-1 0,1 0 0,0 0 0,1-1 0,1 0 0,-4-25 0,3 3 0,2-1 0,1-49 0,4 77 0,0 0 0,1-1 0,0 1 0,1 0 0,1 0 0,-1 0 0,2 1 0,0-1 0,0 1 0,1 0 0,0 0 0,1 1 0,0 0 0,10-10 0,14-14 0,2 1 0,54-41 0,-44 38 0,-14 12 0,138-129 0,-150 134 0,-1 0 0,0-1 0,-2 0 0,0-1 0,-2-1 0,0 0 0,9-25 0,-5-5 0,12-32 0,-26 77 0,1 1 0,0 0 0,1 0 0,-1 1 0,1-1 0,0 1 0,1-1 0,-1 1 0,1 1 0,6-6 0,-10 9 0,1 0 0,-1-1 0,0 1 0,1 0 0,-1 0 0,1 1 0,-1-1 0,1 0 0,-1 0 0,1 1 0,0-1 0,-1 1 0,1 0 0,0-1 0,-1 1 0,1 0 0,0 0 0,0 0 0,-1 0 0,1 0 0,0 0 0,0 1 0,-1-1 0,1 1 0,0-1 0,-1 1 0,1-1 0,-1 1 0,1 0 0,1 1 0,1 2 0,1 1 0,-1 0 0,0 0 0,0 0 0,-1 0 0,6 11 0,-7-11 0,1 0 0,0-1 0,0 1 0,0-1 0,0 1 0,0-1 0,1 0 0,6 5 0,-9-9 0,-1 0 0,0 0 0,0 0 0,1 0 0,-1 0 0,0-1 0,0 1 0,0 0 0,0 0 0,1 0 0,-1-1 0,0 1 0,0 0 0,0 0 0,0 0 0,0-1 0,0 1 0,0 0 0,1 0 0,-1 0 0,0-1 0,0 1 0,0 0 0,0 0 0,0-1 0,0 1 0,0 0 0,0 0 0,0-1 0,0 1 0,0 0 0,-1 0 0,1-1 0,0 1 0,0 0 0,0 0 0,0 0 0,0-1 0,0 1 0,-1 0 0,0-3 0,-1 0 0,0 0 0,0 1 0,0-1 0,0 1 0,-1 0 0,1 0 0,-1-1 0,1 2 0,-1-1 0,0 0 0,0 0 0,1 1 0,-1 0 0,0-1 0,-1 1 0,1 0 0,0 0 0,0 1 0,0-1 0,-5 1 0,1-2 0,1 1 0,-1 1 0,1 0 0,-1 0 0,1 0 0,-1 0 0,1 1 0,-1 0 0,1 1 0,-11 3 0,12-2 0,0 1 0,0-1 0,0 1 0,0 1 0,1-1 0,-1 1 0,1-1 0,0 1 0,1 1 0,-1-1 0,1 0 0,0 1 0,1-1 0,-1 1 0,-2 9 0,0 1 0,0 1 0,2 0 0,0 0 0,-2 27 0,4-27 0,1 0 0,0 0 0,1 0 0,1-1 0,0 1 0,6 21 0,-6-33 0,0-1 0,0 1 0,0-1 0,0 1 0,0-1 0,1 0 0,0 0 0,0 0 0,0 0 0,1-1 0,-1 1 0,1-1 0,-1 0 0,1 0 0,0 0 0,1 0 0,-1-1 0,0 0 0,1 1 0,-1-2 0,1 1 0,0 0 0,-1-1 0,1 0 0,0 0 0,7 0 0,-11-1 0,10 1 0,1 0 0,0 0 0,16-3 0,-25 2 0,-1 0 0,1-1 0,0 1 0,0-1 0,0 0 0,-1 0 0,1 0 0,0 0 0,-1-1 0,1 1 0,-1-1 0,0 1 0,1-1 0,-1 0 0,0 0 0,0 0 0,0 0 0,0 0 0,2-4 0,2-5 0,-1-1 0,0 1 0,-1-1 0,0 0 0,-1 0 0,0-1 0,-1 1 0,1-16 0,-3-108 0,-1 74 0,1-4 0,0 66 0,0-1 0,0 1 0,0 0 0,0 0 0,1 0 0,-1 0 0,0-1 0,0 1 0,0 0 0,0 0 0,0 0 0,0 0 0,0-1 0,0 1 0,0 0 0,0 0 0,0 0 0,0-1 0,0 1 0,0 0 0,0 0 0,0 0 0,0 0 0,0-1 0,0 1 0,0 0 0,0 0 0,0 0 0,0 0 0,-1-1 0,1 1 0,0 0 0,0 0 0,0 0 0,0 0 0,0 0 0,0-1 0,-1 1 0,1 0 0,0 0 0,0 0 0,0 0 0,0 0 0,-1 0 0,1 0 0,0 0 0,0 0 0,0 0 0,0-1 0,-1 1 0,1 0 0,0 0 0,-4 13 0,2 123 0,3-110 0,0-11 0,0 0 0,1 0 0,1-1 0,0 1 0,1-1 0,9 21 0,-10-27 0,0-1 0,1 1 0,0-1 0,1 0 0,0 0 0,0 0 0,0-1 0,1 1 0,0-1 0,0-1 0,0 1 0,14 8 0,-17-12 0,0 0 0,1 0 0,-1-1 0,0 1 0,1-1 0,-1 0 0,1 0 0,-1 0 0,1 0 0,0-1 0,-1 1 0,1-1 0,0 0 0,-1 0 0,1-1 0,0 1 0,-1-1 0,1 1 0,0-1 0,-1 0 0,1 0 0,-1-1 0,0 1 0,1-1 0,-1 0 0,0 0 0,0 0 0,0 0 0,0 0 0,0-1 0,-1 1 0,1-1 0,-1 0 0,0 0 0,1 0 0,-1 0 0,-1 0 0,1 0 0,0-1 0,-1 1 0,2-4 0,4-17 0,-1-1 0,0 1 0,-2-1 0,1-32 0,-4-104 0,-2 86 0,-12-229 0,10 441 0,1-52 0,4 109 0,0-172 0,1 1 0,1-1 0,0 0 0,2 0 0,1 0 0,12 27 0,-17-44 0,1 0 0,-1 0 0,1-1 0,0 1 0,0-1 0,1 0 0,-1 0 0,1 0 0,0 0 0,0 0 0,0-1 0,1 0 0,-1 0 0,1 0 0,7 3 0,-3-3 0,0-1 0,-1 0 0,1 0 0,0-1 0,0 0 0,0 0 0,1-1 0,12-2 0,-17 1 0,-1 1 0,1-1 0,-1-1 0,1 1 0,-1-1 0,1 0 0,-1 0 0,0 0 0,0 0 0,0-1 0,0 0 0,-1 1 0,1-2 0,-1 1 0,1 0 0,-1-1 0,0 1 0,0-1 0,-1 0 0,1 0 0,-1 0 0,0 0 0,0 0 0,0-1 0,-1 1 0,2-5 0,2-9 0,-1 1 0,0-1 0,-1 0 0,-1 0 0,-1-26 0,0-73 0,-2-130 0,1 239 0,0 0 0,-1 0 0,1 0 0,-2 0 0,1 0 0,-1 0 0,0 0 0,-1 1 0,1-1 0,-2 1 0,1-1 0,-5-6 0,8 14 0,0 0 0,0 0 0,-1 0 0,1 0 0,0 0 0,0 0 0,0 0 0,0 0 0,0 0 0,-1 0 0,1 0 0,0 0 0,0 0 0,0 0 0,0 0 0,0 0 0,0 0 0,-1 0 0,1 0 0,0 0 0,0 0 0,0 0 0,0 0 0,0 0 0,0 1 0,-1-1 0,1 0 0,0 0 0,0 0 0,0 0 0,0 0 0,0 0 0,0 0 0,0 0 0,0 1 0,0-1 0,0 0 0,0 0 0,0 0 0,0 0 0,-1 0 0,1 1 0,0-1 0,0 0 0,0 0 0,0 0 0,0 0 0,0 0 0,0 0 0,1 1 0,-1-1 0,0 0 0,0 0 0,0 0 0,0 0 0,0 1 0,-1 7 0,-1 41 0,0-32 0,1-1 0,1 1 0,1 0 0,0-1 0,1 1 0,8 31 0,-2-16 0,-6-30 0,-1 1 0,0-1 0,0 0 0,-1 1 0,1-1 0,-1 1 0,0-1 0,1 0 0,-1 1 0,0-1 0,0 1 0,-1-1 0,0 4 0,1 1 0,-1 221 0,-36 263 0,29-443 0,3-23 0,-2 50 0,8-86 0,1 1 0,1-1 0,0 1 0,0 0 0,1 0 0,0 0 0,7-11 0,10-27 0,3-32 0,-4-2 0,-3 0 0,6-93 0,-11 76 0,37-146 0,-46 231 0,2 1 0,0 0 0,10-21 0,-13 32 0,-1-1 0,1 1 0,0-1 0,0 1 0,0 0 0,0 0 0,0 0 0,0 0 0,1 0 0,3-3 0,-4 5 0,-1-1 0,0 1 0,1-1 0,-1 1 0,1 0 0,-1-1 0,0 1 0,1 0 0,-1 0 0,1 0 0,-1 0 0,1 0 0,-1 1 0,0-1 0,1 0 0,-1 1 0,1-1 0,-1 1 0,0-1 0,1 1 0,-1-1 0,0 1 0,2 1 0,1 1 0,-1 1 0,1-1 0,-1 1 0,1 0 0,-1 0 0,0 0 0,0 0 0,-1 0 0,0 1 0,1-1 0,-1 1 0,2 7 0,14 60 0,-18-71 0,5 31 0,-2 1 0,-1 55 0,-2-63 0,0-17 0,-1 0 0,0 1 0,0-1 0,-1 0 0,0 0 0,-1 0 0,0 0 0,0 0 0,0-1 0,-1 1 0,0-1 0,0 0 0,-1 0 0,0 0 0,0-1 0,-1 0 0,-6 6 0,1-3 0,0 0 0,0-1 0,-1 0 0,0-1 0,0 0 0,-1-1 0,0 0 0,0-1 0,-19 5 0,31-10-1,0 1 1,1-1-1,-1 1 0,0-1 0,1 1 1,-1-1-1,1 1 0,-1-1 0,1 1 1,-1-1-1,1 1 0,-1 0 0,1-1 1,0 1-1,-1 0 0,1-1 0,0 1 1,-1 0-1,1 0 0,0-1 0,0 1 1,0 0-1,0 0 0,0 0 0,0-1 1,0 1-1,0 0 0,0 0 0,0-1 1,0 1-1,0 0 0,1 0 0,-1-1 1,0 1-1,0 0 0,1 0 0,-1-1 1,1 1-1,-1 0 0,0-1 0,1 1 1,1 0-1,2 2 1,1 0 0,-1-1 0,1 1 0,0-1 0,0 0 0,0-1 0,0 1 0,1-1 0,-1 0 0,7 0 0,62 1-1,-59-2-1,0 1 1,1-1-1,-1-1 0,0-1 0,28-6 1,-37 6 0,0 0 1,0-1 0,-1 1-1,0-1 1,1-1 0,-1 1 0,0-1-1,-1 0 1,1 0 0,-1 0-1,1-1 1,-1 1 0,-1-1 0,1 0-1,4-8 1,0-1 1,-1-2-1,0 1 1,-1-1-1,-1 0 1,0 0 0,-1 0-1,3-34 1,-3-123 11,-4 115-8,1 5 13,1 32-16,-2 0 1,0 0-1,-1 0 1,-1 0-1,-1 1 1,-8-33-1,11 53-1,0 0 0,0 0 0,0 0 0,0 0 0,0 0 0,0 0 0,0 0 0,0 0 0,0-1 0,0 1 0,0 0 0,0 0 0,0 0 0,0 0 0,0 0 0,0 0 0,0 0 0,0-1 0,0 1 0,0 0 0,0 0 0,0 0 0,0 0 0,0 0 0,0 0 0,0 0 0,0 0 0,0-1 0,0 1 0,0 0 0,-1 0 0,1 0 0,0 0 0,0 0 0,0 0 0,0 0 0,0 0 0,0 0 0,0 0 0,0 0 0,-1 0 0,1 0 0,0 0 0,0 0 0,0 0 0,0 0 0,0 0 0,0 0 0,0 0 0,0 0 0,-1 0 0,1 0 0,0 0 0,0 0 0,0 0 0,0 0 0,0 0 0,0 0 0,0 0 0,-1 0 0,1 0 0,0 0 0,0 0 0,0 0 0,0 0 0,-2 14 0,3 411 0,22-214 0,-20-203 0,0-14 0,1-20 0,-4 21 0,10-49 0,2 0 0,3 1 0,39-96 0,-48 134 0,1 0 0,15-23 0,-21 35 0,1 1 0,-1 0 0,0 0 0,1 0 0,-1 0 0,1 0 0,0 0 0,0 1 0,-1-1 0,1 0 0,0 1 0,0-1 0,1 1 0,-1 0 0,0 0 0,0 0 0,1 0 0,-1 0 0,0 0 0,1 1 0,-1-1 0,1 1 0,-1 0 0,1-1 0,-1 1 0,5 1 0,-5 0 0,0 0 0,-1 0 0,1 0 0,-1 0 0,0 0 0,1 1 0,-1-1 0,0 1 0,0-1 0,0 1 0,1-1 0,-2 1 0,1 0 0,0 0 0,0-1 0,-1 1 0,1 0 0,-1 0 0,1 0 0,-1 0 0,0-1 0,1 5 0,0 2 0,15 108 0,-14-87 0,1 0 0,1 0 0,14 45 0,-15-67 0,0 0 0,0-1 0,1 1 0,0-1 0,0 1 0,0-1 0,1-1 0,0 1 0,0 0 0,1-1 0,-1 0 0,1-1 0,0 1 0,0-1 0,1 0 0,-1 0 0,1-1 0,0 0 0,0 0 0,0-1 0,12 3 0,10 1 0,1-2 0,0-1 0,59-1 0,-69-2 0,-14 0 0,1 0 0,-1 0 0,1-1 0,-1 1 0,1-2 0,-1 1 0,0-1 0,0 0 0,1 0 0,-1 0 0,-1-1 0,1 0 0,0 0 0,-1-1 0,1 1 0,-1-1 0,0 0 0,0-1 0,-1 1 0,1-1 0,-1 0 0,0 0 0,-1-1 0,1 1 0,-1-1 0,0 1 0,0-1 0,3-9 0,-2 1 0,0 0 0,-1 0 0,-1 0 0,0 0 0,-1-1 0,0 1 0,-1 0 0,-1-1 0,0 1 0,-1 0 0,-1 0 0,0 0 0,-1 0 0,0 0 0,-1 0 0,0 1 0,-1 0 0,-1 0 0,0 1 0,-1 0 0,0 0 0,-1 1 0,-11-12 0,15 19 0,-1-1 0,0 1 0,1 0 0,-1 1 0,-1-1 0,1 1 0,0 1 0,-14-5 0,17 6 0,-1 0 0,0 0 0,0 1 0,0-1 0,1 1 0,-1 0 0,0 0 0,0 0 0,0 1 0,0-1 0,1 1 0,-1 0 0,0 0 0,0 0 0,1 0 0,-1 1 0,-6 3 0,5 0 0,-1 1 0,1-1 0,0 1 0,1 0 0,-1 0 0,1 1 0,1-1 0,-1 1 0,1 0 0,0 0 0,0 0 0,1 0 0,0 0 0,0 1 0,1-1 0,-1 11 0,0 10 0,0 0 0,2 0 0,4 33 0,-3-52 0,0 0 0,1 0 0,1-1 0,-1 1 0,1-1 0,0 1 0,1-1 0,0 0 0,1 0 0,9 12 0,-11-15 0,0-1 0,1 0 0,0 0 0,0-1 0,0 1 0,0-1 0,1 0 0,-1 0 0,1 0 0,0-1 0,-1 0 0,1 0 0,0 0 0,1 0 0,-1-1 0,0 0 0,0 0 0,1 0 0,5 0 0,-8-1 0,0 0 0,1 0 0,-1 0 0,1 0 0,-1-1 0,0 1 0,1-1 0,-1 0 0,0 0 0,1 0 0,-1 0 0,0-1 0,0 1 0,0-1 0,4-2 0,-4 0 0,-1 0 0,1 1 0,-1-1 0,0 0 0,0 0 0,0 0 0,0-1 0,-1 1 0,1 0 0,-1-1 0,1-8 0,3-26 0,-1 0 0,-2 0 0,-4-50 0,1 64 0,1 18 0,-3-32 0,3 37 0,0 1 0,-1-1 0,1 0 0,0 0 0,-1 1 0,0-1 0,1 0 0,-1 1 0,0-1 0,0 0 0,0 1 0,0-1 0,0 1 0,0 0 0,0-1 0,-1 1 0,-1-2 0,3 3 0,-1 0 0,1-1 0,0 1 0,-1 0 0,1 0 0,0 0 0,-1 0 0,1 0 0,-1 0 0,1-1 0,0 1 0,-1 0 0,1 0 0,0 0 0,-1 0 0,1 0 0,0 0 0,-1 1 0,1-1 0,0 0 0,-1 0 0,1 0 0,-1 0 0,1 0 0,0 0 0,-1 1 0,1-1 0,0 0 0,0 0 0,-1 0 0,1 1 0,0-1 0,0 0 0,-1 1 0,1-1 0,0 0 0,0 0 0,-1 1 0,1-1 0,0 0 0,0 1 0,0-1 0,0 0 0,0 1 0,0-1 0,0 0 0,-1 1 0,1-1 0,0 1 0,0-1 0,-4 27 0,1 0 0,1 0 0,1 1 0,5 48 0,-4-71 0,0 1 0,1-1 0,0 0 0,0 1 0,1-1 0,-1 0 0,1 0 0,0 0 0,1 0 0,-1 0 0,1-1 0,0 1 0,0-1 0,1 1 0,-1-1 0,1 0 0,0 0 0,0-1 0,0 1 0,0-1 0,1 0 0,-1 0 0,1 0 0,0-1 0,0 0 0,0 0 0,0 0 0,0 0 0,0-1 0,1 0 0,-1 0 0,10 0 0,-11 0 0,-1-1 0,1 1 0,-1-1 0,1 0 0,-1-1 0,1 1 0,-1 0 0,0-1 0,1 0 0,-1 0 0,0 0 0,1 0 0,-1-1 0,0 1 0,0-1 0,0 0 0,0 1 0,0-2 0,-1 1 0,1 0 0,0 0 0,-1-1 0,0 1 0,1-1 0,-1 0 0,3-5 0,4-10 0,0 0 0,0 0 0,-2-1 0,-1 0 0,0-1 0,-1 1 0,4-37 0,2-145 0,-11 186 0,2-53 0,0 17 0,-2 0 0,-11-91 0,3 116 0,1 17 0,7 9 0,-1 0 0,1 0 0,0 0 0,-1 1 0,1-1 0,0 0 0,-1 0 0,1 0 0,0 0 0,-1 0 0,1 1 0,0-1 0,-1 0 0,1 0 0,0 0 0,0 1 0,-1-1 0,1 0 0,0 0 0,0 1 0,-1-1 0,1 0 0,0 1 0,0-1 0,0 0 0,0 1 0,-1-1 0,1 0 0,0 1 0,0-1 0,0 1 0,-5 17 0,1 0 0,0 0 0,2 1 0,0-1 0,1 1 0,2 28 0,-1-20 0,0-6 0,9 238 0,-5-225 0,1-1 0,2 1 0,1-1 0,2 0 0,20 48 0,-24-68 0,1-1 0,-1 0 0,2 0 0,16 20 0,-21-28 0,1 0 0,0-1 0,0 1 0,0-1 0,1 0 0,-1 0 0,1 0 0,-1 0 0,1-1 0,0 0 0,0 0 0,0 0 0,0 0 0,0-1 0,7 1 0,-4-1 0,1 0 0,-1-1 0,1 0 0,-1-1 0,1 1 0,-1-2 0,15-3 0,-19 4 0,0-1 0,0 0 0,0 0 0,0 0 0,0-1 0,-1 1 0,1-1 0,-1 0 0,1 0 0,-1 0 0,0 0 0,0-1 0,0 1 0,-1-1 0,1 0 0,1-5 0,2-3 0,-1 0 0,-1 0 0,0-1 0,0 0 0,-1 0 0,2-25 0,-3-81 0,-3 99 0,1 9 0,0 0 0,-1 0 0,0 1 0,-1-1 0,0 0 0,-1 1 0,0-1 0,-1 1 0,0 0 0,0 0 0,-1 0 0,-1 1 0,-8-12 0,13 19 0,-1-1 0,0 1 0,0 0 0,0 0 0,0 1 0,0-1 0,0 0 0,0 1 0,-1-1 0,1 1 0,0 0 0,-5-2 0,7 3 0,-1 0 0,0 0 0,0 0 0,0 0 0,0 0 0,0 0 0,0 0 0,1 0 0,-1 0 0,0 0 0,0 1 0,0-1 0,0 0 0,1 1 0,-1-1 0,0 1 0,0-1 0,1 1 0,-1-1 0,0 1 0,1-1 0,-1 1 0,0-1 0,1 1 0,-1 0 0,1 0 0,-1-1 0,1 1 0,0 0 0,-1 0 0,1-1 0,0 1 0,-1 0 0,1 0 0,0 0 0,0 0 0,0-1 0,-1 1 0,1 0 0,0 0 0,0 0 0,1 0 0,-1 1 0,-2 13 0,2 0 0,0-1 0,0 1 0,1 0 0,1 0 0,1 0 0,0-1 0,0 1 0,2-1 0,0 0 0,0 0 0,1-1 0,1 0 0,9 15 0,-9-19 0,-1-1 0,1 1 0,0-1 0,1 0 0,0-1 0,0 1 0,0-2 0,1 1 0,0-1 0,1-1 0,-1 1 0,1-2 0,0 1 0,0-1 0,0-1 0,1 0 0,0 0 0,-1-1 0,1-1 0,14 1 0,-23-2 0,7 1 0,0-1 0,0 0 0,0 0 0,0-1 0,17-4 0,-23 4 0,0-1 0,0 1 0,-1 0 0,1-1 0,0 0 0,-1 0 0,1 0 0,-1 0 0,0 0 0,1 0 0,-1-1 0,0 1 0,-1-1 0,1 1 0,0-1 0,-1 0 0,1 0 0,-1 0 0,0 0 0,1-4 0,4-16 0,-2-1 0,0 1 0,-2-1 0,0 1 0,-4-43 0,1 18 0,1 34 0,0-1 0,-1 0 0,-1 1 0,-4-16 0,5 26 0,1 1 0,-2 0 0,1 0 0,0 0 0,-1 0 0,1 0 0,-1 0 0,0 0 0,0 1 0,-4-5 0,4 5 0,1 1 0,-1 0 0,0 0 0,1 0 0,-1 1 0,0-1 0,0 0 0,1 0 0,-1 1 0,0-1 0,0 1 0,0 0 0,0 0 0,1-1 0,-1 1 0,0 0 0,0 1 0,0-1 0,0 0 0,-3 1 0,3 0 0,-1 0 0,1 0 0,-1 1 0,1-1 0,0 1 0,-1-1 0,1 1 0,0 0 0,0-1 0,0 1 0,0 0 0,1 1 0,-1-1 0,0 0 0,1 0 0,0 1 0,-1-1 0,1 1 0,0-1 0,0 1 0,0-1 0,0 4 0,-2 8 0,0-1 0,-2 28 0,2-12 0,2 0 0,0 0 0,3 0 0,0 0 0,8 38 0,-7-57 0,0 1 0,0 0 0,1-1 0,0 0 0,1 0 0,0 0 0,1 0 0,0-1 0,0 0 0,1 0 0,0-1 0,0 0 0,1 0 0,0-1 0,1 0 0,0 0 0,10 6 0,-9-8 0,1-1 0,-1 0 0,1-1 0,0 0 0,1 0 0,-1-1 0,0-1 0,1 0 0,-1-1 0,0 0 0,1 0 0,17-4 0,-25 4 0,0-1 0,-1 0 0,1 0 0,0 0 0,-1-1 0,0 1 0,1-1 0,-1 0 0,0 0 0,0 0 0,0 0 0,0 0 0,5-6 0,-3 2 0,0 0 0,-1 0 0,0 0 0,0-1 0,-1 1 0,5-12 0,1-7 0,-2-1 0,9-52 0,-14 65 0,16-108 0,-5 0 0,-5-244 0,-8 364 0,-7-49 0,7 48 0,-1 0 0,1 1 0,-1-1 0,1 0 0,-1 0 0,0 1 0,0-1 0,0 1 0,0-1 0,0 1 0,0-1 0,0 1 0,0-1 0,0 1 0,-1 0 0,1 0 0,-1 0 0,1 0 0,-1 0 0,1 0 0,-1 0 0,1 0 0,-1 0 0,-3 0 0,3 0 0,2 1 0,-1 0 0,1 0 0,-1 0 0,1 0 0,0 0 0,-1 0 0,1 0 0,-1 0 0,1 0 0,-1 0 0,1 1 0,-1-1 0,1 0 0,0 0 0,-1 0 0,1 0 0,-1 1 0,1-1 0,0 0 0,-1 0 0,1 1 0,-1-1 0,1 0 0,0 1 0,0-1 0,-1 0 0,1 1 0,0-1 0,0 1 0,-1-1 0,1 0 0,0 1 0,0-1 0,0 1 0,0-1 0,-1 1 0,1-1 0,0 0 0,0 1 0,0-1 0,0 1 0,0-1 0,0 1 0,0-1 0,1 1 0,-9 49 0,3 0 0,2 0 0,5 73 0,-1-66 0,0-4 0,3 0 0,13 60 0,-10-79 0,1-1 0,2 0 0,1-1 0,22 44 0,-27-65 0,0 0 0,1-1 0,0 0 0,0 0 0,1 0 0,1-1 0,18 16 0,-21-20 0,1-1 0,1 1 0,-1-1 0,0 0 0,1-1 0,0 0 0,0 0 0,0-1 0,0 0 0,0 0 0,0-1 0,14 1 0,-12-2 0,-5 1 0,1-1 0,0 0 0,0 0 0,0-1 0,10-2 0,-14 3 0,0-1 0,0 0 0,1 0 0,-2-1 0,1 1 0,0 0 0,0-1 0,0 1 0,-1-1 0,1 1 0,0-1 0,-1 0 0,0 0 0,1 1 0,-1-1 0,0 0 0,0 0 0,1-4 0,3-5 0,-1-1 0,-1 0 0,0 0 0,-1 0 0,1-24 0,-3-68 0,-2 46 0,3 3 0,-4-122 0,2 175 0,-1 11 0,0 16 0,0 19 0,0 1 0,2 0 0,8 75 0,-6-108 0,0-1 0,1 1 0,0-1 0,0 0 0,1 0 0,1 0 0,0 0 0,0-1 0,1 1 0,1-1 0,-1-1 0,1 1 0,1-1 0,0-1 0,13 12 0,-15-16 0,-1-1 0,1 1 0,0-1 0,0-1 0,0 1 0,0-1 0,1 0 0,-1 0 0,1-1 0,6 1 0,-11-1 0,1-1 0,0 0 0,-1 0 0,1 0 0,-1 0 0,1 0 0,0 0 0,-1-1 0,1 1 0,-1-1 0,1 0 0,-1 1 0,1-1 0,-1 0 0,0-1 0,1 1 0,-1 0 0,0-1 0,0 1 0,0-1 0,0 0 0,0 1 0,0-1 0,-1 0 0,1 0 0,-1-1 0,3-2 0,0-7 0,0 0 0,0 0 0,-1 0 0,0 0 0,1-23 0,-2-70 0,-3 53 0,2 6 0,-2 19 0,2-1 0,8-51 0,-9 78 0,0-1 0,0 0 0,0 1 0,0-1 0,1 0 0,-1 1 0,1-1 0,-1 0 0,1 1 0,0-1 0,0 1 0,0-1 0,0 1 0,0 0 0,0-1 0,0 1 0,0 0 0,0 0 0,0-1 0,1 1 0,-1 0 0,1 0 0,-1 0 0,0 1 0,1-1 0,0 0 0,-1 0 0,1 1 0,-1-1 0,1 1 0,0 0 0,-1-1 0,1 1 0,0 0 0,-1 0 0,1 0 0,0 0 0,0 0 0,-1 1 0,1-1 0,0 0 0,-1 1 0,1-1 0,-1 1 0,1 0 0,2 1 0,7 3 0,-1 1 0,-1 0 0,1 0 0,-1 1 0,12 11 0,-20-13 0,-11-3 0,-26-5 0,12 1 0,19 2 0,1 0 0,-1 1 0,1-1 0,-1 1 0,1-1 0,-1 1 0,1 1 0,0-1 0,-1 1 0,1-1 0,0 1 0,0 1 0,0-1 0,0 0 0,0 1 0,-4 4 0,4-3 0,0 1 0,1 0 0,-1 0 0,1 0 0,0 0 0,1 1 0,-1-1 0,1 1 0,0 0 0,1-1 0,-1 1 0,0 6 0,-1 4 0,0 0 0,2 0 0,-1 0 0,2 0 0,0 0 0,1 0 0,6 28 0,-5-37 0,0 1 0,1 0 0,0-1 0,0 0 0,1 1 0,0-1 0,0-1 0,1 1 0,0-1 0,0 0 0,1 0 0,-1 0 0,1 0 0,0-1 0,1 0 0,-1-1 0,10 6 0,-5-5 0,0 1 0,0-1 0,0-1 0,1 0 0,0 0 0,0-2 0,0 1 0,0-1 0,0-1 0,0 0 0,1-1 0,-1 0 0,13-3 0,-24 3 0,1 0 0,-1-1 0,1 1 0,-1-1 0,1 0 0,-1 0 0,1 1 1,-1-1-1,0 0 0,1 0 0,-1 0 0,0 0 0,0-1 0,0 1 0,0 0 0,0 0 0,0-1 0,0 1 0,0 0 0,0-1 0,-1 1 0,1-1 0,0 1 1,0-3-1,5-41-21,-5 36 5,2-44-157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16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54 32415,'-4'-5'35,"0"-1"0,-1 1 0,0 0 0,0 0 0,-1 1 0,1-1 0,-10-4 0,12 7-31,-1 1 1,0-1-1,1 1 1,-1 0-1,0 0 1,0 1-1,0-1 1,0 1-1,1-1 1,-1 1-1,0 1 1,0-1-1,0 0 1,0 1 0,-6 2-1,6-2-4,1 0-1,-1 1 1,1-1 0,-1 1-1,1 0 1,0 0 0,-1 1-1,1-1 1,1 0-1,-1 1 1,0 0 0,1 0-1,-1 0 1,-3 5 0,2-2-2,1 1 0,0 0-1,0-1 1,0 1 0,1 0 0,-1 1 0,0 10 0,1-11 1,1 0 1,0 0-1,1 0 1,0 1-1,0-1 1,1 0-1,-1 0 1,1 0-1,1 0 0,0 0 1,0 0-1,0 0 1,0 0-1,1-1 1,1 0-1,-1 1 1,5 6-1,-1-8 3,0 1-1,0-1 1,0 0-1,0 0 1,1-1-1,0 0 1,0 0-1,0-1 1,0 0-1,0 0 1,1-1-1,-1 0 1,1-1-1,0 0 1,0 0-1,-1-1 1,1 0-1,0 0 1,0-1-1,15-3 1,-21 3-2,0 0 0,0 0 0,0-1 0,0 1 0,-1-1 0,1 1 0,0-1 0,0 0 0,-1 0 0,0 0 0,1 0 0,-1 0 0,0-1 0,0 1 0,0-1 0,0 0 0,0 1 0,-1-1 0,1 0 0,-1 0 0,0 0 0,0 0 0,0 0 0,0 0 0,1-6 0,0-3 0,-1-1 0,0 0 0,0 0 0,-2 1 0,-1-15 0,2 24 0,0 0 1,-1 0-1,1 1 0,-1-1 0,0 1 1,0-1-1,0 0 0,0 1 1,0-1-1,0 1 0,-1 0 1,1 0-1,-1-1 0,0 1 0,0 0 1,1 0-1,-1 0 0,-1 1 1,1-1-1,0 0 0,0 1 0,-1-1 1,1 1-1,0 0 0,-1 0 1,-3-1-1,-5-1-28,0 1 1,0 0-1,-1 1 1,1 0-1,-14 1 1,-22 0-440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16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 32543,'6'0'112,"38"0"-48,25 0-48,11 0-16,0 0 0,-2-12 0,-17-8-48,-20 2-1281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19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7 771 31887,'-2'41'829,"0"-1"-826,1-26-3,0 0 0,0-1 0,2 1 0,0 0 0,0-1 0,6 23 0,-5-33 0,-1-1 0,0 0 1,1 1-1,0-1 0,0 0 0,0 0 0,0 0 1,0 0-1,0 0 0,0-1 0,0 1 1,1 0-1,-1-1 0,1 0 0,-1 0 0,1 0 1,-1 0-1,1 0 0,0 0 0,0 0 0,5 0 1,-4-1-1,0 1 1,1-1-1,-1 0 1,0 0 0,1 0-1,-1-1 1,0 0-1,0 0 1,1 0-1,-1 0 1,0 0 0,0-1-1,0 0 1,5-2-1,0-4 3,0 0 0,-1 0 0,0-1 0,0 0 0,-1 0 0,0-1 0,0 0 0,-1 0 0,-1-1 0,6-13 0,1-7-2,-1 0-1,10-50 1,1-41-1,18-74 0,-39 189 0,1 1 0,1 0 0,-1-1 0,1 1 0,0 0 0,0 0 0,1 1 0,8-11 0,-11 14 0,1 1 0,-1 0 0,0 0 0,1 0 0,-1 0 0,0 0 0,1 1 0,-1-1 0,1 0 0,0 1 0,-1-1 0,1 1 0,-1 0 0,1-1 0,0 1 0,2 0 0,-2 0 0,1 1 0,-1-1 0,1 1 0,0-1 0,-1 1 0,0 0 0,1 0 0,-1 1 0,0-1 0,1 0 0,-1 1 0,0-1 0,3 4 0,4 4 0,0 1 0,0 0 0,13 20 0,-14-18 0,1 0 0,0 0 0,15 13 0,-24-25 0,0 0 0,0 0 0,0 1 0,0-1 0,0 0 0,0 0 0,1 0 0,-1 1 0,0-1 0,0 0 0,0 0 0,1 0 0,-1 1 0,0-1 0,0 0 0,0 0 0,1 0 0,-1 0 0,0 0 0,0 1 0,1-1 0,-1 0 0,0 0 0,0 0 0,1 0 0,-1 0 0,0 0 0,0 0 0,1 0 0,-1 0 0,0 0 0,1 0 0,-1 0 0,0 0 0,0 0 0,1-1 0,-1 1 0,0 0 0,0 0 0,1 0 0,-1 0 0,0 0 0,0 0 0,0-1 0,1 1 0,-1 0 0,0 0 0,0 0 0,0-1 0,0 1 0,1 0 0,-1 0 0,0 0 0,0-1 0,0 1 0,0 0 0,0 0 0,0-1 0,0 1 0,0 0 0,1 0 0,-1-1 0,0 1 0,0-1 0,-1-18 0,1 17 0,0-1 0,0 1 0,0-1 0,0 0 0,-1 1 0,1 0 0,-1-1 0,1 1 0,-1-1 0,0 1 0,0 0 0,0-1 0,0 1 0,-1 0 0,1 0 0,-1 0 0,1 0 0,-1 0 0,0 0 0,1 0 0,-1 1 0,0-1 0,0 1 0,0-1 0,-1 1 0,1 0 0,-3-2 0,-2 1 0,1 0 0,-1 0 0,0 0 0,1 1 0,-1 0 0,0 1 0,0 0 0,-13 1 0,17-1 0,-1 1 0,1 0 0,-1 0 0,1 0 0,0 0 0,0 1 0,0 0 0,-1-1 0,2 1 0,-1 0 0,0 0 0,0 1 0,1-1 0,-1 0 0,1 1 0,-1 0 0,1-1 0,0 1 0,0 0 0,1 0 0,-1 0 0,0 1 0,1-1 0,-1 4 0,-3 6 0,1 0 0,1 0 0,0 1 0,1-1 0,-1 16 0,2-10 0,0 1 0,1-1 0,1 0 0,1 1 0,0-1 0,2 0 0,7 25 0,-8-36 0,0-1 0,1 1 0,-1-1 0,2 0 0,-1 0 0,1 0 0,0 0 0,0-1 0,1 0 0,0 0 0,0 0 0,0-1 0,1 0 0,0 0 0,0-1 0,0 1 0,1-2 0,-1 1 0,15 4 0,-2-4 0,0 0 0,0-1 0,1-1 0,-1-1 0,1-1 0,21-2 0,-37 1 0,3 1 0,-1-1 0,0 0 0,0 0 0,1 0 0,-1-1 0,0-1 0,0 1 0,0-1 0,-1 0 0,1 0 0,-1-1 0,0 0 0,0 0 0,0-1 0,0 0 0,-1 0 0,1 0 0,7-11 0,-7 7 0,0-1 0,0 0 0,-1 0 0,0 0 0,-1-1 0,-1 0 0,1 0 0,-2 0 0,1 0 0,-1 0 0,0-19 0,0 0 0,0-52 0,-2 73 0,0 0 0,-1 1 0,-1-1 0,1 0 0,-1 1 0,-6-15 0,-2 8 0,9 15 0,1 1 0,-1-1 0,1 1 0,-1-1 0,1 0 0,-1 1 0,1 0 0,-1-1 0,1 1 0,0-1 0,-1 1 0,1-1 0,0 1 0,0 0 0,-1-1 0,1 1 0,0 0 0,0-1 0,0 1 0,0 0 0,0-1 0,0 1 0,0 0 0,0-1 0,0 1 0,0 0 0,0 0 0,-3 34 0,1-1 0,1 1 0,7 60 0,-5-89 0,0-1 0,1 1 0,-1-1 0,1 1 0,0-1 0,1 0 0,-1 0 0,1 0 0,0 0 0,0 0 0,1-1 0,0 1 0,-1-1 0,1 0 0,1 0 0,-1 0 0,0-1 0,1 1 0,0-1 0,8 4 0,-5-4 0,1 1 0,-1-2 0,1 1 0,0-1 0,0-1 0,0 1 0,0-1 0,0-1 0,0 0 0,0 0 0,0-1 0,13-2 0,-18 1 0,-1 1 0,1 0 0,0-1 0,-1 0 0,0 0 0,1 0 0,-1 0 0,0 0 0,0-1 0,0 1 0,-1-1 0,1 0 0,0 0 0,-1 0 0,0 0 0,0 0 0,0 0 0,0-1 0,0 1 0,-1-1 0,3-6 0,1-7 0,-1 0 0,0 1 0,3-31 0,-2-180 0,-6 142 0,3 435 0,-4 347 0,3-677 0,-1-16 0,1 0 0,-1-1 0,0 1 0,0 0 0,-1 0 0,1 0 0,-1 0 0,0 0 0,-1 4 0,1-8 0,1 0 0,0 0 0,0 0 0,0 1 0,0-1 0,0 0 0,0 0 0,-1 0 0,1 0 0,0 0 0,0 0 0,0 0 0,0 0 0,-1 0 0,1 0 0,0 0 0,0 0 0,0 0 0,0 0 0,-1 0 0,1 0 0,0 0 0,0 0 0,0 0 0,0 0 0,-1 0 0,1 0 0,0 0 0,0 0 0,0 0 0,0-1 0,-1 1 0,1 0 0,0 0 0,0 0 0,0 0 0,0 0 0,0 0 0,0 0 0,0-1 0,-1 1 0,1 0 0,0 0 0,0 0 0,0 0 0,0-1 0,0 1 0,0 0 0,0 0 0,0 0 0,0 0 0,0-1 0,0 1 0,0 0 0,0 0 0,0 0 0,0 0 0,0-1 0,0 1 0,0 0 0,0 0 0,-7-19 0,1 1 0,0-1 0,-5-37 0,-4-66 0,13 108 0,-4-302 0,7 288 0,2-1 0,1 1 0,1 0 0,1 1 0,1-1 0,2 1 0,0 0 0,16-29 0,-15 38 0,0 0 0,1 1 0,1 0 0,0 1 0,1 0 0,1 1 0,1 0 0,0 1 0,1 1 0,0 1 0,35-21 0,-44 29 0,1 0 0,0 1 0,0 0 0,0 0 0,14-2 0,-20 4 0,0 1 0,0 0 0,1-1 0,-1 1 0,0 0 0,0 0 0,1 1 0,-1-1 0,0 0 0,0 1 0,0-1 0,0 1 0,1 0 0,-1-1 0,0 1 0,0 0 0,0 0 0,-1 1 0,1-1 0,0 0 0,0 1 0,0-1 0,-1 1 0,1-1 0,-1 1 0,2 3 0,2 4 0,-1 0 0,0 0 0,-1 0 0,0 1 0,-1 0 0,0 0 0,0-1 0,0 19 0,-1 8 0,-5 39 0,3-65 0,0 0 0,-1 0 0,0 0 0,-1-1 0,0 1 0,0-1 0,-1 0 0,-1 0 0,1 0 0,-1 0 0,-1-1 0,0 0 0,0 0 0,0 0 0,-1-1 0,0 0 0,-1 0 0,1-1 0,-1 0 0,-1 0 0,1-1 0,-1 0 0,0-1 0,0 1 0,0-2 0,0 1 0,-1-1 0,0-1 0,1 0 0,-1 0 0,0-1 0,-11 0 0,93 0-10,119-3-28,-183 2 38,0 0 1,0-1-1,-1-1 1,1 1-1,0-1 1,-1 0-1,1-1 1,-1 0-1,1 0 1,-1 0-1,0-1 1,-1 0-1,1-1 0,-1 1 1,1-1-1,-1 0 1,-1-1-1,1 0 1,-1 0-1,0 0 1,0 0-1,-1-1 1,0 1-1,0-1 0,0-1 1,-1 1-1,0 0 1,2-12-1,2-16 7,-1 0-1,-3-1 0,0 0 0,-5-61 1,1 27-4,0-225-3,1 285 0,0 8 0,0 1 0,0-1 0,0 1 0,0-1 0,0 0 0,0 1 0,0-1 0,-1 1 0,1-1 0,-1 0 0,1 1 0,-1-1 0,-1-2 0,-3 30 0,0 379 0,7-224 0,-2-165 0,-1 1 0,1 0 0,1 0 0,1 0 0,7 33 0,-9-49 0,1-1 0,0 1 0,-1-1 0,1 1 0,-1-1 0,1 0 0,0 1 0,0-1 0,-1 0 0,1 1 0,0-1 0,-1 0 0,1 0 0,0 0 0,0 0 0,0 0 0,-1 0 0,1 0 0,0 0 0,0 0 0,-1 0 0,1 0 0,0 0 0,0 0 0,-1-1 0,1 1 0,0 0 0,-1-1 0,1 1 0,0 0 0,-1-1 0,1 1 0,0-1 0,-1 1 0,1-1 0,0 0 0,10-12 0,-2-1 0,1 0 0,-2 0 0,1-1 0,-2 0 0,6-17 0,-1 5 0,24-58 0,-24 51 0,2 0 0,2 1 0,1 0 0,1 2 0,28-36 0,-43 64 0,-1 0 0,1 0 0,0 1 0,0-1 0,0 1 0,0 0 0,5-2 0,-7 3 0,0 1 0,-1 0 0,1-1 0,0 1 0,0 0 0,-1-1 0,1 1 0,0 0 0,0 0 0,-1 0 0,1 0 0,0 0 0,0 0 0,-1 0 0,1 0 0,0 0 0,0 0 0,0 0 0,-1 1 0,1-1 0,0 0 0,0 0 0,-1 1 0,1-1 0,0 1 0,-1-1 0,1 1 0,-1-1 0,1 1 0,0-1 0,-1 1 0,1-1 0,-1 1 0,1-1 0,-1 1 0,1 0 0,-1-1 0,0 1 0,1 0 0,-1 0 0,0-1 0,0 1 0,1 1 0,2 15 0,-1 1 0,0 0 0,-1-1 0,-2 30 0,0-12 0,-15 197 0,15-230 0,2 0 0,-1 1 0,0-1 0,0 1 0,1-1 0,-1 0 0,1 1 0,0-1 0,0 0 0,-1 0 0,2 0 0,-1 0 0,0 0 0,0 0 0,1 0 0,-1 0 0,1 0 0,-1 0 0,1-1 0,0 1 0,0 0 0,-1-1 0,1 0 0,0 1 0,1-1 0,-1 0 0,0 0 0,0 0 0,0-1 0,4 2 0,5 0 0,1 0 0,0 0 0,0-1 0,22-1 0,-21 0 0,-6 0 0,0 0 0,-1-1 0,1 0 0,-1 0 0,1 0 0,-1-1 0,0 0 0,0 0 0,0-1 0,0 1 0,0-1 0,0-1 0,0 1 0,8-8 0,-7 5 0,-1-1 0,1 0 0,-2-1 0,1 1 0,-1-1 0,0 0 0,-1 0 0,1-1 0,3-11 0,0-7 0,-1-1 0,-1 1 0,-2-1 0,0 0 0,-1-52 0,-3 56 0,1 11 0,-1 0 0,0 0 0,-1 0 0,-1 0 0,-3-16 0,4 26 0,0 0 0,0 1 0,0-1 0,0 1 0,-1-1 0,1 1 0,-1 0 0,1-1 0,-1 1 0,0 0 0,0 0 0,0 0 0,0 0 0,0 0 0,0 1 0,0-1 0,-1 1 0,1-1 0,-1 1 0,1 0 0,-1 0 0,1 0 0,-1 0 0,0 0 0,1 1 0,-1-1 0,0 1 0,0 0 0,0 0 0,-3 0 0,5 0 0,-1 0 0,0 0 0,0 1 0,0-1 0,0 1 0,1-1 0,-1 1 0,0-1 0,0 1 0,1 0 0,-1 0 0,0 0 0,1 0 0,-1 0 0,1 0 0,-1 1 0,1-1 0,0 0 0,0 1 0,-2 1 0,0 1 0,0 1 0,1 0 0,-1 0 0,1 0 0,0 0 0,-2 11 0,0 5 0,0 1 0,1 34 0,1-25 0,2 1 0,1-1 0,1 0 0,2 1 0,12 47 0,-14-70 0,1 0 0,0 0 0,1-1 0,0 1 0,0-1 0,1 0 0,0 0 0,0-1 0,1 1 0,0-1 0,0 0 0,1-1 0,0 0 0,0 0 0,0 0 0,1-1 0,0 0 0,0 0 0,0-1 0,0 0 0,1-1 0,0 1 0,12 2 0,-10-4 0,1 1 0,0-2 0,0 1 0,0-2 0,20 0 0,-28-1 0,0 1 0,0-1 0,-1 0 0,1 0 0,0 0 0,0 0 0,-1 0 0,1-1 0,-1 0 0,1 0 0,-1 0 0,0 0 0,0 0 0,0-1 0,0 1 0,0-1 0,-1 0 0,1 0 0,-1 0 0,3-4 0,2-7 0,0 1 0,-2-1 0,1 0 0,-2 0 0,0-1 0,-1 1 0,2-16 0,1-106 0,-7 104 0,2-1 0,1 1 0,12-58 0,-13 85 0,0 0 0,1 0 0,0 1 0,0-1 0,0 1 0,0-1 0,1 1 0,-1 0 0,1 0 0,0 0 0,1 0 0,3-4 0,-4 7 0,-1-1 0,1 0 0,-1 1 0,1 0 0,-1-1 0,1 1 0,0 0 0,-1 1 0,1-1 0,0 0 0,0 1 0,0-1 0,0 1 0,-1 0 0,1 0 0,0 0 0,0 1 0,0-1 0,0 0 0,0 1 0,-1 0 0,6 1 0,-5 1 0,1-1 0,0 0 0,0 1 0,-1 0 0,1 0 0,-1 0 0,0 0 0,0 0 0,0 1 0,-1-1 0,1 1 0,-1 0 0,0 0 0,0 0 0,0 0 0,0 0 0,-1 0 0,2 7 0,2 6 0,-1 1 0,-1 0 0,2 23 0,-4-10 0,-1 1 0,-1 0 0,-2-1 0,-11 48 0,12-68 0,0 1 0,0-1 0,1 1 0,0 0 0,2 14 0,-1-24 0,0 1 0,0 0 0,1-1 0,-1 1 0,1-1 0,0 1 0,0-1 0,0 1 0,0-1 0,0 1 0,0-1 0,1 0 0,-1 0 0,1 1 0,0-1 0,0 0 0,-1-1 0,1 1 0,0 0 0,0-1 0,1 1 0,-1-1 0,0 1 0,1-1 0,-1 0 0,0 0 0,1 0 0,2 1 0,13 1 0,0-1 0,0-1 0,1 0 0,31-3 0,-46 1 0,0 0 0,0 0 0,0 0 0,0 0 0,0-1 0,0 1 0,-1-1 0,1 0 0,-1 0 0,1-1 0,-1 1 0,0-1 0,1 1 0,-1-1 0,-1 0 0,1 0 0,0-1 0,-1 1 0,1-1 0,-1 1 0,0-1 0,1-4 0,7-12 0,-2-1 0,12-43 0,-11 31 0,-7 29 0,56-157 0,-51 143 0,2 2 0,0-1 0,1 1 0,0 0 0,2 1 0,0 1 0,13-14 0,-21 24 0,0 1 0,0 0 0,0 0 0,1 0 0,-1 0 0,1 1 0,0 0 0,9-4 0,-12 6 0,0-1 0,-1 1 0,1 0 0,0-1 0,-1 1 0,1 0 0,0 0 0,-1 0 0,1 1 0,0-1 0,-1 0 0,1 1 0,0-1 0,-1 1 0,1-1 0,0 1 0,-1 0 0,1-1 0,-1 1 0,0 0 0,1 0 0,-1 0 0,0 0 0,1 1 0,-1-1 0,0 0 0,0 1 0,0-1 0,0 0 0,0 1 0,0-1 0,0 2 0,4 9 0,0 1 0,0-1 0,-2 1 0,0 0 0,0 0 0,1 21 0,-1 85 0,-3-91 0,0-16 0,-1 0 0,0 0 0,0-1 0,-2 1 0,1 0 0,-2 0 0,1-1 0,-1 0 0,-1 0 0,0 0 0,-1 0 0,-9 13 0,9-16 0,-1 0 0,0-1 0,0 0 0,0 0 0,-1 0 0,0-1 0,0 0 0,-1 0 0,0-1 0,0-1 0,0 1 0,0-1 0,-1-1 0,-18 5 0,2-4 0,1-1 0,-1-2 0,-50-3 0,73 2 0,0 0 0,0 0 0,0-1 0,-1 1 0,1-1 0,0 0 0,0 0 0,0 0 0,0 0 0,0 0 0,1-1 0,-1 0 0,0 1 0,1-1 0,-1 0 0,1 0 0,-1 0 0,1-1 0,0 1 0,0 0 0,0-1 0,0 0 0,1 1 0,-1-1 0,1 0 0,-1 0 0,1 0 0,-1-5 0,-1-6 0,0 0 0,2 0 0,-1 0 0,2 0 0,1-17 0,-1 20 0,1-3 0,1 0 0,0-1 0,0 1 0,2 0 0,0 0 0,0 1 0,1-1 0,1 1 0,0 0 0,1 1 0,10-15 0,-17 26 0,0 0 0,0 1 0,1-1 0,-1 1 0,0-1 0,1 0 0,-1 1 0,0-1 0,1 1 0,-1-1 0,0 1 0,1-1 0,-1 1 0,1 0 0,-1-1 0,1 1 0,-1-1 0,1 1 0,0 0 0,-1-1 0,1 1 0,-1 0 0,1 0 0,0 0 0,-1-1 0,1 1 0,0 0 0,-1 0 0,1 0 0,0 0 0,-1 0 0,1 0 0,-1 0 0,1 0 0,0 1 0,-1-1 0,1 0 0,0 0 0,-1 0 0,1 1 0,-1-1 0,1 0 0,0 1 0,-1-1 0,1 0 0,0 1 0,13 29 0,-13-27 0,11 28 0,0-1 0,2 0 0,1-1 0,2 0 0,0-2 0,25 30 0,-31-44 0,1 0 0,0-1 0,1 0 0,1-1 0,0 0 0,0-1 0,1-1 0,0 0 0,1-1 0,0-1 0,0 0 0,0-2 0,25 7 0,-20-8 0,0-1 0,0 0 0,1-2 0,-1-1 0,31-2 0,-49 1 0,0 1 0,0-1 1,0 1-1,0-1 0,0 0 0,-1 0 0,1-1 0,0 1 1,-1 0-1,1-1 0,-1 0 0,1 1 0,-1-1 0,0 0 1,0 0-1,0-1 0,0 1 0,0 0 0,0 0 1,-1-1-1,1 0 0,-1 1 0,0-1 0,0 0 0,0 1 1,1-5-1,1-6-12,0 0-1,-1 0 1,-1 0 0,-1-23 0,0-32-268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1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214 109 32495,'-3'-3'9,"1"0"1,-1 0-1,0 0 0,0 1 1,0-1-1,0 1 1,0 0-1,-1 0 0,1 0 1,-1 0-1,1 0 0,-1 1 1,0 0-1,1 0 1,-1 0-1,0 0 0,0 0 1,0 1-1,0 0 1,0-1-1,0 2 0,0-1 1,0 0-1,1 1 0,-1 0 1,0-1-1,0 2 1,-6 1-1,4 0-9,1 0 0,-1 0 0,0 0 0,1 1 0,-1 0 0,1 0 0,0 0 0,1 1 0,-1-1 0,1 1 0,-1 0 0,2 0 0,-1 1 0,-4 8 0,4-6 0,-1 1 0,2 0 0,-1 0 0,2 1 0,-1-1 0,1 1 0,0-1 0,1 1 0,0 12 0,1-21 0,0 1 0,0 0 0,0 0 0,0 0 0,1 0 0,-1 0 0,1-1 0,-1 1 0,1 0 0,0 0 0,0-1 0,0 1 0,0 0 0,0-1 0,0 1 0,0-1 0,0 1 0,1-1 0,1 2 0,0-1 0,0 0 0,0 0 0,1 0 0,-1-1 0,1 1 0,-1-1 0,1 0 0,-1 0 0,6 1 0,8 0 0,1-1 0,-1 0 0,26-3 0,-31 1 0,-7 1 0,0-1 0,0 1 0,-1-1 0,1 0 0,0 0 0,0 0 0,-1-1 0,1 0 0,-1 0 0,1 0 0,-1 0 0,0-1 0,0 0 0,0 1 0,0-2 0,-1 1 0,1 0 0,-1-1 0,0 1 0,0-1 0,0 0 0,0 0 0,-1 0 0,1-1 0,-1 1 0,3-8 0,-1-2 0,-1-1 0,0 1 0,-1-1 0,0 1 0,-1-1 0,-1 1 0,-2-25 0,1 34 0,0 0 0,0-1 0,0 1 0,0 0 0,-1 0 0,1 1 0,-1-1 0,-1 0 0,1 1 0,-1-1 0,1 1 0,-1-1 0,-5-4 0,6 7 0,0 0 0,0 1 0,0-1 0,0 0 0,-1 1 0,1-1 0,-1 1 0,1 0 0,-1-1 0,0 1 0,1 1 0,-1-1 0,0 0 0,1 1 0,-1-1 0,0 1 0,0 0 0,0 0 0,0 0 0,1 0 0,-1 0 0,0 1 0,0-1 0,1 1 0,-1 0 0,-3 1 0,0 1-23,1 1 0,0 0 0,-1 0-1,2 0 1,-1 0 0,0 1 0,1-1 0,0 1 0,0 1 0,0-1 0,1 0-1,-5 11 1,5-11-55,-28 49-1496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09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48 28157,'0'-47'4461,"-9"50"-4424,4 5-35,0 0 0,1 0 0,0 1-1,0 0 1,1 0 0,0-1 0,0 2 0,1-1 0,-1 10 0,2-13-2,-6 45 5,1 1 1,4 0 0,3 64 0,1-27 0,-2-2-5,19 580 14,-12-386-15,-5-97 0,-2-170 0,1 1 0,0-1 0,2 1 0,-1-1 0,7 18 0,-8-32 1,0 1 0,0-1 0,0 1 0,0-1-1,0 1 1,0-1 0,0 0 0,0 0 0,0 1 0,0-1 0,0 0 0,0 0 0,0 0 0,0 0 0,1 0-1,1-1 1,-2 1 0,63 0 5,44 1 7,142-18 0,-92 1-13,300 6 0,-394 14 0,-64-4 0,0 1 0,0-1-1,0 0 1,0 0 0,0 0 0,0 0-1,0 0 1,0 0 0,0 0 0,0 0 0,0 0-1,1 0 1,-1 0 0,0 0 0,0 0-1,0 0 1,0 0 0,0 0 0,0 0 0,0 0-1,0 0 1,0 0 0,0-1 0,0 1-1,1 0 1,-1 0 0,0 0 0,0 0 0,0 0-1,0 0 1,0 0 0,0 0 0,0 0 0,0 0-1,0 0 1,0 0 0,0 0 0,0 0-1,0 0 1,0-1 0,0 1 0,0 0 0,0 0-1,0 0 1,0 0 0,0 0 0,0 0-1,0 0 1,0 0 0,0 0 0,0 0 0,0-1-1,0 1 1,0 0 0,0 0 0,0 0-1,0 0 1,0 0 0,0 0 0,0 0 0,0 0-1,0 0 1,0 0 0,0 0 0,0 0-1,0-1 1,-6-4-8,4 3 4,-15-14 2,-2 1-1,0 1 1,0 1 0,-1 1-1,-31-14 1,9 7-2,-81-23 1,105 37 0,33 8-3,35 12 2,49 18 17,42 16 0,-137-47-12,1 0-1,-1 0 0,0 1 0,0-1 0,0 1 0,0 0 1,0 0-1,-1 0 0,1 0 0,-1 1 0,0 0 0,0-1 1,0 1-1,0 0 0,3 8 0,-4-6 0,0 0 0,-1-1 0,1 1 0,-1 0 0,-1 0 0,1 0 0,-1 0 0,0 0 0,0 0 0,-1 0 0,0 0 0,-2 9 0,0-7 0,0 1 0,0 0 0,-1-1 0,0 0 0,-1 1 0,0-2 0,0 1 0,-7 7 0,-56 58 0,37-41-3,-29 42-362,54-65 87,-4 2-1605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10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1 430 31711,'1'-3'41,"1"0"0,0 0 0,1 1 0,-1-1 0,0 1 1,1-1-1,-1 1 0,1 0 0,0 0 0,0 0 0,0 0 1,0 0-1,6-2 0,5-4 33,-3 1-54,-1 0-1,-1-1 0,1-1 0,-1 1 0,-1-1 0,1-1 0,-2 1 0,1-2 0,-1 1 0,-1-1 0,0 0 0,0 0 0,-1 0 0,-1-1 0,0 0 0,0 0 0,-1 0 0,-1 0 1,0-1-1,0-23 0,-1-110-14,9 297-5,-1-63 0,13 440 0,-22-520 0,0-1 0,0 0 0,-1 1 0,0-1 0,0 0 0,-1 1 0,-3 8 0,4-14 0,0 0 0,-1 1 0,1-1 0,0 0 0,-1 0 0,0 0 0,1 0 0,-1 0 0,0-1 0,0 1 0,0 0 0,0-1 0,0 0 0,0 1 0,0-1 0,-1 0 0,1 0 0,0 0 0,-1 0 0,1-1 0,-1 1 0,1-1 0,-1 1 0,1-1 0,-4 0 0,-4 1 0,-1-2 0,0 1 0,1-1 0,-1-1 0,-12-3 0,19 4 0,-1 0 0,1 0 0,0-1 0,0 0 0,0 0 0,1 0 0,-1 0 0,0 0 0,1-1 0,-1 0 0,1 1 0,0-1 0,0 0 0,0-1 0,-5-6 0,8 10 0,0 0 0,0 0 0,0 0 0,0 0 0,0 0 0,0-1 0,0 1 0,-1 0 0,1 0 0,0 0 0,0 0 0,0 0 0,0 0 0,0-1 0,0 1 0,0 0 0,0 0 0,0 0 0,0 0 0,0 0 0,0-1 0,0 1 0,0 0 0,0 0 0,0 0 0,0 0 0,0 0 0,0-1 0,0 1 0,0 0 0,0 0 0,0 0 0,0 0 0,0 0 0,1-1 0,-1 1 0,0 0 0,0 0 0,0 0 0,0 0 0,0 0 0,0 0 0,0 0 0,1 0 0,-1-1 0,0 1 0,0 0 0,0 0 0,0 0 0,0 0 0,0 0 0,1 0 0,-1 0 0,0 0 0,0 0 0,0 0 0,0 0 0,1 0 0,1 0 0,35-10 0,2 2 0,75-5 0,-45 7 0,32-6 0,-97 10-57,-6 2-1,-6-1-166,-17 1-766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1:1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598 108 32143,'-5'-8'23,"-1"0"-1,0 0 1,0 0 0,-1 1 0,0 0 0,0 1 0,-1 0 0,1 0-1,-1 0 1,-1 1 0,1 0 0,-1 0 0,0 1 0,0 1-1,0-1 1,0 1 0,-1 1 0,1 0 0,-1 0 0,0 1 0,1 0-1,-17 1 1,7 0-19,-1 0 0,-32 6 0,44-4-3,-1 0 0,1 1 0,1 0 0,-1 0 0,0 0 1,1 1-1,-1 1 0,-12 9 0,5-1-1,0 0 1,1 1 0,0 1 0,1 0 0,1 1 0,0 0 0,-12 23-1,11-12 2,0 1 0,2 0 0,0 0 0,-6 37 0,3 7 1,4 2 1,2-1-1,4 81 0,4-118-3,1 0 0,2 0 0,11 51 0,-8-64 0,1 0 0,0-1 0,2 0 0,1 0 0,0-1 0,16 23 0,-12-23 0,1-1 0,1-1 0,0 0 0,2-1 0,0-1 0,40 30 0,-42-37 0,0 0 0,0-1 0,1-1 0,1 0 0,-1-1 0,1-1 0,1-1 0,-1-1 0,34 5 0,-27-7 1,0-1 0,0-1 0,47-6 1,-59 4-1,-1-1-1,1 0 1,-1-1 0,0-1 0,0 0 0,0 0 0,-1-1 0,0-1-1,13-9 1,-3-2 1,0-1 0,-1 0 1,-1-2-1,-1-1 0,-1 0 0,-1-1 0,-1 0 0,-1-2 0,-1 0 0,-1 0 0,-1-1 0,13-48 0,-12 27-1,-2-1 0,-2 0 1,-3-1-1,-1 0 0,-3 0 0,-6-72 0,3 98-1,-2 0 0,0 1 0,-1 0 0,-2-1 0,0 2 0,-1-1 0,-1 1 0,-1 1 0,-1 0 0,-15-21 0,17 28 0,-2 0 0,1 1 0,-1 1 0,-1 0 0,0 0 0,-1 1 0,0 1 0,0 0 0,-1 1 0,0 0 0,0 1 0,-1 1 0,0 0 0,0 1 0,-20-4 0,14 5 0,0 0 0,-1 2 0,1 0 0,-1 1 0,1 2 0,-27 3 0,37-2 0,0 0 0,0 1-1,0 0 1,0 1-1,0 0 1,1 0 0,0 2-1,0-1 1,0 1-1,1 0 1,0 1-1,0 0 1,-9 10 0,5-3-12,1 1 0,1 0 0,0 1 1,-14 28-1,-26 80-179,51-123 190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3:50.3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29 30750,'2'-23'1137,"-1"17"-632,-2 14-290,-6 73-213,-4 66 12,0 894 66,30-605-70,-3-152-4,46 774-6,-29-371 16,-25-517-16,-8 28 0,1-188 5,0-1 1,1 0-1,0 0 1,0 0-1,6 14 1,6 22-7,-8 5 1,6-49 0,-4-2 0,1-1 0,0 0 0,-1 0 0,1-1 0,-1 0 0,0 0 0,12-8 0,22-8 0,19-1 0,-1 2 0,2 3 0,91-10 0,-152 25 0,0 0 0,1 0 0,-1 0 0,0 0 0,0 0 0,1-1 0,-1 1 0,0 0 0,0-1 0,0 1 0,0-1 0,1 1 0,-1-1 0,0 1 0,0-1 0,0 0 0,0 0 0,0 1 0,-1-1 0,1 0 0,1-1 0,-1-1 0,0 0 0,-1 1 0,1-1 0,-1 0 0,1 1 0,-1-1 0,0 0 0,0-4 0,0 1 0,0 0 0,0 1 0,-1-1 0,1 0 0,-1 0 0,0 1 0,-1-1 0,1 1 0,-1-1 0,0 1 0,-5-10 0,2 9 0,1 0-1,-1 0 0,-1 0 1,1 0-1,-1 1 0,0 0 0,-10-7 1,-1 2-1,-1 0 1,1 2-1,-1 0 1,-1 0-1,-31-7 1,47 14 3,15 15 2,18 5-5,50 23 0,-57-32 0,0 1 0,-1 1 0,-1 2 0,0 0 0,-1 0 0,23 23 0,-38-32 0,0 1 0,-1-1 0,0 1 0,0 0 0,0 0 0,-1 0 0,0 0 0,0 1 0,-1 0 0,0-1 0,0 1 0,0 0 0,-1 0 0,0 0 0,-1 0 0,1 0 0,-1 0 0,0 0 0,-1 0 0,-1 7 0,-1-4 0,1 1 0,-2-1 0,1 0 0,-1-1 0,-1 1 0,0-1 0,0 1 0,-1-2 0,0 1 0,0-1 0,-1 1 0,-12 10 0,-2-1-33,0-1 0,-29 17 0,13-13-268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17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85 32047,'0'-62'345,"1"39"-13,-3 67-321,-13 153-11,0 32 0,11-98 8,-16 329 16,-8 579-24,29-936 0,28 188 0,-12-180 0,-5 1 0,-3 155 0,-11-239 0,-2 1 0,-1-1 0,-11 38 0,7-35 0,2 0 0,-5 45 0,8 230 0,6-178 0,-3-113 0,2 1 0,-1-1 0,2 1 0,0-1 0,1 0 0,1 0 0,0 0 0,1 0 0,14 28 0,-19-43-1,1 1 0,-1 0 0,1 0 0,0 0 0,-1 0 0,1-1 0,0 1 0,0 0 0,-1-1 0,1 1 0,0-1 0,0 1 1,0-1-1,0 1 0,0-1 0,0 1 0,0-1 0,0 0 0,0 0 0,0 1 0,0-1 0,0 0 0,0 0 0,0 0 0,0 0 0,0 0 0,0 0 0,0-1 0,0 1 0,0 0 0,0 0 0,0-1 0,0 1 0,0 0 0,-1-1 0,1 1 0,0-1 0,0 0 1,0 1-1,0-1 0,-1 0 0,1 1 0,0-1 0,-1 0 0,1 0 0,0 1 0,-1-1 0,1 0 0,0-1 0,14-35-239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3:50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101 155 32383,'7'-15'46,"1"2"-1,1-1 1,1 1 0,0 0 0,0 1 0,15-13 0,-19 20-42,0 0 0,0 0 0,1 1 1,0-1-1,0 1 0,0 1 0,0-1 0,1 1 1,-1 1-1,1-1 0,0 1 0,0 1 1,-1-1-1,10 1 0,-14 1-4,0-1 0,0 2 0,0-1 0,0 0 0,0 0 0,0 1 0,0 0 0,0 0 0,0 0 0,-1 0 0,1 0 0,0 0 0,0 1 0,-1-1 0,1 1 0,-1 0 0,0-1 0,1 1 0,-1 0 0,0 1 0,0-1 0,0 0 0,0 1 0,-1-1 0,1 1 0,-1-1 0,1 1 0,-1 0 0,0 0 0,1 4 0,2 8 0,-1-1 0,-1 1 0,-1 0 0,0 0 0,-1 15 0,-1-12 0,0 0 0,-1 0 0,-1-1 0,0 1 0,-2-1 0,0 1 0,-1-1 0,0 0 0,-2-1 0,0 0 0,-1 0 0,0-1 0,-15 19 0,-1-1 0,-2-1 0,0-2 0,-2 0 0,-1-2 0,-2-2 0,-64 43 0,95-68 0,1-1 0,-1 1 0,1-1 0,0 0 0,-1 0 0,1 1 0,-1-1 0,1 0 0,-1 1 0,1-1 0,-1 0 0,0 0 0,1 0 0,-1 0 0,1 0 0,-1 0 0,1 0 0,-1 0 0,1 0 0,-1 0 0,0 0 0,1 0 0,-1 0 0,1 0 0,-1 0 0,1 0 0,-1-1 0,1 1 0,-1 0 0,1 0 0,-1-1 0,1 1 0,-1 0 0,1-1 0,-1 1 0,0-1 0,0-1 0,1 0 0,-1 0 0,1 0 0,-1 0 0,1 0 0,-1 0 0,1 1 0,0-1 0,0 0 0,0 0 0,1-3 0,0-6 0,1-1 0,0 1 0,5-14 0,-2 11 0,1 1 0,0-1 0,2 1 0,-1 0 0,1 1 0,14-16 0,-19 24 0,0 0 0,1 0 0,-1 1 0,0-1 0,1 1 0,0 0 0,0 0 0,0 0 0,0 1 0,1-1 0,-1 1 0,0 0 0,1 0 0,0 1 0,-1-1 0,1 1 0,0 0 0,0 0 0,0 1 0,0 0 0,-1-1 0,1 2 0,7 0 0,-9 0 0,0 0 0,-1 0 0,1 0 0,0 1 0,0-1 0,-1 1 0,1 0 0,-1 0 0,1 0 0,-1 0 0,0 0 0,4 5 0,21 36 0,-14-21 0,1 0 5,2-1 1,0 0-1,26 25 1,-35-39-31,1 0 1,-1-1 0,1 0 0,0-1-1,0 0 1,1 0 0,-1-1 0,1 0-1,0 0 1,1-1 0,-1 0 0,13 2 0,14-4-771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3:51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762 77 32383,'-34'-12'47,"-1"2"1,0 2 0,0 1-1,0 1 1,-1 2 0,-61 1-1,84 3-46,0 1-1,-1 0 0,1 0 0,0 2 1,0 0-1,0 0 0,1 1 1,-1 0-1,1 1 0,0 1 1,0 0-1,1 1 0,-1 0 0,1 0 1,1 1-1,0 1 0,-12 12 1,0 2 0,1 1 1,2 0-1,0 2 0,2 1 1,0 0-1,2 1 1,1 0-1,2 1 1,-17 58-1,17-42-1,2 1 0,3 0 0,1 0-1,3 0 1,1 1 0,5 51 0,0-77 0,0-1 0,2 1 0,0 0 0,1-1 0,1 0 0,1-1 0,1 1 0,1-2 0,0 1 0,1-1 0,1-1 0,1 0 0,0-1 0,1 0 0,1-1 0,1 0 0,0-2 0,1 0 0,0 0 0,0-2 0,2 0 0,-1-1 0,1-1 0,1-1 0,0 0 0,26 5 0,-21-7 2,-1-1-1,1-1 1,0-1-1,0-1 1,0-1 0,0-2-1,0 0 1,0-2-1,0 0 1,-1-2 0,1-1-1,33-13 1,-37 11-1,0-2-1,-1-1 1,0 0 0,-1-2 0,0 0 0,-1-1-1,-1-1 1,0 0 0,-1-1 0,-1-1 0,0-1-1,-1 0 1,21-38 0,-22 32-1,-2 0 0,-1 0 0,0-1 0,-2-1 0,7-39 0,-7 19 0,-3 0 0,-1-62 0,-4 83 0,0 0 0,-2 1 0,0-1 0,-2 1 0,0 0 0,-2 0 0,-1 0 0,-1 1 0,-20-43 0,16 43 0,-1 2 0,-1-1 0,0 2 0,-2 0 0,0 1 0,-2 0 0,0 2 0,-1 0 0,0 1 0,-1 1 0,-1 0 0,-1 2 0,0 0 0,0 2 0,-1 1 0,0 0 0,-1 2 0,0 0 0,-1 2 0,-38-5 0,38 9 0,-1 0 0,1 2 0,-1 1 0,-49 9 0,62-7 0,1 0 0,-1 1 0,1 0 0,0 1 0,0 1 0,0 0 0,1 0 0,0 1 0,0 1 0,0 0 0,-13 13 0,13-9-4,1 1 0,0 0-1,1 0 1,1 1 0,0 1 0,0-1-1,2 1 1,0 0 0,0 1 0,2-1 0,-5 26-1,-8 74-120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3:52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83 32111,'0'-2'25,"0"1"1,1-1-1,-1 0 0,0 1 1,1-1-1,-1 1 1,1 0-1,0-1 0,0 1 1,-1-1-1,1 1 1,0 0-1,0 0 0,0-1 1,0 1-1,1 0 1,-1 0-1,0 0 0,0 0 1,1 0-1,-1 1 1,0-1-1,1 0 0,-1 0 1,1 1-1,1-1 1,49-11-121,-37 9 155,80-10-58,159-3 1,-133 12-3,-105 2 1,-28 2-13,-75 5-1146,35 2-2955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3:56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1 278 31951,'0'0'12,"0"0"1,0 0-1,0 0 1,0 0-1,0 0 0,0 0 1,0 0-1,-1 1 1,1-1-1,0 0 1,0 0-1,0 0 1,0 0-1,0 0 1,0 0-1,0 0 1,0 0-1,0 0 1,0 0-1,0 1 1,0-1-1,0 0 1,1 0-1,-1 0 1,0 0-1,0 0 1,0 0-1,0 0 0,0 0 1,0 0-1,0 0 1,0 0-1,0 1 1,0-1-1,0 0 1,0 0-1,0 0 1,0 0-1,0 0 1,1 0-1,-1 0 1,0 0-1,0 0 1,0 0-1,0 0 1,0 0-1,0 0 1,0 0-1,0 0 1,0 0-1,0 0 0,1 0 1,-1 0-1,0 0 1,0 0-1,0 0 1,0 0-1,0 0 1,0 0-1,0 0 1,0 0-1,0 0 1,0 0-1,1 0 1,-3 182-8,5 219-5,-2-378 0,2 1 0,0-1 0,1 1 0,10 30 0,-10-44 0,-1-1 0,2 1 0,-1-1 0,1 1 0,0-1 0,1-1 0,0 1 0,1-1 0,0 0 0,0 0 0,0-1 0,11 8 0,-13-12 0,0 0 0,0 0 0,0-1 0,1 0 0,-1 0 0,0 0 0,10 1 0,-12-2 0,0-1 0,0 1 0,0-1 0,0 0 0,0 0 0,0 0 0,0 0 0,0 0 0,0-1 0,0 0 0,0 1 0,0-1 0,0 0 0,-1 0 0,1-1 0,4-1 0,-3-2 0,1 0 0,-1 0 0,0-1 0,0 1 0,-1-1 0,0 0 0,0 0 0,0 0 0,-1 0 0,0 0 0,0-1 0,0 1 0,-1-1 0,1-8 0,1-17 0,0-49 0,-3 79 0,-5-320 0,5 320 0,0 0 0,0 0 0,1 0 0,-1 0 0,1 1 0,-1-1 0,1 0 0,0 0 0,0 1 0,0-1 0,0 1 0,0-1 0,0 0 0,0 1 0,0 0 0,1-1 0,-1 1 0,0 0 0,1 0 0,-1 0 0,1 0 0,0 0 0,-1 0 0,1 0 0,0 0 0,0 0 0,-1 1 0,1-1 0,0 1 0,0 0 0,0-1 0,1 1 0,10-2 0,0 1 0,0 1 0,20 0 0,-23 1 0,-7-1 0,0 0 0,0 1 0,0-1 0,0 1 0,0-1 0,0 1 0,0 0 0,-1 0 0,1 1 0,0-1 0,-1 0 0,1 1 0,-1 0 0,1-1 0,-1 1 0,4 4 0,-2-2 0,-1 1 0,0-1 0,0 1 0,-1-1 0,0 1 0,1 0 0,-1 0 0,2 9 0,0 7 0,-1-1 0,-1 1 0,0 37 0,-2-56 0,-2 31 0,-9 51 0,7-62 0,0 0 0,2 1 0,1 0 0,0-1 0,6 45 0,-5-65 0,1-1-1,-1 1 1,1 0 0,0 0-1,0-1 1,0 1 0,0 0-1,0-1 1,0 1 0,1-1-1,-1 1 1,0-1 0,1 0-1,-1 1 1,1-1 0,-1 0-1,1 0 1,0 0 0,-1 0-1,1 0 1,0-1 0,0 1-1,0-1 1,0 1 0,0-1-1,-1 1 1,4-1 0,5 1-6,1 0 0,0-1 0,17-2 1,-22 2 5,-2 0 0,-1-1 1,0 1-1,0-1 0,0 0 1,0 0-1,1 0 0,-1 0 1,0 0-1,-1-1 0,1 1 1,0-1-1,0 0 1,-1 0-1,1 0 0,4-5 1,-4 3 1,1-1-1,-1 0 1,0 0 0,0 0 0,-1 0 0,1 0 0,-1 0 0,2-8 0,0-8-1,0 0 0,-1-1 0,-1-36 0,-2 57-1,-1-115-26,3-80 25,-1 193 1,-1 1 0,1 0 0,-1 0 0,1 0 0,0 0 0,0 0 0,0 0 0,0 0 0,0 0 0,0 1 0,1-1 0,-1 0 0,0 1 0,1-1 0,-1 1 0,1-1 0,0 1 0,0 0 0,-1-1 0,1 1 0,0 0 0,0 0 0,0 1 0,0-1 0,0 0 0,0 0 0,0 1 0,0 0 0,4-1 0,7-1 0,1 1 0,0 0 0,22 2 0,-14 0 0,-14-1 0,1 1 0,-1 0 0,0 0 0,0 1 0,10 3 0,-15-4 0,0 0 0,0 0 0,0 0 0,-1 0 0,1 1 0,0-1 0,-1 1 0,1-1 0,-1 1 0,0 0 0,1 0 0,-1 1 0,0-1 0,0 0 0,0 1 0,-1-1 0,1 1 0,1 2 0,-3-5 0,0 0 0,0 0 0,0 0 0,0 1 0,0-1 0,0 0 0,0 0 0,0 0 0,0 0 0,0 0 0,0 0 0,0 0 0,0 1 0,0-1 0,0 0 0,0 0 0,0 0 0,0 0 0,0 0 0,0 0 0,0 0 0,0 0 0,0 1 0,-1-1 0,1 0 0,0 0 0,0 0 0,0 0 0,0 0 0,0 0 0,0 0 0,0 0 0,0 0 0,0 0 0,0 0 0,-1 0 0,1 0 0,0 1 0,0-1 0,0 0 0,0 0 0,0 0 0,0 0 0,0 0 0,-1 0 0,1 0 0,0 0 0,0 0 0,0 0 0,0 0 0,0 0 0,0 0 0,0-1 0,-1 1 0,1 0 0,0 0 0,0 0 0,0 0 0,0 0 0,-2 0 0,-111 0 0,109 1 0,1-1 0,0 1 0,-1-1 0,1 1 0,0 0 0,0 0 0,-1 0 0,1 1 0,0-1 0,0 1 0,0 0 0,1 0 0,-1 0 0,0 0 0,1 0 0,-4 4 0,1-1 0,1 2 0,-1-1 0,1 0 0,0 1 0,0 0 0,-4 14 0,1-2 0,2 1 0,0 0 0,2 0 0,-3 36 0,5-39 0,0 0 0,2 0 0,0 0 0,0 0 0,2 0 0,5 21 0,-6-33 0,0 0 0,0 0 0,0-1 0,0 1 0,1-1 0,0 0 0,0 1 0,0-1 0,0-1 0,1 1 0,-1 0 0,1-1 0,0 0 0,0 0 0,0 0 0,1 0 0,-1-1 0,1 1 0,-1-1 0,1 0 0,0-1 0,0 1 0,0-1 0,0 0 0,8 1 0,-5-1 0,0 0 0,0-1 0,-1 0 0,1 0 0,0 0-1,0-1 1,0 0 0,-1-1 0,1 0 0,0 0 0,7-4 0,-10 3 2,0 0-1,1 0 1,-1-1 0,-1 1 0,1-1-1,-1 0 1,1-1 0,-1 1 0,-1-1-1,1 1 1,0-1 0,-1-1-1,0 1 1,0 0 0,2-8 0,0 0-1,-1 0 0,0-1 0,-1 1 0,-1-1 0,1-20-1,-2-73 0,-2 58 0,1 34 0,1 4 0,0 0 0,-1 0 0,-1 0 0,0 0 0,0 0 0,-1 0 0,-1 0 0,0 1 0,0-1 0,-1 1 0,-7-15 0,11 25 0,0 0 0,0-1 0,0 1 0,0 0 0,0 0 0,0 0 0,0 0 0,-1 0 0,1 0 0,0 0 0,0 0 0,0 0 0,0-1 0,0 1 0,0 0 0,0 0 0,0 0 0,0 0 0,-1 0 0,1 0 0,0 0 0,0 0 0,0 0 0,0 0 0,0 0 0,0 0 0,0 0 0,-1 0 0,1 0 0,0 0 0,0 0 0,0 0 0,0 0 0,0 0 0,0 0 0,0 0 0,-1 0 0,1 0 0,0 0 0,0 0 0,0 0 0,0 0 0,0 0 0,0 1 0,0-1 0,0 0 0,-1 0 0,1 0 0,0 0 0,0 0 0,0 0 0,0 0 0,-3 10 0,-1 18 0,3 1 0,2 56 0,0-56 0,1-9 0,0 1 0,1 0 0,1-1 0,1 0 0,1 0 0,1-1 0,0 1 0,2-1 0,0-1 0,1 0 0,1 0 0,0-1 0,24 27 0,-30-39 0,-1 0 0,1-1 0,0 0 0,1 0 0,-1 0 0,1-1 0,0 1 0,0-1 0,0-1 0,0 1 0,0-1 0,0 0 0,1 0 0,-1-1 0,1 0 0,0 0 0,-1-1 0,8 0 0,-11 0 0,1 0 0,-1-1 0,0 0 0,0 0 0,0 0 0,0 0 0,0 0 0,0 0 0,0-1 0,0 0 0,0 1 0,-1-1 0,1 0 0,-1 0 0,1-1 0,-1 1 0,0 0 0,0-1 0,0 1 0,0-1 0,0 0 0,-1 0 0,1 0 0,1-4 0,3-7 0,-1 1 0,-1-1 0,0 0 0,2-20 0,1-30 0,-3 1 0,-4-75 0,-1 51 0,1 87 0,-1 0 0,1 0 0,0-1 0,0 1 0,0 0 0,0 0 0,0-1 0,0 1 0,0 0 0,0 0 0,0-1 0,0 1 0,1 0 0,-1 0 0,0-1 0,0 1 0,0 0 0,0 0 0,0-1 0,0 1 0,0 0 0,1 0 0,-1 0 0,0-1 0,0 1 0,0 0 0,1 0 0,-1 0 0,0-1 0,0 1 0,0 0 0,1 0 0,-1 0 0,0 0 0,0 0 0,1 0 0,-1 0 0,0 0 0,0 0 0,1-1 0,-1 1 0,0 0 0,1 0 0,-1 0 0,0 0 0,0 0 0,1 1 0,-1-1 0,0 0 0,0 0 0,1 0 0,-1 0 0,0 0 0,0 0 0,1 0 0,-1 0 0,0 1 0,0-1 0,0 0 0,1 0 0,12 12 0,-3 3 0,-1 1 0,-1-1 0,0 2 0,-1-1 0,9 32 0,16 97 0,-14-57 0,-18-86 0,13 41 0,-12-41 0,-1-1 0,1 0 0,-1 1 0,1-1 0,-1 0 0,1 0 0,0 0 0,0 1 0,0-1 0,0 0 0,0 0 0,0 0 0,0 0 0,0 0 0,0-1 0,0 1 0,0 0 0,0 0 0,1-1 0,-1 1 0,0-1 0,0 1 0,1-1 0,-1 0 0,0 1 0,1-1 0,1 0 0,-1 0 0,-1-1 0,0 0 0,1 0 0,-1 1 0,0-1 0,1 0 0,-1 0 0,0 0 0,0 0 0,0-1 0,0 1 0,0 0 0,0 0 0,0-1 0,-1 1 0,1 0 0,0-1 0,-1 1 0,1-1 0,-1 1 0,1 0 0,-1-1 0,0 0 0,0-2 0,3-4 0,9-39 0,9-79 0,-17 91 0,1 0 0,2 1 0,1 0 0,23-61 0,-29 92 0,-1-1 0,1 1 0,0 0 0,0 0 0,0 1 0,1-1 0,-1 0 0,1 1 0,-1-1 0,1 1 0,0 0 0,0 0 0,0 0 0,5-3 0,-6 5 0,-1-1 0,0 1 0,1 0 0,-1 0 0,0 0 0,1-1 0,-1 1 0,0 1 0,1-1 0,-1 0 0,1 0 0,-1 0 0,0 1 0,1-1 0,-1 1 0,0-1 0,0 1 0,1-1 0,-1 1 0,0 0 0,0 0 0,0-1 0,0 1 0,0 0 0,0 0 0,0 0 0,0 0 0,0 0 0,0 0 0,-1 1 0,1-1 0,0 0 0,-1 0 0,1 0 0,-1 1 0,1-1 0,-1 0 0,0 1 0,1 1 0,4 16 0,0 0 0,-2 0 0,0 0 0,0 25 0,-3 85 0,-2-24 0,2-99-1,1 1 0,-1-1 0,1 1 0,0-1-1,1 1 1,-1-1 0,1 0 0,0 0 0,1 0 0,0 0 0,0 0 0,0-1 0,0 1 0,1-1-1,7 9 1,-7-11 1,1 1-1,-1-1 0,1 0 0,-1 0 1,1 0-1,0-1 0,0 0 0,0 0 1,0 0-1,1 0 0,-1-1 0,0 0 1,1 0-1,-1-1 0,1 1 0,-1-1 0,1 0 1,9-2-1,-11 2 1,0-1 0,0 0 0,0 0 0,0 0 0,0-1 0,0 0 0,0 1 0,0-1 0,-1-1 0,1 1 0,-1 0 0,1-1 0,4-4 0,-2 0 0,-1 1 0,0-1 0,0 0 0,0 0 0,-1 0 0,5-11 0,0-5 0,-1 0 0,-1-1 0,7-41 0,-3-14 0,-10 53 0,2 1 0,1 0 0,2 0 0,0 1 0,1-1 0,12-24 0,-17 45 1,0 0 1,0 1-1,0-1 1,1 1-1,-1 0 0,1-1 1,0 1-1,0 1 1,0-1-1,1 0 0,-1 1 1,1 0-1,-1-1 0,1 1 1,0 1-1,7-4 1,0 3-1,0 0 1,0 0 0,1 1-1,20 0 1,-25 2-2,-1 0 0,1 0 0,-1 0 0,0 1 0,0 0 0,0 0 0,0 1 0,0-1 0,0 1 0,0 1 0,-1-1 0,1 1 0,-1 0 0,0 0 0,0 0 0,-1 1 0,1 0 0,-1 0 0,0 0 0,4 8 0,0-2 0,-1 1 0,-1 1 0,0-1 0,0 1 0,-1 0 0,-1 0 0,-1 1 0,5 26 0,-7-24 0,1 0 0,-2 0 0,0 1 0,-1-1 0,-7 31 0,6-36 0,-2 0 0,0-1 0,0 1 0,-1-1 0,0 0 0,0-1 0,-2 1 0,1-1 0,-11 12 0,3-5 0,-2 0 0,0-1 0,-18 13 0,28-23 0,-1-1 0,1 0 0,-1 0 0,0 0 0,0-1 0,0 0 0,0-1 0,0 1 0,-1-2 0,1 1 0,-1-1 0,-9 1 0,15-2 0,0 0 0,0-1 0,0 1 0,-1 0 0,1-1 0,0 0 0,0 1 0,0-1 0,0 0 0,0 0 0,0 0 0,0-1 0,0 1 0,0 0 0,1-1 0,-1 1 0,0-1 0,1 1 0,-1-1 0,1 0 0,0 0 0,-1 0 0,1 1 0,-1-4 0,-2-5 0,0 0 0,0 0 0,-4-20 0,4 13 0,-5-16 0,2 0 0,1-1 0,-2-49 0,7 83 0,1 0 0,0 0 0,0 0 0,0-1 0,0 1 0,0 0 0,0 0 0,0 0 0,0 0 0,0 0 0,0-1 0,0 1 0,0 0 0,0 0 0,0 0 0,0 0 0,0-1 0,0 1 0,0 0 0,0 0 0,0 0 0,0 0 0,0-1 0,0 1 0,0 0 0,0 0 0,0 0 0,0 0 0,0-1 0,0 1 0,0 0 0,1 0 0,-1 0 0,0 0 0,0 0 0,0 0 0,0-1 0,0 1 0,0 0 0,1 0 0,-1 0 0,0 0 0,0 0 0,0 0 0,0 0 0,1 0 0,-1 0 0,0 0 0,0 0 0,0 0 0,0 0 0,1 0 0,-1 0 0,0 0 0,0 0 0,0 0 0,0 0 0,1 0 0,-1 0 0,0 0 0,0 0 0,0 0 0,1 0 0,11 7 0,-1 0 0,1 0 0,-1 1 0,0 0 0,10 11 0,29 22 0,-19-20 0,1-2 0,0-1 0,56 23 0,-65-33 0,1-1 0,0-1 0,0-1 0,1-1 0,0-1 0,32 0 0,-53-2 0,0-1 0,0 0 0,0-1 0,0 1 0,0-1 0,0 1 0,0-1 0,-1 0 0,1-1 0,0 1 0,-1-1 0,1 1 0,-1-1 0,1 0 0,-1-1 0,0 1 0,1 0 0,-2-1 0,1 0 0,0 0 0,0 1 0,-1-2 0,1 1 0,-1 0 0,0 0 0,0-1 0,0 1 0,-1-1 0,1 0 0,1-6 0,2-7 0,-1 1 0,0-1 0,-1 1 0,1-31 0,-5-71 0,-1 68 0,2 24 0,-2 0 0,-1 1 0,0-1 0,-15-48 0,14 106 0,18 520 0,0-54 0,-14-1463 0,0 935 0,-1 12 0,2-1 0,0 0 0,4-21 0,0 23 0,0 15 0,-1 8 0,84 189 0,-80-175 0,3 7 0,-1-1 0,-1 2 0,-1-1 0,-2 1 0,0 0 0,-2 1 0,0 32 0,-4-44 0,-2 39 0,1-52 0,0 0 0,0 0 0,-1 0 0,1-1 0,-1 1 0,0 0 0,1-1 0,-2 1 0,1-1 0,0 0 0,-5 5 0,-3 2-1,0-2 0,0 1 1,0-1-1,-1-1 0,0 0 0,-13 5 1,68-33-10,-13 7-3,-1-2-1,31-20 1,-52 30 11,-1-1 0,1 0 0,-1 0 0,-1-1-1,1 0 1,-1 0 0,0-1 0,-1 0 0,0 0 0,-1-1 0,6-10 0,-1-10 6,-1 0 0,6-37 0,-10 37 2,2 1 1,16-44 0,-17 61-3,0-1-1,0 1 1,1 0 0,1 0-1,0 1 1,13-15 0,-16 21-3,0 0 1,0 1-1,1-1 1,-1 1-1,1 0 1,0 1-1,0 0 1,1 0-1,-1 0 1,0 0-1,1 1 1,0 0-1,-1 1 1,12-2-1,16 2-1,-24 1 0,1 0 0,-1-1 0,0 0 0,12-3 0,-19 3 0,-24 0 0,14 2 0,1 1 0,-1 0 0,1 1 0,-1 0 0,1 0 0,0 0 0,0 0 0,0 1 0,1 0 0,-1 1 0,1-1 0,0 1 0,1 0 0,-9 10 0,-2 5 0,0 0 0,-21 40 0,25-38 0,0 2 0,2-1 0,0 1 0,1 1 0,2-1 0,1 1 0,0 1 0,2-1 0,0 42 0,3-64 0,0 0 0,1 0 0,-1 0 0,0 0 0,1 0 0,0-1 0,-1 1 0,1 0 0,0 0 0,1-1 0,-1 1 0,0-1 0,1 1 0,-1-1 0,1 1 0,0-1 0,0 0 0,3 3 0,-1-2 0,0 0 0,1 0 0,-1-1 0,1 0 0,-1 1 0,1-1 0,0-1 0,0 1 0,8 1 0,8 0 0,0-1 0,1-1 0,39-3 0,-49 1 0,-1-1 0,1 0 0,-1 0 0,0-1 0,0 0 0,0-1 0,-1-1 0,1 0 0,-1 0 0,0-1 0,15-11 0,-18 12 0,0-2 0,0 1 0,0-1 0,-1 0 0,0 0 0,-1-1 0,1 1 0,-1-1 0,-1-1 0,1 1 0,-2-1 0,1 1 0,-1-1 0,4-16 0,-5 7 0,0 0 0,0 0 0,-2 0 0,0 0 0,-1 1 0,-1-1 0,-1 0 0,0 0 0,-2 1 0,1 0 0,-11-22 0,12 31 0,-1-1 0,0 1 0,-1 0 0,0 0 0,0 0 0,-1 1 0,0-1 0,0 2 0,-1-1 0,0 1 0,0 0 0,0 0 0,-1 0 0,0 1 0,0 1 0,0-1 0,-1 1 0,1 1 0,-1 0 0,0 0 0,0 0 0,0 1 0,-14-1 0,21 3 0,-7-1 0,-1 0 0,0 1 0,0 0 0,-12 2 0,19-1 0,1-1 0,-1 1 0,0 0 0,0 0 0,0 0 0,1 1 0,-1-1 0,1 1 0,-1-1 0,1 1 0,0 0 0,-1 0 0,1 0 0,0 0 0,0 0 0,0 0 0,1 1 0,-3 2 0,-1 7 0,0 0 0,0 0 0,2 1 0,-1-1 0,1 1 0,1 0 0,1 0 0,-1 0 0,2 0 0,1 22 0,-1-26 0,1 5 0,0-1 0,1 0 0,0 0 0,1 0 0,0 0 0,1 0 0,0 0 0,2-1 0,-1 0 0,1 0 0,1-1 0,0 1 0,1-1 0,0-1 0,0 1 0,1-1 0,0-1 0,1 0 0,0 0 0,1-1 0,0 0 0,0-1 0,1 0 0,-1-1 0,2 0 0,-1-1 0,0-1 0,1 0 0,0 0 0,0-1 0,18 2 0,-24-4 0,0-1 0,0 0 0,0 0 0,0 0 0,1-1 0,-1 0 0,0 0 0,13-4 0,-17 3 0,1 0 0,-1 0 0,0 0 0,0-1 0,0 1 0,0-1 0,0 1 0,-1-1 0,1 0 0,-1 0 0,0 0 0,0 0 0,0-1 0,0 1 0,0-1 0,-1 1 0,1-1 0,0-3 0,4-20 0,-1 1 0,-1 0 0,-2-1 0,0 0 0,-4-49 0,1 4 0,1 54 0,5-71 0,-4 80 0,0-1 0,1 1 0,1 0 0,0 0 0,0 0 0,0 0 0,7-10 0,-8 17 0,0-1 0,0 1 0,0-1 0,0 1 0,0 0 0,1 0 0,-1 0 0,1 0 0,0 1 0,-1-1 0,1 1 0,0-1 0,0 1 0,0 0 0,0 0 0,0 0 0,0 1 0,0-1 0,6 0 0,-5 1 0,1 0 0,-1 0 0,0 0 0,0 1 0,0-1 0,0 1 0,0 0 0,0 0 0,0 1 0,0-1 0,0 1 0,0 0 0,-1 0 0,1 0 0,3 3 0,1 2 0,-1 1 0,0 1 0,0-1 0,0 1 0,-1 0 0,-1 1 0,0 0 0,0-1 0,6 19 0,-4-7 0,-1 0 0,-1 0 0,-1 0 0,2 24 0,-4-15 0,-1 1 0,-4 38 0,2-58 0,0 0 0,-2 0 0,1 0 0,-1 0 0,-1 0 0,0-1 0,0 0 0,-1 0 0,-9 15 0,4-11 0,-1 0 0,0 0 0,-1-1 0,-15 13 0,22-22 0,-1 0 0,1 0 0,-1-1 0,1 1 0,-1-1 0,0 0 0,0-1 0,-1 1 0,1-1 0,0 0 0,-1-1 0,1 0 0,-14 1 0,18-2 0,-1-1 0,1 1 0,0-1 0,-1 0 0,1 0 0,0 0 0,-1 0 0,1 0 0,0-1 0,0 1 0,0-1 0,0 1 0,0-1 0,1 0 0,-1 0 0,0 0 0,1 0 0,-1 0 0,1 0 0,0 0 0,-1 0 0,1 0 0,0-1 0,1 1 0,-2-5 0,-4-10 0,1 0 0,-3-28 0,6 38 0,-5-53 0,-1-110 0,9 169 0,-1 1 0,0 0 0,0-1 0,0 1 0,1 0 0,-1-1 0,0 1 0,0 0 0,1 0 0,-1-1 0,0 1 0,1 0 0,-1 0 0,0-1 0,1 1 0,-1 0 0,0 0 0,1 0 0,-1 0 0,0-1 0,1 1 0,-1 0 0,1 0 0,-1 0 0,0 0 0,1 0 0,-1 0 0,1 0 0,-1 0 0,0 0 0,1 0 0,-1 0 0,1 1 0,-1-1 0,0 0 0,1 0 0,-1 0 0,1 1 0,17 6 0,-4 5 0,-1 1 0,-1 1 0,0 0 0,-1 0 0,13 23 0,-8-14 0,30 36 0,-39-51 0,1-1 0,0 1 0,0-2 0,1 1 0,0-1 0,0 0 0,0-1 0,20 8 0,-16-9 0,1 0 0,0-1 0,1-1 0,-1 0 0,0-1 0,16 0 0,-24-2 0,-1 1 0,0 0 0,0-1 0,0 0 0,0 0 0,0-1 0,0 0 0,-1 1 0,1-2 0,0 1 0,-1 0 0,1-1 0,-1 0 0,0 0 0,0 0 0,0 0 0,0-1 0,-1 0 0,1 0 0,-1 0 0,0 0 0,0 0 0,-1 0 0,1-1 0,-1 0 0,0 1 0,0-1 0,2-7 0,2-9 0,-2 0 0,0 0 0,0 0 0,-2-1 0,-1-33 0,-1 16 0,-2-74 0,1 100 0,-1-1 0,-1 1 0,0 0 0,-1 0 0,0 0 0,-7-16 0,4 22 0,2 21 0,2 159 0,4-108 0,-1-50 0,0 0 0,2 0 0,0 0 0,0-1 0,2 1 0,-1-1 0,2 0 0,7 16 0,-10-24 0,1-1 0,0 0 0,0 0 0,0 0 0,1 0 0,0-1 0,0 1 0,0-1 0,0 0 0,1 0 0,-1 0 0,1-1 0,0 0 0,0 1 0,1-2 0,-1 1 0,1-1 0,-1 0 0,1 0 0,0 0 0,-1-1 0,11 1 0,1 0 0,-1-1 0,1 0 0,24-4 0,-36 3 0,-1-1 0,1 0 0,-1-1 0,1 1 0,-1-1 0,1 1 0,-1-1 0,0-1 0,0 1 0,0 0 0,0-1 0,-1 0 0,1 0 0,0 0 0,-1 0 0,6-8 0,-1-2 0,0-1 0,-1-1 0,0 1 0,-2-1 0,1 0 0,-2 0 0,0-1 0,0 1 0,1-33 0,-2-13 0,-5-76 0,0 101 0,-3-23 0,-2 0 0,-3 1 0,-3 0 0,-2 1 0,-24-61 0,39 118 0,0 0 0,0 1 0,-1-1 0,1 0 0,0 0 0,0 0 0,0 0 0,0 0 0,0 1 0,0-1 0,0 0 0,0 0 0,-1 0 0,1 0 0,0 0 0,0 0 0,0 0 0,0 0 0,0 0 0,-1 1 0,1-1 0,0 0 0,0 0 0,0 0 0,0 0 0,0 0 0,-1 0 0,1 0 0,0 0 0,0 0 0,0 0 0,0 0 0,-1 0 0,1 0 0,0 0 0,0 0 0,0-1 0,0 1 0,-1 0 0,1 0 0,0 0 0,0 0 0,0 0 0,0 0 0,0 0 0,0 0 0,-1 0 0,1-1 0,0 1 0,0 0 0,0 0 0,0 0 0,0 0 0,0 0 0,0-1 0,0 1 0,0 0 0,0 0 0,0 0 0,0 0 0,-1-1 0,-2 16 0,-4 78 0,7 118 0,1-143 0,0-37 0,1 0 0,2 0 0,1 0 0,11 37 0,-10-49 0,0-1 0,2 1 0,0-1 0,1-1 0,1 1 0,0-1 0,22 25 0,-25-35 0,0 0 0,0 0 0,1-1 0,0 0 0,0-1 0,0 0 0,1 0 0,0-1 0,0 0 0,0 0 0,19 4 0,-23-7 0,1 1 0,-1-1 0,0-1 0,1 1 0,-1-1 0,1 0 0,-1 0 0,1-1 0,-1 1 0,1-1 0,-1 0 0,1-1 0,-1 1 0,0-1 0,0 0 0,0 0 0,0-1 0,0 0 0,-1 0 0,1 0 0,-1 0 0,6-5 0,-3-1 0,0-1 0,0 1 0,-1-1 0,0-1 0,0 1 0,-2-1 0,1 0 0,-1 0 0,-1 0 0,0 0 0,3-20 0,-2-11 0,-1-80 0,-4 79 0,2 18 0,-2 0 0,-1 0 0,-2 0 0,-8-37 0,6 51 0,6 12 0,-1-1 0,1 0 0,0 1 0,-1-1 0,1 0 0,0 1 0,-1-1 0,1 1 0,0-1 0,0 1 0,0-1 0,-1 1 0,1-1 0,0 1 0,0-1 0,0 1 0,0-1 0,0 1 0,0-1 0,0 1 0,0-1 0,0 1 0,0-1 0,0 1 0,0-1 0,0 1 0,-2 32 0,-1 144 0,4-159 0,1-1 0,0 0 0,1 0 0,1 0 0,1 0 0,0 0 0,1-1 0,8 16 0,-12-27 0,1-1 0,0 0 0,-1 0 0,1 1 0,1-2 0,-1 1 0,1 0 0,-1-1 0,1 0 0,0 1 0,0-2 0,0 1 0,1 0 0,8 3 0,-5-4 0,0 0 0,0 0 0,1-1 0,-1 0 0,1 0 0,-1-1 0,16-2 0,-20 2 0,0-1 0,-1 0 0,1 1 0,0-1 0,-1 0 0,1-1 0,-1 1 0,0-1 0,0 0 0,1 1 0,-1-1 0,0-1 0,0 1 0,-1 0 0,5-5 0,-2 1 0,0 0 0,-1 0 0,0 0 0,0-1 0,-1 1 0,0-1 0,3-9 0,1-5 0,-2 0 0,-1-1 0,0 0 0,0-27 0,-3-169 0,-4 206 0,-2 14 0,-3 18 0,2 11 0,2 0 0,1 0 0,1 0 0,4 51 0,0-14 0,-2-58 0,0-1 0,1 1 0,0 0 0,0-1 0,1 1 0,0-1 0,1 0 0,4 10 0,-5-14 0,1-1 0,-1 0 0,1 1 0,0-1 0,1 0 0,-1 0 0,1-1 0,0 1 0,-1-1 0,2 0 0,-1 0 0,0 0 0,1 0 0,-1-1 0,1 1 0,7 1 0,-2 0 0,0-1 0,0 0 0,0-1 0,1 0 0,-1-1 0,1 0 0,-1 0 0,1-1 0,-1 0 0,1-1 0,12-3 0,-15 2 0,-1 0 0,1-1 0,-1 1 0,0-2 0,0 1 0,0-1 0,0 0 0,-1 0 0,1-1 0,-1 0 0,0 0 0,-1 0 0,1-1 0,-1 0 0,8-11 0,-7 5 0,1 0 0,-2 0 0,1-1 0,-2 0 0,0 0 0,0 0 0,-1 0 0,2-26 0,-3 16 0,-2-1 0,0 1 0,-1-1 0,-6-30 0,3 39 0,0 1 0,0 0 0,-2 0 0,1 0 0,-2 0 0,0 1 0,0 0 0,-2 1 0,1-1 0,-12-10 0,14 16 0,0 1 0,0 1 0,-1-1 0,0 1 0,0 0 0,0 0 0,0 1 0,-12-5 0,13 7 0,1 0 0,0 1 0,-1 0 0,1 0 0,-1 0 0,1 0 0,-1 1 0,1 0 0,-1 0 0,0 1 0,1 0 0,-1-1 0,-9 5 0,10-3 0,1 0 0,-1 1 0,1-1 0,0 1 0,0 0 0,0 1 0,1-1 0,-1 1 0,1-1 0,-1 1 0,1 0 0,1 0 0,-1 1 0,0-1 0,1 0 0,0 1 0,0 0 0,0-1 0,1 1 0,-2 9 0,-2 7 0,2 1 0,0-1 0,0 32 0,3-42 0,0 0 0,0 0 0,1 0 0,1-1 0,0 1 0,0 0 0,1-1 0,8 20 0,-7-22 0,0-1 0,1 0 0,0 0 0,0-1 0,0 1 0,1-1 0,0 0 0,0-1 0,1 1 0,-1-1 0,1-1 0,9 6 0,-3-4 0,0-1 0,0 0 0,0-1 0,1 0 0,0-1 0,0-1 0,0 0 0,0-1 0,27-1 0,-34 0 0,-1 0 0,0-1 0,0 1 0,0-1 0,0-1 0,0 1 0,0-1 0,0 0 0,0 0 0,-1-1 0,1 0 0,-1 0 0,1 0 0,-1-1 0,0 1 0,-1-1 0,1 0 0,-1-1 0,1 1 0,-1-1 0,-1 0 0,1 0 0,-1 0 0,1 0 0,-2-1 0,1 0 0,0 1 0,1-10 0,3-7 0,-2-1 0,-1 0 0,-1 0 0,0-1 0,-2-30 0,0 23 0,8-57 0,-9 85 0,0 1 0,1 0 0,-1 0 0,1 0 0,0 1 0,0-1 0,0 0 0,0 0 0,0 0 0,0 0 0,0 1 0,0-1 0,1 1 0,-1-1 0,3-1 0,-3 2 0,0 1 0,0-1 0,0 1 0,0 0 0,0-1 0,0 1 0,0 0 0,0 0 0,0 0 0,1 0 0,-1 0 0,0 0 0,0 0 0,0 0 0,0 0 0,0 0 0,0 1 0,0-1 0,0 0 0,0 1 0,0-1 0,0 1 0,0-1 0,0 1 0,0-1 0,0 1 0,-1 0 0,1 0 0,0-1 0,0 1 0,0 1 0,3 2 0,0 1 0,0 0 0,-1 0 0,0 1 0,0-1 0,0 0 0,0 1 0,-1 0 0,3 9 0,10 58 0,-15-68 0,11 150 0,-4-32 0,-7-118 0,1 0 0,0-1 0,0 1 0,0-1 0,1 1 0,0-1 0,0 1 0,3 6 0,-4-10 0,0 0 0,-1 0 0,1-1 0,0 1 0,0 0 0,0 0 0,0 0 0,0-1 0,0 1 0,0 0 0,0-1 0,0 1 0,0-1 0,0 1 0,0-1 0,0 1 0,0-1 0,1 0 0,-1 0 0,0 1 0,0-1 0,0 0 0,1 0 0,-1 0 0,0 0 0,0-1 0,0 1 0,1 0 0,-1 0 0,0-1 0,0 1 0,0-1 0,0 1 0,0-1 0,0 1 0,0-1 0,0 0 0,2-1 0,2-3 0,0 0 0,0 0 0,0-1 0,-1 1 0,0-1 0,0 0 0,-1-1 0,5-9 0,-1 2 0,20-42 0,24-76 0,-36 87 0,2 1 0,1 1 0,42-69 0,-45 97 0,-15 15 0,0 0 0,1 0 0,-1 0 0,0 0 0,1 0 0,-1 0 0,0 0 0,0 0 0,1 0 0,-1 0 0,0 0 0,1 0 0,-1 1 0,0-1 0,0 0 0,1 0 0,-1 0 0,0 0 0,0 0 0,0 1 0,1-1 0,-1 0 0,0 0 0,0 0 0,0 1 0,1-1 0,-1 0 0,0 0 0,0 0 0,0 1 0,0-1 0,0 0 0,0 0 0,1 1 0,-1-1 0,0 1 0,3 36 0,-2-30 0,-2 207 0,3 79 0,-2-288 0,0 1 0,0 0 0,1 0 0,-1-1 0,2 1 0,-1 0 0,0-1 0,1 1 0,0-1 0,1 0 0,-1 1 0,1-1 0,0 0 0,3 4 0,-5-8 0,-1-1 0,0 0 0,1 1 0,-1-1 0,0 0 0,1 1 0,-1-1 0,1 0 0,-1 1 0,0-1 0,1 0 0,-1 0 0,1 0 0,-1 0 0,1 1 0,-1-1 0,1 0 0,-1 0 0,1 0 0,-1 0 0,1 0 0,-1 0 0,1 0 0,-1 0 0,1 0 0,-1-1 0,1 1 0,-1 0 0,1 0 0,-1 0 0,1-1 0,0 1 0,0-1 0,-1 0-1,1 0 1,0 0 0,-1 0-1,1 1 1,-1-1 0,0 0 0,1 0-1,-1 0 1,0 0 0,1 0-1,-1 0 1,0 0 0,0 0-1,0 0 1,0-2 0,0-40-80,-2-20-219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3:56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12 32607,'-1'-1'4,"0"0"-1,0 0 1,0 0 0,0 1-1,0-1 1,0 0 0,0 0 0,-1 1-1,1-1 1,0 0 0,-1 1-1,1-1 1,0 1 0,-1 0-1,1-1 1,0 1 0,-1 0-1,1 0 1,-1 0 0,1 0 0,0 0-1,-1 0 1,1 0 0,-1 1-1,1-1 1,0 0 0,-1 1-1,1-1 1,0 1 0,0-1 0,-1 1-1,1 0 1,0 0 0,0-1-1,0 1 1,0 0 0,0 0-1,0 0 1,0 0 0,0 0 0,0 0-1,0 1 1,0-1 0,0 2-1,-4 5-4,0 1 0,1 0 0,1 0 0,-1 0 0,-2 12 0,3-8-1,0 0 0,0 0 0,2 0 0,0 0-1,0 0 1,2 22 0,0-31 3,-1 0-1,1 0 0,0 0 1,0 0-1,0 0 1,0 0-1,1 0 0,0 0 1,0-1-1,0 1 0,0-1 1,0 1-1,1-1 1,-1 0-1,1 0 0,0 0 1,0 0-1,0 0 0,1-1 1,-1 0-1,0 1 1,1-1-1,0 0 0,6 2 1,-2-1-1,1-1 1,0 0-1,0 0 1,0-1 0,0 0-1,0-1 1,0 0-1,0 0 1,16-3-1,-20 2 0,1 0 0,-1 0 0,0-1 0,0 0 0,0 0 0,-1 0 0,1 0 0,0-1 0,-1 1 0,1-1 0,-1-1 0,0 1 0,0 0 0,0-1 0,-1 0 0,1 0 0,4-7 0,-4 1 0,0 0 0,0-1 0,-1 1 0,-1-1 0,0 1 0,0-1 0,-1 0 0,0 0 0,-2-21 0,1 22 0,0 7 0,0 0 0,0 0-1,0 0 1,0 0 0,0 0 0,-1 0-1,1 0 1,-1 0 0,0 0 0,0 0 0,0 0-1,0 0 1,0 0 0,-1 0 0,1 1 0,-1-1-1,0 1 1,0-1 0,0 1 0,0 0-1,0-1 1,0 1 0,-1 0 0,1 0 0,-1 1-1,1-1 1,-1 0 0,0 1 0,0 0-1,1 0 1,-1 0 0,0 0 0,0 0 0,0 0-1,0 1 1,-5-1 0,1 0-50,0 0 0,0 1 0,0 0 0,-1 0 0,1 1 0,0 0 0,0 0 0,0 1 0,0-1 0,0 2 0,-8 2 0,-35 28-2047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3:57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32415,'19'0'208,"37"0"-144,21 0-16,14 0-48,6 0 32,-14 0-32,-14 0 0,-25-2-32,-27-6-320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3:57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30 32687,'-3'-3'3,"0"0"1,-1 0-1,1 1 1,0 0-1,-1-1 0,1 1 1,-1 0-1,0 1 1,0-1-1,0 1 0,0-1 1,0 1-1,0 1 1,0-1-1,0 0 0,0 1 1,0 0-1,0 0 1,0 0-1,0 0 0,0 1 1,-1 0-1,1 0 1,-4 1-1,4 0-3,-1-1-1,1 1 1,0 0 0,-1 1 0,1-1 0,0 1-1,0 0 1,1 0 0,-1 0 0,1 0-1,-1 0 1,1 1 0,0 0 0,0 0-1,0 0 1,1 0 0,0 0 0,0 0 0,0 0-1,-2 6 1,2-2 0,-1 0 0,2-1 0,-1 2 0,1-1 0,0 0 0,1 0 0,0 0 0,0 0 0,1 0 0,0 1 0,0-1 0,1 0 0,0-1 0,0 1 0,1 0 0,0 0 0,1-1 0,-1 0 0,1 0 0,1 0 0,-1 0 0,1 0 0,0-1 0,1 0 0,0 0 0,0-1 0,0 1 0,0-1 0,1-1 0,0 1 0,12 5 0,-5-3 0,-1-1 0,2 0 0,-1-1 0,27 6 0,-32-10 0,0 1 0,1-1 0,-1 0 0,0-1 0,1 0 0,-1-1 0,0 0 0,0 0 0,10-3 0,-16 3 0,0 0 0,0-1 0,0 0 0,0 1 0,-1-1 0,1 0 0,0 0 0,-1 0 0,0-1 0,1 1 0,-1 0 0,0-1 0,0 0 0,0 1 0,-1-1 0,1 0 0,-1 0 0,0 0 0,1 0 0,-1 0 0,0 0 0,0-6 0,2-5 0,-1-1 0,-1 1 0,-1-26 0,-1 32 0,1 0 0,-2 1 0,1-1 0,-1 1 0,0-1 0,0 1 0,-1 0 0,0 0 0,-1 0 0,1 0 0,-1 0 0,0 1 0,-10-12 0,10 14 0,0 0 0,-1 0 0,1 0 0,-1 0 0,0 1 0,1 0 0,-2 0 0,1 0 0,0 0 0,0 1 0,-1 0 0,0 0 0,1 1 0,-1-1 0,0 1 0,0 0 0,1 1 0,-13 0 0,15 0-1,0 0-1,-1 0 0,1 1 1,0 0-1,-1 0 1,1 0-1,0 0 1,0 0-1,0 1 1,0-1-1,0 1 1,0 0-1,0 0 1,0 0-1,1 0 1,-1 0-1,1 1 1,0-1-1,0 1 1,-1 0-1,2-1 1,-4 6-1,-16 33-171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44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61 30238,'-2'-38'2170,"2"19"-1845,-1 16-293,1 7-30,-8 277-2,10-200 0,18 125 0,-6-109 0,-6-37 0,2 0 0,21 68 0,-30-126 0,0 0 0,0-1 0,0 0 0,1 1 0,-1-1 0,0 0 0,0 1 0,1-1 0,-1 0 0,1 0 0,-1 0 0,1 0 0,0 0 0,-1-1 0,1 1 0,0 0 0,-1-1 0,1 1 0,0-1 0,0 0 0,0 0 0,-1 1 0,1-1 0,0 0 0,0 0 0,3-1 0,57-8 0,-53 7 0,122-14 0,-97 14 0,-1-2 0,0-1 0,0-1 0,62-22 0,-92 27 0,1-1 0,0 0 0,0 0 0,-1 0 0,1 0 0,-1-1 0,0 1 0,1-1 0,-1 0 0,0 0 0,-1 0 0,1 0 0,-1-1 0,1 1 0,-1-1 0,0 1 0,2-7 0,-2 4 0,0 0 0,-1 0 0,0 1 0,-1-1 0,1 0 0,-1 0 0,0 0 0,-1 0 0,1 0 0,-1 0 0,0 0 0,-2-5 0,1 5 0,-1 0 0,0 0 0,1 1 0,-2 0 0,1-1 0,-1 1 0,0 0 0,0 1 0,0-1 0,0 1 0,-1-1 0,0 1 0,-9-5 0,3 2 0,0 0 0,0 1 0,0 0 0,-1 1 0,-22-6 0,34 11 0,0 0 0,0 0 0,0 0 0,0 0 0,0 0 0,0 1 0,0-1 0,0 0 0,0 0 0,0 0 0,0 0 0,0 0 0,0 0 0,0 0 0,0 0 0,0 0 0,0 0 0,0 0 0,0 0 0,0 1 0,0-1 0,0 0 0,0 0 0,0 0 0,0 0 0,0 0 0,0 0 0,0 0 0,0 0 0,0 0 0,0 0 0,0 0 0,0 0 0,0 0 0,0 0 0,0 0 0,0 0 0,0 1 0,0-1 0,0 0 0,-1 0 0,11 7 0,22 10 0,56 22 0,-62-29 0,-1 0 0,0 2 0,-1 1 0,0 1 0,26 20 0,-47-31 0,0 0 0,0-1 0,-1 1 0,1 0 0,-1 0 0,0 1 0,0-1 0,0 0 0,0 1 0,-1-1 0,1 1 0,-1 0 0,0-1 0,0 1 0,0 0 0,-1 0 0,1-1 0,-1 1 0,0 0 0,0 0 0,0 0 0,-1 5 0,-1-4 0,1 1 0,0-1 0,-1 0 0,0 0 0,0 1 0,-1-1 0,0-1 0,0 1 0,0 0 0,0-1 0,0 1 0,-1-1 0,0 0 0,-6 5 0,-135 95-531,120-86-1179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45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65 32287,'1'-25'475,"3"49"-474,2 0 0,1-1 0,1 0 0,18 36 0,-3-7-1,-22-49 0,73 163 0,-64-148 0,1 1 0,1-1 0,0-1 0,2 0 0,0 0 0,22 19 0,-31-32 0,1 0 0,0 0 0,0 0 0,0-1 0,0 0 0,9 4 0,-13-7 0,0 1 0,0 0 0,0-1 0,-1 1 0,1-1 0,0 1 0,0-1 0,0 0 0,0 0 0,0 0 0,0 0 0,0 0 0,-1-1 0,1 1 0,0 0 0,0-1 0,0 1 0,0-1 0,-1 0 0,1 0 0,0 0 0,-1 1 0,1-2 0,0 1 0,-1 0 0,1 0 0,-1 0 0,2-3 0,1-2 0,-1 0 0,0-1 0,0 0 0,0 0 0,-1 0 0,0 0 0,0 0 0,1-8 0,4-63 0,-7 77 0,0-2 0,4-49 0,-8-99 0,3 136 0,-2-1 0,1 1 0,-2 0 0,0 0 0,-1 0 0,-1 1 0,0-1 0,-1 1 0,0 1 0,-18-26 0,22 36 0,0-1 0,0 1 0,0-1 0,0 1 0,-1 0 0,0 0 0,1 1 0,-9-5 0,12 7 0,0 0 0,-1 0 0,1 0 0,0 0 0,0 0 0,0 0 0,0 0 0,0 0 0,-1 0 0,1 0 0,0 0 0,0 0 0,0 0 0,0 0 0,0 0 0,0 0 0,-1 0 0,1 0 0,0 0 0,0 0 0,0 1 0,0-1 0,0 0 0,0 0 0,0 0 0,0 0 0,0 0 0,0 0 0,-1 0 0,1 1 0,0-1 0,0 0 0,0 0 0,0 0 0,0 0 0,0 0 0,0 1 0,0-1 0,0 0 0,0 0 0,0 0 0,0 0 0,0 0 0,0 1 0,0-1 0,0 0 0,0 0 0,0 0 0,1 0 0,-1 0 0,0 0 0,0 1 0,0-1 0,0 0 0,0 0 0,0 0 0,0 0 0,0 0 0,4 10 0,2-4-6,1 1 1,0-1-1,0 0 0,0-1 1,1 1-1,0-1 0,11 5 1,-10-7-222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47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1 678 29790,'0'3'83,"0"-1"0,1 0 0,-1 0 0,1 0 0,-1 0 0,1 0 1,0 0-1,0 0 0,0 0 0,0 0 0,0 0 0,0 0 0,1-1 1,-1 1-1,1 0 0,-1-1 0,1 1 0,-1-1 0,1 0 0,0 1 1,0-1-1,0 0 0,0 0 0,0 0 0,0-1 0,0 1 0,0 0 1,0-1-1,0 1 0,0-1 0,5 1 0,7 1-68,0-1-1,1 0 0,22-2 1,-36 1 1,3-1-11,0 0-1,1 0 1,-1-1-1,0 1 1,0-1 0,0 0-1,0 0 1,0-1-1,0 1 1,-1-1-1,1 1 1,-1-1-1,0 0 1,0-1 0,0 1-1,0 0 1,0-1-1,-1 0 1,1 0-1,1-4 1,5-9 7,0-1 0,-2 1 0,8-27 0,-3 0 2,-3-1 0,-2-1-1,2-48 1,-4-110 30,-6 280-44,3 104 0,0-156 0,1 0 0,1-1 0,1 1 0,1-1 0,13 32 0,-17-49 0,1 1 0,0-1 0,0 0 0,1 0 0,0 0 0,0-1 0,0 0 0,1 1 0,-1-1 0,1-1 0,0 1 0,1-1 0,-1 0 0,1 0 0,0 0 0,0-1 0,0 0 0,0 0 0,1-1 0,-1 0 0,1 0 0,0 0 0,-1-1 0,1 0 0,0 0 0,0-1 0,7 0 0,-3 1 0,-1-2 0,0 1 0,0-1 0,0-1 0,0 0 0,0 0 0,18-7 0,-23 6 0,1 0 0,-1 0 0,0-1 0,0 1 0,0-1 0,-1 0 0,1-1 0,-1 1 0,0-1 0,0 0 0,-1 0 0,1 0 0,-1 0 0,4-9 0,-2 1 0,0-1 0,-1 1 0,0-1 0,-1 1 0,-1-1 0,2-21 0,-5-90 0,0 40 0,1 79 0,0 1 0,1-1 0,-1 1 0,1-1 0,0 1 0,0 0 0,1 0 0,3-8 0,-4 11 0,0 0 0,1 0 0,-1 1 0,0-1 0,1 1 0,-1-1 0,1 1 0,0-1 0,-1 1 0,1 0 0,0 0 0,0 0 0,0 0 0,0 0 0,0 0 0,0 1 0,0-1 0,0 1 0,0-1 0,0 1 0,0 0 0,4-1 0,3 1-5,0 0 0,0 0 0,-1 1 0,1 0 0,0 1 0,-1 0 0,12 4 0,-15-5 2,0 1 1,-1 1-1,1-1 0,-1 1 1,0-1-1,0 1 0,0 1 1,0-1-1,0 0 0,-1 1 1,0 0-1,0 0 0,0 0 1,4 6-1,-9-9 3,1-1-1,-1 1 1,1-1 0,0 1 0,-1-1-1,0 0 1,1 1 0,-1-1 0,1 0-1,-1 0 1,1 0 0,-3-1 0,3 1 0,-154-7 48,152 7-48,-1 0 1,1 0-1,0 0 0,-1 1 0,1-1 0,0 1 0,0 0 0,-1 0 0,1 0 0,0 1 0,0-1 0,0 1 1,0-1-1,1 1 0,-1 0 0,0 0 0,1 0 0,-1 1 0,1-1 0,0 1 0,0-1 0,0 1 1,0 0-1,0-1 0,1 1 0,-1 0 0,1 0 0,-1 0 0,0 6 0,-2 6 0,1 0 0,1 1 0,0-1 0,1 1 0,1 16 0,1-24 0,-1-1-1,1 1 1,0 0-1,0-1 1,1 1 0,0-1-1,1 0 1,-1 1-1,1-1 1,1 0 0,-1-1-1,1 1 1,0 0-1,1-1 1,0 0-1,0 0 1,0-1 0,1 1-1,10 7 1,-8-7-2,0-1 1,1 0-1,0-1 1,0 0-1,0 0 1,0 0-1,1-2 1,-1 1-1,1-1 1,0 0-1,-1-1 1,1 0-1,0-1 1,0 0-1,14-2 1,-21 1 1,0 1 0,1-1 1,-1 0-1,1 0 0,-1 0 0,0-1 1,0 1-1,0-1 0,0 0 0,0 0 0,0 0 1,0 0-1,0 0 0,-1-1 0,1 1 1,2-4-1,-1-1 1,0 1 1,0-1-1,0 0 1,-1 0-1,0 0 1,0 0-1,2-9 1,0-10 3,0-1 1,-2 0-1,1-29 0,-4 55-5,1-188 27,4 566-27,-12-75 0,0-215 0,-26 124 0,31-201 0,-1 1 0,0-2 0,0 1 0,-1 0 0,0-1 0,-1 1 0,-11 16 0,13-22 0,0 0 0,-1 0 0,0 0 0,0-1 0,0 1 0,0-1 0,0 0 0,-1 0 0,0-1 0,1 1 0,-1-1 0,0 0 0,0 0 0,0-1 0,0 0 0,0 0 0,-6 1 0,-2 0 0,0-1 0,0-1 0,0 0 0,0 0 0,1-1 0,-1-1 0,-22-5 0,28 4 0,0 1 0,0-2 0,0 1 0,0-1 0,0 0 0,1 0 0,0-1 0,0 1 0,0-2 0,0 1 0,1-1 0,0 1 0,0-1 0,-5-9 0,2 2 0,1-1 0,1-1 0,0 1 0,0-1 0,1 0 0,1 0 0,1-1 0,0 1 0,1-1 0,1 0 0,0 1 0,1-1 0,3-19 0,-2 29 0,1 0 0,-1-1 0,2 2 0,-1-1 0,0 0 0,1 0 0,0 1 0,1-1 0,-1 1 0,1 0 0,0 0 0,0 0 0,0 1 0,1 0 0,0-1 0,-1 2 0,2-1 0,-1 0 0,7-3 0,15-7 0,0 1 0,51-17 0,-57 22 0,63-21 0,-2-4 0,124-69 0,-195 95 0,0-1 0,0 0 0,-1 0 0,0-1 0,0 0 0,-1-1 0,-1 0 0,1 0 0,-2-1 0,1 0 0,-2 0 0,1-1 0,-1 0 0,-1 0 0,0 0 0,-1-1 0,-1 1 0,0-1 0,0 0 0,-1 0 0,0-18 0,-1 16 0,0-1 0,-2 1 0,1 0 0,-2-1 0,0 1 0,-8-27 0,9 38 0,-1 0 0,0 0 0,0 0 0,0 1 0,0-1 0,0 0 0,-1 1 0,0 0 0,0-1 0,0 1 0,0 0 0,0 0 0,0 1 0,-1-1 0,1 1 0,-1-1 0,0 1 0,0 1 0,0-1 0,0 0 0,0 1 0,0 0 0,0 0 0,0 0 0,-1 0 0,1 1 0,0-1 0,-8 2 0,10-1 0,0 0 0,0 0 0,0 0 0,-1 1 0,1-1 0,0 1 0,0 0 0,0-1 0,0 1 0,0 0 0,0 0 0,0 1 0,0-1 0,0 0 0,1 1 0,-1-1 0,0 1 0,1-1 0,-1 1 0,1 0 0,0-1 0,-1 1 0,1 0 0,0 0 0,0 0 0,0 0 0,0 0 0,1 0 0,-2 3 0,-1 7 0,1 0 0,0 0 0,1 1 0,-1 13 0,2-18 0,-2 23 0,2 0 0,0 1 0,2-1 0,10 47 0,-10-69 0,0 0 0,1 0 0,0 0 0,1 0 0,0-1 0,0 1 0,1-1 0,0 0 0,1 0 0,0 0 0,0-1 0,0 0 0,1 0 0,0-1 0,0 0 0,1 0 0,-1-1 0,1 1 0,12 4 0,-9-6 0,-1 0 0,1-1 0,0 0 0,0-1 0,15 2 0,-22-3 0,0-1 0,0 0 0,0 1 0,-1-1 0,1 0 0,0-1 0,0 1 0,0-1 0,-1 0 0,1 0 0,0 0 0,-1 0 0,1-1 0,-1 1 0,1-1 0,-1 0 0,0 0 0,0 0 0,5-4 0,-4-1 0,1 0 0,-1-1 0,-1 1 0,1-1 0,-1 0 0,-1 0 0,1 0 0,-1 0 0,1-9 0,5-81 0,-7 71 0,1-12 0,4-55 0,-5 85 0,0 0 0,1 0 0,0 0 0,1 1 0,0-1 0,0 1 0,8-14 0,-10 20 0,1 0 0,-1 1 0,1-1 0,0 0 0,0 0 0,0 1 0,0 0 0,0-1 0,0 1 0,0 0 0,0 0 0,1 0 0,-1 0 0,0 0 0,1 0 0,-1 1 0,0-1 0,1 1 0,-1 0 0,1 0 0,-1 0 0,1 0 0,-1 0 0,4 1 0,-2-1 0,-1 1 0,1 0 0,0 0 0,-1 0 0,1 0 0,-1 1 0,0-1 0,0 1 0,1 0 0,-1 0 0,0 0 0,0 0 0,-1 0 0,1 1 0,4 4 0,1 6 0,0 0 0,-1 1 0,-1 0 0,0 0 0,-1 1 0,0-1 0,-1 1 0,4 26 0,-3 5 0,-1 74 0,-4-117 0,0 1 0,0 0 0,0-1 0,0 1 0,-1 0 0,1-1 0,-1 1 0,0-1 0,0 1 0,-1-1 0,1 1 0,-3 3 0,4-7 0,0 0 0,0 0 0,0-1 0,0 1 0,0 0 0,0 0 0,0 0 0,0 0 0,0 0 0,0 0 0,0 0 0,0 0 0,0 0 0,0 0 0,0-1 0,0 1 0,-1 0 0,1 0 0,0 0 0,0 0 0,0 0 0,0 0 0,0 0 0,0 0 0,0 0 0,0 0 0,0 0 0,-1 0 0,1 0 0,0 0 0,0 0 0,0 0 0,0 0 0,0 0 0,0 0 0,0 0 0,-1 0 0,1 0 0,0 0 0,0 0 0,0-3 0,2-23 0,0 0 0,2 0 0,12-46 0,33-76 0,-44 133 0,29-66 0,-32 76 0,1 0 0,0 0 0,0 0 0,1 0 0,-1 1 0,1 0 0,0-1 0,0 1 0,0 0 0,1 1 0,9-7 0,-13 10 0,0-1 0,-1 1 0,1-1 0,0 1 0,0 0 0,0-1 0,0 1 0,0 0 0,0 0 0,0-1 0,0 1 0,1 0 0,-1 0 0,0 0 0,0 0 0,0 1 0,0-1 0,0 0 0,0 0 0,0 1 0,0-1 0,0 0 0,0 1 0,0-1 0,-1 1 0,1-1 0,0 1 0,0 0 0,0-1 0,0 1 0,-1 0 0,1-1 0,0 1 0,-1 0 0,1 0 0,0 0 0,-1 0 0,1 0 0,-1 0 0,0 0 0,1 0 0,-1 0 0,0 0 0,1 0 0,-1 1 0,2 7 0,0 1 0,-1-1 0,0 1 0,0 10 0,0-6 0,1 119 0,0-10 0,-2-117 0,1-1 0,0 1 0,0 0 0,0-1 0,1 1 0,-1-1 0,1 1 0,1-1 0,2 6 0,-3-8 0,0-1 0,0 1 0,0-1 0,0 1 0,0-1 0,1 0 0,-1 0 0,1 0 0,-1 0 0,1-1 0,0 1 0,-1-1 0,1 0 0,0 1 0,0-1 0,0 0 0,0-1 0,6 2 0,4 0 0,1-1 0,-1 0 0,0 0 0,1-2 0,-1 0 0,1 0 0,16-5 0,-23 4 0,0 0 0,0-1 0,0 0 0,0-1 0,-1 1 0,1-1 0,-1 0 0,0-1 0,0 0 0,0 0 0,-1 0 0,0-1 0,0 1 0,7-11 0,-3 2 0,-1-1 0,0 0 0,-1-1 0,0 0 0,-1 0 0,-1 0 0,-1-1 0,4-22 0,-4 8 0,-2 0 0,-1 0 0,-4-51 0,2 74 0,0 0 0,-1 0 0,1 0 0,-2 0 0,1 0 0,-1 0 0,0 1 0,-8-14 0,9 18 0,0 0 0,0 0 0,0 0 0,-1 1 0,1-1 0,-1 1 0,0-1 0,1 1 0,-1 0 0,0 0 0,-1 0 0,1 0 0,0 1 0,0-1 0,-1 1 0,1 0 0,-1 0 0,1 0 0,-1 1 0,1-1 0,-8 1 0,10 0 0,-1 0 0,1 0 0,-1 0 0,1 0 0,-1 1 0,1-1 0,-1 1 0,1-1 0,0 1 0,-1-1 0,1 1 0,-1 0 0,1 0 0,0 0 0,0-1 0,0 1 0,-1 1 0,1-1 0,-1 2 0,-1 0 0,1 1 0,1-1 0,-1 0 0,0 1 0,1 0 0,0-1 0,-2 8 0,0 6 0,1 0 0,1 32 0,1-41 0,0 4 0,0 21 0,1-1 0,7 45 0,-6-66 0,1 1 0,0-1 0,1 0 0,0 0 0,1 0 0,0-1 0,1 1 0,0-2 0,1 1 0,9 11 0,-10-14 0,0-1 0,1 1 0,0-2 0,0 1 0,0-1 0,1 0 0,0 0 0,-1-1 0,2 0 0,-1-1 0,0 1 0,1-2 0,-1 1 0,1-1 0,0 0 0,0-1 0,0 0 0,0-1 0,0 0 0,0 0 0,15-3 0,-20 3 0,0-1 0,-1 1 0,1-1 0,-1 0 0,1 0 0,-1-1 0,0 1 0,1-1 0,-1 0 0,0 1 0,0-1 0,0-1 0,0 1 0,-1 0 0,5-5 0,-3 2 0,0 0 0,-1 0 0,1-1 0,-1 1 0,-1-1 0,1 0 0,-1 0 0,2-7 0,1-10 0,-1 0 0,-1-1 0,0-39 0,-3 60 0,0-243 0,1 245 0,-1 0 0,0 0 0,1 0 0,-1 1 0,1-1 0,-1 0 0,1 1 0,-1-1 0,1 0 0,-1 1 0,1-1 0,0 0 0,-1 1 0,1-1 0,0 1 0,0 0 0,-1-1 0,1 1 0,0-1 0,0 1 0,0 0 0,0 0 0,-1-1 0,1 1 0,0 0 0,0 0 0,0 0 0,0 0 0,0 0 0,-1 0 0,1 0 0,1 1 0,36 1 0,-36-2 0,5 2 0,-1-1 0,0 1 0,0 1 0,0-1 0,0 1 0,0 0 0,-1 0 0,1 0 0,-1 1 0,0 0 0,0 0 0,0 1 0,-1-1 0,0 1 0,1 0 0,-2 0 0,7 11 0,-3-6 0,-2 0 0,1 0 0,-2 1 0,1 0 0,-1 0 0,-1 0 0,0 0 0,-1 1 0,2 13 0,-4 2 0,0-1 0,-2 1 0,-1 0 0,-10 41 0,11-57 0,0 1 0,1 0 0,0 12 0,1-23 0,0 0 0,0 0 0,0 0 0,0 0 0,1 0 0,-1 0 0,0 0 0,0 0 0,1 0 0,-1 0 0,1 0 0,-1-1 0,1 1 0,-1 0 0,1 0 0,-1-1 0,1 1 0,0 0 0,0-1 0,-1 1 0,1 0 0,1 0 0,26 7 0,-13-7 0,1-1 0,20-2 0,-25 1 0,0 0 0,0-1 0,0 0 0,0-1 0,0 0 0,-1 0 0,1-1 0,-1 0 0,0-1 0,0 0 0,15-11 0,-12 6 0,0-1 0,-1 0 0,0-1 0,-1 0 0,0-1 0,15-24 0,-14 17 0,0-1 0,-2 0 0,0-1 0,-2-1 0,0 1 0,-1-1 0,-2 0 0,0-1 0,-1 1 0,0-26 0,-3 32 0,-1 10 0,1 0 0,-1 0 0,-1 1 0,1-1 0,-1 0 0,-3-11 0,4 16 0,-1 0 0,0 1 0,0-1 0,0 1 0,0-1 0,-1 1 0,1-1 0,0 1 0,0 0 0,-1-1 0,1 1 0,-1 0 0,1 0 0,-1 0 0,0 0 0,1 1 0,-1-1 0,0 0 0,0 1 0,1-1 0,-1 1 0,0-1 0,0 1 0,0 0 0,0 0 0,0 0 0,1 0 0,-4 0 0,2 0 0,0 0 0,0 1 0,0-1 0,0 1 0,1-1 0,-1 1 0,0 0 0,0 0 0,0 0 0,1 0 0,-1 1 0,0-1 0,1 1 0,0-1 0,-1 1 0,1 0 0,-3 3 0,1-1 0,1 1 0,0-1 0,0 1 0,0 0 0,1 0 0,-1 0 0,1 0 0,-2 10 0,-1 4 0,2 2 0,0-1 0,2 0 0,0 21 0,1-12 0,1 0 0,1 0 0,1-1 0,2 1 0,9 31 0,-12-53 0,0 0 0,0 0 0,1 0 0,1 0 0,-1 0 0,1-1 0,0 1 0,0-1 0,1 0 0,0 0 0,0-1 0,0 1 0,1-1 0,0-1 0,0 1 0,0-1 0,0 0 0,1 0 0,-1 0 0,1-1 0,0 0 0,0-1 0,1 0 0,12 3 0,20-2 4,-39-3-7,1 0 0,-1 0-1,1 0 1,-1-1 0,0 1 0,1 0-1,-1-1 1,1 1 0,-1 0 0,0-1-1,1 0 1,-1 1 0,0-1 0,0 0-1,0 0 1,1 0 0,-1 0-1,0 0 1,0 0 0,0 0 0,0 0-1,0 0 1,-1 0 0,2-2 0,3-28-256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18.1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34 193 31374,'-33'0'1134,"33"0"-942,3 0-176,939-29 14,-460 9-9,-298 7-21,-174 10-2,-16-2-6,-19-3-9,25 8 17,-58-17-6,15 7 2,0-3 1,1-1-1,-67-34 0,104 45 3,-4-3-4,9 6 5,0 0 0,1-1-1,-1 1 1,0 0 0,0 0 0,0-1 0,1 1-1,-1 0 1,0 0 0,1-1 0,-1 1-1,0 0 1,1 0 0,-1 0 0,0 0 0,1 0-1,-1-1 1,0 1 0,1 0 0,-1 0 0,0 0-1,1 0 1,-1 0 0,0 0 0,1 0 0,-1 0-1,0 0 1,1 0 0,-1 0 0,1 0 0,-1 1-1,0-1 1,1 0 0,-1 0 0,1 0 0,23 2 2,0 1 0,0 1 0,-1 1 1,1 1-1,-1 1 0,0 1 0,-1 1 1,0 0-1,0 2 0,-1 1 0,0 1 1,34 28-1,-49-36-2,0 0 0,0 0 0,0 1 0,-1 0 0,0 0 0,0 0 0,-1 1 0,1-1 0,-2 1 0,1 0 0,-1 1 0,0-1 0,0 0 0,-1 1 0,0 0 0,0-1 0,-1 1 0,0 0 0,0 0 0,-1 0 0,0 0 0,0 0 0,-1 0 0,-2 11 0,1-14 1,0 0 0,0 0-1,-1 0 1,1 0 0,-1 0 0,0-1 0,-1 1 0,1-1-1,-1 0 1,0 0 0,0 0 0,-8 6 0,3-3-29,-1 0 0,0-1 0,0-1 0,0 1 0,-13 3 0,-23 3-631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48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241 48 32623,'-8'-4'5,"0"1"0,-1 1 0,1-1 0,0 1 0,-1 1 0,1 0 0,-1 0 0,0 0-1,1 1 1,-1 1 0,0-1 0,1 1 0,-1 1 0,1 0 0,0 0 0,-1 0 0,-8 5 0,12-5-5,0-1 0,1 1-1,-1 0 1,1 1 0,0-1 0,0 1 0,0 0-1,0 0 1,0 0 0,1 1 0,-1-1 0,1 1-1,0 0 1,0-1 0,0 2 0,1-1 0,-1 0-1,1 0 1,0 1 0,0-1 0,1 1 0,-1 0-1,1 0 1,0-1 0,0 1 0,1 0 0,0 0-1,-1 0 1,1 0 0,1 0 0,0 6 0,0-8 0,1 1 0,-1 0 0,0-1 0,1 1 1,0-1-1,0 1 0,0-1 0,0 0 0,1 0 0,-1 0 1,1 0-1,0-1 0,-1 1 0,1-1 0,1 1 0,-1-1 1,0 0-1,0 0 0,1 0 0,-1-1 0,1 1 1,0-1-1,-1 0 0,1 0 0,5 0 0,11 3 3,0-1 0,0-1 0,31-2 0,-41 0-3,-5 1 1,-1-1 1,1-1 0,-1 1-1,0-1 1,1 0-1,-1 0 1,1 0 0,-1 0-1,0-1 1,0 1 0,0-1-1,0 0 1,5-4-1,-7 4 1,1-1-1,-1 1 0,1-1 1,-1 0-1,0 0 0,0 0 1,0 0-1,0 0 0,-1 0 1,1-1-1,-1 1 0,0 0 1,0-1-1,0 1 0,0-1 1,0-6-1,0-4-1,1 0 0,-2 1 0,0-1 0,-1 0 0,0 0 0,-3-13 0,3 24 0,0 0 0,0-1 0,0 1 0,0 0 0,0 0 0,0 1 0,-1-1 0,0 0 0,1 0 0,-1 1 0,0-1 0,0 1 0,-1-1 0,1 1 0,0 0 0,-1 0 0,1 0 0,-1 0 0,0 1 0,1-1 0,-1 1 0,0-1 0,0 1 0,0 0 0,0 0 0,0 0 0,-1 1 0,1-1 0,0 1 0,0 0 0,-5 0 0,6 0-2,0 0-1,0 0 1,-1 0 0,1 1 0,0-1-1,0 1 1,0-1 0,-1 1-1,1 0 1,0 0 0,0 0 0,0 0-1,0 1 1,1-1 0,-1 0-1,0 1 1,0-1 0,1 1 0,-1 0-1,1-1 1,-1 1 0,1 0-1,0 0 1,0 0 0,0 0 0,0 0-1,-1 3 1,-16 41-190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51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0 651 32495,'1'19'99,"0"-1"-1,5 23 1,-5-34-101,1 0 0,-1 1 1,1-1-1,1 0 0,0 0 1,0 0-1,0 0 0,0-1 1,1 1-1,1-1 0,-1 0 0,1 0 1,6 6-1,-10-11 2,0 0 0,0 0 0,1 0 0,-1-1 0,1 1 0,-1 0 0,0 0 0,1-1 0,-1 1 0,1-1 0,0 0 0,-1 1 0,1-1 0,-1 0 0,1 0 0,0 0 0,-1 0 0,1 0 0,-1 0 0,1 0 0,-1-1 0,1 1 0,0 0 0,-1-1 0,1 0 0,-1 1 0,0-1 0,1 0 0,-1 0 0,0 1 0,2-3 0,1 0 0,0-1 0,0 0 0,0 0 0,-1 0 0,1 0 0,-1-1 0,3-7 0,3-6 0,0-1 0,-2 0 0,0 0 0,5-31 0,9-84 0,-18 98 0,2 0 0,1 0 0,3 1 0,14-43 0,-21 72 0,1 2 0,-1-1 1,1 0-1,-1 0 0,1 1 0,1-1 0,-1 1 1,1 0-1,-1 0 0,10-7 0,-10 10-1,0-1-1,0 0 1,0 1-1,0-1 1,0 1-1,0 0 1,1 0-1,-1 1 1,0-1-1,1 1 0,-1-1 1,1 1-1,-1 0 1,0 0-1,1 0 1,-1 1-1,1 0 1,2 0-1,-2 1 2,-1-1 0,0 1-1,1 0 1,-1-1-1,0 2 1,0-1 0,-1 0-1,1 1 1,0-1-1,-1 1 1,0 0 0,1-1-1,-1 1 1,3 6 0,22 49 0,-26-56 5,-2-3-5,1-1 0,-1 0 0,1 1 0,-1-1 0,0 1 0,0-1 0,0 1 0,1-1 0,-2 1 0,1 0 0,0 0 0,0-1 0,0 1 0,0 0 0,-1 0 0,1 0 0,-1 0 0,1 0 0,0 1 0,-3-2 0,-34-12 22,34 14-23,0-1 0,0 1 0,0-1 0,0 1 1,0 0-1,0 1 0,-1-1 0,1 1 0,0-1 1,0 1-1,0 1 0,0-1 0,0 0 0,1 1 1,-1 0-1,0 0 0,1 0 0,-1 0 0,1 1 1,0-1-1,0 1 0,0 0 0,0 0 0,0 0 0,0 0 1,1 1-1,0-1 0,-1 1 0,1-1 0,1 1 1,-1 0-1,-2 5 0,-2 7 1,1-1 0,0 1 0,2 0 0,-1 1 0,-1 31 0,6 85 0,0-123 0,0-1 0,1 1 0,-1-1 0,2 0 0,-1 0 0,2 0 0,-1 0 0,1 0 0,0-1 0,1 1 0,0-1 0,0 0 0,1-1 0,0 1 0,0-1 0,1 0 0,0-1 0,0 0 0,0 0 0,1 0 0,0-1 0,0 0 0,0-1 0,1 1 0,0-2 0,-1 1 0,1-1 0,1-1 0,14 3 0,-8-2 0,-1-1 0,0-1 0,1 0 0,-1-1 0,0-1 0,26-5 0,-34 5 0,-1-1 0,1 0 0,0-1 0,-1 0 0,0 0 0,1 0 0,-1-1 0,0 0 0,-1 0 0,1 0 0,-1-1 0,0 0 0,0 0 0,0 0 0,-1 0 0,6-11 0,-2 3 1,-1-1-1,-1-1 1,0 1 0,-1-1-1,0 0 1,-1 0 0,-1-1 0,2-24-1,-2-16 13,-4-60 0,-1 41-13,2-21 0,-2 161 0,0-31 0,1 0 0,2 1 0,6 37 0,-5-64 0,0 0 0,1 0 0,0 0 0,0 0 0,1 0 0,0-1 0,0 1 0,11 12 0,-12-16 0,0 0 0,0 0 0,1-1 0,0 1 0,0-1 0,0 0 0,0 0 0,0 0 0,1-1 0,-1 0 0,1 0 0,0 0 0,-1 0 0,1-1 0,0 1 0,8 0 0,-4-1 0,0-1 0,0 1 0,0-2 0,0 1 0,16-4 0,-21 3 0,0-1 0,-1 1 0,1-1 0,0 0 0,0 0 0,-1 0 0,1-1 0,-1 1 0,0-1 0,0 1 0,0-1 0,0 0 0,0-1 0,3-3 0,1-5 0,1 0 0,-1 0 0,-1-1 0,0 0 0,-1 0 0,-1 0 0,0-1 0,4-20 0,-5 7 0,0-1 0,-2 1 0,-3-40 0,2 65 0,0 0 0,-1-1 0,1 1 0,-1-1 0,0 1 0,0 0 0,0-1 0,0 1 0,0 0 0,-3-4 0,4 5 0,0 1 0,-1 0 0,1 0 0,0-1 0,0 1 0,-1 0 0,1 0 0,0 0 0,0-1 0,-1 1 0,1 0 0,0 0 0,0 0 0,-1 0 0,1-1 0,0 1 0,-1 0 0,1 0 0,0 0 0,-1 0 0,1 0 0,0 0 0,-1 0 0,1 0 0,0 0 0,-1 0 0,1 0 0,0 0 0,-1 0 0,0 1 0,1-1 0,-1 1 0,0 0 0,0 0 0,0 0 0,1 0 0,-1 0 0,1 0 0,-1 0 0,1 0 0,-1 0 0,1 0 0,-1 0 0,1 0 0,-1 2 0,-9 49 0,2 0 0,2 0 0,1 56 0,1-30 0,-4 171 0,-5 82 0,15-427 0,2-34 0,6 48 0,37-149 0,-32 181 0,1 0 0,3 2 0,2 0 0,29-48 0,-42 82 0,1 1 0,0 0 0,1 0 0,11-11 0,-17 20 0,0 1 0,0-1 0,0 1 0,1 0 0,-1 0 0,1 0 0,0 0 0,0 1 0,0 0 0,0 0 0,0 1 0,1-1 0,-1 1 0,10-1 0,-13 2 0,0 0 0,0 0 0,0 0 0,1 0 0,-1 1 0,0-1 0,0 1 0,0-1 0,-1 1 0,1 0 0,0 0 0,0 0 0,0 0 0,0 0 0,-1 0 0,1 1 0,2 2 0,-1-1 0,0 1 0,0 0 0,0 0 0,-1 0 0,1 0 0,-1 1 0,2 6 0,2 6 0,-2 1 0,0-1 0,1 21 0,-2-14 0,-1 1 0,-1-1 0,-4 45 0,2-59 0,-1 1 0,0-1 0,-1 0 0,0 0 0,-1 0 0,0-1 0,0 1 0,-1-1 0,0 0 0,-1 0 0,-10 12 0,10-13 0,0-1-1,-1 1 1,-1-1 0,1-1 0,-1 1-1,0-1 1,0-1 0,-1 0-1,0 0 1,0 0 0,0-1 0,0 0-1,-1-1 1,1 0 0,-1-1 0,0 0-1,0 0 1,-13 0 0,2-1-18,15-1 9,0 1 0,1-1 0,-1 0 0,0-1 0,-9-1 0,14 2 8,1-1-1,0 1 1,-1 0 0,1 0 0,0 0 0,0-1 0,-1 1 0,1 0 0,0-1 0,0 1 0,-1 0-1,1-1 1,0 1 0,0 0 0,0-1 0,0 1 0,-1 0 0,1-1 0,0 1 0,0 0 0,0-1 0,0 1-1,0-1 1,0 1 0,0 0 0,0-1 0,0 1 0,0 0 0,0-1 0,0 1 0,0-1 0,1 1-1,-1 0 1,0-1 0,0 1 0,0 0 0,0-1 0,1 1 0,-1 0 0,0-1 0,0 1 0,1 0 0,-1 0-1,0-1 1,0 1 0,1 0 0,-1 0 0,0-1 0,1 1 0,-1 0 0,0 0 0,1 0 0,-1 0-1,1-1 1,0 1 0,16-5-2,0 0 0,0 1 0,1 1 0,-1 1 0,20-1-1,25-3 15,-20 0-9,131-26-1,-156 28-1,0-1 1,0-1-1,-1-1 0,0 0 1,-1-1-1,1-1 0,25-19 1,-35 22 3,0 0 1,-1 0 0,1-1 0,-1 1 0,-1-1 0,1 0 0,-1 0 0,0-1-1,-1 1 1,0-1 0,0 0 0,-1 0 0,0 0 0,2-10 0,0-13 9,-2 0 0,-2-47 1,0 38-17,-2-5 8,-2 0-1,-2 0 0,-2 1 1,-28-87-1,34 130-5,1 10 0,-1 16 0,2 16 0,11 270 0,-1-151 0,5 28 0,-15-187 0,0 0 0,0 0 0,0 0 0,0 0 0,0-1 0,0 1 0,1 0 0,-1 0 0,0 0 0,0 0 0,1 0 0,-1 0 0,1 0 0,-1-1 0,1 1 0,-1 0 0,2 1 0,5-10 0,5-29 0,-11 37 0,4-19 0,59-203 0,-45 166 0,49-99 0,-63 145 0,18-30 0,-22 38 0,1 1 0,-1-1 0,0 0 0,1 1 0,-1-1 0,1 1 0,0-1 0,0 1 0,-1 0 0,1-1 0,0 1 0,0 0 0,0 0 0,0 1 0,0-1 0,4-1 0,-5 2 0,0 0 0,0 1 0,0-1 0,0 0 0,0 0 0,0 1 0,0-1 0,0 1 0,0-1 0,0 1 0,0-1 0,0 1 0,-1-1 0,1 1 0,0 0 0,0-1 0,-1 1 0,1 0 0,0 0 0,-1 0 0,1-1 0,-1 1 0,1 0 0,-1 0 0,0 0 0,1 0 0,-1 0 0,0 0 0,1 0 0,-1 0 0,0 2 0,5 39 0,-5-34 0,1 147 0,-2-99 0,6 75 0,-4-127 0,0 0 0,0 0 0,1 1 0,0-1 0,0 0 0,0 0 0,0-1 0,0 1 0,1 0 0,-1-1 0,1 1 0,0-1 0,0 0 0,1 0 0,-1 0 0,1 0 0,-1-1 0,1 0 0,0 1 0,0-1 0,0 0 0,0-1 0,0 1 0,7 1 0,8 2 0,0 0 0,0-1 0,0-2 0,21 2 0,-27-3 0,1 0 0,-1-1 0,1-1 0,-1 0 0,0-1 0,16-3 0,-23 3 0,1-1 0,-1 0 0,-1 1 0,1-2 0,0 1 0,-1-1 0,1 0 0,-1 0 0,0 0 0,-1-1 0,1 1 0,-1-1 0,0 0 0,6-9 0,-4 4 0,-1-1 0,0 0 0,0 1 0,-1-2 0,-1 1 0,0 0 0,0-1 0,-1 1 0,0-13 0,1-18 0,-4-48 0,0 80 0,0-9 0,0 0 0,-2-1 0,-1 1 0,-7-24 0,8 33 0,-1 0 0,0 0 0,-1 0 0,0 0 0,0 1 0,-1 0 0,0 0 0,-1 1 0,-9-10 0,15 16 0,0 1 0,-1-1 0,1 1 0,-1 0 0,1 0 0,-1-1 0,0 1 0,1 0 0,-1 0 0,0 1 0,0-1 0,0 0 0,0 1 0,0-1 0,0 1 0,0-1 0,0 1 0,-2 0 0,3 0 0,0 0 0,-1 1 0,1-1 0,0 1 0,0-1 0,0 1 0,0 0 0,-1-1 0,1 1 0,0 0 0,0 0 0,0 0 0,1 0 0,-1 0 0,0 0 0,0 0 0,0 0 0,1 0 0,-1 0 0,0 2 0,-2 5 0,0 0 0,0 0 0,1 1 0,1-1 0,-1 0 0,0 17 0,1 8 0,0 1 0,2 0 0,2 0 0,10 51 0,-11-76 0,0 1 0,1-1 0,0 0 0,1 0 0,0 0 0,0 0 0,1 0 0,0-1 0,1 0 0,0 0 0,0 0 0,0-1 0,1 0 0,0 0 0,1-1 0,-1 0 0,1 0 0,1-1 0,-1 0 0,15 7 0,-16-10 0,0 0 0,0 0 0,0 0 0,0-1 0,0 0 0,1 0 0,13-1 0,-19 0 0,1 0 0,0-1 0,0 1 0,0-1 0,0 1 0,-1-1 0,1 0 0,0 0 0,0 0 0,-1 0 0,1-1 0,-1 1 0,1-1 0,-1 0 0,0 1 0,0-1 0,0 0 0,0 0 0,0 0 0,0-1 0,2-3 0,3-11 0,0-1 0,-1 0 0,-1-1 0,-1 1 0,-1-1 0,1-26 0,3-11 0,17-62 0,-20 102 0,1 1 0,1-1 0,0 1 0,1 0 0,12-18 0,-17 31 0,0-1 0,0 1 0,0-1 0,0 1 0,1 0 0,-1 0 0,1 0 0,-1 0 0,1 0 0,0 0 0,0 1 0,5-3 0,-6 4 0,-1-1 0,1 1 0,-1 0 0,1-1 0,0 1 0,-1 0 0,1 0 0,-1 0 0,1 0 0,-1 1 0,1-1 0,-1 0 0,1 0 0,-1 1 0,1-1 0,-1 1 0,1 0 0,-1-1 0,1 1 0,-1 0 0,0 0 0,0 0 0,1 0 0,-1 0 0,0 0 0,0 0 0,0 0 0,0 1 0,1 1 0,4 7 0,0 1 0,-1 0 0,0 0 0,-1 1 0,0-1 0,-1 1 0,3 23 0,5 91 0,-11-107 0,1 7 0,0-1 0,2 0 0,0 0 0,11 36 0,-12-54 0,0-1 0,1 1 0,0-1 0,0 0 0,1 0 0,0 0 0,0 0 0,0 0 0,1-1 0,-1 0 0,1 0 0,1 0 0,-1-1 0,1 1 0,-1-1 0,1-1 0,0 1 0,1-1 0,-1 0 0,14 4 0,2-2 0,1-1 0,-1-1 0,1-1 0,0-1 0,27-2 0,-45 1 0,0-1 1,-1 1-1,1-1 0,0 0 0,-1 0 1,1 0-1,-1-1 0,0 1 0,1-1 1,-1 0-1,0 0 0,0-1 0,0 1 1,0-1-1,-1 0 0,1 0 0,-1 0 1,3-4-1,-1 1-7,-1 0 1,-1 1 0,1-1-1,-1-1 1,0 1-1,-1 0 1,1-1 0,-1 0-1,-1 1 1,1-1-1,0-13 1,-1 14-164,-1 0-1,0 0 1,0 0 0,-1 1-1,-1-11 1,-17-23-4050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2:51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58 32495,'-1'-3'7,"0"0"1,-1 1-1,0-1 1,1 1-1,-1 0 1,0-1-1,0 1 1,-1 0-1,1 0 1,0 0-1,-1 0 1,1 1-1,-1-1 1,1 1-1,-1-1 1,0 1-1,0 0 1,1 0-1,-1 0 1,0 1-1,0-1 1,0 1-1,0-1 1,0 1-1,0 0 1,0 0-1,0 0 1,0 1-1,0-1 1,0 1-1,-6 1 1,6-1-8,-1 0 0,1 1 0,-1-1 0,1 1 0,0 0 0,0 0 0,0 0 0,0 0 0,0 0 0,0 1 0,1 0 0,-1-1 0,1 1 0,0 0 0,0 0 0,0 0 0,0 0 0,0 0 0,0 1 0,1-1 0,0 1 0,0-1 0,0 1 0,-1 5 0,-1 6 0,1-1 0,0 0 0,1 1 0,0 0 0,2 14 0,0-26 0,-1 1 0,1-1 0,-1 1 0,1-1 0,0 0 0,0 1 0,1-1 0,-1 0 0,1 0-1,-1 0 1,1 0 0,0 0 0,0 0 0,0-1 0,1 1 0,-1-1 0,1 1 0,-1-1 0,1 0 0,0 0 0,0 0 0,0 0 0,0 0 0,0-1 0,0 0 0,0 1 0,0-1 0,5 1 0,8 1 5,-1 0 1,1-1-1,-1-1 1,32-2 0,-44 1-6,0 0 0,1 0 0,-1 0 0,0-1 1,1 1-1,-1-1 0,0 0 0,0 0 0,0 0 1,0-1-1,0 1 0,0-1 0,0 0 0,0 1 1,0-1-1,-1-1 0,1 1 0,-1 0 0,0 0 1,1-1-1,-1 0 0,0 1 0,-1-1 0,1 0 1,0 0-1,-1 0 0,1 0 0,0-4 0,1-5 0,0 0 0,-1-1 0,-1 0 0,0 1 0,0-1 0,-2-14 0,1 21 0,-1 1 0,1-1 0,-1 0 0,0 1 0,-1-1 0,1 1 0,-1-1 0,0 1 0,-1 0 0,1 0 0,-1 0 0,0 0 0,0 0 0,0 0 0,-1 1 0,-6-7 0,6 8 0,1 1 0,-1-1 0,1 1-1,-1 0 1,0 0 0,0 0 0,0 0-1,0 1 1,-1 0 0,1 0 0,0 0-1,0 0 1,-1 0 0,1 1 0,-1 0-1,1 0 1,0 0 0,-1 0 0,1 1-1,0 0 1,-1 0 0,-6 3 0,6-3-12,0 2 0,0-1 1,1 1-1,-1-1 0,1 1 1,0 0-1,-5 5 0,-31 34-353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3:5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10 525 32495,'-8'126'272,"8"-123"-272,-1 12 0,0 0 0,1 0 0,1 0 0,0 0 0,6 24 0,-6-35 0,0-1 0,0 1 0,1-1 0,-1 0 0,1 1 0,0-1 0,0 0 0,0 0 0,0-1 0,1 1 0,-1 0 0,1-1 0,0 1 0,-1-1 0,1 0 0,0 0 0,0 0 0,1 0 0,-1-1 0,0 1 0,1-1 0,-1 0 0,0 0 0,1 0 0,0 0 0,-1 0 0,1-1 0,-1 0 0,5 0 0,-4 1 0,0-1 0,0 0 0,0 0 0,0-1 0,0 1 0,0-1 0,0 0 0,0 0 0,0 0 0,-1-1 0,1 1 0,0-1 0,-1 0 0,1 0 0,-1 0 0,0 0 0,5-5 0,-1 0 0,-1-1 0,-1 0 0,1 0 0,-1 0 0,-1 0 0,6-14 0,2-8 0,0 0 0,-3-1 0,8-38 0,8-97 0,-17 104 0,2 1 0,20-68 0,-28 123 0,1-1 0,-1 0 0,2 0 0,-1 1 0,1 0 0,0-1 0,6-6 0,-9 12 0,-1 0 0,1 0 0,0 0 0,0 0 0,0 0 0,0 0 0,1 0 0,-1 0 0,0 1 0,0-1 0,0 0 0,1 1 0,-1-1 0,0 1 0,1-1 0,-1 1 0,0 0 0,1-1 0,-1 1 0,1 0 0,-1 0 0,1 0 0,-1 0 0,0 0 0,1 0 0,-1 1 0,1-1 0,-1 0 0,0 1 0,1-1 0,-1 1 0,0-1 0,1 1 0,-1 0 0,0-1 0,0 1 0,0 0 0,0 0 0,0 0 0,0 0 0,0 0 0,2 2 0,0 1 0,1 1 0,-1-1 0,0 1 0,-1 0 0,1-1 0,-1 1 0,2 6 0,-6-21 0,2 8 0,0 1 0,0-1 0,-1 1 0,1-1 0,0 1 0,-1 0 0,0-1 0,1 1 0,-1-1 0,1 1 0,-1 0 0,0 0 0,0-1 0,0 1 0,0 0 0,0 0 0,0 0 0,0 0 0,0 0 0,0 0 0,-1 0 0,1 1 0,-3-2 0,1 0 0,-1 0 0,1 1 0,-1 0 0,1 0 0,-1 0 0,1 0 0,-1 0 0,0 1 0,0-1 0,1 1 0,-1 0 0,0 1 0,0-1 0,1 0 0,-1 1 0,0 0 0,1 0 0,-1 0 0,1 0 0,-1 1 0,1 0 0,-1-1 0,1 1 0,0 0 0,0 0 0,0 1 0,0-1 0,0 1 0,1-1 0,-5 7 0,-3 3 0,1 1 0,1 0 0,0 0 0,0 1 0,2 0 0,-7 17 0,2 4 0,2 0 0,1 0 0,2 0 0,1 1 0,2 0 0,2 0 0,1 0 0,6 47 0,-4-70 0,0 0 0,1 0 0,0-1 0,1 1 0,0-1 0,1 0 0,0 0 0,1-1 0,1 0 0,10 15 0,-12-19 0,1-1 0,-1 1 0,1-1 0,1 0 0,-1 0 0,1-1 0,0 0 0,1 0 0,-1-1 0,1 0 0,0 0 0,0-1 0,0 0 0,0 0 0,0-1 0,13 3 0,-9-4 0,0 0 0,-1 0 0,1-1 0,0 0 0,0-1 0,0-1 0,0 0 0,0 0 0,12-5 0,-17 4 0,1-1 0,-1 1 0,0-1 0,0-1 0,0 1 0,-1-1 0,0-1 0,0 1 0,0-1 0,-1 0 0,1 0 0,-1 0 0,-1-1 0,6-9 0,-4 3 0,0 0 0,-1 0 0,0-1 0,-1 1 0,-1-1 0,0 0 0,2-23 0,-3-104 0,-4 79 0,4 38 0,-2 19 0,1 0 0,-1-1 0,1 1 0,-2 0 0,1-1 0,0 1 0,-1-1 0,0 1 0,-2-6 0,2 10 0,1 1 0,0 0 0,0 0 0,0 0 0,0 0 0,0 0 0,0 0 0,-1-1 0,1 1 0,0 0 0,0 0 0,0 0 0,0 0 0,-1 0 0,1 0 0,0 0 0,0 0 0,0 0 0,-1 0 0,1 0 0,0 0 0,0 0 0,0 0 0,-1 0 0,1 0 0,0 0 0,0 0 0,0 0 0,0 0 0,-1 0 0,1 0 0,0 0 0,0 0 0,0 0 0,0 0 0,-1 1 0,1-1 0,0 0 0,0 0 0,0 0 0,0 0 0,0 0 0,0 1 0,-1-1 0,1 0 0,0 0 0,0 0 0,0 0 0,0 1 0,0-1 0,0 0 0,0 0 0,0 0 0,0 0 0,0 1 0,0-1 0,-3 13 0,1 0 0,0 0 0,1 0 0,1 0 0,1 20 0,0-1 0,-2 8 0,0-19 0,0 0 0,2 0 0,0 0 0,9 40 0,-9-56 0,1-1 0,-1 1 0,1-1 0,0 1 0,0-1 0,0 0 0,1 0 0,0 0 0,0 0 0,0 0 0,0-1 0,0 1 0,1-1 0,-1 0 0,1 0 0,0 0 0,0 0 0,0-1 0,0 0 0,1 0 0,-1 0 0,1 0 0,-1 0 0,1-1 0,-1 0 0,11 1 0,-8-1 0,1 0 0,0-1 0,-1 1 0,1-2 0,0 1 0,-1-1 0,1 0 0,13-4 0,-17 3 0,1 0 0,0-1 0,-1 1 0,0-1 0,1 0 0,-1 0 0,0 0 0,-1 0 0,1-1 0,0 0 0,-1 1 0,0-1 0,0-1 0,2-3 0,4-8 0,-2 1 0,0-1 0,0 0 0,-2-1 0,0 1 0,-1-1 0,0 0 0,0-23 0,0-21 0,-5-61 0,0 47 0,1 53 0,0 42 0,2 233 0,-10 390 0,7-612 0,0 1 0,-1 0 0,-2 0 0,-1 0 0,-14 51 0,13-76 0,4-19 0,1-28 0,1 33 0,0-50 0,-1-66 0,17-128 0,3 108 0,54-208 0,-68 334 0,-3 7 0,1-1 0,0 1 0,1 0 0,0 0 0,1 0 0,0 1 0,0-1 0,10-11 0,-15 20 0,1 0 0,0 1 0,0-1 0,0 1 0,-1-1 0,1 1 0,0 0 0,0-1 0,0 1 0,0 0 0,0 0 0,0-1 0,0 1 0,0 0 0,0 0 0,0 0 0,0 0 0,0 0 0,0 0 0,0 0 0,0 1 0,0-1 0,-1 0 0,3 1 0,21 14 0,-10 0 0,-1 0 0,0 2 0,-1-1 0,-1 1 0,0 1 0,-2 0 0,0 1 0,-1-1 0,-1 2 0,0-1 0,-2 1 0,0 0 0,-1 0 0,-1 0 0,0 32 0,-3-47 0,0 0 0,0 1 0,-1-1 0,1 0 0,-1 0 0,-1 0 0,1-1 0,-1 1 0,1 0 0,-1 0 0,-1-1 0,1 1 0,-1-1 0,0 0 0,-4 6 0,1-5 0,1 0 0,-1 0 0,0 0 0,0-1 0,-1 0 0,1-1 0,-1 0 0,0 1 0,0-2 0,-7 3 0,1-1 0,0-1 0,0 0 0,0 0 0,0-2 0,-1 1 0,-18-2 0,76 0 0,-7 2 0,1-3 0,-1-1 0,51-9 0,-77 8 0,0 1 0,0-2 0,0 1 0,-1-2 0,0 1 0,0-1 0,0-1 0,0 0 0,-1 0 0,0-1 0,0 0 0,-1 0 0,1-1 0,-2 0 0,1-1 0,6-10 0,-6 5 0,0-1 0,-1 1 0,-1-1 0,-1 0 0,0-1 0,-1 1 0,0-1 0,-1 0 0,0-18 0,0-24 0,-4-68 0,-1 85 0,1 7 0,-2 1 0,-2 0 0,0 0 0,-3 0 0,-14-40 0,17 89 0,-2 78 0,7 111 0,2-82 0,-3-56 0,0-15 0,8 89 0,-6-137 0,0 1 0,0 0 0,0-1 0,0 1 0,1-1 0,0 1 0,0-1 0,2 5 0,-3-9 0,-1 1 0,1-1 0,-1 1 0,1 0 0,-1-1 0,1 1 0,0-1 0,-1 1 0,1-1 0,-1 0 0,1 1 0,0-1 0,0 1 0,-1-1 0,1 0 0,0 0 0,0 1 0,-1-1 0,1 0 0,0 0 0,0 0 0,0 0 0,1 0 0,0-1 0,-1 1 0,1-1 0,-1 0 0,1 1 0,-1-1 0,0 0 0,1 0 0,-1 0 0,0 0 0,0 0 0,1 0 0,-1-1 0,0 1 0,1-2 0,7-9 0,0-1 0,-1-1 0,0 1 0,11-30 0,18-69 0,-23 69 0,0-3 0,-6 17 0,1 1 0,2 0 0,0 1 0,23-40 0,-33 67 0,-1-1 0,0 1 0,0-1 0,0 1 0,0-1 0,0 1 0,1-1 0,-1 1 0,0-1 0,0 1 0,1 0 0,-1-1 0,0 1 0,1 0 0,-1-1 0,0 1 0,1 0 0,-1-1 0,1 1 0,-1 0 0,0-1 0,1 1 0,-1 0 0,1 0 0,-1 0 0,1 0 0,-1-1 0,1 1 0,-1 0 0,1 0 0,-1 0 0,1 0 0,-1 0 0,1 0 0,-1 0 0,1 0 0,-1 0 0,1 0 0,-1 1 0,0-1 0,1 0 0,-1 0 0,1 0 0,-1 1 0,1-1 0,-1 0 0,0 0 0,1 1 0,-1-1 0,1 0 0,-1 1 0,0-1 0,1 0 0,-1 1 0,0-1 0,0 1 0,1-1 0,-1 1 0,0-1 0,0 0 0,0 1 0,1-1 0,-1 1 0,0-1 0,0 2 0,8 34 0,-8-34 0,6 57 0,-4 0 0,-5 69 0,-6-40 0,5-54 0,-1 38 0,5-70 0,0 1 0,0-1 0,0 0 0,1 0 0,-1 0 0,1 1 0,-1-1 0,1 0 0,0 0 0,0 0 0,0 0 0,0 0 0,0 0 0,0-1 0,1 1 0,-1 0 0,1-1 0,-1 1 0,1 0 0,2 1 0,0 0 0,1-1 0,-1 0 0,1 1 0,-1-2 0,1 1 0,0 0 0,-1-1 0,1 0 0,5 0 0,8 1 0,-1-1 0,1-1 0,-1-1 0,26-5 0,-31 4 0,-1-1 0,0-1 0,1 0 0,-2 0 0,1-1 0,0 0 0,-1-1 0,0 0 0,0-1 0,-1 0 0,0-1 0,0 0 0,-1 0 0,0-1 0,0 0 0,-1 0 0,7-13 0,-3 5 0,-1-1 0,-1 0 0,-1-1 0,-1 1 0,0-2 0,-1 1 0,-1-1 0,-1 0 0,1-25 0,-4 32 0,3-26 0,-4-55 0,0 86 0,-1 0 0,1-1 0,-2 1 0,1 0 0,-1-1 0,-1 1 0,1 0 0,-1 1 0,-1-1 0,1 0 0,-1 1 0,-10-13 0,13 18 0,-1 0 0,0 0 0,0 0 0,0 1 0,0-1 0,0 1 0,0-1 0,0 1 0,0 0 0,0 0 0,-1 0 0,1 0 0,-1 0 0,1 0 0,-1 1 0,1-1 0,-1 1 0,1 0 0,-1 0 0,1-1 0,-1 2 0,1-1 0,-1 0 0,1 0 0,-1 1 0,1 0 0,-1-1 0,1 1 0,0 0 0,-1 0 0,1 0 0,0 1 0,0-1 0,0 0 0,0 1 0,0 0 0,0-1 0,0 1 0,0 0 0,1 0 0,-1 0 0,0 0 0,1 0 0,0 0 0,0 0 0,0 1 0,-2 2 0,-2 11 0,-1 1 0,2-1 0,0 1 0,1 0 0,-1 28 0,5 90 0,-1-119 0,1-2 0,0 0 0,1-1 0,0 1 0,1-1 0,1 0 0,0 0 0,1 0 0,0 0 0,9 15 0,-11-22 0,1 0 0,0 0 0,1-1 0,-1 1 0,1-1 0,0-1 0,0 1 0,0-1 0,1 1 0,0-1 0,-1-1 0,1 1 0,1-1 0,-1 0 0,0-1 0,1 1 0,0-1 0,-1-1 0,1 1 0,10 0 0,-6-1 0,-1 0 0,1-1 0,0 0 0,0-1 0,0 0 0,16-5 0,-22 5 0,0-1 0,-1 0 0,1 0 0,-1 0 0,1-1 0,-1 1 0,0-1 0,0 0 0,0-1 0,0 1 0,-1-1 0,1 1 0,-1-1 0,0 0 0,0 0 0,3-7 0,6-16 0,-1 0 0,-2-1 0,0 0 0,-2 0 0,-1-1 0,2-37 0,-2 25 0,20-78 0,-25 115 0,1-1 0,0 1 0,0-1 0,0 1 0,0 0 0,0-1 0,1 1 0,0 1 0,3-5 0,-4 6 0,0 0 0,0 1 0,1 0 0,-1-1 0,0 1 0,0 0 0,1 0 0,-1 0 0,0 1 0,1-1 0,-1 0 0,1 1 0,-1 0 0,1-1 0,-1 1 0,1 0 0,4 1 0,-5-1 0,1 1 0,-1 0 0,1 0 0,-1 0 0,0 0 0,1 0 0,-1 1 0,0-1 0,0 1 0,0 0 0,0-1 0,0 1 0,0 0 0,-1 0 0,1 0 0,0 0 0,-1 0 0,0 0 0,1 1 0,-1-1 0,0 0 0,0 1 0,0-1 0,-1 1 0,1-1 0,0 5 0,3 10 0,-1-1 0,1 30 0,-3 6 0,-2-29 0,2-1 0,0 1 0,2 0 0,8 34 0,-10-52 0,1 1 0,-1-1 0,1-1 0,1 1 0,-1 0 0,1 0 0,-1-1 0,1 0 0,1 1 0,-1-1 0,1 0 0,-1 0 0,1-1 0,0 1 0,1-1 0,-1 0 0,0 0 0,1-1 0,0 1 0,0-1 0,-1 0 0,1 0 0,0 0 0,10 1 0,-2-1 3,1 0-1,25-1 1,-36-1-9,0 0 0,0 0 0,0 0 0,0 0 1,0-1-1,0 1 0,0-1 0,0 0 0,0 0 0,0 0 0,0 0 0,0-1 0,0 1 0,-1-1 1,1 0-1,-1 0 0,1 0 0,2-2 0,8-28-386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4:00.3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75 32639,'-5'-1'6,"-12"-3"12,-1 1 0,0 1 0,0 1 0,-31 1 0,46 0-17,-1 1 0,1-1 0,0 1 0,-1-1 0,1 1 0,0 0 0,0 0 0,0 1 0,0-1 0,0 1 0,0-1 0,0 1 0,0 0 0,0 0 0,1 0 0,-1 0 0,1 1 0,0-1 0,0 1 0,0 0 0,0-1 0,0 1 0,0 0 0,1 0 0,-1 0 0,1 0 0,0 0 0,0 1 0,0-1 0,0 0 0,0 6 0,0-4-1,1 0 0,-1 0 0,1 0 0,1 0 0,-1 0 0,1 0 0,0 1 0,0-1 0,0-1 0,1 1 0,-1 0 0,1 0 0,0 0 0,1-1 0,4 8 0,-2-6 0,-1-1 0,2 1 0,-1-1 0,1 0 0,0-1 0,0 1 0,0-1 0,0 0 0,13 5 0,0-1 0,0-2 0,1 0 0,0-1 0,0-1 0,1-1 0,39 2 0,-49-5 0,0 0 0,0 0 0,0-1 0,-1 0 0,1-1 0,19-5 0,-26 5 0,0 0 0,-1 0 0,1 0 0,0 0 0,-1-1 0,0 1 0,1-1 0,-1 0 0,0 0 0,-1 0 0,1 0 0,0-1 0,-1 1 0,0-1 0,0 0 0,0 0 0,0 1 0,0-1 0,-1 0 0,2-5 0,-1 1 0,0 0 0,-1-1 0,1 1 0,-2 0 0,1 0 0,-1 0 0,0-1 0,-1 1 0,0 0 0,0 0 0,-1 0 0,0 0 0,0 0 0,-1 0 0,0 0 0,-7-12 0,6 14 0,0 0 0,0 0 0,0 1 0,-1-1 0,0 1 0,0 0 0,0 1 0,-1 0 0,0-1 0,0 1 0,0 1 0,0 0 0,0-1 0,-1 2 0,1-1 0,-1 1 0,0 0 0,0 0 0,-11 0 0,14 1 4,0 1 1,0 0-1,0 0 0,0 0 1,1 0-1,-1 0 0,0 1 1,0 0-1,0 0 0,1 0 0,-1 0 1,1 1-1,-1-1 0,1 1 1,-1 0-1,1 0 0,0 0 1,0 1-1,0-1 0,0 1 1,0 0-1,1-1 0,-1 1 1,-3 6-1,1 0-163,1 0 1,0 0 0,0 0-1,1 0 1,0 1-1,0-1 1,1 1-1,-1 17 1,0 39-6176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4:01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22 31679,'-10'-14'739,"10"14"-730,0 0-1,0 0 1,0-1 0,0 1 0,0 0 0,0-1 0,0 1 0,0 0-1,0 0 1,1-1 0,-1 1 0,0 0 0,0 0 0,0-1 0,0 1-1,1 0 1,-1 0 0,0 0 0,0-1 0,0 1 0,1 0 0,-1 0-1,0 0 1,0 0 0,1-1 0,-1 1 0,0 0 0,0 0 0,1 0-1,-1 0 1,0 0 0,1 0 0,3-1-5,0 1 0,-1 0-1,1 0 1,0 0 0,0 0 0,0 1 0,5 1-1,28 8 4,-1 2 0,0 2-1,36 18 1,14 6-7,10 2 0,355 137 0,-329-135 0,215 43 0,-276-76 0,-61-9 0,1 0 0,-1 0 0,0-1 0,1 1 0,-1 0 0,0 0 0,0 0 0,1 0 0,-1 0 0,0 0 0,0 0 0,1-1 0,-1 1 0,0 0 0,0 0 0,0 0 0,1 0 0,-1-1 0,0 1 0,0 0 0,0 0 0,0-1 0,1 1 0,-1 0 0,0 0 0,0-1 0,0 1 0,0 0 0,0 0 0,0-1 0,0 1 0,0 0 0,0 0 0,0-1 0,0 1 0,0 0 0,0-1 0,0 1 0,0 0 0,0 0 0,0-1 0,0 1 0,0 0 0,0 0 0,-1-1 0,-2-11 0,-3-1 0,-1 1 0,0 0 0,0 0 0,-1 1 0,-14-14 0,-55-54 0,56 58 0,-12-10 0,-1 0 0,-1 2 0,-2 2 0,-70-40 0,107 67 0,0 0 0,0 0 0,0 0 0,0 0 0,0 0 0,0 0 0,-1 0 0,1 0 0,0 0 0,0 0 0,0 0 0,0 0 0,0 0 0,0 0 0,-1 0 0,1 0 0,0 1 0,0-1 0,0 0 0,0 0 0,0 0 0,0 0 0,0 0 0,-1 0 0,1 0 0,0 0 0,0 0 0,0 0 0,0 1 0,0-1 0,0 0 0,0 0 0,0 0 0,0 0 0,0 0 0,0 0 0,0 0 0,0 1 0,0-1 0,0 0 0,0 0 0,0 0 0,0 0 0,0 0 0,0 0 0,0 1 0,0-1 0,0 0 0,0 0 0,0 0 0,0 0 0,0 0 0,0 0 0,0 1 0,0-1 0,0 0 0,0 0 0,0 0 0,0 0 0,0 0 0,0 0 0,1 0 0,-1 0 0,0 1 0,0-1 0,0 0 0,0 0 0,0 0 0,0 0 0,8 13 0,32 31 0,2-3 0,55 44 0,-28-26 0,-55-47 0,14 12 0,-1 0 0,-2 2 0,25 32 0,-44-50 0,0 1 0,-1 0 0,0 0 0,0 0 0,-1 0 0,0 1 0,0-1 0,-1 1 0,-1 0 0,0 0 0,0 0 0,-1 1 0,0-1 0,-1 0 0,-1 18 0,0-21 0,-1-1 0,0 1 0,-1 0 0,1-1 0,-1 0 0,0 1 0,-1-1 0,0-1 0,1 1 0,-2 0 0,1-1 0,-1 0 0,0 0 0,-8 7 0,-11 6 0,0 0 0,-27 14 0,41-26 0,-36 20-240,-93 38 0,93-47-1969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4:03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26 588 32463,'-1'-71'136,"7"-145"32,-5 206-168,-1 8 0,-1 1 0,1-1 0,1 1 0,-1-1 0,0 1 0,0-1 0,1 1 0,-1 0 0,0-1 0,1 1 0,-1 0 0,1-1 0,0 1 0,-1 0 0,1-1 0,1 0 0,0 2 0,-1 5 0,10 185 0,12 136 0,-5-94 0,-24-267 0,-12-39 0,-4-17 0,10 10 0,3 0 0,4-1 0,8-133 0,-2 205 0,0-1 0,0 1 0,1 0 0,0 0 0,1 0 0,0 1 0,0-1 0,1 1 0,1 0 0,-1-1 0,7-7 0,-7 12 0,0 0 0,1 1 0,-1-1 0,1 1 0,0 0 0,0 1 0,0-1 0,0 1 0,1 0 0,-1 0 0,1 1 0,0-1 0,0 1 0,0 1 0,0-1 0,0 1 0,0 0 0,11 0 0,-2 0 0,2 0 0,-1 1 0,28 4 0,-39-3 0,-1 0 0,1 0 0,0 1 0,0 0 0,-1-1 0,1 2 0,-1-1 0,0 1 0,1-1 0,-1 1 0,0 0 0,-1 0 0,1 1 0,0-1 0,-1 1 0,3 4 0,0 2 0,-1-1 0,-1 1 0,0 0 0,0 0 0,-1 0 0,0 0 0,0 1 0,-2-1 0,1 1 0,-1 0 0,-1-1 0,0 1 0,0 0 0,-1 0 0,0-1 0,-1 1 0,0-1 0,-1 1 0,0-1 0,-1 0 0,0 0 0,-1 0 0,1-1 0,-10 13 0,2-7 0,-2-1 0,0 0 0,0-1 0,-1 0 0,-1-1 0,0-1 0,-35 18 0,9-9 0,0-2 0,-57 15 0,104-42 0,11-6 0,-15 15 0,18-18 0,0 2 0,1 1 0,1 0 0,0 1 0,38-18 0,-58 32 0,0-1 0,-1 1 0,1-1 0,0 1 0,0 0 0,0-1 0,0 1 0,0 0 0,0-1 0,0 1 0,-1 0 0,1 0 0,0 0 0,0 0 0,0 0 0,0 0 0,0 0 0,0 0 0,0 0 0,0 1 0,0-1 0,0 0 0,0 1 0,0-1 0,-1 0 0,1 1 0,0-1 0,0 1 0,0-1 0,-1 1 0,1 0 0,0-1 0,1 2 0,-1 1 0,-1 0 0,1 0 0,0 0 0,-1 1 0,1-1 0,-1 0 0,0 0 0,0 5 0,0-2 0,-1 47 0,-1-22 0,2-1 0,1 0 0,8 45 0,-7-66 0,0-1 0,1 1 0,0 0 0,0 0 0,1-1 0,0 0 0,1 0 0,0 0 0,0 0 0,0-1 0,1 0 0,0 0 0,1 0 0,-1-1 0,16 11 0,-14-12 0,0 1 0,1-1 0,0 0 0,0-1 0,0 0 0,1-1 0,-1 0 0,1 0 0,0-1 0,-1 0 0,1-1 0,0 0 0,0-1 0,0 0 0,14-1 0,-22 0 0,-1 1 0,1-1 0,0 0 0,-1 0 0,1 0 0,-1 0 0,1 0 0,-1 0 0,1 0 0,-1 0 0,0 0 0,0-1 0,0 1 0,1-1 0,-1 1 0,0-1 0,-1 1 0,1-1 0,0 1 0,0-1 0,0-2 0,9-42 0,-9 40 0,9-90 0,-7 61 0,1 0 0,1 0 0,18-57 0,-23 90 0,1 0 0,0-1 0,-1 1 0,1-1 0,1 1 0,-1 0 0,0 0 0,0 0 0,1-1 0,-1 1 0,1 1 0,0-1 0,0 0 0,-1 0 0,1 1 0,0-1 0,0 1 0,1-1 0,-1 1 0,0 0 0,0 0 0,1 0 0,-1 0 0,1 0 0,-1 1 0,0-1 0,1 1 0,0-1 0,-1 1 0,4 0 0,1 1 0,0 1 0,1-1 0,-1 1 0,0 1 0,0-1 0,0 1 0,-1 1 0,10 5 0,-4-5 0,-12-10 0,-13-14 0,8 15 0,1 1 0,-1 0 0,0 0 0,0 0 0,-1 1 0,1-1 0,-1 1 0,0 1 0,0-1 0,0 1 0,0 0 0,0 0 0,0 1 0,-7-1 0,8 1 0,1 1 0,-1 0 0,1 0 0,-1 0 0,1 0 0,-1 1 0,1 0 0,0-1 0,-1 2 0,1-1 0,0 0 0,0 1 0,0 0 0,0 0 0,0 0 0,0 1 0,0-1 0,1 1 0,-1 0 0,1 0 0,-4 5 0,0 0 0,2 1 0,-1 0 0,1 0 0,1 1 0,0-1 0,0 1 0,0 0 0,2 0 0,-1 1 0,-1 11 0,0 16 0,2 54 0,2-91 0,-1 6 0,2 1 0,-1 0 0,1 0 0,0-1 0,0 1 0,1-1 0,0 1 0,1-1 0,0 1 0,0-1 0,0 0 0,1-1 0,0 1 0,0 0 0,1-1 0,-1 0 0,1 0 0,1-1 0,-1 1 0,1-1 0,0 0 0,0-1 0,1 1 0,-1-1 0,1 0 0,0-1 0,0 0 0,0 0 0,1 0 0,-1-1 0,11 2 0,47 3 0,-62-7 0,0 0 0,0 0 0,0 0 0,0 0 0,0-1 0,0 1 0,0-1 0,0 0 0,0 1 0,-1-1 0,1-1 0,0 1 0,-1 0 0,1-1 0,0 1 0,-1-1 0,0 0 0,5-4 0,-3-1 0,-1 1 0,1-1 0,-1 0 0,-1-1 0,1 1 0,-1 0 0,0-1 0,0-9 0,5-68 0,-6 55 0,1 9 0,5-165 0,-7 219 0,1 0 0,2 0 0,11 51 0,-11-72 0,1-1 0,0 0 0,0 0 0,1 0 0,1 0 0,6 10 0,-8-16 0,0 0 0,0 0 0,0 0 0,1 0 0,0-1 0,0 0 0,0 0 0,0 0 0,1-1 0,-1 1 0,1-1 0,7 2 0,-10-3 0,1-1 0,0 0 0,-1 0 0,1 0 0,0-1 0,-1 1 0,1-1 0,0 0 0,0 0 0,-1 0 0,1 0 0,0-1 0,7-1 0,-9 1 0,0 0 0,0-1 0,0 1 0,1 0 0,-1 0 0,-1-1 0,1 1 0,0-1 0,0 0 0,0 0 0,-1 1 0,1-1 0,-1 0 0,1 0 0,-1 0 0,0-1 0,0 1 0,0 0 0,0 0 0,1-4 0,8-43 0,-2 0 0,-1-1 0,-2-88 0,-1 45 0,-3 58 0,0 15 0,-1 49 0,-1 60 0,5 127 0,-3-203 0,1 0 0,1 0 0,0 0 0,1 0 0,0-1 0,1 0 0,0 1 0,14 21 0,-15-28 0,0-1 0,0 1 0,0-1 0,1 0 0,-1 0 0,1-1 0,0 0 0,1 0 0,-1 0 0,1 0 0,-1-1 0,1 0 0,0 0 0,1 0 0,-1-1 0,0 0 0,1 0 0,-1-1 0,10 2 0,-5-2 0,-1-1 0,0 0 0,1 0 0,-1-1 0,0-1 0,0 0 0,0 0 0,0-1 0,12-4 0,-14 3 0,-1 0 0,1-1 0,-1 1 0,0-2 0,0 1 0,-1-1 0,0 0 0,0 0 0,0 0 0,0-1 0,5-9 0,0-4 0,0 1 0,-1-2 0,-1 0 0,0 0 0,-2 0 0,5-24 0,18-137 0,-15-205 0,-15 320 0,0 52 0,1 7 0,-1 1 0,0-1 0,-1 0 0,0 1 0,-2-11 0,3 17 0,-1 0 0,1-1 0,-1 1 0,1 0 0,-1-1 0,0 1 0,0 0 0,1 0 0,-1 0 0,0 0 0,0 0 0,0 0 0,0 0 0,0 0 0,0 0 0,0 0 0,-1 0 0,1 1 0,0-1 0,0 0 0,-1 1 0,1-1 0,0 1 0,-1 0 0,1-1 0,-1 1 0,1 0 0,0 0 0,-1 0 0,1 0 0,-1 0 0,1 0 0,-3 1 0,1 0 0,0 0 0,0 0 0,0 0 0,0 1 0,0-1 0,0 1 0,0 0 0,0 0 0,1 0 0,-1 0 0,1 0 0,0 1 0,-1-1 0,1 1 0,0-1 0,1 1 0,-1 0 0,0 0 0,1 0 0,-2 4 0,-5 11 0,1-1 0,-5 24 0,11-36 0,-8 39 0,2 0 0,2 0 0,2 1 0,3 61 0,0-57 0,1-5 0,1-1 0,3 1 0,1-1 0,19 68 0,-16-82 0,1-1 0,1-1 0,2 0 0,0 0 0,2-1 0,1-1 0,31 38 0,-44-59 0,1 0 0,-1 0 0,1 0 0,0-1 0,0 0 0,0 1 0,0-1 0,8 4 0,-12-7-5,0 0 1,1 0-1,-1 0 0,0 0 1,0 0-1,0 0 0,1 0 1,-1 0-1,0-1 0,0 1 1,0 0-1,0 0 0,1 0 1,-1 0-1,0 0 0,0 0 1,0 0-1,0 0 0,1 0 1,-1 0-1,0-1 0,0 1 1,0 0-1,0 0 0,0 0 0,1 0 1,-1 0-1,0-1 0,0 1 1,0 0-1,0 0 0,0 0 1,0 0-1,0-1 0,0 1 1,0 0-1,0 0 0,0 0 1,0 0-1,0-1 0,0 1 1,0 0-1,0 0 0,0 0 1,0-1-1,0 1 0,0 0 1,0 0-1,0 0 0,0 0 1,0-1-1,0 1 0,0 0 1,-1 0-1,1 0 0,0 0 1,0-1-1,0-3-279,0-28-2042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4:03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75 32543,'-12'-11'35,"-1"1"0,0 1 0,-1 0-1,-15-7 1,21 12-33,0 1 0,0 0 0,0 0-1,0 1 1,-1 1 0,1-1 0,-1 1-1,1 0 1,-12 1 0,19 0-2,-1 1 0,1-1 0,-1 0 0,1 0 0,0 0 0,-1 1 0,1-1 0,0 1 0,-1-1 0,1 1 0,0 0 0,0-1 0,0 1 0,-1 0 0,1 0 0,0 0 0,0 0 0,0 0 0,0 0 0,0 0 0,1 0 0,-2 2 0,0 0 0,1 0 0,0 0 0,0 0 0,0 0 0,1 0 0,-1 0 0,0 0 0,1 1 0,0 5 0,0-2 0,1 1 0,0 0 0,0 0 0,1-1 0,0 1 0,0-1 0,1 0 0,4 11 0,-1-9 1,0-1 0,1 1 0,0-1 0,0 0 0,1 0 0,0-1 0,0 0 1,1-1-1,-1 0 0,2 0 0,-1-1 0,0 0 0,1 0 0,0-1 0,0 0 0,1-1 0,-1 0 0,0-1 0,1 0 0,0-1 0,-1 0 0,1-1 1,0 0-1,15-2 0,-23 1-1,-1 0 0,1 0 0,-1 0 1,0-1-1,1 1 0,-1-1 0,0 0 0,0 0 1,0 1-1,0-1 0,-1 0 0,1-1 1,0 1-1,-1 0 0,1 0 0,-1-1 0,0 1 1,0-1-1,0 1 0,0-1 0,0 1 1,-1-1-1,1 0 0,-1 1 0,1-6 0,0 0 0,-1 0 0,1 0 0,-1 0 0,0 0 0,-1 0 0,0 0 0,-4-15 0,3 18 0,0 0 0,-1 1 0,1-1 0,-1 1 0,0 0 0,0 0 0,0 0 0,-1 0 0,1 1 0,-1-1 0,0 1 0,0 0 0,0 0 0,0 0 0,-1 1 0,1-1 0,-8-2 0,2 1 0,0 1 0,0 0 0,0 1 0,0 0 0,0 1 0,-1 0 0,-18 1 0,24 0-1,1 0 0,0 0-1,-1 1 1,1 0 0,0 0 0,-1 0 0,1 0-1,0 1 1,0 0 0,0-1 0,0 1-1,1 1 1,-1-1 0,0 1 0,1-1 0,0 1-1,-1 0 1,1 0 0,0 0 0,1 1 0,-5 5-1,-17 35-131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4:04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51 245 27517,'-10'-23'3642,"0"6"-2023,10 19-1620,-1 0 0,0-1 1,0 1-1,1 0 0,-1 0 0,1 0 0,-1 0 0,1 0 0,0 0 1,0 0-1,0-1 0,0 5 0,-4 384 1,2-41 0,2-346 0,-2 20 0,3-23 0,-1 1 0,-1-1 0,1 1 0,0 0 0,0-1 0,0 1 0,0-1 0,0 1 0,0-1 0,-1 1 0,1 0 0,0-1 0,0 1 0,-1-1 0,1 1 0,-1-1 0,1 1 0,0-1 0,-1 0 0,1 1 0,-1-1 0,1 1 0,-1-1 0,1 0 0,-1 1 0,1-1 0,-2 1 0,2-2 0,0 1 0,-1 0 0,1 0 0,-1 0 0,1-1 0,0 1 0,-1 0 0,1 0 0,0-1 0,0 1 0,-1 0 0,1 0 0,0-1 0,0 1 0,-1 0 0,1-1 0,0 1 0,0-1 0,0 1 0,-1 0 0,1-1 0,0 1 0,0 0 0,0-1 0,0 1 0,0-1 0,0 1 0,0-1 0,0 1 0,0 0 0,0-1 0,0 1 0,0-1 0,0 1 0,0 0 0,1-1 0,-1 0 0,0-6 0,-4-102 0,6-1 0,28-204 0,-19 244 0,23-108 0,-27 149 0,1 0 0,2 0 0,22-47 0,-30 72 0,0 1 1,0 0-1,0 0 0,0 0 0,1 0 1,-1 0-1,1 1 0,-1-1 1,1 1-1,0 0 0,0 0 0,0 0 1,0 0-1,1 0 0,-1 1 0,0-1 1,6-1-1,-6 3-4,-1-1 0,1 1 0,-1 0 0,1 0 0,-1 0 0,1 0 0,0 0 1,-1 1-1,1-1 0,-1 1 0,1-1 0,-1 1 0,1 0 0,-1 0 0,0 0 0,1 1 0,-1-1 0,0 0 0,0 1 0,0 0 0,0-1 0,0 1 0,0 0 1,2 4-1,0-1-115,0 1 1,-1 0 0,0-1 0,0 1-1,4 13 1,6 41-2377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4:05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1 345 31310,'52'-2'232,"1"-2"0,-1-3-1,-1-2 1,1-2 0,68-25-1,-113 34-229,-1 0-1,0 0 0,0-1 1,1 0-1,-1 0 0,-1 0 1,1-1-1,0 0 0,-1 0 1,0 0-1,0-1 0,0 1 1,-1-1-1,1-1 0,-1 1 1,0-1-1,-1 1 0,1-1 1,-1 0-1,-1 0 0,1 0 1,-1-1-1,0 1 0,0-1 1,-1 1-1,1-1 0,-2 0 1,1 1-1,-1-12 0,1-94 26,-2 112-27,1 0 0,0-1 0,0 1 0,0 0 0,-1-1 0,1 1 0,0 0 0,0-1 0,-1 1 0,1 0 0,0 0 0,-1-1 0,1 1 0,0 0 0,-1 0 0,1 0 0,0-1 0,-1 1 0,1 0 0,0 0 0,-1 0 0,1 0 0,-1 0 0,1 0 0,0 0 0,-1 0 0,1 0 0,-1 0 0,1 0 0,0 0 0,-1 0 0,1 0 0,-1 0 0,0 0 0,-15 5 0,11-1 0,0-1 0,1 1 0,0 0 0,0 1 0,0-1 0,0 1 0,1-1 0,0 1 0,0 0 0,0 1 0,-2 5 0,-22 65 0,26-74 0,-7 28 0,1-1 0,2 1 0,1 0 0,1 1 0,2-1 0,4 57 0,-2-80 0,1 0 0,-1 0 0,1 0 0,0 0 0,1 0 0,-1 0 0,1-1 0,1 0 0,-1 1 0,1-1 0,0-1 0,0 1 0,1 0 0,0-1 0,0 0 0,0 0 0,1-1 0,-1 1 0,1-1 0,12 6 0,-8-5 0,0 0 0,0-1 0,0-1 0,0 0 0,1 0 0,-1-1 0,1 0 0,0-1 0,-1 0 0,1-1 0,0 0 0,0-1 0,16-3 0,-22 3 0,0-1 0,0 0 0,0 0 0,0 0 0,-1-1 0,1 1 0,-1-1 0,1 0 0,-1-1 0,0 1 0,0-1 0,0 0 0,-1 0 0,1 0 0,-1 0 0,0 0 0,0-1 0,-1 0 0,1 1 0,2-10 0,3-8 0,-1 0 0,-1 0 0,4-33 0,-2-13 0,-7 49 0,0 0 0,2 1 0,0-1 0,1 0 0,1 1 0,9-22 0,-12 37 0,0-1 0,0 1 0,1 1 0,-1-1 0,0 0 0,1 0 0,0 1 0,-1 0 0,1-1 0,0 1 0,0 0 0,1 1 0,-1-1 0,0 0 0,6-1 0,-7 2 0,0 1 0,0-1 0,1 1 0,-1-1 0,0 1 0,0 0 0,0 0 0,1 0 0,-1 0 0,0 0 0,0 1 0,0-1 0,1 1 0,-1-1 0,0 1 0,0 0 0,0 0 0,0 0 0,0 0 0,0 0 0,0 0 0,-1 0 0,1 1 0,0-1 0,-1 1 0,1-1 0,1 3 0,3 5 0,-1 0 0,0 0 0,-1 1 0,0 0 0,0-1 0,-1 1 0,-1 1 0,1-1 0,-2 0 0,2 12 0,-1 21 0,-2 45 0,0-78 0,-1 0 0,0 0 0,-1 0 0,0 0 0,-1 0 0,0 0 0,-5 10 0,4-10 0,0-1 0,1 1 0,0 0 0,1 0 0,0 0 0,-1 21 0,3-34 0,1 1 0,0 0 0,-1 0 0,1 0 0,0 0 0,0 0 0,0 0 0,0 0 0,1 0 0,-1 1 0,3-4 0,5-6 0,17-38 0,33-85 0,-44 95 0,1 1 0,2 1 0,2 1 0,30-45 0,-49 79 0,0 1 0,0-1 0,0 1 0,1-1 0,-1 1 0,0 0 0,0-1 0,1 1 0,-1 0 0,1 0 0,-1 0 0,1 0 0,2-1 0,-3 2 0,0 1 0,-1 0 0,1 0 0,0 0 0,-1 0 0,1 0 0,-1 0 0,1 0 0,-1 0 0,0 1 0,1-1 0,-1 0 0,0 0 0,0 0 0,0 0 0,0 0 0,0 1 0,0-1 0,0 0 0,0 0 0,0 0 0,-1 2 0,-4 352 0,4-344 0,2 0 0,-1 0 0,1 0 0,1 0 0,0 0 0,1-1 0,6 19 0,-7-25 0,-1-1 0,1 0 0,0 0 0,0 0 0,1 0 0,-1 0 0,1 0 0,-1-1 0,1 1 0,0-1 0,0 1 0,0-1 0,0 0 0,0 0 0,1-1 0,-1 1 0,1-1 0,-1 1 0,1-1 0,-1 0 0,1-1 0,0 1 0,-1-1 0,1 1 0,0-1 0,4 0 0,-6 0 0,1 0 0,0-1 0,0 1 0,-1-1 0,1 1 0,0-1 0,-1 0 0,1 0 0,-1 0 0,1 0 0,-1 0 0,1-1 0,-1 1 0,0-1 0,0 1 0,1-1 0,1-2 0,-1 0 0,1-1 0,-1 1 0,0-1 0,0 0 0,-1 1 0,0-1 0,1 0 0,1-8 0,1-10 0,0 0 0,-2 0 0,2-31 0,-4 32 0,2-21 0,-2 14 0,1 0 0,2 0 0,1 0 0,10-33 0,-12 55 0,-1 0 0,1 0 0,0 0 0,1 0 0,-1 1 0,1 0 0,1-1 0,-1 2 0,1-1 0,0 0 0,0 1 0,1 0 0,-1 0 0,1 1 0,0-1 0,1 1 0,-1 1 0,1-1 0,0 1 0,-1 0 0,13-3 0,-5 3 0,-1 0 0,1 1 0,0 0 0,-1 1 0,1 0 0,0 2 0,0-1 0,15 4 0,-28-3 0,1-1 0,-1 1 0,1 0 0,-1 0 0,1 0 0,-1 0 0,0 1 0,0-1 0,1 0 0,-1 0 0,0 1 0,0-1 0,0 1 0,0-1 0,-1 1 0,1-1 0,0 1 0,-1 0 0,1-1 0,-1 1 0,1 0 0,-1 0 0,0-1 0,1 5 0,-2-6 0,0 1 0,0-1 0,-1 0 0,1 1 0,0-1 0,0 0 0,0 1 0,0-1 0,0 0 0,0 0 0,0 0 0,-1 0 0,1 0 0,0 0 0,0 0 0,-1-1 0,0 1 0,-33-3 0,17 2 0,0-1 0,-31 4 0,44-2 0,0 1 0,0 0 0,1 0 0,-1 0 0,0 0 0,1 1 0,-1 0 0,1 0 0,0 0 0,0 1 0,0-1 0,0 1 0,0 0 0,-7 7 0,5-3 0,0 1 0,1 0 0,0 0 0,0 0 0,1 0 0,0 1 0,0 0 0,1 0 0,0 0 0,-2 10 0,1 4 0,1 0 0,1 46 0,2-60 0,1-1 0,0 1 0,0 0 0,1-1 0,0 1 0,1-1 0,0 0 0,0 0 0,1 0 0,0 0 0,0 0 0,1-1 0,0 0 0,0 0 0,0 0 0,1 0 0,0-1 0,1 0 0,-1 0 0,1-1 0,0 0 0,1 0 0,11 5 0,0-1 0,-1 0 0,1-2 0,1 0 0,-1-2 0,1 0 0,0-1 0,1-1 0,-1 0 0,24-2 0,-23-1 0,-5 1 0,-1-1 0,0-1 0,0 0 0,17-4 0,-26 3 0,-1 0 0,0 0 0,0 0 0,1 0 0,-2-1 0,1 0 0,0 0 0,0 0 0,-1-1 0,0 0 0,1 1 0,-1-1 0,-1-1 0,7-8 0,-1-2 0,-1 1 0,0-1 0,-2-1 0,1 0 0,-2 0 0,0 0 0,-1 0 0,2-25 0,5-139 0,-10 144 0,-1-41 0,0 77 0,1-1 0,-1 1 0,0-1 0,0 1 0,0 0 0,0-1 0,0 1 0,-1-1 0,1 1 0,0 0 0,0-1 0,0 1 0,0 0 0,0-1 0,0 1 0,-1 0 0,1-1 0,0 1 0,0 0 0,0-1 0,-1 1 0,1 0 0,0-1 0,-1 1 0,1 0 0,0 0 0,-1 0 0,1-1 0,0 1 0,-1 0 0,1 0 0,0 0 0,-1 0 0,1-1 0,0 1 0,-1 0 0,1 0 0,-1 0 0,1 0 0,0 0 0,-1 0 0,1 0 0,0 0 0,-1 0 0,1 0 0,-1 0 0,1 1 0,0-1 0,-1 0 0,1 0 0,0 0 0,-1 0 0,1 1 0,0-1 0,-1 0 0,1 0 0,0 0 0,-1 1 0,1-1 0,0 0 0,0 1 0,-1-1 0,1 0 0,0 1 0,0-1 0,-23 23 0,15-10 0,1 0 0,0 1 0,1 0 0,1 0 0,0 0 0,1 1 0,0 0 0,-2 29 0,3-12 0,1 1 0,2-1 0,5 43 0,-4-65 0,2 1 0,-1-1 0,2 0 0,-1 0 0,1 0 0,1 0 0,0 0 0,0-1 0,1 0 0,0 0 0,0-1 0,1 1 0,1-1 0,-1-1 0,1 1 0,0-2 0,1 1 0,-1-1 0,2 0 0,-1-1 0,0 0 0,1 0 0,0-1 0,0 0 0,0-1 0,1 0 0,-1-1 0,14 2 0,-19-4-31,4 1-77,0 0 0,1-1 0,-1 0 0,0 0 0,1-1 0,9-2 0,12-14-3635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19.4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93 30974,'-66'0'1646,"66"0"-1566,5 0-64,390 8 4,-238-3-16,206 9 24,220 3-29,-583-17 1,1 0 0,-1 0 0,1-1 0,-1 1 0,0 0 0,1-1 0,-1 1 0,0-1 0,1 1 0,-1 0 0,0-1 0,0 1 0,1-1 0,-1 1 0,0-1 0,0 1 0,0-1 0,0 1 0,0-1 0,0 1 0,0-1 0,0 1 0,0-1 0,0 1 0,0-1 0,0 1 0,0-1 0,0 1 0,0-1 0,0 1 0,0-1 0,-5-17 0,-2 11 0,-1 1 0,0 0 0,0 0 0,-1 1 0,1 0 0,-1 0 0,0 1 0,-18-6 0,16 6 0,-22-8-15,0 2-1,-1 2 1,0 1-1,-46-3 1,86 11 13,3-1 2,0 2 1,0-1-1,-1 1 0,1 0 0,11 5 1,2 3 3,0 1 1,0 1 0,-1 0 0,-1 2-1,37 31 1,-49-38-4,-1 1 0,0-1 0,0 1 0,-1 1 0,0-1 0,-1 1 0,1 0 0,-2 1 0,1-1 0,-1 1 0,-1 0 0,0 0 0,0 0 0,-1 0 0,-1 0 0,2 21 0,-3-20-1,0 0 1,-1-1-1,0 1 0,-4 18 0,3-25-1,0 1 0,1-1 0,-2 0-1,1 1 1,0-1 0,-1 0 0,0-1-1,0 1 1,0 0 0,0-1 0,-1 0-1,1 1 1,-5 2 0,1-1-58,-1-1 1,1 1-1,-1-1 0,-10 4 1,-43 9-1106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4:08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0 504 31614,'0'0'932,"0"3"-836,1 28-68,1 0 0,6 36 0,-6-54-27,1 0 0,0-1 0,1 0 0,0 0 0,1 0 0,1 0 0,0-1 0,9 14 0,-15-24-1,1 0 1,0 1-1,0-1 0,0 0 0,0 0 1,0 0-1,0 0 0,0 0 1,0 0-1,0 0 0,1 0 0,-1 0 1,0 0-1,1-1 0,-1 1 1,0 0-1,1-1 0,-1 1 0,1-1 1,-1 0-1,1 1 0,-1-1 0,1 0 1,-1 0-1,1 0 0,-1 0 1,1 0-1,-1 0 0,1-1 0,-1 1 1,1 0-1,-1-1 0,1 1 1,-1-1-1,1 0 0,2-1 0,-1-1 2,1 0 0,-1 0 0,1 0 0,-1 0-1,0-1 1,0 0 0,-1 0 0,1 1 0,-1-1-1,0-1 1,2-3 0,11-35-2,-2 0 0,13-76 0,-20 81 0,2 1 0,1 0 0,2 0 0,21-47 0,-28 77 0,0 0 0,0 0 0,1 0 0,0 0 0,0 1 0,0 0 0,7-6 0,-9 10 0,0-1 0,0 1 0,1-1 0,0 1 0,-1 0 0,1 1 0,0-1 0,0 1 0,0-1 0,0 1 0,0 0 0,0 1 0,0-1 0,8 0 0,3 0 0,-11 1 0,0-1 0,0 1 0,0 0 0,0 0 0,1 0 0,-1 0 0,0 0 0,0 1 0,0 0 0,0 0 0,0 0 0,4 2 0,-8-3 0,0 1 0,0-1 0,0 0 0,0 0 0,1 0 0,-1 0 0,0 0 0,0 0 0,0 0 0,0 1 0,0-1 0,0 0 0,0 0 0,0 0 0,1 0 0,-1 0 0,0 1 0,0-1 0,0 0 0,0 0 0,0 0 0,0 0 0,0 1 0,0-1 0,0 0 0,0 0 0,0 0 0,0 1 0,0-1 0,0 0 0,0 0 0,0 0 0,0 0 0,0 1 0,0-1 0,-1 0 0,1 0 0,0 0 0,0 0 0,0 0 0,0 1 0,0-1 0,0 0 0,0 0 0,-1 0 0,1 0 0,0 0 0,0 0 0,0 0 0,0 0 0,0 1 0,-1-1 0,1 0 0,0 0 0,0 0 0,0 0 0,0 0 0,-1 0 0,1 0 0,0 0 0,0 0 0,0 0 0,0 0 0,-1 0 0,1 0 0,-2 0 0,-14-1 0,0 2 0,0 0 0,-18 4 0,28-4 0,0 1 0,0 0 0,1 0 0,-1 0 0,1 1 0,-1 0 0,1 0 0,0 1 0,0-1 0,0 1 0,-8 8 0,5-3 0,1 0 0,0 1 0,0 0 0,1 0 0,0 1 0,0-1 0,2 1 0,-1 1 0,1-1 0,-4 22 0,3-2 0,1 1 0,0 60 0,4-83 0,0 1 0,0-1 0,1 0 0,0 0 0,0 0 0,1 0 0,1 0 0,-1-1 0,2 1 0,-1-1 0,1 1 0,0-1 0,1 0 0,-1-1 0,2 1 0,-1-1 0,1 0 0,0 0 0,1-1 0,-1 1 0,1-2 0,1 1 0,-1-1 0,12 7 0,-4-5 0,0-1 0,0-1 0,1 0 0,0 0 0,0-2 0,0 0 0,0-1 0,0-1 0,0 0 0,30-3 0,-42 2 0,0 0 0,-1 0 0,1-1 0,0 0 0,-1 0 0,1 0 0,-1 0 0,1 0 0,-1-1 0,1 0 0,-1 1 0,0-1 0,0-1 0,0 1 0,0 0 0,4-5 0,-2 2 0,-1 0 0,0-1 0,-1 0 0,1 1 0,-1-1 0,0-1 0,-1 1 0,4-11 0,0-9 0,-1-1 0,-2 0 0,1-44 0,-3 56 0,2-241 0,-5 325 0,1-12 0,5 62 0,-2-112 0,-1 0 0,1 0 0,0 0 0,1 0 0,-1 0 0,2-1 0,-1 1 0,0-1 0,1 0 0,1 0 0,-1 0 0,1-1 0,-1 1 0,2-1 0,-1 0 0,0-1 0,1 1 0,0-1 0,0 0 0,0-1 0,1 1 0,-1-1 0,1 0 0,0-1 0,0 0 0,0 0 0,0 0 0,0-1 0,0 0 0,0 0 0,13-1 0,-17-1 0,-1 1 0,1-1 0,-1 0 0,1 0 0,-1 0 0,1 0 0,-1 0 0,0 0 0,0-1 0,1 1 0,-1-1 0,0 1 0,0-1 0,-1 0 0,1 0 0,0 0 0,-1 0 0,1 0 0,-1 0 0,1-1 0,-1 1 0,0 0 0,0-1 0,1-4 0,4-9 0,0-1 0,4-26 0,-10 40 0,25-198 0,-11 59 0,-11 126 0,0-27 0,-3 1228 0,0-1262 0,7-307 0,-1 301 0,3 1 0,33-131 0,-41 209 0,6-22 0,0 1 0,22-46 0,-27 66 0,1-1 0,0 1 0,0 0 0,1 0 0,-1 0 0,1 1 0,0-1 0,1 1 0,-1 0 0,1 0 0,-1 0 0,1 1 0,0-1 0,1 1 0,-1 1 0,1-1 0,-1 1 0,8-3 0,-6 3 0,1 1 0,-1-1 0,1 1 0,-1 0 0,1 1 0,-1 0 0,1 0 0,0 0 0,-1 1 0,1 1 0,-1-1 0,1 1 0,-1 0 0,0 1 0,0-1 0,0 2 0,0-1 0,0 1 0,-1 0 0,0 0 0,1 0 0,-2 1 0,1 0 0,0 1 0,-1-1 0,0 1 0,0 0 0,-1 0 0,0 0 0,0 1 0,0 0 0,-1 0 0,5 14 0,-3-6 0,0 0 0,-1 0 0,-1 1 0,-1 0 0,0-1 0,-1 19 0,0-25 0,-2-1 0,1 1 0,-1 0 0,-1-1 0,1 1 0,-1 0 0,-1-1 0,0 0 0,0 0 0,-1 0 0,1 0 0,-8 10 0,-1-5 0,0-1 0,0 0 0,-2-1 0,1 0 0,-1-1 0,-1-1 0,1 0 0,-2-1 0,1 0 0,-1-2 0,0 0 0,0 0 0,-1-2 0,-33 6 0,178-8-32,-71-1 33,-20 1-1,0-2 0,0-1-1,-1-2 1,49-11 0,-77 12 1,1 0 1,-1-1-1,1 0 0,-1 0 1,0-1-1,0 0 0,0-1 1,-1 1-1,1-2 0,-1 1 1,0-1-1,-1 0 0,1 0 1,-1-1-1,-1 0 0,1 0 1,-1 0-1,0-1 0,-1 1 1,0-1-1,0 0 0,0-1 1,1-8-1,3-20-1,-3 1 0,0-1 0,-3 0 0,-4-74 0,0 30 0,-15-119 0,7 120 0,12 225 0,-3-9 0,11 58 0,3 132 0,-11-354 0,1 1 0,8-36 0,-2 10 0,-7 43 0,6-40 0,16-55 0,-21 93 0,0 1 0,1-1 0,1 1 0,0 0 0,1 1 0,-1-1 0,2 1 0,0 0 0,0 1 0,15-15 0,-19 21 0,0 1 0,0 0 0,1 0 0,-1 0 0,1 0 0,-1 0 0,1 1 0,0 0 0,0 0 0,0 0 0,-1 0 0,1 1 0,0-1 0,0 1 0,0 0 0,0 0 0,0 0 0,0 1 0,0-1 0,0 1 0,0 0 0,-1 0 0,1 1 0,0-1 0,-1 1 0,1-1 0,-1 1 0,1 0 0,-1 1 0,0-1 0,0 1 0,0-1 0,0 1 0,0 0 0,-1 0 0,5 6 0,-3 1 0,0 0 0,0 1 0,-1-1 0,-1 1 0,0 0 0,2 21 0,-5 72 0,0-50 0,-1-12 0,1-30 0,0 0 0,0-1 0,1 1 0,1 0 0,0 0 0,1-1 0,5 22 0,-5-30 0,0 1 0,1 0 0,-1-1 0,1 0 0,0 0 0,0 1 0,0-2 0,0 1 0,1 0 0,-1-1 0,1 1 0,0-1 0,-1 0 0,1 0 0,0 0 0,0-1 0,0 0 0,0 1 0,1-1 0,3 0 0,13 2 0,-1-1 0,39 0 0,-51-2 0,-2 0 0,1 1 0,0-2 0,0 1 0,-1-1 0,1 0 0,0-1 0,-1 1 0,1-1 0,-1 0 0,1-1 0,-1 0 0,0 0 0,0 0 0,-1-1 0,1 0 0,-1 0 0,1 0 0,-1 0 0,0-1 0,-1 0 0,1 0 0,-1-1 0,0 1 0,0-1 0,-1 0 0,0 0 0,5-11 0,0-4 0,-1 0 0,-1 0 0,-1-1 0,-1 0 0,2-29 0,-1-114 0,-6 119 0,1 32 0,0 1 0,-1-1 0,-1 1 0,0-1 0,-5-16 0,6 28 0,1-1 0,-1 1 0,0 0 0,0-1 0,0 1 0,0 0 0,0 0 0,0 0 0,-1 0 0,1 0 0,-1 0 0,0 0 0,1 0 0,-1 0 0,0 1 0,0-1 0,0 1 0,0-1 0,0 1 0,0 0 0,-1 0 0,1 0 0,0 0 0,-1 0 0,1 1 0,0-1 0,-1 1 0,1-1 0,-1 1 0,1 0 0,-1 0 0,1 0 0,-1 0 0,1 0 0,-1 1 0,-3 0 0,4 1 0,-1-1 0,0 1 0,1-1 0,-1 1 0,0 0 0,1 0 0,0 0 0,0 0 0,-1 1 0,1-1 0,1 0 0,-1 1 0,0 0 0,1-1 0,-1 1 0,1 0 0,0 0 0,0 0 0,0 0 0,0 0 0,-1 4 0,0 0 0,-6 26 0,1 1 0,1 0 0,3 0 0,0 0 0,5 69 0,-2-97 0,1 7 0,0 1 0,1-1 0,1 0 0,0 1 0,1-1 0,0-1 0,11 24 0,-12-30 0,0 0 0,0-1 0,1 1 0,-1-1 0,1 1 0,0-1 0,1 0 0,0 0 0,-1-1 0,1 0 0,1 0 0,-1 0 0,1 0 0,-1-1 0,1 0 0,0 0 0,12 4 0,-15-6 0,-1-1 0,1 1 0,-1-1 0,0 0 0,1 0 0,-1 0 0,1 0 0,-1 0 0,1-1 0,-1 1 0,0-1 0,1 0 0,-1 1 0,0-1 0,0 0 0,1 0 0,-1 0 0,0-1 0,0 1 0,0 0 0,0-1 0,-1 0 0,1 1 0,0-1 0,0 0 0,-1 0 0,0 0 0,3-3 0,2-6 0,-1 0 0,0 0 0,-1-1 0,5-19 0,-1 3 0,64-157 0,-62 162 0,2 2 0,0 0 0,2 0 0,0 1 0,1 1 0,18-18 0,-29 33 0,1 0 0,0 0 0,0 0 0,0 1 0,0 0 0,1 0 0,5-2 0,-9 4 0,0 0 0,-1 1 0,1-1 0,0 1 0,0-1 0,0 1 0,-1 0 0,1-1 0,0 1 0,0 0 0,0 0 0,-1 0 0,1 1 0,0-1 0,0 0 0,-1 1 0,1-1 0,0 1 0,0 0 0,-1-1 0,1 1 0,-1 0 0,1 0 0,-1 0 0,1 0 0,-1 0 0,1 1 0,1 1 0,1 4 0,0-1 0,0 1 0,-1 0 0,0 0 0,-1 0 0,0 0 0,0 1 0,0-1 0,-1 0 0,1 11 0,0 85 0,-2-69 0,-2 23 0,0-36 0,1-1 0,1 1 0,1 0 0,1-1 0,6 27 0,-7-42 0,1 0 0,0 0 0,1 0 0,-1 0 0,1 0 0,0 0 0,0-1 0,0 1 0,1-1 0,0 0 0,-1 0 0,1 0 0,8 4 0,-5-3 0,2 0 0,-1 0 0,1-1 0,-1-1 0,1 1 0,0-2 0,12 4 0,8-2 0,1-1 0,-1-1 0,59-4 0,-85 2 0,0 0 0,0 0 0,0-1 0,0 1 0,0-1 0,0 0 0,0 0 1,0 0-1,-1 0 0,1 0 0,0-1 0,-1 1 0,1-1 0,-1 0 0,0 0 0,1 0 0,-1 0 0,0 0 0,0 0 0,0-1 0,2-3 0,-2 1-1,0 1 0,0 0 0,-1 0 0,0-1 0,0 1-1,0-1 1,0 1 0,-1-1 0,1 0 0,-1 1 0,0-1-1,-1 1 1,1-1 0,-2-5 0,1 6-9,0 1 0,0-1 1,0 1-1,-1 0 0,1-1 0,-1 1 1,0 0-1,0 0 0,0 0 0,0 0 1,0 1-1,-1-1 0,-2-3 0,-3 1-146,0-1-1,1 1 1,-18-9-1,-47-18-2105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4:08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61 32415,'-8'-4'19,"1"0"0,-1 0 0,0 0 0,0 1 0,0 0 0,0 1 0,-1 0 0,1 0 0,-1 1 0,1 0 0,-1 0 0,0 1 0,1 0 0,-1 1 0,-13 2 0,20-2-18,0 0-1,0 0 1,0 0 0,0 1-1,0-1 1,1 1-1,-1-1 1,0 1 0,0 0-1,1-1 1,-1 1 0,1 0-1,0 0 1,0 0 0,0 0-1,0 1 1,0-1-1,0 0 1,0 0 0,0 0-1,1 1 1,-1-1 0,1 0-1,0 1 1,0 3-1,-1 8 2,1 1 0,3 26-1,-2-37 0,-1 0 1,1 0-1,0 0 0,0 0 0,1 0 0,-1 0 0,1 0 1,0-1-1,0 1 0,0-1 0,0 1 0,1-1 0,-1 0 0,1 0 1,0 0-1,0 0 0,0 0 0,0-1 0,0 1 0,1-1 0,-1 0 1,1 0-1,0 0 0,4 1 0,5 1-1,-1 0-1,1-1 1,-1-1 0,1 0 0,0-1-1,20 0 1,-31-1 0,0 0 0,1 0 0,-1-1 0,0 1 0,0-1 0,1 1 0,-1-1 0,0 0 0,0 0 0,0 0 0,0 0 0,0 0 0,0 0 0,0-1 0,0 1 0,0-1 0,-1 1 0,4-4 0,-3 1 0,1 0 0,0 0 0,-1 0 0,0 0 0,0-1 0,0 1 0,0-1 0,1-7 0,-1 1 0,0 0 0,-1 1 0,0-1 0,-1 0 0,0 0 0,-1 1 0,-3-20 0,3 26 0,-1-1 0,1 1 0,-1 0 0,0 0 0,0-1 0,-1 2 0,1-1 0,-1 0 0,0 0 0,0 1 0,0 0 1,-1-1-1,1 1 0,-1 0 0,1 1 0,-1-1 0,0 1 0,0-1 0,0 1 0,-1 1 0,-7-4 0,6 3-1,0 1 1,0 0-1,0 0 0,0 0 1,0 1-1,0 0 0,0 0 1,0 0-1,0 1 0,1 0 1,-1 0-1,0 0 1,0 1-1,0 0 0,1 0 1,-1 0-1,-4 4 0,2-1-101,0 1-1,1 0 1,-1 1 0,-6 8-1,-30 36-2255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6:05.8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32015,'8'20'748,"1"27"-805,13 242 71,-21 352 1,-24-246-9,1-42 20,16-78-26,8-274 0,-1-1 0,1 1 0,-1-1 0,0 1 0,1-1 0,-1 0 0,1 0 0,-1 0 0,1 1 0,0-1 0,-1-1 0,1 1 0,-1 0 0,1 0 0,-1 0 0,1-1 0,-1 1 0,0-1 0,1 1 0,2-2 0,13-19 0,-16 19 0,0 1 0,0-1 0,0 0 0,0 0 0,1 1 0,-1-1 0,1 0 0,-1 1 0,1 0 0,0-1 0,-1 1 0,1 0 0,0 0 0,0 0 0,0 0 0,0 0 0,0 0 0,0 0 0,0 1 0,2-1 0,164-12 0,-117 12 0,-1-3 0,1-1 0,55-15 0,-104 19 0,0 0 0,0 0 0,0 0 0,0-1 0,0 1 0,0 0 0,-1-1 0,1 1 0,-1-1 0,1 0 0,-1 1 0,1-1 0,-1 0 0,0 0 0,0 0 0,0 0 0,0 0 0,0 0 0,-1 0 0,1 0 0,0 0 0,-1-1 0,0 1 0,1 0 0,-1-2 0,0 0 0,0 1 0,1 0 0,-1 0 0,-1 0 0,1 0 0,0 0 0,-1 0 0,1 0 0,-1 0 0,0 0 0,0 0 0,0 0 0,-1 0 0,1 1 0,-1-1 0,1 0 0,-1 1 0,-3-4 0,-1 1 0,-1 0 0,0 1 0,-1-1 0,1 1 0,-1 1 0,1-1 0,-1 2 0,0-1 0,0 1 0,0 0 0,-11-1 0,-13 0 0,-50 0 0,69 3 0,12 0 0,0 0 0,1 0 0,-1 0 0,1 0 0,-1 0 0,1 0 0,-1 0 0,1 0 0,-1 0 0,1 0 0,-1 0 0,0 0 0,1 0 0,-1 1 0,1-1 0,-1 0 0,1 0 0,-1 0 0,1 1 0,-1-1 0,1 0 0,0 1 0,-1-1 0,1 0 0,-1 1 0,1 0 0,2 5 0,-1-5 0,3 4 0,0 0 0,1 0 0,0 0 0,0 0 0,1 0 0,-1-1 0,1 0 0,0-1 0,0 1 0,1-1 0,9 4 0,6 4 0,20 10 0,-26-14 0,0 1 0,0 1 0,-1 0 0,16 13 0,-27-19 0,-1 0 0,1 1 0,-1 0 0,1 0 0,-1 0 0,0 0 0,0 0 0,-1 1 0,1-1 0,-1 1 0,0 0 0,-1 0 0,1 0 0,-1 0 0,0 0 0,0 0 0,0 0 0,0 9 0,-1-9 0,0 0 0,-1 0 0,1 0 0,-1 0 0,0 0 0,0 0 0,0 0 0,-1-1 0,0 1 0,0 0 0,0-1 0,-4 7 0,1-5 0,0 0 0,-1 0 0,0-1 0,1 0 0,-1 0 0,-1-1 0,-10 7 0,7-5-114,1-1 1,-1 0-1,0-1 1,-1 0-1,1 0 1,-20 3-1,-17-2-3669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6:07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4 208 32639,'-3'32'139,"3"35"-153,0-65 17,10 522-3,-9-417 0,-1-756 0,0 612 0,-1 2 0,5-41 0,-3 66 0,1 0 0,0 0 0,0-1 0,1 2 0,1-1 0,0 0 0,0 1 0,7-13 0,-9 19 0,0 0 0,0 1 0,0-1 0,0 0 0,0 1 0,0-1 0,1 1 0,-1 0 0,1-1 0,0 1 0,-1 1 0,1-1 0,0 0 0,0 1 0,0-1 0,1 1 0,-1 0 0,0 0 0,0 0 0,1 0 0,-1 1 0,0-1 0,1 1 0,-1 0 0,1 0 0,-1 0 0,0 1 0,1-1 0,-1 1 0,0 0 0,1 0 0,-1 0 0,0 0 0,0 0 0,0 1 0,0-1 0,0 1 0,0 0 0,0 0 0,-1 0 0,5 4 0,-3 0 0,1 1 0,-1-1 0,0 1 0,-1 0 0,1 0 0,-1 0 0,-1 0 0,1 1 0,-1-1 0,1 15 0,0 4 0,-1 50 0,-3-60 0,-1-1 0,0 1 0,-1-1 0,-1 0 0,0 0 0,-1 0 0,-1 0 0,0-1 0,-1 0 0,-12 18 0,0-4 0,-1-1 0,-2 0 0,-41 39 0,46-51 0,17-15 0,0 0 0,1-1 0,-1 1 0,0 0 0,0 0 0,0-1 0,0 1 0,0 0 0,0 0 0,0-1 0,0 1 0,0 0 0,0-1 0,0 1 0,0 0 0,0 0 0,0-1 0,0 1 0,0 0 0,-1 0 0,1-1 0,0 1 0,0 0 0,0 0 0,0-1 0,0 1 0,-1 0 0,1 0 0,0 0 0,0-1 0,0 1 0,-1 0 0,1 0 0,0 0 0,0 0 0,0-1 0,-1 1 0,1 0 0,0 0 0,0 0 0,-1 0 0,1 0 0,0 0 0,-1 0 0,1 0 0,0 0 0,0 0 0,-1 0 0,1 0 0,0 0 0,0 0 0,-1 0 0,1 0 0,0 0 0,0 0 0,-1 0 0,1 0 0,0 0 0,0 1 0,-1-1 0,1 0 0,0 0 0,-1 1 0,1-3 0,1-6-2,0 0 1,0 0-1,0 0 1,1 0-1,0 1 1,0-1-1,1 0 0,0 1 1,1 0-1,0 0 1,0 0-1,0 0 1,1 0-1,0 1 0,0 0 1,12-11-1,-16 16 2,0 0 0,0 0 0,0 0 0,0 0 0,0 0 0,1 0-1,-1 0 1,0 0 0,1 0 0,-1 1 0,0-1 0,1 1 0,-1-1-1,1 1 1,-1-1 0,1 1 0,-1 0 0,1 0 0,0 0 0,-1 0 0,1 0-1,-1 0 1,1 0 0,-1 0 0,1 1 0,-1-1 0,1 0 0,-1 1 0,1 0-1,-1-1 1,1 1 0,-1 0 0,0-1 0,0 1 0,1 0 0,-1 0-1,0 0 1,0 0 0,0 1 0,0-1 0,0 0 0,0 0 0,0 1 0,1 1-1,4 8 2,0 1-1,0-1 0,-2 1 0,6 18 0,-6-17 0,30 102 0,-26-81 0,2 1 0,1-2 0,1 0 0,2 0 0,25 42 0,-36-70 0,0-1 0,1 1 0,0-1 0,-1 0 0,1 0 0,1 0 0,-1-1 0,0 1 0,1-1 0,0 0 0,0-1 0,7 4 0,-10-5 0,1 0 0,0-1 0,-1 1 0,1-1 0,0 1 0,-1-1 0,1 0 0,0 0 0,-1 0 0,1-1 0,0 1 0,-1 0 0,1-1 0,0 0 0,-1 0 0,1 0 0,-1 0 0,1 0 0,-1 0 0,0 0 0,1-1 0,-1 1 0,0-1 0,0 0 0,0 0 0,0 0 0,0 0 0,1-3 0,6-6 4,-1-1-1,0 0 1,-1-1-1,-1 0 1,0 0-1,0 0 1,4-19-1,1-13 0,4-45-1,-12 61-2,2 1 0,0-1 0,2 1-1,2 0 1,15-35 0,-23 59 0,1 1-1,1-1 1,-1 1 0,0-1-1,1 1 1,0 0 0,-1-1 0,1 2-1,1-1 1,-1 0 0,0 0-1,1 1 1,-1 0 0,1 0-1,0 0 1,-1 0 0,7-1 0,1 0-6,0 1 1,1 0 0,-1 1 0,23 1 0,-30 0 4,-3 0 1,-1 0 0,1 0 0,-1 0 0,1 0 0,0 0 0,-1 0 0,1 0 0,0 0 0,-1 1 0,1-1 0,-1 0 0,1 0 0,-1 1 0,1-1 0,-1 0 0,1 1 0,-1-1 0,1 0 0,-1 1 0,1-1 0,-1 1 0,1-1 0,-1 0 0,0 1 0,1-1 0,-1 1 0,0 0 0,1-1 0,-1 1 0,0-1 0,0 1 0,0-1 0,1 1 0,-1 0 0,0-1 0,0 1 0,0-1 0,0 1 0,0 0 0,0-1 0,0 1 0,0-1 0,0 1 0,-1 0 0,1-1 0,0 2 0,-1-2 0,0 1 0,1-1 0,-1 1 0,0-1 0,0 1 0,1-1 0,-1 1 0,0-1 0,0 0 0,0 0 0,0 1 0,1-1 0,-1 0 0,0 0 0,0 0 0,0 0 0,-1 0 0,-3 1 0,-6 1 0,0 0 0,0 1 0,0 1 0,1-1 0,-1 2 0,1 0 0,0 0 0,0 0 0,0 2 0,1-1 0,0 1 0,1 0 0,-1 1 0,1 0 0,1 0 0,-1 1 0,1 0 0,1 0 0,0 1 0,0-1 0,1 1 0,0 1 0,1-1 0,0 1 0,1 0 0,0 0 0,-3 16 0,3-7 0,1 1 0,1-1 0,0 0 0,1 1 0,2-1 0,4 25 0,-4-36 0,0 0 0,1 0 0,0 0 0,0-1 0,1 1 0,1-1 0,-1 0 0,1 0 0,1 0 0,-1-1 0,1 1 0,1-1 0,-1-1 0,1 1 0,12 8 0,-8-9 0,1 0 0,0 0 0,0-1 0,0-1 0,1 0 0,-1 0 0,1-1 0,0-1 0,0 0 0,0-1 0,0-1 0,18-1 0,-22 1 1,0 0 0,0-1 0,0-1 0,0 1 0,0-2 0,0 1 0,-1-1 0,1 0 0,-1-1 0,0 0 0,0 0 0,0-1 0,-1 0 0,0 0 0,1-1 0,-2 0 0,1 0 0,-1-1 0,0 0 0,0 0 0,-1 0 0,0-1 0,0 1 0,-1-1 0,0 0 0,0-1 0,-1 1 0,0-1 0,-1 1 0,1-1 0,0-10 0,0 1-1,-1 0 0,-1 1 0,-1-1 0,0 0 0,-1 0 0,-1 0 0,-1 1 0,-1-1 0,-6-19 0,7 26 0,-2-1 0,0 1 0,0 0 0,-1 1 0,0 0 0,-1 0 0,0 0 0,0 0 0,-1 1 0,0 1 0,-1-1 0,0 1 0,0 1 0,-17-11 0,23 17 0,1-1 0,0 1 0,-1 0 0,1-1 0,-1 1 0,1 0 0,-1 1 0,0-1 0,0 0 0,1 1 0,-1 0 0,0-1 0,0 1 0,1 0 0,-1 0 0,-5 1 0,6 0 0,0 0 0,0 0 0,0 0 0,0 0 0,0 0 0,0 1 0,1-1 0,-1 0 0,0 1 0,1 0 0,-1-1 0,1 1 0,0 0 0,-1 0 0,1-1 0,-1 5 0,-3 4 0,2 0 0,0 1 0,0-1 0,1 1 0,0 0 0,-1 20 0,2-7 0,0-1 0,2 1 0,0 0-1,2-1 1,0 1 0,10 31 0,-10-44-2,1-1 0,1 1 0,-1-1 0,2 0 0,-1 0 0,1-1 0,1 0 1,0 0-1,0 0 0,0-1 0,1 0 0,1 0 0,-1-1 0,1 0 0,18 10 0,-18-13 2,0 0 0,0 0 0,1-1 0,-1 0 0,1 0 0,0-1 0,0-1 0,0 1 0,0-2 0,0 1 0,15-2 0,-17 0 0,0 0 0,-1 0 0,1-1 0,-1 0 0,1 0 0,-1-1 0,0 0 0,0 0 0,0-1 0,0 0 0,-1 0 0,0 0 0,1-1 0,-1 0 0,6-7 0,-4 2 2,0-1 1,-1 1-1,-1-1 0,1-1 1,-2 1-1,0-1 0,0 0 1,-1 0-1,0-1 0,-1 1 1,1-19-1,0-9-1,-2-1 1,-4-49-1,1 79-1,1 1 0,-2-1 0,1 1 0,-2-1 0,1 1 0,-7-16 0,9 25 0,-1 0 0,1 0 0,0 1 0,-1-1 0,0 0 0,1 0 0,-1 0 0,1 0 0,-1 1 0,0-1 0,0 0 0,1 0 0,-1 1 0,0-1 0,0 1 0,0-1 0,0 1 0,-1-1 0,1 1 0,1 0 0,-1 0 0,0 0 0,1 0 0,-1 0 0,0 1 0,1-1 0,-1 0 0,0 0 0,1 1 0,-1-1 0,1 0 0,-1 1 0,1-1 0,-1 1 0,1-1 0,-1 1 0,1-1 0,-1 1 0,1-1 0,0 1 0,-1-1 0,1 1 0,0-1 0,-1 1 0,1 0 0,0-1 0,0 1 0,0 0 0,-1-1 0,1 2 0,-4 17 0,0 1 0,1 0 0,1 0 0,1 0 0,1 32 0,1-19 0,-1-14 0,1 1 0,1-1 0,0 1 0,2-1 0,8 30 0,-9-40 0,1-1 0,-1 1 0,1-1 0,1 0 0,-1 0 0,2 0 0,-1-1 0,1 0 0,0 0 0,0 0 0,1-1 0,0 0 0,14 10 0,-17-13 0,0-1 0,1 0 0,-1 0 0,1 0 0,-1 0 0,1 0 0,0-1 0,0 0 0,-1 0 0,1 0 0,0-1 0,0 0 0,0 0 0,0 0 0,0 0 0,0-1 0,0 0 0,0 0 0,0 0 0,-1 0 0,1-1 0,0 0 0,-1 0 0,1 0 0,-1-1 0,0 1 0,0-1 0,0 0 0,0 0 0,0-1 0,-1 1 0,1-1 0,-1 0 0,0 0 0,3-6 0,0-1 0,-1 0 0,0-1 0,-1 1 0,0-1 0,-1 0 0,-1 0 0,2-16 0,-1-94 0,-4 68 0,0 101 0,-1-17 0,2 0 0,1 1 0,2-1 0,7 39 0,-9-62 0,1 0 0,0 0 0,1 0 0,-1 0 0,1-1 0,1 1 0,-1-1 0,1 1 0,0-1 0,1 0 0,-1-1 0,1 1 0,0-1 0,1 0 0,-1 0 0,1 0 0,0-1 0,0 0 0,1 0 0,-1-1 0,1 0 0,-1 0 0,12 3 0,-11-4 0,0 0 0,0 0 0,0-1 0,0-1 0,0 1 0,0-1 0,0 0 0,0 0 0,1-1 0,-1 0 0,0 0 0,0-1 0,-1 0 0,1 0 0,8-4 0,-10 3 0,0 0 0,0-1 0,0 0 0,0 1 0,-1-1 0,0-1 0,0 1 0,0-1 0,0 1 0,0-1 0,-1 0 0,0-1 0,0 1 0,-1 0 0,1-1 0,-1 0 0,-1 1 0,3-9 0,0-10 0,0 0 0,-2 0 0,0-1 0,-2 1 0,-1 0 0,-1 0 0,-6-33 0,-2 14 0,-1 0 0,-2 0 0,-20-42 0,28 71 0,-1 1 0,0-1 0,-1 1 0,0 0 0,-1 1 0,0 0 0,-1 0 0,-17-17 0,25 28 0,1 1 0,-1-1 0,1 1 0,-1-1 0,1 1 0,-1-1 0,1 1 0,-1-1 0,0 1 0,1 0 0,-1-1 0,0 1 0,0 0 0,1 0 0,-1-1 0,0 1 0,1 0 0,-1 0 0,0 0 0,0 0 0,0 0 0,1 0 0,-1 0 0,0 0 0,0 0 0,1 0 0,-1 1 0,0-1 0,1 0 0,-1 0 0,0 1 0,1-1 0,-1 0 0,0 1 0,1-1 0,-1 1 0,0-1 0,1 1 0,-1-1 0,1 1 0,-1-1 0,1 1 0,-1 0 0,1-1 0,0 1 0,-1 0 0,1-1 0,0 1 0,-1 0 0,1-1 0,0 1 0,0 0 0,0 0 0,0-1 0,0 1 0,0 0 0,0 0 0,0-1 0,0 1 0,0 1 0,-1 39-8,1 8-32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6:08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34 102 32543,'-19'-12'112,"8"5"-32,8 2-48,3-3-32,11 1 0,39-6 0,24 3 0,18-2 0,4 4 0,-10 1 0,-19 2 0,-20 0 0,-25 2 0,-67 6-208,-18 7-1169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6:11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30366,'0'0'79,"1"1"1,0-1-1,-1 0 0,1 0 1,-1 0-1,1 1 1,0-1-1,-1 0 0,1 1 1,-1-1-1,1 0 1,-1 1-1,1-1 0,-1 1 1,0-1-1,1 1 1,-1-1-1,1 1 0,-1-1 1,0 1-1,0-1 1,1 1-1,-1-1 0,0 1 1,0 0-1,0-1 0,1 1 1,-1-1-1,0 1 1,0 0-1,0-1 0,0 2 1,0 29-487,-1-17 595,0 74-188,8 198 0,-3-248 0,1 0 0,2-1 0,1 0 0,2 0 0,22 52 0,-28-79 0,1 0 0,1 1 0,-1-2 0,13 17 0,-16-24 0,-1 0 0,1-1 0,0 1 0,-1 0 0,1 0 0,0-1 0,0 1 0,0-1 0,0 0 0,1 0 0,-1 0 0,0 0 0,0 0 0,1 0 0,-1 0 0,1-1 0,-1 1 0,0-1 0,1 0 0,-1 1 0,1-1 0,-1 0 0,1-1 0,-1 1 0,1 0 0,-1-1 0,1 1 0,2-2 0,-3 0 0,1 1 0,-1-1 0,0 1 0,0-1 0,0 0 0,0 0 0,0 0 0,0 0 0,0 0 0,-1-1 0,1 1 0,-1 0 0,1-1 0,-1 1 0,0-1 0,0 0 0,1-4 0,10-53 0,-10 47 0,13-115-19,-11 78 24,3 1-1,18-72 1,-24 114-5,1 1 1,0 0-1,1 0 1,-1 0 0,1 1-1,0-1 1,1 1-1,-1-1 1,7-5-1,-8 8 0,1 1 0,0 0 0,0 0 0,0 0 0,1 0 0,-1 0 0,0 1 0,1 0 0,-1-1 0,1 1 0,-1 1 0,1-1 0,0 0 0,-1 1 0,1 0 0,0 0 0,6 0 0,-7 0 0,0 1 0,0-1 0,0 1 0,0 0 0,-1 0 0,1 0 0,0 0 0,0 0 0,-1 0 0,1 1 0,-1-1 0,1 1 0,-1 0 0,1 0 0,-1 0 0,2 3 0,1 0 0,-1 1 0,0 0 0,0 0 0,0 0 0,-1 0 0,5 11 0,-3 0-1,1 0 0,-2 0 0,-1 1 0,3 34 0,-4-7-8,-2 1 0,-11 78 0,11-123 9,-3 11-2,1 0-1,1 0 1,-1 0 0,2 1-1,0-1 1,0 0 0,4 19-1,-3-29 3,0 0-1,0 0 1,1 0-1,-1 0 1,1 0-1,-1 0 1,1 0-1,0-1 1,-1 1-1,1-1 1,0 1-1,0-1 1,0 0-1,0 1 1,0-1-1,0 0 0,1 0 1,-1-1-1,0 1 1,1 0-1,-1-1 1,0 1-1,1-1 1,-1 0-1,0 0 1,3 0-1,12 1 1,-1-1 0,26-3-1,-37 2 0,4 0 1,-1-1-1,1-1 1,0 1-1,-1-1 1,0-1 0,0 1-1,0-2 1,0 1-1,0-1 1,-1 0-1,0 0 1,0-1-1,0 0 1,-1 0-1,0-1 1,0 0 0,-1 0-1,8-12 1,-4 4-1,-1 0 1,0-1-1,-1 0 1,0 0-1,-2-1 1,0 1-1,-1-1 0,4-30 1,-4-123 24,-4 128-16,0 41-8,1 0 1,-1 0 0,0 0-1,0-1 1,1 1-1,-1 0 1,0 0-1,1 0 1,-1 0-1,1 0 1,0 0-1,-1 0 1,1 0-1,0 0 1,-1 0-1,1 1 1,0-1-1,0 0 1,0 0-1,0 1 1,0-1-1,0 0 1,0 1-1,0-1 1,0 1-1,0 0 1,0-1-1,0 1 1,0 0-1,1-1 1,-1 1-1,0 0 1,2 0 0,45 0-4,-33 1 4,-3-1-2,0 0-1,-1 0-1,1 0 1,0 1-1,-1 1 1,21 5-1,-47-7 7,0 0 1,-27 5-1,35-3-4,0 1 1,0 0-1,1-1 0,-1 2 0,1-1 0,0 1 0,0 0 0,0 0 0,0 1 1,1 0-1,0 0 0,0 0 0,0 1 0,0-1 0,1 1 0,0 0 0,0 1 1,1-1-1,0 0 0,0 1 0,0 0 0,-3 14 0,0 3 0,2 2 0,0-1 0,1 0 0,2 1 0,1 29 0,0-50 0,1 1 0,-1-1 0,1 1 0,0-1 0,0 1 0,1-1 0,0 0 0,0 0 0,0 0 0,0 0 0,1 0 0,0 0 0,0-1 0,0 0 0,1 1 0,-1-1 0,1 0 0,6 5 0,-4-5 0,1 1 0,-1-2 0,1 1 0,0-1 0,0 0 0,0 0 0,0 0 0,1-1 0,-1-1 0,0 1 0,1-1 0,13 0 0,-12 0 0,1-1 0,-1 0 0,1-1 0,-1 0 0,0 0 0,19-6 0,-24 5 0,1 0 0,-1 0 0,0-1 0,0 1 0,-1-1 0,1 0 0,0 0 0,-1-1 0,0 1 0,0-1 0,0 0 0,0 0 0,0 0 0,-1 0 0,4-8 0,-1 1 1,-1 0 0,0 0 0,-1 0 0,-1 0 0,0-1 0,2-18 0,-4-70 23,-1 74-23,1 17-1,0 0 0,-1 0 0,0 0 0,0 0 0,-1 0 0,0 0 0,-1 0 0,0 1 0,-5-11 0,8 19 0,0 0 0,0 0 0,0 1 0,0-1 0,0 0 0,0 0 0,-1 0 0,1 1 0,0-1 0,0 0 0,0 0 0,0 0 0,0 1 0,0-1 0,0 0 0,0 0 0,-1 0 0,1 0 0,0 1 0,0-1 0,0 0 0,0 0 0,0 0 0,-1 0 0,1 0 0,0 1 0,0-1 0,0 0 0,-1 0 0,1 0 0,0 0 0,0 0 0,0 0 0,-1 0 0,1 0 0,0 0 0,0 0 0,0 0 0,-1 0 0,1 0 0,0 0 0,0 0 0,0 0 0,-1 0 0,1 0 0,0 0 0,0 0 0,0 0 0,-1-1 0,1 1 0,0 0 0,0 0 0,0 0 0,-1 0 0,1 0 0,0-1 0,0 1 0,0 0 0,0 0 0,0 0 0,0 0 0,-1-1 0,1 1 0,0 0 0,-3 20 0,0 20-6,2 1 0,1 0 0,10 61 0,-8-86 4,1 0 0,1-1 0,0 0 1,1 0-1,1 0 0,0 0 0,1-1 0,1 0 0,0 0 1,1-1-1,0 0 0,15 15 0,-18-23 2,0 0 0,0 0 0,1 0 0,-1-1 0,12 6 0,-16-9 0,-1 0 0,1 0 0,0 0 0,0 0 0,0-1 0,0 1 0,0 0 0,0-1 0,0 0 0,0 1 0,1-1 0,-1 0 0,0 0 0,0 0 0,0-1 0,0 1 0,0 0 0,0-1 0,0 1 0,0-1 0,0 0 0,0 0 0,0 0 0,0 0 0,0 0 0,1-1 0,1-3 0,0 0 1,-1 0-1,0-1 1,0 1-1,0 0 0,0-1 1,-1 0-1,0 0 1,2-11-1,11-64 8,-14 68-7,11-130 21,-9 95-18,1 0 1,14-65-1,-18 112-4,0-1 0,0 1 0,1 0 0,-1 0 0,0-1 0,0 1 0,1 0 0,-1 0 0,1-1 0,-1 1 0,1 0 0,0 0 0,-1 0 0,1 0 0,0 0 0,0 0 0,0 0 0,0 0 0,0 0 0,0 0 0,0 0 0,0 1 0,0-1 0,0 0 0,0 1 0,0-1 0,0 1 0,1-1 0,-1 1 0,0 0 0,0-1 0,1 1 0,-1 0 0,0 0 0,1 0 0,-1 0 0,0 0 0,1 0 0,-1 0 0,0 0 0,0 1 0,1-1 0,-1 0 0,0 1 0,2 0 0,1 1 0,0 1 0,0-1 0,0 1 0,-1 0 0,1 0 0,-1 0 0,1 0 0,-1 1 0,0-1 0,0 1 0,2 4 0,8 16-4,-1 1 0,-2 1-1,0-1 1,7 35 0,-6-13-1,7 76-1,-19-72 6,1-42 0,-1 0 0,1 0 0,1 0 0,1 12 0,-1-21 0,-1 0 0,0 1 0,0-1-1,0 0 1,1 0 0,-1 0 0,0 1 0,0-1 0,0 0-1,1 0 1,-1 0 0,0 0 0,0 0 0,1 1 0,-1-1-1,0 0 1,1 0 0,-1 0 0,0 0 0,0 0 0,1 0-1,-1 0 1,0 0 0,1 0 0,-1 0 0,0 0 0,0 0 0,1 0-1,-1 0 1,0 0 0,0 0 0,1-1 0,-1 1 0,0 0-1,0 0 1,1 0 0,-1 0 0,0 0 0,0-1 0,1 1-1,-1 0 1,0 0 0,0 0 0,0-1 0,1 1 0,-1 0-1,0 0 1,0-1 0,0 1 0,14-16-8,6-30 12,30-95 0,-22 55 1,-17 56-2,1-8-1,2 1-1,20-35 1,-34 71-1,1 0 0,-1 0 0,0 0 0,1 0 0,-1 0 0,1 0 0,0 0 0,-1 0 0,1 0 0,0 0 0,-1 1 0,1-1 0,0 0 0,0 0 0,0 1 0,0-1 0,0 1 0,0-1 0,0 1 0,0-1 0,0 1 0,0-1 0,0 1-1,0 0 1,1-1 0,-1 2 0,0-1-1,0 1 0,0 0 0,0-1 0,0 1 1,0 0-1,0 0 0,0-1 0,-1 1 0,1 0 1,0 0-1,-1 0 0,1 0 0,0 0 0,-1 0 1,1 0-1,-1 0 0,0 0 0,1 1 0,3 10 0,-1 0-1,0 0 1,1 13-1,3 120 3,-1-11-31,-5-126 29,0 1 0,0-1-1,1 0 1,0 0-1,1 0 1,0 0 0,0-1-1,1 1 1,0-1-1,0 0 1,0 1 0,1-2-1,0 1 1,9 8 0,-8-10 0,0 0 0,0 0 0,1-1 0,0 0 0,0-1 0,0 1 0,0-1 0,0 0 0,1-1 0,-1 0 0,1 0 0,-1-1 0,1 0 0,0 0 0,12-1 0,-14 0 0,0-1 0,0 0 0,0-1 0,0 1 0,-1-1 0,1 0 0,0-1 0,-1 1 0,1-1 0,-1 0 0,0 0 0,0-1 0,0 0 0,-1 0 0,1 0 0,-1 0 0,0-1 0,0 1 0,0-1 0,-1 0 0,0 0 0,4-7 0,3-8 0,0 0 0,-1-1 0,-1 1 0,9-43 0,9-87-1,2-8 29,-27 153-28,1 0 1,0 0-1,-1 0 0,2 0 1,-1 0-1,0 0 1,1 1-1,0-1 1,0 1-1,0 0 1,1 0-1,5-5 0,-7 7 0,0 1 0,0 0 0,0 0 0,0 0 0,-1 0 0,2 0 0,-1 0 0,0 1 0,0-1 0,0 1 0,0-1 0,0 1 0,0 0 0,1 0 0,-1 0 0,0 0 0,0 0 0,0 1 0,0-1 0,0 1 0,1-1 0,-1 1 0,0 0 0,0-1 0,0 1 0,0 0 0,-1 1 0,1-1 0,0 0 0,0 0 0,-1 1 0,1-1 0,2 3 0,3 4 0,0 1 0,0-1 0,0 1 0,-1 0 0,0 1 0,-1 0 0,0 0 0,-1 0 0,0 0 0,0 1 0,2 10 0,-1 4 0,0 1 0,-2-1 0,1 46 0,-4-61 0,0-1 0,-1 0 0,0 0 0,0 0 0,-1 0 0,0 0 0,-1 0 0,0 0 0,0-1 0,-1 1 0,-8 12 0,5-12 0,0 0 0,-1 0 0,0 0 0,-1-1 0,0 0 0,0-1 0,-1 0 0,-15 9 0,19-12 0,-1-1 0,1 0 0,-1 0 0,0-1 0,0 0 0,0 0 0,-8 1 0,13-2 0,-1-1 0,1 0 0,-1 0 0,1 0 0,-1 0 0,1 0 0,0 0 0,-1 0 0,1-1 0,-1 1 0,1-1 0,0 0 0,-1 0 0,1 0 0,0 0 0,0 0 0,0 0 0,0-1 0,0 1 0,0-1 0,0 1 0,0-1 0,1 0 0,-1 1 0,-2-5 0,-1-4 0,0-1 0,0-1 0,1 1 0,1 0 0,0-1 0,-2-14 0,-6-80 0,8 69 0,-2-25 0,4 38 0,1 20 0,1 6 0,4 18 0,1-1 0,1 0 0,17 36 0,38 55 0,-41-73 0,-14-26 0,7 14 0,1 0 0,31 36 0,-42-55 0,1-1 0,-1 0 0,1 0 0,1-1 0,-1 0 0,1 1 0,-1-2 0,1 1 0,0-1 0,0 0 0,1 0 0,-1 0 0,1-1 0,-1 0 0,1-1 0,12 2 0,-5-2 0,7 0 0,-1-1 0,36-4 0,-50 3 0,0 0 0,-1-1 0,1 1 0,-1-1 0,1 0 0,-1 0 0,0-1 0,0 1 0,0-1 0,0-1 0,0 1 0,-1 0 0,0-1 0,8-8 0,-10 9 0,0 0 0,-1 0 0,1 0 0,-1 0 0,0-1 0,0 1 0,0 0 0,0-1 0,0 1 0,-1 0 0,1-5 0,-1-48 0,1-2 0,5-1 0,-3 0 0,-5-71 0,0 31 0,2 76 0,0 25-896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6:14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104 471 27853,'2'472'4727,"-1"-4"-4809,-1-467 204,0-6-47,-2-20-67,-2 0 0,0 0 0,-1 0 0,-10-23 0,-8-41-8,3-11 0,5-2 0,4 0 0,3-176 0,8 271 1,1 0 0,0-1 0,0 1 0,1 0 0,0 0 0,0 1 0,1-1 0,0 0 0,0 1 0,0-1 0,1 1 0,0 0 0,0 0 0,1 0 0,-1 1 0,1 0 0,0 0 0,1 0 0,-1 0 0,1 1 0,9-6 0,-4 5-3,0-1 1,0 2-1,1-1 0,-1 2 0,1-1 0,0 2 0,0-1 0,0 2 1,0 0-1,0 0 0,23 2 0,-32-1 2,0 1 0,-1-1 0,1 1 0,0-1 0,-1 1 0,1 0 0,-1 0 0,1 0 0,-1 1 0,1-1 0,-1 1 0,0-1 0,0 1 0,0 0 0,0-1 0,0 1 0,3 4 0,-2-2 0,0 1 0,0 0 0,-1 0 0,1 0 0,-1 0 0,0 1 0,-1-1 0,2 7 0,0 4 0,-1 0 0,-1-1 0,-1 1 0,0 0 0,-3 20 0,1-27 0,0 0 0,-1 0 0,0 0 0,-1-1 0,0 0 0,0 0 0,0 0 0,-1 0 0,-1 0 0,1-1 0,-13 13 0,-9 6-1,-45 34 0,60-50 0,-18 11-15,28-17 0,11-3-40,2-2 57,0-1 0,0 0 0,-1 0 0,1-1 0,0-1 0,-1 0 1,0 0-1,0-1 0,0 0 0,14-11 0,-6 4-1,-1-1-1,-1 0 1,0-1 0,24-29 0,-32 33 2,-1 0 0,0-1 1,-1 0-1,0 0 0,-1 0 0,5-16 0,15-74 19,-20 77-18,0-1 0,2 1 0,20-47 0,-26 68-3,0 0-1,1 1 1,-1-1-1,1 0 1,0 1-1,0-1 1,0 1-1,0 0 1,0 0-1,1-1 1,-1 2-1,1-1 1,-1 0-1,1 0 1,0 1-1,0-1 1,-1 1-1,1 0 1,0 0-1,0 0 1,0 0-1,0 1 1,1-1 0,-1 1-1,0 0 1,0 0-1,5 0 1,-7 1-1,-1-1 0,1 1 1,0-1-1,-1 1 1,1-1-1,0 1 0,-1 0 1,1-1-1,-1 1 1,1 0-1,-1-1 0,1 1 1,-1 0-1,1 0 1,-1 0-1,0 0 0,1-1 1,-1 1-1,0 0 1,0 0-1,0 0 0,0 0 1,0 0-1,0 0 1,0-1-1,0 1 0,0 0 1,0 1-1,-3 34 0,0-28 2,-1 1 0,0-1 0,0 0 0,-1 0 0,1-1 1,-2 1-1,1-1 0,-8 8 0,4-5 0,0 1 1,1 0-1,-6 13 1,6-8-2,2 1 0,0 0 0,1 0 0,1 0 0,0 1 0,-1 23 0,2 2 0,4 61 0,0-99 1,-1 1-1,1-1 1,0 1-1,0-1 1,0 1-1,1-1 1,0 0-1,0 0 1,0 0-1,1 0 1,-1 0 0,1-1-1,1 1 1,-1-1-1,0 1 1,1-1-1,0 0 1,0-1-1,0 1 1,1-1 0,-1 1-1,7 2 1,-3-2 0,0 0 0,1-1 0,-1-1 0,0 1 1,1-1-1,0-1 0,-1 0 0,1 0 0,0 0 1,0-1-1,0 0 0,-1-1 0,12-2 0,-14 1 0,-1 1 0,1-2 0,0 1-1,-1 0 1,1-1 0,-1 0 0,0 0 0,0-1-1,0 0 1,0 1 0,-1-2 0,0 1 0,1 0-1,-2-1 1,1 0 0,0 0 0,-1 0 0,0 0-1,0 0 1,-1-1 0,3-6 0,2-5 0,-2-1 0,0 0 0,0 0 0,-2 0 0,2-32 0,-4 34 6,1-12 0,-1-1 0,-5-49-1,3 71-6,0-1 0,0 1 0,-1 0 0,0 0 0,0 0 0,-1 0 0,0 1 0,0-1 0,-1 1 0,1-1 0,-2 1 0,1 0 0,0 1 0,-1-1 0,0 1 0,-7-6 0,10 9-1,-1 1 1,1-1-1,-1 1 1,1-1-1,-1 1 0,1 0 1,-1 0-1,0 0 0,1 0 1,-1 0-1,0 1 1,0-1-1,0 1 0,0 0 1,0 0-1,1 0 0,-1 0 1,0 0-1,0 1 1,0-1-1,0 1 0,1 0 1,-1 0-1,0 0 0,0 0 1,1 0-1,-1 0 1,1 1-1,-1-1 0,1 1 1,0 0-1,0 0 1,0 0-1,0 0 0,0 0 1,0 0-1,0 1 0,1-1 1,-1 1-1,1-1 1,-1 1-1,0 3 0,-5 11-2,2 0 0,0 0 0,1 1 0,0-1 0,2 1-1,0 0 1,1 0 0,0-1 0,2 1 0,5 34 0,-5-45 3,1 0-1,0 0 1,0 0 0,1-1 0,0 1 0,0-1 0,1 0 0,-1 0-1,1 0 1,1 0 0,-1 0 0,1-1 0,0 0 0,0 0 0,1 0-1,-1-1 1,1 0 0,0 0 0,0 0 0,12 5 0,-13-7 0,1 0 0,-1 0 0,1 0 0,-1-1 0,1 1 0,0-1 0,0-1 0,0 1 0,-1-1 0,1 0 0,0 0 0,0-1 0,0 0 0,-1 0 0,1 0 0,0-1 0,-1 1 0,1-1 0,-1-1 0,0 1 0,1-1 0,-1 0 0,0 0 0,-1 0 0,8-8 0,4-7 3,-1 0 1,-1-2-1,0 0 1,-2 0-1,0-1 1,16-43-1,-15 34 0,0 1-1,34-50 1,-43 74-3,1-1 0,0 1 0,0 0 0,1 0 0,0 1 0,0 0 0,0 0 0,0 0 0,0 0 0,10-3 0,-13 6 0,0 0 0,0-1 0,0 1 0,1 1 0,-1-1 0,0 0 0,0 1 0,0 0 0,1 0 0,-1 0 0,0 0 0,0 0 0,0 1 0,1-1 0,-1 1 0,0 0 0,0 0 0,0 0 0,0 0 0,0 1 0,0-1 0,-1 1 0,1-1 0,0 1 0,-1 0 0,4 3 0,-2 0 0,0 1 0,-1-1 0,0 0 0,0 1 0,0 0 0,0-1 0,-1 1 0,0 0 0,0 1 0,-1-1 0,2 10 0,-1 11 0,0 39 0,-2-51 0,-1 4 0,0 0 0,-2 0 0,0 0 0,-1 0 0,-1-1 0,-1 1 0,0-1 0,-13 24 0,-1-5 0,-1-1 0,-47 59 0,65-91 0,-42 48 0,42-48 0,-1-1 0,1 0 0,-1-1 0,1 1 0,-1-1 0,0 1 0,0-1 0,0 0 0,0-1 0,-1 1 0,1-1 0,-7 2 0,11-3 0,-1 0 0,1 0 0,0 0 0,-1 0 0,1 0 0,0 0 0,-1 0 0,1 0 0,-1 0 0,1 0 0,0 0 0,-1 0 0,1-1 0,0 1 0,-1 0 0,1 0 0,0 0 0,-1 0 0,1-1 0,0 1 0,0 0 0,-1 0 0,1-1 0,0 1 0,0 0 0,-1-1 0,1 1 0,0 0 0,0 0 0,0-1 0,0 1 0,-1 0 0,1-1 0,0 0 0,-1-16 0,1 11 0,0-291-29,1 282 28,0 0 1,1 0-1,1 0 1,0 0 0,1 1-1,8-21 1,-4 23 0,0 14-3,5 20-10,8 37 3,41 97 2,-53-139 10,0-1 0,1 0 0,0-1 0,1 0 0,1 0-1,1-1 1,15 13 0,-22-22-1,1 0-1,0-1 1,0 0-1,0-1 1,1 1-1,-1-1 1,1 0-1,0-1 1,12 2-1,-15-3 2,1 0 0,0 0 0,0 0 0,0-1 0,-1 0 0,1-1 0,0 1 0,0-1 0,-1 0 0,1 0-1,0-1 1,-1 0 0,11-4 0,-10 1-1,0 1-1,0-1 1,-1 0-1,0-1 0,0 1 1,-1-1-1,1 0 1,-1 0-1,6-11 1,-2 0 3,0-1-1,9-31 1,-7 5-3,-2 0-1,-2 0 1,-1-1-1,-3 1 1,-5-79-1,-1 96 6,4 26-5,0 0 0,-1 0 0,1 0 0,0 0 0,0 0 0,-1 0 0,1 0 0,0 0 0,-1 1 0,1-1 0,-1 0 0,1 0 0,-1 0 0,1 1 0,-1-1 0,1 0 0,-1 1 0,0-1 0,0 0 0,1 1 0,-1-1 0,0 1 0,0-1 0,0 1 0,-1-1 0,2 1-1,0 0 0,0 1 0,-1-1 0,1 0 0,0 0 0,0 0 0,-1 1 0,1-1-1,0 0 1,0 0 0,0 1 0,0-1 0,-1 0 0,1 1 0,0-1 0,0 0 0,0 1 0,0-1 0,0 0 0,0 0 0,0 1 0,0-1 0,0 0 0,0 1-1,0-1 1,0 0 0,0 1 0,0-1 0,0 0 0,0 1 0,0-1 0,0 0 0,1 1 0,-1 5-3,0 21-13,-2-6 14,2 0 1,1 1-1,1-1 1,0 0-1,2 0 1,9 32-1,-6-35 2,1 0 0,1 0 0,21 32 0,-27-45 0,1 0 0,0-1 0,0 1 0,0-1 0,0 0 0,1 0 0,0-1 0,-1 1 0,1-1 0,1 0 0,-1 0 0,0-1 0,1 1 0,-1-1 0,1 0 0,0-1 0,8 2 0,-9-2 2,0-1 0,1 1-1,-1-1 1,0 0 0,1-1 0,-1 1 0,0-1 0,0 0-1,0 0 1,0-1 0,1 1 0,-2-1 0,9-4-1,-8 2 0,-1 0 0,1 0-1,-1 0 1,0-1-1,0 1 1,0-1-1,-1 0 1,0 0-1,0-1 1,0 1-1,4-11 1,1-6-1,0 0 0,-2-1 0,-1 0 0,0 0 0,1-34 0,-4-122 0,-3 99 0,1 29 0,-2 0 0,-3 1 0,-2 0 0,-22-84 0,25 261 0,8-34 0,4 0 0,33 149 0,-37-223 0,1-1 0,0 0 0,2 0 0,0 0 0,0-1 0,2 0 0,12 18 0,-18-30 0,0-1 0,0 0 0,0 0 0,1 0 0,-1 0 0,1-1 0,0 1 0,0-1 0,1 0 0,-1 0 0,1-1 0,-1 1 0,1-1 0,0 0 0,0 0 0,0-1 0,0 1 0,0-1 0,0 0 0,0-1 0,0 1 0,0-1 0,1 0 0,-1 0 0,0 0 0,0-1 0,0 0 0,0 0 0,0 0 0,7-3 0,-6 1-1,-1 0-1,0-1 1,0 1-1,-1-1 1,1 0 0,-1 0-1,1 0 1,-1-1-1,0 1 1,-1-1 0,1 0-1,-1 0 1,0 0-1,0-1 1,-1 1 0,0-1-1,1 1 1,0-9-1,4-8 1,-2-1 0,-1 1-1,3-34 1,-6-126 6,-2 175-1,1-1 0,-2 0 0,1 1 0,-1-1 0,0 1 0,-5-11 0,5 12-5,2 6 1,0 0 0,0 0 0,0 0 0,0 0 0,-1 0 0,1 0 0,0 0 0,0-1 0,0 1 0,0 0 0,-1 0 0,1 0 0,0 0 0,0 0 0,0 0 0,-1 0 0,1 0 0,0 0 0,0 0 0,0 0 0,0 0 0,-1 0 0,1 0 0,0 0 0,0 0 0,0 0 0,-1 0 0,1 1 0,0-1 0,0 0 0,0 0 0,0 0 0,-1 0 0,1 0 0,0 0 0,0 0 0,0 1 0,0-1 0,0 0 0,-1 0 0,1 0 0,0 0 0,0 1 0,0-1 0,0 0 0,0 0 0,0 0 0,0 0 0,0 1 0,0-1 0,0 0 0,0 0 0,0 0 0,0 1 0,0-1 0,0 0 0,0 0 0,0 0 0,0 1 0,0-1 0,-3 16 0,2 1 0,0-1 0,2 34 0,0-7 0,0-23 0,1-1 0,0 0 0,2 0 0,0 0 0,2-1 0,0 1 0,0-1 0,2-1 0,0 1 0,1-1 0,1-1 0,21 28 0,-28-40 0,1 1 0,0-1 0,0 0 0,0 0 0,0-1 0,1 1 0,-1-1 0,1 0 0,0 0 0,0-1 0,0 1 0,0-1 0,0 0 0,0-1 0,1 1 0,-1-1 0,1 0 0,-1 0 0,1-1 0,-1 1 0,1-1 0,7-1 0,-9 0 0,0 0 0,0 0 0,0 0 0,0 0 0,0-1 0,0 1 0,-1-1 0,1 0 0,-1 0 0,1 0 0,-1-1 0,1 1 0,-1-1 0,0 0 0,-1 0 0,1 0 0,0 0 0,-1-1 0,1 1 0,-1-1 0,2-4 0,4-8 0,-1 1 0,0-1 0,9-34 0,-9 9 0,-1-1 0,-2 1 0,-2-1 0,-3-47 0,0 30 0,1 59 0,0 0 0,0 1 0,0-1 0,0 0 0,0 0 0,-1 0 0,1 0 0,0 0 0,0 0 0,0 0 0,0 0 0,0 0 0,-1 0 0,1 0 0,0 0 0,0 0 0,0 0 0,0 0 0,-1 0 0,1 0 0,0 0 0,0 0 0,0 0 0,0 0 0,-1 0 0,1 0 0,0 0 0,0-1 0,0 1 0,0 0 0,0 0 0,-1 0 0,1 0 0,0 0 0,0 0 0,0 0 0,0-1 0,0 1 0,0 0 0,0 0 0,-1 0 0,-2 10 0,0 1 0,0 0 0,1 0 0,0 0 0,-1 18 0,3 65 0,0-57 0,0-37 0,0 30 0,1-1 0,1 0 0,1 0 0,8 32 0,-9-53 0,1 0 0,0 0 0,0-1 0,0 0 0,1 1 0,0-1 0,1 0 0,8 9 0,-10-12 0,1 0 0,0 0 0,1-1 0,-1 0 0,1 0 0,-1 0 0,1 0 0,0-1 0,0 0 0,0 0 0,0 0 0,1-1 0,-1 1 0,7 0 0,-8-1 0,1 0 0,-1 0 0,1-1 0,-1 0 0,1 1 0,0-2 0,-1 1 0,1 0 0,0-1 0,-1 0 0,1 0 0,-1 0 0,1-1 0,-1 1 0,0-1 0,0 0 0,0-1 0,0 1 0,0 0 0,0-1 0,0 0 0,-1 0 0,1 0 0,-1-1 0,0 1 0,0-1 0,0 0 0,-1 1 0,1-1 0,-1 0 0,3-8 0,1-6 0,-1 1 0,0-1 0,-2 1 0,0-1 0,-1 0 0,-1 0 0,-2-34 0,1 33 0,0 1 0,-1 1 0,-1-1 0,-1 1 0,0-1 0,-1 1 0,-1 0 0,-8-18 0,9 27 0,1 0 0,-1 0 0,-1 0 0,0 0 0,0 1 0,0-1 0,-1 1 0,0 1 0,-1-1 0,1 1 0,-1 0 0,0 1 0,-1-1 0,1 2 0,-14-8 0,16 10 0,0 0 0,0 1 0,0-1 0,0 1 0,0 0 0,0 0 0,0 1 0,-1-1 0,1 1 0,0 0 0,-6 2 0,9-2 0,0 0 0,0 1 0,0 0 0,-1 0 0,1 0 0,0 0 0,0 0 0,0 0 0,0 0 0,0 0 0,0 1 0,1-1 0,-1 1 0,0 0 0,1-1 0,-1 1 0,1 0 0,0 0 0,0 0 0,-1 0 0,1 0 0,0 0 0,1 0 0,-1 0 0,-1 5 0,-1 5 0,0 1-1,1-1 1,1 1 0,0-1 0,0 1-1,1-1 1,1 1 0,0 0 0,1-1-1,0 1 1,1-1 0,0 0 0,1 0-1,0 0 1,1 0 0,1-1-1,-1 0 1,2 0 0,13 18 0,-15-23-1,1 1 0,0-1-1,0 0 1,1 0 0,0-1 0,0 0 0,0 0 0,0-1 0,1 0 0,0 0 0,0-1 0,0 0 0,0 0 0,0-1 0,1 0 0,-1 0 0,1-1-1,-1 0 1,1 0 0,-1-1 0,1-1 0,0 1 0,-1-1 0,13-3 0,-15 2 1,0 0 0,0-1 0,0 0 0,0 0 0,0 0 0,-1 0 0,1-1 0,-1 0 0,0 0 0,0-1 0,-1 1 0,1-1 0,-1 0 0,0-1 0,0 1 0,0 0 0,5-13 0,1-4 0,0 0 0,-2-1 0,9-36 0,2-39-2,5-16 31,-24 114-29,0-1 0,0 0 0,0 1 0,0-1 0,0 0 0,1 1 0,-1-1 1,0 0-1,0 1 0,0-1 0,1 1 0,-1-1 0,0 0 0,0 1 0,1-1 1,-1 1-1,1-1 0,-1 1 0,0-1 0,1 1 0,-1-1 0,1 1 0,-1-1 0,1 1 1,-1 0-1,1-1 0,0 1 0,-1 0 0,1 0 0,-1-1 0,1 1 0,0 0 0,-1 0 1,1 0-1,0 0 0,-1 0 0,1 0 0,0 0 0,-1 0 0,1 0 0,0 0 1,-1 0-1,1 0 0,-1 0 0,1 0 0,0 0 0,-1 1 0,1-1 0,0 1 0,2 1 0,-1 0 0,1 0 0,-1 0 0,0 1 0,0-1 0,0 1 0,0-1 0,-1 1 0,3 4 0,9 22 0,-1 1 0,-1 0 0,-1 1 0,6 40 0,-6-6 0,3 74 0,-7-111 0,-6-28 0,0 0 0,0 0 0,0 1 0,0-1 0,0 0 0,0 0 0,0 1 0,1-1 0,-1 0 0,0 0 0,0 0 0,0 0 0,0 1 0,1-1 0,-1 0 0,0 0 0,0 0 0,1 0 0,-1 0 0,0 0 0,0 0 0,0 0 0,1 1 0,-1-1 0,0 0 0,0 0 0,1 0 0,-1 0 0,0 0 0,0 0 0,1 0 0,-1 0 0,0-1 0,0 1 0,1 0 0,-1 0 0,0 0 0,0 0 0,0 0 0,1 0 0,-1 0 0,0 0 0,0-1 0,0 1 0,1 0 0,-1 0 0,3-5 0,1 1 0,-1 0 0,-1-1 0,1 0 0,-1 0 0,0 0 0,3-8 0,45-139 0,45-111 0,-91 254 0,-3 5 0,0 1 0,1 0 0,-1 0 0,1 0 0,0 0 0,0 0 0,0 1 0,3-5 0,-5 7 0,0 0 0,1 0 0,-1 0 0,0 0 0,0 0 0,0 0 0,0 0 0,0 0 0,0 0 0,0 0 0,0 0 0,1 0 0,-1 0 0,0 0 0,0 0 0,0 0 0,0 0 0,0 0 0,0 0 0,1 0 0,-1 0 0,0 0 0,0 0 0,0 0 0,0 0 0,0 0 0,0 0 0,0 0 0,1 0 0,-1 0 0,0 0 0,0 0 0,0 0 0,0 0 0,0 0 0,0 0 0,0 0 0,0 1 0,0-1 0,0 0 0,1 0 0,-1 0 0,0 0 0,0 0 0,0 0 0,0 0 0,0 0 0,0 1 0,0-1 0,0 0 0,0 0 0,0 0 0,0 0 0,0 0 0,0 0 0,0 1 0,2 10 0,-2-11 0,11 141 0,-8-73 0,4 0 0,2-1 0,24 87 0,-33-153 1,0 1 1,1-1-1,-1 0 0,0 0 1,1 0-1,-1 0 0,1 0 1,-1-1-1,1 1 0,-1 0 0,1 0 1,0 0-1,0 0 0,-1 0 1,1-1-1,0 1 0,0 0 1,0-1-1,0 1 0,1 0 1,4-6-136,-3-12-435,-3-28-2070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6:15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14 32543,'-5'-5'160,"5"4"-159,-1 1 1,1-1-1,0 1 1,0-1-1,-1 1 0,1-1 1,0 1-1,-1 0 1,1-1-1,-1 1 0,1-1 1,0 1-1,-1 0 1,1 0-1,-1-1 1,1 1-1,-1 0 0,1 0 1,-1-1-1,1 1 1,-1 0-1,1 0 1,-1 0-1,0 0 0,1 0 1,-1 0-1,1 0 1,-1 0-1,1 0 1,-1 0-1,1 0 0,-1 0 1,1 0-1,-1 0 1,1 1-1,-1-1 1,1 0-1,-1 0 0,1 1 1,-1-1-1,1 0 1,-1 1-1,1-1 1,-1 1-1,-2 2-1,-1 0 0,1 0 0,0 0 0,0 1 0,1-1 0,-1 1 0,1-1 0,-1 1 0,1 0 0,0 0 0,1 0 0,-1 0 0,1 1 0,-2 4 0,1 3 0,-1 1 0,1-1 0,0 25 0,2-32 0,0 0 0,0 1 0,1-1 0,-1 1 0,1-1 0,1 0 0,-1 0 0,1 1 0,0-1 0,0 0 0,5 8 0,-4-9 0,-1-1 0,1 0 0,0 0 0,1 0 0,-1 0 0,0-1 0,1 1 0,-1-1 0,1 0 0,0 0 0,0 0 0,0 0 0,0-1 0,0 0 0,7 2 0,-2-1 0,1 0 0,0-1 0,0 0 0,-1 0 0,1-1 0,10-1 0,-17 0 0,0 1 0,-1 0 0,1-1 0,0 1 0,-1-1 0,1 0 0,0 0 0,-1 0 0,1 0 0,-1-1 0,1 1 0,-1-1 0,0 1 0,0-1 0,1 0 0,-1 0 0,0 0 0,-1 0 0,1 0 0,0 0 0,-1 0 0,1-1 0,-1 1 0,0-1 0,2-3 0,-1 0 0,0 0 0,-1-1 0,1 1 0,-1-1 0,-1 1 0,1-1 0,-1 0 0,0 1 0,-1-1 0,1 0 0,-1 1 0,-1-1 0,-2-7 0,2 9 0,0 1 0,0-1 0,-1 1 0,0 0 0,0 0 0,0 0 0,0 0 0,-1 0 0,1 1 0,-1-1 0,0 1 0,0 0 0,0 0 0,0 1 0,-1-1 0,1 1 0,-9-3 0,1 1-25,-1 1 1,0 0-1,0 1 1,0 1-1,0 0 0,0 1 1,0 0-1,-21 3 1,-8 5-667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6:15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32575,'0'0'144,"8"0"-96,34-2-48,13-18 0,3 7 0,-5 4 0,-12 1-32,-11 3-32,-21 0-400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6:15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43 32639,'-3'-4'6,"0"0"1,-1 1-1,0-1 0,1 1 1,-1 0-1,0 0 0,0 1 1,-1-1-1,1 1 0,-1 0 1,1 0-1,-1 0 0,0 1 1,1-1-1,-1 1 0,0 1 1,0-1-1,0 0 0,0 1 1,0 0-1,-7 1 0,5-1-7,1 1 1,-1 0-1,0 0 0,1 1 0,-1 0 1,1 0-1,-1 0 0,1 1 0,0 0 1,0 0-1,0 0 0,0 1 0,1 0 1,-9 7-1,9-4 1,0 0 0,1 0 0,-1 0 0,1 1 0,1 0 0,-1-1 0,2 2 0,-1-1 0,1 0 0,0 0 0,0 1 0,1-1 0,0 1 0,1-1 0,0 1 0,0-1 0,3 14 0,-3-19 0,1 0 0,-1 0 0,1-1 0,0 1 0,0 0 0,0-1 0,0 1 0,0 0 0,1-1 0,-1 0 0,1 1 0,0-1 0,-1 0 0,1 0 0,0 0 0,0 0 0,1 0 0,-1 0 0,0 0 0,1-1 0,-1 0 0,0 1 0,1-1 0,0 0 0,-1 0 0,1 0 0,0 0 0,4 0 0,9 2 0,-1-1 0,1-1 0,0 0 0,15-2 0,-11 1 0,-15 0 0,0 0 0,0 0 0,0 0 0,0-1 0,0 0 0,0 0 0,0 0 0,0 0 0,-1-1 0,1 0 0,0 0 0,-1 0 0,1-1 0,-1 1 0,0-1 0,0 0 0,0-1 0,0 1 0,-1 0 0,1-1 0,-1 0 0,0 0 0,0 0 0,0 0 0,-1-1 0,1 1 0,-1-1 0,0 1 0,0-1 0,-1 0 0,1 0 0,-1 0 0,0 0 0,-1 0 0,1 0 0,-1 0 0,0 0 0,0 0 0,0 0 0,-1 0 0,0 0 0,-2-7 0,2 8 2,-1 0-1,0 0 1,0 0-1,0 1 1,0-1 0,0 1-1,-1-1 1,0 1-1,1 0 1,-1 0 0,-1 0-1,1 0 1,0 1-1,-1-1 1,1 1 0,-1 0-1,1 0 1,-1 0-1,0 0 1,0 1 0,0-1-1,0 1 1,0 0-1,-7 0 1,-11-2-108,1 1 0,-1 1-1,-34 3 1,42-1-83,-36 3-2166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20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95 196 30142,'-17'-6'646,"0"2"-1,-20-3 1,15 3-306,20 3-223,8 0-14,864 12-3,-1 1-104,-845-17 12,-20-2 8,-14-4-8,-7 1-9,0 0 0,0 1 0,-1 1 0,-20-6 0,-6-3-21,-199-82 17,243 99 5,0 0-1,0 0 1,0 0-1,0 0 1,0-1-1,1 1 1,-1 0 0,0 0-1,0 0 1,0 0-1,0 0 1,0 0 0,0-1-1,1 1 1,-1 0-1,0 0 1,0 0-1,0 0 1,0-1 0,0 1-1,0 0 1,0 0-1,0 0 1,0 0-1,0-1 1,0 1 0,0 0-1,0 0 1,0 0-1,0 0 1,0-1-1,0 1 1,0 0 0,0 0-1,0 0 1,0 0-1,-1-1 1,17 7 1,-1 1 0,0 0 1,0 1-1,-1 0 0,0 1 0,0 1 1,-1 0-1,-1 1 0,0 1 0,0 0 1,-1 0-1,13 20 0,-19-23-1,0 1 0,-1 0 0,-1 0 0,1 0 0,-2 1 0,1-1 0,-2 1 0,1-1 0,-1 1 0,-1 0 0,-1 21 0,1-16 0,0-10 0,-1 0 1,0 0-1,0 0 0,0 0 1,0-1-1,-1 1 0,0 0 0,0 0 1,-1-1-1,1 0 0,-1 1 1,-1-1-1,1 0 0,-1 0 1,1-1-1,-8 8 0,2-4-11,-1 0-1,0-1 0,0 0 1,-1 0-1,1-1 0,-1-1 1,-17 7-1,-62 15-364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6:20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10 537 30542,'-1'1'67,"1"-1"1,-1 0-1,0 1 1,1-1-1,-1 0 1,1 1-1,-1-1 1,1 1-1,-1-1 1,1 1-1,-1 0 1,1-1-1,-1 1 1,1-1-1,0 1 1,-1 0-1,1-1 1,0 1-1,0 0 1,0-1-1,-1 1 1,1 0-1,0-1 1,0 1-1,0 0 1,0-1-1,0 1 1,0 0-1,0-1 1,1 2-1,0 28-386,-1-26 464,1 2-144,0-1 1,0 1-1,1 0 0,0-1 1,0 1-1,0-1 0,0 0 1,1 0-1,0 0 0,0 0 1,1 0-1,-1-1 0,1 1 1,0-1-1,0 0 0,0 0 1,1 0-1,-1-1 0,9 5 0,-4-3 13,-1 0 0,2-1-1,-1 0 1,1 0 0,-1-1-1,1-1 1,0 0-1,0 0 1,0 0 0,15-1-1,-24-1-11,0 0-1,-1 0 0,1-1 0,0 1 1,0 0-1,0-1 0,0 1 0,0 0 1,0-1-1,0 1 0,-1-1 1,1 0-1,0 1 0,0-1 0,-1 0 1,1 1-1,0-1 0,-1 0 0,1 1 1,-1-1-1,1 0 0,-1 0 1,1 0-1,-1 0 0,0 0 0,1 0 1,-1 0-1,1-1 0,3-32 21,-3 30-19,1-333 15,-4 183-15,1 130 0,0 18-1,1 1-1,-1 0 1,1 0-1,0-1 0,0 1 1,1 0-1,0 0 1,2-9-1,-2 13-1,0 0 0,1 1 0,-1-1 0,0 0 0,1 1 0,-1-1 0,0 1 0,1-1 0,-1 1 0,1 0 0,-1 0 0,1 0 0,-1 0 0,1 0 0,-1 0 0,0 0 0,3 0 0,26 5 0,-22-2 0,-1 1 0,1 0 0,-1 0 0,0 1 0,-1 0 0,1 0 0,11 13 0,8 5 0,-26-23 0,0 0 1,0 0-1,0 0 1,0 0-1,0 0 0,0 0 1,0 0-1,0 0 1,0 0-1,0 0 0,-1 0 1,1 0-1,0 0 0,0 0 1,0 0-1,0 0 1,0 0-1,0 1 0,0-1 1,0 0-1,0 0 1,0 0-1,0 0 0,0 0 1,0 0-1,0 0 1,0 0-1,0 0 0,-1 0 1,1 0-1,0 0 1,0 1-1,0-1 0,0 0 1,0 0-1,0 0 1,0 0-1,0 0 0,0 0 1,0 0-1,0 0 0,0 0 1,0 0-1,0 1 1,0-1-1,0 0 0,1 0 1,-1 0-1,0 0 1,0 0-1,0 0 0,0 0 1,0 0-1,0 0 1,0 0-1,0 0 0,0 0 1,0 1-1,0-1 1,0 0-1,0 0 0,0 0 1,0 0-1,1 0 1,-1 0-1,0 0 0,0 0 1,0 0-1,-13 1 8,10-1-8,0 0 0,-1 0-1,1 0 1,0 1 0,0-1 0,0 1 0,0-1-1,0 1 1,0 0 0,0 1 0,0-1 0,0 0 0,0 1-1,0 0 1,-2 1 0,0 5 0,1 0 0,-1 0 0,2 0 0,-1 0 0,1 0 0,0 1 0,1-1 0,0 1 0,-1 17 0,-2 86 0,5-96 0,0 6 0,1-1 0,1 0 0,0 1 0,2-1 0,12 40 0,-13-52 0,0 0 0,1-1 0,1 0 0,-1 0 0,1 0 0,0 0 0,1-1 0,0 1 0,0-2 0,1 1 0,0-1 0,0 0 0,0 0 0,1-1 0,-1 0 0,12 6 0,-10-8 0,0 0 0,0 0 0,1 0 0,-1-1 0,0-1 0,1 0 0,11 1 0,-14-2 0,-1 0 0,1 0 0,-1-1 0,1 0 0,-1 0 0,1 0 0,-1-1 0,0 0 0,0 0 0,0-1 0,10-4 0,-9 1 0,0-1 0,0 1 0,0-1 0,-1 0 0,0 0 0,-1-1 0,0 0 0,0 0 0,0 0 0,-1-1 0,0 1 0,-1-1 0,0 0 0,0 0 0,2-16 0,0-12 0,-1 1 0,-2-61 0,-3 74 0,2-6 0,0 16 0,-1 0 0,0 1 0,-1-1 0,0 1 0,-1-1 0,0 1 0,-7-19 0,6 67 0,3 5 0,1 0 0,3 0 0,8 40 0,-10-69 0,1 0 0,1 1 0,0-1 0,0-1 0,1 1 0,1-1 0,0 0 0,0 0 0,1 0 0,1-1 0,0 0 0,0-1 0,1 1 0,13 10 0,-17-17 0,0 0 0,0 0 0,0-1 0,0 1 0,0-1 0,1 0 0,0 0 0,-1-1 0,1 0 0,0 0 0,-1 0 0,1-1 0,0 0 0,0 0 0,0 0 0,-1-1 0,1 1 0,0-2 0,-1 1 0,1 0 0,0-1 0,-1 0 0,0-1 0,1 1 0,-1-1 0,0 0 0,-1 0 0,1 0 0,0-1 0,-1 0 0,6-6 0,-1-3 0,-2-1 0,1 1 0,-2-1 0,0 0 0,0-1 0,-2 0 0,0 1 0,0-2 0,2-26 0,-2-15 0,-5-75 0,0 57 0,0 10 0,0 62 0,-1 9 0,0 15 0,2 1047 0,1-1652 0,-1 540 0,2 0 0,17-84 0,-16 113 0,1 0 0,1-1 0,0 1 0,1 1 0,1-1 0,0 1 0,1 0 0,0 1 0,1 0 0,1 0 0,17-17 0,-22 26 0,-1 0 0,1 0 0,0 1 0,0 0 0,0 0 0,0 0 0,1 1 0,-1 0 0,1 0 0,9-2 0,-12 3 0,1 0 0,-1 1 0,1 0 0,0 0 0,-1 0 0,1 0 0,0 0 0,-1 1 0,1 0 0,-1 0 0,1 0 0,-1 0 0,1 0 0,-1 1 0,0-1 0,1 1 0,-1 0 0,5 4 0,-1 1 0,0 0 0,0 0 0,-1 1 0,0 0 0,0 1 0,-1-1 0,0 1 0,0 0 0,-1 0 0,0 1 0,3 15 0,-2-6 0,-1 0 0,-1-1 0,-1 1 0,-1 0 0,-1 27 0,-1-38 0,0-1 0,-1 0 0,0 1 0,0-1 0,-1 0 0,0 0 0,0-1 0,-1 1 0,1-1 0,-1 0 0,-1 1 0,1-2 0,-1 1 0,0-1 0,-12 10 0,-2 1 0,-1-1 0,-1-1 0,-30 16 0,-11-2 0,65-25 0,13-1 0,19 0 0,-15-2 0,13 1 0,1-2 0,0-1 0,-1-2 0,42-9 0,-67 11 0,-1 0 0,1 0 0,-1-1 0,0 0 0,0 0 0,0-1 0,0 1 0,-1-2 0,0 1 0,1-1 0,-1 0 0,-1 0 0,1 0 0,-1-1 0,0 0 0,0 0 0,-1 0 0,0-1 0,0 0 0,0 0 0,-1 0 0,0 0 0,-1 0 0,4-13 0,0-24 0,-3 0 0,-1 0 0,-5-60 0,1 56 0,1 13 0,-1 1 0,-2 0 0,-2 1 0,-18-65 0,16 85 0,4 31 0,4 7 0,0 116 0,19 146 0,4-91 0,-16-175 0,0-17 0,1-16 0,9-39 0,-3-1 0,9-58 0,-15 62 0,3 1 0,1-1 0,25-58 0,-35 102 0,-1 1 0,2-1 0,-1 1 0,0-1 0,1 1 0,-1 0 0,1 0 0,0 0 0,0 0 0,0 1 0,0-1 0,0 1 0,5-2 0,-7 3 0,1 1 0,-1-1 0,0 1 0,0-1 0,1 1 0,-1 0 0,0 0 0,1 0 0,-1 0 0,0 0 0,1 0 0,-1 0 0,0 0 0,0 0 0,1 0 0,-1 1 0,0-1 0,1 1 0,-1-1 0,0 1 0,0-1 0,0 1 0,0 0 0,1 0 0,-1-1 0,0 1 0,0 0 0,-1 0 0,1 0 0,0 0 0,0 0 0,0 0 0,-1 0 0,1 0 0,0 1 0,-1-1 0,1 0 0,-1 0 0,1 1 0,-1-1 0,0 0 0,1 2 0,3 13 0,0 0 0,-1 0 0,-1 0 0,1 24 0,-3 73 0,-2-46 0,1-27 0,-1-26 0,2 1 0,0 0 0,1-1 0,4 24 0,-4-36 0,-1 1 0,1-1 0,0 0 0,1 1 0,-1-1 0,0 0 0,1 0 0,-1 0 0,1 0 0,0 0 0,-1 0 0,1 0 0,0 0 0,0-1 0,0 1 0,1-1 0,-1 0 0,0 1 0,0-1 0,1 0 0,-1 0 0,1-1 0,-1 1 0,4 0 0,7 1 0,0 0 0,0-1 0,23-1 0,-16-1 0,-5 1 0,-1-1 0,1 0 0,0-1 0,0-1 0,-1 0 0,1-1 0,-1 0 0,0-1 0,-1-1 0,1-1 0,-1 1 0,0-2 0,-1 0 0,1-1 0,-2 0 0,1 0 0,-1-1 0,-1-1 0,0 0 0,0 0 0,-1-1 0,-1-1 0,0 1 0,-1-1 0,0 0 0,-1-1 0,0 0 0,-1 0 0,0 0 0,-2 0 0,4-22 0,-7 34 0,2-14 0,-1 0 0,0-1 0,-4-30 0,3 43 0,0 1 0,-1-1 0,0 1 0,0-1 0,0 1 0,0 0 0,0 0 0,-1-1 0,0 1 0,1 0 0,-1 0 0,0 1 0,-1-1 0,1 0 0,0 1 0,-1-1 0,1 1 0,-1 0 0,0-1 0,0 1 0,0 1 0,0-1 0,0 0 0,-4-1 0,0 1 0,1 1 0,-1-1 0,0 1 0,0 0 0,1 1 0,-1-1 0,-13 2 0,17 0 0,0-1 0,0 0 0,0 1 0,0 0 0,0 0 0,0 0 0,0 0 0,0 0 0,0 1 0,1-1 0,-1 1 0,0 0 0,1-1 0,0 1 0,-1 1 0,1-1 0,0 0 0,0 0 0,-2 4 0,-1 4 0,1-1 0,1 1 0,0 0 0,0 0 0,1 0 0,0 1 0,0 19 0,1-13 0,1 0 0,1 0 0,0 0 0,5 20 0,-3-27 0,0-1 0,1 1 0,0-1 0,0 0 0,1 0 0,0-1 0,1 1 0,0-1 0,0 0 0,1-1 0,0 0 0,0 0 0,1 0 0,0-1 0,0 0 0,0 0 0,1-1 0,0 0 0,0-1 0,0 0 0,0 0 0,1-1 0,0 0 0,-1-1 0,20 3 0,-22-4 0,0-1 0,0 0 0,0 0 0,0 0 0,0-1 0,12-3 0,-16 3 0,-1 0 0,0 0 0,1 0 0,-1 0 0,0-1 0,0 1 0,0-1 0,0 0 0,0 1 0,0-1 0,0 0 0,-1 0 0,1 0 0,-1 0 0,1-1 0,-1 1 0,0 0 0,0-1 0,0 1 0,2-5 0,3-21 0,0 1 0,-2-1 0,-1 0 0,-1-56 0,-3 51 0,3 0 0,9-60 0,-10 89 0,0-1 0,1 1 0,-1-1 0,1 1 0,0 0 0,0 0 0,1 0 0,-1 0 0,1 0 0,0 0 0,0 1 0,0-1 0,0 1 0,1 0 0,7-5 0,-9 7 0,0 0 0,0 0 0,-1 0 0,1 0 0,0 1 0,0-1 0,0 1 0,0 0 0,0-1 0,0 1 0,0 0 0,1 0 0,-1 0 0,0 1 0,0-1 0,0 0 0,0 1 0,0-1 0,0 1 0,-1 0 0,1-1 0,0 1 0,0 0 0,0 0 0,-1 1 0,1-1 0,0 0 0,-1 0 0,1 1 0,-1-1 0,1 1 0,-1-1 0,0 1 0,0 0 0,0-1 0,0 1 0,2 3 0,2 5 0,0-1 0,-1 1 0,0 0 0,-1 0 0,1 0 0,-2 0 0,3 14 0,1 77 0,-7-82 0,1 0 0,1 0 0,1-1 0,1 1 0,1 0 0,0-1 0,10 26 0,-11-38 0,0 0 0,1-1 0,-1 1 0,1-1 0,1 0 0,-1 0 0,1-1 0,-1 1 0,1-1 0,1 0 0,-1 0 0,0-1 0,1 1 0,0-1 0,0-1 0,0 1 0,0-1 0,0 0 0,0 0 0,13 1 0,4 0 0,0-1 0,0-1 0,0-2 0,37-4 0,-50 4 0,1-1 1,-1 0-1,0-1 1,0 0-1,-1 0 0,1-1 1,-1 0-1,0-1 1,15-10-1,-20 12-2,0 1 0,-1-1 0,0 0 0,1 0 0,-1-1 0,0 1 0,-1-1 0,1 1 0,-1-1 0,1 0 0,-1 0 0,0 0 0,-1 0 0,1-1 0,-1 1 0,0 0 0,0-1 0,0 1 0,0-1 1,-1 1-1,0-1 0,0 1 0,0-1 0,-1-6 0,1 9-11,-1 0 1,1 0-1,-1-1 1,0 1-1,0 0 1,1 0 0,-1 0-1,0 0 1,-1 0-1,1 1 1,0-1-1,-1 0 1,1 0-1,-2-1 1,-43-27-540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6:21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5 32543,'-5'-1'10,"0"0"1,0 0-1,0 1 1,0-1-1,0 1 1,0 0-1,0 0 1,0 1-1,0 0 1,0 0-1,0 0 1,0 0-1,0 1 1,0-1-1,-6 4 1,7-1-12,-1-1 0,1 1 1,0 0-1,0 0 1,0 0-1,1 1 1,-1-1-1,1 1 1,0 0-1,0 0 1,1 0-1,-1 0 1,-1 7-1,1-5 2,0 0-1,1 1 1,0-1-1,0 1 1,1-1-1,0 1 1,0 0-1,1 0 1,0-1 0,0 1-1,1 0 1,3 14-1,-3-16 2,2-1-1,-1 1 0,0-1 0,1 0 0,0 0 1,0 0-1,1-1 0,-1 1 0,1-1 1,0 0-1,0 0 0,0 0 0,1 0 0,0-1 1,-1 1-1,1-1 0,7 3 0,-2-2 3,-1 0-1,0-1 1,1 0-1,0-1 1,0 0-1,0-1 1,0 1-1,0-2 1,15 0-1,-22 0-3,-1 0 0,1-1 0,0 1 0,-1-1 0,1 1 0,-1-1 0,1 0 0,-1 0 0,1 0 0,-1 0 0,1-1 0,-1 1 0,0-1 0,0 1 0,0-1 0,0 0 0,0 0 0,0 0 0,0 0 0,-1 0 0,1 0 0,-1 0 0,1-1 0,-1 1 0,0 0 0,0-1 0,0 1 0,0-1 0,0 0 0,0-4 0,2-8 0,-1 0 0,-1 0 0,0 0 0,-1-18 0,-1 26 0,1 0 0,-1 0 0,0 1 0,-1-1 0,0 1 0,0-1 0,0 1 0,-1 0 0,0-1 0,0 1 0,0 1 0,-9-12 0,10 14 0,-1 0 0,0 0 0,0 0 0,0 1 0,0-1 0,-1 1 0,1 0 0,-1 0 0,1 0 0,-1 0 0,0 0 0,0 1 0,1 0 0,-1 0 0,0 0 0,0 0 0,0 0 0,0 1 0,-1 0 0,1 0 0,0 0 0,0 0 0,-5 2 0,5-1-9,0 0 0,1 1 0,-1-1 0,1 1 0,-1 0 0,1 0 0,0 0 0,0 1 1,0-1-1,0 1 0,0 0 0,0-1 0,1 1 0,-1 1 0,1-1 0,0 0 0,0 0 0,0 1 0,-2 6 0,-22 41-692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6:53.96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4 31903,'12'1'600,"-4"13"-587,8 39 17,-2 0 0,12 87 0,-3 115 51,-18 99-81,-6-223 0,1-131 0,0 1 1,0-1-1,0 1 1,0-1-1,0 1 1,0 0-1,0-1 1,0 1-1,0-1 1,0 1-1,-1 0 1,1-1-1,0 1 1,0-1-1,-1 1 1,1-1-1,0 1 1,0-1-1,-1 1 1,1-1-1,-1 1 1,1-1-1,-1 1 1,0-1 0,1 0-1,-1-1 1,1 1 0,-1 0 0,1-1-1,-1 1 1,1 0 0,-1-1-1,1 1 1,-1-1 0,1 1 0,0-1-1,-1 1 1,1-1 0,-1 1-1,1-1 1,0 1 0,0-1 0,-1 1-1,1-1 1,0 1 0,0-1-1,0 0 1,0 1 0,0-1 0,0 1-1,0-2 1,-8-39 3,2-1-1,2 0 1,2-82 0,3 84-3,-3-84-1,3-115-1,1 193 3,3-1-1,2 1 1,13-48-1,-17 82 4,0 0 0,1 1 0,1-1-1,0 1 1,7-13 0,-10 22-6,0-1 0,0 0-1,1 0 1,-1 1 0,1-1 0,-1 1-1,1 0 1,0 0 0,0 0 0,0 0-1,0 1 1,0-1 0,0 1 0,0-1-1,1 1 1,-1 0 0,1 1 0,-1-1-1,0 0 1,1 1 0,-1 0 0,5 0-1,-3 0-5,0 0-1,0 0 1,0 0-1,0 1 1,0 0-1,0 0 1,0 0 0,0 1-1,-1-1 1,1 1-1,0 1 1,6 3-1,-8-3-54,1 0 0,-1 0 0,0 0 0,0 1 0,-1-1 0,1 1 0,-1 0 0,0 0 0,0 0 0,0 0 0,0 0 0,-1 0 0,1 1 0,0 8 0,4 31-1413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6:55.8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0 705 29421,'0'1'93,"1"1"-1,-1 0 1,0-1-1,1 1 0,0-1 1,-1 1-1,1-1 0,0 1 1,0-1-1,-1 1 0,1-1 1,0 1-1,1-1 0,-1 0 1,0 0-1,0 0 0,0 0 1,1 0-1,-1 0 1,1 0-1,-1 0 0,1 0 1,1 0-1,39 15 295,-15-11-298,1 0-1,-1-1 1,1-2-1,-1-1 1,54-5-1,-70 3-80,0-1 0,0-1 0,0 0 0,0-1 0,0 0 0,0 0 0,-1-1 0,0 0 0,0-1 0,0 0 0,-1-1 0,0 0 0,0 0 0,-1-1 0,0 0 0,0-1 0,8-11 0,-8 8-5,1-1-1,-2 0 1,0-1 0,0 1-1,-1-1 1,-1 0 0,-1-1-1,0 1 1,0-1 0,-2 0 0,0 0-1,1-22 1,-4 36-3,1-1 0,0 0 0,-1 0 0,1 0 0,-1 1 0,1-1 0,-1 0 0,0 0 0,0 1 0,0-1 0,0 1 0,0-1 0,0 1 0,0-1 0,0 1 0,-1 0 0,1-1 0,-1 1 0,1 0 0,-1 0 0,1 0 0,-1 0 0,0 0 0,1 1 0,-1-1 0,0 0 0,1 1 0,-1-1 0,0 1 0,0 0 0,0-1 0,0 1 0,-3 0 0,-1 0 0,0-1 0,0 1 0,0 1 0,0-1 0,0 1 0,0 0 0,0 0 0,0 1 0,-10 3 0,11-1 0,-1 0 0,1 0 0,0 1 0,0-1 0,0 1 0,0 0 0,1 0 0,0 1 0,0-1 0,0 1 0,1 0 0,0 0 0,0 0 0,-4 13 0,1 1-4,0-1 1,1 1 0,-3 36 0,5-27 2,0 0 0,3 1 0,3 41 0,-2-63 1,1 1 0,0-1 0,0 1 0,0-1 0,1 0 1,0 1-1,1-1 0,0-1 0,0 1 0,1-1 0,0 0 0,0 0 0,1 0 0,0 0 0,0-1 0,7 6 0,-3-5 0,1 0 0,0 0 0,0-1 0,1-1 0,0 0 0,0 0 0,0-1-1,0-1 1,1 0 0,17 2 0,4-3 1,0 0 1,58-6-1,-83 3-1,1 0 1,-2-1 0,1 0 0,0 0-1,0-1 1,-1 0 0,1-1 0,-1 0-1,0 0 1,0 0 0,-1-1 0,1-1 0,-1 1-1,0-1 1,0-1 0,-1 1 0,0-1-1,10-14 1,-8 8-1,0 0 0,-1-1 0,-1 1 0,0-1 0,-1-1-1,-1 1 1,0-1 0,-1 1 0,0-1 0,0-25 0,-2 19 0,1-2 0,-2 0 0,-4-40 0,3 57 0,0-1 0,0 1 0,-1 0 0,0-1 0,-1 1 0,1 0 0,-1 0 0,0 0 0,-1 1 0,1-1 0,-1 1 0,0 0 0,0 0 0,-6-5 0,10 9 0,-1 1 0,1-1 0,-1 1 0,1-1 0,-1 1 0,0-1 0,1 1 0,-1 0 0,0-1 0,1 1 0,-1 0 0,0 0 0,1-1 0,-1 1 0,0 0 0,1 0 0,-1 0 0,0 0-1,0 0 1,1 0 0,-1 0 0,0 0 0,0 0 0,1 0 0,-1 0 0,0 0 0,1 1 0,-1-1 0,0 0 0,0 0 0,1 1 0,-1-1 0,1 1 0,-1-1 0,0 0 0,1 1 0,-1-1 0,1 1 0,-1-1 0,1 1 0,-1 0 0,1-1 0,-1 1 0,1 0 0,0-1 0,-1 1 0,1 0 0,0-1 0,0 1 0,0 0 0,-1-1 0,1 1 0,0 1 0,-9 41-12,8-24 11,0 1 0,1 0 0,4 27 0,-2-37 2,0 0 1,1 0 0,0-1-1,0 1 1,1-1-1,0 0 1,1 0 0,9 13-1,-2-4 0,0 0-1,0 1 0,-2 0 1,0 1-1,-1 0 0,-2 0 1,11 43-1,-15-49 0,6 22 0,-8-34 0,0-1 0,-1 0 0,1 0 0,0 0 0,0 0 0,0 0 0,0 0 0,0 0 0,0 0 0,0 0 0,0 0 0,0-1 0,0 1 0,0 0 0,1-1 0,-1 1 0,0-1 0,0 1 0,1-1 0,-1 0 0,0 1 0,1-1 0,-1 0 0,0 0 0,2 0 0,8 0 0,0 0 0,-1-1 0,1 0 0,11-2 0,-18 1 0,1 0 0,-1 1 0,0-1 0,1-1 0,-1 1 0,0-1 0,0 1 0,-1-1 0,1 0 0,0-1 0,4-5 0,1-2 0,0-1 0,-1 0 0,-1-1 0,0 1 0,0-1 0,-1-1 0,-1 1 0,0-1 0,-1 0 0,-1 0 0,3-25 0,-1-15 0,-4-98 0,-2 81 0,1-27 27,1 98-27,-1-1 0,1 0 0,0 1 1,0-1-1,0 0 0,0 1 0,0-1 1,0 1-1,0-1 0,0 1 0,0 0 1,0 0-1,0-1 0,0 1 0,0 0 1,0 0-1,0 0 0,0 0 0,0 0 1,0 0-1,0 0 0,0 0 0,2 1 0,29 2 0,-24-1-1,1 1 1,-1 0-1,1 1 1,-1 0-1,0 0 0,0 1 1,-1 0-1,1 0 1,-1 1-1,0 0 0,-1 0 1,1 0-1,-1 1 1,0 0-1,-1 0 0,0 1 1,8 15-1,-8-13 0,0 1-1,0 0 1,-1 0-1,-1 0 1,0 1-1,0 0 1,-1-1-1,-1 1 1,0 0-1,0 0 1,-1 0-1,-1-1 1,-2 19-1,0-22 2,0 1 0,0-1 0,0 0 0,-1 0 0,-1 0 0,1 0 0,-1-1 0,-1 1 0,1-1 0,-1-1 0,-10 10 0,-10 8 0,-45 30 0,52-41 0,13-9 0,1 1 0,0-1 0,-1 0 0,1 0 0,-1-1 0,0 0 0,-1 0 0,1 0 0,0 0 0,-1-1 0,-8 2 0,14-5 0,1 1 0,-1 0 0,1 0 0,-1 0 0,1-1 0,-1 1 0,1 0 0,-1-1 0,1 1 0,-1-1 0,1 1 0,0 0 0,-1-1 0,1 1 0,0-1 0,-1 1 0,1-1 0,0 1 0,0-1 0,-1 1 0,1-1 0,0 1 0,0-1 0,0 0 0,0 1 0,0-1 0,0 1 0,0-1 0,0 1 0,0-2 0,0-23 0,0 18 0,0-179 0,2 174 0,2 13-2,-2 0 1,5 2 0,0 1 0,-1 0 0,1 0 0,-1 1-1,0 0 1,0 0 0,0 0 0,-1 1 0,8 9 0,10 10-1,8 4 2,1-1 0,53 37 0,-72-57 0,0 0 0,1-1 0,0-1 0,0 0 0,1 0 0,-1-2 0,1 0 0,0 0 0,0-2 0,23 2 0,-27-3 1,-1-1 1,1 0-1,-1-1 0,1 0 1,20-6-1,-26 5 0,0 0-1,0-1 1,0 1-1,0-1 1,0 0 0,-1 0-1,1-1 1,-1 0 0,0 1-1,0-2 1,0 1-1,6-9 1,-1-1-1,-1-1 0,0 0 0,-1 0 0,-1-1 0,0 0 0,-1 0 0,-1 0 0,-1-1 0,2-17 0,1-27 0,-3-66 0,-3 122 0,0-317 0,-1 312-1,2 4 4,-1 0 1,-1 0 0,1 0 0,-1 1-1,0-1 1,0 0 0,0 0-1,-5-9 1,6 15-4,0 0 0,0-1 0,0 1 0,-1 0 0,1 0 0,0 0 0,0-1 0,0 1 0,0 0 0,-1 0 0,1 0 0,0-1 0,0 1 0,-1 0 0,1 0 0,0 0 0,0 0 0,0 0 0,-1 0 0,1 0 0,0 0 0,0-1 0,-1 1 0,1 0 0,0 0 0,0 0 0,-1 0 0,1 0 0,0 0 0,-1 1 0,1-1 0,0 0 0,0 0 0,-1 0 0,1 0 0,-9 11 0,1 10 0,1-1 0,2 1 0,0 0 0,-3 35 0,-2 93 0,10 105 0,0-243 0,1 1 0,1-1 0,-1 1 0,2-1 0,0 0 0,0 0 0,1 0 0,0 0 0,1-1 0,7 13 0,-8-18 0,-1 0 0,1 0 0,0 0 0,1 0 0,-1-1 0,1 0 0,0 0 0,0 0 0,0-1 0,1 0 0,-1 0 0,1 0 0,0-1 0,0 1 0,-1-1 0,1-1 0,1 1 0,-1-1 0,0 0 0,9 0 0,3 0 0,0 0 0,0-1 0,0-2 0,0 1 0,0-2 0,26-7 0,-36 7 0,0-1 0,0 1 0,0-1 0,0-1 0,0 1 0,-1-2 0,0 1 0,0-1 0,0 0 0,-1 0 0,0-1 0,0 1 0,-1-1 0,1-1 0,4-9 0,0-4 0,-1 0 0,0-1 0,-2 0 0,-1 0 0,-1 0 0,0-1 0,-2 0 0,-1 0 0,-1 0 0,0 0 0,-6-40 0,5 61 0,-1 0 0,1 0 0,-1 0 0,0 0 0,1 0 0,-1 0 0,0 0 0,0 0 0,0 1 0,-1-1 0,1 0 0,0 1 0,-1-1 0,1 1 0,-1-1 0,1 1 0,-1 0 0,0 0 0,1 0 0,-1 0 0,0 0 0,0 0 0,0 0 0,0 0 0,0 1 0,0-1 0,-4 0 0,4 1 0,-1-1 0,0 1 0,1 0 0,-1 0 0,0 0 0,1 0 0,-1 1 0,0-1 0,1 1 0,-1-1 0,1 1 0,-1 0 0,1 0 0,-1 0 0,1 0 0,0 1 0,-1-1 0,1 1 0,0-1 0,0 1 0,-4 3 0,2 2 0,0-1 0,1 0 0,0 1 0,0 0 0,0 0 0,1 0 0,0 0 0,0 0 0,1 0 0,0 1 0,0 8 0,-1 19 0,4 37 0,0-49 0,-2-13 0,1 1 0,0 0 0,1-1 0,0 0 0,0 1 0,1-1 0,1 0 0,0 0 0,0-1 0,1 1 0,0-1 0,1 0 0,0 0 0,0-1 0,1 0 0,0 0 0,0 0 0,1-1 0,0 0 0,0 0 0,1-1 0,-1 0 0,2-1 0,-1 0 0,0 0 0,1-1 0,0 0 0,19 4 0,-8-4 0,0 0 0,41 0 0,-56-4 0,0 0 0,0 0 0,0-1 0,0 1 0,0-2 0,0 1 0,0-1 0,0 1 0,0-2 0,-1 1 0,1-1 0,-1 1 0,0-1 0,0-1 0,5-3 0,-1-3 0,-2 1 0,1-1 0,-1 0 0,-1 0 0,0-1 0,-1 0 0,0 0 0,0 0 0,-1-1 0,-1 0 0,0 1 0,2-17 0,1-17 0,-1-88 0,-5-233 0,-1 348 0,-1 0 0,-1 1 0,-1-1 0,0 1 0,-2 0 0,1 0 0,-14-26 0,9 32 0,4 18 0,0 24 0,6-27 0,-10 97 0,4 0 0,10 132 0,3-170 0,3-1 0,3 0 0,30 87 0,-8-26 0,-29-93-131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6:56.17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1 105 31182,'19'0'1153,"37"0"-1057,10-5 64,9-7-80,-3 2-48,-12-3-32,-15 3 0,-12 0 0,-19-2-80,-14 0-192,0-8-1585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6:56.55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244 16 32431,'-8'-2'18,"1"0"1,-1 1-1,0 0 1,1 0-1,-1 1 1,0 0-1,1 1 1,-1-1-1,0 1 1,1 1-1,-1 0 1,1 0-1,-1 0 1,-8 5-1,11-5-18,0 2 0,0-1-1,0 0 1,1 1 0,-1 0-1,1 0 1,0 0 0,0 1 0,0-1-1,1 1 1,0 0 0,-1 0 0,2 0-1,-1 1 1,1-1 0,0 0 0,0 1-1,-2 11 1,2-10 0,1 1 0,-1-1 0,2 1 0,-1-1 0,1 1 0,1 0 0,-1-1 0,4 13 0,-4-17 0,1 0 0,0 0 0,1 0 0,-1 0 0,0 0 0,1 0 0,0 0 0,0 0 0,0-1 0,0 1 0,0-1 0,0 0 0,0 1 0,1-1 0,0 0 0,-1 0 0,1-1 0,0 1 0,0 0 0,0-1 0,3 2 0,8 0 2,1 1-1,-1-2 1,1 0 0,0-1-1,-1 0 1,25-3-1,-29 2 4,-5 0-4,-1-1 1,0 1-1,0-1 0,0 0 1,0 0-1,0 0 0,0 0 1,0-1-1,0 0 0,0 1 0,-1-1 1,1-1-1,-1 1 0,1-1 1,-1 1-1,0-1 0,0 0 1,0 0-1,-1 0 0,1 0 1,-1-1-1,1 1 0,-1-1 1,0 0-1,0 1 0,-1-1 1,1 0-1,-1 0 0,0 0 0,0 0 1,1-5-1,-1 3-1,-1-1 1,1 1-1,-1-1 0,0 0 1,0 1-1,-1-1 0,0 1 0,0-1 1,0 1-1,-1 0 0,0-1 1,0 1-1,-1 0 0,0 0 1,0 0-1,0 1 0,-1-1 0,0 1 1,-5-7-1,3 7 0,0 0 0,-1 0 0,0 0 0,0 0 0,0 1 0,-1 1 0,1-1 0,-1 1 0,0 0 0,-13-2 0,14 3 0,1 1 0,-1 0-1,0 0 1,1 1 0,-1 0-1,1 0 1,-1 1-1,0 0 1,1 0 0,-1 0-1,1 1 1,0 0-1,-1 0 1,-6 4 0,6-1-171,0 1-1,0 0 1,0 1 0,1-1 0,0 1 0,0 0 0,1 1-1,0-1 1,0 1 0,1 0 0,0 1 0,-5 11 0,-8 43-10117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6:59.05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6 495 30558,'-5'195'2161,"5"-189"-2161,0 0 0,1 0 0,0 0 0,0 0 0,0-1 0,1 1 0,0 0 0,0-1 0,1 1 0,-1-1-1,1 0 1,0 0 0,0 0 0,5 4 0,-6-6 0,0 0 1,1-1-1,-1 0 0,1 0 0,0 0 0,0 0 0,0 0 0,-1 0 0,2-1 1,-1 1-1,0-1 0,0 0 0,0 0 0,1 0 0,-1-1 0,0 1 0,1-1 1,-1 1-1,1-1 0,-1 0 0,0-1 0,1 1 0,-1 0 0,0-1 0,1 0 1,3-1-1,-3 0 1,0 0 0,0 0 0,0 0 0,-1-1 0,1 1 0,-1-1-1,0 0 1,0 0 0,0 0 0,0-1 0,0 1 0,0-1 0,3-5 0,25-56-1,-30 63 0,11-32 4,0 0-1,-2-1 1,7-48-1,4-110 17,-1 9-22,-20 178 2,1 1-1,0 0 1,0 0 0,1 0 0,-1-1-1,1 1 1,0 0 0,0 1 0,1-1-1,3-5 1,-4 8-1,0 1 0,0-1-1,0 0 1,0 1 0,0 0-1,1 0 1,-1-1 0,0 1 0,1 1-1,-1-1 1,1 0 0,-1 1 0,1-1-1,-1 1 1,1-1 0,0 1 0,-1 0-1,1 0 1,-1 1 0,1-1 0,-1 0-1,4 2 1,-2-1 1,1 0 0,-1 0 0,1 0 0,-1 1 0,0 0 0,1 0 0,-1 0 0,0 1 0,0-1 0,-1 1 0,5 3 0,36 41 0,-5-5 0,-49-50 2,0 1 0,-1 1 0,1 0 1,-1 1-1,0 0 0,0 0 0,-1 1 0,1 1 0,-1-1 0,0 2 0,0 0 1,0 1-1,0 0 0,-19 1 0,28 0-2,1 0 0,-1 1 0,1-1 0,-1 1 0,1-1-1,0 1 1,-1 0 0,1 0 0,0 0 0,0 1 0,-1-1 0,1 0 0,0 1 0,1-1 0,-1 1 0,0 0 0,0 0-1,1-1 1,-1 1 0,1 0 0,-1 1 0,1-1 0,0 0 0,0 0 0,-2 4 0,-1 7-6,-1 0 0,1 0-1,-2 21 1,-2 26 5,3 1-1,3 76 0,2-100 2,0-22 0,0 0 0,1 0 0,1-1 0,0 1 0,1 0 0,9 23 0,-9-30 0,1-1 0,-1 0 0,1 0 0,1 0 0,-1 0 0,1-1 0,1 0 0,-1 0 0,1 0 0,0-1 0,0 0 0,1 0 0,13 8 0,-8-7 0,0-1 0,1 0 0,-1 0 0,1-1 0,0-1 0,0 0 0,20 1 0,-2-2 0,0-2 0,35-3 0,-59 2 0,0 0 0,0 0 0,-1 0 0,1-1 0,0 0 0,-1 0 0,1-1 0,-1 0 0,0 0 0,1-1 0,-2 1 0,1-1 0,0 0 0,-1-1 0,0 0 0,0 1 0,0-2 0,0 1 0,-1 0 0,0-1 0,0 0 0,-1 0 0,4-8 0,0-3 0,-1 0 0,-1 0 0,-1 0 0,0 0 0,-1-1 0,-1 0 0,0-34 0,-2-159 27,-4 215-22,0 13-5,-5 72 0,7 177 0,2-262 0,1 1 0,-1-1 0,1 1 0,0-1 0,1 0 0,-1 0 0,1 1 0,-1-1 0,1 0 0,0 0 0,1 0 0,-1-1 0,1 1 0,0-1 0,-1 1 0,2-1 0,-1 0 0,0 0 0,1 0 0,-1 0 0,1-1 0,0 0 0,0 1 0,0-1 0,0-1 0,0 1 0,0-1 0,0 1 0,1-1 0,-1 0 0,0-1 0,8 1 0,-4 0 0,-1-1 0,1 0 0,0 0 0,-1-1 0,1 0 0,-1 0 0,1-1 0,-1 0 0,0 0 0,1-1 0,-1 0 0,0 0 0,-1-1 0,1 1 0,-1-2 0,1 1 0,-1-1 0,9-9 0,-4 0 0,0-1 0,-2 1 0,0-2 0,0 1 0,-1-2 0,-2 1 0,1-1 0,-2 1 0,0-2 0,5-32 0,-4-9 0,-1-108 0,-5 128 0,-3 739 0,15-512 0,1 6 0,-13-192 0,0 1 0,0 0 0,0-1 0,0 1 0,-1 0 0,1-1 0,-1 1 0,0-1 0,-1 4 0,1-5 0,1 0 0,-1 0 0,0 0 0,0 0 0,1-1 0,-1 1 0,0 0 0,0-1 0,0 1 0,0-1 0,0 1 0,0-1 0,0 1 0,0-1 0,0 1 0,0-1 0,-1 0 0,1 0 0,0 0 0,0 0 0,0 0 0,0 0 0,-2 0 0,3 0 0,-1 0 0,1 0 0,0 0 0,-1 0 0,1 0 0,0 0 0,-1 0 0,1 0 0,0 0 0,-1 0 0,1 0 0,0-1 0,-1 1 0,1 0 0,0 0 0,-1 0 0,1 0 0,0-1 0,0 1 0,-1 0 0,1 0 0,0-1 0,0 1 0,0 0 0,-1-1 0,1 1 0,0 0 0,0 0 0,0-1 0,0 1 0,0 0 0,-1-1 0,1 1 0,-4-18 0,0 1 0,1 0 0,0-1 0,2 1 0,0-1 0,1-18 0,0 9 0,0-292 0,0 282 0,2 0 0,2 0 0,1 1 0,2-1 0,16-49 0,-17 67 0,1 1 0,0 1 0,2-1 0,0 2 0,1-1 0,0 1 0,2 0 0,0 1 0,0 1 0,1 0 0,1 0 0,20-14 0,-26 23 0,1 0 0,0 0 0,-1 1 0,1 0 0,1 1 0,-1 0 0,1 0 0,-1 1 0,16-2 0,-20 4 0,0-1 0,0 1 0,0 0 0,0 0 0,0 0 0,0 1 0,0 0 0,-1 0 0,1 0 0,0 0 0,0 1 0,-1 0 0,1 0 0,0 0 0,-1 1 0,0-1 0,0 1 0,0 0 0,8 7 0,-6-1 0,0 1 0,0 0 0,-1 0 0,0 1 0,-1-1 0,0 1 0,-1 0 0,0 0 0,-1 0 0,0 1 0,-1-1 0,0 0 0,0 1 0,-2-1 0,1 1 0,-1-1 0,-1 0 0,0 0 0,-1 1 0,0-1 0,0-1 0,-8 16 0,2-13 0,0-2 0,0 1 0,-2-1 0,1-1 0,-1 0 0,-1 0 0,0-1 0,0-1 0,-1 0 0,-16 8 0,-4 0 0,-1-2 0,0 0 0,-39 8 0,61-19 0,9-2 0,7-1-1,10 0-3,32 0-2,-1-2 0,1-1 0,-1-3 0,72-17 1,-101 18 5,0 0 0,-1-1 0,0 0 0,0-1 0,-1-1 0,0-1 1,0 0-1,-1 0 0,0-1 0,0-1 0,-1 0 0,-1-1 0,0 0 1,-1-1-1,0 0 0,14-25 0,-12 14 2,-2-1 0,-1 0 0,-1-1 0,-1 1 0,-2-1 0,0-1 0,1-26 0,-3-194 19,-5 140-26,1 86 5,1 21 0,0 0 0,0 0 0,0 0 0,0 1 0,0-1 0,0 0 0,0 0 0,0 0 0,0 0 0,0 0 0,0 0 0,0 0 0,0 0 0,0 0 0,0 0 0,0 0 0,0 1 0,0-1 0,0 0 0,-1 0 0,1 0 0,0 0 0,0 0 0,0 0 0,0 0 0,0 0 0,0 0 0,0 0 0,0 0 0,0 0 0,0 0 0,0 0 0,0 0 0,0 0 0,-1 0 0,1 0 0,0 0 0,0 0 0,0 0 0,0 1 0,0-1 0,0 0 0,0-1 0,0 1 0,0 0 0,0 0 0,-1 0 0,1 0 0,0 0 0,0 0 0,0 0 0,0 0 0,0 0 0,0 0 0,-8 38 0,-50 494 0,57-516 0,-3 138 0,4-152 0,0 0 0,0 0 0,0 0 0,1 0 0,-1 0 0,0 0 0,1 0 0,-1-1 0,1 1 0,0 0 0,0 0 0,0 0 0,0 0 0,0-1 0,0 1 0,0-1 0,0 1 0,2 1 0,-1-2 0,-1 0 0,0-1 0,0 1 0,1 0 0,-1-1 0,1 0 0,-1 1 0,0-1 0,1 0 0,-1 0 0,1 1 0,-1-1 0,0 0 0,1-1 0,-1 1 0,1 0 0,-1 0 0,0 0 0,1-1 0,-1 1 0,1-1 0,-1 1 0,0-1 0,0 0 0,1 1 0,-1-1 0,1-1 0,5-5 0,0 1 0,0-1 0,-1-1 0,0 1 0,-1-1 0,0 0 0,0-1 0,7-16 0,63-164 0,-53 126 0,32-64 0,-49 119 0,-5 6 0,1-1 0,-1 1 0,1 0 0,0 0 0,0 0 0,0 0 0,0 0 0,1 1 0,-1-1 0,0 0 0,1 0 0,-1 1 0,1-1 0,0 1 0,-1-1 0,1 1 0,0 0 0,0 0 0,0 0 0,0 0 0,0 0 0,4-1 0,-6 3 0,1-1 0,0 1 0,-1 0 0,1 0 0,-1 0 0,1-1 0,-1 1 0,1 0 0,-1 0 0,0 0 0,1 0 0,-1 0 0,0 0 0,0 0 0,1 0 0,-1 0 0,0 0 0,0 0 0,0 0 0,0 0 0,-1-1 0,1 1 0,0 0 0,0 2 0,0 4 0,2 57 0,-1 1 0,-12 88 0,9-143 0,-1 7 0,1-1 0,0 24 0,2-37 0,0 1 0,0-1 0,0 0 0,0 0 0,1 0 0,0 0 0,0 0 0,-1 1 0,2-1 0,-1-1 0,0 1 0,1 0 0,-1 0 0,1 0 0,0-1 0,0 1 0,0-1 0,0 1 0,3 2 0,0-2 0,0-1 0,0 1 0,0-1 0,1 0 0,-1 0 0,0 0 0,1-1 0,-1 0 0,8 1 0,55-1 0,-44-1 0,-14 0 0,1-1 0,-1 0 0,1-1 0,-1 0 0,0 0 0,1-1 0,-2 0 0,1-1 0,0 0 0,-1-1 0,18-11 0,-16 8 0,0-1 0,0 0 0,-1-1 0,-1 0 0,1-1 0,-2 1 0,0-2 0,10-16 0,-9 10 0,0-1 0,-1 0 0,0 0 0,-2-1 0,-1 0 0,0 0 0,-1 0 0,-2-1 0,0 1 0,-1-1 0,0 0 0,-5-26 0,4 43 0,-1 1 0,1 0 0,-1 0 0,0-1 0,0 1 0,0 0 0,0 0 0,-1 0 0,0 0 0,1 0 0,-1 0 0,0 1 0,0-1 0,0 1 0,-1-1 0,1 1 0,-1 0 0,1-1 0,-1 1 0,0 1 0,-4-3 0,2 1 0,0 2 0,-1-1 0,1 0 0,-1 1 0,1 0 0,-1 0 0,1 1 0,-1 0 0,0 0 0,1 0 0,-11 2 0,13-2 0,0 1 0,1 0 0,-1 0 0,0 0 0,1 1 0,-1-1 0,1 0 0,-1 1 0,1 0 0,0-1 0,-1 1 0,1 0 0,0 0 0,0 1 0,0-1 0,1 0 0,-1 0 0,1 1 0,-1-1 0,1 1 0,0 0 0,0-1 0,-1 5 0,-2 5 0,0 0 0,2 1 0,-3 23 0,2-8 0,2 0 0,0 1 0,2-1 0,2 0 0,5 28 0,-5-41 0,1 0 0,0 0 0,1-1 0,1 0 0,1 0 0,-1 0 0,2-1 0,0 0 0,1-1 0,18 22 0,-22-30 0,-1 0 0,0 0 0,1 0 0,0-1 0,0 0 0,0 0 0,0 0 0,1-1 0,-1 1 0,1-1 0,-1-1 0,8 2 0,4 0 0,0-1 0,31-1 0,-37-1 0,-6 0 0,0-1 0,1 0 0,-1 0 0,0 0 0,0 0 0,0-1 0,0 0 0,0 0 0,0 0 0,0-1 0,-1 1 0,1-1 0,-1 0 0,0 0 0,0-1 0,0 0 0,0 1 0,-1-1 0,1 0 0,-1-1 0,0 1 0,0 0 0,-1-1 0,1 0 0,-1 0 0,2-5 0,4-11 0,-1-1 0,-2 1 0,0-1 0,4-43 0,-3-33 0,-5 58 0,2-1 0,11-50 0,-13 89 0,-1-1 0,1 1 0,0-1 0,0 1 0,0-1 0,1 1 0,-1-1 0,1 1 0,-1 0 0,1 0 0,0 0 0,0 0 0,0 0 0,0 0 0,0 1 0,0-1 0,0 0 0,3-1 0,-3 3 0,0-1 0,-1 1 0,1-1 0,0 1 0,-1-1 0,1 1 0,0 0 0,-1 0 0,1 0 0,0 0 0,0 0 0,-1 0 0,1 0 0,0 1 0,-1-1 0,1 1 0,0-1 0,-1 1 0,1 0 0,-1-1 0,1 1 0,-1 0 0,1 0 0,-1 0 0,1 0 0,-1 0 0,0 1 0,0-1 0,2 2 0,2 4 0,-1-1 0,0 1 0,0 0 0,-1 0 0,0 0 0,0 1 0,-1-1 0,0 1 0,0-1 0,0 9 0,2 15 0,0 36 0,-4-37 0,0-9 0,1 1 0,0-1 0,1 0 0,2 0 0,6 25 0,-9-41 0,1 0 0,0 0 0,0-1 0,1 1 0,-1 0 0,1-1 0,0 0 0,1 0 0,-1 0 0,0 0 0,1 0 0,0-1 0,0 1 0,0-1 0,0 0 0,1 0 0,-1-1 0,1 1 0,0-1 0,0 0 0,0 0 0,-1-1 0,2 1 0,-1-1 0,0 0 0,9 0 0,5 1 0,1-1 0,0-1 0,0 0 0,23-4 0,-41 3 0,0 1 0,0-1 0,0 0 0,-1 1 0,1-1 0,0 0 1,0 0-1,0 0 0,-1 0 0,1 0 0,-1-1 0,1 1 0,-1 0 0,1-1 0,-1 1 0,0-1 0,0 0 0,1 1 0,-1-1 1,-1 0-1,1 0 0,0 1 0,0-1 0,0-4 0,1-1-23,-1 0 0,-1 0 0,1 1-1,-1-1 1,0 0 0,-2-10 0,-7-34-521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6:59.3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249 68 31807,'-2'-4'71,"-1"0"0,1 1 0,-1 0 0,0 0 1,0 0-1,0 0 0,-1 0 0,1 0 0,-1 1 1,0 0-1,1 0 0,-9-3 0,4 2-65,-1 2 0,1-1 0,-1 1-1,1 0 1,-15 1 0,17 0-6,0 1 0,0 0 0,0 0 0,1 0 0,-1 0 0,0 1 0,1 0 0,-1 0 0,1 1 0,-1 0 0,1-1 0,0 2 0,0-1 0,0 1 0,1-1 0,-1 1 0,1 1 0,0-1 0,0 0 0,1 1 0,-1 0 0,1 0 0,0 0 0,0 0 0,1 1 0,-1-1 0,1 1 0,0-1 0,1 1 0,0 0 0,-1 0 0,2 0 0,-1 0 0,1 0 0,0-1 0,0 1 0,1 7 0,0-9 0,0 0 0,0 0 0,1-1 0,-1 1 0,1 0 0,0-1 0,0 1 0,0-1 0,0 1 0,1-1 0,-1 0 0,1 0 0,0 0 0,0-1 0,0 1 0,0-1 0,1 1 0,-1-1 0,1 0 0,-1 0 0,1-1 0,-1 1 0,1-1 0,0 0 0,4 1 0,10 3 0,0-2 0,0 0 0,0-1 0,23 0 0,-24-2 0,0 0 0,1-1 0,-1 0 0,0-2 0,28-7 0,-41 9 0,1-1 0,-1 0 0,1 1 0,-1-2 0,0 1 0,0 0 0,0-1 0,0 0 0,0 0 0,0 0 0,-1 0 0,0-1 0,1 1 0,-1-1 0,-1 0 0,1 0 0,0 0 0,-1 0 0,0 0 0,0-1 0,0 1 0,-1-1 0,1 1 0,-1-1 0,1-5 0,-1 5 0,-1-1 0,1 1 0,-1 0 0,0 0 0,0-1 0,-1 1 0,1 0 0,-1 0 0,-1-1 0,1 1 0,0 0 0,-1 0 0,0 1 0,-1-1 0,1 0 0,-1 0 0,1 1 0,-1 0 0,-1 0 0,1 0 0,-1 0 0,-7-7 0,4 6 0,-1 1 0,1-1 0,-1 1 0,-1 0 0,1 1 0,0 0 0,-1 0 0,0 1 0,1 0 0,-1 1 0,0 0 0,-15 0 0,18 0-18,0 1 0,1 0 1,-1 0-1,1 1 0,-1 0 0,0 0 0,1 0 1,0 0-1,-1 1 0,1 0 0,0 0 1,0 0-1,0 1 0,0 0 0,0 0 0,0 0 1,1 1-1,0-1 0,0 1 0,0 0 0,0 0 1,0 1-1,1-1 0,-1 1 0,1-1 1,-3 9-1,-11 32-2063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02.51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29 712 32191,'-2'9'16,"0"-1"1,0 1 0,1-1-1,0 1 1,0 0 0,2 14-1,-1-9-4,0-13-8,1 0 0,-1-1 0,0 1 0,1-1 0,-1 1 0,1-1 0,-1 1 1,1-1-1,-1 1 0,1-1 0,-1 1 0,1-1 0,-1 1 0,1-1 0,0 0 0,-1 1 0,1-1 0,0 0 1,-1 0-1,1 1 0,0-1 0,-1 0 0,1 0 0,0 0 0,0 0 0,-1 0 0,1 0 0,0 0 0,-1 0 0,2-1 1,1 1 5,-1 0 1,1 0 0,0 0 0,-1-1 0,1 1-1,-1-1 1,1 0 0,-1 1 0,3-3 0,2-2-1,-1 0 0,0-1 0,-1 0 1,1 0-1,-1 0 0,0-1 0,-1 0 1,0 0-1,0 0 0,5-12 0,4-13 9,10-39-1,19-102 10,-27 104-16,2 1 0,34-82 0,-48 142-12,1 0 0,0 0 0,0 1 0,1 0 0,0 0 0,0 0 0,13-11 0,-16 16 0,0 0 0,0 0 0,1 0 0,-1 1 0,0-1 0,1 1 0,-1 0 0,1 0 0,0 0 0,-1 0 0,1 0 0,0 0 0,0 1 0,0-1 0,-1 1 0,1 0 0,0 0 0,0 0 0,0 0 0,0 0 0,-1 1 0,1-1 0,0 1 0,0 0 0,-1 0 0,6 2 0,-4 0 0,0 0 0,0-1 0,0 2 0,0-1 0,-1 0 0,1 1 0,-1-1 0,0 1 0,0 0 0,3 5 0,22 49 0,-17-26 0,-2 0 0,-1 1 0,-1 0 0,-2 0 0,-1 0 0,-2 1 0,-1-1 0,-2 1 0,-6 36 0,5-55 0,-2-1 0,0 1 0,0-1 0,-1 0 0,-1 0 0,0-1 0,-1 0 0,-1 0 0,0-1 0,-1 0 0,0 0 0,-19 19 0,14-17 0,-2 0 0,0-1 0,0-1 0,-1-1 0,-1 0 0,0-1 0,0-1 0,-32 12 0,39-18 0,0 0 0,0 0 0,0-1 0,0-1 0,-1 0 0,-11 0 0,19-1 0,-1 0 0,1 0 0,0-1 0,-1 0 0,1 0 0,0 0 0,0 0 0,0-1 0,0 1 0,0-1 0,0 0 0,0 0 0,1-1 0,-1 1 0,1-1 0,-1 0 0,1 1 0,-5-7 0,-1-6 0,0 0 0,2 0 0,-1 0 0,2-1 0,0 0 0,1-1 0,0 1 0,2-1-1,-3-24 1,2-3-10,1 0-1,6-66 1,-3 107 10,0 1 0,0-1 0,0 0 0,1 1 0,-1-1 0,1 1 0,0-1 0,0 1 0,0-1 0,0 1 0,0-1 0,1 1 0,-1 0 0,1 0 0,-1 0 0,1 0 0,0 0 0,0 0 0,0 0 0,0 0 0,0 1 0,0-1 0,0 1 0,1 0 0,-1-1 0,1 1 0,-1 0 0,1 0 0,-1 1 0,1-1 0,-1 0 0,1 1 0,0 0 0,-1-1 0,1 1 0,0 0 0,-1 0 0,1 1 0,0-1 0,-1 1 0,1-1 0,-1 1 0,1 0 0,-1 0 0,1 0 0,-1 0 0,1 0 0,-1 0 0,4 4 0,6 7 0,-1 1 0,0 1 0,0 0 0,-2 1 0,1 0 0,-2 0 0,9 23 0,10 14 0,-11-21 0,2-2 0,0 0 0,37 42 0,-47-62 0,0-1 0,0-1 0,1 0 0,0 0 0,0 0 0,1-1 0,-1-1 0,1 0 0,1 0 0,-1-1 0,1 0 0,0-1 0,-1 0 0,24 3 0,-24-5 0,1 0 0,0 0 0,0-1 0,0-1 0,0 0 0,0-1 0,0 1 0,0-2 0,-1 0 0,1 0 0,-1-1 0,0 0 0,0-1 0,0 0 0,-1-1 0,0 0 0,0 0 0,0-1 0,-1 0 0,0 0 0,0-1 0,-1 0 0,11-16 0,-5 6 0,-1-2 0,-1 0 0,-1 0 0,-1-1 0,-1 0 0,0-1 0,-2 0 0,0 0 0,3-30 0,-2-21 1,-2-111 1,-5 147 0,0 29 1,0-15 4,-1 1 1,-4-30-1,4 46-7,0 1 0,-1-1 0,1 1 0,-1-1 0,0 1 1,-1 0-1,1 0 0,-1 0 0,0 0 0,0 0 0,-1 1 1,1-1-1,-1 1 0,-5-5 0,8 8 0,1 0 0,-1 1 0,0-1 0,1 0 0,-1 1 0,0-1 0,1 0 0,-1 1 0,0-1 0,0 1 0,0-1 0,1 1 0,-1 0 0,0-1 0,0 1 0,0 0 0,0 0 0,0-1 0,0 1 0,0 0 0,0 0 0,0 0 0,0 0 0,1 0 0,-1 0 0,0 1 0,0-1 0,0 0 0,0 0 0,0 1 0,0-1 0,0 0 0,0 1 0,1-1 0,-1 1 0,0-1 0,0 1 0,1 0 0,-1-1 0,0 1 0,1 0 0,-2 0 0,0 3 0,1-1 0,-1 1 0,1 0 0,-1 0 0,1-1 0,0 1 0,1 0 0,-1 5 0,-4 68 0,4 0 0,3 0 0,3 0 0,4 0 0,29 119 0,-33-176 0,15 58 0,-18-71 0,1 0 0,0 1 0,1-1 0,-1 0 0,1 0 0,1-1 0,7 10 0,-11-14 0,1-1 0,-1 0 0,0 1 0,1-1 0,-1 0 0,1 0 0,0 0 0,-1 0 0,1 0 0,0-1 0,-1 1 0,1 0 0,0-1 0,0 1 0,0-1 0,0 0 0,-1 1 0,1-1 0,0 0 0,0 0 0,0 0 0,0 0 0,0-1 0,0 1 0,-1-1 0,1 1 0,0-1 0,0 1 0,0-1 0,2-2 0,0 1 0,0 0 0,-1-1-1,0 0 1,1 0-1,-1 0 1,0 0-1,0 0 1,-1 0-1,1-1 1,-1 0 0,1 1-1,1-5 1,4-16-4,0 0 0,-2-1-1,-1 0 1,-1 1 0,-1-1 0,0-34 0,-2 29 5,2 0-1,0 0 1,15-52-1,-16 77 0,0 0 0,0 0 0,0 0 0,1 1 0,-1-1 0,1 1 0,0 0 0,1 0 0,-1 0 0,1 0 0,-1 1 0,1-1 0,0 1 0,1 0 0,-1 0 0,0 1 0,1-1 0,0 1 0,-1 0 0,1 0 0,0 0 0,0 1 0,0 0 0,0 0 0,1 0 0,-1 0 0,0 1 0,0 0 0,0 0 0,0 0 0,1 1 0,-1 0 0,8 2 0,-10-2 0,0 0 0,0 1 0,0-1 0,0 1 0,-1 0 0,1 0 0,0 0 0,-1 0 0,0 0 0,1 0 0,-1 1 0,0-1 0,0 1 0,0 0 0,-1-1 0,1 1 0,-1 0 0,1 0 0,-1 0 0,0 0 0,0 0 0,0 1 0,0 4 0,2 9 0,0 0 0,0 34 0,-3-49 0,0 2 0,1 12 0,0 0 0,-1 1 0,-1-1 0,0 0 0,-2 0 0,0 0 0,0 0 0,-7 17 0,2-14 0,2-8 0,1 1 0,0 0 0,1-1 0,0 1 0,1 1 0,1-1 0,-2 20 0,4-31 0,0 0 0,0 0 0,0 0 0,0 0 0,0 0 0,1 0 0,-1-1 0,0 1 0,1 0 0,-1 0 0,1 0 0,-1-1 0,1 1 0,-1 0 0,1 0 0,-1-1 0,1 1 0,0 0 0,-1-1 0,1 1 0,0-1 0,-1 1 0,1-1 0,0 1 0,0-1 0,0 0 0,0 1 0,-1-1 0,1 0 0,0 1 0,0-1 0,1 0 0,35 1 0,-26-1 0,2 0 0,-1-1 0,1 0 0,-1 0 0,1-2 0,-1 1 0,0-2 0,0 1 0,-1-2 0,1 1 0,-1-2 0,0 0 0,0 0 0,0-1 0,-1 0 0,0 0 0,-1-1 0,1-1 0,-2 0 0,1 0 0,-1 0 0,12-20 0,-11 15 0,0-1 0,-1 0 0,-1 0 0,-1-1 0,0 0 0,0 0 0,-2 0 0,4-22 0,-3-7 2,0-83 1,-7 114 22,-2 16-21,-2 13-6,-2 34 2,2 1 0,3 0 0,5 97 0,-2-139-1,1 0 0,0 0 0,1 0 0,-1-1-1,1 1 1,1 0 0,0-1 0,0 1 0,0-1 0,1 0 0,5 7 0,-6-10 0,0 1 0,1-1 0,0-1 0,0 1 0,0 0-1,0-1 1,0 0 0,1 0 0,0 0 0,-1 0 0,1-1 0,0 0 0,0 0 0,0 0 0,0-1 0,1 0 0,6 1 0,-3 0 1,1-1 0,0-1 0,0 0 0,-1 0 1,1-1-1,17-3 0,-22 2 2,-1 1-1,1-1 1,0 0 0,-1 0-1,1 0 1,-1-1 0,0 0 0,0 0-1,0 0 1,0 0 0,0 0 0,-1-1-1,1 0 1,4-7 0,0-1-2,0-1 1,-2 0 0,0 0-1,0-1 1,-1 1 0,-1-1-1,0 0 1,3-26 0,-3-5-2,-2-67 1,-2 67 0,-2 28 0,-1 19 0,-3 14 0,0 16 0,2 1 0,1 0 0,2 56 0,1-57 0,0-23 0,0 0 0,1 0 0,0 0 0,1 0 0,0 0 0,0 0 0,0-1 0,2 1 0,-1-1 0,1 1 0,0-1 0,0 0 0,1-1 0,8 11 0,-8-13 0,0 0 0,1 0 0,0 0 0,0 0 0,0-1 0,0 0 0,0-1 0,1 1 0,0-1 0,0 0 0,0-1 0,0 0 0,0 0 0,0 0 0,1-1 0,-1 0 0,1 0 0,8-1 0,-12 0 0,0 0 0,0 0 0,1 0 0,-1 0 0,0-1 0,0 1 0,1-1 0,-1-1 0,0 1 0,0 0 0,0-1 0,0 0 0,-1 0 0,1 0 0,0 0 0,-1-1 0,1 1 0,-1-1 0,0 0 0,0 0 0,0 0 0,0 0 0,-1-1 0,1 1 0,-1-1 0,0 0 0,3-5 0,8-21 0,-2-1 0,-1 0 0,-1-1 0,9-62 0,1-1 0,-17 88 0,0-1 0,0 1 0,1 0 0,4-9 0,-6 16 0,-1-1 0,0 0 0,1 0 0,-1 0 0,1 0 0,-1 0 0,1 1-1,-1-1 1,1 0 0,-1 0 0,1 1 0,0-1 0,0 0 0,-1 1 0,1-1-1,0 1 1,0-1 0,0 1 0,0 0 0,-1-1 0,1 1 0,0 0 0,0-1-1,0 1 1,0 0 0,0 0 0,0 0 0,0 0 0,0 0 0,0 0-1,0 0 1,0 0 0,0 0 0,0 0 0,0 1 0,-1-1 0,1 0 0,0 1-1,0-1 1,0 0 0,0 1 0,0-1 0,-1 1 0,2 1 0,3 3-3,-1 0 0,0 1 0,-1-1 0,1 1 0,-1 0 0,0 0 0,-1 0 0,3 10 0,3 5 3,-4-8 5,-8-12 17,-9-1-21,1 0 0,-1 1 0,1 0 0,0 1 0,-16 4-1,23-4 0,0 0 0,1 0 0,-1 0 0,0 1 0,1 0 0,-1 0 0,1 0 0,0 0 0,0 1 0,0-1 0,0 1 0,1 0 0,0 0 0,0 1 0,-5 6 0,4-1 0,0 0 0,0 0 0,1 0 0,0 0 0,1 1 0,0-1 0,1 1 0,0-1 0,1 1 0,1 20 0,-1-27 0,1 0 0,-1-1 0,1 1 0,0-1 0,0 1 0,0-1 0,0 1 0,1-1 0,-1 0 0,1 1 0,0-1 0,0 0 0,0 0 0,1 0 0,-1-1 0,4 5 0,-1-3 0,1-1 0,-1 1 0,1-1 0,-1 0 0,1 0 0,0 0 0,0-1 0,11 3 0,8-1 0,0 0 0,0-2 0,45 0 0,-55-3 0,-1 2 0,-1-2 0,1 0 0,0 0 0,-1-1 0,25-8 0,-32 8 0,0 0 0,0-1 0,0 0 0,-1-1 0,1 1 0,-1-1 0,0 0 0,0 0 0,0 0 0,-1-1 0,1 0 0,-1 0 0,0 0 0,5-11 0,-1 0 0,0 0 0,-2-1 0,0 0 0,-1 0 0,-1 0 0,0 0 0,1-28 0,-1-132 0,-5 112 0,1 2 0,-3-111 0,0 161 0,-2 18 0,-3 26 0,1 227 0,8-179 0,-1-50 0,1 0 0,1 0 0,2-1 0,1 1 0,1-1 0,14 37 0,-16-55 0,0 0 0,1 0 0,0 0 0,1-1 0,0 0 0,1 0 0,0-1 0,12 13 0,-12-16 0,-1 0 0,0 0 0,1-1 0,0 0 0,0 0 0,0-1 0,1 0 0,-1 0 0,1-1 0,-1 0 0,1 0 0,0-1 0,9 1 0,-6-1 0,0 0 0,1-1 0,21-2 0,-30 1 0,1 0 0,-1 0 0,1 0 0,-1 0 0,1 0 0,-1-1 0,0 0 0,0 1 0,1-1 0,-1-1 0,-1 1 0,1 0 0,0-1 0,0 1 0,-1-1 0,3-3 0,2-4 0,-1-1 0,0 0 0,-1 0 0,0-1 0,0 1 0,-1-1 0,-1 0 0,0 0 0,2-24 0,-2-8 0,-3-64 0,-1 50 0,2 33 0,-1 9 0,0 0 0,0 0 0,-2 0 0,-5-24 0,2 29 0,2 16 0,3-4 0,-4 12 0,2 1 0,0 0 0,0 0 0,1 0 0,1 0 0,2 17 0,-2 5 0,0 0 0,2 0 0,9 57 0,-8-82 0,-1 1 0,1 0 0,1-1 0,0 0 0,1 0 0,0 0 0,1-1 0,0 1 0,0-1 0,1-1 0,16 18 0,-19-24 0,0 0 0,0 0 0,0 0 0,1 0 0,0-1 0,-1 0 0,1 0 0,0 0 0,0-1 0,0 1 0,0-1 0,0 0 0,8 0 0,-9-1 0,0 0 0,-1 0 0,1 0 0,-1 0 0,1-1 0,-1 1 0,1-1 0,-1 0 0,1 0 0,-1 0 0,0-1 0,0 1 0,1-1 0,-1 0 0,0 0 0,0 0 0,-1 0 0,1 0 0,0 0 0,3-5 0,1-4 0,0-1 0,-1 1 0,-1-1 0,0 0 0,0-1 0,-2 1 0,1-1 0,-1 0 0,1-20 0,0-17 0,-3-58 0,-2 60 0,1-98 0,-1 135 0,-2 10 0,-1 6 0,4-5 0,-4 12 0,1 1 0,0-1 0,0 0 0,1 1 0,1 0 0,0-1 0,2 21 0,-1-8 0,0-24 0,-1 34 0,6 57 0,-3-80 0,0 0 0,1 0 0,0 0 0,1-1 0,0 0 0,1 1 0,0-1 0,10 15 0,-8-16 0,0 0 0,1-1 0,0 0 0,0 0 0,1-1 0,0 0 0,0-1 0,17 11 0,-19-14 0,0-1 0,0 0 0,0 0 0,1 0 0,-1-1 0,1 0 0,0-1 0,-1 1 0,1-2 0,0 1 0,0-1 0,-1 0 0,1 0 0,9-3 0,-16 3 0,1-1 0,-1 0 0,0 1 0,1-1 0,-1 0 0,0 0 0,1 0 0,-1 0 0,0 0 0,0 0 0,0 0 0,0-1 0,0 1 0,0 0 0,0-1 0,-1 1 0,1 0 0,0-1 0,-1 1 0,1-1 0,-1 1 0,0-1 0,1 1 0,-1-1 0,0 1 0,0-1 0,0 0 0,0 1 0,0-3 0,0-3 0,6-69 0,-6-93 0,-2 68 0,1 61 0,0 24 0,0 0 0,2 0 0,2-21 0,-3 36 0,0 1 0,1-1 0,-1 0 0,0 1 0,1-1 0,-1 0 0,1 1 0,-1-1 0,1 1 0,-1-1 0,1 1 0,-1-1 0,1 1 0,-1-1 0,1 1 0,0-1 0,-1 1 0,1 0 0,0-1 0,-1 1 0,1 0 0,0 0 0,-1-1 0,1 1 0,0 0 0,0 0 0,1 0 0,26 0 0,-17 1 0,-6-1 0,1 0 0,-1 1 0,0 0 0,0 0 0,0 1 0,0 0 0,0 0 0,0 0 0,0 0 0,0 1 0,-1-1 0,1 1 0,-1 0 0,0 1 0,0-1 0,0 1 0,0 0 0,-1 0 0,0 0 0,1 0 0,-2 0 0,1 1 0,0 0 0,-1-1 0,4 10 0,0 2 0,-1 0 0,0 0 0,-1 1 0,-1-1 0,-1 1 0,0 0 0,-1 18 0,-1-24 0,-1 0 0,-1 0 0,0 0 0,0 0 0,-1 0 0,-1 0 0,0-1 0,0 0 0,-1 0 0,-11 17 0,-5 13 0,19-35 0,-1 0 0,2-1 0,-1 1 0,0 0 0,1 0 0,0 0 0,-1 8 0,2-11 0,0-1 0,0 1 0,0-1 0,0 0 0,1 1 0,-1-1 0,0 0 0,1 1 0,-1-1 0,1 0 0,-1 0 0,1 1 0,-1-1 0,1 0 0,0 0 0,0 0 0,-1 0 0,1 0 0,0 0 0,0 0 0,0 0 0,0 0 0,0 0 0,0-1 0,1 1 0,-1 0 0,0-1 0,0 1 0,1-1 0,-1 1 0,0-1 0,0 1 0,3-1 0,16 4 0,1-2 0,0 0 0,0-2 0,0 0 0,0-1 0,0-1 0,0-1 0,-1-1 0,22-7 0,-30 6 0,-1 0 0,0 0 0,0-1 0,-1 0 0,0-1 0,0-1 0,0 1 0,-1-2 0,0 1 0,-1-1 0,0 0 0,0-1 0,-1 0 0,0 0 0,-1-1 0,0 0 0,0 0 0,6-20 0,-3 0 0,-1 0 0,-2 0 0,-1-1 0,-1 0 0,-1-60 0,-3 85 0,0 1 0,0-1 0,-1 1 0,0 0 0,0-1 0,0 1 0,-1 0 0,0 0 0,0 0 0,-3-6 0,3 9 0,1 1 0,-1 0 0,0-1 0,0 1 0,0 0 0,0 0 0,-1 1 0,1-1 0,-1 0 0,1 1 0,-1-1 0,1 1 0,-1 0 0,1 0 0,-1 0 0,0 0 0,0 1 0,0-1 0,0 1 0,1-1 0,-1 1 0,0 0 0,-4 0 0,4 0 0,0 1 0,0-1 0,0 1 0,0-1 0,0 1 0,0 0 0,0 0 0,0 1 0,0-1 0,0 0 0,1 1 0,-1 0 0,0 0 0,1 0 0,-1 0 0,1 0 0,0 0 0,0 0 0,0 1 0,0-1 0,0 1 0,0 0 0,1-1 0,-1 1 0,1 0 0,0 0 0,0 0 0,-1 4 0,-2 9 0,0 0 0,1 0 0,1 0 0,-1 22 0,1-3 0,2 0 0,1-1 0,1 1 0,12 57 0,-11-81 0,0 1 0,0-1 0,1 0 0,0 0 0,1 0 0,1-1 0,-1 0 0,1 0 0,1 0 0,0-1 0,1 0 0,-1 0 0,2-1 0,-1 0 0,1 0 0,0-1 0,18 11 0,-20-15 0,1 0 0,0 0 0,0-1 0,0 0 0,0 0 0,0-1 0,0 0 0,0-1 0,14 0 0,-21 0 1,1 0 0,-1-1 0,1 1 0,-1-1 1,1 1-1,-1-1 0,1 0 0,-1 1 0,0-1 0,1 0 0,-1 0 0,0 0 0,0 0 0,0 0 1,1 0-1,-1 0 0,0-1 0,-1 1 0,1 0 0,0 0 0,0-1 0,0 1 0,-1-1 1,1 1-1,-1-1 0,1 1 0,-1-1 0,0 1 0,1-1 0,-1 1 0,0-1 0,0-2 0,0 0-97,1-1-1,-1 0 0,0 1 1,-1-1-1,1 0 0,-1 1 1,0-1-1,0 0 0,0 1 1,-4-8-1,1 6-557,0 0 1,-1 1-1,1-1 1,-1 1-1,-7-5 0,11 10 625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02.89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45 32319,'20'-8'160,"35"1"-64,20 5 0,8-1-80,-3 3 0,-11-5-16,-19 0-16,-22 0-128,-23-5-1217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45.0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45 959 31518,'0'0'833,"-11"18"-513,3-5-309,4-8-9,1-1 1,1 1-1,-1 0 0,1 0 0,0 0 0,0 0 0,0 0 0,1 0 0,-1 0 1,0 11-1,2-15 11,0-3-12,0 1 1,-1 0-1,1-1 0,0 1 0,0-1 1,0 1-1,1 0 0,-1-1 0,0 1 1,0-1-1,1 1 0,-1 0 1,1-1-1,0 0 0,0 0 1,10-26 7,1 2 0,30-47 0,-5 10-9,3-17 0,60-162 0,-80 180 0,-3-2 0,-3 0 0,8-87 0,-20 96 0,-3 55 0,1-1 0,0 1 0,-1-1 0,1 0 0,-1 1 0,1-1 0,-1 1 0,1-1 0,-1 1 0,1 0 0,-1-1 0,1 1 0,-1-1 0,0 1 0,1 0 0,-1 0 0,0-1 0,1 1 0,-1 0 0,0 0 0,1 0 0,-1 0 0,0 0 0,1-1 0,-1 1 0,0 1 0,0-1 0,1 0 0,-1 0 0,0 0 0,1 0 0,-2 1 0,-26 4 0,22-2 0,0 1 0,0-1 0,0 1 0,1 0 0,0 0 0,-1 1 0,1-1 0,1 1 0,-1 1 0,1-1 0,-1 0 0,2 1 0,-1 0 0,1 0 0,0 0 0,0 1 0,-4 10 0,3 1 0,0-1 0,0 1 0,2 0 0,0 0 0,1 33 0,2-38 0,1 0 0,0 0 0,0 0 0,2 0 0,-1-1 0,2 1 0,0-1 0,11 22 0,8 5 0,34 44 0,-21-31 0,-22-30 0,0 0 0,-2 1 0,15 36 0,-23-46 0,-1 0 0,0 0 0,-1 1 0,-1-1 0,0 1 0,-1 0 0,0-1 0,-3 23 0,1-31 0,0 0 0,0-1 0,-1 1 0,0 0 0,0-1 0,0 1 0,-1-1 0,1 1 0,-1-1 0,0 0 0,0 0 0,-1-1 0,1 1 0,-1-1 0,0 1 0,0-1 0,0 0 0,0-1 0,-1 1 0,1-1 0,-1 1 0,-5 1 0,-3 1 0,-1 0 0,1 0 0,-1-1 0,0-1 0,0 0 0,-25 1 0,21-3-3,-46-1-21,61 0 24,1 0-1,-1-1 1,0 1 0,1-1 0,-1 1-1,1-1 1,-1 0 0,1 0 0,0 0-1,-1 0 1,1-1 0,0 1 0,0-1-1,-1 1 1,1-1 0,0 0 0,1 0-1,-1 1 1,-2-5 0,27 4 0,13 2 0,10 1 0,-1-2 0,71-11 0,-101 9 0,0-1 0,-1 0 0,1-1 0,-1-1 0,1 0 0,-2 0 0,1-2 0,-1 0 0,0 0 0,-1-1 0,19-17 0,-19 13 3,0 0-1,-1 0 1,0-1 0,-1 0-1,0-1 1,-1 0 0,-1-1-1,11-28 1,-12 21-2,-1 0 1,-1 0-1,-1-1 0,-1 1 1,0-46-1,-3 41-1,0 27 0,0 1 0,0-1 0,1 1 0,-1-1 0,0 0 0,0 1 0,0-1 0,0 1 0,0-1 0,-1 0 0,1 1 0,0-1 0,0 1 0,0-1 0,0 1 0,-1-1 0,1 1 0,0-1 0,-1 1 0,1-1 0,0 1 0,-1-1 0,1 1 0,0-1 0,-1 1 0,1 0 0,-1-1 0,1 1 0,-1 0 0,1-1 0,-1 1 0,1 0 0,-1-1 0,1 1 0,-1 0 0,1 0 0,-1 0 0,0 0 0,1 0 0,-1 0 0,1 0 0,-1 0 0,1 0 0,-1 0 0,0 0 0,1 0 0,-1 0 0,1 0 0,-1 0 0,1 0 0,-1 1 0,0-1 0,0 0 0,-3 1 0,1 0 0,-1-1 0,1 1 0,-1 0 0,1 1 0,-1-1 0,1 1 0,0-1 0,0 1 0,0 0 0,0 0 0,0 0 0,0 1 0,1-1 0,-1 1 0,1 0 0,-1-1 0,1 1 0,0 0 0,-2 5 0,-4 4 0,2 0 0,0 0 0,0 1 0,-4 16 0,6-10 0,0 0 0,1 1 0,2-1 0,0 1 0,1 21 0,0-19 0,0-16 0,1 1 0,0-1 0,0 0 0,0 0 0,0 1 0,1-1 0,0 0 0,0 0 0,1 0 0,0-1 0,0 1 0,0-1 0,1 1 0,0-1 0,0 0 0,0-1 0,0 1 0,1-1 0,0 1 0,0-1 0,0-1 0,0 1 0,11 5 0,-5-4 0,-1-1 0,1 0 0,0 0 0,0-1 0,0-1 0,1 1 0,-1-2 0,1 0 0,-1 0 0,1-1 0,-1 0 0,20-4 0,-26 2 0,0 1 0,1-1 0,-1 0 0,0-1 0,0 1 0,0-1 0,-1 0 0,1 0 0,-1-1 0,0 1 0,1-1 0,-2 0 0,1 0 0,0 0 0,-1-1 0,0 1 0,0-1 0,0 0 0,0 0 0,-1 0 0,0 0 0,2-7 0,4-14 0,-1 1 0,-1-1 0,2-35 0,-7 55 0,3-23 0,-4 18 0,1 0 0,0 0 0,1-1 0,0 1 0,1 0 0,1 1 0,-1-1 0,2 1 0,6-14 0,-10 23 0,0 0 0,-1 0 0,1 0 0,0 0 0,0 0 0,1 0 0,-1 0 0,0 0 0,0 1 0,0-1 0,1 0 0,-1 1 0,0-1 0,1 1 0,-1-1 0,0 1 0,1-1 0,-1 1 0,0 0 0,1 0 0,-1 0 0,1 0 0,-1 0 0,1 0 0,-1 0 0,0 0 0,1 1 0,-1-1 0,1 0 0,-1 1 0,0-1 0,1 1 0,1 1 0,0 0 0,0 0-1,1 0 1,-1 1-1,0-1 1,0 1-1,0 0 1,0-1-1,-1 1 1,1 1-1,2 3 1,1 6-9,0 0 0,8 27 0,3 7 9,-18-96 32,1 45-32,-1 0 0,0 0 0,-1 1 0,1-1 0,-1 0 0,0 1 0,0-1 0,0 1 0,0-1 0,-1 1 0,1 0 0,-1 0 0,0 0 0,1 1 0,-1-1 0,-1 1 0,1-1 0,0 1 0,-1 0 0,1 0 0,-1 0 0,1 1 0,-1-1 0,0 1 0,0 0 0,0 0 0,0 0 0,0 1 0,0 0 0,0-1 0,-7 2 0,8-1-1,0 0-1,0 0 1,0 1 0,0-1-1,0 1 1,0 0 0,0 0-1,0 0 1,0 0 0,1 1-1,-1-1 1,0 1-1,1 0 1,-1-1 0,-3 5-1,2-2 1,0 1 0,0 0 0,0 0 0,0 1 0,1-1-1,0 1 1,-3 6 0,0 3 1,1 1 0,0-1 0,1 1-1,1 0 1,-1 22 0,2-22 0,1 1 0,1-1 0,1 0 0,0 1 0,6 27 0,-5-38 0,0 0 0,0 0 0,1 0 0,-1 0 0,2 0 0,-1-1 0,1 1 0,-1-1 0,1 0 0,1 0 0,-1 0 0,1-1 0,0 0 0,0 0 0,0 0 0,0 0 0,8 3 0,-4-2 0,1-1 0,0 0 0,0 0 0,1-1 0,-1 0 0,1-1 0,15 1 0,0-1 0,49-5 0,-69 3 2,1-1 0,-1 0-1,0 0 1,0 0 0,0-1 0,1 0 0,-2-1-1,1 1 1,0-1 0,0 0 0,-1-1 0,0 1-1,1-1 1,7-7 0,-7 4-1,0 0-1,-1 0 1,1-1 0,-2 0-1,1 0 1,-1 0-1,0 0 1,0-1 0,2-10-1,1-10 0,-2 0 0,-1 0 0,-1 0-1,-1 0 1,-3-39 0,1 61 0,-1 0 0,1 0 0,-1 0 0,0 0 0,-4-12 0,0 11 0,5 8 0,0 0 0,0-1 0,-1 1 0,1 0 0,0 0 0,0 0 0,0 0 0,0 0-1,0 0 1,0 0 0,0 0 0,0-1 0,-1 1 0,1 0 0,0 0 0,0 0 0,0 0 0,0 0 0,0 0 0,-1 0 0,1 0 0,0 0 0,0 0 0,0 0 0,0 0-1,0 0 1,-1 0 0,1 0 0,0 0 0,0 0 0,0 0 0,0 0 0,0 0 0,0 0 0,-1 1 0,1-1 0,0 0 0,0 0 0,0 0 0,0 0 0,0 0 0,0 0-1,-1 0 1,1 0 0,0 0 0,0 1 0,0-1 0,0 0 0,0 0 0,0 0 0,0 0 0,0 0 0,0 0 0,0 1 0,0-1 0,0 0 0,0 0 0,0 0 0,0 0-1,0 0 1,0 1 0,0-1 0,0 0 0,0 0 0,0 0 0,0 0 0,0 1 0,0 0-1,-6 46-8,3 0 1,3 64 0,1-49 6,-2-57 2,1 1 0,0-1 0,1 0 0,-1 0 0,1 0 0,0 1 0,1-1 0,-1 0 0,1 0 0,4 8 0,-4-10 0,0-1 0,0 0 0,0 0 1,0 0-1,1 0 0,-1 0 0,0 0 1,1-1-1,0 1 0,-1-1 1,1 1-1,0-1 0,-1 0 0,1 0 1,0-1-1,0 1 0,0-1 1,0 1-1,0-1 0,6 0 0,-4 1 1,1-1 0,-1 1 0,1-1 0,-1-1 0,0 1 0,1-1 0,-1 0 0,1 0 0,-1 0 0,0-1 0,0 0 0,0 0 0,0 0 0,0 0 0,0-1 0,0 0 0,-1 0 0,0 0 0,1-1 0,-1 1 0,0-1 0,-1 0 0,1 0 0,-1-1 0,0 1 0,5-9 0,-1 1-1,-1 0 0,0-1 0,0 0 0,-1 0 0,-1 0 0,0-1 0,-1 1 0,1-18 0,0-12 0,-3-57 0,-1 58 0,-3 31 0,1 9 0,1 8 0,0 61 0,4 107 0,-2-164 0,1 0 0,0 0 0,0-1 0,1 1 0,0-1 0,1 0 0,0 0 0,8 12 0,-11-18 0,1-1 0,-1 1 0,1-1 0,0 1 0,-1-1 0,1 0 0,1 0 0,-1 0 0,0 0 0,0 0 0,1 0 0,-1-1 0,1 1 0,-1-1 0,1 1 0,0-1 0,0 0 0,-1 0 0,1 0 0,0-1 0,0 1 0,0-1 0,0 0 0,0 1 0,0-1 0,0 0 0,0-1 0,0 1 0,0-1 0,0 1 0,4-2 0,-4 0 0,-1 1 0,1-1 0,-1 1 0,0-1 0,1 0 0,-1 0 0,0 0 0,0 0 0,-1 0 0,1-1 0,0 1 0,-1-1 0,1 1 0,-1-1 0,0 1 0,2-5 0,12-47 0,-15 51 0,5-30 0,-1 0 0,-1-47 0,-3 45 0,9-66 0,-8 95 0,1 0 0,-1 0 0,1 1 0,0-1 0,0 1 0,1-1 0,-1 1 0,1 0 0,0 0 0,1 0 0,-1 0 0,1 0 0,7-6 0,-8 9 0,0-1 0,1 1 0,-1 0 0,1 0 0,-1 1 0,1-1 0,0 1 0,0 0 0,0-1 0,0 2 0,0-1 0,0 0 0,0 1 0,0 0 0,0 0 0,0 0 0,0 0 0,0 1 0,0-1 0,6 3 0,-5-1 0,0 0 0,-1 0 0,1 0 0,0 1 0,-1 0 0,0 0 0,0 0 1,0 0-1,0 1 0,0-1 0,-1 1 0,1 0 0,-1 0 0,0 0 0,0 1 0,-1-1 0,1 1 0,-1 0 0,0-1 0,0 1 0,-1 0 0,0 0 0,2 7 0,1 12-7,0-1 0,-2 1 0,0 37 0,-11 131 2,10-190 5,-1 0 0,0 0 0,0 0 0,1 0 0,-1-1 0,1 1 0,0 0 0,0 0 0,-1 0 0,1-1 0,0 1 0,0 0 0,1-1 0,-1 1 0,0-1 0,0 0 0,1 1 0,-1-1 0,1 0 0,-1 0 0,1 1 0,0-1 0,-1 0 0,1-1 0,0 1 0,0 0 0,0-1 0,-1 1 0,1-1 0,0 1 0,0-1 0,0 0 0,3 1 0,3-1 0,-1 1 0,1-1 0,0 0 0,0-1 0,0 0 0,-1 0 0,12-4 0,-12 3 2,0-2 0,0 1 0,-1-1 0,0 0 0,1 0-1,-1-1 1,-1 0 0,1 0 0,-1 0 0,0-1 0,0 0 0,6-8 0,0-3 0,-1 1-1,-1-1 1,13-32 0,-14 24-2,-2 0 0,-1-1 0,0 0 0,-2 0 0,-1 0 0,-1 0 0,-2 0 0,-3-31 0,-1 36 0,5 20 0,0 1 0,-1-1 0,1 0 0,0 0 0,0 1 0,-1-1 0,1 0 0,-1 1 0,1-1 0,0 1 0,-1-1 0,1 1 0,-1-1 0,0 1 0,1-1 0,-1 1 0,1-1 0,-1 1 0,0-1 0,1 1 0,-1 0 0,0-1 0,1 1 0,-1 0 0,-1 0 0,2 0 0,0 0 0,-1 1 0,1-1 0,-1 0 0,1 1 0,0-1 0,-1 1 0,1-1 0,0 1 0,-1-1 0,1 1 0,0-1 0,0 1 0,0-1 0,-1 1 0,1-1 0,0 1 0,0-1 0,0 1 0,0-1 0,0 1 0,0-1 0,0 1 0,0-1 0,0 2 0,0 1 0,-4 167 0,5-104 0,-1-59 0,1 0 0,-1 0 0,1 0 0,0-1 0,1 1 0,0 0 0,0-1 0,3 8 0,-4-11 0,1 0 0,-1-1 0,1 1 0,0-1 0,0 1 0,0-1 0,0 1 0,0-1 0,0 0 0,0 0 0,1 0 0,-1-1 0,1 1 0,0 0 0,-1-1 0,1 0 0,0 1 0,0-1 0,0 0 0,0-1 0,3 2 0,2-1 0,-1-1 0,1 1 0,-1-1 0,1-1 0,-1 1 0,1-1 0,-1 0 0,0-1 0,0 0 0,1 0 0,-1-1 0,-1 0 0,1 0 0,0 0 0,-1-1 0,1 0 0,-1 0 0,0-1 0,-1 0 0,1 0 0,-1 0 0,0 0 0,0-1 0,0 0 0,6-11 0,0-2 0,-1-1 0,0-1 0,-1 0 0,-1 0 0,-2-1 0,0 0 0,5-31 0,0-50 0,-2-186 0,-9 237 0,0 38 0,1 4 0,-1 1 0,0-1 0,-1 1 0,0 0 0,0-1 0,-1 1 0,0 0 0,-1 0 0,-4-11 0,6 19 0,1 0 0,0 1 0,0-1 0,-1 0 0,1 1 0,0-1 0,-1 1 0,1-1 0,-1 0 0,1 1 0,-1-1 0,1 1 0,-1 0 0,1-1 0,-1 1 0,1-1 0,-1 1 0,0 0 0,1-1 0,-2 1 0,-7 7 0,-2 24 0,2 23 0,3 0 0,2 0 0,5 83 0,0-52 0,0-54 0,1-1 0,1 1 0,8 35 0,-6-48 0,0 0 0,1 0 0,1 0 0,0 0 0,1-1 0,14 20 0,-18-31 0,0-2 0,0 1 0,0 0 0,0-1 0,1 0 0,0 0 0,0 0 0,0 0 0,0-1 0,0 0 0,1 0 0,0 0 0,-1-1 0,12 3 0,-1-1 0,0-2 0,1 1 0,-1-2 0,20-1 0,-31 1 0,-1-1 0,0-1 0,1 1 0,-1 0 0,0-1 0,0 0 0,1 0 0,-1 0 0,0-1 0,0 1 0,0-1 0,0 0 0,-1 0 0,1 0 0,0-1 0,-1 1 0,0-1 0,1 0 0,-1 0 0,0 0 0,-1 0 0,1-1 0,0 1 0,-1-1 0,0 0 0,0 1 0,0-1 0,0 0 0,2-8 0,1-6 0,-1 0 0,0 0 0,-1 0 0,-1 0 0,-1 0 0,0-1 0,-2 1 0,-4-35 0,-7 20 0,11 31 0,1 1 0,-1 0 0,0 0 0,0-1 0,1 1 0,-1 0 0,0 0 0,0 0 0,0 0 0,0-1 0,0 2 0,0-1 0,0 0 0,-1 0 0,1 0 0,0 0 0,0 1 0,-1-1 0,1 1 0,-1-1 0,0 0 0,1 1 0,1 1 0,0-1 0,0 0 0,-1 0 0,1 0 0,0 0 0,0 0 0,-1 1 0,1-1 0,0 0 0,0 0 0,0 1 0,-1-1 0,1 0 0,0 0 0,0 1 0,0-1 0,0 0 0,0 0 0,0 1 0,0-1 0,-1 0 0,1 1 0,0-1 0,0 0 0,0 0 0,0 1 0,0-1 0,0 0 0,0 1 0,0-1 0,1 0 0,-1 0 0,0 1 0,0-1 0,0 0 0,0 1 0,0 4 0,0 13 0,0 3 0,0 0 0,6 33 0,-4-46 0,0 0 0,0-1 0,0 1 0,1-1 0,0 0 0,1 0 0,0 0 0,0 0 0,0-1 0,10 11 0,-9-12 0,-1 0 0,1-1 0,0 0 0,0 0 0,1 0 0,-1-1 0,1 0 0,0 0 0,-1 0 0,1-1 0,9 3 0,-11-4 0,0 0 0,-1-1 0,1 1 0,0-1 0,0 0 0,0 0 0,0 0 0,0-1 0,0 1 0,0-1 0,0 0 0,0 0 0,0 0 0,-1-1 0,1 1 0,0-1 0,-1 0 0,0 0 0,7-5 0,-1-2 0,0 0 0,-1-1 0,0 0 0,0-1 0,-1 0 0,0 0 0,-1 0 0,-1-1 0,0 1 0,0-1 0,-1-1 0,4-20 0,0-7 0,-2-1 0,1-66 0,-7 56 0,-6 87 0,-19 66 0,6-32 0,-3 30 0,4 1 0,5 1 0,-1 114 0,14 245 0,1-192 0,0-266 0,-1 1 0,0-1 0,0 1 0,0-1 0,-1 1 0,1-1 0,-1 0 0,0 1 0,-2 6 0,1-9 0,1 0 0,0 0 0,0 0 0,-1 0 0,1 0 0,0 0 0,-1-1 0,1 1 0,-1 0 0,1-1 0,-1 1 0,1-1 0,-1 1 0,1-1 0,-1 0 0,0 0 0,1 0 0,-1 0 0,1 0 0,-1 0 0,-2 0 0,-3-1 0,-1 0 0,1 0 0,-1-1 0,1 0 0,-1 0 0,1-1 0,0 0 0,0 0 0,0-1 0,1 1 0,-1-2 0,1 1 0,0-1 0,-6-5 0,-8-9 0,1-1 0,-28-37 0,27 31 0,1-1 0,2-2 0,0 1 0,3-2 0,-17-43 0,24 52 0,1 0 0,1 0 0,1-1 0,1 1 0,1-1 0,0 0 0,2 0 0,1 0 0,4-29 0,-1 32 0,2 1 0,0 0 0,0 0 0,2 0 0,0 1 0,1 1 0,1-1 0,1 1 0,16-19 0,13-12 0,71-63 0,-69 71 0,2 2 0,2 2 0,1 3 0,1 1 0,2 2 0,88-36 0,-134 63-3,10-5-12,-33 3-322,-26 0-829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03.28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 31294,'0'0'1297,"0"2"-1217,0 1-64,8-3-16,36 0 0,20 0 0,10 0 0,1 0 0,-11 0-48,-17 0-208,-28-8-1793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05.31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239 224 26828,'-92'-5'4499,"-45"3"-3219,127 3-1259,16 0-1,16 2-10,1342-15 67,-656 10-77,-375 3 0,308 30-10,-203-5 4,487-12 6,-430-10 0,658-2 12,-594-4-8,-10-19-4,-207 4 0,164-11 0,-105 4 0,-196 14 0,417-12 0,-13-5 0,-148 2 0,300-25 32,-286 7-32,-450 41 0,14-1-3,211-9-31,-314 12-404,14 0-752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07.95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8 167 7796,'-7'-8'25045,"7"2"-23187,11-5-5759,-6 9 5803,37-4-1897,-1 2-1,1 2 1,43 3-1,-3-1 0,687-16 10,510-5-15,-784 19 1,523 5 0,-840 4 0,53 0 0,928-7 0,-154 8 0,334-8 32,-896-8-32,169 18 0,-522-8 0,781 4 0,-630-6 0,92-28 0,-32 1 0,356 3 0,-468 18 0,106-8 0,-234 6 0,55-2 0,-92 4-179,-48 4-234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57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 28653,'1'-20'3728,"0"24"-3047,0 36-976,13 427 295,-5-19 0,-10-307 0,4-81 0,17 90 0,-17-132 0,-3-16 0,0-2 0,0 1 0,0 0 0,0-1 0,0 1 0,0 0 0,1 0 0,-1-1 0,0 1 0,0 0 0,1-1 0,-1 1 0,0-1 0,1 1 0,-1 0 0,1-1 0,-1 1 0,1-1 0,-1 1 0,1-1 0,-1 0 0,1 1 0,0 0 0,-1-1 0,0 0 0,0 0 0,1 0 0,-1 0 0,0 1 0,0-1 0,0 0 0,0 0 0,0 0 0,1 0 0,-1 0 0,0 0 0,0 0 0,0 0 0,0 0 0,1 0 0,-1 1 0,0-1 0,0 0 0,0 0 0,1 0 0,-1 0 0,0 0 0,0 0 0,0 0 0,0-1 0,1 1 0,-1 0-1,0 0 1,0 0 0,0 0 0,1 0 0,-1 0 0,0 0 0,0 0 0,0 0 0,0 0 0,0-1 0,1 1 0,-1 0 0,0 0 0,0 0 0,4-12 2,-2-12-16,-2 10-1294,0-3-4974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11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32335,'0'26'9,"14"824"334,-6-606-340,1-324 41,-2 21-43,7-343-1,-5 67 0,-8 316 0,0 1 0,0-1 0,1 1 0,9-32 0,-10 46 0,0 1 0,0-1 0,1 0 0,-1 0 0,1 1 0,0-1 0,0 1 0,1 0 0,-1 0 0,1 0 0,-1 0 0,1 0 0,0 0 0,0 1 0,0-1 0,1 1 0,-1 0 0,0 0 0,1 0 0,-1 0 0,1 0 0,6-1 0,-2 1 0,-1 1 0,1 0 0,0 0 0,-1 0 0,1 1 0,0 0 0,11 2 0,-15-1 0,1 0 0,-1 0 0,0 0 0,0 1 0,0-1 0,0 1 0,0 0 0,0 1 0,-1-1 0,1 0 0,-1 1 0,1 0 0,-1 0 0,4 4 0,0 3 0,-1-1 0,0 1 0,0 0 0,-1 0 0,0 0 0,-1 1 0,0-1 0,-1 1 0,0 0 0,3 18 0,-5-20 0,0-1 0,-1 0 0,0 0 0,0 1 0,0-1 0,-1 0 0,0 0 0,-1 0 0,0 0 0,0 0 0,-1 0 0,0 0 0,0-1 0,-1 1 0,-5 7 0,-3 1-41,-1-2 0,0 1-1,-2-2 1,1 0 0,-1 0 0,-1-2 0,0 0-1,-29 15 1,4-8-1013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11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73 119 31550,'0'-21'126,"1"10"2,-1 0-1,0 1 1,-1-1 0,0 0-1,-1 0 1,-4-13 0,6 24-124,0-1 0,0 1 0,0 0 1,0-1-1,0 1 0,0 0 0,0-1 1,0 1-1,0 0 0,0-1 0,-1 1 1,1 0-1,0-1 0,0 1 0,0 0 1,-1-1-1,1 1 0,0 0 0,0 0 1,-1-1-1,1 1 0,0 0 0,-1 0 1,1 0-1,0-1 0,-1 1 0,1 0 1,0 0-1,-1 0 0,1 0 0,0 0 1,-1 0-1,1 0 0,-1-1 0,-7 13 29,-2 28-61,9-36 40,-12 62-12,3 1 0,-1 68 0,8 140 0,4-174 0,-1-68 2,6 43 0,-4-65-9,-1-1 0,2 1 0,0-1 1,0 1-1,0-1 0,2 0 0,8 17 0,-12-26-7,0 0 0,0 0 0,0 0 0,0 0 0,0 0 0,0 0 0,0 0 0,0 0 0,0 0 0,1 0 0,-1-1 0,0 1 0,0 0 0,1-1 0,1 1 0,21 1-623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13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170 160 31951,'4'-31'390,"0"-64"1,-4 94-391,-1 0 0,1 0 1,-1 0-1,1 0 0,-1 1 0,0-1 0,1 0 0,-1 0 0,0 0 0,1 1 0,-1-1 0,0 0 0,0 1 0,0-1 1,1 1-1,-1-1 0,0 1 0,0-1 0,0 1 0,0 0 0,0-1 0,0 1 0,0 0 0,0 0 0,0 0 0,0-1 1,0 1-1,0 0 0,0 1 0,0-1 0,0 0 0,0 0 0,0 0 0,-2 1 0,-1-1 0,0 1 0,0 0 0,0-1 0,0 1 0,1 0 0,-1 1 0,0-1 0,1 1 0,-7 3 0,4 1 0,0 0 0,0 1 0,1 0 0,0 0 0,0 0 0,0 0 0,1 1 0,-6 15 0,-1 6 0,-8 35 0,12-31 0,2 1 0,1-1 0,0 64 0,4-90 0,0-1 0,0 1 0,1-1 0,0 1 0,0-1 0,1 0 0,0 0 0,0 1 0,0-1 0,1 0 0,4 7 0,-4-9 0,-1-1 0,1 1 0,0-1 0,0 0 0,1 0 0,-1 0 0,1 0 0,-1-1 0,1 0 0,0 1 0,0-1 0,0-1 0,0 1 0,0 0 0,1-1 0,8 2 0,-6-2 0,0 0 0,0 0 0,0 0 0,1-1 0,-1 0 0,0 0 0,0-1 0,1 0 0,-1 0 0,0-1 0,0 0 0,9-4 0,-11 4 0,0-1 0,-1 0 0,0 0 0,0 0 0,0-1 0,0 1 0,0-1 0,0 0 0,-1 0 0,0-1 0,0 1 0,0 0 0,-1-1 0,1 0 0,-1 0 0,0 0 0,2-7 0,2-16 0,-1-1 0,-2 1 0,0-1 0,-2 0 0,-3-42 0,0 35 0,2 32 1,1-3 1,-1 0 0,0 0 0,-1-1 1,0 1-1,0 0 0,0 0 0,-1 0 0,0 1 0,0-1 0,-1 0 1,-3-6-1,5 13-3,1-1 1,0 1-1,0 0 1,-1 0 0,1 0-1,0-1 1,0 1-1,-1 0 1,1 0 0,0 0-1,0 0 1,-1 0-1,1 0 1,0-1-1,-1 1 1,1 0 0,0 0-1,-1 0 1,1 0-1,0 0 1,-1 0 0,1 0-1,0 0 1,-1 0-1,1 0 1,0 1-1,0-1 1,-1 0 0,1 0-1,0 0 1,-1 0-1,1 0 1,0 1 0,0-1-1,-1 0 1,1 0-1,0 0 1,0 1 0,-1-1-1,1 0 1,0 0-1,0 1 1,0-1-1,0 0 1,-1 0 0,1 1-1,0-1 1,0 0-1,0 1 1,0-1 0,0 0-1,0 0 1,0 1-1,0-1 1,0 0-1,0 1 1,0-1 0,0 0-1,0 1 1,-6 23-2,0 28 2,3 89 0,3-104 0,0-30-1,0 1 1,1-1-1,0 1 0,0-1 0,1 1 1,0-1-1,0 0 0,0 0 0,1 0 1,4 7-1,-5-10 1,0-1-1,1 0 1,-1 0-1,1 0 1,-1 0 0,1 0-1,0-1 1,0 1 0,0-1-1,0 0 1,1 0-1,-1 0 1,0 0 0,1-1-1,0 1 1,-1-1 0,1 0-1,0 0 1,0 0-1,7 0 1,-1 0 0,0 0 0,-1-1 0,1 0 0,0-1 0,18-4 0,-23 4 0,-1-1 0,0 1 0,0-1 0,1 0 0,-1-1 0,0 1 0,-1-1 0,1 1 0,0-1 0,-1 0 0,0-1 0,0 1 0,0-1 0,5-6 0,1-5 1,0-1 1,-1 0-1,0-1 1,-2 0-1,0 0 1,-1 0-1,0-1 1,3-30-1,-3-14 4,-2-73 0,-3 109-7,-1 83-2,-1-18 4,8 77-1,-4-105 1,-1 0 0,2 0 0,0 0 0,0 0 0,1 0 0,0-1 0,1 1 0,0-1 0,1 0 0,0-1 0,11 14 0,-13-18 0,0-1 0,1 0 0,-1-1 0,1 1 0,0-1 0,0 0 0,0 0 0,1-1 0,-1 1 0,1-1 0,-1 0 0,1-1 0,6 2 0,3-1 0,-1 0 0,1-1 0,0-1 0,16-2 0,-28 2 0,0-1 0,1 0 0,-1 0 0,0 0 0,0-1 0,0 1 0,0 0 0,0-1 0,0 0 0,-1 0 0,1 0 0,-1 0 0,1 0 0,-1-1 0,1 1 0,-1-1 0,0 1 0,0-1 0,-1 0 0,1 0 0,0 0 0,-1 0 0,2-5 0,2-6 0,0 0 0,-1 0 0,4-29 0,-2-44 4,-6 61 6,2 1-1,8-43 0,-10 66-9,0 1 0,1 0 0,-1-1 0,1 1 0,0-1 0,-1 1 0,1 0 0,0 0 0,0-1 0,-1 1 0,1 0 0,0 0 0,2-2 0,-2 3 0,0 0 0,-1-1 0,1 1 0,0 0 0,-1 0 0,1 0 0,0 0 0,-1 0 0,1 0 0,0 0 0,-1 0 0,1 0 0,0 0 0,-1 0 0,1 0 0,0 0 0,-1 1 0,1-1 0,-1 0 0,1 0 0,0 1 0,-1-1 0,1 0 0,-1 1 0,1-1 0,-1 1 0,1-1 0,-1 1 0,1-1 0,-1 1 0,1-1 0,-1 1 0,0-1 0,1 1 0,-1 0 0,0-1 0,1 2 0,10 19 0,-1 1 0,-1 0 0,-1 1 0,-1 0 0,-1 0 0,5 35 0,12 95 0,-23-151 0,1-1 0,-1 0 0,1 1 0,0-1 0,0 0 0,0 0 0,-1 0 0,1 0 0,0 0 0,0 0 0,0 0 0,1 0 0,-1 0 0,0 0 0,0 0 0,0-1 0,1 1 0,-1 0 0,0-1 0,1 1 0,-1-1 0,0 0 0,1 1 0,-1-1 0,1 0 0,-1 0 0,1 0 0,-1 0 0,0 0 0,1 0 0,-1 0 0,1-1 0,-1 1 0,0 0 0,1-1 0,-1 1 0,0-1 0,1 0 0,-1 1 0,0-1 0,0 0 0,1 0 0,-1 0 0,0 0 0,0 0 0,1-1 0,7-8 0,-1 1 0,-1-1 0,0-1 0,0 1 0,-1-1 0,7-16 0,28-78 0,-32 79 0,14-48 0,-15 45 0,1 0 0,26-54 0,-35 83 0,0 0 0,0 1 0,0-1 0,0 0 0,0 0 0,0 0 0,0 0 0,0 0 0,0 1 0,0-1 0,0 0 0,0 0 0,0 0 0,0 0 0,0 1 0,0-1 0,0 0 0,0 0 0,0 0 0,0 0 0,0 0 0,0 1 0,0-1 0,0 0 0,0 0 0,1 0 0,-1 0 0,0 0 0,0 1 0,0-1 0,0 0 0,0 0 0,0 0 0,1 0 0,-1 0 0,0 0 0,0 0 0,0 0 0,0 0 0,1 0 0,-1 0 0,0 0 0,0 0 0,0 0 0,0 0 0,0 0 0,1 0 0,-1 0 0,0 0 0,0 0 0,0 0 0,0 0 0,1 0 0,-1 0 0,0 0 0,0 0 0,0 0 0,0 0 0,0 0 0,1 0 0,-1 0 0,0-1 0,0 1 0,0 0 0,0 0 0,0 0 0,98 339 0,-95-303-165,-5-36-246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13.3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52 32463,'-3'-3'11,"-1"0"1,1 0 0,-1 1-1,0-1 1,0 1 0,1 0-1,-2 0 1,1 1-1,0-1 1,0 1 0,0 0-1,-1 0 1,1 0 0,-1 0-1,1 1 1,0 0-1,-1 0 1,1 0 0,-1 0-1,1 1 1,-1 0 0,1 0-1,0 0 1,0 0-1,-1 1 1,1 0 0,-4 2-1,3-1-13,-1 0-1,1 1 0,-1 0 1,1 0-1,0 0 0,1 1 1,-1-1-1,1 1 0,0 0 1,0 1-1,1-1 0,-1 1 1,1-1-1,0 1 0,1 0 1,-1 0-1,-2 12 0,3-10 3,1 0-1,0 0 1,0 0-1,0 0 1,1 1-1,1-1 1,-1 0-1,1 0 1,1 0-1,2 9 1,-3-13 0,1-1 0,-1 1 0,1-1 0,0 0 0,0 0 0,0 0 0,0 0 0,0 0 0,1 0 0,0 0 0,-1-1 0,1 1 0,0-1 0,0 0 0,0 0 0,1 0 0,-1 0 0,0-1 0,1 1 0,-1-1 0,1 0 0,0 0 0,4 1 0,-1 0 2,0-1 0,-1 0-1,1-1 1,0 1 0,0-1 0,0 0 0,0-1 0,-1 0-1,14-3 1,-17 3-1,0-1 0,1 1-1,-1-1 1,0 0 0,0 0 0,0 0-1,0-1 1,0 1 0,0-1 0,-1 1-1,1-1 1,-1 0 0,0 0-1,0 0 1,0 0 0,0-1 0,-1 1-1,3-6 1,-1-1-1,0-1 0,0 0 0,-1 0 0,-1-1 0,0 1 0,0 0 0,-2-18 0,0 6 0,1 17 0,0-1 1,-1 1-1,0-1 0,-1 1 1,1-1-1,-1 1 0,-1 0 1,1 0-1,-1 0 0,-5-9 1,7 13-3,-1-1 1,1 1-1,-1 0 1,0 0-1,1 0 1,-1 1 0,0-1-1,0 0 1,0 1-1,0-1 1,0 1-1,0 0 1,-1-1-1,1 1 1,0 0 0,-1 0-1,1 1 1,-1-1-1,1 1 1,-1-1-1,1 1 1,-1 0-1,1-1 1,-1 1-1,1 1 1,-1-1 0,1 0-1,-1 1 1,1-1-1,-1 1 1,-2 0-1,4 0-8,0-1 0,0 1 0,0-1 0,0 1 0,0 0 0,0-1 0,0 1-1,0 0 1,0 0 0,0 0 0,0 0 0,0 0 0,1-1 0,-1 1 0,0 1 0,1-1-1,-1 0 1,0 1 0,-5 36-619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13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55 32447,'17'-15'112,"11"5"16,13 0-96,15 5-16,7 5-16,1 0 0,-9 0 0,-13 0 0,-15-5 0,-10 5 0,-14 0-16,-3-2-64,-12-1-240,-29-2-2097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14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51 227 32207,'0'4'368,"-3"50"-301,-18 99 0,11-95-63,-3 78-1,11-101 0,0 41-2,3-69-1,-1-1-1,1 1 1,0-1 0,0 1 0,1-1 0,-1 0 0,2 0 0,3 9 0,-3-11 0,0 0 0,0-1 0,0 0 0,1 0 0,-1 0 0,1 0 0,0 0 0,0-1 0,0 0 0,0 0 0,0 0 0,0 0 0,1 0 0,-1-1 0,1 0 0,-1 0 0,1 0 0,-1-1 0,1 1 0,8-1 0,-4 0 0,0 0 0,0-1 0,0 0 0,0-1 0,0 1 0,0-1 0,0-1 0,0 0 0,14-7 0,-8 0 2,0-1 0,0 0 0,-1-1-1,-1-1 1,0 0 0,-1-1 0,0 0 0,-1-1 0,-1 0-1,0-1 1,-1 0 0,8-19 0,-7 11 1,0-1 0,-2-1 0,-1 0 0,-1 0 0,-1-1 0,-1 1 0,0-43 0,-3 56-3,-1 9 0,0 0 0,0 0 0,0-1 0,0 1 0,-1 0 0,0 0 0,1 0 0,-3-5 0,2 8 0,0 0 0,0 0 0,0 0 0,0 0 0,0 0 0,0 0 0,0 0 0,0 1 0,0-1 0,0 0 0,0 1 0,0-1 0,-1 1 0,1 0 0,0-1 0,0 1 0,-1 0 0,1-1 0,0 1 0,-1 0 0,1 0 0,0 0 0,-1 0 0,1 1 0,0-1 0,0 0 0,-1 0 0,1 1 0,0-1 0,-2 1 0,1 0 0,-1 0 0,1 0 0,0 1 0,-1-1 0,1 0 0,0 1 0,0-1 0,-1 1 0,1 0 0,1 0 0,-1 0 0,0 0 0,0 0 0,1 0 0,-1 0 0,1 0 0,0 1 0,-1-1 0,1 1 0,0-1 0,0 4 0,-4 8 0,2 0 0,-4 24 0,6-34 0,-3 34 0,1-1 0,1 1 0,6 53 0,-3-82 0,0-1 0,0 1 0,0-1 0,1 1 0,1-1 0,0 0 0,0 0 0,0 0 0,1 0 0,0 0 0,1-1 0,-1 0 0,1 0 0,1 0 0,-1 0 0,1-1 0,1 0 0,-1 0 0,1-1 0,0 0 0,0 0 0,0 0 0,1-1 0,0 0 0,0-1 0,0 0 0,0 0 0,0 0 0,1-1 0,14 2 0,-12-3 0,0 0 0,-1-1 0,1 0 0,19-3 0,-27 2 0,1 0 0,-1 0 0,1 0 0,-1-1 0,1 1 0,-1-1 0,0 0 0,0 0 0,1 0 0,-2 0 0,1 0 0,0-1 0,0 1 0,-1-1 0,1 0 0,-1 0 0,3-4 0,9-20 0,-1-1 0,-1 1 0,-2-2 0,12-51 0,-12 42 0,28-69 0,-37 104 0,1 0 0,-1 0 0,1 0 0,0 1 0,0-1 0,0 0 0,0 1 0,0-1 0,0 1 0,1 0 0,-1 0 0,1 0 0,0 0 0,-1 0 0,1 0 0,0 1 0,5-2 0,-7 3 0,1-1 0,0 1 0,0 0 0,0 0 0,-1 0 0,1 0 0,0 0 0,0 1 0,0-1 0,-1 1 0,1-1 0,0 1 0,0 0 0,-1-1 0,1 1 0,-1 0 0,1 0 0,-1 0 0,1 0 0,-1 0 0,1 1 0,-1-1 0,0 0 0,0 1 0,0-1 0,0 1 0,0-1 0,0 1 0,0-1 0,0 1 0,0 0 0,0 2 0,6 12 0,-1 0 0,-1 1 0,-1-1 0,0 1 0,2 31 0,-1 89 0,-5-131 0,0 4 0,-1 0 0,0 1 0,-1-1 0,0 0 0,-1 0 0,0 0 0,0 0 0,-1 0 0,0-1 0,-1 1 0,0-1 0,-9 11 0,76-106 0,36-58 0,-80 113 0,5-9 0,34-76 0,-57 116 0,0 1 0,-1-1 0,1 0 0,0 0 0,0 0 0,0 0 0,-1 0 0,1 0 0,0 0 0,0 1 0,-1-1 0,1 0 0,0 0 0,0 0 0,-1 0 0,1 0 0,0 0 0,0 0 0,-1 0 0,1 0 0,0 0 0,0 0 0,-1 0 0,1-1 0,0 1 0,0 0 0,-1 0 0,1 0 0,0 0 0,0 0 0,0 0 0,-1-1 0,1 1 0,0 0 0,0 0 0,0 0 0,-1 0 0,1-1 0,0 1 0,0 0 0,0 0 0,0-1 0,0 1 0,0 0 0,0 0 0,-1 0 0,1-1 0,0 1 0,0 0 0,0 0 0,0-1 0,0 1 0,0 0 0,0 0 0,0-1 0,0 1 0,0-1 0,0 1 0,-5 5 0,-1 0 0,1 0 0,0 1 0,1-1 0,-1 1 0,1 0 0,0 0 0,0 1 0,1-1 0,0 1 0,0-1 0,1 1 0,0 0 0,-3 15 0,0 3 0,2 1 0,0 49 0,3-69 0,0 0 0,0 0 0,0-1 0,1 1 0,0 0 0,0-1 0,1 1 0,0 0 0,0-1 0,0 0 0,0 1 0,1-1 0,0 0 0,0 0 0,0-1 0,1 1 0,0-1 0,0 1 0,0-1 0,0 0 0,0-1 0,1 1 0,0-1 0,0 0 0,0 0 0,0 0 0,0-1 0,0 0 0,1 0 0,-1 0 0,1 0 0,-1-1 0,9 1 0,0 0 0,1 0 0,-1 0 0,1-2 0,-1 0 0,1 0 0,25-5 0,-32 3 0,0 0 0,-1-1 0,1 0 0,-1 0 0,0 0 0,0-1 0,0 0 0,0 0 0,-1-1 0,1 0 0,-1 0 0,-1-1 0,1 1 0,5-8 0,4-9 0,0-1 0,-2 0 0,-1-1 0,0 0 0,-2-1 0,-1 0 0,-1 0 0,-1-1 0,-1 0 0,2-29 0,2-39 0,-5-139 0,-5 176 0,0 49 0,-1-20 0,1 27 0,0 0 0,0 1 0,0-1 0,0 1 0,0-1 0,0 0 0,0 1 0,0-1 0,0 0 0,-1 1 0,1-1 0,0 1 0,0-1 0,-1 1 0,1-1 0,0 1 0,-1-1 0,1 1 0,-1-1 0,1 1 0,-1-1 0,1 1 0,-1-1 0,1 1 0,-1 0 0,1-1 0,-1 1 0,1 0 0,-1 0 0,-1-1 0,2 1 0,-1 0 0,1 0 0,-1 1 0,1-1 0,-1 0 0,1 0 0,-1 1 0,1-1 0,-1 0 0,1 0 0,-1 1 0,1-1 0,-1 0 0,1 1 0,0-1 0,-1 1 0,1-1 0,0 1 0,-1-1 0,1 1 0,0-1 0,0 1 0,-1-1 0,1 1 0,0-1 0,0 1 0,0-1 0,-1 1 0,-2 22 0,2-16 0,-8 104 0,8 133 0,2-123 0,0-79 0,2 0 0,2-1 0,18 72 0,-16-67-200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45.4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245 25 29021,'-11'-5'380,"-1"1"1,1 0-1,-1 1 0,1 0 0,-1 1 0,0 0 1,0 1-1,0 0 0,-17 2 0,24-1-386,0 1 0,0 0 0,0 0 0,1 0 0,-1 1 0,0 0 0,1-1 0,-1 2-1,1-1 1,0 0 0,0 1 0,0 0 0,0 0 0,0 0 0,0 1 0,1-1 0,0 1 0,0 0-1,0 0 1,0 0 0,0 0 0,1 0 0,0 1 0,-4 8 0,4-6 6,-1 1 0,1-1 0,1 1 0,-1-1 0,1 1 0,1-1 0,-1 1 0,1 0 0,1-1 0,1 9 0,-1-11 0,0 0 0,0-1 0,0 1 0,1-1 0,0 0 0,0 1 0,0-1 0,0 0 0,1 0 0,-1 0 0,1-1 0,0 1 0,1-1 0,-1 1 0,0-1 0,9 5 0,-3-2 0,0-1 1,0 0-1,1-1 0,0 0 1,0-1-1,0 0 1,19 3-1,-1-3 20,47 0 0,-71-3-19,0 1 0,0-1 1,0-1-1,1 1 0,-1 0 1,0-1-1,0 0 1,0 0-1,0 0 0,0-1 1,0 1-1,0-1 0,-1 0 1,1 0-1,0 0 1,-1-1-1,0 1 0,1-1 1,-1 0-1,0 0 0,0 0 1,-1 0-1,1 0 1,-1-1-1,0 1 0,1-1 1,-1 1-1,-1-1 0,1 0 1,-1 0-1,1 0 0,-1 0 1,0 0-1,0 0 1,-1 0-1,0-1 0,1 1 1,-2-8-1,1-3-4,1 7 3,-1 0 0,0 0 0,-1 0 0,0 0 0,-2-8 0,3 15-5,-1-1 0,1 0 1,-1 0-1,0 1 0,0-1 0,0 0 1,0 1-1,0-1 0,0 1 1,0-1-1,0 1 0,-1 0 1,1-1-1,-1 1 0,1 0 1,-1 0-1,1 0 0,-1 0 0,1 0 1,-1 0-1,0 1 0,0-1 1,1 1-1,-1-1 0,-4 0 1,-16 0-413,2 1-850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1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75 32127,'0'-14'448,"2"6"-320,31 3-96,20 5 0,13-2-32,4 2 0,-7 0 0,-8-8 0,-10 3 0,-15 0 0,-19-2-32,-11-3 0,0 7-112,-36 1-785,-19-3-6130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16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101 381 32319,'0'-52'329,"0"43"-200,0 40-139,0 126 10,-5 1224 0,5-1051 0,0-326 0,0 3 0,0 1 0,0-1 0,1 0 0,2 13 0,-2-19 0,-1 1 0,1 0 0,0-1 0,-1 1 0,1-1 0,0 1 0,0-1 0,0 1 0,0-1 0,0 0 0,0 1 0,0-1 0,1 0 0,-1 0 0,0 0 0,1 0 0,-1 0 0,1 0 0,-1 0 0,1 0 0,0-1 0,-1 1 0,1 0 0,0-1 0,1 1 0,10 1 0,0-1 0,0-1 0,0 0 0,0 0 0,0-1 0,25-6 0,77-28 0,-1 1 0,-39 20 0,141-6 0,79 18 0,-155 3 0,486 16 0,179 11 0,2-27 0,-433-2 0,159-15 0,319 3 0,-547 15 0,-303-2 0,1 0 0,-1 0 0,0 0 0,0 0 0,0 0 0,0 0 0,0-1 0,0 1 0,0-1 0,0 1 0,-1-1 0,1 0 0,0 0 0,0 0 0,0 0 0,-1 0 0,1 0 0,0 0 0,2-3 0,-3 1 0,1 0 0,-1 0 0,1-1 0,-1 1 0,0 0 0,0-1 0,0 1 0,-1 0 0,1-7 0,3-31 0,-2 18 0,1 0 0,8-32 0,17-35 0,-12 41 0,-2-1 0,15-98 0,-21-292 0,-10 266 0,3 74 0,20-161 0,-14 220 0,17-103 0,9-255 0,-32 392 0,-1 1 0,2-1 0,-1 1 0,1-1 0,-1 1 0,2 0 0,-1-1 0,1 1 0,4-6 0,-2 0 0,0-10 0,-5 22 0,0-1 0,0 1 0,0-1 0,0 1 0,0-1 0,0 0 0,0 1 0,0-1 0,0 1 0,0-1 0,0 1 0,0-1 0,-1 1 0,1-1 0,0 1 0,0-1 0,-1 1 0,1-1 0,0 1 0,0-1 0,-1 1 0,1 0 0,-1-1 0,1 1 0,0-1 0,-1 1 0,1 0 0,-1-1 0,1 1 0,-1 0 0,1 0 0,-1-1 0,1 1 0,-1 0 0,1 0 0,-1 0 0,1 0 0,-2 0 0,-22-1 0,-1 2 0,0 1 0,0 0 0,0 2 0,-42 13 0,-15 9 0,-1-3 0,-154 21 0,-177-18 0,-712-37 0,205 0 0,385-6 0,39-9 0,326 18 0,-45-4-28,-203-5 24,387 17 4,-42-1 0,1 3 0,-115 19 0,-1 3 0,125-18 0,-91 20 0,149-25 0,1 2 0,0-1 0,0 1 0,0-1 0,0 1 0,0 1 0,1-1 0,-1 1 0,1 0 0,0 0 0,0 0 0,0 0 0,1 1 0,-5 6 0,-24 26 0,31-35-6,1 0 0,-1-1 0,0 1 0,1 0 0,-1 0 0,1 0 0,0-1 0,0 1 0,0 0 0,0 0 0,0 0 0,0 0 0,0 0 0,0 0 0,1-1 0,-1 1 0,1 0 0,0 0 0,0 2 0,18 5-712,6-8-1790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18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1229 39 30318,'18'-10'1110,"-15"8"-973,1 0 1,0 0-1,-1 0 0,0 0 0,1 0 0,-1-1 1,0 0-1,4-4 0,-7 7-136,0 0 0,0-1 1,0 1-1,0 0 0,0 0 0,0 0 1,-1-1-1,1 1 0,0 0 0,0 0 0,0 0 1,0 0-1,-1-1 0,1 1 0,0 0 1,0 0-1,0 0 0,0 0 0,-1 0 0,1 0 1,0 0-1,0-1 0,-1 1 0,1 0 1,0 0-1,0 0 0,0 0 0,-1 0 1,1 0-1,0 0 0,0 0 0,-1 0 0,1 0 1,0 0-1,0 0 0,0 1 0,-1-1 1,1 0-1,0 0 0,0 0 0,-1 0 0,1 0 1,0 0-1,-4 1 1,-67 2-2,-79 15 0,25-3 0,-230 13 16,354-28-16,0 0 0,0 1 0,1-1 0,-1 0 0,0 1 0,1-1 0,-1 1 0,0-1 0,1 0 0,-1 1 0,1 0 0,-1-1 0,1 1 0,-1-1 0,1 1 0,-1 0 0,1-1 0,-1 1 0,1 0 0,0-1 0,0 1 0,-1 0 0,1 0 0,0-1 0,0 1 0,0 0 0,0 0 0,-1-1 0,1 1 0,0 0 0,1 0 0,-1 0 0,0-1 0,0 1 0,0 0 0,0 0 0,1-1 0,-1 2 0,1 5 0,-9 319 0,7-285 0,-18 278 23,-2 90-14,20-240-9,-19 333 0,-55 105 0,16-326 0,2-11 0,52-230 0,3 0 0,1 0 0,6 55 0,-5-90 0,0 0 0,1 0 0,0 0 0,1 0 0,-1 0 0,1 0 0,0-1 0,0 1 0,0 0 0,0-1 0,6 8 0,-8-12 0,0 0 0,1 0 0,-1 0 0,0 0 0,0 0 0,0 1 0,0-1 0,1 0 0,-1 0 0,0 0 0,0 0 0,0 0 0,1 0 0,-1 0 0,0 0 0,0 0 0,1 0 0,-1 0 0,0 0 0,0 0 0,0 0 0,1 0 0,-1 0 0,0 0 0,0 0 0,1 0 0,-1 0 0,0 0 0,0 0 0,0 0 0,1-1 0,-1 1 0,0 0 0,0 0 0,0 0 0,0 0 0,1 0 0,-1-1 0,0 1 0,0 0 0,0 0 0,0 0 0,0-1 0,0 1 0,1 0 0,-1 0 0,0 0 0,0-1 0,0 1 0,0 0 0,0 0 0,0-1 0,0 1 0,0 0 0,0 0 0,0 0 0,0-1 0,0 1 0,0 0 0,0 0 0,0 0 0,-1-1 0,2-15 0,-1 15 0,-1-3 0,1-1 0,-1 0 0,0 1 0,0 0 0,-1-1 0,1 1 0,-1 0 0,0-1 0,0 1 0,0 0 0,-1 0 0,-5-6 0,-45-46 0,27 31 0,-10-11 0,-1 3 0,-2 0 0,-56-35 0,94 68 0,1 0 0,0-1 0,0 1 0,-1 0 0,1 0 0,0-1 0,-1 1 0,1 0 0,0 0 0,-1 0 0,1-1 0,0 1 0,-1 0 0,1 0 0,0 0 0,-1 0 0,1 0 0,-1 0 0,1 0 0,0 0 0,-1 0 0,1 0 0,-1 0 0,1 0 0,0 0 0,-1 0 0,1 0 0,0 0 0,-1 0 0,1 0 0,-1 0 0,0 1 0,2 12 0,12 17 0,13 13 0,54 68 0,-70-99 0,1 1 0,1-2 0,-1 0 0,2 0 0,0-1 0,0-1 0,1 0 0,0 0 0,22 8 0,-26-13 0,0-1 0,1-1 0,-1 1 0,1-2 0,-1 0 0,1 0 0,0-1 0,14-1 0,-18 1 0,-1-1 0,1-1 0,0 1 0,0-1 0,0 0 0,-1 0 0,1-1 0,-1 0 0,0 0 0,0 0 0,0-1 0,0 0 0,8-8 0,0-3 0,-1-1 0,0-1 0,-2 0 0,18-33 0,29-80 0,-49 91-139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20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81 29694,'-14'-3'582,"1"1"0,-1 1 0,-17 0 0,20 2 19,50 0-505,237-12-46,-69 2-52,-75 4 2,242-40 0,-356 43 0,0 0 0,29 1 0,-39 1 0,-7 0 0,-1 0 0,0 0 0,0 0 0,0 0 0,1 0 0,-1 0 0,0 0 0,0 0 0,0 0 0,1 0 0,-1 0 0,0 0 0,0 0 0,0 0 0,1 0 0,-1 0 0,0 0 0,0 0 0,0 0 0,0 0 0,1 0 0,-1 0 0,0 0 0,0 0 0,0 0 0,0 1 0,1-1 0,-1 0 0,0 0 0,0 0 0,0 0 0,0 0 0,0 1 0,1-1 0,-1 0 0,0 0 0,0 0 0,0 0 0,0 1 0,0-1 0,0 0 0,0 0 0,0 0 0,0 1 0,0-1 0,0 0 0,0 0 0,0 0 0,0 1 0,0-1 0,0 0 0,0 0 0,0 0 0,0 1 0,-1 1 0,-42 1018 0,30-771 0,-6 84 0,2-159 0,-29 514 0,36-348 0,1 117 0,14-319 0,-5-138 0,0 0 0,-1 0 0,1 0 0,0 1 0,-1-1 0,1 0 0,0 0 0,-1 0 0,1 0 0,0 0 0,-1 0 0,1 0 0,0 0 0,-1 0 0,1 0 0,-1 0 0,1 0 0,0 0 0,-1 0 0,1 0 0,0 0 0,-1 0 0,1 0 0,0-1 0,-1 1 0,1 0 0,0 0 0,-1 0 0,1-1 0,0 1 0,-1 0 0,1 0 0,0-1 0,0 1 0,0 0 0,-1 0 0,1-1 0,-119-124 0,93 98 0,-122-130 0,140 147 0,3 3 0,-1 0 0,0 1 0,0-1 0,0 1 0,0 0 0,-1 0 0,0 1 0,-9-5 0,16 11 0,-1 1 0,1-1 0,-1 0 0,1 1 0,-1-1 0,1 0 0,0 1 0,0-1 0,0 1 0,0-1 0,0 1 0,0-1 0,0 3 0,2 7 0,0-1 0,0 1 0,1-1 0,1 1 0,-1-1 0,2 0 0,-1 0 0,2 0 0,-1-1 0,9 10 0,-4-4 0,1-1 0,1 0 0,1 0 0,0-2 0,22 18 0,-27-25 0,0 0 0,1-1 0,-1 0 0,1 0 0,-1-1 0,1 0 0,0 0 0,1-1 0,-1 0 0,0-1 0,0 0 0,1 0 0,-1-1 0,0 0 0,1-1 0,-1 0 0,17-5 0,-16 4 0,0-1 0,0-1 0,-1 0 0,0 0 0,1-1 0,-2 0 0,1 0 0,0-1 0,-1 0 0,0-1 0,-1 0 0,0 0 0,0 0 0,0-1 0,-1 0 0,6-10 0,-3 0-13,-2 1 1,0-1-1,5-25 1,-10 35-58,-7 20-402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22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125 146 30590,'-124'-3'2081,"124"3"-2049,84 0 32,18 1-64,447-14 0,-241 5 0,70-7 0,74-42 0,-236 28 0,83 13 0,-248 12 1,-51 4-2,0 0 1,0-1-1,0 1 1,0 0-1,0 0 1,0 0 0,0 0-1,0 0 1,0 0-1,0 0 1,0 0 0,0 0-1,0 0 1,0 0-1,0-1 1,0 1 0,0 0-1,0 0 1,0 0-1,-30 3-26,-16 5-162,-8-3-579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23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0 185 29037,'5'-28'3227,"-3"23"-2715,0 21-521,-4 166 9,5 232 0,13-240 0,3 88 0,-20-196 0,-1-16 0,3 1 0,1-1 0,3 1 0,16 74 0,-17-109 0,-2 1 0,0-1 0,0 1 0,-2 21 0,0-25 0,0-10 0,2-3 0,10 0 0,-1-1 0,0-1 0,1 0 0,12-4 0,19-3 0,205-20 0,348 3 0,-119 44 0,69-3 0,-418-15 0,-75 0 0,0-2 0,-1-3 0,1-2 0,89-24 0,-138 31 0,-1-1 0,1 0 0,-1-1 0,0 1 0,1 0 0,-1-1 0,0 0 0,0 0 0,0 0 0,-1 0 0,1 0 0,0-1 0,-1 1 0,4-4 0,-4 0 0,1 1 0,-1 0 0,0 0 0,-1-1 0,1 1 0,-1-1 0,0 1 0,0-1 0,-1-5 0,5-268 0,-7 158 0,3 9 0,0-21 0,-16-143 0,-11-334-416,26 605-641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24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86 32127,'-2'-45'292,"1"4"18,8 77-272,36 537-38,-43-399 0,0-173 0,1 0 0,0-1 0,0 1 0,1-1 0,-1 1 0,0-1 0,0 1 0,0-1 0,0 0 0,0 0 0,0 1 0,0-1 0,1 0 0,-1 0 0,0 0 0,0 0 0,0 0 0,0-1 0,2 1 0,1 0 0,46 0 0,106-3 0,-128 1 0,-1-1 0,1-2 0,41-12 0,-65 16 0,-4 1-1,1 0 1,0 0 0,-1 0 0,1 0 0,0 0-1,0-1 1,-1 1 0,1 0 0,0 0-1,-1-1 1,1 1 0,-1 0 0,1-1 0,0 1-1,-1-1 1,1 1 0,-1-1 0,1 1 0,-1-1-1,1 1 1,-1-1 0,1 0 0,-12 0-270,-14 1-688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04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30350,'0'0'2132,"6"9"-1930,-6 6-197,-1 0-879,-6-14-2464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25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88 30974,'-12'-80'1750,"13"80"-1749,-1 0 0,0 0-1,0-1 1,0 1 0,0 0-1,0-1 1,0 1 0,0 0-1,0 0 1,0-1 0,-1 1-1,1 0 1,0 0 0,0-1 0,0 1-1,0 0 1,0 0 0,0-1-1,0 1 1,-1 0 0,1 0-1,0-1 1,0 1 0,0 0-1,-1 0 1,1 0 0,0-1-1,0 1 1,-1 0 0,1 0-1,0 0 1,0 0 0,-1 0-1,1 0 1,0 0 0,0-1-1,-1 1 1,1 0 0,0 0 0,0 0-1,-1 0 1,1 0 0,0 0-1,-1 0 1,1 0 0,0 0-1,0 1 1,-1-1 0,1 0-1,-11 19 9,3 9-9,1-1 0,2 1 0,1 0 0,0 30 0,3 124 0,2-90 0,4 8 0,20 114 0,-11-106 0,-16-144 0,3-54 0,1 18 0,-2 46 0,-1-40 0,16-129 0,-11 174 0,0 1 0,1 0 0,1 0 0,1 0 0,1 1 0,0 0 0,2 0 0,0 1 0,1 0 0,21-25 0,-24 35 0,0 0 0,0 1 0,1 0 0,-1 0 0,2 1 0,-1 0 0,1 0 0,15-5 0,-18 8 0,-1 0 0,1 1 0,-1 0 0,1 1 0,0-1 0,0 1 0,0 1 0,0-1 0,0 1 0,0 0 0,0 1 0,0 0 0,-1 0 0,12 3 0,-15-3 0,-1 0 0,0 1 0,1-1 0,-1 1 0,0 0 0,0 0 0,1 0 0,-2 0 0,1 0 0,0 0 0,0 0 0,-1 1 0,1-1 0,-1 1 0,1-1 0,-1 1 0,0 0 0,0-1 0,-1 1 0,2 3 0,1 7 0,-1 0 0,1 25 0,-3-32 0,1 4 0,-1 1 0,0-1 0,-1 1 0,0-1 0,-4 17 0,3-22 0,0 1 0,0-1 0,0 0 0,-1 0 0,0 0 0,0 0 0,0 0 0,-1 0 0,1-1 0,-1 0 0,-7 7 0,-7 2-7,0 0 0,-1-1 0,0-1 0,-1-1 0,0-1 0,-1-1 0,1 0 1,-2-1-1,1-2 0,-1 0 0,0-1 0,0-2 0,0 0 0,-28-1 0,50-1 7,-1 0 0,0 0 0,1 0-1,-1 0 1,0 0 0,1 0 0,-1 0 0,1 0 0,-1 0-1,0 0 1,1 0 0,-1 0 0,0-1 0,1 1 0,-1 0 0,1 0-1,-1-1 1,1 1 0,-1 0 0,1-1 0,-1 1 0,1 0 0,-1-1-1,1 1 1,-1-1 0,1 1 0,0-1 0,-1 1 0,1-1 0,0 0-1,-1 1 1,1-1 0,0 1 0,0-1 0,0 1 0,-1-1-1,1 0 1,0 1 0,0-1 0,0 0 0,0 1 0,0-1 0,0 1-1,0-1 1,0 0 0,0 1 0,1-1 0,-1 0 0,0 1 0,0-1-1,1 1 1,-1-1 0,0 0 0,1 0 0,0 0 1,0 1 0,0-1-1,0 1 1,0-1-1,0 0 1,0 1-1,0 0 1,0-1-1,1 1 1,-1 0-1,0-1 1,0 1-1,0 0 1,0 0 0,0 0-1,1 0 1,-1 0-1,0 0 1,0 0-1,0 1 1,2-1-1,2 1 4,4-1-1,-1 1-1,1 0 1,0 1-1,-1 0 1,1 0-1,-1 1 1,0 0 0,0 1-1,0-1 1,0 2-1,-1-1 1,1 1-1,-1 0 1,0 0 0,-1 1-1,1 0 1,-1 1-1,0-1 1,7 12 0,9 13-1,-1 2 0,-2 1 0,18 44 0,-8-17 2,-18-40-4,1 0 0,0-1 0,2-1 0,0 0 0,29 29 0,-35-41 0,0 0 0,0 0 0,1 0-1,0-1 1,0 0 0,1-1 0,-1 0 0,1-1-1,0 0 1,0 0 0,1-1 0,-1 0 0,1-1 0,17 2-1,-19-4-7,-7 1-3,0-1 1,1 1-1,-1-1 0,0 0 0,1 0 0,-1 0 0,0 0 1,1-1-1,-1 1 0,0-1 0,0 1 0,0-1 0,1 0 1,-1 0-1,4-2 0,4-26-509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7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227 386 29998,'-5'-14'877,"2"5"-566,0 0-1,1 1 1,0-1-1,0 0 0,0-17 1,-2 23-279,-2 11-35,-4 21 3,1 1 0,1 1 0,-5 49 0,4-25 0,-128 969 0,125-742 0,12-278 0,0 0 0,0 0 0,1 0 0,-1 1 0,1-1 0,0 0 0,0 0 0,0 0 0,0 0 0,1-1 0,0 1 0,0 0 0,3 5 0,-3-7 0,1 1 0,-1-1 0,0 0 0,1-1 0,0 1 0,-1 0 0,1-1 0,0 1 0,-1-1 0,1 0 0,0 0 0,0 0 0,0 0 0,0-1 0,0 1 0,0-1 0,1 0 0,-1 0 0,3 0 0,11 0 0,-1 0 0,1-1 0,-1-1 0,1 0 0,-1-2 0,25-7 0,-20 4 0,1 2 0,-1 0 0,1 1 0,35-1 0,91 5 0,-67 1 0,-68-1 0,549 18 0,-548-17 0,694 42 0,-669-41 0,-27-1 0,0 0 0,1-1 0,-1 0 0,23-4 0,-34 3 0,1 0 0,-1 0 0,0 0 0,0 0 0,1 0 0,-1 0 0,0 0 0,0 0 0,0 0 0,0-1 0,0 1 0,0 0 0,0-1 0,-1 1 0,1-1 0,0 1 0,-1-1 0,1 1 0,-1-1 0,0 1 0,1-3 0,4-36 0,-5-31 0,-4 1 0,-15-92 0,-2-27 0,9-390 0,-9-116 0,18 595 0,-1 99 0,0 0 0,1 1 0,-1-1 0,0 1 0,0 0 0,0 0 0,1 1 0,-8 0 0,-33 9 0,-46 18 0,-14 3 0,-24-4 0,-176 16 0,-135-14 0,386-26 0,-79 5 0,-158 30 0,198-10 0,76-24 0,10-2 0,0 0 0,-1-1 0,1 1 0,-1-2 0,-9 1 0,15 0 0,0 0 0,1 0 0,-1 0 0,0-1 0,1 1-1,-1 0 1,1 0 0,-1 0 0,1 0 0,0 0 0,-1 0 0,1 0 0,0 0 0,0 0 0,0 0-1,-1 0 1,1 0 0,0 0 0,0 0 0,1 0 0,-1 0 0,0 0 0,0 0 0,1 2 0,-1 3-6,0-4-17,0 1 0,1-1 0,-1 1 0,1-1 0,-1 1 0,1-1 0,0 1 0,0-1 0,0 0 0,0 1 0,0-1 0,0 0 0,1 0 0,-1 0 0,1 0 0,0 0 0,-1 0 0,1 0 0,0-1 0,0 1 0,0-1 0,0 1 0,4 1 0,33 18-1770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45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 29485,'22'17'1569,"11"-7"-672,11-2-497,11-8-192,15 0-112,7 0-48,0-10-48,-5-5 16,-14 2-16,-19 6-48,-19 4-464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06.3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 31118,'0'-31'1407,"0"41"-1108,0 51-388,0 77 92,24 190-1,-4-167 28,5 38-33,-13-114 3,4 156 0,-16-71 0,0-176-115,0 5 58,0-1 0,0 1 0,0 0 0,0-1 0,0 1 0,0 0 0,0-1 0,0 1 0,-1 0 0,1 0 0,0-1 0,-1 1 0,1 0 0,-1 0 0,1-1 0,-1 1 0,0 0 0,0 0 0,1 0 0,-1 0 0,0 0 0,0 0 0,-2-1 0,-10-10-7104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08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31086,'9'1'223,"0"0"1,0 1-1,0 0 0,0 0 0,-1 1 0,1 0 0,13 8 1,65 37-503,-67-36 418,220 150-115,-159-103-20,3-4-1,103 51 1,115 27-4,170 85 0,-345-148 0,624 360 0,-645-366 0,4-5 0,124 49 0,-91-47 0,-3 7 0,185 119 0,340 199 0,-476-274 0,40 22 0,18-3 0,87 42 0,-78-27 0,-55-29 0,-189-110 0,13 4 0,-2 2 0,1 1 0,-1 1 0,-1 0 0,38 36 0,-50-42 0,1-1 0,0 0 0,0-1 0,1 0 0,0-1 0,0 0 0,21 6 0,9 6 0,-25-11 0,1 1 0,-1 1 0,0 1 0,-1 0 0,0 1 0,-1 1 0,22 21 0,-29-25 0,0-1 0,1 0 0,0 0 0,1-1 0,0-1 0,-1 1 0,2-1 0,12 4 0,-7-3 0,-1 2 0,21 12 0,-12-4 0,5 4 0,0-1 0,39 18 0,-57-32 0,-5-4 0,-1 1 0,1 0 0,-1 1 0,0-1 0,0 1 0,0 0 0,-1 1 0,1-1 0,-1 1 0,1 0 0,-1 0 0,0 0 0,-1 0 0,1 1 0,4 7 0,3-1 0,-6-6 0,-21-4 0,-28-2-13,-17-5-54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11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7082 21 28893,'26'-4'2199,"-25"4"-2145,0 0 1,0 0-1,-1 0 0,1-1 1,0 1-1,0 0 0,-1-1 1,1 1-1,0-1 0,-1 1 1,1 0-1,0-1 1,-1 0-1,1 1 0,-1-1 1,1 1-1,-1-1 0,1 0 1,-1 1-1,1-1 0,-1 0 1,0 1-1,1-1 0,-1 0 1,0 0-1,0 1 1,1-1-1,-1-1 0,0 2-38,2 0-10,-8 1-5,0 1 0,0 0 0,0 0 0,0 0 0,0 1 1,0 0-1,1 0 0,0 0 0,-1 1 0,-7 7 0,-10 5 0,-390 191 10,188-103-6,-447 190 11,291-120-16,179-77 0,49-26 0,-349 153 0,487-218 0,-324 138 0,-67 18 0,80-35 0,31 3 0,-165 69 0,-193 98 34,604-274-36,-77 31 2,-137 39 0,29-12 0,185-60 0,1 3 0,-47 31 0,-6 3 0,-116 55 0,-102 56 0,262-141 0,-104 37 0,98-42 0,-79 40 0,81-38 0,60-24 0,1 0 0,-1 0 0,1 0 0,-1 0 0,1 0 0,0 0 0,0 0 0,-1 0 0,1 0 0,0 0 0,0 0 0,0 0 0,0 0 0,0 1 0,0-1 0,0 0 0,1 1 0,-1 1 0,14 259 0,-6-163 0,20 158 0,-18-179 0,-1 137 0,-8-132 0,15 112 0,-2-136 0,-4-131-32,-9 51-128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12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31214,'3'-11'1125,"-1"11"-766,-1 9-322,1 21-30,1 0-1,2 0 1,2-1-1,14 46 1,-10-40-7,-1 1-1,8 62 1,-11 29 0,12 103 0,-15-203 0,2 1 0,0-1 0,2-1 0,1 1 0,1-1 0,15 26 0,-8-33 0,-16-19 0,-1-1 0,0 1 0,1 0 0,-1-1 0,0 1 0,1 0 0,-1-1 0,0 1 0,1-1 0,-1 1 0,0 0 0,0-1 0,1 1 0,-1-1 0,0 1 0,0-1 0,0 1 0,0-1 0,0 1 0,0-1 0,0 1 0,0-1 0,0 1 0,0-1 0,0 1 0,0-1 0,0 0 0,0-14 0,3-3-283,-3 3-1003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15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0 106 28445,'0'0'3348,"10"-20"-2585,7 20-747,31 1 11,0-1-1,-1-3 1,1-2 0,83-20 0,-93 15-16,-5 0-2,44-17 0,-72 25-5,0 1-1,0 0 1,0 0 0,0 0-1,0 1 1,0 0 0,6 0 0,-2 2-34,-30-1-226,10-1-561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20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521 32 31086,'0'0'1470,"-2"-19"-1291,-71 9-179,41 9 0,17 0 0,0 1 0,0 0 0,0 0 0,0 2 0,0 0 0,0 1 0,0 0 0,1 1 0,-1 1 0,-16 7 0,13-2 0,0 1 0,1 0 0,0 2 0,1 0 0,0 0 0,1 2 0,-17 19 0,23-21 0,-1 0 0,2 1 0,0 0 0,1 0 0,0 1 0,1-1 0,0 2 0,1-1 0,-5 32 0,5 1 0,1 1 0,6 87 0,-1-128 0,0 0 0,0 0 0,1-1 0,1 1 0,-1 0 0,1-1 0,8 15 0,34 47 0,-23-37 0,-12-17 0,1 0 0,1-1 0,0-1 0,1 0 0,26 21 0,-5-10 0,53 28 0,-75-45 0,-3-2 0,0 1 0,1-1 0,0-1 0,0 1 0,0-2 0,1 1 0,-1-2 0,19 3 0,34 3 0,-25-3 0,0-2 0,71-2 0,-93-5 0,0 0 0,0-2 0,-1 0 0,0 0 0,0-1 0,-1-1 0,18-13 0,-16 12 0,5-6 0,0-1 0,-1 0 0,-1-2 0,-1 0 0,0-1 0,-2 0 0,25-38 0,-29 35 5,0-1-1,-1 0 1,-2 0-1,0-2 1,-2 1-1,7-37 1,-11 48-5,0-1 0,-2 1 0,1-1 0,-2 0 0,0 0 0,0 1 0,-2-1 0,1 0 0,-2 1 0,0-1 0,0 1 0,-2 0 0,1 0 0,-2 0 0,1 0 0,-2 1 0,-10-15 0,1 6 0,-2 1 0,0 0 0,-1 1 0,-1 2 0,-1 0 0,0 1 0,-1 1 0,-1 0 0,0 2 0,-44-17 0,34 19 0,-1 1 0,0 2 0,0 2 0,-38-3 0,-141 3 0,207 6 1,1 0-1,0 1 1,0-1 0,-1 1-1,1 1 1,0-1-1,0 1 1,0 0 0,0 0-1,1 0 1,-1 1 0,1 0-1,-1 0 1,-5 5 0,-2 3-43,1 1 0,0 0 0,-14 20 1,-5 10-490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23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95 29389,'0'0'61,"-1"0"0,1 0-1,0 1 1,0-1 0,0 0-1,0 0 1,-1 0-1,1 0 1,0 0 0,0 0-1,0 0 1,-1 0-1,1 0 1,0 0 0,0 0-1,0 0 1,-1 0-1,1 0 1,0 0 0,0 0-1,0 0 1,-1 0 0,1 0-1,0 0 1,0 0-1,0 0 1,-1 0 0,1 0-1,0-1 1,0 1-1,0 0 1,0 0 0,-1 0-1,1 0 1,0 0 0,0-1-1,0 1 1,0 0-1,0 0 1,0 0 0,0 0-1,-1-1 1,1 1-1,0 0 1,0 0 0,0 0-1,0-1 1,0 1 0,0 0-1,0 0 1,0 0-1,0-1 1,0 1 0,0 0-1,0 0 1,0 0-1,0-1 1,15-4-231,94 6 170,131-3 0,32-24 32,168 12-32,-103 6 0,-248 8 0,-55 0 0,-1 0 0,62-10 0,-75 8 0,0 0 0,0 1 0,31 4 0,-2-2 0,-22 0 0,10-1 0,1-1 0,69-11 0,-92 8 0,-10 2 0,0 0 0,0 1 0,1 0 0,-1 0 0,8 0 0,-10 1-5,-5 0-43,-7 0-91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23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1 113 31775,'23'243'1050,"22"33"-1108,-38-234 58,-3-1 0,0 46 0,-7-129 0,-1 1 0,-10-46 0,-4-25 0,9 24 0,3 0 0,8-118 0,-1 200 0,0 0 0,0 0-1,0-1 1,1 1 0,-1 0 0,1 0-1,1 0 1,-1 1 0,1-1 0,0 1-1,1-1 1,-1 1 0,1 0 0,0 0 0,0 0-1,0 1 1,1-1 0,0 1 0,0 0-1,0 1 1,0-1 0,1 1 0,-1 0 0,1 0-1,0 1 1,0 0 0,0 0 0,0 0-1,0 0 1,0 1 0,0 0 0,0 1-1,1-1 1,6 1 0,-10 0-16,-3 0 6,1 0 0,-1 0 0,1 0 0,-1 0 0,1 0 0,-1 0 0,1 0 0,0 0 0,-1 0-1,1 0 1,-1 0 0,1 0 0,-1 0 0,1 0 0,-1 1 0,1-1 0,-1 0 0,1 0 0,-1 1 0,1-1 0,-1 0 0,1 1 0,-1-1 0,1 0 0,-1 1 0,1-1 0,-1 1 0,0-1 0,1 1 0,-1-1 0,0 1 0,0-1 0,1 1 0,-1-1 0,0 1 0,0 0 0,1 17-1020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24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30766,'0'0'1377,"25"0"-1041,8 0-160,6 0-112,0 0-48,-6 0-16,-3 0 0,-5 0 0,-5 0 0,-7 0 0,-2 0 0,-5 0 0,-1 0-16,-2 0-96,0 0-240,-3-10-1313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25.0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761 81 30910,'-8'-7'69,"1"-1"1,-1 2-1,0-1 0,-1 1 0,1 1 0,-1-1 1,0 2-1,-1-1 0,1 1 0,-1 0 0,0 1 1,0 0-1,-16-2 0,-10 1 191,-1 1-1,-55 3 1,43 0-199,33 1-61,1 0 1,-1 1-1,1 0 1,0 1-1,-1 1 1,2 1-1,-1 0 1,0 0-1,1 2 1,0 0-1,0 0 1,1 2-1,0-1 1,1 2-1,-21 19 1,18-14 0,1 0-1,1 2 1,0-1 0,2 2-1,0-1 1,1 2 0,0-1-1,2 1 1,0 1 0,1-1-1,-6 30 1,3 16-1,2 1 0,3 125 0,6-168 0,0 0 0,2-1 0,0 1 0,2-1 0,0 1 0,2-1 0,0-1 0,1 0 0,2 0 0,0 0 0,1-1 0,1-1 0,0 0 0,2 0 0,0-1 0,1-1 0,26 22 0,-20-21 0,1-1 0,1 0 0,1-2 0,0-1 0,1-1 0,0-1 0,1-1 0,0-1 0,1-1 0,0-2 0,1-1 0,-1-1 0,53 3 0,-61-7 0,17 0 0,66-4-1,-90 1 2,-1 0 0,0 0-1,1-1 1,-1 0-1,-1-1 1,1-1 0,0 0-1,-1 0 1,18-12-1,-9 2 2,-1-1-1,0 0 1,-1-1-1,-1-1 0,-1-1 1,-1 0-1,0-1 1,-1 0-1,-1-1 0,-2-1 1,0 1-1,-1-2 1,-1 1-1,-1-1 0,-1-1 1,-1 1-1,-1-1 1,1-26-1,-1-199-1,-6 227 0,-1 0 0,-1 1 0,0-1 0,-2 1 0,0-1 0,-2 1 0,0 1 0,-1 0 0,-1 0 0,-1 1 0,-1 0 0,-1 1 0,0 0 0,-1 1 0,-1 1 0,-1 0 0,0 1 0,-1 1 0,0 0 0,-1 1 0,-1 1 0,0 1 0,0 0 0,-1 2 0,-1 0 0,0 2 0,0 0 0,-35-7 0,-3 9 0,-1 1 0,-61 6 0,119-2 0,-5 0 1,0 1 0,0-1-1,0 2 1,0-1 0,0 1 0,0 0 0,0 1 0,1-1-1,-1 1 1,-9 7 0,5-3-60,1 1 0,0 0 0,0 1 0,-16 19 1,0 5-890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48.2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114 315 32111,'22'-39'242,"25"-47"95,-43 77-327,0 0 0,-1 0-1,0-1 1,0 1-1,-1-1 1,-1 1-1,1-16 1,-14 53-10,1-4 0,-97 260 0,87-213 0,3 1 0,-10 84 0,22-56 0,6-99 0,-1-1 0,1 0 0,0 0 0,0 1 0,0-1 0,0 0 0,0 1 0,0-1 0,0 0 0,0 1 0,0-1 0,0 0 0,0 0 0,0 1 0,0-1 0,0 0 0,0 1 0,0-1 0,1 0 0,-1 1 0,0-1 0,0 0 0,0 0 0,0 1 0,1-1 0,-1 0 0,0 0 0,0 0 0,0 1 0,1-1 0,-1 0 0,0 0 0,0 0 0,1 1 0,-1-1 0,0 0 0,1 0 0,-1 0 0,0 0 0,0 0 0,1 0 0,-1 0 0,0 0 0,1 0 0,-1 0 0,0 0 0,1 0 0,-1 0 0,0 0 0,0 0 0,1 0 0,-1 0 0,0 0 0,1 0 0,-1 0 0,0 0 0,0 0 0,1-1 0,-1 1 0,0 0 0,0 0 0,1 0 0,-1-1 0,0 1 0,1 0 0,-1-1 0,3-1 0,1 0 0,-1-1 0,0 1 0,0-1 0,0 0 0,-1 0 0,1 0 0,-1 0 0,0 0 0,0-1 0,0 1 0,3-7 0,18-52 0,-18 46 0,60-252 0,-51 193 0,4-1 0,41-110 0,-55 176 0,-3 8 0,0 0 0,0 0 0,0-1 0,0 1 0,0 0 0,0 0 0,0 1 0,1-1 0,2-3 0,-4 5 0,0 0 0,0 0 0,0 0 0,1 0 0,-1 0 0,0 0 0,0 0 0,0 0 0,0 0 0,0 0 0,1 0 0,-1 0 0,0 0 0,0 0 0,0 0 0,0 0 0,0 0 0,0 0 0,1 0 0,-1 0 0,0 0 0,0 0 0,0 0 0,0 0 0,0 0 0,0 0 0,0 0 0,1 1 0,-1-1 0,0 0 0,0 0 0,0 0 0,0 0 0,0 0 0,0 0 0,0 0 0,0 1 0,0-1 0,0 0 0,0 0 0,0 0 0,0 0 0,0 0 0,0 1 0,0-1 0,0 0 0,0 0 0,0 0 0,0 0 0,0 0 0,0 0 0,0 1 0,0-1 0,0 0 0,0 0 0,0 0 0,0 0 0,0 0 0,0 0 0,0 1 0,0-1 0,0 0 0,45 249 0,-8-43 0,-24-141 0,-3 0 0,3 101 0,-13-172 0,-1 0 0,0 0 0,-1 0 0,1 0 0,-1 0 0,0 0 0,0 1 0,-5-9 0,-29-45 0,27 46 0,-5-9 0,-1 2 0,-1-1 0,-1 2 0,-27-25 0,38 38 0,0 1 0,-1-1 0,0 2 0,0-1 0,0 1 0,0 0 0,-1 0 0,0 1 0,1 0 0,-1 0 0,0 1 0,-1 0 0,1 1 0,0 0 0,0 0 0,-1 0 0,-13 2 0,20 0 0,0-1 0,0 1 0,0 0 0,0 0 0,0 0 0,0 0 0,0 0 0,0 0 0,1 0 0,-1 1 0,0-1 0,1 0 0,0 1 0,-1 0 0,1-1 0,0 1 0,-1 0 0,1 0 0,0 0 0,0-1 0,1 1 0,-1 0 0,0 0 0,1 0 0,-1 1 0,1-1 0,0 0 0,-1 0 0,1 2 0,-1 11 0,1-1 0,0 0 0,2 17 0,-1-24 0,-1-1 0,1 1 0,0-1 0,1 0 0,-1 0 0,1 0 0,0 0 0,1 0 0,-1-1 0,1 1 0,0-1 0,1 1 0,-1-1 0,1 0 0,4 4 0,-1-2 0,0-2 0,0 1 0,1-1 0,-1 0 0,1 0 0,0-1 0,0 0 0,16 5 0,3-1 0,0-2 0,1-1 0,-1-2 0,1 0 0,36-2 0,-56-1 0,1 0 0,0-1 0,-1 0 0,1 0 0,0-1 0,-1 0 0,0 0 0,1-1 0,-1 0 0,0 0 0,-1-1 0,1 0 0,0-1 0,-1 0 0,0 0 0,0 0 0,-1-1 0,0 0 0,0 0 0,0-1 0,0 0 0,-1 0 0,5-9 0,2-6 0,-2 0 0,0 0 0,-1-1 0,-2 0 0,0-1 0,-1 1 0,-2-1 0,2-28 0,-1-196 0,-6 220 0,1 19 0,-3-38 0,3 45 0,-1-1 0,1 0 0,-1 0 0,0 1 0,0-1 0,0 0 0,0 1 0,-1-1 0,1 1 0,-1-1 0,1 1 0,-1 0 0,-2-3 0,4 5 0,0 0 0,-1-1 0,1 1 0,0 0 0,0 0 0,-1-1 0,1 1 0,0 0 0,-1 0 0,1 0 0,0 0 0,-1-1 0,1 1 0,0 0 0,-1 0 0,1 0 0,-1 0 0,1 0 0,0 0 0,-1 0 0,1 0 0,0 0 0,-1 0 0,1 0 0,-1 0 0,1 0 0,0 0 0,-1 0 0,1 0 0,0 1 0,-1-1 0,1 0 0,0 0 0,-1 0 0,1 1 0,0-1 0,-1 0 0,1 0 0,0 1 0,-9 18 0,1 10 0,2 0 0,2 1 0,-3 56 0,10 100 0,-3-167 0,2 4 0,0-1 0,1 1 0,13 42 0,-14-56 0,1 0 0,0-1 0,1 1 0,0-1 0,0 0 0,0 0 0,1-1 0,1 1 0,-1-1 0,1 0 0,0-1 0,12 11 0,-15-15 0,1 0 0,0-1 0,-1 1 0,1 0 0,0-1 0,-1 0 0,1 0 0,0 0 0,0-1 0,0 1 0,0-1 0,0 0 0,0 0 0,0 0 0,0-1 0,0 1 0,0-1 0,0 0 0,-1 0 0,1 0 0,0-1 0,0 1 0,-1-1 0,1 0 0,-1 0 0,0 0 0,1-1 0,-1 1 0,0-1 0,0 1 0,-1-1 0,1 0 0,-1 0 0,1-1 0,3-6 0,4-9 0,-1 0 0,-1-1 0,0 0 0,-2-1 0,0 1 0,-2-1 0,4-39 0,-4-155 0,-6 127 0,3 62 0,0 17 0,0 1 0,-1-1 0,-1 1 0,1 0 0,-1-1 0,-1 1 0,-3-13 0,5 21 0,0 0 0,0-1 0,0 1 0,0 0 0,0-1 0,0 1 0,0 0 0,0 0 0,-1-1 0,1 1 0,0 0 0,0 0 0,0-1 0,-1 1 0,1 0 0,0 0 0,0 0 0,-1-1 0,1 1 0,0 0 0,0 0 0,-1 0 0,1 0 0,0-1 0,0 1 0,-1 0 0,1 0 0,0 0 0,-1 0 0,1 0 0,0 0 0,-1 0 0,1 0 0,0 0 0,0 0 0,-1 0 0,1 0 0,0 0 0,-1 0 0,1 0 0,0 1 0,-1-1 0,1 0 0,0 0 0,0 0 0,-1 0 0,1 0 0,0 1 0,0-1 0,-1 0 0,1 0 0,0 1 0,-12 17 0,6 4 0,0 0 0,1 1 0,1 0 0,-1 25 0,1 98 0,2-79 0,1 50 0,2-103 0,0 0 0,1 0 0,0 0 0,2 0 0,8 24 0,-11-35 0,1 0 0,-1 0 0,1 1 0,0-2 0,-1 1 0,2 0 0,-1 0 0,0-1 0,0 1 0,1-1 0,0 1 0,-1-1 0,1 0 0,0 0 0,0-1 0,0 1 0,0 0 0,0-1 0,0 0 0,1 0 0,-1 0 0,0 0 0,1 0 0,-1-1 0,1 1 0,-1-1 0,1 0 0,-1 0 0,1 0 0,5-2 0,-1 1 0,-1-1 0,1 0 0,-1-1 0,1 0 0,-1 0 0,0-1 0,0 1 0,-1-1 0,1-1 0,-1 1 0,0-1 0,9-9 0,-6 3 0,0 0 0,-1 0 0,0-1 0,-1 0 0,-1-1 0,0 1 0,5-15 0,23-97 0,-13 41 0,-20 81-1,-1 1 1,1-1-1,-1 1 0,1-1 1,0 1-1,-1-1 0,1 1 1,0 0-1,0-1 0,0 1 1,0 0-1,1 0 0,-1-1 0,0 1 1,0 0-1,1 0 0,-1 0 1,0 1-1,1-1 0,-1 0 1,1 0-1,-1 1 0,1-1 1,0 1-1,-1 0 0,1-1 1,-1 1-1,1 0 0,0 0 1,-1 0-1,1 0 0,0 0 1,-1 0-1,1 0 0,0 1 0,-1-1 1,1 1-1,-1-1 0,1 1 1,-1-1-1,1 1 0,-1 0 1,1 0-1,-1 0 0,0 0 1,2 1-1,14 22-12,-16-24 29,-8 1-16,1 0 0,0 0 0,-1 1 1,1 0-1,0 0 0,0 0 1,0 1-1,0 0 0,0 0 0,1 0 1,-1 1-1,1 0 0,0 0 1,0 0-1,1 1 0,-1-1 0,1 1 1,0 0-1,0 0 0,0 1 1,1-1-1,0 1 0,0 0 0,-2 7 1,-1 0-2,2 1 0,-1 0 0,2 1 0,0-1 0,1 1 0,0-1 0,1 1 0,1 0 0,2 25 0,-1-37 1,-1 0 0,1 0 0,0 0 0,0 0 0,0 0 0,0 0-1,0-1 1,1 1 0,0 0 0,-1-1 0,1 1 0,0-1 0,0 1 0,0-1 0,0 0 0,1 0 0,-1 0 0,1 0 0,-1 0-1,1-1 1,0 1 0,-1-1 0,1 0 0,0 0 0,0 0 0,5 2 0,2-1 4,0 0 0,0-1 0,0 0 0,1-1 0,-1 0 1,20-2-1,-26 1-4,1-1 0,-1 1 0,1-1 1,-1 1-1,0-1 0,0-1 1,0 1-1,0 0 0,0-1 0,0 0 1,0 0-1,-1 0 0,0-1 1,0 1-1,1-1 0,-2 1 0,1-1 1,0 0-1,-1 0 0,2-5 0,4-8 0,-1 0 0,0 0 0,7-31 0,-7 10 0,-1-1 0,-2 1 0,-1-77 0,-3 455 0,0-336 0,1 0 0,-1-1 0,1 1 0,0 0 0,0-1 0,0 1 0,1 0 0,-1-1 0,1 0 0,0 1 0,0-1 0,0 0 0,5 5 0,-6-6 0,1 0 0,-1-1 0,1 0 0,-1 1 0,1-1 0,-1 0 0,1 0 0,0 0 0,0 0 0,0 0 0,0 0 0,0 0 0,0 0 0,0-1 0,0 1 0,0-1 0,0 0 0,0 0 0,0 0 0,0 0 0,0 0 0,0 0 0,0 0 0,0 0 0,0-1 0,0 1 0,0-1 0,3-1 0,-3 1 0,0-1 0,0 0 0,0 1 0,0-1 0,-1 0 0,1 0 0,-1 0 0,1 0 0,-1 0 0,1-1 0,-1 1 0,0 0 0,0-1 0,-1 1 0,1 0 0,1-6 0,2-4 0,8-30 0,11-58 0,-16 65 0,1-1 0,2 1 0,14-34 0,-23 66 0,0 1 0,1 0 0,-1 0 0,0 0 0,1 0 0,-1 0 0,1 0 0,-1 1 0,1-1 0,0 0 0,3-1 0,-5 2 0,1 1 0,0-1 0,0 1 0,0 0 0,0-1 0,0 1 0,0 0 0,0 0 0,0 0 0,0 0 0,0 0 0,0 0 0,0 0 0,0 0 0,0 0 0,0 0 0,-1 0 0,1 1 0,0-1 0,0 0 0,0 1 0,0-1 0,0 1 0,0-1 0,0 1 0,-1-1 0,1 1 0,0-1 0,-1 1 0,1 0 0,0 0 0,0 0 0,4 6 0,0 0 0,-1 0 0,0 0 0,0 1 0,0-1 0,-1 1 0,2 9 0,-2-9 0,0 1 0,0-1 0,1 0 0,0 1 0,1-2 0,8 14 0,-13-22 0,0 1 0,0 0 0,0 0 0,0-1 0,0 1 0,0 0 0,0 0 0,0-1 0,0 1 0,1 0 0,-1 0 0,0 0 0,0-1 0,0 1 0,0 0 0,0 0 0,0-1 0,0 1 0,1 0 0,-1 0 0,0 0 0,0 0 0,0-1 0,0 1 0,1 0 0,-1 0 0,0 0 0,0 0 0,0 0 0,1 0 0,-1-1 0,0 1 0,0 0 0,1 0 0,-1 0 0,0 0 0,0 0 0,1 0 0,-1 0 0,0 0 0,0 0 0,1 0 0,-1 0 0,0 0 0,0 0 0,1 0 0,-1 0 0,0 0 0,0 1 0,0-1 0,1 0 0,-1 0 0,0 0 0,0 0 0,0 0 0,1 1 0,-1-1 0,0 0 0,0 0 0,0 0 0,0 0 0,1 1 0,-1-1 0,0 0 0,0 0 0,0 1 0,0-1 0,0 0 0,1-20 0,-2 18 0,2-11 0,-1 5 0,0 1 0,0-1 0,-1 0 0,0 0 0,0 0 0,-3-8 0,3 14 0,0-1 0,0 1 0,0 0 0,0 0 0,-1 0 0,1 0 0,-1 0 0,1 0 0,-1 1 0,0-1 0,0 0 0,0 1 0,0-1 0,0 1 0,0 0 0,0 0 0,0 0 0,0 0 0,-1 0 0,1 0 0,0 0 0,-1 1 0,1-1 0,-5 1 0,2-1 0,0 0 0,0 1 0,0 0 0,0 0 0,0 1 0,0-1 0,0 1 0,0 0 0,0 0 0,0 0 0,1 1 0,-1 0 0,0 0 0,1 0 0,0 1 0,-7 4 0,5-3 0,1 1 0,0 1 0,0-1 0,0 1 0,1 0 0,-1 0 0,2 0 0,-1 1 0,1-1 0,-4 9 0,0 7 0,1 0 0,0 1 0,2-1 0,1 1 0,0 0 0,2 30 0,0-46 0,2 1 0,-1-1 0,1 0 0,0 0 0,0 0 0,1 1 0,0-2 0,6 14 0,-6-15 0,1-1 0,0 0 0,0 0 0,0-1 0,0 1 0,0-1 0,1 1 0,0-1 0,-1 0 0,1 0 0,0-1 0,1 1 0,-1-1 0,6 3 0,2-1 0,0 0 0,0-1 0,1 0 0,-1-1 0,1 0 0,15-1 0,0-1 0,47-5 0,-66 4 0,0 0 0,0-1 0,-1-1 0,1 1 0,-1-1 0,0-1 0,0 1 0,0-2 0,0 1 0,-1-1 0,0 0 0,0 0 0,0-1 0,0 0 0,-1 0 0,0-1 0,0 1 0,-1-1 0,0-1 0,0 1 0,4-10 0,-1-1 0,0-1 0,-2 1 0,0-1 0,-1-1 0,-1 1 0,-1-1 0,-1 1 0,0-29 0,-1-11 0,-3 1 0,-3 0 0,-18-91 0,-5 25 0,22 111 0,3 18 0,3-4 0,-5 17 0,2 0 0,0 0 0,1 0 0,1 0 0,2 35 0,-1-8 0,-1 18 0,3 233 0,-2-275 0,2 0 0,0-1 0,1 1 0,2 0 0,0-1 0,0 0 0,13 26 0,-18-45 0,0-1 0,0 1 0,0-1 0,1 1 0,-1-1 0,0 1 0,0-1 0,1 0 0,-1 1 0,0-1 0,1 0 0,-1 1 0,0-1 0,1 0 0,-1 1 0,0-1 0,1 0 0,-1 1 0,1-1 0,-1 0 0,0 0 0,1 0 0,-1 0 0,1 1 0,-1-1 0,1 0 0,-1 0 0,1 0 0,-1 0 0,1 0 0,-1 0 0,1 0 0,-1 0 0,1 0 0,-1 0 0,0 0 0,1-1 0,-1 1 0,1 0 0,-1 0 0,1 0 0,0-1 0,13-19 0,41-122 0,-36 89 0,40-81 0,-55 127 0,3-7 0,0 1 0,0-1 0,1 2 0,1-1 0,1 1 0,-1 0 0,2 1 0,14-13 0,-24 23 0,0 1 0,1-1 0,-1 0 0,0 0 0,0 0 0,1 1 0,-1-1 0,0 1 0,1-1 0,-1 1 0,1 0 0,-1-1 0,0 1 0,1 0 0,-1 0 0,1 0 0,-1 0 0,1 0 0,1 1 0,-2-1 0,0 1 0,0-1 0,-1 1 0,1 0 0,0-1 0,0 1 0,0 0 0,0 0 0,-1 0 0,1-1 0,0 1 0,-1 0 0,1 0 0,-1 0 0,1 0 0,-1 0 0,1 0 0,-1 0 0,0 2 0,2 6 0,-1 0 0,0 0 0,0 0 0,-2 16 0,1-12 0,0 0 0,0 1 0,-2 0 0,1-1 0,-2 1 0,1-1 0,-8 21 0,7-27 0,0-1 0,0 1 0,-1-1 0,0 0 0,0 0 0,0 0 0,-1-1 0,1 0 0,-1 1 0,-1-2 0,1 1 0,-1 0 0,0-1 0,-8 5 0,10-7-1,0 0 0,0 0 1,-1 0-1,1-1 0,0 0 0,-1 1 0,1-1 0,-1-1 0,1 1 1,-1-1-1,1 1 0,-1-1 0,1-1 0,-1 1 0,0-1 1,1 0-1,0 0 0,-1 0 0,1 0 0,-1-1 0,1 1 1,0-1-1,0-1 0,0 1 0,0 0 0,1-1 0,-1 0 1,0 0-1,1 0 0,0 0 0,-5-6 0,4 1 3,-1-1 0,1 0 0,0-1 0,1 1 0,0-1 0,0 1 0,-2-20 0,6 37-3,0 1 0,1 0-1,0-1 1,1 1 0,0-1 0,0 1-1,0-1 1,8 11 0,41 66-4,-49-81 5,15 21 4,1 0 1,1-1-1,0-1 0,2-1 0,1-1 0,50 36 0,-59-48-4,0 0 0,1-1 0,0-1 0,0 0 0,1-1-1,0 0 1,0-1 0,0-1 0,0-1 0,1 0 0,-1-1-1,1-1 1,0-1 0,25-2 0,-38 1 5,0 1 1,-1-1-1,1 0 0,-1-1 0,0 1 1,1-1-1,-1 1 0,0-1 1,0 0-1,0 0 0,0 0 1,0-1-1,0 1 0,0-1 0,-1 1 1,0-1-1,1 0 0,-1 0 1,0 0-1,0 0 0,-1-1 0,1 1 1,-1 0-1,1-1 0,1-6 1,-1 1-209,0-1 0,-1 1 0,0 0 0,-1-1 0,0 1 0,0-1 0,0 1 0,-2 0 0,-1-11 0,-18-32-8070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26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1 356 24203,'110'2'8004,"-41"0"-7828,0-2 0,120-17 0,-142 6-176,50-19 0,-50 15 2,53-11 1,272-55 22,-261 56-23,-45 14-2,122-5 0,-130 13 0,195-17 0,214-8 0,-373 29 0,218-5 0,-176-11 0,-28 1 0,15-1 0,-64 7 0,71-1 0,-50-4 0,-114 13-1827,16 0-6030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28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38 27725,'0'0'3110,"0"-1"-3007,1 1-1,-1-1 0,1 0 1,-1 1-1,1-1 0,0 0 1,-1 1-1,1-1 0,0 1 1,0-1-1,-1 1 0,1-1 1,0 1-1,0-1 0,0 1 1,0-1-1,60 3-98,-33 0 7,0-1 0,1-2 0,34-5 0,3-14 24,-64 21-31,2-7 18,-4 6-35,-13 0-62,12 0 118,9 0-11,28 0-16,-33 2-16,-7 2 10,3-4-7,-135 24-109,67-13 54,41-5 54,22-4 5,9-1 4,50-2 51,90-13 1,-126 11-71,-16 3-48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39.8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3614 30142,'-2'-7'2646,"2"-14"-2967,0 17 541,-1-31-196,0 10-16,1 0 0,1 1 0,1-1 0,1 1 0,2 0 0,6-25 0,17-30-8,4 1 0,3 1 0,3 2 0,83-122 0,190-215 0,-194 241 0,-74 102 0,4 3 0,93-104 0,-45 83 0,176-122 0,-84 69 0,55-44 0,92-74 0,-243 185 0,4 4 0,190-104 0,-16 36 0,408-145 0,-100 110 0,-395 131 0,229-22 0,336 3 0,-141 52 0,-598 8 0,68 5 0,0 3 0,113 28 0,-183-35 0,-2 0 0,0-1 0,0 1 0,-1 0 0,1 0 0,0 0 0,-1 0 0,1 1 0,-1 0 0,1-1 0,-1 1 0,6 4 0,-23 0 0,-52 5-115,27-10-266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40.4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3 191 31967,'-2'-191'800,"2"999"-800,7-876-915,-6 19-2156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40.9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437 75 31807,'4'-9'211,"-1"1"-105,0 1 1,-1-1-1,1 1 0,-2-1 0,1 0 0,0-9 1,-3 17-107,1 0 0,-1-1 0,0 1 0,1 0 1,-1 0-1,1-1 0,-1 1 0,0 0 0,1 0 1,-1 0-1,0 0 0,1 0 0,-1 0 0,0 0 1,1 0-1,-1 0 0,0 0 0,1 0 0,-1 1 0,0-1 1,1 0-1,-1 0 0,1 1 0,-1-1 0,0 0 1,1 1-1,-2 0 0,-36 20 0,0 2 0,2 1 0,-41 36 0,37-29 0,-5 5 0,2 1 0,-51 57 0,91-91 0,0 1 0,0 0 0,0-1 0,0 1 0,1 1 0,-1-1 0,1 0 0,-2 7 0,5-10 0,1 0 0,-1-1 0,0 1 0,1 0 0,-1-1 0,1 1 0,-1-1 0,1 0 0,-1 1 0,1-1 0,-1 0 0,1 0 0,2 0 0,-3 0 0,81 5 0,76 8 0,-132-9 0,-1 1 0,0 1 0,0 1 0,26 11 0,-43-14 2,0 1 0,0 0-1,0 1 1,-1 0 0,0 0 0,7 8 0,-8-9-23,0 1 1,0 0-1,1-1 0,-1 0 1,1-1-1,0 0 1,10 5-1,-11-8-419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43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32415,'1'7'322,"4"15"-307,14 42 0,-7-38-15,0 0 0,2-1 0,1 0 0,1-1 0,1-1 0,1 0 0,1-1 0,1-1 0,1-1 0,26 20 0,-28-25 0,-16-11 0,1 0 0,1 0 0,-1-1 0,0 1 0,1-1 0,0 0 0,0-1 0,6 3 0,-10-5 0,-1 0 0,1 0 0,0 0 0,0 0 0,0 0 0,-1 0 0,1-1 0,0 1 0,0 0 0,-1 0 0,1-1 0,0 1 0,-1 0 0,1-1 0,0 1 0,-1-1 0,1 1 0,0-1 0,-1 0 0,1 1 0,-1-1 0,1 1 0,-1-1 0,1 0 0,-1 1 0,0-1 0,1 0 0,-1 0 0,1-1 0,9-26 0,-9 23 0,7-18 0,0 1 0,2-1 0,0 2 0,2 0 0,0 0 0,1 1 0,1 0 0,1 1 0,1 1 0,32-29 0,-33 34 0,31-23 0,-46 36-1,0 0-1,-1 0 1,1 1 0,0-1 0,0 0-1,0 0 1,0 0 0,0 0 0,0 0-1,0 1 1,0-1 0,0 0 0,1 0-1,-1 0 1,0 0 0,0 1 0,0-1-1,0 0 1,0 0 0,0 0 0,0 0-1,0 0 1,0 1 0,0-1 0,0 0-1,1 0 1,-1 0 0,0 0 0,0 0-1,0 0 1,0 0 0,0 0 0,1 0-1,-1 1 1,0-1 0,0 0 0,0 0-1,0 0 1,0 0 0,1 0 0,-1 0-1,0 0 1,0 0 0,0 0 0,0 0-1,1 0 1,-1 0 0,0 0 0,0 0-1,0 0 1,0 0 0,0 0 0,1-1-1,-1 1 1,0 0 0,0 0 0,0 0-1,0 0 1,0 0 0,1 0 0,-1 0-19,-1 2-17,1 0 0,0 0 0,-1-1-1,1 1 1,-1 0 0,1 0 0,-1-1 0,0 1 0,1-1 0,-1 1 0,-2 1-1,-29 26-1325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4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55 31134,'-3'-36'1359,"1"17"-1068,8 42-308,2 4 17,2-1 0,1 0 0,1 0 0,1-2 0,20 31 0,-9-17 0,43 74 0,135 249 0,-201-359-2,-1 0 0,1-1 0,0 1-1,0 0 1,1 0 0,-1-1 0,0 1 0,0-1 0,1 1-1,-1-1 1,4 3 0,-5-4-4,0 0 0,1 0 1,-1 0-1,0 0 0,0 0 0,1 1 0,-1-1 0,0 0 1,1 0-1,-1 0 0,0 0 0,0-1 0,1 1 0,-1 0 0,0 0 1,1 0-1,-1 0 0,0 0 0,0 0 0,1 0 0,-1 0 1,0 0-1,0-1 0,1 1 0,-1 0 0,0 0 0,0 0 0,0-1 1,1 1-1,-1 0 0,0-1 0,6-17-512,0-28-1472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47.1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426 135 30190,'0'-134'2572,"-1"158"-2572,-2-1 1,0 1 0,-1 0 0,-2-1-1,0 0 1,-2 0 0,-13 30 0,-90 153-2,75-143 1,-7 11-17,-119 228-270,140-256-562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47.4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175 34 32399,'0'-29'237,"0"29"-234,0 0-1,0-1 0,0 1 0,0 0 0,0 0 0,0 0 0,0-1 1,0 1-1,0 0 0,0 0 0,0 0 0,0 0 0,-1-1 0,1 1 0,0 0 1,0 0-1,0 0 0,0 0 0,0-1 0,0 1 0,-1 0 0,1 0 1,0 0-1,0 0 0,0 0 0,0 0 0,-1 0 0,1-1 0,0 1 0,0 0 1,0 0-1,-1 0 0,1 0 0,0 0 0,0 0 0,0 0 0,-1 0 1,1 0-1,0 0 0,0 0 0,0 0 0,-1 0 0,1 0 0,0 0 0,0 0 1,0 1-1,-1-1 0,1 0 0,0 0 0,0 0 0,-1 0 0,-4 5 3,-1 1-1,1 0 0,0-1 0,-6 12 1,8-13-7,-14 19 2,2 1 0,1 1 0,1 0 0,1 0 0,2 2 0,-14 47 0,15-34 0,2-1 0,2 1 0,1 0 0,3 50 0,1-80 0,1 0 0,0 0 0,0 0 0,1 0 0,0 0 0,1 0 0,0 0 0,1-1 0,8 16 0,-9-20 0,0 0 0,1 0 0,-1-1 0,1 1 0,0-1 0,0 0 0,1 0 0,-1-1 0,1 1 0,0-1 0,0 0 0,0 0 0,0 0 0,0-1 0,1 0 0,-1 0 0,1 0 0,8 1 0,-4-2 0,1 1 0,-1-1 0,1-1 0,-1 0 0,0 0 0,1-1 0,-1-1 0,15-3 0,-19 3 0,0 0 0,0 0 0,-1-1 0,1 0 0,-1 0 0,0 0 0,1-1 0,-1 1 0,-1-1 0,1-1 0,-1 1 0,1-1 0,-1 1 0,-1-1 0,5-7 0,-1-1 0,0-1 0,-1 0 0,-1-1 0,0 1 0,-1-1 0,0 0 0,-1 0 0,1-19 0,-3 7 0,0-1 0,-1 1 0,-8-49 0,4 57 0,-1 1 0,-1 0 0,0 1 0,-1 0 0,-1 0 0,0 0 0,-2 1 0,0 0 0,0 1 0,-2 0 0,-24-25 0,32 36 0,0 0 0,0 1 0,0-1 0,-1 1 0,0 0 0,1 0 0,-1 1 0,0-1 0,0 1 0,0 0 0,-1 1 0,1-1 0,0 1 0,-1 0 0,1 0 0,-8 1 0,11-1-6,0 1-1,-1 0 1,1 0 0,0 0-1,-1 0 1,1 1-1,0-1 1,0 1 0,0-1-1,-1 1 1,1 0 0,0 0-1,0 0 1,0 0-1,0 0 1,0 0 0,0 0-1,0 1 1,1-1 0,-1 1-1,0-1 1,1 1 0,-1 0-1,1 0 1,0-1-1,-1 1 1,1 0 0,0 0-1,0 0 1,-1 5 0,-14 40-597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48.0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0 179 32543,'0'-110'224,"14"866"-224,-1-908 0,-3 59 0,22-161 0,-26 224 0,1 0 0,2 0 0,1 1 0,1 0 0,1 1 0,20-33 0,-27 52 0,2 0 0,-1 0 0,1 1 0,1-1 0,9-7 0,-13 13 0,0 0 0,0 0 0,0 0 0,0 1 0,1-1 0,-1 1 0,1 0 0,0 1 0,0-1 0,0 1 0,0 0 0,8-1 0,-11 2 0,0 0 0,0 0 0,0 0 0,0 0 0,0 0 0,0 1 0,0-1 0,0 1 0,0-1 0,0 1 0,-1 0 0,1-1 0,0 1 0,0 0 0,0 1 0,-1-1 0,1 0 0,-1 0 0,3 3 0,-1-1 0,-1 1 0,1-1 0,-1 1 0,0-1 0,0 1 0,-1 0 0,1 0 0,-1 0 0,1 5 0,2 9 0,-2 0 0,0 0 0,-2 27 0,0-38 0,1 5 0,-2 1 0,0 0 0,0-1 0,-2 1 0,-4 19 0,4-25 0,0 1 0,-1-1 0,0 1 0,0-1 0,0-1 0,-1 1 0,0-1 0,0 1 0,-11 8 0,4-4-3,-2 0 0,0 0-1,0-2 1,-1 0 0,0 0 0,0-2 0,-1 0-1,0 0 1,-30 7 0,46-14 3,-1 0 0,0 0 0,1 1 0,-1-1 0,0 0 0,0 0 0,0 0 0,1 0 0,-1 0 0,0 0 0,0 0 0,0 0 0,1 0 0,-1 0 0,0 0 0,0 0 0,1-1 0,-1 1 0,0 0 0,0 0 0,1-1 0,-1 1 0,0-1 0,1 1 0,-1-1 0,0 1 0,0-1 0,-1-20 0,2 12 0,0 6 0,0 1 1,0-1-1,0 1 0,0-1 0,0 1 1,1-1-1,-1 1 0,1-1 0,-1 1 1,1 0-1,0-1 0,0 1 0,0 0 1,1 0-1,-1-1 0,0 1 1,1 0-1,0 0 0,-1 1 0,1-1 1,3-3-1,-1 3 2,0 0 0,1 1 0,-1-1 1,0 1-1,1 0 0,-1 0 0,1 0 0,-1 1 0,1-1 1,-1 1-1,10 1 0,-10 0-2,1 0 0,-1 0 0,0 0 0,0 0 0,1 1 0,-1 0 0,0 0 0,0 0 0,-1 0 0,1 1 0,0-1 0,-1 1 0,0 0 0,1 0 0,-1 1 0,4 5 0,8 10 0,23 41 0,-20-30 0,9 11 0,0-1 0,3-2 0,1-1 0,2-1 0,57 47 0,-72-69 0,1 0 0,0-1 0,1-2 0,0 0 0,1-1 0,0 0 0,1-2 0,0-1 0,0-1 0,0 0 0,1-2 0,0-1 0,37 1 0,-59-4-8,-1 0-1,1 0 1,0 0-1,0 0 1,0 0-1,0 0 1,-1-1 0,1 1-1,0 0 1,0-1-1,0 1 1,-1 0-1,1-1 1,0 1 0,-1-1-1,1 1 1,0-1-1,-1 0 1,1 1 0,-1-1-1,1 1 1,-1-1-1,1 0 1,-1 0-1,1 1 1,-1-1 0,0 0-1,1 0 1,-1 1-1,0-1 1,0 0-1,1 0 1,-1 0 0,0 0-1,0 1 1,0-1-1,0 0 1,0 0-1,0 0 1,0 0 0,-1 0-1,1 1 1,0-2-1,0-5-298,0-29-2633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16.73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13 31518,'11'0'401,"28"0"-209,11 0 96,5-8-176,-2 6-64,-9-1-48,-8 3 0,-11 0-48,-14 0-368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48.8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23 30126,'0'0'1665,"3"0"-1249,41 0-256,20 0 16,30 0-112,11 0 0,3 0-32,-14-2-16,-22-6-16,-25 1 0,-20 2 0,-18 5-16,-23 0-800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51.5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 0 31855,'0'0'731,"0"5"-710,-9 180 26,-47 264-1,22-214-27,23-133-19,5 1 0,6 114 0,0-216 0,1 1 0,-1 0-1,0 0 1,1 0 0,-1-1 0,1 1-1,0 0 1,0 0 0,-1-1 0,1 1 0,0-1-1,0 1 1,1-1 0,1 3 0,-3-4-1,1 1 0,-1-1 0,1 0 0,0 1-1,-1-1 1,1 0 0,0 0 0,-1 1 0,1-1 0,0 0 0,-1 0 0,1 0 0,0 0 0,-1 0 0,1 0 0,0 0 0,0 0 0,-1 0 0,1 0 0,0-1 0,-1 1 0,1 0 0,0 0 0,-1-1 0,1 1 0,-1 0 0,1-1 0,0 1 0,-1 0 0,1-1 0,-1 1 0,1-1 0,-1 1 0,1-1 0,-1 1 0,0-1 0,1 0 0,-1 1 0,1-1-1,-1 1 1,0-1 0,0 0 0,1 1 0,-1-1 0,0-1 0,14-43-327,-3-19-830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52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298 140 25324,'-10'-11'6197,"17"5"-4629,25 0-2379,-28 6 1175,337-7-309,-203 9-49,137 1-2,336-8 8,37-54 4,-458 26-11,-173 24 16,-16 8-21,0 0 1,0 0-1,0 1 1,0-1-1,1 0 0,-1 0 1,0 1-1,1-1 1,-1 1-1,0-1 0,1 1 1,-1 0-1,1 0 1,1-1-1,-3 1 0,0 1 0,1-1 0,-1 0 0,0 0 0,0 0 0,0 0 0,1 1 0,-1-1 0,0 0 0,0 0 0,0 1 0,0-1 0,1 0 0,-1 0 0,0 0 0,0 1 0,0-1 0,0 0 0,0 1 0,0-1 0,0 0 0,0 0 0,0 1 0,0-1 0,0 0 0,0 0 0,0 1 0,0-1 0,0 0 0,0 1 0,0-1 0,0 0 0,0 1 0,0 1 0,-4 53 0,-2 0 0,-23 98 0,7-43 0,21-105 0,-67 409 0,52-278 0,1 144 0,15-218 0,0-61 0,-1-1 0,1 1 0,0-1 0,-1 1 0,1-1 0,-1 1 0,1-1 0,-1 1 0,1-1 0,-1 0 0,1 1 0,-1-1 0,1 0 0,-1 1 0,0-1 0,1 0 0,-1 0 0,1 0 0,-1 0 0,0 1 0,1-1 0,-1 0 0,0 0 0,1 0 0,-1 0 0,0 0 0,1-1 0,-1 1 0,1 0 0,-1 0 0,-1-1 0,0 1 0,-22-1 0,0-2 0,0-1 0,-38-10 0,-14-3 0,-495-60 0,31 52 0,-3 0 0,453 16 0,-255-15 0,331 24 0,0-1 0,0 0 0,-27-7 0,41 8-2,-1 0 1,1 0-1,-1 0 1,0 0-1,1 1 1,-1-1-1,1 0 1,-1 1-1,1-1 0,-1 0 1,1 1-1,0-1 1,-1 0-1,1 1 1,-1-1-1,1 1 1,0-1-1,-1 1 0,1-1 1,0 0-1,0 1 1,-1 0-1,1-1 1,0 1-1,0-1 1,0 1-1,-1-1 0,1 1 1,0-1-1,0 1 1,0 0-1,0-1 1,0 1-1,0-1 1,0 1-1,1-1 0,-1 1 1,0 1-1,2 29-100,3-22-245,14-7-840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53.5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 50 31118,'0'-26'1598,"0"25"-1576,0 13 7,-6 118-29,-24 135 0,22-207 0,0 103 0,8-160 0,3-93 0,4 1 0,19-94 0,-21 162 0,0 1 0,1 0 0,1 0 0,2 1 0,0 0 0,21-36 0,-26 50 0,1 0 0,0 1 0,0-1 0,1 1 0,-1 0 0,2 0 0,-1 1 0,0 0 0,1 0 0,0 0 0,0 1 0,1 0 0,-1 1 0,1-1 0,0 1 0,0 1 0,0-1 0,0 2 0,0-1 0,0 1 0,14-1 0,-19 3 0,0-1 0,0 0 0,0 0 0,0 1 0,0 0 0,0-1 0,0 1 0,-1 0 0,1 1 0,0-1 0,0 0 0,-1 1 0,1-1 0,-1 1 0,0 0 0,1 0 0,-1 0 0,0 0 0,0 0 0,0 1 0,0-1 0,-1 1 0,1-1 0,-1 1 0,1-1 0,-1 1 0,0 0 0,0 0 0,0 0 0,1 5 0,0 5 0,1 1 0,-2 0 0,0 0 0,-1 0 0,-2 21 0,1-31 0,0 1 0,0 0 0,-1-1 0,0 1 0,0-1 0,0 0 0,0 1 0,-1-1 0,1 0 0,-1 0 0,0-1 1,0 1-1,-1-1 0,1 1 0,-1-1 0,0 0 0,0 0 0,0-1 0,0 1 0,0-1 0,0 0 0,-8 3 0,-4 1-5,0 0 1,0-1-1,-1-1 1,1 0-1,-24 1 0,0-1-13,-73-5-1,113 1 19,0 1 0,0-1 0,-1 0 0,1 0 0,0 0 0,0 0 0,-1 0 0,1 0 0,0 0 0,0 0 0,0 0 0,-1 0 0,1 0 0,0 0 0,0 0 0,-1 0 0,1 0 0,0 0 0,0-1 0,-1 1 0,1 0 0,0 0 0,0 0 0,0 0 0,-1 0 0,1 0 0,0-1 0,0 1 0,0 0 0,0 0 0,0 0 0,-1-1 0,1 1 0,0 0 0,0 0 0,0 0 0,0-1 0,0 1 0,0 0 0,0 0 0,0-1 0,0 1 0,-1 0 0,1 0 0,0-1 0,12-3 3,-5 4-2,1 0 1,-1 0 0,0 1-1,1 0 1,-1 0 0,0 1-1,0 0 1,0 0 0,0 1-1,0 0 1,0 0-1,-1 0 1,0 1 0,1 0-1,-2 0 1,1 1 0,0 0-1,-1 0 1,0 0 0,8 11-1,72 95 26,-54-68-27,41 45 0,-59-75 0,0 0 0,1-1 0,1-1 0,-1 0 0,2-1 0,-1 0 0,22 9 0,-13-11 0,0 0 0,1-1 0,0-2 0,0-1 0,0 0 0,1-2 0,-1-1 0,1-1 0,44-6 0,-63 5 1,1 0 1,-1-1-1,0 0 1,0-1-1,0 1 1,0-1-1,0-1 0,-1 1 1,12-9-1,-16 10-8,1 1 1,-1-2-1,1 1 0,-1 0 0,0 0 0,0-1 1,0 1-1,0-1 0,0 0 0,-1 0 0,1 1 1,-1-1-1,1 0 0,-1 0 0,0 0 0,-1-1 1,1 1-1,0 0 0,-1 0 0,0 0 0,1-1 1,-1 1-1,-1 0 0,1 0 0,-1-4 0,-8-16-550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55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93 32031,'-7'-18'444,"7"18"-441,0 0 1,0 0-1,0 0 0,0 0 0,0 0 0,0 0 0,0 0 0,0 0 0,0 0 0,0 1 0,0-1 0,0 0 0,0 0 0,0 0 0,0 0 0,0 0 0,0 0 0,-1 0 0,1 0 0,0 0 0,0 0 0,0 1 0,0-1 0,0 0 0,0 0 0,0 0 0,0 0 0,0 0 0,0 0 0,0 0 0,0 0 0,0 0 0,0 0 0,-1 0 0,1 0 0,0 0 0,0 0 0,0 0 0,0 0 0,0 0 0,0 0 0,0 0 0,0 0 0,0 0 0,-1 0 0,1 0 0,0 0 0,0 0 0,0 0 0,0 0 0,0 0 0,0 0 0,0 0 0,0 0 0,0 0 0,0 0 0,-1 0 0,1 0 0,0 0 0,0 0 0,0 0 0,0 0 0,0 0 0,0 0 0,0-1 0,0 1 0,0 0 0,0 0 0,0 0 0,-2 36 48,2-21-53,-6 951 40,6-779-44,-3-103 6,3-84 0,0 1 0,0-1 0,0 1 0,1-1 0,-1 1 0,0-1 0,0 0 0,0 1 0,1-1 0,-1 1 0,0-1 0,0 1 0,1-1 0,-1 0 0,0 1 0,1-1 0,-1 0 0,1 1 0,-1-1 0,0 0 0,1 0 0,-1 1 0,1-1 0,-1 0 0,1 0 0,-1 0 0,1 1 0,-1-1 0,1 0 0,-1 0 0,1 0 0,-1 0 0,1 0 0,-1 0 0,1 0 0,-1 0 0,1 0 0,-1 0 0,1-1 0,-1 1 0,1 0 0,0 0 0,1-1 0,79-2 0,91-17 0,26-2 0,1203-5 0,-1368 27 0,-32 0 0,1 0 0,-1-1 0,0 1 0,0 0 0,0-1 0,1 1 0,-1-1 0,0 1 0,0-1 0,0 0 0,0 1 0,0-1 0,0 0 0,0 0 0,0 0 0,0 0 0,-1 0 0,1 0 0,0 0 0,-1 0 0,1 0 0,0 0 0,-1 0 0,1 0 0,-1 0 0,0-1 0,1 1 0,-1 0 0,0 0 0,0-1 0,0 1 0,1 0 0,-2-2 0,1-56 0,-1 35 0,3-128 0,1 49 0,-4 0 0,-15-108 0,-58-279 0,70 462 0,3 18 0,0 0 0,-1 0 0,0 1 0,0-1 0,-1 0 0,0 1 0,-9-17 0,12 25 0,-1 1 0,1-1 0,-1 1 0,1 0 0,0-1 0,-1 1 0,1 0 0,-1 0 0,1-1 0,-1 1 0,1 0 0,-1 0 0,1 0 0,-1 0 0,0-1 0,1 1 0,-1 0 0,1 0 0,-1 0 0,1 0 0,-1 0 0,1 0 0,-1 1 0,1-1 0,-1 0 0,1 0 0,-1 0 0,0 0 0,1 1 0,0-1 0,-1 0 0,0 1 0,-16 10 0,16-10 0,-19 13 0,0-1 0,-1 0 0,0-2 0,-1-1 0,-1 0 0,1-2 0,-1 0 0,-1-2 0,-40 6 0,-17-3 0,-127-3 0,135-5 0,10-1 0,-646 21 0,621-16 0,-93 8 0,-13 0 0,294 18-606,-84-25-1141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28:56.1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15 30238,'-5'-14'1833,"3"14"-1106,2 22-882,1-2 247,11 128-64,1-15-24,-13 28-4,21-158 0,-12-3 0,54 5 0,0-3 0,0-3 0,0-2 0,88-17 0,-148 18-3,-15 3-11,-22 2-169,-19 9-561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0:53.1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12 32383,'-3'-12'324,"3"27"-296,-6 487 4,43-243-32,-24-186 0,-8-60 1,-4-13-1,-1 0-1,0 0 1,1 0-1,-1 0 1,1 0-1,-1 0 1,0 0-1,1 0 1,-1-1-1,0 1 1,1 0-1,-1 0 1,1 0-1,-1 0 1,0-1-1,1 1 1,-1 0-1,0 0 1,0-1-1,1 1 1,-1 0-1,0-1 1,0 1-1,1 0 1,-1-1-1,0 1 1,0 0-1,0-1 1,0 1-1,1-1 1,-1 1-1,0 0 0,0-1 1,8-18-414,0-5-1349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0:53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2 177 25660,'-2'-38'6068,"10"10"-4858,-5 24-1238,0 0 0,0 0 1,0 0-1,0 1 0,0 0 1,1 0-1,-1-1 0,1 2 0,0-1 1,0 0-1,0 1 0,6-3 1,14-6 43,-1 1 1,2 2 0,-1 0-1,1 1 1,41-5-1,-11 6 5,87 2 0,-131 4-20,1 1 1,-1 0-1,0 1 0,1 0 0,-1 1 1,0 0-1,0 1 0,-1 0 0,1 1 1,-1 0-1,0 0 0,12 10 1,-10-6-3,-1 1 1,0 0 0,-1 1 0,0 0 0,0 1 0,-2-1 0,1 2 0,-1-1 0,6 16 0,-4-7 0,-1 1 0,-2 0 0,0 1 0,-1 0 0,4 33 0,-5 1 0,-1 61 0,-4-100 0,-1 0 0,-1-1 0,-1 1 0,0-1 0,-1 1 0,-1-1 0,0-1 0,-1 1 0,-1-1 0,-1 0 0,0 0 0,-1-1 0,-11 15 0,-8 8 0,-1 0 0,-58 58 0,72-82 0,-1 0 0,0-1 0,-1-1 0,0-1 0,-1 0 0,0-1 0,-1-1 0,-34 12 0,44-18 0,-1 0 0,0-1-1,0-1 1,-18 1 0,26-2-2,0 0-1,0 0 1,0 0-1,-1 0 1,1 0-1,0-1 1,0 1 0,0-1-1,0 1 1,0-1-1,0 0 1,0 0-1,0 0 1,0 0 0,0 0-1,0 0 1,0-1-1,1 1 1,-1-1-1,1 1 1,-1-1-1,1 1 1,0-1 0,-1 0-1,1 0 1,-2-3-1,-4-36-269,6-8-606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0:54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40 158 30862,'1'-19'933,"-1"13"-745,1-1 0,-1 0 0,-1 1 0,-1-13 0,2 19-187,0 0-1,0 0 1,0-1-1,0 1 1,0 0-1,0 0 1,0 0-1,0 0 1,0-1-1,0 1 1,-1 0-1,1 0 1,0 0 0,0 0-1,0 0 1,0-1-1,0 1 1,0 0-1,-1 0 1,1 0-1,0 0 1,0 0-1,0 0 1,0 0-1,0 0 1,-1 0 0,1-1-1,0 1 1,0 0-1,0 0 1,-1 0-1,1 0 1,0 0-1,0 0 1,0 0-1,0 0 1,-1 0-1,1 0 1,0 0 0,0 1-1,0-1 1,0 0-1,-1 0 1,1 0-1,0 0 1,0 0-1,0 0 1,0 0-1,0 0 1,-1 0-1,1 1 1,0-1 0,0 0-1,0 0 1,0 0-1,0 0 1,0 0-1,-1 1 1,1-1-1,0 0 1,0 0-1,0 0 1,0 1-1,-8 15-2,-2 40 2,3 1 0,2-1 0,5 91 0,0-93 0,0-10 0,1-1 0,3 0 0,2 0 0,16 65 0,-17-99 0,-4-20 0,-1 11 0,-2-134 0,6-187 0,-2 297 0,1 0 0,0 0 0,2 0 0,1 1 1,1 0-1,14-32 0,-18 48-1,0 1 1,0-1 0,1 1-1,0 0 1,0 0 0,0 0-1,1 1 1,0-1 0,0 1-1,1 0 1,-1 1 0,1-1-1,0 1 1,0 0 0,1 0-1,-1 1 1,1 0 0,-1 0-1,1 1 1,0 0 0,0 0-1,0 0 1,1 1 0,-1 0-1,8 0 1,-12 1-11,0 0 0,0-1 0,0 2 0,0-1 0,0 0 0,0 0 0,0 1 0,0 0 0,0-1 0,0 1 0,0 1 0,0-1 0,-1 0 0,1 0 0,0 1 0,-1 0 0,1-1 0,-1 1 0,0 0 0,1 0 0,-1 1 0,0-1 0,0 0 0,3 5 0,16 40-778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0:54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326 7 30622,'-1'0'50,"1"-1"-1,0 1 1,0-1-1,-1 1 1,1-1 0,0 1-1,-1 0 1,1-1-1,-1 1 1,1 0-1,-1-1 1,1 1 0,0 0-1,-1 0 1,1-1-1,-1 1 1,1 0 0,-1 0-1,1 0 1,-1 0-1,1 0 1,-1-1-1,0 1 1,1 0 0,-1 0-1,1 0 1,-1 0-1,1 1 1,-1-1 0,1 0-1,-1 0 1,1 0-1,-1 0 1,1 0-1,-1 1 1,-6 0 110,-4 0-157,0 1 1,0 0-1,1 0 1,-1 2-1,0-1 1,1 1 0,0 1-1,-17 9 1,0 3 8,-47 38 0,65-47-10,1 0 1,-1 0-1,2 1 1,-1-1-1,1 2 1,0-1-1,-9 18 1,13-21-1,0 1 0,1 0-1,0 0 1,0 0 0,0 0 0,1 0 0,0 0-1,0 0 1,1 0 0,0 1 0,0-1 0,0 0-1,3 12 1,-1-15-1,-1-1 0,1 1 0,0-1 0,-1 0 0,2 0 0,-1 0 0,0 0 0,0 0 0,1 0 0,0-1 0,-1 1 0,1-1 0,0 1 0,0-1 0,1 0 0,-1-1 0,0 1 0,1 0 0,-1-1 0,1 0 0,-1 0 0,1 0 0,5 1 0,9 1 5,1 0 0,-1-1 0,26-1 0,-22 0-23,-6-1 24,1 0 1,-1 0-1,0-2 1,1 0-1,25-6 1,-38 6-18,-1 1 0,1-1 1,0 1-1,-1-1 0,1 0 1,-1-1-1,1 1 0,-1-1 1,0 1-1,0-1 0,0 0 1,0 0-1,-1 0 0,1 0 0,-1-1 1,0 1-1,0-1 0,0 1 1,0-1-1,-1 0 0,0 0 1,1 0-1,-1 0 0,0 0 1,-1 0-1,1 0 0,-1 0 1,0-4-1,0-24-742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0:54.9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294 111 28077,'0'-9'1343,"0"2"-866,0 0 0,0 1 0,0-1 0,-1 0 0,0 1 0,-3-10 0,3 14-478,0-1-1,0 1 1,-1 0 0,1 0 0,-1 0-1,0 0 1,1 0 0,-1 0 0,0 0-1,0 0 1,0 1 0,0-1 0,0 1-1,-1-1 1,1 1 0,0 0-1,-1 0 1,1 0 0,-1 0 0,-2 0-1,-11-3 3,-1 1-1,1 1 0,0 1 1,-1 0-1,1 1 1,-26 4-1,38-3 0,-1-1 0,1 1 0,-1 0 0,1 1 0,0-1 0,0 1 0,0 0 0,0 0 0,0 0 0,0 0 0,1 1 0,-1 0 0,1-1 0,-1 1 0,1 0 0,0 1 0,0-1 0,1 1 0,-1-1 0,1 1 0,-1 0 0,1 0 0,0 0 0,-1 5 0,-1 3 0,1 1 0,0 0 0,1 1 0,0-1 0,1 0 0,1 25 0,1-30 0,0 1 0,0-1 0,1 1 0,0-1 0,1 0 0,-1 0 0,2 0 0,-1 0 0,1 0 0,0-1 0,1 0 0,0 0 0,0 0 0,0 0 0,1-1 0,9 8 0,11 9 8,2-2 0,54 33 0,-1-2 0,-76-48-8,0 0 0,-1 0 0,1 0 0,-1 1 0,0-1 0,0 1 0,-1 0 0,5 9 0,-7-12 0,0-1 0,0 1 0,0 0 0,-1 0 0,1 0 0,-1 0 0,1 0 0,-1 0 0,0 0 0,0 1 0,0-1 0,0 0 0,0 0 0,0 0 0,-1 0 0,1 0 0,-1 0 0,1 0 0,-1 0 0,0 0 0,0 0 0,0-1 0,0 1 0,0 0 0,0 0 0,0-1 0,-1 1 0,1-1 0,0 1 0,-3 1 0,-5 4 0,-1-1 0,0 1 0,-1-2 0,1 1 0,-1-2 0,0 1 0,-1-1 0,1-1 0,-15 3 0,-7 0-1,-1-1-1,-36 0 0,56-5-8,-27-1-63,36-3-143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52.4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20 742 30062,'-5'27'768,"-4"52"0,4-20 166,9-60-848,1 0-77,-1 0 1,1 0-1,0-1 1,-1 0 0,0 0-1,1 0 1,-1 0 0,0-1-1,0 0 1,6-4-1,39-40 2,-42 40-10,20-23 3,-1-1 0,-2-1 1,-1-1-1,-1-1 0,-2-1 0,-2 0 1,21-58-1,-23 49-4,-3-1-1,-1-1 1,-2 0 0,-3 0 0,-1-1-1,-1-50 1,-4 68 0,0 20 0,-1-1 0,0 0 0,0 0 0,-1 0 0,-2-10 0,2 18 0,1 0 0,-1 1 0,1-1 0,-1 0 0,0 1 0,0-1 0,0 0 0,0 1 0,0-1 0,0 1 0,0 0 0,0-1 0,-1 1 0,1 0 0,0-1 0,-1 1 0,1 0 0,-1 0 0,0 0 0,1 1 0,-1-1 0,0 0 0,1 1 0,-1-1 0,0 1 0,0-1 0,1 1 0,-1 0 0,0-1 0,0 1 0,-2 1 0,2-1 0,1 0 0,0 0 0,0 0 0,-1 0 0,1 0 0,0 1 0,0-1 0,0 1 0,0-1 0,-1 1 0,1-1 0,0 1 0,0 0 0,0-1 0,0 1 0,0 0 0,0 0 0,0 0 0,1 0 0,-1 0 0,0 0 0,0 0 0,1 0 0,-1 0 0,1 0 0,-1 0 0,1 0 0,-1 0 0,1 1 0,-1 1 0,-3 42 0,4-35 0,-1 13 0,1 0 0,2-1 0,0 1 0,1 0 0,1-1 0,1 1 0,13 33 0,20 34 0,-11-27 0,22 72 0,-44-115 0,0-1 0,-1 1 0,-1 0 0,-1 0 0,-1 0 0,0 1 0,-2-1 0,-3 26 0,2-40 0,0 0 0,0 0 0,0 0 0,-1 0 0,0-1 0,0 1 0,0-1 0,-1 1 0,0-1 0,0 0 0,0-1 0,-1 1 0,1-1 0,-1 0 0,0 0 0,0 0 0,-1-1 0,1 1 0,-1-1 0,0-1 0,0 1 0,-6 1 0,-6 2 0,0 0 0,0-2 0,-1 0 0,1-1 0,-1-1 0,-23 0 0,20-2 0,16 1 0,1-1 0,-1 1 0,1-2 0,-1 1 0,1 0 0,0-1 0,-1 0 0,-9-3 0,15 3 0,1 1 0,-1 0 0,0 0 0,1 0 0,-1 0 0,1 0 0,-1 0 0,0-1 0,1 1 0,-1 0 0,0 0 0,1 0 0,-1-1 0,0 1 0,1 0 0,-1-1 0,0 1 0,0 0 0,1 0 0,-1-1 0,0 1 0,0-1 0,0 1 0,1 0 0,-1-1 0,0 1 0,0 0 0,0-1 0,0 1 0,0-1 0,0 1 0,0 0 0,0-1 0,0 1 0,0-1 0,0 1 0,0 0 0,0-1 0,0 1 0,0-1 0,0 1 0,0 0 0,-1-1 0,1 1 0,0-1 0,0 1 0,0 0 0,-1-1 0,1 1 0,0 0 0,0 0 0,-1-1 0,1 1 0,0 0 0,-1 0 0,1-1 0,0 1 0,-1 0 0,1 0 0,-1 0 0,1-1 0,0 1 0,-1 0 0,0 0 0,35-8-5,51 1-16,-44 6 21,0-2 0,-1-2-1,0-2 1,56-17 0,-86 21 1,0-1 0,0-1 1,0 1-1,0-2 0,-1 1 0,0-1 0,0-1 1,0 1-1,-1-2 0,0 1 0,-1-1 1,0 0-1,0-1 0,0 0 0,-1 0 1,0 0-1,-1 0 0,0-1 0,-1 0 1,0 0-1,4-17 0,-3 1-1,-1 0 0,-1-1 0,-2 0 0,-1-31 0,0 24 0,0 30 0,0 0 0,0 0 0,-1 0 0,1 0 0,-1 0 0,0 0 0,0 0 0,-1-5 0,1 8 0,0-1 0,0 1 0,0 0 0,0 0 0,0 0 0,0 0 0,0 0 0,0 0 0,0 0 0,0 1 0,-1-1 0,1 0 0,0 0 0,0 1 0,-1-1 0,1 1 0,-1 0 0,1-1 0,0 1 0,-1 0 0,1 0 0,-1-1 0,1 1 0,-1 0 0,-1 1 0,1-1 0,0 0 0,0 1 0,0 0 0,1-1 0,-1 1 0,0 0 0,0 0 0,0 0 0,0 0 0,1 0 0,-1 0 0,0 0 0,1 1 0,-1-1 0,1 1 0,0-1 0,-1 1 0,1-1 0,0 1 0,0 0 0,0 0 0,0 0 0,-1 3 0,-15 49 0,12-22 0,1 1 0,2-1 0,3 50 0,-1-75 0,0 0 0,1 0 0,0 0 0,0 0-1,0 0 1,1 0 0,0 0 0,1-1 0,-1 1 0,1 0-1,0-1 1,1 0 0,0 0 0,0 0 0,0 0 0,1-1-1,-1 0 1,1 0 0,0 0 0,1 0 0,-1-1 0,1 0-1,0 0 1,0 0 0,1-1 0,-1 0 0,1 0 0,-1-1-1,1 1 1,0-2 0,0 1 0,10 1 0,-5-1 0,1-1 1,-1 0 0,1 0 0,0-1 0,0-1 0,16-3-1,-23 3 0,-1-1 0,1 0 0,-1 0 0,1 0 0,-1-1 0,0 0 0,0 0 0,0 0 0,0-1 0,0 1 0,-1-1 0,0 0 0,0-1 0,0 1 0,6-9 0,-1-4 0,0 0 0,-1 0 0,-1-1 0,-1 0 0,0 0 0,-2 0 0,0-1 0,3-29 0,-4 24 0,1 0 0,1 0 0,2 0 0,9-24 0,-16 47-1,0 0 1,1 0-1,-1 0 1,1 0-1,-1 0 1,1 0-1,-1 0 1,1 0-1,-1 0 1,1 0-1,0 0 0,-1 0 1,1 1-1,0-1 1,0 0-1,0 0 1,0 1-1,0-1 1,0 1-1,0-1 1,0 1-1,0-1 0,0 1 1,0-1-1,0 1 1,0 0-1,0 0 1,0-1-1,0 1 1,0 0-1,0 0 1,0 0-1,1 0 0,-1 1 1,0-1-1,0 0 1,0 0-1,0 1 1,0-1-1,0 0 1,0 1-1,0-1 1,2 2-1,-1 0-1,0-1 1,1 1-1,-1 0 0,0 0 0,0 1 1,0-1-1,0 0 0,0 1 1,0-1-1,-1 1 0,1 0 0,-1-1 1,2 7-1,-3-9 2,1 1 0,-1-1 0,0 1 1,0-1-1,0 1 0,0-1 0,0 1 0,0-1 0,0 1 0,0-1 1,0 1-1,0-1 0,0 1 0,0 0 0,0-1 0,-1 1 0,1-1 1,0 1-1,0-1 0,0 1 0,-1-1 0,1 0 0,0 1 0,-1-1 1,1 1-1,0-1 0,-1 1 0,1-1 0,-1 0 0,0 1 0,-16 4 8,1-2-4,10 1-4,0 1 0,-1 0 0,2 0 0,-1 0 0,0 1 0,1-1 0,0 1 0,1 1 0,-1-1 0,1 1 0,0-1 0,1 1 0,0 0 0,0 1 0,-3 9 0,3-5 0,0-1 0,0 1 0,2 0 0,-1 0 0,1 0 0,1 0 0,0 0 0,1 0 0,3 18 0,-2-25 0,0 0 0,1-1 0,-1 1 0,1-1 0,0 1 0,0-1 0,0 0 0,1 0 0,-1 0 0,1-1 0,0 1 0,0-1 0,0 0 0,1 0 0,-1 0 0,1-1 0,-1 1 0,1-1 0,0 0 0,7 1 0,6 3 0,-1-1 0,1-1 0,0 0 0,29 1 0,-30-4 0,33 1-1,-47-2 2,0 0-1,1 0 1,-1-1-1,0 0 1,0 1-1,0-1 1,0 0-1,0-1 1,0 1-1,0 0 0,0-1 1,3-2-1,-1-1 2,0-1 0,-1 1 1,1-1-1,-1 0 0,-1 0 0,1-1 0,-1 1 0,0-1 0,-1 1 0,1-1 0,-1 0 0,-1 0 0,3-14 0,-1-11-4,0-57 0,-3 71 4,-1-93-2,-2 100 0,-1 15 0,-2 17 0,3 30 0,4 77 0,-1-123 0,1-1 0,0 1 0,0-1 0,0 0 0,0 1 0,1-1 0,0 0 0,0 1 0,0-1 0,0 0 0,0-1 0,1 1 0,6 6 0,-7-8 0,0 0 0,0 0 0,0-1 0,0 1 0,0-1 0,1 1 0,-1-1 0,0 0 0,1 0 0,-1 0 0,1 0 0,0-1 0,-1 1 0,1-1 0,-1 1 0,1-1 0,0 0 0,-1 0 0,1 0 0,0 0 0,-1-1 0,1 1 0,0-1 0,-1 1 0,5-3 0,-5 2 0,1 0 0,-1-1 0,0 1 0,0-1 0,0 0 0,0 1 0,0-1 0,0 0 0,0 0 0,-1 0 0,1 0 0,-1-1 0,1 1 0,1-4 0,15-41 0,-15 36 0,6-23 0,-1-1 0,-2-1 0,-2 0 0,-1 1 0,-2-46 0,-7 401 0,7-313 0,-1 0 0,1 0 0,0 0 0,1 0 0,0 0 0,0-1 0,0 1 0,1-1 0,0 1 0,0-1 0,0 0 0,7 8 0,-7-10 0,-1 0 0,2-1 0,-1 1 0,0-1 0,1 0 0,-1 0 0,1 0 0,0-1 0,0 1 0,0-1 0,0 0 0,1 0 0,-1 0 0,1-1 0,-1 1 0,1-1 0,-1 0 0,1-1 0,6 1 0,-8-1 0,-1 0 0,1-1 0,-1 1 0,1-1 0,-1 0 0,1 0 0,-1 0 0,0 0 0,1 0 0,-1 0 0,0-1 0,0 1 0,0-1 0,0 1 0,0-1 0,0 0 0,-1 0 0,1 0 0,-1 0 0,1 0 0,-1 0 0,1 0 0,-1 0 0,0-1 0,0 1 0,0 0 0,-1-1 0,2-3 0,2-9 0,-1-1 0,-1 1 0,2-24 0,-4 30 0,3-74 0,-3 53 0,1 1 0,1 0 0,2 0 0,9-40 0,-12 67 0,0 0 0,0-1 0,-1 1 0,2 0 0,-1 0 0,0 0 0,0-1 0,1 1 0,-1 1 0,1-1 0,-1 0 0,1 0 0,0 1 0,0-1 0,0 1 0,0-1 0,0 1 0,0 0 0,0 0 0,0 0 0,1 0 0,-1 0 0,0 0 0,1 1 0,-1-1 0,0 1 0,1-1 0,-1 1 0,1 0 0,-1 0 0,1 0 0,-1 0 0,1 1 0,-1-1 0,0 1 0,1-1 0,-1 1 0,0 0 0,3 2 0,-1-1 0,-1 0 0,0 1 0,-1 0 0,1 0 0,0 0 0,-1 0 0,1 0 0,-1 0 0,0 1 0,0-1 0,-1 1 0,1 0 0,-1-1 0,1 1 0,-1 0 0,0 0 0,-1 0 0,1 7 0,2 12 0,-2 48 0,-2-48 0,1-6 0,-2 0 1,-1 0-1,-6 23 1,6-25-6,-1-1 0,2 0 1,0 1-1,1-1 0,0 22 0,2-35 5,-1 0 0,1 1 0,-1-1 0,1 0-1,-1 0 1,1 0 0,0 0 0,-1 0 0,1 0-1,0 0 1,0 0 0,0 0 0,0-1 0,0 1-1,0 0 1,0 0 0,0-1 0,0 1 0,0-1-1,0 1 1,0-1 0,1 1 0,-1-1 0,0 0-1,0 0 1,0 0 0,1 1 0,-1-1 0,2 0-1,48 0 2,-35-1-1,-12 1 0,1 0 0,-1 0 0,1-1 0,-1 1 0,0-1 0,1-1 0,-1 1 0,0 0 0,0-1 0,0 0 0,0 0 0,0 0 0,0-1 0,0 1 0,-1-1 0,7-6 0,-5 3 2,0 0 0,0-1 0,0 0 0,-1 1-1,0-2 1,-1 1 0,0 0 0,5-15-1,-2-5 3,-1 0-1,-1-1 0,-1 0 0,-1-40 0,-2-25-3,0 93 0,0 0 0,-1 1 0,1-1 0,0 0 0,0 0 0,0 0 0,-1 1 0,1-1 0,0 0 0,0 0 0,0 1 0,-1-1 0,1 0 0,0 0 0,-1 0 0,1 0 0,0 0 0,0 0 0,-1 1 0,1-1 0,0 0 0,-1 0 0,1 0 0,0 0 0,-1 0 0,1 0 0,0 0 0,0 0 0,-1 0 0,1 0 0,0 0 0,-1-1 0,1 1 0,0 0 0,0 0 0,-1 0 0,1 0 0,0 0 0,-1-1 0,1 1 0,0 0 0,0 0 0,0 0 0,-1-1 0,1 1 0,0 0 0,0 0 0,0-1 0,-1 1 0,1 0 0,0 0 0,0-1 0,0 1 0,0 0 0,0 0 0,0-1 0,-5 16 0,1 1 0,0-1 0,1 1 0,1 0 0,0 19 0,2-1 0,4 51 0,-3-78 0,0-1 0,1 1 0,-1-1 0,1 1 0,1-1 0,-1 0 0,1 0 0,0 0 0,0 0 0,1 0 0,0-1 0,0 1 0,0-1 0,1 0 0,-1 0 0,1-1 0,0 0 0,1 1 0,-1-2 0,7 5 0,-3-4 0,0 0 0,0 0 0,1 0 0,0-1 0,-1-1 0,1 1 0,0-2 0,0 1 0,0-2 0,0 1 0,0-1 0,17-2 0,-24 1 0,-1 1 0,1-1 0,-1 0 0,0 0 0,1 0 0,-1 0 0,0-1 0,1 1 0,-1 0 0,0-1 0,0 0 0,0 1 0,-1-1 0,1 0 0,0 0 0,0 0 0,-1 0 0,0 0 0,1 0 0,-1-1 0,1-2 0,3-6 0,0-1 0,-1 0 0,2-14 0,-5 20 0,7-36 0,-3-1 0,-1 0 0,-4-83 0,-1 52 0,1 57 0,0-55 0,-11-87 0,6 224 0,3-17 0,0 35 0,9 97 0,-4-156 0,0 0 0,2 0 0,0 0 0,2-1 0,1 0 0,0 0 0,2 0 0,21 35 0,-28-53 0,2 0 0,-1 0 0,1 0 0,-1 0 0,1-1 0,0 0 0,1 0 0,-1 0 0,1-1 0,0 1 0,0-1 0,0-1 0,0 1 0,0-1 0,1 0 0,-1-1 0,1 1 0,-1-1 0,1-1 0,-1 1 0,1-1 0,0 0 0,-1-1 0,1 1 0,-1-1 0,11-3 0,-13 3 0,-1-1 0,1 1 0,-1-1 0,0 0 0,1 0 0,-1 0 0,0 0 0,0 0 0,0-1 0,0 1 0,0-1 0,-1 0 0,1 0 0,-1 0 0,0 0 0,0-1 0,0 1 0,0 0 0,-1-1 0,1 1 0,-1-1 0,0 0 0,0 1 0,1-6 0,1-12 0,1 1 0,-2-1 0,-1-24 0,-1 45 0,1-37 0,-2-133 0,-2 157 0,-3 17 0,-4 19 0,4 9 0,1 1 0,2-1 0,1 0 0,2 1 0,4 41 0,-3-70 0,-1 0 0,2-1 0,-1 1 0,0-1 0,1 1 0,-1-1 0,1 1 0,0-1 0,0 0 0,0 0 0,1 0 0,-1 0 0,1-1 0,-1 1 0,1 0 0,0-1 0,0 0 0,0 0 0,0 0 0,1 0 0,-1 0 0,0-1 0,1 1 0,-1-1 0,1 0 0,0 0 0,-1-1 0,8 2 0,-4-1 0,0 0 0,0-1 0,0 0 0,0 0 0,0 0 0,-1-1 0,1 0 0,0 0 0,0-1 0,-1 0 0,1 0 0,-1-1 0,1 1 0,-1-1 0,6-5 0,-5 3 0,-1-1 0,-1 0 0,1 0 0,-1 0 0,-1-1 0,1 0 0,-1 0 0,0 0 0,0 0 0,-1-1 0,0 0 0,-1 1 0,1-1 0,-1 0 0,1-12 0,1-15 0,-2 1 0,-2-48 0,-1 39 0,1-20 0,-4 140 0,-4 0 0,-24 104 0,-1 0 0,2 75 0,-8 48 0,32-266 0,-15 51 0,18-76 0,0 0 0,-2 0 0,1-1 0,-2 0 0,0 0 0,-15 21 0,20-31 0,1 0 0,-1 0 0,0 0 0,1 0 0,-1-1 0,0 1 0,0-1 0,0 1 0,0-1 0,0 0 0,-4 2 0,5-3 0,1 0 0,-1 0 0,1 0 0,-1 0 0,1 0 0,-1 0 0,1 0 0,-1 0 0,1 0 0,-1 0 0,1-1 0,-1 1 0,1 0 0,-1 0 0,1 0 0,-1-1 0,1 1 0,-1 0 0,1-1 0,0 1 0,-1 0 0,1-1 0,-1 1 0,1 0 0,0-1 0,-1 1 0,1-1 0,0 1 0,0-1 0,-1 1 0,1-1 0,-2-6 0,0 0 0,1-1 0,0 1 0,0 0 0,0 0 0,1-9 0,0-9 0,-4-73 0,6 0 0,18-136 0,-14 200 0,2-1 0,2 1 0,0 1 0,18-36 0,-18 47 0,2 1 0,0 0 0,2 1 0,0 0 0,1 1 0,34-32 0,-10 18 0,1 1 0,1 3 0,2 1 0,67-32 0,-110 60-1,2 0-6,0-1 0,0 1-1,0-1 1,-1 0 0,1 0-1,0 0 1,0 0 0,-1 0-1,1 0 1,-1 0 0,1 0-1,-1-1 1,0 1 0,1 0-1,-1-1 1,0 0 0,0 1-1,0-1 1,0 1 0,0-1-1,0 0 1,-1 0 0,1 0-1,0 1 1,-1-1 0,0 0-1,1 0 1,-1-2 0,0-17-612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0:55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46 32239,'0'-8'352,"25"-4"-272,19 4-48,14-2-16,0 5-16,-8 3-16,-14 2-48,-16 0-160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0:55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1 455 29758,'0'1'94,"0"1"1,0-1 0,0 0-1,1 0 1,-1 0 0,0 0-1,1 0 1,-1 0 0,0 0 0,1 0-1,0 0 1,-1 0 0,1 0-1,-1 0 1,1 0 0,0-1-1,0 1 1,-1 0 0,1 0-1,0-1 1,0 1 0,0-1 0,0 1-1,0 0 1,0-1 0,0 0-1,0 1 1,0-1 0,0 0-1,0 1 1,2-1 0,42 3-428,-29-4 560,14 3-215,-12-1-10,0 0 0,0-1 0,0-1 0,27-4 0,-41 4-2,-1 0 0,1 0 0,-1 0 0,0 0 0,1 0 0,-1-1-1,0 1 1,0-1 0,0 0 0,0 0 0,0 0 0,0 0 0,-1-1-1,1 1 1,-1-1 0,0 1 0,1-1 0,-1 0 0,0 0 0,-1 0-1,1 0 1,0 0 0,-1-1 0,0 1 0,0 0 0,0-1 0,0 1 0,0-1-1,-1-3 1,1-14 2,-1-1 0,-1 1 0,-1 0 0,0 0 0,-2 0 0,-1 0-1,0 1 1,-2 0 0,0 0 0,-1 0 0,-1 1 0,-1 0 0,-1 1 0,0 0 0,-1 1-1,-23-25 1,30 36 3,1 1-1,-1 0 0,0 1 1,0-1-1,-1 1 0,1 0 1,-12-7-1,29 24-4,21 16 0,103 100 0,-119-111 0,-1 1 0,-1 0 0,-1 1 0,-1 0 0,18 37 0,-26-46 0,-1 1 0,-1-1 0,0 1 0,3 23 0,-5-29 0,-1 0 0,0 0 0,0 0 0,0 0 0,-1-1 0,0 1 0,0 0 0,0 0 0,-1 0 0,0-1 0,0 1 0,-3 5 0,0-3 2,-2 0 0,1 0 0,-1 0 0,0-1 0,0 0 0,-1-1 0,-11 8-1,0-1-87,0-1-1,-28 12 0,-14 0-1013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0:56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15 307 31582,'-1'-6'67,"1"0"0,0 0 0,0-1-1,0 1 1,1 0 0,0 0-1,0 0 1,0 0 0,1 0-1,0 0 1,0 0 0,1 0 0,-1 0-1,1 1 1,1 0 0,6-10-1,12-12-52,29-48-1,-45 67-10,-1-1-1,-1 1 1,0-1 0,0 0-1,-1 0 1,1 0 0,-2 0-1,3-15 1,-4 145-3,-5 189 0,1-264 0,-3 0 0,-1-1 0,-3 1 0,-25 72 0,33-113 0,0 1 0,-1-1 0,1 0 0,-1 0 0,0 0 0,-1 0 0,-7 8 0,10-11 0,-1-1 0,1 0 0,-1 1 0,1-1 0,-1 0 0,0 0 0,0 0 0,1-1 0,-1 1 0,0 0 0,0-1 0,0 1 0,0-1 0,0 1 0,1-1 0,-1 0 0,0 0 0,0 0 0,0 0 0,0 0 0,0 0 0,0-1 0,0 1 0,0-1 0,0 1 0,0-1 0,-2-1 0,4 2 0,-1-1 0,0 0 0,0 0 0,1 1 0,-1-1 0,0 0 0,1 0 0,-1 0 0,1 0 0,-1 0 0,1 0 0,-1 0 0,1 0 0,0 0 0,0 0 0,-1 0 0,1 0 0,0 0 0,0 0 0,0-1 0,0 1 0,0 0 0,0 0 0,0 0 0,1 0 0,-1 0 0,0 0 0,1 0 0,-1 0 0,1 0 0,-1 0 0,1 0 0,-1 0 0,1 0 0,-1 0 0,1 0 0,0 1 0,0-1 0,-1 0 0,1 0 0,0 1 0,0-1 0,0 1 0,0-1 0,0 1 0,0-1 0,0 1 0,1-1 0,19-4 4,1 1 0,-1 0 0,36 1 0,-35 2-57,0-1 1,0-1-1,38-9 0,-45 3-1283,-3-5-3456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0:57.1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265 107 23467,'8'-38'7810,"-3"-21"-6325,-4 59-1485,-1-1 0,0 1 0,0 0 0,0-1 1,0 1-1,0 0 0,0-1 0,0 1 0,0 0 0,0 0 0,-1-1 1,1 1-1,0 0 0,0-1 0,0 1 0,0 0 0,0-1 1,-1 1-1,1 0 0,0 0 0,0-1 0,0 1 0,-1 0 1,1 0-1,0 0 0,0-1 0,-1 1 0,1 0 0,0 0 1,0 0-1,-1-1 0,-1 1 0,1 0 0,-1-1 0,0 1 0,0 0 0,1 0 0,-1 0 0,0 1 0,1-1 0,-1 0 0,0 1 0,1-1 0,-1 0 0,1 1 0,-1 0 0,1-1 0,-1 1 0,1 0 0,-1 0 0,-1 2 0,-30 26 0,28-24 0,-16 15 0,2 1 0,1 1 0,0 1 0,2 1 0,1 0 0,1 1 0,1 0 0,1 1 0,1 1 0,1 0 0,2 0 0,0 1 0,2 0 0,-3 40 0,8-58 0,-1 10 0,1 0 0,1 0 0,1 0 0,3 20 0,-3-35 0,0 0 0,1 0 0,-1 0 0,1 0 0,0-1 0,0 1 0,0 0 0,1-1 0,-1 0 0,1 1 0,0-1 0,1 0 0,-1-1 0,1 1 0,-1 0 0,1-1 0,0 0 0,0 0 0,1 0 0,8 4 0,-1-3 0,0 0 0,0 0 0,0-1 0,1-1 0,-1 0 0,1-1 0,22 0 0,-29-1 0,1 0 0,0-1 0,0 1 0,0-1 0,0-1 0,-1 0 0,1 1 0,0-2 0,-1 1 0,0-1 0,1 0 0,-1 0 0,-1-1 0,1 0 0,7-6 0,-9 5 0,0 1 0,-1-1 0,0 0 0,0-1 0,0 1 0,0 0 0,-1-1 0,0 0 0,0 1 0,-1-1 0,0 0 0,0 0 0,0 0 0,0 0 0,-1 0 0,-1-10 0,1 11 0,0 1 0,-1 0 0,0 0 0,0 0 0,0 0 0,0 0 0,-1 0 0,1 1 0,-1-1 0,0 0 0,0 1 0,0-1 0,-1 1 0,1 0 0,-1 0 0,0 0 0,0 0 0,0 0 0,0 1 0,0-1 0,-1 1 0,1 0 0,-1 0 0,-4-2 0,-5 0-17,-1 1-1,0 1 1,0 0 0,0 0-1,-26 2 1,-6 0-311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0:59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89 888 30654,'0'0'47,"0"-1"0,0 1 0,0 0 0,0 0 0,-1-1 0,1 1 0,0 0 0,0 0 0,0 0 0,-1 0 0,1-1 0,0 1 0,0 0 0,-1 0 0,1 0 0,0 0 0,0 0 0,-1 0 0,1 0 0,0-1 0,0 1 1,-1 0-1,1 0 0,0 0 0,-1 0 0,1 0 0,0 0 0,0 1 0,-1-1 0,1 0 0,0 0 0,-1 0 0,1 0 0,0 0 0,0 0 0,-1 0 0,1 0 0,0 1 0,0-1 0,-1 0 0,-2 14 254,3-11-315,0-1 0,0 1 1,0-1-1,1 1 0,-1-1 0,1 1 0,0-1 0,-1 1 0,1-1 1,0 0-1,0 0 0,2 3 0,0-3 14,1 0 0,-1 0 0,1 0 0,0-1 0,-1 1 0,1-1 0,0 0 0,0 0 0,0 0 0,0-1 0,0 1 0,0-1 0,5 0 0,56-4 0,-58 2 1,-1 0 0,1 0-1,-1-1 1,0 1 0,0-1 0,0-1 0,0 1-1,-1-1 1,1 0 0,-1 0 0,0-1 0,0 0-1,-1 0 1,1 0 0,-1 0 0,0-1 0,-1 1-1,5-10 1,4-6 4,-2 0 0,-1-1 0,13-45 0,-9 13 5,-2-2 1,5-92 0,-11-116-16,-5 220 7,0 44-2,0 0 0,0 0 0,0 0 0,0-1 0,0 1 0,0 0 0,0 0 0,0 0 0,0 0 0,0 0 0,0 0 0,0-1 0,0 1 0,-1 0 0,1 0 0,0 0 0,0 0 0,0 0 0,0 0 0,0 0 0,0 0 0,0 0 0,-1 0 0,1 0 0,0-1 0,0 1 0,0 0 0,0 0 0,0 0 0,0 0 0,-1 0 0,1 0 0,0 0 0,0 0 0,0 0 0,0 0 0,0 0 0,-1 0 0,1 0 0,0 0 0,0 0 0,0 1 0,0-1 0,0 0 0,0 0 0,-1 0 0,1 0 0,0 0 0,0 0 0,0 0 0,0 0 0,0 0 0,0 0 0,0 1 0,0-1 0,-1 0 0,1 0 0,0 0 0,0 0 0,0 0 0,0 1 0,-8 8 0,-5 19 0,1 1 0,2 1 0,1 0 0,1 0 0,-5 43 0,2 7 0,-2 101 0,13 83 0,1-118 0,7 241 0,-8-377 0,0 0 0,-1 0 0,0 0 0,0 0 0,-1 0 0,-1-1 0,0 1 0,-4 9 0,5-15 0,0 1 0,0-2 0,-1 1 0,0 0 0,1-1 0,-1 1 0,-1-1 0,1 0 0,0 0 0,-1 0 0,1 0 0,-1 0 0,0-1 0,0 0 0,0 0 0,0 0 0,0 0 0,-1-1 0,-5 2 0,4-1 0,0-1 0,0 0 0,0-1 0,0 1 0,-1-1 0,1 0 0,0-1 0,0 1 0,0-1 0,0 0 0,0-1 0,1 1 0,-1-1 0,0-1 0,-7-3 0,6 2 0,1-1 0,-1 1 0,1-2 0,0 1 0,0-1 0,1 0 0,-1 0 0,1 0 0,1-1 0,-6-9 0,1-1 0,1-1 0,1 0 0,0 0 0,2-1 0,0 0 0,1 0 0,1 0 0,-2-36 0,5 37 0,0 0 0,1 0 0,5-26 0,-4 36 0,0 0 0,1 1 0,0-1 0,0 1 0,0 0 0,1 0 0,0 0 0,1 0 0,-1 1 0,8-8 0,0 2 0,1 0 0,0 1 0,1 0 0,1 1 0,-1 1 0,2 0 0,-1 1 0,1 0 0,19-5 0,22-5 0,81-14 0,-5 1 0,-108 24 0,0-1 0,0-1 0,-2-1 0,1-2 0,-1 0 0,23-17 0,-37 22 0,0 0 0,0 0 0,-1-1 0,0-1 0,-1 1 0,1-1 0,-2 0 0,1-1 0,-1 0 0,-1 0 0,0 0 0,0 0 0,-1-1 0,0 0 0,-1 0 0,2-12 0,0-5 0,-2 1 0,-1 0 0,-1-1 0,-1 0 0,-6-38 0,5 62 0,0 1 0,0 0 0,0 0 0,-1 1 0,1-1 0,-1 0 0,1 0 0,-1 1 0,0-1 0,0 1 0,0-1 0,0 1 0,-1 0 0,1 0 0,0 0 0,-1 0 0,0 0 0,1 1 0,-1-1 0,0 1 0,0 0 0,0 0 0,0 0 0,0 0 0,0 0 0,0 0 0,0 1 0,0 0 0,-1 0 0,1-1 0,0 2 0,0-1 0,0 0 0,0 1 0,-1-1 0,1 1 0,0 0 0,0 0 0,0 0 0,1 1 0,-1-1 0,0 1 0,0-1 0,1 1 0,-1 0 0,1 0 0,-1 0 0,1 0 0,0 1 0,-3 3 0,-2 8 0,0 0 0,1 1 0,1 0 0,1-1 0,0 2 0,0-1 0,2 0 0,-1 19 0,0 7 0,8 81 0,-5-114 0,1-1 0,1 1 0,0-1 0,0 0 0,0 0 0,1 1 0,0-2 0,0 1 0,1 0 0,0-1 0,0 1 0,0-1 0,1 0 0,0 0 0,0-1 0,0 0 0,1 0 0,0 0 0,0 0 0,0-1 0,1 0 0,8 4 0,-2-2 0,-1-2 0,1 1 0,0-2 0,0 1 0,0-2 0,0 0 0,1 0 0,-1-1 0,1-1 0,-1 0 0,25-5 0,-33 5 0,1-2 0,0 1 0,-1-1 0,1 0 0,-1 0 0,1 0 0,-1-1 0,0 0 0,0 0 0,0 0 0,-1-1 0,1 1 0,-1-1 0,6-6 0,-4 3 0,-1-1 0,0 0 0,0 0 0,-1 0 0,0 0 0,0-1 0,-1 1 0,3-12 0,1-12 0,-2-1 0,-2 1 0,0-65 0,-3 88 0,0-67 0,0 61 0,0 49 0,-2 45 0,0-31 0,8 86 0,-6-129 0,0-1 0,1 1 0,0-1 0,0 1 0,0-1 0,0 0 0,1 0 0,0 1 0,0-1 0,0 0 0,0 0 0,1-1 0,-1 1 0,1 0 0,0-1 0,0 0 0,1 0 0,-1 0 0,0 0 0,1 0 0,0 0 0,0-1 0,0 0 0,0 0 0,0 0 0,0 0 0,0-1 0,1 0 0,-1 1 0,0-2 0,1 1 0,6 0 0,-8-1 0,1 0 0,1 1 0,-1-2 0,1 1 0,0 0 0,-1-1 0,9-2 0,-11 2 0,0-1 0,0 1 0,0 0 0,-1-1 0,1 1 0,0-1 0,-1 1 0,1-1 0,-1 0 0,1 0 0,-1 0 0,0 0 0,0 0 0,0 0 0,2-4 0,3-10 0,0 0 0,-1-1 0,0 0 0,-2 0 0,4-33 0,-6-90 0,0-2 0,-1 140 0,0 0 0,1 1 0,-1-1 0,0 0 0,1 1 0,-1-1 0,1 1 0,-1-1 0,1 1 0,0-1 0,0 1 0,0-1 0,0 1 0,0-1 0,0 1 0,0 0 0,0 0 0,0 0 0,0 0 0,1 0 0,-1 0 0,0 0 0,4-2 0,-3 3 0,0-1 0,1 1 0,-1-1 0,0 1 0,1 0 0,-1-1 0,0 1 0,1 0 0,-1 1 0,0-1 0,1 0 0,-1 1 0,0-1 0,0 1 0,1 0 0,-1 0 0,2 1 0,3 2 0,-1 0 0,0 0 0,-1 1 0,1 0 0,-1 0 0,0 0 0,0 1 0,0 0 0,-1 0 0,0 0 0,0 0 0,0 1 0,3 9 0,0 0 0,0 1 0,-2 1 0,0-1 0,4 28 0,-5-22 0,-2 1 0,-1 42 0,-2-59 0,1 0 0,-1 0 0,0 1 0,-1-1 0,0 0 0,0 0 0,0 0 0,-1-1 0,0 1 0,0-1 0,-1 1 0,0-1 0,-6 7 0,2-4 0,-1 0 0,0-1 0,0-1 0,-1 0 0,0 0 0,0-1 0,-1 0 0,0-1 0,0 0 0,0 0 0,0-1 0,-1-1 0,0 0 0,1-1 0,-1 0 0,0-1 0,-13 1 0,23-3 0,1 1 0,0-1 0,0 1 0,0-1 0,0 1 0,0-1 0,0 0 0,0 0 0,0 1 0,0-1 0,0 0 0,0 0 0,0 0 0,0 0 0,1 0 0,-1 0 0,0 0 0,1 0 0,-1-1 0,1 1 0,-1 0 0,1 0 0,-1 0 0,1-1 0,0 1 0,0 0 0,0 0 0,0-1 0,0 1 0,0 0 0,0-2 0,0-53 0,0 41 0,0 8 0,0 0 0,1-1 0,-1 1 0,1 0 0,3-8 0,-4 13 0,1 1 0,-1-1 0,1 1 0,0-1 0,-1 1 0,1 0 0,0-1 0,0 1 0,0 0 0,0 0 0,0-1 0,0 1 0,0 0 0,1 0 0,-1 0 0,0 0 0,0 1 0,1-1 0,-1 0 0,1 1 0,-1-1 0,1 0 0,-1 1 0,1 0 0,-1-1 0,1 1 0,-1 0 0,1 0 0,2 0 0,4 1 0,1 0 0,-1 0 0,0 1 0,1 1 0,-1-1 0,0 1 0,0 1 0,-1 0 0,1 0 0,-1 0 0,0 1 0,10 7 0,31 18 0,-31-21 0,2-2 0,-1 0 0,1-1 0,0 0 0,33 4 0,-8-5 0,60-2 0,-99-2 0,0-1 0,0 0 0,0 0 0,1-1 0,-1 1 0,0-1 0,0 0 0,0-1 0,0 1 0,-1-1 0,1 0 0,0 0 0,-1 0 0,1-1 0,-1 0 0,0 0 0,0 0 0,0 0 0,0 0 0,0-1 0,-1 0 0,1 0 0,-1 0 0,0 0 0,-1 0 0,1-1 0,-1 1 0,1-1 0,-1 0 0,-1 1 0,1-1 0,1-9 0,4-21 0,-2 0 0,-1 0 0,-1 0 0,-5-66 0,0 29 0,-17-263 0,19 334 0,-3-9 0,-2 14 0,-3 19 0,0 40 0,4-1 0,3 88 0,2-70 0,-1-53 0,2-1 0,0 1 0,1-1 0,2 0 0,1 0 0,1 0 0,1-1 0,1 0 0,1 0 0,24 41 0,-29-60 0,-1 0 0,0 0 0,1-1 0,0 1 0,1-1 0,-1 0 0,1-1 0,0 1 0,0-1 0,0 0 0,1 0 0,-1-1 0,14 5 0,-4-4 0,0-1 0,1 0 0,-1-1 0,0-1 0,20-1 0,-29 0 0,-1 0 0,1 0 0,0-1 0,-1 0 0,1-1 0,-1 1 0,1-1 0,-1 0 0,0-1 0,0 0 0,0 0 0,0 0 0,0 0 0,0-1 0,4-5 0,-3 3 0,-1 0 0,0-1 0,-1 0 0,0-1 0,0 1 0,0-1 0,-1 0 0,0 0 0,5-17 0,-1-6 0,-1 0 0,-2 0 0,-1 0 0,-2-1 0,-2-35 0,1 57 0,-1 1 0,-1 0 0,1 0 0,-2 0 0,1 0 0,-4-10 0,4 16 0,0 1 0,0 0 0,0 0 0,0 0 0,-1 0 0,1 1 0,-1-1 0,1 0 0,-1 0 0,1 1 0,-1-1 0,0 1 0,0 0 0,0-1 0,0 1 0,0 0 0,0 0 0,0 0 0,0 1 0,-1-1 0,1 0 0,0 1 0,0-1 0,-1 1 0,1 0 0,0 0 0,-1 0 0,-2 0 0,2 0 0,-1 1 0,1-1 0,-1 1 0,1 0 0,-1 0 0,1 0 0,-1 0 0,1 1 0,0-1 0,-1 1 0,1 0 0,0 0 0,0 0 0,1 0 0,-1 0 0,0 1 0,1-1 0,-1 1 0,1 0 0,0 0 0,0 0 0,0 0 0,0 0 0,0 0 0,1 1 0,0-1 0,-1 0 0,1 1 0,-1 4 0,-2 11 0,0 0 0,2 0 0,0 0 0,0 22 0,2-27 0,0 1 0,0-1 0,1 0 0,1 0 0,5 22 0,-5-30 0,1 0 0,-1 0 0,1-1 0,0 1 0,1-1 0,-1 0 0,1 0 0,0 0 0,0 0 0,1 0 0,-1-1 0,1 0 0,0 0 0,10 6 0,-2-3 0,1-1 0,0-1 0,0 0 0,0-1 0,1 0 0,-1-1 0,1-1 0,0 0 0,0-1 0,0-1 0,0 0 0,23-4 0,-30 3 0,0 0 0,0-1 0,1 0 0,-1 0 0,0-1 0,-1 0 0,1 0 0,0-1 0,-1 0 0,0 0 0,13-11 0,-10 6 0,-1 0 0,0 0 0,0-1 0,-1 0 0,-1-1 0,0 0 0,7-12 0,-2-4 0,-1-1 0,-1 0 0,-1 0 0,-1 0 0,-2-1 0,3-32 0,-2-32 0,-7-124 0,-1 190 0,-2 0 0,0 0 0,-2 0 0,-15-46 0,20 71 0,-1 0 0,1 0 0,-1 0 0,0 0 0,0 0 0,0 1 0,0-1 0,0 0 0,0 1 0,-1-1 0,-1-1 0,3 3 0,0-1 0,0 1 0,-1 0 0,1 0 0,0 0 0,0 0 0,-1 0 0,1 0 0,0 0 0,0 0 0,-1 0 0,1 0 0,0 0 0,0 0 0,-1 0 0,1 0 0,0 0 0,0 0 0,-1 0 0,1 0 0,0 0 0,0 0 0,0 0 0,-1 0 0,1 1 0,0-1 0,0 0 0,0 0 0,-1 0 0,1 0 0,0 0 0,0 1 0,0-1 0,-1 0 0,-6 18 0,0 34 0,2 1 0,2-1 0,7 78 0,-3-79 0,7 36 0,3-1 0,3 0 0,29 89 0,-35-145 0,-8-27-7,2 3-21,-1 0-1,1 0 1,-2 1-1,2 12 1,-2-24-463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0:59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68 32655,'-5'-3'5,"0"0"0,0 0-1,0 0 1,0 1 0,0 0 0,0 0-1,-1 0 1,1 1 0,-1-1 0,1 1 0,-1 1-1,0-1 1,1 1 0,-1 0 0,0 0 0,1 1-1,-9 1 1,8-1-5,0 0-1,-1 0 1,1 1 0,0 0-1,0 0 1,0 1-1,0-1 1,0 1-1,0 1 1,1-1 0,-1 1-1,1 0 1,0 0-1,-7 8 1,9-9 0,1 1 0,-1-1 0,1 1 0,0 0 0,0 0 0,1 0 0,-1 0 0,1 0 0,0 0 0,0 0 0,0 1 0,0-1 0,1 0 0,0 0 0,0 1 0,0-1 0,0 0 0,1 1 0,0-1 0,0 0 0,0 0 0,0 0 0,0 0 0,1 0 0,0 0 0,0 0 0,0 0 0,0-1 0,1 1 0,-1-1 0,1 1 0,0-1 0,0 0 0,0 0 0,1 0 0,-1-1 0,0 1 0,1-1 0,0 0 0,0 0 0,5 2 0,7 0 1,-1 0 0,1-1-1,0-1 1,0-1 0,-1 0 0,27-2-1,-39 1 1,-1 0 0,1-1 0,0 1 0,0 0 0,0-1 0,-1 1 0,1-1 0,0 0 0,0 0 0,-1 0 0,1-1 0,-1 1 0,1 0 0,-1-1 0,0 0 0,1 1 0,-1-1 0,0 0 0,0 0-1,0 0 1,0-1 0,-1 1 0,1 0 0,-1-1 0,1 1 0,-1-1 0,0 1 0,0-1 0,1-2 0,1-7-1,-1 0-1,-1 0 1,1 0-1,-2 0 1,-1-19-1,1 25 2,0 0-1,0 1 0,-1-1 1,0 0-1,0 0 0,0 1 0,-1-1 0,0 0 1,0 1-1,0 0 0,-1-1 0,1 1 0,-1 0 1,-5-6-1,5 8-3,0 0 1,0 0-1,0 0 1,0 1-1,-1-1 1,1 1-1,-1 0 1,0 0-1,0 0 0,0 0 1,0 1-1,0 0 1,0 0-1,0 0 1,0 0-1,0 0 1,0 1-1,-8 0 1,10-1-18,0 1 1,0 0-1,0 0 1,0 0 0,0 1-1,0-1 1,0 0-1,0 1 1,0 0 0,-4 1-1,5-1-31,0 0 1,0 0-1,0 1 0,0-1 0,0 0 1,0 1-1,0-1 0,0 1 0,1-1 1,-1 1-1,1-1 0,-1 3 0,1-4 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0:59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58 32559,'33'0'144,"6"0"-80,8-13-64,11 3 0,3 0 0,3 5 0,-9 3 0,-16-6-96,-26-2-1441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1:02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67 788 31887,'-6'5'15,"0"0"0,1 1 1,-1 0-1,1 0 0,1 0 1,-1 0-1,1 1 0,0 0 1,1 0-1,-1 0 0,1 0 1,1 1-1,-1-1 0,1 1 1,1-1-1,-1 1 0,1 0 1,1 0-1,0 8 0,-1-15-12,1 1-1,1-1 1,-1 0-1,0 0 0,0 1 1,0-1-1,1 0 1,-1 0-1,1 1 0,-1-1 1,1 0-1,-1 0 1,1 0-1,0 0 0,-1 0 1,1 0-1,0 0 1,0 0-1,0 0 0,0 0 1,0 0-1,0 0 1,1 0-1,0 0 8,1 0-1,-1 0 1,1 0-1,-1 0 1,1-1-1,-1 1 1,1-1 0,0 1-1,-1-1 1,1 0-1,2 0 1,0-1 6,-1 1 0,1-1 0,-1 1-1,1-1 1,-1-1 0,1 1 0,-1-1 0,0 1 0,0-1 0,0 0 0,0-1-1,0 1 1,5-5 0,-2-2-5,-1 0-1,1 0 0,-2-1 1,0 0-1,0 0 0,0-1 1,-1 1-1,-1-1 0,0 0 1,0 0-1,0-13 0,2-18 0,-1-66 0,-4 87-9,-6-107 1,5 115-2,-1 0 0,-1 1 0,0-1 0,-1 1 0,0 0 0,-1 0 0,-11-21 0,15 31 1,0 0 0,-1 0 0,1 0-1,0 0 1,-1 0 0,1 0 0,-1 0 0,1 0 0,-1 1-1,0-1 1,0 1 0,0-1 0,0 1 0,0 0 0,0 0-1,0-1 1,0 1 0,-1 1 0,1-1 0,0 0 0,-1 1-1,1-1 1,0 1 0,-1 0 0,1-1 0,-1 1 0,1 0-1,-1 1 1,1-1 0,0 0 0,-3 1 0,4 0-2,0 1-1,-1-1 1,1 0 0,0 0 0,1 1 0,-1-1 0,0 0 0,0 1 0,1-1-1,-1 1 1,0-1 0,1 1 0,0-1 0,-1 1 0,1 0 0,0-1-1,0 1 1,0-1 0,0 1 0,0 0 0,0-1 0,0 3 0,0 2 0,0-2 1,0 1 0,0-1 0,0 0 0,1 1 0,0-1 0,-1 1 0,2-1 0,-1 0 0,0 0 0,1 0 0,0 0 0,0 0 0,0 0 0,0 0 0,1-1 0,4 7 0,-2-5 0,1-1 0,-1 0 0,0 0 0,1 0 0,0 0 0,0-1 0,0 0 0,0-1 0,1 1 0,9 1 0,7 1 1,-1-1 0,1-2-1,0 0 1,0-2 0,-1 0 0,25-4-1,-45 4 2,0-1 0,0 1 0,0 0-1,0-1 1,0 0 0,0 1 0,0-1-1,0 0 1,0 0 0,-1 0 0,3-1-1,17-10 5,-24 14-6,1 0 0,0 0 0,-1 0 0,1 0 0,0 0 0,0 0 0,0 1 0,1-1 0,-1 1 0,1-1 0,-1 1 0,-1 4 0,-3 5 0,-2 5 0,0-1 0,2 1 0,0 0 0,1 0 0,0 1 0,2 0 0,0 0 0,1 0 0,0 0 0,3 27 0,-1-37-2,0 0 0,1 0 0,0 0 1,1 0-1,-1 0 0,2 0 0,-1-1 0,1 1 0,0-1 0,0 1 1,1-1-1,0 0 0,6 7 0,-6-9 2,0-1-1,0 0 1,0 0 0,0 0-1,1-1 1,-1 1 0,1-1 0,0 0-1,0 0 1,0-1 0,0 0-1,1 0 1,-1 0 0,1 0-1,-1-1 1,1 0 0,0 0 0,-1 0-1,8-1 1,-9 0 0,-1 1 0,1-2 0,0 1 0,-1 0 0,1-1 0,0 1 0,-1-1 0,1 0 0,-1-1 0,1 1 0,-1 0 0,5-3 0,-5 1 0,0 0 0,-1 0 0,1 0 0,0 0 0,-1 0 0,0-1 0,1 1 0,-1-1 0,-1 0 0,1 0 0,1-5 0,9-26 0,-2-1 0,9-55 0,-15 62 0,2-1 0,1 1 0,1 0 0,22-48 0,-28 71 0,1 0 0,1 1 0,-1 0 0,1 0 1,-1 0-1,1 0 0,1 0 0,-1 1 0,1 0 0,0 0 0,0 0 1,5-3-1,-3 4-2,0 0 0,0 1 0,0-1 0,0 1-1,1 1 1,-1 0 0,1 0 0,-1 0 0,13 1 0,-20 1 0,0 0 0,0 1 0,1-1 0,-1 0 1,0 0-1,0 0 0,0 1 0,-1-1 0,1 0 0,0 0 0,0 1 0,-1-1 0,1 0 0,-1 1 0,-5 4 3,-1-1 1,1 0-1,-1-1 0,0 0 1,-8 4-1,6-3 1,0 0 0,0 0 0,-16 13 0,13-6-2,1 0 0,0 0 0,1 1 0,0 1 0,1-1 0,1 2 0,0-1 0,1 1 0,0 0 0,1 1 0,1-1 0,1 1 0,0 0 0,1 1 0,0-1 0,2 0 0,0 1 0,0 0 0,2-1 0,4 27 0,-4-39 0,0 1 0,0-1 0,1 0 0,-1 0 0,1 0 0,0 0-1,1 0 1,-1 0 0,1-1 0,-1 1 0,1-1 0,0 1 0,0-1 0,5 4 0,-2-3 0,1 0 1,-1 0-1,0-1 0,1 0 1,0 0-1,0 0 0,14 2 1,3-1 2,1-1 0,-1-1 1,1-1-1,26-3 1,-45 1-4,0 1 1,0-1 0,0 0-1,0-1 1,0 1 0,0-1-1,0-1 1,-1 1 0,1-1-1,-1 0 1,1 0 0,-1 0-1,0-1 1,-1 1 0,1-1-1,0-1 1,-1 1 0,0-1-1,6-9 1,-4 5 2,-1 0-1,0-1 0,0 0 1,-1 0-1,-1 0 1,0-1-1,0 1 0,-1-1 1,0 1-1,0-19 1,-1 6-2,-1 0 0,0 0 0,-2-1 0,-1 1-1,-5-24 1,6 40-1,0 0 0,-1 1 0,1-1 0,-1 0 0,-1 1 0,1-1 0,-1 1 0,0 0 0,-1 0 0,1 1 0,-1-1 0,0 1 0,0 0 0,-1 0 0,0 1 0,0-1 0,0 1 0,0 1 0,0-1 0,-11-3 0,11 5 0,1 0 0,-1 0 0,0 1 0,0-1 0,0 1 0,0 1 0,-1-1 0,1 1 0,0 0 0,0 1 0,0-1 0,-11 3 0,13-1-2,0-1 1,1 1 0,-1-1 0,1 1-1,-1 0 1,1 0 0,0 0 0,0 1-1,0-1 1,0 1 0,0 0 0,1 0-1,-1 0 1,1 0 0,0 0 0,0 0-1,0 1 1,0-1 0,0 1 0,-1 5-1,-1 3 2,0 0 0,1 0-1,1 1 1,0-1 0,1 1 0,0-1-1,1 1 1,0-1 0,1 1 0,0-1-1,1 1 1,1-1 0,0 0-1,0 0 1,1 0 0,1 0 0,0 0-1,11 18 1,-4-15-2,-1-1 0,2 0 1,0-1-1,0 0 0,1-1 0,21 14 0,-24-20 2,0 1 0,1-1 0,-1-1 0,1 0 0,0-1 0,0 0 0,1-1 0,-1 0 0,1-1 0,12 1 0,-24-3 0,13 1 2,0-1 1,-1 0 0,1 0-1,20-5 1,-30 4-3,0 0 0,-1 0 0,1 0 0,0-1 0,-1 0 0,1 0 0,0 0 0,-1 0 0,0 0 0,0-1 0,0 0 0,0 1 0,0-1 0,0 0 0,-1-1 0,1 1 0,-1 0 0,0-1 0,2-4 0,2-4 3,-1-1 0,-1 0 1,0 0-1,-1 0 0,0 0 0,1-21 1,-3-82 8,-2 85-15,1 31 3,1-10 0,-1 0 0,0 0 0,-1 0 0,0 0 0,-1 1 0,0-1 0,0 0 0,-1 1 0,0 0 0,-1-1 0,-9-15 0,13 25 0,-2-1 0,2 10 0,0 17 0,5 132 0,-2-137 0,0 0 0,1 0 0,2 0 0,0 0 0,14 31 0,-17-45 0,2 5 0,1 0 0,0-1 0,1 1 0,11 14 0,-15-24 0,-1 1 0,0-1 0,1 1 0,0-1 0,-1 0 0,1 0 0,0 0 0,0 0 0,0 0 0,1-1 0,-1 0 0,0 1 0,1-1 0,-1 0 0,0-1 0,1 1 0,-1-1 0,1 1 0,-1-1 0,1 0 0,5-1 0,-6 0 0,0 0 0,0 0 0,0-1 0,0 1 0,0-1 0,0 0 0,0 0 0,0 0 0,-1 0 0,1 0 0,-1-1 0,0 1 0,0-1 0,0 1 0,0-1 0,0 0 0,0 0 0,-1 0 0,1 0 0,-1 0 0,0 0 0,1-5 0,4-10 0,-1 0 0,5-32 0,-4-12 0,-3-107 0,-3 102 0,-3 142 0,1 49 0,3-109 0,1-1 0,0 1 0,0-1 0,2 0 0,0 0 0,7 18 0,-5-20 0,-2 0 0,1-1 0,1 0 0,0 0 0,11 14 0,-15-22 0,1-1 0,-1 1 0,1-1 0,-1 0 0,1 0 0,0 0 0,0 0 0,0 0 0,0 0 0,0-1 0,0 1 0,1-1 0,-1 0 0,0 0 0,1 0 0,-1-1 0,1 1 0,-1-1 0,1 0 0,5 0 0,-7 0 0,0-1 0,0 1 0,0-1 0,0 1 0,-1-1 0,1 0 0,0 0 0,0 0 0,-1 0 0,1 0 0,0 0 0,-1 0 0,1-1 0,-1 1 0,0 0 0,1-1 0,-1 0 0,0 1 0,0-1 0,0 0 0,0 1 0,1-3 0,15-47 0,-15 46 0,9-48 0,8-85 0,7-31 0,-19 152 0,-7 16 0,0 1 0,0 0 0,0 0 0,0-1 0,0 1 0,1 0 0,-1 0 0,0-1 0,0 1 0,0 0 0,1 0 0,-1 0 0,0-1 0,0 1 0,1 0 0,-1 0 0,0 0 0,0 0 0,1 0 0,-1-1 0,0 1 0,0 0 0,1 0 0,-1 0 0,0 0 0,1 0 0,-1 0 0,0 0 0,1 0 0,-1 0 0,0 0 0,0 0 0,1 0 0,-1 0 0,0 0 0,1 0 0,-1 1 0,0-1 0,0 0 0,1 0 0,-1 0 0,0 0 0,0 1 0,1-1 0,-1 0 0,0 0 0,0 0 0,0 1 0,1-1 0,-1 0 0,0 0 0,0 1 0,0-1 0,0 0 0,0 0 0,1 1 0,-1-1 0,0 0 0,0 0 0,0 1 0,0 0 0,9 23 0,-1 1 0,0 1 0,-2 0 0,3 32 0,-3-23 0,13 132 0,-19-166 0,0-1 0,0 1 0,0-1 0,0 1 0,0-1 0,0 1 0,0-1 0,1 1 0,-1-1 0,0 1 0,0-1 0,0 1 0,1-1 0,-1 0 0,0 1 0,0-1 0,1 1 0,-1-1 0,0 0 0,1 1 0,-1-1 0,1 0 0,-1 1 0,0-1 0,1 0 0,-1 0 0,1 1 0,-1-1 0,1 0 0,-1 0 0,1 0 0,-1 0 0,1 0 0,-1 1 0,1-1 0,-1 0 0,1 0 0,-1 0 0,1 0 0,-1 0 0,1-1 0,-1 1 0,1 0 0,-1 0 0,1 0 0,-1 0 0,1-1 0,-1 1 0,0 0 0,1 0 0,-1-1 0,1 1 0,-1 0 0,0-1 0,1 1 0,-1 0 0,0-1 0,1 1 0,-1 0 0,1-1 0,6-10 0,0 0 0,-1 0 0,0 0 0,0-1 0,-1 1 0,-1-1 0,4-14 0,2-5 0,72-214 0,-69 218 0,-3 18 0,-9 9 0,-1 0 0,0 0 0,1 0 0,-1 0 0,1 0 0,-1 1 0,0-1 0,1 0 0,-1 0 0,0 0 0,1 1 0,-1-1 0,0 0 0,1 0 0,-1 1 0,0-1 0,0 0 0,1 1 0,-1-1 0,0 0 0,0 1 0,1-1 0,-1 0 0,0 1 0,0-1 0,0 1 0,0-1 0,0 0 0,0 1 0,0-1 0,0 1 0,0 0 0,7 27 0,-2 1 0,3 58 0,3 28 0,-9-102 0,1 1 0,1-1 0,0 0 0,1 0 0,0-1 0,9 16 0,-11-23 0,1 1 0,-1-1 0,1-1 0,1 1 0,-1-1 0,1 1 0,-1-1 0,1 0 0,0-1 0,1 1 0,-1-1 0,1 0 0,-1-1 0,1 1 0,0-1 0,11 3 0,4-1 0,0-1 0,0-1 0,34-2 0,-47 0 0,-1 0 0,0 0 0,0-1 0,0 0 0,0 0 0,-1-1 0,1 1 0,0-2 0,-1 1 0,1-1 0,-1 0 0,0 0 0,0-1 0,0 1 0,-1-1 0,1-1 0,-1 1 0,0-1 0,0 0 0,0 0 0,-1 0 0,0-1 0,0 0 0,0 0 0,-1 0 0,0 0 0,0 0 0,0-1 0,-1 1 0,0-1 0,2-11 0,1-9 0,-1-1 0,-2 0 0,0-1 0,-2 1 0,-5-43 0,4 66 0,1 1 0,-1-1 0,0 1 0,0-1 0,0 1 0,0-1 0,-1 1 0,0 0 0,0-1 0,0 1 0,0 0 0,-1 0 0,1 1 0,-1-1 0,0 1 0,0-1 0,-1 1 0,1 0 0,-1 0 0,1 0 0,-1 1 0,0-1 0,0 1 0,0 0 0,0 0 0,-1 0 0,1 0 0,0 1 0,-1 0 0,1 0 0,-1 0 0,1 1 0,-1-1 0,-8 1 0,9 0 0,1 0 0,0 1 0,-1-1 0,1 1 0,-1-1 0,1 1 0,0 0 0,0 0 0,0 1 0,-1-1 0,1 0 0,0 1 0,1 0 0,-1 0 0,0 0 0,-4 4 0,3-1 0,0-1 0,1 1 0,0-1 0,0 1 0,1 0 0,-1 0 0,1 0 0,0 1 0,-2 7 1,-1 9-7,2 1 0,0 0 0,2 45 0,1-60 2,0 2 4,1 0-1,1 1 0,-1-1 0,2 0 0,-1 0 0,2 0 1,-1 0-1,1-1 0,1 1 0,-1-1 0,2 0 1,-1-1-1,1 1 0,1-1 0,-1 0 0,1 0 0,16 12 1,-15-13-1,0-1 1,0-1 0,0 1-1,1-2 1,0 1 0,0-1-1,0 0 1,0-1 0,1 0-1,-1-1 1,1 0 0,0 0-1,0-1 1,0 0 0,-1-1-1,1 0 1,0 0 0,0-1-1,13-3 1,-19 3 0,0 0 0,0-1 0,-1 1 0,1-1 0,-1 0 0,1 0 0,-1 0 0,0-1 0,1 1 0,-1-1 0,-1 1 0,1-1 0,3-5 0,-1 2 0,0-1 0,-1-1 0,0 1 0,0-1 0,5-15 0,-2-1 0,-2 0 0,-1 0 0,3-37 0,-1-43 5,-4 0 1,-13-119-1,4 172-3,-3-1 0,-21-69-1,31 121 0,0-1 0,0 1 0,0-1-1,0 1 1,0-1 0,0 1 0,0 0-1,-1-1 1,1 1 0,0-1 0,0 1 0,0-1-1,0 1 1,-1 0 0,1-1 0,0 1-1,-1 0 1,1-1 0,0 1 0,0 0-1,-1-1 1,1 1 0,-1 0 0,1-1-1,0 1 1,-1 0 0,1 0 0,-1 0 0,1-1-1,-1 1 1,-5 12-6,1 26-14,-1 266 14,6-236 5,0-33 0,1 1 0,2-1 0,1 1 0,2-1 0,1 0 0,2-1 0,1 0 0,2 0 0,25 49 0,-33-77 0,0 0 0,0 0 0,0 0 0,1 0 0,0 0 0,0-1 0,1 0 0,-1 0 0,1 0 0,0-1 0,12 6 0,-15-8 0,0-1 0,-1 0 0,1 0 0,0 0 0,0-1 1,0 1-1,0-1 0,0 1 0,0-1 0,0 0 0,0 0 1,0 0-1,0-1 0,0 1 0,0-1 0,0 0 1,0 0-1,0 0 0,-1 0 0,1 0 0,0 0 0,-1-1 1,1 1-1,-1-1 0,1 0 0,-1 0 0,0 0 0,1 0 1,-1 0-1,0 0 0,-1-1 0,3-2 0,6-9 3,-1-1-1,-1 0 1,0 0 0,-1-1-1,-1 0 1,5-18-1,21-109-28,-11 41 34,-18 91-4,23-77 16,-23 78-20,1 0 1,1 1-1,0-1 1,0 1-1,1 0 1,8-10-1,-12 17 0,-1 0 0,1 0 0,-1 0 0,1 0 0,0 1 0,0-1 0,0 1 0,0-1 0,0 1 0,0 0 0,0 0-1,0 0 1,0 0 0,1 0 0,-1 0 0,0 1 0,1-1 0,-1 1 0,1 0 0,-1-1 0,1 1 0,-1 0 0,0 1 0,1-1 0,-1 0 0,1 1 0,-1-1 0,0 1 0,1 0 0,-1-1 0,0 1 0,0 0 0,0 1 0,1-1-1,-1 0 1,0 1 0,-1-1 0,1 1 0,2 2 0,6 5-4,-1 1 0,0 1 0,0 0 0,-1 0-1,10 19 1,-2 0 3,-1 0 0,-1 2 0,-1 0 0,11 48 0,-18-56 1,-2-1 0,0 1 0,-2 0 0,-1 0 0,0 0 0,-2 1 0,-5 30 0,4-47 0,0-1 1,0 1-1,-1-1 0,0 0 1,0 0-1,-1 0 0,0 0 1,0 0-1,-1-1 0,0 0 1,0 0-1,0 0 1,-1-1-1,0 0 0,0 0 1,0 0-1,-1-1 0,-11 7 1,9-6 0,0-1 1,0 0 0,0-1-1,-1 0 1,1 0 0,-1-1-1,0 0 1,1-1 0,-1 0 0,0-1-1,0 0 1,0 0 0,0-1-1,-15-3 1,21 3-3,0-1 0,0 0-1,1 0 1,-1 0 0,1-1 0,-1 1 0,1-1 0,0 0-1,0 0 1,0 0 0,0 0 0,0 0 0,1-1-1,0 1 1,0-1 0,0 1 0,0-1 0,0 0 0,1 0-1,-1 0 1,1 0 0,-1-5 0,-2-11-4,0 0-1,1 0 1,1-23 0,0 14-3,0 9 8,1 1-1,0 0 0,2-1 0,0 1 1,1 0-1,1 0 0,11-37 1,-14 56 0,1-1 0,-1 1 1,1-1-1,-1 1 0,1 0 1,-1-1-1,1 1 0,-1 0 1,1-1-1,-1 1 0,1 0 0,-1-1 1,1 1-1,0 0 0,-1 0 1,1 0-1,0 0 0,-1 0 1,1 0-1,-1 0 0,1 0 1,0 0-1,-1 0 0,1 0 1,0 0-1,-1 0 0,1 0 1,-1 1-1,1-1 0,0 0 1,-1 0-1,1 1 0,-1-1 0,1 0 1,-1 1-1,1-1 0,-1 1 1,1-1-1,-1 1 0,1-1 1,0 2-1,12 13 2,-1 1 0,18 31 0,11 14 5,-14-26 0,2-1 1,41 39-1,-57-62-6,1 0 1,-1-1-1,2 0 1,-1-1-1,1-1 1,1 0-1,0-1 1,31 9-1,-25-10-2,0-2-1,1 0 1,41 0 0,-59-4-18,-5 0 12,1 1 0,0-1 0,0 0-1,-1 0 1,1 0 0,0 0-1,0 0 1,0 0 0,-1 0-1,1 0 1,0 0 0,0 0 0,0 0-1,-1-1 1,1 1 0,0 0-1,0-1 1,-1 1 0,1 0-1,0-1 1,-1 1 0,1-1 0,0 1-1,-1-1 1,1 1 0,-1-1-1,1 1 1,-1-1 0,1 0-1,-1 1 1,1-1 0,-1 0-1,0 0 1,1 1 0,-1-1 0,0 0-1,1 0 1,-1 1 0,0-1-1,0 0 1,0 0 0,0 0-1,0 1 1,0-2 0,1-36-1274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18.4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32511,'0'0'192,"19"0"-176,25 0 0,23 0-16,13 2 0,8 11 0,9-8 0,-3 0 0,-14-3 0,-19-2 0,-22 0 0,-22 0 0,-45 0-80,-27 3-160,-12 7-1121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18.85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208 59 31102,'66'-59'1636,"-65"60"-1636,-1-1 1,0 0 0,1 0 0,-1 0 0,0 1-1,0-1 1,1 0 0,-1 1 0,0-1 0,0 0-1,1 0 1,-1 1 0,0-1 0,0 0 0,0 1-1,0-1 1,0 0 0,0 1 0,1-1 0,-1 0-1,0 1 1,0-1 0,0 1 0,0-1 0,0 0-1,0 1 1,0-1 0,0 0 0,-1 1 0,1-1-1,0 0 1,0 1 0,0-1 0,0 1 0,0 0 0,0 595-1,13-378 0,-12-218 0,-1 1 0,0 0 0,0-1 0,0 1 0,-1-1 0,1 1 0,0 0 0,0-1 0,0 1 0,0 0 0,-1-1 0,1 1 0,0-1 0,0 1 0,-1-1 0,1 1 0,0-1 0,-1 1 0,1-1 0,-1 1 0,1-1 0,-1 1 0,1-1 0,-1 0 0,1 1 0,-1-1 0,1 0 0,-1 1 0,1-1 0,-2 0 0,-19 1-2,11-1-1,-33 0-4,0-1 0,0-3 1,-63-12-1,92 11 7,36 9 0,28 5 0,0-1 0,82 2 0,-69-9 0,-24 1-3,-1-2 1,50-7-1,-81 5-115,0 1 0,-1-1-1,1 0 1,-1-1 0,0 1 0,0-1 0,0-1-1,0 1 1,7-6 0,10-11-4247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52.8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162 6 32383,'-9'-2'40,"0"1"0,-1 0 0,1 0-1,-1 1 1,1 0 0,-15 2 0,21-2-39,0 1 0,-1 0 0,1 0 1,0 0-1,-1 0 0,1 1 0,0-1 0,0 1 0,0 0 0,0 0 0,0 0 0,1 0 1,-1 1-1,1-1 0,-1 1 0,1-1 0,0 1 0,0 0 0,-3 5 0,0 5-4,1-1 0,0 1 0,1-1 1,1 1-1,0 0 0,0 0 0,2 0 0,-1 0 0,3 19 0,-2-27 3,1 0 0,-1 0 0,1-1 0,-1 1 0,1 0 0,1-1 0,-1 1 0,1-1 0,0 1 0,0-1 0,0 0 0,0 1 0,1-1 0,-1 0 0,1-1 0,0 1 0,1 0 0,-1-1 1,1 0-1,-1 0 0,9 6 0,-4-5 4,1 0 0,0 0 0,-1-1 0,2 0 0,-1-1 0,0 0 0,0 0 0,1-1 0,-1 0 0,14-1 0,-4 0 6,-8 1-6,0-1 1,-1-1-1,1 1 0,15-5 1,-23 5-4,0-1 1,0 0-1,0-1 1,0 1-1,-1 0 1,1-1-1,-1 0 1,1 1-1,-1-1 1,1 0-1,-1 0 1,0-1-1,0 1 1,0 0-1,0-1 1,0 1-1,-1-1 1,1 0-1,2-5 1,-1-1-2,0 0 0,-1-1 1,0 1-1,0-1 1,-1 0-1,0 1 1,-1-1-1,0 0 0,-1 0 1,0 1-1,0-1 1,-1 1-1,0-1 1,-5-12-1,5 16 0,0 1-1,0-1 1,-1 1 0,0-1 0,0 1-1,0 0 1,0 0 0,-1 0 0,0 1-1,0-1 1,0 1 0,-1 0 0,1 0-1,-1 0 1,0 1 0,0-1 0,0 1-1,-1 0 1,1 1 0,-1 0 0,1-1-1,-1 2 1,0-1 0,-6 0 0,9 1-31,0 1 0,0-1 0,0 1 0,0 0 0,0 0 0,0 1 0,1-1 0,-1 0 0,0 1 0,0 0 0,0 0 0,1 0 0,-1 0 0,0 0 0,1 0 1,-1 1-1,1-1 0,-1 1 0,1 0 0,0 0 0,0 0 0,-1 0 0,1 0 0,1 0 0,-1 0 0,0 1 0,1-1 0,-1 1 0,1-1 0,0 1 0,-1-1 0,1 1 0,0 0 0,0 4 1,-12 43-3332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19.37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94 105 31999,'9'-43'484,"-6"31"-390,0-1 1,1-23 0,-5 52-95,-1 0 0,0 0 0,-2 1 0,-6 19 0,-8 34 0,10 3 0,3 0 0,5 97 0,1-123 0,-1-16 0,2 0 0,1-1 0,1 1 0,2-1 0,11 40 0,-13-64 0,-2-15 0,-12-241 0,4 24 0,6 188 0,0 28 0,0-1 0,1 1 0,0-1 0,0 1 0,2-1 0,-1 1 0,1 0 0,1 0 0,6-14 0,-6 17 0,0 1 0,0 1 0,0-1 0,1 0 0,0 1 0,0 0 0,1 0 0,-1 1 0,1-1 0,0 1 0,0 1 0,0-1 0,1 1 0,12-5 0,-7 4 0,-1 1 0,1 0 0,0 0 0,0 1 0,0 1 0,0 0 0,1 1 0,13 1 0,-18-1 0,-1 1 0,0 1 0,0-1 0,0 1 0,0 0 0,-1 1 0,1-1 0,0 1 0,-1 1 0,0-1 0,0 1 0,0 0 0,0 1 0,8 7 0,-6-2 0,0 1 0,0-1 0,-1 1 0,-1 0 0,0 1 0,0 0 0,-2 0 0,1 0 0,-1 0 0,-1 1 0,0-1 0,-1 1 0,0 0 0,0 25 0,-2-24 0,-1-1 0,0 1 0,-1-1 0,-1 1 0,0-1 0,0 0 0,-2 0 0,1 0 0,-2 0 0,1-1 0,-2 0 0,0 0 0,0-1 0,-9 11 0,-3-2 3,0 0 0,-1-2 1,-1 0-1,0-2 0,-1 0 0,-44 23 0,46-29-36,-1-1 0,0-1-1,0-1 1,0 0 0,-1-2 0,0 0-1,0-2 1,-37 2 0,43-7-608,13-11-906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19.8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12 157 32287,'7'-52'415,"-5"47"-365,0 7-21,1 31-43,1 381 14,-22-281 0,7-63 0,11-114 0,0-58 0,13-105 0,-9 175 0,1 0 0,2 1 0,1 0 0,2 0 0,0 1 0,2 0 0,27-46 0,-33 67 0,0-1 0,1 1 0,0 0 0,0 0 0,1 1 0,17-14 0,-20 18 0,0 1 0,1-1 0,0 1 0,0 0 0,0 1 0,0 0 0,0 0 0,0 0 0,0 1 0,1-1 0,-1 2 0,13-1 0,-17 0-5,0 1 0,0 0 0,-1 1 0,1-1-1,0 0 1,0 0 0,0 1 0,-1-1 0,1 1 0,0 0 0,0-1 0,-1 1 0,1 0-1,-1 0 1,1 0 0,-1 0 0,1 0 0,-1 0 0,1 1 0,-1-1 0,0 0 0,0 1-1,0-1 1,0 1 0,0-1 0,0 1 0,0 0 0,0-1 0,0 1 0,-1 0-1,1 0 1,-1-1 0,0 1 0,1 0 0,-1 2 0,8 50-531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20.14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304 15 32047,'1'0'20,"-1"-1"0,-1 0 0,1 1 0,0-1 0,0 1 1,0-1-1,0 1 0,0-1 0,0 0 0,-1 1 0,1-1 0,0 1 1,0-1-1,-1 1 0,1-1 0,0 1 0,-1-1 0,1 1 0,-1 0 1,1-1-1,0 1 0,-1-1 0,1 1 0,-1 0 0,1-1 1,-1 1-1,0 0 0,1 0 0,-1-1 0,1 1 0,-2 0 0,-24 1 83,-26 18-162,36-11 62,1 0-1,0 2 1,0 0 0,1 0 0,1 2-1,-1-1 1,2 2 0,0 0 0,1 0-1,-14 21 1,17-22-3,1 0 0,1 0 0,0 0 1,1 1-1,1-1 0,-1 1 0,2 1 0,0-1 0,1 0 0,0 1 0,1-1 1,0 1-1,1 0 0,2 14 0,-1-24 0,0 0 0,0 0 0,0 0 0,0-1 0,1 1 0,-1-1 0,1 1 0,0-1 0,0 1 0,1-1 0,-1 0 0,1 0 0,-1 0 0,1 0 0,0-1 0,0 1 0,0-1 0,0 0 0,1 0 0,-1 0 0,1 0 0,-1 0 0,1-1 0,0 1 0,-1-1 0,1 0 0,6 0 0,11 3 0,0-1 0,1-1 0,39-2 0,-37 0 0,-7 0 3,1 0 0,0-1 0,-1-1 0,0-1 0,18-5 0,-29 7-20,-1-1-1,0-1 1,0 1-1,0 0 1,0-1 0,0 0-1,0-1 1,0 1-1,-1-1 1,0 1-1,0-1 1,0-1-1,0 1 1,-1 0-1,1-1 1,-1 0 0,0 0-1,-1 0 1,4-8-1,7-35-948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20.58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89 90 32559,'29'-59'208,"-28"59"-208,-1 6 0,0 1 0,-4 45 0,-2 0 0,-2 0 0,-3-1 0,-21 62 0,-22 112 0,50-145 0,5-85 0,-1 0 0,1 0 0,0 0 0,0 0 0,0 0 0,1 0 0,3-6 0,3-10 0,59-234 0,-50 174 0,5 0 0,37-94 0,-52 166 0,-1 11 0,5 22 0,60 166 0,83 251 0,-152-432-1,1-1-1,-1-1 1,0 1-1,0 0 1,-1 0-1,0 1 1,0-1-1,-1 0 1,0 0-1,-1 12 1,1-19-5,0-1 1,-1 1-1,1-1 1,0 1-1,0-1 0,0 1 1,-1-1-1,1 1 0,0-1 1,-1 0-1,1 1 1,0-1-1,-1 0 0,1 1 1,-1-1-1,1 0 1,0 1-1,-1-1 0,1 0 1,-1 0-1,1 0 1,-1 1-1,1-1 0,-1 0 1,1 0-1,-1 0 0,1 0 1,-1 0-1,-28 1-503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20.91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78 32399,'0'-7'240,"16"2"-160,31-5-64,14 0-16,8 2 32,-8-4-32,-5 4 0,-18-2 0,-10 8 0,-17-1-32,-11 1-656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1:55.3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52 32303,'-3'-12'147,"-5"-28"165,8 146-309,3 224-1,25 1-2,-26-309 0,-2-17-1,0 0 1,0 0-1,1 0 1,0 0-1,0 0 1,0-1-1,1 1 1,-1 0-1,3 5 1,-3-10-4,-1 0 0,0 0 0,0 0 0,0 0 0,0 0 0,0 0 1,1 0-1,-1 1 0,0-1 0,0 0 0,0 0 0,1 0 0,-1 0 0,0 0 1,0 0-1,0 0 0,1 0 0,-1 0 0,0 0 0,0 0 0,0 0 0,0 0 0,1 0 1,-1 0-1,0 0 0,0 0 0,0 0 0,1 0 0,-1 0 0,0-1 0,0 1 1,0 0-1,0 0 0,1 0 0,-1 0 0,0 0 0,0 0 0,0-1 0,0 1 1,0 0-1,1 0 0,-1 0 0,0 0 0,0-1 0,0 1 0,0 0 0,0 0 1,0 0-1,0 0 0,0-1 0,0 1 0,0 0 0,3-21-569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1:57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4 183 31182,'-1'-17'347,"0"7"-167,0 0 0,1 0 0,0 0 0,2-12 0,-2 19-168,1-1 0,0 1 0,0 0 0,0 0 1,1 0-1,-1 0 0,1 1 0,-1-1 0,1 0 0,0 1 0,0-1 0,0 1 0,0-1 1,1 1-1,-1 0 0,0 0 0,5-2 0,4-3-4,1 0-1,0 1 1,1 1-1,0 0 1,-1 1-1,2 0 1,15-2 0,1 2 0,1 1 0,32 1 0,-55 2-8,0 0 1,0 0-1,0 1 0,0 0 0,0 0 0,0 1 0,-1 0 0,1 0 0,-1 1 0,1 0 1,-1 0-1,0 1 0,0 0 0,0 0 0,-1 1 0,1 0 0,-1 0 0,0 0 0,-1 1 1,1 0-1,-1 0 0,0 0 0,5 10 0,-3-4 0,0 0 0,-1 0 0,-1 1 0,0 0 0,-1 0 0,0 1 0,-1-1 0,0 1 0,-1 0 0,-1 0 0,0 0 0,-1 0 0,-3 21 0,1-17 0,-1 0 0,-1-1 0,0 0 0,-2 0 0,0 0 0,-1-1 0,0 0 0,-1 0 0,-1-1 0,-13 18 0,-4-1 0,-2 0 0,-53 46 1,-71 45-7,81-68-8,71-55 14,0 0 0,0 0 0,0-1-1,0 1 1,0 0 0,0 0 0,0 0-1,0 0 1,0 0 0,0 0 0,0 0 0,0-1-1,0 1 1,0 0 0,0 0 0,0 0-1,0 0 1,0 0 0,0 0 0,0-1-1,0 1 1,0 0 0,0 0 0,0 0-1,0 0 1,0 0 0,0 0 0,0 0 0,0-1-1,0 1 1,0 0 0,0 0 0,0 0-1,0 0 1,-1 0 0,1 0 0,0 0-1,0 0 1,0 0 0,0 0 0,0-1 0,0 1-1,0 0 1,0 0 0,-1 0 0,1 0-1,0 0 1,0 0 0,0 0 0,0 0-1,0 0 1,0 0 0,0 0 0,-1 0 0,1 0-1,0 0 1,0 0 0,0 0 0,0 0-1,4-11 2,1 5 0,0 0-1,0 0 1,1 1-1,-1 0 1,1 0-1,0 1 1,0 0 0,1 0-1,-1 0 1,1 0-1,0 1 1,10-3-1,-3 2-17,1 1-1,0 0 0,1 1 1,-1 0-1,20 1 0,-34 1 10,8 0 144,24 0-139,-16-1 9,-1 1-1,1 1 1,28 4 0,-39-4-5,0 1 0,-1 0 0,1 0 0,-1 1 0,0-1 0,1 1 0,-1 0 0,0 0 0,-1 1 0,1-1 0,-1 1 0,1 0 0,-1 1 0,5 6 0,-2-2-1,-1 0 0,-1 0 0,0 1 0,0 0 0,-1 0 0,0 0 0,-1 0 0,0 0 0,2 13 0,-1 3 0,-2-1 0,-2 46 0,-1-62 0,-1 0 0,0 1 0,0-1 0,-1 0 0,-1 0 0,1-1 0,-1 1 0,-1-1 0,0 0 0,0 0 0,0 0 0,-1 0 0,0-1 0,-1 0 0,1 0 0,-1-1 0,-15 10 0,9-6 0,0-1 0,0-1 0,-1 0 0,0 0 0,-1-2 0,0 0 0,0-1 0,0 0 0,0-1 0,-18 2 0,24-5 0,-1 0 0,1-1 0,0 0 0,-1 0 0,1-1 0,0 0 0,-1-1 0,1 0 0,0-1 0,-13-5 0,18 6 0,1 0 0,-1 0 0,0-1 0,1 1 0,0-1 0,0 0 0,0 0 0,0 0 0,0 0 0,0-1 0,1 1 0,0-1 0,0 1 0,0-1 0,0 0 0,0 0 0,1 0 0,0 0 0,-1 0 0,2 0 0,-1-1 0,0 1 0,1 0 0,0 0 0,0-6 0,0 9 0,0 0 0,1 0 0,-1-1 0,1 1 0,-1 0 0,1 0 0,-1 0 0,1 0 0,-1 0 0,1 0 0,0 0 0,0 0 0,0 0 0,-1 0 0,1 0 0,0 0 0,0 0 0,0 1 0,0-1 0,0 0 0,1 1 0,-1-1 0,0 1 0,0-1 0,0 1 0,0-1 0,1 1 0,-1 0 0,0 0 0,0 0 0,1-1 0,-1 1 0,2 1 0,55-1 0,-36 1 0,-7-1 0,143-5 0,-132 3 0,0-2 0,0-1 0,-1-1 0,27-10 0,-29 7 0,0 0 0,-1-2 0,0 0 0,0-2 0,-1 0 0,-1-1 0,0-2 0,20-19 0,-27 21 0,-1-1 0,0 0 0,-1 0 0,-1-1 0,0-1 0,-1 1 0,-1-2 0,0 1 0,-2-1 0,0 0 0,5-25 0,-4-7 0,-2 0 0,-3-97 0,-2 88 0,0 31 0,-2 0 0,-8-52 0,8 70 0,-1 0 0,0 0 0,0 0 0,-1 0 0,0 1 0,-1 0 0,0-1 0,0 2 0,-1-1 0,-13-15 0,18 23 0,1 1 0,0-1 0,-1 1 0,1-1 0,-1 1 0,1-1 0,-1 1 0,1-1 0,-1 1 0,1-1 0,-1 1 0,1 0 0,-1-1 0,1 1 0,-1 0 0,0 0 0,1-1 0,-1 1 0,0 0 0,1 0 0,-1 0 0,1 0 0,-1 0 0,0 0 0,1 0 0,-1 0 0,0 0 0,1 0 0,-1 0 0,0 0 0,1 0 0,-1 0 0,0 1 0,1-1 0,-1 0 0,0 1 0,1-1 0,-1 0 0,1 1 0,-1-1 0,1 0 0,-1 1 0,1-1 0,-1 1 0,0 0 0,-1 3 0,0 0 0,0 0 0,1 0 0,-1 0 0,1 0 0,-2 5 0,-5 30 0,2 0 0,-2 74 0,10 87 0,0-151 0,-1-12 0,2 0 0,1 0 0,12 45 0,-13-70 0,0 0 0,1 0 0,0-1 0,1 0 0,0 0 0,1 0 0,0 0 0,1-1 0,0 0 0,1-1 0,0 1 0,0-1 0,18 14 0,-20-19 0,0-1 0,0 0 0,0 0 0,1 0 0,-1-1 0,1 0 0,0 0 0,0-1 0,-1 1 0,12-1 0,-13 0 0,-1-1 0,0 0 0,1-1 0,-1 1 0,0-1 0,1 1 0,-1-1 0,0-1 0,0 1 0,0 0 0,0-1 0,0 0 0,0 0 0,0 0 0,-1-1 0,1 1 0,-1-1 0,4-3 0,1-4 0,0-1 0,0-1 0,-2 0 0,1 1 0,-1-2 0,-1 1 0,0-1 0,5-21 0,16-115 0,-21 114 0,-1 5 0,8-46 0,-11 69 0,1 1 0,0 0 0,0-1 0,0 1 0,1 0 0,0 0 0,1 1 0,6-11 0,-7 14 0,0 0 0,1-1 0,-1 1 0,0 0 0,1 1 0,-1-1 0,1 0 0,0 1 0,0 0 0,-1 0 0,1 0 0,0 1 0,0-1 0,6 1 0,1-1 0,1 1 0,-1 0 0,20 4 0,-21 0 0,-10-4 0,0 1 0,0-1 0,0 0 0,0 0 0,0 0 0,0 0 0,0 1 0,0-1 0,0 0 0,0 0 0,0 0 0,1 0 0,-1 1 0,0-1 0,0 0 0,0 0 0,0 0 0,-1 0 0,1 1 0,0-1 0,0 0 0,0 0 0,0 0 0,0 0 0,0 1 0,0-1 0,0 0 0,0 0 0,0 0 0,0 0 0,0 1 0,-1-1 0,1 0 0,0 0 0,0 0 0,0 0 0,0 0 0,0 0 0,-1 0 0,1 0 0,0 1 0,0-1 0,0 0 0,0 0 0,-1 0 0,1 0 0,0 0 0,0 0 0,0 0 0,0 0 0,-1 0 0,1 0 0,0 0 0,0 0 0,-13 4 0,12-4 0,-10 4 0,1 0 0,-1 1 0,1 1 0,0-1 0,0 2 0,1-1 0,-1 1 0,2 1 0,-1-1 0,1 2 0,0-1 0,1 1 0,0 0 0,0 1 0,1-1 0,0 1 0,-5 14 0,1-4 0,2 0 0,1 1 0,0 0 0,2 1 0,0-1 0,2 1 0,0 0 0,0 26 0,3-42 0,0 0 0,0 0 0,1 0 0,0 0 0,0 0 0,0 0 0,4 8 0,-4-12 0,0 1 0,1-1 0,0 1 0,-1-1 0,1 1 0,0-1 0,0 0 0,0 0 0,0 0 0,1 0 0,-1 0 0,1-1 0,-1 1 0,1-1 0,-1 1 0,6 1 0,3 0 0,-1 0 0,1 0 0,1-1 0,-1 0 0,0-1 0,1 0 0,-1-1 0,14-1 0,-16 0 0,0 0 0,0 0 0,0-1 0,0 0 0,-1-1 0,1 0 0,-1 0 0,0-1 0,0 0 0,13-8 0,-14 6 0,-1-1 0,1 1 0,-1-1 0,0 0 0,-1 0 0,0-1 0,0 0 0,-1 0 0,0 0 0,0 0 0,-1 0 0,0-1 0,0 0 0,2-15 0,-2 1 0,0-1 0,-2 1 0,-1 0 0,-4-35 0,4 48 0,-2 1 0,0-1 0,0 1 0,0 0 0,-1 0 0,-1 0 0,0 0 0,0 0 0,0 1 0,-12-16 0,13 20 0,-1-1 0,0 1 0,0 0 0,0 1 0,-1-1 0,0 1 0,1-1 0,-1 1 0,0 1 0,0-1 0,-1 1 0,1 0 0,0 0 0,-1 0 0,1 1 0,-1 0 0,0 0 0,1 0 0,-9 1 0,12 0 0,0 0 0,0 0 0,0 0 0,0 1 0,0-1 0,0 1 0,0-1 0,0 1 0,0 0 0,0 0 0,0 0 0,0 0 0,1 0 0,-1 0 0,0 0 0,1 0 0,-1 1 0,-1 2 0,0-1 0,1 0 0,0 1 0,-1 0 0,1 0 0,1-1 0,-1 1 0,1 0 0,-2 7 0,0 7 0,0 0 0,2 0 0,0 25 0,1-34 0,0 1-1,1 0 0,0 0 0,1 0 0,0 0 0,0 0 0,1-1 0,0 1 0,1-1 1,0 0-1,1 0 0,-1 0 0,2 0 0,-1-1 0,1 0 0,1 0 0,-1 0 0,1-1 0,1 0 0,-1 0 0,1-1 0,0 0 0,1-1 0,-1 1 0,1-2 0,0 1 1,0-1-1,1-1 0,-1 1 0,1-2 0,0 1 0,0-1 0,0-1 0,20 1 0,-22-2 1,5 0 0,1 0 0,-1-1 0,25-4 0,-34 4 0,0-1 0,1 1 0,-1-1 0,0 0 0,1 0 0,-1-1 0,-1 1 0,1-1 0,0 0 0,0 0 0,-1 0 0,0 0 0,0-1 0,5-6 0,-1-1 3,-1 0 0,0 0 0,-1 0 0,0-1 0,-1 1 0,6-23 0,7-79 11,-9 51-17,-8 59 2,1 1 0,-1-1 1,1 1-1,-1-1 0,1 0 0,0 1 1,0 0-1,0-1 0,0 1 0,1-1 0,-1 1 1,1 0-1,-1 0 0,3-3 0,-2 4 1,-1 1-1,1-1 0,-1 0 0,1 1 0,0-1 0,-1 0 0,1 1 1,0 0-1,0-1 0,-1 1 0,1 0 0,0 0 0,0 0 0,-1 0 1,1 0-1,0 1 0,0-1 0,-1 1 0,1-1 0,0 1 1,-1-1-1,1 1 0,1 1 0,9 4 1,-1 0 0,0 2 0,0-1 0,17 17 0,-23-16 0,-9-8 0,2 0 0,-20-1 0,14 0 0,1 1 0,-1-1 0,0 1 0,1 1 0,-1 0 0,0 0 0,1 0 0,-1 1 0,1 0 0,0 0 0,-1 0 0,1 1 0,0 1 0,-7 4 0,7-2 0,0 0 0,1 1 0,-1-1 0,1 2 0,1-1 0,-1 1 0,1-1 0,1 2 0,0-1 0,0 0 0,-5 17 0,5-10 0,0 1 0,2-1 0,0 1 0,0-1 0,2 1 0,1 20 0,0-32 0,-1 1 0,1-1 0,0 1 0,1-1 0,-1 1 0,1-1 0,0 0 0,0 0 0,0 0 0,1 0 0,-1 0 0,1 0 0,0-1 0,0 1 0,0-1 0,1 0 0,-1 0 0,1 0 0,0 0 0,0-1 0,0 1 0,0-1 0,0 0 0,0 0 0,0-1 0,1 1 0,5 0 0,9 3 0,1 0 0,0-2 0,0-1 0,39 0 0,-52-1 0,0-1 0,0 0 0,0 0 0,-1-1 0,1 1 0,0-2 0,0 1 0,-1-1 0,1 0 0,-1 0 0,1-1 0,-1 0 0,0 0 0,0 0 0,0-1 0,-1 0 0,1 0 0,-1 0 0,0-1 0,7-7 0,-2-2 3,0-1 0,0 0 0,-2 0-1,0 0 1,-1-1 0,0 0 0,-1-1 0,-1 0 0,-1 1 0,4-29 0,-2-15-4,-3-105 1,-3 103 1,0 12-1,2 14 0,-3-1 0,0 0 0,-3 0 0,-9-46 0,8 104 0,3 503 0,4-269 0,3-242 0,-5-13 0,1 0 0,-1 0 0,0 0 0,1 0 0,-1 0 0,1 0 0,-1 0 0,1 0 0,-1 0 0,1 0 0,-1-1 0,1 1 0,-1 0 0,0 0 0,1 0 0,-1-1 0,1 1 0,-1 0 0,0 0 0,1-1 0,-1 1 0,0 0 0,1-1 0,-1 1 0,0 0 0,0-1 0,1 1 0,-1 0 0,0-1 0,0 1 0,0-1 0,1 1 0,-1-1 0,0 1 0,0-1 0,7-17 0,0 0 0,-1 0 0,-1-1 0,3-19 0,7-26 0,-3 20 0,28-62 0,-32 90 0,0 0 0,0 0 0,2 1 0,0 0 0,0 1 0,25-25 0,-31 35 0,0 1 0,0 0 0,0-1 0,1 2 0,-1-1 0,1 0 0,-1 1 0,1 0 0,0 0 0,0 0 0,0 0 0,0 1 0,1 0 0,-1 0 0,0 1 0,0-1 0,1 1 0,4 0 0,-8 1 0,0-1 0,0 1 0,0 0 0,0 0 0,0-1 0,0 1 0,-1 0 0,1 1 0,0-1 0,-1 0 0,1 0 0,-1 1 0,1-1 0,-1 1 0,0-1 0,0 1 0,1-1 0,-1 1 0,0 0 0,0 0 0,-1-1 0,1 1 0,0 0 0,-1 0 0,1 0 0,-1 0 0,1 0 0,-1 0 0,0 4 0,2 8 0,-1 1 0,-1 27 0,0-38 0,0 0 0,-1 1 0,1-1 0,-1 1 0,0-1 0,-1 1 0,1-1 0,-1 0 0,1 1 0,-1-1 0,-1 0 0,1 0 0,-1 0 0,-4 6 0,1-4 0,0-1 0,0 1 0,0-1 0,-1 0 0,1-1 0,-1 1 0,-10 4 0,2-3 0,0 0 0,0-1 0,0-1 0,-1 0 0,1-1 0,-1-1 0,-26 1 0,41-3 0,0 1 0,0-1 0,1 0 0,-1-1 0,0 1 0,0 0 0,1 0 0,-1 0 0,0 0 0,0 0 0,1-1 0,-1 1 0,0 0 0,1-1 0,-1 1 0,0-1 0,1 1 0,-1 0 0,1-1 0,-1 1 0,1-1 0,-1 0 0,1 1 0,-1-1 0,1 1 0,-1-1 0,1 0 0,-1-1 0,-1-21 0,2 16 0,0 6 0,0 1 0,0 0 0,0 0 0,0 0 0,0-1 0,-1 1 0,1 0 0,0 0 0,0-1 0,0 1 0,0 0 0,0 0 0,0 0 0,0-1 0,0 1 0,0 0 0,0 0 0,0-1 0,0 1 0,0 0 0,0 0 0,0 0 0,0-1 0,1 1 0,-1 0 0,0 0 0,0 0 0,0-1 0,0 1 0,0 0 0,0 0 0,1 0 0,-1 0 0,0-1 0,0 1 0,0 0 0,0 0 0,1 0 0,-1 0 0,0 0 0,0 0 0,0-1 0,1 1 0,-1 0 0,0 0 0,0 0 0,1 0 0,-1 0 0,0 0 0,0 0 0,0 0 0,1 0 0,-1 0 0,0 0 0,0 0 0,1 0 0,-1 0 0,0 0 0,0 0 0,0 1 0,1-1 0,1 0 0,3 2 0,0 0 0,0-1 0,0 1 0,0 1 0,0-1 0,0 1 0,-1 0 0,1 0 0,-1 0 0,6 6 0,42 46 0,-36-36 0,10 10 0,95 96 0,-105-112 0,0 0 0,1 0 0,0-2 0,0 0 0,1-1 0,27 10 0,-38-17-25,0-1 0,0 0 0,0-1-1,0 0 1,0 0 0,12 0 0,7-1-663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1:59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6 504 32239,'-3'62'539,"1"-21"-542,1 1-1,6 48 0,-4-86 4,0 0 0,0 1 0,1-1 0,-1 0 0,1 0 0,0 0 0,0 0 0,1 0 0,-1 0 0,1-1 0,0 1 0,-1-1 0,2 0 0,-1 0 0,0 0 0,1 0 0,-1 0 0,1-1 0,7 4 0,-7-4 0,-1-1 0,0 1 0,1-1 0,-1 0 0,1 0 0,-1 0 0,1-1 0,-1 1 0,1-1 0,0 0 0,-1 0 0,1 0 0,-1-1 0,1 1 0,0-1 0,-1 0 0,0 0 0,1 0 0,-1 0 0,1 0 0,-1-1 0,0 0 0,0 0 0,0 0 0,4-3 0,-1-1 0,1-2 0,-1 1 0,0-1 0,-1 0 0,0 0 0,0 0 0,-1-1 0,0 1 0,0-1 0,-1 0 0,3-14 0,2-15 0,6-56 0,-7-85 0,-7 127 0,2 1 0,2 0 0,14-69 0,-17 117 0,0-1 0,0 1 0,1-1 0,-1 1 0,1 0 0,-1 0 0,1-1 0,0 1 0,0 0 0,0 0 0,1 1 0,-1-1 0,1 0 0,-1 1 0,1 0 0,0-1 0,0 1 0,0 0 0,5-2 0,-5 3 0,0 0 0,0 1 0,0-1 0,0 1 0,0-1 0,0 1 0,1 0 0,-1 0 0,0 0 0,0 1 0,0-1 0,0 1 0,0-1 0,0 1 0,0 0 0,-1 0 0,1 1 0,0-1 0,0 1 0,-1-1 0,1 1 0,-1 0 0,5 4 0,3 4 0,-1 0 0,0 1 0,-1 0 0,0 0 0,-1 1 0,8 17 0,12 19 0,-27-49 0,0 1 0,0 0 0,-1 0 0,1 0 0,0 0 0,0 0 0,-1-1 0,1 1 0,0 0 0,0 0 0,-1 0 0,1 0 0,0 0 0,0 0 0,-1 0 0,1 0 0,0 0 0,-1 0 0,1 0 0,0 0 0,0 0 0,-1 0 0,1 0 0,0 0 0,0 1 0,-1-1 0,1 0 0,0 0 0,0 0 0,-1 0 0,1 0 0,0 1 0,0-1 0,0 0 0,-1 0 0,1 0 0,0 1 0,0-1 0,0 0 0,0 0 0,-1 1 0,1-1 0,0 0 0,0 0 0,0 1 0,0-1 0,0 0 0,0 0 0,0 1 0,0-1 0,0 0 0,0 1 0,0-1 0,0 0 0,0 0 0,0 1 0,0-1 0,0 0 0,0 0 0,0 1 0,0-1 0,1 0 0,-1 0 0,0 1 0,0-1 0,0 0 0,1 1 0,-24-8 0,22 7 0,-3-2 0,0 1 0,0 0 0,1 0 0,-1 0 0,0 0 0,0 1 0,0 0 0,0 0 0,0 0 0,0 0 0,0 0 0,0 1 0,0 0 0,1 0 0,-1 0 0,0 0 0,0 0 0,1 1 0,-1 0 0,1 0 0,-1 0 0,1 0 0,0 0 0,0 1 0,0-1 0,-5 6 0,2 1 0,0 0 0,0 0 0,1 1 0,0 0 0,0 0 0,1 0 0,1 0 0,-4 16 0,-1 7 0,2-1 0,1 2 0,2-1 0,1 0 0,1 1 0,5 34 0,-3-59 0,1 0 0,0 0 0,1 0 0,0-1 0,0 1 0,1 0 0,0-1 0,1 0 0,0 0 0,0-1 0,0 1 0,1-1 0,0 0 0,1 0 0,-1-1 0,1 0 0,1 0 0,-1-1 0,1 0 0,0 0 0,9 4 0,0-1 0,1 0 0,1-1 0,0 0 0,0-2 0,0 0 0,0-1 0,1-1 0,36 1 0,-52-4 0,1 0 0,-1-1 0,1 1 0,-1-1 0,1 1 0,-1-1 0,0-1 0,0 1 0,1 0 0,-1-1 0,0 0 0,0 0 0,0-1 0,-1 1 0,1-1 0,-1 1 0,1-1 0,-1 0 0,4-4 0,-3 0 0,1 0 0,-1 0 0,0 0 0,-1 0 0,0-1 0,0 0 0,0 0 0,-1 1 0,2-15 0,0-17 0,-1 0 0,-2-51 0,-2 42 0,2 30 0,-2 0 0,0 0 0,0 0 0,-2 0 0,-8-29 0,6 37 0,2 12 0,0 17 0,1 17 0,1 0 0,2-1 0,2 1 0,9 51 0,-9-77 0,0 0 0,0 0 0,1 0 0,1 0 0,0 0 0,0-1 0,0 1 0,11 11 0,-10-15 0,-1 0 0,1-1 0,0 0 0,0 0 0,0-1 0,1 1 0,-1-1 0,1-1 0,0 1 0,1-1 0,-1-1 0,0 1 0,10 1 0,-10-3 0,-1 1 0,0-1 0,1-1 0,0 1 0,-1-1 0,1 0 0,-1-1 0,1 1 0,6-3 0,-10 2 0,0 0 0,1 0 0,-1-1 0,0 1 0,0-1 0,0 0 0,0 0 0,-1 0 0,1 0 0,0-1 0,-1 1 0,1-1 0,-1 1 0,0-1 0,0 0 0,0 0 0,0 0 0,2-5 0,3-10 0,-1 0 0,0 0 0,-1 0 0,-2-1 0,4-36 0,-4-100 0,-4 95 0,1-31 0,0 69 0,0 61 0,0 977 0,-4-1241 0,2-143 0,4 330 0,2 0 0,1 0 0,3 0 0,13-42 0,-16 62 0,2 1 0,0 0 0,0 1 0,2 0 0,0 0 0,1 0 0,0 1 0,1 1 0,1 0 0,0 1 0,15-13 0,-25 24 0,0 0 0,0 0 0,0 1 0,1-1 0,-1 1 0,0-1 0,1 1 0,-1 0 0,1 0 0,-1 0 0,1 0 0,0 0 0,-1 1 0,1-1 0,0 1 0,0 0 0,-1 0 0,1 0 0,0 0 0,-1 0 0,1 1 0,0-1 0,0 1 0,-1-1 0,1 1 0,-1 0 0,1 0 0,-1 0 0,1 1 0,-1-1 0,1 1 0,-1-1 0,0 1 0,0 0 0,0-1 0,3 5 0,2 6 0,0 0 0,-1 1 0,0 0 0,-1 0 0,-1 0 0,0 0 0,0 1 0,1 21 0,-1-4 0,-2 0 0,-4 59 0,1-84 0,0 1 0,0 0 0,-1-1 0,0 1 0,0-1 0,-1 0 0,1 0 0,-1 0 0,-1 0 0,1 0 0,-1 0 0,0-1 0,0 0 0,-1 0 0,0 0 0,-9 8 0,-6 2 0,0-2 0,-1 0 0,-30 13 0,26-14 0,25-11 0,0-1-1,1 0 1,-1 0 0,0 0 0,0 0-1,0 0 1,0 0 0,0 0 0,0 0-1,0 0 1,0 0 0,0 0-1,0 1 1,0-1 0,0 0 0,0 0-1,0 0 1,0 0 0,0 0 0,0 0-1,0 0 1,0 1 0,0-1 0,0 0-1,0 0 1,0 0 0,0 0-1,0 0 1,0 0 0,0 0 0,0 0-1,0 1 1,0-1 0,0 0 0,0 0-1,0 0 1,0 0 0,0 0-1,0 0 1,0 0 0,0 0 0,-1 0-1,1 0 1,0 0 0,0 1 0,0-1-1,0 0 1,0 0 0,0 0 0,0 0-1,0 0 1,-1 0 0,1 0-1,0 0 1,0 0 0,0 0 0,0 0-1,0 0 1,9 0-10,-9 0 9,15-1 0,0 0 0,-1-2 1,1 1-1,-1-2 0,0 0 0,0-1 0,17-8 0,-9 2 8,0 0 0,-1-2 0,36-27 1,-43 27-8,0-1 1,0 0-1,-1-1 0,-1-1 1,-1 0-1,0-1 1,-1 0-1,-1 0 1,0-1-1,-1 0 1,-1-1-1,8-35 0,-7 15 0,-2 0 0,-2 0 0,-1 0 0,-2 0 0,-6-59 0,4 92 0,0-1 0,0 1 0,-1-1 0,0 1 0,0 0 0,-5-10 0,6 14 0,0-1 0,0 1 0,-1-1 0,0 1 0,1 0 0,-1 0 0,0 0 0,0 0 0,0 0 0,0 0 0,0 0 0,-1 0 0,1 1 0,0-1 0,-1 1 0,-4-2 0,6 3 0,1 0 0,-1-1 0,1 1 0,-1 0 0,1 0 0,0 0 0,-1 0 0,1 0 0,-1 0 0,1 0 0,-1 0 0,1 0 0,0 0 0,-1 0 0,1 0 0,-1 0 0,1 0 0,0 1 0,-1-1 0,1 0 0,0 0 0,-1 0 0,1 0 0,-1 1 0,1-1 0,0 0 0,0 0 0,-1 1 0,1-1 0,0 0 0,-1 1 0,1-1 0,0 0 0,0 1 0,0-1 0,-1 0 0,1 1 0,0-1 0,0 1 0,0-1 0,0 0 0,0 1 0,0-1 0,0 1 0,0-1 0,0 0 0,0 1 0,0-1 0,0 1 0,0-1 0,0 1 0,-3 33 0,1-1 0,3 36 0,0-11 0,2-4 0,3-1 0,2 0 0,25 87 0,-12-56 0,-18-72 0,14 47 0,-17-57 0,1 0 0,-1 0 0,1-1 0,0 1 0,0 0 0,0 0 0,0-1 0,0 1 0,0-1 0,1 1 0,-1-1 0,0 1 0,1-1 0,-1 0 0,1 1 0,0-1 0,-1 0 0,1 0 0,0 0 0,0-1 0,-1 1 0,1 0 0,0-1 0,3 2 0,-3-3 0,-1 1 0,1-1 0,-1 1 0,0-1 0,1 1 0,-1-1 0,0 0 0,1 1 0,-1-1 0,0 0 0,0 0 0,0 0 0,0 0 0,0 0 0,0 0 0,0-1 0,0 1 0,0 0 0,-1 0 0,1-1 0,0 1 0,-1 0 0,1-1 0,-1 1 0,1-1 0,-1 1 0,0 0 0,1-3 0,2-5 0,50-180 0,-7 23 0,-44 160 0,20-47 0,-21 51 0,-1 0 0,1 0 0,0 0 0,0 1 0,1-1 0,-1 0 0,0 1 0,1-1 0,-1 0 0,1 1 0,-1 0 0,1-1 0,0 1 0,-1 0 0,1 0 0,0 0 0,0 0 0,0 0 0,0 0 0,0 1 0,3-2 0,-3 3 0,-1-1 0,0 1 0,0 0 0,0 0 0,0-1 0,1 1 0,-1 0 0,0 0 0,0 0 0,-1 0 0,1 0 0,0 0 0,0 0 0,0 0 0,-1 1 0,1-1 0,-1 0 0,1 0 0,-1 1 0,1-1 0,-1 0 0,0 1 0,1-1 0,-1 0 0,0 3 0,7 43 0,-6-40 0,3 169 0,-5-113 0,1-59 0,0-1 0,0 0 0,0 1 0,0-1 0,0 1 0,1-1 0,-1 0 0,1 0 0,0 1 0,0-1 0,0 0 0,1 0 0,-1 0 0,1 0 0,0 0 0,0 0 0,0-1 0,0 1 0,0 0 0,0-1 0,1 0 0,-1 1 0,1-1 0,0 0 0,-1 0 0,1-1 0,0 1 0,0-1 0,0 1 0,0-1 0,1 0 0,-1 0 0,0 0 0,0-1 0,1 1 0,-1-1 0,0 1 0,5-1 0,1 0 0,-1 0 0,1 0 0,0 0 0,-1-1 0,1 0 0,0-1 0,10-3 0,-14 3 0,0-1 0,0 0 0,0 0 0,-1 0 0,1 0 0,-1-1 0,1 1 0,-1-1 0,0 0 0,-1-1 0,1 1 0,4-8 0,3-5 0,-1 0 0,-1-1 0,-1 0 0,0-1 0,-1 1 0,6-29 0,-7 15 0,-1 0 0,-2 0 0,-1-39 0,-1 65 0,-1 0 0,-1-1 0,1 1 0,-1 0 0,0 0 0,0 0 0,-1 0 0,-3-9 0,4 13 0,0 1 0,0-1 0,-1 0 0,1 0 0,-1 1 0,1-1 0,-1 1 0,0-1 0,1 1 0,-1-1 0,0 1 0,0 0 0,0 0 0,0 0 0,0 0 0,0 0 0,0 1 0,0-1 0,0 1 0,-1-1 0,1 1 0,0 0 0,0 0 0,-1 0 0,-1 0 0,1 0 0,1 1 0,0-1 0,0 1 0,-1-1 0,1 1 0,0 0 0,0 0 0,0 0 0,0 0 0,0 0 0,0 0 0,0 1 0,1-1 0,-1 0 0,0 1 0,1 0 0,-1-1 0,1 1 0,-1 0 0,1 0 0,0 0 0,0 0 0,0 0 0,0 0 0,0 0 0,0 0 0,1 0 0,-1 1 0,1-1 0,-1 3 0,-2 11 0,1 0 0,1 0 0,0 20 0,1-24 0,-1 14 0,1 0 0,2 0 0,0 0 0,2-1 0,12 44 0,-14-61 0,1 1 0,0-2 0,1 1 0,0 0 0,0-1 0,0 1 0,1-1 0,0 0 0,1-1 0,0 1 0,-1-1 0,2 0 0,-1 0 0,1-1 0,0 0 0,0 0 0,0-1 0,1 0 0,0 0 0,0-1 0,9 3 0,-11-4 0,1 0 0,-1 0 0,1-1 0,-1 0 0,1 0 0,-1-1 0,1 0 0,0 0 0,-1 0 0,1-1 0,0 0 0,8-3 0,-10 2 0,-1 0 0,0 0 0,0 0 0,0-1 0,0 0 0,-1 0 0,1 0 0,-1 0 0,0 0 0,0-1 0,0 0 0,0 1 0,0-1 0,-1 0 0,0 0 0,1 0 0,1-9 0,9-23 0,-2-2 0,9-59 0,-15 66 0,1 0 0,2 0 0,0 1 0,26-57 0,-32 84 0,-1 1 0,0-1 0,1 1 0,-1 0 0,1 0 0,0-1 0,0 1 0,0 0 0,0 1 0,0-1 0,0 0 0,3-1 0,-4 3 0,0 0 0,0-1 0,0 1 0,-1 0 0,1 0 0,0 0 0,0 0 0,0 0 0,0 1 0,0-1 0,0 0 0,-1 0 0,1 0 0,0 1 0,0-1 0,0 1 0,-1-1 0,1 0 0,0 1 0,0-1 0,-1 1 0,1 0 0,0-1 0,-1 1 0,1-1 0,-1 1 0,1 0 0,-1 0 0,1-1 0,-1 1 0,1 0 0,-1 0 0,0-1 0,1 1 0,-1 0 0,0 0 0,0 0 0,0 0 0,1 1 0,6 24 0,-1 1 0,0 0 0,-2 0 0,0 28 0,10 61 0,-11-103 0,0 0 0,1 0 0,0 0 0,1 0 0,0-1 0,10 16 0,-12-23 0,1 0 0,0 0 0,1 0 0,-1-1 0,1 1 0,0-1 0,0 0 0,0 0 0,0-1 0,1 0 0,0 0 0,-1 0 0,1-1 0,0 1 0,0-2 0,11 3 0,0-1 0,0-1 0,-1-1 0,1 0 0,0-1 0,18-3 0,-33 3 0,0 0 0,0 0 0,0-1 0,0 1 0,0 0 0,0-1 0,0 0 0,0 0 0,0 1 0,0-1 0,0 0 0,0 0 0,-1-1 0,1 1 0,0 0 0,-1-1 0,1 1 1,-1 0-1,1-1 0,-1 0 0,0 1 0,0-1 0,0 0 0,2-3 0,-1-2-11,0 1 1,-1-1 0,0 0-1,0 0 1,-1 1-1,0-12 1,0-35-222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2:00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36 32639,'-16'0'5,"1"0"-1,-1 1 1,0 1 0,1 0-1,-30 9 1,39-9-4,0 1 0,1-1 0,-1 1 0,1 0 0,0 1 0,0-1 0,0 1 0,0 0 0,1 0 0,-1 1 1,1-1-1,0 1 0,1 0 0,-1 0 0,1 0 0,0 0 0,0 1 0,-2 6 0,3-8-1,0 0 1,1-1-1,-1 1 0,1 0 1,0 1-1,0-1 0,1 0 1,-1 0-1,1 0 0,0 0 1,0 1-1,0-1 0,0 0 1,1 0-1,0 0 0,0 0 0,0 0 1,0 0-1,1 0 0,-1 0 1,1 0-1,0 0 0,0-1 1,1 1-1,-1-1 0,1 1 1,-1-1-1,1 0 0,0 0 1,0-1-1,1 1 0,-1 0 1,1-1-1,-1 0 0,1 0 1,5 3-1,8 2 2,-1-1 1,1-1-1,-1 0 1,1-1-1,1-1 1,-1 0-1,27-1 1,-44-2-3,17 2 5,0-2-1,0 0 1,0-1 0,-1-1 0,29-6-1,-41 6-3,0 1 0,1-1-1,-1 0 1,0 0 0,0 0 0,0-1-1,-1 1 1,1-1 0,-1 0 0,1 0-1,-1 0 1,0-1 0,0 1 0,0-1-1,-1 1 1,1-1 0,-1 0-1,0 0 1,0 0 0,0 0 0,-1-1-1,1 1 1,-1 0 0,0-1 0,0 1-1,0-8 1,0 4-1,-1 1 0,1-1 0,-1 1 0,0-1 0,-1 1 0,0-1 0,0 1 0,-1 0 0,0 0 0,0-1 0,-1 1 0,1 0 0,-1 1 0,-1-1 0,0 1 0,0-1 0,0 1 0,0 0 0,-1 0 0,0 1 0,0 0 0,-1-1 0,0 2 0,1-1 0,-2 1 0,1 0 0,0 0 0,-1 0 0,0 1 0,0 0 0,0 1 0,0-1 0,0 1 0,0 1 0,-1-1 0,1 1 0,-13 0 0,12 0-8,1 1 1,-1 0-1,0 0 1,1 0-1,-1 1 0,1 0 1,-1 1-1,1-1 1,-1 1-1,1 1 0,0 0 1,-12 5-1,-21 28-293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2:02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34 341 31711,'8'-47'467,"-3"18"-272,0-1-1,-1-34 1,-47 625-190,34-483-5,5-45 0,6-43 0,8-45 0,29-250 0,-29 201 0,26-124 0,-26 299 0,1-3 0,3 0 0,3-1 0,50 126 0,-65-188 0,0 0 0,1-1 0,0 1 0,0 0 0,0-1 0,0 1 0,1-1 0,-1 0 0,1 0 0,6 4 0,-9-7 0,0-1 0,0 1 0,1 0 0,-1 0 0,0-1 0,1 1 0,-1-1 0,1 1 0,-1-1 0,0 0 0,1 0 0,-1 1 0,1-1 0,-1 0 0,1 0 0,-1 0 0,3-1 0,-2 0 0,0 0 0,0 1 0,0-1 0,-1 0 0,1-1 0,0 1 0,0 0 0,-1 0 0,1-1 0,-1 1 0,1-1 0,-1 0 0,0 1 0,0-1 0,1 0 0,0-2 0,5-10 0,0-1 0,-1 0 0,0 0 0,-1 0 0,3-17 0,13-88 0,-15 77 0,1-5 0,-2 8 0,2 1 0,1 0 0,15-40 0,-14 66 0,-1 15 0,-6 1 0,0-1 0,0 1 0,-1 0 0,1-1 0,-1 1 0,0 0 0,2 6 0,11 37 0,-2 1 0,-2 1 0,-2 0 0,2 73 0,-15 143 0,5-263-1,0 1 0,0-1 0,1 1 0,-1-1 0,0 0 0,1 1 0,-1-1 0,1 1 0,-1-1 0,1 0 0,0 1 0,0-1 0,0 0 0,-1 0 0,1 0 0,0 0 0,0 0 0,1 0 0,-1 0 0,0 0 0,2 2 0,1-1 0,1 0 0,-1 0 0,0 0 0,1-1 0,-1 1-1,1-1 1,5 1 0,-2-1 1,1 0 0,-1-1 0,0 0 0,1 0-1,-1-1 1,0 0 0,1 0 0,9-3 0,-13 1 0,0 1 0,0-1 0,0-1 0,-1 1 0,1 0 0,-1-1 0,0 0 0,0 0 0,0-1 0,0 1 0,-1-1 0,5-7 0,2-7 0,17-40 0,-12 16 4,11-49 0,-17 56 4,1 0 0,25-57 0,-34 91-8,1-1 0,-1 0 0,1 1 0,0-1 0,0 1 0,0-1 0,0 1 0,0 0 0,0 0 0,1 0 0,-1 0 0,0 0 0,1 1 0,0-1 0,-1 1 0,1-1 0,0 1 0,5-1 0,-1 0 0,1 1-1,-1 1 0,1-1 0,0 1 0,-1 0 0,10 2 1,-18-2-1,1 0 1,0 0-1,-1 0 1,1 1 0,-1-1-1,1 0 1,0 0 0,-1 0-1,1 1 1,-1-1-1,1 0 1,0 1 0,-1-1-1,1 0 1,0 1-1,0-1 1,-1 0 0,1 1-1,0-1 1,0 1-1,0-1 1,-1 0 0,1 1-1,0-1 1,0 1-1,0-1 1,0 1 0,0-1-1,0 0 1,0 1-1,0-1 1,0 1 0,0-1-1,0 1 1,0-1 0,0 1-1,0-1 1,0 0-1,1 1 1,-1-1 0,0 1-1,0-1 1,0 0-1,1 1 1,-1-1 0,0 1-1,0-1 1,1 0-1,-1 1 1,0-1 0,1 0-1,-1 0 1,0 1-1,1-1 1,-1 0 0,1 0-1,-1 0 1,0 1-1,1-1 1,-1 0 0,1 0-1,-1 0 1,1 0 0,-1 0-1,1 0 1,-1 0-1,1 0 1,-15 7-2,-12 4 8,1 1 1,-39 25-1,56-31-4,0 1-1,0 0 0,0 0 1,1 1-1,0 0 0,0 0 1,1 1-1,0 0 0,0 0 1,-6 16-1,5-6-1,1 0 0,0 1 0,2-1 0,1 1 0,0 0 0,1 1 0,1-1 0,4 36 0,-3-52 0,0 0 0,1 0 0,0 0 0,0 0 0,0 0 0,1 0 0,-1 0 0,1 0 0,0 0 0,0-1 0,0 1 0,1-1 0,-1 1 0,1-1 0,0 0 0,0 0 0,0 0 0,0-1 0,0 1 0,1-1 0,-1 0 0,1 1 0,0-2 0,-1 1 0,1 0 0,0-1 0,0 1 0,0-1 0,5 0 0,13 3 0,0 0 0,1-2 0,-1-1 0,28-1 0,-23-1 0,-19 1 0,1 0 0,0-1 0,0 0 0,0 0 0,-1-1 0,1 0 0,-1-1 0,0 0 0,1 0 0,9-6 0,-14 6 0,1 0 0,-1 0 0,1-1 0,-1 0 0,0 0 0,0 0 0,-1 0 0,1-1 0,-1 1 0,0-1 0,0 0 0,0 0 0,-1 0 0,0 0 0,0 0 0,0-1 0,1-7 0,1-6 0,-1 0 0,-2 0 0,1 0 0,-2 0 0,-1 0 0,0 0 0,-1 0 0,-6-24 0,6 34 0,-1 0 0,1 0 0,-2 0 0,1 1 0,-1-1 0,0 1 0,-1 0 0,0 0 0,0 0 0,-1 1 0,0 0 0,0 0 0,-1 0 0,1 1 0,-2 0 0,1 0 0,0 1 0,-17-9 0,21 12 0,0 1 0,0-1 0,-1 1 0,1 0 0,-1 0 0,1 0 0,-1 1 0,1-1 0,-1 1 0,1-1 0,-1 1 0,0 1 0,1-1 0,-1 0 0,1 1 0,-1 0 0,1 0 0,-1 0 0,1 0 0,-6 3 0,5-2 0,1 1 0,0-1 0,1 1 0,-1 0 0,0 0 0,1 0 0,-1 0 0,1 0 0,0 1 0,0-1 0,1 1 0,-1-1 0,1 1 0,-1 0 0,1 0 0,0-1 0,0 1 0,0 5 0,0 3-3,-1 0 0,2 0 0,0 0 0,0 0 1,1 0-1,0 1 0,1-1 0,1-1 0,0 1 0,0 0 0,1-1 0,1 1 0,10 18 1,-10-22 0,0-1 1,0 0 0,1 0 0,0 0 0,0-1-1,0 0 1,1-1 0,0 1 0,0-1 0,1 0 0,-1-1-1,1 0 1,0 0 0,0-1 0,1 1 0,-1-2 0,1 0-1,-1 0 1,19 2 0,-20-3 1,1-1 0,0 1 0,0-2 0,-1 1 0,1-1 0,13-3 0,-16 3 0,-1-1 0,0 0 0,1 0 0,-1 0 0,0 0 0,0-1 0,-1 0 0,1 0 0,0 0 0,-1 0 0,0 0 0,5-6 0,7-14 3,0 0 0,-1-1 0,-2 0 1,11-28-1,-15 30-4,2 0 1,1 1 0,0 0-1,2 0 1,21-26-1,-32 44 0,1 0 0,0 0-1,1 1 1,-1-1 0,0 1 0,1 0-1,-1 0 1,1 0 0,0 0-1,0 0 1,0 1 0,7-2 0,-1 2-2,-1 0 1,1 0-1,0 1 1,11 1-1,-20-1 3,0 0-1,0 0 1,0 0 0,0 0-1,0 0 1,0 0 0,0 0-1,0 1 1,0-1 0,0 0-1,0 1 1,0-1 0,0 1-1,0-1 1,0 1-1,0-1 1,0 1 0,-1 0-1,1-1 1,0 1 0,0 0-1,-1 0 1,2 1 0,1 24-6,-3-23 7,-1-2 1,-1 0 0,1 0 1,-1 0-1,1 0 1,-1 0-1,1 0 1,-1-1-1,0 1 0,1 0 1,-1-1-1,0 1 1,0-1-1,1 0 1,-1 0-1,-3 1 0,-3 0 5,-2 1-6,1 1 0,0 0 0,0 1 0,0 0 0,1 0 0,-1 1 0,1 0 0,0 0 0,0 1 0,1 0 0,0 0 0,0 1 0,0 0 0,1 0-1,0 1 1,0 0 0,-8 15 0,7-8-1,1 0 0,0 0 0,1 0 0,0 1 0,2 0 0,0 0-1,1 0 1,0 0 0,1 31 0,1-43 0,1 0 0,-1 0 0,1 0 0,0 0 0,0 0 0,0 0 0,0 0 0,1 0 0,-1 0 0,1 0 0,0-1 0,0 1 0,1-1 0,-1 1 0,1-1 0,-1 0 0,1 0 0,0 0 0,0-1 0,1 1 0,-1-1 0,0 1 0,1-1 0,0 0 0,-1 0 0,1-1 0,8 3 0,1 0 0,1-1 0,-1-1 0,1 0 0,0-1 0,-1 0 0,1-1 0,19-2 0,-29 1 0,0 1 0,0-1 0,1 0 0,-1 0 0,0-1 0,0 1 0,0-1 0,0 0 0,0 0 0,0 0 0,-1-1 0,1 1 0,-1-1 0,1 0 0,-1 0 0,4-5 0,-2 2 0,0-1 0,-1 0 0,0 0 0,0-1 0,-1 1 0,0-1 0,0 0 0,2-9-1,0-15 7,0 1-1,-2-1 1,-2-49-1,-1 67 1,0-440-1,-1 584-5,3 187 0,0-290 0,0 0 0,1 0 0,2-1 0,1 1 0,1-1 0,11 27 0,-14-44 0,1 1 0,0-1 0,0-1 0,1 1 0,0-1 0,0 0 0,1 0 0,9 8 0,-10-11 0,-1-1 0,1 0 0,0-1 0,0 1 0,0-1 0,1 0 0,-1-1 0,1 1 0,-1-1 0,1-1 0,0 1 0,0-1 0,9 0 0,-9 0 0,0-1 0,-1 0 0,1 0 0,0 0 0,0-1 0,0 0 0,0-1 0,-1 0 0,1 0 0,-1 0 0,1-1 0,-1 0 0,8-4 0,-9 2 0,0 1 0,0-1 0,0 0 0,-1 0 0,1 0 0,-1 0 0,-1-1 0,1 0 0,-1 0 0,0 0 0,0 0 0,-1 0 0,3-12 0,1-10 0,-1 1 0,-1-1 0,-2 0 0,-1 0 0,-1 0 0,-7-52 0,5 65 0,0 0 0,-1 1 0,-1-1 0,0 1 0,-1 0 0,-1 0 0,0 0 0,0 1 0,-2-1 0,1 2 0,-2-1 0,-11-13 0,18 24 0,0 0 0,0 1 0,0-1 0,0 0 0,0 1 0,0-1 0,0 1 0,-1-1 0,1 1 0,0 0 0,-1 0 0,0 0 0,-4-1 0,5 2 0,1 0 0,-1 0 0,0 0 0,1 1 0,-1-1 0,0 0 0,1 1 0,-1-1 0,0 1 0,1-1 0,-1 1 0,1 0 0,-1 0 0,1-1 0,-1 1 0,-1 2 0,-1 1 0,0 1 0,0-1 0,1 1 0,0-1 0,0 1 0,0 0 0,0 0 0,1 1 0,0-1 0,0 0 0,-1 8 0,-5 23 0,3 1 0,1 0 0,2 0 0,4 73 0,-1-96 0,1-1 0,0 0 0,1 0 0,0 0 0,1 0 0,0 0 0,1-1 0,1 0 0,0 0 0,0 0 0,1-1 0,14 17 0,-15-21 0,1 0 0,0 0 0,1 0 0,-1-1 0,1 0 0,1 0 0,-1-1 0,1 0 0,0-1 0,0 0 0,0 0 0,1-1 0,-1 0 0,1-1 0,0 0 0,-1 0 0,13 0 0,-10-1 0,0-1 0,0 0 0,0 0 0,0-1 0,0-1 0,21-6 0,-28 6 0,0 0 0,0-1 0,0 1 0,0-1 0,0-1 0,-1 1 0,0-1 0,1 1 0,-1-1 0,-1-1 0,1 1 0,-1 0 0,1-1 0,-1 0 0,0 1 0,3-11 0,3-5 0,-1-1 0,-1 0 0,-2 0 0,6-31 0,4-94 0,-1 10 0,-13 129 0,1-7 0,0-1 0,1 1 0,1 1 0,0-1 0,8-15 0,-12 27 0,1 1 0,-1 0 0,1-1 0,0 1 0,-1 0 0,1 0 0,0-1 0,0 1 0,0 0 0,0 0 0,0 0 0,0 0 0,0 0 0,0 1 0,0-1 0,0 0 0,1 0 0,-1 1 0,0-1 0,1 1 0,-1-1 0,0 1 0,1-1 0,-1 1 0,0 0 0,1 0 0,-1 0 0,1 0 0,-1 0 0,0 0 0,1 0 0,-1 0 0,1 0 0,-1 1 0,0-1 0,1 0 0,-1 1 0,0-1 0,1 1 0,-1 0 0,0 0 0,2 1 0,2 1 0,0 1 0,-1 0 0,1 0 0,-1 1 0,0-1 0,-1 1 0,1 0 0,4 8 0,5 15 0,-1 1 0,-1 0 0,-1 0 0,-2 1 0,-1 0 0,-2 1 0,0-1 0,-2 1 0,-2 43 0,-1-66 0,0 0 0,0 0 0,-1-1 0,0 1 0,-1-1 0,0 1 0,0-1 0,-3 8 0,2-10 0,1-1 0,-1 1 0,-1 0 0,1-1 0,0 0 0,-1 0 0,0 0 0,0 0 0,0-1 0,-1 1 0,1-1 0,-6 3 0,-4 1 0,0-1 0,0 0 0,-1 0 0,0-2 0,0 0 0,0-1 0,-1 0 0,1-1 0,-1-1 0,1 0 0,-1-1 0,1-1 0,-22-3 0,31 2 0,0 0 0,-1 0 0,1 0 0,0 0 0,1-1 0,-1 0 0,0 0 0,1-1 0,-1 0 0,1 0 0,0 0 0,1 0 0,-1-1 0,1 0 0,0 0 0,0 0 0,0 0 0,1-1 0,-1 1 0,1-1 0,1 0 0,-1 0 0,1 0 0,0 0 0,0 0 0,-1-14 0,1 12 0,1-1 0,0 0 0,1 0 0,-1 1 0,1-1 0,1 0 0,0 0 0,0 0 0,1 1 0,0-1 0,1 1 0,-1-1 0,2 1 0,-1 0 0,1 0 0,0 0 0,1 1 0,0-1 0,9-9 0,-10 13 0,0 1 0,0 0 0,0 0 0,1 0 0,-1 0 0,1 1 0,0-1 0,0 1 0,0 1 0,0-1 0,0 1 0,0 0 0,0 0 0,1 0 0,-1 0 0,0 1 0,0 0 0,1 1 0,-1-1 0,0 1 0,1 0 0,-1 0 0,0 0 0,0 1 0,0 0 0,0 0 0,-1 0 0,1 0 0,0 1 0,-1 0 0,1 0 0,5 6 0,67 71-5,-44-44 11,62 53 0,-85-80-14,0-1-1,1-1 0,0 0 1,1-1-1,0 0 0,0 0 1,0-1-1,1-1 0,-1 0 1,26 4-1,7-6-239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53.1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37 28781,'30'3'2914,"12"-3"-2290,16 0-320,8 0-224,0 0-48,-2-7-32,-11-1 0,-12-2 0,-16 8-16,-14-3-176,-11-3-2129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2:04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1 511 31903,'0'34'101,"0"26"135,7 63 1,-5-105-210,1 0 0,0 0 0,1-1-1,1 0 1,1 1 0,0-2 0,2 1 0,14 25 0,-21-41-27,0 1 0,0-1 0,0 1 0,0-1 0,0 0 0,1 1 0,-1-1 0,0 0 0,1 0 0,-1 0 0,1 0 0,-1 0 0,1 0 0,-1-1 0,1 1 0,0 0 0,-1-1 0,1 1-1,0-1 1,0 0 0,-1 1 0,1-1 0,0 0 0,0 0 0,-1 0 0,3-1 0,-2 1 0,1-1 1,-1 0-1,0 0 0,0 0 0,1 0 0,-1 0 1,0 0-1,0-1 0,0 1 0,0-1 0,0 1 1,-1-1-1,1 0 0,0 0 0,-1 0 0,0 0 0,2-2 1,7-14 2,-1-2-1,0 1 1,-2-1 0,7-26 0,15-89-5,-12 48 3,-17 86-1,4-24 0,2-1 0,1 1 0,1 1 0,1-1 0,1 1 0,23-39 0,-31 59-1,1 0 1,0 1-1,0 0 0,1-1 1,-1 1-1,1 0 1,0 1-1,0-1 0,-1 1 1,2-1-1,-1 1 0,0 0 1,0 1-1,1-1 0,-1 1 1,1 0-1,-1 0 0,1 0 1,-1 1-1,1-1 1,0 1-1,-1 0 0,1 1 1,5 0-1,-8-1 1,-1 0-1,1 1 1,-1-1 0,1 0 0,-1 1-1,1-1 1,-1 1 0,0-1-1,1 1 1,-1 0 0,0-1 0,1 1-1,-1 0 1,0 0 0,0 0 0,0 0-1,0 0 1,0 0 0,0 0-1,0 0 1,0 1 0,0-1 0,0 2-1,10 34-8,-9-28 9,0-6 3,-1-2 10,-3-3-12,1 1 1,0 0-1,0 0 0,-1 0 1,1 0-1,-1 0 0,1 0 1,-1 1-1,1-1 0,-1 0 1,-2 0-1,-2-1-1,-1 0 0,0 1 0,0-1 0,0 1 0,0 1 0,0-1 0,0 1 0,0 0 0,0 1 0,-1 0 0,2 0 0,-1 1 0,0-1 0,0 1 0,0 1 0,1-1 0,-1 1 0,1 1 0,0-1 0,0 1 0,0 0 0,0 0 0,1 1 0,-9 7 0,5 0 0,0 0 0,1 0 0,0 0 0,1 1 0,0 0 0,1 1 0,1-1 0,0 1 0,0 1 0,-1 13 0,1-4 0,2 0-1,1 0 1,1 0-1,1 0 1,4 33-1,-3-51 1,0-1-1,0 1 1,1 0-1,0-1 0,0 1 1,0-1-1,0 1 0,1-1 1,0 0-1,0 0 1,1 0-1,-1-1 0,1 1 1,0-1-1,0 0 1,0 0-1,1 0 0,-1-1 1,1 1-1,0-1 1,0 0-1,0 0 0,11 3 1,-5-2 0,1-1 0,-1 0 1,1 0-1,0-2 1,0 1-1,0-1 0,0-1 1,0 0-1,0-1 0,21-4 1,-26 3-1,0 0 1,0 0-1,-1 0 1,1-1 0,-1 0-1,0 0 1,1-1-1,-2 0 1,1 0-1,0 0 1,-1-1 0,0 0-1,0 0 1,0 0-1,-1-1 1,1 1 0,-1-1-1,-1 0 1,1 0-1,-1 0 1,0-1-1,-1 1 1,1-1 0,1-8-1,1-9 0,0 1 0,-2-1 0,0 0-1,-2 0 1,-3-43 0,1 57 0,0 1 0,-1-1 0,0 0 0,-1 1 0,0 0 0,0 0 0,-1 0 0,0 0 0,-1 0 0,-5-8 0,8 14 0,0 0 0,0 0 0,-1 0 0,1 0 0,0 1 0,-1-1 0,0 1 0,1 0 0,-1 0 0,0 0 0,0 0 0,0 0 0,-1 1 0,1-1 0,0 1 0,-1 0 0,1 0 0,-1 0 0,1 0 0,-1 1 0,1 0 0,-1-1 0,1 1 0,-1 0 0,1 1 0,-1-1 0,1 1 0,-1-1 0,1 1 0,-1 0 0,-3 2 0,4-2 0,1 1-1,0-1 1,-1 1 0,1-1-1,0 1 1,0 0 0,0 0-1,0 0 1,0 0 0,1 0-1,-1 0 1,1 0 0,-1 1-1,1-1 1,0 0 0,0 1-1,0-1 1,0 1 0,0 0-1,0 4 1,-1 5-2,0 1 0,1-1-1,1 16 1,0-19 2,0-2 0,0-1 0,1 0 0,0 0 0,0 0 0,0 1 0,1-1-1,0 0 1,0-1 0,0 1 0,1 0 0,0-1 0,0 1 0,1-1 0,5 7 0,-3-5 0,0-1-1,1 0 1,0 0 0,0-1 0,0 0 0,1 0-1,0-1 1,-1 1 0,13 3 0,-4-3 0,0 0 0,0-1 0,0-1 0,1 0 0,-1-1 0,1-1 0,0 0 0,0-1 0,-1-1 0,28-6 0,-34 5 2,0-1 0,-1-1 0,0 0 0,0 0 1,0-1-1,0 0 0,-1-1 0,0 0 0,0 0 0,0 0 0,-1-1 0,0-1 0,0 1 0,-1-1 0,0 0 0,0 0 0,-1-1 0,0 0 0,0 0 0,4-12 0,0-4-1,0-1 0,-2 0 1,-1 0-1,-1 0 0,-1-1 0,1-38 0,-5 58-1,1-142 0,-2 123 0,-2 0 0,0 0 0,-11-40 0,14 66 0,-10-24 0,9 23 0,1 1 0,0 0 0,0-1 0,-1 1 0,1 0 0,0-1 0,0 1 0,-1 0 0,1-1 0,0 1 0,-1 0 0,1 0 0,-1-1 0,1 1 0,0 0 0,-1 0 0,1 0 0,-1 0 0,1 0 0,0-1 0,-1 1 0,1 0 0,-1 0 0,1 0 0,-1 0 0,1 0 0,0 0 0,-1 0 0,1 1 0,-1-1 0,1 0 0,-1 0 0,1 0 0,0 0 0,-1 0 0,1 1 0,-1-1 0,1 0 0,0 0 0,-1 1 0,1-1 0,0 0 0,-1 0 0,1 1 0,0-1 0,0 1 0,-1-1 0,1 0 0,0 1 0,0-1 0,0 0 0,-1 1 0,1-1 0,0 1 0,0-1 0,0 1 0,0-1 0,0 1 0,-7 15 0,1 1 0,0 0 0,2 0 0,-5 33 0,5-31 0,-10 92 0,5 0 0,7 147 0,2-153 0,12 278 0,-3 156 0,-10-514 0,-1-1 0,-1 0 0,-1 1 0,-1-1 0,-1-1 0,-1 1 0,-1-1 0,-1 0 0,-20 35 0,26-53 0,0-1 0,0 0 0,0 0 0,-1 0 0,1-1 0,-1 1 0,0-1 0,0 0 0,-1 0 0,1 0 0,0-1 0,-1 0 0,0 1 0,1-1 0,-1-1 0,-6 2 0,7-2 0,1 0 0,-1-1 0,0 0 0,1 0 0,-1 0 0,1 0 0,-1-1 0,1 1 0,-1-1 0,1 0 0,0 0 0,-1 0 0,1-1 0,0 1 0,0-1 0,0 0 0,0 1 0,0-1 0,0-1 0,0 1 0,0 0 0,1-1 0,-4-4 0,-5-8 0,1-1 0,1 0 0,0 0 0,1 0 0,1-1 0,1-1 0,0 1 0,1-1 0,-3-27 0,2 6 0,3-1 0,1 1 0,4-58 0,1 71 0,2 0 0,0 0 0,2 1 0,1-1 0,1 2 0,1-1 0,1 1 0,1 1 0,29-42 0,2 6 0,3 3 0,70-68 0,-86 92-64,3 2 0,0 1 0,2 2 0,0 1 0,57-30 0,-71 45-1537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2:07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251 474 32175,'1'-2'17,"-1"1"1,0-1 0,0 1-1,0-1 1,0 1 0,-1-1-1,1 1 1,0-1 0,0 1-1,-1-1 1,1 1 0,-1 0-1,0-1 1,1 1 0,-1 0 0,0-1-1,0 1 1,1 0 0,-1 0-1,0-1 1,-1 1 0,1 0-1,0 0 1,0 0 0,0 0-1,-2 0 1,-1 0-12,0 0 1,0 0-1,0 0 1,0 1-1,0 0 1,0 0-1,0 0 0,0 0 1,-8 2-1,4-1-6,0 2 0,0-1 1,1 1-1,-1 0 0,1 0 0,-1 1 0,1 0 0,0 1 0,1-1 0,-1 1 0,1 0 0,0 1 0,0 0 1,1 0-1,-1 0 0,2 0 0,-1 1 0,0 0 0,-4 10 0,1-1-2,0 0 1,2 0-1,-1 1 0,2 0 1,0 0-1,2 0 0,-1 0 1,0 20-1,3-21 3,0-1-2,0 0 1,1 1 0,1-1-1,0 0 1,4 18 0,-4-29 0,0-1 1,0 1-1,0-1 1,1 1 0,0-1-1,-1 1 1,1-1-1,0 0 1,1 0-1,-1 0 1,1 0-1,-1 0 1,1-1 0,0 1-1,0-1 1,0 0-1,0 0 1,0 0-1,1 0 1,-1 0 0,0-1-1,1 1 1,0-1-1,-1 0 1,8 1-1,12 1 3,0-1-1,1-2 0,22-1 0,-24 0 5,-16 1-6,0 0 0,1-1 0,-1 1 0,0-1 0,0-1 0,0 1 0,0-1-1,0 0 1,0-1 0,0 1 0,0-1 0,-1 0 0,0-1 0,1 1 0,-1-1 0,0 0-1,-1 0 1,1-1 0,-1 1 0,0-1 0,0 0 0,0 0 0,-1-1 0,0 1 0,0-1-1,0 0 1,0 1 0,-1-1 0,0 0 0,-1 0 0,1-1 0,0-8 0,-1-5-1,0 0 1,-1 1-1,-1-1 0,-1 0 1,-1 1-1,-1-1 1,-1 1-1,0 0 1,-1 0-1,-1 0 1,-18-31-1,19 38 0,2 4 0,0 1 0,0-1 0,1 0 0,0 1 0,-4-16 0,7 23 0,0-1 0,0 1 0,0 0 0,0-1 0,0 1 0,0 0 0,0-1 0,0 1 0,0 0 0,0-1 0,1 1 0,-1 0 0,0-1 0,0 1 0,0 0 0,0 0 0,0-1 0,1 1 0,-1 0 0,0-1 0,0 1 0,0 0 0,1 0 0,-1-1 0,0 1 0,1 0 0,-1 0 0,0 0 0,0 0 0,1-1 0,-1 1 0,0 0 0,1 0 0,-1 0 0,0 0 0,1 0 0,-1 0 0,0 0 0,1 0 0,-1 0 0,0 0 0,1 0 0,-1 0 0,0 0 0,1 0 0,-1 0 0,0 0 0,1 0 0,-1 0 0,156-4-31,-107 5 31,1-2-1,61-10 1,-92 8 0,-14 3 1,0 0-1,0-1 1,0 0-1,0 0 0,0 0 1,0 0-1,-1-1 0,1 0 1,0 0-1,-1 0 1,1-1-1,4-3 0,-8 5 3,0-1-1,-1 0 0,1 0 0,0 0 0,-1 1 1,1-1-1,-1 0 0,0 0 0,1 0 1,-1 0-1,0 0 0,-1-3 0,2 4-2,-1 0 0,0 0 0,0 0 0,0 0 0,0 0 0,0 0 0,0 0-1,-1 1 1,1-1 0,0 0 0,0 0 0,-1 0 0,1 0 0,0 0 0,-1 0 0,1 1 0,-1-1-1,1 0 1,-1 0 0,1 1 0,-1-1 0,-1 0 0,1 1 0,0 1 0,-1 0 0,1-1 0,0 1 0,0 0 0,0 0 0,0 0 0,0 0 0,0 0 0,0 0 0,0 1 0,0-1 0,0 0 0,1 0 0,-1 1 0,0-1 0,1 0 0,-1 1 0,1-1 0,-1 0 0,1 1 0,0-1 0,0 1 0,0 1 0,-2 3 0,-23 95 0,-20 198 0,35-215 0,-35 703 0,45-787 0,0-1 0,0 1 0,0 0 0,0 0 0,0 0 0,0 0 0,0 0 0,-1 0 0,1 0 0,0 0 0,0 0 0,0 0 0,0 0 0,0 0 0,0 0 0,0 0 0,-1 0 0,1 0 0,0 0 0,0 0 0,0 0 0,0 0 0,0 0 0,0 0 0,0 0 0,-1 0 0,1 0 0,0 0 0,0 0 0,0 0 0,0 0 0,0 0 0,0 0 0,0 0 0,-1 0 0,1 0 0,0 0 0,0 0 0,0 0 0,0 1 0,0-1 0,0 0 0,0 0 0,0 0 0,0 0 0,0 0 0,0 0 0,0 0 0,0 0 0,-1 1 0,1-1 0,0 0 0,0 0 0,0 0 0,0 0 0,0 0 0,0 0 0,0 1 0,0-1 0,0 0 0,0 0 0,1 0 0,-8-14 0,0-25 0,3-1 0,1-1 0,6-78 0,-2 73 0,3-12 0,2 1 0,3-1 0,26-93 0,77-159 0,-30 135 0,-69 153 0,1 0 0,1 1 0,1 0 0,1 1 0,23-22 0,-34 36 0,1 1 0,0 0 0,0 0 0,0 0 0,0 1 0,0 1 0,1-1 0,9-2 0,-14 5 0,-1 0 0,0 1 0,0-1 0,1 1 0,-1 0 0,1-1 0,-1 1 0,0 0 0,1 1 0,-1-1 0,0 0 0,1 1 0,-1-1 0,0 1 0,0 0 0,1-1 0,-1 1 0,0 0 0,0 1 0,0-1 0,0 0 0,0 0 0,0 1 0,0-1 0,-1 1 0,1 0 0,-1 0 0,1-1 0,-1 1 0,1 0 0,-1 0 0,2 4 0,3 8 0,-1 0 0,0 1 0,0 0 0,-2 0 0,0 0 0,2 25 0,-5 94 0,0-125 0,-1 0 0,-1 0 0,0-1 0,0 1 0,-1 0 0,0-1 0,0 0 0,-1 1 0,0-2 0,-1 1 0,1 0 0,-2-1 0,1 0 0,-1 0 0,0 0 0,0-1 0,-8 6 0,-11 8 0,-1-1 0,-1-2 0,-39 19 0,46-25 0,4 1-6,16-11 5,0-1 1,0 0 0,0 0-1,0 1 1,0-1-1,0 0 1,0 0 0,0 1-1,0-1 1,0 0 0,1 0-1,-1 0 1,0 1 0,0-1-1,0 0 1,0 0-1,0 1 1,0-1 0,1 0-1,-1 0 1,0 0 0,0 0-1,0 1 1,0-1 0,1 0-1,-1 0 1,0 0-1,0 0 1,0 0 0,1 0-1,-1 0 1,0 1 0,0-1-1,1 0 1,-1 0 0,0 0-1,0 0 1,1 0-1,-1 0 1,38 2-26,-32-2 25,4 0 1,24 1 0,1-2 0,-1-1 0,59-12 0,-82 11 0,-1 0 0,1-1 0,-1 0 0,0 0 0,0-1 0,0-1 0,-1 0 0,0 0 0,0 0 0,0-2 0,-1 1 0,0-1 0,-1 0 0,1 0 0,11-19 0,-11 14 2,-1-1 0,0-1 0,-1 0 0,0 1 0,-1-2 0,-1 1 0,5-31 0,-4-2 10,-3-62 1,-2 89-11,0 19-2,-3-23 5,3 25-5,0-1 0,-1 0 0,1 0 0,-1 1 0,1-1 0,-1 1 0,1-1 0,-1 1 0,0-1 0,1 1 0,-1-1 0,1 1 0,-1-1 0,0 1 0,0 0 0,1-1 0,-1 1 0,0 0 0,0-1 0,1 1 0,-1 0 0,0 0 0,0 0 0,0 0 0,1 0 0,-1 0 0,-1 0 0,1 1 0,0-1 0,0 1 0,0 0 0,0 0 0,0 0 0,0 0 0,0 0 0,0 0 0,0 0 0,0 0 0,1 0 0,-1 0 0,0 0 0,1 0 0,-1 0 0,1 1 0,0-1 0,-1 0 0,1 0 0,0 1 0,-1-1 0,1 0 0,0 1 0,0-1 0,1 3 0,-3 3 0,-2 27 0,1-1 0,2 54 0,1-51 0,0-20-3,1 0 0,0 1 0,1-1 0,1 0 0,1 0 0,0-1-1,1 1 1,10 23 0,-12-33 3,0 0 0,1-1 0,-1 1 0,1-1-1,0 0 1,0 0 0,1 0 0,-1-1 0,1 1 0,0-1-1,1 0 1,-1-1 0,1 1 0,-1-1 0,1 0-1,0 0 1,0-1 0,0 0 0,1 0 0,-1 0 0,0-1-1,1 0 1,11 1 0,-10-2 0,0 1 0,1-1 0,-1-1 0,0 0 0,0 0 0,12-3 0,-16 2 0,-1 1 0,0-1 0,0 1 0,0-1 0,-1 0 0,1-1 0,0 1 0,-1 0 0,1-1 0,-1 1 0,0-1 0,0 0 0,0 0 0,0 0 0,0 0 0,-1 0 0,1 0 0,1-6 0,8-26 0,-1-1 0,7-53 0,8-29 0,-20 102 0,0 0 0,1 0 0,0 1 0,17-29 0,-19 40 0,-1 0 0,0 0 0,1 0 0,0 0 0,0 1 0,0-1 0,1 1 0,-1 0 0,1 1 0,0-1 0,-1 1 0,1 0 0,10-3 0,-12 4 0,0 0 0,0 0 0,-1 1 0,1-1 0,0 1 0,0 0 0,0 0 0,0 0 0,0 0 0,-1 0 0,1 1 0,0-1 0,0 1 0,-1 0 0,1 0 0,0 0 0,-1 0 0,1 0 0,0 1 0,-1-1 0,0 1 0,1-1 0,-1 1 0,0 0 0,0 0 0,0 0 0,0 0 0,2 3 0,1 5 0,0 0 0,-1 0 0,1 0 0,-2 1 0,0-1 0,0 1 0,-1 0 0,0 0 0,0 12 0,-1 111 0,-2-75 0,1 10 0,0-66 0,0-1 0,1 1 0,-1-1 0,1 1 0,-1-1 0,1 0 0,0 0 0,0 1 0,0-1 0,1 0 0,-1 0 0,0 0 0,1 0 0,-1 0 0,1 0 0,0 0 0,0-1 0,0 1 0,0 0 0,0-1 0,0 0 0,0 1 0,0-1 0,0 0 0,0 0 0,1 0 0,2 0 0,6 3 0,0-1 0,0-1 0,1 0 0,17 1 0,-28-3 0,22 2 0,1-1 0,-1-1 0,44-5 0,-60 3 0,0 0 0,0 0 0,0 0 0,0 0 0,0-1 0,-1 0 0,0-1 0,1 0 0,-1 0 0,0 0 0,-1 0 0,1-1 0,-1 0 0,0 0 0,0-1 0,7-10 0,-5 5 0,-1 0 0,-1 0 0,0 0 0,0 0 0,-1-1 0,-1 0 0,0 0 0,3-19 0,-4 8 0,-1-1 0,-1 1 0,-4-35 0,4 51 1,-1 0-1,-1 0 1,1 0 0,-1 0 0,0 0-1,-1 1 1,0-1 0,0 1 0,0 0-1,-1 0 1,0 0 0,0 0 0,0 1-1,-6-6 1,6 7 0,-1 0 0,1 1 0,-1 0 1,0 0-1,0 0 0,0 0 0,0 1 0,0 0 0,-1 0 1,1 0-1,-1 1 0,1 0 0,-1 0 0,0 0 0,1 0 1,-1 1-1,-9 1 0,11 0-1,1-1 0,0 1 0,-1 0 0,1 0 0,0 1 0,0-1 0,0 1 0,0-1 0,0 1 0,1 0 0,-1 0 0,0 0 0,1 1 0,-1-1 0,1 1 0,0-1 0,0 1 0,0 0 0,0 0 0,0-1 0,1 1 0,0 1 0,-1-1 0,1 0 0,0 0 0,-1 5 0,-2 8 0,0 1 0,1 0 0,-1 34 0,3-31-1,1 0-1,1 0 1,0 0 0,1 0-1,2 0 1,7 26-1,-10-41 2,1 1-1,0-1 0,0 0 0,1 0 0,-1 0 1,1 0-1,0-1 0,1 1 0,-1-1 0,1 0 1,0 0-1,0 0 0,0 0 0,0-1 0,1 0 1,0 1-1,-1-2 0,1 1 0,0 0 0,0-1 1,1 0-1,-1 0 0,0-1 0,1 0 0,-1 1 1,1-2-1,9 1 0,-10 0 3,0-1 0,0 0 1,0 0-1,0-1 0,1 1 0,-1-1 0,0 0 1,0 0-1,0-1 0,0 0 0,6-3 0,-8 3-1,1-1-1,-1 0 1,1 0-1,-1 0 0,0-1 1,0 1-1,-1-1 1,1 1-1,-1-1 0,1 0 1,-1 0-1,0 0 1,1-5-1,4-14 0,-1 0 0,-1-1 0,0 1 0,-2-1 0,-1 0 0,-1 0 0,-3-35 0,1 13 0,1 46 0,0 0 0,0 0 0,0 0 0,0 0 0,0 0 0,0 0 0,0 0 0,0 0 0,-1 0 0,1 0 0,0 0 0,0 0 0,0 0 0,0 0 0,0 0 0,0 0 0,0 0 0,0 0 0,0 0 0,0 0 0,0 0 0,0 0 0,0 0 0,-1 0 0,1 0 0,0 0 0,0 0 0,0 0 0,0 0 0,0 0 0,0 0 0,0-1 0,0 1 0,0 0 0,0 0 0,0 0 0,-3 11 0,-1 17 0,1 0 0,1 1 0,2-1 0,5 52 0,-4-73 0,1-1 0,-1 1 0,1 0 0,0 0 0,1-1 0,0 1 0,0-1 0,0 0 0,1 0 0,-1 0 0,1 0 0,1-1 0,-1 1 0,1-1 0,0 0 0,0 0 0,1-1 0,6 5 0,-3-4 0,-1-1 0,1 0 0,-1 0 0,1-1 0,0 0 0,1-1 0,-1 1 0,0-2 0,1 0 0,-1 0 0,1 0 0,15-2 0,-21 0 0,-1 0 0,1 0 0,-1 0 0,0 0 0,0-1 0,0 1 0,0-1 0,0 0 0,0 0 0,0 0 0,0 0 0,-1 0 0,1-1 0,-1 1 0,1-1 0,-1 0 0,0 1 0,0-1 0,-1 0 0,1 0 0,0-1 0,-1 1 0,0 0 0,2-6 0,3-11 0,-1 0 0,6-40 0,-11 57 0,10-117 0,-7-181 0,-4 227 0,0 34 0,-1 0 0,-11-64 0,4 89 0,9 15 0,0 0 0,-1 0 0,1 0 0,-1 0 0,1 0 0,-1 0 0,1 0 0,0 0 0,-1 0 0,1 0 0,-1 0 0,1 0 0,0 1 0,-1-1 0,1 0 0,-1 0 0,1 0 0,0 1 0,-1-1 0,1 0 0,0 0 0,-1 1 0,1-1 0,0 0 0,0 1 0,-1-1 0,1 0 0,0 1 0,0-1 0,0 0 0,-1 1 0,1-1 0,0 1 0,0-1 0,0 0 0,0 1 0,0-1 0,0 1 0,0-1 0,0 1 0,0 0 0,-6 20 0,1 0 0,0 0 0,2 1 0,-1 24 0,2 99 0,2-101 0,0-1 0,0 24 0,10 87 0,-7-132 0,0-1 0,2-1 0,1 1 0,0-1 0,2 1 0,0-2 0,1 1 0,16 22 0,-21-36 0,0-1 0,0 0 0,0 0 0,1 0 0,0-1 0,0 0 0,0 0 0,0 0 0,1 0 0,-1-1 0,1 0 0,0 0 0,0-1 0,1 1 0,-1-1 0,12 2 0,-14-3 0,0-1 0,0 0 0,0 0 0,0 0 0,0 0 0,0-1 0,0 1 0,0-1 0,0 0 0,0 0 0,0 0 0,0-1 0,-1 0 0,1 1 0,-1-1 0,1 0 0,-1-1 0,0 1 0,1-1 0,-1 1 0,-1-1 0,1 0 0,0 0 0,-1 0 0,1-1 0,-1 1 0,0 0 0,2-6 0,5-11 0,-1-1 0,-1 0 0,-1 0 0,-1-1 0,3-22 0,5-116 0,-10 122 0,6-73 0,-15 434 0,6-316 0,0 1 0,1-1 0,-1 1 0,2-1 0,-1 0 0,1 0 0,0 0 0,0 1 0,1-2 0,0 1 0,1 0 0,-1-1 0,1 1 0,0-1 0,6 6 0,-5-7 0,-1-1 0,1 1 0,1-1 0,-1-1 0,0 1 0,1-1 0,0 0 0,0 0 0,0-1 0,0 1 0,0-2 0,1 1 0,-1 0 0,0-1 0,1 0 0,-1-1 0,10 0 0,-4 0 0,-6 1 0,-1-1 0,1 0 0,0-1 0,0 0 0,9-2 0,-12 2 0,-1 0 0,1 0 0,-1 0 0,0-1 0,1 1 0,-1-1 0,0 0 0,0 1 0,0-1 0,0 0 0,0 0 0,-1-1 0,1 1 0,-1 0 0,3-4 0,4-10 0,-1-1 0,0 1 0,-1-2 0,-1 1 0,-1 0 0,0-1 0,1-26 0,-1-132 0,-4 121 0,-2 112 0,0 3 0,2 1 0,9 66 0,-8-119 0,1 1 0,0-1 0,1-1 0,0 1 0,0 0 0,0-1 0,1 1 0,0-1 0,1 0 0,-1 0 0,1-1 0,1 1 0,-1-1 0,1 0 0,8 6 0,-8-8 0,0 0 0,0 0 0,0-1 0,1 0 0,-1 0 0,1-1 0,0 1 0,-1-2 0,1 1 0,0-1 0,0 0 0,0 0 0,1 0 0,-1-1 0,0-1 0,0 1 0,13-3 0,-17 2 0,1-1 0,-1 1 0,0 0 0,0-1 0,0 0 0,-1 0 0,1 0 0,0 0 0,-1 0 0,1 0 0,-1-1 0,0 1 0,1-1 0,-1 1 0,0-1 0,-1 0 0,1 0 0,-1 0 0,1 0 0,-1 0 0,0 0 0,0-1 0,0 1 0,0-4 0,3-11 0,-1 1 0,-1-1 0,-1-22 0,0 3 0,-2 0 0,-9-68 0,7 91 0,-1-1 0,0 1 0,-1 0 0,0 0 0,-1 0 0,0 1 0,-2 0 0,1 0 0,-2 1 0,-9-12 0,15 20 0,0 1 0,0-1 0,-1 1 0,0 0 0,0 0 0,0 0 0,0 1 0,0-1 0,0 1 0,-1 0 0,1 0 0,-1 1 0,1-1 0,-1 1 0,0 0 0,0 0 0,1 1 0,-1-1 0,0 1 0,0 0 0,-6 1 0,9-1 0,0 0 0,-1 0 0,1 1 0,0-1 0,-1 0 0,1 1 0,0 0 0,-1 0 0,1-1 0,0 1 0,0 0 0,0 1 0,0-1 0,0 0 0,0 1 0,0-1 0,0 1 0,1-1 0,-3 4 0,1-1 0,0 0 0,1 1 0,-1-1 0,1 1 0,0 0 0,1-1 0,-1 1 0,-1 10 0,0 7 0,2 0 0,0 1 0,3 29 0,-2-43 0,1-1 0,0 0 0,1 0 0,0-1 0,0 1 0,0 0 0,1-1 0,0 0 0,1 0 0,0 0 0,0 0 0,0 0 0,1-1 0,0 0 0,0 0 0,0 0 0,1-1 0,0 0 0,0 0 0,0 0 0,1-1 0,0 1 0,0-2 0,0 1 0,0-1 0,0 0 0,1 0 0,-1-1 0,1 0 0,0-1 0,-1 0 0,1 0 0,15 0 0,-12-1 0,-3 0 0,-1 0 0,1 0 0,-1-1 0,11-2 0,-16 3 0,1-1 0,-1 0 0,1 0 0,-1-1 0,1 1 0,-1 0 0,0-1 0,1 0 0,-1 1 0,0-1 0,0 0 0,0 0 0,-1 0 0,1 0 0,2-4 0,9-17 0,-2-1 0,-1 1 0,-1-2 0,11-44 0,-16 49 0,2 0 0,0 0 0,1 0 0,1 0 0,1 1 0,1 1 0,0-1 0,17-20 0,-26 38 0,0-1 0,0 1 0,0-1 0,0 1 0,0 0 0,1 0 0,-1 0 0,1 0 0,-1 0 0,1 0 0,-1 0 0,1 0 0,-1 0 0,1 1 0,0-1 0,-1 1 0,1-1 0,0 1 0,0-1 0,1 1 0,-1 1 0,-1-1 0,1 0 0,-1 1 0,0 0 0,0-1 0,1 1 0,-1 0 0,0-1 0,0 1 0,0 0 0,1 0 0,-1 0 0,0 0 0,0 0 0,-1 0 0,1 1 0,0-1 0,0 0 0,0 2 0,4 6 0,-1 1 0,0 0 0,-1 1 0,0-1 0,1 11 0,2 22 0,1 77 0,3 23 0,-10-141 0,0 1 0,0-1 0,1 1 0,0-1 0,-1 0 0,1 1 0,0-1 0,0 0 0,0 0 0,0 0 0,1 0 0,-1 0 0,1 0 0,-1 0 0,1 0 0,0 0 0,2 2 0,-2-4 0,-1 1 0,0-1 0,1 0 0,-1 1 0,0-1 0,1 0 0,-1 0 0,0 0 0,1 0 0,-1 0 0,0-1 0,1 1 0,-1 0 0,0-1 0,1 1 0,-1 0 0,0-1 0,0 0 0,0 1 0,1-1 0,-1 0 0,0 1 0,0-1 0,0 0 0,0 0 0,0 0 0,0 0 0,0 0 0,-1 0 0,1 0 0,0 0 0,-1-1 0,2-1 0,74-120 0,-20 28 0,-37 66 0,-2 1 0,1 0 0,2 2 0,0 0 0,38-36 0,-57 61 0,-1 1 0,0-1 0,0 1 0,1 0 0,-1-1 0,1 1 0,-1-1 0,0 1 0,1 0 0,-1-1 0,1 1 0,-1 0 0,1 0 0,-1-1 0,1 1 0,-1 0 0,1 0 0,-1 0 0,1 0 0,-1-1 0,1 1 0,-1 0 0,1 0 0,-1 0 0,1 0 0,-1 0 0,2 1 0,-2 8 0,0-7 0,-9 164 0,3-94 0,5 93 0,2-156 0,0 0 0,1 0 0,0-1 0,4 12 0,-6-18 0,1 0 0,-1 0 0,1-1 0,0 1-1,-1 0 1,1 0 0,0-1 0,0 1-1,0-1 1,0 1 0,1-1 0,-1 1 0,0-1-1,1 0 1,-1 1 0,1-1 0,-1 0-1,1 0 1,0 0 0,-1 0 0,1 0 0,0-1-1,0 1 1,-1 0 0,3 0 0,-3-2-6,0 1 0,0 0 0,0 0 0,0 0 0,0-1 0,-1 1 0,1 0 1,0-1-1,0 1 0,-1-1 0,1 1 0,0-1 0,-1 1 0,1-1 0,0 1 0,-1-1 1,1 0-1,-1 1 0,1-1 0,-1 0 0,1 0 0,-1 1 0,1-1 0,-1 0 0,0 0 1,0 0-1,1 0 0,-1 1 0,0-1 0,0 0 0,0-2 0,2-34-1110,-3 26 204,1-55-6935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2:07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271 13 32383,'-8'-3'7,"-1"1"1,1 0-1,-1 0 0,0 1 1,1 0-1,-1 0 1,0 1-1,0 0 1,0 1-1,1 0 0,-1 0 1,0 1-1,1 0 1,-1 0-1,1 1 0,0 0 1,0 1-1,0 0 1,0 0-1,1 0 0,-1 1 1,1 0-1,0 1 1,1 0-1,-1 0 0,1 0 1,0 1-1,1-1 1,0 2-1,0-1 1,0 0-1,1 1 0,0 0 1,1 0-1,-1 0 1,1 0-1,1 1 0,0-1 1,0 1-1,1 0 1,0-1-1,0 1 0,1 0 1,1 13-1,0-18-7,-1-1 0,1 0 0,0 0 0,0 0 0,0 0 0,0-1 0,1 1 0,-1 0 0,1 0 0,0-1 0,0 1 0,0-1 0,0 1 0,0-1 0,0 0-1,1 0 1,-1 0 0,1 0 0,-1 0 0,1-1 0,0 1 0,-1-1 0,1 0 0,0 1 0,0-1 0,0-1 0,4 2 0,9 1 1,-1-1 1,1 0-1,0-1 1,17 0-1,-30-1-1,6 0 2,0-1 0,0 1 0,0-1 1,0-1-1,-1 1 0,1-1 0,0-1 1,-1 0-1,0 0 0,1-1 1,8-5-1,-12 6-1,-1-1 0,0 1-1,0-1 1,0 0 0,0 0 0,-1 0 0,0 0 0,1-1 0,-2 1-1,1-1 1,0 0 0,-1 0 0,0 0 0,0 0 0,-1 0 0,1-1 0,-1 1-1,0 0 1,-1-1 0,1-5 0,0 4-1,-1 0 0,0-1 0,0 1 0,-1-1 0,1 1 0,-4-13 0,3 18 0,-1-1 0,1 0 0,0 1 0,-1-1 0,1 1 0,-1-1 0,0 1 0,1 0 0,-1 0 0,0 0 0,-1 0 0,1 0 0,0 0 0,0 0 0,-1 1 0,1-1 0,-1 1 0,0 0 0,-4-2 0,-3 0-50,0 0 1,0 1-1,0 0 0,-1 0 1,1 1-1,-1 1 0,1-1 1,-1 2-1,1 0 0,-1 0 1,1 0-1,0 2 0,0-1 1,0 1-1,0 1 0,0 0 1,0 0-1,1 1 0,0 0 1,-15 11-1,-25 28-3677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2:08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31679,'11'0'752,"42"0"-576,19 0-96,11 0-80,-3 0 0,-19 0-144,-23 0-2257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2:10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14 496 30046,'-1'0'48,"1"0"1,-1 0 0,1 0-1,-1 0 1,1 0 0,-1 0-1,1 0 1,-1 0 0,1 0-1,-1 0 1,1 0 0,-1 1-1,1-1 1,0 0 0,-1 0-1,1 0 1,-1 1 0,1-1-1,0 0 1,-1 1 0,1-1-1,-1 0 1,1 1-1,0-1 1,-1 0 0,1 1-1,0-1 1,0 1 0,-1-1-1,1 2 1,13 5 560,27 3-360,19-3-181,-1-2-1,101-5 0,-61-2-58,593-18 10,736-22 10,-1025 41-29,1056 6 0,-738-4 36,-378-1-8,86-17-28,-51 1 0,1461-21 32,-1357 21-32,-288 9 0,622-49 0,-460 23 0,-22 2 0,-273 24 0,396-38 0,-21 25 0,135-9 0,507-37 0,3 43 0,-953 22 0,417-23 0,-132-16 0,-393 38 0,-27 0 1,-34 1-23,-17 1-333,-15 0-1014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2:13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18 449 30430,'-17'0'1700,"20"0"-1138,29-1-551,197-18 22,247-17-34,51 20 1,208 23 32,-605-8-32,183 5 0,-167 9 0,104 6 0,166 2 0,91 0 0,238-48 0,-403 10 0,52-5 0,-168 1 0,-76 9 0,265-30 0,-310 35 0,119 7 0,-94 2 0,-33-3 0,181-22 0,-148 7 0,228 3 0,42-4 0,-110-4 0,-77 7 0,404-3 0,-578 17 0,821-13 0,388 13 0,-1107-10 0,-4 0 0,775 8 0,-684-14 0,-84 4 0,102-10 0,52-3 0,151 3 0,-209 14 0,103-9 0,-277 7 0,-21 4 0,67-3 0,15 11 0,135-4 0,68-8 0,-217 10-35,-177 5-402,25-5-884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19.5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1 335 32255,'0'-10'46,"-1"0"1,2 0-1,-1 0 1,2 1 0,-1-1-1,1 0 1,1 0-1,0 1 1,0-1-1,8-14 1,-8 45-47,-13 250 0,0 9 0,10-47 0,2-228 0,2-12 0,2-30 0,-2-1 0,-2 0 0,-3-42 0,1 32 0,-2-85 0,-1 34 0,15-146 0,-10 231 0,0 1 0,1-1 0,1 0 0,0 1 0,0-1 0,2 1 0,-1 0 0,13-19 0,-13 26 0,0-1 0,0 1 0,1 0 0,0 0 0,0 1 0,0-1 0,1 1 0,-1 1 0,1-1 0,0 1 0,1 0 0,-1 1 0,1 0 0,0 0 0,16-3 0,-13 3 0,0 1 0,1 1 0,-1 0 0,1 0 0,-1 1 0,1 1 0,16 2 0,-24-3 0,-1 1 0,1 0 0,0 1 0,0-1 0,0 0 0,-1 1 0,1 0 0,0 0 0,-1 0 0,0 1 0,1-1 0,-1 1 0,0-1 0,0 1 0,-1 0 0,1 0 0,-1 0 0,1 1 0,-1-1 0,0 1 0,0-1 0,-1 1 0,4 7 0,-3-2 0,1 0 0,-2 0 0,1 1 0,-1-1 0,0 0 0,-1 0 0,0 1 0,-1-1 0,0 0 0,0 0 0,-1 0 0,0 0 0,-5 13 0,2-11 0,0 1 0,-1-1 0,-1 0 0,0 0 0,-1-1 0,0 0 0,0 0 0,-1-1 0,-11 10 0,-163 126 0,180-142-2,0-1-1,0 1 1,0 0 0,0 0 0,0 0-1,1 0 1,-1 1 0,1-1 0,0 1-1,0-1 1,0 1 0,-3 8 0,6-11 1,-1-1 0,0 1 0,0 0 0,1 0 1,-1 0-1,0 0 0,1 0 0,-1-1 0,1 1 1,-1 0-1,1 0 0,-1-1 0,1 1 0,-1 0 1,1-1-1,0 1 0,-1-1 0,1 1 0,0 0 0,0-1 1,-1 0-1,1 1 0,0-1 0,0 1 0,0-1 1,0 0-1,0 0 0,-1 1 0,1-1 0,0 0 1,0 0-1,0 0 0,0 0 0,0 0 0,0 0 0,1-1 1,1 2-2,88 8-3,-49-6 12,57 12 0,-88-12-5,1 0 0,-1 0 0,0 1 0,0 1 0,0 0 0,-1 0 0,0 1 0,0 0 0,16 13 0,-24-17-2,1 1 0,0-1 0,-1 1 0,1 0 0,-1 0 0,0 0 0,0 0 0,0 0 0,0 0 0,-1 0 0,1 1 0,-1-1 0,0 1 0,0-1 0,0 1 0,0-1 0,-1 1 0,1-1 0,-1 1 0,0 0 0,0-1 0,0 1 0,-1 0 0,1-1 0,-1 1 0,0-1 0,0 1 0,-3 6 0,0-2 0,0-1 0,-1 0 0,0 1 0,0-1 0,-1-1 0,0 1 0,0-1 0,0 0 0,-1 0 0,-13 8 0,-24 12-1,-2-2 1,0-2-1,-1-2 1,-96 26-1,116-41-14,38-11 4,42-13 8,105-20 18,-113 31-14,0-2-1,-1-3 1,43-17-1,-73 24 3,-1-1 0,0-1 0,0 0 0,0 0 0,-1-1 0,0-1 0,-1 0 0,0 0 0,0-1 0,-2-1 0,1 0 0,-1 0 0,9-17 0,-8 9-3,-1-2 1,0 1 0,-2-1 0,0-1-1,-2 1 1,0-1 0,1-29 0,-1-168-2,-6 140 1,1 66 0,1-15 0,-2-1 0,-1 1 0,-9-50 0,4 62 0,5 28 0,2-10 0,-7 425 0,8-255 0,-1-137 0,-1-10 0,1 0 0,1 0 0,1 0 0,9 41 0,-10-60 0,0 0 0,1 0 0,-1 0 0,1-1 0,0 1 0,1-1 0,-1 0 0,1 1 0,0-1 0,0 0 0,0 0 0,1-1 0,-1 1 0,1-1 0,0 0 0,0 0 0,0 0 0,0 0 0,1-1 0,-1 0 0,1 1 0,-1-2 0,1 1 0,0 0 0,0-1 0,0 0 0,0 0 0,8 0 0,-7-1 0,0 1 0,0-1 0,0 0 0,0-1 0,0 1 0,-1-1 0,1 0 0,0-1 0,0 1 0,-1-1 0,1 0 0,-1-1 0,10-5 0,-8 3 0,-1-1 0,0 0 0,-1 0 0,1 0 0,-1 0 0,-1-1 0,1 0 0,-1 0 0,6-13 0,5-17 0,-2 1 0,16-69 0,7-23 0,-30 111 0,0 0 0,2 1 0,0 0 0,1 1 0,13-18 0,-19 28 0,1 0 0,0 1 0,0 0 0,1 0 0,-1 0 0,1 0 0,0 1 0,0 0 0,0 0 0,1 0 0,-1 0 0,1 1 0,-1 0 0,1 0 0,0 1 0,0-1 0,-1 1 0,1 1 0,0-1 0,0 1 0,9 0 0,-15 0 0,-1 0 0,1 1 0,0-1 0,0 0 0,0 0 0,0 0 0,0 0 0,-1 0 0,1 1 0,0-1 0,0 0 0,0 0 0,0 0 0,0 0 0,0 1 0,0-1 0,0 0 0,0 0 0,0 0 0,0 1 0,-1-1 0,1 0 0,0 0 0,0 0 0,0 1 0,1-1 0,-1 0 0,0 0 0,0 0 0,0 1 0,0-1 0,0 0 0,0 0 0,0 0 0,0 0 0,0 1 0,0-1 0,0 0 0,1 0 0,-1 0 0,0 0 0,0 1 0,0-1 0,0 0 0,0 0 0,1 0 0,-1 0 0,0 0 0,0 0 0,0 0 0,0 1 0,1-1 0,-1 0 0,0 0 0,0 0 0,0 0 0,1 0 0,-1 0 0,0 0 0,0 0 0,1 0 0,-1 0 0,-38 28 0,27-21 0,0 1 0,1 0 0,-13 12 0,14-9 0,0-1 0,0 2 0,2-1 0,-1 1 0,1 0 0,1 1 0,0 0 0,1 0 0,-6 21 0,6-8 0,0 1 0,1 0 0,1 54 0,3-75 0,0 0 0,0 0 0,1 0 0,0 0 0,0 0 0,0 0 0,1 0 0,0 0 0,0 0 0,0-1 0,1 1 0,0-1 0,0 0 0,0 0 0,0 0 0,1 0 0,0-1 0,0 1 0,1-1 0,-1 0 0,1 0 0,0 0 0,0-1 0,0 0 0,0 0 0,0 0 0,1 0 0,0-1 0,-1 0 0,1 0 0,8 1 0,1 0 0,1 0 0,0-1 0,-1 0 0,1-1 0,26-3 0,-37 2 0,0 0 0,0-1 0,1 0 0,-1-1 0,0 1 0,0-1 0,0 0 0,-1 0 0,1 0 0,0-1 0,-1 1 0,1-1 0,-1 0 0,0-1 0,0 1 0,0-1 0,-1 0 0,1 0 0,-1 0 0,4-6 0,-2-2 0,0-1 0,-1 0 0,-1 0 0,0 0 0,0 0 0,-2 0 0,1-1 0,-2 1 0,-1-23 0,1 15 0,0 4 0,-1 0 0,-1 0 0,0 0 0,-1 1 0,0-1 0,-2 1 0,0-1 0,-1 1 0,0 1 0,-2-1 0,1 1 0,-2 0 0,0 1 0,-18-22 0,23 32 0,0 0 0,0 0 0,0 1 0,0-1 0,0 1 0,-1 0 0,1 1 0,-1-1 0,-5-2 0,8 5 0,1-1 0,0 1 0,0 0 0,-1-1 0,1 1 0,0 0 0,-1 0 0,1 0 0,0 0 0,-1 0 0,1 0 0,0 0 0,-1 0 0,1 0 0,0 1 0,-1-1 0,1 0 0,0 1 0,0-1 0,0 1 0,-1 0 0,1-1 0,0 1 0,0 0 0,0 0 0,0 0 0,0 0 0,0-1 0,0 1 0,0 1 0,1-1 0,-1 0 0,0 0 0,0 0 0,1 0 0,-1 0 0,1 1 0,-1-1 0,1 0 0,0 1 0,-1 0 0,-2 13 0,-1 0 0,2 0 0,0 1 0,1-1 0,1 0 0,0 1 0,1-1 0,0 0 0,1 0 0,1 1 0,1-2 0,0 1 0,1 0 0,0-1 0,1 0 0,1 0 0,0 0 0,15 20 0,-16-27 0,-1 0 0,1 1 0,1-2 0,-1 1 0,1-1 0,0 0 0,1 0 0,-1-1 0,1 0 0,0 0 0,1-1 0,-1 0 0,1-1 0,-1 1 0,1-2 0,0 1 0,0-1 0,1-1 0,-1 0 0,0 0 0,15-1 0,-20 0 0,0-1 0,0 1 0,0-1 0,0 0 0,0 0 0,0-1 0,0 1 0,0-1 0,0 0 0,0 0 0,-1 0 0,1-1 0,-1 1 0,0-1 0,0 0 0,0 1 0,0-1 0,0-1 0,-1 1 0,1 0 0,-1-1 0,0 0 0,0 1 0,3-8 0,4-11 0,-1 0 0,-1 0 0,6-33 0,-5 21 0,-3 14 0,5-20 0,1 0 0,2 1 0,30-63 0,-42 100 0,-1 0 0,1 1 0,0-1 0,0 1 0,0-1 0,0 1 0,0 0 0,1-1 0,-1 1 0,0 0 0,1 0 0,-1 0 0,1 0 0,-1 0 0,1 0 0,2-1 0,-3 2 0,0 0 0,0 0 0,0 0 0,0 0 0,0 0 0,0 0 0,0 0 0,0 0 0,0 1 0,0-1 0,0 0 0,0 1 0,0-1 0,0 0 0,0 1 0,0 0 0,0-1 0,0 1 0,0-1 0,0 2 0,5 3 0,-1 1 0,-1 0 0,1 0 0,-1 1 0,6 11 0,-9-16 0,4 7 0,3 8 0,2 1 0,0-1 0,1-1 0,1 0 0,16 17 0,-28-33 0,0 0 0,0 0 0,0 0 0,0 0 0,1 0 0,-1 1 0,0-1 0,0 0 0,0 0 0,0 0 0,0 0 0,0 0 0,1 0 0,-1 0 0,0 0 0,0 0 0,0 0 0,0 0 0,0 0 0,1 0 0,-1 0 0,0 0 0,0 0 0,0 0 0,0 0 0,0 0 0,1 0 0,-1 0 0,0 0 0,0 0 0,0 0 0,0 0 0,0 0 0,1 0 0,-1 0 0,0 0 0,0 0 0,0 0 0,0 0 0,0 0 0,0-1 0,1 1 0,-1 0 0,0 0 0,0 0 0,0 0 0,0 0 0,0 0 0,0-1 0,0 1 0,0 0 0,0 0 0,0 0 0,0 0 0,0 0 0,0-1 0,0 1 0,0 0 0,0 0 0,0 0 0,0 0 0,0-1 0,0 1 0,0 0 0,0 0 0,0 0 0,0 0 0,0 0 0,0-1 0,-1-11 0,0 8 0,-1-1 0,1 1 0,-1 0 0,0-1 0,0 1 0,-1 0 0,1 0 0,-1 0 0,0 1 0,0-1 0,0 1 0,0-1 0,-1 1 0,1 0 0,-1 0 0,0 1 0,0-1 0,0 1 0,-6-3 0,8 4 0,-1 0 0,0 0 0,1 0 0,-1 0 0,0 1 0,0-1 0,0 1 0,0-1 0,1 1 0,-1 0 0,0 0 0,0 1 0,0-1 0,0 0 0,0 1 0,0 0 0,1 0 0,-1 0 0,0 0 0,1 0 0,-1 0 0,1 1 0,-1-1 0,1 1 0,-1 0 0,1-1 0,0 1 0,0 0 0,0 1 0,0-1 0,0 0 0,-2 4 0,-4 8 0,1 1 0,0 0 0,1 0 0,0 1 0,2 0 0,0 0 0,-4 25 0,5-17 0,1 1 0,1 0 0,2 0 0,4 34 0,-5-53 0,1 0 0,1 0 0,-1 0 0,1 0 0,0 0 0,1-1 0,-1 1 0,1-1 0,0 1 0,1-1 0,-1 0 0,1 0 0,0-1 0,0 1 0,0-1 0,1 0 0,0 0 0,0 0 0,0 0 0,0-1 0,0 0 0,1 0 0,-1-1 0,1 1 0,6 1 0,7 1 0,1-1 0,-1-1 0,1 0 0,0-2 0,0 0 0,27-3 0,-41 2 0,-1-1 0,0 1 0,1-1 0,-1-1 0,0 1 0,0-1 0,0 0 0,0 0 0,0 0 0,-1 0 0,1-1 0,-1 0 0,1 0 0,-1 0 0,5-5 0,-3 1 0,-1 0 0,1 0 0,-1 0 0,0-1 0,0 0 0,-1 0 0,-1 0 0,5-11 0,0-11 0,0-1 0,-2 1 0,-2-1 0,1-38 0,-1-414 0,-5 466 0,1 7 0,0 0 0,0 0 0,-5-19 0,1 22 0,4 7 0,0-1 0,0 1 0,0 0 0,0 0 0,0 0 0,-1 0 0,1 0 0,0 0 0,0 0 0,0 0 0,0 0 0,0 0 0,-1 0 0,1 0 0,0 0 0,0 0 0,0 0 0,0 0 0,0 0 0,-1 0 0,1 0 0,0 0 0,0 0 0,0 1 0,0-1 0,0 0 0,-1 0 0,1 0 0,0 0 0,0 0 0,0 0 0,0 0 0,0 0 0,0 1 0,0-1 0,0 0 0,0 0 0,-1 0 0,1 0 0,0 0 0,0 1 0,0-1 0,0 0 0,0 0 0,0 0 0,0 0 0,0 0 0,0 1 0,0-1 0,0 0 0,0 0 0,0 0 0,0 0 0,0 0 0,0 1 0,0-1 0,0 0 0,0 0 0,1 0 0,-1 0 0,0 0 0,0 1 0,0-1 0,0 0 0,-5 69 0,3 97 0,4-79 0,-2 32 0,33 232 0,-24-324 0,-9-27 0,0 0 0,0 0 0,1 1 0,-1-1 0,0 0 0,0 0 0,0 0 0,1 0 0,-1 0 0,0 1 0,0-1 0,1 0 0,-1 0 0,0 0 0,0 0 0,1 0 0,-1 0 0,0 0 0,1 0 0,-1 0 0,0 0 0,0 0 0,1 0 0,-1 0 0,0 0 0,0 0 0,1 0 0,-1 0 0,0-1 0,0 1 0,1 0 0,-1 0 0,0 0 0,0 0 0,1 0 0,-1-1 0,0 1 0,0 0 0,0 0 0,0 0 0,1-1 0,-1 1 0,0-1 0,4-5 0,0-1 0,-1 0 0,1 0 0,2-10 0,-4 11 0,70-160 0,-63 149 0,1-1 0,1 2 0,0-1 0,2 1 0,-1 1 0,2 1 0,15-14 0,-24 23 0,1 1 0,-1 0 0,1 1 0,0-1 0,0 1 0,0 0 0,0 1 0,0 0 0,1 0 0,-1 0 0,1 0 0,-1 1 0,1 0 0,0 1 0,-1-1 0,8 2 0,-12-1 0,0 1 0,0-1 0,-1 1 0,1 0 0,0 0 0,-1 0 0,1-1 0,0 2 0,-1-1 0,1 0 0,-1 0 0,0 0 0,1 1 0,-1-1 0,0 1 0,0-1 0,0 1 0,0-1 0,0 1 0,0-1 0,0 1 0,-1 0 0,1 0 0,-1-1 0,1 1 0,-1 0 0,1 0 0,-1 0 0,0 0 0,0 0 0,0 2 0,0 3 0,0-1 0,0 0 0,0 1 0,-1-1 0,0 0 0,0 1 0,0-1 0,-4 10 0,1-10 0,-1 1 0,1 0 0,-1-1 0,0 0 0,0 0 0,-1-1 0,0 1 0,0-1 0,0 0 0,-9 4 0,-2 1 0,0 0 0,-37 14 0,40-18 0,-1-1 0,0-1 0,-23 4 0,38-8 0,0 0 0,-1 0 0,1 0 0,0 0 0,0 0 0,-1 0 0,1 0 0,0 0 0,-1 0 0,1 0 0,0 0 0,-1 0 0,1 0 0,0-1 0,0 1 0,-1 0 0,1 0 0,0 0 0,0 0 0,-1 0 0,1-1 0,0 1 0,0 0 0,-1 0 0,1-1 0,0 1 0,0 0 0,0 0 0,0-1 0,-1 1 0,1 0 0,0 0 0,0-1 0,0 1 0,0 0 0,0-1 0,0 1 0,0 0 0,0 0 0,0-1 0,0 1 0,0 0 0,0-1 0,0 1 0,0 0 0,0-1 0,0 1 0,0 0 0,0 0 0,0-1 0,1 1 0,-1-2 0,0-56 0,0 58 0,0-1 0,0 1 0,1-1 0,-1 1 0,0 0 0,0-1 0,1 1 0,-1-1 0,0 1 0,0 0 0,1-1 0,-1 1 0,0 0 0,1-1 0,-1 1 0,1 0 0,-1 0 0,0-1 0,1 1 0,-1 0 0,1 0 0,-1 0 0,1-1 0,-1 1 0,1 0 0,-1 0 0,0 0 0,1 0 0,-1 0 0,1 0 0,-1 0 0,1 0 0,-1 0 0,1 0 0,-1 0 0,1 1 0,-1-1 0,1 0 0,-1 0 0,0 0 0,1 0 0,-1 1 0,1-1 0,-1 0 0,0 1 0,1-1 0,-1 0 0,0 1 0,1-1 0,-1 0 0,1 1 0,5 5 0,-1 0 0,0 1 0,0-1 0,0 1 0,4 9 0,3 4 0,6 8 0,1-1 0,1 0 0,2-2 0,0 0 0,1-1 0,2-2 0,34 26 0,-24-26 0,0-1 0,50 22 0,-67-35 0,0-1 0,1-1 0,0-1 0,0-1 0,0 0 0,1-2 0,22 1 0,-41-3 0,-1 0 0,1 0 0,0 0 0,-1 0-1,1 0 1,-1 0 0,1 0 0,0 0 0,-1 0 0,1 0 0,-1 0 0,1-1-1,-1 1 1,1 0 0,-1 0 0,1-1 0,-1 1 0,1 0 0,-1-1 0,1 1-1,-1-1 1,1 1 0,-1-1 0,0 1 0,1 0 0,-1-1 0,0 0 0,0 1-1,1-1 1,0-19-47,-2 9-14,1-29-371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2:58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6 211 32127,'-2'4'-3,"1"0"0,1 0 1,-1-1-1,0 1 0,1 0 1,0 0-1,0 0 0,0-1 1,1 8-1,0 3 0,0-13 19,0 0-1,1-1 0,-1 1 0,0-1 0,1 1 0,-1-1 1,1 0-1,-1 0 0,1 1 0,-1-1 0,0 0 0,1 0 1,-1 0-1,1-1 0,1 1 0,1 0 36,1 0-40,0 0 0,0 0 0,0-1 0,1 1 0,-1-1 0,0 0 0,0-1 0,-1 1 0,1-1 0,0 0-1,0 0 1,-1 0 0,1-1 0,-1 0 0,0 1 0,0-2 0,0 1 0,0 0 0,0-1 0,-1 0 0,1 0 0,-1 0 0,0 0 0,0 0 0,-1-1 0,4-8 0,-1 3-6,0 0 0,-1-1 0,0 0 0,-1 1 0,-1-1 1,3-19-1,-1-71 12,-4 96-17,14 285-6,-1 69 7,-13-345-1,0-1 0,-1 1 0,1-1 0,-1 1 0,0-1 0,0 0 0,0 0 0,0 1 0,0-1 0,-1 0 0,0 0 0,1 0 0,-1 0 0,0 0 0,-1-1 0,1 1 0,-4 3 0,2-3 0,0 0 0,-1 0 0,0 0 0,0-1 0,0 1 0,0-1 0,0 0 0,0 0 0,-8 1 0,-2-1 0,0 0 0,0-1 0,1-1 0,-28-2 0,38 2 0,130-9 2,-76 8-19,61-11 0,-108 11-218,-2-6-571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2:58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741 117 32047,'-2'-8'58,"-2"0"1,1-1 0,-1 1-1,-1 1 1,1-1 0,-1 1-1,0 0 1,-8-9 0,8 13-52,1-1 0,-1 1 1,1-1-1,-1 1 0,0 1 0,0-1 1,-1 1-1,1-1 0,0 2 1,-1-1-1,1 1 0,-1-1 1,0 2-1,-7-2 0,-4 0-7,0 1 1,0 0-1,-1 1 0,1 1 0,0 1 1,0 0-1,0 1 0,0 1 0,0 1 0,1 0 1,0 1-1,-22 11 0,14-1 0,0 0 0,1 1 0,0 2 0,2 0 0,0 1 0,1 1 0,1 1 0,2 1 0,0 0 0,1 1 0,1 1 0,1 0 0,-11 31 0,7-8 0,1 2 0,3 0 0,1 0 0,3 1 0,3 1 0,-3 73 0,9-90-1,1-1 1,2 1-1,1-1 1,2 0-1,1 0 1,13 39-1,-13-55 0,1 0 0,1 0 0,1 0 0,0-1 0,2-1 0,0 0 1,0 0-1,2-1 0,-1 0 0,2-1 0,0-1 0,23 17 0,-18-17-2,1-1-1,0 0 1,1-1 0,0-2-1,1 0 1,34 9-1,-19-10 2,0-1 0,0-2 0,49 1 0,-63-5 3,-1-1 1,1-2-1,-1 0 0,0-1 0,0-1 1,23-8-1,-29 6 3,-1 0 0,1-1 0,-1-1 0,0 0 0,-1-1 0,0-1 0,-1 0 0,21-21 0,-11 7 1,-2-1-1,-1 0 0,-1-2 1,-1 0-1,-2-1 0,0-1 1,-2 0-1,-1-1 1,15-56-1,-15 35-3,-3 1 0,-1-1 0,-3-1 1,-3 0-1,-3-74 0,-2 96-1,-1-1 0,-2 1 0,0 0 0,-3 0 0,0 1 0,-2 0 0,-1 1 0,-17-33 0,17 41 0,-1 1 0,0 1 0,-1 0 0,-1 1 0,-1 0 0,-1 1 0,0 1 0,-1 0 0,0 1 0,-1 1 0,0 1 0,-22-10 0,18 12 0,0 1 0,0 1 1,-1 1-1,0 2 0,0 0 0,0 1 0,-36-1 0,28 4-15,0 2 1,0 1-1,0 1 0,1 1 0,-38 11 0,48-8-189,-1 0 0,2 1 0,-1 1 1,-31 21-1,-58 52-3893,108-81 4051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2:59.3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53 195 31807,'4'-17'355,"11"-38"198,-13 51-507,-1 6-25,-2 31-36,-24 129 15,-3 25 0,24 92 0,4-183 0,-13-230 0,10-122 0,3 195 0,0 28 0,2 1 1,1-1-1,2 1 1,16-60-1,-17 79-2,0 0 0,1 0 0,0 1 1,1-1-1,1 1 0,0 1 0,1-1 0,0 1 0,0 1 0,1-1 0,0 1 0,1 1 0,0 0 0,16-11 0,-18 16 3,-1 0-1,1 1 1,0 0-1,0 0 1,13-3-1,-18 5-23,0 1-1,0-1 1,0 1-1,0-1 1,0 1-1,0 0 1,0 0-1,0 1 1,0-1-1,0 0 1,0 1 0,0 0-1,0 0 1,0 0-1,0 0 1,0 0-1,0 1 1,2 1-1,-2 0-123,-1 0 0,1 0 0,-1 1 0,0-1 0,0 0 0,-1 1 0,3 6 0,-3-9 128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57.2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36 299 31598,'6'-29'1061,"-6"46"-946,0 8-122,-23 331 7,5-135 0,17-204 0,1-16 0,1-12 0,4-40 0,14-64 0,1 1 0,-7 11 0,23-147 0,-35 246 0,-1 3 0,0-1 0,0 0 0,0 1 0,1-1 0,-1 0 0,1 0 0,-1 1 0,1-1 0,0 1 0,-1-1 0,1 0 0,0 1 0,0 0 0,0-1 0,2-1 0,2 9 0,36 118 0,13 34 0,-46-140 0,1 1 0,1-1 0,0-1 0,1 0 0,1 0 0,15 16 0,-25-31 0,0 0 0,0 0 0,0 0 0,0-1 0,1 1 0,-1 0 0,1-1 0,-1 0 0,4 2 0,-5-3 0,0 0 0,0 1 0,0-1 0,0 0 0,0 0 0,0 0 0,0 0 0,0 0 0,0 0 0,-1 0 0,1-1 0,0 1 0,0 0 0,0 0 0,0-1 0,0 1 0,0-1 0,0 1 0,-1-1 0,1 1 0,0-1 0,0 1 0,-1-1 0,1 0 0,0 1 0,-1-1 0,1 0 0,0 1 0,-1-1 0,1 0 0,-1 0 0,0 0 0,1 0 0,-1-1 0,9-17 0,-1-1 0,-2 0 0,0 0 0,4-22 0,9-93 0,-14 95 0,1-13 0,-4 24 0,2 1 0,0-1 0,2 1 0,14-39 0,-17 72 0,0 8 0,3 67 0,-3-15 0,3-1 0,3 0 0,26 92 0,-33-147 0,1 0 0,1 0 0,0-1 0,0 1 0,1-1 0,0 0 0,0 0 0,0 0 0,1-1 0,13 12 0,-14-15 0,1 1 0,0-2 0,1 1 0,-1-1 0,1 0 0,-1 0 0,1 0 0,0-1 0,0 0 0,0-1 0,0 1 0,0-2 0,1 1 0,10-1 0,-8 1 0,1-2 0,-1 1 0,0-1 0,0-1 0,0 0 0,13-3 0,-18 2 0,1 0 0,0 0 0,-1 0 0,0-1 0,1 1 0,-2-1 0,1 0 0,0-1 0,-1 1 0,0-1 0,6-8 0,-3 3 0,0-1 0,-1 0 0,0-1 0,0 0 0,-1 0 0,-1 0 0,0 0 0,-1-1 0,2-16 0,0-11 0,-2-65 0,-3 104 0,0-5 0,0-1 0,0 0 0,-1 0 0,0 0 0,0 1 0,0-1 0,-4-7 0,4 12 0,0 0 0,0 0 0,0 0 0,0 1 0,0-1 0,-1 0 0,1 1 0,-1-1 0,1 1 0,-1-1 0,0 1 0,1 0 0,-1-1 0,0 1 0,0 0 0,0 0 0,0 1 0,0-1 0,0 0 0,0 1 0,0-1 0,0 1 0,0-1 0,0 1 0,-4 0 0,2 0 0,0-1 0,0 1 0,1 1 0,-1-1 0,0 0 0,0 1 0,0 0 0,1 0 0,-1 0 0,0 0 0,1 1 0,-1-1 0,1 1 0,0 0 0,-1 0 0,1 0 0,0 0 0,0 1 0,-3 3 0,1 0 0,0 1 0,0 1 0,1-1 0,0 1 0,1-1 0,-1 1 0,2 0 0,-3 9 0,-1 7 0,2 0 0,1 0 0,0 1 0,2-1 0,4 48 0,-2-64 0,0 0 0,0-1 0,1 1 0,0-1 0,0 1 0,1-1 0,0 0 0,0 0 0,1 0 0,0 0 0,0-1 0,0 1 0,1-1 0,0 0 0,0-1 0,1 1 0,0-1 0,0 0 0,0 0 0,0-1 0,1 0 0,8 4 0,-4-2 0,1-1 0,0-1 0,0 0 0,1-1 0,-1 0 0,1-1 0,0 0 0,-1-1 0,1 0 0,0-1 0,0 0 0,23-5 0,-30 3 0,1 0 0,-1-1 0,0 0 0,1 0 0,-1 0 0,-1-1 0,1 0 0,-1 0 0,1 0 0,-1-1 0,0 0 0,-1 0 0,1 0 0,-1 0 0,0-1 0,6-11 0,1-3 0,-1 0 0,-1 0 0,13-42 0,31-127 0,-53 188 0,0 0-1,0 0 1,1 0 0,-1 0 0,0 0-1,1 0 1,-1 0 0,1 0 0,-1 1-1,1-1 1,0 0 0,-1 0 0,1 0-1,0 1 1,-1-1 0,1 0-1,0 0 1,0 1 0,0-1 0,0 1-1,0-1 1,0 1 0,0-1 0,0 1-1,0 0 1,0-1 0,1 1-1,0 0 0,0 0 0,0 1 0,-1-1 0,1 1 0,0 0 0,0-1 0,-1 1 0,1 0 0,-1 0-1,1 0 1,-1 0 0,1 0 0,-1 0 0,3 3 0,0 0-2,0 1 1,0-1-1,0 1 0,-1 1 1,1-1-1,-1 0 0,0 1 1,4 11-1,-6-16 10,-3-7 10,2 6-16,-1-1 0,1 0 0,-1 0 0,1 0 0,-1 1 1,1-1-1,-1 0 0,0 1 0,1-1 0,-1 0 0,0 1 0,0-1 0,1 1 0,-1-1 0,0 1 0,0-1 1,0 1-1,0 0 0,1 0 0,-1-1 0,-1 1 0,-1-1-2,0 0 0,0 1 0,0-1 1,0 1-1,0 0 0,0-1 0,-1 1 0,1 1 0,0-1 0,0 0 1,0 1-1,0 0 0,0-1 0,0 1 0,1 0 0,-1 1 0,0-1 0,0 0 1,1 1-1,-1 0 0,1-1 0,-1 1 0,1 0 0,0 0 0,-1 1 1,1-1-1,0 0 0,1 1 0,-1-1 0,0 1 0,1-1 0,-1 1 1,1 0-1,0 0 0,-1 4 0,-2 9 1,1 1 0,0-1 0,1 1-1,1-1 1,2 24 0,-1-21 0,0-12 0,0 0 0,0 0 0,1 0 0,0-1 0,0 1 0,1 0 0,-1 0 0,2-1 0,-1 1 0,1-1 0,0 1 0,0-1 0,0 0 0,1-1 0,0 1 0,0 0 0,1-1 0,0 0 0,0 0 0,0 0 0,0-1 0,1 0 0,-1 0 0,1 0 0,0-1 0,0 0 0,1 0 0,-1 0 0,9 2 0,1-2 0,-1 0 0,0-1 0,1-1 0,-1 0 0,25-2 0,-40 1 0,4-1 0,0 1 1,0-1-1,-1 0 0,1 0 1,0 0-1,-1 0 0,1-1 1,-1 1-1,1-1 0,-1 0 1,0 0-1,0 0 0,0 0 1,0-1-1,0 1 0,0-1 1,-1 0-1,1 0 0,-1 0 1,0 0-1,0 0 0,0-1 1,0 1-1,0 0 0,-1-1 1,1 0-1,0-4 0,3-11 6,0 0 0,-1 0-1,2-39 1,-6 55-6,5-366 0,-6 218 0,1 145 0,-1-22 0,2 27 0,-1 1 0,0-1 0,0 0 0,0 0 0,0 1 0,0-1 0,0 0 0,-1 1 0,1-1 0,0 0 0,0 0 0,0 1 0,-1-1 0,1 0 0,0 1 0,-1-1 0,1 0 0,-1 1 0,1-1 0,0 1 0,-1-1 0,0 1 0,0-2 0,0 3 0,0 0 0,0-1 0,0 1 0,0 0 0,0-1 0,0 1 0,1 0 0,-1 0 0,0 0 0,0 0 0,1 0 0,-1 0 0,0 0 0,1 0 0,-1 0 0,1 0 0,0 0 0,-1 0 0,1 1 0,0-1 0,0 0 0,-1 0 0,1 0 0,0 1 0,0 1 0,-1 5 0,-12 82 0,4 0 0,4 148 0,5-210 0,0 5 0,6 46 0,-5-69 0,1 1 0,0-1 0,1 0 0,0 0 0,1-1 0,0 1 0,0-1 0,11 16 0,-14-24 0,1 1 0,-1-1 0,1 0 0,-1 0 0,1 0 0,0 0 0,-1 0 0,1 0 0,0 0 0,0-1 0,0 1 0,0 0 0,0-1 0,0 0 0,0 1 0,0-1 0,0 0 0,4 0 0,-3 0 0,0-1 0,0 1 0,0 0 0,0-1 0,0 1 0,0-1 0,0 0 0,0 0 0,0 0 0,0-1 0,4-2 0,3-6 0,-1 0 0,-1-1 0,1 0 0,-2 0 0,1-1 0,-2 0 0,7-14 0,2-4 0,14-25 0,-9 16 0,1 1 0,52-69 0,-73 107 0,0 0-1,0-1 1,0 1 0,0 0-1,1-1 1,-1 1 0,0 0-1,0 0 1,0-1 0,1 1-1,-1 0 1,0 0 0,0 0-1,1-1 1,-1 1 0,0 0-1,1 0 1,-1 0 0,0 0-1,1 0 1,-1 0 0,0-1-1,1 1 1,-1 0 0,0 0-1,0 0 1,1 0 0,-1 0-1,0 0 1,1 0 0,0 1-1,2 9-10,-2 26-1,-2-25 14,1 200-2,0-204 0,0 0 0,1 0 0,0 0 0,0 0-1,0 0 1,1 0 0,0 0 0,1-1 0,-1 1 0,1-1 0,1 1 0,-1-1 0,1 0-1,0 0 1,0 0 0,1-1 0,-1 0 0,1 0 0,1 0 0,-1 0 0,7 3 0,-4-2 2,1-1 0,0-1-1,0 0 1,0 0 0,1-1 0,-1 0 0,1-1 0,0 0 0,0 0 0,0-1 0,0 0 0,0-1 0,0 0 0,15-3 0,-20 3-2,-1-1 0,1-1 1,0 1-1,0 0 0,-1-1 1,1 0-1,-1 0 1,1-1-1,-1 1 0,0-1 1,0 0-1,0 0 0,6-7 1,-4 3-1,0 0 0,-1 0 0,0 0 0,0-1 0,-1 0 0,0 0 0,3-10 0,1-4 0,-2-1 0,-1 1 0,-1-1 0,-1 0 0,1-26 0,-3 18 0,1-67 0,-2 87 0,-1 0 0,-1 0 0,1 0 0,-2 1 0,0-1 0,-5-15 0,7 25 0,1-1 0,-1 1 0,0-1 0,1 1 0,-1-1 0,0 1 0,0 0 0,0-1 0,0 1 0,0 0 0,0 0 0,-1-1 0,1 1 0,0 0 0,0 0 0,-1 1 0,1-1 0,-1 0 0,1 0 0,-1 1 0,1-1 0,-1 1 0,1-1 0,-1 1 0,0-1 0,1 1 0,-1 0 0,1 0 0,-1 0 0,0 0 0,1 0 0,-1 0 0,0 1 0,1-1 0,-1 0 0,1 1 0,-1-1 0,1 1 0,-1 0 0,1-1 0,-1 1 0,1 0 0,-1 0 0,-1 1 0,-2 5 0,-1 0 0,1 0 0,0 0 0,1 1 0,0 0 0,0 0 0,1 0 0,0 0 0,-4 15 0,2-1 0,0 0 0,-1 41 0,5-51 0,-1 18 0,2 0 0,4 40 0,-3-66 0,0-1 0,0 0 0,1 1 0,-1-1 0,1 0 0,0 0 0,0 0 0,0 0 0,0 0 0,1 0 0,-1-1 0,1 1 0,-1-1 0,1 0 0,0 0 0,0 0 0,0 0 0,0 0 0,1-1 0,-1 1 0,0-1 0,1 0 0,6 2 0,-6-2 0,-1 0 0,1 0 0,0-1 0,0 1 0,-1-1 0,1 1 0,0-1 0,0-1 0,0 1 0,0 0 0,-1-1 0,1 0 0,0 0 0,0 0 0,-1 0 0,1-1 0,-1 0 0,1 1 0,-1-1 0,0 0 0,0 0 0,5-4 0,-3-1 0,0 0 0,-1-1 0,1 1 0,-1-1 0,-1 0 0,1 0 0,-1 0 0,-1 0 0,0 0 0,0-1 0,2-15 0,-2-11 0,-2-57 0,-1 43 0,-2 38 0,-2 12 0,-7 18 0,7 9-5,1 0-1,1 1 1,1-1 0,3 47-1,0-69 6,-1 1 0,1 0 0,1 0 0,-1-1 0,1 1-1,0-1 1,1 1 0,-1-1 0,1 0 0,1 0 0,-1 0-1,1-1 1,0 1 0,0-1 0,1 0 0,0 0 0,-1 0 0,2 0-1,-1-1 1,0 0 0,1 0 0,0-1 0,0 1 0,0-1-1,0-1 1,1 1 0,-1-1 0,1 0 0,-1 0 0,1-1-1,0 0 1,-1 0 0,14-1 0,-16 1 0,0-1 1,0 0 0,0-1-1,0 1 1,0-1-1,0 1 1,5-3-1,-8 2 1,1 0 1,0 0-1,-1 0 0,1 0 1,-1-1-1,0 1 0,1-1 1,-1 1-1,0-1 0,0 1 1,0-1-1,0 1 0,0-1 1,0 0-1,-1 0 0,2-3 1,6-22-1,0-2 0,-2 1 0,-1-1 0,1-39 0,-4 39-1,1 1 0,1-1 0,2 1 0,13-40 0,-19 66 0,1 0 0,-1 1 0,1-1 0,-1 1 0,1-1 0,0 1 0,0 0 0,0-1 0,0 1 0,0 0 0,0 0 0,0-1 0,0 1 0,0 0 0,0 0 0,3-1 0,-3 2 0,-1 0 0,1 0 0,0 0 0,-1 0 0,1 0 0,0 0 0,-1 0 0,1 0 0,0 0 0,-1 0 0,1 1 0,-1-1 0,1 0 0,0 0 0,-1 1 0,1-1 0,-1 0 0,1 1 0,0-1 0,-1 1 0,1-1 0,-1 1 0,0-1 0,1 1 0,-1-1 0,1 1 0,3 5 0,0 1 0,-1-1 0,1 0 0,-2 1 0,4 9 0,4 17 0,-1 0 0,-2 1 0,4 42 0,-4 107 0,-5-196 0,1 0 0,0 0 0,1 0 0,0 1 0,1-1 0,9-16 0,2-5 0,-6 9 0,18-44 0,3 1 0,44-70 0,-75 138 0,0 0 0,0 0-1,0 0 1,1 0 0,-1 0 0,0 0 0,0 0 0,0 0-1,0 0 1,1 0 0,-1 0 0,0 0 0,0 0 0,0 0-1,0 0 1,1 0 0,-1 0 0,0 0 0,0 0-1,0 1 1,0-1 0,0 0 0,1 0 0,-1 0 0,0 0-1,0 0 1,0 0 0,0 1 0,0-1 0,0 0-1,0 0 1,0 0 0,0 0 0,0 1 0,0-1 0,0 0-1,0 0 1,1 0 0,-1 0 0,0 1 0,0-1 0,0 0-1,0 0 1,-1 0 0,1 0 0,0 1 0,0-1-1,0 0 1,0 0 0,0 0 0,0 0 0,0 0 0,0 1-1,0-1 1,0 0 0,-1 0 0,4 25-13,-2 32 4,-3-1 9,0-34 0,1 1 0,2-1 0,0 0 0,1 0 0,7 35 0,-7-52 0,0-1 0,0 1 0,1 0 0,-1-1 0,1 0 0,0 1 0,0-1 0,1 0 0,-1-1 0,1 1 0,-1 0 1,1-1-1,0 0 0,1 0 0,-1 0 0,1-1 0,-1 1 0,7 1 0,-4-1 2,0-1 1,0 0-1,0 0 0,0-1 1,0 0-1,0 0 1,0-1-1,0 0 0,1 0 1,-1-1-1,0 0 1,11-2-1,-14 1-2,0 0 0,0 0 0,0 0 0,0 0 0,0-1 0,-1 1 0,1-1 0,-1 0 0,1 0 0,-1 0 0,0-1 0,-1 1 0,1-1 0,-1 1 0,1-1 0,3-8 0,2-6 0,-1-1 0,8-26 0,-14 43 0,7-37 0,-1 0 0,-1 0 0,0-75 0,-3 25 0,-6 136 0,-12 243 0,15-280 0,-1 3 0,1 1 0,1-1 0,0 1 0,1-1 0,5 19 0,-6-28 0,0-1 0,1 1 0,0-1 0,-1 0 0,1 1 0,1-1 0,-1 0 0,0 0 0,1 0 0,-1 0 0,1-1 0,0 1 0,0-1 0,0 0 0,0 0 0,0 0 0,1 0 0,-1 0 0,1-1 0,-1 1 0,1-1 0,0 0 0,-1 0 0,5 0 0,-4 0 0,0 0 0,-1 0 0,1 0 0,0-1 0,0 1 0,0-1 0,0 0 0,0 0 0,0 0 0,0-1 0,-1 0 0,1 1 0,0-1 0,0-1 0,-1 1 0,1 0 0,0-1 0,-1 0 0,0 0 0,1 0 0,-1 0 0,0 0 0,0-1 0,0 0 0,0 1 0,-1-1 0,1 0 0,-1 0 0,4-5 0,19-35 0,36-80 0,-47 90 0,2 0 0,0 1 0,3 1 0,0 1 0,24-28 0,-40 55 0,-1 0 0,1 0 0,0 1 0,0-1 0,1 0 0,4-2 0,-7 4 0,0 1 0,0 0 0,-1-1 0,1 1 0,0 0 0,0 0 0,0 0 0,0 0 0,0 0 0,-1 0 0,1 0 0,0 0 0,0 0 0,0 0 0,0 0 0,-1 0 0,1 1 0,0-1 0,0 0 0,0 1 0,-1-1 0,1 0 0,0 1 0,0-1 0,-1 1 0,1-1 0,0 1 0,-1 0 0,1-1 0,-1 1 0,1-1 0,-1 1 0,1 0 0,-1 0 0,1-1 0,-1 1 0,0 0 0,1 0 0,-1 1 0,6 13 0,0-1 0,-2 1 0,0 1 0,0-1 0,2 31 0,-3 84 0,-3-102 0,0-15 0,-1-1 0,0 0 0,-1 0 0,0 0 0,-1 0 0,0 0 0,-1-1 0,-9 21 0,10-27 0,0 1 0,-1-1 0,1 1 0,-1-1 0,0 0 0,0 0 0,-1-1 0,0 1 0,1-1 0,-1 0 0,-1 0 0,1-1 0,0 0 0,-1 0 0,0 0 0,0 0 0,0-1 0,-8 2 0,8-2 0,1-1 0,-1 0 0,0 0 0,1 0 0,-1-1 0,0 0 0,0 0 0,1-1 0,-1 1 0,0-1 0,0 0 0,-8-4 0,10 3 0,1 0 0,-1 0 0,1-1 0,0 1 0,0-1 0,0 0 0,0 0 0,0 0 0,0 0 0,1 0 0,0-1 0,-1 1 0,1-1 0,1 1 0,-1-1 0,0 0 0,-1-7 0,-3-13-5,2-1-1,0 0 1,2 0 0,0 0-1,4-44 1,-1 14 5,-1 55 0,0 0 0,0-1 0,0 1 0,0 0 0,0 0 0,0-1 0,1 1 0,-1 0 0,0 0 0,0 0 0,0-1 0,0 1 0,0 0 0,0 0 0,0 0 0,1-1 0,-1 1 0,0 0 0,0 0 0,0 0 0,0 0 0,1-1 0,-1 1 0,0 0 0,0 0 0,0 0 0,1 0 0,-1 0 0,0 0 0,0 0 0,0 0 0,1 0 0,-1 0 0,0-1 0,0 1 0,1 0 0,-1 0 0,0 0 0,0 1 0,1-1 0,-1 0 0,0 0 0,0 0 0,0 0 0,1 0 0,-1 0 0,0 0 0,0 0 0,0 0 0,1 0 0,-1 1 0,0-1 0,0 0 0,1 0 0,-1 1 0,6 2 0,0 1 0,-1 0 0,0 0 0,0 0 0,0 0 0,-1 1 0,1 0 0,-1 0 0,0 1 0,-1-1 0,5 9 0,5 6 0,19 27 0,-10-16 0,33 40 0,-47-62 0,0-1 0,0 0 0,1-1 0,0 1 0,0-2 0,1 1 0,0-2 0,20 10 0,-27-14 0,1 1 0,-1-1 0,1 0 0,0 0 0,-1-1 0,1 1 0,0-1 0,-1 0 0,1 1 0,0-2 0,-1 1 0,1 0 0,0-1 0,3-1 0,-4 1 0,0 0 0,-1 0 0,1-1 0,-1 0 0,1 1 0,-1-1 0,0 0 0,0 0 0,1 0 0,-1 0 0,-1-1 0,1 1 0,0 0 0,-1-1 0,1 1 0,-1-1 0,2-3 0,16-43-1,-2-1 0,19-98 0,-25 94 13,2 0-1,29-72 1,-32 113-12,-3 20 0,3 24-3,-9-26 1,13 66 2,-4 0 0,-2 0 0,-4 111 0,11-202 5,42-126-5,-44 107 0,1 1 0,3 0 0,32-57 0,-44 87 0,-4 5 0,0 0 0,1 1 0,-1-1 0,1 0 0,0 1 0,0-1 0,0 1 0,0 0 0,0 0 0,5-4 0,-7 7 0,1 0 0,-1 0 0,1 0 0,-1 0 0,0 0 0,1 0 0,-1 0 0,0 0 0,0 0 0,0 0 0,0 0 0,0 0 0,0 0 0,0 0 0,0 0 0,0 2 0,0 2 0,0 386 0,0-391 0,0 0 0,1 0 0,-1 0 0,0 0 0,1 0 0,-1 0 0,0 0 0,1 0 0,-1 0 0,1 0 0,-1 0 0,0 0 0,1 0 0,-1 0 0,0-1 0,1 1 0,-1 0 0,0 0 0,1 0 0,-1 0 0,0-1 0,0 1 0,1 0 0,-1 0 0,0-1 0,0 1 0,1 0 0,-1-1 0,0 1 0,0 0 0,1 0 0,-1-1 0,0 1 0,0-1 0,20-26 0,-2 0 0,0-1 0,14-34 0,-3 8 0,91-149 0,-110 194 0,-7 19 0,-4 28 0,0-32 0,-13 113 0,5-61 0,0 68 0,9-16 0,0-108 0,0-1 0,1 1 0,-1-1 0,0 0 0,0 1 0,1-1 0,-1 1 0,1-1 0,-1 0 0,1 1 0,0-1 0,-1 0 0,1 0 0,0 1 0,0-1 0,0 0 0,0 0 0,0 0 0,0 0 0,0 0 0,0 0 0,1 0 0,-1-1 0,0 1 0,0 0 1,1-1-1,-1 1 0,0-1 0,1 1 0,-1-1 0,1 0 0,-1 1 0,1-1 0,-1 0 0,0 0 0,3 0 0,-1 0-1,-1 0 1,0 0 0,0-1-1,0 1 1,0 0 0,0-1-1,1 1 1,-1-1 0,0 0-1,0 0 1,0 0 0,0 0-1,-1 0 1,1 0-1,0 0 1,0-1 0,-1 1-1,1-1 1,-1 1 0,1-1-1,-1 1 1,1-1 0,-1 0-1,2-3 1,0-6-62,-1 0 1,0 1-1,-1-1 1,0 0-1,0-1 1,-2-11-1,1 11-131,0-58-1768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2:59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239 33 30286,'12'-8'623,"-8"7"-449,-1-1 1,0 0-1,1 0 1,-1 0-1,0-1 1,0 1-1,-1-1 0,4-3 1,-21 5-7,4 2-168,0 0 1,-1 1 0,2 0-1,-1 1 1,0 0-1,1 1 1,-1 0-1,1 1 1,0 0-1,0 1 1,1 0 0,0 0-1,-14 12 1,14-9 0,-1-1 0,1 1 0,1 1 0,-1 0 0,2 0 0,-1 0 0,2 1 0,-1 0 0,2 0 0,-1 1 0,1 0 0,-3 13 0,4-10 0,2-1-1,-1 1 0,2-1 1,0 1-1,1 0 0,0-1 1,3 16-1,-2-23 0,1 0 0,-1 0 0,1-1 1,1 1-1,-1 0 0,1-1 0,0 1 0,1-1 0,0 0 1,0 0-1,0 0 0,1-1 0,-1 0 0,1 1 0,0-2 0,7 6 1,-4-4 1,1-1 0,0 0 1,0 0-1,0-1 0,1 0 1,-1 0-1,1-1 1,0 0-1,10 1 0,9-1 9,53 0 0,-74-3-11,-5 0-1,1 0 0,0 0 1,-1-1-1,1 1 0,0-1 0,-1 1 1,1-1-1,-1 0 0,1-1 0,-1 1 1,1-1-1,-1 1 0,0-1 0,0 0 1,0 0-1,0 0 0,0-1 0,0 1 1,-1-1-1,4-3 0,-3 1-4,-1 1 0,1-1 0,-1 0 0,0-1 0,0 1 0,0 0 1,-1 0-1,0-1 0,0 1 0,0-1 0,-1 1 0,0-10 0,0 2-232,0 5-454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00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353 90 31919,'1'-16'230,"-3"-25"164,2 39-389,-1 1-1,1 0 1,0-1 0,-1 1-1,0 0 1,1-1 0,-1 1 0,0 0-1,1 0 1,-1 0 0,0 0 0,0 0-1,0 0 1,0 0 0,0 0-1,0 0 1,0 0 0,-1 0 0,1 0-1,0 1 1,0-1 0,-1 1-1,1-1 1,0 1 0,-2-1 0,-5-1-4,-1 0 0,1 1 0,-1 0 0,1 1 0,-1 0 0,1 0 0,-1 0-1,1 1 1,-1 1 0,1 0 0,-1 0 0,1 0 0,0 1 0,0 0 0,0 1 0,1-1 0,-1 2 0,-9 6 0,5-1 0,0 0-1,1 1 0,0 1 0,1-1 1,0 2-1,1-1 0,1 1 0,0 1 1,-9 18-1,8-10 1,0 1 1,1 0-1,2 0 0,0 1 1,-4 43-1,6-22 2,3 0-1,5 54 1,-3-88-3,1 0 0,-1 0 0,2-1 0,0 1 0,0-1 0,1 0 0,0 0 0,0 0 0,1 0-1,1-1 1,0 0 0,0 0 0,0 0 0,1-1 0,16 14 0,-12-12 1,2-1 1,-1-1-1,1 0 0,0 0 1,1-2-1,0 1 0,0-2 0,0 0 1,1 0-1,25 3 0,-18-4-4,0-1 0,-1-1 0,1-1 0,0-1 0,0-1 0,25-4 0,-43 4-18,-1 0-1,1 0 1,-1 0 0,0-1-1,0 1 1,1-1 0,-1 0-1,0 0 1,-1 0 0,1-1-1,0 1 1,-1-1 0,1 1-1,-1-1 1,0 0-1,1 0 1,-2 0 0,1 0-1,0 0 1,-1-1 0,2-3-1,13-42-957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01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32 173 31919,'21'-70'813,"-35"112"-776,7-21-37,0 1-1,-4 26 0,3 41 1,3 1 0,7 90 0,0-105 0,1-30 0,1 0 0,19 74 0,-20-173 0,-6-405 0,3 436 0,1 0 0,1-1 0,2 1 0,0 0 0,1 0 0,1 1 0,16-38 0,-18 50 0,1 1 0,0 0 0,0 0 0,1 0 0,0 1 0,0 0 0,1 0 0,0 1 0,0-1 0,1 2 0,0-1 0,0 1 0,1 0 0,0 1 0,0 0 0,0 0 0,0 1 0,1 0 0,18-4 0,-23 7 0,0 0 0,0 0 0,0 0 0,0 1 0,0 0 0,6 1 0,-10-1 0,0 0 0,1 0 0,-1 1 0,0-1 0,1 1 0,-1-1 0,0 1 0,0-1 0,1 1 0,-1 0 0,0-1 0,0 1 0,0 0 0,0 0 0,0 0 0,0 0 0,0 0 0,0 0 0,0 0 0,-1 0 0,1 1 0,0-1 0,-1 0 0,1 0 0,-1 1 0,1 1 0,1 6 0,0 0 0,-1 0 0,0 0 0,0 0 0,-1 0 0,0 0 0,-1 0 0,0 0 0,-1 0 0,1 0 0,-2 0 0,1-1 0,-7 15 0,1-8 0,0 0 0,-1-1 0,0 0 0,-1-1 0,-1 0 0,-18 18 0,2-7-2,15-14 3,-1 2 0,1 0 0,-10 14 1,19-23-4,1 0 0,0 0 1,0 0-1,0 0 1,1 1-1,-1-1 1,1 1-1,-1-1 1,1 1-1,0-1 1,1 1-1,-1 0 1,1 0-1,0-1 0,-1 1 1,1 0-1,1 0 1,0 6-1,0-7 2,0-1 0,1 1-1,-1-1 1,0 0-1,1 1 1,-1-1 0,1 0-1,0 0 1,0 0 0,0 0-1,0-1 1,0 1 0,0-1-1,0 1 1,4 1-1,42 19 2,-31-15-1,28 10 1,-27-10-1,0 0 0,0 1 0,26 16 0,-40-21 1,1 0 1,-1 0 0,0 1 0,0-1-1,0 1 1,-1 0 0,1 0 0,-1 1-1,0-1 1,0 1 0,-1 0 0,1-1-1,-1 1 1,0 0 0,0 0 0,-1 1-1,2 7 1,-2-7-2,0-1 0,0 1 0,-1-1 0,0 1 0,0-1 0,-1 1 0,0-1 0,0 1 0,0-1 0,0 1 0,-1-1 0,0 0 0,-3 6 0,1-4 0,0-1 0,0 0 0,-1-1 0,0 1 0,0-1 0,-1 0 0,0 0 0,1 0 0,-12 6 0,-10 6 0,-2-1 0,-42 17 0,55-27 0,0 0 0,-1-1 0,1-1 0,-1 0 0,0-1 0,-24 0 0,40-2 0,1-1 0,-1 0-1,0 0 1,0 0 0,0 0 0,1-1 0,-1 1-1,0 0 1,0 0 0,0 0 0,1-1 0,-1 1-1,0 0 1,1-1 0,-1 1 0,0 0 0,1-1-1,-1 1 1,0-1 0,1 1 0,-1-1-1,1 1 1,-1-1 0,1 0 0,-1 1 0,0-2-1,-1-20-62,2 15 20,0-29-325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01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376 35 32431,'9'-25'128,"-7"18"0,-2 4-80,-5 8-16,-31 45-32,-14 30 0,-14 34 0,-2 18 0,5 17 0,11 1 0,12-1 0,21-12 0,17-8 0,0-19-32,44-30-80,20-28-208,13-27-1329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0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89 128 32415,'-9'-13'185,"9"13"-182,-1 0 1,1 0 0,0 0 0,-1 0 0,1 0-1,0 0 1,-1 0 0,1 0 0,0 0 0,-1 0-1,1 0 1,0 0 0,-1 0 0,1 1-1,0-1 1,-1 0 0,1 0 0,0 0 0,0 0-1,-1 1 1,1-1 0,0 0 0,0 0-1,-1 1 1,1-1 0,0 0 0,0 0 0,-1 1-1,-11 33 23,-5 37-26,3 0 0,-6 89 0,13 148-3,6-300 2,1 0 0,1 1 0,-1-1 0,1 1 0,1-1 0,-1 0 0,1 0 0,1 0 0,0 0 0,0 0 0,0-1 0,8 13 0,-11-19 1,0-1 0,1 1 0,-1-1 0,0 1 0,0-1 0,1 1 0,-1 0 1,1-1-1,-1 0 0,0 1 0,1-1 0,-1 1 0,1-1 0,-1 1 0,1-1 0,-1 0 0,1 1 0,-1-1 0,1 0 0,0 0 0,-1 1 1,1-1-1,-1 0 0,1 0 0,0 0 0,-1 0 0,1 0 0,-1 0 0,1 0 0,0 0 0,-1 0 0,1 0 0,-1 0 0,1 0 0,0 0 1,-1-1-1,1 1 0,-1 0 0,1 0 0,0-1 0,-1 1 0,1 0 0,-1-1 0,1 1 0,-1 0 0,0-1 0,1 1 0,-1-1 0,1 1 0,-1-1 1,0 1-1,1-1 0,-1 1 0,0-1 0,1 1 0,-1-1 0,0 0 0,0 1 0,0-1 0,1 1 0,-1-2 0,11-39 9,-10 39-9,10-86 2,1-171-1,-12 170 2,22-162-1,-20 238 2,1 0 1,0 0-1,1 0 0,0 1 0,9-17 0,-12 25-4,1 1 0,1-1 0,-1 1 1,0 0-1,1 0 0,0 0 0,-1 0 0,1 0 0,1 1 0,-1-1 0,0 1 0,0 0 0,1 0 0,-1 0 0,1 0 1,0 1-1,0-1 0,-1 1 0,1 0 0,0 0 0,5 0 0,-5 0-1,0 0 0,0 1 0,0 0 0,0 0 0,0 0 0,0 0 0,0 0 0,0 1 0,0 0 0,-1 0 0,1 0 0,0 0 0,0 1 0,0-1 0,-1 1 0,1 0 0,3 3 0,-4-2-88,0 0 0,-1 1-1,1 0 1,-1-1 0,0 1 0,0 0-1,0 0 1,0 0 0,-1 0 0,0 1-1,1-1 1,-2 0 0,1 1 0,0-1-1,-1 8 1,2 37-4244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04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200 548 30766,'26'-17'926,"-18"11"-266,-22 10-405,-5 6-253,0 0-1,0 2 1,1 0 0,1 1 0,0 0 0,0 1-1,2 1 1,-25 30 0,35-37-2,0 1 0,1-1 0,-1 1 0,2 0 0,-1 0 0,1 0 0,1 0 0,0 0 0,-2 14 0,3-17 0,1 1 0,0-1 0,0 1 0,0-1 0,0 0 0,1 1 0,0-1 0,1 0 0,-1 0 0,1 1 0,0-1 0,1 0 0,0-1 0,-1 1 0,5 5 0,0-3 1,-1-2 0,1 1 0,1-1 0,-1 0 0,1 0 0,0-1 0,0 0 0,1 0 1,-1-1-1,1 0 0,0-1 0,0 0 0,0 0 0,18 2 0,5-1 6,0-1 1,1-1-1,35-3 0,-59 0-6,-1 0 1,1 0-1,0-1 0,0 0 0,0 0 0,-1-1 0,0 0 0,1-1 0,-1 1 1,0-2-1,-1 1 0,10-8 0,-7 3 0,1 0 0,-2 0-1,1-2 1,-1 1 0,-1-1 0,0 0 0,9-17-1,-4 1 2,0-1 0,-2-1 0,-1 1 0,-2-2 0,-1 1 0,6-50 0,-4-42 5,-6-127 1,-5 126 36,2 122-44,0 0 0,0 0 0,0 0 0,0-1 0,0 1 0,0 0 0,0 0 0,0 0 0,0 0 1,0 0-1,0-1 0,0 1 0,0 0 0,0 0 0,0 0 0,-1 0 0,1 0 0,0 0 0,0 0 0,0-1 0,0 1 1,0 0-1,0 0 0,-1 0 0,1 0 0,0 0 0,0 0 0,0 0 0,0 0 0,0 0 0,-1 0 0,1 0 0,0 0 1,0 0-1,0 0 0,0 0 0,-1 0 0,1 0 0,0 0 0,0 0 0,0 0 0,0 0 0,0 0 0,-1 0 0,1 0 1,0 0-1,0 0 0,0 0 0,0 0 0,0 1 0,0-1 0,-1 0 0,1 0 0,0 0 0,0 0 0,0 0 0,0 0 1,0 0-1,0 1 0,0-1 0,0 0 0,0 0 0,0 0 0,-1 0 0,1 0 0,0 1 0,0-1 0,0 0 0,0 0 0,-10 15 0,1 10-7,0 0 0,2 0 1,-7 48-1,-3 84 2,8 212 5,10-361 0,-1 0 0,1 0 0,0 1 0,1-1 0,0-1 0,0 1 0,1 0 0,0 0 0,0-1 0,1 1 0,8 11 0,-8-14 0,0-1 0,0 1 0,0-1 0,0 0 0,1-1 0,0 1 0,0-1 0,0 0 0,0 0 0,0 0 0,0-1 0,1 0 0,0 0 0,-1 0 0,1-1 0,0 0 0,7 1 0,-4-1 0,0 0 0,0-1 0,0 0 0,0-1 0,-1 0 0,1 0 0,0 0 0,-1-2 0,1 1 0,-1-1 0,1 0 0,10-6 0,-8 2 0,-1 0 0,0 0 0,0-1 0,-1 0 0,0-1 0,-1 0 0,0 0 0,11-17 0,-7 7 0,-1-1 0,0 0 0,-1-1 0,-2 0 0,0-1 0,-1 0 0,-1 0 0,5-39 0,-4-11 0,-2-100 0,-5 159 0,-2-12 0,1 42 0,1 339-32,0-352 31,0 1 1,1-1-1,-1 1 1,1-1-1,0 1 0,0-1 1,0 0-1,1 1 1,-1-1-1,1 0 1,0 0-1,0 0 0,1 0 1,-1-1-1,1 1 1,0-1-1,0 1 0,0-1 1,0 0-1,1 0 1,-1 0-1,1 0 0,0-1 1,-1 0-1,1 0 1,0 0-1,1 0 1,-1 0-1,8 1 0,8 1 2,-1-1 0,1 0-1,0-2 1,0 0 0,26-3 0,-40 1 1,1 1 0,-1-1 0,1 0-1,-1 0 1,0-1 0,0 0 0,0 0 0,0 0 0,0-1 0,0 0 0,0 0 0,-1-1 0,1 1 0,5-7 0,-5 4-1,0 0 1,-1 0-1,0-1 1,0 0-1,0 0 0,-1-1 1,0 1-1,-1-1 0,5-13 1,0-11-2,-2 1 1,-1-1-1,-1 0 1,-2-51-1,-1 70 0,-1-3 0,-1 7 0,1 0 0,0 0 0,1 0 0,0 1 0,0-1 0,1 0 0,0 1 0,0-1 0,1 1 0,6-13 0,-7 19 0,0 0 0,0 0 0,0 1 0,1-1 0,-1 0 0,0 1 0,1 0 0,-1 0 0,1-1 0,0 2 0,-1-1 0,1 0 0,0 0 0,-1 1 0,1-1 0,0 1 0,0 0 0,0 0 0,4 1 0,-2-1 0,0 0 0,0 0 0,-1 1 0,1 0 0,0 0 0,-1 0 0,1 1 0,-1 0 0,0-1 0,9 6 0,-10-4 0,0 0 0,0 0 0,0 0 0,0 0 0,0 1 0,-1-1 0,1 1 0,-1 0 0,0 0 0,0 0 0,-1 0 0,1 0 0,-1 0 0,0 0 0,0 0 0,1 5 0,-3-9 0,1 1 0,0-1 0,0 1 0,0-1 0,-1 1 0,1-1 0,0 0 0,-1 1 0,1-1 0,0 0 0,-1 1 0,1-1 0,-1 0 0,1 1 0,0-1 0,-1 0 0,1 0 0,-1 1 0,1-1 0,-1 0 0,1 0 0,-1 0 0,1 0 0,-1 0 0,1 0 0,-1 0 0,1 0 0,-1 0 0,1 0 0,-1 0 0,1 0 0,-1 0 0,0 0 0,-15-2 0,10 0 0,0 0 0,0 1 0,0 0 0,0 0 0,-1 1 0,1-1 0,0 1 0,0 1 0,-1-1 0,1 1 0,0 0 0,0 0 0,0 1 0,0 0 0,0 0 0,-6 4 0,6-3 0,1 1 0,0 0 0,0 0 0,1 1 0,-1 0 0,1-1 0,0 1 0,0 1 0,0-1 0,1 1 0,0-1 0,0 1 0,0 0 0,1 0 0,-3 11 0,1-4 0,0 1 0,2-1 0,0 1 0,0 0 0,1-1 0,2 24 0,-1-32 0,0 1 0,1-1 0,0 1 0,0-1 0,1 1 0,0-1 0,-1 0 0,2 0 0,-1 0 0,1 0 0,-1 0 0,1-1 0,1 1 0,-1-1 0,1 0 0,-1 0 0,1 0 0,0 0 0,5 3 0,2-1 0,1 0 0,0 0 0,-1-2 0,1 1 0,1-2 0,-1 1 0,1-2 0,24 3 0,-2-3 0,0-2 0,37-4 0,-67 4 0,1-1 0,0 0-1,-1 0 1,1 0 0,-1-1 0,1 0-1,-1 0 1,0 0 0,0-1 0,0 0 0,0 0-1,0 0 1,-1-1 0,8-6 0,-7 4 1,0 0-1,0-1 1,0 0 0,-1 0 0,0 0 0,0 0 0,-1 0 0,0-1 0,3-10-1,0-12 6,-1-1-1,-1 0 0,-1 0 1,-3-41-1,0 72-5,0-42 0,1-65 0,-21-172 0,20 279 0,0 0 0,0 0 0,0-1 0,0 1 0,0 0 0,0-1 0,0 1 0,0 0 0,0 0 0,0-1 0,0 1 0,0 0 0,0-1 0,-1 1 0,1 0 0,0 0 0,0-1 0,0 1 0,0 0 0,0 0 0,-1-1 0,1 1 0,0 0 0,0 0 0,0-1 0,-1 1 0,1 0 0,0 0 0,0 0 0,-1 0 0,1-1 0,0 1 0,0 0 0,-1 0 0,1 0 0,0 0 0,-1 0 0,1 0 0,-8 12 0,2 10 0,2 1 0,0-1 0,0 32 0,2 80 0,3-88 0,-2 1 0,7 144 0,-4-165 0,2 0 0,1 0 0,1 0 0,2-1 0,12 31 0,-18-52 0,0 0 0,0 0 0,0-1 0,1 1 0,-1-1 0,1 1 0,0-1 0,0 0 0,0 0 0,0-1 0,1 1 0,-1 0 0,1-1 0,0 0 0,-1 0 0,9 3 0,-10-4 0,0-1 0,1 1 0,-1-1 0,0 0 0,0 1 0,1-1 0,-1 0 0,0 0 0,0-1 0,1 1 0,-1 0 0,0-1 0,0 1 0,0-1 0,0 0 0,0 0 0,1 0 0,-1 0 0,-1 0 0,1 0 0,0 0 0,0-1 0,0 1 0,-1-1 0,1 1 0,0-1 0,-1 0 0,0 1 0,1-1 0,-1 0 0,0 0 0,0 0 0,1-2 0,5-12-2,-1 0 1,0 0-1,-2 0 1,5-26-1,6-74-21,-3 12 22,-8 84 5,0 0 0,2 1 1,0-1-1,1 1 0,11-20 0,-16 34-3,1 0 0,0 1 0,0-1 0,0 1 0,1 0 0,-1 0 0,1 0 0,0 1 0,0-1 0,10-5 0,-11 8-1,-1-1 0,1 1-1,1 0 1,-1 0 0,0 1 0,0-1 0,0 1-1,0-1 1,0 1 0,1 0 0,-1 0 0,0 1-1,0-1 1,0 1 0,0-1 0,0 1 0,0 0 0,0 0-1,0 0 1,4 2 0,-4 0 0,1-1 0,-1 0 0,0 1 0,0 0 0,0 0 0,0 0 0,0 0 0,-1 0 0,1 1 0,-1-1 0,0 1 0,0-1 0,0 1 0,0 0 0,0 4 0,3 6 0,-1 0 0,4 30 0,-3 8 0,-4 80 0,-2-68-5,1-61 3,0 0 1,0 0-1,0-1 1,0 1-1,0 0 1,1 0-1,-1-1 1,1 1-1,0-1 1,0 1 0,0 0-1,0-1 1,0 0-1,1 1 1,-1-1-1,1 0 1,-1 1-1,4 1 1,-2-2 1,0 0 0,0 0 0,0 0 0,1-1 0,-1 1 0,1-1 0,-1 0 1,1 0-1,0-1 0,-1 1 0,1-1 0,0 1 0,4-2 0,0 2 0,0 0-1,-1-1 0,1 1 0,-1-1 1,1-1-1,0 1 0,-1-1 0,1-1 0,-1 1 0,0-1 0,1-1 0,-1 1 0,0-1 0,0 0 1,9-6-1,-7 1 0,0 0 1,-1-1 0,0 0 0,0 0-1,-1 0 1,0-1 0,-1 0 0,0-1-1,0 1 1,6-18 0,0-9 0,15-74-1,-20 75 6,1 1 0,18-44-1,-21 72-1,-2 13-3,0 7 0,-3-13 0,0 9 0,0 0 0,-1-1 0,1 1 0,-2-1 0,1 1 0,-1-1 0,0 1 0,-1-1 0,0 0 0,0 0 0,-1 0 0,0-1 0,-6 10 0,-2 5 0,2 0 3,0 1 0,2-1 1,1 2-1,1-1 0,1 1 0,1-1 0,1 1 1,1 0-1,2 31 0,0-51-3,0 1 0,0 0 0,1-1 0,0 1 0,0 0 0,0-1 0,1 1 0,-1-1 0,1 0 0,0 1 0,0-1 0,1 0 0,-1 0 0,1 0 0,0-1 0,3 5 0,-1-4 0,1 1 0,0 0 0,-1-1 0,1 0 0,1-1 0,-1 1 0,0-1 0,1 0 0,0-1 0,8 3 0,2-1 0,-1-1 0,1-1 0,27 1 0,-37-2 0,-1-1 0,0 0 0,1-1 0,-1 0 0,0 0 0,0 0 0,0 0 0,0-1 0,0 0 0,0-1 0,0 1 0,0-1 0,5-4 0,-6 2 0,0 0 0,0-1 0,-1 0 0,1 0 0,-1 0 0,0 0 0,-1-1 0,0 1 0,0-1 0,0 0 0,-1 0 0,0 0 0,0 0 0,0-8 0,2-14 0,-1-1 0,-2-33 0,-1 59 0,0-16 0,-2 0 0,0 0 0,-1 0 0,-1 0 0,-1 1 0,-9-26 0,9 34 0,0-1 0,0 1 0,-1 0 0,-1 0 0,1 1 0,-2 0 0,0 0 0,0 0 0,0 1 0,-1 1 0,-12-10 0,18 16 0,0 0 0,0 0 0,0 0 0,0 1 0,-1-1 0,1 1 0,0 0 0,-1 0 0,1 0 0,-1 0 0,1 1 0,-1-1 0,1 1 0,-1 0 0,1 0 0,-1 0 0,1 0 0,-4 2 0,4-2 0,0 1 0,1 0 0,-1 0 0,1 1 0,-1-1 0,1 0 0,-1 1 0,1-1 0,0 1 0,0 0 0,0 0 0,0 0 0,0 0 0,0 0 0,1 0 0,-1 1 0,1-1 0,0 0 0,-1 1 0,1-1 0,-1 6 0,-2 5-3,0 1 1,2 0-1,0 0 1,0 0-1,1 0 1,1 0-1,0 0 1,1 0-1,1 0 1,0 0-1,1 0 1,0 0-1,1-1 1,1 0-1,0 1 1,0-2-1,14 22 1,-14-26 1,1-1 0,1-1 0,-1 1 0,1-1 0,0 0 0,1 0 0,-1-1 1,1 0-1,0 0 0,0-1 0,1 0 0,0-1 0,-1 0 0,1 0 0,0 0 0,0-1 1,0-1-1,1 0 0,-1 0 0,18-1 0,-23 0 2,0 0 0,0-1 0,-1 1 0,1-1 0,0 0 0,0 0 1,0 0-1,0 0 0,-1-1 0,1 0 0,-1 1 0,1-1 0,-1-1 0,0 1 0,0 0 0,6-6 0,-4 2 1,0 0-1,0-1 0,-1 1 0,0-1 1,0 0-1,-1 0 0,0 0 0,3-9 0,1-12 0,0-1 0,-2 0-1,2-43 1,-7 71-1,3-52 1,-2 27 4,1 0 0,0 1 1,2-1-1,9-29 0,-13 54-5,0 1 0,0-1 0,0 0 0,1 1 1,-1-1-1,0 1 0,0-1 0,1 1 0,-1-1 1,0 0-1,1 1 0,-1-1 0,1 1 0,-1 0 0,0-1 1,1 1-1,-1-1 0,1 1 0,-1 0 0,1-1 1,0 1-1,-1 0 0,1-1 0,-1 1 0,1 0 1,0 0-1,-1 0 0,1 0 0,-1-1 0,2 1 0,-1 1 0,0-1 0,0 0 0,0 1 0,0-1 0,0 1 0,0-1 0,0 1 0,0-1 0,0 1 0,0 0 0,0-1 0,0 1 0,-1 0 0,1 0 0,0 0 0,1 2 0,7 14 0,0 1 0,-1 0 0,-1 1 0,-1-1 0,-1 1 0,5 30 0,-10-49 0,10 63 0,-3 0 0,-1 117 0,-6-180 0,0 1 0,0-1 0,0 0 0,0 0 0,0 0 0,0 1 0,0-1 0,0 0 0,0 0 0,0 0 0,0 0 0,0 1 0,0-1 0,1 0 0,-1 0 0,0 0 0,0 0 0,0 1 0,0-1 0,0 0 0,0 0 0,1 0 0,-1 0 0,0 0 0,0 1 0,0-1 0,0 0 0,0 0 0,1 0 0,-1 0 0,0 0 0,0 0 0,0 0 0,1 0 0,-1 0 0,0 0 0,0 0 0,0 0 0,1 0 0,-1 0 0,0 0 0,0 0 0,0 0 0,1 0 0,-1 0 0,0 0 0,0 0 0,0 0 0,0 0 0,1 0 0,-1 0 0,0 0 0,0 0 0,0-1 0,0 1 0,1 0 0,-1 0 0,0 0 0,0 0 0,0 0 0,0-1 0,0 1 0,0 0 0,0 0 0,1 0 0,-1 0 0,0-1 0,0 1 0,6-9 0,-1 0 0,0 0 0,0-1 0,0 1 0,-2-1 0,6-19 0,4-9 0,-5 17 0,50-124 0,-47 121 0,2 0 0,0 0 0,27-34 0,-22 42 0,-18 16 0,0 0 0,0 0 0,1-1 0,-1 1 0,0 0 0,0 0 0,1 0 0,-1 0 0,0 0 0,0 0 0,1 0 0,-1 0 0,0 0 0,0 0 0,1 0 0,-1 0 0,0 0 0,0 0 0,1 0 0,-1 0 0,0 1 0,0-1 0,1 0 0,-1 0 0,0 0 0,0 0 0,1 0 0,-1 1 0,0-1 0,0 0 0,0 0 0,0 0 0,1 1 0,-1-1 0,0 0 0,0 0 0,0 1 0,1 3 0,0 0 0,0 1 0,0-1 0,-1 0 0,0 0 0,0 7 0,-1-1 0,0 58 0,4 88 0,-3-148 0,1 0 0,1-1 0,-1 0 0,1 1 0,0-1 0,1 0 0,0 0 0,0 0 0,0 0 0,1 0 0,0-1 0,8 10 0,-9-12 0,1-1 0,0 1 0,0 0 0,1-1 0,-1 0 0,1 0 0,0-1 0,-1 1 0,1-1 0,0 0 0,1 0 0,-1 0 0,0-1 0,0 0 0,1 0 0,-1 0 0,11-1 0,-13 1 0,0-1 0,0 0 0,0 0 0,0 0 0,0 0 0,0 0 0,0-1 0,0 1 0,0-1 0,0 0 0,0 1 0,0-2 0,-1 1 0,1 0 0,0 0 0,-1-1 0,1 0 0,-1 1 0,1-1 0,-1 0 0,0 0 0,0 0 0,0 0 0,0-1 0,0 1 0,0-1 0,-1 1 0,1-1 0,-1 0 0,2-2 0,5-14 0,0 0 0,-1 0 0,-2 0 0,1 0 0,-2-1 0,3-30 0,-4-125 0,-4 103 0,0 144 0,4 108 0,-2-168-1,1-1 1,0 0-1,1 1 1,0-1-1,1-1 1,0 1-1,1 0 1,0-1-1,0 0 0,1 0 1,14 17-1,-15-21 0,1 0 0,0-1-1,0 1 1,0-1-1,1 0 1,0-1-1,-1 1 1,2-2 0,-1 1-1,0-1 1,1 0-1,0 0 1,-1-1 0,1 0-1,0 0 1,0-1-1,10 1 1,-15-2 1,0 0 0,0 1 0,0-1 0,0 0 0,0-1 0,0 1 0,0 0 0,0-1 0,0 0 0,0 1 0,0-1 0,0-1 0,0 1 0,0 0 0,3-3 0,-4 2 0,-1-1 0,1 1 0,0-1 0,-1 0 0,1 0 0,-1 1 0,0-1 0,0 0 0,0 0 0,-1 0 0,1 0 0,-1-1 0,1 1 0,-1 0 0,0-3 0,0-107 0,2-15 0,-1 121 1,0 0 0,0 1 0,1-1 0,0 0 0,0 0 0,0 1 0,1 0 0,0-1 0,0 1 0,1 0 0,0 0 0,0 1 0,0-1 0,1 1 0,0 0 0,0 0-1,0 0 1,0 1 0,1 0 0,0 0 0,-1 0 0,2 1 0,-1 0 0,0 0 0,1 0 0,-1 1 0,1 0 0,0 0 0,0 1 0,-1 0 0,1 0 0,14 0 0,-4 1-1,-39 0 0,12 0 0,6-1 0,-1 1 0,0 0 0,0 0 0,1 0 0,-1 0 0,0 1 0,1-1 0,-1 1 0,0 0 0,1 1 0,-1-1 0,1 1 0,0 0 0,-1 0 0,1 1 0,0-1 0,0 1 0,0-1 0,-6 7 0,4 0 0,0-1 0,0 1 0,0 1 0,1-1 0,1 1 0,-1-1 0,2 1 0,-1 1 0,2-1 0,-3 11 0,2-5 0,1 1 0,1 0 0,0-1 0,2 1 0,3 30 0,-3-41 0,0-1 0,1 1 0,0-1 0,0 0 0,0 1 0,1-1 0,0 0 0,0 0 0,0 0 0,0-1 0,1 1 0,0-1 0,0 0 0,0 0 0,0 0 0,0 0 0,1-1 0,0 0 0,0 0 0,0 0 0,0 0 0,0-1 0,1 0 0,-1 0 0,10 1 0,10 3 0,0-2 0,0 0 0,0-2 0,35-2 0,-55 1 0,-1-1 0,1-1 1,-1 1-1,0 0 0,1-1 0,-1 0 0,1 0 1,-1-1-1,0 1 0,0-1 0,1 0 0,6-4 1,-9 4-4,1 0 0,-1-1 0,0 1 0,0-1 0,0 1 0,-1-1 0,1 0 0,-1 0 0,1 0 0,-1 1 0,0-1 0,0-1 0,0 1 0,0 0 0,-1 0 0,1 0 1,-1 0-1,0-7 0,0-34-328,-2-12-790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05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41 32159,'-14'-7'50,"0"1"1,-1 0 0,0 1-1,0 1 1,0 0 0,-1 1 0,1 1-1,-1 0 1,0 1 0,-20 1-1,34 0-50,-1 0 0,0 0 1,0 0-1,0 0 0,0 0 0,0 0 0,0 1 0,0-1 0,1 1 0,-1 0 0,0 0 0,0 0 0,1 0 0,-1 1 0,1-1 0,-1 1 1,1-1-1,0 1 0,-1 0 0,1 0 0,0 0 0,0 0 0,0 0 0,0 1 0,1-1 0,-1 1 0,1-1 0,-1 1 0,1-1 0,0 1 1,0 0-1,0 0 0,0-1 0,1 1 0,-1 0 0,0 4 0,0-2 0,1 0 0,-1 0 0,1 0 0,0 0 0,0 0 0,0 0 0,1 0 0,-1 0 0,1 0 0,0 0 0,1 0 0,-1-1 0,1 1 0,0 0 0,5 6 0,-3-5 0,1-1 0,-1 0 0,1 0 0,1 0 0,-1-1 0,1 0 0,0 0 0,0 0 0,0-1 0,11 5 0,-1-2 4,0 0 1,1-1-1,0-1 0,-1 0 0,1-1 1,0-1-1,1-1 0,-1 0 0,31-3 1,-44 1-5,-1 0 0,0 0 0,0 0 0,0 0 1,0-1-1,0 1 0,0-1 0,0 1 0,0-1 1,-1 0-1,1 0 0,0-1 0,-1 1 0,0 0 0,0-1 1,0 0-1,0 1 0,0-1 0,0 0 0,-1 0 1,1 0-1,-1 0 0,0 0 0,0 0 0,0 0 1,0-1-1,0 1 0,-1 0 0,0-1 0,1-3 0,-1 1 0,1 0 0,-1 0 0,0 0 0,0 0 0,-1 0 0,0 0 0,0 0 0,0 0 0,-1 1 0,0-1 0,0 1 0,0-1 0,-1 1 0,0-1 0,0 1 0,-5-7 0,2 7 1,0 1-1,0 0 1,0 0 0,0 0 0,-1 1-1,1 0 1,-1 0 0,0 1 0,0-1-1,0 2 1,0-1 0,0 1 0,0 0-1,-10 0 1,1 1-37,0 0 0,0 0 0,0 2 0,-1 0 0,-23 7 0,-31 19-671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05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31935,'0'0'480,"8"0"-288,42 0-96,19 0-80,22 0 0,6 0-16,0-3 0,-14-2 0,-19-9-160,-26-4-1553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07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286 102 32351,'1'-20'112,"1"6"-42,-1 1-1,-1-1 0,-2-23 0,-4 33-47,-1 4-22,0 1 0,1-1 0,-1 1 1,0 1-1,1-1 0,0 1 1,-1 0-1,1 0 0,0 1 0,0 0 1,0 0-1,0 0 0,1 1 1,-1 0-1,1 0 0,0 0 0,0 1 1,0 0-1,1 0 0,-7 9 0,-4 7 0,0 1 0,2 0 0,0 1 0,-10 27 0,8-9 0,1 0 0,2 1 0,2 0 0,2 1 0,1 0 0,3 0 0,1 63 0,3-96 0,0 0 0,1 0 0,0 0 0,1 0 0,0-1 0,0 1 0,1 0 0,1-1 0,-1 1 0,2-1 0,4 9 0,-4-12 0,-1 0 0,1 0-1,0-1 1,0 1 0,1-1-1,-1 0 1,1 0 0,0-1-1,1 0 1,-1 0-1,1-1 1,-1 1 0,1-1-1,0-1 1,10 3 0,-5-1-3,0-2 0,0 0 0,0 0 0,0-1 0,0-1 0,0 0 1,0 0-1,0-1 0,21-5 0,-25 4 4,0-1-1,1 0 1,-1 0-1,0-1 1,0 0-1,-1-1 1,1 1-1,-1-1 1,0-1-1,-1 0 1,1 1-1,-1-2 1,11-13-1,-10 10 3,-1 0 0,1-1 0,-2 0 0,0-1 0,0 1 0,-1-1 0,0 0 0,3-16 0,-2-8-1,1-55-1,-5 63-7,0 0 0,2 1 0,1-1 0,8-26 0,-11 50 5,0 0 1,0 1-1,1-1 0,-1 1 0,1 0 0,0 0 1,-1-1-1,1 1 0,1 0 0,-1 0 0,0 1 1,1-1-1,0 0 0,-1 1 0,1 0 0,0 0 0,4-3 1,-1 3-1,0 0 0,1 0 0,-1 0 1,1 1-1,-1 0 0,1 0 0,0 1 1,10 0-1,-11 0-1,-6 0 2,1-1 0,0 1-1,0 0 1,-1 0-1,1 0 1,0 0-1,0 0 1,-1 0 0,1 0-1,0 0 1,0 0-1,-1 0 1,1 0 0,0 1-1,-1-1 1,1 0-1,0 0 1,-1 1 0,1-1-1,0 1 1,-1-1-1,1 0 1,-1 1 0,1-1-1,0 1 1,-1-1-1,1 1 1,-1 0-1,0-1 1,1 1 0,-1-1-1,1 1 1,-1 0-1,1 1 1,-5 0 2,0 1 0,-1-1 0,1 1-1,0-1 1,-1 0 0,-7 1 0,-1 3 1,1 0-2,0 2-1,0-1 1,0 1-1,1 1 1,1 0-1,0 1 1,0 0-1,1 0 1,0 1-1,0 0 1,1 1-1,1 0 1,0 0-1,-6 16 1,5-10 0,2 0 0,0 1-1,0-1 1,2 1 0,1 0 0,0 0 0,1 1-1,1-1 1,3 37 0,-1-51-1,-1 0 0,1-1 0,1 0 0,-1 1 0,0-1 0,1 0 0,0 1 0,0-1 0,0 0 0,0 0 0,1-1 0,0 1 0,0 0 0,0-1 0,4 4 0,-1-2 0,-1-1 0,2 0 0,-1 0 0,1 0 0,-1-1 0,1 0 0,0 0 0,11 2 0,7 1 0,0-3 0,0 0 0,0-1 0,36-2 0,-55 0 0,0-1 0,0 1 0,0-1 0,0-1 0,0 1 0,-1-1-1,1 0 1,-1 0 0,1 0 0,-1-1 0,0 0 0,1 0 0,-2 0 0,1-1 0,0 0 0,-1 1 0,1-2 0,5-6 0,-5 4 2,0-1 0,-1 1 0,0-1 0,0 0 0,0 0 1,-1 0-1,0-1 0,-1 1 0,0-1 0,0 1 0,-1-1 1,0-11-1,0-2-1,-1 0 0,-1 1 0,-1-1 0,-1 0-1,-11-41 1,9 48-1,-1 0 0,0 0 0,-1 1 0,-1-1 0,0 2 0,-1-1 0,0 1 0,-20-21 0,26 31 0,-1 0 0,1 0 0,-1 0 0,1 1 0,-1-1 0,0 1 0,0 0 0,0 0 0,-1 0 0,1 0 0,0 1 0,-9-2 0,11 3 0,0-1 0,-1 1 0,1 0 0,0 0 0,0 0 0,0 1 0,0-1 0,0 0 0,0 1 0,0 0 0,0-1 0,0 1 0,0 0 0,0 0 0,0 0 0,0 0 0,1 0 0,-1 0 0,0 1 0,1-1 0,-1 0 0,1 1 0,-1 0 0,1-1 0,0 1 0,0 0 0,0-1 0,0 1 0,-2 3 0,-1 11-3,-1 0-1,2 1 1,0 0-1,1-1 1,1 1-1,1 0 1,0 0-1,1 0 1,5 29-1,-3-35 1,0 0-1,0 0 1,1 0-1,0 0 1,1-1 0,0 0-1,1 0 1,0 0-1,0-1 1,1 0-1,1 0 1,-1-1-1,1 0 1,1 0-1,13 10 1,-10-10 0,0 0 0,1 0-1,0-1 1,1-1 0,-1 0 0,1 0 0,0-2 0,1 0-1,-1-1 1,1 0 0,22 1 0,-28-3 2,9 0 5,0-1 0,0 0 0,20-4 0,-32 3-2,-1 0 0,0 0 0,1-1 0,-1 0 0,0 0 0,0 0 0,0-1 0,0 1 0,-1-1 0,1-1 0,-1 1 0,1 0 0,-1-1 0,5-6 0,4-8 1,-1-2 1,0 1-1,-1-1 0,-2-1 0,11-30 0,-8 19-3,23-40 0,-30 63 0,0 0 0,1 1 0,0 0 0,1 0 0,-1 0 0,2 1 0,-1 0 0,16-11 0,-12 13-1,0 0-1,1 1 1,-1 1 0,1 0 0,0 0-1,-1 1 1,1 1 0,0 0-1,19 1 1,-31 0 1,-14-1 2,1 1 0,-1 1 0,0 1 1,0-1-1,1 2 0,-1 0 1,1 1-1,-1 0 0,1 1 0,1 0 1,-1 1-1,1 1 0,0 0 0,0 1 1,1 0-1,0 0 0,1 1 0,-1 1 1,-13 16-1,15-14-2,0 0 0,1 1 0,1 0 0,0 0 0,0 1 0,1 0 0,-5 20 0,8-23 0,0 0 0,1 1 0,0-1 0,1 1 0,0-1 0,1 1 0,0-1 0,1 1 0,1-1 0,3 16 0,-4-23 0,1 1 0,0 0 0,0 0 0,1-1 0,0 1 0,-1-1 0,2 1 0,-1-1 0,0 0 0,1-1 0,0 1 0,-1 0 0,2-1 0,-1 0 0,0 0 0,0 0 0,1-1 0,0 1 0,0-1 0,-1 0 0,9 2 0,4 0 0,0 0 0,0-1 0,1-1 0,-1-1 0,19 0 0,-30-1 0,1 0 0,-1-1 0,0 0 0,1 0 0,-1 0 0,0-1 0,0 0 0,0 0 0,0 0 0,0-1 0,0 0 0,-1 0 0,0-1 0,1 1 0,-1-1 0,0 0 0,-1-1 0,1 1 0,-1-1 0,0 0 0,0 0 0,0 0 0,-1 0 0,1-1 0,-1 1 0,-1-1 0,1 0 0,2-11 0,2-9 0,-1-1 1,-1 1 0,-1-1 0,-2 0 0,-1-41 0,-1-25 13,-22-177-1,3 143-13,19 127 0,0 0 0,0 0 0,0 0 0,0 0 0,0 0 0,-1 0 0,1 0 0,0 0 0,0 0 0,0 0 0,0 0 0,0 0 0,0 0 0,0 0 0,0 0 0,0 0 0,-1 0 0,1 0 0,0 0 0,0 0 0,0 0 0,0 0 0,0 0 0,0 0 0,0 0 0,0 0 0,0 0 0,0 0 0,0 0 0,-1 0 0,1 0 0,0 0 0,0-1 0,0 1 0,0 0 0,0 0 0,0 0 0,0 0 0,0 0 0,0 0 0,0 0 0,0 0 0,0 0 0,0 0 0,0-1 0,0 1 0,0 0 0,0 0 0,0 0 0,0 0 0,0 0 0,0 0 0,0 0 0,0 0 0,0-1 0,-3 10 0,-6 55 0,3 0 0,4 107 0,2-109 0,0-40 0,-1 8 0,2-1 0,1 1 0,1 0 0,8 38 0,-8-60 0,-1 0 0,1-1 0,0 1 0,1 0 0,0-1 0,0 0 0,0 1 0,1-2 0,0 1 0,1-1 0,-1 1 0,1-1 0,0-1 0,1 1 0,-1-1 0,1-1 0,0 1 0,1-1 0,-1 0 0,9 3 0,1-2 0,1-1 0,-1 0 0,1-1 0,0-1 0,0-1 0,0-1 0,28-2 0,-28 1 0,-3 0 0,0 0 0,0-1 0,0-1 0,0-1 0,0 0 0,-1 0 0,1-2 0,-1 0 0,-1-1 0,15-8 0,-20 10 0,0-1 0,0 0 0,0 0 0,-1-1 0,0 0 0,-1 0 0,1-1 0,-1 1 0,-1-1 0,1-1 0,-2 1 0,1-1 0,-1 0 0,0 0 0,-1 0 0,5-18 0,-5 5 0,0 1 0,-1-1 0,-2 0 0,0 1 0,-1-1 0,-6-32 0,5 42 0,-1 0 0,0 0 0,-1 0 0,0 1 0,-1-1 0,0 1 0,-1 0 0,0 1 0,-1-1 0,0 1 0,0 1 0,-16-16 0,21 23 0,0-1 0,0 1 0,-1 1 0,1-1 0,0 0 0,-1 1 0,1-1 0,-1 1 0,1 0 0,-1-1 0,0 1 0,1 1 0,-1-1 0,0 0 0,0 1 0,1-1 0,-1 1 0,0 0 0,0 0 0,0 0 0,0 0 0,0 0 0,1 1 0,-1-1 0,0 1 0,0 0 0,0 0 0,-2 1 0,1 1 0,0 0 0,0 0 0,0 0 0,1 1 0,-1-1 0,1 1 0,0 0 0,0 0 0,0 0 0,0 0 0,1 1 0,0-1 0,0 1 0,0-1 0,-1 7 0,-3 17 0,1 0 0,1 0 0,2 1 0,0-1 0,2 1 0,5 38 0,-3-55 0,-1 1 0,2-1 0,0 0 0,1 0 0,0 0 0,0 0 0,1-1 0,1 1 0,0-1 0,1-1 0,0 1 0,0-1 0,1 0 0,0-1 0,1 0 0,0 0 0,1-1 0,0 0 0,0 0 0,0-1 0,1-1 0,0 0 0,0 0 0,1-1 0,0-1 0,0 0 0,0 0 0,0-1 0,0-1 0,1 0 0,12 0 0,-9-1-5,-9 0-15,-1-1 0,0 0-1,1 0 1,-1 0 0,0-1 0,0 0 0,1 0-1,5-2 1,26-22-593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09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142 363 31871,'-6'-65'864,"-2"88"-832,-2 137-32,11 171 0,0-309 0,-1-4 0,2 0 0,-1-1 0,2 1 0,7 24 0,-8-111 0,-15-92 0,0-1 0,11 110 0,0 16 0,1-1 0,1 1 0,11-66 0,-9 94 0,0 1 0,0-1 0,1 1 0,0 0 0,0 0 0,1 0 0,0 0 0,0 0 0,0 1 0,1 0 0,0 0 0,0 0 0,1 1 0,0-1 0,0 1 0,0 1 0,11-7 0,-8 6 0,0 1 0,1 0 0,0 0 0,0 1 0,0 1 0,0 0 0,0 0 0,1 1 0,-1 0 0,0 1 0,1 0 0,15 2 0,-23-2 0,0 1 0,0 0 0,0-1 0,0 1 0,-1 0 0,1 1 0,0-1 0,0 0 0,-1 1 0,1-1 0,-1 1 0,1 0 0,-1 0 0,0 0 0,0 0 0,0 1 0,3 3 0,-2-1 0,0 1 0,0-1 0,0 1 0,-1-1 0,0 1 0,0 0 0,0 0 0,1 10 0,-2-6 0,0 0 0,0 1 0,-1-1 0,-1 1 0,0-1 0,0 1 0,-1-1 0,0 0 0,-1 0 0,-6 18 0,3-19 0,1 0 0,-1 0 0,0-1 0,-1 0 0,0 0 0,-12 11 0,-57 39 0,22-17 0,50-37 0,0-1 0,0 1 0,1 0 0,-1 0 0,1 0 0,0 0 0,-3 6 0,5-8 0,0-1 0,0 1 0,1-1 0,-1 1 0,1-1 0,-1 1 0,1 0 0,-1-1 0,1 1 0,0 0 0,0 0 0,0-1 0,0 1 0,0 0 0,0-1 0,1 1 0,-1 0 0,1-1 0,-1 1 0,1 0 0,-1-1 0,1 1 0,0-1 0,0 1 0,0-1 0,2 3 0,5 4 0,1-1 0,-1 0 0,2-1 0,-1 0 0,1 0 0,20 7 0,13 9 0,-22-10 0,49 31 0,-64-39 0,-1 0 0,0 1 0,0 0 0,0 0 0,0 0 0,-1 0 0,1 0 0,-1 1 0,3 7 0,-6-11 0,0 0 0,0 0 0,0 0 0,0 0 0,0 0 0,-1 0 0,1 0 0,-1 1 0,1-1 0,-1 0 0,0 0 0,0 1 0,0-1 0,0 0 0,-1 0 0,1 1 0,0-1 0,-1 0 0,0 0 0,1 0 0,-1 0 0,0 0 0,0 0 0,0 0 0,0 0 0,-1 0 0,1 0 0,0 0 0,-1-1 0,0 1 0,1-1 0,-1 1 0,0-1 0,0 1 0,-1 0 0,-8 4 0,1-1 0,-1 0 0,0-1 0,-1 0 0,-15 3 0,25-7 0,-57 11 0,-1-2 0,0-4 0,-101-2 0,160-3 0,0 0-1,1 1 1,-1-1-1,0 0 1,1 0-1,-1 0 1,1 0-1,-1 0 1,0 0-1,1 0 1,-1 0-1,0 0 1,1 0-1,-1 0 1,0-1-1,1 1 1,-1 0-1,1 0 1,-1-1-1,1 1 0,-1 0 1,0-1-1,1 1 1,-1 0-1,1-1 1,0 1-1,-1-1 1,1 1-1,-1-1 1,1 1-1,0-1 1,-1 1-1,1-1 1,0 1-1,-1-1 1,1 0-1,0 1 0,0-1 1,0 1-1,0-1 1,-1-1-1,2 1 1,-1 1-1,0-1 0,1 0 0,-1 0 0,1 0 0,0 1 0,-1-1 1,1 0-1,-1 0 0,1 1 0,0-1 0,0 1 0,-1-1 1,1 1-1,0-1 0,0 1 0,0-1 0,-1 1 0,1-1 0,0 1 1,0 0-1,0 0 0,0 0 0,0-1 0,0 1 0,0 0 0,1 0 1,32-1-16,1 0 0,-1 3 0,0 0 0,40 10 0,-36-6 7,0-1-1,0-2 1,0-1 0,47-5 0,-82 2 15,0 1-1,0-1 1,0 1-1,-1-1 1,1 0-1,0 0 1,-1-1-1,1 1 1,0 0-1,-1-1 1,0 0-1,1 1 1,-1-1-1,0 0 1,0 0-1,0-1 1,0 1-1,0 0 1,2-5-1,3-5 6,0 0-1,9-26 0,-8 18-12,43-110 2,-34 80 0,3 1 0,2 0 0,45-73 0,-65 118 0,0 1 0,1-1 0,0 1 0,0 0 0,0-1 0,0 1 0,6-4 0,-9 8 0,0-1 0,1 1 0,-1-1 0,0 1 0,0-1 0,0 1 0,1-1 0,-1 1 0,0-1 0,0 1 0,0 0 0,0-1 0,0 1 0,0-1 0,0 1 0,0-1 0,-1 1 0,1-1 0,0 1 0,0 0 0,0-1 0,-1 1 0,1 0 0,-6 9 0,-1-1 0,0 0 0,-1 0 0,0 0 0,0-1 0,-9 7 0,-19 20 0,26-24 2,1 1 0,0 1-1,1 0 1,0 0 0,1 1 0,1 0-1,0 0 1,1 0 0,1 1 0,0 0 0,1 0-1,0 0 1,1 0 0,1 0 0,1 0-1,0 1 1,4 29 0,-3-41-2,-1 1 0,1 0 0,1 0 0,-1-1 0,1 1 0,-1-1 0,1 1 0,1-1 0,-1 0 0,1 0 0,-1 0 0,1 0 0,0 0 0,6 4 0,-4-3 0,1 0 0,0-1 0,1 0 0,-1 0 0,1-1 0,0 0 0,-1 0 0,13 3 0,-1-1 0,0-2 0,1 0 0,-1-1 0,1-1 0,-1-1 0,33-4 0,-46 4 0,0-1 0,-1 0 0,0 0 0,1 0 0,-1-1 0,1 0 0,-1 1 0,0-2 0,0 1 0,0 0 0,0-1 0,-1 0 0,1 1 0,-1-1 0,4-5 0,-3 3 0,0 0 0,0-1 0,0 0 0,-1 0 0,0 0 0,0 0 0,-1-1 0,0 1 0,2-10 0,-1-2 0,0 0 0,-2 0 0,0-1 0,-1 1 0,-1-1 0,-6-32 0,1 29 0,-1 0 0,0 1 0,-2-1 0,-1 1 0,0 1 0,-2 0 0,0 1 0,-16-20 0,25 35 0,0-1 0,0 1 0,-1-1 0,1 1 0,-1 0 0,0 0 0,-1 1 0,1-1 0,-1 1 0,1 0 0,-1 0 0,0 1 0,0-1 0,0 1 0,0 0 0,-1 0 0,1 1 0,-1-1 0,1 1 0,-1 1 0,-8-1 0,11 1 0,1 0 0,-1 0 0,1 1 0,0-1 0,-1 1 0,1 0 0,0 0 0,0 0 0,-1 0 0,1 0 0,0 0 0,0 0 0,0 1 0,0-1 0,0 1 0,1-1 0,-1 1 0,0 0 0,1 0 0,-1 0 0,1 0 0,0 0 0,-1 0 0,1 0 0,0 0 0,0 1 0,1-1 0,-1 0 0,0 1 0,1-1 0,-1 4 0,-1 9 0,0 0 0,0 1 0,3 27 0,-1-32 0,1 0-2,0 1 1,1-1-1,0 0 0,1 0 1,0 0-1,1 0 0,0-1 1,1 1-1,0-1 0,1 0 1,0-1-1,0 1 0,1-1 1,0 0-1,0-1 0,1 0 1,1 0-1,9 7 0,-8-7 2,0-1 0,1 0 0,0 0 0,0-2 0,0 1 0,1-1 0,-1-1 0,1 0 0,0-1 0,1 0 0,-1-1 0,0 0 0,1-1 0,-1 0 0,1-1 0,16-2 0,-26 1 0,0 0 0,0 0 0,0 0 0,-1 0 0,1-1 0,0 1 0,-1-1 0,1 0 0,-1 0 0,1 0 0,-1 0 0,0 0 0,0 0 0,0-1 0,0 1 0,0-1 0,-1 1 0,1-1 0,-1 0 0,3-5 0,2-9 0,0 0 0,5-25 0,-7 27 0,-2 4 0,5-17 0,1 0-1,1 1 0,16-32 0,-21 51 0,0 1 0,0 0-1,1 0 1,0 1-1,0-1 1,12-10-1,-14 15 1,1-1 0,0 0-1,0 1 1,0 0-1,0-1 1,0 2 0,0-1-1,0 0 1,1 1-1,-1 0 1,1 0 0,-1 0-1,7 0 1,-6 1 3,44 1-7,-48-1 5,0 0 0,-1 0 0,1 0 0,0 0 0,0 0 0,0 1 0,0-1 0,0 0 0,0 0 0,0 1 0,-1-1 0,1 0 1,0 1-1,0-1 0,-1 1 0,1-1 0,0 1 0,0 0 0,-1-1 0,1 1 0,-1 0 0,1-1 0,0 1 0,-1 0 0,1 0 0,-1-1 1,0 1-1,1 0 0,-1 0 0,0 0 0,1 0 0,-1 0 0,0-1 0,0 1 0,0 0 0,0 0 0,0 0 0,0 0 0,0 0 1,0 0-1,0 0 0,0 0 0,0-1 0,-1 3 0,0-2 1,0 0-1,0 0 1,0 0-1,0 0 1,0-1-1,-1 1 1,1 0-1,0-1 1,0 1 0,0 0-1,-1-1 1,1 0-1,0 1 1,-1-1-1,1 0 1,0 1 0,-1-1-1,-1 0 1,-3 1 1,-4 1-1,0 0 0,1 1-1,-1 1 1,1-1 0,0 2-1,0-1 1,0 1 0,1 0 0,-1 1-1,1 0 1,0 0 0,1 1-1,0 0 1,0 0 0,0 1-1,1 0 1,0 0 0,1 0-1,0 1 1,0 0 0,1 0 0,0 0-1,0 1 1,1-1 0,0 1-1,-1 14 1,1-10-1,2 1 0,0 0 0,0 0 0,2 0 0,2 18 0,-2-27 0,0 0 0,1 0 0,-1-1 0,1 1 0,1 0 0,-1-1 0,1 1 0,0-1 0,0 0 0,0 0 0,1 0 0,0 0 0,0 0 0,0-1 0,6 5 0,1-2 0,-1 0 0,1 0 0,0-1 0,0-1 0,1 0 0,0 0 0,0-1 0,0-1 0,20 4 0,4-3 0,71 0 0,-101-4 0,1 0 0,0 0 1,0-1-1,0 0 0,0 0 0,10-4 0,-15 4 1,0 0 1,0 0-1,1 0 0,-1 0 0,0-1 0,0 1 0,-1-1 0,1 0 1,0 1-1,0-1 0,-1 0 0,1 0 0,-1 0 0,0 0 1,1 0-1,-1 0 0,0-1 0,0 1 0,0 0 0,-1 0 0,2-4 1,0-9-2,0 1 1,0-1-1,-2 1 1,0-1-1,0 1 1,-1-1-1,-1 1 1,-1 0-1,0-1 1,-1 1-1,-9-23 0,5 16 0,-2 2 0,0-1 0,-1 1 0,-1 1 0,0 0 0,-2 1 0,-16-17 0,24 27 0,-1 2 0,1-1 0,-1 1 0,-1 0 0,1 0 0,0 1 0,-10-4 0,13 6 0,-1 1 0,0-1 0,0 1 0,1 0 0,-1 0 0,0 0 0,0 1 0,0-1 0,0 1 0,0 0 0,0 1 0,0-1 0,-7 3 0,10-2 0,0-1 0,0 1 0,1 0 0,-1 0-1,0 0 1,1 1 0,-1-1 0,1 0 0,-1 1 0,1-1 0,0 0 0,0 1 0,-1 0 0,1-1-1,0 1 1,0 0 0,1-1 0,-1 1 0,0 0 0,1 0 0,-1 0 0,1 0 0,-1 3 0,-1 5-5,1 1 1,1-1 0,0 14-1,0-10-2,1-4 7,-1 0 0,2 0 0,-1 0-1,1 0 1,1 0 0,-1 0-1,2-1 1,-1 1 0,1-1 0,1 0-1,0 0 1,0-1 0,1 1 0,0-1-1,0 0 1,1-1 0,0 0 0,0 0-1,1 0 1,0-1 0,11 8 0,-6-7 0,0 0 0,0 0 0,1-1 0,-1-1 0,2 0 0,-1-1 0,0 0 0,1-1 0,-1-1 0,1 0 0,0-1 0,0-1 0,0 0 0,17-3 0,-25 1 1,0 0 0,0 0 0,0-1 0,-1 0 0,1 0 0,0 0 1,-1-1-1,0 0 0,0 0 0,0-1 0,-1 1 0,1-2 0,-1 1 0,0 0 0,-1-1 0,1 0 0,-1 0 0,0 0 0,4-10 0,2-4 1,0-1 0,-2 0 0,-1-1 0,0 0-1,3-24 1,-1-13-2,3-110 0,-16-60 0,3 218 0,1-1 0,-2 1 0,1 0 0,-2 0 0,-5-18 0,3 22 0,3 11 0,0 15 0,2-19 0,-4 183 0,23 237 0,8-146 0,-22-303 0,-5-32 0,3 1 0,10-62 0,-9 98 0,2 1 0,0 0 0,1 1 0,1-1 0,1 1 0,1 1 0,1 0 0,17-24 0,-22 36 0,1 1 0,0 0 0,0 0 0,1 0 0,0 1 0,1 1 0,9-7 0,-15 11 0,1-1 0,0 1 0,0 0 0,0 0 0,1 1 0,-1-1 0,0 1 0,1 0 0,-1 0 0,1 0 0,-1 1 0,1 0 0,-1 0 0,1 0 0,-1 0 0,1 1 0,-1-1 0,8 3 0,-8-1 0,-1 0 0,1 1 0,-1-1 0,0 1 0,0 0 0,0-1 0,0 1 0,0 0 0,0 1 0,-1-1 0,0 0 0,0 1 0,0 0 0,0-1 0,0 1 0,-1 0 0,0 0 0,1 0 0,-1 0 0,-1 0 0,1 0 0,0 5 0,1 9 0,-1 1 0,0-1 0,-3 28 0,2-44 0,-1 0 0,1 1 0,-1-1 0,1 1 0,-1-1 0,0 0 0,0 1 0,0-1 0,0 0 0,-1 0 0,1 0 0,0 0 0,-1 0 0,1 0 0,-1 0 0,0-1 0,0 1 0,-2 1 0,-1 0 0,0 0 0,0 0 0,0 0 0,0-1 0,-1 0 0,1 0 0,-9 1 0,-7 1 0,-1-1 0,1-1 0,-23-2 0,41 0 0,-6 1 0,-10-3 0,18 2 0,1-1 0,-1 1 0,1-1 0,-1 1 0,1-1 0,-1 1 0,1-1 0,-1 1 0,1-1 0,0 1 0,-1-1 0,1 1 0,0-1 0,-1 0 0,1 1 0,0-1 0,0 1 0,0-1 0,0 0 0,-1 1 0,1-1 0,0 0 0,0 1 0,0-1 0,0 0 0,1 0 0,0 1 0,0 0 0,0 1 0,0-1 0,0 0 0,0 1 0,0-1 0,0 0 0,0 1 0,0 0 0,0-1 0,0 1 0,0-1 0,-1 1 0,1 0 0,0 0 0,0-1 0,-1 1 0,2 2 0,67 82 0,-36-43 0,41 42 0,-62-72 0,1 0 0,0-2 0,1 1 0,0-2 0,0 0 0,1 0 0,27 10 0,-24-13 0,0 0 0,0-2 0,0 0 0,0-1 0,1-1 0,23 0 0,-41-2-1,1 0-1,0 0 1,-1-1-1,1 1 1,-1 0 0,1-1-1,-1 1 1,1-1-1,-1 1 1,1-1-1,-1 0 1,1 0 0,-1 0-1,0 0 1,0 0-1,1 0 1,-1 0 0,0 0-1,0 0 1,0 0-1,0-1 1,0 1 0,1-3-1,12-37-218,-13 35 154,11-51-863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7:57.6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291 73 29453,'-4'-6'149,"1"1"0,-1 0-1,0 0 1,0 1-1,-1-1 1,1 1-1,-1 0 1,0 0 0,0 0-1,0 1 1,-1 0-1,1 0 1,-1 0-1,0 1 1,-8-3 0,5 3-61,0 0 1,-1 0 0,1 1 0,-1 1 0,1-1 0,-1 2-1,1-1 1,-1 1 0,-12 3 0,17-2-89,0-1 0,1 0-1,-1 1 1,1 0 0,-1 0 0,1 1 0,0-1-1,0 1 1,0 0 0,0 0 0,1 0 0,-1 0-1,1 1 1,0-1 0,0 1 0,0 0 0,0 0-1,1 0 1,-1 0 0,1 1 0,0-1 0,-1 6-1,-2 5 0,2-1-1,0 1 1,0 0 0,2 0-1,-1 28 1,2-38 1,1-1 0,-1 1 1,1-1-1,0 1 0,0-1 1,0 0-1,0 1 0,1-1 1,-1 0-1,1 0 0,1 0 1,-1 0-1,0 0 0,1-1 1,0 1-1,0-1 0,0 1 1,0-1-1,0 0 0,1 0 0,-1-1 1,1 1-1,0-1 0,0 1 1,0-1-1,0 0 0,0-1 1,6 3-1,8 1 4,0-1 1,0-1-1,1 0 0,-1-1 0,31-1 0,-44 0-3,-1-1 0,0 0 0,0 0-1,0-1 1,0 1 0,0-1 0,0 0-1,0 0 1,0 0 0,0-1 0,0 1-1,0-1 1,0 0 0,-1 0 0,1 0 0,-1 0-1,1-1 1,-1 0 0,0 1 0,0-1-1,0 0 1,-1 0 0,1-1 0,-1 1-1,0-1 1,1 1 0,-1-1 0,-1 0-1,1 1 1,-1-1 0,1 0 0,-1 0-1,0 0 1,0-5 0,2-3-1,-1-1 0,-1 1 0,0-1 0,0 1 0,-1-1 0,-1 0 0,0 1 0,-5-21 0,5 28 0,0 1 0,-1 0 0,0 0 0,0 0-1,0 0 1,0 0 0,0 0 0,-1 0 0,0 1-1,0-1 1,0 1 0,0 0 0,0 0 0,-1 0-1,1 1 1,-1-1 0,0 1 0,0-1 0,0 1-1,0 1 1,0-1 0,0 0 0,0 1-1,-1 0 1,1 0 0,-1 0 0,-7 0 0,5 1-15,1-1 1,0 1 0,-1 0-1,1 1 1,-1 0 0,1 0 0,0 0-1,-1 1 1,1-1 0,0 1-1,0 1 1,0 0 0,-9 5 0,-39 36-533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10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66 32367,'0'-59'392,"0"59"-392,0 0 0,0-1 1,0 1-1,0 0 0,0-1 0,0 1 0,0 0 0,0 0 1,1-1-1,-1 1 0,0 0 0,0 0 0,0-1 1,0 1-1,1 0 0,-1 0 0,0-1 0,0 1 1,1 0-1,-1 0 0,0 0 0,0-1 0,1 1 0,-1 0 1,0 0-1,0 0 0,1 0 0,-1 0 0,0 0 1,1 0-1,-1 0 0,0-1 0,0 1 0,1 0 0,-1 0 1,0 0-1,1 0 0,-1 1 0,0-1 0,1 0 1,-1 0-1,0 0 0,1 0 0,-1 0 0,0 0 1,1 1-1,12 4-1,-2 4 1,-1 1 0,0 0 0,-1 0 0,0 1 0,-1 0 0,0 0 0,8 17 0,-9-17 0,18 30 0,-2 0 0,-2 1 0,-2 1 0,-1 1 0,-2 0 0,-3 1 0,-1 1 0,10 90 0,-20 104 0,-3-217 0,-1 0 0,-2 0 0,0-1 0,-1 1 0,-2-1 0,0 0 0,-1-1 0,-1 0 0,-16 27 0,9-22 0,-2-1-1,0-1 0,-2 0 0,-1-1 0,0-1 0,-36 27 1,-35 17-206,-8-3-720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11.3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4 134 32335,'1'-2'17,"-1"-1"1,0 0-1,1 1 0,-1-1 1,1 1-1,0-1 1,0 1-1,0-1 0,0 1 1,0-1-1,1 1 0,-1 0 1,1 0-1,-1-1 1,5-2-1,-1 0-1,1 0 0,0 0 0,0 1-1,1-1 1,10-4 0,5-1-8,0 1 0,38-9 0,-41 12-3,0 2-1,1 0 0,-1 1 1,1 0-1,-1 2 0,1 0 1,22 3-1,-39-2-4,-1 1 0,0-1 0,0 1 0,0 0 0,1 0 0,-1-1 0,0 1 0,0 1 0,0-1 0,0 0 0,-1 0 0,1 1 0,0-1 0,0 1 0,-1-1 0,1 1 0,-1 0 0,0 0 0,1 0 0,-1 0 0,0 0 0,0 0 0,0 0 0,0 0 0,0 0 0,0 4 0,1 4 0,-1 0 0,1 0 0,-2 1 0,-1 16 0,1-16 0,0-1 0,-1 0 0,-1 0 0,0 0 0,0 0 0,-1-1 0,0 1 0,-1-1 0,0 1 0,-9 15 0,3-10 0,-1 0 0,0 0 0,-1-1 0,-26 23 0,7-11 0,-1-2 0,-1-1 0,-1-2 0,-45 21 0,10-9 0,69-33 0,-1 0 0,1 0 0,0 0 0,0 0 0,0 1 0,0-1 0,0 0 0,0 0 0,0 0 0,-1 0 0,1 0 0,0 0 0,0 0 0,0 0 0,0 0 0,0 0 0,-1 1 0,1-1 0,0 0 0,0 0 0,0 0 0,0 0 0,-1 0 0,1 0 0,0 0 0,0 0 0,0 0 0,0 0 0,0 0 0,-1 0 0,1 0 0,0-1 0,0 1 0,0 0 0,0 0 0,-1 0 0,1 0 0,0 0 0,0 0 0,0 0 0,0 0 0,0 0 0,0-1 0,0 1 0,-1 0 0,1 0 0,0 0 0,0 0 0,0 0 0,0 0 0,0-1 0,0 1 0,0 0 0,0 0 0,0 0 0,0 0 0,0-1 0,0 1 0,0 0 0,0 0 0,0 0 0,1-5 0,0 1 0,0 0 0,1 0 0,-1 0 0,1 0 0,0 0 0,0 1 0,1-1 0,-1 1 0,1-1 0,0 1 0,0 0 0,4-4 0,0-1 0,6-7 0,1 0 0,0 1 0,1 1 0,1 0 0,0 1 0,1 1 0,28-15 0,-44 25 0,0 0 0,1 1 0,-1-1 0,1 1 0,-1-1 0,1 1 0,-1 0 0,1 0 0,-1-1 0,1 1 0,-1 0 0,1 0 0,-1 1 0,1-1 0,0 0 0,-1 0 0,1 1 0,-1-1 0,0 1 0,1-1 0,-1 1 0,1 0 0,-1 0 0,0-1 0,0 1 0,1 0 0,1 2 0,0 2 0,0-1 0,0 1 0,0 0 0,0 0 0,-1 0 0,3 7 0,5 11 0,-2-9 1,0 0 0,1-1 0,0 0 0,1-1-1,18 18 1,-23-25-7,1 0-1,-1-1 1,1 1-1,0-1 0,1-1 1,-1 1-1,1-1 1,0 0-1,0-1 1,0 1-1,0-1 0,0-1 1,0 1-1,9 0 1,-7-2-110,-7 1-47,0-1 0,1 0 1,-1 1-1,1-1 0,-1 0 1,1-1-1,-1 1 1,0 0-1,1-1 0,-1 1 1,1-1-1,-1 0 0,3-1 1,15-21-6940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11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960 373 26700,'0'-27'1370,"1"-5"-336,-2 0 1,-1 0-1,-10-53 0,10 77-1007,0 0-1,0 0 1,-1 0-1,0 0 0,-1 0 1,1 1-1,-1 0 0,-1-1 1,0 1-1,0 1 1,0-1-1,-1 1 0,0 0 1,0 0-1,0 1 0,-1-1 1,0 2-1,0-1 1,-10-5-1,2 5-23,1 0-1,-1 1 1,1 0 0,-1 1-1,0 1 1,-1 0 0,1 1-1,0 1 1,0 0-1,0 1 1,0 1 0,-17 4-1,7-1-2,0 2 0,1 0-1,0 2 1,0 1 0,1 1-1,-32 20 1,21-8 0,1 1 0,1 2 0,1 1 0,2 2 0,1 1 0,1 1 0,1 1 0,2 1 0,2 2 0,0 0 0,3 1 0,1 1 0,2 0 0,1 2 0,2 0 0,2 0 0,1 1 0,3 0 0,1 1 0,1 0 0,3 77 0,3-99 0,1 1 0,1 0 0,1-1 0,1 1 0,0-1 0,1 0 0,1-1 0,1 1 0,1-1 0,0-1 0,1 0 0,1 0 0,1-1 0,0 0 0,1-1 0,1-1 0,0 0 0,1-1 0,23 17 0,-12-13 0,1-1 0,0-1 0,1-1 0,0-1 0,1-2 0,0-1 0,39 8 0,-32-11 0,1-1 0,-1-2 0,1-1 0,0-2 0,66-7 0,-82 2 0,-1 0 0,0-1 0,0-1 0,0 0 0,-1-2 0,0 0 0,-1-1 0,0-1 0,0-1 0,-1-1 0,0 0 0,25-25 0,-25 20 0,-1 0 0,-1-2 0,-1 1 0,0-2 0,-2 0 0,0-1 0,-1 0 0,-1 0 0,-1-1 0,11-41 0,-13 32 0,-1-1 0,-1 0 0,-2 0 0,-2 0 0,0 0 0,-2 0 0,-2 0 0,-1 0 0,-1 0 0,-2 1 0,-1 0 0,-1 0 0,-2 1 0,-1 0 0,-1 1 0,-27-44 0,14 33 0,-1 1 0,-2 2 0,-2 1 0,-1 1 0,-53-44 0,68 65 0,-1 0 0,-1 1 0,1 1 0,-2 1 0,0 1 0,0 1 0,-1 0 0,0 2 0,-1 0 0,1 1 0,-1 2 0,0 0 0,-37-1 0,50 4-6,0 1 0,1 0 0,-1 1 1,1 0-1,-1 0 0,0 1 0,1 0 0,0 0 0,0 1 1,-1 0-1,2 1 0,-1 0 0,0 0 0,1 0 0,0 1 1,0 0-1,0 1 0,0-1 0,1 1 0,-10 13 0,1 2-113,1 1 0,-12 25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12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461 98 27020,'4'-32'4414,"-3"-16"-3153,-1 47-1260,0 1 0,0 0 0,0-1-1,1 1 1,-1 0 0,0-1 0,-1 1 0,1 0 0,0-1 0,0 1-1,0 0 1,0-1 0,0 1 0,0 0 0,0-1 0,0 1 0,-1 0 0,1-1-1,0 1 1,0 0 0,0 0 0,-1-1 0,1 1 0,0 0 0,0 0-1,-1-1 1,1 1 0,0 0 0,0 0 0,-1 0 0,1 0 0,0-1 0,-1 1-1,1 0 1,0 0 0,-1 0 0,1 0 0,0 0 0,-1 0 0,-12-3-1,1 1 1,-1 1-1,1 0 0,-1 1 1,0 0-1,1 1 1,-1 0-1,0 1 1,1 1-1,0 0 1,-17 6-1,13-3 2,0 2 0,1 0 0,0 0 1,0 2-1,1-1 0,0 2 0,-23 22 0,22-17-1,0 1 0,1 1 0,1-1 0,1 2 0,0 0 0,2 1 1,0-1-1,1 2 0,1 0 0,1 0 0,0 0 0,2 1 0,-4 35 0,7-32-1,1 0 0,3 41 0,-1-58 0,0-1 0,0 0 0,1 1 0,0-1 0,1 0 0,0 0 0,0 0 0,0-1 0,1 1 0,-1-1 0,2 0 0,-1 0 0,7 7 0,-2-5 0,0 0 0,1-1 0,0 0 0,0 0 0,1-1 0,0 0 0,0-1-1,0 0 1,0-1 0,1-1 0,0 1 0,0-2 0,13 2 0,18 0-27,0-1 0,56-5-1,-97 2 26,8-1-53,-1 1 0,0-1 0,0-1 0,13-3 0,-13 2-155,0-1 0,0-1 0,13-8-1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12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41 213 31310,'1'-24'723,"9"-41"0,-8 132-712,-1 304-11,0-346 0,1-1 0,1 1 0,12 41 0,-17-77 0,2 0 0,-1 0 0,3-21 0,0-2 0,-4-87 0,6-153 0,-3 262 0,1 0 0,0 0 0,0 0 0,2 0 0,-1 1 0,1-1 0,1 1 0,0 0 0,12-17 0,-13 22 0,0 0 0,0 1 0,1 0 0,0 0 0,0 0 0,1 0 0,-1 1 0,1 0 0,0 0 0,0 1 0,0-1 0,0 1 0,1 0 0,0 1 0,-1 0 0,1 0 0,0 0 0,7 0 0,-7 1 0,0 0 0,0 1 0,0 0 0,0 0 0,0 1 0,13 2 0,-17-2 0,-1 0 0,1 0 0,0 0 0,-1 0 0,1 1 0,-1-1 0,1 1 0,-1 0 0,0 0 0,0-1 0,0 2 0,0-1 0,0 0 0,0 0 0,0 1 0,-1-1 0,1 0 0,1 6 0,1 0 0,-1 0 0,-1 1 0,1-1 0,-1 1 0,-1 0 0,0-1 0,0 1 0,0 0 0,-1 0 0,-1 0 0,0 0 0,0-1 0,0 1 0,-1 0 0,0-1 0,-1 1 0,0-1 0,0 0 0,-1 0 0,0 0 0,-1 0 0,1-1 0,-12 14 0,-44 34 0,43-41 0,0 1 0,-15 18 0,30-31 0,0 0 0,1 0 0,-1 0 0,0 1 0,1-1 0,0 1 0,-1-1 0,1 1 0,0-1 0,0 1 0,1 0 0,-1-1 0,0 1 0,1 0 0,0 4 0,0-4 0,0-1 0,1 0 0,-1 0 0,1 0 0,0 0 0,0 0 0,0 0 0,0 0 0,0 0 0,0 0 0,0 0 0,1-1 0,-1 1 0,0 0 0,1-1 0,2 2 0,6 5 0,2-1 0,-1-1 0,1 0 0,0 0 0,20 6 0,2 1 0,-19-7 0,-1 1 0,0 1 0,-1 0 0,0 1 0,15 12 0,-25-18 0,0 0 0,0 0 0,0 0 0,0 1 0,-1-1 0,1 1 0,-1-1 0,0 1 0,0 0 0,0 0 0,-1 0 0,1 0 0,-1 0 0,0 0 0,0 0 0,-1 0 0,1 0 0,-1 1 0,0-1 0,0 0 0,0 0 0,-1 1 0,1-1 0,-3 7 0,2-9 0,0 1 0,0 0 0,0-1 0,-1 1 0,1-1 0,-1 0 0,0 1 0,0-1 0,0 0 0,0 0 0,0 0 0,0 0 0,-1 0 0,1-1 0,0 1 0,-1-1 0,0 1 0,-2 0 0,-8 3 0,0 0 0,-21 4 0,21-6 0,-40 7 0,0-2 0,-1-2 0,-86-3 0,139-3-3,0 1 0,0-1-1,-1 0 1,1 0 0,0 0 0,0 1-1,-1-2 1,1 1 0,0 0 0,-1 0 0,1 0-1,0 0 1,0-1 0,0 1 0,-1-1 0,1 1-1,0-1 1,0 1 0,0-1 0,-1-1-1,7-2-205,16-12-859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13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429 218 32511,'0'-9'18,"3"-19"40,-1 0 0,-1 0 0,-4-31 1,3 55-59,-1 1 0,0 0 0,0 0 0,-1 0 1,1 0-1,0 0 0,-1 1 0,0-1 1,0 0-1,0 1 0,0-1 0,0 1 0,0-1 1,0 1-1,-1 0 0,1 0 0,-1 0 0,0 0 1,0 1-1,0-1 0,1 1 0,-1 0 0,-1 0 1,1 0-1,0 0 0,0 0 0,-6 0 0,-6-1 0,-1 0 0,1 1 0,-1 1 0,-23 2 0,30-1 0,0 1 0,-1 0 0,1 0 0,0 1 0,0 0 0,0 0 0,0 1 0,0 0 0,1 1 0,0 0 0,-12 9 0,9-5 0,1 1 0,0 0 0,1 0 0,0 1 0,1 0 0,0 1 0,-8 16 0,5-3 0,0-1 0,2 1 0,1 1 0,1 0 0,1 0 0,1 0 0,-2 53 0,6-64 0,1 0 0,1 0 0,0 1 0,1-1 0,5 19 0,-4-26 0,-1-1 0,1 0 0,1 0 0,-1 0 0,1 0 0,0 0 0,1-1 0,0 1 0,0-1 0,0-1 0,12 11 0,-7-8 0,0-1 0,0-1 0,0 1 0,1-2 0,0 1 0,1-2 0,-1 1 0,1-2 0,14 4 0,1-2 0,1-2 0,53 0 0,-72-2 0,1-2 1,-1 1-1,0-1 1,0-1-1,13-3 0,-18 4-3,-1-1-1,1 1 1,-1-1-1,0 0 0,0 0 1,0 0-1,0 0 1,0 0-1,0-1 0,0 1 1,-1-1-1,1 0 1,-1 0-1,0 0 1,0 0-1,2-4 0,10-31-161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13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596 25 32527,'2'-17'144,"-2"9"-48,-33 16-96,-28 49 0,-22 35 0,-8 33 0,0 24 0,2 15 0,12-2 0,27 0 0,28-13 0,22-19 0,28-18-32,41-23-16,19-24-256,3-25-1841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15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12 614 31695,'-3'27'412,"-1"11"-282,1 0-1,1 0 1,5 41 0,-3-75-130,1 0 1,0-1-1,0 1 1,0 0-1,0-1 1,1 1-1,-1 0 1,1-1-1,0 0 1,0 1-1,0-1 1,1 0-1,-1 0 1,1 0-1,0-1 1,-1 1-1,1 0 1,0-1-1,1 0 1,-1 0-1,0 0 1,1 0-1,-1 0 1,1-1-1,-1 1 1,5 0-1,8 2 3,0-1-1,-1-1 1,1 0 0,31-1-1,-42-1-1,0-1 1,-1 1-1,1-1 0,0 1 0,-1-1 0,1-1 0,-1 1 0,0-1 1,1 1-1,-1-1 0,0-1 0,0 1 0,0 0 0,0-1 0,4-4 0,-3 2 2,1-1 0,-2 1 0,1-2-1,0 1 1,-1 0 0,-1-1-1,1 0 1,4-11 0,1-9 6,-2-1 0,0-1 1,4-53-1,-11 77-9,9-99 3,-7 59 4,3 0-1,1 0 1,13-44 0,-18 84-7,1-1 1,0 1-1,1 0 1,-1 0-1,1 0 1,0 0-1,0 0 1,1 1-1,-1-1 1,1 1-1,7-6 1,-9 8-1,0 1 0,0 0-1,0 0 1,0-1 0,0 1 0,0 0 0,0 1-1,0-1 1,1 0 0,-1 1 0,0-1 0,0 1-1,1 0 1,-1-1 0,0 1 0,1 0 0,-1 1-1,0-1 1,1 0 0,-1 1 0,0-1 0,0 1-1,1 0 1,-1-1 0,0 1 0,0 0 0,0 1-1,0-1 1,0 0 0,0 0 0,2 3 0,7 8-6,0 0 1,-1 0-1,-1 1 1,14 24 0,-18-29 5,1-3 8,-10-10 16,-1 1-24,0 1 0,0 0 0,0 1 0,0-1 0,-1 1 0,1 0 0,-1 1 0,1-1 0,-1 1 0,0 0 0,1 0 0,-12 1 0,13 0 0,-1 0 0,1 0 0,-1 0 0,1 1 0,-1 0 0,1 0 0,0 0 0,-1 1 0,1-1 0,0 1 0,0 0 0,0 0 0,0 1 0,0-1 0,1 1 0,-1 0 0,-6 6 0,3 1 0,0 1 0,0 0 0,1 0 0,1 1 0,0 0 0,0 0 0,1 0 0,1 0 0,0 1 0,-2 25 0,1 9 0,5 75 0,-1-112-1,2 0 0,-1 0 0,1-1 0,0 1 0,1-1 0,0 0 0,1 0 0,0 0 0,0 0 0,1 0 0,0-1 0,0 0 0,1 0 0,0 0 0,0-1-1,1 0 1,0 0 0,0-1 0,1 1 0,0-2 0,0 1 0,0-1 0,1 0 0,0-1 0,0 0 0,0-1 0,0 1 0,0-2 0,1 1 0,10 0 0,-6 0 1,1-1 0,-1-1 0,0 0 0,1-1 0,-1-1 0,1 0 0,-1-1 0,0 0 0,17-6 0,-24 6 0,-1 0 0,0-1 0,0 0 1,0 0-1,0-1 0,0 0 0,-1 0 1,0 0-1,1-1 0,-2 1 0,1-1 1,0 0-1,-1-1 0,0 1 0,0-1 1,-1 0-1,0 0 0,0 0 1,0 0-1,-1 0 0,3-10 0,2-20 5,-1 0 0,-3-1 0,0 0 0,-5-63 0,1 28-3,1-13-2,0 344 0,-1-250 0,1 0 0,1-1 0,-1 1 0,2-1 0,-1 0 0,1 1 0,0-1 0,1 0 0,0 0 0,0 0 0,1 0 0,0-1 0,0 1 0,0-1 0,1 0 0,1 0 0,-1-1 0,1 0 0,0 1 0,0-2 0,1 1 0,0-1 0,0 0 0,0-1 0,0 1 0,14 5 0,-7-5 0,0 0 0,0-1 0,1 0 0,-1-1 0,1-1 0,0 0 0,0-1 0,-1-1 0,1 0 0,23-3 0,-34 2 0,1 0 0,0 0 0,-1 0 0,1-1 0,-1 1 0,1-1 0,-1 0 0,0 0 0,0-1 0,0 1 0,0-1 0,0 0 0,-1 0 0,1 0 0,-1-1 0,0 1 0,0-1 0,0 0 0,0 1 0,-1-1 0,1-1 0,-1 1 0,0 0 0,0-1 0,-1 1 0,2-8 0,2-10 0,-1 0 0,-1 0 0,-2 0 0,0-31 0,-1 50 0,-2-61 0,-3 1 0,-18-88 0,13 112 0,10 78 0,1 4 0,-1 676 0,2-652 0,2-1 0,20 105 0,-21-261 0,-11-192 0,1-101 0,8 358 0,1 1 0,1-1 0,1 1 0,1 0 0,16-43 0,-18 58 0,1 1 0,1 0 0,-1 0 0,1 0 0,1 0 0,-1 1 0,1 0 0,9-8 0,-11 11 0,1 0 0,0 0 0,1 1 0,-1 0 0,0 0 0,1 0 0,0 1 0,-1 0 0,1 0 0,0 0 0,0 1 0,0 0 0,11-1 0,-11 1 0,0 1 0,0 0 0,0 0 0,1 1 0,-1-1 0,0 1 0,0 1 0,0-1 0,0 1 0,0 0 0,0 1 0,0-1 0,-1 1 0,1 0 0,-1 0 0,0 1 0,0 0 0,0 0 0,-1 0 0,1 0 0,-1 1 0,0-1 0,0 1 0,0 0 0,-1 1 0,0-1 0,0 1 0,0-1 0,2 7 0,0 2 0,1 0 0,-2 0 0,0 1 0,-1 0 0,0-1 0,-1 1 0,-1 0 0,0 27 0,-2-36 0,0 0 0,0 0 0,-1 0 0,0-1 0,0 1 0,0 0 0,0-1 0,-1 1 0,0-1 0,0 0 0,-1 0 0,0 0 0,1 0 0,-2-1 0,1 1 0,0-1 0,-1 0 0,0 0 0,0-1 0,-8 5 0,-12 6 0,0 0 0,-1-2 0,-29 9 0,41-16 0,5-2 0,-2 1 0,26-2 0,27-2-8,1-3-1,0-1 1,54-13 0,-76 12 8,0-1 0,0-1 0,0 0 0,-1-2 0,0-1 1,0 0-1,-1-2 0,25-19 0,-37 24 2,1 0 0,-1-1-1,0-1 1,-1 1 0,0-1 0,0 0 0,-1 0-1,0-1 1,0 1 0,-1-1 0,-1 0-1,1 0 1,-2-1 0,1 1 0,0-12 0,0-10-1,-1 0-1,-2 0 1,-7-57 0,-27-88-1,2 20 0,33 285 0,31 100 0,4 30 0,-32-201 0,-4-34 0,2 1 0,9 43 0,-11-67 0,0 0 0,0 1 0,0-1 0,1 0 0,-1 0 0,0 1 0,0-1 0,0 0 0,0 0 0,0 0 0,1 1 0,-1-1 0,0 0 0,0 0 0,0 0 0,1 0 0,-1 1 0,0-1 0,0 0 0,1 0 0,-1 0 0,0 0 0,0 0 0,1 0 0,-1 0 0,0 0 0,0 0 0,1 0 0,-1 0 0,0 0 0,0 0 0,1 0 0,-1 0 0,0 0 0,0 0 0,1 0 0,-1 0 0,0 0 0,0 0 0,1 0 0,-1 0 0,0-1 0,12-10 0,1-19 0,-2-1 0,-1 0 0,-1 0 0,-2-1 0,4-34 0,-6 34 0,0 0 0,2 1 0,2-1 0,1 2 0,21-48 0,-27 72 0,0-1 0,0 1 0,1 1 0,0-1 0,-1 0 0,2 1 0,5-5 0,-10 9 0,1 0 0,0-1 0,-1 1 0,1 0 0,0 0 0,0 0 0,0 0 0,-1 0 0,1 1 0,0-1 0,0 0 0,0 1 0,0 0 0,0-1 0,1 1 0,-1 0 0,0 0 0,0 0 0,0 0 0,0 1 0,0-1 0,0 0 0,0 1 0,0 0 0,0-1 0,0 1 0,0 0 0,2 2 0,-1-1 0,-1 0 0,0 0 0,0 1 0,-1-1 0,1 1 0,0-1 0,-1 1 0,0 0 0,1-1 0,-1 1 0,0 0 0,-1 0 0,1 0 0,0 0 0,0 5 0,2 51 0,-3-45 0,-2 68 0,1-54 0,0 1 0,2 0 0,5 35 0,-5-60 0,0-1 0,0 0 0,0 0 0,1 0 0,0 0 0,-1 0 0,1 0 0,0 0 0,0-1 0,0 1 0,1-1 0,-1 1 0,1-1 0,-1 0 0,1 0 0,0 0 0,0 0 0,0-1 0,5 4 0,5 0 0,-1-1 0,1 0 0,20 4 0,4-3 0,-1-1 0,0-2 0,73-6 0,-102 4 0,1-1 0,-1 0 0,1-1 0,-1 0 0,0 0 0,0 0 0,0-1 0,0 0 0,-1 0 0,1-1 0,-1 0 0,0 0 0,0 0 0,9-9 0,-8 5 0,0-1 0,0 1 0,-1-1 0,-1 0 0,0 0 0,0 0 0,0-1 0,-1 0 0,3-13 0,0-8 0,-1 0 0,-2 0 0,-1-1 0,-1 1 0,-4-57 0,1 81 0,1-1 0,-1 1 0,-1 0 0,1-1 0,-1 1 0,-1 0 0,1 0 0,-1 0 0,0 0 0,-5-6 0,6 10 0,0 0 0,0 0 0,-1 1 0,1-1 0,-1 1 0,0-1 0,0 1 0,1 0 0,-2 0 0,1 0 0,0 0 0,0 1 0,-1 0 0,1-1 0,0 1 0,-1 0 0,1 0 0,-1 1 0,0-1 0,1 1 0,-6 0 0,6 0 0,1 0 0,-1 0 0,1 1 0,0-1 0,-1 0 0,1 1 0,-1 0 0,1 0 0,0 0 0,-1 0 0,1 0 0,0 0 0,0 0 0,0 1 0,0-1 0,0 1 0,-2 2 0,1 0 0,0 0 0,0-1 0,1 1 0,-1 0 0,1 1 0,0-1 0,1 0 0,-3 8 0,0 7 0,1-1 0,1 0 0,-1 32 0,3-25 0,0 0 0,1-1 0,2 1 0,0-1 0,11 35 0,-12-49 0,2-1 0,-1-1 0,1 1 0,1-1 0,-1 1 0,1-1 0,1 0 0,-1-1 0,2 0 0,-1 1 0,1-2 0,0 1 0,0-1 0,0 0 0,1-1 0,0 0 0,11 6 0,-10-7 0,0-1 0,0 0 0,0 0 0,0-1 0,1 0 0,-1-1 0,0 0 0,17-1 0,-21 0 0,-1 0 0,1 0 0,-1-1 0,1 1 0,-1-1 0,1 0 0,-1-1 0,0 1 0,1-1 0,-1 0 0,0 0 0,0 0 0,0 0 0,0-1 0,-1 0 0,1 0 0,-1 0 0,0 0 0,4-5 0,-2 0 0,0 0 0,-1-1 0,0 1 0,-1-1 0,0 0 0,0 0 0,1-14 0,5-70 0,-5 44 0,0 8 0,11-46 0,-13 75 0,2 0 0,-1 0 0,2 0 0,0 1 0,0 0 0,1 0 0,0 0 0,10-12 0,-15 21 0,0 0 0,1 0 0,-1 1 0,1-1 0,0 0 0,-1 1 0,1-1 0,0 1 0,0-1 0,0 1 0,0 0 0,0 0 0,0 0 0,1 0 0,-1 0 0,0 0 0,0 1 0,1-1 0,-1 1 0,1-1 0,-1 1 0,0 0 0,1 0 0,-1 0 0,0 0 0,1 1 0,-1-1 0,0 1 0,1-1 0,-1 1 0,0 0 0,0 0 0,1 0 0,-1 0 0,0 0 0,0 0 0,0 1 0,0-1 0,-1 1 0,1-1 0,0 1 0,0 0 0,-1-1 0,1 1 0,-1 0 0,0 0 0,0 0 0,0 1 0,0-1 0,2 4 0,3 11 0,-1 0 0,0 1 0,-1-1 0,-1 1 0,1 28 0,-4 98 0,-1-41 0,1-97 0,0 0 0,1 0 0,-1 0 0,1 0 0,1-1 0,-1 1 0,1 0 0,0-1 0,0 1 0,1-1 0,-1 0 0,1 0 0,0 0 0,1 0 0,-1 0 0,1-1 0,0 1 0,0-1 0,0 0 0,1 0 0,0-1 0,-1 1 0,1-1 0,0 0 0,1 0 0,-1-1 0,0 0 0,1 0 0,-1 0 0,1 0 0,7 0 0,17 3 0,1-2 0,0-1 0,59-3 0,-85 1 0,-1-1 0,1 1 0,0-1 0,-1 1 0,1-1 0,-1-1 1,1 1-1,-1-1 0,1 0 0,-1 0 0,5-3 0,-7 4-1,1-2 1,-1 1-1,0 0 0,0 0 1,0-1-1,0 1 1,-1-1-1,1 0 0,-1 1 1,1-1-1,-1 0 1,0 0-1,0 0 0,0 0 1,-1 0-1,1 0 1,-1 0-1,1-3 0,-1 0-22,1 1 0,-1-1 0,-1 1 0,1-1 0,-3-10 0,-15-26-468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16.1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224 25 32575,'-9'-3'7,"-1"0"0,0 1-1,1 1 1,-1-1 0,0 2 0,0-1 0,0 1 0,0 1 0,1 0 0,-1 0-1,0 1 1,0 0 0,-12 5 0,18-5-5,-1 0-1,1 0 1,-1 0 0,1 0-1,0 1 1,0 0 0,0 0-1,1 0 1,-1 0 0,1 1-1,-1-1 1,1 1-1,0 0 1,0 0 0,1 0-1,-1 0 1,1 1 0,0-1-1,0 1 1,1-1 0,-1 1-1,1 0 1,0-1 0,0 1-1,1 0 1,-1 0 0,1 0-1,0 5 1,1-7-2,-1-1 1,0 1-1,1 0 0,0 0 1,-1-1-1,1 1 0,0 0 0,0-1 1,1 1-1,-1-1 0,1 0 1,-1 1-1,1-1 0,-1 0 1,1 0-1,3 3 0,-1-1 2,1-1 0,1 1-1,-1 0 1,0-1 0,1 0 0,11 4-1,0-1 4,1-1 0,0-1 1,1-1-1,19 2 0,98-3 0,-130-2-5,1 0 0,-1 0 0,0-1 0,0 0 0,0 0 0,0 0 0,0-1 0,0 0 0,0 0 0,-1 0 0,12-7 0,-14 7 0,0-1 0,-1 0 0,1 1 0,0-1 0,-1 0 0,0 0 0,1-1 0,-1 1 0,0 0 0,-1-1 0,1 1 0,-1-1 0,1 0 0,-1 1 0,0-1 0,-1 0 0,1 0 0,-1 0 0,1 0 0,-1-4 0,0 3 0,0 0 0,0-1 0,-1 1 0,0 0 0,0-1 0,0 1 0,0 0 0,-1 0 0,0 0 0,0 0 0,0 0 0,0 0 0,-1 1 0,0-1 0,0 1 0,0-1 0,-6-4 0,4 4 0,-1 0 0,0 1 0,0 0 0,0 0 0,0 1 0,-1-1 0,0 1 0,1 1 0,-1-1 0,0 1 0,0 0 0,-10-1 0,7 2-4,0-1 1,1 1-1,-1 1 1,0 0-1,0 0 1,0 1-1,1 0 1,-11 3-1,16-2-19,0 0 0,0 0 0,0 1 1,0 0-1,0-1 0,-5 7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22.8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244 359 32031,'8'-24'147,"-1"0"0,-2 0 0,0 0 1,3-47-1,-8 70-147,-1 0 0,1 0 0,0 0 0,-1 0 0,1 0 0,-1 1 0,1-1 0,-1 0 0,1 0 0,-1 0 0,1 1 0,-1-1 0,0 0 0,1 1 0,-1-1 0,0 0 0,0 1 0,0-1 0,0 1 0,1-1 0,-1 1 0,0 0 0,0-1 0,0 1 0,0 0 0,0 0 0,0-1 0,0 1 0,0 0 0,0 0 0,0 0 0,0 0 0,0 0 0,-1 1 0,-37 2 0,31-1 0,0 1 0,0 0 0,0 0 0,0 1 0,0 0 0,1 0 0,0 1 0,0 0 0,0 0 0,1 1 0,-1 0 0,1 0 0,1 0 0,-1 1 0,1 0 0,-7 11 0,0 3 0,1 0 0,0 0 0,2 1 0,-13 43 0,15-33 0,1 0 0,1 0 0,2 0 0,2 1 0,1-1 0,5 46 0,-4-70 0,0 0 0,0 1 0,1-1 0,1 0 0,-1-1 0,1 1 0,0 0 0,1-1 0,0 0 0,0 0 0,1 0 0,-1 0 0,1-1 0,1 1 0,0-1 0,-1-1 0,2 1 0,-1-1 0,1 0 0,-1 0 0,1-1 0,15 7 0,-3-4 0,1 0 0,-1-1 0,1-2 0,0 0 0,0-1 0,1-1 0,-1 0 0,24-3 0,-37 1 0,0 0 0,0-1 0,1 0 0,-1 0 0,0-1 0,-1 0 0,1 0 0,0-1 0,0 0 0,-1 0 0,0 0 0,0-1 0,11-8 0,-9 5 0,-1-1 0,0 0 0,0 0 0,-1 0 0,0 0 0,-1-1 0,1 0 0,-2 0 0,6-14 0,0-7 0,0-1 0,-2 0 0,-2-1 0,6-61 0,-9-134 0,-4 141 0,1-115 0,-7 265 0,-1-10 0,-3 404 0,12-310 0,-1-135 0,2 30 0,-2-43 0,0 1 0,1 0 0,-1 0 0,0 0 0,0-1 0,1 1 0,-1 0 0,0 0 0,1-1 0,-1 1 0,1 0 0,-1 0 0,1-1 0,0 1 0,-1-1 0,1 1 0,-1-1 0,1 1 0,0-1 0,0 1 0,-1-1 0,1 1 0,0-1 0,0 0 0,-1 1 0,1-1 0,0 0 0,0 0 0,0 0 0,0 0 0,-1 0 0,1 1 0,0-2 0,0 1 0,0 0 0,0 0 0,0 0 0,-1 0 0,1 0 0,1-1 0,0 0 0,0 0 0,0 0 0,1 0 0,-1-1 0,-1 1 0,1-1 0,0 1 0,0-1 0,0 1 0,-1-1 0,1 0 0,-1 0 0,0 0 0,1 0 0,0-3 0,19-41 0,-13 25 0,15-30 0,-8 12 0,3 1 0,1 1 0,2 0 0,47-62 0,-39 71 0,-27 27 0,-1 0 0,1 0 0,-1 0 0,1 0 0,0 0 0,-1 0 0,1 1 0,0-1 0,0 0 0,0 1 0,0 0 0,0-1 0,-1 1 0,1 0 0,0 0 0,0 0 0,3 0 0,-5 0 0,1 1 0,-1-1 0,0 0 0,1 0 0,-1 0 0,1 0 0,-1 1 0,0-1 0,1 0 0,-1 0 0,0 1 0,1-1 0,-1 0 0,0 0 0,1 1 0,-1-1 0,0 0 0,0 1 0,0-1 0,1 1 0,-1-1 0,0 0 0,0 1 0,0-1 0,0 1 0,0-1 0,1 0 0,-1 1 0,0 0 0,3 26 0,-1 0 0,-2 0 0,-2 27 0,0 9 0,1-24 0,0-24 0,0 0 0,2 0 0,0 0 0,2 15 0,-2-27 0,0 0 0,1 0 0,-1 0 0,1 0 0,-1 0 0,1 0 0,0-1 0,0 1 0,0-1 0,0 1 0,1-1 0,-1 0 0,1 1 0,-1-1 0,1-1 0,0 1 0,0 0 0,0-1 0,0 1 0,0-1 0,0 0 0,0 0 0,5 1 0,6 1 0,1 0 0,0-1 0,26 0 0,-17-1 0,-3 0 0,0-1 0,41-5 0,-56 4 0,0-1 0,0 1 0,0-1 0,0 0 0,0-1 0,0 1 0,-1-1 0,1 0 0,-1-1 0,0 1 0,0-1 0,0 0 0,0 0 0,5-7 0,-4 2 0,0 1 0,0-1 0,-1 0 0,-1-1 0,1 1 0,-2-1 0,1 0 0,-1 0 0,-1 0 0,2-14 0,0-12 0,-1-58 0,-3 77 0,0 4 0,0 0 0,-1 0 0,-1 1 0,0-1 0,0 1 0,-1-1 0,-1 1 0,-7-17 0,9 25 0,0 0 0,-1-1 0,0 1 0,0 0 0,0 0 0,0 1 0,-1-1 0,1 1 0,-1-1 0,0 1 0,0 0 0,0 0 0,-1 1 0,1 0 0,0-1 0,-1 1 0,0 1 0,1-1 0,-1 1 0,0 0 0,0 0 0,0 0 0,0 0 0,-6 1 0,7 0 0,0 0 0,1 1 0,-1 0 0,1-1 0,-1 1 0,1 1 0,-1-1 0,1 0 0,0 1 0,0-1 0,-1 1 0,1 0 0,0 0 0,0 1 0,1-1 0,-1 0 0,1 1 0,-1 0 0,1-1 0,0 1 0,-1 0 0,2 0 0,-1 1 0,0-1 0,1 0 0,-1 0 0,-1 7 0,-2 7 0,0-1 0,1 1 0,1 0 0,-2 29 0,3-19 0,1 1 0,1-1 0,1 0 0,1 0 0,10 42 0,-11-62 0,1 0 0,0 0 0,1 0 0,0-1 0,0 1 0,0-1 0,0 1 0,1-1 0,0 0 0,1-1 0,-1 1 0,1-1 0,0 0 0,1 0 0,-1 0 0,1-1 0,0 1 0,0-1 0,0-1 0,0 1 0,1-1 0,0-1 0,-1 1 0,1-1 0,13 3 0,-15-4 0,-1 0 0,1-1 0,0 0 0,0 1 0,0-1 0,-1-1 0,1 1 0,0-1 0,0 0 0,0 0 0,8-3 0,-10 2 0,0 0 0,0 0 0,0 0 0,0 0 0,-1 0 0,1-1 0,-1 1 0,1-1 0,-1 0 0,0 1 0,0-1 0,0 0 0,0-1 0,-1 1 0,1 0 0,1-7 0,2-7 0,0-1 0,-2 0 0,0 0 0,1-27 0,-4-78 0,-2 57 0,3 54 0,-2-26 0,1 36 0,0 1 0,0 0 0,0-1 0,0 1 0,0-1 0,0 1 0,-1 0 0,1-1 0,-1 1 0,1 0 0,-1 0 0,1-1 0,-1 1 0,0 0 0,0 0 0,1 0 0,-1 0 0,0 0 0,-2-2 0,3 3 0,-1 0 0,1 0 0,0 0 0,-1 0 0,1 0 0,0 0 0,-1 0 0,1 0 0,-1 0 0,1 0 0,0 0 0,-1 0 0,1 0 0,0 0 0,-1 0 0,1 0 0,0 0 0,-1 0 0,1 1 0,0-1 0,-1 0 0,1 0 0,0 0 0,-1 1 0,1-1 0,0 0 0,0 0 0,-1 1 0,1-1 0,0 0 0,0 1 0,0-1 0,0 0 0,-1 1 0,1-1 0,0 0 0,0 1 0,0-1 0,0 0 0,0 1 0,0-1 0,0 1 0,0-1 0,0 0 0,0 1 0,0-1 0,0 0 0,0 1 0,-6 45 0,1-1 0,3 1 0,4 63 0,-2-98 0,0-7 0,0 1 0,0-1 0,1 1 0,-1-1 0,1 1 0,0-1 0,0 1 0,1-1 0,-1 0 0,1 0 0,0 1 0,0-1 0,0-1 0,1 1 0,-1 0 0,1 0 0,0-1 0,0 0 0,0 1 0,1-1 0,-1 0 0,1-1 0,-1 1 0,1-1 0,0 1 0,0-1 0,0 0 0,0-1 0,1 1 0,-1-1 0,0 0 0,1 0 0,-1 0 0,1 0 0,-1-1 0,1 0 0,4 0 0,1 1 0,1-1 0,-1 0 0,0-1 0,0 0 0,17-4 0,-24 4 0,1-1 0,0 1 0,0-1 0,-1 0 0,1 0 0,-1-1 0,0 1 0,0-1 0,0 1 0,0-1 0,0 0 0,0 0 0,-1 0 0,1-1 0,-1 1 0,4-8 0,1-5 0,0-1 0,0-1 0,-2 1 0,0-1 0,-1 0 0,2-35 0,-3-114 0,-4 98 0,-3 58 0,4 11 0,0 0 0,-1 0 0,1 0 0,0 0 0,0 0 0,-1 0 0,1 0 0,0 0 0,0 0 0,-1 0 0,1 0 0,0 0 0,0 0 0,-1 0 0,1 0 0,0 0 0,0 1 0,-1-1 0,1 0 0,0 0 0,0 0 0,-1 0 0,1 1 0,0-1 0,0 0 0,0 0 0,0 0 0,-1 1 0,1-1 0,0 0 0,0 0 0,0 1 0,0-1 0,0 0 0,0 0 0,0 1 0,0-1 0,0 0 0,0 1 0,-4 8 0,1 0 0,1 0 0,0 0 0,0 0 0,0 0 0,1 15 0,1 68 0,2-45 0,-3-22 0,2 0 0,8 47 0,-7-64 0,0 0 0,0 0 0,1 0 0,0-1 0,0 1 0,1-1 0,0 0 0,0 0 0,1 0 0,0 0 0,0-1 0,10 10 0,-11-13 0,-1-1 0,1 1 0,0-1 0,0 0 0,0 0 0,1 0 0,-1 0 0,0-1 0,1 0 0,-1 0 0,8 1 0,-9-2 0,-1 1 0,1-1 0,-1 0 0,1 0 0,-1 0 0,1 0 0,-1-1 0,1 1 0,-1-1 0,0 0 0,1 1 0,-1-1 0,0 0 0,1 0 0,-1 0 0,0-1 0,0 1 0,0-1 0,0 1 0,0-1 0,0 1 0,2-4 0,1-4 0,0-1 0,0 1 0,-1-1 0,-1 0 0,1 0 0,-2 0 0,3-15 0,6-78 0,-9 84 0,1-24 0,-3 18 0,2-1 0,1 1 0,1 0 0,1 0 0,13-38 0,-18 63 0,0 0 0,0-1 0,0 1 0,0 0 0,0 0 0,0 0 0,0-1 0,1 1 0,-1 0 0,0 0 0,0 0 0,0 0 0,0-1 0,0 1 0,0 0 0,0 0 0,1 0 0,-1 0 0,0-1 0,0 1 0,0 0 0,0 0 0,1 0 0,-1 0 0,0 0 0,0 0 0,0 0 0,0 0 0,1 0 0,-1-1 0,0 1 0,0 0 0,0 0 0,1 0 0,-1 0 0,0 0 0,0 0 0,0 0 0,1 0 0,-1 0 0,0 1 0,7 10 0,3 26 0,-2 1 0,6 70 0,-11-71 0,2 0 0,1 0 0,19 59 0,-25-96 0,1 1 0,-1-1 0,0 0 0,1 1 0,-1-1 0,0 0 0,1 0 0,-1 0 0,0 1 0,1-1 0,-1 0 0,0 0 0,1 0 0,-1 0 0,1 0 0,-1 1 0,0-1 0,1 0 0,-1 0 0,1 0 0,-1 0 0,0 0 0,1 0 0,-1-1 0,1 1 0,-1 0 0,0 0 0,1 0 0,-1 0 0,0 0 0,1 0 0,-1-1 0,0 1 0,1 0 0,-1 0 0,0-1 0,1 1 0,-1 0 0,0 0 0,1-1 0,-1 1 0,0 0 0,0-1 0,0 1 0,1 0 0,-1-1 0,15-16 0,4-18 0,21-58 0,-3 7 0,-27 65 0,1-3 0,1 0 0,1 0 0,28-36 0,-40 59 0,0-1 0,0 1 0,0-1 0,1 1 0,-1 0 0,1-1 0,-1 1 0,1 0 0,-1 0 0,1 0 0,0 0 0,2-1 0,-4 2 0,0 0 0,1 0 0,-1 0 0,1 0 0,-1 0 0,0 1 0,1-1 0,-1 0 0,0 0 0,1 0 0,-1 0 0,1 0 0,-1 1 0,0-1 0,1 0 0,-1 0 0,0 0 0,1 1 0,-1-1 0,0 0 0,0 1 0,1-1 0,-1 0 0,0 0 0,0 1 0,0-1 0,1 0 0,-1 1 0,0-1 0,0 1 0,0-1 0,0 0 0,1 2 0,0 5 0,0 0 0,-1 0 0,0 0 0,-1 13 0,1-4 0,0 284 0,0-295 0,0 0 0,0 0 0,1 0 0,0 0 0,-1 0 0,2 0 0,-1-1 0,0 1 0,1 0 0,0-1 0,0 1 0,1-1 0,-1 0 0,1 1 0,0-1 0,0 0 0,0-1 0,0 1 0,1-1 0,0 1 0,-1-1 0,1 0 0,0 0 0,1-1 0,-1 1 0,0-1 0,1 0 0,-1 0 0,1 0 0,0-1 0,0 0 0,-1 0 0,7 1 0,-4-1 0,0-1 0,0 1 0,0-1 0,0-1 0,0 1 0,0-1 0,12-3 0,-17 3 0,1 0 0,0-1 0,0 1 0,0-1 0,0 1 0,-1-1 0,1 0 0,-1 0 0,0 0 0,1-1 0,-1 1 0,0-1 0,0 1 0,0-1 0,-1 1 0,1-1 0,-1 0 0,1 0 0,0-4 0,4-11 0,-1 0 0,-1 0 0,-1 0 0,2-33 0,-5-79 0,-1 61 0,1-41 0,0 140 0,-1 14 0,2-1 0,2 0 0,9 50 0,-10-82 0,1 0 0,0 0 0,0-1 0,1 1 0,0-1 0,1 0 0,0 0 0,1 0 0,0-1 0,0 0 0,1 0 0,0 0 0,1-1 0,0 0 0,0-1 0,1 0 0,17 12 0,-19-16 0,-1 0 0,1 0 0,0-1 0,0 0 0,0 0 0,1 0 0,-1-1 0,0 0 0,0-1 0,1 1 0,7-2 0,-13 1 0,0 0 0,-1-1 0,1 1 0,-1 0 0,1-1 0,-1 1 0,1-1 0,-1 0 0,1 0 0,-1 1 0,1-1 0,-1 0 0,0 0 0,1 0 0,-1 0 0,0-1 0,0 1 0,0 0 0,0 0 0,0-1 0,0 1 0,0-1 0,0 1 0,-1-1 0,1-1 0,2-5 0,-1 1 0,0-1 0,2-16 0,-3 14 0,10-136 0,-11 112 0,2-1 0,1 1 0,2 0 0,13-50 0,-17 82 0,-1 0 0,1 0 0,0 0 0,0 0 0,0 0 0,0 0 0,0 1 0,0-1 0,1 0 0,-1 0 0,0 1 0,1-1 0,0 1 0,-1-1 0,1 1 0,0 0 0,0 0 0,-1-1 0,1 1 0,0 1 0,0-1 0,4-1 0,-4 2 0,-1 0 0,1 0 0,0 0 0,0 0 0,-1 0 0,1 1 0,0-1 0,-1 1 0,1-1 0,0 1 0,-1 0 0,1-1 0,-1 1 0,1 0 0,-1 0 0,1 0 0,-1 0 0,0 1 0,1-1 0,-1 0 0,0 0 0,0 1 0,0-1 0,0 1 0,0-1 0,0 1 0,-1-1 0,2 4 0,7 15 0,-2 1 0,0 0 0,-1 1 0,-1 0 0,3 44 0,-2 119 0,-6-149 0,0-36 0,0 1 0,0-1 0,1 0 0,-1 0 0,0 0 0,0-1 0,1 1 0,-1 0 0,0 0 0,0 0 0,1 0 0,-1 0 0,0 0 0,0 0 0,1 0 0,-1 0 0,0-1 0,0 1 0,0 0 0,1 0 0,-1 0 0,0 0 0,0-1 0,0 1 0,1 0 0,-1 0 0,0 0 0,0-1 0,0 1 0,0 0 0,0 0 0,0-1 0,0 1 0,0 0 0,0 0 0,1-1 0,-1 1 0,64-102 0,5 3 0,101-112 0,-170 211 0,0 0 0,0 0 0,0 0 0,1 0 0,-1 1 0,0-1 0,0 0 0,0 0 0,0 0 0,0 0 0,0 0 0,0 0 0,0 0 0,0 1 0,1-1 0,-1 0 0,0 0 0,0 0 0,0 0 0,0 0 0,0 0 0,0 0 0,1 0 0,-1 0 0,0 0 0,0 0 0,0 0 0,0 0 0,0 0 0,1 0 0,-1 0 0,0 0 0,0 0 0,0 0 0,0 0 0,0 0 0,0 0 0,1 0 0,-1 0 0,0 0 0,0 0 0,0 0 0,0 0 0,0 0 0,0 0 0,1 0 0,-1-1 0,0 1 0,0 0 0,0 0 0,0 0 0,0 0 0,0 0 0,0 0 0,0 0 0,0-1 0,1 1 0,-1 0 0,0 0 0,0 0 0,0 0 0,0 0 0,0-1 0,0 15 0,0 0 0,-1 0 0,0 0 0,-1 0 0,-1-1 0,-8 27 0,-6 36 0,13-37 0,2 46 0,2-83 0,0 0 0,0 1 0,1-1 0,-1 0 0,0 0 0,1 0 0,0 0 0,-1 0 0,1 0 0,0 0 0,0 0 0,0 0 0,0 0 0,0 0 0,1 0 0,-1 0 0,1-1 0,2 3 0,-1-1 0,1-1 0,-1 0 0,1 0 0,-1 0 0,1 0 0,0-1 0,0 0 0,0 1 0,6 0 0,9 0 0,-1 0 0,1-2 0,30-2 0,-32 1 0,-8 1 0,-1-1 0,0 0 0,1-1 0,-1 0 0,0 0 0,0-1 0,0 0 0,0 0 0,-1-1 0,1 0 0,-1 0 0,0-1 0,9-7 0,-7 4 0,0-1 0,-1-1 0,0 1 0,0-1 0,-1-1 0,0 1 0,-1-1 0,6-15 0,-3 4 0,-1 0 0,-2-1 0,0 1 0,-1-1 0,-1-1 0,-2 1 0,0 0 0,-1-1 0,-4-26 0,3 47 0,-1 0 0,1 0 0,-1 0 0,0 0 0,0 0 0,0 0 0,-1 1 0,1-1 0,-1 0 0,1 1 0,-1-1 0,0 1 0,0 0 0,0 0 0,0-1 0,-1 1 0,1 1 0,0-1 0,-1 0 0,0 1 0,1-1 0,-1 1 0,0-1 0,1 1 0,-1 0 0,0 1 0,-3-2 0,2 1 0,-1 0 0,1 1 0,0-1 0,0 1 0,0 0 0,0 0 0,0 0 0,-1 1 0,1-1 0,0 1 0,0 0 0,0 0 0,0 1 0,0-1 0,1 1 0,-1 0 0,0 0 0,1 0 0,-6 4 0,4 0 0,0-1 0,1 1 0,-1 0 0,1 0 0,1 1 0,-1-1 0,1 1 0,0 0 0,1 0 0,-1 0 0,2 0 0,-1 0 0,-1 11 0,1-1 0,1 1 0,0 0 0,2 0 0,3 28 0,-3-42 0,0 1 0,1-1 0,-1 0 0,1 0 0,0-1 0,0 1 0,1 0 0,-1-1 0,1 1 0,0-1 0,0 0 0,0 0 0,0 0 0,0 0 0,1 0 0,-1-1 0,1 1 0,0-1 0,-1 0 0,1 0 0,0-1 0,0 1 0,1-1 0,-1 0 0,0 0 0,0 0 0,1-1 0,-1 1 0,0-1 0,1 0 0,-1 0 0,0-1 0,0 1 0,1-1 0,-1 0 0,6-2 0,-8 2 0,0 0 0,0-1 0,0 0 0,0 1 0,0-1 0,0 0 0,0 0 0,-1 0 0,1 0 0,-1 0 0,1 0 0,-1-1 0,0 1 0,0 0 0,0-1 0,1-2 0,10-45 0,-10 36 0,19-131 0,-4 23 0,-13 108 0,-1 12 0,-1 26 0,-2 20 0,-12 281 0,-148 686 0,155-983 0,0 6 0,-1 0 0,-2-1 0,-2 0 0,-25 58 0,33-87 0,-1 1 0,1-1 0,-1 0 0,0 0 0,-1 0 0,1 0 0,-1 0 0,1-1 0,-1 0 0,0 0 0,0 0 0,-1 0 0,1 0 0,-1-1 0,1 0 0,-1 0 0,0 0 0,0 0 0,-5 0 0,6-1 0,0-1 0,0 0 0,0 0 0,0 0 0,1 0 0,-1 0 0,0-1 0,0 0 0,0 0 0,1 0 0,-1 0 0,1 0 0,-1-1 0,1 0 0,-1 0 0,1 0 0,0 0 0,0 0 0,0 0 0,0-1 0,0 0 0,0 0 0,1 1 0,0-1 0,-3-4 0,-3-6 0,1 0 0,1-1 0,0 1 0,1-1 0,1 0 0,0 0 0,1-1 0,-3-25 0,1-126 0,5 122 0,9-148 0,-4 158 0,1 1 0,1 0 0,21-57 0,3 20 0,2 1 0,4 2 0,2 1 0,4 3 0,2 1 0,2 2 0,4 2 0,1 2 0,3 3 0,70-52 0,-67 64 0,1 1 0,3 4 0,0 2 0,3 3 0,0 2 0,129-36 0,-189 61-86,-18 2-10,-35 0-380,35 2 182,-81-4-2420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8:05.0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127 782 28653,'-1'0'153,"-1"-1"0,1 1 0,0 0 0,-1-1 0,1 1 0,0 0 0,-1 0 0,1 0 0,-1 0 0,1 0 0,0 0 0,-1 1 0,1-1 0,0 0 0,-1 1 0,1-1 1,0 1-1,0-1 0,-1 1 0,1 0 0,0-1 0,0 1 0,0 0 0,0 0 0,0 0 0,0 0 0,-2 2 0,-25 37-733,18-24 906,2-5-323,1 0 0,0 0 0,0 1 0,1 0 1,1 0-1,-7 20 0,13-30 19,4-8-12,-3 3-10,202-319 32,-164 251-33,-2-2 0,46-131 0,-75 172 1,-1-2 0,-1 1 0,-2-1 0,-2 0 0,0-49 0,-3 82 0,0 0 0,-1 0 0,1 0 0,0 0 0,-1 0 0,1 0 0,0 0 0,-1 0 0,0 0 0,1 0 0,-1 0 0,1 0 0,-1 0 0,0 0 0,0 1 0,0-1 0,1 0 0,-1 0 0,0 1 0,0-1 0,0 1 0,0-1 0,0 1 0,0-1 0,0 1 0,0-1 0,0 1 0,0 0 0,-1 0 0,1 0 0,0 0 0,0-1 0,0 1 0,0 1 0,0-1 0,0 0 0,-2 0 0,-2 1 0,0-1 0,-1 1 0,1 0 0,0 0 0,0 0 0,0 1 0,-8 3 0,5 0 0,0 0 0,1 1 0,-1 0 0,1 0 0,1 1 0,-1 0 0,1 0 0,0 0 0,1 1 0,0 0 0,0 0 0,0 0 0,1 1 0,1-1 0,-1 1 0,1 0 0,-3 17 0,1 0 0,1 0 0,2 0 0,0 0 0,2 0 0,3 36 0,-1-46 0,1 0 0,1-1 0,0 1 0,1-1 0,1 0 0,0 0 0,15 25 0,73 94 0,-63-93 0,26 45 0,-49-71 0,-1 0 0,0 1 0,-1 0 0,-1 0 0,0 0 0,-1 0 0,-1 1 0,-1-1 0,0 1 0,-1 31 0,-1-44 0,-1 0 0,1 1 0,-1-1 0,1 0 0,-1 1 0,0-1 0,-1 0 0,1 0 0,-1 0 0,0 0 0,0 0 0,0 0 0,0-1 0,-1 1 0,1-1 0,-7 7 0,3-5 0,0 0 0,-1 0 0,1-1 0,-1 0 0,0 0 0,0-1 0,-1 0 0,-12 4 0,-6 0 0,-1-2 0,1-1 0,-1-1 0,-40-1 0,34-1 0,22 0 0,0-1 0,1 0 0,-1 0 0,-13-3 0,24 3 0,0 0 0,0 0 0,0 0 0,0 0 0,0 0 0,1 0 0,-1 0 0,0-1 0,0 1 0,0 0 0,0 0 0,0 0 0,0 0 0,0 0 0,0 0 0,1-1 0,-1 1 0,0 0 0,0 0 0,0 0 0,0 0 0,0 0 0,0-1 0,0 1 0,0 0 0,0 0 0,0 0 0,0 0 0,0-1 0,0 1 0,0 0 0,0 0 0,0 0 0,0 0 0,0 0 0,0-1 0,0 1 0,0 0 0,-1 0 0,1 0 0,0 0 0,0 0 0,0-1 0,0 1 0,0 0 0,0 0 0,0 0 0,0 0 0,-1 0 0,1 0 0,0 0 0,0 0 0,0 0 0,0-1 0,0 1 0,-1 0 0,1 0 0,0 0 0,0 0 0,0 0 0,0 0 0,0 0 0,-1 0 0,1 0 0,0 0 0,13-5 0,83-9 0,-38 6 0,96-24 0,-136 27 0,1-2 0,-2 0 0,1-1 0,-1 0 0,0-2 0,-1 0 0,0 0 0,-1-2 0,19-17 0,-23 18 0,-1 0 0,0 0 0,-1-1 0,-1 0 0,0-1 0,0 0 0,-1 0 0,-1-1 0,0 0 0,-1 0 0,0 0 0,-1-1 0,-1 1 0,0-1 0,-1 0 0,0-28 0,-2 23 0,1 12 0,-1 0 0,0 0 0,-1 0 0,-2-13 0,3 19 0,-1 0 0,1 0 0,-1 0 0,0 0 0,0 1 0,0-1 0,0 0 0,0 1 0,0-1 0,0 1 0,-1-1 0,1 1 0,0-1 0,-1 1 0,1 0 0,-1 0 0,0 0 0,1 0 0,-1 0 0,0 0 0,0 0 0,1 0 0,-5 0 0,2-1 0,-1 1 0,1 0 0,-1 1 0,1-1 0,-1 1 0,1 0 0,-1 0 0,1 0 0,-9 2 0,11-1 0,-1-1 0,1 1 0,0 0-1,0 0 1,-1 1 0,1-1-1,0 0 1,0 1 0,0-1-1,1 1 1,-1 0 0,0 0-1,1 0 1,-1 0 0,1 0 0,-1 0-1,1 0 1,-2 4 0,-4 11-4,1 1-1,0-1 1,2 1 0,0 0 0,1 0 0,-1 21 0,2 8 5,6 56 0,-4-94-1,1 0 0,1 0 0,0 1 0,0-1 0,1-1 0,0 1 0,0 0 0,1-1 0,0 0 0,7 11 0,-7-14 0,-1-1 0,1 1 0,0-1 0,0 0 0,1 0 0,-1 0 0,1-1 0,-1 1 0,1-1 0,0 0 0,1-1 0,-1 1 0,0-1 0,1 0 0,-1 0 0,1-1 0,8 2 0,-6-2 0,-1 0 0,1-1 0,0 0 0,-1 0 0,1-1 0,-1 1 0,1-2 0,-1 1 0,1-1 0,-1 0 0,0-1 0,1 0 0,8-4 0,-8 1 0,0 1 0,-1-1 0,0 0 0,0-1 0,-1 0 0,0 0 0,0 0 0,0-1 0,-1 1 0,7-15 0,7-17 11,-3 0-1,19-63 1,-20 53-24,24-52-1,-26 80 10,-13 21 4,0-1-1,0 1 1,0 0-1,1 0 1,-1-1 0,0 1-1,0 0 1,1 0-1,-1 0 1,0-1-1,0 1 1,1 0-1,-1 0 1,0 0-1,1 0 1,-1 0-1,0-1 1,1 1 0,-1 0-1,0 0 1,1 0-1,-1 0 1,0 0-1,1 0 1,-1 0-1,0 0 1,1 0-1,-1 0 1,0 0-1,1 1 1,-1-1-1,0 0 1,1 0 0,-1 0-1,0 0 1,0 0-1,1 1 1,-1-1-1,0 0 1,0 0-1,1 0 1,-1 1-1,0-1 1,0 0-1,1 0 1,-1 1-1,0-1 1,0 0 0,0 1-1,0-1 1,0 0-1,1 1 1,-1-1-1,0 0 1,0 1-1,0-1 1,0 0-1,0 1 1,0-1-1,0 0 1,0 1 0,0-1-1,0 0 1,0 1-1,0-1 1,2 13-3,6 25 3,-8-37 0,1 0 0,-1 0 0,1 0 0,-1 1 0,1-1 0,-1 0 0,1 0 0,0 0 0,-1 0 0,1 0 0,0 0 0,0 0 0,0-1 0,0 1 0,0 0 0,0 0 0,0-1 0,0 1 0,0 0 0,0-1 0,0 1 0,0-1 0,0 0 0,1 1 0,-1-1 0,2 0 0,-2 0 1,-1-1 0,0 0-1,1 1 1,-1-1 0,0 0 0,1 0-1,-1 0 1,0 1 0,0-1 0,0 0 0,0 0-1,0 0 1,1 0 0,-2 1 0,1-1-1,0 0 1,0 0 0,0 0 0,0 0 0,0 1-1,-1-1 1,1 0 0,0 0 0,-1 0-1,1 1 1,-1-1 0,1 0 0,-1 1 0,1-1-1,-1 0 1,1 1 0,-1-1 0,1 1 0,-1-1-1,0 1 1,0-1 0,1 1 0,-1-1-1,0 1 1,-1-1 0,-2 1-1,-1-1-1,1 1 1,-1 0-1,1 1 1,0-1-1,-1 1 1,1 0-1,0 0 1,0 0-1,-1 0 1,1 1-1,0 0 1,0 0-1,1 0 1,-1 0-1,-6 5 1,5-1-1,0-1 0,0 1 1,0 0-1,1 0 0,0 0 0,0 1 0,1 0 1,-1 0-1,-2 8 0,0 4-1,1 0 1,0 0-1,1 0 1,2 0-1,0 0 0,0 1 1,2-1-1,1 1 1,4 33-1,-3-47 2,-1 0 0,1 0 0,0 0 0,0 0 0,1-1 0,0 1 0,0-1 0,0 1 0,0-1 0,1 0 0,0-1 0,0 1 0,1-1 0,-1 1 0,1-1 0,0-1 0,0 1 0,0-1 0,0 0 0,0 0 0,7 3 0,-2-3 0,0 1 0,0-1 0,1-1 0,-1 0 0,1 0 0,-1-1 0,1 0 0,0-1 0,-1-1 0,1 1 0,16-4 0,-21 2 0,0 0 1,-1 0-1,1 0 0,-1-1 1,1 0-1,-1 0 1,0 0-1,0-1 0,0 0 1,-1 0-1,1 0 0,-1 0 1,0-1-1,0 1 0,-1-1 1,1 0-1,-1 0 1,0-1-1,0 1 0,-1 0 1,4-12-1,0-1 1,-1 0 1,-1 0-1,-1 0 0,-1-1 1,1-34-1,-2 10 2,0 15 1,-1 1 1,-6-43-1,7 93-4,-1 45 0,-2-36 0,2 0 0,1 0 0,7 41 0,-5-60 0,0-1 0,1 1 0,1-1 0,-1 0 0,2-1 0,8 15 0,-11-22 0,-1 0 0,1-1 0,0 1 0,0-1 0,0 0 0,0 0 0,1 0 0,-1 0 0,1-1 0,-1 1 0,1-1 0,0 0 0,0 0 0,0 0 0,1-1 0,-1 1 0,0-1 0,0 0 0,1-1 0,-1 1 0,7 0 0,-7-1 0,0 1 0,-1-1 0,1 0 0,0 0 0,0-1 0,0 1 0,-1-1 0,1 0 0,0 0 0,-1 0 0,1 0 0,-1 0 0,1-1 0,-1 0 0,0 0 0,1 0 0,-1 0 0,0 0 0,0 0 0,-1-1 0,1 0 0,0 1 0,-1-1 0,0 0 0,1 0 0,-1-1 0,0 1 0,-1 0 0,1-1 0,2-5 0,3-10 3,0-1 0,-1 0-1,-1-1 1,0 1 0,2-36 0,-2-108 16,-6 133-23,0 95 4,-1-25 0,2 1 0,7 55 0,-6-85 0,1 1 0,1-1 0,-1 1 0,2-1 0,-1 0 0,1 0 0,1 0 0,0-1 0,0 0 0,1 0 0,0 0 0,1 0 0,13 13 0,-18-20 0,-1-1 0,1 1 0,0-1 0,-1 0 0,1 1 0,0-1 0,0 0 0,0 0 0,0 0 0,0 0 0,0-1 0,0 1 0,0-1 0,0 1 0,0-1 0,0 1 0,0-1 0,4 0 0,-4-1 0,-1 1 0,1-1 0,0 0 0,-1 1 0,1-1 0,0 0 0,-1 0 0,1 0 0,-1 0 0,1 0 0,-1-1 0,0 1 0,1 0 0,-1-1 0,0 1 0,0-1 0,1-1 0,4-9 0,-1 1 0,0-1 0,-1 0 0,0-1 0,2-12 0,-2 9 0,9-39 0,-9 32 0,1 1 0,1 0 0,1 0 0,1 0 0,1 1 0,18-33 0,2 25 0,-27 28 0,-1 0 0,0 0 0,0 0 0,1 0-1,-1 0 1,0 0 0,1 1 0,-1-1-1,1 1 1,-1-1 0,1 1 0,-1-1-1,1 1 1,-1 0 0,1 0 0,-1 0-1,1 0 1,0 0 0,-1 0 0,1 0-1,-1 0 1,1 1 0,2 0 0,-3 0-2,0 0 1,0 1 0,-1-1 0,1 0-1,0 1 1,0-1 0,-1 1 0,1-1-1,-1 1 1,1-1 0,-1 1-1,0-1 1,1 1 0,-1 0 0,0-1-1,0 1 1,0-1 0,0 1 0,-1 3-1,1 3 1,1 219 1,-2-122 0,1-101 0,0 1 0,0 0 0,1-1 0,-1 1 0,1-1 0,0 1 0,0-1 0,1 1 0,-1-1 0,4 6 0,-4-8 0,1 0 0,0 0 0,0 0 0,-1 0 0,1 0 0,0 0 0,0-1 0,1 1 0,-1-1 0,0 1 0,0-1 0,1 0 0,-1 0 0,1 0 0,-1 0 0,1-1 0,-1 1 0,1-1 0,4 1 0,7 1 0,-1-1 0,1 0 0,0-1 0,0-1 0,21-3 0,-28 3 0,-1-1 0,1 0 1,-1 0-1,0 0 0,0-1 1,0 0-1,0 0 1,-1-1-1,1 1 0,-1-1 1,0 0-1,0-1 1,0 1-1,4-7 0,1-3 3,-1 0 0,0-1-1,-1 0 1,0 0 0,-1-1-1,-1 0 1,-1-1 0,0 1-1,-1-1 1,2-21 0,0-21-6,-2-95 1,-4 111 4,-4 22-2,0 23 0,0 14 0,0 24 0,2 1 0,2 46 0,1-30 0,-1-42-2,1-1 0,0 0 0,1 0 0,7 25 0,-9-36 1,1 0 1,0 0-1,0 0 0,0 0 0,0 0 1,0-1-1,1 1 0,-1 0 0,1 0 1,0-1-1,0 1 0,0-1 0,0 0 0,0 0 1,1 0-1,-1 0 0,1 0 0,-1 0 1,1 0-1,0-1 0,0 1 0,-1-1 1,1 0-1,0 0 0,0 0 0,0 0 1,0-1-1,5 1 0,-3 0 3,0-1-1,0 0 1,0 0-1,0 0 1,0-1-1,0 0 1,0 0-1,0 0 1,0 0-1,0-1 1,-1 0-1,1 0 1,-1 0-1,1-1 1,-1 0-1,0 1 1,0-1-1,0-1 1,0 1-1,5-7 1,8-10-2,-2-2 0,0 1 0,-2-2 0,0 0 0,-1-1 0,-2 0 0,0 0 0,-2-1 0,-1 0 0,-1-1 0,4-27 0,0-38 0,-1-164 0,-9 226 0,0 28 0,0 0 0,0 0 0,0 0 0,0 1 0,0-1 0,-1 0 0,1 0 0,0 1 0,0-1 0,0 0 0,-1 0 0,1 1 0,0-1 0,-1 0 0,1 1 0,0-1 0,-1 0 0,1 1 0,-1-1 0,1 1 0,-1-1 0,0 1 0,1-1 0,-1 1 0,1-1 0,-1 1 0,0 0 0,1-1 0,-1 1 0,0 0 0,0-1 0,1 1 0,-1 0 0,0 0 0,0 0 0,1 0 0,-1 0 0,0-1 0,0 2 0,1-1 0,-1 0 0,0 0 0,0 0 0,1 0 0,-1 0 0,0 1 0,0-1 0,1 0 0,-1 0 0,0 1 0,1-1 0,-1 1 0,0-1 0,1 1 0,-1-1 0,1 1 0,-1-1 0,1 1 0,-1-1 0,1 1 0,-1 0 0,1-1 0,-1 2 0,-4 5 0,0 0 0,1 1 0,0-1 0,0 1 0,1 0 0,0 0 0,0 0 0,-1 9 0,-12 74 0,11-19 0,4 86 0,1-146 0,1 14 0,1 1 0,2 0 0,0-1 0,13 39 0,-12-47 0,2-1 0,0 1 0,1-1 0,1-1 0,0 0 0,1 0 0,16 18 0,-20-27 0,1 0 0,0-1 0,0 1 0,0-1 0,1-1 0,0 0 0,0 0 0,1 0 0,-1-1 0,1 0 0,0-1 0,0 0 0,0 0 0,1-1 0,-1 0 0,0-1 0,1 0 0,-1 0 0,1-1 0,0 0 0,11-2 0,-17 1 0,-1 0 0,1-1 0,-1 1 0,1 0 0,-1-1 0,1 0 0,-1 0 0,0 0 0,0 0 0,0 0 0,0-1 0,-1 1 0,1-1 0,-1 0 0,1 0 0,-1 0 0,0 0 0,0 0 0,0 0 0,-1-1 0,1 1 0,-1-1 0,1 1 0,-1-1 0,0 1 0,0-7 0,3-10 0,-2-1 0,0 0 0,-1-31 0,-1 38 0,1-26 0,0 23 0,-1 0 0,0 0 0,-1 0 0,0 1 0,-2-1 0,-5-21 0,5 56 0,2 11 0,1-7 0,0-1 0,1 1 0,4 25 0,-4-42 0,0 1 0,1-1 0,0 0 0,-1 1 0,2-1 0,-1 0 0,1 0 0,-1 0 0,1 0 0,1-1 0,-1 1 0,1-1 0,-1 0 0,1 0 0,0 0 0,1 0 0,6 4 0,-9-7 0,0 0 0,0 0 0,0 0 0,0 0 0,1-1 0,-1 1 0,0 0 0,0-1 0,1 0 0,-1 0 0,0 1 0,0-1 0,1 0 0,-1-1 0,0 1 0,0 0 0,1-1 0,-1 1 0,0-1 0,0 0 0,0 0 0,0 0 0,0 0 0,0 0 0,0 0 0,0 0 0,0-1 0,0 1 0,-1-1 0,1 1 0,0-1 0,-1 0 0,1 0 0,-1 1 0,1-4 0,6-6 0,0-1 0,-2 0 0,1-1 0,5-17 0,-10 26 0,8-22 0,-1-1 0,-1 0 0,-1 0 0,-1 0 0,-2-1 0,2-48 0,-23 127 0,-3 29 0,4 1 0,3 1 0,-3 92 0,12 254 0,5-343 0,4 221 0,-5-292 0,0 0 0,-1 0 0,-1 0 0,-6 25 0,6-32 0,0-1 0,-1 1 0,0-1 0,0 0 0,-1 0 0,0 0 0,0 0 0,0-1 0,-1 0 0,0 1 0,-7 5 0,3-4 0,0 0 0,-1-1 0,0-1 0,0 1 0,0-2 0,0 1 0,-1-1 0,1-1 0,-21 4 0,2-2 0,-1-2 0,-44-1 0,67-1 0,-1-1 0,1 0 0,-1-1 0,1 1 0,-1-2 0,1 1 0,-1-1 0,1 0 0,0 0 0,0-1 0,0 0 0,0 0 0,0-1 0,1 0 0,-1 0 0,1 0 0,0-1 0,0 0 0,1 0 0,0 0 0,0-1 0,-5-7 0,3 2 0,0 0 0,1-1 0,0-1 0,1 1 0,0-1 0,1 1 0,1-1 0,-3-18 0,3 5 0,1 0 0,1 0 0,3-36 0,1 43 0,0 0 0,2 0 0,0 0 0,1 1 0,1 0 0,1 1 0,1-1 0,0 1 0,1 1 0,0 0 0,15-16 0,20-22 0,84-78 0,69-42 0,-100 91 0,117-129 0,-212 210 1,-1 0 0,0-1-1,0 1 1,0-1 0,0 1 0,-1-1-1,1 0 1,-1 0 0,0 0 0,1 0 0,-1 0-1,1-5 1,-3 6-22,1 1 1,0-1-1,-1 1 1,1 0-1,-1-1 1,1 1-1,-1-1 1,0 1-1,1 0 0,-1 0 1,0-1-1,0 1 1,0 0-1,0 0 1,0 0-1,0 0 1,-1 0-1,1 0 0,0 0 1,0 1-1,-1-1 1,1 0-1,0 1 1,-1-1-1,1 1 1,-1-1-1,-1 1 0,-45-19-1670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23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302 13 32463,'-14'-3'18,"-1"0"-1,1 0 1,0 2 0,-1-1-1,1 2 1,-27 2 0,36-1-14,-1 0 1,1 0 0,0 0-1,0 1 1,0 0-1,1 0 1,-1 1-1,0-1 1,1 1-1,-1 0 1,1 0-1,0 0 1,0 1 0,0-1-1,1 1 1,-1 0-1,1 0 1,0 1-1,0-1 1,0 0-1,-3 8 1,2-3-4,1 0-1,0 1 1,0 0-1,0-1 1,2 1-1,-1 0 1,1 0-1,0 0 1,1 0 0,1 1-1,-1-1 1,4 15-1,-2-17 1,-1 0 0,2-1-1,-1 1 1,1-1 0,0 0-1,0 1 1,1-1 0,0-1-1,1 1 1,-1-1 0,1 0-1,0 0 1,1 0 0,-1 0-1,1-1 1,8 5 0,-8-6 2,0-2 1,0 1 0,1 0 0,-1-1-1,1 0 1,0-1 0,-1 0-1,1 0 1,0 0 0,0-1 0,0 0-1,8-1 1,-4 1 4,-8 0-8,0 0 0,1-1 0,-1 1 0,1-1 1,-1 0-1,0 0 0,0-1 0,1 1 0,-1 0 1,0-1-1,0 0 0,-1 0 0,1 0 0,0 0 1,-1 0-1,1-1 0,-1 1 0,1-1 0,-1 1 1,0-1-1,0 0 0,-1 0 0,1 0 0,0 0 1,-1 0-1,0-1 0,0 1 0,1-5 0,2-6 0,0-1 0,-1 0 0,-1 0 0,-1-1 0,0-17 0,-1 27 0,0 0 0,0-1 0,-1 1 0,1 0 0,-1 0 0,-1 0 0,1 1 0,-1-1 0,0 0 0,-1 1 0,1-1 0,-1 1 0,0-1 0,-1 1 0,1 0 0,-1 1 0,0-1 0,0 1 0,0-1 0,-1 1 0,1 0 0,-1 1 0,0-1 0,0 1 0,-1 0 0,1 0 0,0 1 0,-1-1 0,0 1 0,0 0 0,1 1 0,-1 0 0,-7-1 0,4 1-9,1 0 0,-1 1 0,1 0 1,-1 0-1,1 1 0,-1 1 0,1-1 0,-1 1 0,1 0 1,0 1-1,0 0 0,0 1 0,0-1 0,1 1 0,0 1 0,-1-1 1,1 1-1,-8 8 0,-31 31-479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23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330 23 32447,'-14'-5'26,"0"0"0,0 2 0,-1 0 0,1 0 0,-1 1 0,0 1 0,1 1 0,-1 0 1,0 1-1,-17 3 0,24-3-26,0 1 0,1 0 0,0 1 0,-1 0 0,1 0 0,0 1 0,0-1 0,1 2 0,-1-1 0,1 1 0,0 0 0,0 0 0,1 0 1,-1 1-1,1 0 0,0 0 0,1 0 0,-1 1 0,1-1 0,-4 12 0,4-9 0,0 1 0,1 0 0,0 0 0,1 0 0,0 0 0,1 1 0,0-1 0,0 1 0,2 13 0,-1-19 0,1 1 0,-1 0 0,1-1 0,1 1 0,-1 0 0,1-1 0,0 1 0,1-1 0,-1 0 0,1 0 0,0 0 0,0 0 0,1 0 0,-1-1 0,1 1 0,0-1 0,7 6 0,-1-3 0,1-1 0,0 0-1,0 0 1,0-1 0,1-1 0,-1 0 0,1 0-1,0-1 1,17 2 0,-6-3 6,0 0-1,1-1 1,-1-2 0,25-3 0,-44 4-6,-1-1 0,1 0 1,-1 0-1,1 0 0,0 0 1,-1 0-1,0-1 0,1 0 0,-1 0 1,0 0-1,0 0 0,0 0 1,0 0-1,0-1 0,4-5 1,-3 3-1,-1 0 0,1-1 0,-1 1 0,-1-1 0,1 0 0,-1 0 0,0 0 0,3-12 0,-3 8 0,-1 0 0,0 0 0,0 0 0,-1 0 0,0 0 0,-1 0 0,0 0 0,-1 0 0,0 1 0,-1-1 0,1 0 0,-6-10 0,5 15 0,0 0 1,-1 0-1,0 0 1,0 0-1,0 0 1,0 1-1,0 0 1,-1 0-1,0 0 1,0 1-1,0-1 1,0 1-1,-1 0 1,1 1-1,-1-1 1,0 1-1,0 0 1,-10-1-1,11 2-6,0 0 1,0 0-1,-1 1 0,1-1 0,0 2 1,-1-1-1,1 0 0,0 1 0,0 0 1,0 0-1,-1 1 0,1-1 0,0 1 1,1 0-1,-1 1 0,0-1 0,1 1 1,-1 0-1,1 0 0,0 0 0,-7 7 1,-21 33-390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24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48 32239,'-12'-43'413,"12"43"-411,0 0 0,0 0 0,0-1-1,0 1 1,0 0 0,0 0 0,0 0 0,0-1-1,0 1 1,0 0 0,0 0 0,0 0 0,0 0-1,0-1 1,0 1 0,0 0 0,0 0 0,0 0-1,0 0 1,1 0 0,-1-1 0,0 1 0,0 0-1,0 0 1,0 0 0,0 0 0,1 0 0,-1 0-1,0 0 1,0 0 0,0 0 0,0-1 0,1 1-1,-1 0 1,0 0 0,0 0 0,0 0 0,0 0-1,1 0 1,-1 0 0,0 0 0,0 0 0,0 0-1,0 0 1,1 0 0,-1 0 0,0 1 0,0-1-1,0 0 1,0 0 0,1 0 0,-1 0 0,0 0-1,0 0 1,0 0 0,0 0 0,1 1-1,11 4 5,1 6-5,0 0 0,0 1 0,-2 0 0,1 1 0,10 17 0,47 78-2,-63-98 1,29 49 0,-3 2 0,28 76 0,-45-95 0,-2 0 0,-2 1 0,-2 0 0,6 66 0,-10-47 0,-6 85 0,-1-121 0,-1 0 0,-1 0 0,-2 0 0,0-1 0,-20 48 0,10-40-11,-1-1 0,-2-1 0,-1 0 0,-2-2 1,-1 0-1,-1-2 0,-1 0 0,-1-2 0,-1 0 0,-2-2 0,0-2 0,-35 20 1,-49 17-505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25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 23 32415,'3'-2'17,"0"0"1,0 1-1,0-1 1,0 0-1,0 1 1,0 0-1,1-1 1,-1 1-1,1 1 0,-1-1 1,4 0-1,45-2-8,-32 3 10,175-3 43,-192 3-62,1 0 1,-1 0-1,1 0 1,-1 0 0,1 0-1,-1 1 1,0 0 0,1 0-1,-1 0 1,5 2-1,-7-2 0,0 0 0,0 0 0,0 0 0,0 0 0,0 1 0,-1-1 0,1 0 0,0 1 0,0-1 0,-1 0 0,1 1 0,-1-1 0,0 1 0,1-1 0,-1 1-1,0-1 1,0 1 0,0-1 0,0 1 0,0-1 0,0 1 0,0-1 0,0 1 0,-1 2 0,0 1 0,-1 0 0,1-1 0,-1 1 0,1 0 0,-1 0 0,-1-1 0,1 1 0,-1-1 0,0 1 0,0-1 0,0 0 0,0 0 0,-6 4 0,-6 6 0,-1-1 0,-19 11 0,15-10 0,-34 22 0,36-26 0,1 2 0,0 0 0,1 0 0,-29 30 0,43-40 0,0 0 0,0 0 0,0 1 0,1-1 0,-1 0 0,1 0 0,0 1 0,-1-1 0,1 1 0,0 0 0,1-1 0,-1 1 0,0 0 0,1-1 0,-1 1 0,1 0 0,0-1 0,0 1 0,0 0 0,0 0 0,1-1 0,-1 1 0,1 0 0,-1 0 0,1-1 0,0 1 0,0-1 0,0 1 0,0-1 0,1 1 0,-1-1 0,1 0 0,0 1 0,-1-1 0,5 3 0,5 6 0,1-1 0,0-1 0,1 0 0,0 0 0,16 7 0,-5-3 0,-7-2 0,2 0 2,0 1 0,-1 0-1,0 1 1,19 20 0,-34-30-2,1 1 0,-1-1 1,0 1-1,0-1 0,-1 1 1,1 0-1,-1 0 0,0 0 0,0 1 1,0-1-1,0 0 0,-1 1 0,0-1 1,0 1-1,0 0 0,-1-1 0,1 1 1,-1-1-1,0 1 0,0 0 0,-1-1 1,1 1-1,-1 0 0,0-1 0,0 1 1,-3 6-1,1-7 0,0 1 0,-1-1 0,1 1 0,-1-1 0,0 0 0,0 0 0,0-1 0,0 1 0,-1-1 0,1 0 0,-1 0 0,0 0 0,0-1 0,0 0 0,0 0 0,-7 2 0,-8 2 0,0-1 0,0-1 0,-21 3 0,2-5 0,-74-3 0,107 0 0,0-1 0,0 0-1,0 0 1,0 0 0,0-1 0,0 1 0,1-1-1,-1-1 1,1 1 0,0-1 0,0 0 0,0 0 0,1 0-1,-1-1 1,1 0 0,0 0 0,0 0 0,1 0-1,-1-1 1,1 1 0,0-1 0,1 0 0,-1 0-1,1 0 1,1 0 0,-1 0 0,0-8 0,1 12-7,1 0 0,0 1 1,0-1-1,0 0 0,0 1 1,1-1-1,-1 0 0,0 1 1,1-1-1,-1 0 0,2-2 1,19-18-293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25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1000 293 31919,'-1'-24'116,"-2"0"0,0 0 0,-1 1 0,-1 0 0,-10-27 0,12 43-111,0 0 1,0 1 0,-1-1 0,0 0-1,0 1 1,0 0 0,-1 0 0,0 1-1,0-1 1,-1 1 0,1 0-1,-1 0 1,0 1 0,-1-1 0,1 2-1,-1-1 1,0 1 0,0 0 0,0 0-1,-12-3 1,-1 1-6,-1 1 0,-1 1 0,1 1 0,0 1 0,0 1 0,-1 0 0,1 2 0,0 1 0,0 0 0,0 1 0,-22 9 0,15-3 0,1 1 0,1 2 0,0 0 0,0 2 0,2 1 0,0 1 0,-33 30 0,24-16 0,1 2 0,2 2 0,2 1 0,1 1 0,2 1 0,1 1 0,2 1 0,2 1 0,2 1 0,-19 63 0,27-66 0,1 0 0,2 1 0,-3 77 0,10-95 0,0 0 0,2 0 0,0 0 0,2-1 0,0 1 0,2-1 0,0 1 0,16 33 0,-12-35-1,2-1 1,1 0-1,0-1 0,2 0 1,-1-1-1,2-1 0,1-1 1,0 0-1,0-1 0,1 0 1,35 18-1,-20-15 0,0-2 0,0-1 0,2-1-1,-1-2 1,2-1 0,53 7 0,-44-11 1,1-2 0,0-2 0,0-1-1,62-9 1,-84 4 1,0 0-1,0-2 0,-1-1 1,1 0-1,-1-2 0,-1-1 1,0 0-1,0-2 0,36-26 1,-39 22 1,-1 0 1,-1-2-1,0 0 1,-1 0-1,-1-2 1,-1 0-1,-1 0 1,0-1-1,-2-1 1,-1 0-1,0-1 1,-2 0-1,0 0 1,7-40-1,-10 33-1,-1 0 0,-1-1-1,-2 1 1,-1-1 0,-1 0-1,-2 1 1,-1-1-1,-1 1 1,-2 0 0,-1 1-1,-15-39 1,7 33-1,-1 1 1,-1 0-1,-2 2 0,-1 0 0,-2 1 1,-1 1-1,-1 1 0,-2 1 1,-57-46-1,64 59-2,-1 1 0,0 0-1,0 2 1,-2 0 0,1 2 0,-1 0-1,-1 2 1,0 0 0,0 2 0,0 1 0,-1 0-1,0 2 1,0 1 0,0 1 0,0 1 0,-30 4-1,36 0-65,1-1-1,0 2 0,0 1 0,1 0 1,0 1-1,0 1 0,0 0 0,1 1 1,0 1-1,1 1 0,0 0 0,-15 15 1,-54 64-2754,81-86 2682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58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400 136 32351,'4'-6'26,"-1"-1"0,0 0 0,0 0 0,0 0 0,-1 0 0,0 0 0,-1 0 0,1-1 0,-1 1 0,-1-1 0,1 1 0,-1 0 0,-1-1 0,1 1 0,-3-10 0,2 16-26,0 0 0,1 1 0,-1-1 0,0 0 0,0 0 0,0 0 0,0 1 0,0-1 0,0 0 0,0 1 0,0-1 0,-1 1 0,1-1 0,0 1 0,0 0 0,0-1 0,0 1 0,-1 0 0,1 0 0,0 0 0,0 0 0,-1 0 0,1 0 0,0 0 0,-3 1 0,-2-1 0,-7 0 0,1 0 0,-1 0 0,1 2 0,-1-1 0,0 2 0,1-1 0,0 2 0,0 0 0,0 0 0,0 1 0,1 1 0,0 0 0,0 0 0,0 1 0,1 0 0,-13 12 0,7-6 0,2 1 0,0 0 0,0 1 0,1 0 0,1 1 0,1 0 0,0 1 0,1 1 0,1 0 0,1 0 0,0 0 0,1 1 0,1 0 0,1 0 0,1 1 0,1 0 0,0-1 0,1 1 0,2 0 0,0 0 0,4 34 0,-3-47 0,1 0 0,0 0 0,0 0 0,1 0 0,-1-1 0,1 1 0,1-1 0,-1 1 0,1-1 0,0 0 0,1-1 0,9 11 0,-6-9 0,1 0 0,0-1 0,0 0 0,0 0 0,0-1 0,1 0 0,19 6 0,-1-3 0,1-1 0,0-2 0,0 0 0,0-3 0,40 0 0,-44-1 0,-9-1 0,1 0 0,28-4 1,-41 3-2,1 0 1,-1 0-1,0 0 1,0 0 0,0-1-1,0 0 1,-1 0 0,1 0-1,0 0 1,-1 0 0,1-1-1,-1 1 1,0-1-1,0 0 1,4-5 0,2-11-54,-8-3-111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58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1 205 32383,'1'-13'86,"3"-32"164,-4 45-247,0 0-1,0 0 0,0 0 0,1 0 0,-1 0 0,0 0 0,0 0 0,0 0 1,0 0-1,0 0 0,0 0 0,0 0 0,0 0 0,0 0 0,0 0 0,0 0 1,0 0-1,1 0 0,-1 0 0,0 0 0,0 0 0,0 0 0,0 0 0,0 0 1,0 0-1,0-1 0,2 31-12,39 363 10,-14-187 0,-24-187 0,-2-79 0,1 11 0,-11-158 0,3 116 0,9-157 0,-2 240 0,1-1 0,-1 1 0,1-1 0,1 1 0,-1 0 0,1 0 0,1 0 0,0 1 0,8-14 0,-10 17 0,1 1 0,0 0 0,0 0-1,0 0 1,0 0 0,0 0 0,1 0-1,-1 1 1,1 0 0,0-1-1,0 1 1,0 1 0,-1-1 0,2 1-1,-1-1 1,0 1 0,0 0-1,0 0 1,1 1 0,5-1 0,-9 1-11,0 0 0,0 0 0,0 0 0,0 0 0,0 0 0,0 0 1,0 0-1,0 0 0,0 0 0,0 0 0,0 1 0,0-1 0,0 0 0,0 1 1,0-1-1,0 1 0,0-1 0,0 1 0,0 0 0,0-1 0,-1 1 0,1 0 0,0-1 1,0 1-1,-1 0 0,1 0 0,0 0 0,-1 0 0,1-1 0,-1 1 0,1 0 1,-1 0-1,0 0 0,1 0 0,-1 0 0,0 0 0,0 0 0,1 3 0,0 32-1208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5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31230,'31'0'977,"10"0"-689,9-5-160,5-15-64,4 2-32,-4-2-16,-5 5 16,-12 8-32,-13 4 0,-11 3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3:59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4 364 32239,'-1'-32'259,"0"23"-232,0 0 0,1 0 0,0 0 0,0 1-1,1-1 1,0 0 0,0 0 0,1 0 0,5-14 0,-7 23-27,0 1 0,0-1 0,0 0 0,0 0 0,0 0 0,0 0 0,1 1 0,-1-1 0,0 0 0,0 0 0,0 0 0,0 0 0,0 1 0,0-1 0,0 0 0,1 0 0,-1 0 0,0 0 0,0 0 0,0 0 0,0 0 0,0 1 0,1-1 0,-1 0 0,0 0 0,0 0 0,0 0 0,1 0 0,-1 0 0,0 0 0,0 0 0,0 0 0,0 0 0,1 0 0,-1 0 0,0 0 0,0 0 0,0 0 0,1 0 0,-1 0 0,0 0 0,0 0 0,0 0 0,0-1 0,1 1 0,-1 0 0,0 0 0,0 0 0,0 0 0,0 0 0,0 0 0,1 0 0,-1-1 0,0 1 0,0 0 0,0 0 0,0 0 0,0 0 0,0-1 0,0 1 0,0 0 0,13 67 0,6 134 0,-14 92 0,-6-187 0,-1-295 0,5-225 0,-3 404 0,1 0 0,0 0 0,0 0 0,1 0 0,0 1 0,1-1 0,0 1 0,0-1 0,7-11 0,-10 21 0,0-1 0,0 1 0,0 0 0,1-1 0,-1 1 0,0 0 0,0 0 0,1-1 0,-1 1 0,0 0 0,1 0 0,-1 0 0,0-1 0,1 1 0,-1 0 0,0 0 0,1 0 0,-1 0 0,0 0 0,1 0 0,-1 0 0,0-1 0,1 1 0,-1 0 0,0 0 0,1 1 0,-1-1 0,1 0 0,-1 0 0,0 0 0,1 0 0,-1 0 0,0 0 0,1 0 0,-1 0 0,0 1 0,1-1 0,-1 0 0,0 0 0,0 0 0,1 1 0,-1-1 0,0 0 0,0 1 0,1-1 0,-1 0 0,0 0 0,0 1 0,0-1 0,1 0 0,-1 1 0,0 0 0,11 20 0,-11-21 0,23 59 0,24 100 0,-15-43 0,-30-110 0,0 1 0,0 0 0,1-1 0,0 1 0,0-1 0,1 0 0,4 6 0,-8-12 0,1 1 0,0-1 0,0 0 0,-1 1 0,1-1 0,0 0 0,0 0 0,0 1 0,-1-1 0,1 0 0,0 0 0,0 0 0,0 0 0,0 0 0,-1 0 0,1 0 0,0-1 0,0 1 0,0 0 0,0 0 0,-1-1 0,1 1 0,0 0 0,0-1 0,-1 1 0,1-1 0,0 1 0,-1-1 0,1 1 0,0-1 0,-1 1 0,1-2 0,7-13 0,-1 0 0,-1 0 0,0-1 0,-2 0 0,7-33 0,-3 11 0,5-18 0,33-117 0,-37 146 0,1 0 0,1 1 0,1 1 0,19-28 0,-28 48 0,0 1 0,0-1 0,1 1 0,0 1 0,0-1 0,0 0 0,5-2 0,-8 5 0,0 0 0,0 0 0,0 1 0,0-1 0,0 1 0,0-1 0,0 1 0,0-1 0,0 1 0,0 0 0,0-1 0,1 1 0,-1 0 0,0 0 0,0 0 0,0 0 0,0 0 0,0 0 0,1 0 0,-1 0 0,0 1 0,0-1 0,0 0 0,0 1 0,0-1 0,0 1 0,0-1 0,0 1 0,0-1 0,0 1 0,0 0 0,0-1 0,0 1 0,0 0 0,0 0 0,-1 0 0,1 0 0,0 0 0,0 1 0,3 7 0,0 0 0,0 0 0,-1 0 0,0 0 0,-1 1 0,2 14 0,4 65 0,-4 18 0,-2-46 0,1 0 0,15 69 0,1-24 0,-17-101 2,-1 0-1,1-1 1,0 1-1,0-1 1,0 0-1,6 8 1,-8-11-3,0-1 1,0 0-1,0 0 0,0 0 0,0 0 1,0 0-1,1 0 0,-1 1 0,0-1 1,0 0-1,0 0 0,0 0 1,0 0-1,0 0 0,0 0 0,0 0 1,0 0-1,1 0 0,-1 1 0,0-1 1,0 0-1,0 0 0,0 0 0,0 0 1,0 0-1,1 0 0,-1 0 1,0 0-1,0 0 0,0 0 0,0 0 1,0 0-1,0 0 0,1 0 0,-1 0 1,0 0-1,0 0 0,0 0 0,0 0 1,0 0-1,0 0 0,1 0 1,-1-1-1,0 1 0,0 0 0,0 0 1,0 0-1,0 0 0,0 0 0,0 0 1,0 0-1,1 0 0,-1 0 1,0-1-1,0 1 0,0 0 0,0 0 1,0 0-1,0 0 0,0 0 0,0 0 1,0-1-1,0 1 0,0 0 0,-2-25-205,-10-11-623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00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374 45 32543,'3'-25'112,"-3"10"-32,0 10-48,-36 10-32,-22 45 0,-17 35 0,6 22 0,8 22 0,17 18 0,16 2 0,23 1 0,5-18 0,11-13 0,36-19 0,14-21-32,11-16-16,5-31-512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8:05.4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 7 31679,'-1'-1'48,"1"1"0,-1-1 0,0 0 0,0 1 0,0-1 0,0 1 0,0-1 0,0 1 0,-1-1 0,1 1 0,0 0 0,0 0 0,0-1 0,0 1 1,0 0-1,0 0 0,-1 0 0,1 0 0,0 0 0,0 1 0,-1-1 0,-1 0-56,0 1 1,0-1-1,1 1 1,-1 0-1,0-1 1,1 1-1,-1 0 1,-4 3-1,5-2 7,0 0 0,0 0 0,0 0 0,0 0 0,0 1 0,0-1 0,1 1 0,-1-1 0,1 1 0,0 0 0,0-1 0,0 1 0,0 0 0,0 0 0,0 3 0,-2 48-11,3-42 11,0-9 1,0 0-1,0-1 1,1 1 0,-1 0-1,1-1 1,-1 1 0,1-1-1,0 1 1,0-1 0,0 1-1,0-1 1,1 1 0,-1-1-1,1 0 1,-1 0 0,1 0-1,3 4 1,-1-3 3,1 0-1,-1 0 0,0-1 1,1 1-1,-1-1 1,1 0-1,0 0 0,9 2 1,7 0 15,0-1 0,0-1 0,35-1 0,-49-1-13,-5 1-4,-1-1 0,1 0 0,0 0 0,-1 0 0,1 0-1,0 0 1,-1 0 0,1 0 0,0-1 0,-1 1 0,1-1-1,0 1 1,-1-1 0,1 1 0,-1-1 0,1 0 0,-1 0 0,1 0-1,-1 0 1,0 0 0,1 0 0,-1 0 0,0 0 0,0-1-1,0 1 1,0 0 0,0-1 0,0 1 0,0-1 0,0 1 0,-1-1-1,1 1 1,-1-1 0,1 0 0,-1 1 0,1-1 0,-1 0-1,0 1 1,0-1 0,0-3 0,0 0-1,1-1 0,-1 1 0,-1 0 0,1-1 0,-1 1 0,0 0 0,0 0 0,0-1 0,-1 1 0,0 0 0,0 0 0,0 1 0,-5-9 0,2 8 0,1-1 0,-1 1 0,0 0 0,-1 0 0,1 1 0,-1 0 0,0 0 0,0 0 0,-12-5 0,12 6-1,1 1 0,-1 0-1,0 0 1,0 0 0,0 1 0,0-1 0,0 2-1,0-1 1,0 1 0,-1 0 0,-8 1 0,12-1-6,1 1 0,-1-1 0,0 1-1,0 0 1,1 0 0,-1 0 0,1 0 0,-1 0 0,1 1 0,-1-1 0,1 1 0,0 0 0,-1 0 0,1 0 0,0 0 0,0 0 0,1 0 0,-1 0 0,0 0 0,1 1 0,-1-1 0,1 1 0,0-1 0,0 1 0,-2 5 0,-3 35-436,5 4-918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02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0 472 30654,'1'2'164,"0"1"0,0 0 0,0 0-1,-1 0 1,1 0 0,-1 0 0,0 0 0,0 0 0,0 0 0,-1 3-1,1 11-76,11 127 73,-9-126-160,2 0 0,0 0 0,1 0 0,1 0 0,14 30 0,-17-44 0,0 0 0,-1 0 0,2 0 0,-1 0 0,0 0 0,1-1 0,0 0 0,0 1-1,0-1 1,0-1 0,0 1 0,0-1 0,1 1 0,0-1 0,-1 0 0,7 1 0,-7-2 1,-1 0-1,0-1 1,1 1-1,-1-1 1,0 1-1,1-1 1,-1 0 0,1-1-1,-1 1 1,1-1-1,-1 1 1,0-1-1,0 0 1,1 0 0,-1 0-1,0-1 1,0 1-1,0-1 1,0 0-1,0 0 1,0 0 0,-1 0-1,1 0 1,3-5-1,2-4 1,0 0-1,0-1 1,-2 0-1,1 0 0,-2-1 1,0 1-1,5-18 1,19-99-2,-27 114 1,13-82 0,-10 54 0,2 1 0,2 0 0,20-59 0,-27 95 0,0 0 0,1 0 0,0 0 0,1 1 0,6-10 0,-9 13 0,1 1 0,-1-1 0,1 1 0,-1 0 0,1-1 0,0 1 0,0 0 0,-1 0 0,1 0 0,0 1 0,0-1 0,0 0 0,0 1 0,0-1 0,0 1 0,0-1 0,0 1 0,0 0 0,0 0 0,4 0 0,-4 1 0,0 0 0,0 0 0,0 0 0,0 0 0,0 0 0,-1 1 0,1-1 0,0 1 0,-1-1 0,1 1 0,-1-1 0,0 1 0,1 0 0,-1 0 0,0-1 0,0 1 0,0 0 0,0 0 0,0 0 0,0 2 0,15 46 0,-16-45 3,0-9 0,0 0 0,0 0 1,0 0-1,-1 0 0,1 0 0,-1 0 1,0 0-1,0 0 0,-1 0 1,1 0-1,-1 1 0,0-1 0,1 1 1,-5-5-1,4 6-3,0 0 0,0 0-1,0 1 1,-1-1 0,1 1 0,0 0 0,-1 0 0,0-1-1,1 1 1,-1 1 0,1-1 0,-1 0 0,0 1 0,0-1-1,1 1 1,-1 0 0,0 0 0,0 0 0,1 0 0,-1 1-1,0-1 1,-4 2 0,2 0 0,-1 0 0,1 0 0,0 1 0,0-1 0,0 1 0,0 1 0,1-1 0,-1 1 0,1-1 0,0 1 0,0 0 0,0 1 0,0-1 0,1 1 0,0 0 0,0 0 0,0 0 0,-3 9 0,-3 5 0,1 1 0,1 0 0,-8 38 0,9-19 0,2 1 0,1 0 0,5 74 0,-2-107 0,1 1 0,0-1 0,0 1 0,1-1 0,0 0 0,0 0 0,1 0 0,0 0 0,0 0 0,0 0 0,1-1 0,0 1 0,0-1 0,1 0 0,0-1 0,7 8 0,-5-7 0,1-1 0,-1 0 0,1 0 0,0-1 0,0 0 0,1 0 0,-1-1 0,1 0 0,0-1 0,-1 0 0,1 0 0,0-1 0,11 1 0,-7-1 0,0-1 0,0 0 0,0-1 0,0 0 0,0-1 0,0 0 0,-1-1 0,1-1 0,14-6 0,-17 5 0,0 0 0,-1 0 0,0-1 0,0-1 0,-1 0 0,1 0 0,-2 0 0,1-1 0,-1 0 0,0-1 0,9-14 0,-9 10 0,0-1 0,-1 0 0,0 0 0,-1-1 0,-1 1 0,0-1 0,-1 0 0,2-30 0,-3-10 0,-5-60 0,2 94 0,-3-1 0,-1 19 0,1 17 0,-1 27 0,1 1 0,4 59 0,0-52 0,0-37 0,1 0 0,0 0 0,0 1 0,1-1 0,1 0 0,3 12 0,-4-21 0,-1 1 0,0-1 0,1 0 0,-1 1 0,1-1 0,0 0 0,0 0 0,1-1 0,-1 1 0,0 0 0,1-1 0,0 1 0,-1-1 0,1 0 0,0 0 0,0 0 0,0 0 0,1-1 0,-1 1 0,0-1 0,1 0 0,-1 0 0,1 0 0,5 1 0,0-1 0,0 1 0,0-2 0,0 1 0,0-1 0,0-1 0,0 0 0,0 0 0,0 0 0,-1-1 0,1-1 0,0 1 0,-1-2 0,0 1 0,0-1 0,0 0 0,0-1 0,0 1 0,7-8 0,-5 3 0,0-1 0,-1-1 0,0 1 0,-1-1 0,0-1 0,0 0 0,-2 0 0,1 0 0,-2-1 0,1 1 0,-2-2 0,6-23 0,-3-6 0,-3 1 0,-1-82 0,-3 105 0,0 897 0,1-855 0,0-13 0,-1-1 0,0 0 0,0 1 0,-1-1 0,0 1 0,-1-1 0,0 0 0,0 0 0,-1 0 0,-6 15 0,-2-12 0,4-12 0,6-2 0,0 0 0,0 0 0,0 0 0,0 0 0,0 0 0,1 0 0,-1 0 0,1 0 0,-1 0 0,1 0 0,0-4 0,-2-331 0,5 268 0,3 1 0,17-75 0,-13 97 0,2 1 0,2 0 0,39-84 0,-45 114 0,0 1 0,0 1 0,1-1 0,21-22 0,-26 31 0,0 2 0,0-1 0,0 0 0,1 1 0,-1 0 0,1 0 0,0 0 0,0 0 0,0 1 0,0 0 0,0 0 0,1 1 0,-1-1 0,0 1 0,1 0 0,-1 0 0,10 1 0,-12 0 0,-1 1 0,0-1 0,1 1 0,-1 0 0,0 0 0,0 0 0,0 0 0,0 1 0,0-1 0,0 1 0,0-1 0,0 1 0,0-1 0,-1 1 0,1 0 0,-1 0 0,1 0 0,-1 0 0,0 0 0,0 0 0,1 0 0,-2 0 0,1 1 0,1 2 0,3 9 0,-1 0 0,4 25 0,-7-37 0,3 19 0,-1 0 0,-1 1 0,-1-1 0,-1 0 0,0 1 0,-6 27 0,4-37 0,-1 0 0,0 0 0,-1-1 0,0 1 0,-1-1 0,-1 0 0,1-1 0,-2 1 0,1-1 0,-1 0 0,-1-1 0,-12 13 0,7-10 0,0-1 0,-1 0 0,-1-1 0,-25 15 0,30-20 0,0 0 0,0-1 0,-1-1 0,1 1 0,-1-2 0,0 1 0,1-1 0,-20 0 0,29-2 0,1 1 0,0-1 0,-1 0 0,1 0 0,0 0 0,-1 0 0,1 0 0,0 0 0,-1 0 0,1 1 0,0-1 0,-1 0 0,1 0 0,-1-1 0,1 1 0,0 0 0,-1 0 0,1 0 0,0 0 0,-1 0 0,1 0 0,0 0 0,-1-1 0,1 1 0,0 0 0,-1 0 0,1 0 0,0-1 0,-1 1 0,1 0 0,0 0 0,0-1 0,-1 1 0,1 0 0,0-1 0,0 1 0,0 0 0,-1-1 0,1 1 0,6-6 0,-6 6 0,6-4 0,0 0 0,1 1 0,0 0 0,-1 0 0,1 1 0,0 0 0,14-3 0,61-5 0,-40 6 0,-21 1 0,1-1 0,-1 0 0,0-2 0,0 0 0,36-17 0,-48 18 0,-1 1 0,0-2 0,0 1 0,0-1 0,-1 0 0,1 0 0,-1-1 0,-1 0 0,0 0 0,0-1 0,0 1 0,-1-2 0,0 1 0,0 0 0,5-15 0,-4 3 0,0-1 0,-1 1 0,-2-1 0,2-29 0,-3-87 0,-3 77 0,1 32 0,1-11 0,-2 1 0,-1-1 0,-12-60 0,11 143 0,3 598 0,0-640 0,4 41 0,-4-42 0,0 0 0,0-1 0,0 1 0,0-1 0,0 1 0,0 0 0,0-1 0,0 1 0,1-1 0,-1 1 0,0 0 0,0-1 0,1 1 0,-1-1 0,0 1 0,1-1 0,-1 1 0,1-1 0,-1 1 0,1-1 0,-1 0 0,1 1 0,-1-1 0,1 0 0,-1 1 0,1-1 0,-1 0 0,1 0 0,-1 1 0,1-1 0,0 0 0,-1 0 0,1 0 0,0 0 0,-1 0 0,1 0 0,-1 0 0,1 0 0,0 0 0,-1 0 0,1 0 0,0 0 0,-1 0 0,1 0 0,-1-1 0,1 1 0,-1 0 0,1 0 0,0-1 0,-1 1 0,1-1 0,-1 1 0,1 0 0,-1-1 0,0 1 0,1-1 0,-1 1 0,1-1 0,-1 1 0,0-1 0,1 0 0,4-5 0,0 0 0,-1 0 0,0 0 0,0 0 0,-1 0 0,0-1 0,4-9 0,16-56 0,-16 47 0,13-48 0,-12 38 0,2 0 0,2 1 0,1 0 0,19-36 0,-29 65 0,0 1 0,0 0 0,0 0 0,0 0 0,1 0 0,0 1 0,6-5 0,-9 7 0,0 0 0,1 0 0,-1 0 0,1 0 0,-1 0 0,1 1 0,0-1 0,-1 0 0,1 1 0,0 0 0,-1-1 0,1 1 0,0 0 0,0 0 0,-1 0 0,1 0 0,0 0 0,-1 0 0,1 0 0,0 0 0,0 1 0,-1-1 0,1 1 0,2 1 0,-3-2 0,0 1 0,-1-1 0,1 1 0,-1 0 0,1-1 0,0 1 0,-1 0 0,1 0 0,-1-1 0,0 1 0,1 0 0,-1 0 0,0 0 0,1 0 0,-1-1 0,0 1 0,0 0 0,0 1 0,4 25 0,-2 0 0,-2 0 0,0 0 0,-2 0 0,0-1 0,-2 1 0,-14 48 0,15-62 0,0 0 0,0 0 0,2 0 0,-1 1 0,2-1 0,1 18 0,-1-29 0,0 0 0,1 0 0,0 0 0,-1 0 0,1 0 0,0 0 0,0 0 0,0 0 0,0-1 0,0 1 0,1 0 0,-1-1 0,0 1 0,1 0 0,-1-1 0,1 0 0,0 1 0,-1-1 0,1 0 0,0 0 0,0 0 0,0 0 0,0 0 0,0-1 0,0 1 0,4 0 0,7 3 0,0-2 0,0 0 0,15 1 0,-26-3 0,24 2 0,1-1 0,0-1 0,26-4 0,-43 3 0,0-1 0,0 0 0,0-1 0,-1 0 0,1 0 0,-1-1 0,0-1 0,0 1 0,0-2 0,0 1 0,8-8 0,-8 5 0,-1 0 0,0 0 0,0-1 0,-1 0 0,0-1 0,0 0 0,-1 0 0,-1 0 0,0-1 0,0 0 0,-1 0 0,5-17 0,-4 3 0,-1-1 0,-2 1 0,0 0 0,-3-44 0,1 61 0,-1-1 0,0 1 0,0 0 0,-1 0 0,0-1 0,-1 1 0,1 1 0,-2-1 0,-3-8 0,5 13 0,0 0 0,0 0 0,0 0 0,-1 1 0,1-1 0,-1 0 0,1 1 0,-1 0 0,0-1 0,0 1 0,0 0 0,0 1 0,-1-1 0,1 0 0,0 1 0,-1 0 0,1 0 0,-1 0 0,1 0 0,-1 1 0,0-1 0,1 1 0,-5 0 0,7 0 0,-1 0 0,0 0 0,1 0 0,-1 1 0,1-1 0,-1 1 0,0-1 0,1 1 0,-1-1 0,1 1 0,0 0 0,-1 0 0,1 0 0,-1-1 0,1 1 0,0 1 0,0-1 0,0 0 0,0 0 0,-2 3 0,0 0 0,1 0 0,0 0 0,0 0 0,0 0 0,1 1 0,0-1 0,-2 8 0,0 9 0,1 1 0,2 32 0,0-40 0,0 13 0,1-1 0,1 1 0,1-1 0,9 36 0,-9-51 0,1-1 0,0 1 0,0-1 0,1 0 0,0 0 0,1-1 0,0 0 0,1 0 0,-1 0 0,2 0 0,-1-1 0,1-1 0,12 10 0,-14-13 0,0-1 0,1 1 0,0-1 0,0 0 0,-1 0 0,2-1 0,-1 0 0,0 0 0,14 1 0,-17-3 0,1 1 0,0-1 0,0 0 0,-1 0 0,1-1 0,0 1 0,-1-1 0,1 0 0,0 0 0,-1-1 0,1 1 0,-1-1 0,0 0 0,1 0 0,-1-1 0,5-3 0,-2-2 0,0 1 0,-1-1 0,0 0 0,0 0 0,-1-1 0,0 0 0,0 0 0,-1 0 0,3-12 0,23-94 0,-23 82 0,5-22 0,15-61 0,-22 100 0,1 0 0,0 0 0,0 1 0,18-27 0,-23 40 0,1-1 0,0 0 0,1 1 0,-1 0 0,0 0 0,1-1 0,-1 1 0,1 1 0,-1-1 0,1 0 0,0 1 0,0-1 0,0 1 0,4-1 0,-5 1 0,0 1 0,-1 0 0,1-1 0,0 1 0,-1 0 0,1 0 0,0 0 0,0 1 0,-1-1 0,1 0 0,0 1 0,-1-1 0,1 1 0,0-1 0,-1 1 0,1 0 0,-1 0 0,1 0 0,-1-1 0,0 2 0,1-1 0,-1 0 0,0 0 0,0 0 0,1 0 0,-1 1 0,0-1 0,1 3 0,3 5 0,0 1 0,-1-1 0,0 2 0,0-1 0,-1 0 0,0 0 0,-1 1 0,1 13 0,2 94 0,-4-53 0,0-51 0,0 0 0,1 1 0,0-1 0,1 0 0,6 19 0,-7-28 0,1 0 0,-1 0 0,1 0 0,0 0 0,0-1 0,0 1 0,0-1 0,1 0 0,0 0 0,0-1 0,0 1 0,0-1 0,1 1 0,-1-1 0,1-1 0,0 1 0,6 2 0,6 0 0,1-1 0,-1 0 0,1-1 0,0-1 0,-1-1 0,28-2 0,-38 1 0,-3 1 0,1-1 0,-1 0 0,1 0 0,-1 0 0,1-1 0,-1 0 0,0 1 0,1-2 0,-1 1 0,0 0 0,0-1 0,0 0 0,0 0 0,0 0 0,0 0 0,0-1 0,-1 0 0,1 1 0,-1-1 0,0 0 0,0-1 0,0 1 0,0-1 0,0 1 0,-1-1 0,0 0 0,1 0 0,-2 0 0,3-5 0,-1 0-24,-1 0 1,0 1-1,0-1 0,-1 0 0,0 0 1,-1 0-1,0 0 0,0 0 0,-3-16 1,-16-31-845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03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245 30 32639,'-9'-5'8,"1"1"1,-2 0 0,1 1-1,0-1 1,-1 2-1,1 0 1,-1 0-1,0 0 1,0 2-1,0-1 1,1 1-1,-15 2 1,19-2-8,0 0-1,0 1 1,1 0-1,-1 0 1,0 0 0,1 1-1,-1-1 1,1 1 0,-1 0-1,1 1 1,0-1-1,0 1 1,0 0 0,0 0-1,1 0 1,-1 0 0,1 1-1,0-1 1,0 1 0,0 0-1,0 0 1,0 0-1,1 0 1,0 0 0,0 1-1,-2 5 1,2-3-1,1 0 0,0-1 0,0 1 0,0 0 0,1 0 0,0-1 0,1 1 0,-1 0 0,1 0 0,1 0 0,-1-1 0,1 1 0,0-1 0,1 1 0,-1-1 0,1 0 0,0 0 0,1 0 0,0 0 0,0-1 0,0 0 0,0 1 0,1-1 0,0-1 0,0 1 0,0-1 0,1 0 0,7 5 0,-2-3 0,0 1 0,0-2 0,1 0 0,0 0 0,0-1 0,0-1 0,0 0 0,1 0 0,-1-1 0,1-1 0,0 0 0,-1-1 0,1 0 0,22-4 0,-32 3 0,0 0 0,0 0 0,-1-1 0,1 1 0,0-1 0,-1 1 0,1-1 0,-1 0 0,0 0 0,1 0 0,-1 0 0,0 0 0,0-1 0,-1 1 0,1-1 0,0 1 0,-1-1 0,1 1 0,-1-1 0,0 0 0,0 0 0,0 0 0,0 0 0,-1 0 0,1 0 0,-1 0 0,0 0 0,1-3 0,-1-3 0,1 0 0,-1-1 0,-1 1 0,0 0 0,0 0 0,0 0 0,-1 0 0,-6-14 0,5 16 0,0 0 0,-1 0 0,0 1 0,-1-1 0,0 1 0,1 0 0,-2 0 0,1 0 0,-1 1 0,0 0 0,0 0 0,0 0 0,-1 1 0,0 0 0,0 0 0,0 1 0,0 0 0,0 0 0,-1 1 0,1-1 0,-1 2 0,0-1 0,1 1 0,-1 0 0,-9 1 0,14-1-5,0 1 1,-1 0-1,1 1 0,0-1 1,0 0-1,0 1 0,0 0 0,0-1 1,-1 1-1,1 0 0,1 1 1,-1-1-1,0 1 0,0-1 1,0 1-1,1 0 0,-1 0 1,1 0-1,-1 0 0,1 0 0,0 1 1,0-1-1,0 1 0,0-1 1,0 1-1,1 0 0,-1 0 1,0 3-1,-22 51-547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03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17 205 32383,'0'-14'90,"0"-19"101,0 28-119,-1 16-41,-2 88-31,-10 405 0,13-404 0,2-93 0,2-12 0,1-48 0,-1 1 0,-6-79 0,0 34 0,1 19 0,2-85 0,1 131 0,1 1 0,2 0 0,9-34 0,-12 56 0,1 0 0,0-1 0,1 1 0,0 0 0,1 1 0,0-1 0,0 1 0,1 0 0,12-14 0,-14 18 0,0 1 0,0 0 0,0 0 0,1 0 0,-1 0 0,1 1 0,-1-1 0,1 1 0,0 0 0,0 1 0,0-1 0,0 1 0,0 0 0,0 1 0,0-1 0,1 1 0,-1 0 0,0 0 0,0 0 0,6 2 0,-7-1 0,0 0-1,0 0 1,0 0 0,0 1-1,0-1 1,0 1-1,0 0 1,-1 0 0,1 1-1,-1-1 1,1 1 0,-1 0-1,0 0 1,0 0 0,0 0-1,3 5 1,-2-1-75,1 0-1,-2 0 1,1 0 0,-1 0 0,0 0-1,-1 1 1,4 14 0,-3 37-2038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06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1 933 30302,'40'1'379,"0"-2"0,0-2-1,-1-2 1,1-1 0,43-13 0,-51 10-343,116-41 45,-134 44-80,-1 0 0,0-1 1,0 0-1,0-1 0,-1-1 0,0 0 0,-1 0 1,13-14-1,-20 17 0,1-1 1,-1 0-1,0 0 0,0 0 1,-1 0-1,0-1 0,0 1 0,-1-1 1,0 0-1,1-13 0,-1 8 3,-1-1 0,0 0 0,-1 0 0,-1 1 0,-3-19-1,3 29-2,0 1 0,0-1 0,0 1 0,-1 0 0,1-1 0,0 1 0,-1 0 0,0 0 0,0 0 0,1 0 0,-1 0 0,0 1 0,0-1 0,-1 0 0,1 1 0,0 0 0,0-1 0,-1 1 0,1 0 0,-1 0 0,1 0 0,-1 1 0,0-1 0,1 1 0,-1-1 0,1 1 0,-1 0 0,-3 0 0,0 0-1,1-1 0,0 1 0,-1 1 0,1-1-1,0 1 1,-1 0 0,1 0 0,0 0 0,0 1 0,0 0 0,0 0-1,0 0 1,0 1 0,-4 3 0,2 0 0,1 1 0,0 0 0,0 0 0,1 1 0,0 0 0,0 0 0,0 0 0,1 1 0,1-1 0,0 1 0,0 0 0,0 0 0,1 0 0,-1 14 0,-1 16 0,1 0 0,4 43 0,-1-68 0,0-6 0,1 0 0,-1-1 0,2 1 0,-1 0 0,1 0 0,0 0 0,1-1 0,0 1 0,0-1 0,1 0 0,-1 0 0,2 0 0,-1 0 0,1-1 0,0 0 0,0 0 0,1 0 0,-1 0 0,1-1 0,1 0 0,10 6 0,-3-3 0,0-1 0,1 0 0,0-1 0,0-1 0,0 0 0,1-1 0,-1-1 0,1 0 0,30 0 0,-23-2 0,-1-1 0,0 0 0,1-2 0,-1-1 0,23-6 0,-35 7 0,-1-1 0,-1-1 0,1 0 0,0 0 0,-1 0 0,0-1 0,0-1 0,0 1 0,-1-1 0,0-1 0,0 1 0,0-1 0,-1 0 0,9-13 0,-7 6 0,-1 0 0,0-1 0,0 1 0,-2-1 0,0-1 0,-1 1 0,0-1 0,-1 1 0,0-19 0,0-10 0,-6-88 0,3 127 0,0-1 0,-1 1 0,0-1 0,0 1 0,-1-1 0,1 1 0,-1 0 0,-1 0 0,1 0 0,0 0 0,-5-6 0,5 9 0,0 0 0,0 0 0,0 0 0,0 0 0,0 0 0,-1 0 0,1 1 0,-1-1 0,1 1 0,-1 0 0,0-1 0,1 1 0,-1 0 0,0 1 0,0-1 0,0 0 0,0 1 0,0 0 0,0-1 0,0 1 0,0 0 0,-3 1 0,2 0 0,1 0 0,-1 0 0,0 1 0,1-1 0,-1 1 0,1 0 0,-1 0 0,1 0 0,0 0 0,0 1 0,0 0 0,0-1 0,0 1 0,1 0 0,-1 0 0,1 0 0,0 1 0,0-1 0,0 0 0,0 1 0,1-1 0,-3 9 0,-3 6 0,1 1 0,1 0 0,-4 27 0,4 1 0,3 79 0,2-87 0,0-30 0,0 1 0,1-1 0,0 1 0,1-1 0,0 0 0,0 0 0,1 0 0,0 0 0,1 0 0,0 0 0,6 9 0,-6-12 0,0-1 0,0 0 0,0-1 0,0 1 0,1-1 0,0 0 0,0 0 0,0 0 0,0-1 0,1 0 0,-1 0 0,1 0 0,0 0 0,0-1 0,0 0 0,0 0 0,12 1 0,-7-1 0,1-1 0,0 0 0,-1 0 0,1-2 0,0 1 0,-1-1 0,1-1 0,14-3 0,-20 2 0,0 1 0,1-1 0,-1 0 0,0 0 0,0-1 0,-1 0 0,1 0 0,-1 0 0,0-1 0,0 1 0,0-1 0,-1-1 0,0 1 0,0-1 0,5-7 0,-1-2 0,0-1 0,-1 0 0,-1-1 0,0 1 0,-2-1 0,4-21 0,8-106 0,-8 47 0,-8 95 0,0 1 0,0-1 0,0 0 0,1 1 0,-1-1 0,0 0 0,1 1 0,-1-1 0,1 1 0,0-1 0,-1 0 0,1 1 0,0 0 0,0-1 0,0 1 1,0-1-1,0 1 0,0 0 0,1 0 0,-1 0 0,0 0 0,1 0 0,-1 0 0,1 0 0,-1 0 0,1 0 0,-1 0 0,1 1 0,-1-1 0,1 1 0,0-1 0,-1 1 0,1 0 0,0 0 0,-1 0 0,1-1 0,0 2 0,-1-1 0,1 0 0,0 0 0,-1 0 0,1 1 0,0-1 0,-1 1 0,4 1 0,8 3-3,0 0 0,-1 1 0,1 1-1,16 11 1,-18-11-9,-1 1 8,-7-6 4,-1 0 1,0 0-1,1-1 1,-1 1-1,1 0 0,0-1 1,-1 0-1,1 0 1,5 2-1,-16-6 4,-1 2 0,1-1-1,0 1 1,-1 0-1,0 1 1,1 0 0,-17 2-1,20-1-3,0-1 0,0 2 0,1-1 0,-1 0 0,0 1-1,0 0 1,1 0 0,-1 1 0,1-1 0,0 1 0,-1 0-1,1 0 1,0 0 0,-3 5 0,0 0 0,0 1 0,1 0 0,1 1 0,-1-1 0,2 1 0,-1 0 0,1 1 0,1-1 0,-4 18 0,3-7 0,2 0 0,0-1 0,1 1 0,3 25 0,-2-42 0,1 0 0,-1 0 0,1 0 0,0 0 0,0 0 0,1 0 0,-1-1 0,1 1 0,0-1 0,0 1 0,0-1 0,0 1 0,1-1 0,-1 0 0,1 0 0,0 0 0,-1-1 0,1 1 0,1-1 0,-1 1 0,0-1 0,1 0 0,-1 0 0,1-1 0,-1 1 0,8 1 0,0 0 0,1 0 0,-1-1 0,1 0 0,0-1 0,-1-1 0,1 1 0,0-2 0,14-2 0,-22 3 0,-1-1 0,1 0 0,0 0 0,-1-1 0,1 1 0,-1-1 0,0 1 0,1-1 0,-1 0 0,0 0 0,0-1 0,0 1 0,0-1 0,3-3 0,-1-1 0,0 1 0,0-1 0,-1 0 0,0-1 0,0 1 0,3-10 0,2-9 0,-2 0 0,8-53 0,1-62 0,-6-220 0,-10 321 0,-5 24 0,5 16 0,-1 0 0,1-1 0,0 1 0,-1 0 0,1 0 0,0 0 0,0 0 0,-1 0 0,1 0 0,0-1 0,-1 1 0,1 0 0,0 0 0,-1 0 0,1 0 0,0 0 0,-1 0 0,1 0 0,0 1 0,-1-1 0,1 0 0,0 0 0,-1 0 0,1 0 0,0 0 0,0 0 0,-1 1 0,1-1 0,0 0 0,-1 0 0,1 0 0,0 1 0,0-1 0,0 0 0,-1 0 0,1 1 0,0-1 0,0 0 0,0 0 0,-1 1 0,1-1 0,0 0 0,0 1 0,0-1 0,0 0 0,0 0 0,0 1 0,0-1 0,0 0 0,0 1 0,-5 11 0,1-1 0,0 1 0,0 0 0,2 0 0,-1 0 0,0 21 0,0 84 0,4-88 0,-3 29 0,4 1 0,2-1 0,18 93 0,-9-97 0,-4-13 0,22 62 0,-29-100 0,0 1 0,0-1 0,0 0 0,0 0 0,0 0 0,1 0 0,0 0 0,-1-1 0,1 1 0,0-1 0,0 1 0,0-1 0,0 0 0,1 0 0,-1-1 0,1 1 0,-1-1 0,1 1 0,-1-1 0,8 1 0,6 1 0,-1-1 0,1-1 0,22-1 0,-25 0 0,-4 1 0,1-2 0,-1 1 0,1-1 0,-1-1 0,20-5 0,-25 5 0,0 0 0,0-1 0,0 1 0,-1-1 0,1 0 0,-1-1 0,0 1 0,0-1 0,0 0 0,0 1 0,-1-2 0,0 1 0,6-9 0,0-3 0,0-2 0,-1 0 0,-1 0 0,0 0 0,-2-1 0,0 1 0,-1-1 0,2-22 0,-1-24 0,-3-69 0,-3 83 0,2-7 0,-2-1 0,-3 1 0,-3 1 0,-14-62 0,21 118 0,0 0 0,-1 0 0,1 0 0,0 0 0,-1 0 0,1 0 0,0 0 0,-1 0 0,1 0 0,-1 0 0,1 0 0,-1 0 0,0 0 0,1 0 0,-1 0 0,-1-1 0,1 2 0,1 1 0,-1-1 0,1 0 0,-1 0 0,1 0 0,0 0 0,-1 0 0,1 1 0,0-1 0,-1 0 0,1 0 0,0 1 0,-1-1 0,1 0 0,0 1 0,-1-1 0,1 0 0,0 1 0,0-1 0,-1 0 0,1 1 0,0-1 0,0 0 0,0 1 0,0-1 0,0 1 0,-1 0 0,-8 39 0,1 43 0,5 120 0,4-115 0,-1-52 0,1 1 0,2-1 0,1 0 0,17 64 0,-19-90 0,1 0 0,1 0 0,0 0 0,0 0 0,1-1 0,0 0 0,1 0 0,0-1 0,0 1 0,1-1 0,0 0 0,1-1 0,-1 0 0,1 0 0,1-1 0,-1 0 0,1 0 0,0-1 0,1 0 0,-1 0 0,13 3 0,-8-4 0,0 0 0,0-1 0,1 0 0,-1-2 0,1 0 0,0 0 0,26-3 0,-36 1 0,1 1 0,-1-1 0,0-1 0,0 1 0,0-1 0,0 0 0,0 0 0,0 0 0,0-1 0,-1 0 0,1 1 0,-1-2 0,0 1 0,0 0 0,0-1 0,0 0 0,-1 0 0,1 0 0,-1 0 0,0-1 0,0 1 0,-1-1 0,1 0 0,1-6 0,1-5 0,-1 0 0,-1 0 0,0 0 0,-1 0 0,-1-1 0,0 1 0,-2-19 0,0 22 0,-1-1 0,0 1 0,-1 0 0,0 0 0,0 0 0,-2 0 0,0 0 0,-12-22 0,9 22 0,0 1 0,-1 0 0,-1 0 0,0 0 0,0 1 0,-1 1 0,-1 0 0,0 0 0,0 2 0,-15-10 0,74 18 0,-17-2 0,-11 2 0,144-5 0,-139 3 0,0-2 0,0 0 0,-1-2 0,42-15 0,-54 14 0,-15 4 0,2 3 0,1 0 0,-1 0 0,1 0 0,-1 0 0,1 1 0,0-1 0,-1 1 0,1-1 0,-1 1 0,1-1 0,0 1 0,-1-1 0,1 1 0,0 0 0,-2 1 0,-5 10 0,1 1 0,1-1 0,0 1 0,1 0 0,0 0 0,1 1 0,-4 21 0,2-12 0,-3 11 0,2 0 0,0 0 0,3 0 0,1 1 0,1 0 0,4 37 0,-1-68 0,-1 0 0,1 0 0,1 0 0,-1 0 0,0-1 0,1 1 0,0 0 0,0-1 0,0 0 0,0 1 0,0-1 0,1 0 0,-1 0 0,1 0 0,0 0 0,0 0 0,0-1 0,0 0 0,1 1 0,-1-1 0,1 0 0,-1-1 0,1 1 0,0-1 0,0 1 0,5 0 0,0 1 0,1-1 0,0 0 0,0-1 0,0 0 0,1-1 0,-1 0 0,0-1 0,0 0 0,16-3 0,-24 3 0,1 0 0,-1 1 0,1-2 0,-1 1 0,1 0 0,-1 0 0,0-1 0,1 1 0,-1-1 0,0 0 0,0 0 0,0 0 0,0 0 0,-1 0 0,3-3 0,-1 0 0,0-1 0,0 1 0,-1-1 0,1 0 0,-2 0 0,3-9 0,0-8 0,-2-1 0,0-40 0,-2 57 0,1-40 0,-3 0 0,-1 0 0,-2 0 0,-18-67 0,22 107 0,-8-21 0,9 28 0,0-1 0,0 1 0,0-1 0,0 0 0,0 1 0,0-1 0,0 1 0,-1-1 0,1 1 0,0-1 0,0 1 0,-1-1 0,1 1 0,0-1 0,-1 1 0,1-1 0,0 1 0,-1-1 0,1 1 0,-1 0 0,1-1 0,-1 1 0,1 0 0,-1-1 0,1 1 0,-1 0 0,1 0 0,-2-1 0,-1 10 0,-1 15 0,2-1 0,1 1 0,0 0 0,2 0 0,1-1 0,1 1 0,0-1 0,2 0 0,1 0 0,1 0 0,11 25 0,-15-41 0,1 0 0,-1-1 0,2 1 0,-1-1 0,1 0 0,0 0 0,0 0 0,0 0 0,1-1 0,0 0 0,0 0 0,10 5 0,-8-6 0,0-1 0,0 0 0,1 0 0,-1-1 0,1 0 0,0-1 0,-1 1 0,1-2 0,0 1 0,14-2 0,-20 1 0,0-1 0,-1 0 0,1 0 0,0 0 0,0 0 0,-1 0 0,1 0 0,-1-1 0,1 0 0,-1 1 0,0-1 0,1 0 0,-1 0 0,0 0 0,0 0 0,0 0 0,-1-1 0,1 1 0,0-1 0,-1 1 0,0-1 0,1 1 0,-1-1 0,1-3 0,4-12 0,0-1 0,5-30 0,-7 30 0,6-28 0,-4 14 0,1-1 0,2 1 0,1 1 0,25-55 0,-33 83 0,0 1 0,0 0 0,1-1 0,-1 1 0,1 0 0,0 0 0,0 1 0,0-1 0,0 1 0,0-1 0,1 1 0,-1 0 0,1 0 0,4-1 0,-6 2 0,0 0 0,1 1 0,-1-1 0,1 1 0,0-1 0,-1 1 0,1 0 0,-1 0 0,1 0 0,0 0 0,-1 1 0,1-1 0,-1 1 0,1 0 0,-1-1 0,1 1 0,-1 0 0,1 0 0,-1 1 0,0-1 0,0 0 0,4 4 0,71 72 0,-77-75 0,-5-2 0,4 0 0,-39-9 0,26 6 0,1 0 0,-1 0 0,-1 1 0,-21 0 0,32 2 0,1 1 0,-1-1 0,1 1 0,0-1 0,-1 1 0,1 0 0,0 0 0,-1 0 0,1 1 0,0-1 0,0 1 0,0 0 0,1 0 0,-1 0 0,0 0 0,1 0 0,-1 1 0,1-1 0,-1 1 0,1-1 0,0 1 0,0 0 0,1 0 0,-3 4 0,0 3 0,0 1 0,1 0 0,0-1 0,1 1 0,0 0 0,1 0 0,0 0 0,1 0 0,1 18 0,0-20 0,0 0 0,0 0 0,1 0 0,1 1 0,-1-2 0,1 1 0,1 0 0,-1-1 0,2 1 0,-1-1 0,10 12 0,-6-10 0,1-1 0,0 0 0,1 0 0,0-1 0,0 0 0,1-1 0,0 0 0,0-1 0,0 0 0,1-1 0,0 0 0,0-1 0,1 0 0,-1-1 0,1 0 0,0-1 0,-1-1 0,1 0 0,0 0 0,0-1 0,25-4 0,-35 3 0,0 0 0,-1 0 0,1 0 0,0 0 0,-1 0 0,1-1 0,-1 1 0,1-1 0,-1 1 0,0-1 0,0 0 0,0 0 0,0 0 0,0 0 0,0-1 0,0 1 0,-1 0 0,1-1 0,1-4 0,2-4 0,-1-1 0,0 0 0,3-15 0,-6 20 0,13-69 0,7-126 0,-14 115 0,7-350 0,-14 513 0,0 116 0,25 204 0,3-206 0,-27-236 0,2-1 0,16-86 0,-13 108 0,0-1 0,2 1 0,1 1 0,1-1 0,1 1 0,24-37 0,-28 51 0,1 0 0,0 0 0,1 1 0,0 0 0,10-9 0,-15 16 0,-1-1 0,1 0 0,0 1 0,0 0 0,0 0 0,0 0 0,0 0 0,0 0 0,0 1 0,1 0 0,-1 0 0,0 0 0,1 0 0,-1 1 0,1 0 0,-1 0 0,5 0 0,-8 1 0,0 0 0,-1 0 0,1 1 0,-1-1 0,1 0 0,-1 0 0,1 0 0,-1 0 0,0 0 0,0 1 0,1-1 0,-1 0 0,0 0 0,0 0 0,0 1 0,0-1 0,0 0 0,-1 0 0,1 2 0,-1 0 0,1 1 0,0 0 0,0 0 0,-1 0 0,0 0 0,0 0 0,0 0 0,-1 0 0,1 0 0,-1 0 0,0-1 0,0 1 0,0-1 0,0 1 0,0-1 0,-1 0 0,0 0 0,0 0 0,0 0 0,0-1 0,-4 4 0,-7 3 0,0-1 0,-1 0 0,-26 10 0,13-6 0,26-11 0,1 0 0,-1 0 0,0 0 0,0 0 0,0 0 0,1 1 0,-1-1 0,0 0 0,1 1 0,-1 0 0,1-1 0,0 1 0,0 0 0,-1 0 0,1 0 0,0-1 0,0 1 0,1 0 0,-1 0 0,0 1 0,1-1 0,-1 0 0,1 0 0,0 0 0,0 0 0,0 0 0,0 1 0,0-1 0,0 0 0,0 0 0,1 0 0,-1 0 0,2 4 0,2 6 0,1 0 0,0 0 0,1 0 0,10 15 0,-9-16 0,23 39 0,2-1 0,44 51 0,-58-80 0,1 0 0,1-1 0,0-1 0,2-1 0,0-1 0,43 25 0,-58-38-13,0 0-1,0 0 1,0 0 0,0-1-1,0 0 1,1 0 0,-1 0-1,11 0 1,8-2-267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08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0 260 22987,'0'-27'7084,"0"-11"-4521,0 14-2379,0 36-235,9 573 51,-9-580 0,0 1 0,0 0 0,0 0 0,1 0 0,0 0 0,0 0 0,1 0 0,-1 0 0,3 6 0,-4-12 0,0 0 0,0-1 0,0 1 0,0 0 0,0 0 0,0 0 0,0 0 0,0-1 0,0 1 0,0 0 0,0 0 0,0 0 0,0 0 0,1 0 0,-1-1 0,0 1 0,0 0 0,0 0 0,0 0 0,0 0 0,0 0 0,0-1 0,0 1 0,0 0 0,0 0 0,1 0 0,-1 0 0,0 0 0,0 0 0,0 0 0,0 0 0,0 0 0,1-1 0,-1 1 0,0 0 0,0 0 0,0 0 0,0 0 0,0 0 0,1 0 0,-1 0 0,0 0 0,0 0 0,0 0 0,0 0 0,1 0 0,-1 0 0,0 0 0,0 0 0,0 0 0,0 0 0,0 1 0,1-1 0,-1 0 0,0 0 0,0 0 0,0 0 0,0 0 0,0 0 0,0 0 0,1 0 0,-1 1 0,0-1 0,2-18 0,-5-688 0,3 700 0,0-16 0,0 22 0,0 0 0,0-1 0,0 1 0,0 0 0,0-1 0,0 1 0,0 0 0,0-1 0,0 1 0,0 0 0,0-1 0,1 1 0,-1 0 0,0-1 0,0 1 0,0 0 0,0-1 0,1 1 0,-1 0 0,0-1 0,0 1 0,0 0 0,1 0 0,-1-1 0,0 1 0,1 0 0,-1 0 0,0 0 0,0-1 0,1 1 0,-1 0 0,0 0 0,1 0 0,-1 0 0,0 0 0,1 0 0,-1 0 0,1 0 0,-1 0 0,0 0 0,1 0 0,0 0 0,0 0 0,-1 1 0,1-1 0,0 0 0,-1 1 0,1-1 0,0 1 0,-1-1 0,1 1 0,-1 0 0,1-1 0,-1 1 0,1-1 0,-1 1 0,1 0 0,-1 0 0,0-1 0,1 2 0,22 53 0,-3 0 0,20 81 0,-16-47 0,-22-84 0,8 34 0,3-2 0,0 0 0,20 36 0,-33-72 0,0-1 0,0 0 0,0 1 0,1-1 0,-1 0 0,0 1 0,0-1 0,0 0 0,0 1 0,0-1 0,1 0 0,-1 0 0,0 1 0,0-1 0,1 0 0,-1 0 0,0 1 0,0-1 0,1 0 0,-1 0 0,0 0 0,0 0 0,1 1 0,-1-1 0,0 0 0,1 0 0,-1 0 0,0 0 0,1 0 0,-1 0 0,0 0 0,1 0 0,-1 0 0,0 0 0,1 0 0,-1 0 0,0 0 0,1 0 0,-1 0 0,0 0 0,1 0 0,-1 0 0,0 0 0,1-1 0,-1 1 0,0 0 0,1 0 0,-1 0 0,0-1 0,0 1 0,1 0 0,-1-1 0,9-18 0,6-49 0,6-71 0,7-41 0,-22 154 0,1 0 0,1 0 0,1 1 0,21-40 0,-28 62 0,-1 0 0,1 0 0,0 1 0,0-1 0,0 0 0,1 1 0,-1-1 0,1 1 0,-1 0 0,1-1 0,5-2 0,-7 5 0,0-1 0,-1 1 0,1 0 0,0 0 0,0 0 0,-1-1 0,1 1 0,0 0 0,0 0 0,-1 0 0,1 0 0,0 0 0,0 1 0,-1-1 0,1 0 0,0 0 0,0 0 0,-1 1 0,1-1 0,0 0 0,1 1 0,-1 1 0,0-1 0,1 0 0,-1 1 0,0-1 0,0 1 0,1-1 0,-1 1 0,-1 0 0,1-1 0,0 1 0,0 0 0,0 2 0,9 30 0,-1 0 0,-2 0 0,-1 1 0,1 43 0,-6 149 0,-2-56 0,1-167 0,1 0 0,-1 1 0,0-1 0,1 0 0,0 0 0,0 1 0,0-1 0,1 0 0,-1 0 0,1 0 0,0 0 0,0-1 0,0 1 0,1 0 0,-1-1 0,1 0 0,0 1 0,0-1 0,7 5 0,-5-5 0,1 1 0,0-1 0,0-1 0,1 1 0,-1-1 0,0 0 0,1-1 0,-1 1 0,1-1 0,0-1 0,-1 1 0,9-1 0,-11 0 0,0 0 0,0 0 0,0 0 0,0 0 0,0-1 0,-1 1 0,1-1 0,0 0 0,0-1 0,0 1 0,-1-1 0,1 1 0,-1-1 0,1 0 0,-1 0 0,0 0 0,0-1 0,0 1 0,0-1 0,0 0 0,0 0 0,-1 0 0,1 0 0,-1 0 0,0-1 0,0 1 0,3-7 0,13-32 0,-2 0 0,-1 0 0,17-89 0,-20 78 0,2 1 0,22-56 0,-34 103 0,-2 3 0,1 0 0,-1 0 0,1 0 0,0 0 0,0 0 0,-1 0 0,1 1 0,0-1 0,1 0 0,-1 1 0,0-1 0,0 1 0,1-1 0,-1 1 0,1-1 0,-1 1 0,1 0 0,3-2 0,-5 3 0,1 1 0,-1-1 0,0 1 0,1-1 0,-1 1 0,0-1 0,1 1 0,-1-1 0,0 1 0,0-1 0,0 1 0,0 0 0,1-1 0,-1 1 0,0-1 0,0 1 0,0 0 0,0-1 0,0 1 0,0-1 0,0 1 0,0-1 0,-1 1 0,1 0 0,0 0 0,-4 17 0,-1-11 0,-1 0 0,0 0 0,0 0 0,-13 10 0,-20 23 0,31-29 0,1 0 0,1 0 0,0 1 0,0 0 0,1 0 0,1 0 0,0 1 0,1-1 0,-2 15 0,0 11 0,2 67 0,3-98 0,0 0 0,0-1 0,0 1 0,1 0 0,0 0 0,1 0 0,0-1 0,0 1 0,0-1 0,1 0 0,-1 1 0,1-1 0,1 0 0,0-1 0,-1 1 0,2 0 0,-1-1 0,1 0 0,-1 0 0,1-1 0,1 1 0,-1-1 0,1 0 0,-1 0 0,1-1 0,7 3 0,-2 0 0,1-2 0,0 0 0,0 0 0,1-1 0,-1 0 0,1-1 0,-1-1 0,19 1 0,-26-2 0,1-1 0,-1 1 0,1-1 0,-1 0 0,1 0 0,-1 0 0,0-1 0,0 0 0,1 0 0,-2 0 0,1-1 0,0 1 0,0-1 0,-1-1 0,1 1 0,-1 0 0,0-1 0,0 0 0,0 0 0,-1 0 0,5-8 0,-2 2 0,-1-1 0,0 0 0,-1 0 0,0-1 0,-1 1 0,0-1 0,2-21 0,-2-88 0,-3 83 0,0 20 0,-1 0 0,-1 1 0,0-1 0,-1 0 0,-1 0 0,-1 1 0,-8-22 0,11 34 0,0 0 0,0 1 0,-1-1 0,1 1 0,-1 0 0,0 0 0,0 0 0,0 0 0,-1 0 0,1 0 0,-1 1 0,0 0 0,0 0 0,0 0 0,-1 0 0,1 1 0,-1-1 0,1 1 0,-1 0 0,0 1 0,0-1 0,1 1 0,-1 0 0,0 0 0,0 0 0,0 1 0,-1 0 0,1 0 0,0 0 0,-8 2 0,10-2 0,1 1 0,0 0 0,0-1 0,0 1 0,0 0 0,0 0 0,0 0 0,0 1 0,0-1 0,1 0 0,-1 1 0,0-1 0,1 1 0,-1-1 0,1 1 0,0 0 0,-1-1 0,1 1 0,0 0 0,0 0 0,0 0 0,0 0 0,0 0 0,1 0 0,-1 0 0,0 3 0,-1 7 0,1-1 0,0 1 0,0 20 0,1-21 0,0 2 0,0 0 0,1 0 0,0 0 0,1-1 0,1 1 0,0-1 0,0 1 0,1-1 0,1 0 0,0 0 0,0-1 0,2 1 0,-1-1 0,1-1 0,1 1 0,0-1 0,0-1 0,1 1 0,0-1 0,1-1 0,17 13 0,-16-15 0,0 1 0,0-1 0,1-1 0,0 0 0,15 4 0,-21-8 0,1 1 0,0-1 0,0 1 0,0-2 0,0 1 0,0-1 0,0 0 0,0-1 0,0 1 0,0-2 0,9-1 0,-12 1 0,-1 0 0,0 1 0,0-1 0,1-1 0,-1 1 0,-1 0 0,1-1 0,0 1 0,-1-1 0,1 0 0,2-4 0,23-39 0,-19 31 0,7-16-3,-8 15-2,0 1 0,1 0-1,1 1 1,15-18 0,-22 28 4,1 1 0,-1 0 0,1 0 0,-1 0 1,1 0-1,0 1 0,0 0 0,0-1 0,0 1 0,1 1 0,-1-1 1,1 1-1,-1 0 0,1 0 0,-1 0 0,1 0 0,-1 1 0,1 0 1,0 0-1,-1 0 0,6 1 0,-9-1 2,0 1 0,0-1 0,-1 1 0,1-1 0,0 1 0,0-1 0,-1 1 0,1 0 0,-1-1 0,1 1 0,-1 0 0,1-1 0,-1 1 0,1 0 0,-1 0 0,1-1 0,-1 1 0,0 0 0,1 0 0,-1 0 0,0 1 0,5 6 20,-13-8-21,0 1 1,0-1 0,0 1-1,-1 1 1,1-1 0,0 1-1,0 1 1,-7 3-1,10-4 0,1 0 0,-1 1 0,1 0 0,0 0 0,0 0 0,1 0 0,-1 1 0,1-1 0,-1 1 0,1 0 0,0 0 0,0 0 0,1 1 0,-1-1 0,-1 5 0,-1 7 0,1 0 0,0 1 0,1-1 0,1 0 0,0 1 0,2-1 0,1 27 0,-1-15 0,0-23 0,0 0 0,1 0 0,-1-1 0,1 1 0,0 0 0,0 0 0,0 0 0,1 0 0,0-1 0,0 1 0,0-1 0,1 1 0,-1-1 0,1 0 0,0 0 0,0 0 0,0 0 0,1-1 0,-1 1 0,1-1 0,0 0 0,0 0 0,0 0 0,0-1 0,1 1 0,-1-1 0,1 0 0,0 0 0,-1-1 0,1 1 0,0-1 0,0 0 0,0 0 0,0-1 0,0 0 0,0 0 0,0 0 0,0 0 0,5-1 0,-8 0 0,-1 0 0,1 0 0,0 1 0,-1-1 0,1 0 0,0-1 0,-1 1 0,1 0 0,-1 0 0,0-1 0,1 1 0,-1 0 0,0-1 0,0 1 0,0-1 0,0 0 0,0 1 0,0-1 0,-1 0 0,1 0 0,0 1 0,0-5 0,8-47 0,-8 42 0,18-302 0,1-10 0,-17 420 0,-3-93 0,0 81 0,14 119 0,-10-178 0,1 0 0,1 0 0,1-1 0,1 0 0,1 0 0,1-1 0,2 0 0,0-1 0,18 24 0,-25-40 0,0-1 0,1 1 0,0-1 0,0-1 0,0 1 0,1-1 0,0 0 0,0 0 0,0-1 0,1 0 0,-1-1 0,1 1 0,0-1 0,0-1 0,0 1 0,1-2 0,-1 1 0,0-1 0,1 0 0,-1-1 0,1 0 0,-1 0 0,1-1 0,-1 0 0,16-4 0,-19 3 0,0-1 0,0 1 0,0-1 0,0-1 0,-1 1 0,1 0 0,-1-1 0,0 0 0,0 0 0,-1-1 0,1 1 0,-1-1 0,0 1 0,0-1 0,0 0 0,0 0 0,-1 0 0,0-1 0,1-5 0,5-12 0,-2-1 0,-1 0 0,2-26 0,0-159 0,-7 161 0,-2 30 0,-2 15 0,-4 15 0,7-11 0,-7 16 0,1-1 0,1 1 0,0 0 0,1 1 0,0-1 0,-3 36 0,2 115 0,6-162 0,0 5 0,0-1 0,1 1 0,0 0 0,1-1 0,1 0 0,-1 1 0,2-1 0,-1 0 0,1 0 0,10 17 0,-9-20 0,-1-1 0,2 1 0,-1-1 0,1 0 0,-1-1 0,2 1 0,-1-1 0,1 0 0,-1 0 0,1-1 0,1 0 0,-1-1 0,0 1 0,14 3 0,-9-4-7,1-1 0,-1 0 0,1 0 0,24-1 0,3-1-166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08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324 0 32495,'24'45'267,"106"254"-262,-115-255-5,-2 1 0,-1 1 0,-3 0 0,8 93 0,-16-101 0,0-1 0,-3 1 0,-10 58 0,9-81 0,-1 0 0,0 0 0,-2-1 0,1 1 0,-2-1 0,0-1 0,0 1 0,-2-1 0,1-1 0,-2 1 0,-16 16 0,10-14 0,-1-1 1,0 0-1,-1-1 0,-1-1 1,-40 19-1,18-14-13,-83 24 0,-1-13-107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09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230 32 32495,'13'-32'264,"-16"47"-263,-1 0 0,0-1 0,-1 0 0,-1 0 0,0 0 0,-1-1 0,-13 19 0,-2 8-1,-12 21 0,-79 170 0,113-231 0,-4 9 0,1 0 0,0 0 0,1 0 0,-1 0 0,2 0 0,-2 10 0,3-18 0,0-1 0,0 0 0,0 0 0,0 0 0,1 1 0,-1-1 0,0 0 0,0 0 0,0 0 0,0 0 0,0 0 0,0 1 0,0-1 0,0 0 0,0 0 0,1 0 0,-1 0 0,0 0 0,0 1 0,0-1 0,0 0 0,0 0 0,1 0 0,-1 0 0,0 0 0,0 0 0,0 0 0,0 0 0,1 0 0,-1 0 0,0 0 0,0 0 0,0 0 0,1 0 0,-1 0 0,0 0 0,0 0 0,0 0 0,0 0 0,1 0 0,-1 0 0,0 0 0,0 0 0,0 0 0,0 0 0,1 0 0,93 1 0,-1-5 0,128-20 0,-205 22 6,-4 0-48,-30-5-287,14 6 256,-35-15-1170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10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32207,'9'-28'240,"-1"11"-32,3 7-144,-5 0-16,-1 8-48,-2 2 0,2 37 0,-2 33 0,-3 27 0,0 12 0,0-4 0,-11-11 0,0-12 0,11-12-32,0-20-128,0-18-1009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10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749 180 31566,'0'-22'160,"1"8"-37,-1 0 1,0 0-1,-1 0 0,-1 0 0,-4-15 0,5 26-113,0-1 0,0 1 0,0 0-1,-1 0 1,1 0 0,-1 1-1,0-1 1,0 0 0,0 1 0,0-1-1,0 1 1,0-1 0,-1 1-1,1 0 1,-1 0 0,0 0 0,1 1-1,-1-1 1,0 0 0,0 1 0,0 0-1,0 0 1,0 0 0,0 0-1,-1 0 1,1 1 0,-5-1 0,-10 0-7,-1 1 0,1 1 0,0 0 0,0 1 0,0 2 1,0-1-1,0 2 0,1 0 0,-32 15 0,19-5-3,1 1-1,1 2 1,0 1-1,-41 36 1,44-31 0,0 0 0,2 2 0,1 1 0,2 0 0,0 2 0,2 0 0,1 1 0,1 1 0,-20 57 0,23-47 0,2 1 0,1 0 0,3 1 0,1-1 0,2 1 0,2 0 0,4 61 0,0-84-1,1 0 1,1 0-1,0-1 0,1 0 0,1 0 1,1 0-1,1-1 0,1 0 0,0 0 1,1-1-1,22 28 0,-16-26-2,1-1 0,0-1 1,2 0-1,0-1 0,1-1 0,0-1 0,1-1 0,45 21 0,-37-22 0,1-1 0,0-2-1,0 0 1,1-2 0,1-2-1,-1-1 1,53 1-1,-64-5 4,0-1 0,0-1 0,1 0 1,-1-2-1,-1 0 0,1-1 0,-1-1 0,0-1 0,0-1 0,0-1 0,-1 0 0,32-23 0,-33 18 3,-1 0 1,-1-2 0,-1 0 0,0 0-1,-1-1 1,0-1 0,-2-1-1,0 1 1,-1-2 0,-1 1 0,-1-1-1,12-41 1,-11 18-2,-1 0 0,-2-1 0,-3 0 1,-1 0-1,-5-60 0,1 72-2,-2-1 0,-2 1 0,-1-1 0,-1 2 0,-2-1 0,-1 1 0,-1 1 0,-2 0 0,-33-54 0,34 65 0,0 1 0,-1 1 0,0 0 0,-2 0 0,0 2 0,-1 0 0,0 1 0,-1 1 0,-1 0 0,0 2 0,0 0 0,-1 1 0,-1 1 0,1 1 0,-35-9 0,32 12 0,0 0 1,-1 2-1,0 1 0,0 0 1,0 2-1,0 1 0,0 1 1,1 1-1,-26 6 1,35-5-14,0 1 0,0 0 1,0 1-1,1 0 1,0 1-1,0 1 1,0 0-1,1 0 1,0 2-1,1-1 0,0 1 1,1 1-1,0 0 1,0 1-1,-12 19 1,8-6-179,2 0 1,-13 34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11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284 122 30862,'0'-103'1870,"-1"102"-1869,1 0 0,0 0 0,0 0 0,-1 0 1,1 0-1,0 0 0,-1 1 0,1-1 0,-1 0 0,1 0 0,-1 1 0,0-1 0,1 0 0,-1 1 0,0-1 0,1 0 0,-1 1 0,0-1 0,1 1 0,-1-1 0,0 1 0,0-1 0,0 1 0,0 0 0,0 0 0,1-1 0,-1 1 1,0 0-1,0 0 0,0 0 0,0 0 0,0 0 0,0 0 0,-1 0 0,-36 6-3,31-4 2,0 2 0,0-1 0,1 1 0,-1 0 0,1 0 0,0 1 0,0 0 0,0 0 0,1 0 0,-1 1 0,1-1 0,1 1 0,-6 9 0,-6 11 0,1 0 0,-11 29 0,11-22 0,2 2 0,2-1 0,1 2 0,1-1 0,2 1 0,2 1 0,1-1 0,2 65 0,3-94 0,-1 0 0,1 1 0,0-1 0,0 0 0,1-1 0,0 1 0,0 0 0,1 0 0,0-1 0,0 0 0,0 1 0,1-1 0,0 0 0,0-1 0,0 1 0,1-1 0,0 0 0,0 0 0,0 0 0,1 0 0,-1-1 0,1 0 0,0-1 0,1 1 0,-1-1 0,8 3 0,-2-1 0,0-1 0,0 0 0,0-1 0,0 0 0,1-1 0,0-1 0,-1 1 0,1-2 0,0 0 0,-1-1 0,1 0 0,24-5 0,-27 3 0,-1 0 0,-1 0 0,1-1 0,0 0 0,-1 0 0,0-1 0,0 0 0,0 0 0,0-1 0,-1 0 0,0 0 0,0-1 0,-1 0 0,0 0 0,0-1 0,-1 0 0,9-16 0,-6 7 0,-2 0 0,0-1 0,-1 0 0,0 0 0,-2 0 0,0-1 0,-1 1 0,-1-1 0,-3-32 0,1 30 0,-2 1 0,0 0 0,-1 0 0,-1 0 0,-1 0 0,-1 1 0,0 0 0,-16-27 0,12 28 0,0 0 0,-2 0 0,0 2 0,-27-27 0,35 38 0,1 1 0,-1 0 0,0 0-1,0 0 1,0 1 0,-1 0 0,1 0-1,-1 0 1,0 1 0,0 0-1,0 0 1,0 0 0,0 1 0,0 0-1,0 0 1,0 0 0,-1 1-1,1 0 1,0 0 0,-8 2 0,11-2-6,0 1 0,0 0 0,0 0 0,0 1 0,0-1 0,0 1 0,0-1 0,0 1 0,1 0 0,-1 0 0,-4 4 0,-24 41-248,30-47 249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8:05.8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60 31358,'0'0'1345,"27"-10"-1329,9 0 0,11-5-16,3 8 0,3 0 0,-6 4 0,-11 1 0,-9 2-16,-10 0-48,-12 0-336,-5-5-3314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11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1 188 31038,'0'-46'1724,"8"244"-1718,0 15-7,-8-213 1,-10 297 0,8-279 0,3-24 0,0-16 0,24-263 0,-23 250 0,17-192 0,-14 194 0,1 1 0,2 0 0,0 0 0,24-54 0,-29 81 0,1-1 1,-1 1-1,1 0 0,0 0 0,0 0 1,0 0-1,1 1 0,0-1 1,0 1-1,0 0 0,0 1 0,1-1 1,-1 1-1,9-3 0,-11 4-2,1 1 0,-1 0 0,1 0 0,-1 0 0,1 0-1,-1 0 1,1 1 0,0 0 0,-1-1 0,1 1 0,0 1 0,-1-1 0,1 1-1,-1-1 1,1 1 0,-1 0 0,1 0 0,-1 0 0,1 1 0,-1-1-1,0 1 1,0 0 0,0 0 0,0 0 0,0 0 0,4 4 0,-5-3-57,1 1 1,0-1-1,-1 1 1,0-1 0,0 1-1,0 0 1,0-1-1,1 7 1,5 36-2036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12.1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 25724,'0'0'6691,"36"0"-6499,19 0-96,12 0-64,-1 0-32,1 0 0,-12 0 0,-11-7 0,-16-1-16,-14 3-128,-14-2-1025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12.5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29 261 32479,'21'-68'288,"-20"80"-288,-2 47 0,-14 97 0,-1-44 0,-2 198 0,18-310 0,0 1 0,0-1 0,0 0 0,0 1 0,0-1 0,0 1 0,0-1 0,0 0 0,0 1 0,0-1 0,0 1 0,0-1 0,0 1 0,0-1 0,0 0 0,1 1 0,-1-1 0,0 0 0,0 1 0,0-1 0,1 0 0,-1 1 0,0-1 0,1 0 0,-1 1 0,0-1 0,0 0 0,1 0 0,-1 1 0,0-1 0,1 0 0,-1 0 0,1 0 0,-1 0 0,0 1 0,1-1 0,-1 0 0,1 0 0,-1 0 0,0 0 0,1 0 0,0 0 0,0-1 0,0 1 0,0-1 0,0 1 0,0-1 0,0 1 0,0-1 0,-1 1 0,1-1 0,0 0 0,0 1 0,-1-1 0,1 0 0,0 0 0,-1 0 0,1 0 0,-1 1 0,1-1 0,0-2 0,4-10 0,-1 0 0,-1 1 0,0-2 0,-1 1 0,2-19 0,-1-77 0,-3 71 0,-1-131 0,5-116 0,-4 284 0,0 1 0,0-1 0,0 1 0,0-1 0,0 1 0,0-1 0,0 1 0,0 0 0,0-1 0,0 1 0,1-1 0,-1 1 0,0-1 0,0 1 0,0-1 0,1 1 0,-1 0 0,0-1 0,0 1 0,1 0 0,-1-1 0,0 1 0,1 0 0,-1-1 0,1 1 0,0 0 0,-1 0 0,1 0 0,0 1 0,-1-1 0,1 0 0,-1 1 0,1-1 0,0 1 0,-1-1 0,1 1 0,-1-1 0,1 1 0,-1-1 0,0 1 0,1-1 0,-1 1 0,1-1 0,-1 1 0,0 0 0,1 1 0,14 32 0,-2 0 0,13 47 0,-7-19 0,6 19 0,35 94 0,-58-170 0,1 0 0,-1-1 0,1 1 0,0-1 0,0 0 0,0 0 0,1 0 0,-1 0 0,7 4 0,-9-7 0,0 0 0,0-1 0,0 1 0,0-1 0,0 1 0,0-1 0,0 1 0,0-1 0,0 0 0,1 1 0,-1-1 0,0 0 0,0 0 0,0 0 0,0 0 0,1 0 0,-1 0 0,0 0 0,1-1 0,0 1 0,-1-1 0,1 0 0,-1 0 0,1 0 0,-1 0 0,1 0 0,-1-1 0,0 1 0,0 0 0,0 0 0,0-1 0,0 1 0,0-1 0,0 1 0,0-1 0,1-3 0,10-28 0,-1-1 0,-2-1 0,10-68 0,-11 54 0,29-124 0,-29 143 0,2 1 0,1 0 0,24-45 0,-32 69 0,0 0 0,0 0 0,0 1 0,1-1 0,0 1 0,0 0 0,7-5 0,-11 8 0,1 1 0,0-1 0,0 0 0,0 1 0,0-1 0,0 1 0,0 0 0,0-1 0,0 1 0,0 0 0,0 0 0,1 0 0,-1-1 0,0 1 0,0 0 0,0 0 0,0 1 0,2-1 0,-2 1 0,1-1 0,-1 1 0,0 0 0,0 0 0,1 0 0,-1 0 0,0 0 0,0 0 0,0 0 0,0 0 0,0 0 0,0 1 0,0-1 0,-1 0 0,1 1 0,0-1 0,0 3 0,7 18 0,0 1 0,-2 1 0,7 47 0,0 80 0,-11-128 0,20 268 0,-19-269-117,2-10-470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1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295 110 32543,'16'-104'216,"-16"103"-216,0 1 0,0 0 0,1 0 0,-1 0 1,0 0-1,0 0 0,0 0 0,0 0 0,0 0 0,0-1 0,0 1 0,0 0 0,0 0 1,0 0-1,0 0 0,0 0 0,0 0 0,0 0 0,0-1 0,0 1 0,0 0 1,0 0-1,0 0 0,0 0 0,0 0 0,0-1 0,0 1 0,0 0 0,0 0 0,0 0 1,0 0-1,0 0 0,0 0 0,0 0 0,0-1 0,0 1 0,0 0 0,0 0 0,0 0 1,0 0-1,-1 0 0,1 0 0,0 0 0,0 0 0,0 0 0,0-1 0,0 1 1,0 0-1,0 0 0,-1 0 0,1 0 0,0 0 0,0 0 0,0 0 0,0 0 0,0 0 1,0 0-1,-1 0 0,1 0 0,0 0 0,0 0 0,0 0 0,0 0 0,0 0 0,0 0 1,-1 0-1,1 0 0,0 0 0,0 1 0,-6 3 0,0 1 0,0-1 0,1 1 0,-1 1 0,1-1 0,0 1 0,1 0 0,0 0 0,-5 9 0,-6 7 0,-18 29 0,3 2 0,1 1 0,4 1 0,1 2 0,3 0 0,3 1 0,2 1 0,2 1 0,4 0 0,-5 79 0,14-112 4,0 0 0,2 0 0,2 1 0,0-1-1,2-1 1,1 1 0,0-1 0,3 0 0,13 33 0,-14-44-45,0 1 1,1-2 0,0 1 0,1-1-1,1 0 1,0-1 0,1-1 0,0 0-1,1 0 1,1-1 0,-1-1-1,2 0 1,-1-1 0,1 0 0,27 10-1,-13-9-864,38 7-1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15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286 511 32527,'0'-44'235,"-1"43"-235,1 1 0,-1-1 0,1 1 1,-1-1-1,1 1 0,-1 0 0,1-1 1,-1 1-1,0-1 0,1 1 0,-1 0 0,0 0 1,1-1-1,-1 1 0,0 0 0,1 0 1,-1 0-1,0 0 0,1 0 0,-1 0 1,0 0-1,1 0 0,-1 0 0,0 0 1,-27 0-2,20 0 1,1 1 0,1-1 0,0 1 0,0 0 0,1 0 0,-1 1 0,0-1 0,0 1 0,1 1 0,-1-1 0,1 1 0,-10 6 0,6-2 0,0 0 0,1 0 0,0 1 0,0 0 0,1 1 0,-7 9 0,2 1 0,0 1 0,2 0 0,0 0 0,1 1 0,-12 44 0,15-41 0,2 0 0,0 0 0,2 0 0,1 1 0,1-1 0,1 1 0,4 28 0,-4-48 0,0 0 0,1 0 0,-1-1 0,1 1 0,0 0 0,0-1 0,0 1 0,1-1 0,0 0 0,-1 1 0,2-1 0,-1-1 0,0 1 0,1 0 0,0-1 0,-1 0 0,1 0 0,1 0 0,-1 0 0,0-1 0,1 1 0,-1-1 0,1 0 0,7 2 0,3-1 0,-1 0 0,1-1 0,0-1 0,-1 0 0,1-1 0,0 0 0,17-4 0,-24 3 0,0 0 0,-1-1 0,1 0 0,-1-1 0,1 0 0,-1 0 0,0 0 0,0-1 0,0 0 0,-1 0 0,1-1 0,-1 0 0,0 0 0,0-1 0,-1 1 0,0-1 0,0 0 0,0-1 0,-1 1 0,1-1 0,-2 0 0,7-13 0,-3 0 0,0 0 0,-1-1 0,-1 1 0,-1-1 0,-1 0 0,-1 0 0,0-30 0,-2 23 0,-1 1 0,-2 0 0,-1 0 0,-7-27 0,7 40 0,0 1 0,-1 0 0,0 0 0,-1 0 0,0 1 0,-1 0 0,-1 0 0,0 1 0,-16-18 0,21 26 0,0 0 0,0 0 0,0 1 0,0-1 0,-1 1 0,1 0 0,0 0 0,-1 0 0,0 0 0,1 0 0,-1 1 0,0 0 0,0 0 0,0 0 0,0 0 0,0 1 0,0-1 0,-6 1 0,7 1 0,0-1 0,0 1 0,0 0 0,0 0 0,0 0 0,1 0 0,-1 0 0,0 1 0,1-1 0,-1 1 0,1 0 0,-1 0 0,1 0 0,0 0 0,0 0 0,0 0 0,0 1 0,0-1 0,0 1 0,1-1 0,-1 1 0,1-1 0,0 1 0,-2 4 0,-2 7 0,1 1 0,0 0 0,1 1 0,0-1 0,1 0 0,1 1 0,1-1 0,0 1 0,1 0 0,2 16 0,0-20 0,-1 0 0,1 1 0,1-1 0,1 0 0,-1 0 0,2-1 0,-1 1 0,2-1 0,0-1 0,0 1 0,0-1 0,17 16 0,-14-16 0,1-2 0,0 1 0,0-2 0,0 1 0,1-1 0,0-1 0,1 0 0,-1-1 0,1-1 0,16 5 0,-2-4 0,1-1 0,0-1 0,54-2 0,-76-1 0,-1-1 0,1 1 0,-1-1 0,0 0 0,1 0 0,-1-1 0,0 0 0,1 0 0,-1 0 0,0 0 0,-1-1 0,1 0 0,0 0 0,-1 0 0,1 0 0,-1-1 0,0 0 0,0 0 0,-1 0 0,1 0 0,-1 0 0,0-1 0,0 0 0,0 0 0,-1 1 0,4-10 0,0-4 0,-1-1 0,-1 1 0,0-1 0,-2 0 0,0 0 0,-1-31 0,0 4 0,-1-46 0,0 82 0,-1 0 0,-1 0 0,0 0 0,0 1 0,-1-1 0,-6-15 0,8 24 0,1-1 0,-1 1 0,1 0 0,-1 0 0,0 0 0,0 0 0,1 0 0,-1 0 0,0 0 0,0 0 0,0 0 0,0 0 0,0 1 0,0-1 0,0 0 0,-2 0 0,2 1 0,1 0 0,-1 0 0,0 0 0,0 1 0,1-1 0,-1 0 0,0 0 0,1 1 0,-1-1 0,0 0 0,1 1 0,-1-1 0,1 1 0,-1-1 0,1 1 0,-1-1 0,1 1 0,-1-1 0,1 1 0,-1-1 0,1 1 0,-1 0 0,1-1 0,0 1 0,0 0 0,-1-1 0,1 1 0,0 0 0,0-1 0,0 1 0,-1 0 0,1-1 0,0 1 0,0 1 0,-6 34 0,1 0 0,2 0 0,1 1 0,2-1 0,4 39 0,-2-63 0,-1 0 0,1 0 0,1 0 0,0 0 0,1-1 0,0 0 0,1 0 0,8 15 0,-10-21 0,0 0 0,0 0 0,1 0 0,0 0 0,0-1 0,0 0 0,1 0 0,-1 0 0,1 0 0,0-1 0,0 1 0,1-1 0,-1-1 0,0 1 0,1-1 0,0 0 0,0 0 0,9 2 0,-5-3 0,0 1 0,0-1 0,0-1 0,0 0 0,0 0 0,0-1 0,0 0 0,18-5 0,-23 4 0,1 0 0,-1-1 0,0 0 0,0 0 0,0 0 0,0 0 0,-1-1 0,1 1 0,-1-1 0,0 0 0,0-1 0,0 1 0,-1-1 0,1 0 0,-1 0 0,4-8 0,-1-1 0,-1 0 0,0 0 0,0 0 0,-2-1 0,0 0 0,2-28 0,-4-94 0,-2 74 0,1 55 0,0 4 0,0 0 0,0-1 0,0 1 0,0 0 0,0 0 0,-1 0 0,0 0 0,0 0 0,0 0 0,0 0 0,-3-4 0,4 8 0,0 0 0,0-1 0,0 1 0,0 0 0,-1 0 0,1 0 0,0-1 0,0 1 0,0 0 0,-1 0 0,1 0 0,0 0 0,0-1 0,-1 1 0,1 0 0,0 0 0,0 0 0,-1 0 0,1 0 0,0 0 0,0 0 0,-1 0 0,1 0 0,0 0 0,-1 0 0,1 0 0,0 0 0,0 0 0,-1 0 0,1 0 0,0 0 0,0 0 0,-1 0 0,1 0 0,0 0 0,0 1 0,-1-1 0,1 0 0,0 0 0,0 0 0,-1 0 0,1 1 0,0-1 0,0 0 0,0 0 0,-1 1 0,-7 14 0,2 11 0,1 1 0,1 0 0,1 0 0,1 0 0,2 0 0,5 51 0,-4-72 0,-1 1 0,1 0 0,1-1 0,-1 1 0,1 0 0,1-1 0,-1 0 0,1 0 0,0 1 0,0-2 0,1 1 0,-1 0 0,1-1 0,1 1 0,-1-1 0,1 0 0,0-1 0,0 1 0,0-1 0,1 0 0,-1 0 0,1-1 0,0 1 0,0-1 0,0-1 0,1 1 0,-1-1 0,1 0 0,-1-1 0,11 2 0,-11-2 0,0-1 0,0 0 0,0 0 0,0 0 0,0-1 0,0 1 0,0-2 0,0 1 0,10-4 0,-13 3 0,1 0 0,-1-1 0,0 1 0,1-1 0,-1 0 0,0 0 0,-1 0 0,1 0 0,0 0 0,-1 0 0,0-1 0,1 1 0,-2-1 0,1 0 0,2-5 0,3-11 0,0 0 0,-2-1 0,0 0 0,3-36 0,-1-91 0,-7 109 0,1-366 0,-14 459 0,3 49 0,4 187 0,8-171 0,-4-9 0,7 160 0,-4-251 0,0-10 0,-1 0 0,1 0 0,0 0 0,1-1 0,0 1 0,6 13 0,-8-21 0,0-1 0,1 1 0,-1-1 0,1 1 0,-1-1 0,1 0 0,0 1 0,-1-1 0,1 0 0,-1 1 0,1-1 0,0 0 0,-1 0 0,1 0 0,-1 0 0,1 1 0,0-1 0,-1 0 0,1 0 0,0 0 0,-1 0 0,1 0 0,0-1 0,-1 1 0,1 0 0,0 0 0,0-1 0,23-7 0,-15 5 0,38-25 0,-35 22 0,0-1 0,-1 0 0,0-1 0,0 0 0,0-1 0,-1 0 0,-1 0 0,1-1 0,-1-1 0,-1 1 0,0-1 0,-1-1 0,0 0 0,-1 0 0,0 0 0,6-18 0,3-30 0,-3 0 0,-3-2 0,3-97 0,-8 99 0,-2-4 0,-1 36 0,0 59 0,-1 913 0,5-894 0,-5-390 0,2 293 0,3 1 0,1-1 0,3 1 0,1 0 0,2 1 0,3 1 0,1 0 0,2 1 0,2 0 0,2 2 0,46-66 0,-61 98 0,0-1 0,1 1 0,11-11 0,-16 17 0,0 1 0,0 0 0,-1 0 0,1 1 0,0-1 0,1 0 0,-1 1 0,0 0 0,0 0 0,1 0 0,-1 0 0,0 0 0,1 1 0,6-1 0,-8 1 0,0 0 0,0 1 0,0-1 0,0 1 0,0-1 0,0 1 0,0 0 0,0 0 0,0 0 0,0 0 0,0 0 0,-1 0 0,1 0 0,0 1 0,-1-1 0,1 1 0,-1-1 0,1 1 0,-1-1 0,0 1 0,0 0 0,0 0 0,0 0 0,0-1 0,1 4 0,2 6 0,0-1 0,-1 1 0,2 16 0,-4-22 0,4 24 0,-1 1 0,-2 0 0,-1 0 0,-1 0 0,-5 36 0,3-57 0,0 0 0,-1 0 0,0 0 0,0 0 0,-1-1 0,0 1 0,-1-1 0,1 0 0,-2-1 0,1 1 0,-1-1 0,0 0 0,-1 0 0,1-1 0,-1 1 0,-1-2 0,-9 7 0,-3 1 0,-1-1 0,0-2 0,-1 0 0,0-1 0,-35 9 0,71-15 0,16-1 0,-1-3 0,-1-1 0,1-2 0,-1 0 0,0-2 0,0-1 0,-1-1 0,0-2 0,0 0 0,-1-2 0,29-17 0,-46 23 0,0-1 0,0 0 0,-1 0 0,0-1 0,-1 0 0,1 0 0,-1-1 0,-1 0 0,0 0 0,0-1 0,-1 0 0,0 1 0,-1-2 0,0 1 0,0 0 0,-1-1 0,2-13 0,1-17 0,-2 0 0,-2-1 0,-3-53 0,0 30 0,1 366 0,0-291 0,0 0 0,1 0 0,0 0 0,1 0 0,0 0 0,0 0 0,1 0 0,0-1 0,1 1 0,0-1 0,8 13 0,-8-17 0,0 0 0,0 0 0,0-1 0,0 1 0,1-1 0,0 0 0,0 0 0,0-1 0,0 1 0,1-1 0,-1 0 0,1-1 0,0 0 0,0 1 0,0-2 0,0 1 0,0-1 0,0 0 0,9 1 0,-4-1 0,0 0 0,0-1 0,1 0 0,-1-1 0,20-3 0,-27 3 0,-1 0 0,1-1 0,-1 1 0,1-1 0,-1 0 0,0 1 0,1-2 0,-1 1 0,0 0 0,-1-1 0,1 1 0,0-1 0,-1 0 0,1 1 0,-1-1 0,0-1 0,0 1 0,0 0 0,0 0 0,2-7 0,2-10 0,0 0 0,0-1 0,-2 0 0,-1 0 0,1-22 0,-3-112 0,-2 84 0,1 39 0,0 0 0,-4 64 0,-3 256 0,8-279 0,0 1 0,0-1 0,0 0 0,2 0 0,-1 0 0,1 0 0,0 0 0,0 0 0,1-1 0,6 10 0,-6-13 0,-1-1 0,1 1 0,-1-1 0,1 0 0,0 0 0,1 0 0,-1 0 0,1-1 0,0 0 0,0 0 0,0 0 0,0-1 0,0 1 0,0-1 0,1 0 0,-1-1 0,10 2 0,-6-1 0,0 0 0,0-1 0,0-1 0,0 1 0,0-1 0,0-1 0,-1 0 0,1 0 0,10-3 0,-15 2 0,0 0 0,0 0 0,-1 0 0,1 0 0,0-1 0,-1 0 0,0 1 0,1-1 0,-1 0 0,-1-1 0,1 1 0,0-1 0,-1 1 0,1-1 0,-1 0 0,0 1 0,-1-1 0,1 0 0,-1-1 0,2-6 0,8-37 0,-2 0 0,-3-1 0,-2 0 0,-2-52 0,0 31 0,1-227 0,-3 233 0,-16 113 0,7 2 0,2 0 0,0 70 0,12 108 0,-1-194 0,1 0 0,2 0 0,20 59 0,-23-82 0,-2-2 37,-2-10-45,0 0-1,0 0 0,1 0 1,-1 0-1,0 0 1,0 0-1,0 1 1,0-1-1,0 0 0,0 0 1,0 0-1,0 0 1,0 0-1,0 0 1,0 1-1,0-1 0,0 0 1,0 0-1,0 0 1,0 0-1,0 0 1,0 1-1,0-1 0,0 0 1,0 0-1,0 0 1,0 0-1,0 0 1,0 0-1,0 1 0,0-1 1,0 0-1,0 0 1,-1 0-1,1 0 1,0 0-1,0 0 0,0 0 1,0 1-1,0-1 1,0 0-1,0 0 1,0 0-1,-1 0 0,1 0 1,0 0-1,0 0 1,0 0-1,0 0 1,0 0-1,-1 0 0,1 0 1,0 0-1,0 0 1,0 0-1,-21-10-1133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16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1478 225 30366,'0'-25'2017,"33"5"-1761,16 5-176,12 7-64,8 1 16,3-1-32,3 1 0,-9-3 0,-10 0 0,-15 3 0,-24 2-32,-17-3-16,-14 6-304,-39 2-2706</inkml:trace>
  <inkml:trace contextRef="#ctx0" brushRef="#br0" timeOffset="1">1 43 30510,'0'0'1969,"11"0"-1905,38 0 48,29 0-48,21 0-48,9 0-16,-8 0 0,-14-3-16,-23-17-176,-27 0-3122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16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103 122 32047,'0'0'14,"0"0"0,0-1 0,0 1 0,0-1 0,0 1 0,0 0 0,0-1 0,0 1 0,0 0 1,-1-1-1,1 1 0,0-1 0,0 1 0,0 0 0,0-1 0,0 1 0,-1 0 0,1-1 0,0 1 0,0 0 1,-1 0-1,1-1 0,0 1 0,0 0 0,-1 0 0,1-1 0,0 1 0,-1 0 0,1 0 0,0 0 0,-1-1 0,1 1 1,0 0-1,-1 0 0,0 0 0,-4 19 244,3-11-335,-30 158 85,7 2 0,7 0 0,5 176 0,15-330-8,0-19 0,-1 3 0,21-52 0,-3 0 0,17-74 0,12-122 0,-31 146 0,4 2 0,40-116 0,-57 207 0,17-36 0,-20 46 0,0-1 0,0 0 0,0 1 0,0-1 0,0 1 0,1-1 0,-1 1 0,1 0 0,-1 0 0,1-1 0,-1 1 0,1 0 0,0 0 0,-1 0 0,1 1 0,0-1 0,0 0 0,0 1 0,0-1 0,-1 1 0,5-1 0,-4 2-2,-1-1-1,1 1 1,-1 0 0,1-1-1,-1 1 1,0 0 0,1 0 0,-1 0-1,0 0 1,0 0 0,1 0-1,-1 0 1,0 1 0,0-1-1,0 0 1,0 1 0,-1-1-1,1 1 1,0-1 0,0 1-1,-1-1 1,1 1 0,-1-1 0,0 1-1,1 1 1,9 46-341,-9 0-775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19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1 723 30462,'0'4'137,"-1"-1"0,1 0 0,1 0 0,-1 1-1,0-1 1,1 0 0,0 0 0,-1 0 0,1 0 0,1 0 0,-1 0 0,0 0 0,1 0-1,3 5 1,-3-6-128,1 1 0,0-1-1,0 0 1,1 0 0,-1 0-1,0-1 1,1 1-1,-1-1 1,1 1 0,-1-1-1,1-1 1,0 1 0,5 0-1,11 2 0,0-1 0,0 0 0,0-2 0,1-1 0,-1 0 0,0-1 0,0-2 0,0 0 0,-1-1 0,1 0 0,33-16 0,-37 13-6,0 0 1,-1-1-1,0-1 0,-1 0 1,0-1-1,-1 0 0,0-1 1,-1-1-1,0 0 0,-1-1 1,0 0-1,-2 0 0,1-1 1,7-18-1,-10 17-2,-1-1 0,-1 0 0,0 0 0,-1 0 0,2-27 0,-1-87 0,-5 126 0,0 5 0,-1-1 0,1 1 0,0 0 0,-1-1 0,1 1 0,0-1 0,-1 1 0,1 0 0,-1-1 0,1 1 0,-1 0 0,1 0 0,-1-1 0,1 1 0,-1 0 0,1 0 0,-1 0 0,1 0 0,-1 0 0,1-1 0,-1 1 0,1 0 0,-1 0 0,1 0 0,-1 0 0,0 1 0,1-1 0,-1 0 0,1 0 0,-2 0 0,-19 7 0,15-1 0,1 1 0,0 1 0,0-1 0,0 1 0,1 0 0,0 0 0,1 0 0,0 0 0,-4 17 0,-2 9 0,1 0 0,2 1 0,-2 39 0,4 107 0,4-179 0,0 6 0,0 0 0,1 0 0,0 0 0,0 0 0,0 0 0,1 0 0,0 0 0,1-1 0,0 1 0,6 11 0,-6-15 0,-1-1 0,1 1 0,0-1 0,0 0 0,0 0 0,1 0 0,-1 0 0,1 0 0,0-1 0,-1 0 0,1 0 0,0 0 0,0 0 0,1 0 0,-1-1 0,0 0 0,0 0 0,1 0 0,-1 0 0,9 0 0,-3 0 0,0-1 0,0 0 0,1-1 0,-1 1 0,0-2 0,0 0 0,15-4 0,-18 3 0,-1 0 0,1-1 0,-1 1 0,0-1 0,0 0 0,0-1 0,-1 1 0,1-1 0,-1 0 0,0-1 0,6-9 0,1-2 0,-2 0 0,0-1 0,-1 0 0,-1 0 0,0-1 0,-2 0 0,0-1 0,-1 1 0,3-27 0,-2-18 0,-1-100 0,-5 128 0,0 34 0,0 1 0,0-1 0,0 1 0,0-1 0,-1 1 0,1-1 0,0 1 0,-1-1 0,1 1 0,-1-1 0,1 1 0,-1 0 0,0-1 0,1 1 0,-1 0 0,-2-3 0,3 4 0,-1-1 0,0 1 0,1-1 0,-1 1 0,0 0 0,0-1 0,1 1 0,-1 0 0,0-1 0,0 1 0,0 0 0,0 0 0,1 0 0,-1 0 0,0 0 0,0 0 0,0 0 0,0 0 0,1 0 0,-1 0 0,0 1 0,-1-1 0,-1 1 0,0 1 0,0-1 0,0 1 0,0 0 0,0 0 0,1 0 0,-1 0 0,0 0 0,1 1 0,0-1 0,0 1 0,0 0 0,0-1 0,-3 6 0,-2 8 0,0-1 0,2 1 0,0 1 0,0-1 0,2 1 0,-4 32 0,4 107 0,3-151 0,0 4 0,0 0 0,1 0 0,0 0 0,1 0 0,-1 0 0,2 0 0,-1 0 0,1-1 0,1 1 0,-1-1 0,1 0 0,1 0 0,0 0 0,0 0 0,0-1 0,1 0 0,0 0 0,0-1 0,1 1 0,0-1 0,0-1 0,0 1 0,1-1 0,0-1 0,0 1 0,0-1 0,0-1 0,1 0 0,15 5 0,-7-5 0,-1 0 0,1-1 0,27 0 0,-39-1 0,0-2 0,0 1 0,0 0 0,0-1 0,0 0 0,0 0 0,0-1 0,0 0 0,0 1 0,0-2 0,-1 1 0,1 0 0,-1-1 0,1 0 0,6-6 0,-4 0 0,0 0 0,0 0 0,-1-1 0,0 0 0,0 0 0,-2 0 0,1-1 0,5-18 0,0-13 0,6-42 0,-4 16 0,-10 57-2,1-3 3,0 1 0,0-1 0,2 1 0,9-22 0,-13 32-3,1 0 1,0 0 0,0 0 0,0 1 0,0-1 0,0 1-1,1-1 1,-1 1 0,1 0 0,-1 0 0,1 0 0,0 0-1,0 0 1,0 0 0,0 1 0,0 0 0,0 0 0,1-1-1,-1 2 1,0-1 0,1 0 0,-1 1 0,0-1 0,5 1-1,3 0-1,36 3 1,-44-3 2,-1 1 0,1 0 0,-1-1 0,0 1 0,0 0 0,1 0 0,-1 0 0,0 1 0,0-1 0,0 1 0,0-1 0,0 1 0,0-1 0,-1 1 0,1 0 0,2 2 0,-5-3 0,0 0 0,0-1 0,0 0 0,0 1 0,0-1 0,0 1 0,0-1 0,0 0 0,0 0 0,0 0 0,0 1 0,0-1 0,0 0 0,0 0 0,0-1 0,-1 1 0,2 0 0,-7 0 0,-1 0 0,1 0 0,-1 1 0,1 0 0,0 0 0,-1 1 0,1 0 0,0 0 0,0 0 0,0 1 0,1 0 0,-1 1 0,1-1 0,-1 1 0,1 1 0,0-1 0,1 1 0,-1 0 0,1 0 0,0 1 0,-5 5 0,2 0 0,1-1 0,0 1 0,0 0 0,1 1 0,0 0 0,1 0 0,1 0 0,0 0 0,-3 17 0,3-8 0,1 1 0,1-1 0,1 1 0,4 38 0,-3-56 0,0 1 0,1-1 0,0 0 0,0 0 0,0 1 0,1-1-1,-1 0 1,1 0 0,0 0 0,0-1 0,0 1 0,1 0 0,0-1 0,-1 1 0,1-1 0,0 0 0,0 0 0,1 0 0,-1-1-1,1 1 1,-1-1 0,1 1 0,0-1 0,0 0 0,0-1 0,7 3 0,2-1 3,1 0 1,0 0 0,-1-2-1,1 0 1,0 0-1,0-2 1,16-1 0,-25 1-4,0 0 0,0 0 0,0-1 1,0 0-1,0 0 0,-1 0 0,1 0 1,-1-1-1,1 0 0,-1 0 0,0 0 1,0 0-1,0-1 0,-1 0 0,1 1 1,-1-1-1,0-1 0,0 1 0,0 0 1,0-1-1,-1 1 0,0-1 0,3-9 0,2-6 0,-1-1 0,0 0 0,-2 0 0,3-30 0,10-470 0,-17 477 0,-8 223 0,0 7 0,7-163 0,1 11 0,1-1 0,1 1 0,7 35 0,-6-58 0,-1 0 0,2-1 0,0 1 0,0-1 0,1 0 0,0 0 0,0-1 0,1 0 0,0 0 0,1 0 0,0 0 0,1-1 0,12 10 0,-12-11 0,0-2 0,1 1 0,-1-1 0,1 0 0,0-1 0,1 0 0,-1-1 0,1 0 0,0 0 0,-1-1 0,1 0 0,0-1 0,1 0 0,-1 0 0,0-1 0,0-1 0,19-2 0,-25 2 0,0 0 0,0 0 0,0 0 0,0 0 0,0-1 0,0 0 0,0 0 0,-1 0 0,1 0 0,-1 0 0,1-1 0,-1 1 0,0-1 0,0 0 0,4-5 0,-2 1 0,0 0 0,-1 0 0,0 0 0,0 0 0,-1-1 0,0 0 0,3-11 0,0-10 0,-1 1 0,-2-2 0,1-38 0,-4 67 0,-15-510 0,14 495 0,1 10 0,0 20 0,0 585 0,0-587 0,0-1 0,1 0 0,1 0 0,0 0 0,0 0 0,1 0 0,0-1 0,7 16 0,-8-22 0,1 0 0,-1 0 0,1 0 0,0 0 0,0 0 0,0 0 0,0-1 0,0 0 0,1 1 0,0-1 0,0 0 0,0-1 0,0 1 0,0-1 0,0 0 0,1 0 0,-1 0 0,1 0 0,-1-1 0,1 0 0,0 0 0,4 1 0,-1-1 0,1-1 0,-1 1 0,0-1 0,0 0 0,0-1 0,15-3 0,-21 3 0,1 0 0,0 0 0,-1 0 0,1 0 0,-1-1 0,1 1 0,-1-1 0,0 0 0,1 1 0,-1-1 0,0 0 0,0 0 0,0-1 0,-1 1 0,1 0 0,0-1 0,-1 1 0,1-1 0,-1 1 0,0-1 0,0 0 0,1-3 0,1-6 0,0 0 0,-1 0 0,0 0 0,-1-1 0,-1 1 0,0 0 0,0 0 0,-1-1 0,-1 1 0,0 0 0,-4-13 0,-4-6 0,-2-1 0,-27-47 0,-4-13 0,42 91 0,0-1 0,1 1 0,-1 0 0,1-1 0,-1 1 0,1 0 0,-1-1 0,1 1 0,0 0 0,0-1 0,0 1 0,0-1 0,0 1 0,0 0 0,0-1 0,1-1 0,0 2 0,0 0 0,0 0 0,0 0 0,0 0 0,0 0 0,0 1 0,0-1 0,0 0 0,1 1 0,-1-1 0,0 1 0,0 0 0,1-1 0,-1 1 0,0 0 0,1 0 0,-1-1 0,2 1 0,156-10 0,-17 1 0,69-19 0,-196 21 0,-14-2 0,-2 7 0,1 1 0,-1 0 0,0 0 0,0 0 0,-1 0 0,1 0 0,0 0 0,0 0 0,0 1 0,-1-1 0,1 0 0,0 1 0,-1-1 0,1 0 0,0 1 0,-1 0 0,-1-1 0,0 1 0,0-1 0,0 1 0,0 0 0,0 0 0,0 0 0,0 1 0,0-1 0,0 1 0,0 0 0,0-1 0,0 1 0,1 1 0,-1-1 0,0 0 0,0 1 0,1-1 0,-1 1 0,1 0 0,0 0 0,-1 0 0,1 0 0,0 0 0,0 0 0,0 1 0,0-1 0,-1 3 0,-5 8 0,1 1 0,0-1 0,1 1 0,-4 16 0,5-16 0,-6 17 0,2 0 0,1 0 0,1 1 0,2 0 0,-3 62 0,8-89 0,0 0 0,1 0 0,-1 1 0,1-1 0,0 0 0,0 0 0,0 0 0,1 0 0,-1 0 0,1-1 0,1 1 0,-1 0 0,1-1 0,-1 0 0,5 5 0,-2-4 0,0 0 0,1-1 0,-1 0 0,1 0 0,0-1 0,0 1 0,0-1 0,0 0 0,1-1 0,12 4 0,1-2 0,0 0 0,1-1 0,-1-1 0,29-1 0,-47-2 0,1 1 0,-1 0 0,0 0 0,0-1 0,0 1 0,1-1 0,-1 0 0,0 1 0,0-1 0,0 0 0,0 0 0,0-1 0,0 1 0,-1 0 0,1-1 0,0 1 0,0-1 0,-1 1 0,1-1 0,-1 0 0,0 0 0,1 1 0,-1-1 0,0 0 0,0 0 0,0 0 0,-1-1 0,1 1 0,0 0 0,0-3 0,2-8 0,-1-1 0,0 1 0,-1-1 0,-1-13 0,0 13 0,2-64 0,-17-153 0,11 215 0,1 22 0,-1 26 0,4-24 0,-1 18 0,0-1 0,2 1 0,8 47 0,-7-66 0,-1-1 0,1 1 0,0-1 0,1 1 0,-1-1 0,1 0 0,1 0 0,-1 0 0,1-1 0,0 1 0,0-1 0,0 0 0,1 0 0,0 0 0,0-1 0,0 0 0,1 0 0,-1 0 0,1 0 0,7 2 0,-10-4 0,0-1 0,0 0 0,0 0 0,1 0 0,-1 0 0,0-1 0,1 1 0,-1-1 0,1 0 0,-1 0 0,0 0 0,5-1 0,-6 1 0,0-1 0,0 1 0,0-1 0,0 0 0,0 0 0,0 0 0,0 0 0,-1 0 0,1 0 0,0-1 0,-1 1 0,1 0 0,-1-1 0,1 1 0,-1-1 0,0 0 0,0 1 0,0-1 0,0 0 0,1-2 0,17-41 0,18-68 0,8-21 0,-38 117 0,2 0 0,-1 0 0,2 0 0,1 1 0,16-20 0,-25 33 0,1 0 0,0 1 0,-1-1 0,1 0 0,1 1 0,-1 0 0,0-1 0,1 1 0,-1 1 0,1-1 0,-1 0 0,1 1 0,0 0 0,0 0 0,-1 0 0,1 0 0,0 0 0,0 1 0,0 0 0,0 0 0,8 1 0,-19-2 0,1 1 0,-1 1 0,1-1 0,-1 1 0,1 0 0,-1 1 0,1-1 0,0 1 0,0 1 0,0-1 0,0 1 0,0 0 0,1 0 0,-1 1 0,1-1 0,0 1 0,0 0 0,0 1 0,0-1 0,1 1 0,0 0 0,0 0 0,0 1 0,-4 7 0,3-3 0,0 1 0,1-1 0,1 1 0,0-1 0,0 1 0,-2 21 0,1 67 0,3-90 0,2 1 0,-1-1 0,1 1 0,0-1 0,1 0 0,0 1 0,1-1 0,0 0 0,0 0 0,1 0 0,0-1 0,0 1 0,1-1 0,0 0 0,1-1 0,0 1 0,0-1 0,0 0 0,1 0 0,0-1 0,1 0 0,-1 0 0,12 6 0,-2-3 0,0-2 0,1 0 0,0 0 0,0-2 0,1 0 0,-1-1 0,1-1 0,0-1 0,0 0 0,0-2 0,0 0 0,28-4 0,-43 3 0,0 0 0,-1 0 0,1 0 0,0-1 0,-1 1 0,1-1 0,-1 0 0,0 0 0,0 0 0,0 0 0,0-1 0,0 1 0,0-1 0,0 1 0,-1-1 0,0 0 0,1 0 0,-1-1 0,0 1 0,0 0 0,-1-1 0,1 1 0,-1-1 0,2-5 0,2-7 0,-2-1 0,1 1 0,-2 0 0,1-23 0,0-33 0,-3 0 0,-4-1 0,-2 1 0,-22-94 0,4 69 0,24 97 0,0 0 0,0 1 0,0-1 0,0 0 0,0 0 0,0 0 0,0 0 0,0 0 0,0 0 0,0 0 0,0 0 0,-1 0 0,1 0 0,0 0 0,0 0 0,0 0 0,0 0 0,0 0 0,0 0 0,0 0 0,0 0 0,0 0 0,0 0 0,0 0 0,0 0 0,0 0 0,0 0 0,0 0 0,0 0 0,0 0 0,0 0 0,-1 0 0,1 0 0,0 0 0,0 0 0,0 0 0,0 0 0,0 0 0,0 0 0,0 0 0,0 0 0,0 0 0,0-1 0,0 1 0,0 0 0,0 0 0,0 0 0,0 0 0,0 0 0,0 0 0,0 0 0,-2 10 0,0 19 0,9 181 0,38 235 0,-43-430 0,8 33 0,-4-102 0,-3 16 0,1 0 0,3 0 0,0 1 0,19-51 0,-20 69 0,2-1 0,0 1 0,1 0 0,1 1 0,1 0 0,1 1 0,0 0 0,1 1 0,23-23 0,-31 35 0,-1 0 0,1 0 0,0 0 0,0 1 0,1 0 0,-1 0 0,0 0 0,1 0 0,0 1 0,0 0 0,-1 1 0,1-1 0,0 1 0,0 0 0,0 0 0,1 1 0,-1 0 0,7 1 0,-11-1 0,-1 0 0,0 0 0,0 1 0,0-1 0,0 1 0,1-1 0,-1 1 0,0-1 0,0 1 0,0 0 0,0-1 0,0 1 0,0 0 0,-1 0 0,1 0 0,0 0 0,0 0 0,0 0 0,-1 0 0,1 0 0,0 2 0,1 1 0,0 0 0,-1 0 0,0 0 0,0 1 0,0-1 0,0 7 0,0-3 0,-1 1 0,0-1 0,-1 1 0,1-1 0,-2 1 0,-2 11 0,1-14 0,0 0 0,-1-1 0,1 1 0,-1-1 0,0 0 0,0 0 0,-1 0 0,0-1 0,0 0 0,0 0 0,0 0 0,0 0 0,-1-1 0,0 0 0,-10 5 0,2-3 0,0 0 0,0 0 0,0-1 0,0-1 0,-30 3 0,-45-5 0,89 0 0,0-1 0,0 0 0,0 1 0,0-1 0,0 0 0,0 1 0,0-1 0,1 1 0,-1-1 0,0 0 0,0 1 0,0-1 0,0 0 0,0 1 0,1-1 0,-1 0 0,0 1 0,0-1 0,0 0 0,1 1 0,-1-1 0,0 0 0,1 0 0,-1 1 0,0-1 0,0 0 0,1 0 0,-1 0 0,0 1 0,1-1 0,-1 0 0,1 0 0,122 113 0,40 32 0,-141-128-1,1-1 0,0-2 1,1 0-1,0-1 0,50 17 0,-65-28-135,0 0 0,0 0 1,0-1-1,0 0 1,13 0-1,6-1-3159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21.1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3 187 23835,'3'-26'6772,"-2"22"-5250,0 6-852,-1 47-702,-8 627 32,8-726 0,0-141 0,25-197 0,-21 359 0,-1 3 0,1 1 0,12-44 0,-12 60 0,-1 7 0,-1 9 0,15 124 0,50 190 0,-64-309 0,0-1 0,1 0 0,1 0 0,0 0 0,7 11 0,-10-20 0,-1 0 0,0 0 0,1 0 0,0 0 0,-1 0 0,1 0 0,0 0 0,0-1 0,0 1 0,0-1 0,0 1 0,0-1 0,1 0 0,-1 0 0,0 0 0,1 0 0,-1 0 0,1-1 0,-1 1 0,1-1 0,-1 1 0,1-1 0,-1 0 0,1 0 0,-1 0 0,1 0 0,-1-1 0,1 1 0,-1-1 0,1 1 0,2-2 0,-2 0 0,1 0 0,-1 0 0,0 0 0,1 0 0,-1 0 0,0-1 0,0 0 0,-1 1 0,1-1 0,-1 0 0,1-1 0,-1 1 0,0 0 0,3-7 0,20-54 0,-24 62 0,34-128 0,-26 90 0,1 0 0,2 0 0,2 2 0,1-1 0,23-37 0,-35 68 0,-2 6 0,0 0 0,0 1 0,0-1 0,0 0 0,0 1 0,0-1 0,0 1 0,0-1 0,0 1 0,1 0 0,-1-1 0,1 1 0,-1 0 0,1 0 0,0 0 0,-1 0 0,4-1 0,-5 2 0,0 0 0,0 0 0,0 0 0,1 0 0,-1 0 0,0 0 0,0 0 0,0 0 0,0 0 0,0 0 0,0-1 0,0 1 0,0 0 0,1 0 0,-1 0 0,0 0 0,0 0 0,0 0 0,0 1 0,0-1 0,0 0 0,1 0 0,-1 0 0,0 0 0,0 0 0,0 0 0,0 0 0,0 0 0,0 0 0,0 0 0,0 0 0,1 0 0,-1 0 0,0 0 0,0 0 0,0 1 0,0-1 0,0 0 0,0 0 0,0 0 0,0 0 0,0 0 0,0 0 0,0 0 0,0 0 0,0 1 0,0-1 0,0 0 0,0 0 0,0 0 0,0 0 0,0 0 0,0 0 0,0 0 0,0 1 0,0-1 0,0 0 0,0 0 0,0 0 0,0 0 0,0 0 0,0 0 0,0 0 0,0 1 0,0-1 0,0 0 0,4 221 0,-5-137 0,-1-21 0,2 61 0,1-111 0,1-1 0,0 1 0,0 0 0,1-1 0,1 1 0,0-1 0,6 13 0,-8-21 0,1-1 0,-1 1 0,1 0 0,-1-1 0,1 1 0,0-1 0,1 0 0,-1 0 0,1 0 0,-1 0 0,1-1 0,0 1 0,0-1 0,0 0 0,0 0 0,0-1 0,0 1 0,0-1 0,5 1 0,-5-1 0,-1-1 0,0 0 0,0 0 0,0 0 0,0 0 0,0 0 0,0-1 0,0 1 0,1-1 0,-1 0 0,0 0 0,-1 0 0,1 0 0,0 0 0,0-1 0,0 1 0,-1-1 0,1 0 0,-1 0 0,1 0 0,-1 0 0,0 0 0,0-1 0,0 1 0,0-1 0,3-5 0,3-7 0,0-2 0,-1 1 0,-1-1 0,6-28 0,9-75 0,-4 18 0,-10 71 0,14-39 0,-19 63 0,1 1 0,0-1 0,0 1 0,0-1 0,1 1 0,0 0 0,0 0 0,1 1 0,-1-1 0,1 1 0,11-9 0,-15 13 0,0 0 0,0 1 0,0-1 0,0 0 0,0 1 0,0-1 0,0 1 0,0-1 0,0 1 0,0 0 0,0-1 0,0 1 0,0 0 0,0 0 0,0 0 0,0 0 0,1 0 0,-1 0 0,0 0 0,0 0 0,0 0 0,2 1 0,-2 0 0,0 0 0,0-1 0,-1 1 0,1 0 0,0 0 0,-1 0 0,1 0 0,-1-1 0,1 1 0,-1 0 0,1 0 0,-1 0 0,1 0 0,-1 0 0,0 0 0,0 1 0,0-1 0,1 0 0,-1 1 0,0 3 0,0 0 0,0-1 0,-1 1 0,1 0 0,-1 0 0,0 0 0,0-1 0,-1 1 0,-3 7 0,-4 3 0,0-2 0,-15 17 0,11-15 0,-19 30 0,23-28 0,2 0 0,0 1 0,0 0 0,2 0 0,0 0 0,1 0 0,1 1 0,1 0 0,1 0 0,1 26 0,-1-40 0,1 1 0,0-1 0,0 0 0,1 0 0,0 0 0,0 0 0,0 0 0,0 0 0,1 0 0,-1 0 0,1 0 0,1-1 0,-1 1 0,1-1 0,-1 1 0,1-1 0,1 0 0,-1 0 0,1 0 0,-1-1 0,1 1 0,0-1 0,0 0 0,0 0 0,1 0 0,-1-1 0,1 1 0,-1-1 0,1 0 0,10 2 0,4 1 0,0-2 0,1 0 0,0-1 0,39-1 0,-50-1 0,-5 0 0,0-1 0,1 1 0,-1-1 0,0 1 0,0-1 0,0-1 0,0 1 0,-1 0 0,1-1 0,0 0 0,0 0 0,-1 0 0,0 0 0,1-1 0,-1 1 0,0-1 0,0 0 0,0 0 0,0 0 0,-1 0 0,1-1 0,-1 1 0,0-1 0,0 1 0,0-1 0,0 0 0,-1 0 0,0 0 0,0 0 0,1-5 0,3-13 0,-1 1 0,-1-2 0,-2 1 0,0-29 0,-1 48 0,0-16 0,-1 0 0,-1 0 0,-1 0 0,0 0 0,-2 1 0,0-1 0,-12-28 0,12 37 0,1 0 0,-2 1 0,0 0 0,0 0 0,0 0 0,-1 0 0,0 1 0,-1 0 0,0 1 0,0 0 0,-1 0 0,0 1 0,0 0 0,-18-9 0,19 12 0,0 0 0,0 0 0,0 1 0,-14-3 0,20 5 0,0-1 0,-1 1 0,1 0 0,0 0 0,-1 0 0,1 0 0,-1 0 0,1 1 0,0-1 0,-1 1 0,1-1 0,0 1 0,0 0 0,-1 0 0,1 0 0,0 0 0,0 0 0,0 0 0,0 1 0,0-1 0,-3 4 0,3-1 0,-1 1 0,1 0 0,0 0 0,0 0 0,0 0 0,1 0 0,0 0 0,0 0 0,0 0 0,1 1 0,-1 6 0,1 5 0,1 1 0,3 21 0,-2-30 0,1 0 0,-1 0 0,1-1 0,1 1 0,0-1 0,0 0 0,0 0 0,1 0 0,0-1 0,1 1 0,0-1 0,0-1 0,0 1 0,1-1 0,0 0 0,0 0 0,0-1 0,12 6 0,-7-4 0,-1-1 0,1-1 0,1 0 0,-1-1 0,1 0 0,-1-1 0,1 0 0,0-1 0,0 0 0,0-1 0,0-1 0,18-1 0,-25 0 0,0 0 0,-1-1 0,1 0 0,0 0 0,-1 0 0,1-1 0,-1 0 0,0 0 0,0 0 0,0 0 0,7-8 0,6-6 0,25-30 0,-4 3 0,-28 34-2,0 1 0,0 0 0,1 1 1,0 0-1,20-10 0,-25 15 0,-1 1 0,0-1 1,1 1-1,0 0 0,0 1 1,-1-1-1,1 1 0,0 1 1,0-1-1,0 1 0,0 0 1,0 1-1,10 2 0,-16-3 2,0 0 0,-1 1-1,1-1 1,0 0 0,-1 1-1,1-1 1,-1 1-1,1-1 1,-1 1 0,1-1-1,-1 1 1,1 0 0,-1-1-1,0 1 1,1-1 0,-1 1-1,0 0 1,1-1 0,-1 1-1,0 0 1,0 0-1,0-1 1,0 1 0,0 0-1,0-1 1,0 1 0,0 0-1,0 0 1,0 0 0,0 0 16,-4-1-13,0-1 0,-1 1 1,1-1-1,0 1 0,0-1 1,-1 0-1,1-1 1,-4-1-1,-18-5-4,15 7 1,0-1 0,0 1 0,0 1 0,-1 0 0,1 1 0,-17 2 0,23-2 0,0 1 0,0-1 0,1 1 0,-1 0 0,1 0 0,-1 0 0,1 1 0,0 0 0,0-1 0,0 1 0,0 1 0,0-1 0,1 1 0,0-1 0,-1 1 0,1 0 0,-3 5 0,2 0 0,-1 0 0,1 0 0,1 1 0,0-1 0,0 1 0,1-1 0,-2 15 0,0 72 0,4-95 0,0 6 0,0 1 0,0-1 0,0 1 0,1-1 0,1 1 0,-1-1 0,1 0 0,0 0 0,1 0 0,-1 0 0,2 0 0,-1 0 0,1-1 0,0 1 0,0-1 0,0 0 0,1 0 0,0-1 0,0 1 0,1-1 0,-1-1 0,1 1 0,0-1 0,1 1 0,10 4 0,-6-5 0,0 1 0,1-2 0,-1 0 0,1 0 0,0-1 0,0-1 0,0 0 0,0 0 0,0-1 0,23-3 0,-32 2 0,-1 0 0,1 0 0,-1 0 0,1 0 0,-1 0 0,1 0 0,-1-1 0,0 1 0,0-1 0,0 0 0,0 0 0,0 0 0,0 0 0,-1 0 0,1 0 0,0 0 0,-1 0 0,0 0 0,0-1 0,2-3 0,1-4 0,-1-1 0,0 0 0,3-17 0,-6 26 0,34-377 0,-26 222 0,-3 103 0,1-38 0,-7 110 0,-1-1 0,-1 0 0,-1-1 0,-9 26 0,-2 12 0,5 0 0,2-1 0,2 1 0,3 1 0,2-1 0,7 62 0,-5-100 0,1 0 0,1-1 0,1 1 0,1 0 0,0-1 0,0 0 0,2 0 0,10 19 0,-13-27 0,1-1 0,-1 1 0,1-1 0,0 0 0,0-1 0,1 1 0,0-1 0,0 0 0,0 0 0,1-1 0,-1 0 0,1 0 0,0 0 0,0-1 0,0 0 0,1-1 0,-1 1 0,1-1 0,10 1 0,-6-2 0,0 1 0,0-2 0,1 0 0,-1 0 0,1-1 0,21-5 0,-29 4 0,0 1 0,0-1 0,0-1 0,0 1 0,0-1 0,0 0 0,-1 0 0,1 0 0,-1 0 0,0-1 0,0 0 0,0 0 0,-1 0 0,1 0 0,-1-1 0,0 1 0,4-9 0,2-6 0,-1 0 0,-1-1 0,-1 0 0,-1 0 0,-1 0 0,4-33 0,-3-128 0,-5 137 0,0 37 0,0 1 0,-1-1 0,0 0 0,0 1 0,0-1 0,-1 1 0,-3-10 0,4 14 0,1 1 0,-1 0 0,0 0 0,1 0 0,-1-1 0,0 1 0,0 0 0,0 0 0,0 0 0,0 0 0,0 1 0,0-1 0,0 0 0,0 0 0,0 0 0,0 1 0,-1-1 0,1 1 0,0-1 0,-1 1 0,1-1 0,0 1 0,-1 0 0,1 0 0,0 0 0,-1 0 0,1 0 0,0 0 0,-1 0 0,1 0 0,-1 0 0,1 0 0,0 1 0,0-1 0,-1 1 0,1-1 0,0 1 0,0-1 0,-1 1 0,1 0 0,-2 1 0,1-1 0,0 1 0,1-1 0,-1 1 0,0-1 0,1 1 0,-1 0 0,1 0 0,-1-1 0,1 1 0,0 0 0,0 0 0,0 1 0,0-1 0,-2 4 0,-6 35 0,9-40 0,-5 31 0,2 1 0,1-1 0,1 1 0,5 34 0,-3-52 0,1 0 0,1 0 0,1 0 0,0 0 0,1 0 0,0-1 0,1 0 0,0 0 0,2-1 0,15 24 0,-19-32-45,0 0-1,1-1 1,0 1 0,0-1-1,0 0 1,0 0 0,0 0-1,1-1 1,0 1-1,0-2 1,0 1 0,0 0-1,0-1 1,0-1 0,1 1-1,-1-1 1,1 0 0,12 1-1,30-2-3750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21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0 32655,'0'0'112,"33"18"-112,14 29 0,14 20 0,3 8 0,-9 2 0,-13 8 0,-17 4 0,-17 3 0,-8 0 0,-6-7 0,-35-10 0,-17-13 0,-20-10 0,-16-15 0,-8-12-512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8:08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47 853 31438,'-3'1'47,"0"1"0,-1 0-1,1 0 1,0 0-1,0 0 1,1 1 0,-1-1-1,0 1 1,1 0 0,0-1-1,-1 1 1,1 0-1,0 0 1,1 1 0,-1-1-1,0 0 1,1 0 0,-2 7-1,3-9 61,2-5 24,63-89-7,12-19-107,-46 58-7,-2-2 0,-3-1 0,32-101 0,-45 114-6,-2 0 0,-3-1 0,-1-1 0,-2 1 0,-3-81 0,-2 125-4,0 0 0,0 0 0,0 0 0,-1 0 0,1 0 0,0 0 0,0 0 0,-1 0 0,1 0 0,-1 0 0,1 0 0,-1 1 0,1-1 0,-1 0 0,0 0 0,1 0 0,-1 1 0,0-1 0,0 0 0,1 1 0,-1-1 0,0 1 0,0-1 0,-2 0 0,0 0 0,0 0 0,0 0 0,0 0 0,0 1 0,-1 0 0,1-1 0,0 1 0,-4 0 0,0 1 0,0-1 0,1 1 0,-1 0 0,0 1 0,1 0 0,-1 0 0,-8 4 0,9-2 0,0 0 0,1 0 0,-1 1 0,1 0 0,1 0 0,-1 0 0,1 1 0,-1 0 0,2-1 0,-1 1 0,1 1 0,0-1 0,0 0 0,0 1 0,1-1 0,-2 12 0,-1 5 0,1 1 0,2-1 0,0 39 0,2-48 0,1 0 0,1 0 0,0 0 0,0 0 0,2 0 0,0-1 0,0 1 0,7 13 0,3 0 0,1-1 0,31 41 0,-40-59 0,17 24 0,26 45 0,-44-67 0,0 0 0,0 1 0,-1-1 0,0 1 0,-1 0 0,0 1 0,0-1 0,-2 0 0,2 15 0,-3-19 0,0-1 0,0 1 0,-1-1 0,0 1 0,0-1 0,0 0 0,-1 1 0,-2 6 0,2-10 0,0 0 0,0 0 0,-1 1 0,1-2 0,-1 1 0,1 0 0,-1 0 0,0-1 0,0 0 0,0 1 0,0-1 0,-1 0 0,1-1 0,-1 1 0,-3 1 0,-2 0-1,-1 0 0,1 0-1,-1-1 1,0 0 0,1-1 0,-1 0-1,0-1 1,-13 0 0,17-1 0,0 1-1,0-1 1,0 0-1,0 0 1,0 0 0,1-1-1,-1 0 1,0 0-1,1-1 1,0 1 0,-1-1-1,1 0 1,0-1-1,-5-4 1,10 8 1,0 0 0,0 0 0,0 0 0,0 0 0,1 0 0,-1 0 0,0 0 0,0-1 0,0 1 0,0 0 0,1 0 0,-1 0 0,0 0 0,0 0 0,0 0 0,0 0 0,0 0 0,0 0-1,1-1 1,-1 1 0,0 0 0,0 0 0,0 0 0,0 0 0,0 0 0,0-1 0,0 1 0,0 0 0,0 0 0,0 0 0,1 0 0,-1-1 0,0 1 0,0 0 0,0 0 0,0 0 0,0 0 0,0-1 0,0 1 0,0 0 0,-1 0 0,1 0 0,0 0 0,0-1 0,0 1 0,0 0 0,0 0 0,0 0 0,0 0 0,0 0 0,0-1 0,3 2-2,292 1-11,-280-3 14,0-1 1,0 0-1,0-1 0,0 0 1,-1-2-1,1 1 0,-1-2 1,0 0-1,0-1 0,-1 0 1,0-1-1,0 0 0,-1-1 1,0-1-1,-1 0 0,0 0 1,0-1-1,-1 0 0,-1-1 1,1 0-1,-2-1 0,0 0 1,-1 0-1,0-1 0,-1 0 1,0 0-1,-1 0 0,-1-1 1,0 0-1,-1 0 0,1-21 1,-4 33-2,1-9 1,-1 0 0,0 0 0,-1 0 0,0 0 0,-5-21-1,5 30 0,0 0 0,-1 1 0,1-1 0,0 0 0,-1 0 0,0 1 0,0-1 0,0 1 0,0-1 0,0 1 0,0 0 0,0 0 0,-1 0 0,1 0 0,-1 0 0,0 0 0,1 1 0,-1-1 0,0 1 0,0 0 0,0 0 0,0 0 0,0 0 0,0 1 0,0-1 0,0 1 0,-5-1 0,4 1-1,-1-1 0,1 1 0,-1 0 0,1 0 0,-1 1 0,1-1 0,-1 1 0,1 0 0,0 0 0,-1 0 1,1 1-1,0-1 0,-6 4 0,7-2-1,0 0 1,-1 0 0,2 0 0,-1 0-1,0 0 1,1 1 0,-1-1 0,1 1-1,0 0 1,0-1 0,1 1 0,-1 0-1,1 0 1,-2 7 0,-1 9 1,1 1 0,0-1 0,2 1 0,1 36 0,1-22 0,-1-22 0,1 0 0,1 0 0,0 0 0,1 0 0,0 0 0,1 0 0,0-1 0,1 0 0,1 0 0,0 0 0,0-1 0,13 17 0,-14-20 0,1-1 0,1 0 0,-1 0 0,1 0 0,0-1 0,1 0 0,-1-1 0,1 0 0,0 0 0,1 0 0,-1-1 0,1 0 0,0-1 0,0 0 0,0 0 0,0-1 0,0 0 0,11 0 0,-8-1 0,0-1 0,-1 0 0,1 0 0,0-1 0,-1-1 0,22-5 0,-28 5 0,0 0 0,0-1 0,0 1 0,0-1 0,-1 0 0,0 0 0,1-1 0,-1 1 0,-1-1 0,1 0 0,0 0 0,-1 0 0,0-1 0,0 1 0,0-1 0,0 0 0,2-7 0,1-6 0,0-1 0,-1 0 0,-2 0 0,0-1 0,0 1-1,-2-1 1,-2-37 0,0 31 8,2 0 1,0 0-1,10-47 0,-10 70-8,-1 0 0,1 0 0,0 0 0,0 0 0,0 0 0,1 0 0,-1 0 0,1 1 0,-1-1 0,1 0 0,0 1 0,0 0 0,0-1 0,3-1 0,-2 2 0,0 0 0,0 1-1,0 0 1,1 0-1,-1 0 1,0 0-1,1 0 1,-1 0-1,1 1 1,-1 0 0,1 0-1,4 0 1,-5 1-2,1-1 1,-1 1 0,0 0 0,0 0-1,0 1 1,0-1 0,0 1 0,0-1-1,0 1 1,0 0 0,0 0 0,-1 0-1,1 1 1,-1-1 0,0 1 0,0-1-1,0 1 1,0 0 0,0 0 0,0-1-1,-1 1 1,2 5 0,5 8 2,0 1-1,8 32 1,-9-12-1,-2-1 0,-1 1 0,-1 0 0,-5 69 0,0-27 0,2-77 0,-1 0 0,1 0 0,0-1 0,0 1 0,0 0 0,1 0 0,-1 0 0,0 0 0,1 0 0,-1 0 0,1 0-1,-1 0 1,1-1 0,0 1 0,0 0 0,0 0 0,1 1 0,1-2-1,-1 0 0,1 0 0,-1 0 0,1 0 0,-1-1 0,1 1 0,0-1 0,-1 1 1,1-1-1,0 0 0,-1 0 0,5-1 0,-1 1 0,-1 1 1,1-1 0,-1 0 0,1 0-1,-1 0 1,0 0 0,1-1 0,-1 0 0,1 0 0,-1-1 0,0 0 0,0 1 0,0-2 0,0 1-1,0 0 1,0-1 0,-1 0 0,8-6 0,-1-3 2,0 0 0,0 0-1,-1-1 1,-1-1 0,0 0 0,-1 0 0,-1-1 0,0 1-1,-1-2 1,0 1 0,-1-1 0,4-25 0,-2-12 6,-1 0 0,-3-81 0,-3 132-8,0 1 0,0 1 0,0 0 0,0 0 0,0-1 0,0 1 0,0 0 0,0 0 0,0-1 0,0 1 0,0 0 0,0-1 0,0 1 0,0 0 0,0 0 0,0-1 0,0 1 0,0 0 0,0 0 0,-1-1 0,1 1 0,0 0 0,0 0 0,0-1 0,0 1 0,-1 0 0,1 0 0,0 0 0,0-1 0,0 1 0,-1 0 0,1 0 0,0 0 0,0 0 0,0-1 0,-1 1 0,1 0 0,0 0 0,0 0 0,-1 0 0,1 0 0,0 0 0,-1 0 0,1 0 0,0 0 0,0 0 0,-1 0 0,1 0 0,0 0 0,0 0 0,-1 0 0,1 0 0,0 0 0,-1 0 0,0 1 0,1 0 0,-1-1 0,0 1 0,0 0 0,0-1 0,1 1 0,-1 0 0,0 0 0,1 0 0,-1-1 0,1 1 0,-1 0 0,1 0 0,-1 0 0,1 0 0,0 0 0,-1 2 0,-3 27 0,1 1 0,1 0 0,2 0 0,6 60 0,-3-76 0,0 1 0,1-1 0,1 0 0,0 0 0,1-1 0,1 1 0,0-1 0,1-1 0,18 26 0,-20-31 0,1-1 0,0 1 0,0-1 0,0 0 0,1-1 0,0 0 0,0 0 0,0 0 0,1-1 0,0-1 0,0 1 0,0-2 0,1 1 0,-1-1 0,1 0 0,15 1 0,-15-3 0,0 0 0,0-1 0,0 0 0,0-1 0,0 0 0,10-2 0,-16 2 0,0-1 0,1 1 0,-1-1 0,0 0 0,-1 0 0,1 0 0,0-1 0,-1 1 0,1-1 0,-1 0 0,0 0 0,0 0 0,0 0 0,0-1 0,0 1 0,2-5 0,1-4 0,0 0 0,-1 0 0,-1-1 0,0 0 0,-1 0 0,0 0 0,-1 0 0,2-23 0,-3-9 0,-5-54 0,2 84 0,0 1 0,0 0 0,-7-21 0,7 29 0,0 0 0,-1 0 0,1 0 0,-1 0 0,-1 0 0,1 1 0,-1 0 0,0-1 0,-7-7 0,9 12 0,1 1 0,0-1 0,-1 0 0,1 1 0,0-1 0,-1 1 0,1-1 0,-1 1 0,1-1 0,-1 1 0,1 0 0,-1 0 0,1 0 0,-1 0 0,1 0 0,-1 0 0,1 0 0,-1 1 0,1-1 0,-1 0 0,1 1 0,0-1 0,-1 1 0,1 0 0,0-1 0,-1 1 0,1 0 0,0 0 0,0 0 0,0 0 0,-1 0 0,1 0 0,0 0 0,0 0 0,1 0 0,-1 1 0,0-1 0,0 0 0,1 1 0,-1-1 0,0 0 0,0 4 0,-3 8 0,0 1 0,1-1 0,0 1 0,2 0 0,-1 0 0,2 0 0,0 19 0,0-20 0,1-5 0,-1-1 0,1 0 0,0 1 0,0-1 0,1 0 0,-1 0 0,2 0 0,-1 0 0,1 0 0,0 0 0,1-1 0,0 1 0,0-1 0,0 0 0,0 0 0,1-1 0,0 1 0,10 8 0,-7-8 0,0-1 0,1 1 0,0-2 0,-1 1 0,1-1 0,1 0 0,-1-1 0,1 0 0,-1-1 0,1 0 0,0 0 0,0-1 0,15 0 0,-19 0 0,-1-1 0,0 0 0,0-1 0,0 1 0,0-1 0,0 0 0,0 0 0,0 0 0,0-1 0,0 0 0,-1 0 0,1 0 0,0 0 0,-1-1 0,0 0 0,0 0 0,0 0 0,0 0 0,0-1 0,0 0 0,-1 1 0,0-1 0,0-1 0,0 1 0,0 0 0,0-1 0,3-8 0,-1 1 0,0 1 0,-1-1 0,0 0 0,-1 0 0,0 0 0,2-22 0,-2-75 0,-4 67 0,-3 21 0,4 21 0,0 0 0,0 0 0,0-1 0,0 1 0,0 0 0,0 0 0,-1 0 0,1 0 0,0-1 0,0 1 0,0 0 0,-1 0 0,1 0 0,0 0 0,0 0 0,0 0 0,-1 0 0,1 0 0,0-1 0,0 1 0,0 0 0,-1 0 0,1 0 0,0 0 0,0 0 0,-1 0 0,1 0 0,0 0 0,0 0 0,0 0 0,-1 0 0,1 1 0,0-1 0,0 0 0,-1 0 0,1 0 0,0 0 0,0 0 0,-1 1 0,0 0 0,-1 1 0,1-1 0,-1 1 0,1 0 0,0 0 0,0 0 0,0 0 0,0 0 0,0 0 0,0 0 0,1 0 0,-1 0 0,0 4 0,-5 35 0,1 0 0,3 1 0,1-1 0,5 44 0,-4-79 0,1 0 0,0 0 0,1 0 0,0 0 0,0-1 0,0 1 0,0 0 0,1-1 0,0 1 0,0-1 0,0 0 0,1 0 0,0 0 0,0-1 0,0 1 0,1-1 0,-1 0 0,1 0 0,0-1 0,0 1 0,0-1 0,0 0 0,1-1 0,0 1 0,-1-1 0,1 0 0,0 0 0,0-1 0,0 0 0,0 0 0,10 1 0,-5-2 0,35-2 0,-43 2 0,0-1 0,-1 0 0,1 0 0,-1 0 0,1 0 0,-1 0 0,1-1 0,-1 1 0,0-1 0,0 0 0,0 1 0,0-1 0,0 0 0,0 0 0,2-3 0,2-4 0,0-1 0,-1 1 0,0-1 0,-1 0 0,0 0 0,0 0 0,3-19 0,-2-5 0,2-38 0,-6 49 0,1 1 0,1-1 0,1 1 0,13-42 0,-16 63 0,-1-1 0,1 1 0,-1 0 0,1 0 0,0 0 0,-1 0 0,1 0 0,0-1 0,0 2 0,0-1 0,0 0 0,0 0-1,0 0 1,0 0 0,0 0 0,0 1 0,1-1 0,-1 1 0,0-1 0,0 1 0,1-1 0,-1 1 0,0 0 0,0-1 0,1 1 0,-1 0 0,0 0 0,1 0 0,-1 0 0,0 0 0,1 0 0,-1 1 0,0-1 0,1 0 0,-1 1 0,0-1 0,0 1 0,1-1-1,-1 1 1,0 0 0,0-1 0,1 2 0,5 1-4,-2 1 0,1 0-1,0 0 1,-1 1 0,0-1-1,7 8 1,-12-12 4,0 1 1,1-1-1,-1 0 1,0 0-1,1 0 1,-1 1-1,0-1 1,0 0-1,1 1 0,-1-1 1,0 0-1,0 1 1,1-1-1,-1 0 1,0 1-1,0-1 1,0 0-1,0 1 0,1-1 1,-1 0-1,0 1 1,0-1-1,0 1 1,0-1-1,0 0 1,0 1-1,0-1 1,0 0-1,0 1 0,0-1 1,-1 1-1,1-1 1,0 0-1,0 1 1,0-1-1,0 0 1,0 1-1,-1-1 0,1 0 1,0 1-1,0-1 1,-1 0-1,1 1 1,0-1-1,0 0 1,-1 0-1,1 1 0,0-1 1,-1 0-1,1 0 1,0 0-1,-1 1 1,1-1-1,0 0 1,-1 0-1,1 0 0,-1 0 1,1 0-1,0 0 1,-1 0-1,1 0 1,-1 0-1,1 0 1,-35 0 2,23-1-3,6 1 0,0 0 0,0 0 0,0 0 0,0 1 0,0 0 0,0 0 0,0 1-1,1-1 1,-10 5 0,11-3-1,1-1-1,-1 1 0,1 0 0,0 0 1,0 0-1,0 1 0,0-1 0,1 0 1,-1 1-1,1 0 0,0 0 1,0 0-1,1 0 0,-3 5 0,0 6 2,1-1-1,0 1 0,1 0 0,0 0 1,1 0-1,2 21 0,-1-23 1,0-8 0,0-1 0,0 1 0,1 0 0,-1-1 0,1 1 1,0-1-1,1 1 0,-1-1 0,1 0 0,0 1 0,0-1 0,0 0 0,0 0 0,1 0 0,5 5 1,-4-4-2,1-1 1,0 0 0,0 0-1,1-1 1,-1 1-1,1-1 1,0 0 0,-1-1-1,1 1 1,7 1 0,12 1 5,0 0 1,1-2-1,-1-1 0,39-1 1,-60-1-4,4 0-2,-1 0 0,1-1 0,-1 0 1,1 0-1,-1-1 0,1 0 1,-1 0-1,0-1 0,0 0 0,0 0 1,0 0-1,0-1 0,-1 0 0,0 0 1,0-1-1,0 0 0,0 0 0,-1-1 1,0 1-1,0-1 0,5-8 0,-2 1 0,-1 0 0,0 0 0,-1-1 0,-1 0 0,0-1 0,-1 1 0,0-1 0,-1 1 0,2-31 0,-4-100 0,-1 143 0,0 1 0,0-1 0,0 1 0,0-1 0,0 0 0,0 1 0,-1-1 0,1 1 0,0-1 0,-1 1 0,1-1 0,-1 1 0,0-1 0,0 1 0,1-1 0,-1 1 0,0 0 0,0-1 0,0 1 0,0 0 0,-1 0 0,1 0 0,0 0 0,-3-1 0,2 1 0,-1 0 0,1 0 0,-1 1 0,1-1 0,-1 1 0,0 0 0,1 0 0,-1 0 0,0 0 0,1 0 0,-1 0 0,1 1 0,-1-1 0,-4 3 0,4-2 0,-1 0 0,1 1 0,0-1 0,0 1 0,0-1 0,1 1 0,-1 0 0,0 0 0,1 1 0,-1-1 0,1 0 0,0 1 0,0 0 0,-3 4 0,1-1 0,1 1 0,-1 0 0,1 0 0,1 0 0,0 0 0,-2 9 0,0 9 0,1 1 0,1 45 0,2-69 0,-1 6 0,2-1 0,-1 0 0,1 1 0,0-1 0,1 0 0,0 0 0,0 0 0,0 0 0,1 0 0,0 0 0,0-1 0,6 9 0,-5-11 0,-1 0 0,1 0 0,-1 0 0,1 0 0,0-1 0,1 0 0,-1 0 0,0 0 0,1 0 0,0-1 0,-1 0 0,1 0 0,0 0 0,0 0 0,1-1 0,-1 0 0,10 1 0,4 0 1,0-1 0,-1 0 0,1-2 1,21-3-1,-35 4-2,0-1 0,-1-1 0,0 1 0,1 0 0,-1-1-1,0 0 1,0 0 0,0-1 0,7-4 0,-9 5-2,0 0-1,0 0 1,-1 0 0,1 0-1,0 0 1,-1 0-1,0 0 1,1-1 0,-1 1-1,0-1 1,0 1-1,-1 0 1,1-1 0,0 0-1,-1 1 1,0-1-1,1 1 1,-1-5 0,-3-9-264,-14-1-598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22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88 30974,'2'-2'233,"33"-33"1052,-32 33-1265,-1-1 0,0 1-1,-1-1 1,1 1 0,0-1-1,-1 0 1,1 0-1,-1 0 1,0 0 0,0 0-1,0 0 1,0 0-1,0-3 1,-2 5-20,1 1 0,0 0 0,0 0 0,0-1 0,0 1 0,0 0 0,0-1 0,-1 1 0,1 0 0,0 0 0,0 0 0,0-1 0,-1 1 0,1 0 0,0 0 0,0 0 0,-1-1 0,1 1 0,0 0 0,-1 0 0,1 0 0,0 0 0,0 0 0,-1 0 0,1 0 0,0-1 0,-1 1 0,1 0 0,0 0 0,-1 0 0,1 0 0,0 0 0,-1 1 0,1-1 0,0 0 0,0 0 0,-1 0 0,0 0 0,-8 0 0,-127-3 0,124 3 0,0 1 0,0 1 0,1 0 0,-1 0 0,1 1 0,-1 1 0,1 0 0,0 0 0,-15 9 0,25-11 0,-1-1 0,1 1 0,-1-1 0,1 1 0,-1 0 0,1 0 0,0 0 0,0 0 0,0-1 0,0 1 0,1 1 0,-1-1 0,0 0 0,1 0 0,-1 0 0,1 0 0,0 0 0,0 4 0,2 40 0,-2-42 0,2 9 0,1 0 0,0-1 0,5 13 0,8 36 0,-13-27 0,5 26 0,-8-60 0,1 1 0,-1-1 0,1 1 0,-1-1 0,1 1 0,-1-1 0,1 0 0,-1 1 0,1-1 0,0 0 0,-1 0 0,1 1 0,-1-1 0,1 0 0,0 0 0,-1 0 0,1 0 0,0 0 0,-1 0 0,1 0 0,0 0 0,-1 0 0,1 0 0,-1 0 0,1 0 0,0 0 0,-1-1 0,1 1 0,0 0 0,-1 0 0,1-1 0,0 0 0,22-9 0,-12 2 0,1 1 0,0 0 0,0 1 0,0 0 0,1 1 0,0 1 0,0 0 0,0 1 0,0 0 0,0 1 0,1 0 0,16 1 0,-27 0 0,1 1 0,-1 1 0,0-1 0,1 0 0,-1 1 0,0 0 0,1 0 0,-1 0 0,0 0 0,0 0 0,0 1 0,0-1 0,0 1 0,0 0 0,0 0 0,-1 0 0,1 0 0,-1 0 0,1 1 0,-1-1 0,0 1 0,0-1 0,0 1 0,0 0 0,-1 0 0,1 0 0,-1 0 0,2 5 0,1 4 0,-1 1 0,0 1 0,-1-1 0,-1 0 0,0 1 0,-1 13 0,-1-17 0,-1 1 0,0-1 0,0 0 0,-1 0 0,0 0 0,0 0 0,-1 0 0,-1-1 0,0 0 0,0 1 0,-1-2 0,0 1 0,0-1 0,-1 0 0,-8 8 0,4-5 0,0 0 0,-1-1 0,0-1 0,0 0 0,-1-1 0,-1 0 0,1 0 0,-1-2 0,-28 10 0,40-15-1,-36 6 3,37-7-2,0 0-1,1 0 1,-1 0 0,0 0-1,0 0 1,0 0 0,0 0-1,0 0 1,1 0-1,-1 0 1,0-1 0,0 1-1,0 0 1,1-1-1,-1 1 1,0 0 0,0-1-1,1 1 1,-1-1 0,0 1-1,0-1 1,1 0-1,-1 1 1,1-1 0,-1 1-1,1-1 1,-1 0-1,1 0 1,-1 1 0,1-1-1,-1 0 1,1 0 0,0 0-1,0 1 1,-1-1-1,1 0 1,0-1 0,-1-32-163,1-13-397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23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846 191 32175,'0'-9'56,"0"0"0,-1 0 0,0 0 1,0 0-1,-1 0 0,0 0 0,-1 1 1,-5-13-1,6 16-51,-1 0 1,0 1-1,-1-1 0,1 0 1,-1 1-1,0 0 1,0 0-1,0 0 0,0 1 1,-1-1-1,1 1 1,-1 0-1,0 0 0,-10-4 1,0 2-6,-1 1 1,1 0 0,-1 2-1,0-1 1,0 2 0,0 0-1,-30 3 1,23-1-1,0 2 0,0 0 0,0 2 0,1 0 0,-1 1 0,1 2 0,1 0 0,-1 2 0,2 0 0,-1 1 0,1 1 0,1 1 0,0 1 0,1 0 0,-20 22 0,15-14 0,1 2 0,1 1 0,1 0 0,2 1 0,0 1 0,2 1 0,1 1 0,-13 34 0,13-23 0,3 0-1,1 1 0,2 0 0,2 1 0,-3 75 0,9-94-3,2 0 1,0-1 0,1 1 0,1 0 0,2-1 0,0 1 0,11 28-1,-9-34 3,1 0-1,0 0 0,2-1 0,0-1 1,0 0-1,2 0 0,0-1 0,0 0 1,23 18-1,-18-19 0,0 0 0,1-1 0,1-1 0,0 0 0,0-2 0,1 0 0,36 10 1,-19-10 0,-1-1 1,1-2 0,62 2 0,-72-7 0,0-1 0,0-2 0,0-1 0,44-9 0,-53 7 0,0-1 1,0-1 0,-1 0-1,0-1 1,-1-1 0,0-1 0,24-18-1,-19 11 4,-2-1 0,0-1 0,-1-1 0,-1 0 0,-1-2 0,-1 0 0,-1 0 0,-1-1 0,-1-1 0,-1 0 0,0-1 1,8-36-1,-5 6-3,-4 1 0,-1-2 0,-3 1 1,-2-106-1,-5 134-1,0 0 0,-2 0 0,-2 0 0,0 0 0,-16-45 0,15 55 0,-2-1 0,0 2 0,-1-1 0,-1 1 0,-1 1 0,0 0 0,-1 0 0,0 1 0,-17-14 0,15 16 1,0 1-1,-1 0 1,0 2 0,-1-1-1,0 2 1,-1 0 0,1 1-1,-1 1 1,-1 1-1,1 0 1,-1 1 0,0 1-1,0 0 1,0 1 0,0 2-1,0 0 1,-19 2 0,12 1-25,0 1 1,0 1-1,1 1 1,-1 2 0,1 0-1,1 1 1,0 2-1,0 0 1,1 1-1,1 2 1,-33 24 0,-50 63-845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26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336 356 32335,'0'-2'6,"7"-27"78,-2-1 0,0-1 1,-2 1-1,-2-35 0,-1 64-84,0 0 0,0 0 0,0 0 0,0 1 1,-1-1-1,1 0 0,0 1 0,-1-1 0,1 0 1,-1 1-1,1-1 0,0 0 0,-1 1 0,1-1 1,-1 1-1,0-1 0,1 1 0,-1-1 0,1 1 1,-1-1-1,0 1 0,1-1 0,-1 1 0,-1-1 1,-25-4-1,-28 9 0,54-4 0,-8 2 0,-1 0 0,1 1 0,0 0 0,0 1 0,0 0 0,1 0 0,-1 1 0,1 0 0,0 0 0,0 1 0,1 0 0,0 0 0,0 1 0,0 0 0,1 0 0,-6 9 0,-3 5 0,2 0 0,0 1 0,1 1 0,1 0 0,-8 25 0,10-20 0,1 0 0,2 1 0,0 0 0,2 0 0,2 1 0,0-1 0,2 0 0,5 40 0,-3-56 0,1-1 0,0 0 0,0 0 0,2 0 0,-1-1 0,2 1 0,-1-1 0,2 0 0,-1-1 0,1 1 0,1-1 0,0-1 0,0 1 0,1-2 0,0 1 0,1-1 0,0 0 0,0-1 0,1 0 0,0-1 0,0 0 0,0-1 0,0 0 0,1-1 0,0 0 0,0 0 0,15 1 0,-13-3 0,0-1 0,-1 0 0,1-1 0,0-1 0,0 0 0,-1-1 0,18-4 0,-25 4 0,0-1 0,0 1 0,0-1 0,0 0 0,0-1 0,-1 0 0,1 1 0,-1-2 0,0 1 0,-1-1 0,1 1 0,-1-1 0,0 0 0,0-1 0,0 1 0,-1-1 0,4-6 0,3-12 0,-1-1 0,-2 0 0,0 0 0,-1 0 0,3-49 0,11-44 0,-17 104 0,2 0 0,-1 1 0,2-1 0,-1 1 0,2 0 0,8-13 0,-11 20 0,0 1 0,0 0 0,1 0 0,0 1 0,0-1 0,0 1 0,0 0 0,0 0 0,1 1 0,0-1 0,0 1 0,0 1 0,0-1 0,0 1 0,9-2 0,6 0 0,-1 1 0,1 1 0,33 1 0,-61 2 0,-1 0 0,0 0 0,0 1 0,1 0 0,-1 1 0,1 0 0,0 0 0,-1 0 0,2 1 0,-1 0 0,-12 9 0,1 1 0,1 1 0,-31 33 0,36-34 0,1 1 0,0 1 0,1 0 0,0 0 0,1 1 0,1 0 0,1 0 0,0 1 0,2 0 0,0 0 0,0 1 0,2-1 0,1 1 0,0 0 0,2 37 0,0-51 0,0 0 0,0 0 0,1 0 0,0 0 0,0 0 0,0-1 0,1 1 0,0 0 0,0-1 0,0 1 0,0-1 0,1 1 0,-1-1 0,1 0 0,0 0 0,1 0 0,-1-1 0,1 1 0,4 3 0,0-2 0,-1 0 0,1-1 0,0 0 0,0-1 0,0 0 0,0 0 0,1 0 0,-1-1 0,1-1 0,13 2 0,-3-1 0,-1-1 0,1 0 0,0-2 0,-1 0 0,1-1 0,23-6 0,-33 6 0,0-1 0,0-1 0,0 1 0,0-2 0,-1 1 0,0-1 0,0 0 0,0-1 0,0 0 0,-1 0 0,0 0 0,0-1 0,-1 0 0,7-11 0,-4 6 0,-2-2 0,0 1 0,-1-1 0,0 0 0,-1 0 0,0-1 0,-1 1 0,-1-1 0,2-17 0,-3 4 0,0 1 0,-2 0 0,-1 0 0,-6-35 0,5 51 0,0 0 0,-1 1 0,-1-1 0,0 0 0,-1 1 0,1 0 0,-2 0 0,0 0 0,0 1 0,-10-12 0,13 17 0,-1 0 0,0 0 0,0 0 0,0 0 0,0 1 0,0 0 0,-1-1 0,0 1 0,0 1 0,1-1 0,-2 1 0,1 0 0,0 0 0,0 1 0,-1-1 0,1 1 0,-1 0 0,1 1 0,-1-1 0,1 1 0,-1 0 0,1 0 0,-6 2 0,8-2 0,1 1 0,-1 0 0,1 0 0,-1 0 0,1 0 0,0 0 0,-1 1 0,1-1 0,0 0 0,0 1 0,0 0 0,0 0 0,0-1 0,1 1 0,-1 0 0,0 1 0,-1 1 0,0 2 0,1-1 0,-1 1 0,1 0 0,0-1 0,0 1 0,1 0 0,-1 7 0,0 7 0,1 0 0,1-1 0,4 35 0,-2-41 0,0 0-1,2-1 1,0 1 0,0-1 0,1 0-1,0 0 1,1 0 0,1 0 0,0-1-1,16 19 1,-13-17-3,2-1 0,0 0-1,0-1 1,1 0 0,0-1 0,1 0-1,0-2 1,18 10 0,-20-14 3,1 0 0,-1 0 0,1-1 0,0-1 0,0 0 0,0-1 0,0 0 0,0-1 0,0-1 0,1 0 0,21-5 0,-30 5 0,0-1 1,-1 0-1,1 0 1,0 0-1,-1-1 1,1 0-1,-1 0 1,0 0-1,0 0 1,0-1-1,-1 1 0,1-1 1,-1 0-1,0 0 1,0 0-1,0-1 1,0 1-1,-1-1 1,0 1-1,0-1 1,0 0-1,0 0 1,-1 0-1,1-6 0,3-13 6,-2-1 0,-1 0 0,-1-43-1,-2 44-7,1-106 2,-1 117 0,-1 12 0,-2 11 0,-1 27 0,2 1 0,2-1 0,2 39 0,1-10 0,-2-53 0,0-1 0,1 1 0,1 0 0,0 0 0,1-1 0,0 1 0,8 18 0,-9-26 0,1 0 0,-1 0 0,1-1 0,0 1 0,0-1 0,1 0 0,-1 1 0,1-2 0,0 1 0,0 0 0,0-1 0,0 1 0,1-1 0,-1-1 0,1 1 0,0-1 0,0 1 0,0-1 0,0-1 0,10 3 0,-6-2 0,0 0 0,0-1 0,0-1 0,0 1 0,0-1 0,0-1 0,-1 0 0,1 0 0,0-1 0,8-2 0,-12 2 0,-1 0 0,1 0 0,-1 0 0,0-1 0,0 1 0,0-1 0,-1 0 0,1 0 0,-1-1 0,1 1 0,-1-1 0,0 1 0,0-1 0,-1 0 0,1 0 0,-1-1 0,0 1 0,0 0 0,3-10 0,-1-3 0,0 0 0,-1 0 0,-1-1 0,1-27 0,-7-71 0,3 99 0,-13-80 0,8 60 0,8 62 0,-3 49 0,-1-17 0,2-47 0,6 127 0,-5-122 0,2-1 0,0 1 0,0-1 0,2 1 0,0-1 0,0-1 0,9 16 0,-11-24 0,0-1 0,0 0 0,0 0 0,1-1 0,-1 1 0,1-1 0,0 1 0,0-1 0,0 0 0,1-1 0,-1 1 0,1-1 0,-1 0 0,1 0 0,6 2 0,-8-4 0,-1 1 0,1 0 0,0-1 0,0 1 0,0-1 0,0 0 0,0 0 0,0 0 0,-1 0 0,1-1 0,0 1 0,0-1 0,0 1 0,0-1 0,-1 0 0,1 0 0,0-1 0,-1 1 0,1 0 0,-1-1 0,1 0 0,-1 1 0,0-1 0,0 0 0,0 0 0,0 0 0,3-4 0,2-6 0,-1 1 0,0-1 0,-1 0 0,0 0 0,-1-1 0,4-14 0,11-84 0,-9 43 0,-6 44 0,1 0 0,1 0 0,1 1 0,17-39 0,-23 60 0,0 0 0,1-1 0,-1 1 0,0 0 0,0 1 0,1-1 0,-1 0 0,1 0 0,0 1 0,0-1 0,-1 1 0,1-1 0,0 1 0,3-2 0,-4 3 0,0-1 0,0 1 0,1 0 0,-1 0 0,0-1 0,1 1 0,-1 0 0,0 0 0,0 0 0,1 0 0,-1 1 0,0-1 0,1 0 0,-1 1 0,0-1 0,0 0 0,0 1 0,1-1 0,0 2 0,2 0 0,-1 1 0,1 0 0,-1 0 0,1 1 0,-1-1 0,0 1 0,-1 0 0,1-1 0,-1 1 0,1 0 0,-1 0 0,2 7 0,6 17 0,-2 0 0,0 1 0,-2-1 0,3 38 0,-3 123 0,6-207 0,46-117 0,-36 76 0,4 1 0,2 1 0,54-82 0,-81 138 0,-1 0 0,1-1 0,0 1 0,0 0 0,0 0 0,0 0 0,0 0 0,0 0 0,0 0 0,0 1 0,0-1 0,1 0 0,-1 0 0,2 0 0,-2 1 0,-1 0 0,0 0 0,1 0 0,-1 0 0,1 0 0,-1 1 0,0-1 0,1 0 0,-1 0 0,0 0 0,1 0 0,-1 1 0,0-1 0,1 0 0,-1 0 0,0 1 0,1-1 0,-1 0 0,0 1 0,0-1 0,1 0 0,-1 1 0,0-1 0,0 0 0,0 1 0,0-1 0,1 1 0,-1-1 0,0 0 0,0 1 0,3 40 0,-3-37 0,-1 73 0,-2-41 0,3 1 0,1-1 0,2 0 0,7 37 0,-9-67 0,0 0 0,1 0 0,0 0 0,0-1 0,0 1 0,0-1 0,1 0 0,0 0 0,1 0 0,-1 0 0,1 0 0,0 0 0,0-1 0,0 0 0,0 0 0,1 0 0,0 0 0,0-1 0,0 0 0,0 0 0,0 0 0,1-1 0,-1 0 0,1 0 0,-1 0 0,1 0 0,0-1 0,0 0 0,0 0 0,7-1 0,-6 1 0,-1 0 0,0-1 0,1 0 0,-1-1 0,1 0 0,-1 1 0,0-2 0,1 1 0,-1-1 0,8-3 0,-10 2 0,1 0 0,-1 0 0,0 0 0,0-1 0,0 1 0,-1-1 0,1 0 0,-1 0 0,0 0 0,0-1 0,-1 1 0,1-1 0,2-7 0,3-6 0,-2-1 0,0 1 0,-1-1 0,-1 0 0,3-38 0,-3-104 0,-4 73 0,10-224 0,-23 411 0,-8 119 0,20 33 0,1-239 0,0-1 0,1 1 0,0 0 0,1-1 0,1 0 0,-1 1 0,6 12 0,-5-18 0,0 0 0,0-1 0,0 1 0,1-1 0,0 0 0,0 0 0,0 0 0,0-1 0,1 1 0,0-1 0,0 0 0,0-1 0,0 1 0,12 5 0,-1-4 0,0 0 0,0 0 0,0-2 0,0 0 0,1-1 0,0 0 0,-1-1 0,26-3 0,-20 2 0,-11 0 0,-1 0 0,1-1 0,-1 0 0,1-1 0,-1 0 0,0-1 0,1 0 0,-1 0 0,17-9 0,-20 8 0,-1-1 0,0 1 0,0-1 0,-1 0 0,1 0 0,-1 0 0,0-1 0,-1 0 0,1 0 0,-1 0 0,0 0 0,-1-1 0,1 0 0,-1 0 0,2-8 0,0-2 0,-1 0 0,-1 0 0,0 0 0,-1 0 0,-1-1 0,-1 1 0,-1-1 0,0 1 0,-1 0 0,-1 0 0,0-1 0,-1 2 0,-1-1 0,-1 0 0,0 1 0,-17-29 0,21 42 0,0-1 0,-1 1 0,1 0 0,-1 0 0,0 1 0,0-1 0,0 1 0,0-1 0,0 1 0,0 0 0,-1 0 0,-4-2 0,6 3 0,0 1 0,1-1 0,-1 1 0,1 0 0,-1 0 0,0-1 0,1 1 0,-1 0 0,0 1 0,1-1 0,-1 0 0,0 0 0,1 1 0,-1-1 0,1 0 0,-1 1 0,1 0 0,-1-1 0,1 1 0,-1 0 0,1 0 0,-1 0 0,1 0 0,0 0 0,0 0 0,0 0 0,-1 0 0,1 1 0,0-1 0,0 0 0,-1 3 0,-2 3 0,1 0 0,0 1 0,0-1 0,0 1 0,1-1 0,0 1 0,1 0 0,-1 10 0,-1 69 0,3-69 0,0-6 0,1 1 0,0-1 0,1 1 0,0-1 0,1 0 0,1 0 0,0 0 0,0 0 0,1-1 0,1 1 0,0-1 0,7 10 0,-8-14 0,0-1 0,0 0 0,1 0 0,-1 0 0,2-1 0,-1 1 0,0-1 0,1-1 0,0 0 0,0 0 0,0 0 0,1-1 0,-1 1 0,1-2 0,0 1 0,0-1 0,0-1 0,0 1 0,12-1 0,-10 0 0,35-3 0,-42 1 0,0 0 0,0 0 0,0 0 0,-1 0 0,1 0 0,-1 0 0,1-1 0,-1 0 0,1 1 0,-1-1 0,0 0 0,0 0 0,0 0 0,2-3 0,12-20 0,-1 0 0,-1-1 0,-1-1 0,-1 0 0,12-45 0,2 0 0,-21 59 0,0-3 0,1-1 0,1 1 0,1 1 0,0-1 0,1 1 0,1 1 0,20-25 0,-29 37 0,1 1 0,-1-1 0,1 0 0,0 1 0,0 0 0,0-1 0,0 1 0,0 0 0,0 0 0,0 0 0,1 0 0,-1 0 0,0 1 0,0-1 0,1 1 0,-1-1 0,0 1 0,1 0 0,-1 0 0,0 0 0,1 0 0,-1 0 0,0 0 0,1 1 0,-1-1 0,0 1 0,1 0 0,-1 0 0,0 0 0,0 0 0,0 0 0,0 0 0,0 0 0,0 1 0,0-1 0,0 1 0,-1-1 0,1 1 0,0 0 0,-1 0 0,1 0 0,-1 0 0,0 0 0,0 0 0,0 0 0,0 0 0,0 0 0,0 0 0,0 1 0,0 4 0,5 18 0,-2 1 0,0 0 0,-1 46 0,-3-50 0,1 0 0,0-1 0,2 0 0,0 1 0,2-1 0,0 0 0,10 23 0,-13-38 0,1-1 0,0 0 0,0 1 0,1-1 0,0-1 0,-1 1 0,2 0 0,-1-1 0,0 0 0,1 0 0,0 0 0,0-1 0,0 1 0,0-1 0,1 0 0,-1-1 0,1 1 0,9 2 0,4-1 0,0-1 0,0-1 0,0 0 0,29-2 0,-39 0 0,-6 0 0,0 0 0,1 0 0,-1 0 1,1-1-1,-1 1 0,0-1 0,0 0 0,1 0 0,-1 0 0,0 0 0,0-1 1,0 1-1,0-1 0,0 0 0,0 0 0,-1 0 0,1 0 0,-1 0 0,1 0 1,3-6-1,-3 3-5,0-1 0,0 1 1,-1-1-1,0 0 0,0 1 1,0-1-1,-1 0 0,0 0 1,0-1-1,0 1 0,-1-8 1,-2-39-818,-12-2-2753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27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32591,'52'2'96,"31"1"-64,31 2-16,5-5 16,-6 0-32,-16 0 0,-28 0 0,-25 0-64,-22 0-1233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4:29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1 733 31999,'-1'-59'378,"4"-72"-20,-3 125-356,1 0 1,1 0-1,-1 0 1,1 0-1,0 0 1,0 1-1,1-1 0,0 1 1,0-1-1,0 1 1,0 0-1,1 0 1,5-6-1,-6 9-2,0-1 0,-1 1 0,1 0 0,0 0 0,0 0 0,0 0 0,0 0-1,1 1 1,-1-1 0,0 1 0,1 0 0,-1 0 0,0 0 0,1 0 0,0 1 0,-1 0 0,1-1 0,-1 1-1,1 1 1,-1-1 0,1 0 0,-1 1 0,6 1 0,-5 0 0,-1-1 0,0 1 0,0 0 0,0 0 0,0 0 0,0 0 0,0 0 0,-1 1 0,1-1 0,-1 1 0,1 0 0,-1 0 0,0 0 0,0 0 0,0 0 0,-1 0 0,1 1 0,1 3 0,2 7 0,-1 1 0,0-1 0,2 17 0,0 23 0,-2 1 0,-5 73 0,-1-42 0,4-54 0,4-50 0,9-31 0,29-57 0,-19 41 0,3 1 0,50-82 0,-75 142 0,0 0 0,0 0 0,0 1 0,0-1 0,0 1 0,1 0 0,5-4 0,-8 6 0,0 0 0,0 1 0,-1-1 0,1 1 0,0-1 0,0 1 0,0 0 0,0-1 0,0 1 0,0 0 0,0 0 0,0 0 0,0 0 0,0 0 0,1 0 0,-1 0 0,0 0 0,0 0 0,0 0 0,0 1 0,0-1 0,0 0 0,0 1 0,0-1 0,-1 1 0,1-1 0,0 1 0,0-1 0,0 1 0,0-1 0,0 1 0,-1 0 0,1 0 0,0-1 0,-1 1 0,1 0 0,-1 0 0,1 0 0,-1 0 0,1 0 0,0 1 0,6 13 0,-1 0 0,0 0 0,-1 0 0,-1 1 0,-1-1 0,3 20 0,5 105 0,-9-104 0,0 87 0,2-120 0,1-11 0,22-106 0,24-76 0,-43 165 0,2 0 0,0 1 0,1 1 0,2-1 0,0 2 0,23-28 0,-36 49 0,1 0 0,0 0 0,0 0 0,-1 0 0,1 0 0,0 1 0,0-1 0,0 0 0,0 1 0,0-1 0,0 0 0,0 1 0,0 0 0,0-1 0,0 1 0,2-1 0,-2 1 0,-1 0 0,1 0 0,-1 1 0,1-1 0,-1 0 0,1 0 0,-1 0 0,1 1 0,-1-1 0,1 0 0,-1 0 0,0 1 0,1-1 0,-1 0 0,1 1 0,-1-1 0,0 1 0,1-1 0,-1 0 0,0 1 0,1-1 0,-1 1 0,0-1 0,0 1 0,9 38 0,-9-39 0,4 198 0,-5-127 0,1-67 0,0 1 0,0-1 0,1 0 0,-1 0 0,1 1 0,0-1 0,0 0 0,1 0 0,-1 0 0,1 0 0,0 0 0,3 5 0,-3-7 0,0 1 0,0-1 0,0 0 0,0 0 0,1 0 0,-1-1 0,1 1 0,-1 0 0,1-1 0,0 0 0,-1 1 0,1-1 0,0 0 0,0-1 0,0 1 0,0 0 0,5 0 0,2 0 0,1 0 0,-1-1 0,0 0 0,1-1 0,13-2 0,-20 2 0,0 0 0,1 0 0,-1-1 0,0 0 0,0 0 0,0 0 0,0 0 0,-1 0 0,1-1 0,0 0 0,-1 1 0,0-1 0,0-1 0,5-4 0,5-11 0,-1 0 0,-1 0 0,0-1 0,-2-1 0,9-27 0,27-113 0,-23 74 0,-10 41 0,-12 46 0,0 0 0,0 0 0,0-1 0,0 1 0,0 0 0,0 0 0,0 0 0,0 0 0,0 0 0,0-1 0,0 1 0,0 0 0,0 0 0,0 0 0,0 0 0,0 0 0,0-1 0,0 1 0,-1 0 0,1 0 0,0 0 0,0 0 0,0 0 0,0 0 0,0-1 0,0 1 0,0 0 0,0 0 0,0 0 0,-1 0 0,1 0 0,0 0 0,0 0 0,0 0 0,0 0 0,0 0 0,-1-1 0,1 1 0,0 0 0,0 0 0,0 0 0,0 0 0,0 0 0,-1 0 0,1 0 0,0 0 0,0 0 0,0 0 0,0 0 0,0 0 0,-1 0 0,1 0 0,0 1 0,0-1 0,0 0 0,0 0 0,0 0 0,-1 0 0,-8 5 0,-2 4 0,1 0 0,0 1 0,0 0 0,1 0 0,0 1 0,1 0 0,1 1 0,-1 0 0,2 0 0,-9 22 0,7-14 0,2-1 0,0 2 0,2-1 0,0 0 0,1 1 0,0 34 0,3-49 0,0 0 0,0 0 0,1 0 0,0 0 0,0-1 0,0 1 0,1 0 0,0-1 0,0 1 0,0-1 0,1 1 0,0-1 0,0 0 0,7 9 0,-5-9 0,0-1 0,1 1 0,-1-1 0,1 0 0,0 0 0,0 0 0,0-1 0,1 0 0,-1 0 0,1-1 0,0 0 0,7 2 0,11 1 0,1-2 0,-1 0 0,0-2 0,45-3 0,-64 2 0,-1-1 0,0 0 0,0 0 0,1-1 0,-1 0 0,0 1 0,0-2 0,-1 1 0,1 0 0,0-1 0,-1 0 0,0 0 0,1 0 0,-1-1 0,0 0 0,-1 1 0,1-1 0,-1 0 0,0-1 0,0 1 0,0-1 0,0 1 0,-1-1 0,1 0 0,-1 0 0,-1 0 0,1 0 0,0-6 0,2-5 0,-1 0 0,-1-1 0,-1 1 0,0 0 0,-1 0 0,-1-1 0,-1 1 0,-4-20 0,3 22 0,-1 1 0,-1 0 0,0-1 0,-1 2 0,0-1 0,-1 1 0,-1 0 0,0 0 0,0 1 0,-19-19 0,19 21 0,-1 1 0,0 0 0,-1 0 0,1 1 0,-1 1 0,-1 0 0,1 0 0,-1 1 0,0 0 0,0 1 0,-1 0 0,1 1 0,-15-3 0,22 5 0,0 1 0,0-1 0,0 1 0,0 0 0,0 0 0,0 1 0,0-1 0,0 1 0,0-1 0,0 1 0,0 1 0,0-1 0,0 0 0,-5 4 0,6-3 0,1 1 0,0-1 0,-1 0 0,1 1 0,0 0 0,0-1 0,1 1 0,-1 0 0,1 0 0,-1 0 0,1 0 0,0 0 0,0 0 0,0 1 0,0-1 0,1 0 0,-1 7 0,-1 5 0,1 0 0,0 0 0,2 0 0,-1 0 0,2 0 0,0 0 0,5 20 0,-4-25 0,1 0-1,0 0 1,1-1 0,0 1-1,1-1 1,0 0-1,0 0 1,0-1-1,1 1 1,1-2-1,9 10 1,-6-9-3,0 1 0,0-1 0,1-1 0,0 0 0,0-1 0,1 0 0,0-1 0,22 6-1,-11-5 5,0-2-1,1-1 0,48 1 0,-67-4 1,-1-1-1,0 1 1,1-1-1,-1 0 1,0-1 0,0 1-1,1-1 1,-1 0 0,-1 0-1,1 0 1,0-1-1,0 0 1,-1 0 0,0 0-1,0 0 1,0-1-1,0 1 1,5-7 0,3-6 5,0 0 0,-2-1 0,16-30 0,14-24-10,-36 65 4,1 0 0,0 1 0,1-1 0,-1 1 0,1 0 0,0 1 0,0-1 0,0 1 0,1 0 0,0 1 0,8-4 0,-13 6 0,1 0 0,0 0 0,0 1 0,0-1 0,0 0 0,0 1 0,-1 0 0,1 0 0,0 0 0,0 0 0,0 0 0,0 0 0,0 1 0,0 0 0,0-1 0,0 1 0,-1 0 0,1 0 0,0 1 0,-1-1 0,1 1 0,-1-1 0,1 1 0,-1 0 0,0 0 0,1 0 0,-1 0 0,0 0 0,0 0 0,1 3 0,-2-5 0,-1 1 0,1-1 0,-1 0 0,0 1 0,1-1 0,-1 0 0,0 1 0,1-1 0,-1 1 0,0-1 0,1 0 0,-1 1 0,0-1 0,0 1 0,1-1 0,-1 1 0,0-1 0,0 1 0,0-1 0,0 1 0,0-1 0,0 1 0,0-1 0,0 1 0,0 0 0,0-1 0,0 1 0,0-1 0,0 1 0,0-1 0,0 1 0,0-1 0,-1 1 0,1-1 0,0 1 0,0-1 0,-1 0 0,1 1 0,0-1 0,-1 1 0,1-1 0,0 0 0,-1 1 0,1-1 0,0 1 0,-1-1 0,1 0 0,-1 0 0,0 1 0,-27 1 0,21-2 0,-4 0 0,-1-1 0,1 2 0,-1-1 0,-12 3 0,20-2 0,0 1 0,0-1 0,0 1 0,0-1 0,0 1 0,0 0 0,0 0 0,1 1 0,-1-1 0,1 1 0,-6 6 0,1 0 0,1 0 0,0 1 0,1 1 0,0-1 0,1 1 0,0 0 0,0 0 0,1 0 0,1 1 0,0-1 0,0 1 0,2 0 0,-1 0 0,1 0 0,2 21 0,-2-28 0,2 0 0,-1 0 0,0-1 0,1 1 0,0 0 0,0-1 0,0 1 0,1-1 0,-1 1 0,1-1 0,0 0 0,1 0 0,-1 0 0,1 0 0,-1 0 0,1 0 0,0-1 0,1 1 0,-1-1 0,1 0 0,-1 0 0,1 0 0,0 0 0,0-1 0,0 0 0,0 0 0,9 4 0,4-1 0,0-1 0,0 0 0,0-2 0,0 1 0,1-2 0,22-1 0,-38 0 0,1 0 0,-1-1 0,0 1 0,1-1 0,-1 1 0,1-1 0,-1 0 0,0 0 0,0 0 0,0 0 0,1-1 0,-1 1 0,0-1 0,0 1 0,-1-1 0,1 1 0,0-1 0,0 0 0,-1 0 0,1 0 0,-1 0 0,0 0 0,0 0 0,0-1 0,0 1 0,0 0 0,1-4 0,2-5 0,-1 0 0,-1-1 0,0 1 0,1-19 0,-1-267 0,-1 14 0,11 196 0,-9 145 0,-4 51 0,2 114 0,1-178 0,3-1 0,19 85 0,-21-117 0,1 1 0,1-1 0,-1 0 0,2 0 0,0-1 0,7 11 0,-9-17 0,-1-1 0,1 1 0,0-1 0,0 0 0,0 0 0,1 0 0,-1-1 0,1 1 0,0-1 0,0 0 0,0-1 0,1 1 0,-1-1 0,0 0 0,9 2 0,-1-1 0,0-1 0,1 0 0,0-1 0,-1-1 0,1 0 0,0 0 0,0-2 0,17-3 0,-21 2 0,0 0 0,0 0 0,0-1 0,-1-1 0,0 1 0,1-1 0,-2-1 0,1 0 0,-1 0 0,0-1 0,11-11 0,-9 7 0,-2 0 0,1-1 0,-2 0 0,1 0 0,-2 0 0,0-1 0,0 0 0,-1 0 0,-1 0 0,0-1 0,3-18 0,-2-6 0,-2 0 0,-3-76 0,0 100 0,-1 0 0,-1 0 0,0 0 0,-5-15 0,6 26 0,1 1 0,-1-1 0,0 1 0,0-1 0,0 1 0,0-1 0,0 1 0,-1 0 0,1 0 0,-1-1 0,1 1 0,-1 0 0,0 0 0,0 0 0,0 1 0,0-1 0,0 0 0,0 1 0,0-1 0,-1 1 0,1 0 0,-1 0 0,1 0 0,-1 0 0,1 0 0,-1 1 0,1-1 0,-5 0 0,5 1 0,1 1 0,-1-1 0,0 1 0,0-1 0,0 1 0,0-1 0,1 1 0,-1 0 0,0 0 0,1 0 0,-1 0 0,1 0 0,-1 0 0,1 0 0,-1 1 0,1-1 0,0 0 0,0 1 0,-1-1 0,1 1 0,0 0 0,1-1 0,-1 1 0,0 0 0,0-1 0,1 1 0,-1 0 0,0 3 0,-2 7 0,1 0 0,0-1 0,0 18 0,2-24 0,-2 24 0,1-1 0,2 1 0,1 0 0,1-1 0,1 1 0,8 27 0,-9-47 0,0 0 0,0 0 0,0-1 0,1 1 0,1-1 0,-1 0 0,1 0 0,1 0 0,-1-1 0,1 0 0,1 0 0,-1 0 0,1-1 0,0 0 0,1-1 0,-1 1 0,1-1 0,0-1 0,1 1 0,-1-1 0,1-1 0,13 4 0,-11-4 0,0-2 0,1 1 0,-1-1 0,14-1 0,-16 0 0,-8 0-10,-1 0 0,1 0 0,-1 0 1,1-1-1,0 1 0,-1 0 0,1 0 0,-1 0 0,1 0 0,-1-1 0,1 1 1,0 0-1,-1 0 0,1-1 0,-1 1 0,0-1 0,1 1 0,-1 0 1,1-1-1,-1 1 0,1-1 0,-1 1 0,0-1 0,1 1 0,-1-1 0,0 1 1,0-1-1,1 1 0,-1-1 0,0 1 0,0-1 0,0 0 0,0 1 1,0-1-1,0 1 0,0-1 0,0 0 0,0 1 0,0-1 0,0 1 0,0-1 1,0 1-1,0-1 0,0 0 0,-1 0 0,1-5-486,0-21-3996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33.92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78 66 32463,'0'-49'227,"0"32"-169,0 30-39,0 845-19,-26-1184 0,0 17 0,25 281 0,0-6-13,4-36-1,-2 66 14,-1 0 0,1 0-1,0 0 1,0 1 0,1-1 0,-1 0-1,1 1 1,0-1 0,0 1 0,0 0-1,0-1 1,0 1 0,1 0-1,-1 0 1,1 1 0,0-1 0,4-3-1,-1 2 1,0 1 0,0-1 0,0 1 0,0 1 0,1-1 0,-1 1 0,1 0 0,0 0 0,9-1 0,-6 2 0,-1 0 0,1 1 0,0 0 0,0 0 0,-1 1 0,1 0 0,0 0 0,-1 1 0,1 1 0,-1 0 0,0 0 0,0 1 0,0 0 0,10 6 0,-13-4 0,1 0 0,-2 0 0,1 0 0,-1 1 0,0 0 0,0 0 0,-1 0 0,0 0 0,0 1 0,-1 0 0,0 0 0,0 0 0,-1 0 0,0 0 0,0 0 0,-1 1 0,0 11 0,0-8 0,-1 0 0,0 0 0,-1 0 0,0 0 0,-1 0 0,0 0 0,-1 0 0,0-1 0,-1 1 0,-1-1 0,-10 20 0,3-14 0,-1 0 0,0-1 0,-1 0 0,-1-1 0,-1 0 0,-30 21 0,31-25 0,0-1 0,-1-1 0,-1 0 0,0-1 0,0 0 0,0-2 0,-1 0 0,-18 3 0,35-8 0,0-1 0,0 0 0,-1 1 0,1-1 0,0 0 0,0 0 0,0 0 0,0 0 0,0 0 0,0 0 0,0 0 0,0 0 0,0-1 0,0 1 0,0 0 0,0-1 0,-2 0 0,2 0 0,1 0 0,-1-1 0,1 1 0,-1 0 0,1 0 0,0-1 0,0 1 0,-1 0 0,1-1 0,0 1 0,0 0 0,0-1 0,1-1 0,-1 0-1,0-1 0,0 0 1,1 1-1,-1-1 0,1 1 0,0 0 1,0-1-1,0 1 0,1 0 0,-1-1 1,1 1-1,0 0 0,0 0 0,0 0 0,0 0 1,4-3-1,-1 2 1,0-1 1,0 1-1,1 0 1,-1 1-1,1 0 0,0 0 1,0 0-1,9-3 1,3 1 0,1 0 1,0 1-1,1 1 1,-1 1-1,26 1 1,-35 0-2,1 2 0,-1-1 0,0 1 0,15 4 0,-21-4 0,0 1 0,0 0 0,0-1 0,0 1 0,0 0 0,-1 1 0,1-1 0,-1 1 0,0 0 0,0-1 0,0 1 0,0 1 0,3 3 0,6 12 0,-1 0 0,-1 0 0,-1 1 0,-1 1 0,-1-1 0,9 39 0,-12-39 0,1-1-1,1 1 1,0-2-1,2 1 0,0-1 1,1 0-1,1 0 0,15 19 1,-24-35-29,0-1 0,0 1 0,0-1 0,0 0 0,0 0 0,1 0 0,-1 0 0,0 0 1,1 0-1,-1 0 0,1 0 0,-1 0 0,1-1 0,-1 1 0,1-1 0,0 1 0,2 0 0,10-1-1350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34.31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288 89 30590,'3'-6'317,"-1"2"-199,0 0 0,0 0 0,0-1 0,-1 1 0,0-1 0,1 1 0,-1-1 0,-1 1-1,1-1 1,-1 1 0,0-1 0,0 0 0,0 1 0,-2-7 0,1 10-116,0 0 0,0 0 0,-1 0-1,1 0 1,0 1 0,-1-1 0,1 0 0,-1 1-1,1-1 1,-1 1 0,1-1 0,-1 1 0,1 0-1,-1-1 1,1 1 0,-1 0 0,1 0 0,-1 0-1,0 0 1,1 1 0,-1-1 0,-1 1 0,-6-1 2,-7 0-2,1 0 0,0 1 0,-1 1 0,1 0 0,0 1 0,-25 9 0,33-9-2,-1 0 0,1 1 0,0 0 0,1 1 0,-1-1 0,1 2-1,0-1 1,0 0 0,0 1 0,1 0 0,0 0 0,0 1 0,0 0 0,-6 13 0,6-10 0,0 2 0,1-1 0,0 0 0,1 1 0,1 0 0,-1 0 0,1 13 0,1-17 0,1 1 0,0 0 0,0-1 0,1 1 0,0 0 0,0-1 0,1 1 0,1-1 0,-1 1 0,7 12 0,-2-10 0,0 0 0,1 0 0,0-1 0,1-1 0,0 1 0,0-1 0,18 12 0,84 51 0,-74-51 0,36 28 0,-69-45 0,0-1 0,0 1 0,-1 0 0,1 0 0,-1 0 0,0 0 0,0 0 0,4 9 0,-6-11 0,0 0 0,0 0 0,-1 0 0,1 1 0,0-1 0,-1 0 0,0 1 0,1-1 0,-1 0 0,0 1 0,0-1 0,0 0 0,-1 1 0,1-1 0,0 0 0,-1 1 0,0-1 0,1 0 0,-1 0 0,0 1 0,0-1 0,-2 2 0,-1 1 0,-1 0 0,-1 0 0,1 0 0,0-1 0,-1 0 0,0 0 0,0 0 0,0-1 0,-1 0 0,-7 3 0,-8 2 0,-42 11 0,27-13 25,35-6-68,0 1 1,0-1 0,0 0-1,-1 0 1,1 0-1,0 0 1,0 0 0,0 0-1,0-1 1,-1 1 0,1-1-1,0 1 1,0-1-1,-2-1 1,-1-13-1796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34.8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186 199 32367,'-1'-11'112,"-3"-29"89,4 38-197,0 1 0,0 0 0,-1-1 0,1 1 0,0-1-1,-1 1 1,0 0 0,1-1 0,-1 1 0,0 0 0,1-1 0,-1 1 0,0 0 0,0 0 0,0 0 0,0 0 0,0 0 0,0 0 0,0 0 0,-1 0 0,-1-1 0,2 2-4,0 1 0,1-1 0,-1 0 0,0 1 0,0-1 0,1 1 0,-1-1 0,0 1 0,1 0 0,-1-1 0,1 1 0,-1-1 0,0 1 0,1 0 0,-1 0 0,1-1 0,0 1 0,-1 0 0,1 0 0,0-1 0,-1 1 0,1 0 0,0 0 0,0 0 0,0 0 0,0 1 0,-2 2 0,-35 124 0,-27 174 0,37-160 0,20-110 0,2 0 0,-3 55 0,8-88 0,0 1 0,0 0 0,0 0 0,1 0 0,-1 0 0,0 0 0,0-1 0,0 1 0,0 0 0,0 0 0,0 0 0,0 0 0,0 0 0,0 0 0,0 0 0,1-1 0,-1 1 0,0 0 0,0 0 0,0 0 0,0 0 0,0 0 0,0 0 0,1 0 0,-1 0 0,0 0 0,0 0 0,0 0 0,0 0 0,0 0 0,1 0 0,-1 0 0,0 0 0,0 0 0,0 0 0,0 0 0,0 0 0,1 0 0,-1 0 0,0 0 0,0 0 0,0 0 0,0 0 0,0 0 0,1 0 0,-1 1 0,0-1 0,0 0 0,0 0 0,0 0 0,0 0 0,0 0 0,0 0 0,0 0 0,0 1 0,1-1 0,-1 0 0,0 0 0,0 0 0,0 0 0,9-14 0,13-27 0,-2-1 0,-3-1 0,21-74 0,21-144 0,-41 176 0,-7 29 0,31-117 0,-42 171 0,1 0 0,-1 0 0,1 0 0,0 0 0,0 0 0,-1 0 0,1 0 0,1 0 0,-1 0 0,0 0 0,0 1 0,1-1 0,-1 0 0,1 1 0,2-3 0,-3 4 0,-1 0 0,1 0 0,-1 0 0,1 0 0,-1 0 0,1 0 0,-1 0 0,1 0 0,-1 0 0,1 0 0,-1 0 0,1 0 0,-1 0 0,1 0 0,-1 1 0,1-1 0,-1 0 0,1 0 0,-1 1 0,1-1 0,-1 0 0,0 1 0,1-1 0,0 1 0,13 21 0,35 93 0,63 232 0,-101-311-20,-2-1 1,-2 2-1,-1-1 0,1 41 0,-7-77-14,0 1-1,-1-1 0,1 0 1,0 1-1,0-1 0,-1 0 1,1 1-1,0-1 0,0 0 1,-1 0-1,1 1 0,0-1 1,-1 0-1,1 0 0,0 1 1,-1-1-1,1 0 0,0 0 1,-1 0-1,1 0 0,-1 0 1,1 1-1,0-1 0,-1 0 1,1 0-1,-1 0 0,1 0 1,0 0-1,-1 0 0,1 0 1,0-1-1,-1 1 0,1 0 1,-1 0-1,1 0 0,-1 0 1,-16-5-5217,3-2-3271,-9-9-9091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35.18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50 58 30222,'-33'-10'1473,"19"5"-849,11 0-240,17 2-368,33 1-16,17-3 16,13 0-16,-8-5 0,-13 5 0,-15 2-160,-21-1-1905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35.9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24 242 31566,'-23'0'836,"66"0"-674,64-3-111,109-18-1,107-32-18,-83 13-26,804-62 8,-771 83-12,-150 15-98,-142 10-843,-18 6-731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24.56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106 639 29806,'-6'4'220,"0"-1"1,1 1-1,0 0 1,0 0 0,0 1-1,1-1 1,-1 1-1,1 0 1,0 0 0,1 1-1,-1-1 1,-4 11-1,-3 8-237,-14 40 0,24-61 17,0 0 1,0 0-1,0 1 0,0-1 0,1 0 1,0 0-1,-1 0 0,1 5 1,23-10 41,-12-4-38,1 1 1,-1-2-1,0 1 0,0-2 0,-1 1 0,0-1 1,13-13-1,60-74 0,-53 57-3,-2-2 0,-2-2 0,-2 0 0,-1-1 0,-3-2 0,-1 0 0,-3-1 1,-1 0-1,-3-2 0,-1 1 0,4-58 0,-13 39-1,-3 65 0,1 1 0,0-1 0,0 0 0,-1 1 0,1-1 0,0 1 0,-1-1 0,1 0 0,-1 1 0,1-1 0,-1 1 0,1-1 0,-1 1 0,1 0 0,-1-1 0,0 1 0,1-1 0,-1 1 0,0 0 0,1 0 0,-1-1 0,0 1 0,1 0 0,-1 0 0,0 0 0,1 0 0,-1 0 0,0 0 0,1 0 0,-1 0 0,0 0 0,-1 0 0,-28 2 0,27-2 0,-2 1 0,1-1 0,0 1 0,0 0 0,0 0 0,0 1 0,0-1 0,0 1 0,0 0 0,1 0 0,-1 0 0,1 1 0,-1-1 0,1 1 0,-6 5 0,5-3 0,0 1 0,0-1 0,0 1 0,1 0 0,0 0 0,0 0 0,0 1 0,-2 9 0,0 3 0,2 2 0,0-1 0,1 0 0,1 0 0,1 28 0,2-35 0,-1 0 0,2 0 0,0 1 0,0-2 0,1 1 0,1 0 0,0-1 0,10 19 0,9 7 0,35 45 0,-38-57 0,-2 2 0,-1 0 0,24 48 0,-38-63 0,0 0 0,0 0 0,-2 0 0,0 0 0,0 0 0,-1 0 0,-1 23 0,0-32 0,0-1 0,-1 0 0,1 1 0,-1-1 0,1 0 0,-1 1 0,0-1 0,0 0 0,-1 0 0,1 0 0,-1 0 0,1 0 0,-1 0 0,0 0 0,0-1 0,0 1 0,0 0 0,-4 2 0,1-1 0,-1 0 0,1-1 0,-1 1 0,0-1 0,0 0 0,-1-1 0,1 1 0,-11 2 0,-7-1 0,0 0 0,0-2 0,0-1 0,-26-1 0,45-1 0,-1 0 0,1 0 0,0 0 0,-1-1 0,1 0-1,0 0 1,0 0 0,0 0 0,0-1 0,1 0 0,-1 0 0,1 0 0,-1-1 0,1 0 0,0 1 0,0-1 0,1-1-1,-1 1 1,1 0 0,0-1 0,0 0 0,1 0 0,-1 0 0,1 0 0,0 0 0,0 0 0,1 0 0,-1-1 0,1 1-1,1-1 1,-1-7 0,17 15-26,10 5 24,-9-1 1,0-1 1,0-1 0,1-1 0,32 2 0,-38-5 0,101-5 0,-99 4 0,0-2 0,-1 0 0,1-1 0,-1 0 0,0-1 0,15-8 0,-13 5 1,0-1 0,-1 0-1,0-1 1,0-1 0,-1 0 0,-1-1 0,0-1-1,0 0 1,17-26 0,-23 29-1,0 0 1,0-1-1,-1 1 1,-1-1-1,0-1 1,0 1-1,-1 0 1,0-1-1,-1 1 1,-1-1-1,0 0 1,0 0-1,-1 0 1,-1 1-1,-2-15 1,2 24-1,0-1 0,0 1-1,-1 0 1,1 0 0,-1 0 0,1 0 0,-1 0-1,0 0 1,0 1 0,1-1 0,-1 0 0,-1 1 0,1-1-1,0 1 1,0 0 0,0 0 0,-1 0 0,1 0-1,-1 0 1,1 1 0,-1-1 0,1 1 0,-1-1 0,-3 1-1,-1-1 0,-1 0 0,1 0 0,0 1 0,-1 0 0,1 0 0,0 1 0,-13 3 0,17-3 1,0 1-1,0-1 1,0 1 0,0 0 0,1 0 0,-1 0 0,1 0 0,-1 1-1,1-1 1,0 1 0,0-1 0,0 1 0,0 0 0,1 0 0,-1 0 0,1 0-1,-1 0 1,1 0 0,0 0 0,0 0 0,0 5 0,-2 9 0,0-1 0,1 33 0,1-43 0,1 12 0,0 1 0,1 0 0,0 0 0,2 0 0,0-1 0,12 35 0,-13-46 0,1-1 0,0 1 0,0-1 0,1 0 0,0 0 0,0 0 0,0-1 0,1 1 0,0-1 0,0 0 0,0-1 0,0 1 0,1-1 0,0 0 0,0 0 0,0-1 0,0 0 0,1 0 0,-1 0 0,1-1 0,12 3 0,-3-2 0,-1 0 0,1-1-1,-1-1 1,19 0 0,-30-1 1,1-1 0,-1 1-1,1-1 1,0 1 0,-1-1 0,0-1-1,1 1 1,-1-1 0,0 1 0,0-1-1,0 0 1,0-1 0,0 1 0,0-1-1,0 0 1,-1 0 0,0 0 0,5-5-1,-2-1 1,-1 1-1,0-1 0,-1 0 1,1-1-1,-2 1 1,0-1-1,3-11 0,7-72 0,-2 15 0,-11 74 0,1 0-1,0 0 1,0 1 0,1-1 0,-1 0-1,1 0 1,0 1 0,-1-1 0,2 1-1,-1 0 1,0-1 0,1 1-1,0 0 1,-1 0 0,1 1 0,5-5-1,-4 5 1,1-1-1,0 1 0,0 0 0,0 0 1,0 1-1,0-1 0,0 1 1,0 0-1,1 1 0,-1-1 0,9 1 1,-8 0-2,2 0 2,0 0 0,0 0 0,0 1 0,0 0 0,11 3 0,-17-3-1,-1 0 1,1-1 0,0 1-1,0 0 1,-1 0-1,1 0 1,0 0 0,-1 0-1,1 0 1,-1 1 0,1-1-1,-1 0 1,0 1-1,0-1 1,1 1 0,-1-1-1,0 1 1,-1 0-1,1 0 1,0-1 0,0 1-1,-1 0 1,1 0 0,-1 0-1,1 0 1,-1-1-1,0 1 1,0 0 0,0 3-1,-33-5 12,20 0-11,0 0 0,0 0 0,-1 1 0,1 0 0,-20 5 0,28-5 0,0 1-1,0 0 0,0 0 0,1 1 0,-1 0 0,1-1 0,0 1 1,0 1-1,0-1 0,0 1 0,0-1 0,1 1 0,0 0 0,0 0 0,-3 5 1,1 1-1,0 0 1,1 0 0,0 1 0,1-1 0,0 1-1,1 0 1,0 0 0,1 0 0,0 0 0,0 0-1,1 0 1,2 14 0,-2-21 0,1 0 0,-1 0 0,1 0 0,0-1 0,-1 1 0,2 0 0,-1 0 1,0-1-1,1 1 0,0 0 0,0-1 0,0 0 0,0 1 0,0-1 0,1 0 0,3 4 0,-1-3 0,0 0 1,0-1-1,1 1 0,-1-1 1,1 0-1,0 0 0,0-1 0,0 0 1,8 2-1,11 1 2,1-1 0,-1-1 0,52-2 0,-59-1-1,-12 0-1,0 0 1,0-1-1,-1 0 0,1 1 0,-1-2 0,1 1 0,-1-1 0,1 0 0,-1 0 0,0 0 0,0-1 1,0 0-1,0 0 0,0 0 0,0-1 0,-1 1 0,7-8 0,-6 5 1,-1 0 0,0 1 0,0-2 0,-1 1 0,0 0 0,0-1 0,0 1 0,-1-1 0,0 0 0,0 0 0,-1 0 0,1 0 0,-1-14 0,0-4 1,1-5-2,-2 1 1,0 0-1,-8-47 0,8 76 0,-1 0 0,1 0 0,0 0 0,0 0 0,0 0 0,0 0 0,0 1 0,0-1 0,0 0-1,0 0 1,0 0 0,0 0 0,0 0 0,0 0 0,-1 0 0,1 0 0,0 0 0,0 0 0,0 0 0,0 1 0,0-1 0,0 0 0,0 0 0,-1 0 0,1 0 0,0 0 0,0 0 0,0 0 0,0 0-1,0 0 1,0 0 0,0 0 0,-1 0 0,1 0 0,0 0 0,0 0 0,0 0 0,0 0 0,0 0 0,0-1 0,-1 1 0,1 0 0,0 0 0,0 0 0,0 0 0,0 0 0,0 0 0,0 0-1,0 0 1,0 0 0,-1-1 0,-2 29-3,1 0 0,1 0 0,3 29-1,0 5 4,-2-54 0,0 1 0,0-1 0,1 1 0,1 0 0,0-1 0,5 16 0,-6-21 0,0 0 0,0-1 0,1 1 0,-1 0 0,1-1 0,0 1 0,0-1 0,0 0 0,0 1 0,0-1 0,1 0 0,-1 0 0,1-1 0,-1 1 0,1 0 0,0-1 0,-1 0 0,1 1 0,0-1 0,0 0 0,0-1 0,6 2 0,-4-1 0,0 0 1,0 0-1,0-1 1,0 0-1,1 0 1,-1 0-1,0-1 1,0 1-1,0-1 1,0 0-1,0-1 1,0 0-1,0 1 1,0-1-1,7-5 1,-8 3 0,0 1-1,0-1 1,0-1-1,0 1 1,-1-1-1,1 1 1,-1-1-1,0 0 1,-1 0-1,1 0 1,-1-1-1,0 1 1,-1 0-1,2-8 1,4-26-1,-2 0 0,-2-1 0,-3-53 0,0 71 0,0 280 0,0-253 0,0 1 0,0-1 0,1 1 0,0-1 0,0 1 0,0-1 0,1 0 0,-1 0 0,1 0 0,0 1 0,1-2 0,-1 1 0,1 0 0,0-1 0,5 7 0,-4-8 0,-1 0 0,1 0 0,-1 0 0,1-1 0,0 1 0,0-1 0,0 0 0,1 0 0,-1-1 0,0 1 0,1-1 0,-1 0 0,1 0 0,-1 0 0,1-1 0,-1 0 0,1 1 0,7-2 0,-10 1 0,0-1 0,0 1 0,0 0 0,-1-1 1,1 0-1,0 1 0,0-1 0,0 0 0,0 0 0,-1 0 0,1 0 0,0 0 1,-1 0-1,1 0 0,-1-1 0,0 1 0,3-3 0,-1 0 1,-1 0 0,1-1-1,-1 1 1,1-1 0,-1 1-1,2-9 1,1-8 2,-1 1 0,3-33 0,-6 43-3,2-33 0,10-72 0,-11 104 0,0 1 0,1 0 0,0 0 0,1 0 0,0 0 0,0 0 0,1 1 0,7-12 0,-9 18 0,1 0 0,-1-1 0,0 1 0,1 0-1,0 1 1,0-1 0,0 1 0,0-1 0,0 1 0,0 1 0,1-1 0,-1 0 0,0 1-1,1 0 1,0 0 0,-1 0 0,1 1 0,-1 0 0,1 0 0,0 0 0,-1 0 0,1 1 0,0-1-1,4 2 1,-6 0 0,-1-1 0,1 0-1,-1 1 1,1-1-1,-1 1 1,0 0 0,1-1-1,-1 1 1,0 0 0,0 1-1,-1-1 1,1 0-1,0 0 1,-1 1 0,1-1-1,-1 1 1,0 0 0,0-1-1,0 1 1,0 0-1,0 0 1,0 5 0,2 7-2,0 0 1,0 28-1,-2-14 2,-1 0 0,-1 0 0,-1 0 0,-2 0 0,-9 34 0,13-62 0,-10 47 0,10-46 0,-1-1 0,1 0 0,0 0 0,0 1 0,-1-1 0,1 0 0,0 1 0,0-1 0,0 0 0,1 1 0,-1-1 0,0 0 0,0 0 0,1 1 0,-1-1 0,1 0 0,-1 0 0,1 0 0,-1 1 0,1-1 0,0 0 0,0 0 0,-1 0 0,1 0 0,0 0 0,0 0 0,0-1 0,0 1 0,0 0 0,0 0 0,0-1 0,3 2 0,9 0 0,0 0 0,1-2 0,-1 1 0,0-2 0,1 0 0,13-2 0,-20 1 0,0 0 0,0 0 0,0 0 0,0-1 0,0 0 0,0 0 0,-1-1 0,0 1 0,1-1 0,-1-1 0,-1 1 0,11-12 0,-8 7 0,0-1 0,-1-1 0,0 0 0,-1 0 0,0 0 0,-1 0 0,0-1 0,-1 0 0,0 0 0,2-14 0,-2 0 0,-1-1 0,0 0 0,-4-44 0,1 67 1,0 0 0,-1 0 0,1 0 0,-1 0 0,0 1 0,0-1 1,-4-7-1,5 9-1,-1 1 0,0 0 0,1 0 0,-1 0 1,0 0-1,0-1 0,0 1 0,0 1 0,0-1 1,0 0-1,0 0 0,0 0 0,-1 0 0,1 1 0,0-1 1,0 1-1,-1-1 0,1 1 0,0-1 0,-1 1 1,1 0-1,0-1 0,-1 1 0,-1 0 0,2 0 0,0 1 0,0-1-1,1 1 1,-1-1 0,0 0-1,0 1 1,0 0 0,1-1 0,-1 1-1,0-1 1,1 1 0,-1 0-1,0-1 1,1 1 0,-1 0-1,1 0 1,-1 0 0,1-1-1,0 1 1,-1 0 0,1 0 0,0 0-1,0 0 1,-1 0 0,1 1-1,-6 30-4,6-28 5,-4 27 0,2 0 0,1 1 0,1-1 0,5 35 0,-3-60 0,-1 0 0,1 0 0,0 0 0,0-1 0,1 1 0,0 0 0,0-1 0,0 0 0,1 1 0,-1-1 0,1-1 0,0 1 0,1-1 0,-1 1 0,1-1 0,0 0-1,0-1 1,0 1 0,1-1 0,-1 0 0,1-1 0,10 5 0,-5-3 1,1-1-1,-1 0 0,1-1 0,0 0 1,0-1-1,0 0 0,0-1 1,0 0-1,0-1 0,0 0 0,12-3 1,-19 2-1,1 0 1,-1 0 0,0-1-1,0 1 1,0-1 0,-1 0-1,1-1 1,-1 1 0,0-1-1,0 1 1,0-1 0,0-1-1,0 1 1,-1 0 0,0-1-1,0 0 1,0 0 0,-1 0-1,1 0 1,-1 0-1,2-10 1,3-8-1,-2-1 0,0 1-1,1-42 1,0-26 0,-10-147 0,2 217 0,-1 1 0,-1-1 0,-1 1 0,-14-38 0,9 43 0,9 15 0,1 0 0,0 0 0,-1 0 0,1 0 0,0-1 0,-1 1 0,1 0 0,0 0 0,-1 0 0,1 0 0,0 0 0,-1 0 0,1 0 0,-1 0 0,1 0 0,0 0 0,-1 0 0,1 0 0,0 0 0,-1 0 0,1 0 0,-1 1 0,1-1 0,0 0 0,-1 0 0,1 0 0,0 0 0,0 1 0,-1-1 0,1 0 0,0 0 0,-1 1 0,1-1 0,0 0 0,0 1 0,0-1 0,-1 0 0,1 1 0,0-1 0,0 0 0,0 1 0,0-1 0,-1 0 0,1 1 0,0-1 0,0 0 0,0 1 0,0-1 0,0 1 0,0-1 0,0 0 0,0 1 0,0 0 0,-6 26 0,0 1 0,2 0 0,-2 38 0,6 94 0,1-79 0,-1-57 0,1 0 0,1 0 0,2 0 0,0 0 0,11 34 0,-12-49 0,0-1 0,1 1 0,-1-1 0,2 1 0,-1-1 0,1-1 0,0 1 0,1-1 0,0 0 0,0 0 0,0 0 0,1-1 0,0 0 0,1 0 0,-1-1 0,1 0 0,11 5 0,-13-7 0,0-1 1,1 0-1,0 0 1,-1 0-1,1-1 0,0 0 1,0-1-1,0 1 1,0-1-1,0-1 0,-1 1 1,1-1-1,7-2 1,-9 2 0,-1-1 0,1 1 1,-1-1-1,1 0 1,-1 0-1,0-1 0,0 1 1,0-1-1,0 0 1,0 0-1,-1 0 0,1-1 1,-1 1-1,0-1 0,0 0 1,0 0-1,-1 0 1,4-7-1,-1-1-1,-1 0 0,0-1 0,-1 1 0,0-1 0,2-25 0,-4-67 0,-2 58 0,1 58 0,1 1 0,-1-1 0,2 1 0,0-1 0,5 17 0,-6-24 0,0-1 0,0 1 0,1-1 0,-1 0 0,1 0 0,0 0 0,0 0 0,0 0 0,0 0 0,1 0 0,-1-1 0,1 1 0,0-1 0,0 1 0,-1-1 0,1 0 0,1 0 0,-1-1 0,0 1 0,0-1 0,1 1 0,-1-1 0,1 0 0,3 0 0,2 1 0,0-1 0,0 0 0,0-1 0,0 0 0,1 0 0,-1-1 0,0 0 0,0-1 0,0 0 0,9-3 0,-12 2 0,0 1 0,0-1 0,-1-1 0,1 1 0,-1-1 0,0 0 0,0-1 0,0 1 0,0-1 0,-1 0 0,0 0 0,0 0 0,0 0 0,4-9 0,-3 4 0,-1 1 0,0-1 0,0 0 0,-1-1 0,0 1 0,2-22 0,-2-64 0,-3 70 0,0 26 0,0-1 0,0 0 0,0 0 0,0 0 0,0 1 0,0-1 0,0 0 0,0 0 0,0 1 0,-1-1 0,1 0 0,0 0 0,-1 1 0,1-1 0,0 0 0,-1 1 0,1-1 0,-1 0 0,1 1 0,-1-1 0,1 1 0,-1-1 0,1 1 0,-1-1 0,0 1 0,1-1 0,-1 1 0,0-1 0,0 1 0,0-1 0,0 1 0,0 1 0,0-1 0,0 0 0,0 0 0,0 0 0,0 1 0,0-1 0,0 0 0,1 1 0,-1-1 0,0 1 0,0-1 0,0 1 0,0-1 0,1 1 0,-1-1 0,0 1 0,1 0 0,-1 0 0,0-1 0,1 1 0,-1 0 0,1 0 0,-1 0 0,1-1 0,-1 1 0,0 2 0,-13 30 0,2 1 0,0 1 0,-11 64 0,-3 115 0,19 234 0,8-285 0,-1-143 0,-1 0 0,0 0 0,-2 0 0,0 0 0,-9 28 0,9-39 0,-1 1 0,0-1 0,-1 0 0,0 0 0,0-1 0,-1 1 0,0-1 0,0 0 0,-1-1 0,0 0 0,-1 0 0,-12 10 0,11-11 0,1 0 0,-1-1 0,0 0 0,-1-1 0,1 1 0,-1-2 0,0 1 0,0-2 0,0 1 0,0-1 0,-1-1 0,1 1 0,-16-2 0,22 0 0,0-1 0,1 0 0,-1 0 0,0-1 0,1 1 0,-1-1 0,1 1 0,0-1 0,0 0 0,-1 0 0,1-1 0,1 1 0,-1-1 0,0 1 0,0-1 0,1 0 0,0 0 0,0 0 0,-1 0 0,2-1 0,-1 1 0,0 0 0,-1-7 0,-4-7 0,1-1 0,0 0 0,-4-29 0,6 19 0,0 0 0,2-1 0,1 0 0,3-34 0,-1 49 0,1-1 0,1 1 0,0-1 0,1 1 0,0 0 0,2 1 0,-1-1 0,2 1 0,-1 0 0,10-12 0,26-29 0,2 2 0,2 1 0,3 3 0,68-52 0,228-147 0,-322 232 0,18-13 0,52-43 0,-92 70-3,1 0 1,-1-1-1,0 1 1,0 0-1,1-1 0,-1 1 1,0 0-1,0-1 0,0 1 1,0-1-1,-1 0 0,1 1 1,0-1-1,-1 0 1,1 0-1,-1 1 0,1-3 1,-1 3 3,-1-1 1,1 1 0,0 0 0,0-1-1,-1 1 1,1 0 0,-1 0 0,1 0-1,-1-1 1,0 1 0,1 0 0,-1 0-1,0 0 1,0 0 0,0 0 0,1 0-1,-1 0 1,-2 0 0,-3-4-223,-1 1 0,-1 0 0,1 0 0,-1 0 0,-12-3 0,14 5-210,-30-9-4553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8:08.8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191 33 32575,'-1'-2'5,"0"0"0,-1-1 0,1 1 0,-1 0-1,1 0 1,-1 0 0,0 1 0,0-1 0,0 0 0,0 1 0,0-1 0,0 1 0,0 0 0,0-1-1,-1 1 1,1 0 0,0 0 0,-1 1 0,1-1 0,-1 0 0,1 1 0,-1 0 0,1-1 0,-1 1 0,1 0-1,-1 0 1,1 0 0,-1 1 0,1-1 0,-1 1 0,1-1 0,-1 1 0,1 0 0,-5 2 0,2 0-6,-1 1 0,1-1 0,-1 1 0,1 0 0,1 0 0,-1 1 0,0-1 0,1 1 1,0 0-1,0 0 0,1 1 0,-6 9 0,6-8 1,-1 1 0,1 0 0,1 0 0,-1 0 0,2 0 0,-1 0 0,1 0 0,0 1 0,0-1 0,1 0 0,0 1 0,1-1 0,0 0 0,3 11 0,-3-14 0,0-1 0,1 0 0,0 0 0,0 0 0,0 0 0,0 0 0,1-1 0,-1 1 0,1-1 0,0 0 0,0 1 0,0-1 0,0 0 0,1-1 0,-1 1 0,1-1 0,0 1 0,0-1 0,-1 0 0,2-1 0,-1 1 0,0-1 0,0 1 0,0-1 0,1 0 0,-1-1 0,8 1 0,0 0 0,0 0 1,1-1-1,-1 0 1,0-1-1,0-1 1,21-4-1,-29 4 1,0 1 1,0-1-1,-1 0 0,1 0 0,-1 0 0,1 0 1,-1-1-1,0 1 0,0-1 0,0 0 0,0 0 1,-1 0-1,1 0 0,-1 0 0,0-1 0,0 1 1,0-1-1,0 1 0,0-1 0,-1 0 0,0 0 1,0 1-1,2-9 0,-2 4-1,0 1 0,0-1 0,0 0 0,-1 0 0,-1 1 0,1-1 0,-1 0 0,-3-11 0,4 16 0,-2 0 0,1 0 0,0-1 0,0 1 0,-1 0 0,0 1 0,1-1 0,-1 0 0,0 0 0,-1 1 0,1-1 0,0 1 0,-1 0 0,1-1 0,-1 1 0,0 0 0,0 1 0,1-1 0,-1 0 0,-1 1 0,-3-2 0,-4 0-24,0 1 0,-1 0-1,1 1 1,-1 0 0,1 1 0,-1 0 0,1 1-1,-1 0 1,1 0 0,0 2 0,-1-1 0,1 1-1,-18 8 1,-38 28-934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36.54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69 30910,'0'0'1150,"10"0"-774,44 0-287,0 3 0,69 13 0,-56-7-84,1-4 1,102-4-1,-152-1-5,295-30 0,-161 11 0,804-33 16,-502 50-16,-248 3 0,-229 3-51,-27 2-138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39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1 274 31983,'0'0'202,"13"0"-90,-2 0-99,0-1-1,0 0 1,1 0-1,-1-2 1,0 1-1,0-1 1,0-1-1,-1 0 1,1 0-1,-1-1 0,0 0 1,0-1-1,-1 0 1,0-1-1,0 0 1,0 0-1,-1-1 1,0 0-1,0 0 0,9-15 1,-11 11 3,0 0 0,-1-1 0,-1 0 0,0 0 0,-1-1 0,0 1 0,-1-1 0,-1 1 0,0-1 0,-1-16 0,-7 228-16,0-41 0,6-131 0,2-3 0,-2 1 0,-1-1 0,-9 43 0,10-61 0,0 1 0,-1-1 0,0 0 0,0-1 0,0 1 0,0 0 0,-1 0 0,0-1 0,0 0 0,0 1 0,-1-1 0,1 0 0,-1-1 0,0 1 0,0-1 0,-1 0 0,1 0 0,0 0 0,-1 0 0,0-1 0,0 1 0,-7 1 0,-5 0 0,0-1 0,-34 1 0,39-4 0,56 0 0,11 1 0,61-2 0,-100 0 0,-1 0-1,0-2 1,0 0-1,0 0 1,19-8-1,-34 11-5,1 0-1,-1-1 1,1 1 0,0 0-1,-1 0 1,1 0-1,-1-1 1,1 1 0,-1 0-1,1-1 1,-1 1-1,0 0 1,1-1-1,-1 1 1,1-1 0,-1 1-1,0-1 1,1 1-1,-1-1 1,0 1 0,1-1-1,-1 1 1,0-1-1,0 1 1,0-1-1,0 1 1,1-1 0,-1 1-1,0-1 1,0 0-1,0 1 1,0-1 0,0 1-1,0-1 1,0 0-1,-1 0 1,1-15-794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39.9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817 91 32223,'-11'-8'31,"-1"0"0,0 1 0,0 0 0,0 1 0,-1 0 1,0 1-1,0 1 0,-1 0 0,1 0 0,-1 2 0,0-1 0,0 2 1,0 0-1,0 1 0,-18 1 0,11 1-32,0 0 1,1 2 0,0 0-1,0 1 1,0 2-1,1-1 1,0 2-1,0 1 1,-31 19-1,21-7 1,0 1 1,2 2-1,0 1 0,2 0 0,1 2 0,1 1 0,1 1 0,2 1 1,1 1-1,1 0 0,2 1 0,1 1 0,2 1 0,1 0 1,1 0-1,2 1 0,-4 38 0,8-34 0,2 0 0,3 69 0,1-93 0,1-1 0,1 1 0,0 0 0,0-1 0,2 0 0,0 0 0,0 0 0,1 0 0,1-1 0,11 16 0,-6-13 0,1-1 0,0-1 0,1 0 0,1-1 0,0 0 0,1-1 0,1-1 0,-1 0 0,2-2 0,-1 0 0,1 0 0,1-2 0,30 9 0,-8-7 0,0-1 0,0-1 0,1-3 0,0-1 0,60-5 0,-85 1 1,1 0 0,0-2 0,-1 0 0,1-1-1,-1-1 1,0 0 0,0-2 0,-1 0 0,0 0 0,0-2 0,-1 0 0,0 0 0,0-2-1,-1 0 1,0 0 0,-1-2 0,17-19 0,-13 11 0,-1 0 1,0-1-1,-2-1 0,0-1 1,-2 1-1,0-2 1,15-49-1,-16 32 3,-2-1 0,-1 0 1,-3 0-1,1-49 0,-6 62-4,0 1 0,-2 0 0,-1-1 0,-2 1 0,-11-40 0,9 47 0,-1 0 0,-1 1 0,-1 1 0,-1 0 0,-1 0 0,0 1 0,-22-25 0,21 28 0,-1 1-1,0 0 1,-1 2 0,-1 0-1,0 0 1,-1 1 0,0 1-1,-1 1 1,0 1 0,0 0 0,-1 1-1,0 1 1,-1 1 0,0 1-1,0 1 1,-28-3 0,36 5-19,1 2 0,0-1 1,-1 2-1,1 0 0,-1 0 1,1 1-1,0 0 0,0 1 1,0 0-1,0 1 0,0 0 1,0 1-1,1 0 0,0 0 1,0 1-1,1 1 0,0-1 1,0 2-1,0-1 0,1 1 0,0 1 1,0-1-1,1 1 0,-7 12 1,0 2-672,-14 33 1,27-54 651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40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78 32559,'0'-12'33,"0"8"-20,0 0 0,-1 0 0,2 1 0,-1-1 0,0 0 0,1 0 0,0 0 0,0 1 0,0-1 0,0 0 1,0 1-1,3-6 0,0 10-8,-1 10-5,45 421 0,-38 9 0,-16-1160 0,6 710 0,0 0 0,1-1 0,0 1 0,0 0 0,1 0 0,1 0 0,-1 0 0,1 0 0,1 0 0,5-10 0,-6 14 0,0 1 0,1-1 0,0 1 0,-1-1 0,1 1 0,1 0 0,-1 1 0,1-1 0,-1 1 0,1 0 0,0 0 0,0 0 0,0 1 0,1-1 0,-1 1 0,1 1 0,9-3 0,-6 2 0,1 1 0,-1-1 0,1 2 0,0-1 0,-1 1 0,1 1 0,0 0 0,-1 0 0,11 3 0,-14-2 0,0 0 0,0 1 0,0-1 0,0 1 0,-1 1 0,1-1 0,-1 1 0,0 0 0,0 0 0,0 0 0,0 1 0,-1 0 0,1 0 0,3 6 0,-2-2 0,0 2 0,0-1 0,-1 1 0,0 0 0,-1 0 0,-1 0 0,1 0 0,-2 1 0,1-1 0,-2 1 0,1 20 0,-2-24 0,0-1 0,-1 1 0,1 0 0,-2-1 0,1 0 0,-1 1 0,0-1 0,-1 0 0,0 0 0,0 0 0,0 0 0,-1 0 0,0-1 0,-1 1 0,1-1 0,-1 0 0,0-1 0,-1 1 0,-5 4 0,-9 5 10,-1 0-1,-1-2 1,-26 13-1,37-20-70,-2-1-1,1-1 1,0 0-1,-1 0 1,0-1-1,0-1 1,-24 2-1,22-4-1181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42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321 211 32303,'1'-2'19,"-1"0"0,0 0 0,0 0 0,0 0 0,-1 0 0,1 0 0,0 0 0,-1 0 0,1 0 0,-1 0 1,0 0-1,1 1 0,-1-1 0,0 0 0,0 0 0,0 1 0,-1-1 0,0-1 0,-1 1-15,0 0 0,0 1 0,0 0 0,1 0 0,-1-1 0,0 2 0,0-1 0,0 0 0,-1 1-1,1-1 1,0 1 0,-4 0 0,-6-2-3,-1 2-1,1-1 1,-1 2-1,0 0 1,1 0-1,-15 4 1,25-4-1,0 0 0,-1 0 0,1 1 0,0-1 0,0 1 0,0 0-1,0 0 1,0 0 0,0 0 0,0 0 0,1 1 0,-1-1 0,1 1 0,0 0 0,0 0 0,0 0 0,0 0 0,0 0 0,1 0 0,-1 0 0,1 0 0,0 1 0,0-1 0,0 0 0,0 1 0,1-1 0,-1 1 0,1 6 0,-1-5 0,1-1 0,0 1 0,0 0 0,0-1 0,1 1 0,-1 0 0,3 6 0,-2-9 0,0 0 0,0 0 0,0 0 0,1-1 0,-1 1 0,1 0 0,-1-1 0,1 1 0,-1-1 0,1 1 0,0-1 0,0 0 0,0 0 0,-1 0 0,1 0 0,0 0 0,4 1 0,11 4 1,0-1 1,0-1-1,1-1 0,28 3 1,74-4 6,-89-2-7,-61 21-1,-11 0 0,0 2 0,1 3 0,1 0 0,-58 55 0,86-71 0,1 0 0,0 1 0,1 0 0,0 1 0,1 0 0,1 1 0,0-1 0,0 2 0,1-1 0,1 0 0,0 1 0,1 0 0,0 0 0,1 1 0,1-1 0,0 1 0,1-1 0,1 1 0,2 22 0,-1-32 0,0 0 0,0 1 0,0-1 0,1 0 0,0 0 0,0-1 0,0 1 0,1 0 0,0-1 0,0 1 0,0-1 0,0 0 0,0 0 0,1 0 0,0 0 0,0-1 0,0 0 0,0 1 0,1-1 0,-1-1 0,1 1 0,0-1 0,-1 0 0,9 3 0,6 1-3,0-2 1,0 0 0,0 0 0,0-2 0,29 0 0,-11-1 0,60-6 0,-83 3 2,0 0 0,0-1 1,-1-1-1,1 0 0,-1-1 0,0 0 0,20-12 0,-19 8 1,-1 0-1,0-1 1,0-1-1,-1 0 1,0-1-1,-1 0 1,0-1-1,-1 0 1,-1 0-1,0-1 1,0-1-1,-2 1 1,0-1-1,8-24 1,-5 3 0,-2 0 1,-1 0-1,-2-1 0,-1 1 1,-2-54-1,-2 70-1,-7-167-1,4 163 2,-1 1 0,-1-1 0,-1 1 0,-1 0 0,-19-41 0,25 61 2,-1 0 0,0 0 0,0 0 0,0 0 1,-1 0-1,1 0 0,-6-4 0,7 6-3,1 0 0,-1 1 0,0-1 0,1 1 0,-1 0 0,0-1 0,0 1 0,0 0 0,1-1 0,-1 1 0,0 0 0,0 0 0,0-1 0,0 1 1,1 0-1,-1 0 0,0 0 0,0 0 0,0 0 0,0 1 0,0-1 0,1 0 0,-1 0 0,0 0 0,0 1 0,0-1 0,1 0 0,-1 1 0,0-1 0,0 1 0,1-1 0,-1 1 1,0-1-1,1 1 0,-1 0 0,1-1 0,-1 1 0,1 0 0,-1-1 0,0 2 0,-3 4 0,1 1 0,-1-1 0,1 1 0,1 0 0,-1 0 0,1 0 0,1 0 0,-3 14 0,-2 68 0,6-74 0,-2 83 0,11 103 0,-3-148 0,2 0 0,3 0 0,27 81 0,-30-113-48,-3-2-27,2 0 1,0-1-1,1 0 0,1 0 0,1-1 1,19 28-1,-14-35-2459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43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355 172 31278,'0'-6'193,"0"-8"60,0 0-1,-1 0 0,0 0 1,-6-24-1,5 34-252,1 0 0,0 1 0,-1-1 1,0 0-1,0 1 0,0 0 0,0-1 0,0 1 0,-1 0 0,1 0 0,-1 0 0,0 1 0,0-1 0,0 1 0,0-1 1,-1 1-1,1 0 0,0 0 0,-1 0 0,0 1 0,-7-3 0,3 2 0,0 0 0,0 1 0,0-1 0,-1 2 0,1-1 0,0 1 0,-1 0 0,1 1 0,0 0 0,-1 1 0,1-1 0,0 1 0,0 1 0,0 0 0,1 0 0,-1 0 0,1 1 0,-1 0 0,1 1 0,0-1 0,1 1 0,-1 1 0,1-1 0,-6 8 0,2 0 0,1 0 0,0 1 0,1 1 0,0-1 0,1 1 0,1 1 0,0-1 0,1 1 0,1 0 0,0 0 0,1 0 0,1 1 0,1-1 0,1 29 0,0-38 0,0 1 0,0-1 0,1 0 0,0 0 0,1 0 0,-1 0 0,1 0 0,1 0 0,-1 0 0,5 8 0,-4-12 0,-1 1 0,1-1 0,0 0 0,0 1 0,0-1 0,0-1 0,0 1 0,1 0 0,-1-1 0,1 0 0,-1 1 0,1-1 0,0-1 0,0 1 0,0-1 0,0 1 0,0-1 0,8 1 0,-3-1 1,-1 0 1,1 0-1,0-1 1,0 0-1,-1 0 0,1-1 1,0-1-1,-1 1 0,1-1 1,-1-1-1,1 1 1,-1-1-1,0-1 0,0 0 1,0 0-1,-1 0 1,0-1-1,13-10 0,-10 5 0,1-1-1,-1-1 1,-1 0-1,0 0 1,-1 0-1,0-1 1,-1-1-1,-1 1 1,0-1-1,6-20 1,-2 1-1,-2 0 0,-1-1 0,-2 0 0,-1 0 0,-1-42 0,-26 357 0,-1 7 0,23-257 0,0-19 0,1 1 0,0 0 0,0-1 0,4 20 0,-3-29 0,0-1 0,-1 1 0,1 0 0,0-1 0,0 0 0,0 1 0,1-1 0,-1 0 0,1 1 0,-1-1 0,1 0 0,0 0 0,-1 0 0,1 0 0,0-1 0,0 1 0,1 0 0,-1-1 0,0 0 0,0 1 0,1-1 0,-1 0 0,1 0 0,-1 0 0,1 0 0,4 0 0,1 0 0,0-1 0,0 0 0,0 0 0,0 0 0,0-1 0,0-1 0,0 1 0,0-1 0,0-1 0,0 1 0,-1-1 0,0-1 0,1 1 0,-1-1 0,0 0 0,0-1 0,-1 0 0,0 0 0,0 0 0,11-13 0,3-5 0,0-1 0,-2-1 0,0-1 0,14-30 0,-23 42 0,-7 11-1,1 0 0,-1 0 1,0-1-1,-1 1 1,1 0-1,0-1 1,-1 1-1,0-1 1,0 1-1,0-1 1,0 0-1,-1 1 1,1-5-1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44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1 291 32063,'209'2'684,"222"-3"-699,-394 1 16,0-2-1,-1-2 1,1-1-1,46-13 1,-81 18-1,0-1 0,0 1 0,-1-1 0,1 1 0,0-1 0,0 0 0,-1 0 0,1 0 0,0 0 0,-1 0 0,1 0 0,-1 0 0,1 0 0,-1-1 0,0 1 0,0 0 0,1-1 0,-1 1 0,0-1 0,0 0 0,1-3 0,-2 3 0,0 0 0,0 1 0,0-1 0,0 0 0,0 0 0,0 0 0,-1 0 0,1 0 0,-1 0 0,1 1 0,-1-1 0,0 0 0,0 0 0,0 1 0,0-1 0,0 0 0,-2-1 0,-5-7 0,-1 1 0,0 1 0,0 0 0,-1 0 0,-12-7 0,-19-10 0,-1 2 0,-1 2 0,-1 2 0,0 2 0,-67-16 0,91 27 0,40 13 0,21 10 0,66 36 0,-44-19 0,-29-18 1,0 2 1,-2 2-1,44 33 0,-73-50 0,0-1 0,0 1-1,0-1 1,0 1 0,0 0-1,-1 0 1,0 1 0,1-1-1,-1 0 1,-1 1-1,1-1 1,0 1 0,-1 0-1,1-1 1,-1 1 0,0 0-1,-1 0 1,1 0 0,-1 0-1,1 0 1,-1 0 0,0 0-1,-1 0 1,1 0 0,-1-1-1,1 1 1,-1 0 0,0 0-1,-1 0 1,1-1-1,-1 1 1,0 0 0,1-1-1,-2 0 1,1 1 0,0-1-1,-1 0 1,1 0 0,-1 0-1,-4 3 1,-26 17-1,-50 25 0,39-23-5,-44 18-868,68-33-2779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45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175 205 32479,'1'-9'9,"-1"0"0,2 0 1,-1 0-1,1 0 0,1 1 1,-1-1-1,1 1 0,1 0 1,0-1-1,0 1 0,0 1 0,1-1 1,0 1-1,1 0 0,0 0 1,0 0-1,0 1 0,1 0 0,0 0 1,0 1-1,0-1 0,1 2 1,0-1-1,0 1 0,0 0 1,0 1-1,1 0 0,-1 0 0,1 1 1,9-2-1,-10 2-9,1 1 0,-1 0 0,0 0 0,1 0 0,-1 1 0,1 1 0,10 1 0,-16-2 0,-1 1 0,1 0 0,0 0 0,0 0 0,0 0 0,-1 1 0,1-1 0,-1 1 0,1 0 0,-1-1 0,0 1 0,1 0 0,-1 0 0,0 1 0,0-1 0,-1 0 0,1 1 0,0-1 0,-1 1 0,0-1 0,1 1 0,-1 0 0,1 3 0,1 5 0,1 0 0,-2 0 0,1 1 0,-2 0 0,0-1 0,0 1 0,-1 0 0,0-1 0,-1 1 0,-4 21 0,1-17 0,-1 0 0,-1-1 0,0 1 0,-1-1 0,-1 0 0,-17 25 0,-2-5 0,-2-2 0,-1-2 0,-1 0 0,-68 50 0,-19-3 0,32-22 0,78-53 0,12-9 0,-3 5 0,25-32 0,1 1 0,2 1 0,1 2 0,53-41 0,-77 67 0,0-1 0,0 1 0,0 0 0,0 1 0,1-1 0,7-1 0,-11 3 0,-1 1 0,1-1 0,0 1 0,-1 0 0,1-1 0,-1 1 0,1 0 0,0 1 0,-1-1 0,1 0 0,-1 1 0,1-1 0,0 1 0,-1 0 0,1 0 0,-1 0 0,0 0 0,1 0 0,1 2 0,6 7 0,-1 1 0,0 0 0,-1 0 0,0 1 0,9 19 0,-6-12 0,20 28 0,-25-40-61,0-1 1,0 1-1,0-2 1,1 1-1,-1-1 0,1 0 1,1 0-1,-1-1 1,1 0-1,-1 0 0,1-1 1,0 0-1,0 0 1,1-1-1,-1 0 0,1-1 1,-1 0-1,1 0 1,-1 0-1,10-2 0,39 1-4445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47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92 311 29838,'-10'-19'1431,"4"8"-935,0 0-1,-14-19 1,20 30-495,0 0-1,0-1 0,-1 1 0,1-1 1,0 1-1,0 0 0,-1-1 0,1 1 1,0 0-1,-1 0 0,1-1 0,0 1 1,-1 0-1,1 0 0,-1-1 1,1 1-1,0 0 0,-1 0 0,1 0 1,-1 0-1,1 0 0,-1-1 0,1 1 1,-1 0-1,1 0 0,0 0 0,-1 0 1,1 0-1,-1 0 0,1 1 1,-1-1-1,1 0 0,0 0 0,-1 0 1,1 0-1,-1 0 0,1 1 0,-1-1 1,1 0-1,0 0 0,-1 1 0,1-1 1,-1 1-1,-9 20-1,2 12 1,3 0 0,0 1 0,2 0 0,2 0 0,3 34 0,-2-16 0,20 190 0,-1-35 0,-16-170 0,-1-22 0,-2-13 0,0-6 0,0-222 0,1-268 0,-1 480 0,1 0 0,0 0 0,6-27 0,-6 37 0,0 1 0,0 0 0,0 0 0,0 0 0,1 0 0,-1 1 0,1-1 0,-1 0 0,1 1 0,0-1 0,0 1 0,0-1 0,1 1 0,-1 0 0,1 0 0,-1 0 0,1 0 0,-1 0 0,1 1 0,0-1 0,0 1 0,0 0 0,3-1 0,-1 0 0,-1 1 0,0 0 0,1 1 0,0-1 0,-1 1 0,1 0 0,-1 0 0,1 1 0,-1-1 0,1 1 0,-1 0 0,1 0 0,-1 0 0,0 1 0,0-1 0,1 1 0,5 4 0,-5-2 0,-1 0 0,1 0 0,0 0 0,-1 1 0,0 0 0,0-1 0,-1 2 0,1-1 0,-1 0 0,0 1 0,3 7 0,1 6 0,-2 0 0,0 0 0,-1 1 0,0-1 0,-2 1 0,-1 0 0,0 21 0,-2-33 0,1-1 0,-1 1 0,0-1 0,-1 0 0,0 1 0,0-1 0,-1 0 0,0 0 0,0 0 0,0-1 0,-1 1 0,0-1 0,-7 9 0,-3 1 0,-1-1 0,-1-1 0,-25 19 0,25-22 0,13-9 0,-1 0 0,1 0 0,-1 1 0,1-1 0,0 1 0,0 0 0,0-1 0,0 1 0,1 1 0,-1-1 0,1 0 0,0 1 0,-1-1 0,-1 6 0,4-8-1,0 0 1,0 0-1,0-1 0,0 1 1,0 0-1,0 0 1,1-1-1,-1 1 0,0 0 1,0 0-1,1-1 0,-1 1 1,0 0-1,1-1 0,-1 1 1,1 0-1,-1-1 1,1 1-1,-1-1 0,1 1 1,-1-1-1,1 1 0,0-1 1,-1 1-1,1-1 0,0 1 1,-1-1-1,1 0 0,0 1 1,-1-1-1,1 0 1,0 0-1,0 0 0,-1 0 1,1 1-1,0-1 0,1 0 1,37 2-10,-31-2 12,-5 0-2,31 2 0,0-2 0,1-2 0,-1 0 0,40-10 0,-65 10 0,0-1 0,0 1 0,-1-2 0,1 1 0,0-1 0,-1-1 0,0 1 0,0-1 0,0-1 0,-1 0 0,0 0 0,0 0 0,0-1 0,-1 0 0,0 0 0,0 0 0,-1-1 0,0 0 0,0 0 0,6-15 0,-5 5 0,-1 0 0,0 0 0,-2 0-1,0-1 1,1-22 0,-4-97 4,-2 61 20,2 73-23,3-14 3,16 15-4,-10 3 0,0 1 0,-1 0 0,1 1 0,-1-1 0,1 2 0,-1-1 0,0 1 0,0 0 0,0 1 0,0 0 0,-1 0 0,1 1 0,-1 0 0,0 0 0,0 1 0,-1-1 0,7 9 0,-6-7 0,-1 1 0,0 0 0,0 1 0,-1-1 0,0 1 0,-1 0 0,0 0 0,0 1 0,-1-1 0,0 1 0,-1 0 0,0 0 0,0 0 0,0 18 0,-2-19 0,-1 1 0,1-1 0,-1 1 0,-1 0 0,0-1 0,0 0 0,-1 1 0,0-1 0,-1 0 0,0 0 0,0-1 0,-11 17 0,11-20 0,-31 52 1,32-52-2,1 0 0,0 0 1,0 0-1,1 1 1,0-1-1,0 0 1,0 0-1,0 1 1,1-1-1,0 7 1,0-11-1,1 0 0,-1 0 0,1 0 1,0 0-1,-1 0 0,1 0 0,0 0 1,-1 0-1,1 0 0,0 0 0,0 0 1,0 0-1,0-1 0,0 1 0,0 0 1,0-1-1,0 1 0,0 0 0,0-1 1,0 0-1,0 1 0,1-1 1,-1 0-1,0 1 0,0-1 0,1 0 1,-1 0-1,0 0 0,0 0 0,0 0 1,1 0-1,-1 0 0,2-1 0,4 1 0,18 2 1,-1-1 0,0-1 0,0-1 0,0-1 0,28-7 0,-44 7 0,-1 0 0,0-1 0,1 0 0,-1 0 0,0 0 0,-1-1 0,1 0 0,0-1 0,-1 0 0,0 0 0,0 0 0,-1 0 0,0-1 0,0 0 0,0 0 0,0-1 0,-1 1 0,0-1 0,0 0 0,3-9 0,-1-1 1,-1 0 1,-1 0-1,0-1 1,-1 1-1,1-36 1,-8-88 21,-3 91-23,7 48 0,-1-1 0,0 0 0,0 1 0,0-1 0,0 1 0,0-1 0,0 1 0,-1 0 0,1-1 0,-1 1 0,1 0 0,-1 0 0,0 0 0,0 0 0,-3-2 0,5 4 0,0 0 0,0 0 0,0-1 0,-1 1 0,1 0 0,0 0 0,0 0 0,0 0 0,-1 0 0,1 0 0,0-1 0,0 1 0,0 0 0,-1 0 0,1 0 0,0 0 0,0 0 0,-1 0 0,1 0 0,0 0 0,0 0 0,-1 0 0,1 0 0,0 0 0,0 0 0,-1 0 0,1 0 0,0 1 0,0-1 0,0 0 0,-1 0 0,1 0 0,0 0 0,0 0 0,0 0 0,-1 1 0,1-1 0,0 0 0,0 0 0,0 0 0,0 0 0,-1 1 0,1-1 0,0 0 0,0 0 0,0 1 0,-2 14 0,2-13 0,1 230 0,0-216 0,1 0 0,1 0 0,0 0 0,1-1 0,10 25 0,-13-35 0,1 0 0,1 0 0,-1-1 0,1 1 0,-1-1 0,1 0 0,1 0 0,-1 0 0,0 0 0,1 0 0,0-1 0,0 0 0,0 1 0,0-1 0,1-1 0,-1 1 0,1-1 0,-1 0 0,1 0 0,0 0 0,7 1 0,-5-1 0,0-2 0,0 1 0,0-1 0,0 0 0,0 0 0,0 0 0,7-3 0,-11 3 0,0-1 0,0 0 0,0 0 0,-1 0 0,1-1 0,0 1 0,-1-1 0,1 1 0,-1-1 0,1 0 0,-1 0 0,0 0 0,0 0 0,0 0 0,0-1 0,0 1 0,-1 0 0,3-6 0,3-6 0,-1-1 0,-1 0 0,0-1 0,-1 1 0,3-27 0,1-83 0,-8 88 0,3 0 0,7-45 0,-10 80 0,0 1 0,1-1 0,-1 1 0,0-1 0,1 1 0,-1-1 0,1 1 0,0-1 0,-1 1 0,1 0 0,0-1 0,0 1 0,0 0 0,0 0 0,0 0 0,0 0 0,0 0 0,0 0 0,0 0 0,1 0 0,-1 0 0,0 0 0,1 0 0,-1 1 0,0-1 0,1 1 0,-1-1 0,3 0 0,-2 2 0,-1-1 0,1 0 0,0 0 0,0 1 0,0-1 0,0 1 0,-1 0 0,1-1 0,0 1 0,-1 0 0,1 0 0,0 0 0,-1 0 0,1 0 0,-1 1 0,0-1 0,1 0 0,-1 1 0,0-1 0,0 1 0,0-1 0,0 1 0,2 2 0,7 17 0,0 1 0,-1 0 0,-1 0 0,-1 0 0,-1 1 0,-1 0 0,2 28 0,2 168 0,-9-202 0,0-17 0,0 1 0,0-1 0,0 0 0,0 0 0,0 0 0,0 1 0,0-1 0,0 0 0,0 0 0,0 0 0,0 0 0,0 0 0,0 1 0,1-1 0,-1 0 0,0 0 0,0 0 0,0 0 0,0 0 0,0 1 0,0-1 0,1 0 0,-1 0 0,0 0 0,0 0 0,0 0 0,0 0 0,0 0 0,1 0 0,-1 0 0,0 1 0,0-1 0,0 0 0,0 0 0,1 0 0,-1 0 0,0 0 0,0 0 0,0 0 0,0 0 0,1 0 0,-1 0 0,0 0 0,0 0 0,0-1 0,0 1 0,1 0 0,-1 0 0,0 0 0,0 0 0,0 0 0,0 0 0,1 0 0,-1 0 0,0 0 0,0-1 0,0 1 0,0 0 0,0 0 0,10-9 0,4-22 0,-2 0 0,17-61 0,-7 17 0,-11 42 0,21-59 0,-28 83 0,0 1 0,0-1 0,1 1 0,0 0 0,1 0 0,-1 0 0,12-10 0,-17 18 0,0-1 0,1 1 0,-1-1 0,0 1 0,1-1 0,-1 1 0,0-1 0,1 1 0,-1-1 0,1 1 0,-1 0 0,1-1 0,-1 1 0,1 0 0,-1-1 0,1 1 0,0 0 0,-1 0 0,1 0 0,-1-1 0,1 1 0,-1 0 0,1 0 0,0 0 0,-1 0 0,1 0 0,0 0 0,-1 0 0,1 0 0,-1 0 0,1 0 0,0 1 0,-1-1 0,1 0 0,-1 0 0,1 1 0,-1-1 0,1 0 0,-1 0 0,1 1 0,-1-1 0,1 1 0,-1-1 0,1 0 0,-1 1 0,1-1 0,-1 1 0,0-1 0,1 2 0,6 30 0,-6-25 0,13 99 0,1 143 0,-15-247 0,0-1 0,0 0 0,0 0 0,0 0 0,0 0 0,0 1 0,0-1 0,0 0 0,1 0 0,-1 0 0,1 0 0,-1 0 0,1 0 0,-1 0 0,1 0 0,0 2 0,0-3 0,-1 0 0,0 0 0,1 0 0,-1 1 0,1-1 0,-1 0 0,1 0 0,-1 0 0,0 0 0,1 0 0,-1 0 0,1 0 0,-1 0 0,1 0 0,-1 0 0,1 0 0,-1 0 0,1 0 0,-1 0 0,1 0 0,-1 0 0,0 0 0,1-1 0,-1 1 0,1 0 0,0-1 0,2-1 0,0 0 0,-1 0 0,1-1 0,0 1 0,-1-1 0,0 0 0,1 0 0,-1 0 0,2-3 0,21-45 0,27-77 0,-38 87 0,3 0 0,1 1 0,36-59 0,-40 84 0,-14 15 0,1 0 0,-1 0 0,0 0 0,1 0 0,-1-1 0,0 1 0,0 0 0,1 0 0,-1 0 0,0 0 0,0 0 0,1 0 0,-1 0 0,0 0 0,1 0 0,-1 0 0,0 0 0,0 1 0,1-1 0,-1 0 0,0 0 0,0 0 0,1 0 0,-1 0 0,0 0 0,0 1 0,1-1 0,-1 0 0,0 0 0,0 0 0,0 1 0,1-1 0,0 2 0,0 1 0,0-1 0,0 1 0,-1-1 0,1 1 0,-1-1 0,1 1 0,-1-1 0,0 5 0,0 66 0,-1-45 0,1 0 0,1-1 0,2 1 0,0 0 0,13 46 0,-14-70 0,0 0 0,-1 0 0,1-1 0,0 1 0,1-1 0,-1 1 0,1-1 0,-1 0 0,1 1 0,0-2 0,0 1 0,1 0 0,-1 0 0,0-1 0,1 0 0,0 0 0,-1 0 0,1 0 0,0 0 0,0-1 0,7 2 0,-1-1 0,0 0 0,1-1 0,-1-1 0,1 1 0,-1-1 0,1-1 0,15-3 0,-21 3 0,1-1 0,-1 0 0,0 0 0,0-1 0,-1 1 0,1-1 0,0 0 0,-1 0 0,1-1 0,-1 1 0,0-1 0,-1 0 0,1 0 0,0-1 0,-1 1 0,0-1 0,0 1 0,2-6 0,5-10 0,-1 0 0,0-1 0,5-24 0,-5 11 0,-1-1 0,-2 1 0,1-39 0,-2-104 0,-5 175 0,0 0 0,0-1 0,0 1 0,0-1 0,-1 1 0,1 0 0,-1-1 0,1 1 0,-1 0 0,0 0 0,0-1 0,-1-2 0,1 5 0,1-1 0,-1 1 0,1-1 0,-1 1 0,0 0 0,1-1 0,-1 1 0,0 0 0,1 0 0,-1-1 0,0 1 0,0 0 0,1 0 0,-1 0 0,0 0 0,0 0 0,1 0 0,-1 0 0,0 0 0,0 0 0,1 0 0,-1 0 0,0 0 0,0 1 0,1-1 0,-1 0 0,0 1 0,1-1 0,-1 0 0,0 1 0,1-1 0,-1 1 0,1-1 0,-1 1 0,1-1 0,-1 1 0,1-1 0,-2 2 0,-1 2 0,-1 0 0,0 0 0,1 0 0,0 0 0,0 1 0,0-1 0,1 1 0,-4 8 0,-13 44 0,11-21 0,1 0 0,2-1 0,2 2 0,1-1 0,1 0 0,7 52 0,-5-79 0,1-1 0,-1 1 0,1-1 0,1 1 0,-1-1 0,2 0 0,-1 0 0,1 0 0,0-1 0,0 1 0,1-1 0,0 0 0,7 6 0,-8-8 0,1 0 0,0-1 0,1 1 0,-1-1 0,1-1 0,0 1 0,-1-1 0,2 0 0,-1 0 0,0-1 0,1 1 0,-1-2 0,1 1 0,-1-1 0,1 0 0,0 0 0,7 0 0,-11-1-1,2 0 2,0 0-1,0 0 0,0 0 1,0-1-1,0 0 0,7-2 1,-10 2-3,0 0 1,0 0 0,-1 0 0,1 0 0,0 0 0,-1-1 0,1 1-1,-1-1 1,0 1 0,0-1 0,1 0 0,-1 1 0,0-1 0,0 0-1,0 0 1,-1 1 0,1-1 0,0 0 0,0-3 0,7-43-279,-4-16-716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47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0 32287,'-8'0'19,"0"1"-1,-1-1 1,1 1 0,0 1 0,0-1 0,0 1-1,0 1 1,0-1 0,0 1 0,0 1-1,1 0 1,0 0 0,0 0 0,0 1 0,0 0-1,1 0 1,-1 0 0,1 1 0,1 0 0,-1 1-1,1-1 1,-4 8 0,5-8-19,1-1 0,0 1 0,0 0 0,0 0 0,1 0 0,0 0 0,0 0 0,1 1 0,0-1 0,-1 10 0,2-13 0,0 0 0,0 1 0,0-1 0,0 0 0,1 1 0,-1-1 0,1 0 0,0 1 0,0-1 0,0 0 0,0 0 0,1 0 0,-1 0 0,1 0 0,0 0 0,-1-1 0,1 1 0,1 0 0,-1-1 0,0 0 0,5 4 0,1-1 1,0-1 0,0 0-1,0-1 1,1 1 0,0-1 0,0-1 0,0 0-1,0 0 1,16 0 0,9 0 3,42-4 0,-72 2-3,0 0-1,0-1 1,-1 1 0,1-1-1,0 0 1,0 0 0,-1 0 0,1 0-1,0-1 1,-1 1 0,0-1-1,1 0 1,-1 0 0,0 0-1,0-1 1,0 1 0,0-1-1,0 0 1,-1 1 0,1-1 0,-1 0-1,0-1 1,3-4 0,-2 2 0,-1-1 0,0 1 0,-1 0 0,1 0 0,-1-1 0,-1 1 0,1-1 0,-1 1 0,0 0 1,0-1-1,-1 1 0,0-1 0,-2-8 0,1 9-1,0 0 1,0 0-1,-1 0 0,1 1 0,-1-1 0,-1 1 1,1 0-1,-1 0 0,0 0 0,0 0 1,0 0-1,-1 1 0,0 0 0,1 0 1,-1 0-1,-1 1 0,1 0 0,-1-1 1,1 2-1,-1-1 0,0 1 0,-11-3 1,11 3-5,0 1 1,0 0 0,0 0 0,-1 0-1,1 1 1,0 0 0,0 0 0,-1 0-1,1 1 1,0 0 0,0 0 0,0 1-1,0 0 1,0 0 0,0 0-1,0 1 1,0 0 0,1 0 0,0 0-1,-1 1 1,1-1 0,-7 8 0,-25 35-216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9:23.59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1 601 32575,'0'31'107,"0"83"-63,0-96-42,2 0 0,0 0 0,2 0-1,8 28 1,-9-36 0,13 31-7,-16-40 6,1-1 0,-1 1-1,0 0 1,1-1 0,-1 1-1,1 0 1,-1-1 0,1 1-1,0-1 1,-1 1 0,1-1-1,-1 1 1,1-1-1,0 1 1,0-1 0,-1 1-1,1-1 1,0 0 0,0 1-1,-1-1 1,1 0 0,0 0-1,0 0 1,0 0 0,-1 0-1,1 0 1,0 0 0,0 0-1,0 0 1,0 0 0,-1 0-1,1 0 1,0-1 0,0 1-1,0 0 1,-1 0-1,1-1 1,0 1 0,-1-1-1,1 1 1,0-1 0,-1 1-1,1-1 1,0 0 0,4-4-1,0 0 1,0-1 0,0 0 0,-1 1-1,0-2 1,0 1 0,4-12 0,20-54-2,-26 65 1,18-63 0,21-139 0,-18 76 0,-22 127 0,1-1 0,-1-1 0,1 1 0,0 0 0,0-1 0,1 1 0,-1 1 0,8-13 0,-10 19 0,0 0 0,1 0 0,-1 0 0,0-1 0,0 1 0,0 0 0,1 0 0,-1 0 0,0 0 0,0 0 0,0 0 0,1-1 0,-1 1 0,0 0 0,0 0 0,1 0 0,-1 0 0,0 0 0,0 0 0,1 0 0,-1 0 0,0 0 0,0 0 0,1 0 0,-1 0 0,0 0 0,0 0 0,0 1 0,1-1 0,-1 0 0,0 0 0,0 0 0,1 0 0,-1 0 0,0 0 0,0 1 0,0-1 0,0 0 0,1 0 0,-1 0 0,0 0 0,0 1 0,0-1 0,8 12 0,4 24 0,-10-27 0,0 0 0,1 0 0,0 0 0,0-1 0,1 1 0,1-1 0,-1 0 0,1 0 0,1 0 0,-1 0 0,9 7 0,-2-9 0,-11-6 0,-1 0 0,0 0 0,1 0 0,-1 0 0,0 0 0,0 0 0,1-1 0,-1 1 0,0 0 0,1 0 0,-1 0 0,0-1 0,0 1 0,0 0 0,1 0 0,-1 0 0,0-1 0,0 1 0,0 0 0,1-1 0,-1 1 0,0 0 0,0 0 0,0-1 0,0 1 0,0 0 0,0-1 0,0 1 0,0 0 0,0-1 0,0 1 0,0 0 0,0-1 0,0 1 0,0 0 0,0-1 0,0 1 0,0 0 0,0 0 0,0-1 0,0 1 0,-1-2 0,1-9 0,1 4 0,-1 0 0,0 0 0,-1 0 0,0 0 0,0 0 0,-3-11 0,3 16 0,0 0 0,0 0 0,-1 0 0,1 0 0,0 0 0,-1 0 0,0 1 0,1-1 0,-1 0 0,0 1 0,0-1 0,0 1 0,0 0 0,0-1 0,0 1 0,0 0 0,0 0 0,0 1 0,-1-1 0,1 0 0,0 1 0,-1-1 0,1 1 0,-3-1 0,1 1 0,0-1 0,0 1 0,0 0 0,0 0 0,0 0 0,0 0 0,0 1 0,0-1 0,0 1 0,0 0 0,0 1 0,0-1 0,0 0 0,1 1 0,-1 0 0,1 0 0,-1 0 0,1 0 0,-5 5 0,1 2 0,0-1 0,0 1 0,1 0 0,0 1 0,1-1 0,-6 16 0,0 1 0,1 2 0,1-1 0,1 1 0,-6 50 0,7-16 0,3 72 0,4-125 0,0-1 0,1 0 0,0 1 0,0-1 0,1 0 0,0 1 0,1-1 0,0 0 0,0-1 0,1 1 0,0 0 0,0-1 0,0 0 0,1 0 0,0 0 0,1-1 0,0 1 0,0-2 0,0 1 0,0 0 0,1-1 0,0 0 0,0-1 0,1 0 0,-1 0 0,1 0 0,0-1 0,0 0 0,0 0 0,0-1 0,10 1 0,-6-1 0,1-1 0,0 0 0,-1-1 0,1 0 0,-1-1 0,1 0 0,-1-1 0,17-5 0,-22 5 0,-1-1 0,1 0 0,-1 0 0,1 0 0,-1-1 0,0 0 0,-1 0 0,1-1 0,-1 0 0,1 0 0,-2 0 0,1 0 0,0-1 0,-1 0 0,7-12 0,-5 5 0,-1 1 0,0-1 0,0 0 0,-1 0 0,-1-1 0,0 1 0,0-15 0,0-99 0,-2 20 0,-1 103 0,0 0 0,1-1 0,0 1 0,-1 0 0,1-1 0,1 1 0,-1 0 0,1 0 0,-1 0 0,1 0 0,0 0 0,1 0 0,-1 1 0,1-1 0,-1 1 0,1-1 0,0 1 0,0 0 0,1 0 0,-1 1 0,1-1 0,-1 0 0,1 1 0,0 0 0,4-2 0,5 0 0,0 1 0,-1 0 0,1 0 0,1 2 0,-1-1 0,25 2 0,-34 0 0,1 0 0,0 0 0,0 1 0,-1-1 0,1 1 0,0 0 0,-1 0 0,1 1 0,5 2 0,-7-2 0,-1-1 0,0 1 0,0 0 0,1 0 0,-1 0 0,0 0 0,-1 0 0,1 0 0,0 1 0,-1-1 0,1 0 0,-1 1 0,0 0 0,0-1 0,0 1 0,2 4 0,0 12 0,1 0 0,-2-1 0,-1 1 0,0 0 0,-1 0 0,-1 0 0,-1 0 0,-1-1 0,0 1 0,-2-1 0,0 1 0,0-2 0,-11 22 0,9-22 0,1 0 0,0 0 0,1 0 0,1 1 0,1 0 0,0 0 0,1 32 0,2-48 0,0 1 0,0-1 0,1 0 0,-1 1 0,1-1 0,0 0 0,0 1 0,0-1 0,0 0 0,0 0 0,0 1 0,0-1 0,1 0 0,-1 0 0,1-1 0,0 1 0,-1 0 0,1 0 0,0-1 0,0 1 0,0-1 0,0 0 0,0 0 0,0 1 0,1-1 0,-1 0 0,0-1 0,1 1 0,-1 0 0,0-1 0,1 1 0,-1-1 0,3 0 0,2 1 0,-1-1 0,1 1 0,-1-1 0,1-1 0,-1 1 0,1-1 0,-1 0 0,1-1 0,-1 0 0,0 0 0,0 0 0,8-4 0,-5 0 0,0-1 0,0 1 0,-1-1 0,0-1 0,0 1 0,-1-1 0,0-1 0,-1 1 0,0-1 0,0-1 0,0 1 0,-2-1 0,1 1 0,-1-2 0,0 1 0,-1 0 0,3-15 0,0-15 0,-1 0 0,-2-1 0,-2-50 0,-1 66 0,0 22 0,-1-21 0,1 24 0,1 0 0,-1-1 0,0 1 0,0 0 0,0-1 0,0 1 0,0-1 0,0 1 0,0 0 0,0-1 0,0 1 0,0 0 0,-1-1 0,1 1 0,0 0 0,0-1 0,0 1 0,0 0 0,0-1 0,-1 1 0,1 0 0,0-1 0,0 1 0,0 0 0,-1 0 0,1-1 0,0 1 0,-1 0 0,1 0 0,0-1 0,-1 1 0,1 0 0,0 0 0,-1 0 0,1 0 0,0-1 0,-1 1 0,1 0 0,0 0 0,-1 0 0,-1 8 0,-2 68 0,8 92 0,-3-160 0,0 0 0,0-1 0,1 1 0,0-1 0,0 0 0,1 0 0,0 0 0,5 11 0,-6-15 0,0 0 0,0-1 0,0 1 0,0-1 0,1 1 0,-1-1 0,1 1 0,-1-1 0,1 0 0,0 0 0,0-1 0,-1 1 0,1-1 0,1 1 0,-1-1 0,0 0 0,0 0 0,0 0 0,1 0 0,-1-1 0,5 1 0,-1-1 0,1 1 0,0-2 0,0 1 0,0-1 0,0 0 0,10-3 0,-14 3 0,0-1 0,0 0 0,-1 0 0,1 0 0,-1 0 0,1-1 0,-1 1 0,0-1 0,0 0 0,0 0 0,0 0 0,-1 0 0,5-7 0,1-4 0,0-1 0,-1 1 0,-1-1 0,0 0 0,-1-1 0,-1 0 0,4-22 0,6-120 0,-11 96 0,-15 258 0,-22 642 0,34-825 0,0-1 0,-1 1 0,0-1 0,-1 1 0,-1-1 0,-4 13 0,6-21 0,-1 0 0,0 0 0,0 0 0,0 0 0,-1 0 0,1 0 0,-1-1 0,0 1 0,0-1 0,0 0 0,0 0 0,-1 0 0,1 0 0,-1-1 0,0 1 0,0-1 0,0 0 0,0 0 0,-7 2 0,3-1 0,0-1 0,0 0 0,0-1 0,0 0 0,0 0 0,0-1 0,-1 0 0,1 0 0,0-1 0,0 0 0,0 0 0,0-1 0,0 0 0,0 0 0,0-1 0,1 0 0,-1-1 0,1 0 0,0 0 0,0 0 0,0-1 0,1 0 0,0 0 0,0 0 0,0-1 0,0 0 0,1 0 0,0-1 0,-5-8 0,1 1 0,0-2 0,1 1 0,1-1 0,0 0 0,2 0 0,-1-1 0,2 0 0,0 0 0,2 0 0,-1 0 0,2 0 0,0-1 0,1 1 0,1 0 0,5-28 0,-3 35 0,-1 1 0,2-1 0,0 1 0,0 0 0,0 1 0,1-1 0,0 1 0,1 0 0,0 0 0,0 0 0,13-11 0,10-7 0,51-36 0,-68 52 0,102-65 0,39-30 0,-135 90 0,-1 0 0,0-1 0,-1 0 0,-1-2 0,25-35 0,-34 42 0,0-1 0,0 0 0,-1 0 0,-1 0 0,0-1 0,-1 0 0,4-22 0,-4-4 0,-1-49 0,-2 61 0,-2 11 0,2 15 0,0 1 0,0 0 0,0-1 0,0 1 0,0 0 0,0-1 0,0 1 0,0 0 0,0-1 0,0 1 0,0 0 0,0-1 0,0 1 0,0 0 0,0-1 0,-1 1 0,1 0 0,0-1 0,0 1 0,0 0 0,-1 0 0,1-1 0,0 1 0,0 0 0,-1 0 0,1-1 0,0 1 0,0 0 0,-1 0 0,1 0 0,0 0 0,-1-1 0,1 1 0,0 0 0,-1 0 0,1 0 0,0 0 0,-1 0 0,1 0 0,0 0 0,-1 0 0,1 0 0,0 0 0,-1 0 0,1 0 0,-1 0 0,-4 11 0,-10 92 0,-5 199 0,14-150 0,-2-53 0,-1 51 0,11-215 0,3 0 0,27-122 0,55-125 0,-82 297 0,-3 7 0,0 0 0,1 0 0,0 0 0,1 1 0,-1-1 0,1 1 0,9-12 0,-13 19 0,0 0 0,0-1 0,1 1 0,-1 0 0,0 0 0,0 0 0,0-1 0,1 1 0,-1 0 0,0 0 0,0 0 0,1-1 0,-1 1 0,0 0 0,0 0 0,1 0 0,-1 0 0,0 0 0,1 0 0,-1 0 0,0 0 0,0 0 0,1 0 0,-1-1 0,0 1 0,1 1 0,-1-1 0,0 0 0,0 0 0,1 0 0,-1 0 0,0 0 0,1 0 0,-1 0 0,0 0 0,0 0 0,1 1 0,-1-1 0,0 0 0,0 0 0,1 0 0,-1 0 0,0 1 0,0-1 0,0 0 0,1 0 0,-1 1 0,0-1 0,0 0 0,0 0 0,0 1 0,0-1 0,1 0 0,-1 1 0,0-1 0,0 0 0,0 0 0,0 1 0,0-1 0,0 0 0,0 1 0,12 28 0,-2 1 0,-1 0 0,-1 1 0,-2 0 0,-1 0 0,-1 1 0,-1 57 0,-3-85 0,0 0 0,0 0 0,-1 0 0,1 0 0,-1-1 0,0 1 0,0 0 0,0 0 0,-1-1 0,1 1 0,-1-1 0,0 1 0,0-1 0,0 0 0,0 0 0,-1 0 0,1 0 0,-1 0 0,0 0 0,0-1 0,0 1 0,-5 2 0,2-1 0,-1-1 0,0 0 0,0 0 0,-1-1 0,1 0 0,0 0 0,-1-1 0,1 0 0,-1 0 0,-11 0 0,18-1-1,0 0 1,0 0-1,0 0 0,0 0 0,0 0 1,0 0-1,0 0 0,0 0 0,0-1 1,0 1-1,1 0 0,-1-1 1,0 1-1,0 0 0,0-1 0,0 1 1,0-1-1,0 0 0,1 1 1,0-1-1,-1 1 1,1-1-1,0 1 1,0-1-1,0 1 0,0 0 1,0-1-1,0 1 1,0-1-1,0 1 1,0 0-1,1-1 1,-1 1-1,0-1 1,0 1-1,0 0 1,0-1-1,1 1 1,-1 0-1,0-1 1,0 1-1,0 0 1,1-1-1,-1 1 1,0 0-1,1-1 1,2-1-2,-1-1 0,1 1 0,-1 0 0,1 0 0,0 1 0,0-1 0,0 0 1,6-1-1,119-23-1,-117 24 4,0 0-1,0-1 1,0-1 0,0 0-1,0 0 1,-1-1 0,0 0-1,0-1 1,-1 0 0,16-13-1,-14 8 3,0 0-1,0-1 1,-1 0-1,0 0 0,-1-1 1,14-28-1,-9 10 1,-2 0 1,-1-1-1,-1-1 1,-2 1-1,-1-1 1,3-53-1,-5-181-3,-6 168 0,2 95 0,-1 2 0,0 1 0,1-1 0,-1 1 0,0 0 0,0-1 0,0 1 0,0-1 0,0 1 0,0 0 0,0-1 0,-1 1 0,1-1 0,-1 1 0,1 0 0,-1-1 0,1 1 0,-1 0 0,0 0 0,1 0 0,-2-2 0,-1 9 0,-2 53 0,4 96 0,2-79 0,-3 16 0,5 127 0,0-197 0,0-1 0,0 1 0,2-1 0,1 1 0,1-1 0,1-1 0,16 34 0,-20-48 0,-1-1 0,1 0 0,0 1 0,0-1 0,0 0 0,1-1 0,0 1 0,0-1 0,0 0 0,0 0 0,1-1 0,0 0 0,-1 0 0,13 5 0,-7-5 0,0 0 0,1-1 0,-1 0 0,1-1 0,0-1 0,-1 1 0,17-3 0,-22 1 0,-1 0 0,1 0 0,-1 0 0,0-1 0,0 0 0,0 0 0,0 0 0,0-1 0,0 1 0,0-1 0,-1 0 0,0-1 0,1 1 0,-1-1 0,0 0 0,-1 0 0,6-7 0,-4 5 0,-1 0 0,-1-1 0,1 1 0,-1-1 0,0 0 0,0 0 0,-1 0 0,0 0 0,0 0 0,-1 0 0,0-1 0,1-10 0,-2 16 0,-1-7 0,1 1 0,0-1 0,1 0 0,0 0 0,1 0 0,-1 0 0,2 1 0,4-13 0,-1 3 0,0 0 0,-2 0 0,0-1 0,0 1 0,-2-1 0,0 0 0,-2 1 0,-1-21 0,2 37 0,-1 0 0,0 0 0,0 0 0,0 0 0,-1 0 0,1 0 0,0 0 0,-1 1 0,1-1 0,-1 0 0,0 0 0,1 0 0,-1 0 0,0 0 0,0 1 0,0-1 0,0 0 0,-1 1 0,1-1 0,0 1 0,-1-1 0,1 1 0,-1 0 0,1 0 0,-1-1 0,0 1 0,-3-1 0,-2 0 0,0 0 0,0 1 0,0 0 0,-1 0 0,1 1 0,-12 0 0,19 0 0,-6 0 0,0 0 0,-1 1 0,1 0 0,0 0 0,0 0 0,0 1 0,1 0 0,-1 0 0,0 0 0,1 1 0,-1 0 0,1 0 0,0 0 0,-7 6 0,5-2 0,0 0 0,0 0 0,1 1 0,0-1 0,1 1 0,0 1 0,0-1 0,-5 14 0,1 0 0,2 0 0,1 0 0,0 1 0,2 0 0,1 0 0,-1 45 0,3-56 0,1-1 0,1 0 0,0 0 0,0 0 0,7 21 0,-7-28 0,1-1 0,-1 1 0,1-1 0,0 0 0,0 0 0,0 0 0,1 0 0,-1 0 0,1-1 0,0 1 0,-1-1 0,1 0 0,0 1 0,0-1 0,1 0 0,-1-1 0,0 1 0,1-1 0,-1 1 0,1-1 0,7 1 0,-3 0 0,0 0 0,0 0 0,1-1 0,-1-1 0,1 1 0,-1-2 0,1 1 0,-1-1 0,16-3 0,-20 3 0,0-1 0,0 1 0,0-1 0,0 0 0,-1 0 0,1-1 0,0 1 0,-1-1 0,0 1 0,0-1 0,1 0 0,-2 0 0,1-1 0,0 1 0,-1 0 0,1-1 0,-1 0 0,0 0 0,0 1 0,-1-1 0,2-5 0,3-10 0,-2 0 0,0 0 0,-1 0 0,0-26 0,-3-83 0,-2 53 0,2 104 0,-1 14 0,11 85 0,-9-116 0,1 0 0,1 0 0,0-1 0,1 1 0,0-1 0,0 0 0,1 0 0,1-1 0,0 1 0,0-1 0,1 0 0,14 14 0,-17-21 0,0 0 0,0 0 0,0 0 0,1-1 0,0 1 0,-1-1 0,1 0 0,0-1 0,0 1 0,0-1 0,0 0 0,6 1 0,-1-1 0,-1-1 0,0 0 0,0 0 0,0-1 0,18-3 0,-25 4 0,1-1 0,-1 0 0,0-1 0,0 1 0,1 0 0,-1-1 0,0 1 0,0-1 0,0 1 0,0-1 0,-1 0 0,1 0 0,0 0 0,-1 0 0,1 0 0,-1 0 0,0 0 0,0-1 0,2-2 0,13-51 0,-14 47 0,20-139 0,-18 103 0,3-1 0,13-45 0,-20 89 0,0 1 0,1-1 0,-1 1 0,1-1 0,0 1 0,-1-1 0,1 1 0,0 0 0,0-1 0,0 1 0,2-2 0,-3 2 0,1 1 0,-1 0 0,1 0 0,-1-1 0,1 1 0,-1 0 0,0 0 0,1 0 0,-1 0 0,1 0 0,-1-1 0,1 1 0,-1 0 0,1 0 0,-1 0 0,1 0 0,-1 0 0,1 0 0,-1 1 0,1-1 0,-1 0 0,1 0 0,-1 0 0,1 0 0,0 1 0,1 0 0,0 1 0,-1 0 0,1-1 0,0 1 0,-1 0 0,1 0 0,-1 0 0,1 0 0,-1 0 0,0 0 0,0 1 0,0-1 0,1 4 0,6 20 0,-1 0 0,-2 0 0,5 52 0,-6 84 0,-5-121 0,3-54 0,0 1 0,1 0 0,0 1 0,1-1 0,0 1 0,6-12 0,7-20 0,-8 15 0,4-14 0,2 0 0,2 1 0,1 1 0,38-61 0,-42 85 0,-14 16 0,0-1 0,0 1 0,0 0 0,0 0 0,0 0 0,0 0 0,0 0 0,1 0 0,-1 0 0,0-1 0,0 1 0,0 0 0,0 0 0,0 0 0,0 0 0,0 0 0,0 0 0,0 0 0,1 0 0,-1 0 0,0-1 0,0 1 0,0 0 0,0 0 0,0 0 0,0 0 0,1 0 0,-1 0 0,0 0 0,0 0 0,0 0 0,0 0 0,0 0 0,0 0 0,1 0 0,-1 0 0,0 0 0,0 0 0,0 0 0,0 0 0,0 0 0,0 0 0,1 1 0,-1-1 0,0 0 0,0 0 0,0 0 0,0 0 0,0 0 0,0 0 0,0 0 0,0 0 0,1 0 0,-1 0 0,0 1 0,0-1 0,0 0 0,0 0 0,0 0 0,0 0 0,0 0 0,0 0 0,0 1 0,0-1 0,0 0 0,0 0 0,2 16 0,0 1 0,-2-1 0,-1 30 0,-1-1 0,2 220 0,0-262 0,0 1 0,1-1 0,-1 1 0,1-1 0,0 0 0,0 1 0,0-1 0,0 0 0,0 1 0,1-1 0,0 0 0,-1 0 0,1 0 0,0 0 0,0-1 0,1 1 0,-1-1 0,1 1 0,-1-1 0,1 0 0,0 1 0,0-2 0,0 1 0,0 0 0,0 0 0,0-1 0,0 0 0,1 0 0,-1 0 0,4 1 0,12 2 0,-1-1 0,0 0 0,0-2 0,27-1 0,-43 0 0,8 1 0,-1-2 0,1 1 0,0-1 0,-1-1 0,1 0 0,-1 0 0,1-1 0,-1 0 0,0-1 0,0 0 0,-1 0 0,1-1 0,-1 0 0,0 0 0,0-1 0,0 0 0,-1-1 0,0 0 0,0 0 0,-1 0 0,11-16 0,-8 6 0,0 0 0,-1-1 0,0 0 0,-2-1 0,0 1 0,-1-1 0,-1 0 0,-1-1 0,0 1 0,-2-1 0,0 1 0,-1-1 0,-6-36 0,6 52 0,-1 0 0,0 1 0,-1-1 0,1 1 0,-1-1 0,1 1 0,-1 0 0,0 0 0,0-1 0,0 1 0,-1 1 0,1-1 0,-1 0 0,1 0 0,-1 1 0,0 0 0,0-1 0,0 1 0,-1 1 0,1-1 0,0 0 0,-1 1 0,-6-3 0,5 3 0,1-1 0,-1 1 0,1 1 0,-1-1 0,0 1 0,1-1 0,-1 1 0,0 1 0,0-1 0,1 1 0,-1 0 0,0 0 0,1 0 0,-1 0 0,1 1 0,0 0 0,-1 0 0,-6 4 0,5 0 0,0-1 0,1 1 0,0 0 0,0 0 0,0 0 0,1 1 0,0-1 0,0 1 0,1 0 0,0 0 0,0 1 0,1-1 0,0 1 0,0-1 0,-1 11 0,-2 15 0,3 0 0,0 37 0,2-69 0,0 5 0,0 0 0,0 0 0,0 0 0,1 0 0,0 0 0,0 0 0,1-1 0,-1 1 0,1 0 0,0-1 0,1 1 0,0-1 0,-1 0 0,2 0 0,-1 0 0,1 0 0,-1-1 0,1 1 0,0-1 0,1 0 0,-1 0 0,1 0 0,0-1 0,0 0 0,0 0 0,0 0 0,0 0 0,1-1 0,-1 0 0,1 0 0,0 0 0,-1-1 0,1 0 0,0 0 0,8 0 0,-6-1 0,0 1 0,0-2 0,0 1 0,0-1 0,14-3 0,-18 3 0,-1-1 0,0 1 0,1-1 0,-1 0 0,0 0 0,0 0 0,0 0 0,0 0 0,-1-1 0,1 1 0,-1-1 0,1 0 0,-1 1 0,0-1 0,2-4 0,2-3 0,-1-1 0,-1 1 0,1-1 0,-2 0 0,0 0 0,0 0 0,-1 0 0,1-15 0,-1-97 0,-3 72 0,-17 164 0,17 33 0,1-142 0,0-1 0,0 1 0,1 0 0,0-1 0,0 1 0,0-1 0,0 1 0,0-1 0,1 1 0,-1-1 0,1 0 0,0 0 0,0 0 0,0 0 0,1 0 0,-1 0 0,1 0 0,-1-1 0,1 0 0,0 1 0,0-1 0,0 0 0,0 0 0,0 0 0,1-1 0,-1 1 0,4 0 0,2 1 0,0-1 0,1 0 0,-1 0 0,0-1 0,0-1 0,1 1 0,-1-2 0,0 1 0,16-3 0,-21 1 0,1 0 0,0 0 0,0 0 0,-1 0 0,1-1 0,-1 1 0,0-1 0,0 0 0,0 0 0,0-1 0,-1 1 0,1-1 0,-1 0 0,0 0 0,0 0 0,0 0 0,0-1 0,-1 1 0,2-6 0,5-10 0,-1-1 0,0 0 0,3-22 0,0-9 0,-2 0 0,3-90 0,-13-111 0,0 174 0,-10-81 0,8 144 0,-1 13 0,-1 8 0,3 0 0,-1 1 0,1 0 0,0 0 0,0 0 0,0 0 0,1 1 0,0-1 0,-1 12 0,0 2 0,-6 69 0,5 121 0,3-128 0,1-48 0,1 1 0,2-1 0,8 37 0,-7-51 0,0-1 0,1 0 0,1 0 0,1-1 0,0 0 0,21 31 0,-25-44 0,0 1 0,1 0 0,0-1 0,0 0 0,1 0 0,-1 0 0,1-1 0,0 0 0,0 0 0,0-1 0,11 5 0,-6-4 0,-1-1 0,1 0 0,0-1 0,0 0 0,0-1 0,19 0 0,-26-1 0,0-1 0,0 1 0,0-1 0,-1 0 0,1 0 0,0 0 0,-1-1 0,1 1 0,-1-1 0,1 0 0,-1 0 0,0 0 0,1 0 0,-1-1 0,0 1 0,-1-1 0,1 0 0,0 0 0,-1 0 0,0 0 0,1 0 0,-1 0 0,-1-1 0,1 1 0,0-1 0,-1 1 0,0-1 0,2-5 0,2-9 0,-1-1 0,0 0 0,-2 0 0,1-27 0,-1 11 0,0 14 0,-1-1 0,0 1 0,-2-1 0,-1 1 0,-8-43 0,10 64 0,0-1 0,0 1 0,0 0 0,0-1 0,0 1 0,0-1 0,0 1 0,0-1 0,-1 1 0,1-1 0,0 1 0,0-1 0,0 1 0,-1 0 0,1-1 0,0 1 0,-1-1 0,1 1 0,0 0 0,-1-1 0,1 1 0,0 0 0,-1-1 0,1 1 0,-1 0 0,1 0 0,0-1 0,-1 1 0,1 0 0,-1 0 0,1 0 0,-1 0 0,1 0 0,-1 0 0,1 0 0,-1 0 0,0 0 0,0 0 0,0 1 0,0 0 0,1 0 0,-1 0 0,0 0 0,0 0 0,1 0 0,-1 0 0,1 0 0,-1 0 0,1 0 0,-1 0 0,1 1 0,0-1 0,-1 2 0,-5 41 0,1 0 0,3-1 0,4 71 0,-2-110 0,0-1 0,0 0 0,0 1 0,1-1 0,-1 0 0,1 1 0,0-1 0,0 0 0,0 0 0,1 1 0,-1-1 0,1 0 0,-1 0 0,1-1 0,0 1 0,0 0 0,0-1 0,1 1 0,-1-1 0,5 4 0,-2-3 0,0-1 0,1 0 0,-1 0 0,0 0 0,1 0 0,0-1 0,-1 0 0,1 0 0,0 0 0,0-1 0,7 0 0,-10-1 0,1 1 0,-1 0 0,0-1 0,1 0 0,-1 1 0,0-1 0,0-1 0,0 1 0,1 0 0,-1-1 0,-1 0 0,1 1 0,0-1 0,4-4 0,-2 1 0,1-1 0,-1 0 0,0 0 0,0-1 0,7-12 0,-1-3 0,-1 0 0,-1 0 0,6-27 0,-5 11 0,-2 1 0,-1-1 0,-2 0 0,-1-57 0,-8 171 0,-24 134 0,10-97 0,-40 395 0,55-469 0,-2 0 0,-2-1 0,-16 54 0,19-79 0,-1 0 0,-1-1 0,0 1 0,0-1 0,-1 0 0,0-1 0,-1 0 0,-1 0 0,0-1 0,0 0 0,-1 0 0,0-1 0,-16 11 0,21-17 0,0 0 0,-1 0 0,1-1 0,-1 1 0,1-1 0,-1-1 0,0 1 0,-8 0 0,11-2 0,1 1 0,-1-1 0,0 0 0,0 0 0,0 0 0,0 0 0,1-1 0,-1 1 0,0-1 0,0 0 0,1 0 0,-1 0 0,0 0 0,1 0 0,-1-1 0,1 1 0,0-1 0,-1 1 0,1-1 0,-3-3 0,-3-6 0,1 1 0,0-1 0,1-1 0,0 1 0,1-1 0,0 0 0,-6-24 0,-13-96 0,16 73 0,3 0 0,3 0 0,6-70 0,-3 123 0,0-1 0,1 0 0,-1 1 0,1-1 0,0 1 0,1 0 0,0-1 0,0 1 0,0 1 0,0-1 0,1 0 0,0 1 0,0-1 0,1 1 0,0 1 0,-1-1 0,1 0 0,1 1 0,-1 0 0,1 0 0,10-4 0,8-3 0,1 1 0,0 1 0,1 1 0,32-5 0,-6 1 0,8-3 0,-19 6 0,0-2 0,-1-2 0,73-33 0,-103 41 0,0-1 0,0 0 0,0-1 0,-1 0 0,0-1 0,0 0 0,0 0 0,-1-1 0,-1 0 0,0 0 0,0 0 0,-1-1 0,0-1 0,0 1 0,-1-1 0,-1 1 0,1-2 0,3-20 0,-1-11 0,-3 0 0,-2-1 0,-4-52 0,1 21 0,1 25 0,-3-1 0,-10-61 0,13 112 0,0 0 0,0 0 0,0 0 0,0 0 0,0 1 0,0-1 0,0 0 0,-1 0 0,1 0 0,0 0 0,0 0 0,0 0 0,0 0 0,0 0 0,0 1 0,0-1 0,0 0 0,-1 0 0,1 0 0,0 0 0,0 0 0,0 0 0,0 0 0,0 0 0,-1 0 0,1 0 0,0 0 0,0 0 0,0 0 0,0 0 0,0 0 0,0 0 0,-1 0 0,1 0 0,0 0 0,0 0 0,0 0 0,0 0 0,0 0 0,0 0 0,-1 0 0,1 0 0,0 0 0,0-1 0,0 1 0,0 0 0,0 0 0,0 0 0,0 0 0,-1 0 0,1 0 0,0 0 0,0 0 0,0-1 0,0 1 0,0 0 0,0 0 0,-4 13 0,1 1 0,0 0 0,1 0 0,0 0 0,1 1 0,1-1 0,1 15 0,0 6 0,-2 237 0,1-252 0,2 0 0,0 0 0,0-1 0,2 1 0,1-1 0,7 21 0,-9-32 0,0 1 0,1-1 0,0 0 0,0 0 0,1-1 0,0 1 0,1-1 0,-1 0 0,1 0 0,0-1 0,1 0 0,0 0 0,0 0 0,0-1 0,14 7 0,-17-9 0,0-2 0,0 1 0,1 0 0,-1-1 0,1 0 0,-1 0 0,1 0 0,-1 0 0,1-1 0,-1 0 0,1 0 0,0 0 0,-1 0 0,1-1 0,-1 0 0,6-1 0,-7 0 0,1 0 0,-1 1 0,0-1 0,0 0 0,1 0 0,-2-1 0,1 1 0,0-1 0,0 0 0,-1 1 0,1-1 0,-1 0 0,0 0 0,0-1 0,0 1 0,-1 0 0,1-1 0,-1 1 0,2-6 0,4-15 0,-2 0 0,-1 0 0,3-48 0,-8-79 0,-1 66 0,0 367 0,2-277 0,0-1 0,0 1 0,0-1 0,1 1 0,0-1 0,0 1 0,0-1 0,0 1 0,1-1 0,0 0 0,0 0 0,0 0 0,0 0 0,1 0 0,-1 0 0,1 0 0,5 4 0,-4-5 0,0 0 0,0 0 0,1-1 0,-1 1 0,1-1 0,-1 0 0,1 0 0,0 0 0,0-1 0,0 1 0,0-1 0,0-1 0,1 1 0,-1-1 0,6 0 0,-8 0 0,-1-1 0,1 1 0,-1-1 0,0 0 0,1 0 0,-1 0 0,0 0 0,1 0 0,-1 0 0,0-1 0,0 1 0,0-1 0,0 0 0,0 1 0,-1-1 0,1 0 0,0 0 0,-1 0 0,2-3 0,29-51 0,-21 34 0,29-56 0,-28 51 0,2 1 0,0 0 0,24-30 0,-37 54 0,0 1 0,1 0 0,-1 0 0,1 0 0,-1 0 0,1 0 0,-1 1 0,1-1 0,-1 0 0,1 1 0,-1-1 0,1 1 0,0-1 0,0 1 0,-1 0 0,1 0 0,0 0 0,-1 0 0,1 0 0,0 0 0,2 1 0,4-1 0,-11 1 0,-1-1 0,1 1 0,-1 0 0,1 0 0,-1 0 0,1 1 0,0-1 0,0 1 0,0 0 0,0 0 0,0 0 0,0 0 0,-4 4 0,-31 36 0,32-34 0,0 1 0,0 0 0,1 0 0,1 0 0,0 0 0,0 1 0,0 0 0,-3 18 0,3-4 0,2 0 0,0 39 0,2-59 0,0 1 0,1 0 0,-1 0 0,1 0 0,0-1 0,1 1 0,-1-1 0,1 1 0,0-1 0,0 1 0,0-1 0,1 0 0,-1 0 0,1 0 0,0 0 0,0-1 0,1 1 0,-1-1 0,1 1 0,-1-1 0,1-1 0,0 1 0,0 0 0,0-1 0,1 0 0,-1 0 0,1 0 0,-1 0 0,9 1 0,9 2 0,1 0 0,0-2 0,0-1 0,40-1 0,-59 0-1,1-1 0,-1 0 1,1-1-1,-1 1 0,1-1 0,-1 0 1,1 0-1,-1 0 0,0 0 0,1-1 0,-1 0 1,0 0-1,0 0 0,0 0 0,-1-1 1,1 1-1,-1-1 0,1 0 0,-1 0 1,0 0-1,0-1 0,0 1 0,0-1 0,-1 0 1,1 1-1,-1-1 0,0 0 0,0 0 1,-1-1-1,3-5 0,4-38-663,-4-6-2202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50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4 670 31214,'-1'-64'915,"-1"38"-773,1-1 0,2 1 1,6-44-1,-5 62-134,0-1 0,1 1 0,1-1 0,-1 1 0,1 0 1,7-10-1,-9 15-8,-1 1 1,1 0-1,-1 0 1,1-1-1,0 1 1,-1 0-1,1 1 1,0-1-1,0 0 0,1 0 1,-1 1-1,0 0 1,0-1-1,1 1 1,-1 0-1,1 0 1,-1 0-1,1 0 1,0 1-1,-1-1 1,1 1-1,0-1 1,-1 1-1,1 0 1,3 0-1,-5 0 0,0 1 0,0-1 0,0 0 0,0 1 0,0-1 0,-1 0 0,1 1 0,0-1 0,0 1 0,0-1 0,-1 1 0,1 0 0,0-1 0,-1 1 0,1 0 0,0 0 0,-1-1 0,1 1 0,-1 0 0,1 0 0,0 1 0,3 9 0,0-1 0,0 1 0,-1 0 0,0 1 0,-1-1 0,1 13 0,1 76 0,-4-82 0,1 322 0,-1-339 0,0-1 0,0 0 0,0 0 0,0 0 0,0 1 0,0-1 0,0 0 0,0 0 0,0 0 0,0 0 0,0 1 0,0-1 0,1 0 0,-1 0 0,0 0 0,0 0 0,0 1 0,0-1 0,0 0 0,0 0 0,1 0 0,-1 0 0,0 0 0,0 0 0,0 1 0,1-1 0,-1 0 0,0 0 0,0 0 0,0 0 0,0 0 0,1 0 0,-1 0 0,0 0 0,0 0 0,0 0 0,1 0 0,-1 0 0,0 0 0,0 0 0,0 0 0,1 0 0,-1 0 0,0 0 0,0 0 0,0 0 0,1-1 0,-1 1 0,0 0 0,0 0 0,1 0 0,7-5 0,1-8 0,0-1 0,-2 0 0,1 0 0,-2 0 0,0-1 0,7-27 0,12-49 0,-15 47 0,3 1 0,1 0 0,26-51 0,-38 90 0,14-22 0,-15 25 0,-1 0 0,1 0 0,0 0 0,0 0 0,0 0 0,0 0 0,0 0 0,0 0 0,0 1 0,0-1 0,0 0 0,0 1 0,0-1 0,1 1 0,-1-1 0,0 1 0,0 0 0,3-1 0,-4 1 0,1 1 0,0-1 0,0 1 0,0-1 0,-1 1 0,1-1 0,0 1 0,0-1 0,-1 1 0,1 0 0,0-1 0,-1 1 0,1 0 0,-1-1 0,1 1 0,-1 0 0,1 0 0,-1 0 0,0 0 0,1-1 0,-1 1 0,0 0 0,0 0 0,0 0 0,1 0 0,-1 0 0,0 0 0,0 1 0,2 36 0,-2-28 0,1 78 0,3 51 0,-2-122 0,0-1 0,1 0 0,1 0 0,0 0 0,1-1 0,9 19 0,-12-30 0,0 1 0,1-1 0,-1 0 0,1 0 0,0 0 0,0-1 0,0 1 0,0-1 0,1 0 0,0 1 0,-1-2 0,1 1 0,0 0 0,5 2 0,-2-3 0,0 0 0,0 0 0,0 0 0,0-1 0,0 0 0,0 0 0,0-1 0,13 0 0,-17-1 0,1 1 0,-1-1 0,1 1 0,0-1 0,-1 0 0,1 0 0,-1-1 0,0 1 0,1-1 0,-1 1 0,0-1 0,0 0 0,0-1 0,0 1 0,5-5 0,-3 1 0,0 0 0,-1 0 0,1 0 0,-1-1 0,-1 0 0,1 0 0,2-9 0,1-4 0,-1-1 0,-1-1 0,-1 1 0,3-35 0,-4-127 0,-3 144 0,0 33 0,-2-40 0,2 45 0,0-1 0,0 1 0,0 0 0,-1 0 0,1 0 0,0-1 0,-1 1 0,1 0 0,0 0 0,-1 0 0,1 0 0,-1 0 0,0 0 0,1 0 0,-1 0 0,0 0 0,0 0 0,1 0 0,-1 0 0,0 1 0,0-1 0,0 0 0,0 1 0,0-1 0,0 0 0,0 1 0,0-1 0,-1 1 0,1 0 0,-2-1 0,3 1 0,0 0 0,-1 0 0,1 0 0,0 0 0,-1 0 0,1 0 0,0 0 0,-1 0 0,1 0 0,0 0 0,-1 1 0,1-1 0,0 0 0,0 0 0,-1 0 0,1 1 0,0-1 0,-1 0 0,1 0 0,0 0 0,0 1 0,0-1 0,-1 0 0,1 1 0,0-1 0,0 0 0,0 0 0,0 1 0,-1-1 0,1 0 0,0 1 0,0-1 0,0 1 0,-4 11 0,1 1 0,0 0 0,0 0 0,0 26 0,2 61 0,1-57 0,1-28 0,0 0 0,0 0 0,1 0 0,1-1 0,1 1 0,0-1 0,8 20 0,-9-29 0,-1 1 0,0-1 0,1 0 0,0 0 0,0-1 0,1 1 0,-1-1 0,1 1 0,0-1 0,0 0 0,1 0 0,-1-1 0,1 1 0,0-1 0,-1 0 0,1 0 0,1-1 0,-1 0 0,0 0 0,1 0 0,-1 0 0,8 1 0,-5-2 0,0-1 0,0 1 0,0-1 0,0-1 0,0 1 0,11-4 0,-15 3 0,0 0 0,-1 0 0,1-1 0,-1 1 0,1-1 0,-1 0 0,0 0 0,1 0 0,-1-1 0,0 1 0,-1-1 0,1 0 0,0 0 0,-1 0 0,3-4 0,2-5 0,0 0 0,-1-1 0,-1 1 0,0-1 0,-1-1 0,0 1 0,-1-1 0,3-26 0,-3-11 0,-4-56 0,0 44 0,-2 50 0,-1 10 0,0 10 0,-2 23 0,1 0 0,2 0 0,0 0 0,3 42 0,1-55 0,-2-7 0,2 0 0,0 0 0,0 1 0,1-1 0,0 0 0,1-1 0,0 1 0,0 0 0,8 14 0,-8-19 0,0-1 0,-1 0 0,1 0 0,1 0 0,-1 0 0,1-1 0,-1 1 0,1-1 0,0 0 0,0 0 0,1 0 0,-1 0 0,0-1 0,1 0 0,0 0 0,-1 0 0,1-1 0,0 1 0,0-1 0,0 0 0,7 0 0,-6 0 0,1-1 0,0 0 0,-1 0 0,1 0 0,0-1 0,-1 0 0,14-4 0,-17 4 0,1-1 0,-1 0 0,1 0 0,-1 0 0,0 0 0,0-1 0,0 1 0,0-1 0,0 0 0,0 0 0,-1 0 0,1 0 0,-1 0 0,0-1 0,2-3 0,2-6 0,0 0 0,-1-1 0,0 0 0,-1 0 0,3-20 0,4-77 0,2-2 0,-12 111 0,8-30 0,-8 31 0,-1 1 0,1-1 0,0 0 0,0 0 0,-1 0 0,1 1 0,0-1 0,0 0 0,0 1 0,0-1 0,0 1 0,0-1 0,0 1 0,0-1 0,0 1 0,0 0 0,0-1 0,0 1 0,0 0 0,0 0 0,0 0 0,0 0 0,0 0 0,0 0 0,2 0 0,-1 1 0,-1-1 0,1 1 0,0 0 0,-1-1 0,1 1 0,-1 0 0,1 0 0,-1 0 0,1 0 0,-1 1 0,0-1 0,0 0 0,0 0 0,1 1 0,-1-1 0,0 1 0,0-1 0,-1 1 0,1-1 0,0 1 0,-1 0 0,1-1 0,-1 1 0,1 0 0,-1-1 0,1 4 0,3 7 0,16 52 0,-2 2 0,9 71 0,-2-14 0,-21-119 0,2-11 0,4-12 0,51-175 0,-47 140 0,2 1 0,35-79 0,-32 106-1,-19 26 1,0-1-1,1 1 1,-1-1-1,0 1 1,0 0-1,1-1 1,-1 1-1,0 0 1,1-1-1,-1 1 1,1 0-1,-1-1 1,0 1-1,1 0 1,-1 0-1,1-1 1,-1 1-1,1 0 1,-1 0-1,0 0 1,1 0-1,-1 0 1,1 0-1,-1 0 1,1 0-1,-1 0 1,1 0-1,-1 0 1,1 0 0,-1 0-1,1 0 1,-1 0-1,1 0 1,-1 0-1,1 1 1,-1-1-1,0 0 1,1 0-1,-1 0 1,1 1-1,-1-1 1,0 0-1,1 1 1,-1-1-1,0 0 1,1 1-1,-1-1 1,0 1-1,1-1 1,-1 0-1,0 1 1,0-1-1,0 1 1,1-1-1,-1 1 1,0-1-1,0 1 1,0-1-1,0 0 1,0 1-1,0-1 1,0 1-1,0 0 1,8 48 0,-3 1 0,0 77 0,2 38 0,-7-165 0,0 1 0,0-1 0,0 1 0,0-1 0,0 1 0,0-1 1,0 1-1,0-1 0,1 1 0,-1-1 0,0 1 0,0-1 0,0 1 0,0-1 0,1 1 0,-1-1 0,0 0 0,0 1 0,1-1 1,-1 1-1,0-1 0,1 0 0,-1 1 0,1-1 0,-1 0 0,0 1 0,1-1 0,-1 0 0,1 0 0,-1 0 0,1 1 0,-1-1 1,1 0-1,-1 0 0,1 0 0,-1 0 0,1 0 0,-1 0 0,0 0 0,1 0 0,-1 0 0,1 0 0,-1 0 0,1 0 1,-1 0-1,1 0 0,-1 0 0,1-1 0,-1 1 0,1 0 0,-1 0 0,1 0 0,-1-1 0,0 1 0,1 0 0,-1-1 0,1 1 1,-1 0-1,0-1 0,1 1 0,-1 0 0,0-1 0,0 1 0,1-1 0,-1 1 0,0-1 0,0 0 0,9-15 7,-1 0 0,0-1-1,10-35 1,-5 12-7,13-41 0,-17 48 0,2 0 0,1 0 0,2 1 0,29-50 0,-42 81 0,-1 0 0,1 0 0,-1 0 0,1 0 0,0 0 0,-1 1 0,1-1 0,0 0 0,0 0 0,0 1 0,-1-1 0,1 0 0,0 1 0,0-1 0,0 1 0,0-1 0,1 0 0,-1 2 0,-1-1 0,1 0 0,-1 0-1,1 0 1,-1 0 0,1 0 0,-1 1 0,0-1-1,1 0 1,-1 0 0,0 1 0,1-1 0,-1 0-1,0 1 1,1-1 0,-1 0 0,0 1 0,1-1-1,-1 0 1,0 1 0,0-1 0,0 1 0,1-1-1,-1 1 1,0-1 0,0 0 0,0 1 0,6 42-18,-6-36 14,4 70 0,7 73 3,-8-129 1,1 0 0,1 0 0,1 0 0,15 37 0,-19-54 0,1 1 0,-1 0 0,1-1 0,1 0-1,-1 0 1,0 0 0,1 0 0,0 0 0,0-1 0,0 1 0,0-1 0,0 0 0,1 0 0,0-1 0,-1 1-1,1-1 1,9 3 0,-6-3 3,1-1-1,-1 1 1,1-1 0,-1-1-1,1 1 1,0-1-1,-1-1 1,1 0-1,-1 0 1,12-3 0,-15 2-3,-1 0 0,1 0 0,-1-1 1,1 0-1,-1 1 0,0-1 1,0 0-1,0-1 0,-1 1 0,1-1 1,-1 0-1,0 0 0,0 0 0,0 0 1,0 0-1,-1-1 0,1 1 0,-1-1 1,0 0-1,-1 0 0,2-4 0,3-13 0,-1-1 0,-1 1 0,2-33 0,1-363-6,-9 244 12,0 165-6,0 8 0,-3 7 0,-2 17 0,1 1 0,1-1 0,1 1 0,-1 37 0,3-32 0,-8 296 0,11-272 0,-2-30 0,2-1 0,1 1 0,1 0 0,1-1 0,1 0 0,9 25 0,-11-39 0,0 0 0,0 0 0,1 0 0,1 0 0,-1-1 0,1 0 0,0 0 0,1 0 0,0 0 0,0-1 0,0 0 0,1 0 0,0-1 0,0 0 0,0 0 0,1-1 0,-1 1 0,16 5 0,-8-6 0,1-1 0,-1 0 0,1 0 0,0-2 0,-1 0 0,1 0 0,0-2 0,27-4 0,-38 4 0,-1 0 0,0-1 0,1 0 0,-1 0 0,0 0 0,0 0 0,0 0 0,0-1 0,-1 0 0,1 0 0,-1 0 0,1 0 0,-1-1 0,0 1 0,0-1 0,-1 0 0,1 0 0,-1 0 0,0 0 0,0 0 0,0 0 0,0-1 0,1-6 0,2-9 0,-1 1 0,-1-1 0,-1 0 0,0-22 0,0 1 0,-6-52 0,2 77 0,0 0 0,-1 1 0,-1-1 0,-1 0 0,0 1 0,-8-17 0,11 29 0,0 0 0,0 0 0,0 0 0,-1 0 0,1 0 0,-1 1 0,1-1 0,-4-2 0,5 4 0,0 1 0,1 0 0,-1-1 0,1 1 0,-1-1 0,0 1 0,1 0 0,-1-1 0,0 1 0,1 0 0,-1-1 0,0 1 0,0 0 0,1 0 0,-1 0 0,0 0 0,0 0 0,1 0 0,-1 0 0,0 0 0,0 0 0,1 0 0,-1 0 0,0 1 0,1-1 0,-1 0 0,0 0 0,0 1 0,1-1 0,-1 0 0,1 1 0,-1-1 0,0 1 0,1-1 0,-1 1 0,1-1 0,-1 1 0,1-1 0,-1 1 0,1 0 0,-1-1 0,1 1 0,0 0 0,-1-1 0,1 1 0,0 1 0,-4 8 0,2 1 0,0 0 0,0 0 0,1 0 0,0 0 0,1 0 0,0 0 0,1 0 0,0 0 0,1 0 0,0-1 0,0 1 0,1 0 0,1-1 0,8 18 0,-7-20 0,1 1 0,0-1 0,0 0 0,1 0 0,0-1 0,0 0 0,1 0 0,0-1 0,0 0 0,1 0 0,-1-1 0,1 0 0,0-1 0,1 0 0,-1 0 0,14 3 0,0-2 0,0-1 0,0-1 0,1-1 0,-1-1 0,47-3 0,-67 2 0,0-1 0,0 1 0,1 0 0,-1-1 0,0 0 0,0 0 0,0 0 0,0 0 0,0 0 0,0-1 0,0 1 0,-1-1 0,1 0 0,0 0 0,3-3 0,-3 2 0,-1-1 0,0 1 0,0 0 0,-1 0 0,1-1 0,-1 1 0,1-1 0,-1 0 0,0 1 0,-1-1 0,1 0 0,-1 0 0,1-5 0,0-14 0,0 0 0,-2 0 0,-5-36 0,5 53 0,0-1 0,0 1 0,-1 0 0,0 0 0,0 0 0,-1 0 0,1 0 0,-1 0 0,0 1 0,-1 0 0,0-1 0,1 1 0,-2 0 0,1 1 0,-1-1 0,1 1 0,-10-7 0,12 10 0,0-1 0,1 1 0,-1 0 0,0 0 0,1 0 0,-1 0 0,0 1 0,0-1 0,0 0 0,0 1 0,0-1 0,0 1 0,0 0 0,0-1 0,0 1 0,0 0 0,0 0 0,0 1 0,0-1 0,0 0 0,0 1 0,0-1 0,0 1 0,1-1 0,-1 1 0,0 0 0,0 0 0,0 0 0,1 0 0,-1 0 0,0 0 0,1 1 0,-1-1 0,1 0 0,0 1 0,-1-1 0,1 1 0,0 0 0,0-1 0,0 1 0,0 0 0,0 0 0,0-1 0,0 1 0,0 4 0,-3 6 0,1 1 0,0 0 0,1 0 0,0 0 0,1 20 0,0-6 0,5 41 0,-3-59 0,1 0 0,0 0 0,0 0 0,1 0 0,0 0 0,1-1 0,-1 1 0,7 8 0,-3-6 0,1 0 0,-1-1 0,2 0 0,0 0 0,0-1 0,15 12 0,-17-16 0,0-1 0,0 0 0,0 0 0,0 0 0,1-1 0,-1 0 0,1-1 0,0 0 0,0 0 0,0-1 0,11 2 0,-10-3 0,3 1 0,-1 0 0,0-1 0,0 0 0,13-3 0,-21 2 0,0 1 0,0-1 0,-1 0 0,1 0 0,0 0 0,0 0 0,-1-1 0,1 1 0,-1-1 0,1 0 0,-1 0 0,1 0 0,-1 0 0,0 0 0,0 0 0,0 0 0,0-1 0,-1 1 0,1-1 0,1-2 0,7-22 0,-1 1 0,-1-1 0,-2 0 0,-1-1 0,4-45 0,-5 35 0,1 0 0,12-36 0,-16 68 0,1 1 0,0 0 0,0 0 0,1 0 0,0 0 0,0 0 0,0 1 0,0-1 0,1 1 0,-1 0 0,8-6 0,-9 8 0,0 1 0,0-1 0,0 1 0,1 0 0,-1 0 0,1-1 0,-1 2 0,0-1 0,1 0 0,0 0 0,-1 1 0,1-1 0,-1 1 0,1 0 0,0 0 0,-1 0 0,1 0 0,0 1 0,-1-1 0,1 0 0,-1 1 0,1 0 0,-1 0 0,1 0 0,-1 0 0,5 2 0,-2 1 0,0 0 0,0 1 0,0-1 0,-1 1 0,1 0 0,-1 0 0,0 1 0,-1-1 0,1 1 0,-1-1 0,0 1 0,0 0 0,-1 1 0,0-1 0,0 0 0,-1 1 0,2 6 0,1 14 0,0 0 0,-1 49 0,-3 107 0,0-181 0,0 0-1,1 0 1,-1 0-1,1 0 1,-1 0-1,1 0 1,0 0-1,0 0 1,0 0-1,0-1 1,0 1-1,0 0 1,1-1-1,-1 1 1,0 0-1,1-1 1,-1 0-1,1 1 1,0-1-1,-1 0 1,1 0-1,0 0 1,0 0-1,0 0 1,0 0-1,-1 0 1,1-1-1,0 1 1,1-1-1,-1 1 1,3-1-1,11 2-4,-1 0 0,1-1 0,20-2 0,-17 0 9,-15 1-3,0 0 0,0-1 0,0 0 1,0 0-1,0 0 0,0 0 0,0-1 0,0 1 0,0-1 1,-1 0-1,1 0 0,-1 0 0,1-1 0,-1 1 0,0-1 0,0 0 1,0 0-1,0 0 0,-1 0 0,1-1 0,-1 1 0,0-1 1,0 1-1,0-1 0,0 0 0,1-6 0,4-9-1,-2 0 0,0 0 1,-1-1-1,2-23 0,0-50 0,-5 62 0,1 1 0,2-1 0,1 1 0,10-35 0,-14 62 0,0 0 0,0 0 0,1 0 0,0 0 0,0 1 0,-1-1 0,1 1 0,1-1 0,-1 1 0,0 0 0,1 0 0,-1 0 0,1 0 0,-1 0 0,1 0 0,0 1 0,0-1 0,0 1 0,0 0 0,0 0 0,0 0 0,0 0 0,0 1 0,1-1 0,-1 1 0,0 0 0,0 0 0,0 0 0,1 0 0,-1 0 0,0 1 0,0-1 0,0 1 0,0 0 0,0 0 0,0 0 0,0 1 0,0-1 0,0 1 0,0-1 0,-1 1 0,5 3 0,2 4 0,0 0 0,0 1 0,-1-1 0,0 2 0,-1-1 0,0 1 0,-1 0 0,10 22 0,-7-11 0,-1 0 0,-1 0 0,-1 1 0,3 26 0,-5-13 0,-2 43 0,-2-63 0,0-10 0,0 1 0,-1-1 0,0 0 0,0 0 0,0 1 0,0-1 0,-1 0 0,0 0 0,0-1 0,-1 1 0,0 0 0,0-1 0,0 1 0,0-1 0,-1 0 0,0 0 0,0-1 0,0 1 0,-1-1 0,0 0 0,1 0 0,-1 0 0,-1 0 0,-7 3 0,-5 3 0,-1-1 0,0-1 0,-1-1 0,1-1 0,-1 0 0,-1-1 0,1-2 0,-1 0 0,1-1 0,-1-1 0,-41-3 0,62 2 0,-1-1 0,0 1 0,1 0 0,-1-1 0,0 1 0,1-1 0,-1 1 0,1-1 0,-1 1 0,1-1 0,-1 1 0,1-1 0,-1 0 0,1 1 0,0-1 0,-1 0 0,1 1 0,0-1 0,-1 0 0,1 0 0,0 1 0,0-1 0,0 0 0,0 0 0,0 1 0,0-1 0,0 0 0,0 0 0,0 0 0,0 1 0,0-1 0,0 0 0,1 0 0,-1 0 0,1-4 0,-1-6 0,1 0 0,1 1 0,0-1 0,0 1 0,1-1 0,0 1 0,8-17 0,41-66 0,-36 67 0,-13 21 0,0 0 0,-1 1 0,1-1 0,0 1 0,1 0 0,5-6 0,-9 9 0,1 1 0,0-1 0,0 0 0,0 1 0,0-1 0,0 1 0,-1-1 0,1 1 0,0 0 0,0-1 0,0 1 0,0 0 0,0-1 0,0 1 0,0 0 0,0 0 0,0 0 0,1 0 0,-1 0 0,0 0 0,0 1 0,0-1 0,0 0 0,0 0 0,0 1 0,0-1 0,-1 0 0,1 1 0,0-1 0,0 1 0,0 0 0,0-1 0,0 1 0,-1 0 0,2 0 0,87 102 0,-75-90 0,2-1 0,-1 0 0,2-1 0,-1-1 0,2-1 0,-1 0 0,1-1 0,0-1 0,1-1 0,28 7 0,1-5 0,1-2 0,98-1 0,-143-4-21,0-1 1,-1 0-1,1 0 1,0 0-1,-1-1 1,1 1-1,-1-1 1,1 0-1,0 0 1,-1 0-1,0 0 0,1-1 1,-1 1-1,0-1 1,1 0-1,-1 0 1,0 0-1,-1 0 1,5-4-1,16-27-1521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52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32 113 32431,'0'-4'12,"0"1"0,0-1 0,1 1 0,-1-1 0,1 1 0,0 0 0,0-1 0,0 1 0,1 0 0,-1 0 0,1 0 0,0 0 0,-1 0 0,1 0 0,1 1 1,-1-1-1,3-2 0,0 0-3,1 1 1,-1 0 0,1 0 0,0 1 0,0-1 0,1 1 0,-1 1-1,8-3 1,7-1-4,-1 2 1,1 0-1,0 1 0,38 0 0,-50 3-6,0 0 0,-1 1 0,1 0 0,-1 0 0,1 0 0,-1 1 0,13 5 0,-18-5 0,1-1 0,-1 1 0,0 0 0,0 0 0,-1 0 0,1 1 0,0-1 0,-1 1 0,1-1 0,-1 1 0,0 0 0,0 0 0,0 0 0,0 0 0,-1 0 0,1 1 0,-1-1 0,0 0 0,0 1 0,1 4 0,0 1 0,0 0 0,-1 0 0,0 1 0,-1-1 0,0 0 0,0 1 0,-1-1 0,0 0 0,0 0 0,-1 1 0,-1-1 0,1 0 0,-1-1 0,-1 1 0,0-1 0,0 1 0,-1-1 0,-5 8 0,-4 1 0,0-1 0,-1 0 0,-1-1 0,0 0 0,-1-1 0,-31 18 0,24-15 0,0-2 0,-1 0 0,-1-2 0,0-1 0,-50 16 0,64-28 0,12-5 0,0 3 0,0-1 0,0 0 0,0 0 0,0 0 0,1 0 0,-1 0 0,1 0 0,-1 0 0,1 0 0,0 0 0,0 0 0,1 0 0,-1 1 0,1-1 0,-1 0 0,1 1 0,0-1 0,0 1 0,0 0 0,0 0 0,0-1 0,0 1 0,1 1 0,-1-1 0,1 0 0,-1 1 0,1-1 0,0 1 0,-1-1 0,1 1 0,0 0 0,0 1 0,0-1 0,0 0 0,0 1 0,0 0 0,0-1 0,0 1 0,0 0 0,0 1 0,0-1 0,0 0 0,0 1 0,0 0 0,5 1 0,10 5 0,0 1 0,-1 0 0,31 21 0,16 8 0,-47-29-51,0 0-1,1-1 1,0-1 0,0 0 0,0-2-1,1 0 1,0-1 0,35 1-1,-34-4-1119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52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937 166 30862,'-10'-16'282,"-1"1"-1,0 0 1,-1 1-1,-1 0 1,-15-13-1,19 20-267,0 1 0,-1 0-1,1 0 1,-1 1 0,0 0 0,0 1 0,-1 0 0,1 0-1,-1 2 1,-12-3 0,0 1-13,1 1 0,-1 1 0,0 1 0,0 1 0,0 1 0,0 1 0,1 1 1,-1 1-1,1 1 0,0 1 0,0 1 0,0 0 0,1 2 0,-36 20 0,28-8 0,1 1-1,1 0 1,1 2 0,1 2-1,1 0 1,2 1 0,0 1 0,2 2-1,1 0 1,1 0 0,2 2-1,1 0 1,2 1 0,1 0 0,1 1-1,2 0 1,2 1 0,-7 70-1,13-85-1,1 0 0,0 0 0,2 0 0,0-1 0,1 1 0,1 0 0,13 35 0,-11-39 0,2-1 1,0 1-1,1-1 1,0-1-1,1 0 1,1 0-1,0-1 1,1-1-1,16 15 1,-10-12 0,1-1 0,1-1 0,0 0 0,0-1 0,2-2 0,-1 0 0,1-1-1,0-1 1,32 6 0,-11-6 1,1-1 0,0-3-1,0-1 1,48-4 0,-66-1 0,0 0 0,0-2 0,-1-1 1,1-1-1,-1-1 0,0-1 1,-1-1-1,0-1 0,0-2 0,-1 0 1,-1-2-1,22-16 0,-27 17 1,-2 0 0,1-1 0,-2-1-1,0 0 1,-1-1 0,-1-1 0,0 0 0,-1-1-1,-1 0 1,0 0 0,-2-1 0,0 0 0,-1 0-1,-1-1 1,6-37 0,-7 23-2,-2-1 0,-1 0 0,-5-66 0,0 80 0,0 0 0,-2 1 0,0-1 0,-1 1 0,-1 0 0,-1 0 0,-16-30 0,10 28 0,-1 0 0,-1 1 0,-1 0 0,0 1 0,-1 2 0,-2-1 0,0 2 0,0 1 0,-2 0 0,0 2 0,0 0 0,-39-16 0,30 18 0,0 1-1,-1 1 1,0 2-1,0 1 1,-1 2-1,0 1 0,0 1 1,0 2-1,-54 5 1,68-2-14,0 1 1,0 0 0,0 1-1,1 1 1,0 1 0,0 1-1,0 0 1,1 2 0,0-1-1,1 2 1,-22 17 0,-47 52-334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53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1 282 31871,'0'-17'156,"0"-1"0,1 1 0,1-1 1,8-32-1,-9 45-151,1 1-1,0-1 1,0 1 0,0-1 0,0 1 0,1 0-1,-1 0 1,1 0 0,0 0 0,1 0-1,-1 1 1,1-1 0,-1 1 0,1 0-1,0 0 1,0 0 0,0 1 0,1 0 0,-1-1-1,1 1 1,-1 1 0,8-3 0,-8 3-5,1-1 0,0 1 1,0 0-1,0 1 0,-1-1 1,1 1-1,0 0 0,0 0 1,0 0-1,0 1 0,0 0 1,-1 0-1,1 0 0,0 0 1,-1 1-1,9 4 0,-8-3 0,0 1 0,-1 0 0,0 0 0,1 0 0,-2 1 0,1 0 0,0-1 0,-1 1 0,0 0 0,0 1 0,0-1 0,-1 0 0,3 10 0,2 6 0,-1-1 0,-2 1 0,0 0 0,1 27 0,-2 87 0,-3-93 0,-1-14 0,-1 0 0,-6 27 0,4-28 0,2-5 0,30-119 0,-1-29 0,16-58 0,-37 163 0,2-1 0,0 1 0,2 0 0,0 1 0,25-37 0,-32 53 0,0-1 0,0 1 0,1 0 0,-1-1 0,1 2 0,0-1 0,0 0 0,0 1 0,1 0 0,0 0 0,-1 0 0,1 0 0,0 1 0,0 0 0,0 0 0,0 0 0,1 1 0,-1-1 0,0 1 0,6 0 0,-9 1 0,0 0 0,0 1 0,-1-1 0,1 0 0,0 1 0,0 0 0,-1-1 0,1 1 0,0 0 0,-1 0 0,1 0 0,-1 0 0,1 0 0,-1 0 0,1 0 0,-1 1 0,0-1 0,0 0 0,1 1 0,-1-1 0,0 1 0,0-1 0,-1 1 0,1 0 0,0-1 0,1 4 0,1 5 0,0 1 0,-1-1 0,2 16 0,-3-17 0,6 66 0,-4 1 0,-7 79 0,4-151 0,-8 80 0,5-60 0,0 1 0,2-1 0,0 1 0,6 41 0,-5-65-4,0 1 1,1-1-1,-1 0 0,0 0 1,1 0-1,-1 0 0,1 0 1,-1-1-1,1 1 1,0 0-1,-1 0 0,1 0 1,0 0-1,0-1 0,0 1 1,0 0-1,-1-1 0,1 1 1,0 0-1,0-1 0,0 1 1,0-1-1,0 0 1,0 1-1,0-1 0,1 0 1,-1 0-1,0 1 0,0-1 1,0 0-1,0 0 0,0 0 1,0 0-1,0-1 0,0 1 1,2-1-1,0 1-26,29 0-541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53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31262,'-2'0'1457,"18"0"-1441,37 5 16,19 5-32,8-5 0,-5-3 0,-15-2-64,-13 0-208,-19 0-2401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53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31967,'3'7'416,"44"-2"-144,19-2-208,14-3-48,1 0-16,-7 0 0,-18 0 0,-18 0 0,-21 0-48,-17-13-736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56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85 31662,'6'-72'1100,"-6"72"-1100,0 0 0,0 0 0,0 0 0,0 0 0,0 0 0,0 0 0,1 0 0,-1 0 0,0 0 1,0 0-1,0 0 0,0 0 0,0 0 0,0 0 0,0 0 0,0 0 0,1 0 0,-1 0 0,0 0 1,0 0-1,0 0 0,0 0 0,0 0 0,0 0 0,0 0 0,0 0 0,1 0 0,-1 0 0,0 0 0,0 0 1,0-1-1,0 1 0,0 0 0,0 0 0,0 0 0,0 0 0,0 0 0,0 0 0,0 0 0,0 0 0,0 0 1,0 0-1,0-1 0,0 1 0,0 0 0,1 0 0,-1 0 0,0 0 0,0 0 0,0 0 0,0 0 0,0-1 1,-1 1-1,1 0 0,0 0 0,0 0 0,0 0 0,0 0 0,0 0 0,0 0 0,0 0 0,0 0 0,0-1 0,2 9 0,19 386 0,-23 4 0,-1-184 0,2-359 0,6-204 0,-1 294 0,2 1 0,3 0 0,3 1 0,24-70 0,-31 107 0,2 1 0,0 0 0,0 0 0,2 1 0,0 0 0,0 0 0,14-14 0,-18 23 0,1-1 0,-1 1 0,1 0 0,0 1 0,0-1 0,0 1 0,1 1 0,-1-1 0,1 1 0,0 0 0,0 1 0,0-1 0,0 1 0,1 1 0,-1-1 0,1 1 0,13 0 0,-18 1 0,0 1 0,0-1 0,0 1 0,0-1 0,0 1 0,-1 0 0,1 0 0,0 0 0,0 1 0,-1-1 0,1 0 0,-1 1 0,1 0 0,-1 0 0,0-1 0,3 4 0,-1 0 0,0 0 0,-1 0 0,1 0 0,-1 0 0,0 1 0,-1-1 0,4 9 0,0 5 0,-2 1 0,1-1 0,-2 1 0,1 20 0,-2-12 0,-3 51 0,0-69 0,0-1 0,-1 1 0,0 0 0,-1-1 0,0 1 0,0-1 0,-1 0 0,-8 15 0,1-8 1,-1 0 1,0 0-1,-1-2 1,0 1-1,-1-2 1,-1 0-1,0 0 1,-26 16-1,26-21-16,1 0 0,-1-1 0,0 0 0,0-2 0,0 1 0,-1-2 0,0 0 0,0-1 0,0 0 0,-26 0 0,22-5-468,11-9-851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57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415 257 30142,'7'-15'259,"-1"0"-1,-1 0 1,-1-1 0,0 1 0,-1-1 0,-1 0-1,0 0 1,-1 0 0,-3-32 0,1 45-259,1 0 0,-2 0 0,1 0 1,0 0-1,0 0 0,-1 1 1,0-1-1,1 0 0,-1 1 0,0-1 1,0 1-1,-1-1 0,1 1 0,0 0 1,-1 0-1,1 0 0,-1 0 1,0 1-1,0-1 0,0 1 0,1 0 1,-1 0-1,0 0 0,-1 0 0,-4-1 1,-10-2 4,0 1 1,0 1 0,-23 0-1,37 2-2,-12-1-2,-1 1 0,1 1 0,0 0 1,-26 6-1,34-5-2,0 1 1,1 0-1,-1 0 1,1 0-1,-1 1 0,1 0 1,0 1-1,1-1 1,-1 1-1,-11 12 1,9-6-3,0 0 1,1 0-1,0 1 0,0 0 1,2 1-1,-1 0 1,2 0-1,0 0 1,0 1-1,-4 21 1,5-14 2,1 0 0,1 0 0,1 0 0,1 0 1,1 0-1,5 32 0,-5-47 0,0 0 0,1 0 0,-1 0 0,2-1 0,-1 1 0,1 0 0,-1-1 0,2 1 0,-1-1 0,0 0 0,1 0 0,0-1 0,0 1 0,1-1 0,5 5 0,-3-4 0,1 0 0,0 0 0,0-1 0,0 0 0,0 0 0,1-1 0,-1 0 0,1-1 0,16 3 0,-14-3 2,1-1 0,0 0 0,0-1 0,0-1 0,0 1 0,0-2 0,0 0 0,0 0 0,-1-1 0,1-1 0,-1 1 0,0-2 0,0 0 0,0 0 0,19-14 0,-22 12-2,0 0 0,0-1 0,-1-1 0,0 1 0,-1-1 0,1 0 0,-2 0 0,1-1 0,-2 0 0,1 0 0,-1 0 0,3-12 0,1-13 0,-1 0 0,3-49 0,6-32 0,-17 121 0,1 0 0,-1 0 0,1 1 0,0-1 0,1 10 0,1 10 0,-16 529 0,11-402 0,4-152 0,0 0 0,1 0 0,-1 0 0,0-1 0,0 1 0,1 0 0,-1-1 0,0 1 0,0-1 0,0 1 0,0-1 0,0 1 0,0-1 0,0 0 0,0 0 0,2-1 0,26-22 0,-1-2 0,-1-1 0,38-49 0,63-104 0,-79 108 0,-33 47-12,-23 33-76,-16 16-775,-14 11-3152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58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75 30750,'0'-1'48,"-1"1"1,1-1-1,-1 0 0,1 0 1,-1 1-1,1-1 0,-1 0 1,1 0-1,0 0 0,-1 0 1,1 0-1,0 1 0,0-1 1,-1 0-1,1 0 0,0 0 1,0 0-1,0 0 0,0 0 0,0 0 1,1 0-1,-1 0 0,0 0 1,0 1-1,0-1 0,1 0 1,-1 0-1,1 0 0,-1 0 1,1 0-1,-1 1 0,1-1 1,-1 0-1,1 1 0,-1-1 1,1 0-1,0 1 0,-1-1 1,1 0-1,0 1 0,0-1 1,0 1-1,1-1 0,5-3-113,1 1 0,-1 0 0,1 1 0,10-3 0,-6 2 230,10-3-161,0 2 0,1 0 0,0 1-1,28 0 1,-50 4-4,-1-1 0,1 0 0,0 1 0,0-1 0,-1 1 0,1-1 0,0 1 0,-1-1 0,1 1 0,-1 0 0,1-1 0,-1 1 0,1 0 0,-1-1 0,1 1 0,-1 0 0,0-1 0,1 1 0,-1 0 0,0 0 0,1 0 0,-1-1 0,0 1 0,0 0 0,0 0 0,0 0 0,0 0 0,0-1 0,0 1 0,0 0 0,0 0 0,0 0 0,-1 1 0,-5 32 0,-1-20 0,0 0 0,-1 0 0,-1-1 0,0 0 0,-1 0 0,-1-1 0,0 0 0,-20 16 0,11-10 0,-29 37 0,47-53 0,1 0 0,-1 1 0,1-1 0,0 0 0,0 0 0,0 1 0,0-1 0,0 0 0,0 1 0,0-1 0,1 1 0,-1-1 0,1 1 0,0-1 0,0 1 0,0 0 0,0-1 0,0 1 0,1-1 0,-1 1 0,1-1 0,-1 1 0,1-1 0,0 1 0,0-1 0,0 0 0,0 0 0,1 1 0,-1-1 0,1 0 0,-1 0 0,1 0 0,2 2 0,7 6 0,0-1 0,0 0 0,1 0 0,23 12 0,-8-5 0,-15-8 0,0 1 0,-1 0 0,0 1 0,-1 0 0,0 0 0,0 1 0,12 19 0,-19-25 0,1 1 0,-1 0 0,0 0 0,-1 1 0,1-1 0,-1 1 0,-1-1 0,1 1 0,-1-1 0,0 1 0,-1 0 0,1 0 0,-1-1 0,-1 1 0,1 0 0,-1 0 0,0-1 0,-3 10 0,1-10 0,0 0 0,0-1 0,-1 1 0,1-1 0,-1 1 0,-1-1 0,1 0 0,-1-1 0,1 1 0,-1-1 0,0 0 0,-1 0 0,1-1 0,-1 1 0,0-1 0,-9 3 0,3 0 0,-1-1 0,1-1 0,-1-1 0,0 1 0,0-2 0,0 0 0,-18 0 0,25-1 0,1-1 0,-1 0 0,0 0 0,1-1 0,-1 0 0,1 0 0,-1 0 0,-9-4 0,13 4 0,0-1 0,0 0 0,0 1-1,1-1 1,-1 0 0,0 0 0,1 0-1,0 0 1,-1 0 0,1 0 0,0 0-1,0-1 1,0 1 0,1 0 0,-1-1-1,0 1 1,1-1 0,0 1 0,-1 0-1,1-1 1,0 1 0,1-5 0,-2-34-110,1-11-335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59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1020 152 32191,'-10'-16'82,"0"1"0,-1 1-1,0 0 1,-26-24 0,30 32-74,0 0-1,0 1 1,-1 0-1,0 1 1,1 0-1,-2 0 1,1 1-1,0 0 1,-1 0-1,1 1 1,-1 0-1,-11-1 1,-5 0-8,1 2 0,-1 0 1,0 2-1,1 1 0,-1 1 1,1 0-1,-1 2 0,1 1 1,1 1-1,-1 1 1,1 2-1,1 0 0,0 1 1,-41 27-1,28-12 1,1 1 0,1 1 0,1 2 0,2 2 0,1 0 0,2 2 0,1 1 0,2 1-1,1 2 1,2 0 0,2 1 0,1 1 0,2 0 0,2 1 0,2 1 0,-10 58 0,16-58-3,2 0 0,2 0 0,4 49 0,-1-75 1,1 0 1,0 0-1,2 0 0,0-1 1,0 0-1,2 0 0,0 0 1,0 0-1,1-1 0,1 0 1,13 17-1,-6-14 0,1 0 0,0-1 1,1-1-1,1-1 0,1 0 0,0-1 0,0-1 1,1-1-1,1-1 0,0-1 0,0 0 0,1-2 1,28 6-1,-7-4-3,1-1 1,1-3-1,-1-2 1,1-1-1,83-9 1,-100 3 5,-1 0-1,0-2 1,-1-2 0,0 0 0,0-1-1,0-2 1,-1 0 0,-1-2 0,0-1-1,-1-1 1,0 0 0,-1-2 0,-1-1-1,33-36 1,-33 30 3,-1-1 0,-2 0 0,-1-2 0,0 0 0,-2-1 0,-2 0 0,0-1 0,-2-1 0,-1 0 0,-1 0 0,-2-1 0,6-52 0,-10 45-4,-1 0 1,-2-1-1,-10-69 0,6 85-1,0 1 0,-2-1 0,-1 1 0,-1 0 0,0 1 0,-2 0 0,-20-33 0,15 32 0,-1 2 0,0-1 0,-1 2 0,-2 0 0,0 1 0,0 1 0,-2 1 0,0 1 0,-1 1 0,0 1 0,-1 0 0,-1 2 0,0 1 0,0 0 0,-1 2 0,-28-5 0,22 7-2,1 2 0,-2 1 0,1 2-1,0 1 1,-46 6 0,55-3-16,0 2 0,0 0 1,0 1-1,1 1 0,0 1 0,0 1 0,1 1 0,-22 14 1,20-8-494,0 0 1,-40 38-1,39-27-2518,-28 38 0,50-63 2916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9:23.97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212 41 24571,'-4'-4'842,"-1"0"-1,1 0 1,0 1-1,-1 0 1,0 0-1,0 0 1,-5-2-1,4 3-648,0 0-1,1 0 1,-1 0-1,0 1 1,0 0 0,0 0-1,0 1 1,0 0-1,0 0 1,-9 1 0,11 0-219,-1-1 0,1 1 0,0 0 0,0 1 0,-1-1 0,1 1 0,0 0 0,0 0 0,1 0 0,-1 0 0,0 1 1,1 0-1,-1-1 0,1 1 0,0 1 0,0-1 0,0 0 0,0 1 0,1-1 0,-1 1 0,1 0 0,0 0 0,0 0 0,1 0 0,-1 0 1,-1 5-1,1 0 26,0-1 0,1 1-1,0-1 1,0 1 0,1 0 0,0-1 0,0 1 0,3 16 0,-1-20 1,-1 0 0,1-1-1,-1 1 1,1-1 0,1 0 0,-1 1 0,1-1-1,-1 0 1,1 0 0,0-1 0,1 1-1,-1-1 1,0 1 0,1-1 0,0 0-1,0-1 1,6 5 0,-3-4 1,0 1-1,0-1 1,1-1 0,-1 1-1,1-1 1,-1-1 0,1 1-1,-1-1 1,1 0 0,0-1-1,-1 0 1,1 0-1,10-2 1,-13 1-2,-1 0 1,0 0-1,0 0 0,0-1 1,0 1-1,0-1 1,0 0-1,0 0 0,-1 0 1,1 0-1,-1-1 0,1 0 1,-1 1-1,0-1 0,0 0 1,0-1-1,-1 1 0,1 0 1,-1-1-1,0 0 0,1 1 1,-2-1-1,1 0 0,0 0 1,0-4-1,1-8 0,0 1 0,-2 0 0,0-1 0,-1 1 0,-2-27 0,1 39 1,1-1 0,-1 1-1,0 0 1,0 0 0,-1 0 0,1 0-1,-1 0 1,1 0 0,-1 1 0,0-1 0,0 0-1,0 1 1,0-1 0,-1 1 0,1 0 0,-1 0-1,1 0 1,-1 0 0,0 0 0,0 0-1,0 1 1,0 0 0,0-1 0,0 1 0,0 0-1,0 0 1,0 1 0,-1-1 0,1 1-1,-4-1 1,1 1-44,-1-1 0,1 1 0,-1 0 0,1 1 0,-1-1 0,1 1 0,0 0 0,-1 1 0,1 0 0,0 0 0,0 0 0,0 1-1,0 0 1,-10 6 0,-20 28-1848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6:59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414 56 32479,'-9'-7'21,"0"1"0,0 0 0,-1 0 0,1 1-1,-1 0 1,0 1 0,-1 0 0,1 1 0,-13-3 0,16 5-20,0 0 0,-1 0 0,1 0 0,-1 1 0,0 0 0,1 1 0,-1 0 0,1 0 0,0 0 0,-1 1 0,1 0 0,0 0 0,0 1 0,-10 5 0,7-1-1,0 0 0,1 1 0,0 0 0,0 0 0,1 1 0,0 0 0,1 0 0,0 1 0,-8 15 0,1-1 0,2 1 0,1 1 0,-9 29 0,10-22 0,2 0 0,2 1 0,1-1 0,2 1 0,1 0 0,1 0 0,6 48 0,-4-71 0,1-1-1,1 0 1,-1 0-1,1 0 1,1 0-1,0 0 1,0-1 0,1 0-1,0 0 1,1 0-1,0 0 1,0-1-1,1 0 1,0 0 0,1-1-1,-1 0 1,1 0-1,12 7 1,-5-5-1,0 0 1,1-2-1,0 1 0,1-2 0,0-1 1,0 0-1,0 0 0,0-2 0,0 0 1,20 0-1,-13-2 3,1 0 1,-1-2-1,0 0 1,38-8-1,-50 6 0,0-1 0,0 0-1,-1 0 1,1-1 0,-1-1 0,0 0 0,-1 0 0,1-1-1,-1-1 1,16-15 0,-16 13 1,-1-2-1,0 1 1,0-1-1,-1-1 1,-1 1-1,0-1 1,-1 0-1,0-1 1,-1 0 0,0 0-1,-1 0 1,-1 0-1,0-1 1,-1 1-1,0-21 1,-2 20-3,0-1 1,-1 1-1,0 0 1,-2-1-1,1 1 1,-2 0-1,0 0 1,-1 1-1,0-1 1,-1 1-1,-1 0 1,0 1-1,-1 0 1,-14-19-1,7 16 0,0 0 0,-1 1 0,-1 0 0,0 2 0,-1 0 0,0 1 0,-1 0 0,0 2 0,-1 0 0,0 2 0,-1 0 0,0 1 0,0 1 0,0 0 0,-1 2 0,-37-2 0,51 5 0,-1 1 0,0 0-1,0 1 1,0 0 0,0 0 0,0 1 0,1 0-1,-1 0 1,1 1 0,-9 4 0,10-3-28,2-1 0,-1 2 0,0-1 1,1 0-1,0 1 0,0 0 1,0 0-1,0 1 0,1-1 0,0 1 1,0 0-1,-5 11 0,-16 45-1114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00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891 142 30878,'29'-132'1806,"-27"122"-1759,-2 13-19,-6 21-20,-16 33-8,-48 87 0,30-66 0,-319 522 0,55-107 0,293-471-7,-64 126 23,68-131-34,1 0 0,1 0 0,0 0 0,1 1 0,1 0 0,-2 33 0,8-41-116,11-9-351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00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445 135 32559,'3'-112'203,"-3"111"-203,0 0 0,0 0 0,0 0 0,0 0 0,0 0 1,0 1-1,-1-1 0,1 0 0,0 0 0,0 0 0,-1 0 1,1 1-1,0-1 0,-1 0 0,1 0 0,-1 1 0,1-1 1,-1 0-1,1 1 0,-1-1 0,0 1 0,1-1 0,-1 0 1,0 1-1,1 0 0,-1-1 0,0 1 0,0-1 0,0 1 0,1 0 1,-1-1-1,0 1 0,0 0 0,0 0 0,-1 0 0,-2-1 0,0 1 0,0 1 0,0-1 0,0 1 0,0-1 0,0 1 0,-4 2 0,-3 1 0,1 2 0,0-1 0,0 2 0,0-1 0,1 1 0,0 1 0,0 0 0,1 0 0,0 0 0,0 1 0,-7 11 0,-18 24 0,1 2 0,2 1 0,3 2 0,2 0 0,1 2 0,3 1 0,3 0 0,1 1 0,3 1 0,2 1 0,3 0 0,2 0 0,1 103 0,6-144 1,1 1 0,1 0-1,0-1 1,1 1 0,1-1 0,0 0 0,1 0 0,0 0-1,1-1 1,9 16 0,-8-19-21,0-1 0,0 0 0,0 0 0,1-1 1,1 0-1,-1 0 0,1-1 0,0 0 0,1 0 0,0-1 0,0-1 0,0 0 0,18 6 1,50 10-784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01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3 179 32159,'-1'-6'70,"0"0"0,1 0 0,0 0 1,0 0-1,0 0 0,1 0 0,2-11 1,-2 13-69,0 1 1,1 0 0,-1 0 0,1 0-1,0 1 1,0-1 0,0 0-1,1 1 1,-1-1 0,0 1 0,1 0-1,-1-1 1,1 1 0,6-3 0,-3 2-3,0-1 1,1 1-1,0 0 0,-1 1 1,1-1-1,0 1 1,0 1-1,1-1 1,-1 1-1,0 0 1,11 1-1,-16 0 0,0 0 0,0 1 0,0-1 0,0 0 0,0 1 0,0 0 0,0-1 0,0 1 0,0 0 0,-1 0 0,1 0 0,0 0 0,0 0 0,-1 0 0,1 1 0,-1-1 0,1 1 0,1 1 0,1 2 0,-1 0 0,0 0 0,0 0 0,0 1 0,-1-1 0,3 8 0,1 8 0,-1 0 0,4 36 0,-3 16 0,-6 94 0,-1-71 0,2-90 0,0-6 0,3-8 0,-3 8 0,16-46 0,-1 0 0,15-79 0,17-52 0,-47 175 0,3-11 0,0 0 0,1 0 0,1 0 0,0 0 0,1 1 0,0 0 0,1 1 0,0-1 0,13-11 0,-19 21 0,0 0 0,1 1 0,-1-1 0,1 1 0,-1-1 0,1 1 0,-1 0 0,1 0 0,0 1 0,0-1 0,-1 0 0,1 1 0,0 0 0,0 0 0,0 0 0,0 0 0,-1 0 0,1 0 0,0 1 0,0-1 0,0 1 0,-1 0 0,1 0 0,0 0 0,-1 0 0,1 0 0,-1 1 0,1-1 0,-1 1 0,0-1 0,1 1 0,-1 0 0,0 0 0,0 0 0,-1 0 0,4 4 0,2 7 0,0 1 0,-1-1 0,-1 1 0,0 0 0,-1 0 0,0 1 0,-1-1 0,1 22 0,0 126 0,-5-104 0,1-24 0,1-9-1,-1-1 0,-1 1 0,-1-1 0,-9 42 0,6-54-44,1 9-2482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01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64 32383,'-1'-8'67,"1"-23"106,0 30-168,0 0 0,0 0 0,0 0 0,0 0 0,0 0 0,1 1 0,-1-1 0,0 0 0,1 0 0,-1 0 0,0 0 0,1 0 0,-1 0 0,1 1 0,-1-1 1,1 0-1,0 0 0,-1 1 0,1-1 0,0 1 0,-1-1 0,1 0 0,0 1 0,0-1 0,0 1 0,1-1 0,8-1-5,-1 1 1,1 1-1,0 0 1,0 0-1,0 1 1,-1 0-1,1 1 1,0 0-1,-1 0 1,0 1-1,1 0 1,-1 1-1,0 0 0,-1 0 1,1 1-1,-1 0 1,0 1-1,10 8 1,4 4-1,-1 2-1,0 0 1,-2 2 0,0 0 0,15 25 0,-19-24 0,-1 1 0,-1 0 0,-2 1 0,0 0 0,-2 1 0,0 0 0,8 53 0,-9-24 0,-3 0 0,-4 108 0,-4-134 3,0 0-1,-2 0 1,-1-1 0,-2 1 0,0-1-1,-17 35 1,6-23-66,-1-1 1,-2-1-1,-40 53 0,17-38-713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01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32479,'0'0'240,"5"0"-192,29-5-48,13-2 0,14-1 0,2 1 0,1-1 0,-9 3-32,-16-7-80,-23 2-1105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02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31807,'33'3'544,"14"2"-352,14 0-112,2-5-64,-2 0-16,-8 0-160,-12 0-737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03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 32543,'14'-45'224,"-12"41"-224,0 5 0,-1 9 0,0-9 0,28 654 0,-27-565 0,21 139 0,-20-210 0,-1-11 0,0-9 0,0-15 0,-2-2 0,-8-382 0,3 66 0,5 317 0,1 0 0,0 0 0,2 1 0,0-1 0,1 1 0,0 0 0,1 0 0,10-19 0,-12 29 0,0 0 0,1 0 0,-1 0 0,1 0 0,1 1 0,-1 0 0,1 0 0,0 0 0,0 0 0,1 1 0,-1 0 0,1 0 0,0 1 0,0-1 0,0 1 0,0 0 0,1 1 0,-1 0 0,1 0 0,0 0 0,-1 1 0,12-1 0,-4 0 0,0 2 0,0 0 0,18 2 0,-28-2 0,1 1 0,-1 0 0,1 1 0,-1-1 0,1 1 0,-1 0 0,0 0 0,1 0 0,-1 0 0,-1 1 0,1 0 0,0-1 0,5 7 0,-2-1 0,-1 0 0,0 0 0,-1 0 0,0 1 0,0 0 0,-1 0 0,0 1 0,0-1 0,-1 1 0,3 16 0,-1 0 0,-2 1 0,0 47 0,-4-64 0,0 0 0,0 0 0,-1-1 0,0 1 0,-1-1 0,0 1 0,0-1 0,-1 0 0,0 0 0,-1 0 0,0-1 0,0 1 0,-1-1 0,0 0 0,0-1 0,-9 8 0,3-3 0,-1-1 0,0-1 0,0 0 0,-1-1 0,-1-1 0,1 0 0,-1-1 0,-30 10 0,39-15-21,-1 0 0,1-1 1,-1 0-1,-13 0 0,20-1 0,0 0 1,0 0-1,-1 0 0,1 0 1,0 0-1,0 0 0,-1 0 1,1 0-1,0 0 0,0 0 1,-1 0-1,1 0 0,0 0 1,0 0-1,0 0 0,-1 0 0,1 0 1,0 0-1,0 0 0,0 0 1,-1 0-1,1-1 0,0 1 1,0 0-1,0 0 0,-1 0 1,1 0-1,0-1 0,0 1 1,0 0-1,0 0 0,0 0 1,0-1-1,-1 1 0,1 0 1,-1-17-2686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03.4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29053,'0'0'3634,"16"0"-3586,23 0-16,11 0-32,-3 0-32,-11 0 0,-11 0-96,-11-15-945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03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107 227 25164,'2'-66'7611,"-2"50"-7612,2-1 0,0 1 0,1 0 0,0 0 0,1 0 0,1 0 0,7-15 0,-2 15 1,-8 34 0,-2-12 0,8 577 0,-8-582 0,0 0 0,-1 0 0,1 0 0,0 0 0,-1 0 0,1 0 0,-1 0 0,1 0 0,-1 0 0,0-1 0,1 1 0,-1 0 0,0 0 0,0-1 0,1 1 0,-1 0 0,0-1 0,0 1 0,0-1 0,0 1 0,0-1 0,0 1 0,0-1 0,0 1 0,0-1 0,0 0 0,0 0 0,0 0 0,0 0 0,0 0 0,0 0 0,0 0 0,0 0 0,-1 0 0,-40-4 0,36 3 0,0-1 0,0 0 0,0-1 0,1 1 0,-1-1 0,-7-6 0,-29-11 0,50 21 0,1 0 0,-1 0 0,0-1 0,1 0 0,10-2 0,13 0 0,124-8 0,-103 6-8,-46 3 82,-7 1-110,0 0 0,0 0 0,0 0 0,0 0 0,0 0 0,0 0 0,0 0 0,0 0 0,0 0 0,0 0 1,-1-1-1,1 1 0,0 0 0,0 0 0,0 0 0,0 0 0,0 0 0,0 0 0,0 0 0,0 0 0,0 0 1,0 0-1,0 0 0,0 0 0,0 0 0,0 0 0,0 0 0,0-1 0,0 1 0,0 0 0,0 0 0,0 0 0,0 0 1,0 0-1,0 0 0,-21-3-3507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9:24.30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16 31839,'0'0'720,"33"0"-640,17 0-48,16 0 0,6 0-16,-11-5-16,-8 2 0,-20-2-80,-19 3-384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04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377 36 32111,'8'-23'416,"-5"13"-256,-3 8-80,-9 2-80,-29 17 0,-20 41 0,-14 29 0,0 27 0,8 13 0,14 5 0,26 5 0,24-10 0,5-8 0,59-17-64,24-27-256,23-25-7124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04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32527,'28'0'128,"13"0"-64,12 32-48,8 25 16,-1 21-32,-10 11 0,-14 6 0,-17 2 0,-16-2 0,-3-6 0,-5 1 0,-37 2 0,-8-8 0,-16 4-32,-9-16-144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05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53 29614,'3'-52'3102,"-3"52"-3080,-2 0-20,1 0 0,0 1 0,-1-1 0,1 1 0,0 0 0,0-1 0,-1 1 0,1 0 0,0 0 1,0-1-1,0 1 0,0 0 0,-2 3 0,3-4-2,-23 22 0,2 2 0,1 0 0,0 1 0,-24 44 0,-57 125 0,69-121 0,3 1 0,-28 114 0,45-133 0,2 0 0,3 0 0,2 0 0,3 78 0,2-115 0,2-1-1,0 1 1,0 0-1,2-1 1,0 0-1,1 0 1,1 0-1,0 0 1,2-1 0,0 0-1,0 0 1,1-1-1,1 0 1,1-1-1,0 0 1,1-1-1,18 16 1,-17-17-62,1-1 1,0 0-1,0-1 0,1-1 1,1 0-1,0-1 0,0-1 1,32 10-1,23-6-1366,-61-10 1178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06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332 135 31086,'3'-6'117,"0"-1"-1,0 0 1,0 1-1,-1-1 0,0 0 1,0 0-1,0-1 1,-1 1-1,0 0 1,-1 0-1,0-1 0,0 1 1,-1-8-1,1 14-115,-1-1 0,1 1-1,-1-1 1,1 1 0,-1 0 0,0 0-1,1-1 1,-1 1 0,0 0-1,0 0 1,0 0 0,0 0-1,0 0 1,0 0 0,0 0-1,0 0 1,0 0 0,-1 1 0,1-1-1,0 0 1,0 1 0,-1-1-1,1 1 1,0-1 0,-1 1-1,1 0 1,-3-1 0,-45-1-1,38 2 4,2 0-3,-1 0 0,1 1 1,0 0-1,0 0 0,-1 1 0,1 0 0,0 1 0,1 0 0,-1 1 0,1 0 0,-1 0 0,1 0 0,0 1 0,1 1 0,-1-1 0,1 1 0,0 0 1,0 1-1,-6 8 0,3-2-3,0 1 1,0 0-1,1 1 1,1 0-1,1 0 1,0 0-1,1 1 1,1 1-1,0-1 1,1 1-1,1-1 1,0 1-1,2 0 1,0 0-1,0 0 1,2 0-1,3 22 1,-4-35 1,1 0 0,0 0 0,0 0 0,0-1 0,0 1 0,0 0 0,1-1 0,0 1 0,0-1 0,0 0 0,0 0 0,0 1 0,1-1 0,-1-1 0,1 1 0,0 0 0,0-1 0,0 1 0,0-1 0,0 0 0,0 0 0,1 0 0,-1 0 0,1-1 0,5 2 0,4 0 0,0 0 0,0-1 0,0-1 0,0 0 0,0-1 0,17-1 0,-23 0 2,-1 1 0,1-1 0,-1-1 0,1 1-1,-1-1 1,0 0 0,0-1 0,0 1 0,0-1 0,0 0 0,-1-1 0,1 1 0,-1-1-1,6-6 1,-3 2-1,0 0 0,-1-1-1,0 0 1,-1 0 0,0-1 0,0 0-1,6-17 1,0-6-1,-1-1-1,-2-1 1,-2 0-1,4-42 1,-4 23 0,-5 92 0,-3 119 0,14 363 0,-12-496 0,-1-16 0,0-1 0,0 0 0,1 1 0,0-1 0,0 0 0,1 0 0,0 0 0,0 0 0,1 0 0,0 0 0,5 9 0,-8-15 0,1-1 0,-1 1 0,1-1 0,0 1 0,-1-1 0,1 1 0,-1-1 0,1 0 0,0 1 0,-1-1 0,1 0 0,0 0 0,-1 0 0,1 1 0,0-1 0,0 0 0,-1 0 0,1 0 0,0 0 0,-1 0 0,1 0 0,0 0 0,0 0 0,-1-1 0,1 1 0,0 0 0,-1 0 0,1 0 0,0-1 0,-1 1 0,1 0 0,-1-1 0,1 1 0,0-1 0,-1 1 0,1-1 0,-1 1 0,1-1 0,-1 1 0,1-1 0,0 0 0,17-25 0,2-14 3,15-44 1,-8 16-123,-15 40-249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06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28 32303,'-3'-3'432,"9"3"-432,24 0 0,6 0 0,8-2 0,-5-3-48,-6-5-112,-8 2-1185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06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136 298 32223,'19'-63'448,"-10"35"-424,0 0 0,-2-1 0,4-43 0,-5-5-24,4 176 0,-2 432 0,-8-523 0,-1-1 0,0 1 0,0-1 0,0 0 0,-1 1 0,-1-1 0,1 0 0,-1 0 0,0-1 0,-7 13 0,7-16 0,1 0 0,-1 0 0,0 0 0,0 0 0,0 0 0,0-1 0,0 0 0,-1 1 0,1-1 0,-1 0 0,0-1 0,1 1 0,-1-1 0,0 1 0,0-1 0,0 0 0,0-1 0,0 1 0,0-1 0,-7 0 0,1 1 0,-1-2 0,1 1 0,-19-5 0,26 5 0,0-1 0,0 0 0,0 0 0,1-1 0,-1 1 0,0 0 0,0-1 0,1 0 0,-1 0 0,1 0 0,-1 0 0,1 0 0,0 0 0,0 0 0,0-1 0,0 1 0,-2-4 0,15 3 0,116 2 1,-83 2-12,0-1 0,74-11 0,-114 11-40,1-1-1,-1-1 1,0 1 0,0 0-1,0-1 1,1 0-1,5-4 1,7-8-1139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07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40 32303,'0'-9'119,"-1"8"-111,1 0-1,0 0 1,-1 0 0,1 1 0,0-1 0,0 0 0,-1 0 0,1 0 0,0 0 0,0 0 0,0 0 0,0 0-1,0 1 1,1-1 0,-1 0 0,0 0 0,0 0 0,0 0 0,1 0 0,-1 1 0,1-1 0,-1 0 0,0 0-1,1 0 1,-1 1 0,1-1 0,0 0 0,-1 1 0,1-1 0,0 0 0,-1 1 0,1-1 0,0 1-1,-1-1 1,1 1 0,0 0 0,0-1 0,0 1 0,0 0 0,-1-1 0,1 1 0,1 0 0,6 0-8,0 0 0,-1 0 1,1 1-1,0 0 1,-1 1-1,1-1 0,-1 2 1,1-1-1,-1 1 1,0 0-1,0 0 0,8 6 1,-3-1-1,-1 0 0,-1 1 0,1 0 0,-1 1 0,-1 0 0,12 16 0,-4-1 0,-1 0 0,-1 2 0,-1 0 0,-1 0 0,15 54 0,-16-37 0,-2 1 0,-2 1 0,1 50 0,-8 140 0,-3-207 1,-1-1 0,-1 0-1,-2 0 1,-1 0 0,-1-1 0,-1 0 0,-21 41 0,12-34-17,-1-1 1,-2-1 0,-1-1-1,-1-1 1,-32 31 0,-26 14-284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19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324 279 19913,'0'-95'9081,"0"-49"-7237,0 141-1633,0-1-1,1 0 1,-1 0-1,1 0 0,0 0 1,0 0-1,0 0 1,3-5-1,-3 25-207,-4-6-3,-1 0 0,-1-1 0,0 1 0,0-1 0,0 0 0,-1-1 0,-12 14 0,-5 9 0,22-31 0,-64 94 0,-97 184 0,157-268 0,0 1 0,1 0 0,0 0 0,1 0 0,0 0 0,0 1 0,1-1 0,1 1 0,0 12 0,3-24 0,0 1 1,0-1-1,0 1 0,0-1 1,1 1-1,-1-1 0,0 0 0,0 0 1,5-1-1,-4 1 2,91 0 12,173-22-1,-221 15-13,-60 11-89,7-2-396,0 0 0,0 0 1,0 0-1,-11 0 0,-2-2-7887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20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94 31775,'3'-6'122,"6"-18"298,18-36 1,-25 57-409,-2 3-12,0 0 1,0 0-1,0 0 0,1 0 1,-1 0-1,0 0 0,0 0 0,0 0 1,0 0-1,0 0 0,1 0 1,-1 0-1,0 0 0,0 0 0,0 0 1,0 0-1,0 0 0,1 0 0,-1 0 1,0 0-1,0 0 0,0 0 1,0 1-1,0-1 0,0 0 0,0 0 1,1 0-1,-1 0 0,0 0 0,0 0 1,0 0-1,0 1 0,0-1 1,0 0-1,0 0 0,0 0 0,0 0 1,0 0-1,0 1 0,0-1 0,0 0 1,0 0-1,0 0 0,0 0 1,0 0-1,0 1 0,0-1 0,0 0 1,0 0-1,0 0 0,0 0 1,0 0-1,0 1 0,0-1 0,0 0 1,0 0-1,0 0 0,-1 0 0,1 0 1,0 0-1,3 316 0,-5-161 0,2 256-432,0-408-577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661 35 32175,'-11'-6'18,"0"1"-1,0 1 1,0-1 0,-1 2 0,0 0 0,0 0-1,0 1 1,0 1 0,0-1 0,0 2 0,0 0 0,0 1-1,-1 0 1,1 0 0,0 1 0,0 1 0,1 0 0,-1 1-1,1 0 1,-1 1 0,1 0 0,1 1 0,-1 0-1,-11 9 1,-5 8-17,1 1 0,1 2 0,1 0 0,2 2-1,0 0 1,2 2 0,-22 42 0,16-19 2,1 1 0,3 2 0,-23 92 0,34-96-3,2 0 0,2 1 0,1 73 0,5-106 0,2 0 0,0-1 0,1 1 0,1 0 0,1-1 0,9 28 0,-8-35 0,1 0 0,-1-1 0,2 0 0,-1 0 0,2 0 0,-1-1 0,1 0 0,1-1 0,0 0 0,19 16 0,-11-13 0,1 0 0,0-1 0,1-1 0,0-1 0,0 0 0,1-2 0,0 0 0,32 7 0,-22-9 0,1-1 0,0-1 0,-1-2 0,1-1 0,39-5 0,-51 2 3,-1-1 0,1 0 0,-1-1-1,0-1 1,-1-1 0,1-1 0,-1 0 0,-1-1 0,0-1 0,0 0 0,-1-1-1,0-1 1,-1 0 0,0-1 0,-1-1 0,15-20 0,-11 11 1,-1-1 0,-1 0 1,-1-1-1,-1-1 0,-2 0 1,0-1-1,-2 0 0,-1-1 0,-1 0 1,4-32-1,-6 18-4,-2 0 0,-1-1 0,-3 0 0,-9-74 0,5 89 0,-1 0 1,-2 1-1,0 0 1,-2 0 0,-1 1-1,-1 0 1,-1 1 0,-17-24-1,13 25 5,-1 0 0,-2 1 0,0 1 0,-38-33 0,43 44-5,1 0 1,-1 1-1,0 0 0,-1 2 0,0 0 0,-1 0 1,0 2-1,-33-9 0,33 11-2,-1 1 0,0 0 1,1 2-1,-1 0 0,0 1 0,0 1 0,0 0 0,1 1 1,-1 1-1,1 1 0,-1 1 0,1 0 0,1 1 0,-1 1 1,1 0-1,0 1 0,0 1 0,-22 17 0,13-4-35,0 1 0,-22 29-1,-41 60-343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9:24.91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16 31807,'30'0'96,"28"0"-16,20 0 48,13 0-32,3 0-16,-3 0 0,-8 0-16,-22 0-48,-17-5-16,-21 5-16,-18-5-112,-5 0-705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23.1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26 757 32143,'-5'12'17,"1"0"1,0-1 0,1 1-1,0 1 1,0-1 0,0 24-1,4 74 68,-1-108-81,0 0 1,0-1-1,0 1 1,0 0-1,0-1 1,0 1-1,1 0 1,-1-1-1,1 1 0,0 0 1,-1-1-1,1 1 1,0-1-1,0 1 1,0-1-1,0 0 1,0 1-1,0-1 1,0 0-1,0 0 1,0 0-1,1 0 1,-1 0-1,0 0 0,1 0 1,-1 0-1,1 0 1,-1 0-1,1-1 1,0 1-1,-1-1 1,1 1-1,0-1 1,-1 0-1,1 0 1,0 1-1,-1-1 1,1 0-1,0-1 0,-1 1 1,1 0-1,0 0 1,-1-1-1,1 1 1,0-1-1,1 0 1,5-2 12,1 1 0,-1-2 0,0 1 0,-1-1 0,1 0 0,-1-1 1,13-10-1,7-10-13,-1-2 1,-2-1-1,0 0 1,-2-2 0,-2-1-1,0-1 1,-3 0-1,0-1 1,-2-1-1,10-36 1,-7 14-2,-3-2 0,-3 0 1,-2-1-1,-3 0 0,0-86 0,-7 142-3,1-7 0,-1 1 0,-1-1 0,0 1 0,-4-20 0,4 27 0,0 0 0,0 0 0,0 0 0,0-1 0,0 1 0,0 0 0,0 0 0,-1 1 0,1-1 0,-1 0 0,0 0 0,0 1 0,1-1 0,-1 1 0,0-1 0,0 1 0,0 0 0,0 0 0,-1 0 0,1 0 0,0 0 0,0 0 0,-1 1 0,-2-1 0,0-1 0,-1 1 0,1 0 0,-1 1 0,1-1 0,-1 1 0,1 0 0,-1 1 0,1-1 0,-1 1 0,1 0 0,0 1 0,-1-1 0,1 1 0,0 0 0,0 0 0,0 1 0,0-1 0,0 1 0,1 0 0,-1 0 0,1 1 0,-7 7 0,5-4 0,0 1 0,1 0 0,1 0 0,-1 0 0,1 1 0,0-1 0,1 1 0,0 0 0,1 0 0,0 0 0,0 1 0,-1 17 0,1-7 0,2 0 0,-1 0 0,2 0 0,1 0 0,0 0 0,2 0 0,0-1 0,1 1 0,1-1 0,9 20 0,7 2 0,47 66 0,-47-78 0,-1 2 0,-2 1 0,26 59 0,-41-80 0,-1 1 0,0-1 0,0 1 0,-1-1 0,-1 1 0,1 16 0,-2-23 0,0 1 0,-1-1 0,1 0 0,-1 0 0,0 0 0,0 0 0,-1 0 0,0-1 0,0 1 0,0 0 0,0-1 0,-1 1 0,1-1 0,-1 0 0,0 0 0,-7 8 0,-1-3 0,-1-1 0,1 0 0,-1 0 0,-1-2 0,1 1 0,-1-1 0,0-1 0,-1 0 0,-14 3 0,0-3 0,1 0 0,-1-1 0,-47-1 0,318-11-35,-199 3 36,0-1 0,0-2-1,65-21 1,-93 24 1,0-2 1,-1 1-1,0-2 0,0 0 1,-1-1-1,0 0 0,0-2 1,16-15-1,-22 18-1,-1-1-1,0 1 1,0-1 0,-1 0 0,0-1 0,-1 0-1,0 0 1,0 0 0,-1 0 0,-1-1 0,0 1-1,0-1 1,2-18 0,-2-12-1,-2 0 0,-4-54 0,2 91 0,1-1 0,0 1 0,-1 0 0,0 0 0,0 0 0,-1 0 0,1 0 0,-1 0 0,0 0 0,0 0 0,0 0 0,0 1 0,0-1 0,-1 1 0,-4-4 0,5 5 0,-1 0 0,1 0 0,-1 0 0,0 1 0,0-1 0,0 1 0,0 0 0,0 0 0,0 0 0,0 0 0,-1 1 0,1-1 0,0 1 0,0 0 0,0 0 0,-1 0 0,1 0 0,0 1 0,0-1 0,-6 3 0,6-2 0,0 0 0,1 0 0,-1 0 0,1 1 0,-1-1 0,1 1 0,-1 0 0,1-1 0,0 1 0,0 0 0,0 1 0,0-1 0,0 0 0,0 1 0,1-1 0,-1 1 0,1-1 0,-1 1 0,-1 5 0,-1 3 0,1 0 0,0 1 0,-3 18 0,3 5 0,0-1 0,3 1 0,4 47 0,-4-74 0,1 0 0,1-1 0,-1 1 0,1 0 0,0 0 0,1-1 0,0 1 0,0-1 0,1 0 0,0 0 0,0 0 0,0-1 0,1 1 0,0-1 0,1 0 0,-1-1 0,1 1 0,0-1 0,0 0 0,1 0 0,-1-1 0,1 0 0,0 0 0,0-1 0,1 0 0,-1 0 0,1 0 0,-1-1 0,1 0 0,0-1 0,10 1 0,-1 0 0,1-1 0,0 0 0,-1-2 0,1 0 0,35-7 0,-45 6 0,0-1 0,0 0 0,-1 0 0,1-1 0,0 0 0,-1 0 0,0-1 0,0 0 0,-1 0 0,1 0 0,-1-1 0,0 0 0,0-1 0,7-10 0,0-4 0,0-1 0,-1-1 0,-2 0 0,0 0 0,-2-1 0,0 0 0,-2 0 0,7-48 0,-5-11 0,-3-108 0,-5 165 0,0 7 0,0-1 0,-1 1 0,-1 0 0,-1 1 0,0-1 0,-2 0 0,0 1 0,-1 0 0,-1 0 0,-1 1 0,-12-23 0,19 39 0,1 0 0,-1 0 0,1 0 0,-1 0 0,0 0 0,0 0 0,1 0 0,-1 1 0,0-1 0,0 0 0,0 0 0,0 1 0,0-1 0,0 0 0,0 1 0,0-1 0,-1 1 0,1-1 0,0 1 0,0 0 0,0-1 0,0 1 0,-1 0 0,1 0 0,-2 0 0,1 1 0,1-1 0,-1 1 0,1 0 0,-1 0 0,1 0 0,0 0 0,-1 0 0,1 0 0,0 0 0,0 0 0,0 0 0,0 1 0,0-1 0,0 0 0,0 1 0,1-1 0,-1 1 0,0-1 0,1 1 0,-1-1 0,0 3 0,-5 17 0,1 0 0,1 0 0,1 0 0,0 22 0,1 94 0,3-76 0,0-3 0,12 84 0,-10-117 0,2 0 0,1-1 0,1 0 0,1 0 0,22 45 0,-26-63 0,0 0 0,0-1 0,0 1 0,0-1 0,1 0 0,0 0 0,0 0 0,0-1 0,1 0 0,-1 0 0,1 0 0,0-1 0,0 1 0,0-1 0,1-1 0,-1 1 0,10 1 0,3 0 0,-1-2 0,1 0 0,0-1 0,0 0 0,20-3 0,-30 1 0,1 0 0,-1-1 0,1 0 0,-1 0 0,0-1 0,0 0 0,0 0 0,0-1 0,-1-1 0,1 1 0,-1-1 0,0-1 0,-1 1 0,1-1 0,-1-1 0,0 1 0,-1-1 0,1 0 0,-2-1 0,1 0 0,-1 0 0,0 0 0,4-10 0,1-3 0,-2 0 0,-1-1 0,0 0 0,-2 0 0,0-1 0,-2 0 0,0 0 0,-1-34 0,-2 51 0,0 1 0,0-1 0,-1 1 0,1 0 0,-1-1 0,-1 1 0,1-1 0,-1 1 0,0 0 0,0 0 0,0 0 0,-1 0 0,1 0 0,-5-5 0,3 6 0,1 1 0,-1 0 0,0 0 0,1 0 0,-1 1 0,-1-1 0,1 1 0,0 0 0,0 0 0,-1 1 0,1-1 0,-1 1 0,1 0 0,-1 0 0,0 0 0,-9 1 0,8-1 0,0 1 0,-1 0 0,1 0 0,-1 0 0,1 1 0,0 0 0,0 0 0,-8 3 0,11-2 0,0-1 0,0 1 0,0 0 0,0 0 0,1 0 0,-1 0 0,1 1 0,-1-1 0,1 1 0,0-1 0,0 1 0,0 0 0,0 0 0,1 0 0,-1 0 0,1 0 0,-2 4 0,-1 6 0,0 1 0,0 0 0,2-1 0,-1 1 0,2 0 0,0 0 0,0 0 0,2 0 0,0 0 0,0 0 0,1 0 0,1 0 0,0 0 0,1-1 0,1 0 0,11 26 0,-11-29 0,1 0 0,0 0 0,1 0 0,0-1 0,0 0 0,1 0 0,0-1 0,1 0 0,-1 0 0,2-1 0,-1 0 0,1-1 0,0 0 0,0 0 0,1-1 0,-1-1 0,1 0 0,0 0 0,0-1 0,24 4 0,-26-6 0,1 0 0,0 0 0,0-1 0,0-1 0,-1 1 0,1-1 0,0-1 0,0 0 0,13-5 0,-18 5 0,0-1 0,0 1 0,-1-1 0,1-1 0,-1 1 0,0 0 0,1-1 0,-1 0 0,-1 0 0,1 0 0,-1-1 0,0 1 0,0-1 0,0 0 0,0 0 0,-1 0 0,4-10 0,0-9 0,0-1 0,-1 0 0,-2 0 0,0 0 0,-2-43 0,2-19 0,-3 85 0,0 0 0,0 0 1,1 0-1,-1 0 0,0 0 0,1 0 0,0 0 0,-1 0 1,1 1-1,0-1 0,0 0 0,0 0 0,0 1 1,0-1-1,0 1 0,1-1 0,-1 1 0,0-1 0,1 1 1,-1 0-1,1 0 0,0 0 0,1-2 0,0 2-1,1 0 0,-1 0 1,1 0-1,-1 1 0,1-1 0,-1 1 0,1 0 0,0 0 0,-1 0 0,1 0 0,6 2 0,0 0-2,0 0 0,0 1 1,-1 1-1,1-1 0,-1 2 0,0-1 1,0 1-1,8 6 0,-17-11 3,1 0 0,-1 0 0,0 0 0,0 0 0,0 1 0,0-1 0,0 0 0,1 0 0,-1 0 0,0 0 0,0 0 0,0 0 0,0 0 0,0 0 0,0 0 0,0 0 0,1 0 0,-1 1 0,0-1 0,0 0 0,0 0 0,0 0 0,0 0 0,0 0 0,0 0 0,0 1 0,0-1 0,0 0 0,0 0 0,0 0 0,0 0 0,0 0 0,0 1 0,0-1 0,0 0 0,0 0 0,0 0 0,0 0 0,0 0 0,0 0 0,0 1 0,0-1 0,0 0 0,0 0 0,0 0 0,0 0 0,0 0 0,0 0 0,0 1 0,0-1 0,-1 0 0,1 0 0,0 0 0,0 0 0,0 0 0,0 0 0,0 0 0,0 0 0,0 0 0,-1 1 0,1-1 0,0 0 0,0 0 0,0 0 0,0 0 0,0 0 0,-18 1 0,-26-6 0,40 5 0,-7-2 0,0 1 0,0 0 0,-1 1 0,-19 2 0,28-2 0,0 1 0,0 0 0,0 0 0,0 0 0,-1 0 0,1 0 0,0 1 0,1-1 0,-1 1 0,0 0 0,0 0 0,1 0 0,-1 0 0,1 0 0,0 1 0,0-1 0,-1 1 0,2-1 0,-1 1 0,-2 4 0,-1 5 0,0-1 0,2 1 0,-1 0 0,1 0 0,1 1 0,0-1 0,1 0 0,0 1 0,2 16 0,-1-19 0,1 0 0,0 0 0,1 0 0,0 0 0,0 0 0,1-1 0,1 1 0,-1-1 0,2 0 0,-1 0 0,1 0 0,6 8 0,-5-10 0,0-1 0,0 0 0,1 0 0,0 0 0,0 0 0,0-1-1,1-1 1,0 1 0,0-1 0,0-1 0,0 1 0,1-1 0,13 3 0,5-2 6,1-1 1,-1-1-1,31-1 0,-53-1-3,8 0-3,0-1 0,0-1 0,0 1 0,-1-2 1,1 0-1,-1-1 0,1 0 0,-1 0 1,0-1-1,-1-1 0,1 0 0,-1-1 0,-1 0 1,1-1-1,-1 0 0,0 0 0,-1-1 0,0 0 1,0-1-1,-1 0 0,-1 0 0,1-1 0,-2 0 1,1 0-1,4-13 0,1-7 0,-2 0 0,0-1 0,-2 0 0,-2 0 0,4-54 0,-5-169 0,-6 160 0,2 53 0,0 23 0,-1 0 0,-3-28 0,3 47 0,0-1 0,0 1 0,0 0 0,0 0 0,0 0 0,0 0 0,0 0 0,0 0 0,0-1 0,0 1 0,0 0 0,0 0 0,0 0 0,0 0 0,0 0 0,0 0 0,0-1 0,-1 1 0,1 0 0,0 0 0,0 0 0,0 0 0,0 0 0,0 0 0,0 0 0,0 0 0,0 0 0,-1 0 0,1 0 0,0-1 0,0 1 0,0 0 0,0 0 0,0 0 0,0 0 0,-1 0 0,1 0 0,0 0 0,0 0 0,0 0 0,0 0 0,0 0 0,0 0 0,-1 0 0,1 0 0,0 0 0,0 0 0,0 1 0,0-1 0,0 0 0,-1 0 0,-4 8 0,-2 19 0,3 1 0,0-1 0,1 1 0,3 42 0,-1-25 0,1-43 0,1 490 0,0-469-1,0 10-2,1-1 0,2 0 0,9 34 0,-9-59-213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23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32591,'0'0'112,"22"0"-80,25 0 0,9 0-32,-1 0 0,-5 10 0,-11-2-48,-12-8-960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23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28 32671,'-17'22'96,"13"-13"-96,1 0 0,0 0 0,0 0 0,1 1 0,0-1 0,0 0 0,1 1 0,1 0 0,-1-1 0,2 1 0,-1-1 0,1 1 0,4 15 0,-3-19 0,0 0 0,0 0 0,0 0 0,1 0 0,-1-1 0,2 0 0,-1 1 0,0-1 0,1 0 0,0 0 0,0-1 0,1 1 0,-1-1 0,1 0 0,0 0 0,0-1 0,0 0 0,1 1 0,-1-2 0,1 1 0,10 3 0,-6-3 0,0 0 0,0-1 0,0 0 0,1-1 0,-1 0 0,0 0 0,1-1 0,-1-1 0,1 0 0,11-2 0,-18 2 0,1-1 0,0 1 0,-1-1 0,1 0 0,-1 0 0,0 0 0,0-1 0,0 0 0,0 1 0,0-1 0,0-1 0,-1 1 0,0 0 0,1-1 0,-1 0 0,0 0 0,-1 0 0,1 0 0,-1 0 0,0 0 0,0-1 0,0 1 0,2-8 0,-2 2 0,1-1 0,-1 1 0,-1 0 0,0-1 0,0 0 0,-1 1 0,0-1 0,-1 1 0,-3-17 0,2 22 0,1 0 0,-1 0 0,0 0 0,0 0 0,0 0 0,-1 0 0,1 1 0,-1-1 0,0 1 0,-1 0 0,1 0 0,-1 0 0,0 0 0,0 1 0,0-1 0,0 1 0,-1 0 0,1 1 0,-1-1 0,-6-2 0,1 1 0,1 1 0,-1 0 0,1 1 0,-1 0 0,0 1 0,0 0 0,0 0 0,0 1 0,0 0 0,0 1 0,0 0 0,0 1 0,0 0 0,1 0 0,-1 1 0,1 0 0,-1 1 0,1 0 0,0 1 0,0 0 0,1 0 0,0 1 0,0 0 0,0 0 0,-8 9 0,4-4 0,1 1 0,0 1 0,1 0 0,1 0 0,0 1 0,1 0 0,0 1 0,1 0 0,0 0 0,2 0 0,0 1 0,0 0 0,2 0 0,-4 29 0,6-33 0,1 1 0,0-1 0,1 1 0,0-1 0,5 20 0,-4-25 0,0 0 0,1-1 0,0 1 0,0-1 0,0 0 0,1 0 0,0 0 0,0-1 0,0 1 0,1-1 0,7 7 0,-1-3 0,0-1 0,0 0 0,1 0 0,0-2 0,0 1 0,0-1 0,1-1 0,0 0 0,0-1 0,21 4 0,3-3 0,1-1 0,58-1 0,-87-3 1,-1 0-1,1-1 1,0 0-1,0 0 1,0 0-1,-1-2 1,1 1 0,-1-1-1,15-6 1,-20 6-4,1 1 0,-1 0 0,0-1 0,0 1 0,0-1 0,0 0 0,-1 0 0,1 0 1,-1-1-1,0 1 0,0 0 0,0-1 0,0 1 0,0-1 0,-1 0 0,0 0 0,0 0 0,0 1 0,0-1 1,-1 0-1,1 0 0,-1 0 0,0-6 0,0-23-317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25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 32591,'22'-7'128,"5"7"-112,1 0 16,-3 15-32,-3 17 0,-8 8 0,-11 2 0,-3-5 0,0 3 0,-25-5 0,-17-5-32,-10-5-48,2-10-672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32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374 362 32031,'8'-17'61,"-1"0"-1,-1 0 1,0-1 0,-2 0 0,0 1 0,-1-2 0,0 1 0,-2 0 0,0 0 0,-1-1 0,-3-24 0,2 37-61,-1 0 0,1 0 0,-1 0 1,0 0-1,-1 1 0,1-1 0,-1 1 1,0 0-1,-1 0 0,1 0 0,-1 0 1,0 0-1,0 1 0,-1 0 0,1 0 1,-1 0-1,0 0 0,0 1 0,0-1 1,0 1-1,-1 1 0,1-1 0,-11-2 0,8 2 0,0 1 0,0 0 0,0 0 0,0 1 0,0 0 0,0 0 0,0 1 0,-1 0 0,1 1 0,0 0 0,0 0 0,0 1 0,0 0 0,0 0 0,0 1 0,0 0 0,-11 6 0,8-1 0,0 0 0,1 0 0,0 1 0,1 0 0,0 1 0,0 0 0,1 1 0,0 0 0,1 0 0,0 1 0,1-1 0,-7 19 0,4-8 0,2 1 0,1-1 0,0 1 0,2 0 0,0 0 0,0 32 0,4-44 0,0 0 0,0 0 0,1 0 0,0-1 0,1 1 0,0 0 0,7 17 0,-7-23 0,0 0 0,1-1 0,0 1 0,0-1 0,0 0 0,1 0 0,-1 0 0,1 0 0,0-1 0,0 1 0,0-1 0,1 0 0,-1-1 0,1 1 0,-1-1 0,1 1 0,10 2 0,-3-1 0,0-1 0,0-1 0,0 1 0,0-2 0,0 0 0,1 0 0,-1-1 0,0 0 0,16-4 0,-19 3 0,-1-1 0,0 0 0,0 0 0,0-1 0,0 0 0,-1-1 0,1 1 0,-1-1 0,0-1 0,0 0 0,0 0 0,0 0 0,-1-1 0,6-7 0,-1-1 0,0-1 0,-1 0 0,-1-1 0,-1 0 0,0 0 0,-1-1 0,-1 0 0,7-34 0,-2-7 0,4-82 0,-9 73 0,3 204 0,8 386 0,-15-466 0,-3 223 0,-1-269 0,0 1 0,0-2 0,-1 1 0,-1 0 0,1-1 0,-2 1 0,-10 18 0,13-27 0,3-7 0,4-20 0,-5 24 0,0-1 0,0 1 0,0 0 0,0 0 0,0-1 0,0 1 0,0 0 0,0 0 0,-1-1 0,1 1 0,-1 0 0,1 0 0,-1 0 0,1 0 0,-1 0 0,1 0 0,-1 0 0,0 0 0,-1-2 0,-9-5 0,1 0 0,0-1 0,0 0 0,1 0 0,1-1 0,-1-1 0,1 1 0,1-1 0,0 0 0,1-1 0,0 0 0,1 0 0,0 0 0,1-1 0,0 1 0,1-1 0,0 0 0,1 0 0,1 0 0,-1-18 0,1 11 0,1-1 0,4-30 0,-2 44 0,-1 0 0,1 1 0,0-1 0,0 1 0,1-1 0,-1 1 0,2 0 0,-1 0 0,1 0 0,0 0 0,4-5 0,114-107 0,-87 88 0,-2-2 0,51-62 0,-65 70 0,-10 13 0,1-1 0,-2 0 0,0 0 0,0-1 0,-1 0 0,-1 0 0,8-24 0,-13 29-5,-1 8-25,1 0-362,3 0-830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33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366 33 32351,'0'-1'13,"0"0"0,0-1-1,0 1 1,0 0 0,0 0 0,0-1 0,0 1 0,0 0 0,-1 0 0,1-1-1,0 1 1,-1 0 0,1 0 0,-1 0 0,1 0 0,-1 0 0,0-1-1,1 1 1,-1 0 0,0 1 0,0-1 0,0 0 0,-1-1 0,-1 1-8,0 0 1,0 0 0,0 0-1,-1 1 1,1-1-1,0 1 1,0 0 0,-5 1-1,3-1-12,-8-1 7,-1 2 0,1 0 0,0 0 0,-1 1 0,1 1 0,-15 5 0,19-4 2,0 0-1,0 1 0,0 0 1,1 0-1,0 0 0,0 2 0,1-1 1,-1 1-1,-8 10 0,4-2 1,0 1-1,0 0 0,2 1 1,0 0-1,1 1 0,1 0 0,0 1 1,2-1-1,-8 36 0,8-23 0,1 1 0,2-1 0,1 1 0,2-1 0,5 47 0,-5-72-1,1-1 0,0 1 0,1 0 0,-1-1 0,1 1 0,0-1 0,0 1 0,1-1 0,0 0 0,0 0 0,0 0 0,0-1 0,1 1 0,0-1 0,0 1 0,0-1 0,0 0 0,1-1 0,-1 1 0,7 3 0,-1-2 0,0-1 0,0 0 0,0 0 0,1-1 0,-1 0 0,1-1 0,0-1 0,-1 1 0,22-1 0,-22-1 0,19 0 0,48-6 0,-67 5 0,1-2 0,-1 1-1,0-1 1,0-1 0,0 0-1,0 0 1,-1-1 0,10-6-1,-7 3-56,0-1 0,-1 0 0,0-1 0,11-11 0,-4-6-920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33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430 558 31102,'0'-4'83,"-1"0"0,1 0-1,0 1 1,-1-1 0,0 1-1,0-1 1,0 0 0,0 1 0,-1 0-1,1-1 1,-1 1 0,0 0-1,0 0 1,0 0 0,0 0-1,0 0 1,-6-5 0,3 4-54,-1 0 0,0 0 0,0 0 0,0 1 0,-1 0 0,1 0 0,-1 0 0,-12-3 0,-1 2-48,0 1-1,0 1 1,-1 1-1,1 0 1,-36 4-1,50-2 20,-1 0 0,1 0 0,-1 1 0,1 0 0,0 0 0,0 1 0,0-1 0,0 1 0,0 1 0,1-1 0,0 1 0,-1 0 0,-5 5 0,4-1 0,1-1 0,-1 1 0,1 0 0,1 1 0,-1-1 0,2 1 0,-8 18 0,4-4 0,1 0 0,2 1 0,0 0 0,1 0 0,2 1 0,0 29 0,2-44 0,0 0 0,1 0 0,0 0 0,0-1 0,1 1 0,0 0 0,1-1 0,7 15 0,-8-19 0,1 0 0,0 0 0,0-1 0,1 1 0,-1-1 0,1 0 0,0 0 0,0 0 0,1-1 0,-1 0 0,1 1 0,0-2 0,-1 1 0,1 0 0,0-1 0,10 3 0,-4-1 0,0-2 0,0 1 0,0-1 0,0-1 0,0 0 0,0 0 0,0-1 0,1-1 0,18-2 0,-22 1 0,0 0 0,0-1 0,0 0 0,0 0 0,-1 0 0,1-1 0,-1 0 0,0 0 0,0-1 0,-1 0 0,1 0 0,-1-1 0,9-10 0,-4 2 2,-1 0 0,-1-1 0,-1 0 0,0-1 0,-1 1 0,0-2 0,-1 1 0,-1-1 0,6-33 0,-4-9 5,2-91 0,-9 136-9,0-458 2,-7 1072 0,21-455 35,-8-96-261,1 52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34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485 72 32271,'1'-16'126,"-1"-20"128,0 35-252,-1 0 1,1 0 0,0 0 0,-1 1-1,1-1 1,0 0 0,-1 0-1,1 0 1,-1 0 0,0 0 0,1 0-1,-1 1 1,1-1 0,-1 0 0,0 1-1,0-1 1,0 0 0,1 1-1,-1-1 1,0 1 0,0-1 0,0 1-1,0-1 1,0 1 0,0 0-1,0-1 1,0 1 0,0 0 0,-1 0-1,-4-1-2,0 1 1,0 0-1,0 1 0,0 0 0,0-1 0,0 2 0,0-1 1,0 1-1,0 0 0,1 0 0,-1 0 0,1 1 0,0 0 1,-1 0-1,1 0 0,1 1 0,-8 6 0,-3 5 0,0 2 0,1-1 0,-21 33 0,-3 12 2,2 2 1,2 1-1,4 2 0,3 0 0,2 2 1,3 1-1,4 1 0,2 0 1,4 1-1,3 1 0,3 0 0,3 0 1,6 80-1,0-130 11,0 1 0,2-1 0,0 0 0,2-1 0,0 1 0,1-1 0,1-1 0,1 1 0,1-2-1,1 1 1,16 19 0,-20-28-108,0-1-1,1 0 0,0-1 0,1 0 0,0 0 0,0-1 1,1 0-1,0-1 0,0-1 0,1 1 0,0-2 1,0 0-1,0 0 0,1-1 0,0 0 0,-1-1 0,1-1 1,0 0-1,1-1 0,14 0 0,22-5-7123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35.1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138 151 32383,'-3'78'418,"3"-67"-422,0 1 0,1-1 0,0 0 1,1 0-1,0 1 0,1-1 0,0 0 1,8 18-1,-7-23 4,0-1 0,1 0 0,-1 0 0,1 0 0,0-1 0,0 1 0,1-1 0,-1-1 0,1 1 0,0-1 0,0 0 0,0 0 0,0 0 0,1-1 0,-1 0 0,1 0 0,-1-1 0,1 0 0,0 0 0,0 0 0,-1-1 0,1 0 0,0-1 0,0 1 0,-1-1 0,1 0 0,0-1 0,-1 0 0,0 0 0,1 0 0,-1-1 0,0 0 0,0 0 0,0 0 0,0-1 0,-1 0 0,0 0 0,1 0 0,-1-1 0,-1 0 0,1 0 0,-1 0 0,0 0 0,5-9 0,-3 2 0,-1-1 0,-1 1 0,0-1 0,-1 0 0,0 0 0,-1 0 0,1-16 0,-2-1 0,-1 0 0,-4-32 0,4 58 0,-1-1 0,0 1 0,-1-1 0,1 1 0,-1 0 0,1 0 0,-1-1 0,-1 1 0,1 0 0,0 1 0,-1-1 0,0 0 0,0 1 0,0-1 0,0 1 0,-1 0 0,1 0 0,-1 1 0,0-1 0,0 1 0,0-1 0,0 1 0,0 0 0,0 1 0,-1-1 0,1 1 0,-7-1 0,0-1 0,0 1 0,-1 1 0,0 0 0,1 0 0,-1 1 0,1 1 0,-1 0 0,1 0 0,-1 2 0,-11 2 0,12 0 0,-1 0 0,1 0 0,0 1 0,0 1 0,1 0 0,0 0 0,0 1 0,1 0 0,0 1 0,0 0 0,1 0 0,0 1 0,0 0 0,-8 16 0,6-9 0,1 1 0,0 0 0,1 1 0,1 0 0,1 0 0,1 1 0,0 0 0,-2 24 0,5-26 0,1 1 0,1 0 0,0 0 0,2 0 0,3 20 0,-3-31 0,0 0 0,0-1 0,1 1 0,0-1 0,1 0 0,-1 0 0,1 0 0,1 0 0,-1-1 0,1 1 0,1-1 0,-1-1 0,1 1 0,8 6 0,-2-4 0,0 0 0,0-1 0,1 0 0,0-1 0,0 0 0,1-1 0,-1-1 0,1 0 0,0-1 0,20 2 0,13-1-2,84-5-1,-124 1-11,-1 0 1,1-1 0,0 1 0,-1-1 0,1-1 0,0 1 0,-1-1-1,1 0 1,-1-1 0,0 0 0,0 0 0,0 0 0,0 0-1,5-5 1,17-24-520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3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32687,'33'0'32,"6"0"16,2 30-48,-5 9 0,-14 16 0,-11-2 0,-11 1 0,0 1 0,-27-5 0,-20-3-32,-9-15-128,7-9-4386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9:30.79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0 587 19913,'3'-6'7906,"2"-3"-3890,-5 8-3972,1 0 0,-1 0 0,0 0 0,1 0 0,-1 0 0,1 0 0,0 1 0,-1-1 1,1 0-1,0 0 0,-1 1 0,1-1 0,0 0 0,0 1 0,-1-1 0,1 1 0,0-1 0,0 1 0,2-1 0,-3 6-28,3 39-13,-2-26-3,0 0 0,0 0 0,2-1 0,0 1 0,1-1 0,1 1 0,13 30 0,-15-44 0,0-1 0,0 1 0,0 0-1,0-1 1,0 0 0,1 1 0,0-1 0,0-1 0,-1 1 0,2-1-1,-1 1 1,0-1 0,0 0 0,1 0 0,5 1 0,-7-2 1,0 0 0,1-1 1,-1 1-1,1 0 0,-1-1 1,1 0-1,-1 0 0,0 0 1,1 0-1,-1-1 0,1 1 0,-1-1 1,1 0-1,-1 0 0,0 0 1,0 0-1,0-1 0,1 1 1,-1-1-1,0 0 0,5-4 1,-3 0-2,1-1 1,-1 1 0,0-1 0,-1 0-1,1 0 1,-2-1 0,5-9 0,17-58-2,-23 70 1,40-186 0,3-7 0,-43 190 0,1 1 0,0 0 0,0 0 0,1 0 0,0 0 0,0 1 0,6-7 0,-9 11 0,-1 1 0,1 0 0,0 0 0,0 0 0,0 1 0,0-1 0,0 0 0,0 0 0,0 1 0,1-1 0,-1 0 0,0 1 0,0-1 0,0 1 0,1-1 0,-1 1 0,0 0 0,0 0 0,1-1 0,-1 1 0,0 0 0,1 0 0,-1 0 0,0 0 0,1 1 0,-1-1 0,0 0 0,1 0 0,-1 1 0,0-1 0,0 1 0,0-1 0,1 1 0,-1 0 0,0-1 0,0 1 0,0 0 0,0 0 0,0 0 0,0 0 0,0 0 0,0 0 0,-1 0 0,1 0 0,0 0 0,0 0 0,0 1 0,67 115 0,-69-119 0,0 0 0,0 0 0,-1 1 0,1-1 0,0 0 0,-1 1 0,1-1 0,-1 1 0,1 0 0,-1 0 0,0-1 0,0 1 0,0 0 0,1 0 0,-1 1 0,0-1 0,0 0 0,-4 0 0,0 0 0,1 0 0,-1 1 0,0-1 0,0 2 0,0-1 0,0 0 0,0 1 0,0 0 0,1 1 0,-1-1 0,0 1 0,1 0 0,-1 1 0,-7 3 0,6-1 0,-1 1 0,1-1 0,0 1 0,1 0 0,-1 1 0,1 0 0,0 0 0,-8 13 0,4-2 0,1 0 0,0 1 0,2-1 0,0 1 0,1 1 0,1-1 0,-6 41 0,9-43 0,1 0 0,1 0 0,2 32 0,-1-44 0,0 0 0,0 0 0,0-1 0,1 1 0,-1 0 0,1 0 0,0-1 0,1 1 0,-1-1 0,1 0 0,0 0 0,0 0 0,0 0 0,0 0 0,1 0 0,0-1 0,4 4 0,3-1 0,0 0 0,0-1 0,0 0 0,1-1 0,-1 0 0,1-1 0,0 0 0,0-1 0,1 0 0,-1-1 0,0-1 0,1 0 0,-1 0 0,21-4 0,-29 3 0,0 0 0,0 0 0,0 0 0,0-1 0,-1 1 0,1-1 0,0 0 0,-1 0 0,1-1 0,-1 1 0,0-1 0,0 1 0,0-1 0,4-4 0,-3 1 0,0 0 0,0 0 0,-1 0 0,1-1 0,-1 1 0,-1-1 0,4-11 0,-1-6 0,-1-1 0,-1 1 0,0-42 0,-3 63 0,1-196 0,-2 235 0,1 7 0,7 68 0,-5-96 0,1 0 0,1-1 0,0 1 0,1-1 0,1 1 0,0-1 0,0-1 0,13 19 0,-14-25 0,0 0 0,1 0 0,-1 0 0,1 0 0,1-1 0,9 7 0,-13-10 0,1-1 0,0 0 0,0 0 0,0 0 0,0 0 0,1-1 0,-1 1 0,0-1 0,1 0 0,-1-1 0,1 1 0,-1-1 0,1 0 0,4 0 0,-7 0 0,0-1 0,0 1 0,0-1 0,0 0 0,0 1 0,0-1 0,-1 0 0,1 0 0,0 0 0,-1 0 0,1 0 0,0-1 0,-1 1 0,0-1 0,1 1 0,-1-1 0,0 1 0,0-1 0,1 1 0,-1-1 0,1-3 0,17-45 0,-19 48 0,10-36 0,-2 0 0,-2-1 0,2-40 0,-3-122 0,-5 104 0,2-98 0,-17 370 0,14 102 0,1-249 0,2 0 0,0 0 0,13 51 0,-13-69 0,1 0 0,0 0 0,1 0 0,0-1 0,0 0 0,1 1 0,1-1 0,-1-1 0,1 1 0,1-1 0,0 0 0,0-1 0,14 12 0,-18-16 0,0-1 0,0 0 0,0 0 0,0 0 0,1 0 0,-1-1 0,1 1 0,-1-1 0,1 0 0,0 0 0,-1 0 0,1 0 0,0-1 0,0 0 0,-1 0 0,1 0 0,0 0 0,0 0 0,0-1 0,-1 1 0,1-1 0,0 0 0,-1-1 0,1 1 0,-1 0 0,1-1 0,-1 0 0,0 0 0,1 0 0,-1 0 0,0 0 0,0-1 0,-1 1 0,1-1 0,0 0 0,-1 0 0,0 0 0,0 0 0,0 0 0,4-7 0,0-10 0,0 0 0,-1 0 0,0-1 0,2-40 0,-4-91 0,-4 79 0,1-17 0,6-104 0,-6 294 0,2-33 0,-4 32 0,0-42 0,2 1 0,13 99 0,-11-144 0,0 0 0,1 0 0,1-1 0,0 1 0,0 0 0,2-1 0,-1 0 0,15 21 0,-19-31 0,1-1 0,0 1 0,-1-1 0,1 1 0,0-1 0,0 0 0,0 0 0,0 1 0,0-1 0,0-1 0,0 1 0,1 0 0,-1-1 0,0 1 0,0-1 0,1 1 0,-1-1 0,0 0 0,1 0 0,-1 0 0,0 0 0,1-1 0,-1 1 0,0 0 0,0-1 0,1 0 0,-1 0 0,0 1 0,0-1 0,0-1 0,0 1 0,0 0 0,0 0 0,0-1 0,-1 1 0,1-1 0,0 1 0,-1-1 0,1 0 0,-1 0 0,1 0 0,-1 1 0,2-5 0,5-16 0,0 0 0,-1-1 0,-1 1 0,4-43 0,1 4 0,-7 36 0,20-73 0,-21 88 0,0 1 0,1 0 0,0 0 0,0 0 0,1 1 0,0-1 0,13-14 0,-16 21 0,0 0 0,1 0 0,-1 0 0,0 0 0,1 0 0,-1 0 0,1 1 0,0-1 0,0 1 0,-1 0 0,1 0 0,0 0 0,0 0 0,0 0 0,0 1 0,4-1 0,-5 1 0,-1 0 0,1 0 0,0 1 0,0-1 0,0 0 0,-1 1 0,1 0 0,0-1 0,-1 1 0,1 0 0,0 0 0,-1 0 0,1 0 0,-1 0 0,1 0 0,-1 0 0,0 0 0,1 1 0,-1-1 0,0 0 0,0 1 0,0-1 0,0 1 0,0 0 0,0-1 0,-1 1 0,2 2 0,3 11 0,-5-11 0,2 0 0,-1 0 0,0 0 0,1 0 0,0 0 0,0 0 0,4 6 0,-10-14 0,3 2 0,-1 1 0,1 0 0,-1-1 0,1 1 0,-1 0 0,1 0 0,-1 0 0,0 0 0,0 0 0,0 0 0,1 1 0,-1-1 0,0 0 0,0 1 0,-3-1 0,0 0 0,-1 1 0,1-1 0,0 1 0,-1 0 0,1 1 0,0-1 0,0 1 0,-1 0 0,1 0 0,0 1 0,0-1 0,0 1 0,-6 4 0,5-2 0,0 0 0,1 0 0,-1 1 0,1-1 0,0 2 0,1-1 0,-1 0 0,1 1 0,-6 10 0,1 0 0,2 0 0,0 1 0,1 0 0,0 1 0,2-1 0,0 1 0,0 0 0,2 0 0,1 0 0,0 0 0,1 0 0,4 30 0,-4-43 0,1 0 0,0 0 0,1 1 0,-1-1 0,1 0 0,0 0 0,0-1 0,1 1 0,-1 0 0,1-1 0,0 1 0,0-1 0,1 0 0,-1 0 0,1 0 0,0-1 0,0 1 0,0-1 0,0 0 0,1 0 0,-1 0 0,1-1 0,0 1 0,7 1 0,0 0 0,0 0 0,-1-1 0,1-1 0,0 0 0,0-1 0,1 0 0,-1-1 0,0 0 0,22-4 0,-30 3 0,0 0 0,0 0 0,-1-1 0,1 1 0,0-1 0,-1 0 0,0 0 0,1 0 0,-1-1 0,0 1 0,0-1 0,0 0 0,0 0 0,-1 0 0,1 0 0,-1 0 0,0 0 0,0-1 0,0 1 0,0-1 0,0 0 0,-1 1 0,0-1 0,0 0 0,1-5 0,2-11 0,0 0 0,-2 0 0,1-32 0,-3 51 0,0-190 0,0 178 0,-5 29 0,0 37 0,3 0 0,7 80 0,-4-127 0,0 0 0,0 0 0,1 1 0,-1-1 0,2 0 0,-1 0 0,1 0 0,-1-1 0,7 10 0,-7-13 0,0 1 0,1 0 0,-1 0 0,0-1 0,1 0 0,0 1 0,0-1 0,0 0 0,0 0 0,0-1 0,0 1 0,0-1 0,0 1 0,1-1 0,-1 0 0,1 0 0,-1-1 0,1 1 0,3 0 0,-4-1 0,0 0 0,1 1 0,-1-1 0,0-1 0,1 1 0,-1 0 0,0-1 0,1 0 0,-1 1 0,0-1 0,0 0 0,0-1 0,0 1 0,0-1 0,3-1 0,-2-1 0,-1 1 0,0-1 0,0 0 0,0 0 0,0 0 0,0 0 0,-1-1 0,0 1 0,3-9 0,36-114 0,-1 2 0,-30 99 0,19-43 0,-26 62 0,1 1 0,0 0 0,0-1 0,0 2 0,1-1 0,0 0 0,8-7 0,-12 12 0,0 0 0,0 1 0,0-1 0,0 0 0,0 1 0,0-1 0,0 1 0,0 0 0,0-1 0,0 1 0,0 0 0,0-1 0,0 1 0,0 0 0,0 0 0,0 0 0,0 0 0,0 0 0,0 0 0,0 0 0,1 0 0,-1 0 0,0 1 0,0-1 0,0 0 0,0 1 0,0-1 0,0 1 0,0-1 0,0 1 0,0 0 0,-1-1 0,1 1 0,0 0 0,0-1 0,1 3 0,2 1 0,-1 2 0,1-1 0,-1 0 0,0 1 0,3 5 0,-3-3 0,31 66 0,-36-96 0,0 18 0,0-1 0,-1 1 0,1 0 0,-1 0 0,0 0 0,0 0 0,0 1 0,0-1 0,-1 1 0,0-1 0,1 1 0,-1 1 0,-8-6 0,9 7 0,1 0 0,-1 0 0,1 0 0,-1 0 0,0 0 0,1 1 0,-1-1 0,0 1 0,0 0 0,1 0 0,-1 0 0,0 0 0,0 0 0,1 1 0,-1-1 0,0 1 0,1 0 0,-1-1 0,1 1 0,-1 0 0,1 1 0,-1-1 0,1 0 0,-1 1 0,1-1 0,0 1 0,-2 2 0,-2 2 0,1 0 0,0 1 0,0 0 0,0 0 0,1 0 0,0 0 0,0 1 0,1-1 0,0 1 0,1 0 0,-1 0 0,1 0 0,0 10 0,-3 15 0,2 64 0,3-95 0,0 5 0,0 0 0,0 0 0,1 0 0,0 0 0,1 0 0,-1 0 0,1 0 0,1 0 0,2 6 0,-2-8 0,-1-1 0,1-1 0,0 1 0,0 0 0,0-1 0,0 1 0,1-1 0,-1 0 0,1 0 0,0 0 0,0-1 0,0 1 0,0-1 0,7 2 0,9 3 0,1-1 0,0-1 0,0 0 0,0-2 0,0-1 0,1 0 0,-1-2 0,1 0 0,29-5 0,-47 4 0,1 0 0,-1 0 0,0-1 0,0 1 0,0-1 0,0 0 0,0 0 0,0 0 0,0 0 0,0-1 0,-1 1 0,1-1 0,5-6 0,-4 3 0,0-1 0,0 1 0,-1-1 0,0 0 0,0 0 0,-1-1 0,4-7 0,-1-8 0,0 0 0,-1 0 0,-1 0 0,1-31 0,-3-256 0,-3 266 0,0 10 0,-2 0 0,-9-42 0,8 64 0,1 13 0,0 8 0,-2 260 0,6-157 0,-2-45 0,-1-30 0,2 0 0,1 0 0,2 0 0,12 57 0,-15-94 0,1 1 0,-1 0 0,0-1 0,0 1 0,0 0 0,0-1 0,1 1 0,-1-1 0,0 1 0,1 0 0,-1-1 0,0 1 0,1-1 0,-1 1 0,1-1 0,-1 1 0,0-1 0,1 0 0,0 1 0,-1-1 0,1 1 0,-1-1 0,1 0 0,-1 0 0,2 1 0,-1-1 0,0 0 0,0-1 0,0 1 0,-1 0 0,1-1 0,0 1 0,0-1 0,0 1 0,-1-1 0,1 1 0,0-1 0,0 0 0,-1 1 0,1-1 0,-1 0 0,1 0 0,-1 1 0,1-1 0,-1 0 0,1 0 0,0-1 0,22-46 0,18-51 0,-21 49 0,26-50 0,-32 74 0,34-44 0,-43 64 0,0 0 0,0 0 0,0 0 0,1 1 0,0 0 0,0 0 0,1 0 0,-1 1 0,1 0 0,0 0 0,0 1 0,8-4 0,-13 7 0,-1-1 0,0 1 0,0 0 0,0-1 0,0 1 0,0 0 0,1-1 0,-1 1 0,0 0 0,0 0 0,0 0 0,1 0 0,-1 0 0,0 1 0,0-1 0,0 0 0,1 0 0,-1 1 0,0-1 0,0 1 0,0-1 0,0 1 0,0-1 0,0 1 0,0 0 0,0 0 0,0-1 0,0 1 0,0 0 0,-1 0 0,1 0 0,0 0 0,0 0 0,-1 0 0,1 0 0,-1 0 0,1 0 0,0 2 0,0 4 0,0 0 0,0 0 0,-1-1 0,0 1 0,-1 13 0,0 2 0,0-13 0,0 0 0,0 0 0,-1 0 0,0 0 0,0-1 0,-1 1 0,0-1 0,0 1 0,-1-1 0,0 0 0,-1 0 0,0-1 0,0 1 0,-1-1 0,1 0 0,-2-1 0,1 1 0,-1-1 0,0 0 0,0-1 0,0 0 0,-1 0 0,0 0 0,0-1 0,0-1 0,0 1 0,-1-1 0,0 0 0,1-1 0,-1 0 0,0-1 0,0 0 0,-12 1 0,20-3 0,0 1 0,0-1 0,0 1 0,0-1 0,0 1 0,0-1 0,1 1 0,-1-1 0,0 0 0,1 1 0,-1-1 0,0 0 0,1 0 0,-1 0 0,1 1 0,-1-1 0,1 0 0,-1 0 0,1 0 0,0 0 0,-1 0 0,1 0 0,0 0 0,0 0 0,0 0 0,-1 0 0,1 0 0,0 0 0,1 0 0,-1-1 0,0-42 0,0 32 0,2 30 0,0-1 0,2 1 0,0-1 0,0 0 0,9 19 0,-5-20 0,1 0 0,1-1 0,0-1 0,1 1 0,1-2 0,0 0 0,1 0 0,0-1 0,1 0 0,0-1 0,1-1 0,19 10 0,-15-10 0,2-1 0,-1-1 0,1 0 0,0-2 0,1 0 0,0-2 0,-1 0 0,1-2 0,31 1 0,-47-3 0,0 0 0,0 0 0,0 0 0,0-1 0,0 0 0,0 0 0,9-3 0,-13 2 0,0 1 0,0 0 0,0-1-1,0 1 1,-1-1 0,1 1 0,-1-1-1,1 0 1,-1 1 0,0-1 0,1 0-1,-1 0 1,0 0 0,0 0 0,0 0-1,-1-1 1,1 1 0,0 0 0,-1 0-1,0 0 1,1-1 0,-1-3 0,1 1-38,0-1 0,-1 0 0,0 0 0,0 0 1,0 0-1,-1 0 0,1 1 0,-2-1 1,1 0-1,0 0 0,-3-5 0,-1 5-235,1-1 0,-1 2 0,0-1-1,-9-8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36.1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431 82 32399,'0'-5'29,"0"0"0,0 0 1,-1 0-1,1 1 0,-1-1 0,0 0 1,0 0-1,-1 0 0,-2-5 0,3 8-26,-1 0 1,1 0-1,-1 0 0,1 0 0,-1 0 0,0 1 1,0-1-1,0 1 0,0-1 0,0 1 0,0 0 1,-1 0-1,1 0 0,0 0 0,0 0 0,-1 0 1,1 1-1,-1-1 0,1 1 0,-1 0 0,-3-1 1,-3 1-4,-1-1 1,1 2-1,0-1 0,-1 1 1,1 1-1,0-1 1,0 2-1,0-1 0,0 1 1,0 1-1,-11 5 1,7-1-1,0 0 0,1 0 0,1 1 0,-1 1 0,1 0 0,-16 19 0,9-6 0,2 0 0,0 1 0,1 1 0,2 1 0,0 0 0,2 0 0,-9 32 0,12-28 0,1 0 0,1 0 0,2 0 0,1 0 0,1 1 0,2-1 0,7 58 0,-6-79 0,2 1 0,-1 0 0,1-1 0,1 1 0,-1-1 0,2 0 0,-1 0 0,1-1 0,1 0 0,-1 1 0,2-2 0,6 9 0,-3-7 0,0 0 0,1 0 0,0-1 0,0-1 0,1 0 0,0 0 0,0-1 0,14 5 0,-3-3 0,1-2 0,0 0 0,1-1 0,-1-2 0,1 0 0,-1-2 0,1 0 0,0-2 0,33-5 0,-48 4 0,1 0 0,-1 0 0,0-1 0,-1-1 0,1 0 0,-1 0 0,1-1 0,-1 0 0,0 0 0,-1-1 0,1 0 0,-1-1 0,-1 0 0,1 0 0,-1-1 0,0 1 0,-1-2 0,0 1 0,0-1 0,-1 0 0,6-13 0,-2-1 0,0 0 0,-2-1 0,-1 0 0,-1 0 0,-1 0 0,-1-1 0,0-47 0,-3 52 0,-1 1 0,-1 0 0,0 0 0,-1-1 0,-1 2 0,-1-1 0,-1 0 0,-1 1 0,0 0 0,-1 1 0,-1 0 0,-1 0 0,0 1 0,-1 0 0,-1 0 0,0 1 0,-1 1 0,-1 0 0,-17-13 0,21 19 0,-1 1 0,-1 0 1,1 1-1,-1 0 0,0 0 0,-1 1 0,1 1 0,-18-4 1,24 7-2,0 0 0,0 0 0,-1 0 0,1 1 0,0 0 0,-1 0 0,1 0 0,0 1-1,0 0 1,-1 0 0,1 1 0,0 0 0,0 0 0,0 0 0,1 1 0,-1-1 0,0 2 0,1-1 0,-6 5 0,4-2-66,1 0 0,0 1 0,1 0-1,-9 14 1,-14 32-1259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3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493 140 32383,'22'-139'357,"-23"184"-330,-12 10-27,-3 0 0,-24 57 0,12-37 0,-92 256 0,-90 258 0,209-585 0,-57 189 3,50-159-12,1 2-1,1-1 1,-1 56-1,10-84-136,8-6-409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36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382 8 32415,'0'-8'304,"-8"8"-288,-28 33-16,-22 34 0,-6 18 0,0 14 32,6 13-32,14-2 0,11 4 0,16-9 0,17-8 0,0-15 0,33-10 0,23-20-32,10-17-64,3-22-752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3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13 105 31839,'-2'-4'143,"0"-3"2,0 1 0,0-1 0,1 1 0,-2-14 0,3 19-142,0-1-1,0 1 0,0-1 0,0 1 0,0-1 0,1 1 0,-1-1 0,0 1 1,1-1-1,-1 1 0,1-1 0,0 1 0,-1 0 0,1-1 0,0 1 0,0 0 1,0 0-1,0 0 0,0-1 0,0 1 0,0 0 0,0 0 0,1 1 1,-1-1-1,0 0 0,1 0 0,1 0 0,8-3-2,0 0 0,1 1 0,-1 0 0,1 1 0,-1 1 0,1 0 0,0 0 0,0 1 0,-1 0 0,14 3 0,-22-2 0,-1 0 0,0-1 0,0 1 0,0 0 0,0 0 0,1 1 0,-2-1 0,1 0 0,0 1 0,0-1 0,0 1 0,-1-1 0,1 1 0,0 0 0,-1 0 0,0 0 0,1 0 0,-1 0 0,0 0 0,0 0 0,0 0 0,-1 0 0,1 1 0,0 2 0,2 7 0,0 1 0,-1-1 0,0 17 0,-2-25 0,4 73 0,-4 0 0,-13 106 0,10-152 0,3-20 0,0-11 0,0 0 0,0 0 0,0 0 0,0 0 0,0 0 0,1 0 0,-1 0 0,0 0 0,0 0 0,0 0 0,0 0 0,0 0 0,0-1 0,0 1 0,0 0 0,0 0 0,0 0 0,0 0 0,0 0 0,0 0 0,0 0 0,0 0 0,0 0 0,0 0 0,0 0 0,1 0 0,-1 0 0,0 0 0,0 0 0,0 0 0,0 0 0,0 0 0,0 0 0,0 0 0,106-310 0,-105 306 0,3-9 0,1 0 0,0 0 0,1 0 0,1 1 0,0 0 0,0 0 0,16-19 0,-22 30 0,0 0 0,0 0 0,0 1 0,0-1 0,0 0 0,0 0 0,0 1 0,0-1 0,0 0 0,0 1 0,0-1 0,0 1 0,0-1 0,0 1 0,0 0 0,1-1 0,-1 1 0,0 0 0,0 0 0,0 0 0,1 0 0,-1 0 0,0 0 0,0 0 0,0 0 0,1 1 0,-1-1 0,0 0 0,0 1 0,0-1 0,0 1 0,0-1 0,1 1 0,-1 0 0,0-1 0,0 1 0,-1 0 0,1 0 0,0-1 0,0 1 0,0 0 0,0 0 0,-1 0 0,2 2 0,3 5 0,-1 0 0,1 0 0,-1 0 0,4 14 0,-7-18 0,13 43-5,-1 0-1,-3 1 1,-2 1 0,-2-1-1,-1 98 1,-5-137-155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37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51 32591,'-1'-14'62,"1"12"-52,0-1-1,0 1 1,0 0-1,0 0 1,0 0 0,0 0-1,0 0 1,1 0-1,-1-1 1,2-2-1,-1 4-8,0 0-1,0 0 1,0 1-1,0-1 0,0 0 1,0 0-1,0 1 1,1-1-1,-1 1 0,0-1 1,0 1-1,0-1 0,1 1 1,-1 0-1,0 0 1,0-1-1,1 1 0,-1 0 1,0 0-1,1 0 1,1 1-1,7 0 0,-1 0 0,1 0 0,-1 1 0,0 1 0,1 0 0,-1 0 0,0 1 0,-1 0 0,1 0 0,-1 1 0,0 0 0,0 0 0,0 1 0,-1 0 0,0 1 0,0 0 0,9 11 0,-1 0 0,-1 1 0,-1 1 0,0 0 0,-2 0 0,0 2 0,8 23 0,-9-17 0,-2-1 0,-2 2 0,0-1 0,3 43 0,-7-18 0,-6 81 0,1-111 49,-1 0 1,0 0-1,-2 0 1,0-1-1,-2 0 1,-12 26-1,4-16-1139,-2 0 0,-1-1-1,-28 34 1,26-38-18058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3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31 30062,'-1'-2'284,"1"1"-106,-1-1 0,1 1 0,0-1-1,-1 1 1,1-1 0,0 1 0,0-1 0,0 0 0,0 1 0,0-1-1,1 1 1,0-3 0,0 3-172,-1 1-1,1-1 1,0 0-1,0 1 0,0-1 1,1 1-1,-1-1 1,0 1-1,0 0 1,0-1-1,0 1 1,0 0-1,0 0 0,1 0 1,-1 0-1,0 0 1,0 0-1,0 0 1,2 0-1,4 1-5,-1-1 0,1 1 0,0 1 0,-1-1 0,1 1 0,0 0 0,-1 1 0,0 0 0,0 0 0,0 0 0,0 0 0,10 9 0,3 4 0,-1 0 0,21 26 0,-8-6 0,-2 2 0,-1 1 0,-2 2 0,-2 0 0,-2 2 0,-2 0 0,17 52 0,-18-35 0,-3 1 0,-2 1 0,-3 0 0,6 126 0,-14-120 0,-4-1 0,-2 1 0,-3-1 0,-24 104 0,11-103-3,-3 0 1,-3-1-1,-3-2 0,-2-1 1,-4-1-1,-2-2 0,-53 68 1,54-88-105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38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32655,'0'-7'64,"8"4"-16,36 3-48,17 0 0,8 0 0,-2 0 0,-12 0 0,-16 0 0,-17 0-32,-22 5-256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38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32127,'0'15'304,"19"0"-48,31 0-208,14-7-16,10-8-32,-5 0 0,-11 0 0,-13 0 0,-18 0 0,-7-8-96,-12-7-1281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39.1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151 316 32159,'10'-42'118,"-2"-1"1,-2 0 0,-2-1-1,-2-83 1,-2 111-104,-22 458-15,8-275 0,-15 104 0,28-258 0,-1-1 0,-1 0 0,0 0 0,-1 0 0,0 0 0,-11 21 0,13-32 0,0 0 0,-1 0 0,1 0 0,-1-1 0,1 1 0,-1-1 0,1 1 0,-1-1 0,1 0 0,-1 0 0,1 0 0,-1 0 0,1 0 0,-4-1 0,-4 0 0,1 1 0,-15 0 0,40-3 0,345-21 0,-354 22-20,-17 1-19,8 1 23,-35-2-229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40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72 235 31807,'0'0'781,"2"-5"-650,62-75-83,-46 51-48,-1-2 0,22-59 0,-39 90 0,0 0 0,0 1 0,0-1 0,1 0 0,-1 0 0,0 0 0,0 0 0,0 0 0,0 0 0,0 0 0,0 0 0,0 0 0,0 0 0,0 0 0,0 0 0,1 0 0,-1 0 0,0 0 0,0 0 0,0 0 0,0 0 0,0 0 0,0 0 0,0 0 0,0 0 0,1 0 0,-1 0 0,0 0 0,0 0 0,0 0 0,0 0 0,0 0 0,0 0 0,0 0 0,0 0 0,0 0 0,0 0 0,1 0 0,-1 0 0,0 0 0,0 0 0,0 0 0,0-1 0,4 25 0,-1 0 0,-1 0 0,-2 30 0,1-5 0,-1 254 0,0-283 0,-2 1 0,0-1 0,-6 22 0,6-35 0,0 1 0,0-1 0,-1 0 0,0 0 0,0 0 0,-1 0 0,0 0 0,0-1 0,0 1 0,-1-1 0,-8 8 0,10-12 0,0 0 0,-1 1 0,1-1 0,-1-1 0,0 1 0,0 0 0,1-1 0,-1 0 0,0 0 0,0 0 0,0 0 0,-7 0 0,-54-3 0,32 1 0,21 0 0,14-1 0,20 0 0,359 2-67,-380-2-944,-1-6-3257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9:31.46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6 22122,'4'-1'7005,"10"0"-3625,90-2-3379,199 12 130,3-1-51,-298-5-87,-16 0-85,-22 4-236,-12 0-398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44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600 45 32479,'34'-45'288,"-37"50"-288,0-1 0,-1 0 0,0 0 0,0 0 0,0 0 0,-7 5 0,-9 8 0,-167 145 0,-91 84 0,264-233 0,-6 6 0,-27 33 0,43-48 0,0 1 0,1 0 0,-1 0 0,1 1 0,0-1 0,1 1 0,-1-1 0,1 1 0,0 0 0,1 0 0,0 0 0,-2 11 0,3-15 0,0-1 0,1 0 0,-1 1 0,0-1 0,1 1 0,-1-1 0,1 0 0,-1 1 0,1-1 0,0 0 0,-1 0 0,1 0 0,0 1 0,0-1 0,0 0 0,0 0 0,0 0 0,0 0 0,0 0 0,0-1 0,0 1 0,0 0 0,3 1 0,33 11 0,-26-10 0,128 33 0,143 18 0,-156-32 0,-46-12 0,-80-11-8,1 1 0,-1 0-1,0 0 1,0 0 0,0 0 0,0 0-1,0 0 1,1 0 0,-1 0 0,0 0-1,0 0 1,0 0 0,0 0 0,1 0 0,-1 0-1,0 0 1,0 0 0,0 1 0,0-1-1,0 0 1,1 0 0,-1 0 0,0 0 0,0 0-1,0 0 1,0 0 0,0 0 0,0 0-1,0 1 1,1-1 0,-1 0 0,0 0-1,0 0 1,0 0 0,0 0 0,0 0 0,0 1-1,0-1 1,0 0 0,0 0 0,0 0-1,0 0 1,0 1 0,0-1 0,0 0 0,0 0-1,0 0 1,0 0 0,0 0 0,0 1-1,0-1 1,0 1-476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44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86 32399,'0'0'6,"0"-1"-1,0 1 1,0 0 0,0-1-1,0 1 1,1-1 0,-1 1-1,0 0 1,0-1 0,0 1 0,-1-1-1,1 1 1,0 0 0,0-1-1,0 1 1,0-1 0,0 1-1,0 0 1,-1-1 0,1 1 0,0 0-1,0-1 1,0 1 0,-1 0-1,1-1 1,0 1 0,-1 0-1,1-1 1,0 1 0,0 0 0,-1 0-1,0-1 1,-11 14 126,9-5-132,-1-1 0,1 1 0,0 0 0,1 0 0,0-1 0,0 2 0,-1 10 0,0 62 0,3-76 0,0 0 0,0-1 0,1 1 0,-1-1 0,1 1 0,-1-1 0,1 1 0,1-1 0,-1 0 0,1 0 0,-1 0 0,1 0 0,0 0 0,1 0 0,-1 0 0,1 0 0,0-1 0,-1 1 0,2-1 0,-1 0 0,0 0 0,1 0 0,-1-1 0,1 1 0,0-1 0,0 1 0,0-1 0,0-1 0,0 1 0,0 0 0,0-1 0,1 0 0,-1 0 0,7 0 0,2 2 1,1-2-1,-1 0 1,1 0 0,-1-2 0,1 1-1,-1-2 1,1 0 0,14-4 0,-21 4-1,-1 0 1,0-1 0,0 0 0,0 0 0,0-1-1,0 1 1,-1-1 0,0-1 0,1 1-1,-2-1 1,1 1 0,0-2 0,-1 1-1,0 0 1,0-1 0,-1 0 0,1 1 0,2-8-1,-2 1 3,0-1 0,-1 0 0,0 0 0,-1 0 0,-1 0 0,0 0 0,0 0 0,-3-23 0,2 25-3,0 7 0,0-1 0,-1 1 0,1 0 0,-1 0 0,0 0 0,0 0 0,0 0 0,-1 0 0,1 0 0,-1 0 0,0 0 0,0 1 0,0-1 0,-1 1 0,1-1 0,-1 1 0,0 0 0,0 0 0,0 0 0,-6-4 0,2 3 0,-1 0 0,1 1 0,-1-1 0,0 2 0,0-1 0,0 1 0,0 0 0,0 1 0,-17-1 0,6 0 0,0 2 0,-34 2 0,46-1 0,0 1 0,0-1 0,1 1 0,-1 0 0,1 1 0,-1-1 0,1 1 0,0 1 0,0-1 0,0 1 0,-6 5 0,3 0 0,0 0 0,1 0 0,0 1 0,0 0 0,1 0 0,0 1 0,1 0 0,0 0 0,1 0 0,0 1 0,-5 19 0,6-15 0,1 0 0,0 0 0,2 1 0,-1-1 0,2 1 0,0-1 0,1 1 0,4 22 0,-3-31 0,1-1 0,-1 1 0,1-1 0,0 0 0,1 1 0,0-2 0,0 1 0,0 0 0,1-1 0,0 0 0,0 0 0,1 0 0,0-1 0,0 0 0,0 0 0,0 0 0,1-1 0,0 0 0,0 0 0,0-1 0,9 4 0,3 0 0,1-1 0,0 0 0,0-2 0,1 0 0,-1-1 0,40 0 0,-32-3-11,-11 1 18,1-1 1,23-3 0,-37 3-18,-1-1 0,1 1 0,0-1 1,0 0-1,0-1 0,-1 1 0,1-1 1,-1 0-1,1 0 0,-1 0 1,0 0-1,0 0 0,0-1 0,0 1 1,5-6-1,5-17-454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45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456 8 32655,'4'-8'60,"-6"14"-20,-11 20-28,-3-2-12,-2-1 0,0-1 0,-32 30 0,-74 56 0,75-68 0,-80 83 0,122-115 0,1 0 0,0 1 0,-8 12 0,13-19 0,0 0 0,0-1 0,0 1 0,0 0 0,1 0 0,-1 0 0,1 0 0,-1 0 0,1 0 0,-1 0 0,1 0 0,0 0 0,0 0 0,0 0 0,0 0 0,1 0 0,-1 0 0,0 0 0,1-1 0,-1 1 0,1 0 0,0 0 0,0 0 0,-1 0 0,3 2 0,3 2 0,1 0 0,-1 0 0,2 0 0,-1-1 0,0 0 0,1 0 0,11 4 0,65 26 0,-69-29 0,83 27 0,1-5 0,122 20 0,-193-44-5,1-1-1,37-2 1,-53-1-11,-11 0-97,-1 0 0,1 0 0,0 0 1,-1 0-1,1-1 0,-1 1 0,1 0 0,0-1 0,-1 1 1,1-1-1,-1 1 0,1-1 0,-1 0 0,0 0 0,1 1 1,1-3-1,6-8-8294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51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31102,'561'0'1657,"-646"2"-2231,35-2-1453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53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332 106 31214,'1'-17'686,"0"-29"-2,-1 45-678,0-1 0,0 1 1,0-1-1,0 1 0,-1 0 0,1-1 0,0 1 0,-1-1 0,1 1 0,-1 0 0,1-1 0,-1 1 0,1 0 0,-1 0 0,0-1 0,0 1 0,0 0 0,0 0 0,0 0 0,0 0 0,0 0 1,0 0-1,-1-1 0,-4 1-6,0-1 0,0 0 0,1 1 0,-1 0 1,0 1-1,0-1 0,0 1 0,0 0 0,0 1 0,0-1 1,0 1-1,0 0 0,0 1 0,-5 2 0,2-1 2,1 1-1,0 0 1,0 1-1,0 0 1,1 0-1,0 1 1,0 0-1,-9 10 0,1 1 3,1 2-1,0 0 0,2 0 0,0 1 0,1 1 0,-11 30 0,11-22-3,2 1 0,1 0 0,2 1 0,1 0 0,1 0 0,2 0 0,0 0 0,5 43 0,-1-61 0,0 1 0,1-1 0,0 0 0,1 0 0,1 0 0,0-1 0,0 1 0,2-1 0,-1-1 0,1 1 0,1-1 0,0 0 0,1-1 0,0 0 0,0 0 0,1-1 0,19 14 0,-12-12 0,0 0 0,0-2-1,1 0 1,0-1-1,0-1 1,1 0-1,0-2 1,0 0-1,0-1 1,1-1-1,29 1 1,-24-3-8,0-1 0,33-5 0,-50 4 10,1-1 1,-1 0-1,0 0 0,0-1 0,0 0 0,-1-1 0,1 0 0,-1 0 0,0 0 1,11-9-1,-8 4-2,0-1 1,-1 0-1,0 0 0,-1-1 1,0-1-1,0 1 1,-1-1-1,-1 0 0,0-1 1,-1 1-1,0-1 1,-1 0-1,4-19 0,-2-4 0,-1 0 0,-3 0 0,-2-68 0,-2 81 0,-1 0 0,0 0 0,-2 0 0,-1 0 0,-1 1 0,0 0 0,-2 1 0,-1-1 0,0 2 0,-14-21 0,17 30 0,-1-1 0,-1 1 0,1 0 0,-2 1 0,1 0 0,-1 0 0,-1 1 0,0 1 0,0 0 0,-1 0 0,0 1 0,0 0 0,-1 1 0,1 1 0,-1 0 0,-1 1 0,-26-6 0,29 9 0,0 0 0,0 0 0,0 1-1,0 0 1,0 1 0,0 0 0,-15 5 0,20-5-3,1 1 1,0 1 0,-1-1 0,1 1-1,0 0 1,0 0 0,0 0 0,1 1-1,-1 0 1,1 0 0,0 0 0,0 0-1,0 1 1,1 0 0,-4 5 0,0 2-34,0 1 0,0 1 0,-6 20 0,-8 49-455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53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518 179 31630,'16'-71'645,"-10"53"-523,-2 0 0,0 0-1,2-36 1,-16 75-117,-54 128-5,-48 121 0,-219 766 0,295-892-72,36-143-400,0-5-1241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53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333 50 32399,'-14'-30'144,"-6"15"0,-7 10-112,-17 5-16,-6 30-16,-3 37 0,3 33 0,15 17 0,12 5 0,10 0 0,10-18 0,3-9 0,3-16 0,33-11 0,13-19-96,12-21-720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54.3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18 177 32495,'-1'-2'17,"-2"-4"24,0 0 0,0 0 1,1 0-1,-3-13 0,5 18-39,0-1-1,-1 1 1,1-1 0,0 1 0,0-1-1,0 0 1,0 1 0,1-1 0,-1 1-1,0-1 1,1 1 0,-1-1 0,1 1-1,-1-1 1,1 1 0,0 0 0,0-1-1,0 1 1,-1 0 0,1-1 0,0 1-1,0 0 1,1 0 0,-1 0 0,0 0-1,0 0 1,3-2 0,7-2-2,-1 1 0,1 0 0,0 0 0,0 1 0,0 0 0,0 1 0,0 0 0,1 1 0,-1 1 0,1-1 0,-1 2 0,1-1 0,13 4 0,-21-3 0,0 1 0,0 0 0,0 0 0,-1 0 0,1 0 0,0 1 0,-1-1 0,0 1 0,1 0 0,-1 0 0,0 0 0,-1 0 0,1 1 0,0-1 0,-1 1 0,0-1 0,0 1 0,0 0 0,0 0 0,-1 0 0,1 0 0,-1 0 0,1 7 0,2 9 0,0 1 0,-2 0 0,1 31 0,-2-19 0,-1 1 0,-1 0 0,-2-1 0,-12 55 0,9-62 0,-1 2 0,6-49 0,6-31 0,3 1 0,24-86 0,-22 98 0,-7 27 0,31-101 0,-31 103 0,1 1 0,0-1 0,1 1 0,0 0 0,0 1 0,1-1 0,0 1 0,0 0 0,9-7 0,-13 13 0,0 0 0,-1 1 0,1-1 0,0 1 0,0 0 0,0-1 0,1 1 0,-1 0 0,0 0 0,0 0 0,1 1 0,-1-1 0,0 0 0,1 1 0,-1 0 0,1-1 0,-1 1 0,1 0 0,-1 0 0,5 1 0,-4 0 0,0 1 0,0-1 0,-1 0 0,1 1 0,0 0 0,-1-1 0,1 1 0,-1 0 0,0 1 0,0-1 0,0 0 0,0 0 0,0 1 0,2 2 0,3 9 0,0-1 0,0 1 0,-1 0 0,-1 1 0,4 17 0,0 10 22,-1 1 1,3 65-1,-8 88-553,-3-144-115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54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32 32495,'0'-26'237,"0"26"-236,0-1 0,0 1-1,0 0 1,0 0 0,0 0 0,0-1-1,0 1 1,0 0 0,0 0-1,0 0 1,0 0 0,0-1-1,0 1 1,0 0 0,0 0 0,0 0-1,0 0 1,1-1 0,-1 1-1,0 0 1,0 0 0,0 0-1,0 0 1,0 0 0,0 0 0,1-1-1,-1 1 1,0 0 0,0 0-1,0 0 1,0 0 0,1 0-1,-1 0 1,0 0 0,0 0-1,0 0 1,0 0 0,1 0 0,-1 0-1,0 0 1,1 0 0,1 0-1,0-1 0,0 1 1,0 1-1,0-1 0,0 0 1,0 0-1,0 1 0,1-1 1,-1 1-1,0 0 0,0-1 1,-1 1-1,1 0 1,0 0-1,0 0 0,2 2 1,29 27-2,-25-22 1,18 19 0,-1 1 0,-2 1 0,-1 1 0,-1 1 0,-2 1 0,-1 0 0,-1 2 0,-2 0 0,-1 0 0,-2 2 0,-2-1 0,-1 1 0,-2 1 0,-1 0 0,-2 0 0,0 37 0,-4-38 0,-1 1 0,-9 59 0,6-75 0,-1-1 0,0 0 0,-2-1 0,-1 1 0,0-1 0,-13 21 0,-2-4-43,-1-2 0,-1 0 0,-3-2 0,0-1 0,-2-1 0,-63 49 0,-4-13-1209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58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341 26 32127,'0'-13'128,"0"13"-126,0 0 1,0 0-1,0-1 0,0 1 1,0 0-1,0 0 1,0 0-1,0-1 1,0 1-1,0 0 0,0 0 1,0 0-1,0-1 1,0 1-1,0 0 1,0 0-1,0 0 0,-1 0 1,1-1-1,0 1 1,0 0-1,0 0 1,0 0-1,0 0 0,0-1 1,-1 1-1,1 0 1,0 0-1,0 0 1,0 0-1,0 0 0,-1 0 1,1 0-1,0 0 1,0 0-1,0-1 1,-1 1-1,1 0 0,0 0 1,0 0-1,0 0 1,-1 0-1,1 0 0,-42-4-6,-1 2 0,-51 3 0,16 1 121,77-2 8,1 0-124,0 0 0,0 0 0,0 0-1,1 0 1,-1 1 0,0-1 0,0 0 0,0 0 0,0 0 0,0 0 0,0 0 0,0 0-1,0 0 1,0 0 0,0 0 0,0 1 0,0-1 0,0 0 0,0 0 0,0 0 0,0 0-1,0 0 1,0 0 0,0 0 0,0 0 0,0 0 0,0 1 0,-1-1 0,1 0 0,0 0-1,0 0 1,0 0 0,0 0 0,0 0 0,0 0 0,0 0 0,0 0 0,0 0 0,0 0-1,0 0 1,0 0 0,-1 0 0,1 1 0,0-1 0,0 0 0,0 0 0,0 0 0,0 0-1,0 0 1,0 0 0,0 0 0,0 0 0,-1 0 0,1 0 0,0 0 0,0 0 0,0 0-1,0 0 1,0 0 0,0 0 0,0-1 0,0 1 0,0 0 0,-1 0 0,1 0 0,0 0-1,0 0 1,0 0 0,-32 136 2,20-96 3,2 1 0,-7 68 1,14 1 9,12-109 10,1-3-24,-1-1 1,1 0-1,0 0 0,-1-1 0,0-1 0,0 0 0,0 0 0,11-8 0,22-13-2,-29 20 0,0 1 0,0 0 0,0 0 0,1 1 0,-1 1 0,1 1 0,0 0 0,27-1 0,-38 3 0,-1 0 0,1 0 0,-1 1 0,1-1 0,-1 0 0,1 1 0,-1 0 0,0 0 0,1-1 0,-1 1 0,0 1 0,0-1 0,1 0 0,-1 1 0,0-1 0,0 1 0,-1-1 0,1 1 0,0 0 0,0 0 0,-1 0 0,1 0 0,-1 0 0,0 0 0,0 0 0,1 0 0,-1 1 0,-1-1 0,1 0 0,1 5 0,1 6 0,-1 0 0,-1 0 0,0 0 0,-1 22 0,-1-17 0,1-11 0,-1 1 0,0 0 1,0-1-1,-1 0 0,1 1 0,-2-1 1,1 0-1,-1 0 0,0 0 0,-1 0 0,0-1 1,0 0-1,0 1 0,-1-1 0,0-1 1,0 1-1,0-1 0,-1 0 0,1 0 0,-1 0 1,-1-1-1,1 0 0,-10 5 0,0-1-6,0-1-1,0-1 0,-1 0 1,0-1-1,0-1 0,0 0 1,0-2-1,0 0 0,-20 0 1,35-2-24,0-5-799,2-12-668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9:33.93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36 108 30014,'-36'0'2641,"36"0"-2614,21 2-19,325 11 24,-153 5-18,105 4-15,125-12 1,-78-7 0,-198-4 0,21-12 0,-72 4 0,456-19 0,-133 17 0,-138 0 0,391 1 0,-298-6 0,1 0 0,1071 16 32,-657-8-32,-277-8 0,-205 4 0,-5 1 0,328-2-1,-482 13-3,-150 6-76,1-5 50,0 1 1,0-1 0,-1 0 0,1 0 0,-1 0-1,1 0 1,-1 0 0,1-1 0,-1 1 0,0 0-1,1-1 1,-1 1 0,0-1 0,-2 1 0,-18 1-3671,17-1 1976,-14 0-6985,-12 1-9402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7:59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1073 228 30942,'0'-122'926,"1"118"-910,-1 0 0,-1 0 0,1 0 0,0 0 0,-1 1 0,0-1 0,0 0 0,0 0-1,0 1 1,0-1 0,-1 1 0,0-1 0,0 1 0,0-1 0,0 1 0,0 0 0,-1 0 0,1 0 0,-1 1 0,0-1 0,0 0 0,0 1 0,0 0 0,0 0 0,0 0 0,-1 0 0,1 0 0,-1 1-1,-6-3 1,-7 0-13,0 1-1,0 0 0,0 2 1,-1 0-1,-22 1 0,21 0 10,-4 2-4,-1 0 0,1 2 0,0 0 0,0 2 0,1 0 0,-1 2 0,1 0 0,1 2 0,0 0 0,0 1 0,1 2 0,-22 16 0,-1 5 11,1 1 1,1 3-1,2 1 0,-37 49 0,34-35-10,3 2 0,2 2 0,3 2-1,-33 76 1,48-91-10,3 0 0,1 2 0,3 0 0,1 0 1,3 1-1,-5 86 0,13-117 0,0-1 1,0 1 0,2 0-1,0-1 1,1 1 0,0-1-1,2 0 1,8 23 0,-7-27 0,0-1 0,0 1 0,1-1 1,1-1-1,-1 1 0,1-1 0,1-1 1,0 1-1,0-1 0,1-1 0,16 10 1,-8-6 3,0-2 0,1 0 0,0-1-1,0-1 1,1-1 0,-1-1 0,25 4 0,7-3 18,89 0-1,-110-6-18,1-2 1,-1 0-1,0-2 0,-1-2 0,1 0 0,-1-2 0,0-1 0,-1-2 0,0 0 0,-1-2 1,45-28-1,-44 22-1,-2 0 0,0-2 0,-1-1 0,-1-2 0,-1 0 0,-1-1 0,-1-1 0,-2-1 0,0 0 0,-2-2 0,-1 0 0,-2-1 0,0-1 0,-2 0 0,-2 0 0,0-1 0,-3 0 0,0-1 0,2-43 0,-5 32-5,-2-1-1,-2 0 1,-3 0 0,-8-53 0,8 79 2,-1 1 0,-1 0 1,-1 1-1,-1-1 0,0 1 0,-1 1 0,-1-1 0,0 1 0,-1 1 1,-1-1-1,0 2 0,-27-26 0,25 29 0,0 1 0,-2 0 0,1 1 0,-1 0 0,0 1 1,-1 1-1,0 1 0,0 0 0,0 1 0,-1 0 0,0 2 0,0 0 0,0 1 0,0 0 0,-30 2 1,21 2-84,0 0 0,0 2 1,0 1-1,1 1 0,-1 1 1,2 1-1,-1 1 0,1 2 1,-37 21-1,-61 49-1818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28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540 598 32527,'1'-40'133,"0"19"-100,-1 0 0,-3-22 0,3 36-32,-1 1 0,-1 0-1,1 0 1,-1-1 0,-1 1-1,1 1 1,-1-1-1,0 0 1,0 0 0,0 1-1,-5-6 1,0 2-1,-1 1 0,1-1 0,-2 1 0,1 1 0,-1 0 0,0 0 0,0 1 0,-1 0 0,0 1 0,0 0 0,0 1 0,-1 0 0,1 1 0,-1 0 0,0 1 0,0 0 0,0 1 0,0 0 0,-16 1 0,20 1 0,0 0 0,0 0 0,0 1 0,0 0 0,0 0 0,1 1 0,-1 0 0,1 0 0,0 1 0,0 0 0,0 0 0,0 1 0,1 0 0,0 0 0,0 0 0,0 1 0,-8 10 0,-1 3 0,1 0 0,1 1 0,0 1 0,-17 39 0,19-33 0,0 2 0,2-1 0,2 1 0,0 1 0,2-1 0,1 1 0,2 0 0,1 0 0,1 0 0,6 46 0,-5-67 0,1-1 0,0 1 0,1-1 0,-1 0 0,2 0 0,-1 0 0,1 0 0,0 0 0,1-1 0,-1 0 0,2 0 0,-1 0 0,1-1 0,0 0 0,0 0 0,1 0 0,12 8 0,-9-8 0,0 0 0,1-1 0,-1-1 0,1 0 0,0 0 0,0-1 0,0 0 0,1-1 0,-1-1 0,1 0 0,-1 0 0,20-2 0,-24 1 0,1-1 0,-1-1 0,0 1 0,0-1 0,0 0 0,0-1 0,0 1 0,0-1 0,-1-1 0,0 1 0,1-1 0,-1-1 0,6-5 0,-4 2 0,0 0 0,0 0 0,-1-1 0,0-1 0,-1 1 0,0-1 0,9-19 0,-6 4 0,0-1 0,-2 0 0,0 0 0,-2 0 0,-1-1 0,1-43 0,-3 19 0,-3 1 0,-1-1 0,-3 0 0,-14-67 0,11 88 0,-90-306 0,92 325 0,3 15 0,3 16 0,0-18 0,-1 56 0,0 8 0,3-1 0,13 92 0,16-6 0,6-1 0,64 166 0,-94-297-13,12 27 38,-18-43-39,1-1-1,-1 1 1,1-1-1,-1 1 1,1-1-1,0 0 1,0 1-1,0-1 1,0 0-1,1-1 1,-1 1-1,5 3 1,8-3-610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28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81 30190,'126'-7'2622,"-62"-1"-2634,0-2 1,-1-3 0,66-23 0,-126 35 11,14-5-25,-23 8-77,-16 7-144,-26 11-806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29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32239,'0'0'192,"17"0"-16,22 0-96,10 0-32,4-12-48,2 2 32,-2-2-32,-9 2 0,-8 2 0,-3 1 0,-11 2 0,-8 5-32,-8 0-96,-6-3-1537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30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0 132 30590,'7'3'1699,"15"-4"-1623,1-1-1,-1 0 0,0-2 0,30-8 0,84-36-7,-79 26-69,84-21 1,-139 42-21,-3 4-48,-6 7-196,-12 5-546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30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42 115 32287,'0'-39'445,"-12"49"-410,8-4-35,1 1 0,-1-1 0,1 0 0,1 1 0,-1 0 0,1 0 0,1-1 0,-3 15 0,0 59 0,4-73 0,1-1 0,-1 0 0,1 1 0,0-1 0,1 0 0,0 0 0,0 0 0,0 0 0,1 0 0,-1 0 0,1-1 0,1 1 0,-1-1 0,1 0 0,0 0 0,0 0 0,0-1 0,1 1 0,7 5 0,-4-5 0,-1 0 0,1 0 0,1-1 0,-1 0 0,1 0 0,-1-1 0,1 0 0,0-1 0,0 1 0,1-2 0,-1 1 0,18-1 0,-15-1 0,1 0 0,0 0 0,0-2 0,-1 1 0,1-2 0,15-4 0,-23 4 0,1 1 0,-1-1 0,-1 1 0,1-1 0,0-1 0,-1 1 0,0-1 0,1 0 0,-1 0 0,-1 0 0,1 0 0,-1-1 0,1 1 0,-2-1 0,1 0 0,0 0 0,2-6 0,-2 0 0,0-1 0,0 1 0,-1-1 0,-1 1 0,0-1 0,0 0 0,-1 0 0,-2-14 0,2 5 0,-1 12 0,0 1 0,0 0 0,-1 0 0,0-1 0,0 1 0,-1 0 0,0 0 0,0 1 0,-1-1 0,0 1 0,0 0 0,0 0 0,-1 0 0,-1 0 0,-8-8 0,10 11 0,0 0 0,-1 0 0,1 1 0,-1 0 0,0 0 0,0 0 0,0 0 0,-1 1 0,1 0 0,-1 0 0,1 0 0,-1 1 0,1 0 0,-1 0 0,0 0 0,0 1 0,1 0 0,-1 0 0,0 0 0,0 1 0,1 0 0,-1 0 0,-10 3 0,8 0 0,1-1 0,0 2 0,0-1 0,0 1 0,1 0 0,-1 0 0,1 0 0,0 1 0,1 0 0,0 1 0,0-1 0,0 1 0,0 0 0,-4 11 0,-2 2 0,2 1 0,1 0 0,0 0 0,-5 28 0,7-19 0,2 1 0,1 0 0,2 0 0,3 50 0,-1-74 0,0 0 0,0 1 0,0-1 0,1 0 0,0-1 0,0 1 0,1 0 0,0-1 0,0 1 0,0-1 0,1 0 0,0 0 0,8 10 0,-5-10 0,0 1 0,1-1 0,-1 0 0,1-1 0,0 0 0,0 0 0,1-1 0,-1 0 0,13 3 0,8 1 0,1-1 0,0-2 0,1-1 0,-1-1 0,42-2 0,-65-1-6,0 1 0,0-2-1,0 1 1,0-1 0,0 0 0,-1 0-1,1-1 1,0 0 0,0 0 0,-1-1 0,0 0-1,1 0 1,-1 0 0,0-1 0,0 0-1,-1 0 1,6-6 0,12-19-298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31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35 31486,'-5'-5'849,"5"3"-625,0-1-96,0-4-112,11 2 0,25 2 0,8-2-16,3 3 0,-8-1 0,-6 3 0,-8 0 0,-14 0-80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31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74 296 30910,'3'-43'579,"1"0"0,13-54 0,-7 47-459,-2 23-120,-7 23 0,1-1 0,-1 1 0,1-1 0,-2 0 0,2-8 0,8 67 0,-3-19 0,9 69 0,4 182 0,-20-122 0,0-162 0,-1-1 0,1 0 0,0 1 0,-1-1 0,1 1 0,0-1 0,-1 0 0,0 1 0,1-1 0,-1 0 0,0 0 0,0 0 0,1 1 0,-1-1 0,0 0 0,0 0 0,0 0 0,0 0 0,-1-1 0,1 1 0,0 0 0,0 0 0,0-1 0,-1 1 0,1 0 0,0-1 0,-1 1 0,1-1 0,-1 0 0,1 0 0,-2 1 0,-7 0-4,0 0 0,1 0 0,-16-1 0,16 0-7,-64 0 6,64-4 5,9 4 0,0-1 0,0 1 0,0 0 0,0-1 0,0 1 0,0 0 0,0-1 0,0 1 0,1 0 0,-1 0 0,0-1 0,0 1 0,0 0 0,1 0 0,-1-1 0,0 1 0,0 0 0,0 0 0,1-1 0,-1 1 0,0 0 0,1 0 0,-1 0 0,0 0 0,0 0 0,1-1 0,-1 1 0,0 0 0,1 0 0,-1 0 0,0 0 0,1 0 0,-1 0 0,0 0 0,1 0 0,-1 0 0,61-13 18,84-7 0,-86 12-22,27 0-36,-84 8-85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39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20 859 31983,'-10'-67'261,"4"0"1,2-69-1,4 131-261,0 1 0,1-1 0,-1 0 0,1 1 0,0 0 0,0-1 0,0 1 0,1-1 0,-1 1 0,1 0 0,0 0 0,4-5 0,-5 7 0,1 0 0,0 0 0,0 0 0,0 0 0,0 1 0,0-1 0,0 1 0,0-1 0,0 1 0,1 0 0,-1 0 0,0 0 0,1 0 0,-1 0 0,1 1 0,-1-1 0,1 1 0,0-1 0,-1 1 0,1 0 0,-1 0 0,1 0 0,3 1 0,-3 0 0,0-1 0,-1 1 0,1 0 0,0 1 0,0-1 0,-1 0 0,1 1 0,0-1 0,-1 1 0,0 0 0,1 0 0,-1 0 0,0 0 0,0 0 0,0 1 0,0-1 0,-1 0 0,3 4 0,3 7 0,0 0 0,7 19 0,-11-25 0,9 24 0,-2 0 0,-2 0 0,0 1 0,2 37 0,1 132 0,-11-200 0,0 1 0,0-1 0,0 1 0,0-1 0,0 1 0,1-1 0,-1 1 0,0-1 0,1 1 0,-1-1 0,1 0 0,1 3 0,1-7 0,0-14 0,2-64 0,14-126 0,-15 183 0,1 0 0,1 0 0,1 0 0,1 1 0,1 0 0,17-29 0,-22 45 0,1 0 0,0 0 0,0 1 0,0 0 0,1 0 0,12-10 0,-17 15 0,0 0 0,1-1 0,0 1 0,-1 0 0,1 0 0,0 0 0,-1 1 0,1-1 0,0 0 0,0 0 0,0 1 0,0 0 0,0-1 0,0 1 0,0 0 0,0 0 0,0 0 0,0 0 0,0 0 0,-1 0 0,1 0 0,0 1 0,0-1 0,0 1 0,0 0 0,0-1 0,0 1 0,-1 0 0,1 0 0,0 0 0,-1 0 0,1 0 0,-1 1 0,1-1 0,1 2 0,2 4 0,0-1 0,-1 1 0,0 1 0,0-1 0,0 1 0,-1 0 0,0-1 0,-1 1 0,3 14 0,1 10 0,1 37 0,-3 100 0,-5-123 0,2-46 0,-1-1 0,0 1 0,0 0 0,0 0 0,0-1 0,0 1 0,0 0 0,0 0 0,1 0 0,-1-1 0,0 1 0,0 0 0,0 0 0,1 0 0,-1 0 0,0-1 0,0 1 0,0 0 0,1 0 0,-1 0 0,0 0 0,0 0 0,1 0 0,-1 0 0,0 0 0,0 0 0,1 0 0,-1 0 0,0 0 0,0 0 0,1 0 0,-1 0 0,0 0 0,0 0 0,1 0 0,-1 0 0,0 0 0,0 0 0,1 0 0,-1 0 0,0 0 0,0 0 0,0 1 0,1-1 0,-1 0 0,0 0 0,0 0 0,0 0 0,1 1 0,-1-1 0,0 0 0,0 0 0,0 0 0,0 1 0,0-1 0,1 0 0,-1 0 0,0 1 0,0-1 0,0 0 0,0 1 0,6-16 0,0 0 0,-1 0 0,-1-1 0,0 1 0,2-21 0,2-9 0,1-2 0,18-69 0,-22 99 0,0 0 0,2 0 0,0 1 0,15-24 0,-22 39-1,1 0 1,-1 0-1,0 0 1,1 0-1,0 0 1,-1 0-1,1 0 1,0 0-1,-1 0 1,1 0-1,0 1 1,0-1-1,0 0 1,-1 1-1,1-1 1,0 0-1,0 1 1,0-1-1,0 1 1,0-1-1,0 1 1,1 0-1,-1-1 1,0 1-1,0 0 1,0 0-1,0 0 1,0 0-1,0 0 1,0 0-1,1 0 1,-1 0-1,0 0 1,0 1-1,0-1 1,0 0-1,0 1 1,0-1-1,0 1 1,0-1-1,0 1 1,0-1-1,0 1 1,0 0-1,0-1 1,-1 1-1,1 0 1,0 0-1,0 0 1,-1 0-1,1 0 1,-1 0-1,1-1 1,0 1-1,-1 1 1,0-1-1,1 0 1,-1 0-1,0 0 1,1 0-1,-1 0 1,0 0-1,0 2 1,7 33 8,5 51 0,-11-60-5,2 0 1,2 0-1,0-1 0,18 50 0,-21-71-3,0 0 0,1 0 0,0-1 0,0 1 0,0-1 0,1 0 0,-1 0 0,8 6 0,-9-8-1,-1-1 0,1 0 0,0 0-1,-1 0 1,1 0 0,0 0 0,0 0-1,0 0 1,0 0 0,0-1 0,0 1-1,0-1 1,0 1 0,0-1 0,0 0-1,0 0 1,0 0 0,0 0 0,0 0-1,1-1 1,-1 1 0,0-1 0,0 1-1,0-1 1,2-1 0,-2 1 1,0-1 0,-1 1 0,1-1 0,-1 0 0,0 0 0,1 0 0,-1 1 0,0-1 0,0 0 0,0 0 0,0-1 0,-1 1 0,1 0 0,-1 0 0,1 0 0,-1 0 0,0-1 0,1-2 0,0-4 0,12-118 0,-12 100 0,1 0 0,1 0 0,1 1 0,1 0 0,15-43 0,-16 61 0,0 0 0,0 1 0,0-1 0,1 1 0,9-9 0,-12 13 0,0 1 0,0-1 0,1 1 0,-1 0 0,1 0 0,0 0 0,-1 0 0,1 1 0,0-1 0,0 1 0,0-1 0,0 1 0,0 0 0,1 0 0,-1 1 0,6-2 0,-9 2 0,0 0 0,1 0 0,-1 0 0,1 0 0,-1 0 0,0 0 0,1 0 0,-1 0 0,0 0 0,1 0 0,-1 0 0,0 0 0,1-1 0,-1 1 0,0 0 0,1 0 0,-1 0 0,0-1 0,0 1 0,1 0 0,-1 0 0,0-1 0,0 1 0,1 0 0,-1-1 0,0 1 0,0-1 0,1 1 0,-1 0 0,0 0 0,0 0 0,0 0 0,0 0 0,0 0 0,0-1 0,0 1 0,0 0 0,0 0 0,0 0 0,0 0 0,0 0 0,0 0 0,0 0 0,0-1 0,0 1 0,0 0 0,0 0 0,0 0 0,-1 0 0,1 0 0,0 0 0,0 0 0,0 0 0,0 0 0,0-1 0,0 1 0,0 0 0,0 0 0,0 0 0,0 0 0,0 0 0,0 0 0,-1 0 0,1 0 0,0 0 0,0 0 0,0 0 0,0 0 0,0 0 0,0 0 0,0 0 0,-1 0 0,1 0 0,0 0 0,0 0 0,0 0 0,0 0 0,0 0 0,0 0 0,0 0 0,-1 0 0,1 0 0,0 0 0,0 0 0,0 0 0,0 0 0,0 0 0,-7 3 1,0 1 0,1 0 0,0 1 0,0-1 0,0 1 0,0 0 0,1 0 0,0 1 0,0-1 0,0 1 0,1 1 0,0-1 0,0 0 0,1 1 0,-5 9 1,2-1 0,1 1 0,0-1 0,0 1 0,2 0 1,0 0-1,-1 22 0,3-20-2,1 0 0,0 0 0,1 1 0,1-1 0,1 0 0,1 0 0,7 22 0,-7-31 0,-1-1 0,2 1 0,-1-1 0,1 0 0,1 0 0,-1-1 0,1 1 0,1-1 0,-1 0 0,1-1 0,0 0 0,1 0 0,-1 0 0,1-1 0,0 0 0,9 3 0,2 0 0,1-2 0,-1-1 0,1 0 0,0-2 0,0 0 0,0-1 0,0-1 0,1-1 0,-1-1 0,26-4 0,-42 5 0,0-1 0,1 0 0,-1 0 0,0-1 0,0 0 0,0 1 0,0-1 0,0 0 0,-1-1 0,1 1 0,0-1 0,-1 0 0,0 1 0,0-2 0,0 1 0,0 0 0,0 0 0,-1-1 0,1 0 0,-1 1 0,0-1 0,0 0 0,0 0 0,-1 0 0,1 0 0,-1-1 0,0 1 0,0 0 0,0-5 0,1-11 0,0 1 0,-1-1 0,-1 0 0,-1 1 0,-4-22 0,2 24 0,0 1 0,-2-1 0,0 1 0,-1 0 0,0 1 0,-1-1 0,-1 1 0,-1 1 0,0-1 0,-1 2 0,-16-19 0,19 24 0,1 1 0,-1 0 0,-1 0 0,1 1 0,-1 0 0,0 0 0,-1 1 0,1 0 0,-1 0 0,0 1 0,0 0 0,-1 1 0,1 0 0,-1 0 0,0 1 0,1 1 0,-1-1 0,0 1 0,0 1 0,-20 1 0,27 0 0,0 0 0,0 0 0,0 0 0,0 0 0,0 0 0,1 0 0,-1 1 0,0-1 0,0 1 0,1 0 0,-1 0 0,1 0 0,0 0 0,-1 0 0,1 1 0,0-1 0,1 1 0,-1-1 0,0 1 0,1 0 0,-1 0 0,1 0 0,0 0 0,0 0 0,-2 6 0,0 5 0,1 1 0,0 0 0,1 0 0,1 18 0,0-26 0,0 0 0,0 0 0,1 0 0,0 0 0,0 0 0,1 0 0,-1 0 0,2 0 0,-1 0 0,1-1 0,0 1 0,0-1 0,7 10 0,-4-8 0,1 0 0,0-1 0,0 0 0,1 0 0,0-1 0,0 0 0,1 0 0,12 6 0,-10-7-3,-1 0 0,1-1 0,0 0 0,0 0 0,0-2 0,18 3-1,3-2-1,34-1 0,-61-2 5,-1-1 0,1 1 0,-1-1 0,1 0 0,-1 0 0,1-1 0,-1 1 0,0-1 0,0 0 0,0 0 0,0-1 0,0 1 0,0-1 0,0 0 0,-1 0 0,1 0 0,-1 0 0,0 0 0,0-1 0,0 0 0,0 1 0,2-6 0,4-9 0,0 1 0,-1-2 0,10-34 0,-11 32 0,0-1 1,0 0-9,1-1 1,0 2-1,24-42 1,-30 60 6,0 0 1,1 0-1,0 1 1,-1-1-1,1 1 1,0 0-1,0 0 1,1 0-1,-1 0 1,0 0-1,1 0 1,-1 1-1,1 0 1,-1 0-1,1 0 1,-1 0-1,1 0 1,0 1-1,-1 0 1,1 0-1,0 0 1,5 0-1,0 1 0,-1 0 1,0 1-1,-1-1 0,1 2 0,0-1 0,0 1 1,-1 0-1,15 8 0,-11-3 2,-7-4 0,0-1 0,1 0 0,-1-1 1,0 1-1,1-1 0,-1 0 1,1 0-1,0 0 0,0-1 0,-1 0 1,8 2-1,-12-3 15,-18-2 0,2 0-16,5-1 0,1 1 0,-1 1 0,-21 0 0,30 1 0,-1 0 0,0 1 0,0-1 0,0 1 0,0 0 0,0-1 0,0 1 0,1 1 0,-1-1 0,0 0 0,1 1 0,-1-1 0,1 1 0,-1 0 0,1 0 0,0 0 0,0 0 0,0 0 0,-3 3 0,-1 7 0,0-1 0,0 1 0,1 1 0,0-1 0,1 0 0,1 1 0,0 0 0,0 0 0,0 19 0,2-20 0,0 0 0,1 0 0,0 0 0,1 0 0,1 0 0,0 0 0,0-1 0,1 1 0,1 0 0,7 16 0,-8-22 0,0-1 0,0 1 0,1-1 0,0 0 0,0 0 0,1 0 0,-1 0 0,1-1 0,0 1 0,0-1 0,1-1 0,5 4 0,-3-3 0,-1-1 0,1-1 0,0 1 0,0-1 0,0-1 0,0 1 0,1-1 0,-1-1 0,9 0 0,-13 0 0,-1 0 0,1 0 0,0-1 0,-1 1 0,1-1 0,-1 0 0,1 0 0,-1 0 0,1-1 0,-1 1 0,0-1 0,0 0 0,0 0 0,0 0 0,0 0 0,0-1 0,4-4 0,-2 1 0,-1 0 0,0 0 0,0 0 0,0-1 0,-1 1 0,0-1 0,0 0 0,2-10 0,1-9 1,-2 0 0,0 0 0,-2 0 0,-1-28 0,-1 19 10,1-53-3,-21-168 0,12 205-8,-14-67 0,18 111 0,1 16 0,-1 22 0,0 216 0,4-154 0,2-38-6,2 0 0,3 0 1,1-1-1,4 0 0,32 97 0,-32-121-167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48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319 137 30990,'10'-22'420,"5"-13"177,12-41 0,-27 76-595,0-3 56,-7 8-38,-19 23-18,1 1 0,1 2 0,2 1 1,1 0-1,-24 51 0,-65 186 17,89-206-18,2 1-1,4 0 1,2 1-1,3 0 1,-2 126-1,11-170 0,1 0 0,2 0 0,0 0 0,1 0 0,0-1 0,2 0 0,1 1 0,0-1 0,2-1 0,0 0 0,1 0 0,1 0 0,1-1 0,20 25 0,-13-20-115,1-1 0,1-1 0,1-1 0,1-1 0,1-1 0,0-1-1,2-1 1,-1-1 0,2-1 0,0-2 0,1 0 0,0-2 0,0-1 0,41 9 0,-42-15-3469,45-1 0,-70-2 3450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9:36.87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0 173 28973,'191'-2'3906,"246"4"-4018,-134 18 112,248-11 0,-393-7 0,107-2 0,-107-13 0,0-1 0,-58 12 0,317-25 0,-254 8 0,216 3 0,138 6 0,-450 7 0,109-20 0,1-1 0,799 7 0,-651 19 0,-263-2 0,612-14 0,-113 6 0,-335 10 0,823-2 0,-795-9 0,1 1 0,14 8 0,-304 11-165,0-10-374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45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479 165 23467,'1'-28'5236,"0"17"-4567,-1 1 0,0-1 0,0 0 0,-1 1 0,-4-16 0,4 23-673,0 0 0,0 0 0,0 1 0,-1-1 0,1 0 0,-1 1 0,0-1 0,1 1 0,-1-1 0,0 1 0,-1 0 0,1 0 0,0 0 0,-1 0-1,1 0 1,-1 0 0,0 1 0,1-1 0,-1 1 0,0 0 0,0 0 0,0 0 0,-4-1 0,-6-1 6,1 1 0,-1 1-1,0 0 1,0 0 0,0 1 0,0 1-1,0 0 1,0 1 0,1 0-1,-1 1 1,1 1 0,-1 0 0,1 0-1,0 1 1,1 1 0,-1 0-1,1 0 1,0 1 0,1 1-1,-1 0 1,2 0 0,-17 18 0,13-11 0,0 0 0,1 1-1,0 0 1,1 1 0,1 1 0,1 0 0,0 0 0,2 1 0,0 0 0,1 0 0,1 0 0,0 1 0,-3 39 0,7-45-2,1-1 0,0 1 0,0-1 0,2 1 1,-1-1-1,2 0 0,0 1 0,0-1 0,1 0 0,1-1 0,0 1 0,1-1 0,0 0 1,1 0-1,0-1 0,1 1 0,1-2 0,-1 1 0,1-1 0,1-1 0,0 0 0,16 11 1,-13-10 1,0-2 0,1 0 0,0 0 0,1-2 0,0 1-1,0-2 1,0 0 0,24 4 0,-7-4 2,1-2 0,0-1-1,36-2 1,-57 0-3,-1-1 0,0-1 0,0 1 0,1-2 0,-1 1 1,-1-2-1,1 1 0,0-2 0,-1 1 0,12-8 0,-15 7 1,1 0 0,-1-1 0,0 0 0,0-1 0,-1 1 0,0-1 0,0 0 0,-1-1 0,1 0 0,-2 0 0,1 0 0,-1 0 0,3-10 0,-1-2-2,-1 0 0,0 0 1,-2-1-1,0 0 0,-2 0 1,0 0-1,-2 0 1,0 1-1,-1-1 0,-1 0 1,-1 1-1,-1-1 0,0 1 1,-10-21-1,7 24 0,-1-1 1,-1 1-1,-1 1 0,-1 0 0,0 0 1,-1 1-1,0 1 0,-1 0 0,-28-21 1,32 28-3,-1-1 0,-1 1 0,1 1 0,-1 0 0,0 1 0,0 0 0,-1 1 0,0 0 0,0 1 0,1 0 0,-2 1 0,1 1 0,0 0 0,0 1 0,-18 2 0,27-2-9,-1 1 0,1 0 1,0 0-1,0 1 0,0-1 1,0 1-1,0 0 0,1 0 1,-1 0-1,0 1 0,1-1 1,0 1-1,0 0 0,-1 0 1,2 0-1,-1 0 0,0 0 1,1 1-1,-1-1 0,1 1 1,0 0-1,-2 5 0,-22 44-674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45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416 88 32127,'17'-87'589,"-19"102"-587,-1 0-1,0 0 0,-1 0 1,-1 0-1,0 0 0,-1-1 1,-10 18-1,-2 7 4,-72 165 1,-89 224 22,155-358-28,3 1 0,3 0 0,3 1 1,-6 90-1,20-44-61,0-117 30,1-1 1,0 1 0,0-1-1,0 1 1,0-1 0,0 1-1,0-1 1,0 1 0,0-1-1,0 0 1,0 1 0,0-1-1,0 1 1,0-1 0,0 1-1,0-1 1,1 1 0,-1-1 0,0 1-1,0-1 1,0 0 0,1 1-1,-1-1 1,0 1 0,1-1-1,-1 0 1,0 1 0,1-1-1,-1 0 1,0 1 0,1-1-1,-1 0 1,1 0 0,-1 1-1,0-1 1,1 0 0,-1 0-1,1 0 1,-1 0 0,1 0-1,-1 1 1,1-1 0,-1 0 0,1 0-1,-1 0 1,1 0 0,-1 0-1,1-1 1,-1 1 0,1 0-1,0 0 1,15 0-5327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46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8 243 30830,'-2'-9'84,"0"-1"0,0 1 0,1 0 0,1 0 0,-1-1 0,1 1 0,1 0 0,0-1 0,0 1 0,0 0 0,1 0 0,1 0 0,0 0 0,0 0 0,1 1 0,0-1 0,0 1 0,1 0 0,0 0 0,0 0 0,1 1 0,9-10 0,-13 15-84,0-1 1,1 0 0,0-1-1,1 1 1,-1 0-1,0 1 1,1-1-1,0 0 1,4-1-1,-7 4 0,0-1 0,1 1 0,-1 0 0,0 0 0,1 0 0,-1 0 0,1 0 0,-1 0 0,0 0 0,1 0 0,-1 1 0,0-1 0,1 1 0,-1-1 0,0 1 0,0-1 0,1 1 0,-1 0 0,0-1 0,0 1 0,0 0 0,0 0 0,0 0 0,0 0 0,0 0 0,0 0 0,0 0 0,-1 0 0,1 0 0,0 1 0,-1-1 0,2 2 0,10 18 0,0 0 0,-2 1 0,0 0 0,-2 1 0,0 0 0,9 48 0,8 154 0,-13-86 0,-7-130 0,1-16 0,3-19 0,15-113 0,-16 83 0,2 0 0,2 0 0,31-82 0,-39 128 0,1 0 0,0 1 0,1-1 0,0 1 0,0 0 0,15-15 0,-19 21 0,0 1 0,1-1 0,-1 1 0,1 0 0,0 0 0,0 1 0,-1-1 0,1 0 0,0 1 0,0 0 0,1 0 0,-1 0 0,0 0 0,0 0 0,0 0 0,1 1 0,-1 0 0,0 0 0,1 0 0,-1 0 0,0 0 0,1 0 0,-1 1 0,0 0 0,0-1 0,0 1 0,4 2 0,-4-1 0,0 0 0,0 1 0,0-1 0,0 0 0,-1 1 0,1 0 0,-1 0 0,0 0 0,0 0 0,0 0 0,0 0 0,0 1 0,0-1 0,-1 0 0,0 1 0,2 4 0,1 7 0,-1 0 0,3 25 0,-1 39 0,4 25 0,-8-102 0,-1-1 0,0 0 0,0 1 0,0-1 0,0 0 0,0 1 0,0-1 0,1 0 0,-1 0 0,0 0 0,1 1 0,-1-1 0,1 0 0,0 0 0,-1 0 0,1 0 0,0 0 0,0 0 0,0 0 0,-1 0 0,1 0 0,0 0 0,2 1 0,-2-2 0,-1 1 0,1-1 0,-1 1 0,0-1 0,1 1 0,-1-1 0,0 1 0,1-1 0,-1 1 0,0 0 0,0-1 0,0 1 0,1-1 0,-1 1 0,0 0 0,0-1 0,0 1 0,0 0 0,0-1 0,0 1 0,0 0 0,0-1 0,-1 1 0,1-1 0,0 1 0,0 0 0,0-1 0,-1 1 0,1 0 0,-1 1 0,1-1 0,-1 0 0,1 1 0,0-1 0,0 0 0,0 1 0,0-1 0,0 0 0,0 1 0,0-1 0,0 0 0,0 1 0,1-1 0,-1 0 0,1 3 0,2-4 0,-3 0-16,0 1 0,1-1 1,-1 1-1,0-1 0,0 0 0,1 1 0,-1-1 0,0 1 1,0-1-1,0 1 0,1-1 0,-1 1 0,0-1 1,0 1-1,0-1 0,0 1 0,0-1 0,0 1 1,0-1-1,0 1 0,0-1 0,-1 1 0,1-1 0,0 1 1,0-1-1,0 1 0,-1 0 0,-6 0-1398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47.1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18 31679,'0'-1'39,"0"0"0,0 1 0,1-1 0,-1 0 0,0 0 0,-1 1 0,1-1 0,0 0 0,0 0 0,0 1 0,0-1 0,-1 0 0,1 0 0,0 1 0,-1-1 0,1 0 0,0 1 0,-1-1 0,0 0 0,-16-1 201,11 2-271,3 0 32,-1 1 0,1-1 0,0 1 0,-1 0 1,1 0-1,0 0 0,-1 1 0,1-1 0,0 1 0,0 0 0,0 0 0,0 0 0,1 0 0,-1 1 0,0-1 0,1 1 0,0-1 0,-4 6 0,-4 6-1,1 1 0,-12 24 1,19-36 0,-13 29 1,2 1 1,1 0 0,2 1 0,1 0 0,-5 43-1,5-2 5,2 106-1,6-162-6,2-1 0,0 1 0,2-1 0,-1 0 0,2 0 0,1 0 0,0 0 0,1-1 0,1 0 0,1 0 0,0-1 0,1 0 0,18 26 0,-14-27-38,-1 0 0,2-1 0,0 0 0,1-1 0,0 0 0,1-1 0,0-1 0,1-1 0,0 0 0,0-1 0,38 13 0,26-2-1107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47.5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 32623,'25'-12'80,"14"12"-48,2 2 0,6 45-32,-2 23 0,-4 10 0,-8 12 0,-11-3 0,-8-4 0,-14-5 0,0-6 0,-5 3 0,-31-2 0,-11-8-48,-8-12-608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49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15 31759,'-11'-9'394,"12"4"31,1 4-409,0 1 0,1 0 1,-1 0-1,0 1 0,1-1 0,-1 0 1,0 1-1,1-1 0,3 2 0,9 4-12,1 0-1,-2 1 1,1 0 0,-1 1-1,0 1 1,0 0-1,24 22 1,-15-9-5,-1 1 1,-1 1-1,23 33 1,-21-22 0,-1 2 0,-3-1 0,0 2 0,-3 1 0,-1 0 0,-2 1 0,-1 0 0,-3 1 0,-1 0 0,-2 1 0,-2 0 0,-1 60 0,-5-81 0,-1-1 0,0 0 0,-2 1 0,0-1 0,-2-1 0,0 1 0,-1-1 0,-1-1 1,0 1-1,-2-2 0,-12 18 0,-10 9-2,-1-2-1,-3-2 1,-41 37 0,-10-5-113,-3-12-306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53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265 78 31919,'5'-77'821,"-8"81"-799,-33 41-21,3 2 0,1 2 0,3 0 0,-38 89 0,53-102-1,1 1 0,2 0 0,1 1 0,3 0 0,0 0 0,3 1 0,0 75 0,4-109 0,1 0 0,0 0 0,-1 0 0,2 1 0,-1-1 0,1-1 0,-1 1 0,1 0 0,1 0 0,-1 0 0,1-1 0,-1 0 0,1 1 0,1-1 0,-1 0 0,0 0 0,1-1 0,0 1 0,0-1 0,0 0 0,0 0 0,6 3 0,-3-3 0,0 0 0,0 0 0,0 0 0,0-1 0,1 0 0,-1-1 0,1 0 0,-1 0 0,1 0 0,-1-1 0,1 0 0,0-1 0,-1 0 0,13-2 0,-17 2 0,1-1 0,-1 1 0,1-1 0,-1 1 0,0-1 0,0 0 0,0-1 0,0 1 0,0 0 0,0-1 0,0 1 0,-1-1 0,0 0 0,1 0 0,-1 0 0,0 0 0,0-1 0,-1 1 0,1 0 0,-1-1 0,1 1 0,0-8 0,2-3 0,-1 0 0,-1-1 0,-1 0 0,0-21 0,-1 31 0,0-1 0,-1 1 0,1 0 0,-1 0 0,0 0 0,-1 0 0,0 1 0,1-1 0,-1 0 0,-1 0 0,1 1 0,-1 0 0,0-1 0,0 1 0,0 0 0,0 0 0,-1 1 0,1-1 0,-8-4 0,5 3 0,-1 1 0,0 0 0,0 0 0,0 1 0,-1-1 0,1 2 0,-1-1 0,0 1 0,0 0 0,0 1 0,0 0 0,-9 0 0,4 0-12,-29 2 17,40 0-18,1-1 0,-1 0 1,1 1-1,-1-1 0,1 1 1,-1-1-1,1 1 0,-1 0 1,1 0-1,0 0 1,-1 0-1,1 0 0,0 0 1,0 0-1,0 0 0,0 0 1,-1 0-1,2 1 0,-1-1 1,0 0-1,-1 3 1,-3 18-808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54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866 99 31983,'-9'-10'77,"0"0"0,0 0 0,0 1 0,-1 0 0,-14-10 0,17 15-58,-1 0 0,1 0 0,-1 1-1,0-1 1,0 2 0,0-1 0,0 1 0,-1 1 0,-13-2 0,6 2-17,-1 0 0,1 2 0,-1 0 0,1 1 0,-1 0 0,1 1 0,0 1-1,0 1 1,1 0 0,-17 8 0,11-2 1,0 1-1,1 0 1,1 2-1,0 0 0,0 1 1,-21 23-1,4 3 1,2 1-1,2 2 1,2 1-1,2 1 1,-32 71-1,37-66-2,2 1 0,2 0 0,2 2 0,3 0 0,2 0 0,2 1 0,-2 70 0,11-106 0,1 1 0,0-1 0,2 0 0,0 0 0,1 0 0,1 0 0,10 26 0,-9-33 0,0 0 0,2 0 0,-1-1 0,1 0 0,1 0 0,0-1 0,1 0 0,0-1 0,0 1 0,1-2 0,18 14 0,-12-11 0,1-1 0,0-1 0,1 0 0,0-2 0,0 0 0,0 0 0,37 6 0,-11-6 0,0-3 0,62 0 0,-74-4 1,-1-2 0,0-1 0,61-13 1,-72 10-1,0-1 0,0 0 0,-1-2 1,0 0-1,-1-1 0,32-22 0,-30 17 3,0-1 0,-1-1-1,-1 0 1,0-2-1,-2 0 1,0-1 0,-1 0-1,-1-1 1,-1-1-1,-1 0 1,0-1 0,-2 0-1,-1-1 1,-1 0-1,-1 0 1,5-33 0,-6 16-4,-2-1 1,-2 1-1,-2-1 1,-1 0 0,-2 1-1,-3 0 1,0 0-1,-3 0 1,-27-77-1,27 96 0,-1 1 0,-1 0 0,-1 0 0,-1 1 0,0 1 0,-1 0 0,-2 1 0,-21-20 0,23 26 0,-1 0 0,0 1 0,-1 0 0,0 2 0,-1 0 0,0 1 0,0 0 0,-1 1 0,0 1 0,0 1 0,-25-4 0,17 5-3,0 1 0,-1 1 0,1 1-1,-52 6 1,63-3-6,0 1 0,0 1-1,1 0 1,-1 1-1,1 0 1,0 1 0,0 1-1,1 0 1,-23 17 0,21-12-83,0 1 1,0 1 0,1 0 0,-14 19-1,6-1-673,-21 42-1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55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17 124 32415,'-13'-45'291,"10"41"-226,3 13-74,0-6 14,13 344-5,18 144 0,-45-1203 0,14 688 0,1-1 0,5-30 0,-5 48 0,1-1 0,0 1 0,0 0 0,0 1 0,1-1 0,0 0 0,1 1 0,-1 0 0,1-1 0,1 1 0,7-8 0,-11 12 0,0 1 0,1-1 0,-1 1 0,1-1 0,-1 1 0,1-1 0,0 1 0,0 0 0,0 0 0,0 0 0,0 0 0,0 0 0,0 0 0,0 0 0,0 1 0,0-1 0,0 1 0,0-1 0,0 1 0,1 0 0,1 0 0,-2 1 0,0 0 0,0-1 0,0 1 0,0 0 0,0 0 0,-1 1 0,1-1 0,0 0 0,0 1 0,-1-1 0,1 0 0,-1 1 0,0 0 0,1-1 0,-1 1 0,0 0 0,1 2 0,4 8 0,-1 1 0,-1-1 0,0 1 0,0-1 0,1 17 0,0 11 0,-1 0 0,-4 57 0,0-89 0,-1-1 0,0 1 0,0-1-1,-1 0 1,0 1 0,-1-1 0,1 0 0,-1 0 0,0-1 0,-6 9-1,-3 3 7,-1-1 0,-18 19 0,16-20-218,-23 34 0,36-46-1285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56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1 610 32511,'2'-39'85,"1"1"0,11-46 0,-12 74-84,2 70-1,-8 69 0,3 97 0,2-222 0,-1 0 0,0 0 0,1 0 0,0 0 0,0 0 0,0-1 0,0 1 0,1 0 0,-1-1 0,1 1 0,0-1 0,0 1 0,0-1 0,1 0 0,-1 0 0,1 0 0,-1 0 0,1 0 0,0-1 0,0 1 0,1-1 0,-1 0 0,0 0 0,1 0 0,-1 0 0,1-1 0,0 1 0,-1-1 0,1 0 0,0 0 0,0 0 0,0-1 0,0 1 0,0-1 0,0 0 0,6-1 0,-4 2 0,0-1 0,0 0 0,0 0 0,0-1 0,1 0 0,-1 0 0,0 0 0,-1-1 0,1 0 0,0 0 0,0-1 0,-1 1 0,1-1 0,-1 0 0,0-1 0,0 1 0,0-1 0,-1 0 0,1 0 0,-1 0 0,0-1 0,0 0 0,0 0 0,-1 0 0,0 0 0,1 0 0,2-10 0,1 1 0,-2-1 0,1 0 0,-2 0 0,0-1 0,-1 1 0,2-25 0,-3-98 0,-3 80 0,1-3 0,0 60 0,0 1 0,0 0 0,0 0 0,0-1 0,0 1 0,0 0 0,0 0 0,0 0 0,0-1 0,0 1 0,0 0 0,0 0 0,0-1 0,0 1 0,0 0 0,0 0 0,-1 0 0,1-1 0,0 1 0,0 0 0,0 0 0,0 0 0,0-1 0,0 1 0,-1 0 0,1 0 0,0 0 0,0 0 0,0 0 0,-1-1 0,1 1 0,0 0 0,0 0 0,0 0 0,-1 0 0,1 0 0,0 0 0,0 0 0,0 0 0,-1 0 0,1 0 0,-6 12 0,1 27 0,3 1 0,1-1 0,5 52 0,-3-78 0,1 0 0,0 1 0,1-1 0,1-1 0,0 1 0,0 0 0,8 14 0,-9-23 0,-1 1 0,1-1 0,0 1 0,0-1 0,0 0 0,0 0 0,1 0 0,-1 0 0,1 0 0,0-1 0,0 0 0,1 0 0,-1 0 0,1 0 0,-1-1 0,1 0 0,0 0 0,0 0 0,0 0 0,0-1 0,7 1 0,-5-1 0,-1 0 0,1-1 0,-1 0 0,1-1 0,-1 0 0,1 0 0,-1 0 0,0 0 0,7-3 0,-9 2 0,1-1 0,-1 1 0,0-1 0,-1 1 0,1-1 0,0 0 0,-1-1 0,1 1 0,-1 0 0,0-1 0,0 0 0,-1 0 0,4-5 0,2-6 0,-1 0 0,-1-1 0,0 0 0,-1 0 0,-1 0 0,0-1 0,2-28 0,-3-125 0,-4 108 0,1 59 0,-5-158 0,2 141 0,0-1 0,-1 1 0,-1-1 0,-1 1 0,-14-33 0,20 53 0,0-1 0,0 0 0,0 1 0,0-1 0,0 1 0,-1-1 0,1 1 0,0 0 0,0-1 0,-1 1 0,1-1 0,0 1 0,-1-1 0,1 1 0,0 0 0,-1-1 0,1 1 0,-1 0 0,1-1 0,0 1 0,-1 0 0,1-1 0,-1 1 0,1 0 0,-1 0 0,1 0 0,-1-1 0,1 1 0,-1 0 0,1 0 0,-1 0 0,1 0 0,-1 0 0,1 0 0,-1 0 0,1 0 0,-1 0 0,1 0 0,-2 1 0,1 0 0,0 0 0,0 0 0,0 0 0,0 0 0,0 0 0,0 1 0,0-1 0,1 0 0,-1 1 0,0-1 0,1 0 0,-1 1 0,1-1 0,-1 2 0,-7 37 0,2-1 0,2 1 0,1 0 0,4 55 0,-1-46 0,0-15 0,2-1 0,1 1 0,2-1 0,8 34 0,-10-55 0,1 0 0,-1 0 0,2-1 0,0 0 0,0 0 0,1 0 0,1 0 0,0-1 0,0 0 0,1 0 0,0-1 0,0 0 0,1-1 0,13 11 0,-16-16 0,0 0 0,1 0 0,-1 0 0,0-1 0,1 0 0,0 0 0,-1 0 0,1-1 0,0 0 0,0 0 0,0-1 0,0 0 0,0 0 0,0-1 0,-1 0 0,1 0 0,0 0 0,0-1 0,-1 0 0,1-1 0,-1 1 0,0-1 0,1 0 0,-1-1 0,-1 1 0,1-1 0,0 0 0,-1-1 0,0 0 0,0 1 0,7-10 0,-6 3 0,0 1 0,0-1 0,-1 0 0,0-1 0,-1 1 0,-1-1 0,0 0 0,0 1 0,0-16 0,0 1 0,-2-1 0,-4-53 0,3 78 0,0 1 0,0 0 0,0 0 0,0-1 0,0 1 0,-1 0 0,1 0 0,0 0 0,-1-1 0,1 1 0,0 0 0,-1 0 0,0 0 0,1 0 0,-1 0 0,0 0 0,1 0 0,-1 0 0,0 0 0,0 0 0,0 0 0,0 1 0,0-1 0,0 0 0,0 0 0,0 1 0,0-1 0,0 1 0,0-1 0,0 1 0,0-1 0,-1 1 0,1 0 0,0 0 0,0-1 0,0 1 0,-1 0 0,1 0 0,0 0 0,0 0 0,-1 1 0,1-1 0,0 0 0,0 0 0,0 1 0,-1-1 0,1 1 0,0-1 0,0 1 0,0-1 0,0 1 0,0 0 0,0 0 0,0-1 0,0 1 0,0 0 0,0 0 0,1 0 0,-1 0 0,0 0 0,1 0 0,-1 0 0,0 0 0,1 0 0,-1 0 0,0 2 0,-1 8 0,0 0 0,0 0 0,1 0 0,0 0 0,2 22 0,0-26 0,-1 1 0,2 0 0,-1-1 0,1 1 0,0-1 0,0 1 0,1-1 0,0 0 0,5 9 0,-4-11 0,-1-1 0,1 1 0,0-1 0,1 0 0,-1 0 0,1 0 0,-1 0 0,1-1 0,0 0 0,1 0 0,-1 0 0,1-1 0,-1 0 0,1 0 0,8 2 0,3-1 0,0-1 0,0-1 0,-1 0 0,21-2 0,-34 1 0,1-1 0,0 1 0,-1-1 0,1 0 0,-1 1 0,1-2 0,-1 1 0,1 0 0,-1-1 0,0 0 0,0 1 0,0-1 0,0-1 0,0 1 0,0 0 0,3-4 0,-1 0 0,0 0 0,-1 0 0,0 0 0,-1 0 0,1-1 0,-1 1 0,4-14 0,0-7 0,-2 0 0,0 0 0,1-38 0,-5 53 0,3-218 0,-4 152 0,0 66 0,0 0 0,-1-1 0,0 1 0,-1 0 0,-1 0 0,0 0 0,0 0 0,-1 1 0,0-1 0,-8-12 0,12 23 0,0 1 0,-1-1 0,1 1 0,0-1 0,-1 1 0,1-1 0,0 1 0,-1-1 0,1 1 0,0 0 0,-1-1 0,1 1 0,-1 0 0,1-1 0,-1 1 0,1 0 0,-1 0 0,1-1 0,-1 1 0,1 0 0,-1 0 0,1 0 0,-1 0 0,1-1 0,-1 1 0,0 0 0,1 0 0,-1 0 0,1 0 0,-1 0 0,1 1 0,-1-1 0,1 0 0,-1 0 0,0 0 0,1 0 0,-1 1 0,1-1 0,-1 0 0,1 0 0,0 1 0,-1-1 0,1 0 0,-1 1 0,1-1 0,-1 1 0,1-1 0,0 0 0,-1 1 0,1-1 0,0 1 0,0-1 0,-1 1 0,1-1 0,0 1 0,0-1 0,0 1 0,-1-1 0,1 1 0,0 0 0,0-1 0,0 2 0,-4 12 0,0 1 0,0 0 0,2 1 0,-2 25 0,4 72 0,1-57 0,-1 9 0,11 74 0,-9-118 0,2-2 0,0 1 0,1 0 0,1-1 0,1 0 0,1 0 0,0-1 0,12 18 0,-18-32 0,1 0 0,0-1 0,-1 1 0,2-1 0,-1 1 0,0-1 0,1 0 0,-1-1 0,1 1 0,0 0 0,0-1 0,0 0 0,0 0 0,8 3 0,-1-3 0,0 0 0,0-1 0,0 0 0,18-1 0,-18 0 0,-5-1 0,0 1 0,-1-1 0,1 0 0,-1 0 0,1-1 0,-1 0 0,1 0 0,-1 0 0,0 0 0,0-1 0,0 0 0,0 0 0,0 0 0,-1-1 0,1 0 0,-1 0 0,0 0 0,0 0 0,-1 0 0,1-1 0,-1 0 0,0 0 0,0 0 0,4-10 0,0-2 0,-1 1 0,0-1 0,-2-1 0,0 1 0,0 0 0,0-35 0,-3-88 0,-1 140 0,0 0 0,0 0 0,0 0 0,0 1 0,0-1 0,0 0 0,0 0 0,0 0 0,0 0 0,-1 0 0,1 0 0,0 0 0,0 0 0,0 0 0,0 0 0,0 0 0,0 0 0,0 0 0,-1 0 0,1 0 0,0 0 0,0 0 0,0 0 0,0 0 0,0 0 0,0 0 0,-1 0 0,1 0 0,0 0 0,0 0 0,0 0 0,0 0 0,0 0 0,0 0 0,-1 0 0,1 0 0,0 0 0,0 0 0,0 0 0,0 0 0,0 0 0,0 0 0,0-1 0,0 1 0,0 0 0,-1 0 0,1 0 0,0 0 0,-6 17 0,3 20 0,1 1 0,2 0 0,5 45 0,-4-75 0,0-1 0,1 1 0,0-1 0,1 1 0,0-1 0,0 0 0,0 0 0,1 0 0,0 0 0,0-1 0,7 9 0,-7-11 0,-1-1 0,1 1 0,0-1 0,0 0 0,0 0 0,0 0 0,1-1 0,-1 0 0,1 1 0,0-1 0,-1-1 0,1 1 0,0-1 0,0 0 0,0 0 0,0 0 0,9-1 0,2 1 0,-9-1 0,1 0 0,-1 0 0,0-1 0,0 1 0,11-4 0,-16 3 0,1 0 0,-1 0 0,1 0 0,-1-1 0,0 1 0,1-1 0,-1 1 0,0-1 0,0 0 0,0 0 0,-1 0 0,1 0 0,0 0 0,-1-1 0,1 1 0,-1 0 0,0-1 0,2-2 0,8-25 0,-2 0 0,0-1 0,-3 0 0,6-47 0,-7 40 0,1 1 0,17-54 0,-22 86 0,1 1 0,-1 0 0,1 0 1,0 0-1,0 1 0,1-1 0,-1 0 0,1 1 0,0 0 0,0-1 0,0 1 1,0 0-1,4-2 0,-5 4-1,0 0 0,0 0 0,0 0 0,1 0-1,-1 0 1,0 1 0,0-1 0,1 1 0,-1 0 0,0 0 0,0-1 0,1 2 0,-1-1 0,0 0 0,1 0 0,-1 1 0,0-1 0,0 1 0,1 0 0,-1-1 0,0 1 0,0 0 0,0 0-1,0 1 1,0-1 0,3 2 0,7 8 0,0 0 0,-1 1-1,20 25 1,-31-37 1,5 7 0,-8-5 0,0-1 0,-3 1 0,-5 2 2,1-1 0,0 2 0,0-1 0,1 1 0,-1 1-1,1-1 1,0 2 0,0-1 0,1 1 0,0 0 0,0 1 0,1 0 0,-7 9 0,8-6-2,0 1 0,1-1 1,1 1-1,0 0 1,0 0-1,1 0 1,1 1-1,0-1 0,0 1 1,2-1-1,-1 1 1,3 20-1,-1-30 0,-1 0 0,1 1 0,0-1 0,-1 0 0,2 0 0,-1 0 0,0 0 0,1 0 0,-1 0 0,1 0 0,0-1 0,0 1 0,0 0 0,0-1 0,0 0 0,0 1 0,1-1 0,-1 0 0,1 0 0,0 0 0,0-1 0,-1 1 0,1-1 0,0 1 0,0-1 0,1 0 0,-1 0 0,6 1 0,8 1 0,1-1 0,-1 0 0,1-1 0,19-2 0,-16 1 0,-13 0-2,0 1-2,0-1 0,0 0-1,0 0 1,0-1-1,0 0 1,0 0 0,0-1-1,0 0 1,-1 0-1,1-1 1,-1 0 0,13-7-1,7-16-160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52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0 539 32559,'5'-29'203,"-4"100"-198,-2-46-5,1 1 0,5 42 0,-4-61 0,1 0 0,0 0 0,-1-1 0,2 1 0,-1-1 0,1 1 0,0-1 0,1 0 0,-1 0 0,1 0 0,0-1 0,1 1 0,-1-1 0,10 8 0,-13-12 0,1 1 0,-1-1 0,1 0 0,0 1 0,0-1 0,0 0 0,0 0 0,-1 0 0,1-1 0,0 1 0,0 0 0,1-1 0,-1 1 0,0-1 0,0 0 0,0 1 0,0-1 0,0 0 0,0-1 0,1 1 0,-1 0 0,0 0 0,0-1 0,0 0 0,0 1 0,0-1 0,0 0 0,0 0 0,0 0 0,-1 0 0,1 0 0,0 0 0,0-1 0,-1 1 0,1 0 0,-1-1 0,1 1 0,-1-1 0,0 0 0,2-2 0,4-6 0,-1 0 0,0-1 0,0 0 0,-1 0 0,6-20 0,32-128 0,11-32 0,-52 184 0,15-33 0,-16 38 0,-1 1 0,1 0 0,-1 0 0,1 0 0,0 0 0,0-1 0,-1 1 0,1 0 0,0 0 0,0 0 0,0 1 0,0-1 0,0 0 0,0 0 0,0 0 0,1 1 0,-1-1 0,0 1 0,0-1 0,1 1 0,-1-1 0,0 1 0,0 0 0,1-1 0,1 1 0,-2 1 0,0-1 0,0 1 0,0 0 0,1-1 0,-1 1 0,0 0 0,-1 0 0,1 0 0,0 0 0,0 0 0,0 0 0,-1 0 0,1 0 0,0 1 0,-1-1 0,1 0 0,-1 0 0,1 0 0,-1 1 0,0-1 0,1 3 0,1 3 0,39 103 0,-42-117 0,0 4 0,0 0 0,0-1 0,0 1 0,0 0 0,0 0 0,0 0 0,-1 0 0,-3-5 0,1 4 0,-1-1 0,1 1 0,-1 0 0,0 0 0,0 1 0,0-1 0,-1 1 0,1 0 0,-1 1 0,0-1 0,-7-1 0,9 3 0,0 0 0,0 0 0,1 0 0,-1 1 0,0-1 0,0 1 0,0 0 0,0 0 0,0 1 0,0-1 0,0 1 0,0 0 0,0 0 0,0 0 0,1 0 0,-1 1 0,0 0 0,1-1 0,-5 4 0,3 0 0,-1 0 0,1 1 0,1 0 0,-1 0 0,1 0 0,0 0 0,0 0 0,0 1 0,1 0 0,0 0 0,1 0 0,-1 0 0,1 0 0,-1 11 0,-1 10 0,0-1 0,2 45 0,2-60 0,0 0 0,1 1 0,1-1 0,0 0 0,1 0 0,0 0 0,0-1 0,1 1 0,8 14 0,-8-20 0,0 1 0,0-1 0,1 0 0,-1 0 0,1 0 0,1-1 0,-1 0 0,1 0 0,0 0 0,0-1 0,0 0 0,1 0 0,0 0 0,-1-1 0,1 0 0,11 3 0,-8-3 0,1-1 0,-1 0 0,1 0 0,-1-1 0,1-1 0,0 0 0,-1 0 0,1-1 0,0 0 0,-1-1 0,0 0 0,1 0 0,-1-2 0,0 1 0,0-1 0,0 0 0,-1-1 0,16-10 0,-15 7 0,0 0 0,0 0 0,-1-1 0,-1 0 0,1 0 0,-1-1 0,-1 0 0,0-1 0,0 1 0,-1-1 0,-1-1 0,1 1 0,-2-1 0,0 0 0,5-20 0,1-43 0,-4 1 0,-5-143 0,-3 101 0,3 97 0,-1 8 0,0 1 0,0 0 0,0-1 0,-1 1 0,-1 0 0,-4-17 0,5 26 0,1 1 0,0 0 0,0 0 0,-1-1 0,1 1 0,0 0 0,0 0 0,-1-1 0,1 1 0,0 0 0,-1 0 0,1 0 0,0 0 0,0-1 0,-1 1 0,1 0 0,0 0 0,-1 0 0,1 0 0,-1 0 0,1 0 0,0 0 0,-1 0 0,1 0 0,0 0 0,-1 0 0,1 0 0,0 0 0,-1 0 0,1 0 0,0 1 0,-1-1 0,1 0 0,0 0 0,-1 0 0,1 0 0,0 1 0,0-1 0,-1 0 0,1 0 0,0 1 0,0-1 0,-1 0 0,1 0 0,0 1 0,0-1 0,0 0 0,0 1 0,-1-1 0,-3 8 0,0 0 0,0 0 0,1 1 0,0-1 0,0 1 0,-2 16 0,2-10 0,-8 52 0,3-1 0,2 1 0,6 93 0,0-96 0,0-39 0,1 1 0,7 35 0,-6-51 0,0 1 0,1-1 0,0 0 0,1-1 0,0 1 0,1-1 0,0 1 0,10 13 0,-15-22 0,0-1 0,1 1 0,-1-1 0,0 1 0,1-1 0,-1 1 0,0-1 0,1 1 0,-1-1 0,1 1 0,-1-1 0,1 0 0,-1 1 0,1-1 0,-1 0 0,1 1 0,-1-1 0,1 0 0,-1 1 0,1-1 0,0 0 0,-1 0 0,1 0 0,-1 0 0,1 0 0,0 0 0,-1 0 0,1 0 0,-1 0 0,1 0 0,0 0 0,-1 0 0,1 0 0,-1 0 0,1 0 0,0-1 0,-1 1 0,1 0 0,-1 0 0,1-1 0,-1 1 0,1 0 0,-1-1 0,1 1 0,-1-1 0,1 1 0,-1-1 0,1 0 0,13-27 0,-13 27 0,33-100 0,-17 46 0,3 1 0,33-63 0,-47 107 0,-1 0 0,2 1 0,-1 0 0,1 1 0,16-15 0,-20 20 0,0 0 0,0 1 0,0 0 0,1-1 0,-1 1 0,1 0 0,-1 1 0,1-1 0,0 0 0,0 1 0,0 0 0,0 0 0,0 0 0,0 1 0,0-1 0,0 1 0,0 0 0,7 1 0,-10-1 0,0 0 0,0 1 0,-1-1 0,1 0 0,0 1 0,0-1 0,-1 0 0,1 1 0,0-1 0,-1 1 0,1-1 0,-1 1 0,1-1 0,-1 1 0,1 0 0,-1-1 0,1 1 0,-1 0 0,1-1 0,-1 1 0,0 0 0,1-1 0,-1 1 0,0 0 0,0 1 0,3 22 0,-3-16 0,1 185 0,0 0 0,-1-188 0,0 0 0,0 0 0,1 0 0,0 0 0,0 0 0,0-1 0,0 1 0,1 0 0,0-1 0,0 1 0,0-1 0,0 0 0,1 0 0,-1 0 0,1 0 0,0 0 0,1 0 0,-1-1 0,1 1 0,-1-1 0,1 0 0,0 0 0,0-1 0,0 1 0,1-1 0,-1 0 0,0 0 0,1 0 0,0-1 0,-1 1 0,1-1 0,0 0 0,0 0 0,0-1 0,-1 0 0,7 0 0,-4 0 0,0 0 0,-1-1 0,1 0 0,-1 0-1,1 0 1,-1-1 0,1 0 0,-1 0 0,0-1 0,0 1 0,0-2 0,0 1 0,-1 0-1,7-6 1,-4 2 1,-1 0-1,-1 0 1,1-1-1,-1 0 0,0 0 1,-1 0-1,0-1 1,6-15-1,2-11-4,-2 0 0,-2-1-1,-1 0 1,3-40 0,-8 55-4,-2 13 8,2-17-7,2 1 0,13-46 1,-16 64 4,1 0 1,0-1 0,0 1 0,0 0 0,1 0-1,0 1 1,0-1 0,0 1 0,1 0 0,-1 0-1,1 0 1,0 1 0,1 0 0,-1 0 0,9-5-1,-7 5-2,-5 3 3,-1 0 0,1 0 0,-1 0 0,1 0 1,0 1-1,-1-1 0,1 0 0,0 1 1,0 0-1,3-1 0,-5 1 1,0 0 0,0 0 0,0 0 0,1 0 0,-1 1 1,0-1-1,0 0 0,0 0 0,1 0 0,-1 0 0,0 1 0,0-1 0,0 0 0,0 0 0,1 1 0,-1-1 0,0 0 1,0 0-1,0 0 0,0 1 0,0-1 0,0 0 0,0 0 0,0 1 0,0-1 0,0 0 0,0 1 0,0-1 1,0 0-1,0 0 0,0 1 0,0-1 0,0 0 0,0 0 0,0 1 0,0-1 0,0 0 0,-1 0 0,1 0 1,0 1-1,0-1 0,0 0 0,0 0 0,0 0 0,-1 1 0,1-1 0,0 0 0,0 0 0,0 0 0,-1 0 1,1 1-1,-11 12 8,-5 5-5,0 0 0,1 2-1,1-1 1,0 2 0,2 0-1,0 0 1,2 1 0,-9 24-1,9-17 0,1 1 0,2 0 0,1 0-1,1 1 1,-2 61 0,7-88-2,0 0 0,0 0 0,0 0 0,1 0 0,0 0 0,0 0 0,0 0 0,0-1 0,0 1 0,1 0 0,0 0 0,0-1 0,0 1 0,0-1 0,0 0 0,0 0 0,1 0 0,0 0 0,0 0 0,0 0 0,0-1 0,0 1 0,0-1 0,1 0 0,-1 0 0,1 0 0,-1 0 0,1-1 0,7 3 0,7 0 0,1-1 1,0 0 0,-1-1 0,1-1-1,20-1 1,-28 0 0,-5 0 1,1 0-1,-1-1 1,0 0 0,0 0-1,1 0 1,-1 0-1,0-1 1,0 0-1,0-1 1,-1 1 0,1-1-1,0 0 1,-1-1-1,0 1 1,0-1-1,0 0 1,4-5 0,-3 3-3,-2 0 1,1 0 0,-1-1 0,0 0 0,0 1 0,-1-2 0,0 1 0,0 0 0,-1-1-1,0 1 1,0-1 0,-1 1 0,1-16 0,0-2 0,-2 0 0,-1 0 0,-1 0 0,-1 0 0,-1 1 0,-12-41 0,11 48 0,-1 1 0,-1 0 0,0 1 0,-1 0 0,-1 0 0,-1 1 0,0 0 0,0 0 0,-2 1 0,-19-18 0,27 27 0,0 1 0,-1 0 0,0 1 0,1-1 0,-1 1 0,0-1 0,0 2 0,0-1 0,-1 0 0,-9-1 0,13 3 0,0 0 0,-1-1 0,1 1 0,0 0 0,-1 0 0,1 0 0,0 1 0,-1-1 0,1 1 0,0-1 0,-1 1 0,1 0 0,0-1 0,0 1 0,0 0 0,0 1 0,0-1 0,0 0 0,0 0 0,0 1 0,0-1 0,1 1 0,-1 0 0,1 0 0,-1-1 0,-1 5 0,-1 2-2,1-1 0,1 1 0,-1 1 0,1-1 0,1 0-1,0 0 1,0 1 0,0 9 0,6 70-11,-4-77 14,0 0 0,1-1-1,1 1 1,0-1 0,0 1 0,1-1 0,0 0-1,1-1 1,0 1 0,1-1 0,0 0 0,0 0 0,1-1-1,0 0 1,0 0 0,1 0 0,0-1 0,1 0-1,-1-1 1,1 0 0,0 0 0,1-1 0,0 0-1,-1-1 1,1 0 0,1 0 0,-1-1 0,0-1-1,1 0 1,0 0 0,-1-1 0,13 0 0,-17 0-1,0-1 0,0 0 0,0 0 0,-1-1 1,1 1-1,0-2 0,0 1 0,-1 0 1,1-1-1,-1 0 0,1 0 0,-1-1 0,0 0 1,0 0-1,0 0 0,0 0 0,0-1 0,-1 1 1,0-1-1,1-1 0,-1 1 0,-1 0 0,1-1 1,-1 0-1,5-9 0,4-9 0,-2 0 1,-1-1-1,0-1 0,-2 1 0,-1-1 1,5-42-1,15-55-29,-25 118 28,0 0 0,0-1 0,1 1-1,0 0 1,0 0 0,0 0 0,0 0 0,1 0-1,-1 1 1,1-1 0,4-4 0,-4 6 0,0 0 1,0 1-1,0-1 1,1 1-1,-1-1 1,0 1 0,1 0-1,-1 0 1,1 1-1,-1-1 1,1 1-1,-1-1 1,1 1-1,4 0 1,-8 0 0,0 0 0,0 0 0,0 0 0,0 0 0,1 0 0,-1 0 0,0 0 0,0 0 0,0 0 0,0 0 0,0 0 0,0 0 0,1 0 0,-1 1 0,0-1 0,0 0 0,0 0 0,0 0 0,0 0 0,0 0 0,0 0 0,1 0 1,-1 0-1,0 0 0,0 0 0,0 0 0,0 1 0,0-1 0,0 0 0,0 0 0,0 0 0,0 0 0,0 0 0,0 0 0,1 0 0,-1 1 0,0-1 0,0 0 0,0 0 0,0 0 0,0 0 0,0 0 0,0 1 0,0-1 0,0 0 0,0 0 0,0 0 0,0 0 0,0 0 0,-1 1 0,-4 8 3,-14 12 5,17-20-7,-8 10 0,0 1-1,0 0 0,1 0 0,1 1 1,0 0-1,1 1 0,0 0 1,1 0-1,-7 24 0,7-11 0,0 0 0,2 1 0,1-1 0,0 41 0,3-63 0,1 1 0,-1-1 0,1 1 0,-1-1 0,2 1 0,-1-1 0,1 1 0,-1-1 0,2 0 0,-1 0 0,0 0 0,1 0 0,0 0 0,0 0 0,0-1 0,1 1 0,0-1 0,0 0 0,0 0 0,0-1 0,0 1 0,6 3 0,0-2 0,0 0 1,0-1-1,0 0 1,0 0-1,1-1 1,-1-1-1,1 0 1,0 0-1,0-1 1,19 0-1,-19-1 6,5 1-2,0-1 0,0-1-1,0-1 1,0 0 0,18-5-1,-30 6-3,1-1 0,-1 0 0,0 0 0,1 0 0,-1-1 0,0 1 0,-1-1 0,1 0 0,0 0 0,-1 0 0,1-1 0,-1 1 0,0-1 0,0 0-1,-1 0 1,1 0 0,-1 0 0,0 0 0,0 0 0,0-1 0,-1 1 0,2-6 0,1-6 0,-1 0 0,-1 0 0,0 0 0,-1 0 0,-1-1 0,0 1 0,-1 0 0,-1 0 0,0-1 0,-2 2 0,0-1 0,-10-26 0,9 29 0,0 1 0,-1 0 0,-1 0 0,0 1 0,-1-1 0,0 2 0,0-1 0,-1 1 0,-1 0 0,0 1 0,0 0 0,-1 1 0,0 0 0,0 0 0,-20-9 0,22 14 0,1 0 0,-1 0 0,0 0 0,0 1 0,0 0 0,0 1 0,-12 0 0,18 0 0,0 1 0,0 0 0,0 0 0,1 1 0,-1-1 0,0 1 0,0-1 0,0 1 0,1 0 0,-1 0 0,0 0 0,1 0 0,-1 1 0,1-1 0,-1 1 0,1-1 0,0 1 0,0 0 0,-1 0 0,1 0 0,1 0 0,-1 0 0,0 1 0,0-1 0,1 0 0,-2 4 0,-1 9 0,0-1 0,1 1 0,1 0 0,1 0 0,0 0 0,1 0 0,0 0 0,1 0 0,1 0 0,4 19 0,0-18 0,1 0 0,0 0 0,1-1 0,1 0 0,0-1 0,1 0 0,1 0 0,0-1 0,0-1 0,1 0 0,1 0 0,0-1 0,1-1 0,0 0 0,1-1 0,19 9 0,-25-14 0,1 0 0,0-1 0,1-1 0,-1 0 0,0 0 0,1-1 0,10 0 0,-16-1 0,0 0 0,-1 0 0,1 0 0,0-1 0,0 0 0,-1 0 0,1 0 0,-1-1 0,1 0 0,-1 1 0,0-2 0,0 1 0,1 0 0,-1-1 0,-1 0 0,1 0 0,3-3 0,5-9 0,0 0 0,-2 0 0,0-1 0,11-24 0,27-74 0,-24 53 0,-8 18 0,21-44 0,-33 78 0,1 1 0,-1 0 0,2 0 0,-1 0 0,1 0 0,1 1 0,6-7 0,-11 13 0,-1-1 0,0 1 0,1 0 0,-1 0 0,1 0 0,-1 0 0,1 0 0,0 0 0,-1 0 0,1 0 0,0 1 0,0-1 0,-1 0 0,1 1 0,0 0 0,0-1 0,0 1 0,0 0 0,-1 0 0,1 0 0,0 0 0,0 1 0,0-1 0,0 0 0,0 1 0,-1-1 0,1 1 0,0 0 0,0-1 0,-1 1 0,1 0 0,-1 0 0,1 0 0,0 0 0,-1 0 0,0 1 0,1-1 0,-1 0 0,0 1 0,0-1 0,0 1 0,0-1 0,0 1 0,0 0 0,1 1 0,4 9 0,0 1 0,0 0 0,-2 0 0,6 22 0,-9-34 0,7 40 0,-1 1 0,-3 0 0,-1 0 0,-2 0 0,-6 60 0,5-96 0,-1 1 0,-1-1 0,1 1 0,-1-1 0,0 0 0,-1 0 0,0 0 0,0 0 0,0 0 0,0 0 0,-1-1 0,0 0 0,0 1 0,-1-1 0,1-1 0,-1 1 0,0-1 0,0 0 0,-1 0 0,1 0 0,-1-1 0,0 0 0,0 0 0,0 0 0,0-1 0,0 0 0,-1 0 0,1 0 0,0-1 0,-1 0 0,-9 0 0,11-1 0,0 1 0,0-1 0,0-1 0,0 1 0,0-1 0,0 1 0,0-2 0,0 1 0,0 0 0,-9-5 0,11 4 0,-1-1 0,1 0 0,0 0 0,0 0 0,0 0 0,0 0 0,0-1 0,1 1 0,-1-1 0,1 1 0,0-1 0,0 0 0,-1-5 0,-1-2 0,1 1 0,0-1 0,1 1 0,1-1 0,-1 0 0,2 0 0,0-12 0,4 19 0,4 5 0,0-1 0,0 2 0,0-1 0,0 1 0,0 0 0,0 0 0,-1 1 0,1 0 0,-1 1 0,0-1 0,10 7 0,-4-2 0,0-1 0,1-1 0,14 4 0,-2-4 0,0-2 0,0 0 0,0-2 0,1-1 0,-1-1 0,51-7 0,-67 5 0,0 0 0,0 0 0,0-1 0,0-1 0,-1 0 0,0 0 0,0-1 0,0 0 0,0 0 0,-1-1 0,0 0 0,0-1 0,-1 0 0,1 0 0,-2-1 0,1 1 0,-1-1 0,0-1 0,0 1 0,-1-1 0,-1 0 0,1 0 0,-1-1 0,-1 1 0,0-1 0,0 0 0,-1 0 0,2-16 0,-1-2 0,-1-58 0,-3 77 0,1 0 0,-1 1 0,-1-1 0,0 1 0,0-1 0,0 1 0,-1 0 0,0 0 0,-1 0 0,-7-13 0,8 18 0,-1-1 0,1 0 0,-1 1 0,0-1 0,0 1 0,0 0 0,0 1 0,-1-1 0,1 1 0,-1-1 0,-5-1 0,7 3 0,1 0 0,-1 1 0,1-1 0,-1 0 0,1 1 0,-1 0 0,1-1 0,-1 1 0,1 0 0,-1 0 0,1 1 0,-1-1 0,0 0 0,1 1 0,-1 0 0,1-1 0,0 1 0,-1 0 0,1 0 0,0 1 0,-1-1 0,1 0 0,0 1 0,-2 1 0,0 2 0,0 1 0,0-1 0,1 0 0,0 1 0,0 0 0,1 0 0,-1 0 0,1 0 0,1 0 0,-1 0 0,-1 12 0,0 12 0,0 34 0,2-41 0,2 1 0,0-1 0,1 1 0,2-1 0,6 25 0,-8-39 0,1-1 0,0 1 0,1-1 0,0 0 0,0 0 0,1-1 0,0 1 0,0-1 0,1 0 0,0-1 0,0 1 0,1-1 0,-1 0 0,1-1 0,1 1 0,13 6 0,-14-8 0,1-1 0,-1-1 0,1 1 0,0-1 0,0 0 0,0-1 0,1 0 0,-1-1 0,0 1 0,0-2 0,0 1 0,1-1 0,-1 0 0,0-1 0,0 1 0,0-2 0,-1 1 0,1-1 0,0 0 0,-1-1 0,0 0 0,0 0 0,0-1 0,13-10 0,-12 5 0,-1 0 0,0 0 0,0-1 0,-1 0 0,0 0 0,-1-1 0,0 1 0,-1-1 0,6-24 0,-2-6 0,3-69 0,-4 28 0,-5 76 0,-2 7 0,0 0 0,0 0 0,0 0 0,1 0 0,-1 0 0,0 0 0,0 0 0,0 0 0,0 0 0,0 0 0,1 0 0,-1 0 0,0 0 0,0 0 0,0 0 0,0 0 0,1 0 0,-1 0 0,0 0 0,0 0 0,0 1 0,0-1 0,0 0 0,1 0 0,-1 0 0,0 0 0,0 0 0,0 0 0,0 0 0,0 0 0,0 1 0,0-1 0,1 0 0,-1 0 0,0 0 0,0 0 0,0 0 0,0 1 0,0-1 0,0 0 0,0 0 0,0 0 0,0 0 0,0 0 0,0 1 0,0-1 0,0 0 0,0 0 0,0 0 0,0 0 0,0 1 0,0-1 0,0 0 0,0 0 0,0 0 0,19 63 0,-3 0 0,11 92 0,-18-88 0,-9-66 0,0-1 0,0 1 0,0-1 0,0 1 0,0-1 0,1 0 0,-1 1 0,0-1 0,0 1 0,0-1 0,1 0 0,-1 1 0,0-1 0,1 0 0,-1 1 0,0-1 0,1 0 0,-1 1 0,0-1 0,1 0 0,-1 0 0,0 0 0,1 1 0,-1-1 0,1 0 0,-1 0 0,1 0 0,-1 0 0,0 0 0,1 0 0,-1 0 0,1 0 0,-1 0 0,1 0 0,-1 0 0,1 0 0,-1 0 0,0 0 0,1 0 0,-1 0 0,1 0 0,-1-1 0,1 1 0,-1 0 0,0 0 0,1 0 0,-1-1 0,0 1 0,1 0 0,-1-1 0,1 1 0,2-2 0,1-1 0,0 1 0,-1-1 0,0 0 0,0 0 0,1 0 0,-2 0 0,1-1 0,0 1 0,2-5 0,22-43 0,-14 25 0,50-101 0,23-42 0,-74 151 0,-6 14 0,-5 9 0,-2-4 0,1 448-224,0-445-705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57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53 32527,'-3'-3'19,"0"-1"0,-1 1 0,1-1 0,-1 1 0,0 0 0,0 1 0,-1-1 0,1 1 0,0-1 0,-10-2-1,5 3-11,0 0-1,0 1 0,-1 0 1,-17 0-1,24 1-6,-1 0 0,1 1 0,0-1 0,-1 1 0,1-1 0,-1 1 0,1 0 0,0 0 0,0 1 0,0-1 0,0 1 0,0 0 0,0-1 0,0 1 0,0 0 0,0 1 0,1-1 0,0 0 0,-1 1 0,1 0 0,0-1 0,0 1 0,0 0 0,0 0 0,1 0 0,-1 0 0,1 0 0,-2 5 0,0 5 0,0 0 0,0 0 0,1-1 0,1 1 0,0 1 0,1 16 0,1-25 0,-1-1 0,0 1 0,1-1 0,0 0 0,0 1 0,0-1 0,1 0 0,-1 0 0,1 0 0,0 0 0,0 0 0,1 0 0,-1 0 0,1-1 0,0 1 0,0-1 0,0 0 0,0 0 0,0 0 0,1 0 0,-1 0 0,1-1 0,0 0 0,7 4 0,-1-2 0,1 0 0,-1-1 0,1-1 0,-1 0 0,1 0 0,-1-1 0,1 0 0,0-1 0,15-1 0,-23 1 0,0-1 0,0 1 0,0-1 0,-1 0 0,1 1 0,0-1 0,0-1 0,-1 1 0,1 0 0,0-1 0,-1 1 0,1-1 0,-1 0 0,0 0 0,0 0 0,0 0 0,0 0 0,0 0 0,0 0 0,0-1 0,-1 1 0,1-1 0,-1 1 0,1-1 0,-1 0 0,0 0 0,1-5 0,1-5 0,-1-1 0,0 0 0,-1 1 0,-1-23 0,0 29 0,1 0 0,-2 0 0,1 1 0,-1-1 0,0 1 0,0-1 0,-1 1 0,0-1 0,0 1 0,-1 0 0,1 0 0,-1 0 0,-6-8 0,6 10 0,0 1 0,0-1 0,-1 1 0,1 0 0,-1-1 0,0 1 0,0 1 0,0-1 0,0 1 0,-1 0 0,1 0 0,-1 0 0,1 0 0,-1 1 0,0-1 0,1 1 0,-10 0 0,7 0 0,0 0 0,1 1 0,-1 0 0,0 0 0,0 1 0,0 0 0,0 0 0,0 0 0,-9 4 0,11-2 0,1-1 0,0 1-1,-1-1 1,1 1-1,0 0 1,0 1 0,1-1-1,-1 1 1,1 0-1,-1 0 1,1 0-1,1 0 1,-5 6 0,0 5-52,-1-1 1,-6 22-1,-5 34-620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59.0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1 657 32271,'0'23'143,"-1"-2"-83,1-1 0,1 1 0,7 36 0,-6-51-59,-1-1 0,1 1 0,0-1 0,0 0 0,1 0 0,0 1 0,0-1 0,0-1 0,0 1 0,1 0 0,-1-1 0,1 0 0,0 0 0,1 0 0,-1 0 0,1-1 1,-1 0-1,8 4 0,-9-5 0,-1-1 0,1 0 1,0 1-1,0-2 1,-1 1-1,1 0 1,0 0-1,0-1 1,0 1-1,0-1 0,0 0 1,0 0-1,-1 0 1,1 0-1,0-1 1,0 1-1,0-1 0,0 0 1,0 0-1,-1 0 1,1 0-1,0 0 1,-1 0-1,1-1 0,-1 1 1,0-1-1,1 0 1,-1 0-1,0 0 1,0 0-1,0 0 0,0 0 1,0-1-1,-1 1 1,1 0-1,-1-1 1,1 0-1,-1 1 0,0-1 1,1-4-1,10-26 6,-3-1-1,-1 0 0,7-61 1,-2-109 6,-11 155-17,4-351 4,-13 422 0,-4 59 0,3 1 0,5 0 0,8 125 0,2-130 0,29 139 0,-35-209 0,6 14 0,-7-21 0,1 0 0,-1 0 0,0 0 0,0 1 0,0-1 0,1 0 0,-1 0 0,0 0 0,0 0 0,0 0 0,1 0 0,-1 0 0,0 1 0,0-1 0,1 0 0,-1 0 0,0 0 0,0 0 0,1 0 0,-1 0 0,0 0 0,0 0 0,1 0 0,-1-1 0,0 1 0,0 0 0,0 0 0,1 0 0,-1 0 0,0 0 0,0 0 0,1 0 0,-1 0 0,0-1 0,0 1 0,0 0 0,0 0 0,1 0 0,-1-1 0,0 1 0,0 0 0,0 0 0,0 0 0,0-1 0,0 1 0,1 0 0,-1 0 0,0 0 0,0-1 0,0 1 0,0 0 0,0 0 0,0-1 0,0 1 0,0 0 0,0-1 0,12-26 0,11-33 0,5-14 0,42-66 0,-59 120 0,2 0 0,1 1 0,0 1 0,28-27 0,-37 40 0,1 0 0,1 0 0,-1 1 0,1 0 0,12-6 0,-18 10 0,0-1 0,0 0 0,0 1 0,1-1 0,-1 1 0,0-1-1,0 1 1,1 0 0,-1-1 0,0 1 0,1 0 0,-1 0 0,0 0-1,1 0 1,-1 0 0,0 0 0,1 0 0,-1 0 0,0 1 0,1-1-1,-1 1 1,0-1 0,1 1 0,-1-1 0,0 1 0,0 0 0,0-1-1,0 1 1,0 0 0,0 0 0,0 0 0,0 0 0,0 0 0,0 0-1,0 0 1,0 0 0,-1 0 0,1 0 0,0 2 0,2 6-2,-1-1 1,0 1 0,0 0-1,-1-1 1,-1 1 0,1 0-1,-1 0 1,-1-1 0,0 1-1,0 0 1,-1-1 0,0 1-1,0-1 1,-1 1 0,0-1-1,0 0 1,-1 0 0,0 0-1,-8 11 1,3-10 1,-1 0 0,1 0 0,-1-1 0,-1 0 0,0-1 0,0 0 0,0-1 0,-1 0 0,0-1 0,0 0 0,0-1 0,-1-1 0,1 1 0,-1-2 0,-16 2 0,29-5 0,-1 1 0,1 0 0,-1-1 0,1 1 0,-1-1 0,0 1 0,1-1 0,0 1 0,-1-1 0,1 1 0,-1-1 0,1 0 0,0 1 0,-1-1 0,1 0 0,0 1 0,0-1 0,-1 0 0,1 1 0,0-1 0,0 0 0,0 1 0,0-1 0,0 0 0,0 0 0,0 1 0,0-1 0,0 0 0,1-1 0,2-23 0,-2 23 0,0 0 0,1-1 0,0 1 0,-1 0 0,1 0 0,0 0 0,0 0 0,0 0 0,0 0 1,0 1-1,0-1 0,1 1 0,-1-1 0,0 1 0,1 0 0,-1 0 0,1 0 0,0 0 0,4-1 0,-4 2 0,-1-1-1,0 1 0,0-1 1,0 1-1,0 0 1,1 0-1,-1 0 1,0 0-1,0 0 1,1 1-1,-1-1 0,0 0 1,0 1-1,0 0 1,0-1-1,0 1 1,0 0-1,0 0 1,0 0-1,0 1 0,0-1 1,0 0-1,-1 1 1,1-1-1,2 4 1,6 13-1,0 1-1,7 22 1,-11-27 1,0 1 1,0-1-1,1-1 0,1 1 0,1-1 0,10 13 0,-10-17 1,-1-2-1,1 1 1,0-1 0,1-1-1,-1 1 1,1-2 0,1 1-1,-1-1 1,1-1 0,0 0-1,20 5 1,-10-5 0,1-1 1,0-1-1,-1-1 0,1 0 1,30-4-1,-44 2 0,0 0 0,-1-1-1,1 1 1,0-2 0,-1 1 0,1-1 0,-1 0 0,1 0-1,-1-1 1,-1 0 0,1-1 0,0 1 0,-1-1-1,0 0 1,0-1 0,0 1 0,-1-1 0,0-1 0,0 1-1,-1-1 1,1 1 0,-2-1 0,1 0 0,-1-1-1,0 1 1,0-1 0,2-8 0,2-18 1,0 0 0,-2 0 0,-2-1 0,-2-61 0,-1 91-3,1-32 1,1 28 0,-2-1 0,1 0 0,-2 0 0,1 0 0,-1 1 0,0-1 0,-1 0 0,0 1 0,-6-15 0,8 24 0,0-1 0,-1 0 0,1 0 0,0 0 0,-1 0 0,1 1 0,-1-1 0,1 0 0,-1 0 0,1 1 0,-1-1 0,1 0 0,-1 1 0,0-1 0,0 0 0,1 1 0,-1-1 0,0 1 0,0 0 0,1-1 0,-1 1 0,0-1 0,0 1 0,0 0 0,0 0 0,0 0 0,1-1 0,-1 1 0,0 0 0,0 0 0,0 0 0,0 0 0,0 0 0,0 1 0,0-1 0,0 0 0,1 0 0,-1 0 0,0 1 0,0-1 0,0 1 0,-1 0 0,0 1 0,0 0 0,0 0 0,-1 0 0,2 0 0,-1 0 0,0 0 0,0 1 0,1-1 0,-1 1 0,1-1 0,-2 6 0,-4 21 0,2 0 0,0 1 0,2-1 0,2 1 0,3 48 0,-2-74 0,0 3 0,0 0 0,1 1 0,0-1 0,0 0 0,0 0 0,1-1 0,0 1 0,1 0 0,-1-1 0,1 1 0,0-1 0,1 0 0,0 0 0,0 0 0,0 0 0,1-1 0,-1 1 0,1-1 0,1-1 0,-1 1 0,1-1 0,-1 1 0,1-2 0,0 1 0,1-1 0,-1 0 0,1 0 0,-1 0 0,1-1 0,0 0 0,0-1 0,0 0 0,0 0 0,0 0 0,8-1 0,-2 1 0,0 0 0,-1-1 0,1-1 0,0 0 0,-1-1 0,1-1 0,18-5 0,-24 5 0,-1 0 0,0 0 0,0-1 0,0 1 0,0-2 0,0 1 0,-1 0 0,1-1 0,-1 0 0,-1 0 0,1-1 0,-1 1 0,0-1 0,0 0 0,4-8 0,-3 1 0,0 0 0,-1 0 0,-1 0 0,0-1 0,2-21 0,-1-31 0,-4 81 0,0-6 0,-1 0 0,2 0 0,-1 0 0,1 0 0,1 0 0,4 14 0,-5-20 0,0 0 0,0-1 0,1 0 0,-1 1 0,1-1 0,0 0 0,0 0 0,0 1 0,0-1 0,0-1 0,0 1 0,0 0 0,1-1 0,-1 1 0,1-1 0,-1 1 0,1-1 0,-1 0 0,1 0 0,0-1 0,0 1 0,-1 0 0,1-1 0,0 0 0,0 1 0,4-2 0,-7 1 0,11 1 0,-1-1 0,1 0 0,15-2 0,-23 1 0,1 0 0,-1 1 0,0-1 0,0-1 0,0 1 0,0 0 0,0-1 0,-1 0 0,1 1 0,0-1 0,-1 0 0,1 0 0,-1-1 0,0 1 0,4-5 0,2-4 0,-1-1 0,-1-1 0,0 1 0,0-1 0,-1 0 0,-1-1 0,0 1 0,-1-1 0,2-22 0,-1-15 0,-2-64 0,-3 67 0,-14 487 0,0 14 0,16-387 0,-3 84 0,1-132 0,-1 0 0,-1-1 0,0 1 0,-1-1 0,-1 0 0,-8 18 0,10-30 0,-1 1 0,1-1 0,-1 1 0,0-1 0,-1 0 0,1-1 0,-1 1 0,0-1 0,0 0 0,-1 0 0,1 0 0,-1-1 0,1 0 0,-1 0 0,0 0 0,0-1 0,-1 0 0,1 0 0,-12 2 0,11-3 0,-1 0 0,0 0 0,1-1 0,-1 1 0,0-2 0,0 1 0,1-1 0,-1 0 0,0-1 0,1 0 0,-1 0 0,1-1 0,0 0 0,0 0 0,0 0 0,-10-7 0,8 2 0,0 0 0,1-1 0,0 0 0,0-1 0,1 0 0,0 0 0,0 0 0,1-1 0,-8-21 0,3 4 0,2 0 0,1 0 0,-5-31 0,8 23 0,0-1 0,2 0 0,2 1 0,7-71 0,-3 93 0,1 0 0,0 0 0,1 1 0,1 0 0,0 0 0,0 0 0,1 1 0,1 0 0,0 0 0,19-20 0,-5 9 0,0 2 0,1 1 0,50-35 0,-47 39 0,0 1 0,1 1 0,1 1 0,0 1 0,1 2 0,0 1 0,0 1 0,1 2 0,0 0 0,0 2 0,37 0 0,16 4-1078,-51 0-3735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8:59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305 129 32623,'53'-93'144,"-52"93"-144,-1-1 0,1 0 0,-1 1 0,1-1 0,-1 0 0,1 1 0,-1-1 0,0 0 0,1 0 0,-1 0 0,0 1 0,0-1 0,1 0 0,-1 0 0,0 0 0,0 1 0,0-1 0,0 0 0,0 0 0,0 0 0,0 0 0,-1 1 0,1-1 0,0 0 0,0 0 0,0 0 0,-1 1 0,1-1 0,-1 0 0,1 0 0,0 1 0,-1-1 0,1 0 0,-1 1 0,0-1 0,1 0 0,-1 1 0,1-1 0,-1 1 0,0-1 0,1 1 0,-1 0 0,0-1 0,0 1 0,0 0 0,0-1 0,-5 0 0,0 0 0,0 0 0,1 1 0,-1 0 0,-9 0 0,3 1 0,-3-1 0,0 1 0,0 0 0,0 1 0,0 1 0,1 0 0,-1 1 0,1 1 0,-24 11 0,29-11 0,0 0 0,0 1 0,0 0 0,1 0 0,0 1 0,0 0 0,1 1 0,-1 0 0,2 0 0,-1 0 0,1 1 0,0 0 0,-6 15 0,7-12 0,0 0 0,2 0 0,-1 1 0,2-1 0,-1 1 0,2 0 0,-1 24 0,2-28 0,0-1 0,1 1 0,0 0 0,1-1 0,0 1 0,0-1 0,1 1 0,0-1 0,0 0 0,1 0 0,0-1 0,8 13 0,-2-8 0,1-1 0,0 1 0,1-2 0,1 1 0,15 9 0,74 39 0,-14-8 0,-86-50 0,0 0 0,0 1 0,-1-1 0,1 0 0,0 0 0,-1 1 0,1-1 0,-1 1 0,1 0 0,-1-1 0,0 1 0,1 0 0,-1 0 0,0 0 0,0 0 0,0 0 0,0 2 0,-1-2 0,0-1 0,0 0 0,0 0 0,0 0 0,-1 1 0,1-1 0,0 0 0,-1 0 0,1 0 0,-1 0 0,1 0 0,-1 1 0,1-1 0,-1 0 0,0 0 0,0 0 0,0-1 0,1 1 0,-1 0 0,0 0 0,-2 1 0,-6 4 0,-1-1 0,1 0 0,-1-1 0,0 0 0,-13 4 0,21-8 0,-53 15 0,40-12 0,0 0 0,1 1 0,-1 1 0,1 0 0,0 1 0,1 0 0,-1 1 0,-17 13 0,30-18 0,-1 0 0,0 0 0,1 0 0,-1 1 0,1-1 0,0 0 0,0 1 0,0 0 0,0-1 0,0 1 0,1-1 0,-1 1 0,1 0 0,-1 5 0,2 43 0,1-33 0,19 138 0,-21-6 0,0-149 0,0 1 0,1 0 0,-1 0 0,0-1 0,0 1 0,1 0 0,-1 0 0,1-1 0,0 1 0,0-1 0,-1 1 0,1-1 0,0 1 0,0-1 0,0 1 0,0-1 0,1 0 0,-1 1 0,2 0 0,0 1 0,1-1 0,-1 0 0,1 0 0,0 0 0,0-1 0,0 1 0,0-1 0,4 1 0,11 2 0,0-2 0,36 1 0,-34-2 0,77-1 0,-91 0-8,-15 0-45,-19 0-254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04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263 139 32415,'0'0'4,"0"0"0,0-1 0,0 1 0,1 0-1,-1-1 1,0 1 0,0 0 0,0 0 0,0-1 0,0 1 0,0 0 0,-1-1 0,1 1 0,0 0 0,0 0 0,0-1 0,0 1 0,0 0-1,0-1 1,0 1 0,-1 0 0,1 0 0,0-1 0,0 1 0,0 0 0,0 0 0,-1 0 0,1-1 0,0 1 0,0 0 0,-1 0 0,1 0-1,0 0 1,0-1 0,-1 1 0,1 0 0,0 0 0,-1 0 0,1 0 0,0 0 0,0 0 0,-1 0 0,1 0 0,0 0 0,-1 0 0,1 0-1,0 0 1,-1 0 0,1 0 0,0 0 0,0 0 0,-1 0 0,1 0 0,0 0 0,-1 1 0,1-1 0,0 0 0,0 0 0,-1 0-1,1 0 1,0 1 0,0-1 0,0 0 0,-1 0 0,1 1 0,0-1 0,0 0 0,-18 18-16,18-18 13,-6 7 0,0 0-1,0 0 1,1 1 0,0 0-1,1 0 1,-1 0 0,2 0-1,-1 1 1,1 0 0,0-1-1,1 1 1,0 0 0,1 1-1,0-1 1,0 0 0,1 0-1,0 0 1,0 1 0,3 9-1,-3-18 1,1 1 0,0-1-1,-1 0 1,1 0 0,0 0 0,0 0-1,-1 0 1,1 0 0,0-1 0,0 1-1,0 0 1,0 0 0,0-1-1,0 1 1,1 0 0,-1-1 0,0 1-1,0-1 1,0 0 0,1 1 0,-1-1-1,0 0 1,0 0 0,1 0-1,0 0 1,40 1 22,-29-2-17,-7 1-4,-1 0-1,1 0 0,0-1 1,-1 0-1,0 0 0,1-1 0,-1 1 1,0-1-1,1 0 0,-1-1 1,0 1-1,-1-1 0,1 0 1,0 0-1,-1-1 0,0 1 0,0-1 1,0 0-1,0 0 0,0 0 1,4-8-1,-3 3-1,0 0 1,-1 0-1,0-1 1,0 1-1,-1-1 1,0 0-1,-1 0 1,0 0-1,-1 0 1,0 0-1,0-13 1,-1 2-1,1 9 0,-1 1 0,0 0 0,-1-1 0,0 1 0,-1-1 0,-3-10 0,4 19 0,0 0 0,-1 0 0,1 0 0,-1 1 0,1-1 0,-1 1 0,0-1 0,0 1 0,0 0 0,0 0 0,0-1 0,-1 2 0,1-1 0,-1 0 0,1 0 0,-1 1 0,0-1 0,1 1 0,-1 0 0,0 0 0,0 0 0,0 0 0,0 0 0,0 1 0,0-1 0,0 1 0,0 0 0,-4 0 0,-3 1 0,0 0 0,0 0 0,0 1 0,0 0 0,0 0 0,0 1 0,1 1 0,-1 0 0,1 0 0,0 0 0,0 2 0,1-1 0,-1 1 0,1 0 0,0 0 0,-13 15 0,4-2 0,0 1 0,2 1 0,0 0 0,1 0 0,-17 38 0,22-37 0,0 1 0,2 0 0,1 1 0,0 0 0,2 0 0,1 0 0,0 0 0,2 35 0,1-51 0,0-1 0,1 1 0,0 0 0,0-1 0,0 1 0,1-1 0,0 1 0,1-1 0,0 0 0,0 0 0,6 10 0,-3-9 0,0-1 0,0 0 0,0 0 0,1-1 0,0 1 0,1-1 0,-1-1 0,1 0 0,10 5 0,-5-3 0,1 0 0,0-2 0,0 1 0,0-2 0,1 0 0,0-1 0,16 2 0,106 0 0,-112-5 0,-6 0 4,1 0 0,35-7 1,-51 7-13,0-1 1,0 0-1,-1 0 1,1 0-1,0 0 1,-1-1-1,1 0 1,-1 1-1,1-1 1,-1 0-1,0-1 1,0 1-1,0-1 1,0 1-1,0-1 1,-1 0-1,1 0 1,-1 0-1,1 0 1,-1 0-1,2-5 1,-1-14-497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04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 32527,'8'-13'176,"6"8"-144,5 0 0,3 5-32,1 0 0,1 18 0,-4 14 0,-9 8 0,-6 2 0,-5-2 0,0 5 0,-11-13-48,-11-15-448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05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1 228 32543,'5'-18'41,"1"0"1,0 0-1,2 1 0,16-28 1,-22 40-41,1 1-1,0-1 1,0 1 0,1 0 0,-1 0 0,1 0-1,0 0 1,0 1 0,0-1 0,0 1-1,1 0 1,-1 0 0,1 1 0,0-1 0,0 1-1,0 0 1,0 1 0,0-1 0,0 1-1,1 0 1,6-1 0,-10 3-1,0-1 0,-1 0 0,1 1 0,0 0 0,-1-1 0,1 1 0,0 0 0,-1 0 0,1 0 0,-1 0 0,0 0 0,1 0 0,-1 0 0,0 0 0,1 1 0,-1-1 0,0 0 0,0 1 0,0-1 0,0 1 0,0-1 0,0 3 0,18 42 0,-15-34 0,5 14 0,-2 1 0,0 0 0,-2 1 0,2 34 0,-3 114 0,-4-127 0,2-66 0,1-1 0,9-29 0,-1 3 0,-2 2 0,1-11 0,30-84 0,-36 124 0,1 0 0,1 0 0,1 1 0,-1 0 0,2 0 0,0 0 0,0 1 0,1 0 0,0 0 0,1 1 0,16-13 0,-24 22 0,0-1 0,0 1 0,0 0 0,0-1 0,1 1 0,-1 0 0,0 0 0,0 0 0,1 1 0,-1-1 0,1 1 0,-1-1 0,1 1 0,-1 0 0,0-1 0,5 2 0,-5-1 0,0 1 0,0 0 0,-1-1 0,1 1 0,0 0 0,-1 0 0,1 0 0,0 0 0,-1 0 0,1 1 0,-1-1 0,0 0 0,1 1 0,-1-1 0,0 1 0,2 2 0,2 7 0,-1-1 0,0 1 0,0 0 0,-1 0 0,3 19 0,3 40 0,-3 1 0,-5 128 0,-3-89 0,2-107-14,0-2 4,0 0 1,0 0-1,0 0 1,0 0-1,0 0 1,0 0-1,0 0 0,0 0 1,0 0-1,0-1 1,0 1-1,1 0 1,-1 0-1,0 0 1,1 0-1,-1 0 0,0 0 1,1-1-1,-1 1 1,1 0-1,0 0 1,-1-1-1,1 1 1,-1 0-1,1-1 0,1 2 1,9-1-968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05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31 174 31518,'1'-7'61,"0"0"-1,0 0 0,1 0 0,0 0 0,0 1 1,1-1-1,-1 1 0,1-1 0,1 1 0,-1 0 0,1 0 1,0 0-1,1 1 0,-1-1 0,1 1 0,0 0 0,0 0 1,1 1-1,0 0 0,10-7 0,-7 5-61,1 1 0,0-1 0,0 2 0,1-1-1,-1 1 1,1 1 0,0 0 0,0 1 0,0 0 0,0 0-1,1 1 1,17 1 0,-27 0 1,0 0 0,-1 1 0,1-1 0,-1 0 0,1 1 0,-1-1 0,1 1 0,-1 0 0,1-1 0,-1 1 0,0 0 0,1 0 0,-1 0 0,0 0 0,0 0 0,0 0 0,1 1 0,-1-1 0,1 2 0,0 0 0,-1 1 0,1-1 0,-1 1 0,1-1 0,-1 1 0,0 0 0,-1-1 0,1 6 0,0 4 0,0 1 0,-2 0 0,-3 25 0,0-24 0,0-1 0,-1 0 0,-1 0 0,0 0 0,-1 0 0,0-1 0,-1 0 0,-1-1 0,-13 16 0,5-6 0,-23 41 0,36-55 0,0 1 0,1-1 0,-1 1 0,2 0 0,-1 0 0,1 0 0,1 0 0,0 0 0,0 11 0,1-10 0,0-1 0,1 1 0,0-1 0,1 1 0,0-1 0,0 0 0,7 16 0,0-7 0,1-1 0,19 27 0,-19-30 0,-2 0 0,0 0 0,0 1 0,-2-1 0,1 2 0,-2-1 0,0 1 0,-1 0 0,-1 0 0,0 0 0,-1 0 0,-1 1 0,-1-1 0,0 1 0,-1-1 0,0 0 0,-2 0 0,0 1 0,-6 17 0,2-8 0,1 0 0,1 1 0,2-1 0,0 1 0,3 52 0,7-36 0,-6-38 0,1 1 0,-1-1 0,0 1 0,-1 0 0,1-1 0,-2 12 0,1-15 0,0 0 0,-1-1 0,0 1 0,1 0 0,-1-1 0,0 1 0,0 0 0,0-1 0,0 1 0,0-1 0,0 1 0,-1-1 0,1 0 0,0 1 0,-1-1 0,1 0 0,-1 0 0,1 0 0,-1 0 0,0 0 0,1-1 0,-1 1 0,0 0 0,0-1 0,1 1 0,-3-1 0,-13 4 0,0-2 0,0 0 0,0-1 0,0 0 0,0-2 0,-30-3 0,43 3-22,-1 0 0,1-1 0,-1 1 0,1-1 0,0 1 0,0-1 0,0-1 0,0 1 0,0 0 0,0-1 0,-3-4 0,-9-12-1107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12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2 224 32223,'0'-51'403,"0"37"-268,0 40-129,-2 171-6,7 269 0,0-406 0,-4-53 0,1-14 0,2-214 0,-5 135 0,3 0 0,4 0 0,17-84 0,-21 162 0,7-31 0,19-56 0,-24 86 0,-1-1 0,2 1 0,-1 0 0,1 0 0,1 0 0,0 0 0,0 1 0,1 0 0,-1 1 0,2-1 0,8-6 0,-15 13 0,-1 0 0,1 1 0,0-1 0,0 0 0,0 1 0,0-1 0,0 1 0,0-1 0,0 1 0,0-1 0,1 1 0,-1 0 0,0 0 0,0-1 0,0 1 0,0 0 0,0 0 0,1 0 0,-1 0 0,0 0 0,0 1 0,0-1 0,0 0 0,0 0 0,0 1 0,1-1 0,-1 1 0,0-1 0,0 1 0,0-1 0,0 1 0,0 0 0,-1-1 0,1 1 0,0 0 0,0 0 0,0 0 0,-1-1 0,1 1 0,0 0 0,-1 0 0,1 0 0,-1 0 0,1 0 0,-1 0 0,1 1 0,-1 0 0,4 8 0,-1 0 0,0 0 0,-1 0 0,2 13 0,-3-16 0,2 19 0,0 1 0,-1-1 0,-4 42 0,1-54 0,-1 1 0,-1-1 0,0 0 0,-1 1 0,0-2 0,-1 1 0,-1 0 0,-8 13 0,7-14-15,-65 99-269,52-88-666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14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1 844 31743,'-1'10'92,"1"0"0,1 1 0,0-1 0,0 0 0,1 0 0,4 12 0,-5-19-86,0 0-1,1-1 1,-1 1-1,1 0 1,0-1 0,0 1-1,0-1 1,0 1-1,0-1 1,0 0 0,0 0-1,1 0 1,-1 0-1,1 0 1,0 0 0,-1-1-1,1 1 1,0-1-1,0 0 1,0 0 0,0 0-1,0 0 1,0-1-1,4 1 1,3 1 5,0-1 1,0 0-1,0-1 1,0 0-1,0-1 1,0 0-1,16-4 1,-20 4-10,-1-1 1,0 0-1,0-1 0,0 1 1,0-1-1,-1 0 1,1 0-1,-1 0 1,1-1-1,-1 0 0,0 0 1,-1 0-1,1 0 1,-1 0-1,4-6 1,1-5 0,0 0 0,-1 0 0,-1-1 0,0 0 1,-1 0-1,-1 0 0,5-29 0,1-124 25,-5 50-20,-4 103-8,0 4 0,-1 1 0,1 0 0,1 0 0,0 0 0,1 0 0,0 0 0,0 0 0,1 1 0,1-1 0,6-10 0,-10 20 0,0-1 0,0 0 0,1 1 0,-1-1 0,0 1 0,1 0 0,-1-1 0,1 1 0,-1 0 0,1 0 0,0 0 0,0 0 0,-1 0 0,1 1 0,0-1 0,0 0 0,0 1 0,0-1 0,0 1 0,0 0 0,0 0 0,0 0 0,0 0 0,0 0 0,0 0 0,0 0 0,0 0 0,3 2 0,-3-1 0,1 0 0,-1 0 0,1 0 0,-1 1 0,0-1 0,1 1 0,-1 0 0,0-1 0,0 1 0,0 0 0,0 0 0,-1 0 0,1 1 0,0-1 0,-1 0 0,0 1 0,1-1 0,-1 1 0,1 3 0,2 12 0,-1 0 0,-1 1 0,0-1 0,-1 0 0,-3 23 0,2-1 0,-3 19 0,-15 88 0,15-126 0,0 0 0,2 0 0,0 1 0,3 23 0,-2-44 0,0 1 0,1-1 0,-1 1 0,1-1 0,-1 1 0,1-1 0,-1 1 0,1-1 0,0 0 0,0 1 0,0-1 0,0 0 0,0 1 0,0-1 0,0 0 0,0 0 0,0 0 0,0 0 0,1 0 0,-1 0 0,0-1 0,1 1 0,-1 0 0,1-1 0,-1 1 0,0-1 0,1 1 0,0-1 0,1 1 0,7 0 0,-1 0 0,1 0 0,18-2 0,-8 0 0,-13 0 0,0 0 0,-1 0-1,1 0 1,-1-1 0,1 0 0,-1 0 0,0 0-1,0-1 1,0 0 0,0 0 0,0-1 0,-1 0-1,1 0 1,-1 0 0,0 0 0,0-1 0,-1 0-1,1 0 1,-1 0 0,0-1 0,-1 1 0,1-1-1,2-7 1,3-4-1,-1-1 0,-1 0 0,-1 0 0,0-1 0,-1 0 0,-1 0 0,1-19 0,-2 2 0,-1 0 0,-4-60 0,1 94 2,1 0 0,0 0-1,-1 0 1,0 0 0,1 0 0,-1 0-1,0 0 1,0 0 0,0 0 0,0 0 0,0 0-1,-1 0 1,1 0 0,0 1 0,-1-1-1,1 1 1,-1-1 0,-2-1 0,-2-2 3,6 5-4,0 0 0,0 0 0,-1 0 0,1-1 0,0 1 1,0 0-1,0 0 0,0 0 0,0 0 0,-1 0 0,1 0 1,0 0-1,0 0 0,0 0 0,0 0 0,-1-1 0,1 1 1,0 0-1,0 0 0,0 0 0,0 0 0,-1 0 0,1 0 0,0 0 1,0 0-1,0 1 0,0-1 0,-1 0 0,1 0 0,0 0 1,0 0-1,0 0 0,0 0 0,-1 0 0,1 0 0,0 0 1,0 0-1,0 0 0,0 1 0,0-1 0,0 0 0,-1 0 1,1 0-1,0 0 0,0 0 0,0 1 0,0-1 0,0 0 0,0 0 1,0 0-1,0 0 0,0 1 0,0-1 0,0 0 0,0 0 1,0 1-1,-2 13-9,1-2 8,-1 161 0,3-153 3,1 0 0,1 0 0,1-1 1,1 1-1,0-1 0,14 31 0,-16-43-2,0-1 0,0 0 0,1 1 0,0-1 0,0-1 0,1 1 0,-1-1 0,1 1 0,0-1 0,1-1 0,-1 1 0,1-1 0,0 0 0,11 5 0,-7-5 0,0-1 0,0 0 0,1-1 0,-1 0 0,1 0 0,-1-1 0,1-1 0,0 0 0,11-1 0,-17 1 0,0-1 0,1 0 0,-1 0 0,0 0 0,0 0 0,0-1 0,0 0 0,0 0 0,0 0 0,0-1 0,0 1 0,-1-1 0,0 0 0,1-1 0,-1 1 0,0-1 0,-1 1 0,1-1 0,-1-1 0,1 1 0,-1 0 0,0-1 0,-1 1 0,1-1 0,-1 0 0,0 0 0,0 0 0,1-8 0,3-12 0,-2 0 0,0 0 0,-2 0 0,-2-44 0,0 52 0,1-27 0,0 21 0,-1 0 0,-5-43 0,-3 49 0,8 17 0,0 0 0,0 0 0,0-1 0,0 1 0,0 0 0,0 0 0,0 0 0,0-1 0,-1 1 0,1 0 0,0 0 0,0 0 0,0-1 0,0 1 0,0 0 0,-1 0 0,1 0 0,0 0 0,0-1 0,0 1 0,-1 0 0,1 0 0,0 0 0,0 0 0,0 0 0,-1 0 0,1 0 0,0 0 0,0 0 0,-1 0 0,1 0 0,0 0 0,0 0 0,0 0 0,-1 0 0,1 0 0,0 0 0,0 0 0,-1 0 0,1 0 0,0 0 0,0 0 0,0 0 0,-1 0 0,1 0 0,0 0 0,0 1 0,0-1 0,-1 0 0,1 0 0,0 0 0,0 0 0,0 1 0,0-1 0,0 0 0,-1 0 0,1 0 0,0 1 0,0-1 0,0 0 0,0 0 0,0 0 0,0 1 0,0-1 0,0 0 0,0 0 0,0 1 0,-4 23 0,1 0 0,1 1 0,1-1 0,4 43 0,-1-43 0,-2-11 0,1 1 0,1-1 0,1 1 0,0-1 0,0 0 0,1 0 0,11 23 0,-12-31 0,-1-1 0,1 0 0,-1 0 0,1 0 0,0 0 0,0 0 0,1 0 0,-1-1 0,1 0 0,0 1 0,0-2 0,0 1 0,0 0 0,1-1 0,-1 1 0,1-1 0,-1-1 0,1 1 0,0-1 0,-1 1 0,1-1 0,0-1 0,0 1 0,5 0 0,-4-1 0,2 0 0,0 0 0,0 0 0,0-1 0,0 0 0,15-4 0,-20 4 0,0-1 0,0 1 0,-1-1 0,1 0 0,0 1 0,-1-1 0,1 0 0,-1-1 0,0 1 0,0 0 0,0-1 0,0 1 0,0-1 0,0 0 0,-1 1 0,1-1 0,-1 0 0,2-5 0,3-14 0,-2 1 0,0-1 0,-1 0 0,-2 0 0,-1-38 0,0 45 0,0 2 0,-1 0 0,0 0 0,0 1 0,-2-1 0,0 1 0,0-1 0,-1 1 0,0 0 0,-1 0 0,-13-22 0,17 34 0,1 0 0,0-1 0,-1 1 0,1-1 0,-1 1 0,1-1 0,0 1 0,-1-1 0,1 1 0,0-1 0,0 1 0,-1-1 0,1 1 0,0-1 0,0 1 0,0-1 0,0 0 0,0 1 0,0-1 0,0 1 0,0-1 0,0 0 0,0 1 0,0-1 0,0 1 0,0-1 0,0 1 0,1-1 0,-1 1 0,0-1 0,0 0 0,1 1 0,-1-1 0,0 1 0,1 0 0,-1-1 0,1 0 0,20-3 0,-13 3 0,387-69 0,-395 70 1,0-1-1,0 1 1,0 0 0,0 0-1,0 0 1,0 0 0,0 0 0,0 0-1,-1 0 1,1 0 0,0 0-1,0 0 1,0 0 0,0 0-1,0 0 1,0 0 0,0 0 0,0 0-1,0 0 1,0 0 0,0-1-1,0 1 1,0 0 0,0 0-1,0 0 1,0 0 0,0 0-1,0 0 1,0 0 0,0 0 0,0 0-1,0 0 1,0 0 0,0 0-1,0 0 1,0 0 0,0-1-1,0 1 1,0 0 0,1 0-1,-1 0 1,0 0 0,-14-2 4,10 1-6,1 1 1,0 0 0,0 0 0,-1 0-1,1 0 1,0 1 0,-1-1 0,1 1-1,-3 1 1,2 0 0,0 1 0,1 0 0,0 0 0,0 0 0,-1 0 0,2 0 0,-1 1 0,0-1 0,1 1 0,-1 0 0,-1 5 0,-20 50 0,22-55 0,-6 22-3,2 1-1,0-1 1,2 1 0,0 0-1,2 0 1,2 1 0,3 47-1,-2-72 4,-1 0 0,0 0 0,1 0-1,0 0 1,0 0 0,0 0 0,0 0 0,0-1-1,0 1 1,1 0 0,-1 0 0,1-1-1,0 1 1,0-1 0,0 0 0,0 1 0,0-1-1,1 0 1,-1 0 0,1 0 0,-1-1-1,1 1 1,0-1 0,-1 1 0,5 1 0,3-1 0,0 1 0,1-1 0,-1-1 0,0 0 0,1 0 0,10-1 0,-17 0 0,-1 0 0,1-1 0,-1 1 0,0-1 0,1 1 0,-1-1 0,0 0 1,0 0-1,1-1 0,-1 1 0,0-1 0,0 1 0,0-1 0,-1 0 0,1 0 0,0-1 0,3-2 0,-2 0 2,0-1 0,0 1 0,-1 0-1,0-1 1,0 0 0,0 1 0,-1-1 0,3-11 0,0-6 0,-1-1 1,-1 1 0,-1 0 0,-1-25 0,-1 13-3,1 6 0,-4-39 0,2 60 0,0 1 0,0-1 0,-1 0 0,0 1 0,-1-1 0,0 1 0,0 0 0,0-1 0,-8-11 0,10 19 0,1 0 0,0 0 0,0 0 0,0 0 0,0 0 0,-1-1 0,1 1 0,0 0 0,0 0 0,0 0 0,-1 0 0,1 0 0,0 0 0,0 0 0,0 0 0,-1 0 0,1 0 0,0 0 0,0 0 0,0 0 0,-1 0 0,1 0 0,0 0 0,0 0 0,0 0 0,-1 0 0,1 0 0,0 1 0,0-1 0,0 0 0,0 0 0,-1 0 0,1 0 0,0 0 0,0 0 0,0 1 0,0-1 0,-1 0 0,1 0 0,0 0 0,0 0 0,0 1 0,0-1 0,0 0 0,0 0 0,0 0 0,0 1 0,0-1 0,0 0 0,0 0 0,0 0 0,0 1 0,0-1 0,0 0 0,0 0 0,0 0 0,0 1 0,0-1 0,0 0 0,-3 18 0,1 110 0,3-74 0,-1-40 0,0 0 0,1 0 0,1 0 0,1 0 0,0 0 0,1-1 0,9 24 0,-11-31 0,1-1 0,0 0 0,0 0 0,0 0 0,1 0 0,-1 0 0,1-1 0,0 0 0,1 1 0,-1-2 0,1 1 0,-1 0 0,1-1 0,0 0 0,0 0 0,1 0 0,-1-1 0,1 0 0,-1 0 0,1 0 0,6 0 0,-4 0 0,-1-1 0,1-1 0,-1 1 0,1-1 0,0 0 0,-1-1 0,1 0 0,-1 0 0,1-1 0,-1 0 0,0 0 0,1 0 0,-1-1 0,11-7 0,-10 5 0,-1 0 0,0-1 0,0 0 0,0-1 0,-1 0 0,0 0 0,-1 0 0,1 0 0,-1-1 0,-1 0 0,8-15 0,-1-7 0,0 0 0,-2-1 0,-1 0 0,-2 0 0,-1-1 0,1-32 0,-8-194 0,2 257 0,-6-62 0,5 57 0,0 1 0,0-1 0,-1 1 0,0-1 0,0 1 0,0 0 0,-1 0 0,-5-9 0,7 14 0,1-1 0,-1 1 0,1 0 0,-1 0 0,1-1 0,-1 1 0,1 0 0,-1 0 0,1 0 0,-1 0 0,1-1 0,-1 1 0,0 0 0,1 0 0,-1 0 0,1 0 0,-1 0 0,0 1 0,1-1 0,-1 0 0,1 0 0,-1 0 0,1 0 0,-1 1 0,1-1 0,-1 0 0,1 0 0,-1 1 0,1-1 0,-1 0 0,1 1 0,-1-1 0,1 1 0,0-1 0,-1 1 0,1-1 0,0 0 0,-1 1 0,1-1 0,0 1 0,0-1 0,-1 1 0,1 0 0,0-1 0,0 1 0,0-1 0,0 1 0,0-1 0,0 1 0,0 1 0,-4 23 0,1 1 0,1 0 0,3 39 0,0-19 0,-1-12 0,1 1 0,2-1 0,1 1 0,2-1 0,1 0 0,2-1 0,2 0 0,23 53 0,-30-79 0,0 0 0,0 0 0,0 0 0,1-1 0,1 1 0,-1-1 0,1-1 0,0 1 0,0-1 0,0 0 0,1 0 0,0-1 0,0 0 0,0 0 0,0 0 0,1-1 0,-1 0 0,1-1 0,0 0 0,0 0 0,0 0 0,0-1 0,11 0 0,-17-1 0,16 2 0,0-2 0,33-2 0,-45 1 0,-1 0 0,1-1 0,-1 1 0,1-1 0,-1 0 0,1 0 0,-1-1 0,0 0 0,0 1 0,0-2 0,-1 1 0,9-8 0,-3 0 0,0-1 0,0-1 0,-1 1 0,-1-1 0,0-1 0,-1 0 0,0 0 0,-1 0 0,-1-1 0,0 0 0,-1 0 0,2-18 0,1-20 0,-2 0 0,-3-63 0,-2 113 0,0 3 0,0-1 0,0 0 0,0 1 0,0-1 0,0 1 0,0-1 0,0 0 0,0 1 0,0-1 0,-1 1 0,1-1 0,0 0 0,0 1 0,-1-1 0,1 1 0,0-1 0,-1 1 0,1-1 0,0 1 0,-1-1 0,1 1 0,-1 0 0,1-1 0,-1 1 0,1-1 0,-1 1 0,1 0 0,-1 0 0,1-1 0,-1 1 0,1 0 0,-1 0 0,0-1 0,-1 1 0,1 0 0,0 0 0,0 1 0,0-1 0,0 0 0,0 0 0,-1 1 0,1-1 0,0 0 0,0 1 0,0-1 0,0 1 0,0 0 0,0-1 0,0 1 0,0 0 0,0-1 0,1 1 0,-3 1 0,-1 4 0,0 0 0,0 0 0,1 0 0,-1 1 0,1-1 0,1 1 0,-1 0 0,1 0 0,0 0 0,-1 12 0,-1 12 0,0 34 0,3-46 0,-1 19 0,2 1 0,8 66 0,-7-96 0,0 0 0,1 0 0,1 0 0,-1 0 0,2 0 0,-1-1 0,1 1 0,0-1 0,1 0 0,0 0 0,0-1 0,0 1 0,1-1 0,0 0 0,1-1 0,0 0 0,8 7 0,-12-11 0,0 0 0,0 0 0,1 0 0,-1 0 0,1-1 0,-1 1 0,1-1 1,0 0-1,-1 0 0,1-1 0,0 1 0,0-1 0,-1 1 0,1-1 0,0 0 0,0-1 0,0 1 0,0-1 0,-1 1 0,1-1 0,6-3 0,-6 2-2,-1 0-1,1 0 1,-1-1 0,0 1-1,0-1 1,0 0-1,0 0 1,0 0-1,-1 0 1,1-1-1,-1 1 1,0-1-1,0 1 1,0-1-1,0 0 1,-1 0-1,1 0 1,-1 0-1,1-7 1,5-60-348,-6-18-965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14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170 41 32543,'-10'-2'10,"0"2"0,1-1 0,-1 1 0,0 0 0,1 1 0,-1 0-1,0 1 1,1 0 0,-17 6 0,22-7-9,1 1 0,-1 0 0,1-1 1,0 2-1,0-1 0,0 0 0,0 1 0,0-1 0,0 1 0,0 0 0,1 0 0,0 0 0,-1 0 0,1 0 0,0 1 0,1-1 0,-1 1 0,1-1 0,-1 1 1,1 0-1,0-1 0,0 1 0,1 0 0,-1 0 0,1 0 0,0 7 0,0-9-1,0 0 0,1 0 1,-1 0-1,1 1 0,-1-1 0,1 0 1,0 0-1,0 0 0,0 0 0,0 0 1,0 0-1,0 0 0,1 0 0,-1-1 1,1 1-1,-1 0 0,1-1 0,-1 1 0,1-1 1,0 0-1,0 1 0,0-1 0,0 0 1,0 0-1,0 0 0,0 0 0,0-1 1,0 1-1,0 0 0,4 0 0,9 1 2,-1 0 1,0 0-1,25-2 0,-32 0-2,3 0 2,0 0 1,0-1-1,0 0 1,0-1-1,0 0 0,0 0 1,17-8-1,-23 8 0,0 0-1,-1 0 0,1 0 1,-1 0-1,1-1 0,-1 0 1,0 1-1,0-1 1,0 0-1,-1 0 0,1-1 1,-1 1-1,1-1 0,-1 1 1,0-1-1,-1 0 0,1 1 1,-1-1-1,1 0 1,-1 0-1,0 0 0,0-5 1,0 5 0,-1-1 1,1 0-1,-1 1 1,0-1-1,0 0 1,-1 1-1,1-1 1,-1 1-1,0-1 1,0 1-1,-3-7 1,3 9-3,-1-1 0,0 1 0,1 0 0,-1-1 0,0 1-1,0 0 1,0 0 0,0 0 0,0 1 0,-1-1 0,1 1 0,-1-1 0,1 1 0,-1 0 0,1-1 0,-1 1 0,0 1 0,1-1 0,-5 0 0,-6-1-2,0 0 1,-25 1-1,32 1-1,-13 2-15,19-1-18,-1-1 1,1 1-1,-1 0 1,1-1-1,-1 1 0,1-1 1,0 1-1,-1 0 1,1-1-1,0 1 1,-1 0-1,1-1 1,0 1-1,0 0 0,0 0 1,0-1-1,0 1 1,0 0-1,0 0 1,0-1-1,0 2 1,0 20-3063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24.9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206 81 31855,'-6'-6'63,"0"1"1,0 0-1,0 0 1,-1 1-1,1-1 1,-1 1-1,0 1 1,-9-4-1,12 6-53,-1-1 0,1 1 1,-1 0-1,0 0 0,0 1 0,1-1 0,-1 1 0,0 0 0,0 0 0,0 1 0,0-1 0,1 1 0,-1 0 0,-9 3 1,11-2-10,-1 1 1,0-1-1,1 0 0,0 1 1,-1 0-1,1 0 1,0 0-1,0 0 1,1 0-1,-1 1 1,1-1-1,0 1 1,-1-1-1,2 1 0,-1 0 1,0 0-1,1 0 1,0 0-1,0 0 1,-1 7-1,-1 4 2,1 1 0,1-1 0,1 0 0,1 23 0,0-34-2,-1-1 1,1 1-1,0-1 1,0 1-1,0-1 1,1 1-1,-1-1 1,1 0-1,0 0 1,0 0 0,0 0-1,0 0 1,0 0-1,1 0 1,-1-1-1,1 1 1,0-1-1,0 0 1,0 0-1,0 0 1,0 0-1,0 0 1,0-1-1,1 1 1,-1-1-1,7 2 1,0-1 5,0 1 1,0-2 0,1 1-1,-1-1 1,1-1-1,0 0 1,-1 0 0,14-3-1,-21 2-6,0 0-1,1 0 1,-1 0-1,0 0 1,1-1-1,-1 1 1,0-1-1,0 0 1,0 0-1,0 0 1,-1 0-1,1 0 1,0-1-1,-1 1 1,0-1-1,1 0 1,-1 0-1,0 0 1,-1 0-1,1 0 1,0 0 0,-1 0-1,0 0 1,0-1-1,0 1 1,1-5-1,1-10 5,0 1-1,-2-1 1,0 1 0,-1-19-1,-1 15-6,2 13 1,-1 1 1,-1-1-1,0 1 0,0 0 1,0-1-1,-1 1 0,-2-8 1,3 13-3,0 0 1,0 1-1,0-1 1,0 0-1,0 0 1,-1 1-1,1-1 1,0 1-1,-1-1 1,1 1-1,-1 0 1,0 0-1,1-1 1,-1 1-1,0 0 1,0 0-1,0 1 1,0-1-1,0 0 1,1 1-1,-1-1 1,0 1-1,-1-1 1,1 1-1,0 0 1,0 0-1,0 0 1,0 0-1,0 0 1,-2 1-1,1 0-83,1-1 0,0 1-1,-1 0 1,1 0 0,0-1-1,-1 2 1,1-1 0,0 0-1,0 0 1,0 1 0,0-1-1,0 1 1,1 0 0,-1-1-1,0 1 1,1 0-1,-1 0 1,1 0 0,0 0-1,-1 0 1,-1 5 0,-14 31-6352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9:44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60 351 31727,'0'-1'52,"0"0"0,1 0 0,-1-1 0,0 1 0,1 0 0,-1 0 0,1 0 0,0-1 0,-1 1 0,1 0 0,0 0 0,0 0 0,0 0 0,-1 0 1,1 0-1,0 1 0,0-1 0,0 0 0,2-1 0,29-15-126,-7 4 102,-17 6-27,-1 0 0,1 0 0,-1-1 0,0 0 0,-1 0 0,0 0 0,0-1 0,-1 0 0,0 0 0,-1 0 0,1-1 0,-2 0 0,3-10 0,-1 2-1,-2 1 0,0-1 0,0 0-1,-2 1 1,-1-1 0,-2-32 0,2 49 0,0 0 0,-1 1 0,1-1 0,0 0 0,-1 1 0,1-1 0,0 0 0,-1 1 0,1-1 0,-1 0 0,1 1 0,-1-1 0,1 1 0,-1-1 0,1 1 0,-1-1 0,1 1 0,-1 0 0,0-1 0,1 1 0,-1 0 0,0-1 0,1 1 0,-1 0 0,0 0 0,1 0 0,-1-1 0,0 1 0,0 0 0,1 0 0,-1 0 0,0 0 0,0 0 0,1 1 0,-1-1 0,0 0 0,0 0 0,1 0 0,-1 1 0,0-1 0,1 0 0,-2 1 0,0 0 0,0-1 0,-1 1 0,1 0 0,0 0 0,0 1 0,0-1 0,0 0 0,0 1 0,0-1 0,0 1 0,0 0 0,1-1 0,-1 1 0,-1 2 0,-2 6 0,1 0 0,1-1 0,-1 1 0,2 1 0,-1-1 0,1 0 0,0 17 0,1 81 0,1-61 0,1 16 0,15 125 0,-11-161 0,-2 0 0,0 42 0,-3-69 0,0 1 0,-1 0 0,1 0 0,-1-1 0,1 1 0,-1 0 0,1-1 0,-1 1 0,1-1 0,-1 1 0,1 0 0,-1-1 0,0 1 0,1-1 0,-1 1 0,0-1 0,1 0 0,-1 1 0,0-1 0,0 0 0,1 0 0,-1 1 0,0-1 0,0 0 0,0 0 0,1 0 0,-1 0 0,0 0 0,0 0 0,-1 0 0,-35 0 1,26 0 3,-93 0 23,104 0-27,0-1 0,0 1 0,1 0 0,-1 0 0,0 0 0,0 0 0,0 0 0,0 0 0,0 0 0,0 0 0,0 0 0,0 0 0,0 0 0,0 0 0,0 0 0,0-1 0,0 1 0,0 0 0,0 0 0,1 0 0,-1 0 0,0 0 0,0 0 0,0 0 0,0 0 0,0 0 0,0-1 0,0 1 0,0 0 0,0 0 0,0 0 0,0 0 0,-1 0 0,1 0 0,0 0 0,0 0 0,0 0 0,0-1 0,0 1 0,0 0 0,0 0 0,0 0 0,0 0 0,0 0 0,13-5 0,55-3-48,-1 4 0,92 4 0,-87 1-1019,-96-1-3132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15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0 100 32575,'58'-27'144,"11"4"-96,9 6-48,-3 2 0,-12 5 0,-13 2 0,-11 8 0,-12 0 0,-13 0-96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16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1 849 32223,'0'5'162,"0"0"-125,0 0 0,0-1 0,0 1 1,1 0-1,0 0 0,2 8 0,-2-12-37,-1 1-1,1-1 1,0 1 0,0-1 0,0 1-1,0-1 1,0 0 0,0 1-1,0-1 1,0 0 0,0 0-1,1 0 1,-1 0 0,1 0-1,-1 0 1,0 0 0,1-1 0,-1 1-1,1 0 1,0-1 0,-1 1-1,1-1 1,0 0 0,-1 1-1,1-1 1,0 0 0,-1 0 0,3 0-1,-1 0 3,0-1 0,0 0 0,-1 1-1,1-1 1,0 0 0,0 0 0,-1 0-1,1-1 1,-1 1 0,1-1 0,-1 1-1,1-1 1,-1 0 0,0 0 0,0 0-1,0 0 1,0 0 0,0 0 0,0-1-1,-1 1 1,1-1 0,-1 1 0,1-1 0,-1 1-1,1-6 1,5-9 2,-2-1 0,0 0 0,2-19 1,-4 24-1,7-50 9,3-102-1,-12-67-4,-3 110-9,2 120 1,1-28 1,-2 0 1,-1 0-1,-10-49 0,12 78 0,0 0 0,0 1 0,0-1 0,0 1-1,0-1 1,0 0 0,0 1 0,0-1 0,-1 1 0,1-1-1,0 0 1,0 1 0,-1-1 0,1 1 0,-1-1 0,1 1-1,0-1 1,-1 1 0,1-1 0,-1 1 0,1 0 0,-1-1 0,1 1-1,-1 0 1,1-1 0,-1 1 0,1 0 0,-1-1 0,-1 1-1,1 0 0,0 1 1,0-1-1,0 1 0,1 0 0,-1-1 0,0 1 0,0 0 0,0 0 0,1-1 0,-1 1 0,0 0 0,1 0 0,-1 0 1,1 0-1,-1 0 0,1 0 0,-1 0 0,1 0 0,-1 2 0,-6 17-5,1 2-1,1-1 1,0 1 0,-2 40 0,4 99-1,3-114 11,0-7 4,6 201 10,-2-201-19,1 0-1,2 0 1,24 76 0,-31-115 0,0 1 0,1-1 0,-1 1 0,1 0 0,-1-1 0,1 1 0,0-1 0,-1 1 0,1-1 0,0 1 0,0-1 0,0 0 0,0 0 0,0 1 0,1-1 0,-1 0 0,0 0 0,0 0 0,1 0 0,-1 0 0,1 0 0,-1-1 0,4 2 0,-4-2 0,1-1 0,0 0 0,-1 0 0,1 0 0,-1 0 0,1 0 0,-1 0 0,0 0 0,1 0 0,-1 0 0,0-1 0,0 1 0,0-1 0,0 1 0,0-1 0,0 1 0,0-1 0,0 1 0,-1-1 0,1 0 0,-1 0 0,1 1 0,-1-3 0,22-67 0,19-112 0,-28 111-2,34-103-1,-43 164-2,0 0 0,1 1 1,1 0-1,8-15 1,-12 23 4,-1 1-1,0-1 1,0 0 0,1 0 0,-1 0 0,1 1 0,-1-1 0,1 1 0,0-1-1,-1 1 1,1 0 0,0 0 0,0 0 0,0 0 0,0 0 0,0 0 0,0 0-1,0 1 1,1-1 0,-1 1 0,0-1 0,0 1 0,0 0 0,1 0 0,-1 0-1,0 0 1,0 0 0,0 1 0,3 0 0,-3 0 0,0 0 0,0 1 0,0 0 0,-1-1 0,1 1 0,-1 0 0,1 0 0,-1 0 0,0 0 0,1 0 0,-1 0 0,0 0 0,0 0 0,-1 0 0,1 1 0,0-1 0,-1 0 0,1 1 0,-1-1 0,0 0 0,0 3 0,2 6 0,4 21 0,-2-1 0,-1 1 0,-1 0 0,-4 54 0,1-81 0,0-1 0,0 1 0,0 0 0,-1-1 0,1 1 0,-1-1 0,0 0 0,0 0 0,-1 0 0,1 0 0,-1 0 0,0 0 0,0 0 0,0-1 0,-1 0 0,1 1 0,-1-1 0,1-1 0,-1 1 0,0 0 0,0-1 0,-9 4 0,5-3 0,1 0 0,-1-1 0,0 0-1,0 0 1,0-1 0,0 0 0,0 0-1,0-1 1,0 0 0,-1 0 0,1-1 0,-13-3-1,18 3-2,0 0 0,1 0 0,-1 0-1,1-1 1,-1 1 0,1-1 0,-1 1-1,1-1 1,0 0 0,0 0 0,0 0-1,0 0 1,0 0 0,0-1 0,1 1-1,-1 0 1,1-1 0,-1 1 0,1-1-1,0 0 1,0 1 0,0-4 0,1 6 3,0 0 0,0 0 0,0 1-1,0-1 1,0 0 0,0 0 0,0 1 0,1-1 0,-1 0 0,0 0 0,0 0 0,0 0 0,0 1 0,1-1 0,-1 0 0,0 0 0,0 0 0,0 0 0,1 0 0,-1 0 0,0 1 0,0-1 0,1 0 0,-1 0 0,0 0 0,0 0 0,1 0 0,-1 0 0,0 0 0,0 0-1,1 0 1,-1 0 0,0 0 0,0 0 0,0 0 0,1 0 0,-1-1 0,0 1 0,0 0 0,1 0 0,-1 0 0,0 0 0,0 0 0,0 0 0,1-1 0,-1 1 0,0 0 0,0 0 0,0 0 0,0 0 0,1-1 0,-1 1 0,0 0 0,0 0 0,0 0 0,0-1 0,0 1-1,0 0 1,0 0 0,0-1 0,0 1 0,1 0 0,-1 0 0,0-1 0,0 1 0,0 0 0,0 0 0,-1-1 0,2 2 0,80 78 7,-56-52-2,43 35 0,-58-54-5,1 0-1,1-1 1,-1 0 0,1-1 0,0 0 0,0-1 0,1-1 0,13 4 0,-5-3 3,1-2-1,0 0 1,0-2 0,0 0-1,0-1 1,43-7 0,-59 6-2,0-1 1,1 0 0,-1 0-1,0 0 1,0-1 0,-1 0-1,1 0 1,-1 0 0,1-1-1,-1 0 1,0 0 0,0 0-1,-1-1 1,7-6 0,-5 2-1,-1 0 1,1 0-1,-1 0 0,-1 0 1,0-1-1,0 0 0,-1 0 1,3-11-1,0-13 1,-2-1-1,-2 1 1,0-1-1,-5-43 1,1 60-2,1 0 0,-2 0 0,-1 1 0,-9-32 0,11 45 0,1-1 0,-1 1 0,1 0 0,-1-1 0,-1 1 0,1 0 0,-1 0 0,1 0 0,-1 1 0,0-1 0,0 1 0,-1 0 0,1-1 0,-1 1 0,1 1 0,-1-1 0,0 1 0,0-1 0,0 1 0,-1 0 0,1 0 0,0 1 0,-9-3 0,11 4 0,0 0 0,0 0 0,0 0 0,0 1-1,0-1 1,0 0 0,0 1 0,0-1 0,1 1 0,-1 0 0,0-1 0,0 1-1,1 0 1,-1 0 0,0 0 0,1 0 0,-1 0 0,1 1 0,-1-1 0,1 0 0,0 1-1,0-1 1,-1 1 0,1 0 0,0-1 0,-1 4 0,-2 2-2,1 1 0,0 0 0,1 0 0,-4 14 0,1 16 1,1 0 0,2 1 1,3 45-1,0-58 1,-1-14 1,1 0-1,0 0 1,1 0-1,0-1 1,1 1 0,1 0-1,0-1 1,0 0 0,1 0-1,0 0 1,1 0-1,11 14 1,-11-18-1,0 0 1,0 0-1,0-1 1,1 0-1,0-1 1,0 1-1,0-1 1,1-1-1,0 0 0,0 0 1,0 0-1,0-1 1,1 0-1,-1 0 1,1-1-1,-1 0 1,16 0-1,-7 0 0,0-1 0,0-1 0,0-1 0,0 0 0,0-1 0,16-4 0,-26 4 0,0-1 0,-1 1 0,1-1 0,-1-1 0,0 1 0,0-1 0,0 0 0,0 0 0,-1 0 0,0-1 0,0 0 0,0 0 0,0-1 0,-1 1 0,0-1 0,6-11 0,-3 5 0,-2 0 0,0-1 0,0 0 0,-1 0 0,-1-1 0,0 1 0,1-23 0,-2 1 0,-5-59 0,3 88 0,-1 0 0,1 1 0,-1-1 0,0 1 0,0-1 0,-1 1 0,0-1 0,1 1 0,-2 0 0,1-1 0,-1 1 0,0 0 0,0 1 0,0-1 0,-5-5 0,8 10 0,0 0 0,0 0 0,0-1 0,-1 1 0,1 0 0,0 0 0,0 0 0,0 0 0,0-1 0,0 1 0,0 0 0,-1 0 0,1 0 0,0 0 0,0 0 0,0 0 0,0 0 0,-1 0 0,1-1 0,0 1 0,0 0 0,0 0 0,-1 0 0,1 0 0,0 0 0,0 0 0,0 0 0,-1 0 0,1 0 0,0 0 0,0 0 0,0 0 0,-1 0 0,1 0 0,0 0 0,0 1 0,0-1 0,0 0 0,-1 0 0,1 0 0,0 0 0,0 0 0,0 0 0,0 0 0,-1 0 0,1 1 0,0-1 0,0 0 0,0 0 0,0 0 0,0 0 0,0 1 0,0-1 0,-1 0 0,1 0 0,0 0 0,0 1 0,0-1 0,0 0 0,0 0 0,0 0 0,0 0 0,0 1 0,0-1 0,-1 11 0,-1-1 0,2 0 0,-1 1 0,2-1 0,-1 1 0,1-1 0,1 0 0,0 1 0,0-1 0,1 0 0,1 0 0,-1-1 0,2 1 0,-1-1 0,1 1 0,1-2 0,-1 1 0,1 0 0,10 9 0,-10-12 0,1 1 0,0-2 0,0 1 0,0-1 0,1 0 0,0 0 0,0-1 0,0 0 0,0-1 0,1 0 0,16 4 0,-20-6 0,0 0 0,0-1 0,-1 1 0,1-1 0,0 0 0,0-1 0,-1 1 0,1-1 0,0 0 0,-1 0 0,1 0 0,-1-1 0,1 0 0,-1 0 0,0 0 0,1 0 0,-1 0 0,0-1 0,-1 0 0,1 0 0,0 0 0,-1 0 0,0-1 0,5-6 0,1-2 3,-1-1 0,-1 0 0,-1-1 0,1 1-1,-2-1 1,0-1 0,-1 1 0,0-1 0,1-15 0,0-13-2,0-75 1,-44 641-2,11-243 0,28-279 0,0-1 0,-1 1 0,1 0 0,0 0 0,-1 0 0,1 0 0,-1 0 0,1-1 0,-1 1 0,1 0 0,-1 0 0,1-1 0,-1 1 0,0 0 0,1-1 0,-1 1 0,0-1 0,0 1 0,0-1 0,1 1 0,-1-1 0,0 0 0,0 1 0,0-1 0,0 0 0,0 1 0,0-1 0,1 0 0,-1 0 0,0 0 0,0 0 0,0 0 0,0 0 0,0 0 0,0 0 0,0-1 0,0 1 0,0 0 0,0 0 0,1-1 0,-1 1 0,0-1 0,0 1 0,0-1 0,1 1 0,-1-1 0,-1 0 0,-2-4 0,-1 1 0,1-1 0,0 0 0,1 0 0,-1-1 0,1 1 0,0-1 0,1 1 0,-1-1 0,-2-11 0,0 2 0,1 0 0,1-1 0,-2-21 0,4 25 0,1 0 0,0-1 0,1 1 0,2-13 0,-2 20 0,0 1 0,0-1 0,1 1 0,0 0 0,-1 0 0,1 0 0,1 0 0,-1 0 0,1 0 0,-1 1 0,1-1 0,0 1 0,0-1 0,4-2 0,8-4-104,0 0 1,1 1-1,0 0 0,1 2 1,0 0-1,0 0 0,0 2 1,1 0-1,0 1 0,0 1 1,0 0-1,0 2 0,23 0 1,-26 1-5825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17.5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46 32447,'1'-13'75,"-3"-9"102,2 21-175,-1 0 1,1 0-1,-1 1 1,0-1-1,1 1 0,-1-1 1,0 0-1,1 1 1,-1-1-1,0 1 0,0-1 1,1 1-1,-1 0 1,0-1-1,0 1 1,0 0-1,0 0 0,1-1 1,-1 1-1,0 0 1,0 0-1,0 0 0,0 0 1,0 0-1,-1 0 1,-14 0-1,6 0-1,-1 0-1,1 0 1,0 1-1,-1 0 1,-10 3-1,18-3 0,0 0 0,1 0 0,-1 1 0,0-1 0,1 0 0,-1 1 0,1-1 0,0 1 0,-1 0 0,1 0 0,0 0 0,0 0 0,0 0 0,0 1 0,1-1 0,-1 1 0,0-1 0,1 1 0,0-1 0,0 1 0,0 0 0,0-1 0,-1 5 0,1-3 0,-1 0 0,1 0 0,0 0 0,1 1 0,-1-1 0,1 1 0,-1-1 0,1 0 0,1 1 0,-1-1 0,1 0 0,-1 1 0,1-1 0,1 0 0,-1 0 0,1 1 0,-1-1 0,1 0 0,0-1 0,0 1 0,1 0 0,-1 0 0,1-1 0,0 0 0,0 1 0,0-1 0,0 0 0,5 2 0,17 13 0,42 22 0,-2-3 0,-63-36 0,-1 0 0,1 0 0,0 1 0,-1-1 0,0 0 0,1 1 0,-1-1 0,0 0 0,1 1 0,-1-1 0,0 1 0,0 0 0,0-1 0,-1 1 0,1 0 0,0 0 0,-1 0 0,1-1 0,-1 1 0,1 0 0,-1 0 0,0 0 0,0 0 0,0 0 0,0 0 0,0 0 0,0-1 0,-1 1 0,1 0 0,-1 0 0,1 0 0,-2 2 0,0 2 0,-1-1 0,0 0 0,0 0 0,0-1 0,-1 1 0,1 0 0,-1-1 0,0 0 0,-6 5 0,-5 3 0,3-3 0,0 1 0,1 0 0,-15 19 0,22-24 0,1 0 0,0 0 0,0 0 0,0 0 0,1 1 0,0 0 0,0-1 0,0 1 0,1 0 0,-1 0 0,1 0 0,0 10 0,5 261 0,0-75 0,-4-200 0,1-1 0,-1 0 0,0 0 0,1-1 0,-1 1 0,1 0 0,-1 0 0,1 0 0,0 0 0,-1 0 0,1 0 0,0-1 0,0 1 0,-1 0 0,1-1 0,0 1 0,0 0 0,0-1 0,0 1 0,0-1 0,0 1 0,0-1 0,0 0 0,0 1 0,2-1 0,33 8 0,-27-7 0,-1 1-9,25 7 29,-32-8-26,1-1 1,-1 1-1,0 0 1,0 0-1,0 0 1,0 0-1,0 0 1,0 0 0,0 0-1,0 0 1,0 1-1,0-1 1,-1 0-1,1 0 1,0 1-1,-1-1 1,1 0-1,-1 1 1,0-1 0,1 1-1,-1 2 1,2 12-286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18.0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251 620 32655,'7'-31'28,"-2"-1"0,0 1 0,-1-61 0,-4 90-28,0 0 0,0 0 0,-1-1 0,1 1 0,-1 0 0,0 0 0,1 0 0,-1 0 0,0 0 0,0 0 0,0 0 0,-1 0 0,1 1 0,0-1 0,-1 0 0,1 1 0,-1-1 0,0 1 0,-2-3 0,0 2 0,0-1 0,-1 1 0,1 0 0,0 1 0,-1-1 0,1 1 0,-1 0 0,1 0 0,-8-1 0,6 1 0,0 1 0,0 0 0,0 0 0,0 0 0,0 1 0,-1 0 0,1 0 0,0 0 0,0 1 0,1 0 0,-1 0 0,0 1 0,1-1 0,-1 1 0,-8 6 0,5 1 0,0 0 0,1 1 0,0 0 0,1 0 0,0 0 0,1 1 0,0 0 0,1 0 0,0 1 0,1-1 0,-3 14 0,2-4 0,1 1 0,1-1 0,1 0 0,2 1 0,2 41 0,-1-60 0,0 0 0,0-1 0,0 1 0,0 0 0,1-1 0,0 1 0,-1-1 0,1 1 0,1-1 0,-1 0 0,0 0 0,1 0 0,-1 0 0,1 0 0,0 0 0,0-1 0,0 0 0,0 1 0,1-1 0,-1 0 0,1-1 0,-1 1 0,1-1 0,0 1 0,-1-1 0,1 0 0,0 0 0,0-1 0,5 1 0,-4 0 0,0 0 0,0-1 0,1 0 0,-1 0 0,0 0 0,1-1 0,-1 1 0,0-1 0,0-1 0,1 1 0,-1-1 0,0 0 0,-1 0 0,1 0 0,0-1 0,0 1 0,-1-1 0,0 0 0,0-1 0,1 1 0,3-6 0,0-2 0,-2 0 0,0-1 0,0 1 0,-1-1 0,0 0 0,-1-1 0,-1 1 0,3-18 0,8-106 0,-13 134 0,1-351 0,-3 337 0,0 1 0,-1-1 0,-1 1 0,0-1 0,-1 1 0,-1 0 0,-7-16 0,12 30 0,0 0 0,-1 1 0,1-1 0,0 0 0,0 1 0,-1-1 0,1 0 0,-1 1 0,1-1 0,0 1 0,-1-1 0,1 0 0,-1 1 0,0-1 0,1 1 0,-1 0 0,1-1 0,-1 1 0,0-1 0,1 1 0,-2-1 0,-7 10 0,1 25 0,3 14 0,1 0 0,3 1 0,8 75 0,1-73-2,3 0 0,2 0 0,36 88 0,-22-81-129,0-10-370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1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32671,'0'-10'96,"6"10"-96,2 10 0,0 19 0,9 14 0,-9-3 0,-2-3 0,-6 3 0,0-5 0,0-3 0,-3-10-64,-3-12-784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18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0 158 17864,'0'-11'5438,"2"-18"3046,-2 27-8436,0 0 1,1 0 0,0 0-1,-1 0 1,1 0 0,0 0-1,0 1 1,0-1 0,0 0-1,0 0 1,1 1 0,-1-1-1,0 1 1,1-1 0,-1 1-1,1 0 1,-1-1 0,1 1-1,2-1 1,7-5-48,0 1 1,1 0-1,-1 1 1,1 0-1,17-3 1,-26 7-2,0 0 0,0 0 0,0 1 0,0-1 0,0 1 0,0 0 0,0 0 0,0 0-1,0 0 1,0 0 0,1 1 0,-1-1 0,0 1 0,0 0 0,-1 0 0,1 0 0,0 0 0,0 1 0,0-1 0,-1 1 0,1 0 0,-1-1 0,1 1 0,-1 0 0,0 1 0,1-1 0,2 4 0,1 5 0,0 1 0,-1 0 0,0-1 0,-1 2 0,0-1 0,-1 0 0,-1 1 0,3 23 0,-3 13 0,-3 49 0,-1-28 0,2-35 0,0-57 0,-1-34 0,14-102 0,-11 142 0,1 0 0,1 0 0,0 1 0,1-1 0,1 1 0,1 1 0,0-1 0,0 1 0,2 0 0,0 1 0,14-17 0,-20 27 0,-1 0 0,1 1 0,0-1 0,0 1 0,0 0 0,0 0 0,1 0 0,4-2 0,-7 3 0,0 1 0,1-1 0,-1 1 0,0 0 0,0 0 0,0 0 0,1-1 0,-1 1 0,0 0 0,0 1 0,1-1 0,-1 0 0,0 0 0,0 0 0,0 1 0,1-1 0,-1 0 0,0 1 0,0-1 0,0 1 0,0 0 0,0-1 0,0 1 0,0 0 0,0 0 0,0-1 0,0 1 0,0 0 0,-1 0 0,1 0 0,1 2 0,4 7 0,-1 0 0,0 1 0,-1 0 0,0 0 0,0 0 0,-1 1 0,3 18 0,4 94 0,-5-47 0,-1-38-2,-1 0-15,12 54 1,-8-76-3060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19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70 30670,'0'-3'152,"-1"0"0,0 0 0,1 0 0,0 0 0,0 0 0,0-1 0,0 1 0,1 0 0,-1 0 0,1 0 0,0 0 0,0 0 0,1-3 1,-1 4-155,1 0 0,0 1 0,-1-1 0,1 1 0,0-1 0,-1 1 1,1 0-1,0 0 0,0 0 0,0 0 0,0 0 0,0 0 1,1 0-1,-1 1 0,0-1 0,0 1 0,0 0 0,1 0 0,2-1 1,8 0 1,0 0 1,0 0 0,0 1 0,0 0 0,0 2 0,16 2-1,-24-3 0,-1 1 0,1 0 0,-1-1 0,1 1 0,-1 1 0,0-1 0,0 1 0,0 0 0,0-1 0,0 2 0,-1-1 0,1 0 0,-1 1 0,0 0 0,0-1 0,0 1 0,-1 1 0,1-1 0,3 9 0,-3-5 0,0 1 0,0-1 0,-1 1 0,0 0 0,-1 0 0,0 0 0,0 0 0,-1 0 0,0 0 0,0 0 0,-1 1 0,-1-1 0,1-1 0,-1 1 0,-1 0 0,0 0 0,0-1 0,-1 1 0,0-1 0,-8 13 0,-43 37 0,43-47 0,0 0 0,1 1 0,1 1 0,0-1 0,-17 29 0,25-35 0,-1 0 0,1 0 0,0 1 0,1-1 0,-1 1 0,1-1 0,0 1 0,1-1 0,0 1 0,0 0 0,0-1 0,1 1 0,0 0 0,2 6 0,3 6 0,0 0 0,2-1 0,12 23 0,-20-40 0,7 15 0,0 0 0,-1 0 0,-1 0 0,-1 0 0,-1 1 0,3 22 0,-2 101 0,-1 5 0,-2-141 0,0 1 0,0-1 0,1 1 0,-1-1 0,1 0 0,0 1 0,0-1 0,0 0 0,1 0 0,-1-1 0,5 6 0,1 5 0,-13-10 0,2-3 0,-5 2-160,0 0 0,-1 0 0,0-1 0,1 0 0,-1-1 0,0 0-1,0 0 1,0-1 0,0 0 0,0-1 0,1 0 0,-15-3 0,-4-15-9925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27.71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527 46 32591,'0'-2'4,"-1"0"1,0 0 0,1-1-1,-1 1 1,0 0-1,0 0 1,0 0-1,0 1 1,0-1 0,-1 0-1,1 0 1,-1 1-1,1-1 1,-1 1-1,1-1 1,-1 1-1,0-1 1,0 1 0,1 0-1,-1 0 1,0 0-1,0 0 1,0 0-1,-1 1 1,1-1-1,0 1 1,-4-1 0,-6-1-2,-1 0 1,0 1 0,-22 2-1,16-1-1,3 1-1,1 1 0,-1 0 0,1 1 0,0 1 0,0 0 1,0 1-1,0 1 0,1 0 0,0 1 0,0 0 0,1 1 0,0 1 0,0 0 0,1 1 0,0 0 0,-16 18 0,14-13 1,1 1-1,0 0 0,1 1 0,1 1 0,0 0 0,1 1 0,2-1 0,-1 2 0,2-1 0,1 1 0,0 0 0,-2 21 0,5-20-1,1 0 0,1-1 0,1 1 0,0 0 0,5 26 0,-3-39 0,0 1 0,0 0 0,1-1 0,0 1 0,1-1 0,-1 0 0,2 0 0,-1-1 0,1 1 0,0-1 0,1 0 0,-1 0 0,1-1 0,12 11 0,0-5 0,0 0 0,0-1 0,1-1 0,0 0 0,1-2 0,0 0 0,0-1 0,1-1 0,41 6 0,9-5-2,116-1-1,-184-6 3,0 1-62,1-1-1,-1 0 1,0 0 0,0 0 0,0 0 0,0 0 0,0-1 0,0 0 0,0 1-1,0-1 1,0 0 0,0 0 0,0-1 0,-1 1 0,1-1 0,0 1 0,-1-1-1,1 0 1,-1 0 0,4-3 0,9-21-5559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28.0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20 32559,'17'-7'128,"24"-1"-96,23 6-16,2 2-16,4 0 0,-12 0 0,-14-3 0,-16 3-16,-17 0-48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28.42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32255,'14'2'208,"33"-2"-32,14 0-112,5 0-32,-5 0-32,-8 0 0,-12 0 0,-16 0 0,-11 0-112,-14-2-1505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9:44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732 165 29437,'-4'-8'138,"1"0"0,-2 0 0,1 1-1,-1 0 1,0 0 0,0 0-1,-1 0 1,0 1 0,0 0-1,-1 0 1,1 1 0,-1-1-1,0 2 1,-1-1 0,1 1-1,-1 0 1,0 0 0,0 1 0,0 0-1,-1 1 1,1 0 0,-17-3-1,-8 1-121,1 1 0,-48 2 0,68 2-14,0 0-1,1 0 1,-1 1-1,1 1 1,-1 0-1,1 0 0,0 1 1,0 1-1,1 0 1,-14 8-1,3 3 1,2 0 0,0 2-1,1 0 1,1 1 0,1 0 0,0 2-1,2 0 1,0 0 0,-15 35 0,11-17 1,2 0-1,1 1 1,3 0 0,-15 80 0,21-79-2,1 0 0,3 0-1,4 80 1,0-104-1,0-1 0,1 1 0,1-1 0,1 0 0,0 0 0,1 0 0,1-1 0,0 0 0,1 0 0,0-1 0,1 0 0,16 19 0,-8-16 1,0 0-1,1-2 1,1 0 0,0-1 0,1-1-1,1 0 1,0-2 0,0 0-1,1-2 1,35 11 0,-26-11 0,0-2 1,1-2-1,0 0 0,0-3 1,0 0-1,0-2 0,44-6 1,-57 4-1,0-2 1,0-1 0,-1 0-1,0-1 1,0-1 0,0-1 0,-1 0-1,0-2 1,-1 1 0,0-2-1,-1 0 1,0-1 0,0-1-1,-1 0 1,23-30 0,-19 19 0,-2 0-1,0 0 1,-2-2 0,-1 0 0,-1-1 0,-1 0 0,-1 0-1,-2-1 1,10-54 0,-13 42-2,0-1 0,-3-77 0,-3 97 0,-2 1 0,0 0 0,-1 0 0,0 0 0,-2 0 0,-1 1 0,-16-34 0,9 29 0,-1 0 0,-1 2 0,-1 0 0,-1 1 0,-1 0 0,-1 2 0,-1 0 0,0 2 0,-1 0 0,-25-14 0,19 15 0,1 1 0,-2 2 0,0 0 0,0 2 0,-2 1 0,1 2 0,-1 1 0,-49-6 0,65 12-2,1 0 0,-1 1 0,0 0 0,0 2 0,1-1 0,-29 8 0,36-6-5,0 0-1,-1 0 1,1 0 0,0 1 0,0 0 0,1 1-1,-1 0 1,1 0 0,0 0 0,1 0-1,-1 1 1,1 0 0,0 0 0,-4 8-1,0-1-122,1 2-1,1-1 0,-8 20 0,-10 52-1720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29.19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68 32111,'0'-67'656,"-2"242"-656,8 252 0,-4-397 0,-1-11 0,0 1 0,1 0 0,1-1 0,1 1 0,10 27 0,-14-46 0,0-1 0,1 0 0,-1 1 0,0-1 0,0 0 0,1 0 0,-1 1 0,0-1 0,1 0 0,-1 0 0,0 0 0,1 1 0,-1-1 0,0 0 0,1 0 0,-1 0 0,1 0 0,-1 0 0,0 0 0,1 0 0,-1 0 0,1 0 0,-1 0 0,0 0 0,1 0 0,-1 0 0,1 0 0,-1 0 0,0 0 0,1 0 0,-1-1 0,0 1 0,1 0 0,-1 0 0,0 0 0,1-1 0,-1 1 0,0 0 0,1 0 0,-1-1 0,0 1 0,0 0 0,1-1 0,-1 1 0,0 0 0,0-1 0,1 1 0,-1 0 0,0-1 0,0 1 0,0 0 0,0-1 0,0 1 0,0-1 0,6-15 0,-1 0 0,-1 0 0,-1-1 0,2-24 0,1-76 0,-5 95 0,0-290 0,-1 176 0,3 122 0,0 20 0,-3-6 0,15 39 0,-2 1 0,9 44 0,-1-6 0,-11-45 0,-2-1 0,2 1 0,1-2 0,2 1 0,26 44 0,-39-75 0,0 0 0,1 0 0,0 0 0,-1 0 0,1 0 0,-1 0 0,1 0 0,0 0 0,0 0 0,-1-1 0,1 1 0,0 0 0,0-1 0,0 1 0,0-1 0,0 1 0,0-1 0,0 1 0,0-1 0,0 1 0,0-1 0,0 0 0,0 0 0,0 0 0,2 1 0,-2-2 0,0 1 0,1-1 0,-1 0 0,0 1 0,0-1 0,1 0 0,-1 0 0,0 0 0,0 1 0,0-1 0,0 0 0,0-1 0,0 1 0,0 0 0,-1 0 0,2-2 0,3-7 0,0 0 0,0 0 0,4-18 0,-9 26 0,40-166 0,-32 120 0,3-1 0,2 2 0,23-56 0,-33 98 0,-3 3 0,1-1 0,-1 1 0,1 0 0,0 0 0,0 0 0,0 0 0,0 0 0,0 0 0,1 0 0,-1 0 0,0 0 0,1 1 0,0-1 0,-1 1 0,1-1 0,0 1 0,0-1 0,0 1 0,0 0 0,0 0 0,0 0 0,0 0 0,2-1 0,-3 2 0,-1 0 0,1 0 0,0 0 0,-1 0 0,1 1 0,-1-1 0,1 0 0,-1 0 0,1 0 0,-1 0 0,0 1 0,1-1 0,-1 0 0,1 0 0,-1 1 0,1-1 0,-1 0 0,0 1 0,1-1 0,-1 0 0,1 1 0,-1-1 0,0 1 0,0-1 0,1 0 0,-1 1 0,0 0 0,8 13 0,-2 0 0,0 1 0,0 0 0,-2 0 0,5 20 0,9 85 0,-4 284 0,-14-391 0,1 3 0,1-1 0,0 1 0,1-1 0,0 0 0,1 0 0,1 0 0,1 0 0,0-1 0,15 26 0,-15-34 0,-4-11 0,1-51-24,3 19-96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29.74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173 56 32335,'-2'1'12,"1"-1"-1,0 1 1,0-1 0,0 1-1,-1-1 1,1 1 0,0 0 0,0-1-1,0 1 1,0 0 0,0 0-1,0 0 1,1 0 0,-1 0 0,0 0-1,0 0 1,0 0 0,1 0-1,-1 0 1,1 0 0,-1 1 0,1-1-1,-1 0 1,1 0 0,0 0-1,0 1 1,-1-1 0,1 3 0,-2 5 16,-4 9-26,1 0 0,1 1 0,1 0 0,0 0 0,2 0 0,0 0 0,3 29 0,-2-45-2,0 0 0,1 1 0,-1-1 1,1 0-1,0 0 0,0 0 0,0-1 0,0 1 0,1 0 1,-1 0-1,1-1 0,-1 1 0,1-1 0,0 1 0,0-1 1,0 0-1,1 1 0,-1-1 0,0 0 0,1-1 0,-1 1 1,1 0-1,0-1 0,0 1 0,-1-1 0,1 0 0,5 1 1,5 2 0,1-2 1,-1 0 0,1-1 0,26 0-1,-36-1 0,0 0 0,1 0 0,-1-1 0,0 0 0,0 0 0,1 0 0,-1 0 0,0 0 0,0-1-1,0 0 1,0 0 0,0 0 0,-1 0 0,1-1 0,-1 0 0,1 1 0,-1-1 0,0 0 0,0 0 0,0-1 0,-1 1 0,1-1-1,-1 1 1,0-1 0,0 0 0,0 0 0,0 0 0,1-5 0,2-8 0,-1 1 1,-1-1-1,0 0 0,-1 0 1,-1-33-1,-1 42-1,0 1 0,0-1 0,-1 1 0,-1 0 0,1 0 0,-1-1 0,0 1 0,0 0 0,-1 1 0,-7-14 0,8 16 0,-1 1 0,0-1 0,0 0 0,-1 1 0,1 0 0,-1 0 0,1 0 0,-1 0 0,0 1 0,0-1 0,0 1 0,0 0 0,-1 0 0,1 1 0,-1-1 0,1 1 0,-1 0 0,-8-1 0,-1 0 0,0 1 0,0 1 0,0 0 0,-23 3 0,30-2 0,0 1 0,0 0 0,0 0 0,0 1 0,0-1 0,1 2 0,-1-1 0,1 1 0,0 0 0,-11 8 0,7-2 0,1-1 0,0 2 0,0-1 0,1 1 0,0 1 0,1-1 0,0 1 0,1 0 0,1 1 0,-8 23 0,8-17 0,0 1 0,2 0 0,0 0 0,2-1 0,0 1 0,3 38 0,-1-50 0,1 0 0,0 0 0,0-1 0,1 1 0,0-1 0,1 1 0,-1-1 0,1 0 0,1 0 0,-1-1 0,1 1 0,0-1 0,1 0 0,-1 0 0,1-1 0,0 0 0,1 0 0,-1 0 0,12 6 0,-3-3 0,1 0 0,0-1 0,0-1 0,0 0 0,1-1 0,-1-1 0,1 0 0,20 1 0,-5-2-21,1-2-1,47-3 1,-78 2-59,0 0 0,0-1 0,0 1 0,0-1 0,0 1 0,0-1 0,0 0 0,0 1 0,0-1 0,2-2 0,5-13-3586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31.84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32 624 31662,'-6'-14'101,"0"-1"-1,1 0 1,1 0-1,1 0 1,0-1-1,1 1 0,0-1 1,1 0-1,1 1 1,3-23-1,-2 35-100,0 0 0,0 0 0,0 0 0,1 1 0,-1-1 0,1 1 0,0-1 0,0 1 0,0 0 0,0 0 0,0 0 0,0 0 0,1 0 0,-1 0 0,1 0 0,-1 1 0,1-1 0,0 1 0,-1 0 0,1 0 0,0 0 0,0 0 0,0 0 0,0 1 0,0-1 0,0 1 0,0 0 0,0 0 0,0 0 0,0 0 0,0 0 0,0 1 0,0-1 0,0 1 0,0 0 0,-1 0 0,1 0 0,4 2 0,-4 0 0,0 0 0,0 0 0,0 1 0,0-1 0,0 0 0,-1 1 0,0 0 0,0 0 0,0 0 0,2 4 0,14 47 0,-10-16 0,-1 0 0,3 66 0,-10 83 0,-2-75 0,4-133 0,1 0 0,1 0 0,1 0 0,0 1 0,16-37 0,-3 7 0,-8 20 0,46-124 0,-44 124 0,2 1 0,0 1 0,23-31 0,-36 56 0,-1 1 0,2-1 0,-1 1 0,0-1 0,0 1 0,0 0 0,1-1 0,-1 1 0,0 0 0,1 0 0,-1 0 0,1 0 0,0 0 0,1 0 0,-2 1 0,-1 0 0,1 0 0,0 0 0,-1 0 0,1 0 0,-1 0 0,1 0 0,-1 0 0,1 1 0,-1-1 0,1 0 0,-1 0 0,1 1 0,-1-1 0,1 0 0,-1 0 0,1 1 0,-1-1 0,0 1 0,1-1 0,-1 0 0,0 1 0,1-1 0,-1 1 0,0-1 0,1 1 0,-1-1 0,0 2 0,3 5 0,-1 0 0,0 1 0,-1-1 0,2 16 0,-2-13 0,5 43 0,18 229 0,-24-282 0,0-1 0,0 1 0,0 0 0,0 0 0,0 0 0,0-1 0,0 1 0,1 0 0,-1 0 0,0 0 0,0 0 0,0-1 0,0 1 0,1 0 0,-1 0 0,0 0 0,0 0 0,0 0 0,0 0 0,1-1 0,-1 1 0,0 0 0,0 0 0,1 0 0,-1 0 0,0 0 0,0 0 0,0 0 0,1 0 0,-1 0 0,0 0 0,0 0 0,0 0 0,1 0 0,-1 0 0,0 0 0,0 1 0,1-1 0,-1 0 0,0 0 0,0 0 0,0 0 0,0 0 0,1 0 0,-1 0 0,0 1 0,0-1 0,0 0 0,0 0 0,1 0 0,-1 0 0,0 1 0,0-1 0,0 0 0,0 0 0,0 0 0,0 1 0,0-1 0,66-147 0,-47 109 0,1 1 0,2 1 0,2 1 0,47-54 0,-71 89 0,0-1 0,0 1 0,0 0 0,0 0 0,0 0 0,1 0 0,-1 0 0,0 0 0,0 0 0,0 0 0,0 0 0,0 0 0,1 0 0,-1-1 0,0 1 0,0 0 0,0 0 0,0 0 0,1 0 0,-1 0 0,0 0 0,0 0 0,0 1 0,0-1 0,1 0 0,-1 0 0,0 0 0,0 0 0,0 0 0,0 0 0,0 0 0,1 0 0,-1 0 0,0 0 0,0 0 0,0 1 0,0-1 0,0 0 0,0 0 0,1 0 0,-1 0 0,0 0 0,0 0 0,0 1 0,0-1 0,0 0 0,0 0 0,0 0 0,0 0 0,0 1 0,0-1 0,0 0 0,0 0 0,0 0 0,0 0 0,0 1 0,0-1 0,0 0 0,0 0 0,0 0 0,0 0 0,0 1 0,0-1 0,0 0 0,1 15 0,-1-14 0,-6 148 0,1 69 0,5-216 0,1 0 0,-1 0 0,1 1 0,-1-1 0,1 0 0,0 0 0,0 0 0,0 0 0,0 0 0,0 0 0,0 0 0,1 0 0,-1 0 0,1-1 0,-1 1 0,1 0 0,0-1 0,0 1 0,0-1 0,-1 0 0,1 0 0,0 0 0,1 0 0,-1 0 0,0 0 0,0 0 0,0-1 0,0 1 0,1-1 0,2 1 0,-1 0 0,0-1 0,0 1 0,0-1 0,1 0 0,-1-1 0,0 1 0,0-1 0,0 1 0,0-1 0,0 0 0,0-1 0,0 1 0,0-1 0,-1 1 0,1-1 0,0 0 0,3-3 0,0-3 0,0 1 0,-1-1 0,0 0 0,0 0 0,-1-1 0,0 1 0,-1-1 0,7-17 0,22-82 0,-30 98 0,53-253 0,-72 350 0,8-56 0,1 0 0,2 0 0,1 1 0,0 51 0,4-76 0,1-1 0,-1 0 0,1 0 0,0 0 0,1 0 0,-1 0 0,1 0 0,1 0 0,-1 0 0,1-1 0,0 1 0,0-1 0,1 0 0,-1 1 0,1-2 0,0 1 0,1 0 0,-1-1 0,1 0 0,0 0 0,0 0 0,10 5 0,-3-2 0,1-2 0,-1 1 0,1-2 0,0 0 0,-1 0 0,2-1 0,-1-1 0,0 0 0,25-1 0,-25 0 0,1-1 0,0-1 0,-1 0 0,1-1 0,13-4 0,-23 5 0,0-1 0,1 0 0,-1 0 0,0 0 0,0-1 0,0 0 0,0 1 0,-1-1 0,1-1 0,-1 1 0,0 0 0,0-1 0,0 0 0,0 1 0,0-1 0,-1 0 0,4-9 0,-2 1 0,0 0 0,0 0 0,-1 0 0,-1 0 0,0 0 0,-1-1 0,0 1 0,-2-22 0,0 18 0,0 1 0,-1-1 0,-1 1 0,-1 0 0,0 0 0,-10-22 0,8 25 0,-1 0 0,1 1 0,-2 0 0,0 0 0,0 1 0,-1 0 0,0 0 0,-1 1 0,-19-15 0,22 19 0,-1 1 0,1-1 0,0 2 0,-1-1 0,0 1 0,0 0 0,0 1 0,0-1 0,-1 2 0,1-1 0,0 1 0,-1 1 0,1-1 0,-1 1 0,1 1 0,-13 1 0,18-1 0,-1 0 0,1 0 0,0 0 0,0 1 0,0-1 0,0 1 0,0-1 0,0 1 0,0 0 0,0 0 0,1 0 0,-1 1 0,1-1 0,-1 1 0,1-1 0,-3 5 0,2-1 0,0 0 0,0 0 0,0 0 0,1 0 0,0 1 0,0-1 0,0 0 0,0 10 0,1-7 0,0 0 0,1 1 0,0-1 0,0 0 0,1 0 0,0 1 0,1-1 0,0 0 0,0 0 0,1 0 0,1-1 0,6 15 0,-3-13 0,0-1 0,1 0 0,0 0 0,1 0 0,0-1 0,0-1 0,1 1 0,-1-2 0,2 1 0,-1-1 0,1-1 0,14 6 0,-6-4 0,0-1 0,1-1 0,-1-1 0,1-1 0,0 0 0,32-1 0,-49-2 0,0 0 0,1 1 0,-1-1 0,0-1 0,1 1 0,-1-1 0,0 1 0,0-1 0,1 0 0,-1 0 0,0 0 0,0-1 0,0 1 0,0-1 0,0 1 0,0-1 0,-1 0 0,1 0 0,-1 0 0,1-1 0,-1 1 0,0-1 0,0 1 0,0-1 0,0 0 0,0 0 0,0 1 0,-1-1 0,0-1 0,2-4 0,8-22 0,-2 0 0,6-34 0,-10 40 0,0 0 0,2 1 0,0 0 0,21-42 0,-26 60 0,1 1 0,1-1 0,-1 1 0,1 0 0,-1 0 0,1 0 0,0 0 0,1 1 0,-1-1 0,1 1 0,-1 0 0,1 1 0,0-1 0,0 1 0,0 0 0,6-2 0,-2 2 0,0 1 0,-1-1 0,1 2 0,0-1 0,0 1 0,0 0 0,-1 1 0,1 0 0,11 3 0,-15-3-2,0 1 0,0 0 0,0 1 0,0-1 0,-1 1 0,1 0 0,-1 0 0,0 1 0,0-1-1,0 1 1,0 0 0,5 8 0,-4-3-4,-10-9 7,3-1-1,-54-2 0,37 1 1,1 0 1,-1 2-1,-19 2 0,35-2 1,-1 1-1,1-1 0,0 1 1,0 0-1,0 0 1,0 1-1,0-1 0,0 1 1,0-1-1,0 1 1,0 0-1,1 0 0,-1 0 1,1 1-1,-4 3 1,2-1-4,1 0 1,-1 0-1,2 0 1,-1 1 0,0-1-1,1 1 1,0 0 0,-1 6-1,0 5 0,0-1-1,2 1 1,0-1-1,0 1 1,4 25-1,-2-34 3,1 0 1,-1 0-1,2 1 1,-1-1-1,1-1 0,1 1 1,-1 0-1,1-1 1,1 0-1,-1 0 0,1 0 1,0 0-1,1-1 1,0 0-1,0 0 0,0 0 1,1-1-1,-1 0 1,10 5-1,-7-4 2,1-1-1,0 0 1,0-1-1,0 0 1,1-1 0,-1 0-1,1 0 1,0-1-1,-1-1 1,1 0 0,0 0-1,0-1 1,0 0-1,16-3 1,-24 2-2,0-1 0,0 1 0,0 0 0,0-1 0,-1 1 0,1-1 0,0 0 0,-1 0 0,1 0 0,-1 0 0,0-1 0,0 1 0,0-1 0,0 1 0,0-1 0,0 1 0,-1-1 0,1 0 0,-1 0 0,0 0 0,0 0 0,0 0 0,0 0 0,0-5 0,3-11 0,-1 0 0,2-35 0,-5 45 0,3-362 0,-4 206 0,-2 99 0,1 57 0,1 43 0,1-23 0,5 267 0,0-192 0,21 108 0,-20-157-1,-5-24-2,1-1 0,0 0 0,0-1 0,2 1 0,-1 0 1,10 19-1,-5-24-1187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3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20 371 28669,'-4'-13'1044,"0"0"1,1-1-1,-3-19 0,3-80-1435,4 76 703,-1 33-312,0 0 0,0 0 0,1 0 0,0-1 0,0 1 0,0 0 0,0 0 0,3-6 0,-3 8 0,0 1 0,-1-1 0,1 1 0,0 0 0,0-1 0,1 1 0,-1 0 0,0 0 0,0-1 0,0 1 0,1 0 0,-1 0 0,1 1 0,-1-1 0,1 0 0,-1 0 0,1 1 0,-1-1 0,1 1 0,0-1 0,-1 1 0,1 0 0,0-1 0,2 1 0,-3 1 0,1-1 0,-1 1 0,0 0 0,0-1 0,1 1 0,-1 0 0,0 0 0,0 0 0,0 0 0,0 0 0,0 0 0,0 0 0,0 0 0,0 0 0,-1 1 0,1-1 0,0 0 0,-1 0 0,1 1 0,-1-1 0,1 1 0,-1 1 0,14 42 0,-11-31 0,14 47 0,-4 1 0,-2 1 0,-3 0 0,1 103 0,-9-164 0,0-4 0,1-15 0,1-1 0,1 0 0,1 1 0,1-1 0,0 1 0,1 0 0,15-29 0,-6 12 0,66-139 0,-63 140 0,2 0 0,47-59 0,-64 90 0,0-3 0,0 1 0,1 0 0,0 0 0,0 0 0,0 0 0,0 1 0,0-1 0,1 1 0,0 0 0,0 1 0,8-4 0,-13 6 0,0 0 0,1-1 0,-1 1 0,1 0 0,-1 0 0,1 0 0,-1 0 0,0 0 0,1 0 0,-1 0 0,1 1 0,-1-1 0,0 0 0,1 0 0,-1 0 0,1 0 0,-1 0 0,0 1 0,1-1 0,-1 0 0,0 0 0,1 1 0,-1-1 0,0 0 0,1 0 0,-1 1 0,0-1 0,1 0 0,-1 1 0,0 0 0,5 16 0,-4-14 0,7 53 0,-2 1 0,-3 0 0,-5 70 0,1-32 0,1 112-352,0-180-1089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34.69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60 141 30526,'-3'-12'760,"0"3"-471,0 0 1,1 1-1,0-1 0,-1-15 0,2 23-259,-2 5-25,0 6-5,1 0 0,-1 0 0,2 0 0,-2 17 0,2-9 0,-12 598 0,13-593 0,0-8 0,0 0 0,2 1 0,-1-1 0,6 19 0,-8-39 0,0 0 0,1 1 0,0-1 0,0 1 0,0-1 0,1-5 0,0-15 0,-10-232 0,-1-4 0,8 197 0,0 39 0,2 0 0,0 0 0,1 0 0,2 0 0,8-39 0,-11 64 0,0 0 0,0 0 0,0-1 0,1 1 0,-1 0 0,0 0 0,0 0 0,0-1 0,0 1 0,0 0 0,0 0 0,1 0 0,-1 0 0,0-1 0,0 1 0,0 0 0,1 0 0,-1 0 0,0 0 0,0 0 0,0 0 0,1 0 0,-1-1 0,0 1 0,0 0 0,1 0 0,-1 0 0,0 0 0,0 0 0,1 0 0,-1 0 0,0 0 0,0 0 0,0 0 0,1 0 0,-1 1 0,0-1 0,0 0 0,1 0 0,-1 0 0,0 0 0,0 0 0,0 0 0,1 0 0,-1 1 0,0-1 0,0 0 0,0 0 0,0 0 0,1 0 0,-1 1 0,0-1 0,0 0 0,0 0 0,0 0 0,0 1 0,0-1 0,0 0 0,1 0 0,-1 0 0,0 1 0,0-1 0,0 0 0,0 0 0,0 1 0,10 18 0,186 414 0,-192-425 0,13 21 0,-17-28 0,1 0 0,0 0 0,0 0 0,0 0 0,0 0 0,0 0 0,0 0 0,0 0 0,0 0 0,0 0 0,0-1 0,0 1 0,0-1 0,1 1 0,-1-1 0,0 1 0,1-1 0,-1 1 0,2-1 0,-2 0 0,1-1 0,-1 0 0,0 1 0,0-1 0,0 0 0,1 1 0,-1-1 0,0 0 0,0 0 0,0 0 0,0 0 0,0 0 0,-1 0 0,1 0 0,0-1 0,0 1 0,-1 0 0,1 0 0,-1-1 0,1 1 0,0-3 0,13-38 0,-11 28 0,35-137 0,-28 104 0,2-1 0,2 2 0,31-72 0,-42 111 0,1 0 0,-1-1 0,2 2 0,-1-1 0,1 0 0,0 1 0,0 0 0,1 0 0,6-4 0,-12 9 0,1 1 0,-1 0 0,1-1 0,-1 1 0,1 0 0,-1-1 0,1 1 0,-1 0 0,1 0 0,-1 0 0,1 0 0,-1 0 0,1 0 0,0-1 0,-1 1 0,1 0 0,-1 0 0,1 1 0,-1-1 0,1 0 0,0 0 0,-1 0 0,1 0 0,-1 0 0,1 1 0,-1-1 0,1 0 0,-1 0 0,1 1 0,-1-1 0,1 0 0,-1 1 0,0-1 0,1 1 0,-1-1 0,1 1 0,-1-1 0,0 0 0,1 1 0,-1-1 0,0 2 0,10 26 0,-8-20 0,17 73 0,16 146 0,-15 90 0,-15-213 0,1-73 90,-5-31-126,-1 1 0,0 0-1,1-1 1,-1 1 0,1-1-1,-1 1 1,0 0 0,1-1 0,-1 1-1,1-1 1,0 1 0,-1-1-1,1 1 1,-1-1 0,1 0 0,0 1-1,-1-1 1,1 0 0,0 1-1,-1-1 1,1 0 0,0 0 0,0 0-1,-1 0 1,1 1 0,0-1 0,-1 0-1,1 0 1,0-1 0,0 1-1,-1 0 1,1 0 0,0 0 0,0 0-1,-1 0 1,1-1 0,1 0-1,14-9-4901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35.0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 1 31967,'-9'0'400,"7"0"-48,27 0-336,22 0-16,13 0 32,7 0-32,-4 0 0,-18 0-32,-12 0 16,-16 0-96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35.3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11 31454,'31'0'737,"13"2"-385,11-2-240,6 0-48,-11 0-48,-3 0-16,-11-2 32,-14-1-32,-8 3 0,-9-5-32,-5 3-208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39.83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396 240 22602,'11'-10'3207,"0"-1"0,17-23 0,-22 25-3165,0 0 0,-1-1 0,0 1-1,0-1 1,-1-1 0,-1 1 0,1-1 0,-2 1 0,1-1-1,-2 0 1,1 0 0,-1-21 0,-1 31-42,0 0 0,0-1 0,-1 1 0,1 0 0,0 0 0,-1 0 0,1 0 0,0 0 0,-1 0 0,1 0 0,-1 0 0,1 0 0,-1 1 0,0-1 0,1 0 0,-1 0 0,0 0 0,0 1 0,0-1 0,1 0 0,-1 1 0,0-1 0,0 0 0,0 1 0,0-1 0,0 1 0,0 0 0,0-1 0,-2 1 0,-36-5 0,32 5 0,-20-2 0,1 2 0,-1 1 0,-43 7 0,58-5 0,-1 0 0,1 0 0,1 2 0,-1-1 0,0 1 0,1 1 0,0 0 0,1 1 0,-1 0 0,-9 8 0,7-3 0,1 0 0,1 1 0,0 0 0,0 1 0,1 0 0,1 1 0,0 0 0,2 0 0,-1 1 0,-8 29 0,9-22 0,2 0 0,0 1 0,2 0 0,1 0 0,0 0 0,2 0 0,3 28 0,-1-39 0,0 0 0,1-1 0,1 1 0,0-1 0,0 1 0,1-1 0,1-1 0,0 1 0,0-1 0,1 0 0,1 0 0,0-1 0,0 0 0,1-1 0,0 1 0,1-2 0,0 1 0,1-1 0,-1-1 0,18 9 0,-6-4 0,1-2 0,0 0 0,1-1 0,0-2 0,0 0 0,1-2 0,0 0 0,0-2 0,41 0 0,-36-1-12,-17-1 14,0-1-1,24-2 0,-34 1-15,0 1-1,1-1 1,-1 1-1,0-1 1,-1 0-1,1-1 1,0 1 0,0 0-1,0-1 1,-1 1-1,1-1 1,-1 0-1,1 0 1,-1 0-1,0 0 1,4-5 0,13-33-709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40.38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268 433 31983,'1'-21'300,"-1"12"-233,0 1-1,0-1 1,0 0 0,-1 1-1,-3-12 1,3 17-64,0 0-1,0 0 0,-1 1 1,1-1-1,-1 1 1,1-1-1,-1 1 1,0-1-1,0 1 1,0 0-1,0 0 1,0 0-1,0 0 1,-1 0-1,1 0 0,-1 1 1,1-1-1,-1 1 1,-5-2-1,3 1-2,-1 0 1,1 0-1,-1 0 0,0 1 0,1 0 0,-1 0 0,0 1 0,0-1 0,0 1 0,0 0 0,0 1 0,0 0 0,1 0 1,-1 0-1,0 0 0,0 1 0,1 0 0,-1 0 0,1 1 0,0-1 0,0 1 0,0 0 0,0 1 0,0-1 1,1 1-1,-1 0 0,1 0 0,0 0 0,-4 6 0,0 3 0,1 0 0,0 0 0,1 1 0,0 0 0,1 0 0,1 0 0,0 1 0,1 0 0,1-1 0,0 1 0,1 0 0,0 0 0,1 0 0,1 0 0,4 19 0,-5-30 0,1-1 0,0 0 0,1 1 0,-1-1 0,0 0 0,1 0 0,0 0 0,0 0 0,0 0-1,0 0 1,0 0 0,1-1 0,-1 1 0,1-1 0,-1 1 0,1-1 0,0 0 0,0 0 0,0-1 0,0 1 0,0-1 0,1 1 0,6 1 0,3 0 4,1-1 1,0 0-1,0-1 0,23 0 1,-30-1 1,-2 0-6,0-1 0,-1 1 1,1-1-1,-1 0 0,1 0 1,-1 0-1,1 0 0,-1-1 0,0 0 1,0 0-1,0 0 0,0 0 1,0-1-1,0 1 0,5-6 1,-4 2-1,1 0 0,-1-1 0,0 1 0,0-1 0,0 0 0,-1-1 0,6-14 0,-2-3 0,0 1 0,-2-1 0,-1-1 0,3-41 0,-2-221 0,-7 175 0,-5 127 0,-1 49 0,2 0 0,5 84 0,1-66 0,0-27-5,2 0-1,3 0 1,17 74 0,-16-101-516,-6-14-1674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4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1 605 32575,'0'-3'12,"0"-20"50,0 0 0,8-46 0,-6 62-62,0-1-1,0 1 1,1-1-1,0 1 1,0 0-1,1 0 1,0 1-1,0-1 1,1 1-1,-1 0 1,1 0-1,10-9 1,-13 13 0,0 0 0,-1 1 0,1-1 0,0 1 0,0-1 0,0 1 0,0 0 0,0 0 0,0 0 0,0 0 0,1 0 0,-1 1 0,0-1 0,0 0 0,1 1 0,-1 0 0,3-1 0,-4 2 0,1-1 0,-1 1 0,1-1 0,-1 1 0,1-1 0,-1 1 0,1 0 0,-1 0 0,0-1 0,0 1 0,1 0 0,-1 0 0,0 0 0,0 1 0,0-1 0,0 0 0,0 0 0,0 1 0,1 1 0,2 7 0,1 0 0,-2 1 0,1-1 0,-1 1 0,2 17 0,-5-27 0,8 60 0,-3 0 0,-5 104 0,-1-75 0,3-114 0,0 0 0,1 1 0,2-1 0,0 1 0,2 0 0,14-35 0,1 8 0,51-84 0,-67 123 0,17-23 0,-22 33 0,0-1 0,0 1 0,0 0 0,1-1 0,-1 1 0,0 0 0,1 0 0,-1 0 0,1 0 0,0 0 0,-1 0 0,1 0 0,0 1 0,-1-1 0,1 1 0,0-1 0,3 0 0,-4 2 0,0 0 0,0-1 0,0 1 0,-1 0 0,1-1 0,0 1 0,0 0 0,0 0 0,-1 0 0,1 0 0,0 0 0,-1 0 0,1 0 0,-1 0 0,1 0 0,-1 0 0,0 0 0,0 0 0,1 0 0,-1 0 0,0 1 0,0-1 0,0 0 0,0 1 0,1 4 0,7 44 0,-3-1 0,-2 1 0,-4 65 0,0-35 0,1-82 0,1-1 0,-1 1 0,1 0 0,0 0 0,-1 0 0,1-1 0,0 1 0,0 0 0,0 0 0,1 0 0,-1 1 0,2-3 0,7-11 0,41-94 0,46-79 0,-94 183 0,-2 2 0,0 1 0,0-1 0,0 1 0,1-1 0,-1 1 0,1 0 0,0 0 0,0 0 0,-1 0 0,1 0 0,1 0 0,-1 1 0,0-1 0,0 1 0,1-1 0,-1 1 0,0 0 0,1 0 0,4-2 0,-6 4 0,0-1 0,0 1 0,0 0 0,0-1 0,0 1 0,0 0 0,0-1 0,0 1 0,0 0 0,-1 0 0,1 0 0,0 0 0,0 0 0,-1 0 0,1 0 0,-1 0 0,1 0 0,-1 0 0,1 0 0,-1 1 0,0-1 0,1 0 0,-1 0 0,0 0 0,0 2 0,6 37 0,-5-35 0,2 90 0,-3-72 0,0 1 0,1-1 0,2 0 0,0 0 0,8 27 0,-10-47 0,0 0 0,0 0 0,1 0 0,-1 0 0,1-1 0,0 1 0,0-1 0,0 1 0,0-1 0,0 0 0,0 1 0,0-1 0,6 3 0,-7-4 0,1 0 0,-1-1 0,1 1 0,0 0 0,0-1 0,-1 1 0,1-1 0,0 1 0,0-1 0,0 0 0,0 0 0,-1 0 0,1 0 0,0 0 0,0 0 0,0 0 0,0-1 0,-1 1 0,1-1 0,0 1 0,0-1 0,-1 0 0,1 0 0,0 0 0,1-1 0,4-5 0,1 0 0,-2-1 0,1 0 0,-1 0 0,0-1 0,-1 0 0,0 0 0,7-17 0,3-4 0,20-36 0,-19 32 0,1 1 0,2 1 0,1 1 0,32-38 0,-33 51 0,-15 17 0,-5 7 0,-5 9 0,-32 50 0,-15 32 0,47-84 0,1 1 0,0-1 0,1 1 0,0 0 0,-2 27 0,5-31 0,0 0 0,1 1 0,0-1 0,0 0 0,3 12 0,-2-19 0,0 1 0,0-1 0,0 0 0,0 0 0,1 0 0,-1 0 0,1 0 0,0 0 0,0-1 0,0 1 0,0 0 0,1-1 0,-1 0 0,1 1 0,-1-1 0,1 0 0,0 0 0,-1-1 0,5 3 0,4 0 0,-1 0 0,1 0 0,0-1 0,0 0 0,1-1 0,-1-1 0,14 1 0,1-1 0,0-2 0,27-4 0,-47 4 0,-1 1 0,0-2 0,0 1 0,0-1 0,0 1 0,0-1 0,0-1 0,-1 1 0,1-1 0,0 1 0,-1-1 0,0-1 0,0 1 0,0-1 0,0 1 0,-1-1 0,1 0 0,-1 0 0,0-1 0,0 1 0,-1-1 0,1 1 0,-1-1 0,0 0 0,2-8 0,0-3 0,0-1 0,-1 0 0,-1 0 0,-1 0 0,0 0 0,-4-30 0,2 36 0,-1 0 0,0 0 0,0 0 0,-1 0 0,-1 0 0,0 1 0,0-1 0,-1 1 0,0 0 0,-1 1 0,0-1 0,-1 1 0,0 0 0,0 1 0,-1 0 0,0 0 0,0 0 0,-1 1 0,0 0 0,0 1 0,-1 0 0,0 1 0,0 0 0,0 0 0,0 1 0,-1 0 0,0 1 0,0 0 0,0 1 0,0 0 0,0 1 0,-21 0 0,29 1 0,0 0 0,0 1 0,0-1 0,0 1 0,0 0 0,0 0 0,1 0 0,-1 0 0,0 1 0,1-1 0,-1 1 0,1 0 0,-1-1 0,1 1 0,0 0 0,-1 1 0,1-1 0,0 0 0,1 0 0,-1 1 0,0-1 0,1 1 0,-1 0 0,1-1 0,0 1 0,0 0 0,0 0 0,0 0 0,0 4 0,-2 9 0,1-1 0,0 1 0,1 0 0,2 21 0,-1-28 0,1 1 0,0 1 0,0-1 0,1 0 0,0 0 0,1 1 0,0-1 0,1-1 0,0 1 0,1 0 0,-1-1 0,2 0 0,0 0 0,0-1 0,0 0 0,1 0 0,0 0 0,0-1 0,14 11 0,-9-9 0,0-1 0,1 0 0,0-1 0,0 0 0,1-1 0,0-1 0,0 0 0,0-1 0,1 0 0,-1-1 0,1-1 0,23 1 0,-37-3 0,11 1 0,1-1 0,-1 0 0,0-1 0,1 0 0,20-6 0,-28 6 0,-1-1 0,0-1 0,1 1 0,-1 0 0,0-1 0,-1 0 0,1 0 0,0 0 0,-1-1 0,0 1 0,1-1 0,-1 0 0,-1 0 0,1 0 0,-1 0 0,1 0 0,2-9 0,6-15 0,-2 0 0,11-51 0,-15 52 0,2 0 0,1 0 0,13-30 0,-20 54-1,0 1 0,1-1 0,-1 1 1,1-1-1,0 1 0,-1 0 0,1-1 0,0 1 0,1 0 0,-1 1 0,0-1 1,0 0-1,1 1 0,-1-1 0,1 1 0,-1-1 0,1 1 0,0 0 0,-1 0 1,1 1-1,0-1 0,0 0 0,0 1 0,0 0 0,-1 0 0,6 0 0,-3 0 1,0 1-1,0 0 1,1 0-1,-1 0 0,0 1 1,0 0-1,-1 0 1,1 0-1,0 1 0,-1-1 1,1 1-1,-1 0 1,5 4-1,-86-1 33,71-4-33,1 0 0,0 0 0,0 0 0,-1 0 0,2 1 0,-1 0 0,0 0 0,0 0 1,1 1-1,0-1 0,0 1 0,0 0 0,0 1 0,0-1 0,1 0 0,0 1 0,0 0 0,0 0 0,1 0 0,-1 0 0,1 0 0,0 1 0,-2 9 0,-1 6 0,1 2-1,1-1 0,1 0 0,0 34 0,2-50 2,1-1 0,-1 1 0,1 0 0,0-1 0,0 0 0,1 1 0,0-1 0,0 0 0,0 1 0,0-1 0,1 0 0,0-1 0,0 1 0,0 0 0,1-1 0,0 0 0,-1 0 0,1 0 0,1 0 0,-1-1 0,0 1 0,1-1 0,0 0 0,0 0 0,0-1 0,0 0 0,0 0 0,1 0 0,-1 0 0,0-1 0,1 0 0,-1 0 0,1 0 0,0-1 0,-1 0 0,1 0 0,-1 0 0,1-1 0,-1 0 0,1 0 0,5-2 0,-7 2 0,-1-1 0,1 1 0,-1-1 0,0 0 0,0-1 0,0 1 0,0 0 0,0-1 0,-1 1 0,1-1 0,-1 0 0,1 0 0,-1 0 0,0 0 0,0-1 0,1-3 0,4-7 2,-2 0-1,7-23 1,-1-8 8,-1 0 0,4-66-1,-5-95-13,-8 162 6,0-154-2,-1 686 0,0-458-34,1 1 0,2-1-1,1 1 1,1-1 0,12 37 0,0-23-737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9:48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1 612 32223,'0'0'405,"0"11"-346,0 4-59,-1-2 1,1 0 0,1 1-1,0-1 1,1 0 0,5 20 0,-6-29-1,0-1 0,1 0 1,-1 0-1,1 0 1,0 1-1,0-1 1,0-1-1,0 1 0,0 0 1,0 0-1,1-1 1,0 0-1,-1 1 0,1-1 1,0 0-1,0 0 1,0-1-1,0 1 1,0 0-1,1-1 0,-1 0 1,0 0-1,1 0 1,-1 0-1,1-1 1,6 1-1,-5 0 2,1-1 1,0 0-1,0 0 1,-1 0-1,1-1 1,0 0-1,-1 0 1,1 0-1,-1-1 0,0 0 1,1 0-1,-1 0 1,0-1-1,0 1 1,0-1-1,0-1 1,-1 1-1,1-1 0,-1 1 1,0-1-1,0 0 1,0-1-1,4-6 1,6-7-3,0-1 1,-1-1 0,0 0 0,-2-1-1,-1-1 1,0 1 0,7-28-1,32-164 0,-10 33 0,-30 158 1,-9 22-1,0 0-1,0 0 1,0 0 0,1-1-1,-1 1 1,0 0 0,0 0 0,0 0-1,0 0 1,1 0 0,-1-1-1,0 1 1,0 0 0,0 0-1,1 0 1,-1 0 0,0 0-1,0 0 1,0 0 0,1 0-1,-1 0 1,0 0 0,0 0-1,1 0 1,-1 0 0,0 0 0,0 0-1,0 0 1,1 0 0,-1 0-1,0 0 1,0 0 0,0 0-1,1 0 1,-1 0 0,0 0-1,0 1 1,0-1 0,1 0-1,-1 0 1,0 0 0,14 32-22,-12-28 24,3 16-2,-4-16 1,0 1-1,0-1 1,0 1-1,1-1 0,-1 1 1,1-1-1,0 0 1,1 0-1,-1 0 0,1 0 1,3 4-1,-6-8 2,0-1-1,-1 0 1,1 1-1,0-1 1,0 1-1,0-1 1,0 0-1,0 1 1,0-1-1,0 0 0,0 1 1,0-1-1,0 0 1,0 1-1,0-1 1,0 1-1,0-1 1,0 0-1,1 0 1,0 0-2,-1 1-1,0-1 1,0 1 0,1-1 0,-1 1 0,0-1 0,0 1 0,0-1 0,0 0 0,0 1 0,0-1 0,0 1 0,0-1 0,0 1-1,0-1 1,0 1 0,0-1 0,0 0 0,0 1 0,0-1 0,0 1 0,-1-1 0,1 1 0,0-1 0,0 1 0,-1-1-1,1 1 1,0 0 0,-1-1 0,1 1 0,0-1 0,-2 0 0,-1 0-1,0 0 0,0 0 0,0 0-1,0 1 1,0-1 0,-1 1 0,1-1 0,0 1 0,0 0 0,-1 0 0,1 1-1,0-1 1,0 1 0,0 0 0,-1-1 0,1 1 0,-3 2 0,2-1 0,-1 1 0,1 0 0,0 0 0,0 0 0,0 0 0,1 0 0,-1 1 0,1 0 0,0 0 1,-3 5-1,-3 4 0,2 2 1,0-1 0,0 1 0,2 0-1,-8 30 1,7-11 0,1 0 0,2 0 0,2 66 0,1-93 0,0-1 0,1 1 0,0-1 0,0 1 0,1-1-1,0 0 1,0 1 0,0-1 0,1 0 0,0 0 0,0-1 0,0 1 0,1-1 0,0 1 0,0-1 0,0 0-1,1-1 1,0 1 0,0-1 0,0 0 0,0 0 0,0 0 0,1-1 0,0 0 0,9 4 0,0-2 2,-1 0 1,1-1 0,0 0-1,0-2 1,0 0 0,0 0-1,0-1 1,1-1-1,-1-1 1,17-2 0,-23 1-3,0 1 0,0-2 0,0 1 1,-1-1-1,1-1 0,-1 1 0,1-1 1,-1-1-1,-1 0 0,1 0 0,-1 0 1,1-1-1,-1 0 0,-1-1 0,1 1 1,-1-1-1,-1-1 0,1 1 0,-1-1 1,0 0-1,-1 0 0,0 0 0,4-11 0,1-7 0,-1 0 0,-2-1 0,0 0 0,-2-1 0,0 1 0,-2-42 0,0 17 0,-3-98 0,-1 135 0,0 1 0,0-1 0,-1 1 0,-1-1 0,0 1 0,-1 0 0,-14-25 0,19 37 0,-1 1 0,0-1 0,0 1 0,1 0 0,-1-1 0,0 1 0,0 0 0,0 0 0,-1 0 0,1 0 0,0 0 0,0 0 0,-1 0 0,1 0 0,0 0 0,-1 0 0,1 1 0,-2-1 0,2 1 0,0 0 0,0 0 0,0 0 0,0 0 0,0 0 0,1 1 0,-1-1 0,0 0 0,0 0 0,0 1 0,1-1 0,-1 1 0,0-1 0,0 1 0,1-1 0,-1 1 0,0 0 0,1-1 0,-1 1 0,1 0 0,-1-1 0,0 3 0,-3 3 0,1 0 0,0 0 0,1 1 0,-1-1 0,1 1 0,-2 11 0,-2 41 0,1 0 0,6 84 0,0-56 0,-1-73 0,6 123 0,-5-122 0,2 1 0,0-1 0,1-1 0,0 1 0,1 0 0,13 25 0,-15-36 0,-1 0 0,1 0 0,0-1 0,0 1 0,0-1 0,7 6 0,-9-8 0,0-1 0,0 1 0,0 0 0,0-1 0,0 1 0,0 0 0,0-1 0,0 1 0,0-1 0,0 0 0,0 1 0,0-1 0,0 0 0,0 1 0,0-1 0,1 0 0,-1 0 0,0 0 0,0 0 0,0 0 0,0 0 0,0-1 0,1 1 0,-1 0 0,0-1 0,0 1 0,0 0 0,0-1 0,0 1 0,0-1 0,0 0 0,0 1 0,0-1 0,0-1 0,6-7 0,-1-1 0,0 0 0,-1 0 0,-1 0 0,1-1 0,-2 1 0,1-1 0,2-15 0,1-3 0,20-69 0,-14 44 0,40-103 0,-40 140 0,-13 16 0,0 1 0,0 0 0,0-1 0,0 1 0,0 0 0,0 0 0,0-1 0,1 1 0,-1 0 0,0 0 0,0 0 0,0-1 0,0 1 0,1 0 0,-1 0 0,0 0 0,0-1 0,1 1 0,-1 0 0,0 0 0,0 0 0,1 0 0,-1 0 0,0 0 0,0 0 0,1-1 0,-1 1 0,0 0 0,0 0 0,1 0 0,-1 0 0,0 0 0,1 0 0,-1 0 0,0 0 0,0 0 0,1 1 0,-1-1 0,0 0 0,1 0 0,-1 0 0,0 0 0,0 0 0,1 0 0,-1 1 0,0-1 0,0 0 0,0 0 0,1 0 0,-1 1 0,0-1 0,0 0 0,0 0 0,1 0 0,-1 1 0,0-1 0,0 0 0,0 0 0,0 1 0,0-1 0,0 0 0,0 1 0,0-1 0,0 0 0,0 1 0,4 38 0,-1 1 0,-5 60 0,-1-60 0,3 0 0,8 74 0,-7-109 0,-1-1 0,1 0 0,0 0 0,1 1 0,-1-1 0,1 0 0,0 0 0,0 0 0,0 0 0,0 0 0,1-1 0,0 1 0,-1-1 0,1 0 0,0 1 0,1-1 0,-1-1 0,7 6 0,-3-5 0,0 0 0,-1-1 0,1 1 0,1-1 0,-1-1 0,0 1 0,0-1 0,1 0 0,-1-1 0,8 0 0,-11 0 0,0-1 0,0 1 0,0-1 0,0 0 0,0 0 0,0 0 0,-1-1 0,1 1 0,-1-1 0,1 0 0,-1 0 0,1 0 0,-1 0 0,0-1 0,0 1 0,0-1 0,0 0 0,-1 0 0,1 0 0,-1 0 0,0 0 0,1-1 0,-1 1 0,1-5 0,5-9 0,-2 0 0,0 0 0,7-34 0,-12 48 0,14-77 0,-13 57 0,2 0 0,1 0 0,0 0 0,2 1 0,0 0 0,20-38 0,-25 58-1,0-1 1,0 1-1,0-1 0,1 1 0,-1-1 1,1 1-1,-1 0 0,1 0 1,0 1-1,0-1 0,0 0 1,0 1-1,0 0 0,0 0 0,1 0 1,-1 0-1,0 0 0,0 1 1,1-1-1,-1 1 0,1 0 1,-1 0-1,5 1 0,12-2-14,-28 3 15,0 0 0,1 0 0,0 1 0,0 0 0,-1 1 0,2-1 0,-1 1 0,0 1 0,1-1 0,0 1 0,0 0 0,0 1 0,1-1 0,-9 12 0,-2 3 0,1 0 0,2 1 0,-19 35 0,25-40 0,0 1 0,1-1 0,1 1 0,0 1 0,1-1 0,1 1 0,1-1 0,1 1 0,0 0 0,3 30 0,-2-44 0,1 0 0,0-1 0,-1 1 0,1 0 0,1 0 0,-1-1 1,1 1-1,-1-1 0,1 1 0,0-1 0,0 0 0,0 1 0,1-1 0,-1 0 0,6 4 0,-3-3 0,1 0 0,-1 0-1,1-1 1,-1 0 0,1 0-1,0-1 1,0 0 0,12 3-1,6 0 7,1-2 0,0-1 0,47-2 0,-64 0-1,0 0-5,1-1 0,-1 0 0,1 0 0,-1-1 1,0 0-1,0-1 0,0 1 0,0-2 0,0 1 0,-1-1 1,1 0-1,-1 0 0,0-1 0,-1 0 0,1-1 1,-1 1-1,0-1 0,0 0 0,0-1 0,-1 1 0,0-1 1,-1 0-1,1 0 0,-1-1 0,-1 1 0,1-1 0,-1 0 1,-1 0-1,4-17 0,-2 0 0,-2-1 0,0 0 0,-2 0 0,-5-50 0,3 62 0,-1 0 0,0 0 0,-1 0 0,0 1 0,-1 0 0,-1 0 0,0 0 0,-1 0 0,0 1 0,-14-18 0,17 26 0,0-1 0,0 1 0,0 0 0,-1 0 0,1 1 0,-1-1 0,0 1 0,0 0 0,-1 0 0,1 1 0,0 0 0,-1 0 0,0 0 0,1 0 0,-1 1 0,0 0 0,0 0 0,0 1 0,1-1 0,-13 2 0,15-1 0,0 1 0,0 0 0,1-1 0,-1 1 0,0 0 0,0 1 0,1-1 0,-1 0 0,0 1 0,1-1 0,0 1 0,-1 0 0,1 0 0,0 0 0,0 0 0,0 0 0,0 1 0,0-1 0,0 1 0,1-1 0,-1 1 0,1-1 0,0 1 0,0 0 0,0 0 0,0-1 0,0 1 0,0 5 0,-2 9 0,0 1 0,2-1 0,0 30 0,1-38 0,0 5 0,1 0 0,0 1 0,1-1 0,1 0 0,0-1 0,1 1 0,0 0 0,1-1 0,8 17 0,-7-21 0,-1 0 0,1 0 0,0-1 0,1 0 0,0 0 0,1 0 0,-1-1 0,1 0 0,1 0 0,-1-1 0,1 0 0,0-1 0,12 6 0,-13-9 0,0 1 0,1-1 0,-1 0 0,1-1 0,-1 0 0,1 0 0,-1-1 0,10-1 0,-4 1 0,-10 0 0,1-1 0,-1 0 0,1-1 0,-1 1 0,0-1 0,0 1 0,0-1 0,1 0 0,-2-1 0,1 1 0,0-1 0,0 0 0,-1 0 0,0 0 0,1 0 0,-1 0 0,0-1 0,-1 0 0,1 1 0,-1-1 0,1 0 0,2-7 0,5-10 0,0-1 0,12-43 0,-7-2 0,-9 37 0,12-37 0,-16 60 0,1 0 0,0 0 0,0 1 0,0-1 0,1 1 0,0 0 0,0 0 0,1 0 0,0 1 0,9-9 0,-8 11 0,0 0 0,0 0 0,0 1 0,1 0 0,-1 1 0,0-1 0,1 1 0,0 0 0,-1 1 0,1-1 0,-1 1 0,14 2 0,-8-1 0,-18-1 0,1 1 0,-1 0 0,1 0 0,-1 0 0,1 1 0,0 0 0,0 0 0,0 0 0,0 1 0,0 0 0,0 0 0,1 0 0,-1 0 0,1 1 0,0-1 0,0 1 0,0 0 0,1 1 0,-1-1 0,1 1 0,0-1 0,-4 9 0,-1 4 0,0 0 0,0 1 0,2 0 0,0 0 0,-4 27 0,4-9 0,3 0 0,0 62 0,3-89 0,0-4 0,0 0 0,0 0 0,0 0 0,1 0 0,0 0 0,-1 0 0,2 0 0,-1-1 0,1 1 0,0 0 0,0-1 0,0 1 0,0-1 0,1 1 0,0-1 0,0 0 0,0 0 0,0 0 0,1-1 0,-1 1 0,1-1 0,0 0 0,0 0 0,0 0 0,0 0 0,1-1 0,-1 0 0,1 0 0,0 0 0,9 2 0,7-1 0,0 0 0,0-2 0,36-2 0,-35 0 0,-17 1 0,-1 0 0,1-1 0,0 1 0,0-1 0,0 0 0,0-1 0,-1 1 0,1-1 0,0 0 0,-1 0 0,1 0 0,-1 0 0,0-1 0,0 0 0,0 0 0,6-6 0,-6 4 0,0 0 0,0-1 0,-1 1 0,0-1 0,0 1 0,0-1 0,-1 0 0,0 0 0,0 0 0,-1-1 0,1 1 0,0-12 0,-1-1 0,0 0 0,-1-1 0,-1 1 0,-1 0 0,0 0 0,-1 0 0,-2 0 0,0 0 0,-1 1 0,0-1 0,-2 2 0,0-1 0,-1 1 0,0 0 0,-2 1 0,-16-21 0,24 33 0,0 0 0,0 1 0,-1-1 0,1 1 0,-1 0 0,0 0 0,0 0 0,0 0 0,0 0 0,0 1 0,0 0 0,-1 0 0,1 0 0,-1 1 0,0-1 0,1 1 0,-1 0 0,0 0 0,0 1 0,0-1 0,-8 1 0,11 1 0,0-1 0,0 0 0,0 1 0,0-1 0,0 1 0,0-1 0,-1 1 0,1 0 0,1 0 0,-1 0 0,0 0 0,0 0 0,0 1 0,0-1 0,1 0 0,-1 1 0,1 0 0,-3 2 0,1 1 0,0 0 0,0 0 0,1 0 0,-1 0 0,1 0 0,0 0 0,-1 8 0,-1 9 0,1 0 0,0 41 0,3-57 0,0 8 0,-1 11 0,1 0 0,6 42 0,-4-58 0,-1-1 0,2 0 0,-1 0 0,1 0 0,1-1 0,-1 1 0,1-1 0,1 0 0,-1 0 0,1 0 0,0 0 0,7 6 0,-6-7 0,1-1 0,0 1 0,0-1 0,1 0 0,-1 0 0,1-1 0,0 0 0,0-1 0,1 1 0,-1-2 0,1 1 0,-1-1 0,1 0 0,0-1 0,0 0 0,0-1 0,-1 1 0,1-2 0,0 1 0,16-4 0,-19 2 0,0 0 0,0-1 0,0 1 0,0-1 0,0 0 0,-1-1 0,0 1 0,0-1 0,0 0 0,0-1 0,0 1 0,-1-1 0,0 0 0,0 0 0,0 0 0,0 0 0,-1-1 0,4-9 0,6-11 0,-2-1 0,13-45 0,-24 71 0,23-85 0,-17 55 0,2 0 0,2 0 0,0 2 0,16-32 0,-24 58 0,0 0 0,0 0 0,0 0 0,0 0 0,1 0 0,-1 0 0,1 1 0,0-1 0,-1 1 0,1 0 0,0 0 0,0 0 0,6-2 0,-7 3 0,0 0 0,0 1 0,0 0 0,-1-1 0,1 1 0,0 0 0,0 0 0,0 0 0,0 0 0,-1 1 0,1-1 0,0 0 0,0 1 0,0-1 0,-1 1 0,1 0 0,0 0 0,-1-1 0,1 1 0,-1 0 0,1 0 0,-1 0 0,1 1 0,-1-1 0,0 0 0,1 1 0,-1-1 0,0 0 0,0 1 0,1 1 0,8 13 0,0 1 0,-1 0 0,-1 0 0,-1 1 0,6 20 0,20 99 0,-28-104 0,-1 1 0,-1-1 0,-4 67 0,1-97 0,0 0 0,-1 0 0,1 0 0,-1 0 0,0 0 0,0 0 0,0 0 0,0 0 0,-1 0 0,1 0 0,-1-1 0,1 1 0,-1 0 0,0-1 0,0 0 0,0 1 0,-1-1 0,1 0 0,0 0 0,-1 0 0,1 0 0,-1-1 0,0 1 0,-4 1 0,0 0 0,-1-1 0,0 0 0,0 0 0,-1-1 0,1 0 0,0 0 0,0-1 0,-10-1 0,14 1 0,0-1 0,0-1 0,0 1 0,0-1 0,0 1 0,0-1 0,0 0 0,0 0 0,1-1 0,-1 1 0,1-1 0,0 0 0,-1 0 0,1 0 0,1 0 0,-1-1 0,0 1 0,1-1 0,0 1 0,0-1 0,0 0 0,-3-8 0,-2-5 0,0 0 0,2-1 0,0 0 0,-3-19 0,4-17 0,4 53 0,1 1 0,-1 0 0,0-1 0,0 1 0,0 0 0,0-1 0,1 1 0,-1 0 0,0 0 0,0-1 0,0 1 0,1 0 0,-1-1 0,0 1 0,1 0 0,-1 0 0,0 0 0,0-1 0,1 1 0,-1 0 0,0 0 0,1 0 0,-1 0 0,1 0 0,-1 0 0,0-1 0,1 1 0,-1 0 0,0 0 0,1 0 0,-1 0 0,0 0 0,1 0 0,-1 1 0,1-1 0,-1 0 0,0 0 0,1 0 0,-1 0 0,0 0 0,1 0 0,-1 1 0,0-1 0,1 0 0,-1 0 0,0 0 0,0 1 0,1-1 0,-1 0 0,0 1 0,0-1 0,1 0 0,-1 0 0,0 1 0,0 0 0,1-1 0,49 39 0,-39-29 0,-1-1 0,1 0 0,1-1 0,0-1 0,0 1 0,0-2 0,1 0 0,24 8 0,-15-10 0,0-1 0,1-2 0,43-1 0,-23-1 0,-36 1 0,0 0 0,0-1 0,1 0 0,-2 0 0,1-1 0,0 1 0,0-2 0,0 1 0,-1-1 0,1 0 0,-1 0 0,0 0 0,0-1 0,0 0 0,0-1 0,-1 1 0,0-1 0,0 0 0,5-6 0,-3 2 0,-1-1 0,0 1 0,-1-1 0,-1 0 0,1 0 0,-1 0 0,-1 0 0,0-1 0,0 0 0,-1 0 0,1-20 0,-2 20 0,1-21 0,-1 0 0,-5-44 0,4 68 0,-1 1 0,0-1 0,-1 0 0,0 1 0,0 0 0,-1-1 0,0 1 0,0 0 0,0 0 0,-1 1 0,0-1 0,-1 1 0,1 0 0,-1 0 0,-10-9 0,13 13 0,0 0 0,0 1 0,0-1 0,-1 1 0,1-1 0,-1 1 0,1 0 0,-1 0 0,1 0 0,-1 0 0,0 0 0,1 1 0,-1-1 0,-4 1 0,5 0 0,1 0 0,-1 0 0,1 1 0,-1-1 0,0 1 0,1-1 0,-1 1 0,1 0 0,-1 0 0,1-1 0,-1 1 0,1 0 0,0 0 0,-1 0 0,1 1 0,0-1 0,0 0 0,-1 2 0,-2 3 0,0 0 0,1 1 0,0-1 0,1 1 0,-1 0 0,1 0 0,1 0 0,-1 0 0,0 12 0,-2 21 0,1-1 0,5 71 0,-1-95 0,1 0 0,1 0 0,0 0 0,1 0 0,1-1 0,0 0 0,1 0 0,0 0 0,1 0 0,13 18 0,-16-27 0,1 0 0,-1 0 0,1 0 0,0 0 0,0-1 0,1 0 0,0 0 0,-1 0 0,1-1 0,0 0 0,1 0 0,-1 0 0,0-1 0,1 0 0,8 1 0,5 0 0,0-1 0,1-1 0,34-3 0,-52 2 0,0 0 0,0-1 0,0 0 0,0 1 0,-1-1 0,1 0 0,0-1 0,0 1 0,-1 0 0,1-1 0,-1 1 0,1-1 0,-1 0 0,0 0 0,0 0 0,0 0 0,0 0 0,0 0 0,0-1 0,0 1 0,-1 0 0,1-1 0,-1 0 0,0 1 0,0-1 0,2-4 0,1-9 0,0 0 0,-1 0 0,3-30 0,-2 11 0,1 4 0,2-18 0,2 0 0,2 1 0,28-78 0,-39 126 0,0 0 0,0 0 0,1 1 0,-1-1 0,0 0 0,0 0 0,0 1 0,0-1 0,0 0 0,0 0 0,1 0 0,-1 1 0,0-1 0,0 0 0,0 0 0,1 0 0,-1 0 0,0 1 0,0-1 0,0 0 0,1 0 0,-1 0 0,0 0 0,0 0 0,1 0 0,-1 0 0,0 0 0,0 0 0,1 0 0,-1 0 0,0 0 0,0 0 0,1 0 0,-1 0 0,0 0 0,0 0 0,1 0 0,-1 0 0,0 0 0,0 0 0,1 0 0,-1 0 0,0 0 0,0-1 0,0 1 0,1 0 0,-1 0 0,0 0 0,0 0 0,0-1 0,1 1 0,-1 0 0,0 0 0,0 0 0,0-1 0,0 1 0,0 0 0,0 0 0,1-1 0,-1 1 0,0 0 0,0 0 0,0-1 0,0 1 0,0 0 0,14 83 0,-4 1 0,-1 152 0,-10-234 0,1-2 0,0 1 0,0 0 0,-1-1 0,1 1 0,0 0 0,0-1 0,0 1 0,0 0 0,0-1 0,0 1 0,0-1 0,0 1 0,1 0 0,-1-1 0,0 1 0,0 0 0,0-1 0,1 1 0,-1-1 0,0 1 0,1 0 0,-1-1 0,0 1 0,1 0 0,0-1 0,-1 0 0,0 0 0,1 0 0,-1 1 0,0-1 0,1 0 0,-1 0 0,0 0 0,1 0 0,-1 0 0,1 0 0,-1 0 0,0 0 0,1 0 0,-1 0 0,0 0 0,1 0 0,-1 0 0,1 0 0,-1 0 0,0 0 0,1 0 0,-1 0 0,0-1 0,1 1 0,-1 0 0,0 0 0,1 0 0,-1-1 0,0 1 0,1 0 0,-1 0 0,0-1 0,0 1 0,1 0 0,-1-1 0,11-15 0,25-49 0,33-87 0,-45 93 0,2 2 0,54-86 0,-66 126 0,-14 17 0,0 0 0,0 0 0,-1 1 0,1-1 0,0 0 0,0 0 0,0 0 0,0 0 0,0 1 0,0-1 0,0 0 0,0 0 0,0 0 0,0 0 0,0 1 0,0-1 0,0 0 0,0 0 0,0 0 0,0 0 0,0 0 0,1 1 0,-1-1 0,0 0 0,0 0 0,0 0 0,0 0 0,0 0 0,0 0 0,0 1 0,0-1 0,1 0 0,-1 0 0,0 0 0,0 0 0,0 0 0,0 0 0,0 0 0,0 0 0,1 0 0,-1 0 0,0 1 0,0-1 0,0 0 0,0 0 0,1 0 0,-1 0 0,0 0 0,0 0 0,0 0 0,0 0 0,1 0 0,-1 0 0,0-1 0,0 1 0,0 0 0,0 0 0,0 0 0,1 0 0,-1 0 0,0 0 0,0 0 0,0 0 0,0 0 0,0 0 0,0 0 0,1-1 0,2 53 0,-4 75 0,0-43 0,0-51 0,1 4 0,7 67 0,-6-94 0,1-1 0,0 0 0,0 1 0,1-1 0,0 0 0,1 0 0,0-1 0,1 1 0,-1-1 0,2 0 0,-1 0 0,8 8 0,-12-15 1,0 0 0,0 0-1,0 0 1,0 0 0,0-1 0,1 1-1,-1 0 1,0-1 0,0 1 0,1-1 0,-1 1-1,0-1 1,1 1 0,-1-1 0,0 0-1,1 0 1,-1 0 0,0 0 0,1 0-1,-1 0 1,1 0 0,-1 0 0,0 0 0,1-1-1,-1 1 1,0-1 0,1 1 0,-1-1-1,2 0 1,0-1-45,0 0-1,0 0 0,-1 0 0,1 0 1,0 0-1,-1-1 0,1 1 0,-1-1 1,4-5-1,13-26-1884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39:42.42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93 32623,'2'-5'5,"0"1"1,1 0-1,-1 0 0,1 0 1,0 0-1,0 0 0,1 1 1,-1-1-1,1 1 0,0 0 1,-1 0-1,1 0 0,1 1 1,-1-1-1,0 1 0,1 0 1,-1 0-1,1 1 0,-1-1 1,1 1-1,0 0 0,-1 0 1,1 1-1,0-1 0,0 1 1,7 1-1,-9-1-5,-1 0 0,0 1 0,0-1 0,0 1 0,0 0 0,0 0 0,0-1 0,0 1 0,0 0 0,0 1 0,-1-1 0,1 0 0,0 0 0,-1 1 0,1-1 0,-1 1 0,1 0 0,-1-1 0,0 1 0,0 0 0,1 0 0,-1 0 0,-1 0 0,1-1 0,0 1 0,1 4 0,2 6 0,-1 1 0,0-1 0,1 16 0,-3-23 0,4 51 0,-3 98 0,-3-80 0,1-73 0,0-1 0,0 0 0,1 0 0,-1 1 0,0-1 0,0 0 0,0 0 0,1 0 0,-1 1 0,0-1 0,0 0 0,1 0 0,-1 0 0,0 1 0,0-1 0,1 0 0,-1 0 0,0 0 0,1 0 0,-1 0 0,0 0 0,0 0 0,1 0 0,-1 0 0,0 0 0,1 0 0,-1 0 0,0 0 0,1 0 0,-1 0 0,0 0 0,0 0 0,1 0 0,-1 0 0,0 0 0,1 0 0,12-4 0,-9 1 0,1 0 0,-1 0 0,0 0 0,0 0 0,0-1 0,-1 0 0,1 0 0,-1 0 0,3-5 0,26-46 0,-22 37 0,38-76 0,-20 38 0,65-99 0,-93 155 0,0 0 0,0 0 0,0 0 0,0 0 0,0 0 0,0 0 0,0 0 0,0 0 0,0 0 0,0 0 0,0-1 0,0 1 0,0 0 0,1 0 0,-1 0 0,0 0 0,0 0 0,0 0 0,0 0 0,0 0 0,0 0 0,0 0 0,0 0 0,0 0 0,1 0 0,-1 0 0,0 0 0,0 0 0,0 0 0,0 0 0,0 0 0,0 0 0,0 0 0,0 0 0,0 0 0,1 0 0,-1 0 0,0 0 0,0 0 0,0 0 0,0 0 0,0 0 0,0 0 0,0 0 0,0 0 0,0 0 0,1 0 0,-1 1 0,0-1 0,0 0 0,0 0 0,0 0 0,0 0 0,0 0 0,0 0 0,0 0 0,0 0 0,0 0 0,0 1 0,0-1 0,0 0 0,0 0 0,0 0 0,0 0 0,0 0 0,2 13 0,-1 22 0,-1-30 0,2 96 0,-6 135 0,2-215 24,-1-1 0,-10 35 0,-2-16-5696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0:17.43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32223,'27'996'544,"-15"-814"-1235,-9-225-1739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0:18.60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369 10 32351,'9'-10'218,"-6"13"-65,-8 24-108,-6-2-45,0-1 0,-2-1 0,0 0 0,-2 0 0,0-2 0,-25 27 0,-9 5 0,-61 50 0,67-67 0,0 1 0,31-26 0,12-11 0,0 0 0,0 0 0,0 0 0,0 0 0,0 0 0,0 0 0,0 0 0,0 0 0,0 0 0,0 0 0,0 0 0,0 1 0,0-1 0,0 0 0,1 0 0,-1 0 0,0 0 0,0 0 0,0 0 0,0 0 0,0 0 0,0 0 0,14-9 0,1 1 0,0 0 0,1 1 0,0 0 0,0 1 0,0 1 0,1 1 0,0 1 0,0 0 0,27-1 0,-41 4 0,-1 0 0,1 0 0,-1 1 0,1-1 0,0 1 0,-1-1 0,1 1 0,-1 0 0,0 0 0,1 0 0,-1 0 0,0 1 0,1-1 0,-1 1 0,0-1 0,0 1 0,2 2 0,-1 0 0,1 0 0,-1 0 0,-1 1 0,1-1 0,-1 1 0,1-1 0,-1 1 0,1 6 0,2 8 0,-1 0 0,-1 0 0,1 33 0,-4-50 0,1 21-4,0 0 1,2 1-1,1-1 0,8 28 1,-10-44 2,0-1 0,0 0 1,1 0-1,0 0 0,1 0 0,-1-1 1,1 1-1,0-1 0,0 0 1,1 0-1,-1-1 0,1 1 1,0-1-1,1 0 0,-1 0 1,1-1-1,-1 1 0,1-1 1,13 4-1,-7-3 1,0-1 0,0 0 0,0 0 0,0-2 0,1 0 0,-1 0 0,1-1 0,-1 0 0,1-1 0,17-4 0,-21 3 0,-1 0 0,0-1 0,0 1 0,0-2 0,0 1 0,0-1 0,0-1 0,-1 1 0,0-1 0,0 0 0,0-1 0,-1 0 0,0 0 0,0 0 0,9-13 0,-7 5 0,0 0 0,-1-1 0,-1 0 0,0 0 0,-1 0 0,0-1 0,-1 0 0,2-28 0,-1-9 0,-5-70 0,-1 62 0,2 57 0,-1 1 0,0-1 0,0 1 0,-1-1 0,1 1 0,-1 0 0,1-1 0,-1 1 0,0 0 0,-1 0 0,1-1 0,0 1 0,-1 0 0,0 0 0,1 0 0,-1 1 0,-1-1 0,-2-3 0,2 4 0,0 0 0,0 0 0,0 1 0,-1 0 0,1 0 0,0 0 0,0 0 0,-1 0 0,1 0 0,0 1 0,-1 0 0,1 0 0,-1 0 0,1 0 0,-1 0 0,1 1 0,0-1 0,-7 3 0,8-2 0,-1-1 0,1 1 0,-1 0 0,1 1 0,0-1 0,-1 0 0,1 1 0,0-1 0,0 1 0,0-1 0,0 1 0,0 0 0,0 0 0,1 0 0,-3 3 0,1 1 0,-1 0 0,1 0 0,0 0 0,1 0 0,-4 12 0,2 1 0,0 1 0,1 0 0,0 22 0,2-15 0,3 38 0,-1-56 0,0 0 0,1 0 0,0 0 0,1 0 0,0 0 0,0 0 0,9 14 0,-6-13 0,0-1 0,0 0 0,1 0 0,0 0 0,1-1 0,0 0 0,0 0 0,1-1 0,0 0 0,0-1 0,21 11 0,-16-11 0,0 0 0,1-2 0,0 0 0,0 0 0,0-2 0,0 1 0,0-2 0,21 0 0,-30-1 0,0-1 0,0 1 0,0-1 0,-1 0-1,1 0 1,0 0 0,0-1 0,-1 0 0,1-1 0,-1 1 0,1-1 0,-1 0-1,0 0 1,0 0 0,8-8 0,-7 4 1,0 0-1,0 0 1,0-1-1,-1 1 0,0-1 1,-1-1-1,0 1 1,0-1-1,3-10 1,1-10 4,-2-1 0,0 0-1,-3 0 1,0 0 0,-2-34 0,0 32-5,1 23 0,-2 0 0,0 1 0,0-1 0,0 0 0,-1 0 0,0 1 0,-5-17 0,6 24 0,0 1 0,0 0 0,0 0 0,0 0 0,0 0 0,0-1 0,0 1 0,0 0 0,0 0 0,0 0 0,0-1 0,0 1 0,0 0 0,0 0 0,0 0 0,0 0 0,0-1 0,0 1 0,0 0 0,-1 0 0,1 0 0,0 0 0,0 0 0,0-1 0,0 1 0,0 0 0,0 0 0,0 0 0,-1 0 0,1 0 0,0 0 0,0-1 0,0 1 0,0 0 0,-1 0 0,1 0 0,0 0 0,0 0 0,0 0 0,0 0 0,-1 0 0,1 0 0,0 0 0,0 0 0,0 0 0,0 0 0,-1 0 0,1 0 0,0 0 0,0 0 0,0 0 0,-1 0 0,1 0 0,0 0 0,0 0 0,0 1 0,0-1 0,0 0 0,-1 0 0,1 0 0,0 0 0,0 0 0,0 0 0,0 0 0,0 1 0,0-1 0,-1 0 0,-2 17 0,3-4 0,-3 48 0,6 65 0,-1-107 0,0 0 0,1 0 0,1-1 0,1 1 0,1-1 0,0 0 0,1-1 0,10 18 0,-13-28 0,0-1 0,0 0-1,0 0 1,1 0 0,0-1 0,0 1 0,1-1-1,-1-1 1,1 1 0,0-1 0,1 0 0,-1 0-1,1 0 1,-1-1 0,1 0 0,0-1 0,0 0-1,0 0 1,0 0 0,1-1 0,-1 0-1,1 0 1,-1 0 0,0-1 0,13-2 0,-16 1 0,0 0 0,1 0 0,-1 0 1,0-1-1,0 0 0,0 1 1,0-2-1,0 1 0,0 0 0,-1-1 1,1 0-1,-1 0 0,1 0 0,-1 0 1,0 0-1,-1-1 0,1 1 0,0-1 1,-1 0-1,0 0 0,3-6 0,3-7 0,0-1 0,-2-1 0,8-32 0,-4 7 0,-3-1 0,2-48 0,-5-100 0,-5 148 0,0 62 0,-1 1 0,-8 33 0,1-7 0,-12 118 0,1 267 0,10-108 0,10-319 0,-17 166 0,14-150 0,-1 0 0,0-1 0,-2 1 0,0-1 0,-1 0 0,-17 32 0,19-43 0,1-1 0,-1 1 0,0-1 0,-1 1 0,1-1 0,-1-1 0,0 1 0,0-1 0,0 0 0,-1-1 0,-12 6 0,16-8 0,0 0 0,0 0 0,0 0 0,0 0 0,0 0 0,-1-1 0,1 1 0,0-1 0,0 0 0,-1 0 0,1 0 0,0-1 0,0 1 0,-1-1 0,1 1 0,0-1 0,0 0 0,0 0 0,0-1 0,0 1 0,0-1 0,0 1 0,1-1 0,-1 0 0,0 0 0,1 0 0,0 0 0,-1-1 0,-3-4 0,0-3 0,0-1 0,1 1 0,0-1 0,1 0 0,0 0 0,0-1 0,2 1 0,-3-17 0,-6-101 0,10 87 0,8-78 0,-4 99 0,1 0 0,1 0 0,0 0 0,2 0 0,14-30 0,-2 16 0,1 1 0,1 1 0,38-45 0,-40 56 0,0 2 0,1 0 0,1 2 0,1 0 0,40-25 0,-50 37-4,0 0 0,0 1 0,1 1 1,0 0-1,25-4 0,0 0-437,-15 3-1112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0:22.5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7 444 32431,'0'-71'336,"-5"322"-336,3 179 0,3-413 0,-2-7 0,2 0 0,-1 0 0,1 0 0,0-1 0,1 1 0,0-1 0,1 1 0,5 12 0,-5-43 0,-3-684 0,1 716 0,0 1 0,1-1 0,0 1 0,1-1 0,0 0 0,6 15 0,35 67 0,-21-46 0,8 23 0,-17-35 0,1-1 0,33 53 0,-48-86 0,1-1 0,-1 1 0,0-1 0,1 1 0,-1-1 0,1 1 0,-1-1 0,1 0 0,-1 1 0,1-1 0,-1 1 0,1-1 0,-1 0 0,1 0 0,-1 1 0,1-1 0,0 0 0,-1 0 0,1 0 0,-1 1 0,1-1 0,0 0 0,-1 0 0,1 0 0,-1 0 0,1 0 0,0 0 0,-1 0 0,1-1 0,0 1 0,-1 0 0,1 0 0,-1 0 0,1-1 0,-1 1 0,1 0 0,0 0 0,-1-1 0,1 1 0,-1-1 0,1 1 0,-1 0 0,0-1 0,1 0 0,17-24 0,-1-18 0,-1 0 0,-3-2 0,16-89 0,-21 88 0,2 0 0,2 1 0,32-81 0,-43 125 0,1-3 0,-1 0 0,1 0 0,0 0 0,1 0 0,-1 0 0,1 1 0,-1-1 0,1 1 0,0 0 0,5-5 0,-5 8 0,-2 6 0,9 174 0,0 21 0,-7-176 0,2 1 0,0-2 0,1 1 0,2-1 0,18 42 0,-22-58 0,0 0 0,0-1 0,1 0 0,0 0 0,0 0 0,0 0 0,1-1 0,0 0 0,0 0 0,1-1 0,0 1 0,0-1 0,0-1 0,0 1 0,1-1 0,0-1 0,0 1 0,0-2 0,0 1 0,0-1 0,1 0 0,-1 0 0,1-1 0,-1 0 0,1-1 0,-1 0 0,1 0 0,-1-1 0,12-2 0,-11 1 0,-1 0 0,-1 0 0,1 0 0,0-1 0,0-1 0,-1 1 0,0-1 0,0 0 0,0-1 0,0 1 0,-1-2 0,1 1 0,-1 0 0,-1-1 0,1 0 0,-1-1 0,0 1 0,-1-1 0,8-13 0,-5 5 0,0-1 0,0 0 0,-2 0 0,0 0 0,-1-1 0,0 0 0,-2 0 0,2-26 0,-4 28 0,2-6 0,-2 0 0,0 0 0,-2 1 0,-7-40 0,8 55 0,0 1 0,0 0 0,-1 0 0,1 0 0,-1 0 0,0 0 0,0 0 0,0 1 0,-1-1 0,0 1 0,1-1 0,-1 1 0,0 0 0,0 0 0,-1 0 0,1 1 0,-1-1 0,1 1 0,-1-1 0,0 1 0,0 1 0,0-1 0,0 0 0,0 1 0,0 0 0,0 0 0,-1 0 0,1 1 0,0-1 0,-5 1 0,3 0 0,1 0 0,0 0 0,0 0 0,0 1 0,0 0 0,0 0 0,0 1 0,0-1 0,0 1 0,0 0 0,0 0 0,1 1 0,-1-1 0,1 1 0,0 0 0,-6 5 0,4-2 0,1 0 0,0 0 0,1 0 0,-1 1 0,1 0 0,0 0 0,1 0 0,-1 0 0,-3 14 0,0 7 0,2 1 0,0 1 0,2-1 0,1 51 0,2-70 0,1 0 0,-1 0 0,2 0 0,-1 0 0,1 0 0,1-1 0,0 1 0,0-1 0,1 1 0,7 13 0,-7-18 0,-1 0 0,1 0 0,0-1 0,0 1 0,0-1 0,1 0 0,-1 0 0,1-1 0,0 1 0,0-1 0,0 0 0,1 0 0,-1-1 0,1 1 0,0-1 0,-1-1 0,1 1 0,11 1 0,-8-2 0,0 0 0,0 0 0,1-1 0,-1 0 0,0-1 0,0 1 0,16-5 0,-21 4 0,0-1 0,0 0 0,1 0 0,-1 0 0,0 0 0,-1 0 0,1-1 0,0 0 0,-1 0 0,1 0 0,-1 0 0,0 0 0,0-1 0,0 0 0,-1 1 0,1-1 0,2-5 0,2-8 0,0-1 0,-1 1 0,-1-1 0,-1 0 0,-1-1 0,0 1 0,0-22 0,-5-129 0,2 167 0,0 1 0,0-1 0,0 0 0,0 0 0,0 1 0,-1-1 0,1 0 0,0 1 0,-1-1 0,0 0 0,1 1 0,-1-1 0,0 0 0,0 1 0,0-1 0,0 1 0,0 0 0,0-1 0,0 1 0,0 0 0,-1 0 0,1-1 0,0 1 0,-1 0 0,1 0 0,-1 1 0,1-1 0,-3-1 0,2 2 0,0 0 0,1 0 0,-1 1 0,0-1 0,0 0 0,1 1 0,-1-1 0,1 1 0,-1 0 0,0-1 0,1 1 0,-1 0 0,1 0 0,-1 0 0,1 0 0,0 0 0,-1 1 0,1-1 0,0 0 0,0 0 0,0 1 0,0-1 0,0 1 0,0-1 0,0 1 0,1-1 0,-1 1 0,0 3 0,-5 14 0,1 0-1,0 0 1,2 1-1,1 0 1,0 0 0,1-1-1,2 23 1,-1-27-2,0-4-1,1 1 1,0-1 0,1 1 0,0-1 0,0 0 0,1 0-1,1 0 1,0 0 0,0 0 0,1-1 0,0 0-1,1 0 1,0 0 0,1-1 0,0 0 0,0 0-1,1 0 1,0-1 0,1-1 0,-1 1 0,2-1-1,-1-1 1,1 0 0,0 0 0,0-1 0,0 0-1,20 6 1,-21-9 5,1 0 0,-1-1-1,1 0 1,0 0 0,10-1-1,-18 0-2,0-1 1,0 1-1,0-1 0,-1 1 0,1-1 0,0 1 0,0-1 0,-1 0 0,1 0 1,-1 0-1,1 0 0,-1 0 0,1 0 0,-1 0 0,1-1 0,-1 1 0,0 0 0,0-1 1,0 1-1,0-1 0,0 1 0,0-1 0,0 0 0,0 1 0,-1-1 0,1 0 1,0-2-1,2-6-1,-1 0 1,0 0 0,0-18 0,-2 26 0,3-245 28,-4 138-13,2 101-9,2 12-7,-2-2 1,20 42 0,-1 0 0,-3 1 0,-1 0 0,-3 2 0,-1-1 0,-3 2 0,-2-1 0,3 80 0,-10-127 0,0 0 0,0 1 0,0-1 0,0 0 0,1 0 0,-1 1 0,0-1 0,0 0 0,0 0 0,1 1 0,-1-1 0,0 0 0,0 0 0,1 0 0,-1 0 0,0 1 0,1-1 0,-1 0 0,0 0 0,0 0 0,1 0 0,-1 0 0,0 0 0,1 0 0,-1 0 0,0 0 0,1 0 0,-1 0 0,0 0 0,1 0 0,-1 0 0,0 0 0,0 0 0,1 0 0,-1 0 0,0 0 0,1-1 0,-1 1 0,0 0 0,0 0 0,1 0 0,-1 0 0,0-1 0,0 1 0,1 0 0,-1 0 0,0-1 0,0 1 0,0 0 0,1 0 0,-1-1 0,0 1 0,0 0 0,0 0 0,0-1 0,0 1 0,0 0 0,0-1 0,10-19 0,-2 0 0,0 0 0,8-41 0,-5 22 0,13-50 0,-8 27 0,30-78 0,-27 104 0,-18 34 0,0 1 0,0 0 0,1-1 0,-1 1 0,0 0 0,1 0 0,-1 0 0,1 0 0,-1 0 0,1 0 0,-1 0 0,1 1 0,0-1 0,-1 0 0,1 1 0,0 0 0,0-1 0,-1 1 0,4 0 0,-3 0 0,-1 1 0,1-1 0,-1 1 0,0-1 0,1 1 0,-1 0 0,0-1 0,0 1 0,1 0 0,-1 0 0,0 0 0,0 0 0,0 0 0,0 0 0,0 1 0,0-1 0,0 0 0,-1 0 0,1 1 0,0-1 0,-1 0 0,1 1 0,-1-1 0,1 1 0,-1-1 0,0 1 0,1 1 0,7 52 0,-7-43 0,6 119 0,-5-76 0,10 64 0,-11-113 0,0 1 0,1-1 0,0 0 0,0 0 0,1 0 0,0 0 0,0 0 0,0 0 0,1-1 0,0 0 0,0 0 0,0 0 0,0 0 0,1 0 0,0-1 0,0 0 0,0 0 0,0 0 0,1-1 0,0 0 0,0 0 0,10 4 0,-7-4 0,1 0 0,0-1 0,0 0 0,0 0 0,0-1 0,0-1 0,0 0 0,0 0 0,0-1 0,0 0 0,0-1 0,0 0 0,-1 0 0,13-5 0,-14 4 0,0-1 0,0 0 0,-1-1 0,1 1 0,-1-1 0,0-1 0,0 1 0,-1-1 0,0 0 0,11-14 0,-9 9 0,-1-1 0,0 0 0,-1 0 0,0 0 0,-1-1 0,6-19 0,-4 1 0,-2 0 0,0 0 0,-2-1 0,-2 0 0,-2-40 0,0 61 0,0 1 0,-1-1 0,0 1 0,0 0 0,-1 0 0,0 0 0,-1 0 0,0 0 0,-1 1 0,-9-15 0,11 20 0,1 0 0,-1 1 0,0-1 0,0 1 0,-1 0 0,1 0 0,-1 0 0,0 0 0,1 1 0,-1 0 0,0-1 0,-1 1 0,1 1 0,0-1 0,0 1 0,-1-1 0,1 1 0,-1 1 0,1-1 0,-1 0 0,0 1 0,1 0 0,-1 0 0,1 1 0,-1-1 0,-7 3 0,8-2 0,1 0 0,-1 1 0,1-1 0,-1 1 0,1 0 0,0 0 0,0 0 0,0 1 0,0-1 0,0 1 0,0 0 0,1-1 0,-1 1 0,1 0 0,0 1 0,0-1 0,0 0 0,0 1 0,1-1 0,-1 1 0,1-1 0,0 1 0,0-1 0,-1 7 0,-1 10 0,0 0 0,2 0 0,0 29 0,1-35 0,1 5 0,0-1 0,1 1 0,0-1 0,2 0 0,0 0 0,10 25 0,-12-36 0,1 0 0,0 0 0,0 0 0,1 0 0,0-1 0,0 0 0,1 0 0,0 0 0,0 0 0,0-1 0,1 0 0,-1 0 0,1 0 0,1-1 0,-1 1 0,0-2 0,1 1 0,11 4 0,-15-7 0,1 0 0,-1 0 0,1 0 0,-1 0 0,1-1 0,-1 1 0,1-1 0,0 0 0,-1 0 0,1 0 0,-1-1 0,1 1 0,-1-1 0,1 0 0,-1 0 0,1 0 0,-1 0 0,6-3 0,-6 1 0,0 1 0,0-1 0,0 0 0,0 0 0,0-1 0,-1 1 0,1 0 0,-1-1 0,0 1 0,0-1 0,0 0 0,0 0 0,1-6 0,2-12 0,-1 1 0,-1-1 0,-1 1 0,-1-42 0,-1 50 0,1-26 0,0 28 0,0 0 0,0 0 0,-1 0 0,-1 0 0,0 0 0,-1 0 0,0 0 0,-6-18 0,8 28 0,-1 0 0,1 0 0,-1 0 0,0 0 0,0 0 0,1 0 0,-1 0 0,0 1 0,0-1 0,0 0 0,0 0 0,0 1 0,0-1 0,0 1 0,-3-2 0,4 2 0,-1 0 0,1 0 0,-1 0 0,1 0 0,-1 0 0,1 0 0,-1 0 0,0 0 0,1 0 0,-1 1 0,1-1 0,-1 0 0,1 0 0,-1 1 0,1-1 0,-1 0 0,1 0 0,-1 1 0,1-1 0,-1 0 0,1 1 0,0-1 0,-1 1 0,1-1 0,-1 1 0,1-1 0,0 1 0,0-1 0,-1 1 0,1-1 0,0 1 0,0-1 0,0 1 0,-1-1 0,1 1 0,0-1 0,0 1 0,0-1 0,0 1 0,0 1 0,-3 18 0,1 0 1,0 0-1,2 1 0,3 37 1,-2-45-5,1 0 1,1 1 0,0-1 0,1 0 0,1 0 0,0-1 0,0 1-1,13 19 1,-11-21 2,2-1 1,-1 0-1,2 0 0,-1-1 0,1 0 0,19 13 1,-24-19 0,0 1 0,0-1 0,0-1 0,0 1 0,0-1 0,0 0 0,1 0 0,-1-1 0,1 1 0,-1-1 0,1 0 0,0-1 0,-1 0 0,1 1 0,0-2 0,-1 1 0,1-1 0,7-1 0,-10 1 0,-1-1 0,0 1 1,0 0-1,1-1 0,-1 1 0,0-1 0,0 0 0,-1 0 1,1 0-1,0 0 0,-1 0 0,1 0 0,-1 0 0,1 0 1,-1-1-1,0 1 0,1-4 0,14-48 17,-12 38-10,25-110-21,-16 63 8,38-112-1,-49 171 7,0-1 0,0 1 0,0 0 0,1-1 0,-1 1 0,1 0 0,0 1 0,1-1 0,-1 0 0,0 1 0,9-6 0,-11 8 0,1 0 0,0 0 0,-1 0 0,1 1 0,0-1 0,0 1 0,0-1 0,0 1 0,0 0 0,0-1 0,-1 1 0,1 0 0,0 0 0,0 1 0,0-1 0,0 0 0,0 0 0,0 1 0,0 0 0,-1-1 0,1 1 0,0 0 0,0 0 0,-1 0 0,1 0 0,0 0 0,-1 0 0,1 0 0,-1 0 0,0 1 0,1-1 0,-1 1 0,1 1 0,5 6 0,0 0 0,-1 1 0,0-1 0,-1 1 0,8 20 0,-52-43 32,34 11-32,-1 1 0,1 0 0,0 0 0,0 0 0,0 1 0,-1 0 0,1 0 0,0 0 0,0 0 0,-1 1 0,1 0 0,0 0 0,0 1 0,0-1 0,0 1 0,0 0 0,0 0 0,1 1 0,-1-1 0,0 1 0,1 0 0,0 0 0,0 1 0,0-1 0,0 1 0,1 0 0,-1 0 0,1 0 0,-4 8 0,1-1-3,0 0 1,1 1-1,1-1 0,0 1 0,0 0 1,1 1-1,-1 13 0,1 5-2,2 54 0,1-80 5,0 0 0,1 0 0,0-1 0,0 1 0,0 0 0,0 0 0,1 0 0,-1-1 0,1 1 0,0-1 0,1 1 0,-1-1 0,1 0 0,0 0 0,0 0 0,0 0 0,0-1 0,5 5 0,-2-5 0,-1 1 0,0-1 0,1 0 0,0 0 0,0 0 0,0-1 0,0 0 0,0 0 0,0-1 0,1 1 0,-1-1 0,1-1 0,10 1 0,-12-1 1,0 0 0,0 0 0,0-1-1,-1 0 1,1 1 0,0-2 0,0 1 0,-1 0 0,1-1 0,-1 0-1,1 0 1,-1 0 0,0-1 0,7-4 0,-7 2 1,1 0-1,-1 0 1,0 0 0,0 0 0,0-1-1,-1 0 1,0 0 0,0 0 0,0 0-1,2-10 1,2-11-2,-1-1 0,-1-1 0,1-48 0,-4-61 0,-2 123 0,-13 328 0,-1-15 0,16-80 0,-7 168 0,4-373 0,0-1 0,-1 0 0,0 0 0,-1 0 0,-1 0 0,0-1 0,0 1 0,-1-1 0,-1 0 0,1 0 0,-2-1 0,-9 13 0,9-15 0,0 0 0,-1 0 0,-1-1 0,1 0 0,-1-1 0,-1 1 0,1-2 0,-1 1 0,0-1 0,0-1 0,0 0 0,-1 0 0,-17 3 0,12-4 0,0 0 0,-1-1 0,1 0 0,-1-2 0,1 0 0,-1 0 0,1-2 0,-27-5 0,32 4 0,0 0 0,0-2 0,0 1 0,1-1 0,0-1 0,0 1 0,0-2 0,0 0 0,1 0 0,0 0 0,1-1 0,-15-18 0,13 12 0,0 0 0,1-1 0,0 0 0,1 0 0,1-1 0,1 0 0,0-1 0,1 0 0,1 1 0,1-1 0,0-1 0,1 1 0,1 0 0,0-1 0,4-30 0,-1 35 0,1 0 0,0 1 0,1-1 0,1 1 0,0 0 0,0 0 0,1 0 0,1 1 0,0 0 0,0 0 0,16-16 0,5-4 0,2 1 0,43-34 0,236-154 0,-58 45 0,-55 8 0,-171 141 0,-1-2 0,-1-1 0,-1 0 0,-2-2 0,21-37 0,-35 52 0,0 1 0,-1-1 0,0 0 0,-1-1 0,-1 1 0,0-1 0,-1 0 0,0 0 0,-2 1 0,0-1 0,-3-28 0,3 38 0,-1 1 0,0 0 0,0 0 0,0 0 0,0 0 0,-1 0 0,1 0 0,-1 0 0,0 0 0,0 1 0,0-1 0,-1 1 0,0 0 0,1-1 0,-1 1 0,0 0 0,0 0 0,-1 1 0,-3-4 0,0 3 0,1 0 0,0 0 0,-1 0 0,1 1 0,-1 0 0,0 0 0,0 1 0,0 0 0,0 0 0,-13 0 0,15 1 0,0 1 0,1 0 0,-1 0 0,1 0 0,-1 0 0,1 1 0,0 0 0,-1-1 0,1 2 0,0-1 0,0 0 0,1 1 0,-1 0 0,0 0 0,1 0 0,-1 0 0,1 1 0,0-1 0,0 1 0,1 0 0,-1-1 0,1 1 0,0 1 0,-3 6 0,-2 4 0,1 1 0,1 0 0,1 0 0,0 0 0,-3 33 0,3-11 0,2 1 0,2-1 0,1 0 0,9 54 0,-7-77 0,0 0 0,1 0 0,1 0 0,1 0 0,0-1 0,0 0 0,2 0 0,0 0 0,0-1 0,1 0 0,1-1 0,0 0 0,18 16 0,-19-21 0,-1 0 0,1 0 0,1-1 0,-1-1 0,1 1 0,0-2 0,0 1 0,1-1 0,-1-1 0,1 0 0,-1 0 0,1-1 0,0-1 0,0 0 0,0 0 0,16-2 0,-24 1 0,0 0 0,1 0 0,-1-1 0,0 0 0,1 0 0,-1 0 0,0 0 0,0 0 0,0-1 0,0 1 0,0-1 0,0 0 0,0 0 0,-1 0 0,1 0 0,4-5 0,-3 2 0,1-1 0,-1 0 0,-1 0 0,1 0 0,-1 0 0,0 0 0,3-13 0,1-6 0,-2-1 0,-1 0 0,2-35 0,-4-54 0,3-32 0,-5 145 0,0 0 0,0 0 0,1 0 0,-1-1 0,1 1 0,0 0 0,0 0 0,0 0 0,0 0 0,1-2 0,-2 4 0,1-1 0,-1 1 0,1-1 0,-1 1 0,1-1 0,-1 1 0,1-1 0,0 1 0,-1 0 0,1-1 0,-1 1 0,1 0 0,0 0 0,-1-1 0,1 1 0,0 0 0,-1 0 0,1 0 0,0 0 0,-1 0 0,2 0 0,0 0 0,1 1 0,-1 0 0,-1 0 0,1 0 0,0 0 0,0 0 0,0 0 0,0 0 0,-1 1 0,1-1 0,-1 1 0,1-1 0,-1 1 0,1 0 0,-1-1 0,0 1 0,0 0 0,0 0 0,1 2 0,8 17 0,0 1 0,-2 1 0,0 0 0,-1 0 0,-2 0 0,5 40 0,-2 149 0,-8-189 0,0-23 0,0 0 0,0-1 0,0 1 0,0 0 0,0 0 0,1 0 0,-1 0 0,0 0 0,0 0 0,0-1 0,0 1 0,0 0 0,1 0 0,-1 0 0,0 0 0,0 0 0,0 0 0,0 0 0,1 0 0,-1 0 0,0 0 0,0 0 0,0 0 0,0 0 0,1 0 0,-1 0 0,0 0 0,0 0 0,0 0 0,0 0 0,1 0 0,-1 0 0,0 0 0,0 0 0,0 0 0,0 0 0,1 1 0,-1-1 0,0 0 0,0 0 0,0 0 0,0 0 0,0 0 0,0 0 0,1 1 0,-1-1 0,0 0 0,0 0 0,0 0 0,0 0 0,0 1 0,0-1 0,11-19 0,-2 0 0,0 0 0,-1 0 0,5-22 0,-1 6 0,29-95 0,20-53 0,-57 177 0,-4 6 0,0 0 0,0 0 0,0 0 0,0 0 0,0 0 0,0 0 0,0 1 0,0-1 0,0 0 0,0 0 0,0 0 0,0 0 0,0 0 0,0 0 0,0 0 0,0 1 0,0-1 0,0 0 0,0 0 0,0 0 0,0 0 0,0 0 0,0 0 0,0 0 0,0 1 0,0-1 0,0 0 0,1 0 0,-1 0 0,0 0 0,0 0 0,0 0 0,0 0 0,0 0 0,0 0 0,0 0 0,1 0 0,-1 0 0,0 0 0,0 0 0,0 0 0,0 0 0,0 0 0,0 0 0,0 0 0,1 0 0,-1 0 0,0 0 0,0 0 0,0 0 0,0 0 0,0 0 0,0 0 0,1 0 0,-1 0 0,0 0 0,0 0 0,0 0 0,0 0 0,0 0 0,0 0 0,0 0 0,0 0 0,1-1 0,11 145 0,-5 146 0,-7-290 0,0 0 0,0 1 0,0-1 0,0 0 0,0 0 0,0 1 0,0-1 0,0 0 0,0 0 0,0 1 0,0-1 0,0 0 0,0 0 0,0 1 0,0-1 0,0 0 0,0 0 0,0 1 0,0-1 0,0 0 0,1 0 0,-1 1 0,0-1 0,0 0 0,0 0 0,0 0 0,1 1 0,-1-1 0,0 0 0,0 0 0,0 0 0,1 0 0,-1 0 0,0 1 0,0-1 0,1 0 0,-1 0 0,0 0 0,0 0 0,1 0 0,-1 0 0,0 0 0,0 0 0,1 0 0,-1 0 0,0 0 0,0 0 0,1 0 0,-1 0 0,0 0 0,0 0 0,1 0 0,-1 0 0,0-1 0,15-12 0,5-20 0,-3 0 0,-1-1 0,17-50 0,-22 54 0,0-1 0,2 2 0,2-1 0,1 2 0,23-34 0,-26 51 0,-13 11 0,0 0 0,1 0 0,-1 0 0,0 0 0,0 0 0,0 0 0,1 0 0,-1 0 0,0 0 0,0 0 0,0 0 0,1 0 0,-1 0 0,0 0 0,0 0 0,0 0 0,1 0 0,-1 1 0,0-1 0,0 0 0,0 0 0,1 0 0,-1 0 0,0 0 0,0 0 0,0 1 0,0-1 0,0 0 0,1 0 0,-1 0 0,0 0 0,0 1 0,0-1 0,0 0 0,0 0 0,0 1 0,2 28 0,-2-21 0,-1 58 0,3 95 0,-1-154 0,0 0 0,0 1 0,0-1 0,1 0 0,0 0 0,0 0 0,1 0 0,0 0 0,0-1 0,0 1 0,1-1 0,0 0 0,1 0 0,4 6 0,-4-8 0,0 1 0,1-1 0,-1 0 0,1-1 0,0 1 0,0-1 0,0 0 0,0-1 0,1 1 0,-1-1 0,1-1 0,-1 1 0,1-1 0,0 0 0,7 0 0,-8-1 0,0 1 0,0-1 0,0 0 0,0-1 0,1 0 0,-1 0 0,0 0 0,0-1 0,-1 1 0,1-1 0,0-1 0,10-5 0,-9 3 0,-1 0 0,0 0 0,-1-1 0,1 0 0,-1 0 0,0 0 0,-1 0 0,1-1 0,6-14 0,-2 1 0,-1 0 0,0-1 0,-2 0 0,0 0 0,-1-1 0,1-25 0,-2 12 0,-3-1 0,-1 1 0,-4-39 0,3 71 0,1-1 0,-1 1 0,0-1 0,0 1 0,0 0 0,0 0 0,0-1 0,-1 1 0,1 0 0,-1 0 0,0 0 0,0 1 0,0-1 0,-1 0 0,-3-3 0,4 4 0,0 1 0,0 0 0,1 0 0,-1 0 0,0 0 0,0 0 0,0 1 0,0-1 0,0 1 0,0-1 0,0 1 0,0 0 0,0-1 0,-1 1 0,1 0 0,0 0 0,0 1 0,0-1 0,0 0 0,0 1 0,0-1 0,0 1 0,0 0 0,0 0 0,0 0 0,-2 1 0,1 0 0,1 0 0,0 0 0,-1 0 0,1 0 0,0 0 0,0 0 0,0 1 0,1-1 0,-1 1 0,0-1 0,1 1 0,0 0 0,-2 3 0,-10 39 0,8-15 0,2 1 0,0-1 0,4 45 0,-1-34 0,0-28 0,1-1 0,0 0 0,1 0 0,0 0 0,1 0 0,0 0 0,1 0 0,0-1 0,1 0 0,1 0 0,8 14 0,-10-18 0,1-1 0,0 1 0,1-1 0,0 0 0,-1 0 0,2-1 0,-1 0 0,1 0 0,0 0 0,0-1 0,0 0 0,0 0 0,1-1 0,0 0 0,0-1 0,-1 1 0,15 1 0,-7-2 0,1 0 0,0-1 0,0-1 0,19-1 0,-30 0 0,0 1 0,-1-1 0,1 0 0,0-1 0,-1 1 0,1-1 0,0 0 0,-1 0 0,0 0 0,0-1 0,1 1 0,-1-1 0,-1 0 0,1 0 0,0-1 0,-1 1 0,5-6 0,-1-3 0,-1 1 0,0-1 0,0-1 0,-1 1 0,-1-1 0,0 0 0,-1 0 0,0 0 0,1-17 0,-1-19 0,-3-59 0,0 51 0,0-39 0,-1 95 0,1 0 0,0 1 0,0-1 0,0 0 0,0 0 0,0 0 0,0 0 0,0 0 0,0 0 0,0 0 0,0 0 0,0 1 0,0-1 0,1 0 0,-1 0 0,0 0 0,1 0 0,-1 1 0,1-1 0,0-1 0,2 7 0,-3-5 0,7 11 0,-1 1 0,0 0 0,-1 0 0,-1 0 0,1 1 0,3 24 0,-1-7 0,8 39 0,11 136 0,-20-141 0,-6-64 0,0 0 0,0 1 0,0-1 0,0 0 0,0 1 0,0-1 0,0 1 0,0-1 0,0 0 0,1 1 0,-1-1 0,0 0 0,0 1 0,0-1 0,0 0 0,0 1 0,1-1 0,-1 0 0,0 1 0,0-1 0,0 0 0,1 1 0,-1-1 0,0 0 0,1 0 0,-1 0 0,0 1 0,0-1 0,1 0 0,-1 0 0,0 0 0,1 0 0,-1 1 0,0-1 0,1 0 0,-1 0 0,1 0 0,-1 0 0,0 0 0,1 0 0,-1 0 0,0 0 0,1 0 0,-1 0 0,1 0 0,-1 0 0,0 0 0,1-1 0,0 1 0,0-1 0,1 0 0,-1 0 0,1 0 0,-1 0 0,0 0 0,1 0 0,-1 0 0,0-1 0,0 1 0,0-1 0,2-2 0,11-22 0,-2 0 0,0-1 0,12-45 0,14-91 0,6-18 0,-40 255 0,-2-36 0,0-1 0,14 61 0,-13-81 0,2-1 0,0 1 0,1-1 0,1 0 0,0-1 0,1 0 0,1 0 0,12 17 0,-16-27 0,0 0 0,1 0 0,-1 0 0,1 0 0,0-1 0,0 0 0,1 0 0,-1 0 0,14 4 0,-17-7 0,0 0 0,-1 0 0,1 0 0,0 0 0,0 0 0,0-1 0,0 0 0,0 1 0,-1-1 0,1 0 0,0 0 0,0-1 0,0 1 0,0-1 0,0 1 0,-1-1 0,1 0 0,0 0 0,0 0 0,-1 0 0,1-1 0,-1 1 0,1-1 0,-1 1 0,0-1 0,1 0 0,2-4 0,2-6 0,0 0 0,-1 0 0,-1-1 0,0 0 0,0 0 0,-2 0 0,0 0 0,2-16 0,3-7 0,2-7 0,51-238 0,-46 194 0,6-107 0,-20 147 0,-3 35 0,-2 12 0,-5 15 0,8-12 0,-12 23 0,2 1 0,1 1 0,1-1 0,2 2 0,1-1 0,-5 49 0,4 180 0,8-172 0,0-38 0,2 0 0,1-1 0,3 0 0,14 49 0,-19-87 0,-2-6 0,0 0 0,1 0 0,-1 0 0,1 1 0,0-1 0,0 0 0,0 0 0,0 0 0,0 0 0,0 0 0,0-1 0,0 1 0,3 2 0,-4-3 0,1-1 0,-1 0 0,0 0 0,0 0 0,0 0 0,1 0 0,-1 0 0,0 0 0,0 0 0,1 0 0,-1 0 0,0 0 0,0 0 0,0 0 0,1 0 0,-1 0 0,0 0 0,0 0 0,0-1 0,1 1 0,-1 0 0,0 0 0,0 0 0,0 0 0,0 0 0,1 0 0,-1-1 0,0 1 0,0 0 0,0 0 0,0 0 0,0 0 0,1-1 0,-1 1 0,0 0 0,0 0 0,0 0 0,0-1 0,0 1 0,0 0 0,0 0 0,0 0 0,0-1 0,0 1 0,0 0 0,0 0 0,0 0 0,0-1 0,0 1 0,0 0 0,0-1 0,2-17-8,-5-110-510,-11 38-653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0:22.85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20 115 16776,'-5'-31'7505,"-2"-7"-946,0 0-4715,7 37-1842,0 1-1,0 0 0,0 0 0,0 0 0,0 0 1,0 0-1,0-1 0,-1 1 0,1 0 1,0 0-1,0 0 0,0 0 0,0-1 1,0 1-1,0 0 0,0 0 0,0 0 0,0-1 1,0 1-1,0 0 0,0 0 0,0 0 1,0 0-1,0-1 0,0 1 0,0 0 1,0 0-1,0 0 0,1-1 0,-1 1 1,0 0-1,0 0 0,0 0 0,0 0 0,0 0 1,0-1-1,0 1 0,1 0 0,-1 0 1,0 0-1,0 0 0,0 0 0,0 0 1,0 0-1,1 0 0,-1-1 0,0 1 0,0 0 1,0 0-1,1 0 0,-1 0 0,0 0 1,0 0-1,0 0 0,0 0 0,1 0 1,-1 0-1,0 0 0,0 0 0,0 0 0,1 0 1,-1 1-1,3-1 4,440 7-101,-492-6-272,-24 3-609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0:24.4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1 143 29646,'419'-9'3026,"-95"0"-3075,1130 4 87,-1010 5 1,266 26-36,-520-15-3,246-7 0,-267-5 13,366-11 6,492-21-19,-560 11 0,381-27 0,-796 45 9,-21 3-4,0-1-1,0-2 1,0-2-1,44-13 1,-63 15-15,-5 1-134,-19 3-165,-1 0 97,-31 0-1178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0:26.3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91 85 29870,'-5'-2'223,"-1"0"1,0 0-1,0 1 0,0 0 1,0 0-1,0 1 1,0-1-1,0 1 1,-12 2-1,-1-2 115,18 0-157,13 0-149,318 13 48,2124-13-48,-1896-8-32,197 18 0,-74-5 0,-383-7 0,339-11 0,98 13 0,-663-3 0,-1-4 0,73-16 0,73-8 0,-152 26 0,164-8 0,-104 13-139,-146 0-202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16.9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322 596 31887,'10'-53'293,"-3"-1"1,1-62-1,-9 117-293,0-1 0,-1 1 0,1 0 0,0-1 0,0 1 0,0 0 0,0 0 0,0 0 0,0 0 0,0 0 0,0 0 0,0 0 0,0 0 0,1 0 0,-2 2 0,-23 36 0,2 1 0,2 1 0,-30 79 0,-31 142 0,80-255 0,-34 128 0,-32 221 0,68-339 0,5-23 0,-4 4 0,23-37 0,-2 0 0,-2-2 0,-1 0 0,-2-1 0,13-50 0,43-232 0,-4 13 0,-67 302 0,7-18 0,-9 26 0,1 1 0,-1-1 0,0 0 0,1 0 0,-1 0 0,0 1 0,1-1 0,-1 0 0,1 1 0,0-1 0,-1 0 0,1 1 0,-1-1 0,1 1 0,0-1 0,0 1 0,-1-1 0,1 1 0,0-1 0,0 1 0,-1 0 0,1 0 0,2-1 0,-3 1 0,1 0 0,-1 0 0,1 0 0,-1 0 0,1 0 0,-1 1 0,1-1 0,-1 0 0,1 0 0,-1 0 0,1 1 0,-1-1 0,1 0 0,-1 0 0,1 1 0,-1-1 0,0 1 0,1-1 0,-1 0 0,0 1 0,1-1 0,-1 1 0,0-1 0,0 1 0,1-1 0,-1 1 0,12 23 0,-2 0 0,-1 1 0,-1 0 0,8 41 0,-3-16 0,12 56 0,-5 0 0,-4 2 0,3 207 0,-20-333-1,0 0-1,-2 0 1,0 0 0,-1 1-1,0 0 1,-2-1 0,0 2-1,-1-1 1,0 1 0,-2 0-1,0 0 1,0 1 0,-1 0-1,-14-13 1,16 18 0,-1 0 1,-1 1-1,0 0 1,0 0-1,0 1 0,-1 1 1,-1 0-1,1 0 1,-1 1-1,0 0 0,0 1 1,-1 1-1,0 0 1,1 1-1,-1 0 0,0 1 1,-1 0-1,1 1 1,-24 1-1,31 1 1,1-1-1,-1 2 1,1-1 0,-1 0 0,1 1-1,0 0 1,0 0 0,0 1-1,0 0 1,0 0 0,0 0-1,1 0 1,-1 0 0,1 1 0,0 0-1,0 0 1,0 0 0,1 1-1,0-1 1,-1 1 0,1 0-1,1 0 1,-1 0 0,1 0 0,0 0-1,-2 7 1,0 3-1,0 1 0,1-1 0,1 1 0,1 0 1,0 0-1,1 0 0,0 0 0,4 18 0,-2-22 1,1-1 0,0 0 0,1 0 0,0 0 0,1 0 0,0-1 0,0 0 0,1 0 0,1 0 0,0-1 0,0 0 0,1 0 0,0 0 0,0-1 0,1-1 0,16 12 0,-11-9 0,0-2 0,1 1 0,0-2 0,0 0 0,1 0 0,0-2 0,0 0 0,0 0 0,1-2 0,32 3 0,-32-5 0,0-1 0,0 0 0,20-4 0,-31 2 0,0 1 0,1-1 0,-1 0 0,0 0 0,0-1 0,0 0 0,0 0 0,-1 0 0,1-1 0,9-8 0,-5 2 0,0-1 1,0 0-1,-1 0 1,0-1-1,-1 0 0,-1-1 1,0 0-1,0 0 0,-2 0 1,1-1-1,-2 0 1,4-17-1,1-15 3,-3-1 0,1-67-1,2-21 1,-8 131-1,-1 1 0,1-1-1,0 1 1,0-1 0,0 1 0,1 0 0,-1 0-1,1-1 1,0 1 0,0 0 0,0 0 0,4-4 0,-4 6-2,-1 0 0,0 0 0,0 0 1,0 0-1,1 0 0,-1 1 0,0-1 1,1 0-1,-1 1 0,0-1 0,1 1 1,-1 0-1,1-1 0,-1 1 0,1 0 1,-1 0-1,1 0 0,-1 0 0,1 0 1,-1 0-1,1 0 0,-1 1 0,0-1 1,1 1-1,-1-1 0,1 1 0,-1-1 1,0 1-1,1 0 0,-1-1 0,0 1 1,0 0-1,2 2 0,2 1 0,0 1 0,0 0 0,-1 1 0,0-1 0,0 1 0,-1 0 0,1 0 0,-1 0 0,4 14 0,18 64 0,-17-40-1,-2 1 0,-2 1 0,-5 88 1,0-57-24,2-67 18,2-15 7,-2 2-1,22-57 0,-2-1 0,17-88-1,13-41 7,-49 186-3,1-7 2,1 1 0,0-1 1,8-12-1,-11 21-5,0 0 0,1 0 0,-1 0 0,1 0 1,-1 1-1,1-1 0,-1 0 0,1 1 0,0-1 0,0 1 0,-1 0 0,1 0 1,0 0-1,0-1 0,1 2 0,-1-1 0,0 0 0,0 0 0,0 1 1,0-1-1,1 1 0,1-1 0,-2 2 0,-1-1 0,0 1-1,1-1 1,-1 1 0,0 0 0,1-1 0,-1 1 0,0 0-1,0 0 1,0 0 0,0 0 0,0 0 0,0 0 0,0 0-1,0 0 1,0 0 0,-1 0 0,1 0 0,0 1-1,-1-1 1,1 0 0,-1 1 0,1-1 0,-1 0 0,0 1-1,1-1 1,-1 2 0,7 47-18,-6-43 14,2 118-1,-4-90 5,1 0 0,2 0 0,12 61 0,-13-89 0,1 0 0,0-1 0,1 1 0,0 0 0,0-1 0,0 0 0,1 0 0,0 0 0,7 8 0,-8-10 0,1-1 0,-1 0 0,1 0 0,0 0 0,0-1 0,0 1 0,1-1 0,-1 0 0,1 0 0,-1 0 0,1-1 0,-1 0 0,1 1 0,9-1 0,-6 0 0,0 0 0,0 0 0,-1-1 0,1-1 0,0 1 0,0-1 0,0-1 0,7-2 0,-11 3 0,0-1 0,0 0 0,-1 0 0,1 0 0,0 0 0,-1-1 0,0 0 0,0 1 0,1-1 0,-2 0 0,1-1 0,0 1 0,-1 0 0,1-1 0,-1 0 0,3-5 0,3-10 0,-1 0 0,0 0 0,-1 0 0,5-31 0,4-83 0,-4 30 27,-10 95-27,1 0 1,-1 0 0,2 1 0,-1-1-1,1 0 1,1 1 0,4-8-1,-8 13 0,1 1 0,0-1 0,0 0 0,0 1 0,0 0 0,1-1 0,-1 1 0,0 0 0,1-1 0,-1 1 0,0 0 0,1 0 0,0 0 0,-1 0 0,1 1 0,-1-1 0,1 0 0,0 1 0,0-1 0,-1 1 0,1-1 0,0 1 0,0 0 0,0 0 0,-1 0 0,1 0 0,0 0 0,0 0 0,0 0 0,-1 1 0,1-1 0,0 1 0,0-1 0,-1 1 0,1 0 0,0 0 0,2 1 0,-1 0 0,0 1 0,0-1 0,-1 1 0,1-1 0,-1 1 0,1 0 0,-1 0 0,0 0 0,0 1 0,0-1 0,-1 0 0,1 1 0,-1-1 0,2 7 0,9 54 0,-11-61 0,3 25 0,-1 0 0,-2 0 0,0 1 0,-2-1 0,-1 0 0,-1 0 0,-8 28 0,7-44 0,1 1 0,1-1 0,0 1 0,0 0 0,1 14 0,1-27 0,0 1 0,0-1 0,0 0 0,1 1 0,-1-1 0,0 0 0,0 1 0,0-1 0,1 0 0,-1 0 0,0 1 0,1-1 0,-1 0 0,0 0 0,0 1 0,1-1 0,-1 0 0,0 0 0,1 0 0,-1 0 0,0 0 0,1 0 0,-1 1 0,0-1 0,1 0 0,-1 0 0,1 0 0,-1 0 0,0 0 0,1 0 0,-1 0 0,0 0 0,1 0 0,-1-1 0,0 1 0,1 0 0,-1 0 0,0 0 0,1 0 0,-1 0 0,0-1 0,1 1 0,-1 0 0,0 0 0,0-1 0,1 1 0,-1 0 0,1-1 0,2-2 0,0 1 0,0-1 0,0-1 0,0 1 0,0 0 0,-1-1 0,0 1 0,1-1 0,-1 0 0,2-5 0,15-46 0,-12 34 0,24-85 0,-20 63 0,2 1 0,1 1 0,33-64 0,-43 98 0,0 1 0,1 1 0,-1-1 0,1 1 0,1-1 0,-1 1 0,9-6 0,-13 10 0,1 0 0,-1 0 0,0 0 0,0 1 0,0-1 0,1 0 0,-1 0 0,0 1 0,1-1 0,-1 1 0,1-1 0,-1 1 0,1-1 0,-1 1 0,0 0 0,1 0 0,-1 0 0,1 0 0,-1 0 0,1 0 0,-1 0 0,1 0 0,-1 1 0,1-1 0,-1 1 0,1-1 0,-1 1 0,0-1 0,1 1 0,-1 0 0,0 0 0,1-1 0,-1 1 0,0 0 0,0 0 0,0 0 0,0 1 0,0-1 0,0 0 0,0 0 0,0 0 0,1 3 0,3 8 0,-1 0 0,0-1 0,-1 2 0,0-1 0,-1 0 0,0 0 0,0 14 0,-2 97 0,-2-61 0,3 117 0,-1-177 0,0 0 0,0 0 0,0 0 0,0 0 0,1 0 0,-1-1 0,1 1 0,0 0 0,-1 0 0,1 0 0,0-1 0,0 1 0,0-1 0,0 1 0,0 0 0,0-1 0,1 0 0,-1 1 0,1-1 0,-1 0 0,1 1 0,-1-1 0,1 0 0,-1 0 0,1-1 0,0 1 0,0 0 0,-1 0 0,1-1 0,0 1 0,0-1 0,0 1 0,0-1 0,0 0 0,-1 0 0,1 0 0,4 0 0,-1-1 0,-1 1 0,1-1 0,0 0 0,-1 0 0,1 0 0,-1-1 0,1 0 0,-1 0 0,0 0 0,1 0 0,-1 0 0,-1-1 0,1 0 0,6-6 0,4-7 0,-2-1 0,0 0 0,-1-1 0,0 0 0,8-22 0,36-105 0,-40 103 0,-3 7 0,22-56 0,-30 83 0,0 0 0,0 0 0,1 1 0,0-1 0,1 1 0,-1 0 0,1 1 0,9-9 0,-10 12-2,0 1 1,-1-1-1,1 1 1,0 0-1,0 0 1,1 0-1,-1 1 1,0 0-1,1 0 1,-1 0-1,0 1 1,1 0-1,-1 0 1,8 1-1,-10-1 2,1 0-1,0 0 1,0 1-1,0 0 1,0 0-1,0 0 1,-1 0-1,1 0 1,-1 1 0,1 0-1,-1 0 1,1 0-1,-1 0 1,0 0-1,0 0 1,0 1-1,0 0 1,0 0-1,2 3 1,-4-5 0,-1 0 0,1-1 0,-1 1 0,0-1 0,1 1 0,-1 0 0,0-1 0,1 1 0,-1 0 0,0-1 0,0 1 0,0 0 0,0 0 0,0-1 0,0 1 0,0 0 0,0-1 0,0 1 0,0 0 0,0 0 0,0-1 0,-1 1 0,1 0 0,0-1 0,0 1 0,-1 0 0,1-1 0,0 1 0,-1-1 0,1 1 0,-1-1 0,1 1 0,-1 0 0,1-1 0,-1 0 0,0 1 0,-26 10 0,16-8 0,-2 3 0,0 0 0,1 0 0,0 1 0,0 1 0,1 0 0,0 0 0,1 1 0,-1 0 0,2 1 0,-1 1 0,1-1 0,1 1 0,0 1 0,1 0 0,0 0 0,1 0 0,-5 13 0,3-6 0,1 1 0,1-1 0,1 1 0,1 0 0,0 0 0,2 1 0,0-1 0,2 1 0,0-1 0,6 40 0,-6-56 0,2 0 0,-1 0 0,0-1 0,1 1 0,0-1 0,0 1 0,0-1 0,0 0 0,0 0 0,1 0 0,-1 0 0,1 0 0,0 0 0,0-1 0,0 1 0,0-1 0,1 0 0,-1 0 0,0 0 0,1 0 0,0-1 0,-1 1 0,1-1 0,0 0 0,-1 0 0,5 0 0,13 3 0,0-2 0,0 0 0,34-2 0,-35 0 0,-5 0 0,-1-1 0,1 0 0,0-1 0,-1 0 0,1-2 0,-1 1 0,0-2 0,0 0 0,20-10 0,-25 10 0,0-1 0,-1 0 0,1 0 0,-2-1 0,1 0 0,0 0 0,-1-1 0,-1 0 0,1 0 0,-1-1 0,-1 0 0,0 0 0,0 0 0,6-15 0,-5 1 0,-1-1 0,0 0 0,-2 1 0,-1-1 0,0 0 0,-4-40 0,1 45 0,1 8 0,0 1 0,-1 0 0,-1 0 0,0 0 0,0 1 0,-1-1 0,-6-16 0,7 23 0,0-1 0,0 1 0,0-1 0,0 1 0,-1 0 0,1 0 0,-1 0 0,0 0 0,0 0 0,0 1 0,0-1 0,0 1 0,0 0 0,-1 0 0,1 0 0,-1 0 0,1 1 0,-1-1 0,0 1 0,0 0 0,0 0 0,-4 0 0,5 0 0,-1 1 0,1-1 0,0 1 0,-1 0 0,1 0 0,-1 1 0,1-1 0,0 1 0,0-1 0,-1 1 0,1 0 0,0 0 0,0 1 0,0-1 0,0 1 0,0-1 0,0 1 0,0 0 0,1 0 0,-1 0 0,1 0 0,-3 3 0,1 1 0,1-1 0,0 1 0,0 0 0,0-1 0,1 1 0,0 1 0,0-1 0,0 0 0,1 0 0,-1 13 0,-1 2 0,1 1 0,1 0 1,1-1-1,1 1 0,6 33 0,-6-47-1,1-1 1,1 1-1,-1 0 0,1 0 0,1-1 0,-1 0 1,1 0-1,1 0 0,-1 0 0,1 0 0,0-1 0,1 0 1,0 0-1,0 0 0,0-1 0,0 0 0,13 8 1,-7-8 0,1-1 0,-1 0 0,0 0 0,1-1 0,0-1 0,0 0 0,-1 0 0,1-2 0,0 1 0,0-2 0,0 0 0,13-2 0,-21 2 0,0 0 1,0 0 0,0-1 0,0 1 0,0-1 0,-1 0-1,1 0 1,-1 0 0,1-1 0,-1 0 0,0 0-1,0 0 1,0 0 0,5-6 0,-4 2-1,0 1 0,-1-1 1,0 0-1,0 0 0,0 0 0,-1 0 1,0-1-1,2-11 0,1-9 0,-1-2-1,-2 1 1,-1-58-1,-2 75 2,-1-151 26,1 162-27,0 0 0,0 0 1,0 0-1,0 0 0,0 0 1,-1 0-1,1 0 0,0 1 1,-1-1-1,1 0 0,0 0 0,-1 0 1,1 0-1,-1 1 0,0-1 1,1 0-1,-2-1 0,1 2 0,1 0 0,0 0 0,-1-1 0,1 1 0,-1 0 0,1 0 0,0 0 0,-1 0 0,1 0 0,-1 0 0,1 0 0,-1 0 0,1 0 0,-1 0 0,1 0 0,0 0 0,-1 0 0,1 1 0,-1-1 0,1 0 0,0 0 0,-1 0 0,1 1 0,-1-1 0,1 0 0,0 0 0,-1 1 0,1-1 0,0 0 0,-1 0 0,1 1 0,0-1 0,0 1 0,-1-1 0,1 0 0,0 1 0,0 0 0,-4 4-2,1 1 0,1 0 0,-1 0 0,1 1 0,0-1-1,1 0 1,-1 1 0,0 9 0,-2 59-13,4-58 17,0 6-2,-2 6 0,2 1 0,1-1 0,1 1 0,12 54 0,-12-77 0,0-1 0,0 0 0,0 0 0,1 0 0,-1 0 0,2 0 0,-1 0 0,1-1 0,-1 1 0,1-1 0,1 0 0,-1-1 0,1 1 0,0-1 0,0 0 0,0 0 0,1 0 0,-1-1 0,1 1 0,0-1 0,0-1 0,0 1 0,0-1 0,1 0 0,-1-1 0,0 1 0,1-1 0,6 0 0,-3 0 0,-1 0 0,1-1 0,-1 0 0,1-1 0,-1 0 0,15-3 0,-21 3 0,1-1 0,0 1 0,0-1 0,0 0 0,-1 0 0,1 0 0,-1-1 0,0 1 0,0-1 0,0 0 0,0 0 0,0 0 0,0 0 0,-1 0 0,1-1 0,-1 1 0,3-7 0,1-3 0,-1-1 0,0 0 1,-1 0-1,0-1 0,-1 1 0,1-28 0,-3-94 22,-2 73-13,0-25-9,-2 70 0,-1 15 0,1 7 0,1 7-4,0 0-1,1 0 1,0 0-1,0 0 1,1 0-1,3 18 1,-2 10 3,-1-24 1,0 14 0,0 1 0,2-1 0,9 45 0,-9-66 0,-1-1 0,2 0 0,-1 0 0,1 0 0,0 0 0,0 0 0,1 0 0,0-1 0,0 0 0,1 0 0,0 0 0,0 0 0,0-1 0,1 1 0,-1-1 0,1-1 0,0 1 0,1-1 0,7 4 0,-11-7 0,-1 1 0,1-1 0,0 0 0,0 0 0,0 0 0,0 0 0,0 0 0,1-1 0,-1 1 0,0-1 0,0 0 0,0 0 0,0 0 0,0-1 0,1 1 0,-1-1 0,0 1 0,0-1 0,0 0 0,5-3 0,-5 2 0,0 0 0,0-1 0,0 1 0,0-1 0,-1 0 0,1 0 0,-1 0 0,0 0 0,0 0 0,0-1 0,0 1 0,0-1 0,-1 1 0,1-1 0,-1 0 0,1-4 0,6-33-1,-1-1 1,1-59-1,-7 69 6,1-1 0,2 1 0,1-1-1,2 1 1,12-34 0,-19 65-5,0 0 0,1 0 0,-1 1 0,1-1 0,-1 0 0,1 1 0,-1-1 1,1 0-1,0 1 0,-1-1 0,1 1 0,0-1 0,0 1 0,-1-1 0,1 1 1,0-1-1,0 1 0,0 0 0,-1 0 0,1-1 0,0 1 0,0 0 0,0 0 1,0 0-1,0 0 0,-1 0 0,1 0 0,0 0 0,0 0 0,0 0 0,0 0 0,0 1 1,-1-1-1,1 0 0,0 0 0,0 1 0,0-1 0,-1 1 0,1-1 0,0 1 1,0-1-1,-1 1 0,1-1 0,0 2 0,6 8-4,-1 0-1,0 1 1,-1-1-1,0 2 1,6 21-1,-1-3 4,-3 0-1,0 1 1,4 59-1,-8 101 3,-3-117-1,0-76 2,0 0-1,1-1 1,0 1-1,-1 0 1,1 0-1,0 0 1,0 0 0,0 0-1,0 0 1,0 0-1,2-2 1,6-10 6,77-187-2,0-2-12,-81 193 0,19-30-12,-23 38 18,0 0 0,0 1 0,1-1-1,-1 1 1,1 0 0,-1-1 0,1 1 0,0 0 0,-1 0-1,1 0 1,0 0 0,0 0 0,0 0 0,0 1 0,0-1 0,0 0-1,0 1 1,0 0 0,2-1 0,-3 2 0,1-1 0,-1 1 0,1 0 0,-1 0 0,0-1 0,0 1 0,1 0 0,-1 0 0,0 0 0,0 0 0,0 0 0,0 1 0,0-1 0,0 0 0,0 0 0,-1 1 0,1-1 0,0 0 0,-1 1 0,1-1 0,-1 1 0,1-1 0,-1 1 0,1 1 0,9 46 0,-9-41 0,5 38 0,-1 91 0,-5-89 0,10 81 0,-9-123 0,0 1 0,0-1 0,1 0 0,0 0 0,1 0 0,-1 0 0,1 0 0,0 0 0,1 0 0,-1-1 0,1 0 0,0 0 0,7 7 0,-8-10 0,0 0 0,0 1 0,0-1 0,1 0 0,-1-1 0,1 1 0,-1 0 0,1-1 0,-1 0 0,1 0 0,0 0 0,0 0 0,0-1 0,-1 1 0,1-1 0,0 0 0,0 0 0,0-1 0,0 1 0,0-1 0,-1 0 0,1 0 0,7-2 0,-7 0 0,0 1 0,0-1 0,1 0 0,-1 0 0,-1 0 0,1 0 0,0-1 0,-1 0 0,0 1 0,0-1 0,0 0 0,0-1 0,-1 1 0,1 0 0,2-9 0,4-11 0,12-44 0,-18 57 0,29-138 0,-21 89 0,21-67 0,-31 124 0,0 0 0,0 0 0,0 0 0,1 1 0,-1-1 0,1 0 0,0 1 0,-1-1 0,1 1 0,0 0 0,1 0 0,-1 0 0,0 0 0,1 0 0,4-3 0,-6 4 0,1 1 0,0-1 0,-1 1 0,1-1 0,0 1 0,-1 0 0,1 0-1,0 0 1,-1 0 0,1 0 0,0 0 0,-1 0 0,1 0 0,0 1 0,-1-1 0,1 1 0,0-1-1,-1 1 1,1-1 0,-1 1 0,1 0 0,-1 0 0,1 0 0,-1 0 0,0 0 0,1 0 0,-1 0-1,0 1 1,1 0 0,25 38-23,-26-37 20,-1-2 3,0-1-1,0 0 1,-1 0 0,1 1 0,0-1 0,0 0 0,-1 1 0,1-1 0,0 0 0,-1 0 0,1 0 0,0 1 0,-1-1 0,1 0 0,0 0-1,-1 0 1,1 0 0,0 0 0,-1 0 0,1 0 0,-1 0 0,1 1 0,0-1 0,-1-1 0,1 1 0,-1 0 0,1 0 0,0 0-1,-1 0 1,1 0 0,0 0 0,-1 0 0,-1 0 0,-3-1 0,1 1 0,-1 0 0,1 0 0,-1 1 0,0-1 0,1 1 0,-1 0 0,1 0 0,0 1 0,-1-1 0,1 1 0,0 0 0,0 0 0,0 0 0,0 1 0,0 0 0,1-1 0,-1 1 0,1 0 0,0 1 0,-1-1 0,1 1 0,1-1 0,-1 1 0,1 0 0,-1 0 0,1 0 0,-2 6 0,-4 8 1,1 1 1,1-1-1,1 1 0,0 1 1,1-1-1,2 0 0,0 1 1,1-1-1,1 26 0,0-40-1,0 0 0,0 1 1,1-1-1,-1 0 0,1 0 0,1 1 0,-1-1 0,1 0 0,-1 0 0,1 0 0,1-1 0,-1 1 0,1 0 0,0-1 1,0 0-1,0 1 0,1-1 0,-1 0 0,1-1 0,0 1 0,0-1 0,0 0 0,1 1 0,-1-2 0,1 1 0,-1-1 1,1 1-1,0-1 0,0-1 0,0 1 0,9 1 0,9 1 0,0-1 0,1-1 0,42-2 0,-35 0 0,-21 0 0,0-1 1,0 0-1,-1 0 0,1-1 1,0 0-1,-1-1 0,1 0 1,-1-1-1,0 0 0,0 0 1,0-1-1,-1 0 0,0 0 0,0-1 1,0 0-1,0-1 0,-1 0 1,0 0-1,-1 0 0,1-1 1,-2 0-1,1 0 0,-1-1 1,8-17-1,-2 1 1,-2 0 0,0 0 0,-2-1 0,-1 0-1,-1 0 1,-1-1 0,-2 1 0,0-32 0,-2 32-1,1 17 0,0-1 0,-1 0 0,-1 0 0,0 0 0,0 1 0,-5-15 0,6 21 0,-1 1 0,-1 0 0,1 0 0,0 0 0,0 0 0,-1 0 0,1 0 0,-1 1 0,0-1 0,1 0 0,-1 1 0,0 0 0,0-1 0,0 1 0,0 0 0,0 0 0,0 0 0,-1 0 0,1 0 0,0 0 0,0 1 0,-1-1 0,1 1 0,0-1 0,-1 1 0,1 0 0,0 0 0,-1 0 0,1 0 0,-1 1 0,-3 0 0,3 0 0,0-1 0,1 1 0,-1 0 0,0 0 0,1 0 0,0 0 0,-1 0 0,1 0 0,-1 1 0,1-1 0,0 1 0,0-1 0,0 1 0,0 0 0,0 0 0,-2 4 0,0-1 0,0 1 0,1 0 0,-1 0 0,2 0 0,-1 1 0,-2 8 0,0 7 0,0 0 0,2 0 0,-1 26 0,2-25 0,1 0 0,2 0 0,0 0 0,1-1 0,2 1 0,7 29 0,-8-42 0,1-1 0,0 0 0,0 0 0,1 0 0,0-1 0,0 1 0,1-1 0,0-1 0,0 1 0,1-1 0,0 0 0,1 0 0,-1-1 0,1 0 0,0-1 0,1 1 0,11 4 0,-6-4 0,0-1 0,0-1 0,0-1 0,1 1 0,-1-2 0,1 0 0,0-1 0,23-1 0,-34 0 0,1-1 0,-1 1 0,1-1 0,-1 1 0,0-1 0,1 0 0,-1-1 0,0 1 0,0-1 0,0 0 0,0 0 0,0 0 0,0-1 0,-1 1 0,1-1 0,3-3 0,-1 0 0,-1 0 0,0-1 0,-1 1 0,1-1 0,-1 0 0,-1 0 0,1-1 0,3-10 0,1-11 0,-1-2 0,-1 1 0,3-51 0,-8 76 0,8-219 27,-9 223-27,0 0 0,0-1 0,0 1 1,0 0-1,0-1 0,1 1 1,-1 0-1,0-1 0,1 1 0,-1 0 1,1 0-1,-1 0 0,1-1 0,0 1 1,0 0-1,-1 0 0,1 0 0,2-1 1,-3 1-1,1 1 0,0-1 0,0 1 0,0 0 0,0 0 0,-1-1 0,1 1 0,0 0 0,0 0 0,0 0 0,0 0 0,0 0 0,0 0 0,0 0 0,-1 0 0,1 0 0,0 1 0,0-1 0,0 0 0,1 1 0,1 0 0,0 1 0,1 0 0,-1 0 0,0 0 0,-1 0 0,1 0 0,0 1 0,-1-1 0,1 1 0,-1 0 0,0 0 0,2 3 0,5 12 0,0 1 0,-2 0 0,0 1 0,-1-1 0,-1 1 0,-1 1 0,2 22 0,-1 148 0,-5-130 0,0-61 0,0 0 0,0 0 0,0 0 0,0 0 0,0 0 0,0 0 0,0 0 0,0 0 0,0 0 0,0-1 0,0 1 0,0 0 0,0 0 0,0 0 0,1 0 0,-1 0 0,0 0 0,0 0 0,0 0 0,0 0 0,0 0 0,0 0 0,0 0 0,0 0 0,0 0 0,0 0 0,0 0 0,1 0 0,-1 0 0,0 0 0,0 0 0,0 0 0,0 0 0,0 0 0,0 0 0,0 0 0,0 0 0,0 0 0,0 0 0,1 0 0,-1 0 0,0 0 0,0 0 0,0 0 0,0 0 0,0 0 0,0 0 0,0 0 0,0 0 0,0 1 0,0-1 0,0 0 0,0 0 0,0 0 0,0 0 0,6-10 0,8-29 0,-1-1 0,-3 0 0,7-50 0,8-28 0,-24 114 0,6-22 0,0-1 0,1 1 0,2 1 0,22-42 0,-17 49 0,-14 18 0,-1-1 0,1 1 0,-1 0 0,0 0 0,1 0 0,-1 0 0,1-1 0,-1 1 0,1 0 0,-1 0 0,0 0 0,1 0 0,-1 0 0,1 0 0,-1 0 0,1 0 0,-1 1 0,1-1 0,-1 0 0,0 0 0,1 0 0,-1 0 0,1 0 0,-1 1 0,0-1 0,1 0 0,-1 1 0,2 1 0,0 1 0,0-1 0,0 1 0,-1 0 0,1 0 0,-1 0 0,0 0 0,0 0 0,0 0 0,1 3 0,10 56 0,-2-1 0,-3 1 0,-1 80 0,-1-23 0,-6-114 0,1-4 0,0 0 0,0 0 0,-1 0 0,1 0 0,0 0 0,0 0 0,0 0 0,0 1 0,1-1 0,-1 0 0,0 0 0,0 0 0,1 0 0,-1 0 0,0 0 0,1 0 0,-1 0 0,1 0 0,0 1 0,9-31 0,10-47 0,3 1 0,4 1 0,45-91 0,-67 156 0,-1 0 0,2 1 0,-1-1 0,1 1 0,12-13 0,-18 21 0,1 0 0,-1 0 0,0 0 0,0 0 0,0 0 0,1-1 0,-1 1 0,0 0 0,0 0 0,0 0 0,1 0 0,-1 0 0,0 0 0,0 0 0,0 0 0,1 0 0,-1 0 0,0 0 0,0 0 0,1 0 0,-1 0 0,0 0 0,0 0 0,0 0 0,1 0 0,-1 0 0,0 0 0,0 0 0,0 1 0,1-1 0,-1 0 0,0 0 0,0 0 0,0 0 0,1 0 0,-1 1 0,0-1 0,0 0 0,0 0 0,0 0 0,0 0 0,0 1 0,1-1 0,-1 0 0,0 0 0,0 0 0,0 1 0,0-1 0,0 0 0,5 19-5,0-1 0,-1 1 0,-1-1 0,-1 1 0,0 33 0,0-10 3,0 3 3,-1-12-1,8 52-1,-7-77 4,0 0-1,0 0 1,0 0 0,1 0-1,0 0 1,0-1 0,1 1-1,0-1 1,1 0 0,0 0-1,7 8 1,-8-12-3,-1 0 0,1 0 0,0-1 0,0 1 0,0-1 0,1 0 0,-1 0 0,0 0 0,1-1 0,-1 0 0,1 0 0,0 0 0,8 1 0,5-2 0,0 1 0,20-4 0,-31 3 0,1-1 0,-1-1 0,0 1 0,0-1-1,0 0 1,0-1 0,0 0 0,-1 0 0,1 0 0,-1-1 0,0 0 0,0 0 0,10-9 0,-8 5 0,-1-1 0,1 1 1,-2-1-1,1-1 1,-1 1-1,-1-1 0,0-1 1,5-11-1,-1-7-5,-1 0 0,-1 0 1,-2-1-1,-1 0 0,1-52 0,-4 58 2,0 13 3,0-1-1,-1 1 1,-1-1 0,0 1-1,-4-20 1,4 29 0,1 0 0,-1-1 0,0 1 0,0 0 0,-1 0 0,1 0 0,0 0 0,-1 0 0,1 0 0,-1 1 0,1-1 0,-1 0 0,0 1 0,0-1 0,0 1 0,0 0 0,0-1 0,0 1 0,0 0 0,0 0 0,0 0 0,0 1 0,-1-1 0,1 1 0,0-1 0,-1 1 0,1-1 0,0 1 0,-1 0 0,1 0 0,0 1 0,-5 0 0,4-1 0,1 0 0,-1 1 0,1 0 0,0-1 0,-1 1 0,1 0 0,0 0 0,0 0 0,0 0 0,0 1 0,0-1 0,0 0 0,0 1 0,0 0 0,0-1 0,-2 4 0,1 0 0,-1-1 0,1 1 0,1 0 0,-1 0 0,1 1 0,-4 9 0,2 2 0,0 0 0,1 1 0,-1 30 0,3-29 0,-1 17 0,2 0 0,5 52 0,-4-82 0,0 1 0,1-1 0,0 0 0,0-1 0,0 1 0,1 0 0,0-1 0,0 1 0,0-1 0,1 0 0,0 0 0,0 0 0,0 0 0,0-1 0,1 0 0,0 0 0,0 0 0,0 0 0,0-1 0,1 0 0,-1 0 0,1 0 0,11 3 0,1-1 0,-1-1 0,1 0 0,0-1 0,1-1 0,-1-1 0,35-3 0,-49 2 0,1 0 0,-1-1 0,0 0 0,0 0 0,0 0 0,0 0 0,0-1 0,-1 1 0,1-1 0,0 0 0,-1 0 0,1-1 0,-1 1 0,1-1 0,3-4 0,-2 2 0,0-1 0,-1 0 0,0 0 0,0-1 0,-1 1 0,1-1 0,-1 1 0,2-10 0,2-12 0,-1 0 0,-1 0 0,1-46 0,-4 53 0,1-36 0,-2 28 0,1 0 0,1 0 0,13-50 0,-16 77 0,0 1 0,1 0 0,-1-1 0,1 1 0,-1 0 0,1 0 0,-1-1 0,1 1 0,0 0 0,0 0 0,-1 0 0,1 0 0,0 0 0,0 0 0,0 0 0,0 0 0,0 0 0,3-1 0,-4 2 0,1 0 0,0-1 0,0 1 0,0 0 0,-1 1 0,1-1 0,0 0 0,0 0 0,0 0 0,-1 0 0,1 1 0,0-1 0,0 0 0,-1 0 0,1 1 0,0-1 0,0 1 0,-1-1 0,1 1 0,-1-1 0,1 1 0,1 0 0,2 4 0,0 0 0,-1 0 0,1 0 0,-1 1 0,0-1 0,3 7 0,4 15 0,-1 1 0,-1 0 0,-1 0 0,6 55 0,-5 118 0,-8-201 0,0 0 0,0 0 0,-1 1 0,1-1 0,0 0 0,0 0 0,0 1 0,0-1 0,0 0 0,0 0 0,0 0 0,0 1 0,0-1 0,0 0 0,0 0 0,0 1 0,0-1 0,0 0 0,0 0 0,0 0 0,0 1 0,0-1 0,0 0 0,0 0 0,0 1 0,0-1 0,1 0 0,-1 0 0,0 0 0,0 0 0,0 1 0,0-1 0,0 0 0,1 0 0,-1 0 0,0 0 0,0 1 0,0-1 0,1 0 0,-1 0 0,0 0 0,0 0 0,0 0 0,1 0 0,-1 0 0,0 0 0,0 0 0,0 0 0,1 0 0,-1 0 0,0 0 0,0 0 0,1 0 0,-1 0 0,0 0 0,0 0 0,1 0 0,-1 0 0,0 0 0,0 0 0,0 0 0,1 0 0,-1 0 0,0 0 0,0-1 0,0 1 0,1 0 0,8-10 0,5-22 0,0 0 0,12-49 0,-6 19 0,0-3 0,-10 32 0,1 1 0,1 0 0,1 1 0,26-43 0,-39 74 0,0-1 0,1 0 0,-1 0 0,1 1 0,-1-1 0,1 0 0,-1 1 0,1-1 0,-1 0 0,1 1 0,-1-1 0,1 1 0,0-1 0,-1 1 0,1 0 0,0-1 0,-1 1 0,1-1 0,0 1 0,0 0 0,-1 0 0,1-1 0,1 1 0,-1 1 0,0 0 0,-1-1 0,1 1 0,0 0 0,-1 0 0,1 0 0,0-1 0,-1 1 0,1 0 0,-1 0 0,1 0 0,-1 0 0,0 0 0,1 0 0,-1 0 0,0 0 0,0 0 0,0 0 0,0 0 0,0 2 0,5 43 0,-3 0 0,-3 54 0,-1-45 0,7 69 0,-5-116 0,2-1 0,-1 0 0,1 1 0,0-1 0,0 0 0,1 0 0,0 0 0,0-1 0,6 9 0,-7-12 0,1 0 0,-1 0 0,1 0 0,-1 0 0,1 0 0,0-1 0,0 0 0,0 0 0,1 1 0,-1-2 0,1 1 0,-1 0 0,1-1 0,-1 1 0,1-1 0,0 0 0,-1-1 0,1 1 0,7 0 0,-7 0 0,0-1 0,1 0 0,-1 0 0,0 0 0,1-1 0,-1 0 0,0 1 0,1-1 0,-1-1 0,0 1 0,0-1 0,8-3 0,-9 2 0,0 0 0,1-1 0,-1 1 0,-1-1 0,1 1 0,0-1 0,-1 0 0,0 0 0,1 0 0,-2 0 0,1 0 0,2-9 0,9-31 0,-2-1 0,6-52 0,3-96 0,-16 145 0,23-431 32,-27 580-32,19 425 0,4-256-11,-24-270-5,1 0-1,0 0 1,0 0-1,0 0 1,-1 0 0,1 0-1,0 0 1,0 0-1,0 0 1,-1 1-1,1-1 1,0 0-1,0 0 1,-1 0-1,1 0 1,0 0-1,0-1 1,0 1-1,-1 0 1,1 0-1,0 0 1,0 0 0,0 0-1,-1 0 1,1 0-1,0 0 1,0 0-1,0-1 1,-1 1-1,1 0 1,0 0-1,0 0 1,0 0-1,0 0 1,0-1-1,-1 1 1,1 0 0,0 0-1,0 0 1,0-1-1,0 1 1,0 0-1,0 0 1,0 0-1,0-1 1,0 1-1,0 0 1,0 0-1,0-1 1,0 1-1,0 0 1,-17-33-2975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17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80 25884,'8'-17'6547,"25"7"-6403,9-3-48,10 6-64,9-1-32,6 1 0,-1-1 16,-5 1-16,-14 4 16,-20 3-16,-15 0-16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23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12 575 32239,'-5'-20'320,"5"20"-317,0 0 0,0 0 0,0 0 0,0 0-1,0 0 1,-1 0 0,1 0 0,0 0 0,0 0 0,0 0 0,0 0 0,0 0 0,0 0 0,-1 0 0,1 0 0,0 0 0,0 0 0,0 0 0,0 1-1,0-1 1,0 0 0,0 0 0,-1 0 0,1 0 0,0 0 0,0 0 0,0 0 0,0 0 0,0 0 0,0 0 0,0 0 0,0 1 0,0-1-1,0 0 1,-1 0 0,1 0 0,0 0 0,0 0 0,0 0 0,0 1 0,0-1 0,0 0 0,0 0 0,0 0 0,0 0 0,0 0 0,0 0 0,0 1-1,0-1 1,0 0 0,0 0 0,0 0 0,0 0 0,0 0 0,1 0 0,-1 1 0,0-1 0,0 0 0,-3 40 32,3-15-33,0 12-6,6 57 0,-4-81 1,1 0 0,0 0 0,1-1 0,0 1 1,1-1-1,0 0 0,1 0 0,8 12 0,-10-18 3,0 0 0,1-1 0,0 1 0,0-1 0,0 0 0,0 0 0,10 6 0,-13-9 0,0-1 0,1 0 0,-1 0 0,0 0 0,1 0 0,-1 0 0,1 0 0,-1 0 0,1-1 0,0 1 0,-1-1 0,1 0 0,0 0 0,-1 0 0,1 0 0,-1 0 0,1-1 0,0 1 0,-1-1 0,1 0 0,-1 1 0,1-1 0,-1 0 0,4-2 0,-2 0 0,0-1 0,0 1 0,0-1 0,0 0 0,-1 1 0,1-2 0,-1 1 0,0 0 0,0-1 0,-1 1 0,3-7 0,21-57 0,-12 13 0,-2 0 0,5-58 0,5-29 0,-20 132 0,0 0 0,1 0 0,0 1 1,1-1-1,0 1 0,0 0 0,7-10 0,-9 16-1,0 0 1,1 0-1,-1 0 1,1 0-1,0 1 0,0-1 1,0 1-1,0 0 0,0-1 1,1 1-1,-1 1 0,1-1 1,-1 0-1,1 1 0,0 0 1,-1 0-1,1 0 0,0 0 1,0 1-1,0-1 0,4 1 1,2 0-1,-6-1-2,1 1 0,0 0 0,-1 1 1,1-1-1,0 1 0,-1 0 0,9 2 0,-11-2 3,-1 0 0,1 0-1,-1 0 1,1 0 0,-1 1-1,1-1 1,-1 0 0,0 0-1,0 1 1,0-1 0,0 1-1,0 0 1,0-1 0,0 1-1,0-1 1,0 1 0,-1 0-1,1 0 1,-1 0 0,1-1 0,-1 1-1,0 0 1,0 0 0,0 0-1,0 0 1,0 2 0,-6 0 10,-7 1-10,0 0-1,0 1 0,0 0 0,0 1 0,1 1 1,0 0-1,1 0 0,0 1 0,0 0 0,1 1 1,0 1-1,0-1 0,1 2 0,1-1 1,0 1-1,-11 23 0,12-16 1,1 1 0,0-1 0,2 1 0,1 0 0,0 0 0,1 1 0,2-1 0,2 35 0,-1-46-1,-1-1 1,2 1 0,-1-1-1,1 1 1,1-1-1,-1 0 1,2 0-1,-1 0 1,1 0-1,0-1 1,0 1-1,1-1 1,0 0-1,0 0 1,1-1-1,0 0 1,0 0-1,1 0 1,-1-1-1,1 0 1,0 0-1,1 0 1,-1-1-1,1 0 1,0-1-1,0 0 1,0 0-1,0 0 1,0-1-1,1-1 1,-1 1-1,14-1 1,-3 1 3,0-2-1,33-3 1,-45 2-2,1 0 0,-1-1-1,1 0 1,-1 0 0,0-1 0,0 0 0,0 0-1,-1-1 1,10-6 0,-6 2 0,0 0 0,-1-1 0,0 1 0,0-2 0,-1 1 0,0-1 0,-1-1 0,0 1 0,-1-1 0,0 0 0,-1-1 0,0 1 0,0-1 0,-2 0 0,5-19 0,-6 20 0,-1 1 0,0-1-1,-1 1 1,0-1 0,-1 0 0,0 1 0,0-1 0,-1 1 0,-1 0-1,0 0 1,0-1 0,-1 2 0,0-1 0,0 0 0,-1 1-1,-1 0 1,0 0 0,-11-13 0,9 12-2,-1 1-1,0 0 1,-1 0 0,0 1-1,-12-8 1,16 13 0,0-1 1,-1 1-1,1 1 0,-1-1 0,1 1 1,-1 0-1,0 1 0,1-1 0,-1 1 1,-13 0-1,19 1 0,0 1 1,0-1-1,0 0 0,0 0 0,-1 0 1,1 1-1,0-1 0,0 1 0,0-1 1,0 1-1,0-1 0,0 1 1,0-1-1,0 1 0,0 0 0,0 0 1,1-1-1,-1 1 0,0 0 0,0 0 1,1 0-1,-1 0 0,0 0 1,0 1-1,-1 2-3,1 1 0,-1-1 0,1 0 0,0 0 0,0 0 1,0 9-1,1 2-9,0 1 0,0-1 1,4 17-1,-3-26 9,1 0-1,0 1 1,0-1-1,0 0 1,1 0 0,0 0-1,0 0 1,0 0 0,1-1-1,0 1 1,0-1 0,0 0-1,0 0 1,1-1-1,0 1 1,0-1 0,0 0-1,1 0 1,0-1 0,-1 0-1,8 4 1,-1-3 0,0 0 0,0 0 0,0-1-1,0 0 1,0-1 0,1-1 0,-1 0 0,0 0 0,1-1 0,17-3 0,-23 2 7,1-1 1,0-1 0,-1 1 0,1-1-1,-1 0 1,0-1 0,0 0 0,0 0-1,-1 0 1,1-1 0,-1 0 0,0 0-1,-1-1 1,1 0 0,-1 0 0,0 0-1,0 0 1,-1-1 0,0 0 0,0 0-1,3-7 1,2-6 15,-2 0 0,1-1 0,-2 1 0,-1-1 0,-1 0 1,3-37-1,0-126 7,-8 157-24,-1 1 1,-1-1-1,-1 1 0,-14-48 0,17 70-1,-1-1-1,1 1 1,-2 0 0,1 0 0,0 0-1,-1 0 1,1 0 0,-1 1 0,0-1-1,-5-3 1,7 6-1,0 0 0,0 0 1,0 1-1,-1-1 0,1 0 0,0 1 0,-1-1 1,1 1-1,-1-1 0,1 1 0,-1 0 1,1-1-1,-1 1 0,1 0 0,-1 0 0,1 0 1,0 0-1,-1 0 0,1 1 0,-1-1 0,1 0 1,-1 1-1,1-1 0,-1 1 0,1-1 0,0 1 1,-1 0-1,1 0 0,0-1 0,0 1 1,0 0-1,0 0 0,-1 0 0,1 0 0,0 1 1,1-1-1,-2 1 0,-3 4 0,1-1 0,1 1 0,-1 1 0,1-1 0,0 0 0,0 1 0,-3 12 0,-11 57-3,9-7 1,3 1-1,3-1 0,8 75 0,37 210 17,-33-287-14,41 307 0,-42-274 0,-8 176 0,-1-273 0,0 0 0,-1-1 0,1 1 0,-1 0 0,0-1 0,0 1 0,0-1 0,0 1 0,0-1 0,0 1 0,-1-1 0,1 0 0,-1 0 0,1 1 0,-1-1 0,-3 2 0,4-3 0,0 0 0,0-1 0,-1 1 0,1 0 0,0-1 0,0 1 0,-1-1 0,1 0 0,-1 1 0,1-1 0,0 0 0,-1 0 0,1 0 0,-1 0 0,1 0 0,0 0 0,-1 0 0,1-1 0,0 1 0,-1 0 0,1-1 0,0 1 0,-1-1 0,1 1 0,0-1 0,0 0 0,-1 1 0,1-1 0,0 0 0,0 0 0,0 0 0,0 0 0,0 0 0,-1-2 0,-7-9 0,0-1-1,1 0 1,1-1 0,0 0-1,1 0 1,-7-23-1,12 36 1,-14-50-2,1 0 1,3 0-1,2-1 0,3-1 0,1 1 0,4-66 0,1 100 3,1-1 0,0 1 0,1 0 1,2 0-1,0 0 0,0 0 0,2 1 0,0 0 0,1 0 0,1 0 1,0 1-1,1 0 0,15-19 0,-6 10 3,1 0 0,2 2 0,0 0 0,2 1 0,0 1 0,1 2 0,32-21 0,-48 36-47,-1 1 0,1-1 0,0 1-1,0 1 1,0-1 0,0 1 0,0 1 0,1-1 0,-1 2 0,0-1 0,12 1-1,-11 0-1535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9:49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28 121 32079,'0'-43'518,"0"29"-384,0 34-98,-11 285-36,0-41 0,5 6 0,9-350 0,4 0 0,3 0 0,29-111 0,59-222 0,-94 395 0,-3 12 0,0 0 0,0 0 0,0 0 0,1 0 0,0 0 0,0 1 0,1-1 0,3-5 0,-6 11 0,1-1 0,-1 1 0,0 0 0,0 0 0,1 0 0,-1-1 0,0 1 0,0 0 0,1 0 0,-1 0 0,0 0 0,1 0 0,-1 0 0,0 0 0,1-1 0,-1 1 0,0 0 0,1 0 0,-1 0 0,0 1 0,1-1 0,-1 0 0,0 0 0,1 0 0,-1 0 0,0 0 0,1 0 0,-1 0 0,0 0 0,1 1 0,-1-1 0,0 0 0,0 0 0,1 0 0,-1 1 0,0-1 0,0 0 0,0 0 0,1 1 0,-1-1 0,0 0 0,0 0 0,0 1 0,0-1 0,1 0 0,-1 1 0,10 16 0,0 14 0,-1-1 0,-2 1 0,0 0 0,-3 1 0,0 0 0,-2 47 0,-2-71 6,-1 0 1,0-1-1,0 1 1,-1 0-1,0-1 0,0 1 1,-1-1-1,0 0 1,-1 0-1,1 0 0,-1 0 1,-1 0-1,1-1 1,-7 7-1,-1 1-291,-1-1 0,0-1 0,-1 0 0,-30 18 0,29-21-4197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25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0 630 30014,'3'-32'1974,"-1"-5"-1283,-1 30-624,-1 12-51,-1 146-39,-1 32 21,24 211 0,-19-380 2,-1-16 0,-1-23 0,16-303 0,-9 255 0,3-1 0,28-99 0,-34 154 0,1 0 0,1 1 0,0 0 0,2 0 0,0 1 0,1 0 0,13-17 0,-22 32 0,0 0 0,1 1 0,-1-1 0,0 0 0,1 1 0,-1-1 0,1 1 0,0 0 0,-1 0 0,1-1 0,0 1 0,0 0 0,0 1 0,-1-1 0,4-1 0,-4 2 0,0 0 0,0 0 0,0 0 0,0 0 0,0 1 0,0-1 0,-1 0 0,1 0 0,0 1 0,0-1 0,0 0 0,-1 1 0,1-1 0,0 1 0,0-1 0,-1 1 0,1 0 0,0-1 0,-1 1 0,1-1 0,-1 1 0,1 0 0,-1 0 0,1 1 0,2 3 0,0 2 0,-1-1 0,0 0 0,0 0 0,-1 1 0,0-1 0,1 13 0,0 11 0,-1 1 0,-8 60 0,5-74 0,-2-1 0,0 1 0,-1 0 0,-1-1 0,0 0 0,-15 27 0,1-12-2,-26 30 0,-15 24-61,60-85 58,1 0 1,0 1-1,-1-1 0,1 1 0,-1-1 0,1 0 1,0 1-1,-1-1 0,1 1 0,0-1 0,0 1 0,-1-1 1,1 1-1,0-1 0,0 1 0,0-1 0,0 1 0,0-1 1,-1 1-1,1 0 0,0-1 0,0 1 0,0-1 1,0 1-1,1-1 0,-1 1 0,0-1 0,0 1 0,0-1 1,0 1-1,1 0 0,-1-1 0,0 0 0,0 1 1,1-1-1,-1 1 0,0-1 0,1 1 0,-1-1 0,0 1 1,1-1-1,-1 0 0,1 1 0,0-1 0,26 1-146,-16-1 175,8-1-24,0-1 1,-1-1-1,1 0 0,-1-1 0,0-1 0,0-1 1,-1 0-1,1-2 0,-1 0 0,18-12 0,-25 14 11,1 0 0,-1-1 0,-1-1 0,1 0 0,-1 0 0,-1 0 1,0-1-1,0-1 0,0 1 0,-1-1 0,-1-1 0,0 1 0,0-1 0,-1 0 0,0 0 0,5-23 0,-5-6 24,-2 0 0,-2 0 0,-5-59 0,3 89-31,-11-72 70,6 101-71,2 31-3,2 1 0,8 98 0,-5-135-1,2-1 0,0 1 0,0 0-1,1-1 1,1 0 0,8 16 0,-11-25 1,0 1-1,0-1 1,1 1-1,0-1 1,0 0 0,0 0-1,0 0 1,1-1 0,0 1-1,-1-1 1,1 0-1,0 0 1,1 0 0,-1 0-1,0-1 1,1 0 0,-1 0-1,1 0 1,0 0-1,8 1 1,-3-2 0,0 0 0,0-1 0,0 0 0,1 0 0,14-4 0,-20 3 0,-1 0 0,1 0 0,-1-1 0,0 0 0,1 0 0,-1 0 0,0 0 0,0-1 0,0 0 0,-1 0 0,1 0 0,-1 0 0,1 0 0,2-5 0,3-4 0,-1-1 0,-1 0 0,0 0 0,-1-1 0,0 0 0,-1 0 0,-1 0 0,0-1 0,-1 1 0,2-28 0,-2-10 0,-6-89 0,3 140 0,1 0 0,-1 1 0,0-1 0,0 0 0,0 0 0,0 0 0,-1 0 0,1 1 0,0-1 0,0 0 0,0 0 0,-1 0 0,1 1 0,0-1 0,-1 0 0,1 0 0,-1 1 1,1-1-1,-1 0 0,1 1 0,-1-1 0,0 0 0,0 1 0,1 1-1,-1 0 1,0-1 0,1 1 0,-1 0 0,1 0 0,-1 0-1,1-1 1,0 1 0,-1 0 0,1 0 0,0 0 0,-1 0 0,1 0-1,0-1 1,0 1 0,0 0 0,0 0 0,0 0 0,0 0 0,0 0-1,0 2 1,0 2-1,-2 34-6,6 68 1,-3-96 6,1 1 0,0-1 0,1 0 0,0 0 0,0 0 0,2 0 1,-1 0-1,1-1 0,1 1 0,11 16 0,-13-23 0,0 0 0,0-1 0,0 0 0,0 0 0,1 0 0,-1 0 0,1-1 0,-1 1 0,1-1 0,0-1 0,0 1 0,0-1 0,0 1 0,0-1 0,1-1 0,-1 1 0,0-1 0,0 0 0,0 0 0,1 0 0,-1-1 0,0 0 0,0 0 0,0 0 0,0-1 0,8-3 0,-5-1 0,-1 0 0,1 0 0,-2-1 0,1 0 0,-1 0 0,0-1 0,0 1 0,-1-2 0,0 1 0,0 0 0,-1-1 0,0 0 0,-1 0 0,3-12 0,4-15 0,-1-1 0,4-47 0,-4-29 10,-6-130 0,-3 144 2,0 99-12,0 0 0,0 0 0,0 1 0,-1-1 0,1 0 0,0 0 0,0 0 0,0 0 0,0 0 0,0 0 0,0 0 0,0 1 0,-1-1 0,1 0 0,0 0 0,0 0 0,0 0 0,0 0 0,0 0 0,-1 0 0,1 0 0,0 0 0,0 0 0,0 0 0,0 0 0,0 0 0,-1 0 0,1 0 0,0 0 0,0 0 0,0 0 0,0 0 0,0 0 0,-1 0 0,1 0 0,0 0 0,0 0 0,0 0 0,0 0 0,0-1 0,-1 1 0,1 0 0,0 0 0,0 0 0,0 0 0,0 0 0,0 0 0,0 0 0,0 0 0,0-1 0,-1 1 0,-2 7 0,0 1 0,0 0 0,1 0 0,-1-1 0,2 1 0,-1 0 0,1 10 0,-2 0 0,-10 114 0,6 1 0,11 150 0,-3-274 0,0 1 0,0 0 0,1-1 0,0 1 0,0-1 0,1 0 0,7 17 0,-8-22 0,1 0 0,-1 0 0,1 0 0,0-1 0,0 1 0,0 0 0,0-1 0,0 0 0,1 0 0,-1 0 0,1 0 0,0-1 0,0 1 0,0-1 0,1 0 0,-1 0 0,9 2 0,-6-2 0,1 0 0,-1-1 0,1 0 0,-1 0 0,1-1 0,0 0 0,-1 0 0,1-1 0,0 0 0,-1 0 0,1-1 0,-1 0 0,1 0 0,-1-1 0,0 0 0,0 0 0,0-1 0,-1 0 0,1 0 0,-1 0 0,0-1 0,0 0 0,0 0 0,-1 0 0,0-1 0,0 0 0,0 0 0,-1 0 0,0-1 0,0 0 0,0 1 0,-1-1 0,0 0 0,-1-1 0,1 1 0,0-8 0,2-3-2,-2 0 1,0-1-1,-1 1 0,0-1 1,-2 1-1,0-1 0,-5-27 1,5 43 1,-1-1 0,0 1 1,0-1-1,0 1 0,0-1 1,-1 1-1,1 0 0,-1-1 1,0 1-1,0 0 0,0 0 1,0 0-1,0 1 0,-1-1 1,0 0-1,1 1 0,-1 0 0,0-1 1,0 1-1,0 0 0,0 1 1,0-1-1,-1 0 0,1 1 1,-1 0-1,1 0 0,-1 0 1,1 0-1,-1 0 0,1 1 1,-1 0-1,-5 0 0,8 0 0,0 0 0,0 0 0,0 0 0,0 0-1,0 0 1,1 1 0,-1-1 0,0 0 0,0 1 0,0-1-1,1 0 1,-1 1 0,0-1 0,0 1 0,1-1 0,-1 1-1,0 0 1,1-1 0,-1 1 0,1 0 0,-1-1-1,1 1 1,-1 0 0,0 1 0,-5 27-4,5-19 2,2 1 1,-1-1 0,4 19 0,-3-24 1,1-1 0,-1 1 0,1-1 0,0 1 0,0-1 0,0 0 0,0 0 0,1 0 0,0 0 0,0 0 0,0-1 0,0 1 0,1-1 0,-1 0 0,1 0 0,0 0 0,0 0 0,0-1 0,0 1 0,0-1 0,0 0 0,6 1 0,3 1 0,1 0 0,0-1 0,1-1 0,-1 0 0,0-1 0,16 0 0,-23-2 0,0 0 1,0 0-1,0-1 1,0 0-1,0 0 0,-1 0 1,1-1-1,-1 0 0,0 0 1,0-1-1,0 0 1,0 0-1,0 0 0,-1-1 1,0 0-1,0 0 0,0 0 1,-1 0-1,1-1 1,6-12-1,0-1 1,0-1 1,-1 0-1,-1-1 0,-1 0 1,8-32-1,-5-12 0,-2 0-1,-3-1 1,-4-107-1,-2 127 3,0 45-1,0 0-1,0 0 1,0-1-1,0 1 1,0 0-1,0 0 1,-1 0-1,1 0 1,-1 0-1,1 0 1,-1 0-1,1 0 1,-1 0-1,1 0 0,-2-1 1,2 1-2,-1 1 0,1 0 0,-1 0 0,1 0 0,0-1 0,-1 1 0,1 0 1,-1 0-1,1 0 0,-1 0 0,1 0 0,-1 0 0,1 0 0,-1 0 0,1 0 0,0 0 0,-1 0 0,1 0 0,-1 0 0,1 0 1,-1 0-1,1 1 0,-1-1 0,1 0 0,0 0 0,-1 0 0,1 1 0,-1-1 0,1 0 0,0 1 0,-1-1 0,1 0 0,0 1 0,-1-1 1,1 0-1,0 1 0,0-1 0,-1 0 0,1 1 0,0 0 0,-4 6-2,1 0 0,0 0-1,1 0 1,0 1 0,0-1 0,0 0 0,1 1-1,0 0 1,1-1 0,0 9 0,-1-6-1,-5 105 1,11 149-1,-4-240 3,2 1 0,1 0 0,0-1 0,2 0 0,1 0 0,1-1 0,20 42 0,-24-60 0,-1 0 0,1-1 0,0 1 0,0-1 0,0 0 0,0-1 0,1 1 0,-1-1 0,1 0 0,0 0 0,0 0 0,0 0 0,1-1 0,-1 0 0,0 0 0,8 1 0,-3-1 0,0 0 0,0-1 0,0 0 0,0-1 0,1 0 0,-1 0 0,0-1 0,13-3 0,-19 2 0,0 1 0,0-1 0,0 0 0,0 0 0,0-1 0,-1 1 0,1-1 0,-1 0 0,0 0 0,1 0 0,-2 0 0,1-1 0,0 1 0,0-1 0,-1 0 0,0 1 0,0-1 0,0 0 0,0 0 0,-1-1 0,2-5 0,2-7 0,-1 0 0,-1 1 0,0-1 0,0-22 0,-2 11 0,2-23 0,-8-93 0,5 142 0,-1 0 0,0 0 0,1 0 0,-1-1 0,0 1 0,0 0 0,-1 0 0,1 0 0,0 0 0,-1 0 0,-2-2 0,4 4 0,0-1 0,-1 1 0,1-1 0,-1 1 0,1 0 0,-1-1 0,1 1 0,-1 0 0,1-1 0,-1 1 0,1 0 0,-1-1 0,1 1 0,-1 0 0,1 0 0,-1 0 0,0 0 0,1 0 0,-1 0 0,1-1 0,-1 1 0,1 0 0,-1 1 0,0-1 0,1 0 0,-1 0 0,1 0 0,-1 0 0,1 0 0,-1 1 0,0-1 0,1 0 0,-1 0 0,1 1 0,-1-1 0,1 0 0,-1 1 0,1-1 0,0 0 0,-1 1 0,1-1 0,-1 1 0,1-1 0,0 1 0,-1-1 0,1 1 0,0-1 0,0 1 0,-1 0 0,-3 12 0,1-1 0,1 1 0,-1-1 0,2 1 0,0 0 0,1 0 0,2 25 0,-2-5 0,0-1 1,-1-10-2,1 0 1,0 0-1,2 0 0,1 0 0,8 30 0,-10-47 0,1 0 0,0 0 1,0 0-1,0-1 0,1 1 0,-1-1 0,1 0 0,1 1 0,-1-1 0,0-1 1,1 1-1,0 0 0,0-1 0,0 0 0,0 0 0,0 0 0,1 0 0,-1-1 0,1 0 1,0 0-1,0 0 0,-1 0 0,1-1 0,0 0 0,1 0 0,-1 0 0,0 0 0,9-1 1,-4 0 1,0 1 0,0-2 0,0 1 1,0-1-1,0-1 0,10-3 0,-15 4 0,-1-1-1,1 0 0,-1 0 1,0-1-1,0 1 0,0-1 0,0 0 1,0 0-1,-1 0 0,0-1 1,1 1-1,-1-1 0,0 0 1,4-8-1,5-11 0,-2 1 0,-1-2 0,-1 0 0,-1 0 0,7-43 0,-10 42 0,1 1 0,1 0 0,2 0 0,0 1 0,21-43 0,-26 61-1,-2 3 1,0 1-1,0-1 0,-1 0 0,1 0 1,1 1-1,-1-1 0,0 1 0,0-1 1,0 1-1,1 0 0,-1-1 0,1 1 1,-1 0-1,1 0 0,-1 0 0,1 0 1,0 0-1,-1 0 0,1 1 0,0-1 1,0 0-1,0 1 0,2-1 0,-17 17-9,-1 0 12,0 1 0,1 0 0,1 1 0,1 1 0,0 0 0,2 0 0,0 1 0,1 0 0,1 1 1,1-1-1,1 1 0,1 1 0,-3 31 0,7-46-2,-1 5 0,1-1 0,0 0 0,1 1-1,4 21 1,-4-30 0,0 0 1,1 1-1,-1-1 0,1 0 0,-1 0 0,1 0 0,0 0 1,0 0-1,0-1 0,1 1 0,-1 0 0,1-1 0,-1 0 1,1 0-1,0 0 0,0 0 0,0 0 0,0 0 0,0-1 1,4 2-1,11 2 1,-1-1 1,1-2 0,0 1-1,0-2 1,-1 0 0,1-1-1,27-4 1,-40 3 1,0 1-1,-1-1 1,0 0-1,1 0 1,-1-1-1,0 1 1,1-1 0,-1 0-1,0 0 1,0 0-1,-1-1 1,1 1 0,0-1-1,-1 0 1,1 0-1,-1 0 1,0-1-1,0 1 1,-1-1 0,1 0-1,0 1 1,-1-1-1,0 0 1,0 0 0,1-6-1,2-4-162,-1 1-1,-1-2 1,0 1-1,-1 0 1,0-1-1,-1-22 0,-1-22-3664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25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23 31903,'-4'-3'19,"-1"0"0,1 1 0,-1-1 0,0 1 0,0 0 0,0 0 1,-1 1-1,1-1 0,0 1 0,0 1 0,-1-1 0,1 1 0,0 0 0,-1 0 1,1 0-1,-1 1 0,1-1 0,0 1 0,0 1 0,-1-1 0,1 1 0,0 0 1,0 0-1,0 0 0,1 1 0,-1 0 0,1 0 0,-1 0 0,1 0 1,0 1-1,0 0 0,0-1 0,1 2 0,-1-1 0,1 0 0,0 1 0,0-1 1,1 1-1,-1 0 0,-2 9 0,2-6-19,1-1 0,0 1 0,0 0 0,0 0 0,1 1 0,1-1 0,-1 0 0,1 0 0,1 0 0,0 0 0,0 0 0,2 10 0,-1-13 0,0 0 0,0 1 0,1-1 0,-1-1 0,1 1 0,0 0 0,1-1 0,-1 1 0,1-1 0,0 0 0,0 0 0,0-1 0,0 1 0,1-1 0,0 0 0,-1 0 0,1 0 0,7 2 0,-1-1 2,1 0-1,-1-1 1,1-1 0,0 0-1,0-1 1,1 0 0,22-1-1,-22 0 2,-9 0-2,-1 0 0,1-1 1,0 1-1,-1-1 0,1 0 0,0 0 1,-1 0-1,1 0 0,-1-1 0,0 1 0,1-1 1,-1 0-1,0 0 0,0 0 0,0 0 0,0-1 1,-1 1-1,1-1 0,-1 0 0,1 0 1,-1 0-1,0 0 0,0 0 0,0 0 0,0 0 1,-1-1-1,0 1 0,1-1 0,0-3 1,1-6 1,0 0 0,-1 0 1,0 0-1,-1 0 1,-1-1-1,0 1 1,-2-14-1,1 22-3,0 1-1,0 0 1,0 0 0,0-1-1,-1 1 1,0 0 0,0 0-1,0 1 1,0-1 0,-1 0-1,1 1 1,-1-1 0,0 1-1,0 0 1,0 0 0,0 0-1,-1 0 1,1 1 0,-1-1-1,0 1 1,0 0 0,0 0-1,-7-3 1,4 3-11,0 0 0,0 0 0,0 0 0,-1 1 0,1 0 0,0 0 0,-1 1 0,1 0 0,0 0-1,0 0 1,-1 1 0,1 0 0,-11 4 0,15-4-91,1 0 0,-1 1 0,1-1 0,-1 1 0,1-1 0,-1 1 0,1 0 0,0 0 0,0 0 0,0 0 0,0 0 0,-1 3 0,-19 35-5244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27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1 957 29646,'6'12'172,"1"1"1,0-1 0,1-1 0,0 1 0,1-1 0,0-1 0,0 1 0,2-2 0,-1 1 0,1-2 0,0 1 0,1-1-1,0-1 1,0 0 0,17 6 0,-26-12-161,0 0-1,0 0 1,1-1-1,-1 1 1,0-1 0,0 0-1,0 0 1,1 0-1,-1 0 1,0 0-1,0-1 1,0 0-1,0 1 1,0-1-1,0 0 1,0-1 0,5-2-1,-3 1-4,-1 0-1,0 0 0,0-1 1,-1 1-1,1-1 1,-1 0-1,0 0 1,0 0-1,0-1 1,2-4-1,5-12-2,-2 1 0,-1-1 0,-1-1-1,5-23 1,-9 35 5,13-69 0,8-153 0,-18-82-12,-6 218 4,1 69-1,1 9 0,0 0 0,-2 0 0,0 0 0,-1 0 0,-1 0 0,-1 0 0,-6-19 0,10 36 0,0 0 0,-1 0 0,1 1 0,0-1 0,0 0 0,-1 0 0,1 0 0,-1 1 0,1-1 0,-1 0 0,1 1 0,-1-1 0,1 0 0,-1 1 0,1-1 0,-1 0 0,0 1 0,1-1 0,-1 1 0,0 0 0,0-1 0,1 1 0,-1-1 0,0 1 0,0 0 0,1 0 0,-1-1 0,0 1 0,0 0 0,0 0 0,0 0 0,0 0 0,1 0 0,-1 0 0,0 0 0,0 0 0,0 0 0,0 1 0,1-1 0,-1 0 0,0 0 0,0 1 0,0-1 0,1 0 0,-1 1 0,0-1 0,1 1 0,-1-1 0,0 1 0,1 0 0,-1-1 0,0 1 0,1-1 0,-1 1 0,1 0 0,-1 0 0,1-1 0,0 1 0,-1 1 0,-5 15-2,1 1 0,1 1-1,1-1 1,0 0 0,1 22 0,-2 202-1,5-140 3,27 384 16,-25-461-16,2-1 0,9 32 0,-14-55 0,0-1 0,0 0-1,0 1 1,0-1 0,0 1 0,0-1 0,1 1-1,-1-1 1,0 1 0,0-1 0,0 0 0,1 1-1,-1-1 1,0 1 0,1-1 0,-1 0 0,0 1-1,1-1 1,-1 0 0,1 0 0,-1 1 0,0-1-1,1 0 1,-1 0 0,1 0 0,-1 1 0,1-1-1,-1 0 1,1 0 0,-1 0 0,0 0 0,1 0-1,-1 0 1,1 0 0,-1 0 0,1 0 0,-1 0-1,1 0 1,0 0 0,0-1-1,1 0 1,-1 0-1,1 1 1,-1-1-1,0 0 0,1 0 1,-1 0-1,0-1 0,0 1 1,0 0-1,0 0 1,2-3-1,15-26 1,-2-2 0,-1 0 0,13-41 0,4-9 0,-29 76 0,61-130-5,-54 118 4,1 0-1,0 0 1,1 1-1,1 1 1,17-17 0,-29 31 1,1 1-1,-1-1 1,1 1 0,-1-1 0,1 1 0,0 0 0,0-1 0,-1 1 0,1 0-1,0 0 1,0 0 0,0 1 0,0-1 0,0 0 0,0 1 0,1-1 0,-1 1 0,0 0-1,0 0 1,0-1 0,0 2 0,0-1 0,1 0 0,2 1 0,-3 0 0,0 0 0,0 1 0,-1-1 0,1 1 0,0-1 0,0 1 0,-1 0 0,1 0 0,-1 0 0,0 0 0,0 0 0,1 0 0,-1 0 0,0 0 0,-1 0 0,1 0 0,0 1 0,-1-1 0,1 0 0,-1 4 0,4 14 0,-2-1 0,0 0 0,-1 1 0,-3 35 0,1-46 0,-1 0 0,0 0 0,0 0 0,-1 0 0,0-1 0,0 1 0,-1-1 0,0 0 0,-1 0 0,0 0 0,0-1 0,-10 11 0,7-8-1,-1-1 0,-1-1 1,1 1-1,-1-2 0,-1 1 0,0-1 0,0-1 1,0 0-1,-1-1 0,1 0 0,-1 0 1,0-1-1,-1-1 0,1 0 0,-1-1 0,-25 1 1,37-3-2,0 0 0,0 0 1,0 0-1,0-1 0,0 1 1,1 0-1,-1-1 0,0 1 1,0-1-1,0 1 0,0-1 1,0 1-1,0-1 0,1 1 1,-1-1-1,0 0 0,0 0 1,1 1-1,-1-1 0,1 0 1,-1 0-1,0 0 0,1 0 1,0 0-1,-1 0 0,1 0 1,0 0-1,-1 0 0,1 0 1,0 0-1,0 0 0,0 0 1,0-1-1,-1-42-112,2 29 77,-1 15 36,0-1 1,1 1-1,-1-1 1,0 1-1,0-1 1,0 0 0,1 1-1,-1-1 1,0 1-1,1-1 1,-1 1 0,0 0-1,1-1 1,-1 1-1,1-1 1,-1 1 0,1 0-1,-1-1 1,1 1-1,-1 0 1,1-1 0,-1 1-1,1 0 1,-1 0-1,1 0 1,-1-1-1,1 1 1,-1 0 0,1 0-1,0 0 1,-1 0-1,1 0 1,-1 0 0,1 0-1,0 0 1,-1 0-1,1 1 1,-1-1 0,1 0-1,-1 0 1,2 1-1,0-1 1,1 1 0,-1 0 0,1-1 0,-1 1 0,0 0 0,1 1-1,-1-1 1,0 0 0,0 1 0,3 1 0,6 10-1,0 0-1,10 18 1,-16-23 2,0 0 0,0 0-1,1 0 1,0-1-1,0 0 1,1 0 0,0-1-1,0 1 1,0-2 0,1 1-1,0-1 1,0 0 0,12 5-1,-4-6 23,1 0-1,-1-1 0,1 0 1,0-2-1,0 0 1,26-2-1,-12 1 27,-26 0-48,-1 0 1,0 0 0,0 0-1,0-1 1,1 0-1,-1 0 1,0 0 0,0 0-1,0-1 1,0 1 0,-1-1-1,1 0 1,0 0 0,-1 0-1,1-1 1,-1 1 0,0-1-1,1 0 1,-2 0-1,1 0 1,0 0 0,0 0-1,-1-1 1,0 1 0,3-7-1,3-5 2,0 1-1,-2-1 0,0-1 0,-1 1 1,0-1-1,-1 0 0,3-31 1,-3-8-3,-3-55 0,-2 59 0,-1 37 0,-3 17 0,-4 13-3,3 2 2,1 0 0,1 0-1,0 1 1,1-1-1,0 22 1,3 99-4,0-132 5,0-1 0,1-1 0,-1 0 0,1 0 0,0 0 0,0 0 0,0 0 0,1 0 0,0 0 0,0 0 0,0-1 0,0 1 0,1-1 0,0 1 0,0-1 0,0 0 0,0 0 0,1-1 0,0 1 0,0 0 0,-1-1 0,2 0 0,-1 0 0,0 0 0,1-1 0,-1 0 0,1 1 0,0-1 0,0-1 0,0 1 0,0-1 0,0 0 0,0 0 0,0 0 0,7-1 0,0 1 0,4 1 3,1-1 0,31-2 0,-44 1-3,0 0 1,0-1-1,-1 0 0,1 0 1,0 0-1,-1 0 0,1 0 1,-1-1-1,1 0 1,-1 0-1,0 0 0,1 0 1,-1 0-1,0 0 1,0-1-1,-1 0 0,1 1 1,2-4-1,1-5 0,0 0 0,0-1 0,-1 1 0,-1-1 0,0 0 0,-1-1 0,0 1 0,0 0 0,0-18 0,0-19 0,-5-53 1,1 35 3,-5 232-9,6-156 5,0 10 0,0 1 0,1-1 0,1 0 0,1 0 0,5 22 0,-6-36 0,-1-1 0,1 1 0,0-1 0,0 1 0,1-1 0,-1 0 0,1 0 0,0 0 0,0 0 0,0-1 0,0 1 0,1-1 0,0 0 0,0 0 0,-1 0 0,2 0 0,-1-1 0,0 1 0,0-1 0,1 0 0,-1-1 0,1 1 0,0-1 0,-1 0 0,1 0 0,6 1 0,-3-1 0,-1 0 0,1-1 0,-1 0 0,1 0 0,-1-1 0,1 0 0,13-3 0,-16 2 0,-1 1 0,0-1 0,0 0 0,-1-1 0,1 1 0,0 0 0,-1-1 0,0 0 0,1 0 0,-1 0 0,0-1 0,0 1 0,-1 0 0,5-7 0,2-9 3,0 0-1,-1 0 1,-1-1 0,-1 0 0,-1 0-1,0-1 1,2-32 0,0-119 10,-7 160-16,-25 366 3,11-211 0,-29 476 0,43-602 0,-1-1 0,-1 1 0,0 0 0,-1-1 0,-9 27 0,10-38 0,0 0 0,0-1 0,0 1 0,-1-1 0,0 0 0,0 0 0,0 0 0,0 0 0,-1 0 0,1-1 0,-1 1 0,0-1 0,0 0 0,0 0 0,-1 0 0,1-1 0,-1 0 0,1 0 0,-1 0 0,0 0 0,0-1 0,-9 2 0,-1 0 0,0-1 0,-1 0 0,1-1 0,0-1 0,-1-1 0,1 0 0,0-1 0,-20-4 0,28 4 0,0-1 0,-1 0 0,1 0 0,1 0 0,-1-1 0,0 1 0,1-2 0,0 1 0,0-1 0,0 0 0,1 0 0,-1-1 0,1 1 0,1-1 0,-1 0 0,1-1 0,0 1 0,-6-13 0,6 9 0,0-1 0,1 0 0,0 0 0,1 0 0,0 0 0,1-1 0,0 1 0,0 0 0,2-1 0,-1 1 0,1-1 0,1 1 0,0 0 0,1 0 0,0 0 0,7-17 0,0 11 0,1 0 0,1 0 0,1 1 0,14-14 0,66-59 0,-82 78 0,79-70 0,26-23 0,135-156 0,-220 223 0,-2 0 0,-1-3 0,-3 0 0,-1-1 0,-2-2 0,-2 0 0,-1-1 0,20-80 0,-35 111 0,0-1 0,-1 1 0,-1-1 0,-1 0 0,0 1 0,0-1 0,-2 0 0,-2-24 0,2 36 0,0 1 0,1 0 0,-1-1 0,0 1 0,0 0 0,0 0 0,0 0 0,0-1 0,0 1 0,0 0 0,0 0 0,0 1 0,0-1 0,0 0 0,-1 0 0,1 0 0,0 1 0,-1-1 0,1 1 0,-1-1 0,1 1 0,-1 0 0,1-1 0,-3 1 0,-38-1 0,34 1 0,5 0 0,0 1 0,-1-1 0,1 1 0,0-1 0,0 1 0,0 0 0,0 0 0,0 0 0,0 1 0,1-1 0,-1 1 0,0 0 0,0-1 0,1 1 0,0 0 0,-1 0 0,-2 4 0,1 0 0,0-1 0,0 1 0,1-1 0,0 1 0,0 0 0,1 0 0,-1 0 0,0 8 0,-2 9 0,1 0 0,1 1 0,1 41 0,2-35 0,4 35 0,-2-54 0,0 0 0,1-1 0,0 1 0,0-1 0,1 0 0,10 17 0,59 84 0,-46-75 0,36 68 0,-61-100 0,0 0 0,0 0 0,-1 0 0,0 0 0,1 0 0,-1 0 0,0 0 0,-1 0 0,1 0 0,-1 7 0,0-10 0,-1 1 0,1-1 0,-1 1 0,1 0 0,-1-1 0,0 1 0,1-1 0,-1 0 0,0 1 0,0-1 0,0 0 0,-1 1 0,1-1 0,0 0 0,0 0 0,-1 0 0,1 0 0,0 0 0,-1 0 0,1 0 0,-1-1 0,1 1 0,-1-1 0,1 1 0,-1-1 0,0 1 0,-2-1 0,-49 10-534,0-3 1,-1-2-1,-78-3 1,76-2-9499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08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73 340 32159,'0'0'453,"2"0"-418,12 1-41,-9-1 9,1 1-1,-1-1 1,0 0 0,1 0-1,-1-1 1,0 0 0,1 0 0,-1 0-1,0 0 1,0-1 0,0 0-1,0 0 1,0 0 0,0-1 0,-1 1-1,6-5 1,-4 2 0,-1-1-1,1 0 1,-1 0 0,0 0 0,-1-1-1,1 1 1,-1-1 0,-1-1 0,1 1-1,-1 0 1,0-1 0,2-13-1,-1-1 1,-2 1-1,0-1 1,-3-28-1,1 18 2,4-37 0,-29 381-9,25-6 5,0-301-1,1 0 0,-2 0 0,1 0 0,-1 0 1,1 0-1,-1-1 0,0 1 0,-2 5 0,2-9 1,-1 1-1,1-1 1,0 1 0,0-1-1,0 0 1,-1 1 0,1-1-1,-1 0 1,1 0-1,-1 0 1,1 0 0,-1 0-1,0 0 1,1 0 0,-1-1-1,0 1 1,0 0 0,0-1-1,1 0 1,-1 1 0,0-1-1,-4 0 1,-127 3 0,88-4 0,45 1 0,0 0 0,0 0 0,0 0 0,0 0 0,0 0 0,0 0 0,0 0 0,0 0 0,0 0 0,1 0 0,-1 0 0,0 0 0,0 0 0,0 0 0,0 0 0,0 0 0,0 0 0,0 0 0,0 0 0,0 0 0,0-1 0,0 1 0,0 0 0,0 0 0,0 0 0,0 0 0,0 0 0,0 0 0,0 0 0,0 0 0,0 0 0,0 0 0,0-1 0,0 1 0,0 0 0,0 0 0,0 0 0,0 0 0,0 0 0,0 0 0,0 0 0,0 0 0,0 0 0,0 0 0,0-1 0,0 1 0,0 0 0,0 0 0,0 0 0,0 0 0,11-4 0,27-3 1,0 2 0,0 1 1,54 3-1,18-2-6,-109 4-14,1-1 0,-1 0 0,0 0 1,1 0-1,-1-1 0,0 1 0,1 0 0,-1-1 1,0 1-1,1 0 0,-1-1 0,0 1 0,1-1 0,-1 0 1,0 0-1,0 1 0,0-1 0,2-2 0,3-9-2878,-1-7-9791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08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830 107 32111,'-4'-7'24,"-1"0"0,0 0 0,-1 0 0,0 1 0,0 0 0,0 0 0,-1 0 0,1 1 0,-1 0 0,-1 1 0,1-1 0,-1 1 0,0 1 0,1-1 0,-2 1 0,1 1 0,0-1 0,0 2 0,-1-1 0,1 1 0,-17 0 0,2 0-23,0 1 0,0 1 0,1 1 0,-1 1 0,1 1 0,-1 1 0,1 1-1,1 1 1,-1 1 0,1 1 0,1 1 0,0 1 0,0 0 0,1 1 0,0 2 0,-26 23 0,20-13-1,1 0 0,1 1 0,2 1 0,0 2 0,2 0 0,1 0 0,1 2 0,2 0 0,1 1 0,-11 34 0,13-28 0,2 0 0,2 0-1,1 1 1,2 0 0,1 1-1,2-1 1,2 0 0,8 67-1,-5-89 1,0-1-1,1 0 0,1 1 1,1-1-1,0-1 1,1 1-1,0-1 0,1-1 1,1 1-1,0-1 1,1-1-1,0 1 0,1-2 1,0 0-1,1 0 1,0-1-1,1 0 0,0-1 1,0 0-1,1-2 1,15 8-1,-2-4-3,0 0 0,1-2 0,0-1 0,0-1-1,1-1 1,0-2 0,0-1 0,0-1 0,0-1 0,50-6 0,-57 1 7,-1-1 0,1 0 0,-1-2 0,0-1 0,0 0 1,-1-2-1,0 0 0,-1-1 0,0-1 0,-1-1 0,0-1 0,-1 0 1,0-1-1,-1-1 0,20-27 0,-16 18 5,-2 0 0,0-2 0,-2 0 0,-1-1 0,-2 0 0,0-1 0,-2-1 0,-1 0 0,-2 0 0,7-46 0,-10 35-7,-2 1 0,-1 0-1,-6-56 1,2 76-1,-1-1 0,-1 1 0,-1-1 0,-1 1 0,-1 1 0,0-1 0,-2 1 0,-11-20 0,7 19 0,0 1 0,-1 1 0,-1 0 1,-1 0-1,0 2 0,-2 0 0,0 1 0,0 1 0,-1 0 0,-1 2 1,0 0-1,-1 1 0,-22-8 0,16 10-3,0 0 1,-1 2-1,0 1 1,0 1-1,-1 1 0,1 2 1,-1 1-1,1 1 1,-1 1-1,-33 7 0,44-5-18,0 1-1,0 1 0,1 0 0,0 1 0,-20 11 1,10-2-173,-48 37 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09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98 120 31935,'1'-5'53,"-1"0"0,0 0 0,-1 0 0,1 0 1,-1 1-1,0-1 0,0 0 0,0 0 0,-1 1 0,0-1 1,0 1-1,0-1 0,0 1 0,-6-8 0,8 12-52,0 0-1,0-1 0,0 1 0,-1 0 0,1 0 0,0 0 0,0 0 0,0 0 0,-1-1 0,1 1 0,0 0 0,0 0 0,0 0 0,-1 0 0,1 0 0,0 0 0,0 0 0,-1 0 0,1 0 0,0 0 0,0 0 0,-1 0 1,1 0-1,0 0 0,0 0 0,0 0 0,-1 0 0,1 0 0,0 0 0,0 0 0,-1 0 0,1 0 0,0 0 0,0 1 0,0-1 0,-1 0 0,1 0 0,0 0 0,0 0 0,0 0 0,0 1 0,-1-1 0,1 0 1,0 0-1,0 0 0,0 1 0,0-1 0,0 0 0,0 0 0,0 1 0,0-1 0,-1 0 0,-2 8 0,0-1 0,0 1 0,1-1 0,0 1 0,0 0 0,1 0 0,-1 10 0,0 1 0,-10 121 0,8 205 0,6-183 0,-2 65 27,-15-539-22,-1-10-5,16 267 0,3-87 0,-2 128 0,1 0 0,1 0 0,0 0 0,1 0 0,1 1 0,0-1 0,10-19 0,-12 29 0,-1 0 0,1 1 0,0-1 0,0 1 0,0 0 0,0 0 0,1 0 0,-1 0 0,1 0 0,0 1 0,0-1 0,5-1 0,-7 3 0,0 0 0,0 0 0,1 0 0,-1 1 0,0-1 0,0 1 0,0 0 0,0 0 0,1 0 0,-1 0 0,0 0 0,0 0 0,0 0 0,0 1 0,1-1 0,-1 1 0,0-1 0,0 1 0,0 0 0,0 0 0,0 0 0,0 0 0,-1 0 0,1 1 0,0-1 0,0 0 0,-1 1 0,2 1 0,2 4 0,0-1 0,-1 1 0,0 0 0,0 0 0,-1 1 0,0-1 0,0 1 0,-1-1 0,0 1 0,0 0 0,0 9 0,2 15 0,-2 45 0,-3-61 0,0 0-1,-1 0 1,0-1 0,-2 1 0,0-1-1,0 0 1,-2 0 0,-12 25-1,7-20-19,0-1-1,-2 0 0,-1 0 0,0-1 0,-24 23 0,24-30-305,2-5-501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11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12 791 28157,'-2'4'238,"1"0"1,-1 0 0,1 0-1,-1 0 1,1 0-1,0 0 1,1 0-1,-1 1 1,1-1-1,0 0 1,0 0-1,0 1 1,1-1 0,0 5-1,0-6-225,0-1-1,0 1 1,0-1 0,0 1-1,1-1 1,-1 0-1,1 1 1,-1-1 0,1 0-1,0 0 1,0 0 0,0-1-1,0 1 1,0 0-1,0-1 1,0 1 0,1-1-1,-1 0 1,0 0-1,1 0 1,-1 0 0,5 1-1,1 1 9,0-1-1,0 0 0,0-1 1,1 0-1,-1 0 0,0-1 1,0 0-1,1 0 0,-1-1 1,0 0-1,0-1 0,0 0 0,0 0 1,0 0-1,0-1 0,-1 0 1,1-1-1,-1 0 0,0 0 1,0 0-1,0-1 0,0 0 1,-1-1-1,0 1 0,8-11 1,-3 3-8,0-1 0,-2 0 0,0-1 0,0 0 0,-1 0 0,-1-1 1,-1 0-1,0 0 0,-1-1 0,-1 0 0,3-18 0,-1-19-9,-3-1-1,-3-63 0,-1 46 8,0 64-8,-3 15-3,-1 18 0,1 117 0,4-98 0,0-29 0,1 0 0,0 0 0,1 0 0,1 0 0,0 0 0,1-1 0,1 1 0,0-1 0,0 0 0,2-1 0,0 1 0,0-1 0,1 0 0,1-1 0,16 18 0,-23-28 0,1 0 0,-1 0 0,1 0 0,-1 0 0,1 0 0,0-1 0,0 1 0,0-1 0,0 0 0,0 0 0,0 0 0,0 0 0,1-1 0,-1 1 0,0-1 0,0 0 0,0 0 0,1 0 0,-1 0 0,0 0 0,0-1 0,0 0 0,4 0 0,-2-1 0,0 0 0,-1 0 0,1 0 0,-1-1 0,0 1 0,0-1 0,0 0 0,0 0 0,0 0 0,0-1 0,-1 1 0,1-1 0,4-8 0,1-4 0,-1 0 0,0 0 0,-1-1 0,-1 0 0,-1 0 0,0-1 0,-1 0 0,1-23 0,0-19 0,-4-68 0,-2 64 0,-1 48 0,-3 13 0,-2 11 0,3 1 0,1 0 0,-1 1 0,2-1 0,-1 1 0,1 0 0,-1 12 0,-3 66 0,6-84 0,0 15 0,-3 31 0,7 71 0,-3-115-1,-1-1 1,1 0-1,0 0 0,1 0 0,-1 0 1,1 0-1,0 0 0,0 0 0,0 0 1,1-1-1,0 1 0,0-1 0,0 0 1,0 0-1,1 0 0,0 0 0,0 0 1,0-1-1,5 4 0,-4-5 2,0 1 0,0-1-1,1 0 1,-1 0 0,0-1-1,1 1 1,0-1 0,-1-1-1,1 1 1,0-1 0,-1 0-1,1 0 1,0 0 0,-1-1-1,1 0 1,-1 0 0,10-4-1,-6 2 1,0-1-1,-1 0 0,0-1 0,0 0 0,0 0 1,0-1-1,-1 0 0,0 0 0,-1-1 1,1 0-1,-1 0 0,8-12 0,-2 0 0,0 0 0,-1 0 0,-2-1 0,11-29 0,-11 22 0,-2-1 0,0-1 0,4-56 0,-7-90 0,-4 142 0,0 15 0,0-8 0,-3-33 0,2 53 0,0 1 0,0-1 0,0 1 0,-1-1 0,1 1 0,-1 0 0,-1-1 0,1 1 0,-1 0 0,0 1 0,-6-10 0,8 13 0,1 1 0,0-1 0,-1 1 0,1 0 0,-1-1 0,1 1 0,-1-1 0,1 1 0,-1 0 0,1-1 0,-1 1 0,1 0 0,-1 0 0,1-1 0,-1 1 0,1 0 0,-1 0 0,0 0 0,1 0 0,-1-1 0,1 1 0,-1 0 0,0 0 0,1 0 0,-1 1 0,1-1 0,-1 0 0,0 0 0,1 0 0,-1 0 0,1 0 0,-1 1 0,1-1 0,-1 0 0,1 1 0,-1-1 0,1 0 0,-1 1 0,1-1 0,-1 0 0,1 1 0,-1-1 0,1 1 0,0-1 0,-1 1 0,1-1 0,0 1 0,0-1 0,-1 1 0,1-1 0,0 1 0,0 0 0,0-1 0,-1 1 0,1-1 0,0 1 0,0 0 0,0 0 0,-8 39 0,8-39 0,-7 104 0,9 154 0,0-223 0,2 0 0,1 0 0,13 45 0,-14-64 0,2 1 0,0-1 0,1-1 0,1 1 0,1-1 0,0-1 0,1 0 0,18 22 0,-23-32 0,1 1 0,-1-1 0,1-1 0,1 1 0,-1-1 0,1 0 0,-1 0 0,1-1 0,0 0 0,0 0 0,1-1 0,-1 0 0,0 0 0,1-1 0,0 0 0,-1 0 0,11 0 0,-11-1 0,-1-1 0,0 1 0,0-1 0,1-1 0,-1 1 0,0-1 0,0 0 0,0 0 0,0-1 0,-1 1 0,1-1 0,0-1 0,-1 1 0,0-1 0,0 0 0,0 0 0,-1 0 0,1-1 0,-1 0 0,7-10 0,-4 4 0,-1-2 0,0 1 0,-1-1 0,0 1 0,-1-1 0,-1-1 0,4-22 0,-4 2 0,-1-64 0,-2 94 0,0 0 0,0-1 0,-1 1 0,1 0 0,-1 0 0,0-1 0,0 1 0,0 0 0,-1 0 0,0 0 0,1 0 0,-2 0 0,1 0 0,-3-3 0,3 5 0,-1 0 0,1 0 0,-1 0 0,1 0 0,-1 1 0,0-1 0,1 1 0,-1 0 0,0 0 0,0 0 0,0 0 0,0 0 0,0 1 0,0-1 0,0 1 0,0 0 0,0 0 0,-1 0 0,-4 1 0,5 0 0,1-1 0,0 1 0,-1-1 0,1 1 0,0 0 0,-1 0 0,1 0 0,0 0 0,0 0 0,0 0 0,0 1 0,0-1 0,0 1 0,0 0 0,0-1 0,1 1 0,-1 0 0,1 0 0,-1 0 0,1 0 0,0 0 0,0 0 0,0 1 0,0-1 0,0 0 0,0 1 0,0-1 0,0 4 0,-1 7 0,0 0-1,1 1 1,0 26-1,1-29 0,0-5 1,0-1-1,1 1 1,0 0-1,0-1 1,0 1-1,0-1 1,1 0-1,0 1 1,0-1-1,1 0 1,-1 0 0,1 0-1,0 0 1,0-1-1,1 1 1,-1-1-1,6 5 1,-3-4-1,-1-1 1,1 0 0,0 0-1,0-1 1,0 1 0,0-1-1,1-1 1,-1 1 0,1-1-1,0 0 1,0-1 0,0 1-1,12-1 1,-11 0 0,1 0 0,0 0 0,-1-1 0,1-1 0,0 0 0,-1 0 0,1 0 0,0-1 0,-1-1 0,0 1 0,1-1 0,-1-1 0,-1 1 0,1-1 0,0-1 0,-1 1 0,0-1 0,0-1 0,0 1 0,9-11 0,-4 1 1,-1 0-1,0-1 1,-1 0-1,-1 0 1,-1-1-1,0 0 1,-1-1-1,-1 0 1,-1 0 0,0 0-1,3-31 1,0-20 3,-4-124 0,-4 133-3,-1-27-1,-4 72 0,-4 16 0,7 1 0,0-1 0,1 1 0,-1 0 0,1-1 0,-1 1 0,1 0 0,0 0 0,0 0 0,0 0 0,0 0 0,-2 4 0,-3 29 0,1 0 0,2 0 0,1 0 0,5 61 0,-1-34 0,-1-19 0,13 80 0,-10-103 0,1 0 0,0 0 0,2-1 0,0 1 0,1-1 0,13 20 0,-18-35 0,0 1 0,0-1 0,0 0 0,1 0 0,0 0 0,-1 0 0,2 0 0,-1-1 0,0 0 0,1 0 0,-1 0 0,1-1 0,0 1 0,0-1 0,0 0 0,0 0 0,0-1 0,1 0 0,-1 0 0,0 0 0,1 0 0,-1-1 0,0 0 0,1 0 0,-1 0 0,1-1 0,-1 0 0,0 0 0,0 0 0,1-1 0,-1 0 0,0 0 0,6-3 0,-4 0 1,1-1 0,-1-1 1,0 1-1,0-1 0,0 0 0,-1-1 0,-1 1 1,1-1-1,-1 0 0,0-1 0,-1 1 0,0-1 1,0 0-1,-1 0 0,3-13 0,2-9 2,-2-2 1,-1 1-1,2-39 0,-6-62-3,-2 126 0,0 7 0,-2 10 0,-3 26 0,2 1 0,2 70 0,3-75 0,-2-25-1,1-1 0,1 1 0,0 0 0,0 0 0,0 0 1,1 0-1,0 0 0,0-1 0,0 1 0,1-1 0,0 0 0,1 0 0,-1 0 0,1 0 0,0 0 0,0-1 0,1 1 1,0-1-1,0-1 0,0 1 0,1-1 0,-1 1 0,1-2 0,0 1 0,0-1 0,0 1 0,1-2 0,-1 1 1,1-1-1,-1 0 0,1 0 0,0-1 0,0 0 0,13 1 0,-14-2 1,5 1 0,0-1 0,0 0 0,18-2 0,-26 1 0,1 0 0,0 0 0,-1 0 0,1 0 0,0-1 0,-1 0 0,0 1 0,1-1 0,-1-1 0,0 1 0,0 0 0,0-1 0,0 1 0,2-5 0,4-4 0,-1-1 0,0 0 0,-1 0 0,0-1 0,-1 1 0,0-2 0,5-20 0,18-102 0,-3 7 0,-24 123 0,0 1 0,1-1 0,-1 0 0,1 1 1,0 0-1,0-1 0,0 1 0,8-8 0,-9 12 0,-1-1-1,0 1 1,1 0-1,-1 0 1,1 0-1,0 0 1,-1 0-1,1 0 1,0 0 0,0 0-1,-1 1 1,1-1-1,0 1 1,0-1-1,0 1 1,0 0-1,0-1 1,0 1-1,0 0 1,0 0 0,-1 1-1,1-1 1,0 0-1,0 1 1,0-1-1,0 1 1,0-1-1,-1 1 1,1 0 0,0 0-1,2 2 1,5 5-2,-1 0 0,0 0 0,-1 1 0,1 1 0,-2-1 0,1 1 1,-2 0-1,1 0 0,4 14 0,-11-23 3,0-1 0,0 1-1,0-1 1,0 1 0,-1-1 0,1 0 0,0 1-1,0-1 1,0 0 0,0 0 0,-1 0-1,1 0 1,0 0 0,0 0 0,-2 0 0,3 0-1,-13-1 2,1 2 0,0 0 0,0 0-1,-17 4 1,23-3-1,1 0 0,0 0-1,0 0 1,0 1 0,1-1 0,-1 1-1,1 0 1,-1 1 0,1-1 0,0 1-1,0 0 1,-6 7 0,6-4-1,-1-1 0,1 1 0,0 0 0,0 1 0,1-1 0,0 1 0,0 0 0,0-1 0,-1 17 0,1 1 0,0 48 0,4-59 0,-2-8 0,2-1 0,-1 1 0,1 0 0,0-1 0,0 1 0,0-1 0,1 0 0,0 1 0,0-1 0,0 0 0,1 0 0,0 0 0,0 0 0,0-1 0,0 1 0,1-1 0,0 0 0,0 0 0,0 0 0,8 6 0,-3-5 0,-1 0 0,1-1 0,0 1 0,1-2 0,-1 1 0,0-1 0,1-1 0,0 0 0,0 0 0,0-1 0,12 0 0,-9 0 0,0-1 1,0 0-1,0-1 1,0-1-1,23-5 0,-31 6-1,-1-1-1,1 0 0,-1 0 0,0-1 1,0 1-1,0-1 0,0 1 1,-1-1-1,1-1 0,-1 1 0,1 0 1,-1-1-1,0 0 0,0 0 1,-1 0-1,1 0 0,-1 0 0,0 0 1,3-8-1,-3 4-44,1 0-1,-1 0 1,-1 0-1,2-10 1,-1-42-746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11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252 32 31070,'-2'-3'53,"0"0"1,-1 1-1,0-1 0,0 1 0,0-1 0,0 1 1,0 0-1,0 0 0,0 1 0,0-1 0,-1 1 0,1 0 1,-1-1-1,1 2 0,-1-1 0,0 0 0,1 1 1,-1-1-1,0 1 0,1 0 0,-1 0 0,0 1 0,1-1 1,-1 1-1,0 0 0,1-1 0,-1 2 0,1-1 1,-1 0-1,-4 4 0,1-1-53,1 1 0,0 0 0,0 0 0,1 1 0,0 0 0,0 0 0,0 0 0,0 0 0,1 1 0,0 0 0,1 0 0,-1 0 0,-2 10 0,2-6 0,1 1 0,0-1 0,1 1 0,0 0 0,0 0 0,1 0 0,1 0 0,1 15 0,0-24 0,0 0 0,-1 0 0,1 0 0,0 0 0,0 0 0,1 0 0,-1 0 0,1 0 0,0 0 0,-1-1 0,1 1 0,0-1 0,0 1 0,1-1 0,-1 0 0,0 1 0,1-1 0,0-1 0,-1 1 0,1 0-1,0-1 1,0 1 0,0-1 0,0 0 0,0 0 0,0 0 0,5 1 0,5 0 1,0 0-1,-1 0 1,1-2 0,0 1-1,22-4 1,-31 3 0,0-1 1,0 0 0,0 0 0,0 0 0,0 0-1,-1-1 1,1 1 0,0-1 0,-1 0-1,1 0 1,-1-1 0,1 1 0,-1-1-1,0 1 1,0-1 0,-1 0 0,1 0 0,0-1-1,-1 1 1,0 0 0,0-1 0,0 1-1,3-8 1,-1 0-1,-1 0-1,0 0 0,0 0 1,-1-1-1,-1 1 0,0-1 1,0-13-1,-1 21 0,0-1 0,0 1 0,0 0 0,-1 0 0,0-1 0,0 1 0,0 0 0,0 0 0,-1 0 0,1 0 0,-1 0 0,0 0 0,0 0 0,-1 0 0,1 1 0,-1-1 0,1 1 0,-1 0 0,-1 0 0,1 0 0,-6-4 0,2 3 0,-1 0 0,1 0 0,-1 1 0,0 1 0,0-1 0,0 1 0,0 1 0,0-1 0,0 1 0,-15 1 0,16-1-29,0 2 0,1-1 0,-1 1-1,0 0 1,1 0 0,-1 0 0,1 1 0,-1 0 0,1 1 0,0-1-1,0 1 1,0 1 0,0-1 0,1 1 0,-1 0 0,1 0 0,0 0-1,0 1 1,0 0 0,1 0 0,-1 0 0,1 0 0,1 1 0,-1-1-1,-4 12 1,-14 37-2879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28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87 212 31759,'0'-13'143,"0"-3"-9,0 0 0,1 0 0,1 0 0,3-16 0,-3 26-126,-1 1 0,2 0 0,-1 0 0,0 0 0,1 0 0,0 0 0,0 0 0,0 1 0,1-1 0,-1 1 0,1 0 0,0 0 0,0 0 0,1 1 0,5-5 0,-3 5-6,-1-1 0,0 1 0,1 0 0,0 0 0,0 1 0,0 0 0,11-2 0,-14 4-2,-1-1 0,0 1 0,0 0 0,1-1 0,-1 2 1,0-1-1,0 0 0,1 1 0,-1-1 0,0 1 0,0 0 1,0 0-1,1 0 0,-1 1 0,-1-1 0,1 1 1,0-1-1,0 1 0,3 3 0,-2 0 0,0 1 0,0-1 0,-1 1 0,0 0 0,0-1 0,0 1 0,-1 1 0,0-1 0,0 0 0,-1 1 0,1-1 0,-1 9 0,2 9 0,-2 1 0,-3 26 0,1-36 0,-2 1 0,0-1 0,-1 0 0,0 0 0,-1-1 0,-1 1 0,0-1 0,-1 0 0,-1-1-1,0 1 1,0-2 0,-13 15 0,-17 16 1,-83 73 1,95-92-1,-14 10 12,40-34-13,0 0 0,-1 0 0,1 0 0,0 0 0,0 0 0,0 1 0,0-1 0,0 0 0,0 0 0,0 0 0,0 0 0,0 0 0,0 0 0,-1 0 0,1 0 0,0 0 0,0 1 0,0-1 0,0 0 0,0 0 0,0 0 0,0 0 0,-1 0 0,1 0 0,0 0 0,0 0 0,0 0 0,0 0 0,0 0 0,-1 0 0,1 0 0,0 0 0,0 0 0,0 0 0,0 0 0,0 0 0,0 0 0,-1 0 0,1 0 0,0 0 0,0-1 0,0 1 0,0 0 0,0 0 0,0 0 0,0 0 0,-1 0 0,1 0 0,0 0 0,0 0 0,0 0 0,0-1 0,0 1 0,0 0 0,0 0 0,0 0 0,0 0 0,0 0 0,0 0 0,0-1 0,0 1 0,0 0 0,0 0 0,-1-8 0,0 0 0,0 1 0,1-1 0,1 0 0,-1 1 0,1-1 0,1 0 0,2-9 0,1 0 0,0 1 0,15-29 0,-20 45 0,0-1 0,0 0 0,1 1 0,-1-1 0,1 0 0,-1 1 0,0-1 0,1 1 0,-1-1 0,1 0 0,-1 1 0,1-1 0,0 1 0,-1-1 0,1 1 0,0 0 0,-1-1 0,2 0 0,7 7 0,2 23 0,-10-24 0,8 17 0,0 0 1,1 0-1,1-1 0,1 0 0,0-1 1,23 27-1,-28-39-1,0-1-1,1 1 1,0-1-1,1 0 1,-1-1 0,1 0-1,0-1 1,1 0 0,0 0-1,-1-1 1,1 0-1,1 0 1,-1-1 0,0-1-1,1 0 1,17 1 0,-21-2-21,49-2-89,-53 1 30,1-1 0,0 0 1,-1 0-1,1 0 0,-1 0 1,0-1-1,1 1 0,-1-1 1,0 0-1,0 0 0,0 0 0,5-5 1,20-26-2111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29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848 253 30430,'-14'-35'254,"1"3"261,-29-55 0,38 80-461,0 0 1,-1 0-1,1 1 1,-1-1-1,-1 1 0,1 0 1,-1 1-1,0 0 1,-1-1-1,1 2 1,-1-1-1,0 1 1,-10-4-1,8 4-48,0 1 1,0 1-1,-1 0 0,1 0 1,-1 1-1,0 0 0,1 1 0,-1 0 1,0 0-1,1 1 0,-1 1 1,-9 2-1,5 0-4,0 0 1,1 2-1,0-1 1,0 2-1,1 0 1,0 0-1,-16 14 1,-2 4-3,2 3 0,0 0 0,2 2 0,-43 64 0,29-32 4,2 0 0,4 3 0,-49 126 0,69-152-2,2 1-1,1 0 0,3 1 1,1 0-1,2 0 1,2 0-1,1 1 1,6 52-1,-3-80-2,2 0 1,0 0-1,0 0 1,2-1-1,-1 1 1,2-1-1,0 0 1,0-1-1,1 1 1,1-1-1,0-1 1,1 1-1,0-1 1,0-1-1,21 18 1,-14-16-1,2 0 0,-1 0 1,1-2-1,1 0 0,0-1 1,0-2-1,1 1 0,0-2 0,0-1 1,25 4-1,-5-3 3,1-1 1,0-3-1,0-1 0,0-1 1,0-3-1,-1-1 0,72-18 1,-89 16-1,0-2 0,0 0 1,0-2-1,-1 0 0,-1-2 0,0 0 1,0-1-1,-1-1 0,-1-1 1,0-1-1,-2-1 0,0 0 1,0-1-1,19-29 0,-21 22 8,-1 0-1,-1 0 0,-1-1 0,-1-1 1,-2 0-1,0 0 0,7-44 0,-8 17-3,-3 0-1,-2-110 1,-4 138-6,-1-1 0,-1 1 0,-2-1 0,0 1 0,-2 0 0,-1 1 0,-1 0 0,-1 0 0,-1 1 0,-1 0 0,-1 1 0,-2 0 0,0 1 0,-30-33 0,28 37 0,-1 1 0,-2 1 0,1 1-1,-2 0 1,0 2 0,0 0 0,-2 1 0,1 1 0,-1 2-1,-1 0 1,0 1 0,0 2 0,0 0 0,-1 1 0,0 2-1,-25-1 1,28 3-40,0 1-1,0 1 0,0 1 0,0 1 1,0 0-1,0 2 0,1 1 0,0 0 0,0 2 1,0 0-1,1 1 0,1 2 0,-1 0 1,2 0-1,0 2 0,0 0 0,-26 27 1,-48 57-1881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9:50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1 763 31855,'0'1'25,"0"0"1,0 1 0,0-1 0,1 0 0,-1 1 0,0-1-1,1 0 1,-1 0 0,1 0 0,-1 1 0,1-1-1,0 0 1,0 0 0,-1 0 0,1 0 0,0 0 0,0 0-1,0 0 1,0 0 0,0-1 0,0 1 0,0 0 0,0 0-1,0-1 1,0 1 0,1-1 0,-1 1 0,0-1-1,0 0 1,1 1 0,-1-1 0,2 0 0,7 1-48,-1 0 1,0 0-1,17-2 1,-8 0 87,-9 1-62,0 0-1,0-1 1,1 0 0,-1 0 0,18-5-1,-22 3-1,1 1 0,-1-1 1,0 0-1,0 0 0,0-1 0,0 1 0,-1-1 0,1 0 0,-1 0 0,6-8 0,2-5 2,0 0-1,-1-1 1,-1 0-1,-1-1 1,0 0-1,10-35 1,22-121 6,-27 86-10,-5 0 0,-3-123 0,-6 211 0,1 1 0,-1-1 0,0 1 0,0 0 0,0-1 0,0 1 0,0 0 0,0-1 0,0 1 0,0-1 0,-1 1 0,1 0 0,0-1 0,0 1 0,0 0 0,0-1 0,0 1 0,-1 0 0,1-1 0,0 1 0,0 0 0,-1-1 0,1 1 0,0 0 0,0 0 0,-1-1 0,1 1 0,0 0 0,-1 0 0,1 0 0,0-1 0,-1 1 0,1 0 0,0 0 0,-1 0 0,-13 7 0,6 1 0,1 1 0,1 0 0,0 1 0,0-1 0,1 1 0,0 0 0,0 1 0,1-1 0,-3 15 0,-21 107 0,17-71 0,3 0 0,3 1 0,2-1 0,6 67 0,-2-122 0,0 0 0,0-1 0,1 1 0,-1 0 0,1-1 0,0 0 0,1 1 0,-1-1 0,1 0 0,0 0 0,1 0 0,-1-1 0,1 1 0,0-1 0,0 0 0,0 0 0,0 0 0,1 0 0,0-1 0,-1 0 0,1 0 0,0 0 0,1-1 0,-1 1 0,11 2 0,1 0 0,0-1 0,1-1 0,0-1 0,-1 0 0,1-1 0,0-1 0,21-3 0,-34 3 0,1-1 0,-1 0 0,1 0 0,-1-1 0,0 1 0,0-1 0,0 0 0,0-1 0,0 1 0,0-1 0,0 0 0,-1 0 0,1-1 0,5-6 0,-4 4 0,0-1 0,-1 0 0,0 0 0,0-1 0,-1 1 0,0-1 0,-1 0 0,4-12 0,0-6 0,-1 0 0,-2 0 0,0-1 0,-1-52 0,-3 68 0,0 0 0,0 0 0,0 0 0,-1 0 0,0 1 0,-1-1 0,-3-10 0,3 18 0,1 0 0,0 0 0,-1 0 0,0 0 0,0 1 0,1-1 0,-2 0 0,1 1 0,0 0 0,0-1 0,-1 1 0,1 0 0,-1 0 0,0 1 0,0-1 0,1 1 0,-1-1 0,0 1 0,0 0 0,0 0 0,-1 0 0,1 0 0,0 1 0,-5-1 0,5 0 0,0 1 0,0 0 0,0-1 0,1 1 0,-1 1 0,0-1 0,0 0 0,0 1 0,1-1 0,-1 1 0,0 0 0,1 0 0,-1 0 0,0 0 0,1 0 0,0 1 0,-1-1 0,1 1 0,-4 2 0,3 0 0,0 0 0,0 0 0,0 0 0,0 0 0,1 1 0,-1-1 0,1 0 0,1 1 0,-1 0 0,-1 6 0,-2 12 0,2 0 0,0 0 0,2 43 0,1-54 0,0 3 0,1 0 0,0 1 0,1-1 0,0 0 0,10 29 0,-11-40 0,0 0 0,1 0 0,0 0 0,-1 0 0,2-1 0,-1 1 0,0-1 0,1 1 0,-1-1 0,1 0 0,0 0 0,0 0 0,0 0 0,1-1 0,-1 1 0,1-1 0,-1 0 0,1 0 0,0 0 0,0-1 0,0 1 0,0-1 0,0 0 0,0 0 0,0 0 0,6 0 0,-5 0 0,-1-1 0,1 0 0,-1 0 0,1 0 0,-1-1 0,1 1 0,-1-1 0,1 0 0,-1-1 0,0 1 0,0-1 0,1 1 0,5-5 0,-7 4 0,0-1 0,0-1 0,0 1 0,0 0 0,-1-1 0,1 1 0,-1-1 0,0 0 0,0 0 0,0 0 0,-1 0 0,1 0 0,-1 0 0,1-5 0,4-25 0,-1-1 0,-2 1 0,-1-1 0,-3-39 0,0 24 0,1 287 0,0-233 0,0 0 0,0-1 0,0 1 0,0 0 0,1 0 0,0 0 0,0 0 0,0-1 0,0 1 0,0 0 0,0-1 0,1 1 0,0-1 0,0 1 0,0-1 0,0 0 0,1 0 0,-1 0 0,1 0 0,-1 0 0,1 0 0,0-1 0,0 0 0,1 1 0,-1-1 0,0 0 0,1 0 0,-1-1 0,1 1 0,-1-1 0,1 0 0,0 0 0,0 0 0,0 0 0,-1-1 0,1 1 0,0-1 0,4 0 0,-5 0 0,1 0 0,-1 0 0,0-1 0,1 1 0,-1-1 0,0 1 0,0-1 0,0 0 0,1 0 0,-1-1 0,0 1 0,0-1 0,-1 1 0,1-1 0,0 0 0,4-3 0,-3-1 0,1 1 0,-1-1 0,0 0 0,-1 0 0,1-1 0,-1 1 0,3-10 0,5-20 0,-2 0 0,-2 0 0,-1-1 0,-1 0 0,-1-49 0,1 1 0,0 70 0,-5 15 0,0 0 0,0 0 0,0 0 0,0-1 0,1 1 0,-1 0 0,0 0 0,0 0 0,0 0 0,1 0 0,-1 0 0,0 0 0,0-1 0,1 1 0,-1 0 0,0 0 0,0 0 0,0 0 0,1 0 0,-1 0 0,0 0 0,0 0 0,1 0 0,-1 0 0,0 0 0,0 0 0,1 0 0,-1 1 0,0-1 0,0 0 0,0 0 0,1 0 0,-1 0 0,0 0 0,0 0 0,0 1 0,1-1 0,-1 0 0,0 0 0,0 0 0,0 0 0,0 1 0,1-1 0,-1 0 0,0 0 0,0 0 0,0 1 0,0-1 0,0 0 0,0 0 0,0 0 0,0 1 0,0-1 0,0 0 0,0 0 0,0 1 0,0-1 0,0 0 0,0 0 0,0 1 0,4 14 0,0 0 0,-1 0 0,-1 1 0,0-1 0,-1 0 0,-2 30 0,0-21 0,1 2 0,-1 6 0,2 1 0,1-1 0,1 0 0,11 47 0,-12-72 0,0 1 0,0-1 0,1 0 0,-1-1 0,2 1 0,-1 0 0,1-1 0,0 0 0,0 0 0,1 0 0,0 0 0,0-1 0,0 0 0,0 0 0,1 0 0,0-1 0,0 0 0,0 0 0,1 0 0,0-1 0,-1 0 0,1 0 0,0 0 0,0-1 0,12 2 0,-16-4 0,35 5 0,-36-5 0,-1 0 0,1 1 0,0-1 0,0 0 0,-1 0 0,1-1 0,0 1 0,-1 0 0,1-1 0,0 1 0,-1-1 0,1 1 0,0-1 0,-1 0 0,1 0 0,-1 1 0,1-1 0,1-2 0,1-7 0,0 0 0,0-1 0,-1 0 0,0 1 0,-1-1 0,-1 0 0,1-21 0,0 17 0,3-81 0,-6 67 0,2 0 0,2 0 0,0 0 0,2 0 0,12-39 0,-16 67 0,-1 0 0,0 0 0,0 0 0,1 1 0,-1-1 0,1 0 0,-1 0 0,0 1 0,1-1 0,-1 0 0,1 1 0,0-1 0,-1 1 0,1-1 0,-1 1 0,1-1 0,0 1 0,-1-1 0,1 1 0,0 0 0,0-1 0,-1 1 0,1 0 0,0-1 0,0 1 0,0 0 0,1 0 0,-1 0 0,1 0 0,0 1 0,0-1 0,0 0 0,0 1 0,-1 0 0,1-1 0,0 1 0,-1 0 0,1 0 0,2 1 0,2 3 0,-1-1 0,0 1 0,1-1 0,-2 1 0,6 7 0,-3-1 0,-1 0 0,0 0 0,-1 1 0,0 0 0,-1 0 0,-1 0 0,0 1 0,0-1 0,1 21 0,-1 15 0,-5 59 0,1-35 0,0-60 0,1-11 0,-1 0 0,1-1 0,0 1 0,0 0 0,0 0 0,-1 0 0,1-1 0,0 1 0,0 0 0,0 0 0,0 0 0,0-1 0,0 1 0,0 0 0,1 0 0,-1-1 0,0 1 0,0 0 0,1 0 0,-1-1 0,0 1 0,1 0 0,-1 0 0,1-1 0,-1 1 0,1-1 0,-1 1 0,1 0 0,-1-1 0,1 1 0,0-1 0,-1 1 0,1-1 0,0 0 0,-1 1 0,1-1 0,0 1 0,-1-1 0,1 0 0,0 0 0,0 0 0,0 1 0,-1-1 0,1 0 0,0 0 0,0 0 0,0 0 0,-1 0 0,1 0 0,1-1 0,2 1 0,0-1 0,-1 0 0,1 0 0,-1 0 0,1 0 0,-1 0 0,1-1 0,-1 0 0,0 1 0,0-1 0,0-1 0,0 1 0,0 0 0,0-1 0,0 1 0,-1-1 0,0 0 0,1 0 0,-1 0 0,0 0 0,3-6 0,5-10 0,-1 0 0,11-33 0,-13 33 0,15-44 0,-13 34 0,1 2 0,1-1 0,1 2 0,25-41 0,-27 59 0,-5 15 0,-2 22 0,-3-23 0,2 44 0,7 65 0,-7-104 0,0 0 0,1 0 0,0 0 0,0 0 0,1-1 0,1 1 0,9 16 0,-11-23 0,0-1 0,0 1 0,1-1 0,-1 0 0,1 0 0,-1 0 0,1-1 0,0 0 0,0 1 0,0-1 0,0 0 0,0-1 0,0 1 0,6 0 0,-8-1 0,1 0 0,0-1 0,-1 1 0,1-1-1,0 0 1,-1 1 0,1-2 0,0 1-1,-1 0 1,1 0 0,0-1 0,-1 1 0,1-1-1,-1 0 1,1 0 0,-1 0 0,1 0-1,-1 0 1,0-1 0,1 1 0,-1-1 0,0 1-1,0-1 1,0 0 0,2-2 0,0-2-22,-1 0 0,0 0-1,0-1 1,0 0 0,-1 1 0,0-1 0,0 0 0,-1 0 0,1 0 0,-1-9 0,1-46-674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36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58 356 32319,'-18'-60'224,"-19"-105"0,39 203-224,-3 41 0,0-10 0,0 39 0,0 45 0,22 193 0,-18-336 0,-2-17 0,1-23 0,-11-536 0,9 542 0,1 1 0,1 0 0,1 0 0,1 0 0,1 0 0,8-23 0,-9 37 0,0-1 0,0 1 0,1 0 0,0 0 0,0 0 0,1 1 0,0 0 0,1 0 0,0 0 0,0 1 0,0 0 0,1 1 0,0-1 0,1 1 0,-1 1 0,12-6 0,-17 10 0,-1-1 0,1 1 0,-1 0-1,1 0 1,-1 0 0,1 1 0,0-1 0,-1 1 0,1-1-1,0 1 1,-1 0 0,1 0 0,0 0 0,0 0 0,-1 0-1,1 1 1,4 1 0,-5-1-1,0 0 0,0 0 0,0 1 1,0-1-1,0 1 0,-1-1 0,1 1 0,-1 0 0,1-1 0,-1 1 0,0 0 0,0 0 1,0 0-1,0 0 0,0 0 0,1 5 0,2 7-2,-2 0 0,0 1 0,0-1 0,-2 1 0,0 18-1,0-16 9,-1-3-4,0 0 0,0 0 1,-1-1-1,-1 1 0,0-1 0,-1 0 0,0 0 0,-12 24 1,1-11 1,-1-1 1,-37 47-1,29-41-5,12-15-51,0 0 1,-20 17-1,16-22-1585,4-9-5117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39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1118 29646,'-1'27'439,"1"-17"-266,-1-1-1,1 1 1,1-1-1,0 1 0,3 11 1,-3-18-154,0 0 1,0-1-1,0 1 1,0 0 0,1-1-1,-1 1 1,1-1 0,0 1-1,0-1 1,0 0-1,0 0 1,0 0 0,1 0-1,-1 0 1,0 0 0,1 0-1,-1-1 1,1 0 0,0 1-1,5 1 1,-1-1 19,0 1 0,0-1 0,0-1 0,1 1-1,-1-1 1,0 0 0,1-1 0,-1 0 0,1 0 0,-1-1 0,1 1 0,-1-2 0,0 1 0,14-5 0,-12 2-11,-1 0 1,1-1-1,-1 0 0,0 0 0,-1-1 1,0 0-1,1 0 0,-2-1 1,1 1-1,8-14 0,-3 4-10,-2-1-1,0 0 1,-1-1-1,-1 0 1,0-1 0,-2 0-1,0 0 1,-1 0-1,-1-1 1,2-29-1,-3-150 3,-4 115 11,-1 75-12,-4 10-9,-5 17-10,6-1-1,1 1-1,0 0 0,1-1 0,0 32 1,3-7-2,5 42 1,-3-69 2,1 1 0,1-1 0,0 0 0,1 0 0,1 0 0,0-1 0,1 0 0,0 0 0,2-1 0,10 16 0,-13-23 0,-1 0 0,0 0 0,1 0 0,0-1 0,1 0 0,-1 0 0,1 0 0,0-1 0,12 6 0,-14-9 0,0 1 0,0 0 0,0-1 0,0 0 0,0 0 0,1-1 0,-1 0 0,0 1 0,1-2 0,-1 1 0,0-1 0,1 1 0,-1-2 0,0 1 0,9-4 0,-7 2 1,0-1-1,0 0 1,0-1-1,0 0 1,-1 0 0,0 0-1,0-1 1,-1 0 0,1 0-1,-1 0 1,0-1-1,4-7 1,1-3 1,-1 0-1,-1 0 1,0-1-1,5-19 1,-6 6-2,-1 0 0,-1 0 0,-2 0 0,-2-1 0,-2-34 0,1 30 0,0 28 0,-1-24 0,1 32 0,0-1 0,0 0 0,-1 0 0,1 0 0,0 0 0,0 0 0,-1 0 0,1 0 0,0 0 0,-1 1 0,1-1 0,-1 0 0,1 0 0,-1 1 0,1-1 0,-1 0 0,0 0 0,1 1 0,-1-1 0,0 1 0,0-1 0,1 1 0,-1-1 0,0 1 0,0-1 0,-1 0 0,1 2 0,0-1 0,1 1 0,-1-1 0,0 1 0,1-1 0,-1 1 0,0 0 0,1-1 0,-1 1 0,1 0 0,-1-1 0,1 1 0,-1 0 0,1 0 0,-1-1 0,1 1 0,0 0 0,-1 0 0,1 0 0,0-1 0,0 1 0,0 0 0,0 0 0,0 0 0,0 0 0,0 0 0,0 0 0,0-1 0,0 2 0,0 2 0,-4 123 0,5-87 0,-1-29 0,0 1 0,1-1 0,1 0 0,0 0 0,1 1 0,0-2 0,0 1 0,9 17 0,-10-22 0,1-1 0,0 0 0,1 0 0,-1 0 0,1 0 0,0-1 0,0 0 0,1 0 0,-1 0 0,1 0 0,0 0 0,0-1 0,0 0 0,0 0 0,1-1 0,-1 1 0,1-1 0,7 2 0,-5-2 0,1 0 0,0-1 0,0 0 0,-1 0 0,1-1 0,0 0 0,0-1 0,0 1 0,0-2 0,-1 1 0,1-1 0,0-1 0,-1 0 0,0 0 0,0 0 0,0-1 0,0 0 0,0-1 0,9-7 0,-7 3 0,-1 1 0,0-2 0,-1 1 0,0-1 0,0-1 0,-1 1 0,-1-1 0,1-1 0,-2 1 0,0-1 0,0 0 0,-1 0 0,3-13 0,3-24 2,-2-1 0,4-77 0,-12-104 6,-1 115-6,1-20 14,-3 129-16,-4 15 0,-6 20 0,1 22 0,1-1 0,-5 82 0,5 108 0,10-220 0,0 20 0,3 173 0,-2-206 0,1 0 0,-1-1 0,1 1 0,0-1 0,1 1 0,-1-1 0,1 0 0,0 0 0,0 1 0,1-1 0,0 0 0,0-1 0,0 1 0,0-1 0,1 1 0,-1-1 0,1 0 0,0 0 0,1 0 0,-1-1 0,1 0 0,-1 0 0,1 0 0,0 0 0,0-1 0,0 1 0,1-1 0,-1-1 0,0 1 0,1-1 0,-1 0 0,9 1 0,-4-1 0,1-1 0,0 0 0,-1 0 0,1-1 0,-1 0 0,1-1 0,-1 0 0,1-1 0,-1 0 0,13-5 0,-17 4 0,1 0 0,-1 0 0,0 0 0,0-1 0,0 0 0,-1 0 0,0-1 0,0 1 0,0-1 0,0 0 0,-1-1 0,0 1 0,0-1 0,-1 1 0,4-12 0,-3 6 0,0 1 0,-1-1 0,-1 1 0,0-1 0,0 0 0,-1 0 0,-1 0 0,0 0 0,-2-19 0,1 26 0,1 1 0,-1 0 0,0-1 0,0 1 0,-1 0 0,1 0 0,-1 0 0,0 0 0,0 0 0,0 0 0,0 1 0,-1-1 0,0 1 0,0-1 0,0 1 0,0 0 0,0 0 0,0 0 0,-1 1 0,0-1 0,1 1 0,-1 0 0,0 0 0,0 0 0,0 0 0,0 1 0,0 0 0,-8-2 0,10 3 0,-37-3 0,37 3 0,1 0 0,-1 0 0,1 0 0,-1 1 0,1-1 0,0 0 0,-1 1 0,1-1 0,-1 0 0,1 1 0,0 0 0,0-1 0,-1 1 0,1 0 0,0 0 0,0 0 0,0 0 0,0 0 0,0 0 0,0 0 0,0 0 0,0 0 0,0 0 0,-1 2 0,0 4 0,1 0 0,-1-1 0,1 1 0,0 0 0,1 0 0,0 0 0,0 0 0,0 0 0,1 0 0,0 0 0,1 0 0,-1-1 0,1 1 0,0 0 0,1-1 0,0 1 0,0-1 0,0 0 0,1 0 0,0 0 0,0-1 0,0 1 0,8 6 0,-4-5 0,1 0 0,-1-1 0,1-1 0,0 0 0,1 0 0,-1 0 0,1-1 0,0-1 0,0 0 0,0 0 0,0-1 0,0 0 0,1-1 0,-1 0 0,19-1 0,-21 0 0,0-1 0,0 0 0,0 0 0,0-1 0,0 0 0,0-1 0,0 1 0,-1-2 0,1 1 0,-1-1 0,0 0 0,0 0 0,0-1 0,-1 0 0,1 0 0,-1-1 0,-1 0 0,1 0 0,-1 0 0,7-10 0,-4 1 0,-1 0 0,0-1 0,-1 0 0,0 0 0,-2-1 0,0 0 0,4-31 0,-2-125 0,-6 140 0,1-20 0,-1-46 0,0 89 0,-1-1 0,-1 1 0,0-1 0,0 1 0,-1 0 0,-8-18 0,11 27 0,0 0 0,0 0 0,-1 0 0,1 0 0,0 1 0,-1-1 0,1 0 0,-1 0 0,1 0 0,-1 0 0,0 1 0,1-1 0,-1 0 0,0 1 0,1-1 0,-1 1 0,0-1 0,0 0 0,0 1 0,1 0 0,-1-1 0,0 1 0,0-1 0,0 1 0,0 0 0,0 0 0,0 0 0,0-1 0,0 1 0,0 0 0,0 0 0,0 0 0,1 0 0,-1 1 0,0-1 0,0 0 0,0 0 0,0 0 0,0 1 0,0-1 0,0 1 0,0-1 0,1 1 0,-1-1 0,0 1 0,0-1 0,0 1 0,1-1 0,-2 2 0,-2 9 0,-1 1 0,2-1 0,-1 1 0,2 0 0,0 0 0,0 0 0,0 16 0,-4 66 0,10 157 0,-3-230 0,1 0 0,1 0 0,1-1 0,1 1 0,1-1 0,0 0 0,2 0 0,17 33 0,-22-50 0,0 1 0,1-1 0,-1 0 0,1 0 0,0-1 0,0 1 0,0-1 0,0 0 0,0 0 0,1 0 0,-1-1 0,1 1 0,-1-1 0,1 0 0,-1 0 0,1-1 0,-1 1 0,1-1 0,0 0 0,-1-1 0,1 1 0,0-1 0,-1 0 0,1 0 0,-1 0 0,1 0 0,-1-1 0,0 0 0,5-2 0,-2-2 0,1 0 0,-1-1 0,0 0 0,-1-1 0,0 1 0,0-1 0,-1 0 0,0 0 0,0-1 0,0 0 0,-2 0 0,7-17 0,-2 0 0,-1-1 0,-2 0 0,4-36 0,-5-41 5,-20 177-10,13-41 5,0 0 0,2-1 0,1 1 0,2 0 0,7 40 0,-7-65 0,0 0 0,0-1 0,1 0 0,-1 0 0,2 1 0,-1-2 0,0 1 0,1 0 0,0-1 0,1 0 0,-1 1 0,1-2 0,0 1 0,0-1 0,1 1 0,-1-1 0,1-1 0,0 1 0,0-1 0,0 0 0,0-1 0,0 1 0,1-1 0,-1 0 0,1-1 0,0 1 0,0-2 0,-1 1 0,1 0 0,0-1 0,0-1 0,-1 1 0,1-1 0,0 0 0,12-4 0,-14 3 0,0 0 0,-1-1 0,0 1 0,1-1 0,-1 0 0,0 0 0,0-1 0,0 1 0,-1-1 0,1 1 0,-1-1 0,0 0 0,0-1 0,0 1 0,-1 0 0,1-1 0,-1 0 0,2-5 0,4-12 0,-1-1 0,8-36 0,-5-12-4,-9 54 2,1-1 0,1 1 0,0-1 0,1 1 0,12-29 0,-15 44 1,0 1 1,0 0-1,0 0 1,0 0-1,0 0 1,0 0-1,0 0 1,0 0-1,0 1 1,0-1-1,1 0 1,-1 1-1,0-1 1,1 0-1,-1 1 0,0 0 1,1-1-1,-1 1 1,1 0-1,-1 0 1,0 0-1,1 0 1,-1 0-1,1 0 1,-1 0-1,1 0 1,-1 0-1,0 1 1,3 0-1,-1 0 0,1 0-1,-1 0 1,0 0 0,0 0-1,-1 1 1,1-1 0,0 1-1,0 0 1,-1 0 0,1 0-1,2 3 1,-5-5 1,0 0 0,0 0 0,0 0 0,1 1 0,-1-1 1,0 0-1,0 0 0,0 0 0,0 1 0,0-1 0,0 0 0,0 0 0,0 1 0,0-1 0,0 0 0,0 0 1,0 1-1,0-1 0,0 0 0,0 0 0,0 0 0,-1 1 0,1-1 0,0 0 0,0 0 0,0 0 1,0 1-1,0-1 0,0 0 0,-1 0 0,1 0 0,0 0 0,0 1 0,0-1 0,0 0 0,-1 0 0,1 0 1,0 0-1,0 0 0,-1 0 0,1 1 0,0-1 0,0 0 0,0 0 0,-1 0 0,-16 5 8,2 0-4,8-1-4,0 0 0,1 1 0,-1-1 0,1 2 0,0-1 0,1 1 0,-1 0 0,1 0 0,0 0 0,0 1 0,1-1 0,0 1 0,0 0 0,1 1 0,0-1 0,0 0 0,-2 9 0,0 7 0,0-1 0,1 1 0,2 0 0,-1 39 0,3-54 0,0 0 0,1 0 0,0-1 0,0 1 0,1 0 0,0-1 0,0 1 0,1-1 0,0 0 0,0 0 0,0 0 0,6 8 0,-6-11 0,1 1 0,0-1 0,0 0 0,0 0 0,0 0 0,1-1 0,0 0 0,0 1 0,0-2 0,0 1 0,0 0 0,0-1 0,1 0 0,-1 0 0,1-1 0,-1 0 0,8 1 0,8 1 3,0-1 0,0-1 0,0-1 1,0-1-1,0-1 0,29-6 0,-41 6-2,0 0-1,1-1 1,-1 0-1,-1-1 1,1 0 0,0 0-1,-1-1 1,0 0-1,0-1 1,0 1-1,-1-2 1,0 1 0,0-1-1,-1 0 1,1 0-1,6-11 1,-3-2-1,0 0 0,-1-1 0,-1 0 0,-1-1 0,0 0 0,5-44 0,5-143 0,-15 174 0,12-471 32,-25 734-32,0-10 0,11-192 0,1 217 0,-1-229 0,1-1 0,1 1 0,0-1 0,1 0 0,0 0 0,1 0 0,0 0 0,8 13 0,-10-21 0,1 0 0,0-1 0,0 1 0,1-1 0,-1 1 0,1-1 0,0 0 0,0 0 0,0-1 0,1 1 0,-1-1 0,1 0 0,0 0 0,0 0 0,0-1 0,0 0 0,0 0 0,1 0 0,-1-1 0,0 1 0,10 0 0,-6-1 0,0-1 0,0 1 0,1-1 0,-1-1 0,0 0 0,0 0 0,0-1 0,13-4 0,-16 4 0,0-1 0,-1 0 0,1 0 0,-1-1 0,0 1 0,0-1 0,0-1 0,0 1 0,-1 0 0,0-1 0,0 0 0,0 0 0,4-6 0,-1-2 0,0-1 0,-1 1 0,0-1 0,-1 0 0,0-1 0,-1 1 0,-1-1 0,1-15 0,1-19 0,-3-53 0,-3 75 0,1 25 0,1-6 0,-2 0 0,1 0 0,-1 0 0,-2-9 0,3 16 0,0 0 0,-1 0 0,1 0 0,0 0 0,0 0 0,-1 0 0,1 0 0,0 0 0,-1 0 0,1 0 0,-1 0 0,1 1 0,-1-1 0,0 0 0,1 0 0,-1 1 0,0-1 0,1 0 0,-1 1 0,0-1 0,0 1 0,0-1 0,0 1 0,1-1 0,-1 1 0,0-1 0,0 1 0,0 0 0,0 0 0,0-1 0,0 1 0,0 0 0,0 0 0,0 0 0,0 0 0,0 0 0,0 0 0,0 0 0,0 1 0,0-1 0,0 0 0,0 0 0,0 1 0,-1 0 0,0 1 0,0-1 0,1 1 0,-1 0 0,1-1 0,-1 1 0,1 0 0,0 0 0,0 0 0,0 0 0,0 0 0,0 0 0,0 0 0,1 1 0,-1-1 0,1 0 0,-1 0 0,1 1 0,0-1 0,0 0 0,0 1 0,0-1 0,1 3 0,-2 3 0,0 10 0,-1 18 0,1-1 0,6 46 0,-4-71 0,0 0 0,1 0 0,1 0 0,0 0 0,0-1 0,0 0 0,1 1 0,1-1 0,0-1 0,0 1 0,1-1 0,-1 0 0,10 9 0,-12-14 0,0 0 0,1 0 0,-1-1 0,1 1 0,0-1 0,0 0 0,0 0 0,0 0 0,0-1 0,0 1 0,9 1 0,48 0 0,-51-3 0,-6 0 0,-1 0 0,1-1 0,0 1 0,-1-1 0,1 0 0,-1 0 0,1 0 0,-1 0 0,1-1 0,-1 0 0,0 1 0,0-1 0,0 0 0,0-1 0,5-4 0,-2 1 0,-1 0 0,0 0 0,0-1 0,0 0 0,-1 0 0,6-13 0,0-4 0,-2-1 0,-1 0 0,7-39 0,-5-11 0,-1-129 0,-29 487 0,7-144 0,-20 618 0,34-726 0,-7 109 0,5-127 0,0-1 0,0 1 0,-1-1 0,-1 0 0,0 0 0,0 0 0,-1-1 0,-11 18 0,14-26 0,-1 0 0,1 1 0,-1-2 0,0 1 0,0 0 0,0-1 0,0 1 0,-1-1 0,1 0 0,0 0 0,-1 0 0,0 0 0,1-1 0,-1 0 0,-6 2 0,-3-1 0,1 0 0,-1-1 0,-19-1 0,22 0 0,2 0 0,-1 0 0,1-1 0,0 0 0,0-1 0,0 1 0,0-2 0,0 1 0,0-1 0,1 0 0,-1-1 0,1 1 0,0-2 0,0 1 0,-11-9 0,9 4 0,1 0 0,0 0 0,0 0 0,1-1 0,0 0 0,0-1 0,1 1 0,1-1 0,-5-14 0,1 1 0,2-1 0,1 1 0,1-2 0,1 1 0,1-1 0,1 1 0,2-1 0,0 0 0,5-26 0,-2 37 0,0 0 0,2 1 0,0-1 0,0 1 0,1 0 0,1 0 0,0 0 0,16-21 0,7-4 0,47-48 0,-10 22-1,119-90-1,-102 89-30,-80 63 6,-2 2 9,-1 0 0,0 0-1,0 1 1,0-1 0,0 0-1,0 0 1,0 0-1,0 0 1,0-1 0,0 1-1,0 0 1,0 0 0,-1 0-1,1-1 1,-1 1-1,1 0 1,-1-1 0,1 1-1,-1 0 1,0-1 0,1 1-1,-1-1 1,0 0-1,0-17-1137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39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277 12 32111,'-8'-2'25,"0"-1"0,0 1 0,0 1 0,0-1 0,0 2 0,0-1 0,0 1 0,0 0 0,0 0 0,0 1 1,0 0-1,0 1 0,0 0 0,1 0 0,-1 1 0,0-1 0,1 2 0,0-1 0,0 1 0,0 0 0,0 1 0,0-1 0,-11 12 0,10-7-27,0-1 0,0 2-1,1-1 1,1 1-1,-1 0 1,2 0-1,-1 1 1,1-1 0,1 1-1,0 1 1,1-1-1,0 0 1,0 1-1,1 0 1,0 21 0,1-27 2,2 1 0,-1 0 0,1 0 1,0 0-1,0 0 0,1 0 1,0-1-1,0 1 0,1-1 0,0 1 1,0-1-1,0 0 0,1 0 0,-1 0 1,2-1-1,5 8 0,-3-7 1,0 0 0,0 0-1,1 0 1,-1-1 0,1 0 0,1-1-1,-1 0 1,0 0 0,1 0 0,0-1-1,14 3 1,-11-4 3,0 1 0,0-1 0,-1-1 0,1 0 0,0-1 0,0 0 0,0-1 0,0 0 0,22-6 0,-29 5-3,-1 1 1,1-1-1,-1 0 1,0-1-1,0 1 1,0-1-1,-1 0 0,1 0 1,0 0-1,-1 0 1,0-1-1,0 1 1,0-1-1,0 0 0,-1 0 1,1 0-1,-1 0 1,0 0-1,0 0 1,0-1-1,-1 1 0,0-1 1,0 1-1,0-1 1,0 0-1,-1 1 1,1-8-1,0 1-1,-1 0 0,0-1 0,0 1 0,-1 0 0,-1 0 0,-4-19 0,4 25 0,0 1 0,0-1 0,0 1 0,0-1 0,-1 1 0,0 0 0,0 0 0,0 0 0,0 1 0,0-1 0,-1 1 0,0 0 0,0-1 0,0 2 0,0-1 0,0 0 0,-9-3 0,6 3-43,0 1-1,-1 0 1,1 1-1,-1-1 1,1 1 0,-1 1-1,1-1 1,-1 1 0,0 1-1,1-1 1,-1 1-1,1 1 1,0-1 0,-1 1-1,1 1 1,0-1 0,0 1-1,0 1 1,0-1-1,1 1 1,-1 0 0,1 0-1,0 1 1,0 0 0,1 0-1,-9 10 1,-22 32-4533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42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235 913 30782,'1'-42'611,"-2"-55"262,0 86-825,0 0 1,-1 0-1,0 1 0,-1-1 1,0 0-1,-7-14 0,9 23-44,0 1-1,0-1 1,0 0-1,0 0 0,0 1 1,0-1-1,-1 0 1,1 1-1,-1-1 0,1 1 1,-1 0-1,0-1 1,1 1-1,-1 0 0,0 0 1,0 0-1,1 0 1,-1 1-1,0-1 0,0 0 1,0 1-1,0-1 1,0 1-1,0 0 0,-1 0 1,1-1-1,-2 2 1,0-1-4,0 1 0,1 0 0,-1 0 1,1 0-1,-1 1 0,1-1 0,-1 1 0,1 0 1,0 0-1,0 0 0,0 0 0,0 0 0,0 1 1,0-1-1,-2 4 0,-7 9 0,2 0 0,-1 1 0,2 0 0,0 1 0,1 0 0,0 0 0,2 1 0,0 0 0,-6 35 0,4-7 0,3 0 0,0 90 0,5-126-1,1 1 0,0 0 1,0-1-1,1 1 0,1-1 0,0 0 0,0 1 1,1-1-1,10 18 0,-10-22 0,0 0 1,0 0-1,1 0 1,0-1-1,0 1 1,0-1-1,1 0 1,0-1-1,0 0 1,0 0-1,0 0 1,1 0-1,-1-1 1,1 0-1,8 2 1,-6-3 1,0 1 0,0-1 0,0-1 0,0 0-1,0 0 1,0-1 0,0 0 0,11-2 0,-15 1-1,0 0 1,0 0-1,0 0 1,0-1-1,0 0 1,0 0-1,0 0 1,-1 0-1,1-1 1,-1 0-1,0 0 1,0 0-1,0-1 1,0 1-1,4-6 1,1-3 0,-1 0-1,-1-1 1,0 0 0,0-1-1,-1 0 1,-1 0 0,-1 0-1,0 0 1,0-1 0,2-28-1,-2-10 5,-6-90-1,1 121-4,0 6 0,0 0 1,-2 0-1,0 0 1,-1 0-1,-10-27 1,14 43-1,0 0 0,0-1 1,0 1-1,0 0 0,0-1 1,0 1-1,0-1 0,0 1 1,0 0-1,0-1 0,0 1 1,0 0-1,0-1 0,-1 1 1,1 0-1,0 0 0,0-1 1,0 1-1,-1 0 0,1-1 1,0 1-1,0 0 0,-1 0 1,1 0-1,0-1 0,-1 1 1,1 0-1,0 0 0,-1 0 1,1 0-1,0-1 0,-1 1 1,1 0-1,0 0 0,-1 0 1,1 0-1,-6 13-2,2 24-8,2-2 8,-1 8 2,1 1-1,3-1 1,5 44 0,-4-77 0,0-1 0,1 0 0,0 0 0,0 1 0,1-2 0,0 1 0,1 0-1,0-1 1,6 8 0,-8-12 0,0 0 1,1 0-1,0 0 0,-1 0 0,2-1 0,-1 1 1,0-1-1,1 0 0,-1 0 0,1-1 0,0 0 1,0 0-1,0 0 0,0 0 0,0 0 0,0-1 0,9 1 1,-7-1 0,0-1 1,1 0-1,-1 0 1,0-1-1,0 1 1,0-1-1,0-1 1,12-4-1,-15 4-1,0 0 0,0 0 0,0-1 0,0 1 0,-1-1 0,1 0 0,-1 0 0,0-1 0,0 1 0,0-1 0,0 1 0,-1-1 0,1 0 0,-1 0 0,2-5 0,1-3 3,0-1 0,-1 1 0,-1-1 0,0 0 0,0-1 0,0-19 0,-3-83 11,-1 77-17,1 24 3,-1-1 0,0 0 0,-1 1 0,-1-1 0,0 1 0,-2 0 0,1 0 0,-9-17 0,12 31 0,1 0 0,0 0 0,-1 0 0,1 0 0,-1 0 0,1 0 0,-1 0 0,0 0 0,1 1 0,-1-1 0,0 0 0,1 0 0,-1 1 0,0-1 0,0 0 0,0 1 0,-1-1 0,2 1 0,0 0 0,-1 0 0,1 0 0,-1 0 0,1 0 0,0 0 0,-1 0 0,1 1 0,-1-1 0,1 0 0,0 0 0,-1 1 0,1-1 0,0 0 0,-1 0 0,1 1 0,0-1 0,0 0 0,-1 1 0,1-1 0,0 0 0,0 1 0,-1-1 0,1 0 0,0 1 0,0-1 0,0 1 0,-9 37 0,5 12 0,3 0 0,4 54 0,-1-92 0,0 0 0,0 0 0,1 0 0,1-1 0,0 1 0,0-1 0,1 0 0,1 0 0,0-1 0,0 1 0,1-1 0,0-1 0,1 1 0,0-1 0,0-1 0,1 1 0,0-1 0,1-1 0,0 0 0,0 0 0,0-1 0,1 0 0,0-1 0,0 0 0,1-1 0,-1 0 0,1-1 0,0 0 0,-1-1 0,1 0 0,25 0 0,-34-2 0,0 0 0,0 0 0,0-1 0,-1 1 0,1 0 0,0-1 0,0 0 0,0 0 0,0 0 0,0 0 0,-1 0 0,1 0 0,0-1 0,-1 1 0,1-1 0,-1 0 0,0 0 0,1 0 0,-1 0 0,0 0 0,0 0 0,0-1 0,-1 1 0,1-1 0,-1 1 0,1-1 0,-1 0 0,0 1 0,2-5 0,0-6 0,-1-1 0,0 1 0,0 0 0,-1-1 0,-1-17 0,0 31 0,-1-12 0,0 1 0,0 0 0,-1 0 0,0-1 0,-1 2 0,0-1 0,-9-20 0,-3 2 0,-26-38 0,23 40 0,-22-47 0,40 74 0,0-1 0,-1 0 0,1 1 0,-1-1-1,1 0 1,0 0 0,0 1 0,-1-1 0,1 0 0,0 0 0,0 1 0,0-1 0,0 0 0,0 0-1,0 1 1,0-1 0,0 0 0,0 0 0,0 0 0,0 1 0,1-1 0,-1 0 0,0 1 0,0-1-1,1 0 1,-1 0 0,1 1 0,-1-1 0,0 0 0,1 1 0,-1-1 0,1 1 0,0-1-1,-1 1 1,1-1 0,-1 1 0,1-1 0,0 1 0,-1 0 0,1-1 0,0 1 0,-1 0 0,3-1-1,35-2-16,-29 3 12,410-1 32,-429-1-27,7 1 0,1 0 0,-1 0 0,0 0 0,0 0 0,1 1 0,-1-1 0,0 1 0,0 0 0,0 0 0,0 0 0,0 0 0,1 0 0,-1 1 0,0-1 0,0 1 0,0 0 0,-2 1 0,0 2 0,0 0 0,0 0 0,1 0 0,-1 1 0,1 0 0,0-1 0,0 2 0,1-1 0,-4 8 0,-25 54 0,25-44 0,1 0 0,0 1 0,2-1 0,1 1 0,0 0 0,2 0 0,2 30 0,-1-36 0,0-11 0,1 0 0,-1-1 0,1 1 0,0 0 0,1-1 0,0 1 0,0-1 0,0 0 0,1 0 0,-1 0 0,2 0 0,3 7 0,-4-9 0,0-1 0,0 1 0,1-1 0,-1 0 0,1 0 0,-1 0 0,1 0 0,0 0 0,0-1 0,0 0 0,0 0 0,1 0 0,-1 0 0,1-1 0,-1 1 0,1-1 0,-1 0 0,7 0 0,-6 0 0,1-1 0,-1 1 0,0-1 0,0 0 0,1-1 0,-1 1 0,0-1 0,0 0 0,0 0 0,0-1 0,0 1 0,0-1 0,0 0 0,0-1 0,-1 1 0,1-1 0,-1 0 0,0 0 0,0 0 0,0-1 0,0 1 0,0-1 0,-1 0 0,0 0 0,0 0 0,0-1 0,0 1 0,0-1 0,-1 1 0,0-1 0,0 0 0,0 0 0,1-8 0,4-21 0,-1 0 0,-2 0 0,-2-1 0,-1 1 0,-3-41 0,0 1 0,-11 121 0,8-11 0,2 0 0,2 1 0,0-1 0,7 45 0,-5-73 0,1 0 0,0 0 0,0-1 0,0 1 0,1 0 0,0-1 0,1 0 0,0 0 0,7 11 0,-9-15 0,1 1 0,1-1 0,-1 1 0,0-1 0,1 0 0,-1 0 0,1-1 0,0 1 0,0-1 0,0 0 0,0 0 0,1 0 0,-1 0 0,0-1 0,1 0 0,-1 0 0,10 1 0,-3-1 0,-1 0 0,1-1 0,-1 0 0,0-1 0,12-3 0,-18 3 0,0 0 0,0 0 0,0-1 0,0 1 0,0-1 0,0 0 0,-1-1 0,1 1 0,-1-1 0,1 1 0,-1-1 0,0 0 0,0 0 0,0 0 0,3-6 0,1-2 0,-1 0 0,0-1 0,-1 0 0,-1-1 0,1 1 0,-2-1 0,0 1 0,0-1 0,1-20 0,-2-19 0,-3-56 0,-1 37 0,2-12 0,-1 147 0,2 98 0,0-137 0,2 0 0,1 0 0,1 0 0,12 38 0,-15-58 0,0-1 0,-1 0 0,2 0 0,-1 0 0,0 0 0,1 0 0,-1 0 0,1-1 0,0 1 0,1-1 0,-1 0 0,0 0 0,1 0 0,0 0 0,0-1 0,0 0 0,0 1 0,0-1 0,7 2 0,-3-2 0,1 0 0,-1-1 0,1 0 0,0 0 0,-1-1 0,1 0 0,0 0 0,-1-1 0,13-3 0,-16 3 0,0-1 0,0 1 0,-1-1 0,1 0 0,-1 0 0,1 0 0,-1-1 0,0 1 0,0-1 0,0 0 0,0 0 0,5-6 0,-3 2 0,0-1 0,-1 1 0,1-1 0,-1-1 0,7-16 0,-2-1 0,-2 0 0,-1-1 0,6-41 0,4-84 0,-5-253 0,-12 349 0,-4 50 0,-4 11 0,-7 15 0,8-2 0,0 1 0,1 0 0,2 0 0,0 1 0,-3 33 0,3 107 0,4-139 0,0 15 0,5 154 0,-3-162 0,2 0 0,1 1 0,2-2 0,15 44 0,-19-63 0,0-1 0,1 1 0,0-1 0,0 0 0,0 0 0,1-1 0,0 1 0,1-1 0,-1 0 0,1-1 0,0 1 0,1-1 0,-1 0 0,1-1 0,14 8 0,-8-7 0,1 0 0,-1-1 0,1-1 0,0 0 0,0 0 0,1-2 0,-1 0 0,16 0 0,-11-1 0,0 0 0,0-1 0,0-1 0,32-8 0,-44 8 0,0-1 0,-1 1 0,1-1 0,-1-1 0,0 1 0,0-1 0,0-1 0,0 1 0,-1-1 0,0 0 0,0 0 0,0 0 0,0-1 0,-1 1 0,7-13 0,-4 5 0,-1-1 0,0 0 0,-2 0 0,1 0 0,-2 0 0,0 0 0,2-25 0,-3 15 0,-1-1 0,-1 0 0,-7-43 0,5 58 0,0 1 0,-1-1 0,0 1 0,-1 0 0,0-1 0,0 1 0,-1 1 0,0-1 0,-9-11 0,12 17 0,-1-1 0,0 1 0,0 0 0,0 0 0,0 0 0,-1 0 0,1 1 0,-1-1 0,0 1 0,1 0 0,-1 0 0,0 0 0,0 1 0,0-1 0,-1 1 0,1 0 0,0 0 0,0 1 0,-1-1 0,1 1 0,0 0 0,-1 0 0,1 0 0,-5 2 0,6-1 0,0 0 0,0 0 0,0 0 0,0 1 0,0-1 0,0 1 0,1 0 0,-1 0 0,1 0 0,-1 0 0,1 0 0,0 1 0,0-1 0,0 1 0,0 0 0,0-1 0,1 1 0,-1 0 0,-1 5 0,-2 4 0,1-1 0,1 1 0,-4 22 0,4-7 0,0 0 0,2-1 0,1 1 0,5 41 0,-5-63 0,1 0 0,0-1 0,0 1 0,0-1 0,1 1 0,-1 0 0,1-1 0,0 0 0,1 0 0,-1 1 0,1-1 0,0-1 0,0 1 0,0 0 0,0-1 0,0 1 0,1-1 0,0 0 0,0 0 0,0-1 0,6 4 0,-1-2 0,0-1 0,0 0 0,0-1 0,0 0 0,0-1 0,1 1 0,-1-2 0,0 1 0,1-2 0,9 0 0,-16 1 0,-1-1 0,1 1 0,0-1 0,-1 1 0,1-1 0,0 0 0,-1 0 0,1 0 0,-1-1 0,0 1 0,1 0 0,-1-1 0,0 0 0,0 1 0,0-1 0,3-3 0,-2 0 0,0 1 0,0 0 0,0-1 0,-1 0 0,0 1 0,0-1 0,0 0 0,1-6 0,1-7 0,-1-1 0,-1 0 0,0-33 0,-1 32 0,0 8 0,-1 0 0,0 1 0,-1-1 0,-2-14 0,3 24 0,0 1 0,0-1 0,-1 1 0,1-1 0,-1 1 0,1 0 0,-1-1 0,1 1 0,-1 0 0,0-1 0,1 1 0,-1 0 0,0 0 0,0 0 0,0-1 0,0 1 0,0 0 0,0 0 0,0 1 0,-1-1 0,1 0 0,0 0 0,0 0 0,-1 1 0,1-1 0,-1 1 0,1-1 0,0 1 0,-1-1 0,1 1 0,-1 0 0,1 0 0,-1 0 0,1 0 0,-1 0 0,1 0 0,-1 0 0,1 0 0,0 1 0,-3 0 0,2 0 0,0 0 0,0 0 0,0 1 0,0-1 0,0 1 0,0-1 0,0 1 0,1 0 0,-1 0 0,1 0 0,-1 0 0,1 0 0,0 0 0,0 0 0,0 0 0,0 0 0,0 0 0,0 1 0,1-1 0,-1 0 0,1 1 0,-1-1 0,1 1 0,0 2 0,-1 1 0,-4 27 0,2-1 0,1 55 0,2-63 0,0-17 0,1 0 0,-1 0 0,1-1 0,0 1 0,1 0 0,0 0 0,0-1 0,0 1 0,1-1 0,0 1 0,6 9 0,-6-12 0,-1-1 0,1 1 0,0-1 0,1 0 0,-1 0 0,1 0 0,-1 0 0,1-1 0,0 1 0,0-1 0,0 0 0,0 0 0,0 0 0,0-1 0,1 1 0,-1-1 0,0 0 0,9 0 0,-7 0 0,-1-1 0,1 1 0,0-2 0,-1 1 0,1 0 0,0-1 0,-1 0 0,1 0 0,-1-1 0,1 0 0,-1 0 0,0 0 0,1 0 0,6-5 0,-6 1 0,1 1 0,-1-1 0,-1 0 0,1-1 0,-1 1 0,0-1 0,-1 0 0,1 0 0,3-11 0,3-6 0,-1-1 0,-1-1 0,-1 0 0,5-33 0,11-112 0,-22 153 0,12-374 0,-14 388 0,1-15 0,0 12 0,-1 0 0,0 0 0,0 0 0,0 0 0,-1 1 0,0-1 0,0 0 0,-1 0 0,1 1 0,-2-1 0,1 0 0,-5-7 0,7 13 0,-1 1 0,1 0 0,-1 0 0,0 0 0,1-1 0,-1 1 0,1 0 0,-1 0 0,0 0 0,1 0 0,-1 0 0,1 0 0,-1 0 0,0 1 0,1-1 0,-1 0 0,1 0 0,-1 0 0,0 1 0,1-1 0,-1 0 0,1 0 0,-1 1 0,1-1 0,-1 1 0,1-1 0,0 0 0,-1 1 0,1-1 0,-1 1 0,1-1 0,0 1 0,-1-1 0,1 1 0,0-1 0,-1 1 0,1-1 0,0 1 0,0 0 0,0-1 0,0 1 0,0-1 0,-1 2 0,-3 9 0,0 1 0,1 0 0,0-1 0,1 1 0,-1 19 0,1 69 0,2-54 0,-2 32 0,5 169 0,-1-221 0,2 1 0,1-1 0,0 0 0,2 0 0,1-1 0,1 0 0,13 25 0,-18-43 0,0 1 0,0-1 0,1-1 0,0 1 0,0-1 0,1 0 0,-1 0 0,1 0 0,0-1 0,1 0 0,-1 0 0,1-1 0,14 7 0,-9-6 0,0-1 0,1-1 0,0 0 0,0-1 0,0 0 0,0-1 0,21 0 0,-30-1 0,0 0 0,0 0 0,0-1 0,0 1 0,0-1 0,0 0 0,-1 0 0,1 0 0,0-1 0,-1 1 0,1-1 0,-1 0 0,1 0 0,-1 0 0,0 0 0,1 0 0,-1-1 0,-1 0 0,1 1 0,0-1 0,2-4 0,-1 1 0,-1-1 0,1 0 0,-1 0 0,-1 0 0,1 0 0,-1-1 0,0 1 0,-1-1 0,0 1 0,0-11 0,2-16 0,-3 0 0,-3-42 0,2 65 0,-1 0 0,0 1 0,0-1 0,-1 1 0,0 0 0,-1 0 0,0 0 0,-1 0 0,0 1 0,0-1 0,-9-10 0,-8 5 0,21 15 0,1-1 0,-1 1 0,1 0 0,-1-1 0,0 1 0,1 0 0,-1 0 0,0 0 0,1 0 0,-1-1 0,0 1 0,1 0 0,-1 0 0,1 0 0,-1 0 0,0 1 0,1-1 0,-1 0 0,0 0 0,1 0 0,-1 0 0,0 1 0,1-1 0,-1 0 0,1 1 0,-1-1 0,1 0 0,-1 1 0,1-1 0,-1 1 0,1-1 0,-1 1 0,1-1 0,-1 1 0,1-1 0,0 1 0,-1 0 0,-2 11 0,1-1 0,0 1 0,0 0 0,1 0 0,1 0 0,0 0 0,1 0 0,0 0 0,1 0 0,0-1 0,1 1 0,0 0 0,10 20 0,-9-24 0,0-2 0,0 1 0,1 0 0,0-1 0,0 0 0,1 0 0,0 0 0,0-1 0,0 0 0,0 0 0,1 0 0,0-1 0,13 6 0,-8-5 0,0-1 0,0-1 0,1 0 0,-1-1 0,1 0 0,0-1 0,0-1 0,13 0 0,-20-1 0,0 1 0,0-1 0,0 0 0,-1 0 0,1-1 0,0 0 0,0 0 0,-1 0 0,0-1 0,1 0 0,-1 0 0,0 0 0,8-7 0,-5 3 0,0-1 0,-1-1 0,0 1 0,0-1 0,-1 0 0,10-20 0,-2-2 0,-1-1 0,-2 0 0,12-63 0,-3-26 0,-5-2 0,-2-219 0,-13 330 0,-2-30 0,1 40 0,1 1 0,0 0 0,0-1 0,-1 1 0,1 0 0,-1 0 0,1 0 0,-1-1 0,0 1 0,0 0 0,1 0 0,-1 0 0,0 0 0,0 0 0,0 0 0,0 0 0,0 0 0,0 1 0,0-1 0,0 0 0,0 0 0,-1 1 0,1-1 0,0 1 0,-3-1 0,3 0 0,0 1 0,0 0 0,0 0 0,1 0 0,-1 0 0,0 0 0,0 0 0,0 0 0,0 0 0,0 1 0,0-1 0,0 0 0,0 1 0,0-1 0,0 0 0,0 1 0,0-1 0,1 1 0,-1-1 0,0 1 0,0 0 0,1-1 0,-1 1 0,0 0 0,1-1 0,-2 2 0,-12 29 0,5-2 0,1 1 0,1 0 0,2 1 0,-2 45 0,6 134 0,2-107 0,-2-64 0,2 0 0,2 1 0,1-1 0,18 70 0,-18-98 0,0 0 0,0 0 0,1 0 0,0-1 0,1 0 0,0 0 0,1 0 0,16 16 0,-17-20 0,1 0 0,0 0 0,0-1 0,0-1 0,1 1 0,0-1 0,0 0 0,0-1 0,0 0 0,0 0 0,1-1 0,0 0 0,12 2 0,-12-2 0,1-1 0,0 0 0,0 0 0,1-1 0,-1 0 0,0-1 0,0 0 0,0-1 0,-1 0 0,1 0 0,0-1 0,-1-1 0,1 1 0,-1-1 0,0-1 0,16-10 0,-10 3 0,-1-1 0,0-1 0,-1 0 0,0 0 0,-2-1 0,1-1 0,-2 0 0,0 0 0,-1-1 0,-1 0 0,0-1 0,8-32 0,-6 8 0,-1 0 0,-3 0 0,-1-1 0,-2-66 0,-3 103 0,0-1 0,-1 1 0,1 0 0,-1 0 0,-1 0 0,1 0 0,-1 0 0,0 0 0,-1 0 0,-4-8 0,6 12 0,0 0 0,-1 0 0,1 0 0,-1 1 0,1-1 0,-1 1 0,1-1 0,-1 1 0,0 0 0,0-1 0,0 1 0,0 0 0,0 0 0,0 1 0,0-1 0,0 0 0,-1 1 0,1-1 0,0 1 0,0-1 0,0 1 0,-1 0 0,1 0 0,0 0 0,0 0 0,-1 1 0,1-1 0,0 1 0,0-1 0,0 1 0,0 0 0,-3 1 0,2-1 0,0 0 0,1 1 0,-1-1 0,0 1 0,1 0 0,-1 0 0,1 0 0,0 0 0,0 1 0,0-1 0,0 0 0,0 1 0,-3 5 0,-16 41 0,14-23 0,1 0 0,1 1 0,-3 42 0,5 85 0,3-108 0,1-31 0,-1 1 0,2-1 0,0 0 0,1 0 0,0 0 0,1 0 0,1 0 0,9 18 0,-11-27 0,0 0 0,0 0 0,0 0 0,1-1 0,0 0 0,1 0 0,-1 0 0,1 0 0,0-1 0,0 1 0,0-1 0,0 0 0,1-1 0,0 0 0,0 1 0,0-2 0,0 1 0,0-1 0,0 0 0,1 0 0,11 1 0,-12-2 1,0 0 0,0-1 0,0 0 0,0 0 1,9-2-1,-13 2-34,0-1 1,-1 1 0,1-1-1,0 0 1,-1 0 0,1 1 0,-1-1-1,1 0 1,-1 0 0,1-1-1,-1 1 1,0 0 0,0 0-1,1-1 1,-1 1 0,0 0-1,0-1 1,0 1 0,0-1 0,-1 0-1,1 1 1,0-3 0,7-36-2530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42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10 32463,'0'-1'9,"-1"0"1,1 1-1,-1-1 1,0 0-1,1 1 1,-1-1 0,1 1-1,-1-1 1,0 1-1,1-1 1,-1 1-1,0-1 1,0 1-1,0 0 1,1 0-1,-1-1 1,0 1-1,0 0 1,0 0-1,1 0 1,-1 0-1,0 0 1,0 0-1,0 0 1,0 0-1,1 0 1,-1 0 0,0 0-1,-1 1 1,-25 9-24,21-6 13,0 1 1,0 0-1,0 0 0,1 0 1,0 1-1,0 0 0,0 0 1,1 0-1,0 1 0,0-1 1,-5 14-1,4-9 0,2 1 0,-1-1 0,2 1-1,-1-1 1,2 1 0,-1 23 0,2-32 1,0-1 0,0 0 0,1 1 0,-1-1 1,1 1-1,0-1 0,0 0 0,0 1 0,0-1 0,0 0 0,0 0 0,1 0 0,-1 0 1,1 0-1,0 0 0,-1 0 0,1-1 0,0 1 0,0 0 0,0-1 0,0 0 1,0 1-1,0-1 0,0 0 0,1 0 0,-1 0 0,0 0 0,1-1 0,-1 1 0,1-1 1,3 1-1,10 2 2,1-1 0,0-1-1,27-2 1,-24 1 0,-14 0-1,1 0 0,-1 0 0,1-1 0,-1 0 1,0 0-1,1-1 0,-1 0 0,0 0 0,8-4 0,-11 5 0,0-1 0,0 0 0,-1 0 0,1 0 1,-1-1-1,1 1 0,-1 0 0,0-1 0,0 0 0,0 1 0,0-1 1,-1 0-1,1 0 0,-1 0 0,0 0 0,1 0 0,-2 0 1,1-1-1,0 1 0,0-3 0,0-3-1,0 1 0,0-1 0,-1 0 0,0 1 0,0-1 0,-1 1 0,0-1 0,-1 1 0,-4-13 0,5 17 0,-1 1 0,1-1 0,-1 1 0,0 0 0,0-1 0,0 1 0,-1 0 0,1 0 0,-1 0 0,0 1 0,0-1 0,0 1 0,0-1 0,0 1 0,0 0 0,0 0 0,-1 1 0,1-1 0,-1 0 0,0 1 0,1 0 0,-1 0 0,-5 0 0,5-1-33,0 2 0,0-1 0,0 0 0,0 1 0,0 0 0,0 0 0,-1 0 0,1 0 1,0 1-1,0-1 0,0 1 0,0 0 0,0 1 0,0-1 0,0 1 0,1-1 0,-1 1 0,0 0 0,1 0 0,-1 1 0,1-1 0,0 1 0,0 0 0,0 0 1,-5 6-1,-13 29-3305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46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34 606 32463,'-2'-4'66,"-8"-8"98,10 12-163,-1 0 0,1 0-1,0 0 1,0 0 0,-1 0 0,1 0 0,0 0 0,-1 0-1,1 0 1,0 0 0,-1 0 0,1 0 0,0 0 0,-1 0-1,1 0 1,0 0 0,0 0 0,-1 0 0,1 0 0,0 0 0,-1 1-1,1-1 1,0 0 0,0 0 0,-1 0 0,1 0 0,0 1-1,0-1 1,-1 0 0,1 0 0,0 1 0,0-1 0,0 0 0,0 0-1,-1 1 1,1-1 0,0 0 0,0 1 0,0-1 0,0 0-1,0 1 1,0-1 0,0 0 0,0 0 0,0 1 0,0-1-1,0 0 1,0 1 0,0 0 0,-4 23-5,0 0 0,2 1 1,1 47-1,1-49 3,0-18 2,0 0-1,1 0 1,0 0-1,0 1 1,0-1-1,0 0 1,1 0-1,0 0 1,0-1-1,0 1 1,0 0-1,1-1 1,0 1-1,4 5 1,-4-8-1,0 1 1,-1 0-1,1-1 0,0 0 1,0 0-1,0 0 1,1 0-1,-1 0 0,0 0 1,1-1-1,-1 0 0,1 1 1,-1-1-1,1-1 0,0 1 1,0 0-1,-1-1 1,1 0-1,0 0 0,-1 0 1,5-1-1,-4 0 0,-1 0 0,1-1 0,-1 1 0,0-1 0,1 0 0,-1 0 0,0 0 0,0 0 0,0-1 0,0 1 0,-1-1 0,1 0 0,-1 1 0,1-1 0,-1 0 0,0-1 0,2-4 0,7-11 0,14-35 0,-22 47 0,50-154 0,-41 115 0,3 1 0,35-76 0,-49 119-1,0 0-1,0 0 1,0 0-1,0 0 1,0 0-1,1 0 1,-1 0-1,0 0 1,1 1-1,0-1 1,-1 0-1,1 1 1,0 0 0,0-1-1,0 1 1,0 0-1,0 0 1,0 0-1,0 0 1,0 0-1,0 0 1,0 1-1,1-1 1,-1 1-1,0 0 1,0-1 0,1 1-1,-1 0 1,0 0-1,1 1 1,-1-1-1,0 0 1,0 1-1,1-1 1,-1 1-1,0 0 1,0 0-1,0 0 1,0 0 0,0 0-1,2 2 1,24 18-20,-22-15 19,1 0 0,0-1 0,0 0 0,0 0 0,10 4 1,-16-9 14,-1-9 16,-1 7-29,1 0-1,-1 0 1,1 0-1,-1 0 0,1 0 1,-1 0-1,0 0 1,0 0-1,0 1 1,0-1-1,0 0 1,-1 1-1,1-1 0,0 1 1,-1-1-1,1 1 1,-1 0-1,1-1 1,-1 1-1,0 0 0,0 0 1,1 0-1,-1 0 1,0 1-1,0-1 1,0 0-1,0 1 1,0-1-1,0 1 0,0 0 1,0 0-1,-3 0 1,-3-1-2,0 0 1,0 1 0,-1 0-1,1 0 1,0 1 0,0 0-1,-11 3 1,13-1 1,0 0-1,1 0 1,-1 0 0,1 1-1,-1-1 1,1 1 0,0 1-1,0-1 1,1 1 0,0 0-1,-1 0 1,2 0 0,-1 0-1,1 1 1,-1-1 0,1 1-1,1 0 1,-3 8 0,-2 5-2,1 0 0,0 1 0,2-1 0,-3 36 0,4-25 2,1 0 0,2 0 0,1 1 0,1-1 0,10 43 0,-10-64 0,0-1 0,0 0 0,1 0 0,0 0 0,0-1 0,1 1 1,0-1-1,1 0 0,-1 0 0,1 0 0,1 0 0,-1-1 0,1 0 0,0 0 0,0-1 1,1 0-1,0 0 0,0 0 0,0-1 0,1 0 0,-1 0 0,1-1 0,0 0 0,12 4 1,-12-5 2,1-1 0,-1 1 0,0-1 0,1-1 0,-1 0 0,1 0 0,-1 0 0,1-1 0,-1 0 0,0-1 0,14-4 0,-17 4-2,1-1 0,-1 0 1,0 0-1,1 0 0,-2-1 1,1 0-1,0 0 0,-1 0 1,1 0-1,-1-1 0,0 1 1,-1-1-1,1 0 0,-1 0 1,0-1-1,4-8 0,-2-1 0,1 0-1,-2-1 1,0 1-1,-1-1 1,2-26-1,-2-84 0,-4 80 0,0-42 0,-17-111 0,14 169 1,-3-13 5,-2-67 0,8 106-7,-1 8-2,-3 15-3,-8 124 12,7 166 0,6-250-5,0-34-1,0 0 0,2 0 0,7 29 0,-7-44 0,0-1 0,2 0 0,-1 1 0,1-1 0,0 0 0,1 0 0,0-1 0,1 0 0,-1 0 0,14 14 0,-15-18 0,1 0 0,0 0 1,0-1-1,0 1 0,1-1 0,-1 0 1,1-1-1,0 1 0,0-1 0,-1-1 1,1 1-1,0-1 0,1 0 0,-1 0 0,0 0 1,0-1-1,0 0 0,1 0 0,8-2 1,-9 1-1,1 0 1,0-1-1,0 0 1,-1 0-1,1 0 1,-1-1-1,1 0 1,-1 0-1,0-1 1,0 0-1,-1 0 1,1 0-1,-1 0 1,0-1-1,0 0 1,8-10-1,-5 0 1,0 0-1,0 0 0,-1-1 0,-1 0 1,-1 0-1,0-1 0,-1 0 1,-1 1-1,1-21 0,0-23 0,-6-74 0,1 78 0,0 44 0,-1-37 0,2 46 0,-1 0 0,1 0 0,-1 1 0,0-1 0,0 0 0,0 0 0,0 1 0,0-1 0,0 0 0,-1 1 0,1 0 0,-1-1 0,-2-2 0,4 5 0,0 0 0,-1-1 0,1 1 0,0 0 0,-1 0 0,1-1 0,0 1 0,-1 0 0,1 0 0,-1 0 0,1 0 0,0-1 0,-1 1 0,1 0 0,-1 0 0,1 0 0,0 0 0,-1 0 0,1 0 0,-1 0 0,1 0 0,-1 0 0,1 0 0,0 0 0,-1 0 0,1 0 0,-1 1 0,1-1 0,0 0 0,-1 0 0,1 0 0,0 1 0,-1-1 0,1 0 0,0 0 0,-1 1 0,1-1 0,0 0 0,-1 1 0,1-1 0,0 0 0,0 1 0,-1-1 0,1 0 0,0 1 0,0-1 0,0 0 0,0 1 0,-1 0 0,-6 24 0,1 15 0,2 1 0,2 77 0,3-68 0,-1-37 0,0 0 0,1 0 0,1 0 0,1 0 0,-1 0 0,2-1 0,9 25 0,-11-33 0,0 1 0,1-1 0,-1 1 0,1-1 0,0 0 0,1 0 0,-1 0 0,0 0 0,1-1 0,0 1 0,0-1 0,0 0 0,0 0 0,1-1 0,-1 1 0,1-1 0,0 0 0,-1 0 0,1 0 0,0-1 0,0 0 0,0 0 0,7 1 0,-9-2 0,7 1 0,0 0 0,0-1 0,0 0 0,11-2 0,-18 1 0,-1 1 0,1-1 0,0 0 0,-1 0 0,1 0 0,-1 0 0,1 0 0,-1-1 0,0 1 0,1-1 0,-1 1 0,0-1 0,0 0 0,0 0 0,0 0 0,0 0 0,-1 0 0,1 0 0,-1 0 0,2-4 0,1-3 0,0 0 0,-1-1 0,0 0 0,-1 0 0,0 0 0,1-16 0,-2-67 0,-2 51 0,1-177 0,0 218 0,0 1 0,0-1 0,0 0 0,1 1 0,-1-1 0,0 1 0,0-1 0,1 0 0,-1 1 0,0-1 0,1 1 0,-1-1 0,1 1 0,-1-1 0,1 1 0,-1-1 0,1 1 0,-1 0 0,1-1 0,-1 1 0,1-1 0,-1 1 0,1 0 0,0 0 0,-1-1 0,1 1 0,-1 0 0,1 0 0,0 0 0,-1 0 0,2 0 0,25-1 0,-21 1 0,0 0 0,0 0 0,-1 1 0,1 0 0,0 0 0,-1 0 0,1 0 0,-1 1 0,0 0 0,1 0 0,-1 1 0,0 0 0,0 0 0,-1 0 0,7 5 0,-5-2 0,0-1 0,0 2 0,-1-1 0,0 0 0,0 1 0,-1 0 0,0 0 0,0 1 0,4 10 0,-4-7 0,-1 1 0,1 0 0,-2-1 0,0 1 0,0 0 0,-1 1 0,-1-1 0,0 0 0,0 0 0,-1 0 0,-1 0 0,0 0 0,-1 0 0,-4 12 0,-28 46 0,24-50 0,-15 34 0,23-46 0,1-1 0,0 1 0,0 0 0,1 0 0,-1 0 0,2 0 0,-1 0 0,2 12 0,-1-18 0,1 0 0,-1 0 0,1 0 0,-1 0 0,1 0 0,0 0 0,0 0 0,-1 0 0,2-1 0,-1 1 0,0 0 0,0-1 0,0 1 0,1-1 0,-1 1 0,1-1 0,-1 0 0,1 1 0,0-1 0,-1 0 0,1 0 0,0 0 0,0 0 0,0 0 0,-1-1 0,1 1 0,0-1 0,0 1 0,3-1 0,7 2 0,0 0 0,0-2 0,23-1 0,-13 1 0,-14 0 0,0-1 0,1 1 0,-1-2 0,0 1 0,0-1 0,1 0 0,-1-1 0,-1 0 0,1 0 0,0 0 0,-1-1 0,0 0 0,0-1 0,0 0 0,0 0 0,-1 0 0,1-1 0,-2 0 0,1 0 0,-1-1 0,6-8 0,-2 1 0,-2 0 0,1 0 0,-2-1 0,0 0 0,-1 0 0,0-1 0,-1 0 0,-1 0 0,-1 0 0,1-19 0,0-31 0,-6-82 0,2 137 0,-1-1 0,0 1 0,-6-19 0,8 28 0,-1 0 0,0 0 0,1 0 0,-1 0 0,0 0 0,0 1 0,0-1 0,0 0 0,0 0 0,-1 1 0,1-1 0,0 0 0,-1 1 0,1 0 0,-1-1 0,0 1 0,1 0 0,-1 0 0,0 0 0,0 0 0,0 0 0,1 0 0,-1 0 0,0 0 0,0 1 0,-4-1 0,4 1 0,0 1 0,0-1 0,0 1 0,1 0 0,-1 0 0,0 0 0,0 0 0,0 0 0,1 0 0,-1 0 0,1 0 0,-1 1 0,1-1 0,-1 1 0,1-1 0,0 1 0,-1-1 0,1 1 0,0 0 0,0 0 0,0-1 0,1 1 0,-1 0 0,-1 3 0,-13 52 0,14-53 0,-5 38 0,2 0 0,2 0 0,5 56 0,-3-84 0,1-1 0,1 0 0,0 1 0,1-1 0,1 0 0,0 0 0,0-1 0,2 1 0,-1-1 0,12 18 0,-12-23 0,1 0 0,-1 0 0,1 0 0,1 0-1,-1-1 1,1 0 0,0-1 0,0 1 0,1-2 0,0 1-1,0-1 1,0 0 0,0 0 0,0-1 0,1 0 0,13 2-1,-4-2-2,0 0 1,25-1-1,-38-1 2,0-1 1,0-1 0,1 1-1,-1-1 1,0 0-1,0 0 1,0 0 0,0-1-1,0 0 1,0 0 0,0 0-1,8-5 1,-7 1-1,-1 0 1,1 0-1,-1 0 1,0 0-1,-1-1 1,0 0-1,0 0 1,0 0-1,-1 0 1,5-13-1,1-11-3,7-45 0,-6 25 2,-7 41 3,0-7-6,1 0-1,1 0 1,1 1 0,13-28 0,-17 41 0,-1 0 0,1 0 0,0-1 1,1 1-1,-1 1 0,0-1 0,1 0 1,0 1-1,-1-1 0,1 1 1,0 0-1,0-1 0,0 2 0,1-1 1,-1 0-1,0 1 0,1-1 0,-1 1 1,1 0-1,-1 0 0,1 0 0,0 1 1,-1-1-1,1 1 0,0 0 0,0 0 1,-1 0-1,8 2 0,-8-1 4,0 0 0,-1 1 0,1-1 1,0 1-1,-1 0 0,0-1 0,1 1 0,-1 0 0,0 0 0,0 1 0,0-1 0,0 0 0,0 1 0,0-1 0,-1 1 1,3 4-1,0 1 5,0 1 0,0 0 0,-1 0 0,2 10 1,-5-19-2,0 1 0,0-1 1,0 0-1,-1 1 1,1-1-1,0 0 1,0 1-1,-1-1 0,1 0 1,0 0-1,-1 1 1,1-1-1,0 0 0,-1 0 1,1 0-1,0 1 1,-1-1-1,1 0 1,0 0-1,-1 0 0,1 0 1,-1 0-1,1 0 1,0 0-1,-1 0 1,1 0-1,-1 0 0,1 0 1,0 0-1,-1 0 1,1 0-1,0 0 0,-1-1 1,1 1-1,-1 0 1,-3 0 9,-4 0-13,0 0 1,-1 0 0,1 1-1,0 1 1,0-1 0,0 1-1,0 0 1,0 1 0,-9 4-1,12-4 0,1 0 0,-1 1 0,0-1 0,1 1 0,-1 0 0,1 0 0,0 0 0,1 1 0,-1 0-1,1-1 1,0 1 0,0 0 0,0 1 0,-3 8 0,2-1-2,1 0 0,0 1-1,1-1 1,0 1 0,1 0 0,1 24-1,0-25 3,0-9 0,0 1 0,1-1 0,-1 1 0,1-1 0,0 0 0,0 1 0,0-1 0,1 0 0,-1 1 0,1-1 0,0 0 0,0 0 0,1-1 0,-1 1 0,1 0 0,6 6 0,-4-6 0,1 1 1,0-1-1,-1 0 1,2 0 0,-1-1-1,0 0 1,1 0-1,0-1 1,11 4-1,10-1 5,0-1 0,0-1 0,1-2 0,34-2-1,-57 1-4,-1 0 1,1-1-1,0 0 0,-1 0 0,1 0 0,-1-1 0,0 0 1,0 0-1,1 0 0,-1-1 0,0 0 0,-1 0 0,1 0 1,-1 0-1,5-5 0,-3 2 0,-1 0 0,0 0 1,0 0-1,-1-1 0,1 0 0,-2 0 1,1 0-1,-1 0 0,0-1 0,3-12 1,5-32 2,-3-1 0,-3 0 0,0-81 0,-4 80-2,1-376 15,-15 717-16,12-174 0,3 148 0,-1-248 0,0 0 0,1-1 0,0 1 0,1 0 0,0-1 0,1 1 0,1-1 0,0 0 0,0 0 0,13 18 0,-14-23 0,2-1 0,-1 0 0,1 0 0,0 0 0,0 0 0,0-1 0,1 0 0,0 0 0,0-1 0,0 0 0,1 0 0,-1-1 0,1 0 0,0 0 0,0-1 0,0 0 0,13 2 0,-9-2-3,1-1 1,-1-1-1,1 1 0,-1-2 1,18-2-1,-26 2 2,1 0 0,-1 0 0,1 0 0,-1-1 0,0 0 0,1 0 0,-1 0 0,0 0 0,0-1 0,-1 1 0,1-1 0,0 0 0,-1 0 0,0-1-1,0 1 1,0-1 0,3-5 0,3-5-1,-2-1 1,0 0-1,-1 0 0,0-1 0,-2 0 0,1 0 1,1-17-1,8-122 4,-7 47 10,-5 94-9,-1 3 0,0-1 0,1 1 1,1 0-1,6-21 0,-12 65-12,0-1 2,-15 39 7,10-42 4,1 0 1,1 0 0,-3 47 0,9-70-4,-1 9 2,1-1-1,1 1 0,0-1 1,5 27-1,-5-37-2,1 0 0,-1 0 0,1 0 0,0 0 0,0 0 0,0 0 0,1-1 0,-1 1 0,1-1 0,0 0 0,0 0 0,0 0 0,0 0 0,1 0 0,-1-1 0,1 1 0,-1-1 0,1 0 0,0 0 0,7 2 0,2 0 1,0-1-1,0-1 1,0 0-1,0-1 1,0 0-1,1-1 1,-1-1-1,0 0 1,15-3-1,-24 3 1,0 0 1,0-1-1,0 1 0,0-1 0,0 0 0,0 0 0,-1-1 0,1 1 0,-1-1 0,0 1 1,0-1-1,0 0 0,0 0 0,0-1 0,0 1 0,-1-1 0,0 1 0,0-1 1,0 0-1,0 1 0,0-1 0,-1 0 0,1 0 0,-1-1 0,0-4 0,3-11-2,-1-2 1,0 1-1,-2-37 0,-2 47 2,1-5-1,-1-1 0,-1 1 0,-1-1 0,0 1 0,-1 0 0,-1 0 0,0 1 0,-1-1 0,-1 1 0,0 0 0,-1 1 0,-1 0 0,0 0 0,-1 1 0,-1 0 0,0 0 0,0 1 0,-1 1 0,-1 0 0,-15-10 0,24 18 0,-2 0 0,1 1 0,0 0 0,0-1 0,-1 2 0,1-1 0,-1 1 0,0 0 0,1 0 0,-1 0 0,0 1 0,-11 0 0,15 0 0,-1 1 0,1-1 0,-1 1 0,1 0 0,-1-1 0,1 1 0,-1 0 0,1 1 0,0-1 0,-1 0 0,1 1 0,0-1 0,0 1 0,0 0 0,0-1 0,1 1 0,-1 0 0,0 0 0,1 0 0,-1 1 0,1-1 0,0 0 0,0 0 0,-1 1 0,2-1 0,-1 1 0,0-1 0,-1 6 0,0 7 0,1 0 0,0 0 1,0 0-1,2 0 0,0 0 0,0 0 0,1 0 1,1 0-1,1 0 0,0-1 0,11 26 0,-10-29-1,1 0-1,0-1 0,0 1 0,1-1 0,1 0 0,-1-1 1,2 0-1,-1 0 0,1 0 0,1-1 0,-1-1 1,1 0-1,0 0 0,1-1 0,14 7 0,-15-10 1,1 1 0,0-1 0,0-1 0,18 2 0,-26-3 1,1-1 0,-1 1 0,0-1 0,0 0 0,0 0 0,0 0 0,0-1 0,0 1 0,0-1 0,0 1 0,0-1 0,0 0 0,0 0 0,0-1 0,0 1 0,0 0 0,-1-1 0,1 0 0,-1 0 0,1 0 0,2-3 0,2-10 0,0 0 0,-1-1 0,-1 0 0,0 0 0,-1 0 0,3-29 0,1-2 0,-6 36 0,21-79 0,-21 83 0,1-1 0,0 1-1,0 0 1,1 0 0,0 0-1,0 0 1,0 1 0,1 0 0,7-8-1,-11 13 1,0-1 0,0 1 0,0 0 0,0 0-1,1 0 1,-1 0 0,0 0 0,0 0 0,1 1-1,-1-1 1,1 0 0,-1 1 0,1-1 0,-1 1-1,1-1 1,-1 1 0,1 0 0,-1-1 0,1 1-1,-1 0 1,1 0 0,-1 0 0,1 0 0,0 1-1,-1-1 1,1 0 0,-1 1 0,1-1 0,-1 1 0,1-1-1,-1 1 1,0-1 0,1 1 0,-1 0 0,0 0-1,1 0 1,-1 0 0,0 0 0,0 0 0,0 0-1,0 0 1,0 1 0,1 1 0,4 6-1,-1 0 0,-1 0 0,0 0 1,0 1-1,3 12 0,-6-20 1,7 30 0,-1 1 0,-2-1 0,-1 1 0,-1 42 0,4 30 0,-7-100 0,1 1 0,0-1 0,0 0 0,1 0 0,-1 0 0,1 0 0,0 0 0,1-1 0,-1 1 0,1-1 0,0 1 0,0-1 0,0 0 0,1 0 0,-1 0 0,1-1 0,0 1 0,0-1 0,0 0 0,1 0 0,-1 0 0,1-1 0,-1 1 0,1-1 0,0 0 0,0-1 0,0 1 0,0-1 0,0 0 0,1 0 0,-1-1 0,0 1 0,8-1 0,-4 0 0,0 1 0,0-2 0,0 1 0,0-1 0,-1 0 0,15-5 0,-19 5 0,0-1 0,-1 0 0,1 0 0,0 0 0,-1-1 0,0 1 0,0-1 0,0 0 0,0 0 0,0 0 0,0 0 0,-1 0 0,1 0 0,-1-1 0,0 0 0,0 1 0,1-5 0,2-5 0,0 0 0,-2 0 0,1-1 0,-2 0 0,0 1-1,1-23 1,-6-84 3,2 111-2,0-11 1,-2 0-1,0 1 1,-1 0 0,-1-1 0,-1 2 0,-12-29 0,18 46-2,0 0 0,0 0 0,-1-1 0,1 1 0,-1 0 0,1 0 0,-1 0 0,1 0 0,-1 0 0,0 0 0,1 0 0,-1 0 0,0 0 0,0 0 0,0 0 0,0 0 0,0 1 0,0-1 0,0 0 0,0 1 0,-1-1 0,1 1 0,0 0 0,0 1 0,1-1 0,-1 1 0,1 0 0,-1-1 0,0 1 0,1 0 0,-1-1 0,1 1 0,-1 0 0,1-1 0,0 1 0,-1 0 0,1 0 0,0 0 0,-1-1 0,1 1 0,0 0 0,0 0 0,0 1 0,-7 56 0,7-53 0,-1 24 0,1-1 0,1 1 0,8 44 0,-8-66 0,1 1 0,0-1 0,0 0 0,1 0 0,0 0 0,0 0 0,1 0 0,0 0 0,0-1 0,0 0 0,1 0 0,0 0 0,0 0 0,1-1 0,-1 0 0,1 0 0,0 0 0,12 6 0,-12-9 0,-1 1 0,1-1 0,0 0 0,0-1 0,-1 0 0,1 0 0,0 0 0,0 0 0,1-1 0,9-1 0,-12 1 0,0 0 0,0-1 0,0 0 1,-1 0-1,1 0 0,0 0 1,-1 0-1,1-1 0,0 0 1,-1 0-1,0 0 0,1 0 1,-1 0-1,0-1 0,0 1 1,0-1-1,2-3 0,4-9 4,0 1 1,-1-1-1,-1-1 0,0 0 0,-1 0 0,6-29 0,14-105-8,-21 118 6,1-22-2,0 9 0,-4 91 0,-30 345 0,7-172 0,9-16 0,-24 222 0,30-388 0,-12 40 0,14-64 0,0 1 0,-1-2 0,-1 1 0,0-1 0,-1 0 0,-10 14 0,14-22 0,0 0 0,-1-1 0,1 0 0,-1 0 0,1 0 0,-1 0 0,0 0 0,0 0 0,0-1 0,-1 0 0,1 0 0,-1 0 0,1-1 0,-1 1 0,1-1 0,-1 0 0,0-1 0,1 1 0,-1-1 0,0 0 0,0 0 0,0 0 0,1-1 0,-1 1 0,-7-3 0,1 0 0,0 0 0,1-1 0,0 0 0,-1-1 0,1 0 0,1-1 0,-1 0 0,1 0 0,-15-14 0,2-2 0,1 0 0,1-1 0,1-1 0,-23-39 0,32 46 0,1-1 0,1 0 0,0 0 0,2-1 0,0 1 0,1-2 0,-6-37 0,9 33 0,1 0 0,4-48 0,-2 61 0,1-1 0,1 1 0,0 0 0,1 0 0,0 0 0,0 0 0,1 0 0,9-13 0,5-4 0,2 1 0,0 1 0,43-38 0,86-64 0,-146 125 0,348-257 0,62-50 0,-398 296 0,-9 9 0,0 0 0,0-1 0,-1 0 0,0 0 0,0-1 0,-1 1 0,9-15 0,-13 20-1,-1 1 0,0-1-1,1 1 1,-1-1 0,0 1 0,0-1-1,1 1 1,-1-1 0,0 0 0,0 1 0,0-1-1,0 1 1,0-1 0,0 1 0,0-1-1,0 0 1,0 1 0,0-1 0,0 1 0,0-1-1,0 1 1,0-1 0,-1 0 0,1 1-1,0-1 1,0 1 0,-1-1 0,1 1 0,0-1-1,-1 1 1,1-1 0,0 1 0,-1-1-1,1 1 1,-1 0 0,1-1 0,-1 1 0,1 0-1,-1-1 1,1 1 0,-1 0 0,1 0 0,-1-1-1,1 1 1,-1 0 0,1 0 0,-1 0-1,-1 0 1,-33-1-101,25 1 48,-61 0-536,-15 0-781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47.0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87 31342,'-3'0'1233,"6"0"-1185,24 0-32,17 0 16,17-2-16,6-8 0,-1-3 0,-5 1-16,-11-3 0,-20 5 0,-19-2-48,-11 4-80,-14 3-336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47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43 31887,'-1'-2'25,"1"0"1,-1 0 0,1 0 0,-1 0-1,0 0 1,0 0 0,0 0-1,0 1 1,0-1 0,-1 0 0,1 0-1,0 1 1,-1-1 0,1 1 0,-1-1-1,0 1 1,1 0 0,-1-1-1,0 1 1,0 0 0,0 0 0,0 0-1,0 1 1,0-1 0,0 0 0,-3 0-1,1 0-19,0 1 0,0-1 0,0 0 0,0 1 0,0 0 0,0 0 0,0 0 0,0 1 0,0 0 0,0-1 0,0 1 0,0 0 0,0 1 0,-4 1 0,2 1-6,0 0 0,1 1 0,0-1 0,0 1 0,0 0 0,0 0 0,1 0 0,0 1 0,0 0 0,1-1 0,-1 1 0,1 1 0,-2 6 0,-1 0 0,1 1 0,1 1 0,0-1 0,1 0 0,-1 19 0,3-22 0,0 0 0,1 0 0,0 0 0,1 0 0,0-1 0,1 1 0,5 21 0,-5-28 0,0 1 0,0-1 0,1 0 0,-1 0 0,1 0 1,0 0-1,0 0 0,0-1 0,0 1 0,1-1 0,0 0 0,-1 0 1,1 0-1,0-1 0,0 1 0,1-1 0,-1 0 0,0 0 0,1-1 0,6 2 1,2 0 7,1 0 0,-1-2 0,1 0 0,-1 0 0,27-3 0,-36 1-7,-1 1 1,0-1-1,0 0 1,0 0-1,0 0 1,0-1-1,0 1 1,0-1-1,0 1 1,0-1-1,0 0 1,-1 0-1,1 0 1,-1 0-1,0-1 1,1 1 0,-1-1-1,0 0 1,0 1-1,-1-1 1,1 0-1,-1 0 1,1 0-1,-1 0 1,0 0-1,0 0 1,0 0-1,0-5 1,3-9-2,-2-1 0,0 0 1,-1-33-1,-1 49 0,1-6 0,-2-1 0,1 1 0,-1-1 0,-1 1 0,0 0 0,0 0 0,0 0 0,-1 0 0,0 0 0,-8-14 0,8 18 0,0 0 0,0 0 0,0 0-1,-1 1 1,1-1 0,-1 1-1,0 0 1,0 0 0,0 0 0,-1 0-1,1 1 1,-1 0 0,1 0-1,-1 0 1,0 0 0,0 1 0,1 0-1,-1 0 1,-9-1 0,8 2-8,1-1 0,-1 1 0,0 0 0,1 0 0,-1 1 0,1 0 0,-1 0 0,1 0 0,-1 1 0,1 0 0,0 0 0,0 0 0,0 0 0,0 1 0,0 0 0,0 0 0,1 0 0,-7 6 0,-34 40-363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49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59 31775,'-1'0'39,"0"-1"1,0 1-1,0-1 1,0 0-1,0 1 1,0-1-1,1 0 1,-1 1-1,0-1 1,0 0-1,1 0 1,-1 0-1,0 0 1,1 0-1,-1 0 1,1 0-1,-1 0 1,1 0-1,0 0 1,-1 0-1,1-2 1,0 2-33,0 0 1,1 1 0,-1-1-1,0 0 1,1 0-1,-1 0 1,1 1 0,-1-1-1,1 0 1,0 1-1,-1-1 1,1 0-1,0 1 1,-1-1 0,1 1-1,0-1 1,0 1-1,-1-1 1,1 1-1,1-1 1,7-2-20,-1 0-1,1 1 0,-1 0 1,12-1-1,3 0 26,-5 0-11,0 0 1,0 1-1,0 1 0,0 1 1,24 3-1,-41-2-2,0-1 0,0 1 0,0-1 0,0 1 0,-1-1 0,1 1 0,0 0 0,0-1 0,-1 1 0,1 0 0,-1 0 0,1 0 0,-1-1 0,1 1 0,-1 0 0,1 0 0,-1 0 0,0 0 0,1 0 0,-1 0 0,0 0 0,0 0 0,0 0 0,0 0 0,0 0 0,0 0 0,0 0 0,0 0 0,0 0 0,0 0 0,-1 1 0,1 2 0,-1-1 0,1 1 0,-1-1 0,0 1 0,0-1 0,-1 0 0,-2 6 0,-5 2 0,-1-1 0,0-1 0,0 0 0,-1 0 0,-1-1 0,1 0 0,-23 10 0,-32 24 0,63-40-1,1 0 0,0 0 0,0 0-1,0 0 1,0 0 0,0 0 0,0 1 0,0-1 0,1 0-1,-1 1 1,1 0 0,0-1 0,0 1 0,0 0 0,0 0-1,0 0 1,0-1 0,1 1 0,-1 0 0,1 0 0,0 0-1,0 5 1,1-4 1,0 1 0,0-1-1,1 0 1,-1 0-1,1 0 1,0 0 0,0 0-1,0 0 1,0 0-1,1-1 1,0 1 0,0-1-1,6 6 1,6 6 0,0 0 0,-1 1 0,0 0 0,-2 2 0,16 25 0,-22-31 0,0 1 0,-1-1 0,0 1 0,-1 0 0,0 1 0,-1-1 0,-1 1 0,0-1 0,0 22 0,-3-30 0,1 0 0,-2 1 0,1-1 0,0 0 0,-1 0 0,0 0 0,0 0 0,0-1 0,-1 1 0,0-1 0,0 1 0,0-1 0,0 0 0,-1 0 0,1 0 0,-1 0 0,0-1 0,0 0 0,0 1 0,-1-1 0,1-1 0,-9 5 0,-4 1 0,1-1 0,-1 0 0,-1-1 0,1-1 0,-26 5 0,39-9-2,-45 3 11,48-3-8,-1-1 0,0 0 0,0-1 0,0 1 0,1 0 0,-1 0 1,0-1-1,0 1 0,1-1 0,-1 0 0,0 1 0,1-1 0,-1 0 0,0 0 0,1 0 0,-1 0 0,1 0 1,0 0-1,-1-1 0,1 1 0,0 0 0,-2-4 0,-1-6-5,1 0 0,0-1 1,0 0-1,2 1 0,-1-1 0,1 0 1,1 0-1,2-16 0,-2 3-10,0 20-25,0 1 1,0-1 0,0 0-1,1 1 1,0-1-1,2-7 1,16-18-761,-13 22 554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49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1002 346 31823,'-8'-21'96,"-1"0"1,-1 1 0,-1 0 0,-1 0 0,-1 1 0,0 1 0,-29-30-1,31 38-88,0 0-1,-1 1 0,1 1 1,-2 0-1,1 1 1,-1 0-1,0 1 0,0 0 1,-1 1-1,0 0 0,0 1 1,0 1-1,-20-2 0,16 3-6,0 1 0,1 1 0,-1 0 0,0 1 0,0 1 1,0 1-1,1 0 0,0 2 0,-1 0 0,2 0 0,-1 2 0,1 0 0,0 1 0,0 1 0,1 0 0,0 1 0,-18 15 0,1 4-1,2 1 0,0 2 0,3 0 0,0 2 0,2 1 0,2 1 0,1 1 0,-32 77 0,35-64 0,1 1 0,4 1 0,1 1 0,2-1 0,3 2 0,-2 90 0,10-122 0,0-1 0,2 0 0,0 1 0,2-1 0,0 0 0,11 33 0,-9-41 0,0 1 0,1-2 0,0 1 0,1-1 0,0 0 0,1 0 0,0-1 0,1-1 0,0 1 0,19 13 0,-12-11-1,1-2 1,0 0-1,1-1 0,0 0 0,0-2 1,1 0-1,0-2 0,0 0 0,35 5 1,-19-6-3,1-2 1,0-2 0,0-1 0,63-8-1,-70 3 5,-1-1-1,0-2 0,-1 0 1,0-2-1,0-1 0,-1-2 1,-1 0-1,0-2 0,0-1 1,-2-1-1,0 0 0,-1-2 1,-1-1-1,-1-1 0,0-1 1,-2-1-1,-1 0 0,0-1 1,-2-1-1,-1-1 0,-1 0 1,-1-1-1,13-40 0,-12 17 4,-1 0 0,-3 0 0,-2-1 0,-3 0 0,-1-1 0,-5-69 0,0 97-5,-1 0 0,-1 1 0,-1-1 0,-1 1 0,-1 0 0,-1 0 0,-1 1 0,-1 0 0,0 0 0,-2 1 0,-1 1 0,-1 0 0,0 0 0,-2 1 0,0 1 0,-29-27 0,26 29 0,0 2-1,-2 0 1,0 1 0,0 1-1,-1 1 1,0 1 0,-1 1-1,0 0 1,-1 2 0,0 1 0,0 1-1,0 0 1,0 2 0,-1 1-1,0 1 1,-36 2 0,42 0-22,1 0 0,-1 1 0,0 1 1,1 0-1,0 2 0,0 0 0,0 0 1,0 2-1,1 0 0,0 1 0,1 1 1,-24 17-1,-56 52-875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9:50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43 32063,'-39'-4'301,"-50"3"1,87 1-301,0 0 0,0 0 1,-1 1-1,1-1 1,0 1-1,0-1 1,0 1-1,0 0 1,0-1-1,0 1 0,0 0 1,0 0-1,1 1 1,-1-1-1,0 0 1,0 0-1,1 1 0,-1-1 1,1 1-1,0 0 1,-1-1-1,1 1 1,0 0-1,0 0 0,0 0 1,-1 2-1,1 0 0,0 0 0,0 0 0,0 0 0,0 0 0,1 0-1,0 0 1,0 0 0,0 0 0,0 0 0,1 0 0,0 1 0,-1-2-1,3 7 1,-1-6 0,0-1 0,0 0 0,0 0 0,0 0-1,1 0 1,-1 0 0,1-1 0,0 1 0,-1-1-1,1 0 1,0 0 0,1 0 0,-1 0 0,0 0 0,0 0-1,1-1 1,-1 0 0,1 0 0,5 2 0,6 0 6,1 1 0,0-2 0,19 1 1,-15-1-5,-8-1-2,1 0-1,-1-1 1,24-2-1,-33 1 0,-1 1 0,0 0 0,0-1 0,1 0 0,-1 1 0,0-1 0,0 0 0,0 0 0,0 0 0,0 0 0,0-1 0,0 1 0,0 0 0,-1-1 0,1 1 0,0-1 0,-1 0 0,1 1 0,-1-1 0,0 0 0,0 0 0,1 0 0,-1 0 0,0 0 0,-1 0 0,1-1 0,0-1 0,1-5 0,0 1 0,-1-1 0,0 0 0,-1 1 0,0-1 0,0 0 0,-1 0 0,0 1 0,-3-12 0,3 17 0,0 0 0,0 0 0,-1 0 0,1 1 0,0-1 0,-1 0 0,0 1 0,0-1 0,0 1 0,0-1 0,0 1 0,0 0 0,0 0 0,-1 0 0,1 0 0,-1 0 0,1 1 0,-1-1 0,0 1 0,0-1 0,0 1 0,0 0 0,0 0 0,0 1 0,0-1 0,0 1 0,0-1 0,-5 1 0,5 0-16,-1-1 0,1 1 0,-1 0 0,1 1-1,-1-1 1,1 1 0,-1-1 0,1 1 0,-1 0 0,1 0 0,0 1 0,-1-1 0,1 1-1,0 0 1,0-1 0,0 1 0,0 1 0,1-1 0,-1 0 0,0 1 0,1-1 0,0 1-1,-1 0 1,1 0 0,-2 4 0,-14 28-1342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1:59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21 170 29117,'-1'-38'2402,"-6"-45"-1186,2 111-1184,-3 361-32,10-243 0,-2 225 0,4-549 0,53-346 0,-25 387 0,-27 122 0,0 0 0,0 1 0,2 0 0,0 1 0,0-1 0,18-22 0,-23 34 0,-1 0 0,1 1 0,-1-1 0,1 0 0,0 1 0,0-1 0,-1 1 0,1-1 0,0 1 0,1 0 0,-1 0 0,0 0 0,0 0 0,0 0 0,3 0 0,-3 1 0,-1 0 0,1 0 0,-1 0 0,1 0 0,-1 0 0,0 1 0,1-1 0,-1 0 0,1 1 0,-1-1 0,1 1 0,-1 0 0,0-1 0,0 1 0,1 0 0,-1 0 0,2 2 0,2 3 0,0-1 0,0 2 0,-1-1 0,0 0 0,0 1 0,-1 0 0,4 9 0,1 3 0,-1-1-1,-1 1 1,-1 1-1,-1-1 1,0 1-1,-2-1 1,0 1-1,-1 0 1,-1 0 0,-1 0-1,-4 21 1,2-31-2,0-1 1,-1 1 0,-1-1 0,1 0 0,-1 0-1,-1 0 1,0-1 0,0 0 0,0 0-1,-11 9 1,2-2-75,0-2 0,-1 0-1,0 0 1,-22 11 0,2-6-805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01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1 971 29341,'0'5'76,"1"0"0,-1 0 0,1 0-1,1 0 1,-1 0 0,0 0-1,1 0 1,0 0 0,0-1-1,1 1 1,-1-1 0,1 1-1,0-1 1,0 0 0,1 0 0,-1-1-1,5 4 1,-3-3-8,1-1-1,-1 0 1,1 0 0,-1 0-1,1-1 1,0 0 0,0 0 0,1 0-1,-1-1 1,0 0 0,0 0-1,1-1 1,8 0 0,-4 0-19,0-1-1,-1 0 1,1 0 0,0-1-1,-1-1 1,0 0 0,1 0-1,-1-1 1,0 0 0,-1-1-1,1 0 1,-1-1 0,0 0-1,0 0 1,-1-1 0,0 0-1,11-12 1,-10 9-37,0-2 0,-1 1 0,-1-1 0,0 0 0,0-1 0,-1 0 0,0 0 0,-2 0 0,1-1 0,-2 0 0,0 1 0,3-29 0,-2-24 7,-7-86 0,2 142-18,0-1 1,0 1-1,-1-1 1,0 1-1,-1 0 1,0 0-1,-1 0 1,-5-10-1,9 19-1,0 1 0,0 0 0,0 0 0,0-1 0,0 1 0,0 0 0,0 0 0,0-1 0,0 1 0,0 0 0,0 0 0,0-1 0,0 1 0,0 0 0,0 0 0,-1 0 0,1-1 0,0 1 0,0 0 0,0 0 0,0 0 0,-1-1 0,1 1 0,0 0 0,0 0 0,0 0 0,0 0 0,-1 0 0,1-1 0,0 1 0,0 0 0,-1 0 0,1 0 0,0 0 0,0 0 0,-1 0 0,1 0 0,0 0 0,0 0 0,-1 0 0,1 0 0,0 0 0,0 0 0,0 0 0,-1 0 0,1 0 0,0 0 0,0 0 0,-1 0 0,1 1 0,0-1 0,0 0 0,0 0 0,-1 0 0,1 0 0,0 0 0,0 1 0,0-1 0,-1 0 0,1 0 0,0 0 0,0 1 0,-5 17 0,2 2 0,1-1 0,1 0 0,1 0 0,1 1 0,1-1 0,0 0 0,1 0 0,7 23 0,-8-35 0,0-1 0,1 0 0,0 1 0,0-1 0,0 0 0,1 0 0,0-1 0,0 1 0,0-1 0,1 0 0,-1 0 0,1 0 0,1-1 0,-1 1 0,1-1 0,-1 0 0,1-1 0,0 0 0,0 0 0,1 0 0,-1 0 0,1-1 0,-1 0 0,1-1 0,0 0 0,0 0 0,7 1 0,-6-2 0,1 1 0,0-1 0,0-1 0,0 1 0,0-1 0,-1-1 0,1 0 0,0 0 0,11-5 0,-14 4 0,0 0 0,-1-1 0,0 0 0,1 0 0,-1 0 0,-1 0 0,1-1 0,-1 1 0,1-1 0,-1-1 0,-1 1 0,1 0 0,4-10 0,-2 0 0,-1 0 0,-1 0 0,0 0 0,-1 0 0,0-1 0,-1 0 0,-1 1 0,-1-1 0,-1-21 0,0 12 0,1 24 0,0 1 0,0-1 0,0 1 0,0-1 0,0 1 0,-1-1 0,1 1 0,0 0 0,0-1 0,-1 1 0,1-1 0,0 1 0,-1 0 0,1-1 0,0 1 0,-1 0 0,1-1 0,0 1 0,-1 0 0,1 0 0,-1-1 0,1 1 0,-1 0 0,1 0 0,-1 0 0,1 0 0,-1 0 0,1-1 0,0 1 0,-1 0 0,1 0 0,-1 0 0,1 0 0,-1 0 0,0 1 0,0-1 0,0 0 0,-1 0 0,1 0 0,0 0 0,0 0 0,0 1 0,0-1 0,0 0 0,0 1 0,0-1 0,0 1 0,0-1 0,0 1 0,0 0 0,0-1 0,-1 2 0,-2 4 0,1 1 0,0-1 0,0 0 0,0 1 0,1 0 0,0-1 0,0 1 0,1 0 0,0 0 0,0 10 0,0 79 0,2-73 0,-1-15-1,1 0 1,0 1-1,0-1 1,1 0-1,0 0 0,0 0 1,1-1-1,0 1 0,0 0 1,1-1-1,0 0 1,6 8-1,-6-10 1,0 0-1,0 0 1,1-1-1,-1 0 1,1 0-1,0 0 1,0-1-1,1 1 1,-1-1-1,0-1 1,1 1-1,0-1 1,0 0-1,0 0 1,0 0-1,11 1 1,-4-1 0,0-1 0,-1-1 0,1 1 0,0-2 0,0 0 0,-1-1 0,23-5 0,-28 5 0,0-1 0,-1 0 0,1-1 0,-1 1 0,1-1 0,-1-1 0,0 1 0,0-1 0,-1 0 0,0 0 0,1-1 0,-2 1 0,1-1 0,5-9 0,0-2 1,-2 0 0,0-1-1,-1 0 1,0 0 0,-2 0 0,0-1 0,-1 0-1,2-21 1,2-156 8,-8 170-9,1-52 0,-1-63 2,-1 118 6,-2 0-1,0 0 1,-13-42-1,16 63-7,0 0 0,-1 1 0,1-1 0,-1 1 0,1-1 0,-1 1 0,0-1 0,1 1 0,-1-1 0,0 1 0,0 0 0,0-1 0,0 1 0,0 0 0,0 0 0,-1 0 0,-1-2 0,2 3 0,0 0 0,1 0 0,-1 0 0,0 1 0,1-1 0,-1 0 0,1 0 0,-1 1 0,0-1 0,1 0 0,-1 1 0,1-1 0,-1 1 0,1-1 0,-1 0 0,1 1 0,-1-1 0,1 1 0,-1-1 0,1 1 0,0 0 0,-1-1 0,1 1 0,0-1 0,-1 1 0,1 0 0,0 0 0,-4 9 0,1-1 0,0 1 0,0-1 0,0 12 0,-3 46 0,4 110 0,3-90 0,-3-1 0,3 86 0,0-153 0,2 1 0,0-1 0,1 1 0,0-1 0,2 0 0,11 25 0,-13-37 0,-1 0 0,2 0 0,-1 0 0,1-1 0,0 1 0,0-1 0,1 0 0,0-1 0,0 1 0,0-1 0,1 0 0,-1-1 0,1 0 0,0 0 0,9 4 0,-7-5 0,1 0 0,-1 0 0,1-1 0,0 0 0,0-1 0,-1 0 0,1-1 0,0 1 0,0-2 0,0 0 0,19-4 0,-22 3 0,0 0 0,0-1 0,0 0 0,-1-1 0,1 1 0,-1-1 0,0-1 0,0 1 0,0-1 0,-1 0 0,1 0 0,-1-1 0,0 1 0,-1-1 0,1 0 0,6-14 0,-4 7 0,0-1 0,-1 0 0,0-1 0,-2 1 0,1-1 0,-2 0 0,3-20 0,-3 3 0,-2-58 0,-1 81 0,-1 0 0,0-1 0,0 1 0,-1-1 0,-1 1 0,0 0 0,0 0 0,0 1 0,-1-1 0,-7-11 0,9 17 0,-1 0 0,1 0 0,-1 0 0,1 1 0,-1-1 0,0 1 0,0-1 0,0 1 0,0 0 0,0 0 0,-1 1 0,1-1 0,-1 1 0,1-1 0,-1 1 0,1 0 0,-1 0 0,0 1 0,1-1 0,-1 1 0,0 0 0,-6 0 0,8 0 0,0 1 0,0-1 0,0 0 0,0 1 0,0 0 0,0-1 0,1 1 0,-1 0 0,0 0 0,0 0 0,1 0 0,-1 1 0,0-1 0,1 0 0,-1 1 0,1-1 0,0 1 0,-1-1 0,1 1 0,0 0 0,0-1 0,0 1 0,0 0 0,0 0 0,1 0 0,-1 0 0,0 0 0,1 0 0,0 0 0,-1 0 0,1 0 0,0 2 0,-2 12 0,1 0 0,0 0 0,2 18 0,0-19 0,-1-8 0,1 1 0,0-1 0,0 0 0,0 1 0,1-1 0,1 0 0,-1 0 0,1 0 0,0 0 0,0-1 0,1 1 0,0-1 0,0 0 0,1 0 0,-1 0 0,1-1 0,1 1 0,8 6 0,-6-6 0,0-1 0,1 1 0,0-1 0,0-1 0,0 0 0,1 0 0,0-1 0,-1 0 0,1-1 0,0 0 0,0 0 0,0-1 0,13 0 0,-22-1 0,17 0 0,0 0 0,-1-2 0,27-4 0,-38 5 0,0-1 0,0 0 0,-1 0 0,1-1 0,0 0 0,-1 0 0,0 0 0,0-1 0,0 1 0,0-1 0,0-1 0,-1 1 0,7-8 0,-3 0 0,0 0 0,0-1 0,-1 0 0,-1 0 0,0 0 0,-1-1 0,0 0 0,-1 0 0,-1-1 0,3-21 0,-2-16 0,-3-85 0,-2 74 0,3-33 0,1 31 0,-8-66 0,5 131 0,0 0 0,0 0 0,0-1 0,0 1 0,0 0 0,0-1 0,0 1 0,0 0 0,0 0 0,0-1 0,0 1 0,0 0 0,0 0 0,0-1 0,0 1 0,-1 0 0,1 0 0,0-1 0,0 1 0,0 0 0,0 0 0,-1-1 0,1 1 0,0 0 0,0 0 0,0 0 0,-1 0 0,1-1 0,0 1 0,0 0 0,-1 0 0,1 0 0,0 0 0,0 0 0,-1 0 0,1 0 0,0 0 0,-1 0 0,1 0 0,0 0 0,0 0 0,-1 0 0,1 0 0,0 0 0,-1 0 0,0 0 0,0 1 0,0-1 0,1 1 0,-1-1 0,0 1 0,0 0 0,1-1 0,-1 1 0,0 0 0,1 0 0,-1-1 0,1 1 0,-1 0 0,1 0 0,-1 1 0,-8 21 0,2 1 0,0-1 0,2 1 0,-4 33 0,0 106 0,8-121 0,2 259 0,-1-292 0,1 0 0,0 0 0,1 0 0,-1 0 0,2 0 0,-1 0 0,1 0 0,1-1 0,-1 1 0,8 11 0,-7-15 0,0-1 0,0 1 0,0 0 0,0-1 0,1 0 0,-1 0 0,1-1 0,0 1 0,0-1 0,0 0 0,1 0 0,-1-1 0,1 1 0,0-1 0,0-1 0,10 3 0,-2-1 0,0-1 0,0-1 0,0 0 0,0-1 0,17-1 0,-26 0 0,0 1 0,0-1 0,0 0 0,-1-1 0,1 1 0,0-1 0,-1 0 0,1 0 0,-1-1 0,1 1 0,-1-1 0,0 0 0,0 0 0,0 0 0,-1-1 0,1 1 0,4-8 0,-2 2 0,-1 0 0,0-1 0,0 0 0,-1 0 0,-1 0 0,1-1 0,-2 1 0,3-20 0,-1-6 0,-3-45 0,-1 58 0,0 10 0,-3-48 0,3 57 0,-1 1 0,1 0 0,-1-1 0,0 1 0,0 0 0,-1 0 0,1 0 0,-1 0 0,1 0 0,-1 0 0,0 0 0,0 0 0,0 1 0,-4-5 0,5 7 0,0-1 0,0 0 0,0 1 0,0-1 0,0 1 0,0-1 0,-1 1 0,1-1 0,0 1 0,0 0 0,0 0 0,0-1 0,-1 1 0,1 0 0,0 0 0,0 0 0,-1 0 0,1 1 0,0-1 0,0 0 0,0 0 0,-1 1 0,1-1 0,0 1 0,0-1 0,0 1 0,0-1 0,0 1 0,0 0 0,0-1 0,0 1 0,0 0 0,0 0 0,0 0 0,1 0 0,-1 0 0,0 0 0,0 0 0,1 0 0,-1 0 0,1 0 0,-1 0 0,1 0 0,0 0 0,-1 2 0,-4 11 0,0 0 0,1 0 0,1 0 0,0 1 0,1-1 0,0 19 0,2 6 0,4 45 0,-3-74 0,0 0 0,1 0 0,0 0 0,1 0 0,0-1 0,1 0 0,0 1 0,0-1 0,10 14 0,-11-19 0,0 0 0,0 0 0,0 0 0,1 0 0,-1-1 0,1 0 0,0 0 0,0 0 0,0 0 0,1 0 0,-1-1 0,1 0 0,-1 0 0,1 0 0,0-1 0,0 1 0,-1-1 0,1 0 0,0-1 0,9 1 0,-13-1 0,7 1 0,1-2 0,-1 1 0,1-1 0,10-2 0,-16 2 0,1-1 0,-1 1 0,0-1 0,0 1 0,1-1 0,-1 0 0,0 0 0,-1-1 0,1 1 0,0-1 0,-1 1 0,4-5 0,4-7 0,0-1 0,-1 1 0,0-2 0,-1 1 0,10-29 1,21-90-7,-18 54-16,-13 54 18,-6 15 4,1 0 0,0 1 0,1 0 0,0-1 0,0 1-1,1 1 1,0-1 0,11-13 0,-14 21 0,0 1-1,0 0 1,0-1 0,0 1-1,0 0 1,0 0 0,0 0-1,0 0 1,0 0 0,1 1-1,-1-1 1,0 1-1,1 0 1,-1-1 0,1 1-1,-1 0 1,0 0 0,1 0-1,-1 1 1,0-1 0,1 1-1,3 1 1,-4-2 0,0 1-1,0-1 1,0 1 0,-1 0 0,1-1-1,0 1 1,0 0 0,-1 0-1,1 1 1,-1-1 0,1 0 0,-1 0-1,1 1 1,-1-1 0,0 1-1,0-1 1,1 1 0,-1 0 0,0-1-1,-1 1 1,1 0 0,0 0-1,0-1 1,-1 1 0,1 0 0,-1 0-1,1 2 1,-2-1 0,0-1 0,-1 0 0,1 0 0,0 0 0,-1 0 0,1 0 0,-1 0 0,0 0 0,0-1 0,1 1 0,-1 0 0,0-1 0,0 1 0,-1-1 0,1 0 0,0 0 0,-5 2 0,-5 4 0,2 0 1,0 2-1,1-1 1,-1 1-1,2 0 1,-1 1 0,1 0-1,1 1 1,0-1 0,0 1-1,1 1 1,1-1-1,-6 18 1,4-6 0,1 0 1,1 0-1,1 0 0,1 1 1,0 41-1,3-58-1,0 0 0,0 0 0,1 1 0,0-1 0,1 0 0,-1 0 0,1 0 0,1 0 0,-1 0 0,1-1 0,5 10 0,-4-11 0,-1 0 0,1-1 0,1 0 0,-1 1 0,1-1 0,-1-1 0,1 1 0,0-1 0,0 0 0,1 0 0,-1 0 0,1-1 0,10 4 0,1-2 6,1-1-1,-1 0 1,0-1-1,1-1 1,31-3-1,-40 2-6,-4 0 2,0 0 0,0-1-1,0 1 1,0-1 0,0 0 0,0-1-1,-1 1 1,1-1 0,0 0 0,-1 0 0,1 0-1,-1-1 1,0 0 0,0 0 0,0 0 0,0 0-1,0 0 1,-1-1 0,6-6 0,-4 3-29,-1 0 0,-1 0 0,1 0 0,-1-1 0,-1 1 0,1-1 0,-1 0 0,0 0 0,-1 1 0,0-1 0,0-15 0,0-40-1093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0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27 32207,'-5'-3'13,"1"0"-1,-1 0 1,0 0 0,0 1 0,1-1-1,-2 1 1,1 1 0,0-1 0,0 1-1,-1-1 1,1 2 0,0-1 0,-1 0 0,1 1-1,-1 0 1,1 1 0,-1-1 0,1 1-1,0 0 1,-1 0 0,1 1 0,0-1 0,0 1-1,0 0 1,-5 3 0,3-1-3,0 1 1,1-1 0,0 1-1,0 0 1,0 1-1,0-1 1,1 1 0,0 0-1,0 0 1,1 1-1,0 0 1,0 0 0,0 0-1,1 0 1,0 0-1,-3 12 1,4-11-11,0 0 0,1 0 0,0 0 0,0 1 0,1-1 0,0 0 0,0 0 0,1 0 0,0 0 0,0 1 0,4 11 0,-3-14 0,1-1 0,0 0 0,-1 0 0,2 0 0,-1 0 0,0 0 0,1 0 0,0-1 0,0 0 0,0 0 0,1 0 0,-1 0 0,1-1 0,0 1 0,0-1 0,8 3 0,-1-1 1,0-1 1,0 0-1,0 0 0,0-2 1,1 1-1,-1-2 0,1 0 1,0 0-1,13-2 0,-23 1 0,0 0 1,0 0-1,0-1 0,0 1 0,0-1 0,0 0 0,0 0 0,0 0 1,0 0-1,0 0 0,0-1 0,-1 1 0,1-1 0,-1 0 0,1 0 1,-1 0-1,0 0 0,1 0 0,-1 0 0,0-1 0,0 1 0,-1-1 0,1 1 1,-1-1-1,1 0 0,1-4 0,0-3 0,0 0-1,-1 0 1,0-1-1,0 1 1,-1-1-1,-1-17 1,0 23-1,0 0 0,-1 0-1,1 1 1,-1-1 0,0 0 0,-1 1 0,1-1 0,-1 1-1,0-1 1,0 1 0,0 0 0,-1 0 0,1 0-1,-1 0 1,0 0 0,-4-3 0,2 2 1,-1 0-1,1 0 1,-1 1 0,0 0-1,-1 0 1,1 1 0,-1 0 0,0 0-1,1 0 1,-9-1 0,6 1-5,0 1 1,0 1-1,-1-1 1,1 1-1,0 1 1,-1 0-1,1 0 0,-1 1 1,1 0-1,0 1 1,-1 0-1,1 0 1,0 1-1,1 0 1,-1 1-1,0 0 1,-10 6-1,10-3-504,1 0 0,0 0 0,1 0 0,-10 13 0,-22 38-11556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03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1096 32415,'0'6'173,"0"3"-170,-1 8 2,2 0-1,0 0 0,0 0 1,2 0-1,5 19 0,-7-32-3,0 0-1,0-1 0,1 1 0,-1-1 1,1 1-1,0-1 0,0 1 0,0-1 1,1 0-1,-1 0 0,1 0 1,0-1-1,0 1 0,0-1 0,0 1 1,0-1-1,0 0 0,1 0 1,-1 0-1,1-1 0,-1 1 0,1-1 1,0 0-1,-1 0 0,1 0 1,0 0-1,0-1 0,0 1 0,6-1 1,-4-1 0,0 0 0,1 0 1,-1 0-1,0-1 0,0 0 0,0 0 1,0-1-1,0 0 0,0 0 1,-1 0-1,1-1 0,-1 1 1,0-1-1,0 0 0,-1-1 1,1 1-1,-1-1 0,0 0 0,5-7 1,4-7-1,0-1 0,-2-1 0,0 0 0,8-23 1,-6 8 5,-2-1 0,-1 0 0,-2-1 0,6-71 0,-8-160 6,-6 188-13,-11-150 14,6 187-9,-2 0 0,-2 1 0,-16-48 0,22 82-1,-8-17 10,11 25-14,0 0 0,-1 0 1,1 1-1,-1-1 0,1 0 1,-1 1-1,0-1 0,1 0 1,-1 1-1,1-1 1,-1 1-1,0-1 0,0 1 1,1-1-1,-1 1 0,0 0 1,0-1-1,1 1 0,-1 0 1,0 0-1,0-1 1,0 1-1,0 0 0,0 0 1,0 0-1,0 0 0,0 0 0,0 1 0,0-1 0,1 0 0,-1 1 0,0-1 0,0 0 0,0 1 0,1-1 0,-1 1 0,0-1 0,1 1 0,-1 0 0,0-1 0,1 1 0,-1 0 0,1-1 0,-1 1 0,1 0 0,0 0 0,-1-1 0,1 1 0,-1 0 0,1 0 0,0 0 0,0 1 0,-9 27 0,3 2 0,0-1 0,-2 57 0,7-81 0,-8 219 0,21 229 0,-2-189 0,-9-247 0,-2-11 0,1-1 0,1 1 0,-1 0 0,1 0 0,3 11 0,-4-18 0,1 0 0,-1 0 0,0 1 0,0-1 0,1 0 0,-1 0 0,0 0 0,1 0 0,-1 0 0,0 0 0,1 0 0,-1 0 0,0 0 0,1 0 0,-1 0 0,0 0 0,1 0 0,-1 0 0,0 0 0,1 0 0,-1 0 0,0 0 0,0-1 0,1 1 0,-1 0 0,0 0 0,1 0 0,-1 0 0,0-1 0,0 1 0,1 0 0,-1 0 0,0 0 0,0-1 0,0 1 0,1 0 0,-1-1 0,4-5 0,-1 0 0,1-1 0,-1 1 0,-1-1 0,1 0 0,2-11 0,2-6 0,11-33 0,47-126 0,-55 161 0,1 0 0,0 1 0,1 0 0,2 1 0,30-36 0,-38 50 0,0 0 0,0 0 0,1 0 0,0 1 0,0 0 0,0 0 0,0 1 0,1 0 0,-1 0 0,1 1 0,0 0 0,1 0 0,-1 1 0,0 0 0,1 1 0,-1 0 0,1 0 0,-1 0 0,1 1 0,8 1 0,-14 0-1,-1-1 0,0 1 0,0 0 0,0 0 1,0 0-1,0 0 0,0 0 0,0 1 0,0-1 0,0 0 0,0 1 0,0-1 0,-1 1 0,1 0 1,-1 0-1,1 0 0,-1-1 0,0 1 0,0 0 0,0 1 0,0-1 0,0 0 0,0 0 1,-1 0-1,1 1 0,-1-1 0,1 0 0,-1 0 0,0 1 0,0-1 0,0 4 0,0-1 1,0 0 0,0 0 0,0 0-1,-1 0 1,0 0 0,0 0 0,0 0 0,-1-1-1,1 1 1,-1 0 0,-1-1 0,1 1-1,0-1 1,-5 6 0,-1-2 0,-1-1 0,0 1 0,0-2 0,-1 1 0,0-1 0,0-1 0,0 0 0,-1 0 0,0-1 0,0 0 0,-21 4 0,0-2 0,-1-2 0,1-1 0,-33-1 0,54-2 1,-9-1-10,20 1 8,-1 0 0,1 0 0,-1-1 1,1 1-1,-1 0 0,1-1 1,0 1-1,-1 0 0,1-1 1,-1 1-1,1-1 0,0 1 0,-1 0 1,1-1-1,0 1 0,-1-1 1,1 1-1,0-1 0,0 1 1,0-1-1,-1 0 0,1 1 1,0-1-1,0 1 0,0-1 0,0 1 1,0-1-1,0 0 0,0 0 1,0 1-1,0-1 1,1 1 0,-1-1 0,0 1 0,0 0 0,0-1 0,0 1-1,1 0 1,-1-1 0,0 1 0,0 0 0,1-1 0,-1 1-1,0 0 1,1-1 0,-1 1 0,0 0 0,1 0 0,-1-1-1,1 1 1,-1 0 0,0 0 0,1 0 0,-1 0 0,1-1 0,-1 1-1,0 0 1,1 0 0,-1 0 0,1 0 0,-1 0 0,1 0-1,20 0-6,-13 1 4,-4-1 2,1 1 1,-1 0 0,1 0 0,-1 0 0,1 0 0,-1 1-1,0 0 1,0 0 0,0 0 0,0 0 0,0 1 0,0-1-1,-1 1 1,1 0 0,-1 0 0,0 0 0,0 1 0,5 6-1,6 9 2,-1 1-1,16 32 0,-7-11 0,-16-30 0,1-1 0,0 0 0,1-1 0,-1 0 1,2 0-1,0 0 0,0-1 0,0 0 0,1-1 0,0 0 0,0-1 0,1 0 1,0 0-1,0-1 0,0-1 0,1 0 0,-1 0 0,1-1 0,0 0 0,0-1 1,13 0-1,-12-1 4,1-1 0,0 0 0,0-1 0,0 0 0,16-5 0,-24 5-3,0-2 1,0 1-1,0-1 0,-1 0 1,1 0-1,-1 0 0,1-1 1,-1 1-1,-1-2 0,1 1 0,0 0 1,-1-1-1,6-8 0,-1-1 3,0 0-1,-1 0 0,-1 0 1,-1-1-1,0 0 1,-1-1-1,0 1 0,-1-1 1,2-29-1,-1-12-3,-3-80 0,-3 78 1,1-31-1,0 88 0,0 1 0,0 0 0,0-1 0,-1 1 0,1 0 0,0-1 0,-1 1 0,1 0 0,0-1 0,-1 1 0,0 0 0,-1-2 0,2 2 0,0 1 0,-1 0 0,1 0 0,0-1 0,-1 1 0,1 0 0,0 0 0,-1 0 0,1-1 0,-1 1 0,1 0 0,0 0 0,-1 0 0,1 0 0,-1 0 0,1 0 0,-1 0 0,1 0 0,0 0 0,-1 0 0,1 0 0,-1 0 0,1 0 0,0 1 0,-1-1 0,1 0 0,-1 0 0,1 0 0,0 0 0,-1 1 0,1-1 0,0 0 0,-1 0 0,1 1 0,0-1 0,-1 0 0,1 1 0,0-1 0,0 0 0,-1 1 0,1-1 0,0 1 0,0-1 0,0 0 0,-1 1 0,-2 6 0,0 0 0,0 1 0,0-1 0,1 0 0,0 1 0,1-1 0,-2 16 0,1-10 0,-3 42-13,2 103-1,3-148 14,1 0-1,0 0 1,0 0-1,1 0 1,0-1-1,1 1 1,0 0-1,1-1 1,0 0 0,0 0-1,8 12 1,-8-16 0,1 1 0,-1-1 0,1 0 0,0-1 0,0 1 0,0-1 0,0 0 0,1 0 0,0 0 0,0-1 0,0 0 0,0 0 0,0-1 0,1 0 0,-1 0 0,1 0 0,12 1 0,-7-1 2,0-1 1,0-1-1,0 0 0,1 0 1,-1-1-1,0-1 1,0 0-1,0 0 0,-1-2 1,1 1-1,0-1 0,18-10 1,-22 9-3,0-1 0,0 1 0,-1-1 0,0-1 0,0 0 0,0 0 0,-1 0 0,0 0 0,0-1 1,-1 0-1,0 0 0,0-1 0,-1 1 0,0-1 0,-1 0 0,5-17 0,-3-3 0,-1 0 0,-1-1 0,-2 1 0,-2-32 0,0 17 0,1 31 0,1 7 0,-1-1 0,1 1 0,-2-1 0,1 0 0,-1 1 0,0-1 0,0 1 0,-1-1 0,1 1 0,-2 0 0,1 0 0,-7-12 0,9 18 0,0 0 0,0-1 0,0 1 0,0 0 0,0 0 0,0-1 0,0 1 0,-1 0 0,1 0 0,0 0 0,0-1 0,0 1 0,0 0 0,0 0 0,-1 0 0,1-1 0,0 1 0,0 0 0,0 0 0,-1 0 0,1 0 0,0 0 0,0 0 0,-1 0 0,1-1 0,0 1 0,0 0 0,-1 0 0,1 0 0,0 0 0,0 0 0,-1 0 0,1 0 0,0 0 0,0 0 0,-1 0 0,1 0 0,0 1 0,0-1 0,-1 0 0,1 0 0,0 0 0,0 0 0,0 0 0,-1 0 0,1 0 0,0 1 0,0-1 0,0 0 0,-1 0 0,1 0 0,0 0 0,0 1 0,0-1 0,0 0 0,0 0 0,-1 1 0,1-1 0,0 0 0,0 0 0,0 1 0,0-1 0,0 0 0,0 0 0,0 1 0,0-1 0,0 0 0,0 1 0,-2 21 0,1-21 0,1 2 0,1 115 0,0-104 0,0 1 0,2 0 0,0-1 0,1 1 0,10 26 0,-9-29 0,1 1 0,0-1 0,0 0 0,1 0 0,10 14 0,-15-23 0,1 0 0,0-1 0,-1 1 0,1 0 0,0-1 0,1 0 0,-1 1 0,0-1 0,1-1 0,-1 1 0,1 0 0,-1-1 0,1 0 0,0 0 0,0 0 0,0 0 0,-1 0 0,1-1 0,5 0 0,-5 0 0,1 0 0,-1 0 0,0-1 0,0 0 0,0 0 0,0 0 0,0 0 0,0-1 0,0 1 0,0-1 0,0 0 0,-1 0 0,1-1 0,-1 1 0,7-6 0,-5 2 0,0 0 0,0 0 0,0-1 0,-1 1 0,1-1 0,-2 0 0,7-15 0,-2-2 0,-1-1 0,-1 0 0,-2 0 0,3-34 0,-4-77 0,-2 9 0,-26 718 0,20-365 0,-54 346 0,55-545 0,-2 0 0,-1 0 0,-20 48 0,25-69 0,-1 1 0,0-1 0,0-1 0,-1 1 0,1 0 0,-1-1 0,-1 1 0,1-1 0,-1 0 0,0-1 0,0 1 0,0-1 0,0 0 0,-1 0 0,0-1 0,0 0 0,0 0 0,0 0 0,0-1 0,-1 1 0,-8 1 0,12-4 0,0 0 0,0 1 0,0-1 0,0 0 0,0-1 0,0 1 0,0 0 0,0-1 0,0 0 0,0 0 0,0 0 0,0 0 0,1 0 0,-1 0 0,0-1 0,1 1 0,-1-1 0,1 0 0,-1 0 0,1 0 0,0 0 0,0 0 0,0 0 0,0-1 0,-2-2 0,-2-6 0,-1-1 0,2 0 0,0 0 0,-6-20 0,4 10 0,-10-29 0,3-2 0,2 0 0,3 0 0,2-1 0,-1-104 0,8 144 0,0 1 0,1 0 0,1 0 0,0 0 0,0 0 0,1 0 0,1 0 0,0 1 0,1-1 0,0 1 0,1 0 0,0 1 0,1-1 0,1 1 0,10-12 0,16-16 13,2 2-1,2 1 1,1 1-1,70-45 1,-32 31-418,147-69 0,-148 85-2081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06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350 720 31294,'2'-30'658,"-1"17"-516,-1 1 0,0-1 1,-1 0-1,-2-17 0,2 27-139,1 1 0,-1-1-1,0 1 1,0-1 0,0 1 0,0 0-1,0 0 1,0 0 0,0-1 0,-1 1-1,1 0 1,-1 0 0,0 1 0,0-1-1,1 0 1,-1 1 0,0-1 0,0 1 0,-1-1-1,1 1 1,0 0 0,0 0 0,-1 0-1,1 0 1,0 0 0,-1 1 0,-3-1-1,-1-1 0,-1 1 0,0 1 0,1 0 0,-1 0 0,0 0 0,1 1 0,-1 0 0,1 0-1,-1 1 1,1 0 0,0 0 0,-1 1 0,1 0 0,-11 7 0,7-3-2,1 1 0,0 1-1,1-1 1,0 1 0,1 1 0,0-1-1,0 2 1,-8 13 0,3-3 0,2 1 0,1 0 0,0 0 0,2 1 0,1 0 0,0 0 0,-3 27 0,5-13 0,1 1 0,2 1 0,6 67 0,-4-100 0,1 1 0,0 0 0,0 0 0,1-1 0,0 1 0,0-1 0,0 1 0,1-1 0,0 0 0,0 0 0,0 0 0,7 7 0,-7-10 0,0 1 0,1-1 0,0 0 0,0 0 0,0 0 0,0-1 0,0 0 0,0 1 0,1-1 0,-1-1 0,1 1 0,-1-1 0,1 0 0,-1 0 0,1 0 0,0 0 0,8-1 0,-3 1 0,1-1 0,0 0 0,-1-1 0,15-3 0,-21 3 0,0 0 0,0-1 0,0 0 0,0 1 0,-1-1 0,1-1 0,-1 1 0,1 0 0,-1-1 0,0 0 0,0 0 0,0 0 0,5-6 0,0-4 0,0-1 0,0 0 0,-1 0 0,-1 0 0,0-1 0,-1 1 0,0-2 0,-2 1 0,5-29 0,-4-12 0,-2-79 0,-2 83 0,0-32 0,-14 163 0,12-51 0,-1 23 0,4 85 0,-1-123 0,2 0 0,0 0 0,0-1 0,1 1 0,1 0 0,0-1 0,1 0 0,0 0 0,1 0 0,0-1 0,15 21 0,-17-28 0,0 0 0,0 0 0,0-1 0,1 1 0,-1-1 0,1 0 0,0 0 0,0-1 0,0 1 0,0-1 0,1 0 0,8 2 0,-3-2 0,1 0 0,0-1 0,-1 0 0,24-2 0,-31 1 0,0 0 0,0-1 0,0 0 0,0 0 0,0 0 0,0-1 0,0 1 0,0-1 0,0 0 0,-1 0 0,1 0 0,-1 0 0,0-1 0,6-4 0,-4 1 0,0 0 0,0 0 0,-1 0 0,0 0 0,0-1 0,0 0 0,3-10 0,1-6 0,-1 0 0,-2-1 0,0 1 0,1-27 0,-1-148 0,-5 134 0,-2 40 0,1 24 0,1 0 0,0 0 0,0 0 0,0 0 0,0-1 0,0 1 0,0 0 0,0 0 0,0 0 0,0 0 0,0 0 0,0 0 0,0 0 0,-1 0 0,1 0 0,0 0 0,0 0 0,0 0 0,0-1 0,0 1 0,0 0 0,0 0 0,0 0 0,-1 0 0,1 0 0,0 0 0,0 0 0,0 0 0,0 0 0,0 0 0,0 0 0,-1 0 0,1 0 0,0 0 0,0 0 0,0 0 0,0 1 0,0-1 0,0 0 0,0 0 0,0 0 0,-1 0 0,1 0 0,0 0 0,0 0 0,0 0 0,0 0 0,0 0 0,0 0 0,0 0 0,0 1 0,0-1 0,0 0 0,0 0 0,0 0 0,0 0 0,-1 0 0,1 0 0,0 0 0,0 1 0,0-1 0,0 0 0,0 0 0,0 0 0,0 0 0,0 0 0,0 0 0,0 0 0,1 1 0,-3 4 0,0 1 0,0-1 0,1 1 0,0 0 0,0 7 0,1-2 0,-4 33 0,3 1 0,2 0 0,10 72 0,-9-107 0,1-1 0,0 1 0,0-1 0,1 0 0,0 0 0,1 0 0,0-1 0,0 1 0,11 11 0,-12-15 0,0-1 0,1 1 0,0-1 0,0 0 0,0 0 0,1 0 0,-1-1 0,1 1 0,0-2 0,0 1 0,0-1 0,0 1 0,0-2 0,0 1 0,10 1 0,-11-2 0,0-1 0,0 1 0,0-1 0,0 1 0,0-2 0,-1 1 0,1 0 0,0-1 0,0 0 0,0 0 0,-1-1 0,1 1 0,0-1 0,-1 0 0,0 0 0,1 0 0,-1-1 0,0 1 0,0-1 0,0 0 0,-1 0 0,1-1 0,-1 1 0,1-1 0,-1 0 0,0 0 0,-1 0 0,1 0 0,-1 0 0,0-1 0,3-6 0,1-6 0,0 1 0,-1-2 0,-1 1 0,0 0 0,1-34 0,-4-94 0,-3 75 0,1 52 0,-1 15 0,-1 9 0,-2 14 0,1 0 0,1 0 0,1 0 0,0 1 0,2-1 0,2 30 0,-1 0 0,-1-34 0,1 0 0,0 0 0,1 0 0,1 0 0,1 0 0,0 0 0,12 29 0,-13-39 0,0 1 0,1-1 0,0 0 0,0 0 0,0 0 0,1 0 0,0-1 0,0 0 0,0 0 0,0 0 0,1-1 0,0 0 0,0 0 0,0 0 0,1-1 0,-1 1 0,1-2 0,0 1 0,0-1 0,7 2 0,-3-2 0,0 0 0,0-1 0,0 0 0,1-1 0,-1 0 0,0 0 0,12-3 0,-18 2 0,0 0 0,-1-1 0,1 1 0,0-1 0,0 0 0,-1 0 0,1-1 0,-1 1 0,0-1 0,0 0 0,0 0 0,0 0 0,0-1 0,0 1 0,-1-1 0,0 0 0,5-7 0,-1-3 0,0-1 0,0 0 0,-2 0 0,1 0 0,-2-1 0,0 1 0,2-23 0,3-119 0,-9 120 0,2-17 0,0-207 0,-4 203 0,-3 0 0,-18-81 0,23 137 0,0 1 0,0 0 0,-1 0 0,1 0 0,0 0 0,0 0 0,-1 0 0,1 0 0,-1 0 0,1 0 0,-1 0 0,1 0 0,-1 0 0,0 1 0,0-1 0,1 0 0,-2-1 0,1 2 0,0 1 0,0-1 0,1 0 0,-1 1 0,0-1 0,1 1 0,-1-1 0,1 0 0,-1 1 0,0-1 0,1 1 0,-1 0 0,1-1 0,-1 1 0,1-1 0,-1 1 0,1 0 0,0-1 0,-1 1 0,1 0 0,0 0 0,0-1 0,-1 1 0,1 0 0,0 0 0,0-1 0,0 2 0,-7 28 0,1 0 0,1 1 0,2-1 0,1 1 0,3 35 0,-1-24 0,11 255 0,-5-248 0,2 0 0,3-1 0,1 0 0,20 49 0,-30-91 0,0 0 0,1 0 0,-1 0 0,1 0 0,1-1 0,-1 1 0,1-1 0,0 0 0,0 0 0,0 0 0,1-1 0,0 1 0,0-1 0,0 0 0,0-1 0,0 1 0,1-1 0,0 0 0,0 0 0,0-1 0,0 0 0,0 0 0,0 0 0,0-1 0,1 0 0,8 1 0,-9-1 0,1-1 0,-1 0 0,0 0 0,1-1 0,-1 1 0,0-1 0,0-1 0,0 1 0,0-1 0,0 0 0,0 0 0,0-1 0,0 0 0,9-6 0,-9 3 0,0 0 0,0 0 0,-1 0 0,0-1 0,0 1 0,-1-1 0,0 0 0,0-1 0,-1 1 0,1-1 0,2-10 0,3-12 0,-1-1 0,-2 1 0,4-54 0,-4-99 0,-5 141 0,-1-379 0,0 421 0,0 0 0,0 0 0,0 0 0,0 0 0,0 0 0,0 0 0,0 0 0,0 0 0,-1 0 0,1 0 0,0 1 0,0-1 0,0 0 0,0 0 0,0 0 0,0 0 0,0 0 0,0 0 0,-1 0 0,1 0 0,0 0 0,0 0 0,0 0 0,0 0 0,0 0 0,0 0 0,0 0 0,-1 0 0,1 0 0,0 0 0,0 0 0,0 0 0,0 0 0,0-1 0,0 1 0,0 0 0,0 0 0,-1 0 0,1 0 0,0 0 0,0 0 0,0 0 0,0 0 0,0 0 0,0 0 0,0 0 0,0-1 0,0 1 0,0 0 0,0 0 0,-7 14 0,1 15 0,0 1 0,2 0 0,2 0 0,1 51 0,1-34 0,0 306 0,4-273 0,-3-72 0,0-1 0,1 0 0,0 0 0,0 0 0,0 0 0,1 0 0,0-1 0,7 11 0,-10-16 0,0-1 0,1 1 0,-1 0 0,1-1 0,-1 1 0,1-1 0,-1 1 0,1 0 0,-1-1 0,1 1 0,0-1 0,-1 1 0,1-1 0,0 0 0,-1 1 0,1-1 0,0 0 0,0 1 0,-1-1 0,1 0 0,0 0 0,0 0 0,0 0 0,-1 1 0,1-1 0,0 0 0,0 0 0,-1-1 0,3 1 0,-2-1 0,1 0 0,-1 0 0,1 0 0,-1 0 0,0 0 0,1 0 0,-1-1 0,0 1 0,0 0 0,0-1 0,0 1 0,0-1 0,0 1 0,1-3 0,11-28 0,-1 0 0,-1 0 0,-2-1 0,5-40 0,19-62 0,-28 119 0,1 0 0,0 0 0,2 0 0,0 1 0,18-26 0,-24 38-1,0 1 0,0-1 0,0 1-1,0-1 1,1 1 0,-1 0 0,1 0 0,0 0 0,-1 1 0,1-1-1,0 0 1,0 1 0,0 0 0,0 0 0,0 0 0,1 0 0,-1 0-1,5 0 1,-5 1 1,-1 0-1,1 1 1,0-1 0,-1 1-1,1-1 1,-1 1-1,1 0 1,-1 0-1,0 0 1,1 0 0,-1 0-1,0 1 1,1-1-1,-1 1 1,0-1-1,0 1 1,0 0 0,-1 0-1,1 0 1,0 0-1,-1 0 1,1 0-1,1 3 1,3 9 0,1-1 0,-2 1 0,0 0 0,-1 0 0,0 0 0,-1 1 0,0-1 0,0 16 0,-2 129 0,-3-87 0,2-56 0,0-9 0,0 1 0,0-1 0,0 0 0,4 13 0,-4-18 0,1 1 0,0-1 0,0 0 0,0 0 0,0 0 0,0 0 0,0-1 0,1 1 0,-1 0 0,0 0 0,1-1 0,0 1 0,-1-1 0,1 1 0,0-1 0,0 0 0,0 0 0,0 0 0,3 2 0,5 0 0,0 0 0,0-1 0,0 0 0,1-1 0,-1 0 0,1-1 0,15-1 0,-4 1 0,-17 0 0,0 0 0,0-1 0,1 0 0,-1 0 0,0 0 0,0 0 0,0-1 0,0 0 0,-1 0 0,1 0 0,0-1 0,-1 1 0,1-1 0,3-4 0,-1 1 0,0 0 0,-1-1 0,0 0 0,-1 0 0,1-1 0,-1 0 0,5-11 0,2-8 0,-1 0 0,-2-1 0,-1 0 0,5-31 0,-7 31 2,35-198 23,-47 257-23,-1-1 0,-17 42 0,14-47-3,2 1 1,0 0 0,2 0 0,1 0 0,-3 32 0,7-40 0,1 1 0,1 0 0,0-1 0,8 32 0,-8-43 0,2-1 0,-1 1 0,1-1 0,0 0 0,0 0 0,1 0 0,-1-1 0,1 1 0,1-1 0,-1 0 0,1 0 0,0 0 0,0-1 0,0 0 0,1 0 0,8 5 0,-4-3 0,1-1 0,1 0 0,-1-1 0,1 0 0,-1-1 0,1 0 0,0-1 0,0-1 0,0 1 0,16-2 0,-22 0 0,0 0 0,0 0 0,0-1 0,0 0 0,-1 0 0,1 0 0,0-1 0,0 0 0,-1 0 0,1 0 0,-1-1 0,0 0 0,0 0 0,0 0 0,0-1 0,0 1 0,-1-1 0,1 0 0,-1-1 0,0 1 0,0-1 0,5-8 0,-5 2 0,1-1 0,-1 0 0,-1 0 0,0 0 0,-1 0 0,0-1 0,-1 1 0,0-24 0,-2 15 0,0 2 0,-2-1 0,0 0 0,-12-38 0,5 30 0,-2 0 0,-2 1 0,-23-38 0,26 48 0,0 1 0,-2 0 0,0 1 0,0 0 0,-2 1 0,-21-17 0,31 28 0,0 0 0,0 0 0,-1 0 0,1 0 0,-1 1 0,1 0 0,-1 0 0,0 1 0,0-1 0,-8 0 0,13 2 0,-1 0 0,0 0 0,0 0 0,0 0 0,0 0 0,0 1 0,1-1 0,-1 0 0,0 1 0,0 0 0,0-1 0,1 1 0,-1 0 0,0 0 0,1 0 0,-1 0 0,1 0 0,-1 0 0,1 0 0,0 1 0,-1-1 0,1 0 0,0 1 0,0-1 0,0 1 0,0 0 0,0-1 0,0 1 0,0 0 0,1-1 0,-1 1 0,1 0 0,-1 0 0,0 3 0,-1 9 0,1 0 0,0 0 0,0 1 0,2-1 0,0 0 0,0 0 0,1 0 0,1 1 0,1-2 0,0 1 0,0 0 0,1-1 0,1 0 0,1 0 0,-1-1 0,2 1 0,0-2 0,0 1 0,1-1 0,1 0 0,-1-1 0,2 0 0,0-1 0,0 0 0,0 0 0,1-1 0,23 11 0,-23-14-3,0-1 1,0 0-1,0-1 0,0-1 1,0 0-1,1 0 0,-1-1 1,0-1-1,1 0 0,-1-1 1,22-3-1,-29 2 3,-1 1 0,0-1 0,1 0 0,-1 0 0,0 0 0,0-1 0,-1 1 0,1-1 0,0 0 0,-1 0 0,0-1 0,1 1 0,-1-1 0,-1 1 0,1-1 0,0 0 0,-1 0 0,3-6 0,4-10 0,-1-1 0,9-35 0,-7 24 0,-6 17 0,2 0 0,0 0 0,0 0 0,12-18 0,-16 29 0,1 1 0,-1 0 0,1-1 0,0 1 0,0 0-1,0 0 1,0 0 0,0 1 0,1-1 0,-1 1 0,1 0 0,0-1-1,0 2 1,0-1 0,0 0 0,0 1 0,0 0 0,0 0 0,0 0 0,0 0-1,8 1 1,-9 0 0,-1 1 0,1-1-1,0 1 1,-1 0 0,1 0-1,-1 0 1,1 1 0,-1-1-1,1 1 1,-1-1 0,0 1-1,1 0 1,-1 0 0,0-1-1,0 2 1,-1-1 0,1 0-1,0 0 1,-1 1 0,1-1-1,-1 0 1,0 1 0,0 0-1,0-1 1,1 5 0,3 7-2,0 0 1,-2 1 0,4 22 0,-3 12 6,-3 87 0,-1-3 1,0-131-6,0 0 0,1 0 0,-1 0 0,1-1 0,-1 1 0,1 0 0,0 0 0,0 0 0,0 0 0,0-1 0,0 1 0,0 0 0,1-1 0,-1 1 0,0-1 0,1 1 0,-1-1 0,1 0 0,0 0 0,-1 1 0,1-1 0,0 0 0,0 0 0,-1-1 0,1 1 0,0 0 0,0-1 0,0 1 0,4 0 0,6 1 0,1-1 0,-1 0 0,23-1 0,-19 0 0,-11-1 0,0 1 0,0-1 0,0 0 0,0 0 0,0 0 0,-1-1 0,1 0 0,0 0 0,-1 0 0,1 0 0,-1-1 0,1 0 0,-1 1 0,0-2 0,0 1 0,-1 0 0,1-1 0,-1 0 0,0 0 0,1 0 0,-2 0 0,1 0 0,0-1 0,-1 1 0,0-1 0,2-5 0,3-11 0,0 0 0,-1 0 0,-2 0 0,5-43 0,2-233 32,-12 314-32,-1 0 0,-5 23 0,-3 21 0,7-31 0,1 1 0,2-1 0,6 59 0,-4-84 0,-1 1 0,1-1 0,0 1 0,0-1 0,0 0 0,1 0 0,-1 0 0,1 0 0,1 0 0,-1-1 0,1 1 0,0-1 0,-1 0 0,2 0 0,-1 0 0,0-1 0,1 0 0,6 4 0,-2-2 0,0-1 0,0-1 0,0 0 0,1 0 0,-1 0 0,1-2 0,0 1 0,-1-1 0,17 0 0,-24-1 0,1 0 0,-1-1 0,1 1 0,-1-1 0,1 1 0,-1-1 0,0 0 0,1 0 0,-1 0 0,0 0 0,0 0 0,0-1 0,0 1 0,0-1 0,0 1 0,0-1 0,0 0 0,-1 1 0,1-1 0,0 0 0,-1 0 0,0 0 0,1-1 0,-1 1 0,0 0 0,0 0 0,0-4 0,4-7 0,-1-1 0,-1 0 0,2-25 0,-3 22 0,25-280 0,-21 199 0,3-272 0,-11 363 0,-3 13 0,1 5 0,-1 0 0,1 0 0,1 0 0,0 0 0,1 1 0,-2 12 0,-1 77 0,5-82 0,-2 55 0,15 136 0,-9-179 0,2-1 0,2 0 0,0 0 0,2-1 0,1 0 0,1-1 0,21 36 0,-28-56 0,0 0 0,1 0 0,0 0 0,0-1 0,1 0 0,0 0 0,0 0 0,10 6 0,-12-10 0,1 0 0,0 0 0,0 0 0,0-1 0,0 0 0,0 0 0,1 0 0,-1-1 0,1 0 0,-1 0 0,1-1 0,11 0 0,-15 0 0,-1 0 0,0 0 0,0-1 0,0 1 0,0-1 0,0 0 0,1 0 0,-1 1 0,0-1 0,-1-1 0,1 1 0,0 0 0,0 0 0,0-1 0,-1 1 0,1-1 0,1-1 0,0-1 0,0 0 0,0 0 0,-1-1 0,1 1 0,-1-1 0,0 0 0,2-5 0,0-9 0,0 0 0,-1 0 0,1-20 0,0-162 0,-4 148 0,0 67 0,-1 5 0,1 0 0,2-1 0,-1 1 0,6 20 0,-6-36 0,-1 1 0,1-1 0,0 1 0,0-1 0,1 0 0,-1 0 0,1 1 0,0-1 0,0 0 0,0 0 0,0 0 0,0-1 0,0 1 0,1 0 0,-1-1 0,1 0 0,0 1 0,0-1 0,0 0 0,0-1 0,0 1 0,0 0 0,0-1 0,1 0 0,-1 0 0,1 0 0,-1 0 0,7 1 0,-5-2 0,-1 0 0,1 0 0,0 0 0,-1-1 0,1 1 0,-1-1 0,1 0 0,-1 0 0,0-1 0,1 1 0,-1-1 0,0 0 0,0 0 0,0-1 0,0 1 0,6-6 0,-4 1 0,0 1 0,0-1 0,0-1 0,-1 1 0,0-1 0,-1 0 0,7-15 0,6-23 0,22-88 0,-25 81 0,21-54 0,-33 103 0,-1 10 0,-1 84 0,-4 0 0,-22 122 0,2-22 0,1 486 0,24-616 0,-3 1 0,-3-2 0,-18 93 0,18-132 0,-2 0 0,1-1 0,-2 1 0,-1-2 0,-21 36 0,23-43 0,-2-1 0,1 1 0,-1-2 0,-1 1 0,1-1 0,-2 0 0,1-1 0,-1-1 0,-1 1 0,-14 6 0,13-9 0,0 0 0,0 0 0,-1-1 0,1-1 0,-1-1 0,-24 2 0,29-3 0,0-1 0,1 0 0,-1 0 0,0-1 0,0-1 0,0 1 0,1-1 0,-1-1 0,1 0 0,0 0 0,0 0 0,-8-6 0,4 1 0,0-2 0,1 0 0,1 0 0,0-1 0,0 0 0,1 0 0,1-1 0,0-1 0,0 1 0,1-1 0,1 0 0,-7-21 0,3 6 0,2-1 0,1 0 0,1-1 0,1 0 0,0-34 0,4 39 0,1 0 0,2 1 0,0-1 0,1 1 0,2 0 0,0 0 0,2 0 0,0 1 0,2-1 0,0 2 0,26-43 0,0 9 0,4 1 0,1 1 0,95-93 0,-70 86 0,3 4 0,114-74 0,-53 54 0,4 6 0,2 6 0,193-65 0,-311 120-8,-16 10 7,-1 0 0,0-1 0,0 1-1,0 0 1,0 0 0,0-1 0,0 1-1,0 0 1,0 0 0,0-1-1,0 1 1,0 0 0,0 0 0,0 0-1,0-1 1,0 1 0,0 0 0,0 0-1,0-1 1,0 1 0,0 0 0,0 0-1,0-1 1,0 1 0,0 0 0,0 0-1,-1 0 1,1-1 0,0 1 0,0 0-1,0 0 1,0 0 0,-1-1 0,1 1-1,0 0 1,0 0 0,-1 0 0,-30-13-198,26 12 162,-52-17-3223,-10-8-10589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07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53 32255,'0'-12'132,"1"10"-98,-1-1 0,0 0 0,0 0 0,0 0 0,-1 1 0,1-1 0,-1 0 0,-1-4 0,2 7-32,-1-1 1,0 0 0,1 0-1,-1 0 1,0 0 0,0 1-1,0-1 1,1 0 0,-1 1-1,0-1 1,0 0 0,0 1-1,0 0 1,0-1 0,-1 1-1,1-1 1,0 1-1,0 0 1,0 0 0,0 0-1,0 0 1,0 0 0,0 0-1,-1 0 1,0 0 0,-3 0-3,1 1-1,-1 0 1,1 0 0,-1 0 0,1 0 0,-1 1 0,1 0 0,0 0 0,-1 0 0,1 0 0,0 1-1,1-1 1,-1 1 0,0 0 0,1 0 0,0 1 0,-1-1 0,1 1 0,0 0 0,1-1 0,-1 1-1,1 0 1,0 1 0,0-1 0,-2 6 0,-2 4-3,1 1-1,1 0 1,0-1-1,1 1 1,1 0-1,-2 26 1,4-31 3,0 0 0,0 0 0,1 0 0,0 0 0,1 0 0,0 0 0,1 0 0,6 17 0,-6-22 0,0 0 0,0 0 0,1 0 0,0 0 0,0 0 0,0-1 0,0 0 0,1 1 0,0-2 0,-1 1 0,2 0 0,-1-1 0,0 0 0,0 0 0,11 3 0,-6-2 1,1-1 0,-1 0-1,1-1 1,0 0 0,0-1 0,0 0 0,0 0-1,0-1 1,0-1 0,12-1 0,-19 1 0,0 1-1,1-1 1,-1 0 0,0 0 0,0-1 0,0 1-1,-1-1 1,1 0 0,0 0 0,0 0 0,-1 0-1,0-1 1,1 0 0,-1 1 0,0-1 0,0 0-1,0 0 1,-1-1 0,1 1 0,-1-1 0,0 1-1,0-1 1,0 0 0,0 0 0,-1 0 0,1 0-1,-1 0 1,1-8 0,0 1-1,-2-1 0,1 0 0,-2 1 0,1-1 0,-1 0 0,-1 1 0,0-1 0,-1 1 0,0-1 0,-1 1 0,-9-18 0,10 22 0,-1 1 0,0-1 0,0 1-1,-1 0 1,1 1 0,-1-1-1,-1 1 1,1 0 0,-1 0 0,0 0-1,0 1 1,0 0 0,-1 0-1,1 1 1,-1 0 0,0 0 0,0 0-1,0 1 1,-12-2 0,17 3-11,-1 0 1,0 1-1,0-1 1,0 1-1,0 0 1,0 0 0,0 0-1,0 0 1,0 0-1,0 1 1,0 0-1,0-1 1,0 1 0,1 0-1,-1 0 1,0 0-1,0 1 1,1-1-1,-1 1 1,1 0-1,-1-1 1,-1 3 0,-10 28-545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07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 32351,'77'0'176,"23"0"-32,5-7-96,0-5-32,-14 4 16,-16 3-32,-23-2 0,-19 4 0,-24 3-48,-18 0-1329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08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32303,'36'0'48,"36"0"96,22 0-48,8 0-64,-11-2-16,-13-6 0,-26 3-16,-24 0-16,-31 0-1665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22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357 39 32527,'9'-29'151,"-6"20"-99,-7 20-47,-5 12-5,0 0 0,-2-1 0,-1 0 0,-26 36 0,14-21 0,-86 120 0,-17 29 0,123-180 0,2-3 0,0 0 0,-1 1 0,1-1 0,0 1 0,1 0 0,-1-1 0,1 1 0,-1 0 0,1 0 0,0 0 0,0 7 0,10-9 0,139-3 15,173 2 2,-316 0-16,1-1-1,-1 1 1,0-1-1,1 2 1,-1-1 0,8 3-1,-12-4-3,0 1-1,-1-1 1,1 1 0,0-1 0,0 0-1,0 1 1,-1-1 0,1 1-1,0 0 1,-1-1 0,1 1-1,0 0 1,-1-1 0,1 1-1,-1 0 1,1 0 0,-1-1-1,1 1 1,-1 0 0,0 0-1,1 0 1,-1 0 0,0 0-1,0-1 1,0 1 0,1 0-1,-1 0 1,0 0 0,0 0-1,0 0 1,-1 0 0,1 0-1,0 0 1,0-1 0,0 1-1,-1 0 1,1 0 0,0 0-1,-1 0 1,1 0 0,-1-1 0,1 1-1,-1 0 1,1 0 0,-1-1-1,0 2 1,-1-1-84,1 0 0,0 0 0,-1 0 0,1 0 0,-1 0 0,1 0 1,-1-1-1,0 1 0,1-1 0,-1 1 0,0-1 0,1 1 0,-1-1 0,0 0 0,0 0 0,1 0 0,-1 0 0,-3 0 1,-17 0-3730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23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21 32015,'0'-13'432,"0"6"-144,0 22-288,-2 34 0,-9 28 0,0 21 0,5 6 0,0 6 0,1-8 0,2-13 0,3-4 0,0-13-16,0-12-48,0-15-96,0-18-480,0-17-689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0:22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30606,'116'-1'1159,"278"11"-221,-313-9-911,-81-1-46,-16 2-624,-9 1-1139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23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565 45 31775,'-12'-5'38,"0"0"1,0 0 0,0 2 0,0-1 0,0 1 0,-1 1 0,1 1-1,-1 0 1,0 0 0,1 1 0,-1 1 0,0 0 0,1 0 0,-1 1-1,1 1 1,0 0 0,-1 1 0,2 1 0,-1-1 0,0 2 0,1 0-1,-11 7 1,4 0-38,0 1-1,2 1 0,-1 0 1,2 1-1,0 1 0,1 0 0,-17 26 1,15-16-1,1 1 0,2 1 0,0 0 0,-13 49 0,11-14 0,3 1 0,3 0 0,2 0 0,4 94 0,3-129 0,2-1 0,1 1 0,1-1 0,2 1 0,10 31 0,-8-39-2,0 0 0,2-1 0,1-1 0,0 0 0,1 0 0,2-1 0,17 21 0,-16-24-1,0-1 1,0 0-1,1-1 1,1-1-1,1-1 1,0 0-1,0-1 1,1-1-1,0-1 0,26 9 1,-14-9-1,-1-1 0,1-2 0,0-1 1,1-1-1,-1-2 0,41-2 0,-55 0 5,1-1 0,-1-1 0,0-1 0,1 0 0,-1-2 0,-1 1 0,1-2 0,-1 0 0,0-2 0,0 1 0,0-2 0,-2 0-1,1-1 1,-1 0 0,0-1 0,-1-1 0,0 0 0,17-21 0,-15 14 5,0-1-1,-2-1 0,0 0 0,-1-1 1,-1 0-1,-2 0 0,0-1 1,-1-1-1,6-30 0,-6 9-1,-1 0 0,-3 0 0,-2-1 0,-4-51 0,-1 59-4,-1-1-1,-2 1 0,-2 0 0,-2 0 1,-1 1-1,-2 1 0,-1 0 0,-2 0 1,-2 2-1,-33-50 0,37 63 0,-1 1 0,-1 0 0,-1 1 0,-1 1 0,0 0 0,-2 2 0,0 0 0,0 1 0,-1 1 0,-1 1 0,-1 1 0,1 1 0,-2 1 0,1 1 0,-2 1 0,1 2 0,-27-5 0,30 8-1,0 1 0,-1 1 0,1 1 0,0 0 0,0 2 0,0 1 0,0 0 1,0 1-1,1 2 0,-29 10 0,34-9-22,1 0 0,0 1 0,0 1 0,1 0 0,0 0 0,1 1 0,0 1 0,0 0 0,1 1 0,1 0 0,0 1 0,0 0 0,1 0 0,-9 21 0,2 2-376,-15 46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24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36 175 28653,'0'-51'4109,"-5"952"-4109,-8-1575 5,9 459-5,4 208 0,0 0 0,0 0 0,0 1 0,1-1 0,0 0 0,1 1 0,-1-1 0,1 0 0,1 1 0,-1 0 0,1 0 0,6-12 0,-5 15 0,-1-1 0,1 1 0,-1 0 0,1 0 0,0 0 0,0 1 0,0-1 0,1 1 0,-1 0 0,0 0 0,1 1 0,-1-1 0,1 1 0,0 0 0,-1 0 0,1 0 0,0 1 0,7 0 0,-2-1 0,-1 1 0,1 0 0,-1 0 0,1 1 0,-1 0 0,12 4 0,-16-3 0,-1-1 0,1 1 0,-1 1 0,0-1 0,1 1 0,-1 0 0,0 0 0,-1 0 0,1 0 0,0 1 0,-1-1 0,0 1 0,5 8 0,0 1 0,-1 1 0,-1 0 0,0 0 0,-1 0 0,0 1 0,-2 0 0,1 0 0,-2 0 0,0 0 0,-1 0 0,0 1 0,-2 15 0,1-20 0,-1 0 0,0 0 0,0-1 0,-1 1 0,-1 0 0,0-1 0,0 1 0,-1-1 0,0 0 0,-1 0 0,0 0 0,-1-1 0,0 0 0,0 0 0,-1 0 0,0-1 0,0 0 0,-12 10 0,1 0-96,-1 0 0,-1-1 0,0-1 0,-2-1 0,1-1 0,-2-1 0,-32 15 0,30-22-2049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25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1 966 31182,'0'9'171,"0"-1"0,0 1-1,1 0 1,1-1-1,-1 1 1,5 13 0,-4-18-165,-1-1-1,1 0 1,0 0 0,0 0 0,0 0 0,0 0 0,1-1 0,-1 1 0,1 0 0,-1-1 0,1 0 0,0 0-1,0 0 1,0 0 0,0 0 0,0-1 0,1 1 0,-1-1 0,4 1 0,2 1-3,-1-1-1,1 0 1,0 0 0,0-1-1,0-1 1,0 1 0,0-1-1,0-1 1,0 0 0,0 0 0,0-1-1,-1 0 1,1 0 0,0-1-1,-1 0 1,0 0 0,0-1-1,0 0 1,0-1 0,0 0 0,-1 0-1,0-1 1,0 1 0,11-14-1,-6 5 6,0 0 0,-1-1 0,-1 0 0,-1 0 0,0-1 0,-1-1 0,0 0 0,-1 0 0,-1 0 0,-1-1 0,4-25 0,-2-10 8,-3 0 0,-1-1 0,-8-80 0,4 125-14,1 7-1,0-1 1,0 0-1,0 1 0,-1-1 0,1 1 0,-1-1 0,0 1 0,1-1 1,-1 1-1,0 0 0,0-1 0,-1 1 0,-1-3 0,3 5 0,0 0-1,-1-1 0,1 1 1,0 0-1,0 0 1,0 0-1,0 0 0,-1 0 1,1 0-1,0-1 0,0 1 1,0 0-1,-1 0 1,1 0-1,0 0 0,0 0 1,0 0-1,-1 0 0,1 0 1,0 0-1,0 0 1,0 0-1,-1 0 0,1 0 1,0 0-1,0 0 0,-1 0 1,1 0-1,0 0 1,0 0-1,0 0 0,0 1 1,-1-1-1,1 0 0,0 0 1,0 0-1,0 0 1,0 0-1,-1 1 0,1-1 1,0 0-1,0 0 0,0 0 1,0 0-1,0 1 1,0-1-1,-1 0 0,1 0 1,0 0-1,0 1 0,0-1 1,0 0-1,0 0 1,0 0-1,0 1 0,0-1 1,-3 12-5,1 0 0,0 0 0,1 0 1,1 1-1,-1-1 0,3 17 1,0 8 2,-3-9 1,2 1 0,6 34 0,-5-53 0,1 1 0,0-1 0,0 0 0,1 0 0,0 0 0,1-1 0,0 1 0,0-1 0,9 10 0,-12-16 0,0 0 0,1-1 0,-1 1 0,1-1 0,-1 0 0,1 1 0,0-1 0,0 0 0,0-1 0,0 1 0,0 0 0,1-1 0,-1 0 0,0 0 0,1 0 0,-1 0 0,1 0 0,-1-1 0,1 1 0,-1-1 0,1 0 0,-1 0 0,1 0 0,0-1 0,-1 1 0,1-1 0,3-1 0,-1 0 0,1-1 0,-1 0 0,0 0 0,0 0 0,0-1 0,0 0 0,0 0 0,-1 0 0,0-1 0,0 0 0,0 0 0,7-10 0,-4 2 0,-1 0 0,-1 0 0,0-1 0,0 1 0,-1-1 0,-1 0 0,-1-1 0,0 1 0,2-24 0,-2-14 2,-5-67 0,1 108-1,1 9 0,0 1 0,0 0 0,0 0 0,0-1 1,0 1-1,0 0 0,0 0 0,-1-1 0,1 1 0,-1 0 0,1 0 0,-1 0 0,1 0 0,-1 0 0,0 0 0,1-1 0,-1 1 0,0 1 0,0-1 0,0 0 0,1 0 0,-1 0 0,-1 0 0,1 1-1,0 0 0,0 0 0,0 0 1,0 0-1,0 0 0,0 0 0,0 0 0,0 1 0,0-1 0,0 0 0,0 1 0,1-1 0,-1 1 0,0-1 0,0 1 0,1-1 0,-1 1 0,0 0 0,0-1 0,1 1 0,-1 0 0,1 0 0,-1-1 1,1 1-1,-1 0 0,1 0 0,-1 0 0,1 0 0,0 0 0,-1-1 0,1 1 0,0 1 0,-5 12-4,0-1 1,2 1-1,0 0 0,0 0 1,1 0-1,0 19 0,2-7 2,0 0 0,7 43 0,-5-58 2,1-1 0,1 0 0,-1 0 0,2 0-1,-1-1 1,1 1 0,1-1 0,-1 0 0,2 0 0,-1-1 0,1 0 0,0 0 0,1-1-1,0 0 1,0 0 0,1 0 0,-1-1 0,1-1 0,18 9 0,-20-11 1,0 0 0,0 0 0,1 0 1,-1-1-1,1 0 0,0-1 0,-1 0 1,1 0-1,0 0 0,0-1 0,0 0 0,0-1 1,-1 0-1,1 0 0,0-1 0,-1 0 1,1 0-1,-1 0 0,1-1 0,-1-1 0,0 1 1,0-1-1,-1 0 0,1 0 0,-1-1 1,0 0-1,7-6 0,-5 2-1,-1-1 0,0 1 0,-1-1 0,1 0 0,-2-1 0,0 0 0,0 1 0,-1-2 0,0 1 0,0 0 0,-2-1 0,2-12 0,1-18 0,-2 0 0,-3-44 0,0 43 0,1-24 0,-4-93 0,1 139 0,0 0 0,-2 0 0,-1 0 0,0 0 0,-13-28 0,18 47 0,-1 1 0,1 0 0,-1 0 0,1 0 0,-1 0 0,0 0 0,0 0 0,0 0 0,1 0 0,-1 0 0,0 0 0,0 0 0,0 0 0,-2 0 0,3 1 0,-1 0 0,1 0 0,-1 0 0,0 0 0,1 0 0,-1 0 0,1 0 0,-1 0 0,1 0 0,-1 0 0,0 0 0,1 1 0,-1-1 0,1 0 0,-1 0 0,1 1 0,-1-1 0,1 0 0,-1 1 0,1-1 0,0 0 0,-1 1 0,1-1 0,-1 1 0,1-1 0,0 1 0,-1-1 0,1 1 0,0-1 0,0 1 0,-1-1 0,1 1 0,0-1 0,0 1 0,0-1 0,0 1 0,-1 0 0,-4 21 0,0-1 0,1 0 0,1 1 0,1 0 0,0 0 0,4 33 0,-2-21 0,0-24 0,-1 40 0,2 0 0,2 0 0,19 95 0,21-8 0,-36-121 0,0 1 0,1-1 0,1-1 0,1 1 0,20 25 0,-24-36 0,-1 0 0,1 0 0,0-1 0,1 1 0,-1-1 0,1-1 0,0 1 0,0-1 0,0-1 0,0 1 0,0-1 0,1 0 0,-1-1 0,1 1 0,-1-2 0,1 1 0,13-1 0,-15 0 0,0-1 0,-1 1 0,1-1 0,0 0 0,0 0 0,-1-1 0,1 0 0,-1 0 0,1 0 0,-1-1 0,0 1 0,0-1 0,0 0 0,0-1 0,0 1 0,-1-1 0,0 0 0,0 0 0,0-1 0,0 1 0,0-1 0,-1 1 0,3-7 0,-2 1 0,0-2 0,0 1 0,-1 0 0,-1-1 0,0 1 0,0-1 0,-1 0 0,-1 1 0,0-1 0,-2-19 0,1 22 0,-1 0 0,0 0 0,0 1 0,-1-1 0,0 0 0,0 1 0,-1 0 0,0 0 0,0 0 0,-1 0 0,0 1 0,-1-1 0,-11-12 0,13 18 0,1-1 0,0 1 0,-1 0 0,1 0 0,-1 0 0,0 0 0,1 1 0,-1-1 0,0 1 0,-7-2 0,9 3 0,1 0 0,0 0 0,0 0 0,-1-1 0,1 1 0,0 0 0,0 1 0,-1-1 0,1 0 0,0 0 0,0 0 0,0 1 0,-1-1 0,1 1 0,0-1 0,0 1 0,0-1 0,0 1 0,0 0 0,0-1 0,0 1 0,0 0 0,0 0 0,0 0 0,0 0 0,1 0 0,-1 0 0,0 0 0,0 0 0,1 0 0,-1 0 0,1 0 0,-1 0 0,1 1 0,0-1 0,-1 2 0,0 4 0,0 0 0,0 0 0,0 0 0,1-1 0,0 1 0,1 0 0,-1 0 0,1 0 0,1 0 0,-1 0 0,1-1 0,5 12 0,-5-14 0,1 1 0,-1-1 0,1 0 0,0 0 0,1 0 0,-1 0 0,1 0 0,0-1 0,0 0 0,0 0 0,0 0 0,0 0 0,1-1 0,-1 1 0,1-1 0,0 0 0,0 0 0,5 1 0,1-1 0,0 1 0,0-1 0,0-1 0,0 0 0,0 0 0,0-1 0,0-1 0,0 0 0,0 0 0,0-1 0,18-5 0,-20 3 0,-1 1 0,1-1 0,-1 0 0,0-1 0,-1 0 0,1 0 0,-1-1 0,0 0 0,0 0 0,-1-1 0,0 1 0,0-1 0,0-1 0,6-10 0,-4 2 0,0-1 0,-1 1 0,-1-1 0,0 0 0,-1-1 0,-1 1 0,3-34 0,-3-128 0,-5 112 0,1 34 0,1 12 0,-1 0 0,-1 0 0,0 0 0,-2 0 0,-1 0 0,-7-25 0,11 44 0,-1 0 0,0 1 0,0-1 0,1 0 0,-1 1 0,0-1 0,0 1 0,-1-1 0,1 1 0,0 0 0,0-1 0,-1 1 0,-2-2 0,4 3 0,-1 0 0,0 0 0,0-1 0,1 1 0,-1 0 0,0 0 0,1 0 0,-1 0 0,0 0 0,0 1 0,1-1 0,-1 0 0,0 0 0,1 0 0,-1 1 0,0-1 0,1 0 0,-1 0 0,0 1 0,1-1 0,-1 1 0,1-1 0,-1 1 0,0-1 0,1 1 0,-1-1 0,1 1 0,0-1 0,-1 1 0,1 0 0,-1-1 0,1 1 0,0 0 0,0-1 0,-1 1 0,1 0 0,0-1 0,0 1 0,0 0 0,-1 1 0,-5 22 0,1-1 0,1 2 0,1-1 0,0 28 0,-1 39 0,9 105 0,-1-154 0,2 1 0,1 0 0,3-1 0,25 68 0,-32-100 0,1-1 0,1 0 0,0 0 0,0 0 0,1-1 0,0 0 0,0 0 0,1 0 0,0-1 0,9 8 0,-11-11 0,0-1 0,1 1 0,-1-1 0,1 0 0,0 0 0,-1-1 0,1 0 0,1 0 0,-1 0 0,0-1 0,0 0 0,0 0 0,1-1 0,-1 1 0,1-1 0,-1-1 0,7 0 0,-9 0 0,1 0 0,-1-1 0,0 1 0,1-1 0,-1 0 0,0 0 0,0 0 0,0-1 0,0 1 0,-1-1 0,1 0 0,-1 0 0,0-1 0,0 1 0,0-1 0,0 1 0,0-1 0,-1 0 0,1 0 0,-1 0 0,0 0 0,2-9 0,2-5 0,-1 1 0,-1-1 0,0-1 0,1-26 0,0-160 0,-6 144 0,-1 41 0,2 20 0,0 0 0,0-1 0,0 1 0,0 0 0,0 0 0,0 0 0,0 0 0,0-1 0,-1 1 0,1 0 0,0 0 0,0 0 0,0 0 0,0-1 0,0 1 0,0 0 0,0 0 0,-1 0 0,1 0 0,0 0 0,0 0 0,0 0 0,0-1 0,0 1 0,-1 0 0,1 0 0,0 0 0,0 0 0,0 0 0,0 0 0,-1 0 0,1 0 0,0 0 0,0 0 0,0 0 0,0 0 0,-1 0 0,1 0 0,0 0 0,0 0 0,-1 0 0,0 2 0,0-1 0,0 1 0,-1 0 0,1 0 0,0-1 0,0 1 0,1 0 0,-1 0 0,0 0 0,1 0 0,-1 0 0,1 0 0,-1 4 0,-5 53 0,2 101 0,4-126 0,0-25 0,0 1 0,1 0 0,1-1 0,0 1 0,0-1 0,1 1 0,0-1 0,0 0 0,1 0 0,7 12 0,-8-16 0,0-1 0,0 1 0,1-1 0,0 1 0,-1-1 0,1-1 0,1 1 0,-1 0 0,1-1 0,-1 0 0,1 0 0,0 0 0,0-1 0,0 1 0,0-1 0,1-1 0,-1 1 0,1-1 0,6 1 0,-2 0 0,-1-1 0,1-1 0,-1 0 0,1 0 0,-1-1 0,1 0 0,-1-1 0,11-3 0,-15 4 0,-1-1 0,1-1 0,0 1 0,-1-1 0,1 0 0,-1 0 0,0 0 0,0 0 0,0-1 0,-1 0 0,1 0 0,-1 0 0,0 0 0,0 0 0,0-1 0,2-4 0,6-17 0,0-1 0,-2-1 0,-2 0 0,0 0 0,-2 0 0,3-45 0,6-25 0,-14 92 0,1 1 0,0 0 1,0 0-1,1 0 0,0-1 0,0 1 0,0 1 0,0-1 1,1 0-1,6-8 0,-7 11-1,0 1 0,0-1-1,0 1 1,1-1 0,-1 1 0,1 0-1,-1 0 1,1 0 0,-1 0 0,1 0-1,-1 1 1,1-1 0,0 1 0,0-1-1,-1 1 1,1 0 0,0 0 0,-1 1-1,1-1 1,0 0 0,-1 1 0,5 1-1,-2-1 2,-1 1-1,1 0 1,0 0-1,-1 1 0,0-1 1,0 1-1,0 0 1,7 6-1,6 4 1,-16-13 0,-1 0 0,0 0 0,0 1 0,0-1 0,1 0 0,-1 0 0,0 0 0,0 0 0,0 0 0,1 1 0,-1-1 0,0 0 0,0 0 0,0 0 0,0 1 0,0-1 0,1 0 0,-1 0 0,0 1 0,0-1 0,0 0 0,0 0 0,0 1 0,0-1 0,0 0 0,0 0 0,0 1 0,0-1 0,0 0 0,0 0 0,0 1 0,0-1 0,0 0 0,0 0 0,0 1 0,0-1 0,0 0 0,0 0 0,-1 0 0,1 1 0,0-1 0,0 0 0,0 0 0,0 0 0,-1 1 0,1-1 0,0 0 0,0 0 0,0 0 0,-1 0 0,1 1 0,0-1 0,0 0 0,0 0 0,-1 0 0,0 1 0,-34 24 0,24-18 1,1 0 0,0 1 0,1 0 0,-1 1-1,-9 12 1,12-13 2,1 1 0,1 0 0,-1 0 0,2 0 0,-1 1 0,1 0 0,1 0 0,-5 18 0,5-11-3,1 0 0,1 1 0,0-1 0,3 29 0,-1-41 0,-1 1 0,1-1 0,0 1 0,1-1 0,0 0 0,-1 1 0,1-1 0,1 0 0,-1 0 0,1 0 0,0-1 0,0 1 0,1-1 0,-1 1 0,1-1 0,0 0 0,0-1 0,0 1 0,1-1 0,-1 1 0,1-1 0,0-1 0,-1 1 0,1-1 0,1 1 0,7 1 0,9 2 0,-1-2 0,1 0 0,-1-1 0,1-1 0,32-1 0,-47-1 0,1-1 1,-1 1-1,1-1 1,-1-1-1,1 1 0,-1-1 1,0-1-1,0 1 1,0-1-1,0 0 0,8-5 1,-11 5-6,1-1 0,-1 1 0,0-1 0,0 1 0,-1-1 0,1 0 0,-1 0 0,0-1 0,0 1 0,0-1 0,-1 0 0,1 1 0,-1-1 0,0 0 0,-1 0 0,1 0 0,0-6 0,1-45-230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26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233 25 32447,'-5'-4'23,"-1"1"0,0 0-1,0 0 1,0 1 0,-1 0 0,1 0 0,-1 0 0,1 1 0,-1 0 0,1 0-1,-1 0 1,-7 1 0,9 1-21,0 0-1,0-1 0,0 2 1,1-1-1,-1 1 0,0-1 1,1 1-1,-1 0 0,1 1 1,0-1-1,0 1 0,0 0 1,0 0-1,0 0 0,1 1 1,-6 5-1,2 1-1,0-1 0,0 1 0,1 1 0,0-1 0,1 1 0,0 0 0,0 0 0,1 1 0,1-1 0,0 1 0,1 0 0,0 0 0,1 0 0,0 0 0,1 0 0,2 22 0,-1-26 0,0 0 0,1 0 0,0 0 0,1 0 0,0 0 0,0 0 0,0-1 0,1 0 0,0 0 0,0 0 0,1 0 0,0 0 0,0-1 0,1 0 0,0 0 0,0-1 0,0 1 0,1-1 0,-1-1 0,1 1 0,0-1 0,1 0 0,-1-1 0,1 0 0,9 3 0,-8-3 0,0-1 0,0 0 0,0 0 0,0-1 0,0 0 0,0-1 0,0 0 0,0 0 0,1-1 0,-1 0 0,11-3 0,-15 2 0,0 0 0,-1 1 0,1-2 0,-1 1 0,0 0 0,0-1 0,0 0 0,0 0 0,0 0 0,0-1 0,-1 1 0,0-1 0,0 0 0,0 0 0,0 0 0,0 0 0,-1 0 0,0 0 0,0-1 0,0 0 0,0 1 0,1-6 0,0-3 0,-1 0 0,0 1 0,-1-1 0,0 0 0,-1 0 0,0 0 0,-1 0 0,0 0 0,-1 0 0,-1 1 0,0-1 0,-1 1 0,-6-15 0,7 20 0,0-1 0,-1 1 0,0 0 0,0 0 0,-1 0 0,0 1 0,0 0 0,0 0 0,-1 0 0,0 1 0,0-1 0,0 1 0,-1 1 0,0-1 0,0 1 0,0 0 0,0 1 0,-1 0 0,1 0 0,-1 1 0,-15-4 0,19 6 0,0-1 0,0 1 0,0 0 0,0 0 0,0 0 0,0 1-1,0-1 1,0 1 0,0 0 0,0 0 0,1 1 0,-1-1 0,0 1 0,1-1 0,-1 1 0,1 0 0,-1 1 0,1-1 0,0 1 0,0-1-1,-3 5 1,0 0-6,0 1-1,1-1 0,0 1 0,0 1 0,1-1 1,0 1-1,-5 17 0,-10 54-145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27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1098 32255,'-3'0'13,"1"1"1,0 0-1,0 0 1,0 0-1,0 0 1,0 0-1,0 1 1,0-1-1,0 1 1,0-1-1,0 1 1,1 0-1,-1-1 0,1 1 1,-1 0-1,1 0 1,0 0-1,0 0 1,0 1-1,0-1 1,0 0-1,0 0 1,0 5-1,-18 64-27,16-60 38,0 3-23,1-1-1,0 1 1,1 0-1,0 0 0,2 15 1,-1-28-1,1 0 0,-1-1 0,0 1 0,1 0 0,-1 0 0,1-1 0,-1 1 0,1-1 0,-1 1 0,1 0 0,-1-1 0,1 1 0,0-1 0,-1 1 0,1-1 0,0 0 0,0 1 0,-1-1 0,1 0 0,0 1 0,0-1 0,-1 0 0,1 0 0,0 0 0,0 1 0,0-1 0,0 0 0,-1 0 0,1 0 0,0 0 0,0-1 0,0 1 0,-1 0 0,1 0 0,0 0 0,1-1 0,4 1 3,1-1-2,0 0 1,0 0 0,0-1 0,0 0 0,-1 0 0,1 0-1,-1-1 1,1 0 0,-1 0 0,0-1 0,0 1 0,0-1 0,-1-1-1,0 1 1,9-9 0,1-4 5,0 0 1,-1-1-1,21-35 0,-17 20-2,-2-2-1,-1 0 0,-1 0 1,-2-1-1,-2-1 1,-1 0-1,6-60 0,-1-270 27,-15 292-30,-7-96 6,4 142-4,-2 0 1,0 1 0,-19-49-1,23 72 0,0 0-1,-1 1 1,1-1-1,-1 1 0,0 0 1,0-1-1,0 1 1,-4-3-1,6 6-2,0 0 0,0 0 1,0 0-1,0 1 0,0-1 0,0 0 0,0 1 0,0-1 0,-1 1 0,1-1 1,0 1-1,0-1 0,0 1 0,-1 0 0,1 0 0,0 0 0,-1 0 0,1 0 1,0 0-1,0 0 0,-1 0 0,1 0 0,0 0 0,-1 1 0,1-1 0,0 1 1,0-1-1,0 1 0,-1-1 0,1 1 0,0-1 0,0 1 0,0 0 1,0 0-1,0 0 0,0 0 0,-1 1 0,-2 4 0,-1-1 0,1 1 0,0 1 0,0-1 0,1 1 0,0-1 0,0 1 0,-2 8 0,-16 67 0,12-12 0,2 0 0,4 125 0,4-115 0,16 383 0,-15-427 0,7 54 0,-9-90 0,0 1 0,0-1 0,-1 1 0,1-1 0,1 0 0,-1 1 0,0-1 0,0 1 0,0-1 0,0 1 0,0-1 0,0 1 0,0-1 0,1 1 0,-1-1 0,0 0 0,0 1 0,1-1 0,-1 0 0,0 1 0,0-1 0,1 1 0,-1-1 0,1 0 0,-1 0 0,0 1 0,1-1 0,-1 0 0,0 0 0,1 1 0,-1-1 0,1 0 0,-1 0 0,1 0 0,-1 0 0,1 0 0,-1 0 0,1 0 0,-1 1 0,0-1 0,1-1 0,-1 1 0,1 0 0,-1 0 0,1 0 0,-1 0 0,1 0 0,-1 0 0,1 0 0,-1-1 0,0 1 0,1 0 0,-1 0 0,1-1 0,-1 1 0,0 0 0,1 0 0,-1-1 0,0 1 0,1-1 0,-1 1 0,0 0 0,0-1 0,1 1 0,-1 0 0,0-1 0,0 0 0,14-21 0,-1-1 0,-1 0 0,17-50 0,-12 32 0,0-2 0,56-126 0,-59 141 0,2 0 0,1 1 0,33-42 0,-42 60 0,0 0 0,1 0 0,12-8 0,-19 15 0,0 0 0,1 0 0,0 1 0,-1-1 0,1 1 0,0-1 0,-1 1 0,1 0 0,0 0 0,0 1 0,0-1 0,0 0 0,0 1 0,0 0 0,0 0 0,0 0 0,6 1 0,-8-1 0,0 0 0,0 1 0,0-1 0,0 0 0,0 1 0,0 0 0,0-1 0,0 1 0,0-1 0,0 1 0,-1 0 0,1 0 0,0 0 0,0-1 0,-1 1 0,1 0 0,0 0 0,-1 0 0,1 0 0,-1 0 0,1 0 0,-1 0 0,1 2 0,2 27 0,-3-21 0,2 12 0,-2 0 0,-1-1 0,0 1 0,-6 26 0,5-37 0,-1 0 0,0-1 0,-1 1 0,0-1 0,-1 1 0,0-1 0,0-1 0,-1 1 0,0-1 0,-14 15 0,2-5 0,-1 0 0,-1-2 0,-25 16 0,37-26 0,-1 0 0,-1-1 0,1-1 0,-1 1 0,1-1 0,-1-1 0,0 0 0,-1 0 0,1-1 0,-18 1 0,28-4 0,-1 0 0,1 1 0,-1-1 0,1 0-1,-1 0 1,1 0 0,-1 0 0,1 0 0,0 0 0,-1 0 0,1 0 0,0 0-1,0 0 1,0 0 0,0 0 0,0 0 0,0 0 0,0 0 0,0 0 0,0 0-1,0 0 1,1-1 0,-1-2-2,0-1 0,0 0 0,1 0 0,-1 0 0,1 0 0,0 0 0,1 0 0,-1 0 1,1 0-1,0 1 0,0-1 0,1 1 0,-1-1 0,1 1 0,6-8 0,-6 10 2,-1-1 0,1 1 0,-1 0 1,1 0-1,0 0 0,0 1 0,0-1 0,0 1 0,0-1 0,0 1 0,0 0 0,1 0 0,-1 1 0,0-1 0,0 1 0,1-1 0,-1 1 0,0 0 1,1 0-1,-1 1 0,0-1 0,1 1 0,-1-1 0,0 1 0,5 2 0,-1 1 0,-1-1 0,1 2 0,-1-1 0,1 1 0,-2 0 0,1 0 0,0 1 0,-1 0 0,0 0 0,0 0 0,6 11 0,10 10 0,-9-11 0,2-1 0,0-1 0,1 0 0,0-1 0,1-1 0,29 17 0,-32-22 0,0-1 0,1 0 0,0-1 0,0-1 0,0 0 0,1-1 0,-1 0 0,1-1 0,25-1 0,-25 0 4,0-1 1,0-1-1,0 0 0,-1-1 1,29-8-1,-38 8-4,-1 0 0,1 0 1,0-1-1,-1 0 0,0 0 1,1 0-1,-1 0 0,0 0 1,-1-1-1,1 0 0,-1 0 0,1 0 1,-1 0-1,0 0 0,-1-1 1,1 1-1,-1-1 0,0 0 0,0 0 1,3-10-1,-1-5 0,0-1 0,-1 0 0,-1-1 0,-1 1 0,-1 0 0,-1 0 0,-1-1 0,-1 1 0,0 0 0,-2 0 0,0 1 0,-13-30 0,17 46 0,0 1 0,-1 0 0,0 0 0,0 1 0,0-1 0,0 0 0,0 1 0,0-1 0,-1 1 0,1-1 0,-1 1 0,0 0 0,-4-3 0,6 5 0,0-1 0,0 1 0,0 0 0,0 0 0,0-1 0,0 1 0,0 0 0,0 0 0,0 0 0,0 0 0,0 0 0,0 0 0,-1 1 0,1-1 0,0 0 0,0 0 0,1 1 0,-3 0 0,1 0 0,0 1 0,0-1 0,1 0 0,-1 1 0,0 0 0,1-1 0,0 1 0,-1 0 0,1 0 0,0 0 0,-2 4 0,-1 3 0,0 1 0,0 0 0,1 1 0,1-1 0,0 0 0,-1 14 0,0 69 0,3-84 0,0 0 0,0 0 0,0 0 0,1 0 0,1 0 0,-1 0 0,1 0 0,1 0 0,0-1 0,0 1 0,1-1 0,0 0 0,0 0 0,1 0 0,0-1 0,0 1 0,1-1 0,-1 0 0,2-1 0,-1 1 0,1-1 0,0-1 0,0 1 0,1-1 0,14 7 0,-8-7 0,0 0 0,1-1 0,0 0 0,-1-1 0,2-1 0,-1-1 0,0 0 0,22-2 0,-30 2 0,-1-1 0,0-1 0,0 0 0,0 1 0,0-2 0,0 1 0,0-1 0,0 0 0,0 0 0,0-1 0,-1 1 0,1-1 0,-1 0 0,0-1 0,0 0 0,0 1 0,0-2 0,-1 1 0,1 0 0,-1-1 0,0 0 0,-1 0 0,1 0 0,-1 0 0,0-1 0,0 1 0,-1-1 0,4-11 0,0-3 0,-2 0 0,0-1 0,-1 0 0,-1 0 0,-1 0 0,-2-32 0,0 4 0,1 77 0,-1-7 0,0 0 0,2 0 0,1 0 0,6 32 0,-7-49 0,0 1 0,1-1 0,-1 0 0,1 0 0,0 1 0,0-1 0,0 0 0,0-1 0,1 1 0,-1 0 0,1-1 0,0 1 0,0-1 0,0 0 0,1 0 0,-1 0 0,1-1 0,0 1 0,0-1 0,0 0 0,0 0 0,0 0 0,0 0 0,0-1 0,1 1 0,-1-1 0,8 1 0,-3-1 0,0 0 0,0-1 0,1 0 0,12-2 0,-19 2 0,0-1 0,0 0 0,0 0 0,0 1 0,-1-1 0,1-1 0,0 1 0,-1 0 0,1-1 0,-1 1 0,1-1 0,-1 0 0,0 0 0,0 0 0,0 0 0,0 0 0,0-1 0,2-3 0,3-6 0,0-1 0,-2 0 0,1-1 0,-2 1 0,0-1 0,0 0 0,1-22 0,1-111 0,-6 135 0,-58 764 0,33-519 0,-14 112 0,36-322 0,0-1 0,-2 0 0,-1 0 0,-13 34 0,17-51 0,-1 1 0,0-1 0,0 1 0,0-1 0,-1 0 0,1 0 0,-1-1 0,0 1 0,-1-1 0,1 0 0,-1 0 0,0 0 0,0 0 0,0-1 0,0 0 0,-1 0 0,1-1 0,-1 1 0,0-1 0,0 0 0,-7 1 0,5-1 0,0-1 0,0 0 0,0 0 0,0-1 0,0 0 0,0 0 0,0-1 0,0 0 0,1 0 0,-1-1 0,0 0 0,0 0 0,1-1 0,0 0 0,-1 0 0,1-1 0,0 0 0,0 0 0,1-1 0,0 1 0,-1-1 0,-8-11 0,3 2 0,1-1 0,1 0 0,1-1 0,0 0 0,1-1 0,0 0 0,1 0 0,2 0 0,-1-1 0,2 0 0,0 0 0,2 0 0,0 0 0,0-1 0,3-32 0,0 39 0,1 0 0,0 0 0,0 1 0,1-1 0,1 1 0,0-1 0,1 1 0,0 1 0,0-1 0,1 1 0,9-12 0,10-11 0,56-55 0,-52 59 0,-29 28 0,250-266 0,-186 191 0,90-136 0,-142 193-9,-9 15-1,1-1 0,-1 0-1,0 0 1,0 0 0,0 0-1,-1-1 1,0 1-1,0-1 1,0 1 0,1-9-1,-3 13-410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31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1014 32255,'0'0'10,"-1"0"0,1-1 1,0 1-1,-1 0 1,1 0-1,0-1 0,-1 1 1,1 0-1,0 0 0,-1 0 1,1-1-1,-1 1 0,1 0 1,-1 0-1,1 0 1,0 0-1,-1 0 0,1 0 1,-1 0-1,1 0 0,-1 0 1,1 0-1,0 0 0,-1 0 1,1 0-1,-1 0 0,1 0 1,-1 1-1,1-1 1,0 0-1,-1 0 0,1 0 1,-1 1-1,1-1 0,0 0 1,-1 0-1,1 1 0,0-1 1,0 0-1,-1 1 0,1-1 1,0 0-1,0 1 1,-1-1-1,1 1 0,0-1 1,0 0-1,-1 1 0,-7 25-88,7-22 116,-3 11-37,0-1 1,1 1-1,1 0 1,1 0-1,0 0 1,0 0-1,2 0 1,2 17-1,-2-29-1,0-1 0,0 1 0,0-1 0,0 1 0,0-1 0,1 0 0,-1 0 0,1 0 0,0 0 0,0 0 0,0 0 0,0 0 0,0 0 0,0-1 0,0 1 0,0-1 0,0 1 0,1-1 0,-1 0 0,1 0 0,-1 0 0,1 0 0,-1-1 0,4 1 0,8 2 0,-1-1 0,0-1 0,20-1 0,-31 0 0,5 0 0,0-1 0,0 0 0,0 0 0,0-1 0,0 0 0,0 0 0,-1 0 0,1-1 0,-1 0 0,0-1 0,0 1 0,0-1 0,0 0 0,0-1 0,-1 1 0,0-1 0,0 0 0,0 0 0,-1-1 0,0 1 0,0-1 0,0 0 0,4-8 0,3-10 0,0 0 0,-1-1 0,-2 0 0,11-52 0,-2-19 0,-11 56 0,2-1 0,1 2 0,27-73 0,-34 106 0,1 1 0,0 0 0,0 0 0,1 0 0,0 0 0,0 1 0,0-1 0,0 1 0,0 0 0,1 0 0,0 1 0,0-1 0,8-4 0,-11 7 0,0 0 0,1 1 0,-1-1 0,0 0 0,1 0 0,-1 1 0,1 0 0,-1-1-1,0 1 1,1 0 0,-1 0 0,1 0 0,-1 1 0,1-1 0,-1 1 0,0-1 0,1 1 0,-1 0 0,0-1 0,1 1 0,-1 1-1,0-1 1,0 0 0,0 0 0,0 1 0,0-1 0,0 1 0,0 0 0,-1-1 0,1 1 0,-1 0 0,1 0 0,-1 0-1,2 4 1,1 0-3,-2-3 2,0-1 1,0 1-1,0 0 0,0 1 0,-1-1 1,1 0-1,-1 0 0,0 1 0,1 4 1,-2-8 16,-3 0 8,-3 1-24,-1 0 0,1 0 0,-1 1 1,1 0-1,0 0 0,0 0 1,0 1-1,0-1 0,0 2 0,1-1 1,-1 0-1,1 1 0,0 0 0,0 1 1,1-1-1,-1 1 0,1 0 0,0 0 1,0 0-1,0 0 0,-3 7 0,-2 4 0,0 0 0,1 0 0,1 1 0,1 0 0,0 0 0,-4 26 0,5-12 0,1 1 0,2 1 0,1-1 0,5 42 0,-4-68 0,1 0 0,-1-1 0,2 1 0,-1 0 0,0-1 0,1 0 0,0 1 0,1-1 0,-1 0 0,1 0 0,0 0 0,0 0 0,0-1 0,1 1 0,0-1 0,0 0 0,0 0 0,0 0 0,1 0 0,5 3 0,-1-2 0,1-1 0,-1 0 0,1-1 0,-1 0 0,1 0 0,0-1 0,0 0 0,0-1 0,1 0 0,13-1 0,-22 0 0,18 0 0,-1 0 0,24-5 0,-36 4 0,-1-1 0,1 0 0,-1 0 0,0 0 0,0-1 0,0 0 0,0 0 0,0 0 0,-1-1 0,7-5 0,-3 1 0,0-1 0,-1 0 0,0 0 0,-1 0 0,1-1 0,-2 0 0,1-1 0,-2 0 0,1 0 0,-2 0 0,1 0 0,-1-1 0,3-18 0,-1-8 0,-2 0 0,-1-75 0,-3 91 0,0 8 0,-1 1 0,0 0 0,-1 0 0,-1 0 0,-5-18 0,7 28 0,0 0 0,0 0 0,0 0 0,-1 1 0,0-1 0,1 0 0,-1 1 0,0-1 0,0 1 0,0 0 0,0 0 0,-5-4 0,5 5 0,0 0 0,0 0 0,0 1 0,0-1 0,0 1 0,0-1 0,0 1 0,0 0 0,0-1 0,0 1 0,0 0 0,0 0 0,0 1 0,0-1 0,0 0 0,0 1 0,0-1 0,0 1 0,0 0 0,0 0 0,-3 1 0,1 1 0,0 0 0,1 1 0,-1-1 0,1 1 0,0 0 0,0 0 0,0 0 0,1 0 0,0 0 0,-1 0 0,1 1 0,1-1 0,-1 1 0,1 0 0,0-1 0,-1 6 0,-4 21 0,2-1 0,1 1 0,1 0 0,4 33 0,-2-21 0,0-26 0,1-1 0,1 0 0,0 0 0,1 1 0,1-2 0,1 1 0,0 0 0,1-1 0,13 26 0,-15-34 0,0 0 0,0-1 0,1 0 0,0 0 0,0 0 0,0-1 0,0 1 0,1-1 0,0 0 0,0-1 0,1 0 0,-1 0 0,1 0 0,0-1 0,0 0 0,0 0 0,0 0 0,1-1 0,-1 0 0,1-1 0,-1 0 0,15 1 0,-14-2 0,0 0 0,0 0 0,0-1 0,0 0 0,11-3 0,-16 3 0,0-1 0,0 1 0,0-1 0,0 0 0,-1 1 0,1-1 0,0 0 0,-1-1 0,0 1 0,1 0 0,-1-1 0,0 1 0,0-1 0,0 0 0,2-4 0,2-5 0,0 0 0,-1 0 0,-1-1 0,0 0 0,-1 0 0,4-27 0,-1-84 0,-3 41 0,-3 78 0,1-19 0,2 0 0,0 0 0,11-37 0,-13 56 0,0 1 0,1-1 0,-1 1 0,1-1 0,0 1 0,0 0 0,1 0 0,-1 0 0,1 0 0,0 1 0,0-1 0,0 0 0,1 1 0,-1 0 0,1 0 0,-1 0 0,1 1 0,0-1 0,0 1 0,1 0 0,-1 0 0,0 0 0,1 0 0,-1 1 0,8-2 0,-7 2 0,-1 1 0,0-1 0,1 1 0,-1 0 0,1 0 0,-1 1 0,1-1 0,-1 1 0,0 0 0,1 0 0,-1 0 0,0 1 0,0 0 0,0-1 0,0 1 0,6 5 0,-6-3 0,0 0 0,0 1 0,0 0 0,-1 0 0,0 0 0,0 0 0,0 1 0,-1-1 0,0 1 0,0-1 0,3 12 0,0 7 0,-2 0 0,0-1 0,-1 1 0,-3 31 0,1-32 0,-1-7 0,-1 1 1,0-1-1,-2 0 0,-9 29 0,9-33-2,0-1-1,1 1 1,0 0-1,1 0 1,0 0-1,1 0 1,0 0-1,1 0 0,0 1 1,3 13-1,-3-24 3,1 0 0,0 0 0,0 0-1,1 0 1,-1 0 0,0-1 0,0 1 0,1 0-1,-1-1 1,1 1 0,0-1 0,-1 0-1,1 1 1,0-1 0,0 0 0,0 0-1,0 0 1,0 0 0,0 0 0,0-1 0,0 1-1,0-1 1,0 1 0,0-1 0,4 0-1,10 2 2,0-1-1,24-2 0,-19 1 0,-14 0 0,1-1 0,0 1 0,-1-1 0,1-1 0,-1 1 0,0-1 0,1-1 0,-1 1 0,0-1 0,0 0 0,0-1 0,7-5 0,-6 3 0,0-1 0,0 1 0,-1-2 0,-1 1 0,1-1 0,-1 0 0,0 0 0,9-18 0,-7 9 0,-1 0 0,-1 0 0,0 0 0,-1-1 0,-1 0 0,3-31 0,-2-115 0,-5 129 0,1-64 8,1 8 0,-4 1 0,-22-149 0,17 223-8,3 16 0,0 14 0,-2 71 0,5 92 0,2-84 0,12 172 0,-8-231 0,1 0 0,2 0 0,1-1 0,1 0 0,25 52 0,-32-78 0,1 0 0,0 0 0,1-1 0,-1 1 0,1-1 0,0 0 0,1-1 0,-1 1 0,1-1 0,0 0 0,1-1 0,-1 1 0,1-1 0,13 6 0,-10-7 0,0 0 0,1 0 0,-1-1 0,1 0 0,0-1 0,-1 0 0,1 0 0,0-2 0,20-2 0,-25 2 0,0 0 0,-1-1 0,1 0 0,0 0 0,-1 0 0,0-1 0,1 0 0,-1 0 0,0 0 0,-1 0 0,1-1 0,0 0 0,-1 0 0,0-1 0,0 1 0,0-1 0,-1 1 0,1-1 0,-1 0 0,0-1 0,-1 1 0,1 0 0,2-12 0,2-5 0,-1 0 0,-1 0 0,-1 0 0,2-44 0,-5 48 0,1-10 0,-1-1 0,-1 1 0,-1 0 0,-8-43 0,8 68 0,1 1 0,-1-1 0,0 1 0,0-1 0,-1 1 0,1-1 0,0 1 0,-1 0 0,1 0 0,-1 0 0,0 0 0,0 0 0,0 0 0,0 0 0,0 0 0,0 1 0,0-1 0,-1 1 0,1 0 0,0-1 0,-4 0 0,4 2 0,0-1 0,1 1 0,-1 0 0,1 0 0,-1 0 0,1 0 0,-1 0 0,0 0 0,1 1 0,-1-1 0,1 0 0,-1 1 0,1-1 0,-1 1 0,1 0 0,-1-1 0,1 1 0,0 0 0,-1 0 0,1 0 0,0 0 0,0 0 0,0 0 0,0 0 0,-1 0 0,2 0 0,-1 1 0,0-1 0,0 0 0,0 1 0,1-1 0,-1 1 0,0-1 0,1 1 0,-1-1 0,1 3 0,-4 10 0,0 1 0,2 0 0,0 0 0,1 0 0,0 0 0,1 0 0,2 19 0,-1-23 0,1 1 0,0-1 0,1 0 0,0 0 0,0 0 0,1 0 0,1-1 0,0 1 0,0-1 0,9 11 0,-7-13 0,0-1 0,1 1 0,0-1 0,0-1 0,0 0 0,1 0 0,0 0 0,1-1 0,-1-1 0,1 1 0,0-2 0,0 1 0,0-1 0,0-1 0,0 0 0,1 0 0,-1-1 0,1-1 0,-1 1 0,1-2 0,-1 1 0,1-2 0,17-3 0,-21 3 0,-1-1 0,1 0 0,-1 0 0,0 0 0,0-1 0,0 0 0,-1 0 0,1 0 0,-1-1 0,0 0 0,-1 0 0,1 0 0,-1 0 0,0-1 0,0 0 0,3-7 0,3-4 0,-2-1 0,0 0 0,-1 0 0,7-32 0,-2-9 0,-3-1 0,3-81 0,-12-125 0,-1 134 0,1 25 0,-1 88 0,-2 17 0,-1 9 0,-1 10 0,1 0 0,1 0 0,-2 31 0,3-28 0,-9 467 0,13-306 0,-2 615 0,0-775 0,0 1 0,-2 0 0,0-1 0,-1 1 0,-9 27 0,10-44 0,1 0 0,-1-1 0,-1 1 0,1 0 0,-1-1 0,1 0 0,-1 0 0,0 0 0,-1 0 0,1 0 0,-1 0 0,-5 3 0,5-5 0,1 0 0,-1 0 0,0 0 0,0-1 0,0 1 0,0-1 0,0 0 0,0 0 0,0-1 0,0 1 0,-1-1 0,1 0 0,0 0 0,0 0 0,0-1 0,0 0 0,-6-1 0,6 1 0,0-1 0,0 1 0,0-1 0,1 0 0,-1 0 0,1 0 0,0 0 0,-1 0 0,1-1 0,0 0 0,0 1 0,0-1 0,1-1 0,-1 1 0,-2-4 0,-4-8 0,1 0 0,-9-21 0,9 17 0,-1 0 0,0 0 0,2-1 0,1 0 0,0 0 0,1 0 0,1-1 0,1 0 0,1 0 0,1 0 0,2-24 0,0 36 0,0 1 0,1 0 0,0 0 0,1 0 0,0 1 0,0-1 0,1 1 0,0-1 0,0 1 0,0 0 0,1 0 0,7-7 0,10-9 0,46-39 0,-40 37 0,52-44 0,128-121 0,-179 159 0,-1-1 0,-2-2 0,-1 0 0,34-62 0,-42 64 0,-2 0 0,-2 0 0,0-2 0,-3 1 0,0-1 0,-2-1 0,-2 0 0,-1 0 0,0-48 0,-7 200 0,-1-26 0,13 115 0,-8-187 0,1 1 0,2 0 0,0-1 0,15 35 0,-17-47 0,0 0 0,1 0 0,0 0 0,1-1 0,0 0 0,10 11 0,-12-14 0,0-1 0,0 1 0,1-1 0,-1 0 0,1 0 0,-1 0 0,1 0 0,0-1 0,0 1 0,-1-1 0,1 0 0,0 0 0,0-1 0,5 1 0,-5 0 0,1-1 0,-1 0 0,0 0 0,0 0 0,0-1 0,1 1 0,-1-1 0,0 0 0,0 0 0,0-1 0,0 1 0,0-1 0,-1 0 0,7-3 0,-6 1 0,0-1 0,0 1 0,-1 0 0,1-1 0,-1 0 0,0 0 0,0 0 0,-1 0 0,1 0 0,2-10 0,8-26 0,13-80 0,-21 91 0,1 0 0,1 0 0,1 1 0,2 0 0,23-48 0,-31 73 0,0 1 0,1 0 0,-1 0 0,1 1 0,0-1 0,-1 0 0,1 1 0,1 0 0,-1-1 0,0 1 0,1 1 0,-1-1 0,1 0 0,-1 1 0,1 0 0,0 0 0,-1 0 0,1 0 0,0 0 0,0 1 0,0 0 0,-1 0 0,1 0 0,0 0 0,0 0 0,0 1 0,0 0 0,-1 0 0,7 2 0,-10-3 0,0 0 0,0 0 0,0-1 0,0 1 0,-1 0 0,1 0 0,0 0 0,0 0 0,0 0 0,0 0 0,0 0 0,0 0 0,0 0 0,-1 0 0,1 0 0,0 0 0,0 0 0,0 0 0,0 0 0,0 0 0,0 0 0,-1 0 0,1 0 0,0 0 0,0 1 0,0-1 0,0 0 0,0 0 0,0 0 0,0 0 0,0 0 0,-1 0 0,1 0 0,0 0 0,0 0 0,0 0 0,0 1 0,0-1 0,0 0 0,0 0 0,0 0 0,0 0 0,0 0 0,0 0 0,0 0 0,0 1 0,0-1 0,0 0 0,0 0 0,0 0 0,0 0 0,0 0 0,0 0 0,0 0 0,0 1 0,0-1 0,0 0 0,0 0 0,0 0 0,0 0 0,0 0 0,0 0 0,0 0 0,0 1 0,0-1 0,1 0 0,-22 5 0,-23 6 0,36-6 0,0 1 0,0-1 0,1 1 0,0 0 0,0 1 0,0 0 0,1 0 0,0 0 0,1 1 0,-1 0 0,1 0 0,1 0 0,0 0 0,0 1 0,0 0 0,1 0 0,-2 10 0,0 3 0,1 0 0,1-1 0,0 1 0,2 0 0,1 0 0,3 29 0,-3-45 0,1-1 0,0 1 0,1 0 0,-1 0 0,1 0 0,0-1 0,0 1 0,1-1 0,0 0 0,0 0 0,0 0 0,1 0 0,-1 0 0,7 6 0,-3-5 0,-1-1 0,1 0 0,0 0 0,1-1 0,-1 0 0,1 0 0,0-1 0,0 1 0,9 1 0,14 1 0,0 0 0,0-2 0,0-2 0,42-1 0,-66-1 0,1 0 0,0 0 0,0-1 0,1 0 0,-1 0 0,0-1 0,0 0 0,0 0 0,0-1 0,-1 0 0,1 0 0,7-6 0,-9 6 0,-1-1 0,0-1 0,0 1 0,0-1 0,-1 0 0,1 0 0,-1-1 0,0 1 0,-1-1 0,1 0 0,-1 0 0,0 0 0,-1 0 0,3-10 0,1-9 0,-2 0 0,-1 0 0,-1 0 0,-3-50 0,1 32 0,1 10 0,-1-35 0,0 63 0,-1 0 0,0 0 0,1 0 0,-2 0 0,1 0 0,-1 1 0,1-1 0,-1 0 0,-1 1 0,-3-6 0,6 8 0,-1 1 0,0 0 0,0 0 0,1 0 0,-1 0 0,0 0 0,0 0 0,0 0 0,0 0 0,0 1 0,-1-1 0,1 0 0,0 0 0,0 1 0,0-1 0,-1 1 0,1-1 0,0 1 0,0 0 0,-1-1 0,1 1 0,0 0 0,-1 0 0,1 0 0,-1 0 0,1 0 0,0 0 0,-1 0 0,1 1 0,0-1 0,-1 0 0,1 1 0,0-1 0,0 1 0,-1-1 0,1 1 0,0 0 0,0 0 0,0-1 0,0 1 0,0 0 0,0 0 0,0 0 0,-1 1 0,-3 3 0,1 1 0,-1-1 0,1 1 0,1 0 0,-1 0 0,1 0 0,-3 8 0,-2 13 0,1-1 0,2 1 0,0 1 0,2-1 0,1 1 0,3 45 0,-1-52 0,0-14 0,0 0 0,1 0 0,-1 0 0,1 0 0,1-1 0,0 1 0,0 0 0,0-1 0,0 1 0,1-1 0,6 11 0,-6-13 0,0 0 0,0-1 0,1 1 0,-1-1 0,1 0 0,0 0 0,0 0 0,0 0 0,0-1 0,0 0 0,0 0 0,1 0 0,-1 0 0,1 0 0,-1-1 0,1 0 0,9 1 0,-11-1 0,0-1 0,1 1 0,-1-1 0,1 0 0,-1 0 0,1 0 0,-1-1 0,0 1 0,1-1 0,-1 0 0,0 0 0,1 0 0,-1 0 0,0 0 0,0-1 0,4-2 0,-4 1 0,0 0 0,0 0 0,-1 0 0,1 0 0,-1-1 0,0 1 0,0-1 0,0 0 0,0 0 0,0 1 0,-1-1 0,2-8 0,2-11 0,-2 1 0,0-1 0,-2 0 0,-2-45 0,0 17 0,1 68 0,0 1 0,1 0 0,1-1 0,1 0 0,1 0 0,8 27 0,-9-37 0,1 0 0,-1 0 0,1 0 0,0-1 0,0 1 0,1-1 0,0 0 0,0 0 0,1 0 0,-1-1 0,1 0 0,0 0 0,1 0 0,-1-1 0,1 0 0,0 0 0,14 5 0,-9-6 0,-1 1 0,1-2 0,0 0 0,0 0 0,12 0 0,-18-2 0,0 0 0,0 0 0,-1 0 0,1-1 0,0 0 0,0 0 0,-1 0 0,1-1 0,-1 0 0,1 0 0,-1 0 0,8-5 0,-7 2 0,-1 0 0,1-1 0,-2 1 0,1-1 0,0-1 0,-1 1 0,0 0 0,-1-1 0,0 0 0,5-12 0,-1-4 0,0 0 0,4-30 0,2-60 0,-5 0 0,-8-126 0,-1 118 0,1-94 0,-2 196 0,-2 30 0,4-9 0,-9 35 0,1 1 0,3 0 0,-2 45 0,6 126 0,2-115 0,-3-15 0,0-14 0,8 77 0,-4-124 0,1 0 0,0-1 0,1 1 0,1-1 0,0 0 0,2-1 0,0 1 0,1-1 0,11 18 0,-15-28 0,1 0 0,-1-1 0,1 1 0,0-1 0,1 0 0,-1-1 0,1 1 0,0-1 0,0 0 0,0-1 0,1 1 0,-1-1 0,1-1 0,9 4 0,2-2 0,0-1 0,0-1 0,0 0 0,27-1 0,-37-1 0,0 0 0,0 0 0,0-1 0,0 0 0,-1 0 0,1-1 0,0 0 0,-1-1 0,1 1 0,-1-1 0,0-1 0,0 1 0,0-1 0,0-1 0,-1 1 0,1-1 0,-1 0 0,0 0 0,-1-1 0,0 0 0,1 0 0,-2 0 0,5-8 0,2-3 0,-1-1 0,-1 0 0,-1-1 0,-1 0 0,-1 0 0,0-1 0,-1 0 0,-1 1 0,1-24 0,-1-27 0,-5-90 0,0 130 0,1 28 0,0 0 0,0 0 0,0 0 0,0 0 0,-1-1 0,1 1 0,-1 0 0,0 0 0,1 0 0,-1 0 0,0 1 0,0-1 0,0 0 0,-1 0 0,1 0 0,0 1 0,-1-1 0,1 1 0,-1-1 0,1 1 0,-1 0 0,-2-2 0,2 2 0,1 1 0,-1-1 0,0 1 0,0 0 0,1-1 0,-1 1 0,0 0 0,0 0 0,1 0 0,-1 1 0,0-1 0,0 0 0,1 1 0,-1-1 0,0 1 0,1-1 0,-1 1 0,1 0 0,-1 0 0,1 0 0,-1 0 0,1 0 0,-1 0 0,1 0 0,0 0 0,0 0 0,-1 1 0,1-1 0,-1 3 0,-6 7 0,1-1 0,1 2 0,-1-1 0,2 1 0,0 0 0,0 0 0,1 0 0,1 1 0,-4 19 0,1 12 0,-2 66 0,6-77 0,1-8 0,0 0 0,1-1 0,1 1 0,9 43 0,-9-62 0,0-1 0,1 1 0,0-1 0,0 0 0,1 1 0,-1-1 0,1 0 0,0-1 0,1 1 0,-1 0 0,1-1 0,0 0 0,0 0 0,0 0 0,0 0 0,1-1 0,0 1 0,-1-1 0,1 0 0,0-1 0,1 1 0,-1-1 0,0 0 0,1-1 0,-1 1 0,7 0 0,0 0 0,-1 0 0,1-1 0,0 0 0,-1-1 0,1 0 0,0-1 0,-1 0 0,1-1 0,0-1 0,12-4 0,-15 4 0,0-1 0,-1 0 0,0-1 0,0 1 0,0-2 0,0 1 0,-1-1 0,0-1 0,0 1 0,-1-1 0,0 0 0,0 0 0,6-10 0,7-19 0,0 0 0,-3-1 0,19-61 0,17-40 0,-44 121 0,1 0 0,0 1 0,2-1 0,-1 2 0,20-22 0,-26 33 0,0 1 0,0-1 0,0 1 0,0 0 0,1 0 0,-1 0 0,1 0 0,0 1 0,0 0 0,0 0 0,7-2 0,-10 4 0,0-1 0,0 1 0,0 0 0,0 0 0,0 0 0,0 0 0,0 0 0,0 0 0,0 0 0,0 1 0,0-1 0,0 1 0,0-1 0,0 1 0,0 0 0,0 0 0,0 0 0,-1 0 0,1 0 0,0 0 0,-1 1 0,1-1 0,-1 0 0,1 1 0,-1-1 0,0 1 0,0 0 0,1-1 0,-1 1 0,0 0 0,1 3 0,3 8 0,0 1 0,-1-1 0,-1 1 0,0 0 0,2 26 0,-4 77 0,-2-66 0,1-40 0,0 0 0,-1 0 0,0 0 0,-1-1 0,-1 1 0,0 0 0,0-1 0,-1 1 0,0-1 0,0 0 0,-1 0 0,-1-1 0,0 1 0,0-1 0,-1 0 0,0-1 0,0 0 0,-1 0 0,0 0 0,-13 8 0,11-9 0,-1-1 0,0 0 0,-1 0 0,1-2 0,-1 1 0,0-1 0,-1-1 0,1 0 0,0-1 0,-1 0 0,1-1 0,-15 0 0,24-1 0,1 0 0,0 0 0,0-1 0,0 1 0,0 0 0,0-1 0,0 0 0,0 1 0,0-1 0,0 0 0,0 0 0,1 0 0,-1 0 0,0 0 0,0 0 0,1-1 0,-1 1 0,1-1 0,-1 1 0,1-1 0,0 1 0,-1-1 0,1 0 0,0 1 0,0-1 0,0 0 0,0 0 0,1 0 0,-2-3 0,0-6 0,-1 0 0,2 1 0,0-1 0,0-18 0,1 21 0,-2-37 0,1-67 0,2 98 0,0-1 0,1 1 0,1 0 0,0-1 0,8-19 0,-11 34 0,0 1 0,0-1 0,0 0 0,0 0 0,0 0 0,0 1 0,1-1 0,-1 0 0,0 0 0,0 0 0,0 1 0,0-1 0,0 0 0,1 0 0,-1 0 0,0 0 0,0 0 0,0 0 0,1 1 0,-1-1 0,0 0 0,0 0 0,0 0 0,1 0 0,-1 0 0,0 0 0,0 0 0,0 0 0,1 0 0,-1 0 0,0 0 0,0 0 0,1 0 0,-1 0 0,0 0 0,0 0 0,0 0 0,1 0 0,-1 0 0,0 0 0,0 0 0,0-1 0,1 1 0,-1 0 0,0 0 0,0 0 0,0 0 0,1 0 0,-1-1 0,0 1 0,0 0 0,0 0 0,0 0 0,0-1 0,0 1 0,1 0 0,-1 0 0,0 0 0,0-1 0,0 1 0,0 0 0,0 0 0,0 0 0,0-1 0,64 150 0,-53-127 0,2-1 0,1 0 0,1-1 0,0-1 0,1 0 0,1-1 0,24 18 0,-27-24 0,1-2 0,1 0 0,0 0 0,0-2 0,1 0 0,0 0 0,0-2 0,1 0 0,-1-1 0,26 3 0,7-3 0,83-3 0,-82-2 0,-36 0 0,0-1 0,0 0 0,-1-1 1,1-1-1,0 0 0,-1-1 0,25-11 0,-32 12-1,1-1 0,-1 0 0,0 0 1,-1-1-1,1 0 0,-1 0 0,1-1 0,-2 1 0,1-1 0,-1-1 0,0 1 0,0-1 0,0 0 0,-1 0 1,6-13-1,-6 9-36,-1-1 1,0 1 0,-1-1 0,2-20-1,-2-56-616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31.5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41 32575,'-7'-2'4,"-1"0"-1,1 1 1,0 0 0,0 0 0,0 1 0,-1 0-1,1 0 1,0 0 0,0 1 0,0 0-1,0 1 1,-1 0 0,2 0 0,-1 0 0,0 1-1,0 0 1,-9 6 0,11-6-2,0 1 0,1 0 0,-1 0 0,1 1 0,0-1 0,0 1 0,0 0 0,1 0 0,0 0 0,0 0 0,0 1 0,1 0 0,0-1 0,0 1 0,0 0 0,0 0 0,1 0 0,0 0 0,1 0 0,-1 0 0,1 7 0,0-9-1,0 0 0,0 1-1,0-1 1,0 0 0,1 0 0,0 0 0,0 0-1,0 0 1,0 0 0,1 0 0,-1 0 0,1-1-1,0 1 1,3 3 0,-3-4 0,1-1 0,0 0 1,0 1-1,0-1 0,0-1 0,0 1 0,0 0 0,1-1 1,-1 0-1,1 0 0,-1 0 0,1 0 0,-1 0 0,1-1 1,-1 1-1,7-1 0,0 1 1,1-1 1,-1 0-1,0 0 1,0-1-1,0-1 1,0 1-1,0-2 1,11-3-1,-17 5-1,1-1 1,-1-1-1,0 1 0,0-1 0,-1 1 1,1-1-1,0 0 0,-1-1 0,0 1 0,0 0 1,0-1-1,0 0 0,0 0 0,-1 0 1,1 0-1,-1 0 0,0 0 0,-1 0 1,1-1-1,0-4 0,1 1-1,-1 0 0,-1 0 0,0 0 0,0 0 0,0 0 0,-1 0 0,0 0 0,-1 0 0,0 0 0,0 0 0,-5-15 0,5 19 0,-1 0 0,0 0 0,0 0-1,0 0 1,0 1 0,-1-1 0,0 1 0,1 0-1,-1 0 1,0 0 0,-1 0 0,1 0-1,0 0 1,-1 1 0,1 0 0,-1 0-1,0 0 1,0 0 0,0 0 0,0 1-1,0 0 1,0 0 0,-7-1 0,4 1 1,0 0 0,-1 0 0,1 1 0,0 0 0,0 0 0,0 1 0,-10 1 0,14-1-69,0 0 0,0 0 0,0 0 0,0 1 1,0-1-1,0 1 0,1-1 0,-1 1 0,0 0 0,1 0 1,-1 0-1,1 1 0,0-1 0,0 0 0,0 1 1,0-1-1,0 1 0,-1 3 0,-13 39-4745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31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31855,'33'0'800,"28"0"-736,25 0-16,22 0-48,11-3 0,-6-4 0,-13 2 0,-23-5 0,-19 0 0,-19 2 0,-20 3-32,-19 0-64,0-2-945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32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325 108 32015,'-1'-3'21,"0"-1"0,0 0 1,0 0-1,0 1 0,-1-1 1,1 0-1,-1 1 0,0-1 1,0 1-1,0 0 0,-1 0 1,1 0-1,-1 0 0,0 0 1,0 0-1,0 1 0,0-1 1,0 1-1,0 0 0,0 0 1,-1 0-1,1 1 0,-5-2 1,-2-2-3,1 1 1,-1 0 0,0 1-1,-1 0 1,1 1 0,-1 0 0,-17-1-1,23 3-18,-1 0 1,0 0-1,1 1 0,-1 0 0,0 0 0,1 0 0,-1 1 1,1-1-1,-1 2 0,1-1 0,0 0 0,0 1 0,0 0 0,0 0 1,0 0-1,1 1 0,-1 0 0,1-1 0,0 2 0,0-1 1,1 0-1,-1 1 0,1 0 0,0-1 0,0 1 0,1 1 1,-1-1-1,1 0 0,-3 10 0,2-4-1,0-1 0,1 1 0,0 0 0,1 0 0,0 0 0,1 20 0,0-28 0,0 0 0,0 0 0,0 0 0,1 0 0,-1 1 0,1-1 0,0 0 0,0-1 0,0 1 0,0 0 0,0 0 0,1 0 0,-1-1 0,1 1 0,0 0 0,0-1 0,0 0 0,0 1 0,0-1 0,1 0 0,-1 0 0,1 0 0,-1-1 0,1 1 0,0 0 0,-1-1 0,1 0 0,3 1 0,2 0 1,0 0 1,-1-1-1,1 0 1,0-1-1,0 1 1,0-2-1,0 1 1,-1-1-1,1 0 1,0-1-1,0 0 1,-1 0-1,1 0 1,-1-1-1,11-6 1,-13 6-1,1-1 0,-2 1 0,1-1 1,0 0-1,-1-1 0,0 1 0,0-1 0,0 0 0,0 0 0,-1 0 1,0 0-1,0-1 0,0 1 0,-1-1 0,0 0 0,0 1 0,0-1 1,-1 0-1,0 0 0,1-11 0,-1 6-1,0 1 0,-1 0 0,-1 0 0,1-1 0,-5-17 0,4 25 0,0 0 0,0-1 0,0 1 0,-1 0 0,1 0 0,-1 0 0,0 0 0,0 0 0,0 1 0,-1-1 0,1 0 0,0 1 0,-1 0 0,0-1 0,1 1 0,-1 0 0,0 0 0,0 1 0,0-1 0,-7-2 0,4 2-14,-1 0 0,0 0 0,1 1 0,-1-1 0,0 2 0,0-1 0,0 1 0,0 0 0,0 0 0,0 1 1,0 0-1,0 0 0,0 0 0,1 1 0,-1 0 0,1 1 0,-1-1 0,1 1 0,0 0 0,0 1 0,0 0 0,0 0 0,1 0 0,-1 0 0,-8 11 0,-23 31-1192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2:33.0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33 31775,'-8'2'416,"5"-2"0,17 0-336,41 0-64,31 0 16,22 0-32,2 0 0,-10-2-16,-23-10-288,-30-8-1873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0:24.1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7 31775,'0'0'413,"0"-4"-72,0 2-199,0 4-83,-14 614-54,15-588-5,0 0 0,2-1 0,2 1 0,8 32 0,-13-59 0,1 0 0,-1 1-1,1-1 1,0 0 0,-1 0 0,1 1-1,0-1 1,0 0 0,0 0 0,0 0 0,0 0-1,0 0 1,0 0 0,0 0 0,0 0 0,0-1-1,1 1 1,-1 0 0,0-1 0,1 1-1,-1-1 1,0 1 0,1-1 0,-1 0 0,0 1-1,1-1 1,-1 0 0,1 0 0,-1 0 0,1 0-1,-1 0 1,0-1 0,1 1 0,-1 0-1,1-1 1,-1 1 0,0 0 0,2-2 0,2 1 1,1-1 0,-1-1 0,1 1 0,-1-1 0,0 0 0,0 0 0,9-7 0,5-10 1,0-1 0,-1 0 0,-2-2 0,0 0-1,-1-1 1,-1 0 0,-2-1 0,0 0 0,-2-1 0,0-1 0,-2 0 0,-1 0-1,-1 0 1,-2-1 0,0 1 0,-1-37 0,-3 53-2,0 7 0,0 0 0,0 0 0,0 0 0,0-1 0,-1 1 0,-2-8 0,2 11 0,1 0 0,-1 0 0,0-1 0,0 1 0,0 0 0,0 0 0,0 0 0,0 0 0,0 0 0,0 0 0,0 0 0,0 1 0,0-1 0,-1 0 0,1 1 0,0-1 0,-1 1 0,1-1 0,0 1 0,-1 0 0,1-1 0,-1 1 0,-1 0 0,0-1-1,0 1 0,0 0 0,1 0 0,-1 0 0,0 0 0,0 0 0,1 1 0,-1-1 0,0 1 0,1 0 0,-1 0 0,0 0 0,1 0 0,-1 0 0,1 0 1,0 1-1,-1-1 0,1 1 0,0 0 0,0 0 0,0-1 0,0 1 0,0 0 0,0 1 0,1-1 0,-1 0 0,1 1 0,-1-1 0,1 0 0,0 1 0,0-1 0,-1 6 0,-2 7 1,0 1 0,2 0 1,0-1-1,-1 27 0,2-22-1,-1 186 1,3-198 0,-1 0 0,2 0 0,-1 0 0,1 0 0,0 0 0,1 0 0,0-1 0,0 1 0,0-1 0,1 0 0,0 0 0,1 0 0,0 0 0,0-1 0,0 0 0,8 7 0,-5-6 0,-1-1 0,1-1 0,1 1 0,-1-1 0,1-1 0,0 0 0,0 0 0,0 0 0,0-1 0,1-1 0,-1 0 0,1 0 0,11 0 0,-12-1 0,9 1 0,1-1 0,33-3 0,-48 1 0,1 1 0,0-1 0,0 0 0,-1-1 0,1 1 0,0-1 0,-1 0 0,0 0 0,1 0 0,-1-1 0,0 1 0,0-1 0,0 0 0,-1 0 0,7-7 0,-2-2 0,0 1 0,0-1 0,-1-1 0,-1 1 0,0-1 0,-1-1 0,0 1 0,3-18 0,1-13 0,3-58 0,-8 63 0,1 1 0,11-43 0,-15 77 0,0 1 0,0-1 0,1 0 0,-1 1 0,1-1 0,0 1 0,0-1 0,0 1 0,1 0 0,-1 0 0,1 0 0,0 0 0,-1 1 0,1-1 0,0 1 0,1-1 0,-1 1 0,0 0 0,4-1 0,0 0 0,1 1 0,-1 0 0,0 0 0,1 1 0,-1 0 0,1 0 0,-1 1 0,13 1 0,-18-1 0,1 1 0,-1 0 0,1 0 0,-1-1 0,1 1 0,-1 1 0,0-1 0,0 0 0,1 1 0,-1-1 0,0 1 0,0-1 0,-1 1 0,1 0 0,0 0 0,0 0 0,-1 0 0,1 0 0,-1 0 0,0 1 0,0-1 0,0 0 0,0 1 0,0-1 0,0 0 0,-1 1 0,1-1 0,0 4 0,2 11 0,-1 0 0,0 1 0,0 16 0,-2-31 0,0 4 0,1 10 0,0 1 0,-2-1 0,0 1 0,0-1 0,-2 0 0,0 0 0,-10 31 0,-35 42 0,33-63 0,-23 52 0,41-100 33,-3 18-33,0 0 0,1-1 0,-1 1 0,1 0-1,-1 0 1,1 0 0,0 0 0,0 0 0,3-6 0,17-23 0,36-42 0,-31 41 0,23-36 0,-32 39 0,0 0 0,-2-2 0,20-62 0,-31 72 0,-3 21 0,-1 1 0,0-1 0,0 0 0,0 1 0,0-1 0,0 0 0,0 0 0,0 1 0,0-1 0,0 0 0,0 0 0,0 1 0,0-1 0,-1 0 0,1 1 0,0-1 0,0 0 0,-1 1 0,1-1 0,0 0 0,-2 0 0,-5 3 0,6-2 0,-4 3 0,1 0 0,-1 0 0,1 0 0,-1 0 0,1 0 0,0 1 0,0 0 0,1 0 0,-1 0 0,1 0 0,0 1 0,0-1 0,0 1 0,1 0 0,-4 9 0,-4 10 0,-13 49 0,16-37 0,1 1 0,2-1 0,1 72 0,3-104 0,0 1 0,1-1 0,0 0 0,0 0 0,0 0 0,1 0 0,-1 0 0,1 0 0,0 0 0,0 0 0,0-1 0,1 1 0,-1-1 0,1 1 0,0-1 0,0 0 0,0 0 0,0 0 0,1-1 0,-1 1 0,1-1 0,-1 0 0,1 0 0,0 0 0,0 0 0,7 2 0,5 1 0,1 0 0,-1-1 0,1-1 0,0 0 0,23 0 0,-22-2 0,-3 0 0,1-1 0,23-2 0,-35 2 0,1-1 0,-1 0 0,1-1 0,0 1 0,-1-1 0,0 1 0,1-1 0,-1-1 0,0 1 0,0-1 0,0 1 0,5-6 0,0-2 0,-1 0 0,0-1 0,-1 1 0,0-1 0,0-1 0,-2 1 0,1-1 0,-1 0 0,-1-1 0,3-13 0,3-18 0,7-70 0,-9 14 0,-8-151 0,0 247 0,-5-45 0,4 46 0,1-1 0,-1 1 0,0 0 0,0 0 0,-1 0 0,1 0 0,-1 0 0,0 0 0,1 0 0,-1 0 0,0 1 0,-4-4 0,3 7 0,1 8 0,-7 110 0,8 135 0,3-120 0,-4-85 0,1-29 0,1 0 0,0 0 0,6 39 0,2-38 39,-7-20-68,-1 0 0,0 0 0,1 0-1,-1 0 1,1 0 0,-1-1 0,1 1 0,-1 0-1,1 0 1,0-1 0,-1 1 0,1-1 0,0 1 0,0 0-1,0-1 1,-1 1 0,1-1 0,0 0 0,0 1-1,0-1 1,1 1 0,1-1-1257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00.18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367 75 32415,'0'-59'304,"0"58"-303,-1 0-1,1 1 1,0-1 0,-1 0-1,1 0 1,0 1 0,-1-1-1,1 0 1,-1 1 0,1-1-1,-1 0 1,0 1 0,1-1-1,-1 1 1,0-1 0,1 1 0,-1-1-1,0 1 1,1 0 0,-1-1-1,0 1 1,0 0 0,0-1-1,1 1 1,-1 0 0,0 0-1,0 0 1,0 0 0,-1 0-1,-30-2 16,28 3-9,-6-2-7,1 1 0,-1 0 1,1 1-1,0 0 0,-1 1 1,1 0-1,0 0 0,0 1 1,0 0-1,0 1 0,1 0 1,-1 0-1,1 1 0,0 0 1,-11 8-1,3 0 0,-61 54 0,69-60 0,1 1 0,0 0 0,1-1 0,0 2 0,0-1 0,1 1 0,-7 14 0,11-19-1,-1 0 0,1 1 0,0-1 0,1 0 0,-1 0 0,1 1 0,0-1 0,0 0 0,0 0 0,0 1 0,1-1 0,0 0 0,0 0 0,0 0 0,0 0 0,1 0 0,-1 0 0,1 0 0,0 0 0,0 0 0,1-1 0,-1 1 0,1-1 0,3 4 0,6 5 7,1 0-1,1 0 1,0-1 0,22 13-1,-19-13-8,21 12 3,1-2 0,1-2 0,78 27 0,-98-39 0,-6-3 0,-1 0 0,0 2 0,15 7 0,-25-11 0,0 0 0,0-1 0,-1 1 0,1 1 0,-1-1 0,1 0 0,-1 0 0,0 1 0,1 0 0,-1-1 0,-1 1 0,1 0 0,0 0 0,-1 0 0,1 0 0,-1 0 0,0 0 0,1 7 0,-1 0 0,0 1 0,-1 0 0,0 0 0,-1-1 0,0 1 0,-1-1 0,0 1 0,-1-1 0,0 1 0,-1-1 0,0 0 0,0 0 0,-1-1 0,0 0 0,-1 1 0,0-2 0,0 1 0,-1-1 0,0 0 0,-1 0 0,-13 10 0,9-7 0,-1-2 0,-1 0 0,0 0 0,0-1 0,0-1 0,-1 0 0,0-1 0,-1-1 0,1 0 0,-1-1 0,0-1 0,0 0 0,-27 0 0,41-3-1,1 0-1,-1 0 1,1 0 0,-1 0-1,1 0 1,-1 0 0,1 0-1,-1-1 1,1 1 0,-1-1-1,1 1 1,0-1 0,-1 0-1,1 1 1,0-1 0,-1 0-1,1 0 1,0 0 0,0 0-1,0 0 1,0 0 0,0 0-1,0 0 1,0 0 0,0-1-1,0 1 1,0-2-1,-1-3-47,1 1-1,0-1 1,0 1-1,0-1 1,1 1-1,0-8 1,0 9-15,-1-60-1425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00.59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841 22 32399,'-18'-6'14,"0"2"0,-1 0 1,0 1-1,0 1 0,0 0 1,0 2-1,0 0 0,0 1 0,1 1 1,-1 1-1,0 1 0,1 0 1,-1 1-1,1 1 0,1 1 0,-1 1 1,-17 10-1,4 0-13,0 1 1,1 2-1,1 1 0,2 1 1,0 2-1,1 0 1,1 2-1,-21 31 0,17-18 1,3 2-1,1 1 1,2 0 0,2 2-1,2 1 1,-17 61-1,25-63 0,1-1 0,3 1-1,1 1 1,2-1-1,2 1 1,2 0 0,7 52-1,-4-77-1,1 0 0,1 1 0,0-2 0,2 1 0,0-1 0,1 0-1,2 0 1,-1-1 0,2-1 0,0 0 0,25 29 0,-20-29 1,1 0 0,1-2 0,0 0 0,2-1 0,-1 0 0,1-2 0,1 0 0,0-2 0,45 16 0,-24-14 0,0-2 1,1-2-1,0-2 0,0-1 1,0-3-1,1-1 0,83-11 1,-105 7 0,1-2 0,-1-1 0,0 0 0,-1-2 0,0 0 0,0-2 0,-1 0 0,0-1 0,0-1 0,-2-1 1,1-1-1,-2 0 0,0-1 0,18-21 0,-19 16 2,0 0 0,-1-1 1,-1-1-1,-1 0 0,-1-1 0,-1-1 1,-1 1-1,-1-2 0,-1 1 1,-1-1-1,-1 0 0,3-34 0,-5 10 0,-1 0 0,-3-1-1,-1 1 1,-10-54-1,5 71 1,-1 0 0,-1 0-1,-2 1 1,-2 0 0,0 1 0,-2 0-1,-20-31 1,18 36-3,0 2 0,-2-1 0,0 2 0,-2 1 0,0 0 0,-1 2 0,-43-31 0,45 38 0,-1 0-1,0 2 1,-1 0-1,0 1 1,-1 1-1,0 2 1,0 0-1,-1 1 1,1 1-1,-33-2 1,36 6-4,-1 0 1,1 1 0,0 1-1,0 1 1,0 0 0,0 2 0,0 0-1,1 1 1,0 1 0,-28 15-1,14-3-35,1 1-1,1 2 0,1 0 1,-44 45-1,-44 60-425,107-116 418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01.0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 50 32607,'0'-40'16,"0"31"80,-3 9-80,3 17-16,-3 53 0,3 29 0,0 23 0,0 3 0,0-1 0,6-9 0,2-11 0,0-9 0,-2-16-16,-3-19 0,-3-13-64,0-22-272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01.47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5 330 31999,'-1'-7'44,"0"1"0,0-1 0,0 0 0,0 1 0,1-1 0,0 1 0,1-1 0,0 0 0,0 1 0,0-1 0,0 1 0,1 0 0,5-11 0,-2 7-39,1 0-1,1 0 1,0 1 0,0 0-1,1 1 1,0 0 0,10-9-1,0 2-2,0 0 0,1 1 0,1 1 0,0 1 0,1 1 0,1 1 0,35-13 0,-27 15 1,0 0 0,0 2-1,1 1 1,0 2 0,42 0-1,-62 3-2,0 0-1,0 1 1,-1 0-1,1 1 1,0 1 0,0-1-1,-1 1 1,1 1-1,-1 0 1,0 1-1,0 0 1,-1 0-1,1 1 1,-1 0-1,-1 1 1,1 0-1,-1 0 1,0 1-1,-1 0 1,1 0 0,-2 1-1,12 18 1,-7-9-1,-1 2 1,0-1 0,-1 1-1,-2 1 1,0-1-1,-1 1 1,7 43 0,-8-20 0,-3 1 0,-4 85 0,-3-95 1,0 0 0,-3-1 0,0 0 0,-3-1 0,0 0 0,-3 0 0,0-1-1,-2-1 1,-1 0 0,-2-1 0,-1-2 0,-1 0 0,-1 0 0,-2-2 0,0-1 0,-54 42 0,68-61-19,0 1 1,0-1-1,0-1 1,-1 0-1,-18 6 1,27-10 3,-1 0 1,0 0 0,0 0 0,1 0 0,-1-1-1,0 0 1,0 1 0,0-1 0,0 0 0,0 0-1,0-1 1,0 1 0,1-1 0,-1 1 0,0-1-1,0 0 1,0 0 0,1 0 0,-1 0 0,0-1-1,1 1 1,-1-1 0,1 1 0,0-1 0,0 0-1,-1 0 1,-2-4 0,-11-28-2145,6-3-5886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03.09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1058 31326,'7'0'891,"-1"-2"-880,0 0 0,0 0-1,0 0 1,-1 0-1,1-1 1,-1 0-1,1 0 1,-1-1-1,0 0 1,-1 0 0,9-8-1,6-3 29,-2 1-7,1-1 1,-2 0 0,0-2-1,19-25 1,-27 32-22,-1-1 0,-1-1 0,0 1 0,0-1-1,-1-1 1,0 1 0,-1 0 0,-1-1 0,3-15 0,-2-19 11,-2-68-1,-2 79-13,0 33-7,-1-19 14,1 21-15,0 1 1,0-1-1,0 1 0,0-1 1,0 1-1,0-1 1,-1 1-1,1-1 1,0 1-1,0-1 0,0 1 1,-1-1-1,1 1 1,0-1-1,-1 1 1,1 0-1,0-1 0,-1 1 1,1-1-1,-1 1 1,1 0-1,0-1 1,-1 1-1,1 0 0,-1 0 1,1-1-1,-1 1 1,1 0-1,-1 0 1,0 0-1,0 0 0,0 1 0,0-1 0,1 1 0,-1-1 0,0 1 0,1 0 0,-1-1 0,1 1 0,-1 0 0,1-1 0,-1 1 0,1 0 0,-1 0 0,1 0 0,0 0 0,-1-1 0,1 1 0,0 0 0,0 0 0,0 0 0,0 0 0,0 0 0,0 0 0,0 0 0,0 0 0,-1 4 0,-3 20 0,1 0 0,2 0 0,0 0 0,2 1 0,0-1 0,8 39 0,-7-52 0,1-1 0,1 1 0,-1 0 0,2-1 0,0 0 0,0 0 0,1 0 0,0-1 0,1 0 0,0 0 0,0-1 0,1 1 0,1-2 0,-1 1 0,19 13 0,-19-18 0,0 0 0,0 0 0,0 0 0,1-1 0,-1 0 0,1 0 0,0-1 0,0-1 0,0 1 0,14-1 0,-17-1 0,1 0 0,-1 0 0,1 0 0,-1-1 0,1 0 0,-1-1 0,1 1 0,-1-1 0,0-1 0,0 1 0,0-1 0,0 0 0,0 0 0,-1-1 0,6-4 0,0-3 0,0-1 0,-1-1 0,0 0 0,-1 0 0,0-1 0,-1 0 0,-1-1 0,0 0 0,-1 0 0,-1 0 0,0-1 0,4-23 0,0-15 0,-3 1 0,-1-78 0,-4 87 2,-3-160-7,-1 173 12,0 0 0,-3 1 0,0 0 0,-15-44 0,14 62-7,2 14 0,0 23 0,1 297 0,5-189 0,44 540 0,-30-521 0,-15-104 0,2 9 0,-13-149-24,1-157 0,10 228 23,1-1-1,1 1 1,1-1-1,1 1 1,1 0-1,0 0 1,2 1-1,0 0 1,2 0-1,10-19 1,95-140 3,12-20 21,-115 176-18,0 1 0,-2-1 0,0-1-1,-2 0 1,0 0 0,-2 0 0,3-32 0,-7 44-5,2-21 0,-4-64 0,1 89 0,-1 0 0,0 0 0,0 0 0,-1 1 0,0-1 0,0 1 0,-1-1 0,0 1 0,-1 0 0,1 0 0,-1 0 0,-1 0 0,-9-11 0,-4 7 0,18 10 0,-1 1 0,1 0 0,-1 0 0,1-1 0,-1 1 0,1 0 0,-1 0 0,1 0 0,-1 0 0,1 0 0,-1 0 0,1 0 0,-1 0 0,1 0 0,-1 0 0,1 0 0,-1 0 0,1 0 0,-1 0 0,1 0 0,-1 1 0,1-1 0,-1 0 0,1 0 0,-1 0 0,1 1 0,-1-1 0,1 0 0,-1 1 0,1-1 0,0 1 0,-1-1 0,1 0 0,0 1 0,-1-1 0,1 1 0,0-1 0,-1 2 0,-2 9 0,1 1 0,1-1 0,-1 1 0,2 0 0,0 12 0,0-4 0,-2 103 0,20 190 0,15-12 0,-5 349 0,-28-649 0,0 0 0,0 0 0,0 0 0,0 0 0,0 1 0,0-1 0,-1 0 0,1 0 0,0 0 0,0 0 0,-1 0 0,1 0 0,-1 0 0,1-1 0,-1 1 0,1 0 0,-1 0 0,0 0 0,1 0 0,-1-1 0,0 1 0,0 0 0,1-1 0,-1 1 0,0 0 0,0-1 0,0 1 0,0-1 0,0 1 0,0-1 0,0 0 0,0 1 0,0-1 0,0 0 0,0 0 0,0 0 0,0 0 0,0 0 0,0 0 0,0 0 0,0 0 0,0 0 0,0 0 0,0 0 0,0-1 0,0 1 0,0 0 0,0-1 0,0 1 0,0-1 0,0 1 0,0-1 0,0 0 0,0 1 0,1-1 0,-2-1 0,-3-3 0,1-1 0,0 0 0,1 0 0,-1 0 0,1 0 0,0 0 0,1-1 0,0 0 0,0 1 0,0-1 0,-1-13 0,-1-8 0,1-45 0,4 64 0,-1 1 0,1-1 0,1 0 0,0 1 0,0-1 0,1 1 0,0 0 0,0 0 0,1 0 0,0 0 0,9-13 0,6-3 0,0 0 0,25-22 0,-3 2 0,3-4 0,-3-3 0,50-77 0,-80 108 0,0 0 0,-1-1 0,0 0 0,-2-1 0,-1 0 0,0 0 0,-2 0 0,-1-1 0,0 0 0,0-32 0,-4 30 0,0 29 0,0 42 0,2-17 0,0-1 0,2 0 0,2-1 0,0 1 0,2-1 0,1 0 0,0 0 0,18 29 0,-25-52 0,0 0 0,1 0 0,-1-1 0,1 1 0,0-1 0,0 0 0,0 0 0,1 0 0,-1 0 0,1-1 0,0 0 0,-1 1 0,1-1 0,0 0 0,7 2 0,0-2 0,-1 1 0,1-2 0,0 0 0,0 0 0,12-1 0,-19 0 0,1 0 0,-1-1 0,0 0 0,1 0 0,-1 0 0,0 0 0,1 0 0,-1-1 0,0 0 0,0 0 0,0 0 0,0-1 0,4-3 0,-1 0 0,0 0 0,-1 0 0,0-1 0,0 0 0,0-1 0,5-8 0,1-6 0,-1-1 0,-1 0 0,14-47 0,-16 37 0,-2-1 0,-1 0 0,-2-1 0,-1-50 0,-2 84 0,0-1 0,0 1 0,0 0 0,0-1 0,0 1 0,-1 0 0,1-1 0,0 1 0,-1 0 0,1 0 0,-1-1 0,1 1 0,-1 0 0,0 0 0,1 0 0,-1 0 0,0-1 0,0 1 0,0 0 0,0 0 0,0 1 0,0-1 0,0 0 0,0 0 0,0 0 0,-2 0 0,0 0 0,1 0 0,-1 1 0,1-1 0,-1 1 0,1 0 0,-1 0 0,1 0 0,-1 0 0,1 0 0,0 1 0,-1-1 0,1 1 0,-1-1 0,-3 3 0,3-2 0,0 1 0,0 0 0,0 0 0,1 0 0,-1 0 0,0 0 0,1 0 0,-1 1 0,1-1 0,0 1 0,0 0 0,0 0 0,0 0 0,1 0 0,-1 0 0,1 0 0,-2 5 0,-2 6 0,1 1 0,-4 22 0,8-33 0,-5 30 0,2 0 0,1 0 0,4 61 0,-1-87 0,0-1 0,0 1 0,0-1 0,1 0 0,0 1 0,1-1 0,-1 0 0,1 0 0,1-1 0,-1 1 0,1-1 0,0 1 0,1-1 0,0 0 0,0-1 0,0 1 0,0-1 0,1 0 0,0 0 0,0-1 0,0 0 0,1 0 0,-1 0 0,1-1 0,0 0 0,0 0 0,0-1 0,0 0 0,0 0 0,1 0 0,12 0 0,-9-1 0,11 1 0,1-1 0,0-1 0,0 0 1,31-6-1,-49 5-1,0 0 1,0 0 0,-1 0-1,1-1 1,0 0 0,-1 0-1,1 0 1,-1 0 0,0-1 0,0 1-1,0-1 1,0 0 0,0 0-1,0-1 1,-1 1 0,0-1-1,0 0 1,0 0 0,0 0-1,0 0 1,-1 0 0,0-1-1,0 1 1,0-1 0,0 1-1,1-9 1,0-31-149,-3-3-446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03.42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288 25 32479,'-1'-1'8,"0"-1"1,0 0-1,-1 0 0,1 1 1,0-1-1,-1 1 1,1-1-1,-1 1 0,0 0 1,1 0-1,-1-1 1,0 1-1,0 0 0,0 1 1,0-1-1,0 0 1,0 0-1,0 1 0,0-1 1,0 1-1,0 0 0,0 0 1,0-1-1,0 1 1,0 1-1,0-1 0,0 0 1,0 0-1,0 1 1,-3 0-1,1 0-8,-1 1-1,0 0 1,1 0 0,-1 0-1,1 0 1,0 1 0,0 0 0,0 0-1,0 0 1,0 0 0,1 0-1,-5 5 1,2 2 0,-1 0 0,1 0 0,1 1 0,0 0 0,0 0 0,1 0 0,1 0 0,0 1 0,0-1 0,1 1 0,0 0 0,1 19 0,1-25 0,0 1 0,1 0 0,0-1 0,0 1 0,0-1 0,1 1 0,0-1 0,1 0 0,-1 0 0,6 10 0,-5-13 0,0 1 0,-1 0 0,2-1 0,-1 0 0,0 0 0,1 0 0,-1 0 0,1 0 0,0-1 0,0 1 0,0-1 0,0 0 0,0 0 0,0-1 0,1 1 0,6 1 0,-5-2 0,0 0 0,0 0 0,0 0 0,0-1 0,0 0 0,0 0 0,0-1 0,0 1 0,0-1 0,0-1 0,6-1 0,-8 1 0,0 1 0,0-1 1,0-1-1,0 1 0,-1 0 1,1-1-1,-1 0 0,0 0 1,0 0-1,0 0 1,0-1-1,0 1 0,-1-1 1,1 1-1,1-6 0,2-3 3,-1-1 0,-1 1-1,0-1 1,-1 0 0,0 0-1,-1 0 1,-1 0 0,0 0-1,-1-17 1,0 26-3,1 0 0,-1 0 0,-1-1-1,1 1 1,-1 0 0,1 0 0,-1 0 0,0 1 0,0-1-1,-1 0 1,1 0 0,-1 0 0,0 1 0,0-1 0,0 1-1,-1 0 1,1-1 0,-1 1 0,1 0 0,-1 0 0,0 1-1,0-1 1,-1 1 0,1-1 0,0 1 0,-1 0 0,0 0-1,1 1 1,-1-1 0,0 1 0,0-1 0,-6 0 0,-8 0-259,0 0 0,0 1 0,0 1 1,0 0-1,0 2 0,0 0 0,0 1 0,0 1 1,-31 10-1,-34 17-10706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03.7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289 78 32591,'-7'-8'11,"-1"1"1,0-1 0,0 1-1,-1 1 1,0-1-1,0 2 1,-1-1-1,1 1 1,-13-4-1,17 7-9,-1 0-1,1 1 1,-1-1-1,1 1 1,-1 1-1,0-1 0,1 1 1,-1 0-1,0 0 1,1 1-1,-1-1 1,1 1-1,-1 1 0,0-1 1,1 1-1,0 0 1,-1 0-1,1 0 1,-8 5-1,7-2-1,1 0 0,-1 1 0,1-1 0,0 1 0,0 0 0,0 0 0,1 1 0,0-1 0,0 1 0,1 0 0,0 0 0,0 0 0,1 1 0,-1-1 0,2 1 0,-3 13 0,3-12 0,0 0 0,0 0 0,1 0 0,0 0 0,1 0 0,0 0 0,0-1 0,1 1 0,0 0 0,0 0 0,1-1 0,0 0 0,1 1 0,6 11 0,-4-13 0,0 0 0,0 0 0,0-1 0,0 0 0,1 0 0,0-1 0,0 1 0,1-2 0,0 1 0,0-1 0,0 0 0,0-1 0,12 4 0,-6-3 0,0-1 0,0 0 0,0-2 0,0 1 0,0-2 0,0 0 0,27-3 0,-36 2 1,-1 0-1,1 0 1,-1 0 0,1-1 0,-1 0-1,0 0 1,1 0 0,-1 0-1,0-1 1,0 1 0,0-1 0,-1 0-1,1 0 1,-1-1 0,0 1 0,0-1-1,0 0 1,0 1 0,0-1-1,-1 0 1,3-6 0,-2 2 0,1 0 1,-2-1-1,1 1 1,-1-1-1,0 0 1,-1 0-1,0 0 1,0 0-1,-1 0 1,-1-12-1,0 15-1,-1 1 0,0-1 0,1 0 0,-2 1 0,1-1 1,-1 1-1,1 0 0,-1 0 0,-1 0 0,1 0 0,-1 1 0,0-1 0,0 1 0,0 0 0,-1 0 0,1 0 0,-1 1 1,0 0-1,0-1 0,0 2 0,0-1 0,-7-2 0,0 0-4,-1 0 0,1 1 1,-1 0-1,0 1 0,0 1 0,0 0 1,0 1-1,-25 0 0,34 1-37,0 0 0,0 1 0,1 0 0,-1-1 0,0 1 0,1 0 0,-1 1 0,1-1 0,-1 1 1,1-1-1,0 1 0,0 0 0,0 0 0,0 1 0,0-1 0,0 1 0,0-1 0,1 1 0,-1 0 0,1 0 0,0 0 0,-4 6 0,-15 37-3483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05.49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12 291 31390,'-11'-156'1372,"11"240"-1370,4 290 1,32 3-3,-30-346 0,0 10 0,20 67 0,-20-101 0,-6-7 0,1-1 0,0 1 0,-1 0 0,1-1 0,-1 1 0,0 0 0,1-1 0,-1 1 0,1-1 0,-1 1 0,0-1 0,1 1 0,-1-1 0,0 1 0,1-1 0,-1 1 0,0-1 0,0 1 0,1-1 0,-1 0 0,0 1 0,0-2 0,10-40 0,-3 0 0,-1 0 0,-2-1 0,-2-58 0,1-12 0,-3 109-1,1 0 0,-1 1 1,0-1-1,1 0 0,0 0 0,0 1 1,0-1-1,0 1 0,4-6 0,-5 8 1,1 0-1,0 0 0,0 1 1,0-1-1,0 0 0,0 1 1,0-1-1,0 1 0,0-1 0,0 1 1,0-1-1,0 1 0,0 0 1,0-1-1,0 1 0,1 0 1,-1 0-1,0 0 0,0 0 1,0 0-1,0 0 0,0 0 1,1 1-1,-1-1 0,0 0 1,0 1-1,0-1 0,0 0 1,0 1-1,0 0 0,0-1 1,0 1-1,0-1 0,0 1 1,1 1-1,10 6 1,-1 1 0,-1 0 0,11 10 0,32 27 0,-44-40 0,1 0 0,0 0 0,0-1 0,0-1 0,1 0 0,0 0 0,0-1 0,0 0 0,0-1 0,0 0 0,0-1 0,0 0 0,1-1 0,20-2 0,-29 1 0,0 1 0,0-1 0,0 0-1,0 0 1,-1 0 0,1 0 0,0-1 0,-1 1 0,1-1 0,-1 1-1,1-1 1,-1 0 0,0 0 0,1 0 0,-1 0 0,2-3-1,0 0 3,-1-1 0,0 0-1,1 1 1,-2-1-1,1 0 1,-1 0 0,2-8-1,0-5 5,0-1-1,-2 0 1,1-37-1,-2-4-5,-3 1 0,-3 0 0,-2 0 0,-29-114 0,36 173 0,0 1 0,0-1 0,0 0 0,0 1 0,0-1 0,0 1 0,0-1 0,-1 0 0,1 1 0,0-1 0,0 1 0,-1-1 0,1 1 0,0-1 0,-1 1 0,1-1 0,-1 1 0,1-1 0,0 1 0,-1 0 0,1-1 0,-1 1 0,1 0 0,-1-1 0,0 1 0,-6 11 0,-1 26 0,-4 72 0,5-1 0,8 130 0,0-217 0,1 1 0,1 0 0,2-1 0,0 1 0,1-1 0,9 21 0,-13-35 0,2 1 0,-1-1 0,1 0 0,0-1 0,0 1 0,1-1 0,0 0 0,0 0 0,0 0 0,1-1 0,0 1 0,0-1 0,0-1 0,0 1 0,1-1 0,0 0 0,0-1 0,0 0 0,0 0 0,11 3 0,-9-4 0,1 0 0,0 0 0,0-1 0,0-1 0,0 1 0,0-2 0,0 1 0,0-1 0,0-1 0,0 0 0,0 0 0,0-1 0,-1 0 0,0-1 0,1 0 0,-1 0 0,0-1 0,-1-1 0,0 1 0,1-1 0,-2 0 0,1-1 0,-1 0 0,0 0 0,0-1 0,-1 0 0,10-15 0,-9 10 0,0-1 0,-1 0 0,0 0 0,-1-1 0,-1 1 0,6-31 0,-6 8 0,-1-60 0,-2 90 0,-2 0 0,1-1 0,-1 1 0,0 0 0,0 0 0,-1 0 0,0 0 0,-5-13 0,6 18 0,-1 0 0,1 0 0,-1 0 0,1 0 0,-1 0 0,0 0 0,1 0 0,-1 1 0,0-1 0,0 1 0,0-1 0,-1 1 0,1 0 0,0 0 0,0 0 0,-1 0 0,1 0 0,-1 0 0,1 1 0,0-1 0,-1 1 0,1 0 0,-1-1 0,1 1 0,-1 1 0,1-1 0,-1 0 0,-4 1 0,4 0 0,1 0 0,0 0 0,0-1 0,0 1 0,0 1 0,0-1 0,0 0 0,0 0 0,0 1 0,0-1 0,1 1 0,-1-1 0,0 1 0,1 0 0,-1 0 0,1 0 0,0 0 0,0 0 0,0 0 0,0 0 0,0 0 0,0 0 0,0 0 0,1 1 0,-1 1 0,-2 9 0,1 0 0,0 0 0,0 16 0,2-28 0,-1 21 0,1 0 0,1 1 0,4 27 0,-3-40 0,0-1 0,1 0 0,0 0 0,0 0 0,1 0 0,1 0 0,-1-1 0,1 1 0,1-1 0,7 9 0,-7-11 0,-1 0 0,1-1 0,0 0 0,1 0 0,-1 0 0,1-1 0,0 0 0,0 0 0,0-1 0,1 0 0,-1 0 0,1-1 0,-1 0 0,1 0 0,0-1 0,0 0 0,0 0 0,0 0 0,0-1 0,0-1 0,0 0 0,0 0 0,0 0 0,0-1 0,-1 0 0,1 0 0,0-1 0,8-4 0,-5 0 0,-1 0 0,0-1 0,0 0 0,0 0 0,-1-1 0,0 0 0,-1-1 0,0 0 0,-1 0 0,0-1 0,0 0 0,6-15 0,0-5 0,-1 0 0,-1-1 0,10-49 0,-9 3 0,-3-1 0,-4 0 0,-5-81 0,0 94 0,-2 51 0,-3 13 0,-2 7 0,3 1 0,1 0 0,0 0 0,0 0 0,0 1 0,0 0 0,1-1 0,1 1 0,-1 0 0,-1 13 0,0-3 0,-6 45 0,2 0 0,4 0 0,7 116 0,-3-162 0,1 1 0,0-1 0,1 0 0,1 0 0,0 0 0,2-1 0,0 1 0,0-1 0,1 0 0,1-1 0,1 0 0,0 0 0,14 16 0,-18-25 0,1-1 0,0 0 0,1 0 0,-1 0 0,1-1 0,-1 0 0,1 0 0,0 0 0,0-1 0,0 0 0,0-1 0,1 0 0,-1 0 0,0 0 0,1-1 0,-1 0 0,0 0 0,1-1 0,-1 0 0,0 0 0,1-1 0,-1 0 0,0 0 0,0-1 0,-1 0 0,10-5 0,-8 1 0,-1 0 0,1-1 0,-1 0 0,-1 0 0,0-1 0,0 0 0,0 0 0,-1 0 0,-1-1 0,0 0 0,6-17 0,-1-6 0,-1 0 0,5-48 0,-3-47 0,-7-132 0,-3 156 0,0 91 0,0-30 0,0 41 0,0 1 0,0-1 0,-1 1 0,1 0 0,0-1 0,0 1 0,-1 0 0,1-1 0,-1 1 0,1 0 0,-1 0 0,1-1 0,-1 1 0,0 0 0,0 0 0,1 0 0,-1 0 0,0 0 0,0 0 0,0 0 0,0 0 0,-2-1 0,1 2 0,1 0 0,-1 0 0,1 0 0,0 0 0,-1 0 0,1 1 0,-1-1 0,1 1 0,0-1 0,-1 1 0,1-1 0,0 1 0,-1 0 0,1 0 0,0-1 0,0 1 0,0 0 0,0 0 0,0 0 0,0 0 0,0 0 0,0 1 0,0-1 0,0 0 0,0 0 0,1 1 0,-1-1 0,1 0 0,-1 1 0,0 1 0,-6 15 0,0 0 0,1 0 0,1 1 0,1 0 0,0 0 0,-1 24 0,1 124 0,4-123 0,1 20 0,12 90 0,-8-125 0,0 0 0,3 0 0,0 0 0,2-1 0,18 37 0,-26-60 0,0-1 1,0 0-1,1 0 0,0 0 1,0 0-1,0 0 1,0-1-1,0 1 0,1-1 1,-1 0-1,1 0 0,0 0 1,0-1-1,0 1 1,6 2-1,-1-3-10,-1 0 0,0 0 0,1-1 0,0 0 0,-1 0-1,1-1 1,12-1 0,-19 1-252,1 0-1,0 0 0,0 0 0,-1-1 0,1 1 1,0-1-1,-1 0 0,1 0 0,3-2 0,25-24-11937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06.8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2 323 32431,'-1'-25'48,"1"0"0,1 0 0,2 0 0,1 1 0,0-1 0,15-43 0,-19 68-48,0-1 0,0 1 0,0-1 0,1 1 0,-1-1 0,0 1 0,0-1 0,0 1 0,1 0 0,-1-1 0,0 1 0,1-1 0,-1 1 0,0 0 0,1-1 0,-1 1 0,0 0 0,1-1 0,-1 1 0,0 0 0,1 0 0,-1 0 0,1-1 0,-1 1 0,1 0 0,-1 0 0,1 0 0,-1 0 0,1 0 0,-1 0 0,1 0 0,-1 0 0,0 0 0,1 0 0,-1 0 0,1 0 0,-1 0 0,1 0 0,-1 0 0,1 0 0,-1 0 0,1 1 0,-1-1 0,0 0 0,1 0 0,-1 1 0,1-1 0,-1 0 0,0 1 0,1-1 0,-1 0 0,0 1 0,1-1 0,-1 0 0,0 1 0,0-1 0,1 1 0,-1-1 0,0 0 0,0 1 0,0-1 0,1 1 0,-1 0 0,16 32 0,-15-30 0,11 29 0,-1 0 0,-2 1 0,8 60 0,-10-29 0,-2 71 0,-5-128 0,-1 10 0,2 0 0,4 31 0,-5-48 0,0 0 0,0 1 0,0-1 0,0 1 0,0-1 0,0 0 0,0 1 0,0-1 0,0 1 0,1-1 0,-1 0 0,0 1 0,0-1 0,0 1 0,0-1 0,1 0 0,-1 1 0,0-1 0,0 0 0,1 0 0,-1 1 0,0-1 0,1 0 0,-1 1 0,0-1 0,1 0 0,-1 0 0,0 0 0,1 1 0,-1-1 0,1 0 0,0 0 0,8-9 0,5-21 0,2-27 0,16-109 0,8-29 0,-40 195 0,12-30 0,-12 30 0,0-1 0,0 1 0,0-1 0,0 1 0,1 0 0,-1-1 0,0 1 0,0-1 0,1 1 0,-1-1 0,0 1 0,1 0 0,-1-1 0,0 1 0,1-1 0,-1 1 0,0 0 0,1 0 0,-1-1 0,1 1 0,-1 0 0,1 0 0,-1-1 0,0 1 0,1 0 0,-1 0 0,1 0 0,-1 0 0,1 0 0,-1 0 0,1 0 0,-1 0 0,1 0 0,-1 0 0,1 0 0,-1 0 0,1 0 0,-1 0 0,1 0 0,-1 0 0,1 0 0,-1 1 0,1-1 0,-1 0 0,1 0 0,-1 1 0,0-1 0,1 0 0,-1 1 0,1-1 0,-1 0 0,0 1 0,1-1 0,-1 1 0,0-1 0,1 1 0,5 9 0,-1 1 0,1 0 0,-2 0 0,1 0 0,-2 1 0,4 16 0,11 76 0,-17-102 0,9 139 0,-6-76 0,-4-64 0,0 0 0,0 0 0,-1 0 0,2 0 0,-1 0 0,0 0 0,0 0 0,0 0 0,0 0 0,1 0 0,-1 0 0,0 0 0,1 0 0,-1 0 0,1-1 0,-1 1 0,1 0 0,-1 0 0,1 0 0,0-1 0,-1 1 0,1 0 0,0-1 0,0 1 0,-1 0 0,1-1 0,0 1 0,0-1 0,0 0 0,0 1 0,0-1 0,0 1 0,-1-1 0,1 0 0,0 0 0,0 0 0,0 0 0,0 0 0,2 0 0,0 0 0,0-1 0,0 0 0,0 0 0,0 0 0,-1 0 0,1 0 0,0-1 0,-1 1 0,1-1 0,-1 0 0,0 0 0,1 0 0,2-3 0,8-10 0,-2 0 0,1-1 0,-2 0 0,14-25 0,28-79 0,9-15 0,-61 134 0,1 0 0,-1 0 0,0 0 0,1 0 0,-1 0 0,1 0 0,0 0 0,-1 0 0,1 0 0,0 0 0,-1 1 0,1-1 0,0 0 0,0 0 0,0 1 0,0-1 0,0 0 0,0 1 0,0-1 0,1 0 0,-1 2 0,0 0 0,0 0 0,-1 1 0,1-1 0,0 0 0,-1 0 0,1 0 0,-1 1 0,1-1 0,-1 0 0,0 0 0,0 1 0,1-1 0,-1 0 0,0 1 0,0-1 0,0 0 0,-1 2 0,5 70 0,-4-39 0,2 0 0,1 0 0,2 0 0,16 57 0,-18-84 0,0 0 0,0 0 0,1 0 0,0-1 0,0 1 0,1-1 0,-1 0 0,1 0 0,1-1 0,-1 1 0,1-1 0,0-1 0,0 1 0,1-1 0,-1 0 0,1 0 0,0-1 0,0 1 0,12 2 0,3 0 0,0-1 0,1-1 0,0-1 0,-1 0 0,32-2 0,-47-1 0,-1 0 0,0 0 0,0-1 0,0 0 0,0 0 0,0 0 0,0-1 0,0 0 0,0 0 0,0 0 0,-1-1 0,1 0 0,-1 0 0,0 0 0,0 0 0,0-1 0,0 0 0,-1 0 0,1-1 0,-1 1 0,0-1 0,0 0 0,-1 0 0,4-6 0,-1 0 0,0-1 0,-1 1 0,-1-1 0,0 0 0,0 0 0,-2 0 0,1-1 0,0-17 0,0-12 0,-5-48 0,1 66 0,1 10 0,-1 1 0,-1-1 0,0 1 0,-1-1 0,-6-18 0,8 29 0,0 0 0,-1 0 0,1 0 0,0 0 0,-1 0 0,0 0 0,1 0 0,-1 1 0,0-1 0,-1 1 0,1-1 0,0 1 0,-1 0 0,1 0 0,-1 0 0,0 0 0,1 0 0,-1 1 0,0-1 0,0 1 0,0 0 0,0 0 0,-1 0 0,1 0 0,0 0 0,0 1 0,-5-1 0,6 1 0,-1 1 0,0-1 0,0 1 0,1-1 0,-1 1 0,0 0 0,1 0 0,-1 0 0,1 0 0,-1 0 0,1 1 0,-1-1 0,1 1 0,0 0 0,0 0 0,-3 2 0,0 1 0,0 1 0,1 0 0,-1 1 0,1-1 0,-6 13 0,1 3 0,1 0 0,-11 46 0,13-37 0,2 0 0,1 1 0,2-1 0,4 53 0,-3-78 0,0-1 0,0 1 0,1-1 0,0 0 0,1 0 0,-1 1 0,1-1 0,0 0 0,0 0 0,0-1 0,1 1 0,-1 0 0,1-1 0,0 1 0,1-1 0,-1 0 0,1 0 0,0 0 0,0-1 0,0 0 0,0 1 0,1-1 0,-1 0 0,1-1 0,0 1 0,0-1 0,0 0 0,0 0 0,0-1 0,0 0 0,0 0 0,1 0 0,-1 0 0,0-1 0,1 1 0,-1-2 0,0 1 0,1 0 0,-1-1 0,8-2 0,-9 2 0,0-1 0,0 1 0,1-1 0,-2 0 0,1 0 0,0-1 0,0 1 0,-1-1 0,1 0 0,-1 0 0,0 0 0,0 0 0,0 0 0,0-1 0,0 0 0,-1 1 0,0-1 0,1 0 0,-2 0 0,3-5 0,1-4 0,0 0 0,-1-1 0,0 0 0,-1 0 0,1-17 0,0-36 0,-6-80 0,1 134 0,0 1 0,0 0 0,-2 0 0,-3-16 0,2 23 0,2 10 0,1 16 0,0 52 0,-1-28 0,2 0 0,6 45 0,-4-79 0,0 0 0,1 0 0,0-1 0,1 1 0,0-1 0,1 1 0,5 9 0,-7-16 0,0 1 0,0-1 0,0 0 0,0 0 0,1 0 0,-1 0 0,1-1 0,0 1 0,0-1 0,1 0 0,-1 0 0,1-1 0,-1 1 0,1-1 0,0 0 0,0 0 0,7 1 0,-4-1 0,1-1 0,0 0 0,0 0 0,0-1 0,0 0 0,17-3 0,-22 2 0,1 0 0,-1 0 0,1-1 0,-1 0 0,1 0 0,-1 0 0,0 0 0,0-1 0,0 0 0,0 1 0,-1-1 0,1-1 0,-1 1 0,6-7 0,1-4 0,-1-1 0,-1 0 0,0 0 0,0-1 0,-2 0 0,0 0 0,6-27 0,14-126 0,-11 60 0,-13 98 0,-2 9 0,0 0 0,0 1 0,0-1 0,0 0 0,1 0 0,-1 0 0,1 0 0,-1 1 0,1-1 0,0 0 0,-1 1 0,1-1 0,0 0 0,0 1 0,0-1 0,3-2 0,-4 4 0,1 0 0,-1 0 0,0 0 0,1 0 0,-1 0 0,1 0 0,-1 0 0,0 0 0,1 0 0,-1 0 0,0 0 0,1 0 0,-1 0 0,1 0 0,-1 0 0,0 0 0,1 1 0,-1-1 0,0 0 0,1 0 0,-1 0 0,0 1 0,0-1 0,1 0 0,-1 0 0,0 1 0,0-1 0,1 0 0,-1 1 0,0-1 0,0 0 0,0 0 0,1 1 0,-1 0 0,8 16 0,6 28 0,-2 1 0,11 78 0,-14-63 0,19 60 0,-27-118 0,13 33 0,-13-35 0,-1 0 0,0-1 0,1 1 0,-1 0 0,1-1 0,-1 1 0,1 0 0,-1-1 0,1 1 0,0-1 0,-1 1 0,1-1 0,0 1 0,-1-1 0,1 1 0,0-1 0,0 0 0,0 1 0,-1-1 0,1 0 0,0 0 0,0 0 0,0 1 0,-1-1 0,1 0 0,0 0 0,0 0 0,0 0 0,0-1 0,-1 1 0,1 0 0,0 0 0,0 0 0,0-1 0,-1 1 0,1 0 0,0-1 0,0 1 0,-1-1 0,1 1 0,1-1 0,1-3 0,1 1 0,0-1 0,-1 0 0,0 1 0,0-2 0,0 1 0,-1 0 0,1 0 0,-1-1 0,2-5 0,17-54 0,-13 36 0,21-70 0,-5 13 0,53-125 0,-63 186 0,-15 33 0,1-7 0,0 44 0,6 185 0,-3-196 0,1-1 0,2-1 0,2 1 0,20 58 0,-24-83 2,0 0-1,0-1 1,9 14-1,-12-20-4,0-1-1,1 1 0,-1 0 0,1-1 1,-1 1-1,1-1 0,0 1 0,-1-1 1,1 0-1,0 0 0,0 0 1,0 0-1,0 0 0,0 0 0,0 0 1,0-1-1,0 1 0,1-1 0,-1 1 1,3-1-1,15 0-356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08.63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27 1242 30894,'-4'6'86,"1"-1"0,-1 1 1,2 1-1,-1-1 0,1 0 0,0 1 0,0-1 1,0 1-1,1-1 0,0 1 0,1 0 0,-1 0 0,1-1 1,1 1-1,-1 0 0,1 0 0,0-1 0,1 1 0,2 8 1,-2-12-86,-1-1 0,1 1 1,-1 0-1,1-1 1,0 0-1,0 1 0,1-1 1,-1 0-1,0 0 0,1 0 1,-1 0-1,1-1 1,-1 1-1,1-1 0,0 1 1,0-1-1,0 0 1,-1 0-1,1 0 0,0-1 1,0 1-1,1-1 1,4 1-1,-2-1 3,-1 0-1,1 0 1,-1 0 0,1-1 0,0 1 0,-1-1-1,0-1 1,1 1 0,-1-1 0,0 0 0,1 0-1,7-5 1,-2-2 0,-1 1-1,-1-1 0,1-1 1,-1 0-1,-1 0 0,0-1 0,0 0 1,-1 0-1,9-20 0,-3 2 0,-1-1-1,16-62 0,-12 17 8,-4 0-1,4-96 1,-11-157-14,-5 255 6,0 35-2,-3-141 0,0 146 0,-1 1 0,-1-1 0,-12-38 0,8 52 0,9 19 0,0 0 0,-1-1 0,1 1 0,0 0 0,0-1 0,-1 1 0,1 0 0,0 0 0,-1 0 0,1-1 0,0 1 0,0 0 0,-1 0 0,1 0 0,-1 0 0,1 0 0,0 0 0,-1-1 0,1 1 0,0 0 0,-1 0 0,1 0 0,0 0 0,-1 0 0,1 0 0,-1 1 0,0-1 0,0 1 0,-1 1 0,1-1 0,-1 1 0,1-1 0,-1 1 0,1 0 0,0-1 0,0 1 0,0 0 0,0 0 0,0 0 0,0 0 0,1 0 0,-1 0 0,0 3 0,-7 27 0,1 1 0,1 0 0,-2 57 0,8 114 0,1-97 0,2 58 0,7 0 0,49 260 0,-53-400 0,-6-24 0,0-1 0,0 0 0,0 1 0,0-1 0,0 0 0,0 1 0,0-1 0,0 0 0,0 1 0,0-1 0,0 1 0,0-1 0,0 0 0,0 1 0,0-1 0,1 0 0,-1 1 0,0-1 0,0 0 0,0 1 0,1-1 0,-1 0 0,0 0 0,0 1 0,1-1 0,-1 0 0,0 0 0,1 0 0,-1 1 0,0-1 0,1 0 0,-1 0 0,0 0 0,1 0 0,-1 0 0,0 1 0,1-1 0,-1 0 0,0 0 0,1 0 0,2-6 0,6-25 0,6-39 0,4-16 0,44-117 0,-53 178 0,1 0 0,1 0 0,1 1 0,1 0 0,29-37 0,-38 56 0,0 0 0,1 0 0,-1 0 0,1 1 0,0 0 0,0 0 0,0 0 0,1 1 0,13-6 0,-18 8 0,0 1 0,0-1 0,0 0 0,0 1 0,1-1 0,-1 1 0,0 0 0,0 0 0,0 0 0,1 0 0,-1 0 0,0 0 0,0 1 0,0-1 0,1 1 0,-1-1 0,0 1 0,0 0 0,0 0 0,0 0 0,0 0 0,0 0 0,-1 0 0,1 1 0,0-1 0,0 1 0,-1-1 0,1 1 0,-1 0 0,1-1 0,-1 1 0,0 0 0,0 0 0,2 4 0,1 7 0,0 1 0,-1 0 0,-1 0 0,0 1 0,-1-1 0,0 0 0,-1 1 0,-1-1 0,0 0 0,-6 26 0,3-31 0,0 1 0,0-1 0,-1 0 0,0 0 0,0-1 0,-1 1 0,-1-1 0,1 0 0,-1-1 0,0 1 0,-1-2 0,0 1 0,-16 10 0,7-6 0,1-1 0,-1-1 0,-1-1 0,0 0 0,0-2 0,-28 8 0,34-12 0,-1-1 0,1 0 0,-15 0 0,22-1 0,4-1 0,0 1 0,-1 0 0,1 0 0,0-1-1,0 1 1,0-1 0,0 1 0,-1-1 0,1 1 0,0-1 0,0 0 0,0 0 0,0 1-1,0-1 1,0 0 0,1 0 0,-1 0 0,0 0 0,0 0 0,1 0 0,-1 0 0,0 0-1,1-1 1,-1 1 0,1 0 0,-1 0 0,1 0 0,0-1 0,0 1 0,-1 0 0,1 0 0,0-1-1,0-1 1,2-49-25,-2 47 22,0 4 3,1 1 0,-1-1 0,0 0 0,1 1 0,-1-1 0,1 0 0,-1 1 0,0-1 0,1 1 0,-1-1 0,1 0 0,0 1 0,-1-1 0,1 1 0,-1-1 0,1 1 0,0 0 0,-1-1 0,1 1 0,0 0 0,-1-1 0,1 1 0,0 0 0,0 0 0,-1 0 0,1 0 0,0 0 0,0-1 0,0 1 0,-1 1 0,2-1 0,30 5 0,-25-1 0,1 0 0,-1 0 0,0 1 0,-1 0 0,1 0 0,-1 0 0,0 1 0,8 9 0,44 61 0,-32-41 0,-17-22 0,1-1 0,1 0 0,0-1 0,0 0 0,1-1 0,20 14 0,-22-19 0,-1 1 0,2-2 0,-1 1 0,0-2 0,1 1 0,0-1 0,0-1 0,-1 0 0,23 1 0,-12-2 0,0-1 0,0 0 0,26-5 0,-39 3 2,-1 0 0,1 0 1,-1 0-1,0-1 0,1 0 0,-1 0 1,-1-1-1,1 0 0,0 0 0,-1-1 0,12-10 1,-8 3-3,0 0 1,0-1-1,-1 0 0,-1 0 1,0-1-1,-1 0 1,-1 0-1,0-1 1,-1 0-1,0 0 1,-1 0-1,2-21 1,1-19-2,-3-1 1,-3-59 0,-1 80 0,2-5 0,-1 26 0,-1 0 0,0 0 0,-3-18 0,3 32 0,0 0 0,0 0 0,0-1 0,-1 1 0,1 0 0,0 0 0,0 0 0,0 0 0,0 0 0,0 0 0,0 0 0,0-1 0,0 1 0,0 0 0,-1 0 0,1 0 0,0 0 0,0 0 0,0 0 0,0 0 0,0 0 0,0 0 0,-1 0 0,1 0 0,0 0 0,0 0 0,0 0 0,0 0 0,0 0 0,-1 0 0,1 0 0,0 0 0,0 0 0,0 0 0,0 0 0,0 0 0,-1 0 0,1 0 0,0 0 0,0 0 0,0 0 0,0 0 0,0 0 0,0 1 0,0-1 0,-1 0 0,1 0 0,0 0 0,0 0 0,0 0 0,0 0 0,0 0 0,0 1 0,0-1 0,-8 10 0,2 6 0,1-1 0,0 1 0,2 1 0,-1-1 0,0 29 0,1 93 0,3-101 0,0-18 0,1-1 0,0 1 0,1 0 0,2-1 0,0 1 0,0-1 0,10 22 0,-11-33 0,-1-1 0,2 0 0,-1 0 0,1 0 0,0-1 0,0 1 0,0-1 0,1 0 0,0 0 0,0 0 0,0-1 0,0 1 0,1-1 0,0-1 0,0 1 0,0-1 0,0 0 0,0 0 0,1-1 0,-1 0 0,1 0 0,0-1 0,8 2 0,-5-2 0,0 0 0,1-1 0,-1 0 0,0 0 0,0-1 0,0 0 0,10-4 0,-15 4 0,0-1 0,0 0 0,-1 0 0,1 0 0,-1 0 0,0-1 0,0 0 0,0 0 0,0 0 0,0-1 0,-1 1 0,1-1 0,-1 0 0,0 0 0,0 0 0,3-5 0,1-6 0,0 0 0,-1 0 0,-1-1 0,0 1 0,-1-1 0,0 0 0,1-24 0,-1-116 0,-5 100 0,2 76 0,1 0 0,1-1 0,11 39 0,-10-44 0,0 0 0,2 0 0,0-1 0,0 0 0,1 0 0,0 0 0,11 12 0,-14-21 0,0 0 0,1 0 0,0 0 0,0-1 0,0 0 0,0 0 0,0 0 0,0 0 0,7 1 0,-9-2 0,0-1 0,0 0 0,1 0 0,-1-1 0,0 1 0,0-1 0,1 1 0,-1-1 0,0 0 0,1 0 0,-1-1 0,0 1 0,0-1 0,1 1 0,-1-1 0,0 0 0,0 0 0,5-3 0,-4 1 0,0-1 0,0 1 0,-1-1 0,1 0 0,-1-1 0,0 1 0,0 0 0,0-1 0,0 0 0,-1 1 0,3-9 0,18-63 0,-18 57 0,13-53 0,-3-1 0,7-89 0,-24 359 0,0 13 0,-6-108 0,-7 206 0,14 405 0,1-698 0,0-1 0,-2 0 0,0 0 0,0 0 0,-1 0 0,-1 0 0,-10 24 0,11-32 0,0 0 0,0 0 0,-1-1 0,0 1 0,0-1 0,-1 0 0,1 0 0,-1-1 0,0 1 0,0-1 0,-1 0 0,1 0 0,-1-1 0,0 1 0,0-1 0,0-1 0,0 1 0,-11 2 0,9-3 0,0 0 0,-1 0 0,1-1 0,0 0 0,-1-1 0,1 0 0,-12-1 0,16 0 0,0 0 0,0 0 0,0 0 0,1 0 0,-1-1 0,0 0 0,0 0 0,1 0 0,-1 0 0,1 0 0,0-1 0,-1 1 0,1-1 0,0 0 0,1 0 0,-1 0 0,-2-4 0,-3-6 0,1 1 0,0-1 0,1-1 0,0 1 0,1-1 0,1 0 0,0-1 0,-4-27 0,4-8 0,1-65 0,3 93 0,0 3 0,2 0 0,0 0 0,1 0 0,0 0 0,12-33 0,-3 20 0,2 1 0,25-43 0,0 13 0,2 2 0,2 1 0,3 2 0,2 3 0,3 1 0,69-54 0,-103 91-75,1 1 1,1 1-1,0 0 0,1 2 1,0 0-1,1 1 0,0 1 0,1 1 1,0 1-1,0 1 0,0 1 1,33-3-1,7 6-4140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0:24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31807,'47'0'512,"8"0"-352,4 0-32,-12 0-96,-9 0-16,-10 0-16,-14 0 0,-9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43:11.75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102 580 32543,'-1'-16'209,"0"34"-175,0 34-53,0-44 19,2-1 0,-1 1 0,1-1 0,0 1 0,0-1 0,1 0 0,0 1 0,0-1 0,6 13 0,-5-17 0,-1 0 0,0 0 0,1 0 0,-1 0 0,1 0 0,0 0 0,0-1 0,0 0 0,0 1 0,1-1 0,-1 0 0,1-1 0,-1 1 0,1-1 0,-1 1 0,1-1 0,0 0 0,0 0 0,0-1 0,6 1 0,0 0 0,0 0 0,0-1 0,0 0 0,0 0 0,19-4 0,-25 3 0,0-1 0,1 1 0,-1-1 0,0 0 0,0 0 0,0 0 0,0-1 0,0 1 0,-1-1 0,1 0 0,-1 0 0,0 0 0,0-1 0,5-6 0,-1-1 0,0 0 0,-1 0 0,0-1 0,-1 0 0,-1-1 0,0 1 0,0-1 0,-1 1 0,1-15 0,0-15 0,-2-61 0,-2 75 0,1 24 0,-1-1 0,0 0 0,-1 1 0,1-1 0,-1 0 0,0 1 0,0-1 0,-1 0 0,1 1 0,-4-6 0,4 8 0,-1 0 0,1 0 0,-1 0 0,0 0 0,0 0 0,0 1 0,0-1 0,0 1 0,0 0 0,0 0 0,-1-1 0,1 1 0,0 0 0,-1 1 0,1-1 0,-1 0 0,1 1 0,-1 0 0,1-1 0,-4 1 0,0-1 0,-1 1 0,0 0 0,0 0 0,0 0 0,0 1 0,0 0 0,0 0 0,1 1 0,-1 0 0,1 0 0,-1 0 0,1 1 0,0 0 0,-1 0 0,-8 8 0,3-2 0,2 2 0,-1-1 0,1 2 0,1-1 0,0 1 0,-10 18 0,-2 6 0,1 0 0,1 1 0,-21 62 0,32-73 0,1 0 0,1 0 0,2 1 0,0 0 0,2 0 0,1 43 0,1-66 0,1 0 0,-1 0 0,1 0 0,0 0 0,0 0 0,0-1 0,0 1 0,1 0 0,0-1 0,-1 1 0,1-1 0,1 1 0,-1-1 0,0 0 0,1 0 0,0 0 0,-1 0 0,1 0 0,0-1 0,1 1 0,-1-1 0,0 0 0,1 0 0,-1 0 0,1-1 0,-1 1 0,1-1 0,5 2 0,9 1 0,0-1 0,0 0 0,0-2 0,33 0 0,-43-1 0,5-1 0,1 0 0,0 0 0,0-2 0,-1 0 0,1 0 0,-1-1 0,0-1 0,0 0 0,-1-1 0,1 0 0,-1-1 0,0 0 0,-1-1 0,0 0 0,0-1 0,-1-1 0,0 1 0,-1-1 0,0-1 0,0 0 0,-1 0 0,-1-1 0,7-13 0,1-8 0,-1-1 0,-2 0 0,-2-1 0,12-71 0,-10 46 0,-11 58 0,-1 0 0,1 0 0,0 0 0,0 0 0,0 0 0,0 0 0,0 1 0,0-1 0,1 0 0,-1 1 0,1-1 0,-1 0 0,1 1 0,-1 0 0,1-1 0,0 1 0,0 0 0,0 0 0,0 0 0,-1 0 0,1 0 0,1 0 0,-1 1 0,0-1 0,3 0 0,-2 0 0,1 1 0,0 0 0,-1-1 0,1 1 0,0 0 0,0 1 0,-1-1 0,1 1 0,0-1 0,0 1 0,-1 0 0,1 1 0,6 2 0,-5 0 0,-1 0 0,1 0 0,-1 0 0,0 1 0,0-1 0,0 1 0,0 0 0,-1 1 0,0-1 0,0 0 0,-1 1 0,1 0 0,-1-1 0,0 1 0,-1 0 0,2 8 0,2 11 0,-2 0 0,1 42 0,-3-48 0,0 1 0,-2-1 0,0 0 0,-2 0 0,0 0 0,-1 0 0,-10 28 0,-2-12 0,-8 24 0,23-51 0,5-7 0,6-7 0,9-15 0,0-1 0,-2 0 0,-1-1 0,0-1 0,-2 0 0,0-1 0,15-42 0,55-201 0,-68 209 0,-16 59 0,0 0 0,1 0 0,-1 0 0,0 0 0,0-1 0,0 1 0,0 0 0,0 0 0,1 0 0,-1 0 0,0-1 0,0 1 0,0 0 0,0 0 0,0-1 0,0 1 0,0 0 0,0 0 0,0 0 0,0-1 0,0 1 0,0 0 0,0 0 0,0-1 0,0 1 0,0 0 0,0 0 0,0-1 0,0 1 0,0 0 0,0 0 0,0 0 0,0-1 0,-1 1 0,1 0 0,0 0 0,0 0 0,0-1 0,0 1 0,-1 0 0,1 0 0,0 0 0,0 0 0,0 0 0,0-1 0,-1 1 0,1 0 0,0 0 0,0 0 0,-1 0 0,1 0 0,0 0 0,0 0 0,0 0 0,-1 0 0,1 0 0,0 0 0,0 0 0,-1 0 0,-8 4 0,-2 6 0,1-1 0,-1 1 0,2 1 0,-1-1 0,2 2 0,-1-1 0,2 1 0,0 1 0,0-1 0,1 1 0,-5 15 0,2-4 0,2-1 0,1 2 0,1-1 0,1 1 0,-2 40 0,6-49 0,-1-2 0,1 0 0,0 1 0,1-1 0,1 0 0,3 16 0,-4-26 0,1 0 0,-1 0 0,1 0 0,0 0 0,0-1 0,0 1 0,0-1 0,1 1 0,0-1 0,-1 0 0,1 0 0,0 0 0,0 0 0,1-1 0,-1 1 0,1-1 0,-1 0 0,1 0 0,0 0 0,0 0 0,0-1 0,4 2 0,7 0 0,1 0 0,-1-1 0,1-1 0,-1 0 0,20-2 0,-8 1 0,-21 0 0,0-1 0,0 1 0,-1-1 0,1 0 0,0 0 0,-1-1 0,1 0 0,-1 0 0,1 0 0,-1 0 0,0-1 0,0 0 0,8-5 0,-7 2 0,1 0 0,-1 0 0,-1-1 0,1 1 0,-1-1 0,0 0 0,-1-1 0,6-10 0,1-11 0,0-1 0,-2 0 0,-1 0 0,3-32 0,-6 40 0,-1-7 0,11-40 0,-14 64 0,0 1 0,1 0 0,-1 0 0,1 0 0,0 1 0,0-1 0,1 0 0,-1 1 0,1 0 0,0-1 0,0 1 0,0 0 0,4-3 0,-2 4-2,1 0 0,0 1-1,1-1 1,-1 1 0,0 0 0,0 1-1,0 0 1,1 0 0,-1 0 0,12 2-1,3-1 1,-29 1 4,1 1-1,-1-1 1,1 1-1,0 1 1,0-1-1,0 1 0,0 1 1,0-1-1,1 1 1,0 0-1,0 0 1,0 1-1,1 0 1,0 0-1,0 0 1,0 1-1,1-1 0,0 1 1,-4 9-1,2 0-1,0 0 0,0 0 0,2 0-1,0 1 1,1-1 0,0 1 0,2 0-1,0 20 1,1-31 0,0 1 0,1 0 0,0 0 0,0 0 0,0 0 0,1-1 0,0 1 0,1-1 0,0 1 0,0-1 0,0 0 0,0 0 0,1 0 0,0-1 0,0 1 0,1-1 0,0 0 0,0 0 0,0 0 0,0-1 0,1 0 0,-1 0 0,1 0 0,0-1 0,0 0 0,1 0 0,6 2 0,6 1 0,0 0 0,1-2 0,0 0 0,0-1 0,0-1 0,0-1 0,0-1 0,0 0 0,37-7 0,-50 6 0,-1-1 0,1 0 0,-1 0 0,0 0 0,0-1 0,0 0 0,0 0 0,0 0 0,0-1 0,-1 0 0,0 0 0,1 0 0,6-9 0,-5 5 0,-1 0 0,-1-1 0,0 0 0,0 1 0,0-2 0,-1 1 0,-1 0 0,4-13 0,0-13 0,-2 0 0,-1 0 0,-1-1 0,-3-36 0,0 66 0,-16-537 0,10 522 0,0 19 0,-1 13 0,0 14 0,1 0 0,2 0 0,0 0 0,2 1 0,1 35 0,0-39 0,1 441 0,0-450 0,0 0 0,1 0 0,1 0 0,0 0 0,1 0 0,0-1 0,1 0 0,5 14 0,-9-25 0,1 0 0,-1 0 0,0 0 0,1 0 0,-1 0 0,1 0 0,-1 0 0,1 0 0,-1-1 0,1 1 0,0 0 0,-1 0 0,1-1 0,0 1 0,0 0 0,-1-1 0,1 1 0,0 0 0,0-1 0,0 0 0,0 1 0,0-1 0,0 1 0,0-1 0,0 0 0,0 0 0,0 1 0,0-1 0,0 0 0,0 0 0,0 0 0,0 0 0,0 0 0,0 0 0,0-1 0,0 1 0,0 0 0,0 0 0,0-1 0,0 1 0,0-1 0,0 1 0,-1-1 0,1 1 0,0-1 0,0 1 0,1-2 0,2-2 0,-1 0 0,1 0 0,-1 0 0,0 0 0,0-1 0,0 1 0,4-10 0,63-182 0,-51 136 0,51-114 0,-69 171 0,0 1 0,0-1 0,1 0 0,-1 1 0,1-1 0,-1 1 0,1 0 0,0-1 0,0 1 0,0 0 0,0 0 0,1 0 0,-1 0 0,0 1 0,5-3 0,-7 4 0,1-1 0,-1 1 0,1 0 0,-1 0 0,0 0 0,1 0 0,-1 0 0,1 0 0,-1 0 0,0 0 0,1 0 0,-1 0 0,1 0 0,-1 1 0,0-1 0,1 0 0,-1 0 0,0 0 0,1 0 0,-1 1 0,0-1 0,1 0 0,-1 0 0,0 1 0,1-1 0,-1 0 0,0 1 0,0-1 0,1 0 0,-1 0 0,0 1 0,0-1 0,1 1 0,-1-1 0,0 0 0,0 1 0,0 0 0,4 18 0,-3-16 0,3 46 0,-3 67 0,-2-66 0,8 76 0,-6-118 0,0-1 0,1 1 0,0-1 0,0 0 0,1 0 0,0 0 0,0 0 0,1 0 0,0-1 0,0 1 0,0-1 0,1 0 0,0 0 0,0-1 0,0 1 0,1-1 0,11 7 0,-6-5 0,1 0 0,0-2 0,0 1 0,0-1 0,1-1 0,-1-1 0,1 1 0,0-2 0,18 2 0,-9-2 0,0 0 0,0-2 0,0-1 0,38-6 0,-50 5 0,1 0 0,0-1 0,-1-1 0,0 0 0,0-1 0,0 1 0,0-2 0,-1 1 0,0-2 0,0 1 0,11-11 0,-10 7 0,-1 0 0,0-1 0,-1 0 0,0-1 0,-1 1 0,0-1 0,-1-1 0,0 1 0,-1-1 0,6-23 0,-5 8 0,-1-1 0,-1 0 0,-1-57 0,-3 72 0,0 0 0,-1 0 0,-1 0 0,0 0 0,-1 0 0,-1 1 0,-6-17 0,8 25 0,0 0 0,-1 0 0,1 1 0,-1-1 0,0 0 0,-1 1 0,1 0 0,-1 0 0,0 0 0,0 0 0,0 1 0,-1-1 0,1 1 0,-1 0 0,0 0 0,1 1 0,-1 0 0,0 0 0,-1 0 0,1 0 0,-7-1 0,7 2 0,1 0 0,-1 0 0,0 1 0,1-1 0,-1 1 0,0 0 0,0 0 0,1 1 0,-1 0 0,0-1 0,1 2 0,-1-1 0,1 0 0,-1 1 0,1 0 0,0 0 0,-1 0 0,1 1 0,-5 3 0,4-1 0,0 1 0,0-1 0,1 1 0,-1 0 0,1 1 0,0-1 0,1 1 0,0 0 0,0 0 0,0 0 0,-2 10 0,-1 14 0,0 0 0,3 0 0,0 0 0,3 41 0,-1-67 0,1 1 0,1-1 0,-1 0 0,1 1 0,0-1 0,0 0 0,0 0 0,1 0 0,0 0 0,0 0 0,0 0 0,0 0 0,1 0 0,0-1 0,0 1 0,0-1 0,1 0 0,-1 0 0,1 0 0,0-1 0,0 1 0,0-1 0,1 0 0,-1 0 0,1 0 0,-1-1 0,1 1 0,0-1 0,0 0 0,0-1 0,1 1 0,6 0 0,-2 0 0,0 0 0,0-1 0,0-1 0,0 1 0,1-2 0,-1 1 0,0-1 0,16-4 0,-21 3 0,-1 0 0,1 0 0,-1 0 0,1 0 0,-1-1 0,0 0 0,0 0 0,0 0 0,0 0 0,0-1 0,-1 1 0,1-1 0,-1 0 0,0 0 0,0 0 0,-1 0 0,1-1 0,-1 1 0,2-7 0,2-7 0,0 0 0,-2 0 0,0 0 0,-1-1 0,1-30 0,-8-94 0,4 143 0,-4-23 0,4 23 0,0-1 0,0 0 0,0 1 0,0-1 0,0 1 0,-1-1 0,1 1 0,0-1 0,0 1 0,0-1 0,-1 1 0,1 0 0,0-1 0,-1 1 0,1-1 0,0 1 0,-1-1 0,1 1 0,0 0 0,-1-1 0,1 1 0,-1 0 0,1 0 0,-1-1 0,1 1 0,-1 0 0,1 0 0,-1-1 0,1 1 0,-1 0 0,1 0 0,-1 0 0,0 0 0,-5 9 0,0 17 0,2 0 0,0 0 0,0 32 0,5 90 0,0-117 0,-1-21 0,1-1 0,0 0 0,0 1 0,1-1 0,0 0 0,1 0 0,0 0 0,5 10 0,-6-15 0,0 0 0,0-1 0,0 0 0,1 0 0,-1 0 0,1 0 0,0 0 0,0 0 0,0 0 0,0-1 0,0 0 0,0 1 0,1-1 0,-1-1 0,1 1 0,0 0 0,-1-1 0,1 0 0,0 0 0,0 0 0,0 0 0,4 0 0,-4 0 0,0-1 0,0 1 0,1-1 0,-1 0 0,0 0 0,0 0 0,0-1 0,0 1 0,0-1 0,0 0 0,0-1 0,0 1 0,0 0 0,0-1 0,0 0 0,-1 0 0,1 0 0,-1-1 0,1 1 0,-1-1 0,0 0 0,0 1 0,0-1 0,0-1 0,-1 1 0,1 0 0,-1-1 0,0 1 0,0-1 0,0 0 0,-1 0 0,3-6 0,10-31 0,-1-2 0,-3 1 0,10-82 0,-11 64 0,17-65 0,-25 123 0,-1-1 0,1 1 0,0 0 0,0 0 0,0 0 0,0 0 0,0 0 0,0 0 0,0 0 0,1 0 0,-1 1 0,1-1 0,-1 0 0,5-2 0,-5 4 0,0-1 0,0 1 0,0 0 0,0 0 0,0 0 0,0-1 0,0 1 0,0 0 0,0 0 0,1 1 0,-1-1 0,0 0 0,0 0 0,0 0 0,0 1 0,0-1 0,0 1 0,0-1 0,0 1 0,0-1 0,0 1 0,0-1 0,0 1 0,0 0 0,-1 0 0,1-1 0,0 1 0,0 0 0,-1 0 0,1 0 0,0 0 0,-1 0 0,1 1 0,6 9 0,0 0 0,-1 0 0,-1 1 0,0 0 0,0 0 0,-1 0 0,4 21 0,11 100 0,-14-89 0,0 1 0,7 43 0,-12-88 0,0 1 0,0-1 0,0 1 0,0-1 0,0 0 0,0 1 0,0-1 0,0 1 0,0-1 0,0 1 0,0-1 0,1 0 0,-1 1 0,0-1 0,0 0 0,0 1 0,0-1 0,1 1 0,-1-1 0,0 0 0,1 1 0,-1-1 0,0 0 0,0 0 0,1 1 0,-1-1 0,0 0 0,1 0 0,-1 1 0,0-1 0,1 0 0,-1 0 0,1 0 0,-1 0 0,0 0 0,1 0 0,-1 1 0,1-1 0,-1 0 0,1 0 0,-1 0 0,0 0 0,1 0 0,-1-1 0,1 1 0,-1 0 0,0 0 0,1 0 0,-1 0 0,1 0 0,-1 0 0,0-1 0,1 1 0,-1 0 0,0 0 0,1-1 0,-1 1 0,0 0 0,1-1 0,17-23 0,6-32 0,22-71 0,-30 75 0,3 2 0,31-61 0,-45 104 0,-2 8 0,-2 10 0,-1-9 0,1 2 0,5 75 0,5-1 0,22 88 0,-32-160 0,1 0 0,0 0 0,1 0 0,-1 0 0,1 0 0,0 0 0,1-1 0,-1 1 0,1-1 0,8 8 0,-9-10 0,1 0 0,0-1 0,0 1 0,0-1 0,0 0 0,0 0 0,0 0 0,1-1 0,-1 1 0,1-1 0,-1 0 0,1-1 0,-1 1 0,1-1 0,6 0 0,-9 0 0,9 1 0,1-2 0,-1 1 0,18-4 0,-25 2 0,1 1 0,-1-1 0,0 0 0,1 0 0,-1 0 0,0 0 0,0-1 0,0 0 0,0 0 0,-1 0 0,5-5 0,13-16 0,-2-2 0,0 0 0,-2-1 0,22-44 0,25-40 0,-61 107 0,0 1 0,1-1 0,-1 1 0,0-1 0,1 1 0,0 0 0,0 1 0,0-1 0,0 1 0,0 0 0,1 0 0,-1 0 0,0 0 0,1 1 0,5-2 0,-7 3 0,0-1 0,0 1 0,0-1 0,0 1 0,0 0 0,0 0 0,0 0 0,0 1 0,0-1 0,0 1 0,0-1 0,0 1 0,0 0 0,0 0 0,0 1 0,0-1 0,-1 1 0,1-1 0,0 1 0,-1 0 0,1 0 0,3 4 0,-6-6 0,0 0 0,0 1 0,0-1 0,0 0 0,-1 0 0,1 1 0,0-1 0,0 0 0,0 0 0,-1 0 0,1 1 0,0-1 0,0 0 0,0 0 0,-1 0 0,1 0 0,0 0 0,0 1 0,-1-1 0,1 0 0,0 0 0,0 0 0,-1 0 0,1 0 0,0 0 0,0 0 0,-1 0 0,1 0 0,0 0 0,-1 0 0,1 0 0,0 0 0,0 0 0,-1 0 0,1 0 0,0 0 0,-1-1 0,1 1 0,-29 0 0,12-1 0,1 1 0,-22 3 0,33-3 0,0 1 0,0 0 0,0 1 0,0-1 0,1 1 0,-1 0 0,1 0 0,-1 1 0,1-1 0,0 1 0,0 0 0,-4 3 0,-1 4 0,0 0 0,1 1 0,0-1 0,1 2 0,0-1 0,1 1 0,0 0 0,1 0 0,0 1 0,1-1 0,1 1 0,0 0 0,0 0 0,1 0 0,1 1 0,1 22 0,-1-33 0,2-1 0,-1 1 0,0-1 0,0 1 0,1-1 0,-1 1 0,1-1 0,0 1 0,0-1 0,0 0 0,0 1 0,0-1 0,1 0 0,-1 0 0,1 0 0,-1 0 0,1 0 0,0 0 0,-1 0 0,1-1 0,0 1 0,0-1 0,1 1 0,-1-1 0,0 0 0,0 1 0,1-1 0,-1 0 0,0-1 0,5 2 0,6 1 0,0-1 0,0-1 0,1 0 0,22-1 0,-18 0 0,-13 0 0,0 0 0,0-1 0,0 1 0,0-1 0,0 0 0,-1-1 0,1 1 0,0-1 0,-1 0 0,1 0 0,-1 0 0,1-1 0,-1 1 0,7-7 0,-5 4 0,-1-1 0,0 0 0,0 0 0,-1 0 0,1 0 0,-1-1 0,0 0 0,4-12 0,1-10 0,0 0 0,-2 0 0,5-58 0,-8 60 0,12-88 0,-10 104 0,-5 11 0,-1 1 0,0-1 0,1 0 0,-1 0 0,1 0 0,-1 1 0,1-1 0,-1 0 0,0 0 0,1 1 0,-1-1 0,0 0 0,1 1 0,-1-1 0,0 1 0,1-1 0,-1 0 0,0 1 0,0-1 0,0 1 0,1-1 0,-1 0 0,0 1 0,0-1 0,0 1 0,0-1 0,0 1 0,0-1 0,0 1 0,0-1 0,0 1 0,0-1 0,0 1 0,5 32 0,-2-1 0,-1 1 0,-3 39 0,0-16 0,1 20 0,-4 1 0,-25 132 0,-79 504 0,104-676 0,3-19 0,0 0 0,-2 1 0,0-1 0,-2 0 0,0 0 0,-10 24 0,13-39 0,0 0 0,1-1 0,-1 1 0,-1-1 0,1 0 0,0 0 0,0 0 0,-1 0 0,0 0 0,1 0 0,-1 0 0,0-1 0,0 1 0,1-1 0,-1 0 0,0 0 0,0 0 0,-1 0 0,1-1 0,-3 1 0,-9 0 0,0 0 0,0-1 0,-15-1 0,6 0 0,16 0 0,0 1 0,1-1 0,-1 0 0,0 0 0,0-1 0,1 0 0,-1 0 0,1-1 0,0 0 0,0 0 0,0-1 0,-11-7 0,13 7 0,1 0 0,0 0 0,0-1 0,0 1 0,1-1 0,0 0 0,-1 0 0,2 0 0,-1 0 0,1 0 0,-1-1 0,2 1 0,-1-1 0,0 1 0,1-1 0,0 0 0,0-10 0,0 0 0,1-1 0,1 1 0,0 0 0,1 0 0,0 0 0,2 1 0,0-1 0,1 1 0,0-1 0,1 1 0,1 1 0,0-1 0,1 1 0,10-13 0,62-89 0,5 3 0,5 4 0,112-103 0,-172 182 0,26-23 0,95-121 0,-137 156 0,-1-2 0,-1 1 0,-1-2 0,-1 1 0,0-1 0,-2-1 0,0 0 0,-2 0 0,0-1 0,-2 1 0,3-26 0,-7 36 0,2-5 0,-1-1 0,-1 0 0,-5-33 0,5 48 0,0 0 0,-1 1 0,1-1 0,-1 0 0,0 1 0,0-1 0,0 1 0,0-1 0,0 1 0,0-1 0,-1 1 0,1 0 0,-1-1 0,0 1 0,1 0 0,-1 0 0,0 0 0,0 0 0,0 1 0,-1-1 0,1 1 0,0-1 0,-1 1 0,1 0 0,-1-1 0,1 1 0,-1 1 0,1-1 0,-1 0 0,0 1 0,0-1 0,-4 1 0,3 0 0,1 1 0,-1-1 0,0 1 0,0 0 0,0 1 0,0-1 0,1 1 0,-1-1 0,0 1 0,1 0 0,0 0 0,-1 1 0,1-1 0,0 1 0,0 0 0,1-1 0,-1 1 0,0 1 0,1-1 0,0 0 0,0 0 0,0 1 0,-3 5 0,-3 8 0,1 0 0,1 1 0,-7 33 0,7-18 0,1-1 0,2 1 0,1 0 0,2 0 0,5 41 0,-4-65 0,0 0 0,1-1 0,0 1 0,0-1 0,1 0 0,0 0 0,1 0 0,0 0 0,0 0 0,0-1 0,1 1 0,0-1 0,1-1 0,0 1 0,0-1 0,0 0 0,0 0 0,1 0 0,0-1 0,11 6 0,-3-4 0,0 0 0,0-1 0,1-1 0,-1 0 0,1-1 0,1-1 0,-1 0 0,0-1 0,30 0 0,-23-2 0,-8 2 0,0-2 0,22-2 0,-35 2 0,0 0 0,-1 0 0,1 0 0,0 0 0,0-1 0,-1 1 0,1-1 0,0 1 0,-1-1 0,1 1 0,-1-1 0,1 0 0,-1 0 0,1 0 0,-1 0 0,1 0 0,-1 0 0,0 0 0,0 0 0,0-1 0,1 1 0,-1 0 0,0-1 0,-1 1 0,1-1 0,0 1 0,0-1 0,0-2 0,0 2-22,-1 0 1,0 0-1,-1 0 1,1 0-1,0 1 0,0-1 1,-1 0-1,1 0 1,-1 0-1,0 1 0,0-1 1,1 0-1,-1 0 1,0 1-1,0-1 0,0 1 1,-1-1-1,1 1 1,0 0-1,0-1 0,-1 1 1,1 0-1,-1 0 1,1 0-1,-1 0 0,0 0 1,1 0-1,-1 0 1,0 1-1,-1-1 0,-50-16-3198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0:25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69 32271,'0'-2'19,"0"0"-1,0 0 1,0 0 0,0 0 0,0 0 0,0 0 0,1 0-1,-1 0 1,1 0 0,-1 0 0,1 0 0,0 0 0,0 0 0,0 1-1,0-1 1,0 0 0,0 0 0,0 1 0,2-3 0,1 2-19,0 0 0,0 0 0,0 1 0,0-1 0,0 1 0,0 0 0,1 0 0,4 0 0,-1-1 20,13-3-13,0 2 0,1 0-1,-1 2 1,1 0 0,-1 1-1,0 1 1,25 5 0,-43-5-7,0 0 1,0 0-1,0 0 1,0 1-1,0 0 1,0-1 0,0 1-1,-1 0 1,1 0-1,-1 1 1,1-1-1,-1 0 1,0 1-1,0-1 1,0 1 0,0 0-1,0 0 1,-1 0-1,1 0 1,-1 0-1,0 0 1,0 0-1,0 0 1,0 4 0,2 6-2,-1 0 1,-1 0 0,-1 0 0,0 22 0,-2-26 0,0 0 0,0 0 0,0 0 0,-1 0 0,-1 0 0,0 0 0,0-1 0,0 0 0,-1 0 0,0 0 0,-1 0 0,0-1 0,0 0 0,0 0 0,-10 7 0,-10 9 0,-1-2 0,-52 32 0,78-52 0,-10 6-3,0 0 0,0 0 0,0-1 0,-1 0 0,0-1 1,0-1-1,-1 1 0,1-2 0,-1 0 0,-18 2 0,31-5 3,0 0 0,-1-1 1,1 1-1,-1 0 0,1 0 0,0-1 0,-1 1 1,1 0-1,0-1 0,-1 1 0,1 0 0,0-1 0,0 1 1,-1 0-1,1-1 0,0 1 0,0-1 0,0 1 1,-1 0-1,1-1 0,0 1 0,0-1 0,0 1 1,0-1-1,0 1 0,0 0 0,0-1 0,0 1 1,0-1-1,0 0 0,0-19 9,0 15-8,0-11-1,-1 10 0,1-1 0,0 1 0,0-1 0,1 1 0,0-1 0,2-7 0,-3 13 0,0 0 0,1 0 0,0 0 0,-1 0 0,1 0 0,-1 0 0,1 0 0,0 0 0,0 0 0,0 0 0,0 0 0,-1 1 0,1-1 0,0 0 0,0 0 0,0 1 0,1-1 0,-1 1 0,0-1 0,0 1 0,0 0 0,0-1 0,0 1 0,1 0 0,-1 0 0,0-1 0,0 1 0,0 0 0,1 0 0,-1 1 0,0-1 0,0 0 0,0 0 0,1 0 0,-1 1 0,0-1 0,0 1 0,0-1 0,2 2 0,1 0 0,-1 0 0,1 0 0,-1 0 0,1 0 0,-1 1 0,0 0 0,0 0 0,0-1 0,0 2 0,-1-1 0,1 0 0,2 5 0,26 49 0,-22-39 0,-4-8-54,0-1 1,1 1-1,1-1 0,-1-1 1,1 1-1,1-1 0,0 0 1,0-1-1,0 0 0,1 0 1,0-1-1,0 0 0,1 0 1,0-1-1,0 0 0,0-1 1,0 0-1,1-1 0,0 0 1,-1-1-1,1 0 0,0-1 1,0 0-1,0 0 0,21-3 1,-9-2-2218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25.26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33 30814,'30'0'752,"6"2"-47,14-2-433,5 0-160,9 0-64,5 0-16,-2 0-32,-7-7 0,-13-1 0,-11 1 0,-11 2 0,-16 0-32,-9 2-912,-39 3-11606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0:26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587 130 29534,'-14'-8'213,"0"2"0,0-1 0,0 2 0,-1 0 1,1 0-1,-1 1 0,-1 1 0,1 1 0,0 0 1,0 1-1,-30 2 0,35-1-207,-1 1-1,1 0 1,0 0 0,-1 1-1,1 1 1,0 0 0,1 0-1,-1 1 1,0 0 0,-14 9-1,11-4 16,0 0 0,0 1 0,1 1-1,1 0 1,0 0 0,-14 19 0,5-2 13,2 2 0,0 1 1,2 0-1,2 1 0,-19 59 1,22-55-30,3 0 1,0 1 0,3 0-1,1 0 1,2 1 0,4 65 0,-1-90-5,1-1 0,0 1 0,1-1 1,1 0-1,0 0 0,0 0 0,1 0 0,1-1 1,-1 0-1,2 0 0,0 0 0,0-1 1,1 0-1,10 11 0,-4-9 2,0 1 0,1-2 0,0 0 0,1-1 0,0 0 0,0-1 0,1-1 0,0-1 0,21 6 0,-3-3 10,1-1 0,1-2 0,46 3 0,113-7 28,-173-4-38,0-1 1,0-1-1,0 0 0,-1-2 1,1-1-1,-1-1 0,26-12 1,-30 11-2,-1-1 0,-1-1-1,0-1 1,0-1 0,-1 0 0,0 0 0,-1-2 0,-1 0-1,13-16 1,-11 8 0,-2 1-1,0-2 1,-1 0 0,-1 0-1,-2-1 1,0 0-1,-1 0 1,-2-1 0,0 0-1,-2-1 1,-1 1-1,-1-1 1,-1 0-1,-1 1 1,-1-1 0,-1 0-1,-2 1 1,0 0-1,-2-1 1,-1 2-1,-13-33 1,8 32-2,-2 0 0,-1 1 1,-1 0-1,-1 1 0,-1 1 0,-1 1 0,-1 0 1,0 2-1,-2 0 0,-46-30 0,51 38-2,-1 0 1,-1 2-1,1 0 0,-2 1 0,1 1 0,-1 0 1,0 2-1,0 0 0,-1 2 0,1 0 0,-1 1 1,0 1-1,0 1 0,1 1 0,-37 6 0,44-4 1,0 1 0,1 1 0,-1 0 0,1 0 0,0 1-1,0 1 1,0 0 0,1 0 0,0 1 0,-18 18 0,9-5-42,2 0 1,0 1 0,1 1 0,-17 30-1,-28 60-522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32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23 824 30894,'0'0'37,"0"0"-1,1-1 1,-1 1-1,0 0 1,0 0-1,0-1 0,0 1 1,0 0-1,0 0 1,0 0-1,0-1 1,0 1-1,0 0 1,0 0-1,0-1 1,0 1-1,0 0 1,0 0-1,0-1 1,0 1-1,0 0 1,0 0-1,0-1 1,0 1-1,0 0 1,0 0-1,0 0 0,0-1 1,-1 1-1,1 0 1,0 0-1,0 0 1,0-1-1,0 1 1,0 0-1,-1 0 1,1 0-1,0 0 1,0 0-1,0-1 1,-1 1-1,1 0 1,0 0-1,0 0 1,-1 0-1,-6 12 240,-4 25-421,10 51 145,3-79 0,2-9 0,-2-1 0,1 1 1,0-1 0,0 0-1,0 0 1,-1-1 0,1 1 0,0-1 0,0 1-1,-1-1 1,1 0 0,-1 0 0,0 0 0,1 0-1,-1 0 1,0 0 0,2-4 0,30-45 14,-31 44-14,15-25 0,-2-1-1,-2-1 1,0 0 0,10-49-1,-9 21 0,9-107 0,-18 92 0,-8-129 0,0 190 0,0 0 0,-6-24 0,7 34 0,-1 0 0,0 1 0,0-1 0,-1 1 0,0 0 0,0 0 0,0 0 0,0 0 0,-8-8 0,10 12 1,1 0-1,-1 1 1,0-1-1,0 0 1,0 1 0,0-1-1,1 0 1,-1 1-1,0-1 1,0 1-1,0-1 1,0 1 0,0 0-1,0-1 1,0 1-1,0 0 1,0 0 0,-1 0-1,1 0 1,0 0-1,0 0 1,0 0-1,0 0 1,0 0 0,0 0-1,0 1 1,0-1-1,-2 1 1,1 0-2,-1 1 0,1 0 0,0 0 0,0-1 0,0 1 0,0 0 0,0 0 0,1 1-1,-1-1 1,-2 4 0,-5 12 1,1 1-1,0-1 0,2 1 0,0 1 1,1-1-1,1 1 0,-3 30 0,0 149 2,7-169-1,0 427 0,0-456 0,0-1 1,0 0-1,0 0 1,0 0-1,0 0 0,0 0 1,0 1-1,0-1 0,0 0 1,0 0-1,0 0 1,1 0-1,-1 0 0,0 0 1,0 1-1,0-1 1,0 0-1,0 0 0,0 0 1,0 0-1,0 0 0,1 0 1,-1 0-1,0 0 1,0 1-1,0-1 0,0 0 1,0 0-1,1 0 1,-1 0-1,0 0 0,0 0 1,0 0-1,0 0 1,0 0-1,1 0 0,-1 0 1,0 0-1,0 0 0,0 0 1,0 0-1,0 0 1,1 0-1,-1 0 0,0 0 1,0 0-1,0 0 1,0-1-1,0 1 0,1 0 1,-1 0-1,0 0 0,0 0 1,0 0-1,0 0 1,0 0-1,0 0 0,0-1 1,0 1-1,1 0 1,-1 0-1,0 0 0,0 0 1,0 0-1,0-1 1,0 1-1,0 0 0,0 0 1,8-11-1,-1 1 1,0-1 0,-1-1 0,0 1-1,-1-1 1,7-21 0,2-2-1,10-23 0,48-100 0,-62 140 0,1 0 0,0 1 0,2 0 0,0 1 0,1 0 0,19-17 0,-28 29 0,0 0 0,0 0 1,0 1-1,1 0 0,-1 0 0,1 0 0,0 1 0,5-2 1,-9 3-2,0 1 0,-1-1 0,1 1 0,-1 0 1,1-1-1,-1 1 0,1 0 0,0 0 0,-1 0 1,1 1-1,-1-1 0,1 0 0,0 1 1,-1-1-1,1 0 0,-1 1 0,1 0 0,-1-1 1,0 1-1,1 0 0,-1 0 0,0 0 0,1 0 1,-1 0-1,0 0 0,0 0 0,0 0 1,0 1-1,0-1 0,0 0 0,0 1 0,0-1 1,-1 0-1,1 1 0,0 1 0,2 8 1,0-1-1,-1 1 0,-1 0 1,0-1-1,0 1 0,-2 18 0,1-7 1,-1-16 0,0 0 0,0 1 0,0-1 0,-1 0 0,0 0 0,0 0 0,0 0 0,-1 0 0,0-1 0,0 1 0,0-1 0,-1 1 0,1-1 0,-1 0 0,-1-1 0,1 1 0,-1-1 0,-9 8 0,6-7 0,1 0 0,-1 0 0,0 0 0,-1-1 0,1 0 0,-1-1 0,0 1 0,1-2 0,-1 1 0,0-1 0,-1-1 0,-13 1 0,15-2-1,4 0 0,1 1 0,0-2 0,-1 1 0,1 0 0,-1-1 0,1 1 0,-5-2 0,7 1 0,1 1 1,-1-1 0,0 1 0,0-1 0,0 0-1,0 1 1,0-1 0,1 0 0,-1 0-1,0 0 1,1 0 0,-1 0 0,1 1-1,-1-1 1,1 0 0,-1 0 0,1 0-1,0-1 1,-1 1 0,1 0 0,0 0-1,0 0 1,0 0 0,0 0 0,0 0-1,0 0 1,0-1 0,1 1 0,0 1 0,0-1 0,0 1 0,0-1 0,0 1 0,0 0 0,0-1 0,0 1 0,0 0 0,0 0 0,0 0 0,0 0 0,1 0 0,-1 0 0,0 0 0,2 1 0,0-1 0,2 0 0,0 1 0,0 0 0,0 1 0,0-1 0,0 1 0,0 0 0,-1 0 0,1 1 0,-1-1 0,1 1 0,-1 0 0,0 0 0,0 0 0,4 5 0,11 11 0,23 30 0,-33-38 0,7 9 0,1 0 0,2-1 0,0-1 0,36 28 0,-52-44 0,-1-1 0,1 1 0,-1-1 0,1 1 0,0-1 0,0 0 0,-1 0 0,1 0 0,0 0 0,0-1 0,0 1 0,0-1 0,0 0 0,0 0 0,0 0 0,0 0 0,0 0 0,0-1 0,0 1 0,0-1 0,0 0 0,0 0 0,0 0 0,0 0 0,-1 0 0,1-1 0,0 1 0,-1-1 0,1 0 0,-1 0 0,0 0 0,0 0 0,1 0 0,-1 0 0,-1-1 0,1 1 0,2-4 0,6-10 0,-1 0 0,0-1 0,-2 0 0,11-31 0,-15 38 0,29-92 0,16-43-1,-40 123 2,2 1 0,0 1-1,1-1 1,20-25 0,-30 45-1,-1 0 1,0 0-1,1 1 0,-1-1 1,1 1-1,-1-1 1,1 0-1,-1 1 1,1-1-1,-1 1 1,1-1-1,0 1 0,-1-1 1,1 1-1,-1 0 1,1-1-1,0 1 1,0 0-1,-1-1 1,1 1-1,0 0 0,0 0 1,-1 0-1,1 0 1,0 0-1,1 0 1,-1 0-1,0 1 0,-1 0 0,1-1 0,0 1 0,-1 0 1,1 0-1,0-1 0,-1 1 0,1 0 0,-1 0 0,0 0 0,1 0 1,-1 0-1,0 0 0,1 0 0,-1 0 0,0 1 0,5 52-2,-5-49 3,0 303-1,0-307 0,0-1 0,0 0 0,0 0 0,0 0 0,0 1 0,0-1 0,1 0 0,-1 0 0,0 0 0,0 1 0,0-1 0,0 0 0,0 0 0,0 0 0,0 0 0,0 0 0,1 1 0,-1-1 0,0 0 0,0 0 0,0 0 0,0 0 0,0 0 0,1 0 0,-1 1 0,0-1 0,0 0 0,0 0 0,1 0 0,-1 0 0,0 0 0,0 0 0,0 0 0,0 0 0,1 0 0,-1 0 0,0 0 0,0 0 0,0 0 0,1 0 0,-1 0 0,0 0 0,0 0 0,0 0 0,1 0 0,-1-1 0,0 1 0,0 0 0,0 0 0,0 0 0,1 0 0,-1 0 0,0 0 0,0-1 0,0 1 0,10-7 0,10-16 0,-1-2 0,0 0 0,-3-1 0,28-56 0,-1 2 0,-40 76 0,35-54 0,-34 53 0,-1 1 0,1 0 0,0 0 0,0 0 0,0 1 0,1-1 0,0 1 0,-1 0 0,10-4 0,-13 7 0,-1 0 0,1 0 0,0-1 0,0 1 0,0 0 0,-1 0 0,1 0 0,0 0 0,0 0 0,0 0 0,-1 1 0,1-1 0,0 0 0,0 0 0,-1 1 0,1-1 0,0 0 0,0 1 0,-1-1 0,1 0 0,0 1 0,-1-1 0,1 1 0,0-1 0,-1 1 0,1 0 0,-1-1 0,1 1 0,-1 0 0,1-1 0,-1 1 0,0 0 0,1-1 0,-1 1 0,0 0 0,0 0 0,1-1 0,-1 1 0,0 0 0,0 0 0,0 0 0,0-1 0,0 3 0,3 45 0,-3-38 0,1 253 0,0-254 0,0 0 0,0 1 0,1-1 0,0 0 0,0 0 0,1 0 0,4 9 0,-6-16 0,0 0 0,-1-1 0,1 1 0,0 0 0,0 0 0,1 0 0,-1-1 0,0 1 0,0 0 0,1-1 0,-1 0 0,1 1 0,0-1 0,-1 0 0,1 1 0,0-1 0,0 0 0,-1 0 0,1-1 0,0 1 0,0 0 0,0-1 0,0 1 0,0-1 0,0 1 0,0-1 0,0 0 0,0 0 0,1 0 0,-1 0 0,0 0 0,0-1 0,0 1 0,0-1 0,0 1 0,0-1 0,0 0 0,2 0 0,0-2 0,0 1 0,0-1 0,-1 0 0,1 0 0,0 0 0,-1 0 0,0-1 0,0 1 0,0-1 0,5-7 0,22-47 0,-25 47 0,12-28-4,14-53 0,-20 55 0,30-64 0,-38 95 4,0 0 0,0 0 0,0 1 0,1-1 0,0 1 0,0 0 0,0 0 0,7-5 0,-9 9-3,-1 1-10,-3 1 13,-1 1 0,1 0 0,0 0 0,0 0 0,0 0 0,0 0 0,1 0 0,-1 0 0,0 0 0,1 1 0,-3 4 0,-2 4 0,-4 4 0,0 0 0,1 1 0,1 0 0,0 1 0,1 0 0,1 0 0,0 0 0,2 1 0,0-1 0,1 1 0,-1 23 0,3-30 1,1 0 0,0 0 0,1 0 0,1 0 0,-1 0 0,2 0 0,5 17 0,-6-23-1,0-1 1,1 1-1,0 0 1,0-1-1,0 0 0,0 0 1,1 0-1,0 0 1,-1 0-1,2-1 1,-1 1-1,0-1 0,1 0 1,-1 0-1,1-1 1,0 0-1,0 1 1,5 0-1,3 1 0,-1-2 0,1 0 0,-1 0 0,1-1 0,0-1 0,12-1 0,-2 1 3,-18 0-3,0 0 1,0-1 0,0 1 0,0-1 0,0 0-1,0 0 1,0-1 0,0 0 0,-1 1-1,1-2 1,-1 1 0,1 0 0,-1-1 0,0 0-1,6-4 1,-5 1-1,0 1 1,-1-1-1,1 1 0,-1-1 0,0-1 0,-1 1 1,1 0-1,-1-1 0,3-12 0,-1 1 0,0-1 0,-2-1 0,-1 1 0,0 0-1,-1-1 1,-1 1 0,-3-24 0,1 31 0,0-1 0,-1 1 0,0 0 0,-1 0 0,0 0 0,-1 0 0,-1 1 0,0 0 0,0 0 0,-1 0 0,0 1 0,-1 0 0,0 1 0,0-1 0,-1 2 0,-12-10 0,18 16 0,0-1 0,-1 1 0,1 0 0,-1 0 0,0 1 0,0-1 0,0 1 0,1-1 0,-1 1 0,0 1 0,-1-1 0,1 0 0,0 1 0,0 0 0,0 0 0,0 0 0,-5 2 0,6-2 0,0 1 0,0 0 0,0 0 0,0 0 0,0 1 0,0-1 0,1 1 0,-1 0 0,0-1 0,1 1 0,-1 0 0,1 1 0,0-1 0,0 0 0,0 1 0,0-1 0,0 1 0,0-1 0,1 1 0,-1 0 0,-1 5 0,-1 4 0,0 0 0,1 1 0,1-1 0,0 0 0,1 1 0,0 0 0,1-1 0,0 1 0,4 23 0,-2-27 0,0 0 0,0 0 0,1 0 0,0 0 0,1-1 0,0 1 0,0-1 0,0 0 0,1 0 0,1-1 0,-1 1 0,1-1 0,0 0 0,8 6 0,-5-7 0,0 0 0,0-1 0,1 0 0,-1 0 0,1-1 0,0 0 0,1-1 0,-1 0 0,0 0 0,1-2 0,0 1 0,-1-1 0,1 0 0,0-1 0,0-1 0,20-3 0,-25 3 0,-1 0 0,1 0 0,0-1 0,-1 1 0,0-1 0,1-1 0,-1 1 0,0-1 0,0 0 0,0 0 0,-1 0 0,9-8 0,-6 4 0,-1-1 0,1 1 0,-2-1 0,1 0 0,-1-1 0,8-17 0,-5 7 0,-1-1 0,-1 1 0,-1-1 0,-1-1 0,-1 1 0,2-32 0,-5-5 1,0 49 0,0 37-3,0-1 2,-1 1 0,2 1 0,0-1 0,12 55 0,-12-76 0,1 0 0,1 0 0,0-1 0,0 1 0,0-1 0,1 0 0,0 0 0,0 0 0,1-1 0,0 1 0,0-1 0,1 0 0,-1-1 0,1 1 0,1-1 0,-1 0 0,1-1 0,-1 1 0,12 4 0,-7-5 0,0-1 0,0-1 0,0 0 0,0 0 0,1-1 0,-1 0 0,15-2 0,-24 1 0,2 0 2,0 0-1,0 0 1,0-1-1,0 0 1,0 0 0,0 0-1,-1 0 1,1 0-1,0-1 1,-1 1-1,1-1 1,-1 0 0,0 0-1,0-1 1,4-2-1,-2 0 0,0 0 0,-1-1 0,1 0 0,-1 1 0,0-1 0,-1-1 0,6-11 0,-1-3-1,-2 0-1,0 0 1,-1-1 0,3-30 0,-2-94-5,-7 194-10,-1-16 12,2 1 0,1-1 1,2 1-1,12 58 0,-14-84 3,1 0 0,0 0 0,1-1 1,0 1-1,0-1 0,0 0 0,1 1 0,-1-2 0,1 1 0,1 0 0,-1-1 0,1 0 0,0 0 0,1 0 0,-1 0 0,1-1 0,0 0 0,0 0 0,0-1 0,0 0 1,0 0-1,1 0 0,0-1 0,-1 0 0,1 0 0,0 0 0,0-1 0,11 0 0,-11 0 1,0 0 0,-1-1 0,1 0 1,0-1-1,-1 1 0,1-1 0,0-1 0,7-1 0,-11 1 1,-1 1-1,1-1 0,0 0 0,-1 1 0,1-1 0,-1 0 0,0 0 0,0-1 0,0 1 0,0 0 0,0-1 0,0 1 0,0-1 0,-1 0 0,1 1 0,-1-1 0,0 0 0,0 0 0,0 0 0,1-4 0,2-13-1,-1 0 0,0 0 0,-1 0 0,-2-1 0,0 1 0,-1 0 0,-1-1 0,0 1 0,-2 0 0,-7-22 0,2 10 0,-2 1 0,-2 0 0,-1 1 0,-1 0 0,-26-37 0,26 47 0,12 40-5,3 17-81,0 5-239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34.0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0 533 26668,'0'0'6051,"9"-11"-6035,10-16-12,0-1-1,-2-1 1,-2 0-1,0-1 1,-2-1-1,-1 0 1,-2-1-1,8-40 1,-13 41-4,-4 20 0,0 0 0,1 0 0,1 0 0,-1 1 0,9-19 0,-11 29 0,0-1 0,0 1 0,1-1 0,-1 1 0,0-1 0,1 1 0,-1-1 0,0 0 0,1 1 0,-1 0 0,0-1 0,1 1 0,-1-1 0,1 1 0,-1 0 0,1-1 0,-1 1 0,1 0 0,-1-1 0,1 1 0,0 0 0,-1 0 0,1-1 0,-1 1 0,1 0 0,0 0 0,-1 0 0,1 0 0,1 0 0,-1 0 0,0 1 0,0 0 0,0-1 0,-1 1 0,1 0 0,0-1 0,0 1 0,0 0 0,0 0 0,-1 0 0,1 0 0,0 0 0,-1 0 0,2 1 0,14 40 0,-15-40 0,9 40-4,-2 1-1,-1 0 1,-2 0-1,-3 0 1,-2 49-1,1-103 12,0 0-1,1 0 1,5-16 0,-1-3-7,4-26 0,3 0 0,2 1 0,3 0 0,30-66 0,-34 103 0,-13 18 0,-1 0 0,0 0 0,1 0 0,-1 0 0,1 0 0,-1 0 0,0 0 0,1 0 0,-1 0 0,1 0 0,-1 0 0,0 0 0,1 0 0,-1 0 0,1 0 0,-1 0 0,0 0 0,1 0 0,-1 1 0,1-1 0,-1 0 0,0 0 0,1 0 0,-1 1 0,0-1 0,0 0 0,1 0 0,0 1 0,1 3 0,1 0 0,-1 0 0,0 0 0,0 1 0,0-1 0,1 6 0,1 1 0,13 38 0,-3 1 0,-1 0 0,-3 1 0,-2 1 0,2 76 0,-10-120-13,2 21 39,-2-28-36,1 0 1,-1 0 0,0 0 0,1 0 0,-1 0 0,0 0 0,1 0 0,-1 0 0,1 0-1,0 0 1,-1 0 0,1 0 0,0 0 0,-1 0 0,1 0 0,0-1 0,0 1 0,0 0-1,0 0 1,1 0 0,12 1-628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37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27 130 31598,'-6'-46'705,"4"24"-486,-9-39-1,5 103-218,5 511-6,2-308 39,-1-329-33,-2-69 0,27-214 0,-22 346 0,1 0 0,0 1 0,2-1 0,0 1 0,11-22 0,-14 36 0,0 1 0,-1 0 0,2 0 0,-1 0 0,1 0 0,-1 0 0,1 1 0,0 0 0,1 0 0,-1 0 0,1 0 0,0 1 0,0-1 0,0 1 0,0 0 0,0 1 0,1 0 0,0-1 0,-1 2 0,1-1 0,0 1 0,10-2 0,-11 2 0,-1 1 0,1 0 0,-1 0 0,1 0 0,0 1 0,-1-1 0,1 1 0,-1 0 0,1 0 0,-1 1 0,1-1 0,6 4 0,-8-2 0,1 0 0,-1-1 0,0 1 0,0 0 0,-1 1 0,1-1 0,-1 0 0,1 1 0,-1-1 0,0 1 0,-1 0 0,1 0 0,0-1 0,0 6 0,2 7 0,-1-1 0,-1 0 0,0 1 0,-2-1 0,-1 31 0,1-35 0,-1-1 0,-1-1 0,0-1 1,0 1-1,-1 0 0,0 0 0,0-1 0,-1 0 0,0 1 1,-1-1-1,1-1 0,-2 1 0,1-1 0,-13 13 1,-9 7-16,-58 46 1,78-68 8,-3 3-12,4-2-52,-2-1 1,1 1-1,-1-2 1,-8 6-1,-2-6-893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38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1 756 24491,'0'0'5723,"7"0"-3858,2 0-1774,13 0 41,0 0 0,32-6-1,-46 4-126,1 0-1,-1 0 1,0-1-1,0 0 1,0-1-1,-1 0 0,1 0 1,-1-1-1,12-9 1,-1-2 5,0-1 0,-2-1 0,0-1 0,-1 0 0,-1-1 0,0 0 0,-2-1 0,0-1 0,-2 0 0,0-1 0,-2 1 1,11-47-1,-6 4-12,-3 0 1,-3 0-1,-3-100 1,-3 157-2,-2-16 14,0 24-10,1 0-1,0-1 1,0 1-1,0 0 1,-1-1-1,1 1 1,0-1-1,0 1 1,-1 0-1,1 0 1,0-1-1,-1 1 1,1 0-1,0-1 1,-1 1-1,1 0 1,0 0-1,-1 0 1,1-1-1,-1 1 1,1 0-1,0 0 1,-1 0-1,1 0 1,-1 0-1,1 0 1,0 0-1,-1 0 1,1 0-1,-1 0 1,1 0-1,-1 0 1,1 0-1,0 0 1,-1 0-1,1 0 1,-1 1-1,1-1 1,0 0-1,-1 0 1,1 0-1,0 1 1,-1-1-1,1 0 1,0 0-1,-1 1 1,-2 2-3,0-1 1,0 1-1,0 0 1,0 0-1,1 0 1,0 0-1,-1 1 1,1-1-1,0 1 1,1-1-1,-1 1 1,1 0-1,-1 0 1,1-1-1,-1 6 1,0-1-2,-6 19 2,2 0-1,1 0 1,-3 56-1,8 87 3,2-121-1,-2-36 0,1 1 0,0 0 0,2-1 0,-1 0 0,1 1 0,1-1 0,1 0 0,0-1 0,8 17 0,-10-24 0,1 1 0,-1-1 0,1 1 0,0-1 0,1 0 0,-1-1 0,1 1 0,0-1 0,0 0 0,0 0 0,1-1 0,-1 1 0,1-1 0,0 0 0,0-1 0,0 1 0,0-1 0,1 0 0,-1-1 0,13 2 0,-4-2 0,0 0 0,0-1-1,0-1 1,-1 0 0,1-1 0,0-1 0,-1 0-1,1-1 1,17-8 0,-22 8 2,0-2 0,0 1 1,0-1-1,-1-1 0,0 0 0,0 0 0,0-1 1,-1 0-1,-1 0 0,1-1 0,-1 0 0,10-18 1,-10 12-3,-1 0 1,0-1-1,-1 0 1,-1 0-1,0 0 1,-1-1-1,-1 1 1,0-1-1,-1 1 1,-3-32-1,1 42 0,0 0 0,0 1 0,0 0 0,0-1 0,-1 1 0,0 0 0,0-1 0,0 1 0,-1 0 0,0 1 0,0-1 0,0 0 0,0 1 0,-1 0 0,0 0 0,1 0 0,-2 0 0,1 0 0,0 1 0,-1 0 0,0 0 0,1 0 0,-1 0 0,0 1 0,0 0 0,-1 0 0,1 0 0,0 1 0,-1 0 0,1 0 0,-1 0 0,1 1 0,-1-1 0,0 1 0,1 1 0,-1-1 0,-6 2 0,9-1-1,0 0 0,0 0 0,0 0 0,0 1 0,0-1-1,0 1 1,0 0 0,0 0 0,1 0 0,-1 0 0,1 0 0,0 0 0,-1 1 0,1-1 0,0 1 0,0 0-1,1 0 1,-1 0 0,0-1 0,1 1 0,0 1 0,0-1 0,0 0 0,-1 3 0,-2 10 0,1-1-1,1 1 1,-2 26 0,3-23 1,1-1 0,0 0 0,5 29 0,-3-39 0,0 1 0,1-1 0,0 0 0,0 0 0,1-1 0,-1 1 0,2-1 0,-1 1 0,11 12 0,-11-16 0,0 1 0,0-1 0,0 0 0,1 0 0,-1 0 0,1-1 0,0 1 0,0-1 0,0 0 0,0-1 0,1 1 0,-1-1 0,1 0 0,-1 0 0,1-1 0,0 1 0,0-1 0,0-1 0,0 1 0,0-1 0,-1 0 0,10-1 0,-12 0 0,0 0 0,0 1 0,0-1 0,0 0 0,0-1 0,0 1 0,-1-1 0,1 1 0,0-1 0,-1 0 0,1 0 0,-1 0 0,1 0 0,-1 0 0,0 0 0,0-1 0,0 1 0,0-1 0,0 0 0,-1 1 0,1-1 0,-1 0 0,0 0 0,0 0 0,2-6 0,1-6 0,0-1 0,-1 1 0,2-29 0,-3-92 0,-2 75 0,-1 127 0,3 104 0,-2-165 0,1 0 0,0 1 0,0-2 0,0 1 0,1 0 0,-1 0 0,1 0 0,0-1 0,1 1 0,-1-1 0,6 7 0,-6-8 0,0-1 0,1 1 0,-1-1 0,1 0 0,-1 0 0,1 0 0,0-1 0,0 1 0,0-1 0,0 1 0,0-1 0,0 0 0,0 0 0,0 0 0,1-1 0,-1 1 0,0-1 0,7 1 0,-6-1 0,0 0 0,0 0 0,1 0 0,-1 0 0,0-1 0,0 0 0,0 0 0,1 0 0,-1 0 0,0 0 0,0-1 0,-1 0 0,1 0 0,0 0 0,-1 0 0,1 0 0,-1-1 0,1 0 0,-1 0 0,0 0 0,0 0 0,-1 0 0,1 0 0,4-8 0,2-4 0,-1-2 0,0 1 0,-1-1 0,-1 0 0,0 0 0,-2-1 0,0 1 0,2-21 0,-1-21 0,-2-64 0,-8 231 0,1-62 0,4 91 0,0-133 0,0 1 0,1 0 0,0-1 0,0 1 0,0-1 0,0 1 0,1-1 0,-1 0 0,1 0 0,0 0 0,1 1 0,-1-2 0,1 1 0,0 0 0,0-1 0,0 1 0,0-1 0,0 0 0,1 0 0,-1 0 0,1 0 0,0-1 0,0 1 0,0-1 0,0 0 0,1 0 0,-1-1 0,0 1 0,1-1 0,-1 0 0,1 0 0,-1-1 0,1 1 0,0-1 0,-1 0 0,1 0 0,0 0 0,-1-1 0,6-1 0,-6 1 0,-1 0 0,0-1 0,1 1 0,-1-1 0,0 0 0,0 0 0,0 0 0,0 0 0,0-1 0,-1 1 0,1-1 0,-1 0 0,1 0 0,-1 1 0,0-1 0,0-1 0,0 1 0,1-5 0,5-9 0,-1 0 0,6-24 0,-11 34 0,21-103 0,-19 80 0,2 1 0,1-1 0,13-30 0,-20 60 0,0-1 0,0 1 0,0 0 0,0-1 0,0 1 0,1-1 0,-1 1 0,0 0 0,0-1 0,1 1 0,-1 0 0,0 0 0,0-1 0,1 1 0,-1 0 0,0 0 0,1-1 0,-1 1 0,0 0 0,1 0 0,-1 0 0,1-1 0,-1 1 0,0 0 0,1 0 0,-1 0 0,1 0 0,-1 0 0,0 0 0,1 0 0,-1 0 0,1 0 0,-1 0 0,0 0 0,1 0 0,-1 0 0,1 0 0,-1 1 0,0-1 0,1 0 0,-1 0 0,0 0 0,1 1 0,15 14 0,-4 3 0,-1 2 0,0-1 0,-2 2 0,10 28 0,-9-23 0,1 0 0,21 36 0,-32-61 0,1-1 0,-1 1 0,0 0 0,1-1 0,-1 1 0,1 0 0,-1-1 0,1 1 0,0-1 0,-1 1 0,1-1 0,-1 1 0,1-1-1,0 1 1,0-1 0,-1 0 0,1 1 0,0-1 0,0 0 0,-1 0 0,1 0 0,0 1 0,0-1 0,0 0 0,-1 0 0,1 0 0,1 0 0,0-1 0,0 0 1,0 1-1,0-1 0,-1 0 1,1 0-1,0 0 1,-1 0-1,1-1 0,-1 1 1,1 0-1,1-2 1,27-42 21,-29 45-21,35-70 1,35-100 1,-39 89-3,-24 67 0,-5 19 0,-3 27 0,-1-20 0,0 81 0,3 123 0,-1-207 1,1 0 0,-1 0 0,1 0 0,1-1-1,-1 1 1,2 0 0,-1-1 0,9 14 0,-11-19-5,1 0 1,0 0-1,0-1 0,0 1 0,1-1 0,-1 0 1,1 1-1,-1-1 0,1 0 0,0 0 1,-1-1-1,1 1 0,0 0 0,0-1 1,0 0-1,1 0 0,-1 0 0,0 0 1,0 0-1,1-1 0,-1 1 0,0-1 1,0 0-1,1 0 0,-1 0 0,4-1 1,-6 1-13,-1 0 0,1 0 0,0 0 0,-1-1 0,1 1 0,-1 0 0,1 0 0,-1 0 0,1-1 0,-1 1 0,1 0 0,-1-1 0,1 1 0,-1 0 0,1-1-1,-1 1 1,1-1 0,-1 1 0,0-1 0,1 1 0,-1-1 0,0 1 0,1-1 0,-1 1 0,0-1 0,1 0 0,3-35-1459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39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2 32207,'-4'-1'15,"1"1"0,-1 0 1,1 0-1,-1 0 0,1 0 1,0 1-1,-1 0 0,1-1 1,-1 1-1,1 0 0,0 0 1,0 1-1,0-1 0,-1 1 0,1 0 1,1-1-1,-1 1 0,0 1 1,0-1-1,1 0 0,-1 1 1,1-1-1,0 1 0,0 0 1,0-1-1,-2 5 0,-2 3-14,0-1 1,1 1-1,1 0 0,0 0 0,0 0 0,1 1 0,0-1 1,1 1-1,0 0 0,1 0 0,0 0 0,0 0 0,2 0 1,-1 0-1,4 19 0,-2-26 0,-1 0 0,1-1 0,0 1 0,0 0 0,0-1 0,0 1 0,1-1 0,-1 1 0,1-1 0,0 0 0,0 0 0,0 0 0,1-1 0,-1 1 0,1-1 0,-1 0 0,1 0 0,0 0 0,0 0 0,-1-1 0,1 1 0,1-1 0,6 1 0,9 2 8,1-1 1,-1-1 0,31-1 0,-47-1-9,1 0 0,-1 0 0,1-1 1,-1 1-1,0-1 0,1 0 0,-1 0 0,0 0 1,1-1-1,-1 1 0,0-1 0,0 0 0,0 0 0,0 0 1,-1-1-1,1 0 0,-1 1 0,1-1 0,3-5 1,-4 4 0,1-1 0,-1 0 1,-1 0-1,1 0 1,-1 0-1,1 0 0,-2 0 1,1-1-1,0 1 1,-1-1-1,0 1 0,-1-1 1,1 0-1,-1-6 1,0 6-3,0 1 0,0 0 0,0 0 0,-1-1 0,1 1 0,-1 0 0,-1 0 0,1 0 0,-1 0 0,0 0 0,0 0 0,0 0 0,-1 1 0,1-1 0,-1 1 0,0 0 0,-1 0 0,1 0 0,-1 0 0,1 0 0,-1 1 0,-1-1 0,1 1 0,0 0 0,-1 1 0,1-1 0,-1 1 0,0 0 0,0 0 0,0 0 0,0 1 0,0-1 0,0 1 0,0 0 0,0 1 0,-1 0 0,-5 0 0,8-1-7,0 1 1,0 0-1,0 0 1,1 0-1,-1 0 1,0 1-1,0-1 1,1 1-1,-1 0 1,0 0-1,1 0 1,-1 0-1,1 0 1,-1 0-1,1 1 1,-1-1-1,1 1 1,0 0-1,0-1 1,0 1-1,0 0 1,0 0-1,0 1 1,0-1-1,1 0 1,-1 1-1,1-1 1,0 1-1,-1-1 1,1 1-1,1-1 1,-1 1-1,0 0 1,0 0 0,1-1-1,-1 7 1,-1 39-597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39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55 31662,'-20'-10'785,"18"5"-561,4 5-208,43 0-16,15 0 32,15-5-16,3 3-16,-7-3 32,-10-3-32,-16-2 0,-18 5 0,-13 3 0,-8-1 0,-31 3-96,-20 0-656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40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32143,'0'0'565,"0"6"-511,0 465-49,1-455-5,0 0 0,1 0 0,0-1 0,1 1 0,1-1 0,1 0 0,6 16 0,-8-25 0,0 0 0,0 0 0,0 0 0,1-1 0,0 1 0,0-1 0,0 0 0,1 0 0,0 0 0,0 0 0,0-1 0,0 0 0,1 0 0,-1 0 0,1-1 0,0 0 0,0 0 0,1-1 0,6 3 0,-4-3-2,-1 0-1,1 0 1,0-1-1,0 0 1,0-1-1,0 0 1,0 0-1,0-1 1,0 0 0,0-1-1,14-4 1,-16 3 2,0 0 0,0 0 0,0-1 0,0 0 1,-1 0-1,1-1 0,-1 0 0,0 0 0,-1-1 1,0 1-1,1-1 0,-2 0 0,8-11 0,-3 0 4,0 0 0,-1 0-1,-1-1 1,-1 0 0,0 0-1,-2 0 1,5-33-1,-5 15-5,-2-2-1,-4-71 1,1 106 1,1 0 0,-1 1 0,1-1 0,-1 1 0,0-1 0,0 0 0,0 1 0,0 0 0,0-1 1,0 1-1,-1 0 0,1 0 0,-1-1 0,0 1 0,0 1 0,0-1 0,0 0 0,0 0 0,0 1 0,0-1 0,0 1 1,-3-2-1,3 2 0,0 1 1,0-1 0,1 1 0,-1-1 0,0 1 0,0 0-1,0 0 1,0-1 0,0 1 0,0 1 0,1-1 0,-1 0-1,0 0 1,0 1 0,0-1 0,0 1 0,1 0 0,-1-1-1,0 1 1,1 0 0,-1 0 0,0 0 0,1 0 0,-1 0-1,1 1 1,0-1 0,-1 0 0,1 1 0,0-1 0,0 1-1,0-1 1,-2 3 0,-2 6 0,0-1 0,1 1 0,0 0 0,1 0 0,0 0 0,0 0 0,1 1 0,-1 19 0,2 91 0,1-101 0,1-14 0,-1 0 0,1 0 0,-1 0 0,2 0 0,-1 0 0,1 0 0,0-1 0,0 1 0,0 0 0,1-1 0,0 0 0,0 0 0,0 0 0,0 0 0,1 0 0,0 0 0,0-1 0,1 0 0,-1 0 0,1 0 0,0 0 0,0-1 0,0 0 0,0 0 0,0 0 0,1-1 0,-1 0 0,1 0 0,0 0 0,0-1 0,0 1 0,0-1 0,0-1 0,0 1 0,0-1 0,6-1 0,1 1 0,3 1 0,0-1 0,0-1 0,0-1 0,18-4 0,-29 5 0,1-1 0,-1 0 0,0 0 0,0-1 0,0 0 0,0 0 0,0 0 0,-1 0 0,1-1 0,-1 1 0,0-1 0,0 0 0,0-1 0,-1 1 0,6-8 0,2-9 0,-2 1 0,0-1 0,-1-1 0,0 1 0,4-30 0,12-33 0,-23 81 1,1 0 1,-1 0-1,0 0 0,1 0 1,-1 1-1,1-1 0,0 1 1,0-1-1,0 1 0,0-1 1,0 1-1,1 0 0,-1 0 0,1 0 1,3-2-1,-4 4-1,-1-1-1,1 1 1,-1-1-1,1 1 1,-1 0-1,1 0 1,-1 0-1,1 0 1,0 0-1,-1 0 1,1 0-1,-1 0 1,1 0-1,-1 1 1,1-1-1,-1 1 1,1-1 0,-1 1-1,1 0 1,-1-1-1,0 1 1,1 0-1,-1 0 1,0 0-1,0 0 1,1 0-1,-1 0 1,0 1-1,0-1 1,0 0-1,-1 0 1,3 3-1,2 5 1,0 0-1,0 0 1,-1 1-1,0-1 0,-1 1 1,0 0-1,0 0 1,-1 0-1,1 14 1,-1 3 0,-1 0 0,-4 40 0,2-58 0,-1 1 0,-1-1 0,1 0 0,-1 1 0,-1-1 0,1-1 0,-2 1 0,1 0 0,-11 13 0,-13 28 0,28-50 0,0 0 0,0 0 0,0 0 0,0 0 0,0 0 0,1 0 0,-1 0 0,0 0 0,0 0 0,0 0 0,0 0 0,0 0 0,0 0 0,0 0 0,0 0 0,0 0 0,0 0 0,1 0 0,-1 0 0,0 0 0,0 1 0,0-1 0,0 0 0,0 0 0,0 0 0,0 0 0,0 0 0,0 0 0,0 0 0,0 0 0,0 0 0,0 0 0,0 1 0,0-1 0,0 0 0,0 0 0,0 0 0,0 0 0,0 0 0,0 0 0,0 0 0,0 0 0,0 0 0,0 1 0,0-1 0,0 0 0,0 0 0,0 0 0,9-7 0,13-18 0,-1 0 0,-1-1 0,-1-1 0,24-48 0,46-129 0,-74 158 3,-11 30 8,-10 26 7,-5 15-18,2 1 0,0 0 0,1 0 0,2 1 0,1 0 0,1 0 0,1 0 0,2 0 0,2 43 0,-1-66 0,1 0 0,0-1 0,0 1 0,0 0 0,0-1 0,0 1 0,1 0 0,-1-1 0,1 0 0,0 1 0,0-1 0,1 0 0,-1 0 0,1 0 0,-1 0 0,1-1 0,0 1 0,0-1 0,0 1 0,0-1 0,1 0 0,-1 0 0,0-1 0,1 1 0,0-1 0,-1 0 0,1 1 0,0-2 0,3 2 0,15 2 0,-1-2 0,1 0 0,-1-1 0,24-2 0,-17 1 0,-11 0 0,1-1 0,0 0 0,-1-1 0,1-1 0,-1-1 0,0 0 0,21-9 0,-29 9 0,1-1 0,-1 0 0,0-1 0,0 0 0,0 0 0,-1-1 0,0 0 0,-1 0 0,1-1 0,-1 0 0,-1-1 0,1 1 0,6-14 0,-7 10 0,0-1 0,0 0 0,-2 0 0,1-1 0,-2 1 0,0-1 0,2-20 0,-2-9 0,-3-46 0,-1 68 0,1 1 0,-2-1 0,0 1 0,-1 1 0,-2-1 0,0 0 0,0 1 0,-2 0 0,-15-31 0,13 39 0,2 13 0,-2 23 0,3 23 0,3-1 0,3 74 0,1-97 0,0 1 0,2 0 0,1 0 0,1-1 0,1 0 0,2 1 0,0-2 0,1 1 0,1-1 0,2-1 0,0 0 0,27 36 0,-38-56-14,1 0 1,-1 0-1,1-1 1,-1 1-1,1 0 1,0-1-1,0 0 0,0 1 1,-1-1-1,5 2 1,-2-3-478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40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32463,'36'-13'176,"19"1"-96,6 2-64,8-3 16,-2 1-32,-9-3 0,-3 2 0,-11 1 0,-13 7 0,-12 0 0,-16 5 0,-20 0-320,-27 0-6467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43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314 553 32143,'2'-43'160,"1"-155"208,-3 195-367,-1 0 0,1 1 0,-1-1 0,1 0 0,-1 1 0,0-1 0,0 0 0,-1 1 0,1-1 0,0 1 0,-1 0 0,1-1 0,-1 1 0,0 0 0,0 0 0,0 0 1,0 0-1,0 0 0,0 1 0,-1-1 0,1 1 0,-1-1 0,1 1 0,-1 0 0,1 0 0,-1 0 0,0 0 0,1 0 0,-1 1 0,-5-1 0,2 0 0,-1 0 0,1 0 0,-1 1 1,1 0-1,0 1 0,-1-1 0,1 1 0,-1 0 0,1 1 0,0 0 1,0 0-1,0 0 0,-7 4 0,3 1-1,0 0 0,1 1 0,0 0 0,1 1 0,0 0 0,0 0 0,1 1 0,0 0 0,0 0 0,1 1 0,1-1 0,-5 13 0,-1 4 0,1 1 0,2 1 0,-10 54 0,6 32 0,11-99 0,1 0 0,1 0 0,1 0 0,0 0 0,5 16 0,-6-26 0,2 0 0,-1 0 0,0-1 0,1 1 0,0-1 0,1 0 0,-1 0 0,1 0 0,0 0 0,0-1 0,0 1 0,1-1 0,0 0-1,-1 0 1,1-1 0,1 1 0,-1-1 0,10 4 0,-4-3 1,1 0-1,0-1 0,0 0 1,0-1-1,0 0 1,0-1-1,0 0 0,19-1 1,-24-1-1,-1 0 1,1-1-1,0 1 1,-1-1 0,1 0-1,-1-1 1,0 0-1,0 0 1,0 0 0,0 0-1,0-1 1,-1 0 0,0-1-1,0 1 1,0-1-1,0 0 1,0 0 0,-1 0-1,0-1 1,0 1-1,-1-1 1,0 0 0,5-10-1,-1-3 0,0 1 0,-1-1 0,-1 0 0,0-1-1,-2 1 1,0-1 0,0-20 0,-3 20-1,0-220 34,-8 218-32,1 18-6,1 14-18,2 9 22,2 0 0,0 0 0,1 0 0,3 33 0,-1-5 1,-1-32 0,1 0 0,1 1 0,1-1 0,0 0 0,1 0 0,0 0 0,1-1 0,1 1 0,0-1 0,1 0 0,0-1 0,2 0 0,-1 0 0,1-1 0,1 0 0,0 0 0,15 12 0,-21-20 1,0-1 0,0 0-1,0 0 1,0-1 0,1 1 0,-1-1 0,1 0 0,0 0-1,-1 0 1,1 0 0,0-1 0,0 0 0,0 0-1,0-1 1,0 1 0,0-1 0,0 0 0,1 0 0,-1-1-1,0 0 1,0 1 0,0-2 0,-1 1 0,1 0-1,0-1 1,0 0 0,-1 0 0,1-1 0,-1 1 0,0-1-1,1 0 1,-1 0 0,-1 0 0,1-1 0,0 0 0,-1 1-1,0-1 1,5-7 0,2-7-1,0 0 0,-1 0 0,-1-1 0,-1 0 0,-1 0 0,0-1 0,-2 0 0,5-37 0,-4-14 0,-5-85 0,-2 71 0,3 68 0,-1 10 0,0 1 0,0-1 0,-1 1 0,-1-12 0,2 18 0,-1-1 0,1 1 0,0 0 0,0-1 0,0 1 0,-1-1 0,1 1 0,0 0 0,0-1 0,-1 1 0,1 0 0,0-1 0,-1 1 0,1 0 0,0 0 0,-1-1 0,1 1 0,0 0 0,-1 0 0,1 0 0,-1-1 0,1 1 0,0 0 0,-1 0 0,1 0 0,-1 0 0,1 0 0,-1 0 0,1 0 0,0 0 0,-1 0 0,1 0 0,-1 0 0,1 0 0,0 0 0,-1 0 0,1 1 0,-1-1 0,1 0 0,0 0 0,-1 0 0,1 0 0,-1 1 0,1-1 0,0 0 0,-1 1 0,1-1 0,0 0 0,0 0 0,-1 1 0,1-1 0,0 1 0,0-1 0,-1 0 0,1 1 0,0-1 0,0 0 0,0 1 0,0-1 0,-1 1 0,1 0 0,-5 14 0,1 0 0,0 0 0,1 0 0,0 0 0,2 1 0,-1 0 0,3 27 0,-1-21 0,-1 19 0,-1 7 0,2 0 0,9 57 0,-8-92 0,2 0 0,-1 0 0,2-1 0,0 1 0,0-1 0,1 0 0,1 0 0,0-1 0,0 1 0,1-1 0,1-1 0,0 1 0,10 9 0,-14-17 0,-1-1 0,1 0 0,-1 1 0,1-2 0,0 1 0,0 0 0,0-1 0,0 0 0,0 0 0,0 0 0,0 0 0,0 0 0,1-1 0,-1 0 0,0 0 0,0 0 0,0-1 0,1 1 0,-1-1 0,0 0 0,0 0 0,0 0 0,0-1 0,0 1 0,0-1 0,-1 0 0,1 0 0,-1-1 0,1 1 0,-1-1 0,0 1 0,0-1 0,0 0 0,4-5 0,1-4 0,-1 0 0,0-1 0,-1 1 0,-1-1 0,0-1 0,0 1 0,-1-1 0,-1 0 0,2-16 0,0-21 0,-1-60 0,-4 75 0,1-17 0,-3-109 0,2 157 0,-1 1 0,0-1 0,0 1 0,-1 0 0,1-1 0,-1 1 0,-3-7 0,4 11 0,1-1 0,0 1 0,0-1 0,0 1 0,-1 0 0,1-1 0,0 1 0,-1 0 0,1-1 0,0 1 0,-1 0 0,1-1 0,0 1 0,-1 0 0,1 0 0,-1 0 0,1-1 0,0 1 0,-1 0 0,1 0 0,-1 0 0,1 0 0,-1 0 0,1 0 0,-1 0 0,1 0 0,-1 0 0,0 0 0,0 0 0,0 1 0,0 0 0,0 0 0,1 0 0,-1 0 0,0 0 0,0 0 0,1 0 0,-1 0 0,0 0 0,1 0 0,-1 0 0,1 0 0,-1 1 0,1-1 0,-1 2 0,-4 23 0,0-1 0,2 2 0,0-1 0,2 0 0,3 36 0,-1-9 0,-1-30 0,2 1 0,0-1 0,2 0 0,7 29 0,-7-39 0,0 1 0,2 0 0,-1-1 0,2 0 0,-1-1 0,2 1 0,0-1 0,11 13 0,-14-20 0,0-1 0,0 1 0,0-1 0,0 0 0,1-1 0,0 1 0,-1-1 0,1 0 0,1-1 0,-1 1 0,0-1 0,0 0 0,1-1 0,-1 0 0,1 0 0,0 0 0,-1-1 0,10 0 0,-8 0 0,0-1 0,0 0 0,0 0 0,0-1 0,0 0 0,-1-1 0,1 0 0,0 0 0,-1 0 0,0-1 0,0 0 0,0 0 0,0-1 0,8-7 0,-4 0 0,-1 0 0,0-1 0,-1 1 0,0-2 0,-1 0 0,-1 0 0,0 0 0,-1-1 0,0 1 0,-1-2 0,-1 1 0,3-23 0,1-17 0,-4-1 0,-1-64 0,-3 114 0,-1 5 0,1 1 0,0-1 0,0 0 0,0 1 0,0-1 0,0 1 0,-1-1 0,1 0 0,0 1 0,-1-1 0,1 1 0,0-1 0,-1 1 0,1-1 0,-1 1 0,1-1 0,-1 1 0,1 0 0,-1-1 0,1 1 0,-1-1 0,1 1 0,-1 0 0,1 0 0,-1-1 0,0 1 0,-25-5 0,21 5 0,-1 0 0,1 1 0,-1-1 0,1 1 0,-1 0 0,1 0 0,-7 3 0,6 0 0,0 0 0,0 1 0,0 0 0,0 0 0,1 0 0,-1 1 0,1-1 0,1 1 0,-1 1 0,1-1 0,0 0 0,1 1 0,-1 0 0,1 0 0,1 0 0,-1 0 0,-1 10 0,-1 8 0,0 0 0,2 0 0,-1 50 0,4-66 0,0-1 0,1 0 0,0 1 0,0-1 0,1 0 0,0 0 0,0 0 0,1 0 0,0 0 0,7 11 0,-8-14 0,2-1 0,-1 0 0,0 0 0,1 0 0,0 0 0,0-1 0,0 0 0,0 0 0,0 0 0,1 0 0,-1 0 0,1-1 0,0 0 0,0 0 0,0 0 0,0-1 0,0 0 0,6 1 0,-4 0 0,1-1 0,0 0 0,-1-1 0,1 0 0,0 0 0,-1 0 0,1-1 0,0 0 0,10-4 0,-13 4 0,-1-1 0,0 0 0,-1 0 0,1 0 0,0-1 0,-1 1 0,1-1 0,-1 0 0,0 0 0,0 0 0,0 0 0,0-1 0,0 1 0,-1-1 0,1 0 0,-1 0 0,2-6 0,1-6 0,0 0 0,-1 0 0,-1 0 0,-1-1 0,-1 0 0,0 1 0,-3-34 0,2 13 0,0 26 0,0 1 0,0 0 0,-1-1 0,-1 1 0,1 0 0,-2 0 0,-6-19 0,4 21 0,1 19 0,5 203 0,-1-204 0,2-1 0,-1 1 0,1-1 0,0 0 0,1 0 0,0 0 0,8 16 0,-9-21 0,0-1 0,0 0 0,0 0 0,0 0 0,0 0 0,1 0 0,0 0 0,-1 0 0,1-1 0,0 1 0,0-1 0,0 0 0,1 0 0,-1 0 0,0 0 0,1-1 0,-1 0 0,1 1 0,0-1 0,-1 0 0,1-1 0,5 2 0,0-2 0,0 0 0,0 0 0,0 0 0,0-1 0,0-1 0,14-3 0,-19 3 0,1 0 0,0 0 0,-1 0 0,0-1 0,1 0 0,-1 0 0,0 0 0,0 0 0,-1-1 0,1 0 0,-1 1 0,0-1 0,5-7 0,2-8 0,-1 0 0,0-1 0,-1 0 0,-1 0 0,-1-1 0,-1 0 0,4-41 0,-3 27 0,16-57 0,-22 91-1,1 1 1,-1-1-1,1 0 0,-1 1 0,1-1 1,-1 0-1,1 1 0,0-1 0,-1 1 1,1-1-1,0 1 0,0-1 1,-1 1-1,1 0 0,0-1 0,0 1 1,-1 0-1,1 0 0,0-1 1,0 1-1,0 0 0,0 0 0,-1 0 1,1 0-1,0 0 0,0 0 0,0 0 1,0 0-1,0 1 0,-1-1 1,1 0-1,0 0 0,0 1 0,0-1 1,-1 0-1,1 1 0,1 0 0,27 15-3,-28-15 4,7 6 0,-12-7 0,-15 2 0,14-1 0,0 1 0,1 0 0,-1 1 0,1-1 0,0 1 0,-1 0 0,1 0 0,1 0 0,-1 1 0,0-1 0,1 1 0,0 0 0,-1 0 0,2 0 0,-1 0 0,0 1 0,1-1 0,0 1 0,0-1 0,0 1 0,-1 6 0,-2 8 0,0 0 0,2 0 0,0 0 0,0 23 0,3-39 0,-2 12 0,2 0 0,0 1 0,0-1 0,2 1 0,5 27 0,-6-39 0,1-1 0,-1 1 0,1 0 0,0-1 0,0 1 0,0-1 0,0 0 0,1 1 0,-1-1 0,1 0 0,0-1 0,0 1 0,0 0 0,0-1 0,0 0 0,0 1 0,1-1 0,-1-1 0,1 1 0,0 0 0,-1-1 0,1 0 0,0 0 0,0 0 0,0 0 0,0-1 0,0 1 0,4-1 0,3 1 0,0-1 0,-1 0 0,1 0 0,0-1 0,-1-1 0,1 0 0,-1 0 0,1-1 0,-1 0 0,18-9 0,-21 8 0,0 0 0,0-1 0,-1 0 0,1 0 0,-2-1 0,1 0 0,0 0 0,-1 0 0,0 0 0,-1-1 0,1 0 0,-1 0 0,-1 0 0,1-1 0,3-10 0,0-11 5,-1-1 0,-1 0 0,-1 0 0,-1 0 0,-2 0 0,-4-35 0,3 8-8,-1-11 3,-14-102 0,11 158 0,1 16 0,1 15 0,-2 242 0,5-157 0,-1-85 0,0 17 0,4 38 0,-3-65 0,1 1 0,-1-1 0,2 0 0,-1-1 0,1 1 0,0 0 0,1-1 0,0 1 0,8 11 0,-11-19 0,0 0 0,0 1 0,0-1 0,0 0 0,0 1 0,0-1 0,0 0 0,1 0 0,-1 0 0,1 0 0,-1 0 0,0-1 0,1 1 0,0 0 0,-1 0 0,1-1 0,2 1 0,-3-1 0,0 0 0,0 0 0,0 0 0,1 0 0,-1-1 0,0 1 0,0 0 0,0-1 0,1 1 0,-1-1 0,0 1 0,0-1 0,0 0 0,0 1 0,0-1 0,0 0 0,0 0 0,1-1 0,2-3 0,1-1 0,-1 0 0,0-1 0,-1 1 0,1 0 0,2-10 0,32-82 0,-23 54 0,2 1 0,1 1 0,3 1 0,37-58 0,-52 91 0,1 0 0,0 1 0,0-1 0,0 1 0,10-7 0,-13 12 0,0-1 0,0 0 0,1 1 0,-1 0 0,1 0 0,-1 1 0,1-1 0,-1 1 0,1 0 0,0 0 0,0 0 0,6 1 0,-10 0 0,0 0 0,0 0 0,0 0 0,0 1 0,0-1 0,0 0 0,0 0 0,0 1 0,0-1 0,0 1 0,-1-1 0,1 1 0,0-1 0,0 1 0,0 0 0,-1-1 0,1 1 0,0 0 0,-1-1 0,1 1 0,-1 0 0,1 0 0,-1 0 0,1 0 0,-1 0 0,1 0 0,-1-1 0,0 1 0,0 0 0,1 2 0,2 33 0,-3-29 0,1 10 0,-1 1 0,-1-1 0,0 0 0,-2 0 0,-5 22 0,5-29 0,0 0 0,-2-1 0,1 1 0,-1-1 0,0 0 0,-1 0 0,0-1 0,0 0 0,-1 0 0,-8 8 0,8-9 0,0 0-1,-1-1 1,1 0 0,-1 0-1,0-1 1,0 0 0,-1 0-1,0-1 1,0 0 0,0 0 0,0-1-1,0-1 1,-1 1 0,1-1-1,-1-1 1,-13 1 0,22-3-1,0 1 0,0 0 0,0 0 0,0-1 0,0 1 0,0-1 0,0 1 0,0-1 1,0 0-1,0 1 0,0-1 0,0 0 0,0 0 0,1 1 0,-1-1 0,0 0 0,1 0 0,-1 0 1,0 0-1,1 0 0,-1 0 0,1 0 0,-1 0 0,1 0 0,0 0 0,-1 0 0,1 0 1,0-1-1,0 1 0,0 0 0,0-1 0,-2-46 5,2 38-6,0 10 2,0-5 0,0 0 0,0 0 0,1 0 0,-1 1 0,1-1 0,2-6 0,-3 11 0,0-1 0,1 0 0,-1 1 0,0-1 0,1 0 0,-1 1 0,1-1 0,-1 1 0,1-1 0,-1 1 0,1-1 0,-1 1 0,1-1 0,-1 1 0,1-1 0,0 1 0,-1 0 0,1-1 0,0 1 0,-1 0 0,2-1 0,-1 1 0,0 0 0,1 0 0,-1 0 0,1 1 0,-1-1 0,0 0 0,1 1 0,-1-1 0,0 1 0,1-1 0,-1 1 0,0-1 0,0 1 0,0 0 0,0 0 0,2 0 0,3 6 1,1 0 0,-1 0 1,-1 1-1,1 0 0,-1 0 0,-1 0 0,1 0 1,-2 1-1,5 12 0,8 13 14,-4-10-14,1 0 1,2-1-1,29 36 0,-32-46-1,0 0 0,2-1 0,-1 0 0,1-1 0,1-1 0,28 15 0,-13-11 0,1-1 0,0-2 0,1-1 0,0-1 0,1-2 0,0-1 0,0-2 0,0-1 0,36-2 0,-64-1 0,1 0 1,-1-1-1,1 0 1,-1 0-1,1 0 0,-1 0 1,0-1-1,1 0 0,-1 0 1,0-1-1,0 1 1,-1-1-1,9-6 0,-11 7-2,0 0-1,1 0 1,-1 0-1,0-1 1,-1 1-1,1-1 0,0 1 1,-1-1-1,1 0 1,-1 1-1,0-1 1,0 0-1,0 0 0,0 0 1,-1 0-1,1 0 1,-1 0-1,0 0 1,0 0-1,0 0 0,0 0 1,0 0-1,0 0 1,-1 0-1,0 0 1,-1-4-1,1 5-64,1 0-1,-1 1 1,0-1 0,0 0 0,0 1-1,0-1 1,-1 0 0,1 1 0,0-1-1,-1 1 1,1 0 0,-1-1-1,-2-1 1,-38-19-3905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26.29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102 261 31791,'-1'-20'213,"2"0"0,0 0 0,7-33-1,-6 46-204,0-1-1,1 0 0,0 1 1,1 0-1,-1 0 0,1 0 1,1 0-1,-1 1 0,1-1 1,0 1-1,1 0 0,6-5 1,-2 3-1,-1 0-1,1 1 1,14-8 0,-20 12-7,0 1 0,0 0 1,0 1-1,0-1 0,0 1 0,1 0 0,-1 0 0,1 0 0,-1 0 1,1 1-1,-1 0 0,6 0 0,-10 0 0,1 0 0,0 0 0,-1 0 0,1 0 0,0 1 0,-1-1 0,1 0 0,-1 0 0,1 1 0,0-1 0,-1 0 0,1 0 0,-1 1 0,1-1 0,-1 1 0,1-1 0,-1 1 0,0-1 0,1 1 0,-1-1 0,1 1 0,-1-1 0,0 1 0,1-1 0,-1 1 0,0-1 0,1 2 0,1 11 0,1 0 0,-2 1 0,0-1 0,0 0 0,-3 17 0,2-16 0,-2 7 0,0-1 0,-2 1 0,0-1 0,-2 0 0,0 0 0,-1-1 0,-1 0 0,0 0 0,-2-1 0,-11 18 0,-22 27 0,-66 77 0,95-123 0,-35 34 0,49-51 0,0 0 0,0 1 0,0-1 0,-1 0 0,1 0 0,0 0 0,0 1 0,0-1 0,0 0 0,0 0 0,0 0 0,-1 0 0,1 1 0,0-1 0,0 0 0,0 0 0,0 0 0,-1 0 0,1 0 0,0 0 0,0 0 0,0 0 0,-1 1 0,1-1 0,0 0 0,0 0 0,0 0 0,-1 0 0,1 0 0,0 0 0,0 0 0,-1 0 0,1 0 0,0 0 0,0 0 0,0-1 0,-1 1 0,1 0 0,0 0 0,0 0 0,0 0 0,0 0 0,-1 0 0,1 0 0,0-9 0,0 6 0,0-15 0,-1 8 0,1 0 0,-1 0 0,2 0 0,0 0 0,0 0 0,1 0 0,0 0 0,0 1 0,1-1 0,1 1 0,-1-1 0,7-10 0,-10 20 0,1 0-1,-1-1 1,0 1-1,0-1 1,0 1 0,1 0-1,-1-1 1,0 1-1,0 0 1,1-1 0,-1 1-1,0 0 1,1-1 0,-1 1-1,0 0 1,1 0-1,-1-1 1,1 1 0,-1 0-1,0 0 1,1 0-1,-1 0 1,1-1 0,-1 1-1,1 0 1,-1 0-1,0 0 1,1 0 0,-1 0-1,1 0 1,-1 0 0,1 0-1,-1 0 1,1 0-1,-1 1 1,0-1 0,1 0-1,-1 0 1,1 0-1,-1 0 1,0 1 0,1-1-1,-1 0 1,1 0-1,-1 1 1,0-1 0,1 0-1,-1 1 1,0-1-1,0 0 1,1 1 0,-1-1-1,0 1 1,0-1 0,0 0-1,1 1 1,-1-1-1,0 1 1,0 0 0,1 1-4,15 18 3,0 0 0,2-2-1,0 1 1,0-2 0,2-1-1,0 0 1,1-1 0,0-2-1,28 14 1,-42-24-31,0-1 0,1 1 1,-1-1-1,1-1 0,-1 0 0,1 0 1,-1 0-1,1-1 0,8 0 1,-14 0-42,0-1 0,-1 1 1,1 0-1,0-1 1,0 1-1,-1-1 0,1 1 1,0-1-1,-1 0 1,1 0-1,-1 0 0,1 0 1,-1 0-1,1 0 1,-1 0-1,1 0 1,-1 0-1,0-1 0,0 1 1,0-1-1,0 1 1,0-1-1,0 1 0,0-1 1,0 1-1,-1-1 1,1 0-1,0-1 1,16-37-5406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44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61 100 30974,'-60'5'1171,"59"-5"-1072,3 0 77,49-2-65,0-2-1,76-15 0,97-36-153,-134 31 43,-88 23-51,-7 1-132,-22 0-725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47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360 573 31486,'0'-17'382,"1"10"-272,-1-1 0,0 1 0,-1 0 0,1-1 1,-1 1-1,-4-13 0,4 18-106,-1-1-1,1 0 1,-1 1 0,0-1-1,0 1 1,0 0 0,0 0-1,0-1 1,0 1 0,-1 1-1,1-1 1,0 0 0,-1 0-1,0 1 1,1 0 0,-1-1 0,0 1-1,0 0 1,0 0 0,-3 0-1,-12-3 0,0 2-1,0 0 0,-1 1 0,1 1 1,0 0-1,-25 4 0,36-2-2,1-1 1,-1 1-1,0 0 0,1 1 0,0 0 0,0 0 0,0 0 0,0 1 0,0-1 0,1 1 1,-1 1-1,1-1 0,0 1 0,0 0 0,1 0 0,0 0 0,-1 1 0,2 0 1,-1-1-1,1 1 0,0 1 0,0-1 0,1 0 0,-3 9 0,-2 8 0,2 0 0,0 1 0,1 0 0,2 0 0,0 37 0,2-53 0,0 0 0,0 0 0,1 0 0,1-1 0,-1 1 0,1 0 0,0-1 0,1 1 0,0-1 0,0 0 0,1 0 0,0 0 0,6 9 0,-5-11 0,-1 0 0,1 0 0,0-1 0,0 0 0,0 0 0,1 0 0,-1 0 0,1-1 0,0 0 0,0 0 0,0-1 0,0 0 0,1 0 0,-1 0 0,0-1 0,11 1 0,-8-1 0,0 0 0,0-1 0,0 0 0,0 0 0,0-1 0,0 0 0,0-1 0,-1 0 0,1 0 0,0-1 0,-1 0 0,9-5 0,-12 5 0,0 0 0,-1 0 0,1-1 1,-1 0-1,0 0 0,0 0 0,0 0 1,0-1-1,-1 1 0,0-1 1,0 0-1,0 0 0,0 0 0,-1 0 1,0-1-1,0 1 0,0-1 1,-1 1-1,0-1 0,1-6 0,1-24 7,-1 0 0,-2-1-1,-5-42 1,5 71-7,-1 1 0,0-1 0,-1 0 0,1 1 0,-1 0 0,-1-1 0,-4-10 0,7 18 0,-1 0 0,1 0 0,0 0 0,0 0 0,0 0 0,0-1 0,0 1 0,0 0 0,0 0 0,0 0 0,0 0 0,-1 0 0,1 0 0,0 0 0,0 0 0,0 0 0,0 0 0,0 0 0,0 0 0,-1 0 0,1 0 0,0 0 0,0 0 0,0 0 0,0 0 0,0 0 0,0 0 0,-1 0 0,1 0 0,0 0 0,0 0 0,0 0 0,0 0 0,0 0 0,0 0 0,0 0 0,-1 0 0,1 1 0,0-1 0,0 0 0,0 0 0,0 0 0,0 0 0,0 0 0,0 0 0,0 0 0,0 0 0,0 1 0,0-1 0,0 0 0,-1 0 0,1 0 0,0 0 0,0 0 0,0 0 0,0 1 0,0-1 0,0 0 0,0 0 0,-2 9 0,-1 51 0,6 79 0,-2-126 0,0 0 0,1 0 0,1-1 0,0 1 0,9 22 0,-9-28 0,1 0 0,-1-1 0,1 1 0,0-1 0,0 0 0,1 1 0,0-2 0,0 1 0,0-1 0,0 0 0,8 6 0,-10-9 0,1 0 0,-1-1 0,0 1 0,1-1 0,-1 1 0,1-1 0,0 0 0,-1-1 0,1 1 0,0-1 0,-1 1 0,1-1 0,0 0 0,-1 0 0,1-1 0,0 1 0,0-1 0,-1 0 0,1 0 0,-1 0 0,1 0 0,-1 0 0,1-1 0,-1 0 0,0 0 0,0 0 0,0 0 0,0 0 0,0-1 0,0 1 0,3-5 0,2-5 0,-1-1 0,0 0 0,-1 0 0,-1-1 0,0 0 0,-1 0 0,0 0 0,-1 0 0,1-19 0,1-22 0,-4-61 0,-2 67 0,2 2 0,-2-57 0,0 93 0,0 0 0,-1-1 0,0 1 0,-1 0 0,-1 0 0,-7-18 0,11 28 0,0 1 0,0-1 0,0 1 0,0-1 0,-1 1 0,1 0 0,0-1 0,0 1 0,0-1 0,-1 1 0,1 0 0,0-1 0,0 1 0,-1-1 0,1 1 0,0 0 0,-1-1 0,1 1 0,0 0 0,-1 0 0,1-1 0,0 1 0,-1 0 0,1 0 0,-1-1 0,1 1 0,-1 0 0,1 0 0,0 0 0,-1 0 0,1 0 0,-1 0 0,1 0 0,-1 0 0,1 0 0,-1 0 0,1 0 0,-1 0 0,1 0 0,0 0 0,-1 0 0,1 0 0,-1 0 0,1 1 0,-1-1 0,1 0 0,0 0 0,-1 1 0,1-1 0,0 0 0,-1 0 0,1 1 0,0-1 0,-1 0 0,1 1 0,0-1 0,-1 1 0,1-1 0,0 0 0,0 1 0,0-1 0,-1 1 0,1-1 0,0 1 0,-11 29 0,6 2 0,2-1 0,2 1 0,3 47 0,-1-64 0,0 8 0,2-1 0,0 0 0,2 1 0,0-2 0,2 1 0,0 0 0,1-1 0,2-1 0,0 0 0,1 0 0,0-1 0,2 0 0,1-1 0,17 19 0,-28-34 0,0 0 0,0 0 0,0 0 0,0 0 0,1-1 0,-1 0 0,1 0 0,0 0 0,0 0 0,0 0 0,0-1 0,0 1 0,0-1 0,0 0 0,0 0 0,0-1 0,1 1 0,-1-1 0,0 0 0,0 0 0,1-1 0,-1 1 0,5-2 0,-4 0 0,0 0 0,0 0 0,-1 0 0,1-1 0,-1 0 0,1 0 0,-1 0 0,0 0 0,0-1 0,0 1 0,-1-1 0,1 0 0,-1 0 0,0-1 0,0 1 0,0 0 0,3-9 0,-1 0 0,0-1 0,-1 0 0,0 1 0,-1-1 0,3-26 0,-4-72 0,-2 75 0,-1 6 0,-1 0 0,-2 0 0,-1 1 0,-1 0 0,-2 0 0,-1 1 0,-1-1 0,-27-52 0,37 81 0,0 1 0,-1-1 0,1 1 0,0 0 0,0-1 0,0 1 0,-1 0 0,1-1 0,0 1 0,0 0 0,-1-1 0,1 1 0,0 0 0,-1-1 0,1 1 0,0 0 0,-1 0 0,1 0 0,-1-1 0,1 1 0,0 0 0,-1 0 0,1 0 0,-1 0 0,1 0 0,-1 0 0,1 0 0,-1 0 0,1 0 0,-1 1 0,1-1 0,-1 0 0,1 1 0,-1-1 0,1 0 0,-1 1 0,1-1 0,0 1 0,-1-1 0,1 1 0,0-1 0,-1 1 0,1-1 0,0 1 0,0-1 0,-1 1 0,1-1 0,0 1 0,0-1 0,0 2 0,-5 25 0,1 1 0,2 0 0,0 1 0,5 43 0,-2-8 0,0-30 0,0 1 0,3-1 0,1 0 0,1 0 0,2-1 0,2 0 0,0 0 0,17 33 0,-22-56 0,0-1 0,1 0 0,0 0 0,0-1 0,13 15 0,-15-20 0,0 1 0,0-1 0,1 0 0,-1 0 0,0 0 0,1-1 0,0 1 0,0-1 0,-1 0 0,1 0 0,1-1 0,-1 0 0,8 2 0,4-2 0,0 0 0,0-1 0,23-2 0,-33 1 0,0 0 0,-1-1 0,1 1 0,0-1 0,0-1 0,-1 0 0,1 0 0,-1 0 0,0 0 0,10-8 0,-8 4 0,0-1 0,0 1-1,0-1 1,-1-1 0,-1 0 0,1 0-1,-1 0 1,-1 0 0,0-1 0,0 0 0,-1 0-1,5-18 1,-3 2-6,-2 0 0,0 0 1,-2 0-1,-2-32 0,1 49 6,-1 1 0,-1-1 0,0 0 0,0 0 0,0 1 0,-1-1 0,-1 0 0,1 1 0,-1 0 0,-1-1 0,0 1 0,0 1 0,0-1 0,-1 1 0,0-1 0,-1 1 0,-9-9 0,13 14 0,0 1 0,-1-1 0,1 1 0,0 0 0,-1 0 0,1 0 0,-1 0 0,1 1 0,-1-1 0,1 1 0,-1-1 0,0 1 0,1 0 0,-1 0 0,1 0 0,-1 0 0,0 1 0,1-1 0,-1 1 0,1-1 0,-1 1 0,1 0 0,-1 0 0,1 0 0,0 0 0,-1 1 0,1-1 0,0 1 0,0-1 0,0 1 0,0 0 0,0 0 0,0-1 0,-2 5 0,0 1 0,1 0 0,-1 0 0,1 1 0,1-1 0,0 1 0,0 0 0,0-1 0,-1 14 0,1 69 0,3-55 0,-1-22 0,1-1 0,0 1 0,0 0 0,2 0 0,0 0 0,7 19 0,-9-28 0,0 0 0,1 0 0,0-1 0,0 1 0,0 0 0,1-1 0,-1 1 0,1-1 0,0 0 0,0 0 0,0 0 0,0 0 0,0-1 0,1 1 0,-1-1 0,1 0 0,0 0 0,0 0 0,0 0 0,0 0 0,0-1 0,0 0 0,0 0 0,5 0 0,-5 0 0,0 0 0,0-1 0,1 0 0,-1 0 0,0 0 0,1 0 0,-1-1 0,0 0 0,0 1 0,1-2 0,-1 1 0,0 0 0,0-1 0,4-2 0,-5 1 0,0 1 0,-1-1 0,1 0 0,-1 0 0,1 0 0,-1 0 0,0-1 0,0 1 0,-1 0 0,1-1 0,-1 0 0,0 1 0,0-1 0,0 0 0,0 0 0,0-3 0,3-27 0,-1 1 0,-3-56 0,0 40 0,0 42 0,0 1 0,-1-1 0,1 0 0,-1 0 0,0 1 0,-4-11 0,5 17 0,0 0 0,0 1 0,0-1 0,0 0 0,0 0 0,0 0 0,0 0 0,0 0 0,0 0 0,0 1 0,0-1 0,0 0 0,0 0 0,-1 0 0,1 0 0,0 0 0,0 0 0,0 0 0,0 0 0,0 0 0,0 1 0,0-1 0,-1 0 0,1 0 0,0 0 0,0 0 0,0 0 0,0 0 0,0 0 0,0 0 0,-1 0 0,1 0 0,0 0 0,0 0 0,0 0 0,0 0 0,0 0 0,-1 0 0,1 0 0,0 0 0,0 0 0,0 0 0,0 0 0,0 0 0,0 0 0,-1-1 0,1 1 0,0 0 0,-1 16 0,1 5 0,-1 11 0,8 57 0,-5-77 0,0-1 0,1 0 0,0 0 0,1 0 0,0-1 0,1 1 0,0-1 0,13 18 0,-16-24 0,1-1 0,0 1 0,-1-1 0,2 0 0,-1 0 0,0 0 0,0 0 0,1-1 0,0 1 0,-1-1 0,7 3 0,-3-3 0,0 0 0,0-1 0,-1 1 0,1-2 0,0 1 0,11-1 0,-15 0 0,-1-1 0,1 1 0,0-1 0,0 0 0,0 0 0,0 0 0,-1 0 0,1 0 0,0 0 0,-1-1 0,1 0 0,-1 1 0,0-1 0,0 0 0,1 0 0,-1 0 0,0 0 0,0 0 0,-1-1 0,1 1 0,0-1 0,-1 1 0,0-1 0,2-3 0,4-10 0,-2 1 0,1-1 0,3-20 0,-5 20 0,12-59 0,-12 49 0,1 1 0,2 0 0,0 0 0,2 1 0,11-24 0,-18 46 0,-1-1 0,0 1 0,1 0 0,-1-1 0,1 1 0,0 0 0,0 0 0,0 0 0,0 0 0,0 1 0,0-1 0,0 0 0,1 1 0,2-2 0,-3 3 0,0-1 0,0 1 0,-1-1 0,1 1 0,0 0 0,0 0 0,0 0 0,0 0 0,0 0 0,-1 0 0,1 1 0,0-1 0,0 1 0,0-1 0,-1 1 0,3 0 0,2 3 0,-1-1 0,0 1 0,1 0 0,-2 0 0,1 0 0,0 1 0,-1 0 0,0 0 0,7 10 0,22 44 0,-31-52 0,-8-10 0,5 3 0,-5-4 0,-4-2 0,-1 0 0,0 1 0,0 0 0,-20-6 0,29 10 0,-1 1 0,1-1 0,-1 1 0,1-1 0,-1 1 0,0 0 0,1 0 0,-1 0 0,0 0 0,1 1 0,-1-1 0,1 1 0,-1-1 0,1 1 0,-1 0 0,1 0 0,-1 0 0,1 0 0,0 1 0,-1-1 0,1 0 0,0 1 0,0 0 0,0 0 0,0-1 0,1 1 0,-1 0 0,0 0 0,-1 3 0,-1 4 0,0-1 0,0 1 0,1 0 0,0 1 0,1-1 0,0 0 0,1 1 0,-1 13 0,1-3 0,1-1 0,0 1 0,5 24 0,-3-37 0,-1-1 0,1 0 0,0 0 0,0 1 0,1-1 0,0-1 0,0 1 0,0 0 0,0-1 0,1 1 0,0-1 0,1 0 0,-1 0 0,1-1 0,0 1 0,0-1 0,0 0 0,0-1 0,1 1 0,-1-1 0,1 0 0,0 0 0,7 2 0,6 0 0,-1 0 0,0-1 0,1-1 0,0 0 0,0-2 0,32-1 0,-45 0 0,0 0 0,-1-1 0,1 1 0,-1-1 0,1-1 0,-1 1 0,0-1 0,1 0 0,-1 0 0,0 0 0,0-1 0,0 0 0,-1 0 0,1 0 0,-1 0 0,1-1 0,-1 0 0,0 0 0,-1 0 0,1 0 0,-1-1 0,1 1 0,-1-1 0,-1 0 0,1 0 0,-1 0 0,0 0 0,0-1 0,1-5 0,3-15 0,-1 0 0,-1-1 0,-2 1 0,-1-50 0,-1 57 0,0-59 0,1-42 0,-21-181 0,20 300 1,0 0-1,0 0 1,0 0 0,0 0 0,0 0 0,0 0-1,0 0 1,-1 0 0,1 0 0,0 1-1,-1-1 1,1 0 0,0 0 0,-1 0-1,1 0 1,-1 1 0,1-1 0,-1 0-1,0 0 1,1 1 0,-1-1 0,0 0-1,1 1 1,-1-1 0,0 1 0,0-1-1,-1 0 1,1 2-2,0 0 1,0-1-1,0 1 0,0 0 1,0 0-1,0 0 0,0 0 1,1 0-1,-1 0 0,0 0 1,0 0-1,1 0 0,-1 0 1,1 0-1,-1 1 0,1-1 0,-1 0 1,1 0-1,0 1 0,0-1 1,-1 0-1,1 2 0,-5 30 0,1 0 0,2 1 0,1-1 0,5 51 0,-3-67 1,3 24 6,1 0 1,17 61-1,33 80 8,1 0-15,-56-180 1,6 13 0,-2-17 0,1-10 0,-1 1 0,70-198 0,-62 182 0,1 0 0,1 1 0,2 0 0,0 1 0,30-33 0,-43 53 0,1 1 0,0 0 0,0 0 0,0 1 0,0-1 0,0 1 0,1 0 0,0 0 0,-1 0 0,1 1 0,0-1 0,0 1 0,1 0 0,-1 1 0,0 0 0,1-1 0,-1 2 0,11-2 0,-14 2 0,0 1 0,0-1 0,0 0 0,0 1 0,-1-1 0,1 1 0,0-1 0,0 1 0,0 0 0,-1 0 0,1 0 0,0 0 0,-1 0 0,1 0 0,-1 1 0,1-1 0,-1 0 0,0 1 0,0-1 0,1 1 0,-1-1 0,0 1 0,0 0 0,0-1 0,-1 1 0,1 0 0,0 0 0,-1 0 0,1 0 0,0 3 0,1 7 0,0 1 0,-1-1 0,-1 23 0,0-25 0,0 2 0,0 1 0,-1 0 0,-4 16 0,4-24 0,0 0 0,-1 0 0,0 0 0,0 0 0,-1-1 0,1 1 0,-1-1 0,0 1 0,0-1 0,-5 5 0,0 0 0,0-2-1,0 1 1,-1-1 0,0 0 0,0-1-1,0 0 1,-1 0 0,0-1-1,0-1 1,0 1 0,-1-2 0,1 1-1,-1-2 1,0 1 0,0-1 0,0-1-1,0 0 1,-14-1 0,23 0-1,0 0-1,0 0 1,0-1 0,0 1 0,0-1 0,0 0 0,0 1 0,0-1 0,0 0-1,0 0 1,0 0 0,0-1 0,1 1 0,-1 0 0,1-1 0,-1 1 0,1-1-1,-1 1 1,1-1 0,0 0 0,0 1 0,-1-1 0,1 0 0,1 0 0,-1 0-1,0 0 1,0 0 0,1 0 0,-1 0 0,1 0 0,-1-3 0,-1-9-8,0 0-1,1 0 1,1-23 0,0 23 7,0 14 2,0 0 0,0 0 0,0 0 0,0 0 0,0-1 0,1 1 0,-1 0 0,0 0 0,0 0 0,0 0 0,0 0 0,0 0 0,0-1 0,0 1 0,0 0 0,0 0 0,0 0 0,0 0 0,0 0 0,1 0 0,-1 0 0,0 0 0,0 0 0,0-1 0,0 1 0,0 0 0,0 0 0,0 0 0,1 0 0,-1 0 0,0 0 0,0 0 0,0 0 0,0 0 0,0 0 0,1 0 0,-1 0 0,0 0 0,0 0 0,0 0 0,0 0 0,0 0 0,0 0 0,1 0 0,-1 0 0,0 0 0,0 0 0,0 1 0,0-1 0,0 0 0,0 0 0,0 0 0,1 0 0,-1 0 0,0 0 0,8 6 0,9 13 7,-1 0 1,18 28-1,-16-20 5,28 30-1,-27-38-9,0 0 0,2-2 0,0 0 0,1-1 1,0-1-1,1-2 0,1 0 0,0-1 0,1-2 0,0 0 0,0-2 0,1 0 0,0-2 0,1-1 0,-1-1 0,32 0 0,-35-3-3,-12 1 0,1-1 0,0-1 0,0 0-1,0-1 1,18-3 0,-29 3-9,0 0 1,0 1-1,1-1 0,-1 0 1,0 0-1,0 0 0,0 0 0,0 0 1,0 0-1,0 0 0,0-1 1,0 1-1,-1 0 0,1 0 1,0-1-1,-1 1 0,1 0 1,-1-1-1,1 1 0,-1-1 1,0 1-1,0-1 0,0 1 0,1-1 1,-1 1-1,0 0 0,-1-1 1,1-1-1,0 1-26,0-32-904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47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 31454,'0'5'1025,"17"-5"-929,32 0-32,26 0-16,13 0-16,9-7-16,0 0-16,-6 2 0,-13-5 0,-17 0 0,-20 5 0,-16 0-16,-19 0-16,-6 2-48,-28 3-432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10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95 32015,'17'-3'245,"0"0"1,21-8-1,16-4-261,3 0 16,160-32 0,-217 47 0,0 0 0,0 0 0,1 0 0,-1 0 0,0 0 0,0 0 0,0-1 0,1 1 0,-1 0 0,0 0 0,0 0 0,0 0 0,0 0 0,1 0 0,-1 0 0,0 0 0,0 0 0,0 0 0,1 0 0,-1 1 0,0-1 0,0 0 0,0 0 0,1 0 0,-1 0 0,0 0 0,0 0 0,0 0 0,0 0 0,1 0 0,-1 1 0,0-1 0,0 0 0,0 0 0,0 0 0,0 0 0,0 1 0,0-1 0,1 0 0,-1 0 0,0 0 0,0 0 0,0 1 0,0-1 0,0 0 0,0 0 0,0 0 0,0 1 0,0-1 0,0 0 0,0 0 0,0 0 0,0 1 0,0-1 0,0 0 0,0 0 0,0 0 0,0 1 0,0-1 0,-1 0 0,1 0 0,0 0 0,0 0 0,0 1 0,0-1 0,0 0 0,-1 2 0,-1 6 0,-1 0 0,0 0 0,-1-1 0,1 0 0,-1 1 0,-1-1 0,-5 7 0,-45 52 0,26-34 0,-122 141 0,151-173 0,0 0 0,0 0 0,-1 1 0,1-1 0,0 0 0,0 0 0,0 1 0,0-1 0,0 0 0,0 1 0,0-1 0,-1 0 0,1 0 0,0 1 0,0-1 0,0 0 0,0 1 0,0-1 0,0 0 0,1 1 0,-1-1 0,0 0 0,0 1 0,0-1 0,0 0 0,0 1 0,0-1 0,0 0 0,1 0 0,-1 1 0,0-1 0,0 0 0,0 0 0,1 1 0,-1-1 0,0 0 0,0 0 0,1 0 0,-1 1 0,0-1 0,0 0 0,1 0 0,-1 0 0,0 0 0,1 0 0,-1 0 0,0 0 0,1 1 0,-1-1 0,0 0 0,0 0 0,1 0 0,-1 0 0,0 0 0,1 0 0,-1-1 0,0 1 0,1 0 0,-1 0 0,0 0 0,1 0 0,27 0 0,-22 0 0,229 1 0,-233-2 0,1 1 0,-1 1 0,1-1 0,-1 0 0,0 0 0,1 1 0,-1 0 0,1-1 0,-1 1 0,0 0 0,1 0 0,-1 0 0,0 1 0,0-1 0,0 0 0,0 1 0,0-1 0,0 1 0,-1 0 0,1 0 0,0-1 0,-1 1 0,1 0 0,-1 0 0,0 1 0,0-1 0,2 4 0,-1 3 0,0 0 0,0 1 0,-1-1 0,0 0 0,-1 1 0,-1 8 0,1-3 0,-1-6 0,0-1 0,0 0 0,-1 1 0,0-1 0,-1 0 0,0 0 0,0 0 0,-1 0 0,0-1 0,0 0 0,-1 1 0,0-2 0,0 1 0,-1 0 0,0-1 0,0 0 0,0 0 0,-1-1 0,-7 6 0,2-3 0,1-1 0,-1 1 0,0-2 0,-1 0 0,1 0 0,-1-1 0,0-1 0,-1 0 0,1-1 0,-1 0 0,-15 1 0,20-4 0,0 1 0,0-1 0,0-1 0,0 1 0,0-2 0,-14-2 0,20 2 0,1 1 0,-1 0 0,0-1 0,1 0 0,-1 1-1,1-1 1,-1 0 0,1 0 0,0-1 0,0 1 0,0 0 0,0-1 0,0 1-1,1-1 1,-1 0 0,1 1 0,-1-1 0,1 0 0,0 0 0,0 0 0,1 0-1,-2-4 1,0-7-60,1 1 0,0-1-1,1-14 1,0 18-91,0-32-975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11.1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607 89 32223,'-2'-2'2,"-11"-12"84,-1 0 0,-18-13 1,26 24-72,1-1 0,-1 1 1,0 0-1,1 0 0,-1 0 1,-1 1-1,1 0 0,0 0 1,0 0-1,-10 0 0,5 1-14,0 0 0,0 1 0,0 0 0,1 0 0,-1 1 0,0 1 0,0 0 0,1 1 0,-1-1 0,1 2 0,0 0-1,0 0 1,0 1 0,1 0 0,0 0 0,-1 1 0,2 1 0,-1-1 0,-8 10 0,-4 6-1,0 1 0,2 1 0,0 1 0,2 1 0,0 0 0,2 1 0,-12 31 0,6-7 0,3 1 1,2 0 0,-11 64 0,18-65 1,2 0 0,3 0 0,1 1 1,3-1-1,11 83 0,-8-117-2,1 1 0,0-1-1,2 0 1,0-1 0,1 0 0,0 0 0,2 0 0,0-1-1,0 0 1,18 21 0,-12-20 0,0-1-1,1-1 0,0 0 1,1-1-1,1 0 0,0-2 1,36 17-1,-17-13 0,1-1-1,0-2 0,1-2 1,0-2-1,0-1 1,1-2-1,0-2 0,75-4 1,-99 0 0,0 0 0,1-2 0,-1 0 1,-1 0-1,1-2 0,0 0 0,-1 0 1,0-2-1,0 0 0,-1-1 0,0 0 1,0-1-1,-1 0 0,0-1 0,-1-1 1,0 0-1,18-23 0,-12 13 6,-1-2 0,-2 0 0,0-1-1,-2-1 1,0 0 0,-2 0 0,0-1-1,12-52 1,-14 34 3,-2 1-1,-1-1 0,-3 0 1,-4-85-1,-1 105-7,-2-1 1,0 1-1,-2 0 0,0 0 0,-2 1 0,0 0 0,-2 0 1,0 1-1,-2 0 0,0 0 0,-2 2 0,0 0 0,-1 0 1,-1 1-1,-1 1 0,0 1 0,-31-24 0,27 26 0,0 0 0,-1 1 0,-1 2 0,0 0 0,-1 1 0,0 1 0,0 2 0,-1 0 0,0 2 0,-1 0 0,1 2 0,-1 1 0,0 1 0,0 1 0,0 2 0,-40 4 0,50-2 0,0 1 0,0 0 0,0 2 0,0-1 0,1 2-1,0 0 1,0 1 0,1 0 0,0 1 0,-16 13 0,8-3-46,2 1 0,0 0 0,2 2 0,0 0 0,-18 30 0,-36 72-814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5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0 727 32095,'0'0'68,"2"26"118,0-1-1,8 28 0,-4-33-185,-4-11 0,0-1 0,0 0 0,1 0 0,0 0 0,0 0 0,1 0 0,0-1 0,1 1 0,0-1 0,8 10 0,-12-17 0,0 0 0,0 1 0,0-1 0,0 0 0,0 0 1,0 0-1,0-1 0,0 1 0,0 0 0,-1 0 0,1 0 0,0-1 0,0 1 0,0 0 0,0-1 1,-1 1-1,1-1 0,0 1 0,0-1 0,-1 1 0,1-1 0,0 0 0,-1 1 0,1-1 0,0 0 0,-1 0 1,1 0-1,8-11 3,-2 0-1,1-1 1,-1 1 0,9-27 0,18-61-5,-30 86 3,29-117-1,21-169 0,-27 135 0,-26 161 0,1-11 0,0 0 0,2 1 0,0-1 0,0 0 0,12-24 0,-15 38 0,-1 0 0,1-1-1,-1 1 1,1 0 0,0 0 0,-1 0 0,1 0-1,0 0 1,0 0 0,0 0 0,-1 0 0,1 0-1,0 0 1,1 0 0,-1 1 0,0-1 0,0 0-1,0 1 1,0-1 0,0 1 0,1-1-1,-1 1 1,0-1 0,0 1 0,1 0 0,-1 0-1,0 0 1,1 0 0,-1 0 0,0 0 0,1 0-1,-1 0 1,0 0 0,0 0 0,1 1 0,-1-1-1,0 1 1,3 0 0,-1 1-1,-1 1 1,1-1-1,0 1 1,-1-1-1,1 1 0,-1 0 1,0 0-1,0 0 0,0 0 1,0 0-1,-1 0 1,2 4-1,7 25 1,-1 0 0,-2 0 0,5 51 0,-7-47 0,-4-30 3,-7-19 10,5 11-13,0-1 0,0 1 0,-1 0 0,1 0 0,0 0 0,-1 0 0,0 0 0,1 0 0,-1 0 0,-3-2 0,-2-2-1,-1 0 0,0 0 0,-1 1-1,0 0 1,1 1 0,-18-7 0,23 10 1,-1 0-1,0 0 1,0 0-1,0 0 1,0 0 0,1 1-1,-1 0 1,0 0 0,0 0-1,0 0 1,0 1-1,0-1 1,0 1 0,0 0-1,1 0 1,-1 1 0,0-1-1,1 1 1,-1-1-1,-4 4 1,3 0 0,0 0 0,0 1 0,0 0 0,0 0 0,1 0 0,0 0 0,0 1 0,1-1 0,0 1 0,0 0 0,-2 9 0,-2 5 0,2 0 0,-5 37 0,5 88 0,5-119 0,1-9 0,0-1 1,1 1-1,1 0 1,0 0-1,2-1 0,0 0 1,1 1-1,1-2 0,0 1 1,1-1-1,16 23 1,-18-29-1,2 0 1,-1-1-1,1 0 0,1 0 1,0 0-1,0-2 1,0 1-1,1-1 1,0 0-1,1-1 1,0 0-1,-1-1 1,2 0-1,-1-1 0,1 0 1,-1 0-1,1-2 1,13 3-1,-10-4 1,1 1-1,-1-2 0,1 0 1,0-1-1,-1-1 1,1 0-1,16-5 0,-24 5 0,0-2 0,1 1 0,-1-1 0,-1 0 0,1 0 0,0-1 0,-1 0 0,0-1 0,0 0 0,-1 0 0,0 0 0,0-1 0,0 0 0,5-7 0,-4 2 0,0-1 0,-1 1 0,0-1 0,-1 0 0,-1 0 0,0-1 0,0 1 0,2-28 0,-3 10 0,-2-1 0,-5-58 0,3 83 0,0-1 0,0 1 0,-1 0 0,-4-11 0,6 16 0,-1 1 0,1-1 0,-1 1 0,0-1 0,1 1 0,-1-1 0,0 1 0,0 0 0,0-1 0,0 1 0,0 0 0,0 0 0,0 0 0,-1 0 0,1 0 0,0 0 0,-1 0 0,1 0 0,-1 1 0,1-1 0,0 0 0,-1 1 0,0-1 0,1 1 0,-3-1 0,3 2 0,0-1 0,0 1 0,0-1 0,0 1 0,1 0 0,-1-1 0,0 1 0,1 0 0,-1 0 0,0 0 0,1-1 0,-1 1 0,1 0 0,-1 0 0,1 0 0,0 0 0,-1 0 0,1 0 0,0 0 0,0 0 0,0 0 0,0 0 0,0 0 0,-1 0 0,2 0 0,-1 0 0,0 1 0,0 40 0,0-32 0,0-2 0,0 26 0,1 1 0,9 56 0,-8-80 0,1 0 0,0 0 0,1 0 0,0-1 0,0 0 0,1 1 0,1-2 0,0 1 0,0-1 0,1 0 0,0 0 0,11 11 0,-14-16 0,1-1 0,-1 0 0,1 0 0,0 0 0,0 0 0,0-1 0,0 1 0,0-1 0,0-1 0,1 1 0,10 1 0,1-1 0,1-1 0,23-2 0,-36 1 0,0 0 0,-1-1-1,1 1 1,0-1 0,-1-1 0,1 1 0,-1-1-1,1 1 1,-1-1 0,0-1 0,0 1 0,0 0 0,0-1-1,6-5 1,-5 2 1,0 1 0,0-1 0,0-1-1,0 1 1,-1-1 0,0 0 0,-1 0 0,4-8 0,0-6 3,0 0 1,-2-1-1,-1 1 1,0-1-1,0-33 1,-3-130-5,-7 234 0,6 885 0,-2-853 0,2-142 0,-1-98 0,27-218 0,-20 337 0,22-128 0,-22 140 0,1-1 0,2 2 0,20-45 0,-26 65 0,1 1 0,0 0 0,0 0 0,0 0 0,0 1 0,1-1 0,0 1 0,0 0 0,1 1 0,-1-1 0,1 1 0,0 0 0,0 0 0,7-2 0,-10 5 0,0-1 0,0 1 0,0 1 0,1-1 0,-1 0 0,0 1 0,0 0 0,1 0 0,-1 0 0,0 0 0,0 0 0,1 0 0,-1 1 0,0 0 0,0 0 0,0 0 0,0 0 0,0 0 0,0 0 0,0 1 0,0 0 0,0-1 0,0 1 0,-1 0 0,1 0 0,-1 1 0,0-1 0,1 0 0,-1 1 0,3 5 0,2 3 0,0 1 0,-1 0 0,0 0 0,-1 1 0,-1-1 0,0 1 0,0 0 0,-2 0 0,1 1 0,-2-1 0,0 0 0,0 1 0,-3 22 0,1-28 0,-1 1 0,0 0 0,-1-1 0,0 0 0,0 1 0,0-1 0,-1-1 0,-1 1 0,1-1 0,-1 1 0,-1-1 0,1 0 0,-1-1 0,0 0 0,-1 0 0,1 0 0,-12 7 0,2-1 0,-1-1-1,0-1 0,-1 0 0,-1-1 0,1-1 0,-31 8 1,46-15-5,3-1 4,-1 0 0,1 0 0,0 0 0,-1 0 0,1 0 0,-1 0 0,1 0 0,-1 0 1,1 1-1,0-1 0,-1 0 0,1 0 0,-1 0 0,1 1 0,0-1 0,-1 0 0,1 1 0,0-1 1,-1 0-1,1 1 0,0-1 0,0 0 0,-1 1 0,1-1 0,0 0 0,0 1 0,12 0-15,5 0 17,0-2-1,0 0 0,0-1 0,-1 0 1,1-1-1,0-1 0,-1-1 1,25-11-1,-25 9 1,0-2 0,0 0 0,-1 0 0,0-2 1,24-21-1,-32 24 0,0 0 0,0 0 0,-1-1 1,0 1-1,0-1 0,-1-1 0,0 1 0,-1-1 1,0 0-1,-1 0 0,4-13 0,0-25 5,-2 1-1,-2-1 0,-2 0 1,-6-60-1,0 67-5,-1 0 0,-2 0 0,-15-44 0,19 79 0,1 9 0,-1 17 0,-1 201 0,6-131 0,0-27 0,2 0 0,3 0 0,25 109 0,-30-169 0,0 0 0,0-1 0,0 1 0,0-1 0,0 1 0,0 0 0,0-1 0,1 0 0,2 4 0,-3-5 0,0-1 0,0 1 0,-1-1 0,1 1 0,0-1 0,0 1 0,0-1 0,-1 0 0,1 1 0,0-1 0,0 0 0,0 0 0,0 0 0,0 0 0,0 0 0,0 0 0,-1 0 0,1 0 0,0 0 0,0 0 0,0 0 0,0 0 0,0-1 0,0 1 0,-1 0 0,1-1 0,0 1 0,0-1 0,-1 1 0,1-1 0,0 1 0,0-1 0,0-1 0,8-6 0,-2 0 0,1 0 0,-1-1 0,0-1 0,9-16 0,-7 12 0,16-29 0,24-58 0,-34 66 0,1 1 0,2 1 0,34-48 0,-50 78 0,-2 3 0,0-1 0,1 0 0,-1 1 0,0-1 0,1 0 0,-1 1 0,1-1 0,-1 1 0,1-1 0,-1 1 0,1-1 0,-1 1 0,1-1 0,0 1 0,-1-1 0,1 1 0,0 0 0,-1-1 0,1 1 0,0 0 0,-1-1 0,2 1 0,-1 8 0,-1 298 0,0-297 0,0 0 0,0 0 0,1 0 0,1 0 0,0 0 0,0-1 0,0 1 0,6 12 0,-6-17 0,0-1 0,0 0 0,0 0 0,1 1 0,-1-1 0,1-1 0,0 1 0,0 0 0,0-1 0,0 1 0,0-1 0,0 0 0,1 0 0,-1 0 0,1 0 0,-1-1 0,1 0 0,0 1 0,-1-1 0,1-1 0,0 1 0,4 0 0,1 0 0,1 0 0,-1-1 0,1 0 0,-1 0 0,0-1 0,14-3 0,-17 2 0,-1 1 0,0-1 0,0-1 0,0 1 0,0-1 0,0 1 0,-1-2 0,1 1 0,-1 0 0,0-1 0,0 0 0,5-6 0,1-2 0,-2-1 0,0 0 0,0 0 0,-1-1 0,-1 0 0,0 0 0,-1-1 0,0 0 0,-1 0 0,3-24 0,-3-4 0,-1-1 0,-4-64 0,-6 45 0,6 59 0,0 0 0,-1 0-1,1 0 1,-1 0-1,1 0 1,-1 1-1,0-1 1,-1 0-1,1 1 1,0 0 0,-1-1-1,-5-4 1,7 7-1,0 0 0,0 1 1,1-1-1,-1 0 1,0 1-1,0-1 0,0 1 1,0-1-1,0 0 0,0 1 1,0 0-1,0-1 0,0 1 1,0 0-1,0 0 1,0-1-1,0 1 0,0 0 1,0 0-1,0 0 0,0 0 1,-1 0-1,1 0 1,0 1-1,0-1 0,0 0 1,0 1-1,0-1 0,0 0 1,0 1-1,0-1 1,0 1-1,1 0 0,-1-1 1,0 1-1,0 0 0,0-1 1,0 1-1,1 0 1,-1 0-1,0 0 0,1-1 1,-1 1-1,1 0 0,-1 1 1,-2 4 0,0 0 1,0 0-1,1 1 0,0-1 1,-1 11-1,-3 14 0,2 1 0,2 0 0,1 0 0,1 0 0,7 45 0,-5-64 0,1-1 0,0 1 0,1-1 0,0 0 0,1-1 0,0 1 0,8 11 0,-10-18 0,-1-1 0,1 0 0,0 1 0,1-1 0,-1-1 0,1 1 0,-1 0 0,1-1 0,0 0 0,0 0 0,1 0 0,-1 0 0,1-1 0,-1 0 0,1 0 0,0 0 0,0 0 0,0-1 0,0 0 0,6 1 0,-5-1 0,0-1 0,0 0 0,0 0 0,0-1 0,0 0 1,0 0-1,11-3 0,-14 3 1,-1-1 1,1 1-1,0-1 1,-1 0-1,1 0 1,-1 0-1,1 0 1,-1 0-1,0-1 1,0 1 0,0-1-1,0 1 1,0-1-1,-1 0 1,1 0-1,1-5 1,4-12-2,-1-1 0,-1 0 0,-1-1 0,-1 1 0,-1 0 0,0-33 0,-2 26-6,2 1-1,1 0 0,7-33 0,-9 55 7,1 0 0,0 0 0,0 0 0,0 0 0,0 0 0,1 0 0,0 1 0,0-1 0,0 1 0,0 0 0,1 0 0,7-7 0,-7 9 0,-1 0 0,0 0 0,1 0 0,-1 0 0,1 1 0,0-1 0,-1 1 0,1 0 0,0 0 0,0 0 0,0 1 0,0-1 0,0 1 0,0 0 0,0 0 0,0 1 0,-1-1 0,6 2 0,-7-2 0,0 1 0,1 0 0,-1 0 0,0 1 0,1-1 0,-1 0 0,0 1 0,0-1 0,0 1 0,0 0 0,-1-1 0,1 1 0,0 0 0,-1 0 0,1 0 0,-1 0 0,0 1 0,1-1 0,1 5 0,14 50 0,-15-46 0,4 19 0,1 32 0,-6-45 1,0 0-1,2-1 1,-1 1 0,2-1-1,0 1 1,2-1 0,11 26-1,-15-38 2,0-1 0,0 0-1,0 0 1,1 0-1,0 0 1,-1 0-1,1 0 1,0-1 0,0 1-1,0-1 1,1 0-1,-1 0 1,1 0 0,-1 0-1,1-1 1,-1 1-1,6 0 1,2 0-2,1 0-1,-1-2 1,0 1-1,20-3 1,-29 2 0,0 0 0,0-1 0,0 0 0,0 1 0,0-1 0,0 0 0,0 0 0,0 0 0,0 0 0,0 0 0,0 0 0,-1-1 0,1 1 0,-1-1 0,1 1 0,-1-1 0,1 0 0,-1 1 0,0-1 0,0 0 0,0 0 0,0 0 0,0 0 0,0 0 0,-1 0 0,1 0 0,0 0 0,-1 0 0,1-3 0,1-8-1,0-1 1,-1 1-1,-1-20 0,0 23-1,0 9-1,0 0 1,-1 0-1,1 0 0,0 1 1,-1-1-1,1 0 1,0 0-1,-1 0 1,1 0-1,-1 1 1,1-1-1,-1 0 0,0 0 1,1 1-1,-1-1 1,0 0-1,1 1 1,-1-1-1,0 1 1,0-1-1,0 1 0,1-1 1,-1 1-1,0 0 1,0-1-1,0 1 1,0 0-1,0 0 1,0-1-1,0 1 0,0 0 1,-1 0-1,-42 0-254,28 1 54,-20-1-496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57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49 19209,'-8'-24'8731,"-2"9"-4680,9 13-4012,-1 1 1,-1 0-1,1 0 0,0 0 1,0 0-1,0 1 1,0-1-1,-1 1 0,1-1 1,0 1-1,0 0 1,-1 0-1,1 0 1,0 0-1,-1 0 0,1 0 1,-4 2-1,-1-1-39,0 1 1,1 0-1,-1 1 0,0 0 0,1 0 0,0 0 0,-1 1 1,1 0-1,1 0 0,-1 1 0,1-1 0,0 1 1,0 0-1,0 1 0,0-1 0,-4 9 0,2-4 0,0 0 0,1 1 0,0 0 0,1 0 0,0 0 0,1 1 0,0 0 0,-4 23 0,7-26 0,0 0 0,0 0 0,1 0 0,0 0 0,1 0 0,2 12 0,-3-19 0,1 1 0,0-1 0,0 1 0,0-1 0,0 1 0,0-1 0,1 0 0,-1 0 0,1 1 0,0-1 0,-1 0 0,1 0 0,0-1 0,0 1 0,0 0 0,0-1 0,0 1 0,1-1 0,-1 0 0,0 1 0,1-1 0,-1 0 0,1 0 0,4 0 0,1 1 2,-1 0-1,1-1 1,-1 0-1,1-1 1,0 0-1,0 0 1,-1 0-1,1-1 1,-1 0 0,1-1-1,0 0 1,-1 0-1,0 0 1,7-4-1,-8 3 1,0-1 1,-1 1-1,1-1 0,-1 0 0,0-1 0,-1 1 0,1-1 0,-1 0 0,0 0 0,0-1 0,0 1 0,-1-1 0,1 1 0,-2-1 1,1 0-1,3-11 0,-4 9-2,1 0 1,-1-1-1,-1 0 0,0 1 1,0-1-1,0 0 1,-1 0-1,-1 0 1,1 1-1,-2-1 1,1 0-1,-4-10 0,4 14 0,-1 0 0,0 1 0,0-1 0,-1 1 0,1 0 0,-1 0 0,0 0 0,0 0 0,0 0 0,0 1 0,-1 0 0,1-1 0,-1 1 0,0 0 0,0 1 0,0-1 0,0 1 0,-1-1 0,1 1 0,-1 1 0,1-1 0,-9-1 0,7 1-2,0 1 1,1 0-1,-1 1 1,0 0-1,0 0 1,-7 0-1,11 1-2,0-1 0,1 0 0,-1 1 0,1-1-1,-1 1 1,0-1 0,1 1 0,-1 0 0,1 0 0,0-1 0,-1 1-1,1 0 1,0 0 0,-1 1 0,1-1 0,0 0 0,0 0 0,0 1-1,0-1 1,0 0 0,0 1 0,0-1 0,1 1 0,-1-1 0,1 1-1,-1 1 1,-4 40-708,4 10-1847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58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10 748 31662,'-1'1'39,"1"0"0,-1 0 0,0 0 0,0 0-1,0 0 1,1 0 0,-1 0 0,0 0-1,1 0 1,-1 0 0,1 0 0,0 0-1,-1 0 1,1 0 0,0 1 0,-1-1-1,1 0 1,0 0 0,0 0 0,0 1-1,0-1 1,0 0 0,0 0 0,1 2-1,2 35-49,-2-35 15,0 0-1,0 0 0,0-1 0,1 1 1,-1 0-1,1-1 0,0 1 0,-1-1 1,1 0-1,0 0 0,0 1 0,1-1 1,-1 0-1,0-1 0,1 1 0,-1 0 1,1-1-1,0 1 0,-1-1 1,1 0-1,0 0 0,4 1 0,0 0 2,0-1-1,1 1 1,-1-2-1,1 1 0,-1-1 1,1 0-1,-1 0 1,9-3-1,-11 2-2,-1-1-1,0 1 1,0-1-1,0 0 1,0-1-1,0 1 1,0-1-1,0 0 1,-1 0-1,1 0 1,-1 0 0,0-1-1,0 1 1,0-1-1,-1 0 1,1 1-1,-1-1 1,0-1-1,2-3 1,3-8-2,-1 0 0,0 0 1,7-32-1,-4-18 0,-3 0 0,-3-1 0,-5-69 0,0 64 0,-2-3 0,-24-130 0,21 186 0,7 19 0,0 0 0,0 0 0,-1 0 0,1 0 0,0-1 0,0 1 0,0 0 0,-1 0 0,1 0 0,0 0 0,0 0 0,-1 0 0,1 0 0,0 0 0,0 0 0,-1 0 0,1 0 0,0 0 0,0 0 0,0 0 0,-1 0 0,1 0 0,0 1 0,0-1 0,-1 0 0,1 0 0,0 0 0,0 0 0,0 0 0,0 0 0,-1 1 0,1-1 0,0 0 0,0 0 0,0 0 0,0 0 0,-1 1 0,1-1 0,0 0 0,-2 4 0,0 0 0,0-1 0,1 1 0,-1 0 0,1 0 0,0 0 0,-1 6 0,-8 72 0,3 166 0,7-195 0,1-11 0,1 0 0,14 69 0,-11-89 0,1 0 0,0 0 0,2 0 0,0-1 0,2 0 0,17 29 0,-21-42 0,-1 0 0,1-1 0,0 0 0,0 0 0,1 0 0,0-1 0,0 0 0,1 0 0,0-1 0,0 0 0,0 0 0,0-1 0,1 0 0,-1-1 0,1 0 0,0 0 0,0-1 0,0 0 0,1 0 0,-1-1 0,0 0 0,1-1 0,-1 0 0,0-1 0,1 0 0,15-3 0,-18 1 0,-1 0 0,1 0 0,-1-1 0,0 0 0,1 0 0,-2 0 0,1-1 0,0 0 0,-1 0 0,0 0 0,0-1 0,4-7 0,3-3 0,-2 0 0,0-1 0,11-27 0,-15 27 0,0 1 0,-1-2 0,-1 1 0,-1 0 0,2-24 0,-4-88 0,-1 126 0,0-5 0,0 1 0,-1-1 0,0 1 0,-1 0 0,0 0 0,0 0 0,0 0 0,-1 0 0,-6-13 0,7 18 0,0-1 0,1 1 0,-1 0 0,0 0 0,0 0 0,0 0 0,0 0 0,0 0 0,-1 0 0,1 1 0,0-1 0,-1 1 0,1 0 0,-1-1 0,0 1 0,1 0 0,-1 1 0,0-1 0,0 0 0,1 1 0,-1 0 0,0 0 0,0-1 0,0 2 0,0-1 0,0 0 0,1 0 0,-1 1 0,-3 1 0,4-1 0,-1 0 0,0 0 0,1 0 0,-1 1 0,1-1 0,0 1 0,0 0 0,-1-1 0,1 1 0,0 0 0,0 1 0,1-1 0,-1 0 0,0 0 0,1 1 0,-1-1 0,1 1 0,0-1 0,0 1 0,-1 4 0,-2 6 0,0 1 0,-3 25 0,7-34 0,-5 49 0,3 93 0,3-135-2,0-1 1,0 1-1,1 0 1,1-1-1,0 1 0,0-1 1,2 0-1,-1 0 1,10 16-1,-11-21 1,0-1 0,1 0 1,0 0-1,0 0 0,0 0 0,0-1 0,1 0 1,-1 0-1,1 0 0,0 0 0,1-1 0,-1 0 1,1 0-1,-1 0 0,1-1 0,0 1 0,0-1 1,0-1-1,10 2 0,-6-1 1,1-2 0,-1 1 0,1-1 0,14-3 0,-21 3 2,-1-1-1,1 0 1,-1 0 0,0 0-1,1 0 1,-1-1-1,0 1 1,0-1-1,0 0 1,0 0-1,0 0 1,0 0-1,0-1 1,-1 1 0,1-1-1,3-4 1,3-11-6,1 0 1,-2-1 0,0-1 0,-2 1-1,0-1 1,-1 0 0,3-24-1,10-39 4,-14 71 0,0 0 0,1 0 0,0 1 0,0 0 0,1 0 0,11-14 0,-16 22 0,1 0 0,0 1 0,0 0 0,0-1 0,0 1 0,1 0 0,-1 0 0,0 0 0,1 0 0,0 1 0,-1-1 0,1 1 0,0-1 0,0 1 0,0 0 0,0 0 0,0 0 0,0 1 0,0-1 0,0 1 0,0-1 0,0 1 0,0 0 0,0 1 0,1-1 0,-1 0 0,0 1 0,0-1 0,0 1 0,0 0 0,5 3 0,-4-2 0,-1 0 0,0 1 0,1-1 0,-1 1 0,0 0 0,-1 0 0,1 0 0,0 0 0,-1 0 0,0 1 0,1-1 0,-1 1 0,-1-1 0,3 5 0,1 6 0,0 0 0,4 22 0,-5-12 0,-1 2 0,-1-1 0,-3 43 0,1-62 0,0-1 0,-1 0 0,0 1 0,0-1 0,-1 0 0,1 0 0,-1 0 0,0 0 0,0 0 0,-1 0 0,-3 5 0,-2 1 0,-1-1 0,-20 19 0,-3 4 0,71-79 0,-1-2 0,31-55 0,-47 68 0,-3-2 0,-1 0 0,-2-1 0,13-43 0,-22 50 0,-7 31 0,0-1 0,0 1 0,0-1 0,0 1 0,0 0 0,0-1 0,0 1 0,1-1 0,-1 1 0,0 0 0,0-1 0,0 1 0,-1-1 0,1 1 0,0-1 0,0 1 0,0 0 0,0-1 0,0 1 0,0 0 0,-1-1 0,1 1 0,0-1 0,0 1 0,0 0 0,-1-1 0,1 1 0,0 0 0,-1 0 0,1-1 0,-2 0 0,0 1 0,0 0 0,0-1 0,0 1 0,0 0 0,0 0 0,0 0 0,0 1 0,1-1 0,-1 0 0,0 1 0,0-1 0,0 1 0,0 0 0,0-1 0,1 1 0,-1 0 0,0 0 0,1 0 0,-1 0 0,1 1 0,-1-1 0,1 0 0,-1 1 0,0 0 0,-3 4 0,0-1 0,0 1 0,0 0 0,1 0 0,-5 11 0,0 4 0,2 1 0,0 0 0,1 1 0,2-1 0,0 1 0,2 0 0,0 0 0,2 0 0,0 0 0,5 29 0,-5-47 0,1 0 0,0 0 0,0 0 0,1 0 0,0 0-1,0 0 1,0 0 0,0-1 0,1 1 0,-1-1 0,1 0 0,0 0 0,1 0 0,-1 0 0,1 0-1,0-1 1,0 1 0,0-1 0,0 0 0,0 0 0,1-1 0,-1 1 0,10 2 0,-2 0 3,0-2 0,1 0 0,0-1 1,0 0-1,0 0 0,0-2 0,0 0 0,18-2 1,-23 1-4,0 0 0,0-1 1,-1 0-1,1-1 0,-1 1 0,1-1 1,-1-1-1,0 0 0,0 0 0,0 0 1,-1-1-1,0 0 0,0 0 1,0 0-1,0-1 0,-1 0 0,0 0 1,0 0-1,0-1 0,5-12 0,-2 4 0,0-1 0,-1-1 0,-1 1 0,-1-1 0,0-1 0,-1 1 0,-1 0 0,1-26 0,0-26 0,-3 0 0,-12-111 0,10 172 0,1 0 0,-1 0 0,-1 0 0,0 0 0,0-1 0,0 2 0,-1-1 0,0 0 0,-9-14 0,6 48 0,-2 386 0,10-387 0,1 1 0,2-1 0,0 0 0,13 33 0,3 18-5,-17-51-334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59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0 128 32415,'39'-13'160,"13"1"-48,12 4-80,0-2-32,5-4 16,-11-1-16,-11 2 0,-14-2 0,-19 10 0,-11-5-16,-3 3-128,-25 2-1057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1:59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32271,'69'0'64,"28"0"48,16 0-48,9 0-64,0 0-32,-9 0-736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06:26.6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751 146 30974,'-7'-8'120,"-2"1"0,1 0 0,-1 0-1,0 1 1,0 0 0,-1 0 0,0 1 0,0 0-1,0 1 1,0 0 0,-18-4 0,1 4-93,1 0 1,-1 2-1,-44 1 1,56 1-24,0 2 0,-1-1 1,1 2-1,0 0 1,0 1-1,1 0 0,-1 1 1,1 1-1,0 0 1,-21 13-1,18-7-1,1 0-1,0 1 1,1 1-1,0 0 1,1 1 0,0 0-1,-13 22 1,7-5-1,1 0 0,2 2 0,1 0 0,2 1 0,1 0 0,2 1 0,1 0 1,-6 50-1,9-38 0,1 0 1,3 0 0,2 0 0,2 0 0,13 90 0,-10-120-2,0-1 0,0 0 1,2-1-1,0 1 0,1-1 0,1 0 1,0-1-1,1 0 0,1 0 1,1-1-1,-1 0 0,2-1 0,0 0 1,1-1-1,0 0 0,1-1 0,0-1 1,0 0-1,23 11 0,-17-12 3,1 0-1,0-2 0,1 0 0,-1-1 0,34 4 1,-14-6 6,0-1 1,44-3-1,-69-1-8,0 0 0,0-1-1,1-1 1,-2 0 0,1-2 0,0 1-1,-1-2 1,0 0 0,0-1 0,-1 0 0,1-2-1,-2 1 1,1-2 0,-1 0 0,-1 0-1,0-1 1,13-15 0,-6 4-2,-2 0 0,-1-1 0,-1-1 0,0 0 0,-2-1 0,-1-1 0,-1 0 0,-2 0 0,0-1 0,5-29 0,-4-1 0,-2 0 0,-2-1 0,-4-109 0,-4 138 0,0 0 0,-2 1 0,-1 0 0,-1 0 0,-1 0 0,-2 0 0,-1 1 0,-1 1 0,-1 0 0,-1 0 0,-1 2 0,-2-1 0,0 2 0,-2 0 0,0 1 0,-38-35 0,43 47-4,-1 0 0,0 1-1,-1 1 1,0 0 0,0 1 0,-1 0-1,0 1 1,0 1 0,0 1 0,-1 0 0,1 1-1,-1 1 1,0 0 0,0 2 0,0-1 0,0 2-1,0 1 1,1 0 0,-1 1 0,0 0-1,1 2 1,0 0 0,0 0 0,0 2 0,1 0-1,0 1 1,0 0 0,1 1 0,0 1-1,-21 18 1,19-11-112,-1 0 0,2 2 0,-17 23 0,-32 68-1226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01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354 687 32543,'0'-16'13,"0"0"0,-1 1-1,-1-1 1,0 0 0,-1 0 0,-1 1 0,0-1-1,-1 1 1,-1 0 0,0 1 0,-1-1 0,-1 1-1,0 1 1,-17-22 0,22 32-13,0-1 0,-1 1 0,1 0 0,-1 0 0,0 0 0,0 0 0,0 0 0,-1 1 0,1 0 0,0 0 0,-1 0 0,0 1 0,1-1 0,-1 1 0,0 0 0,0 0 0,1 1 0,-1 0 0,0-1 0,0 2 0,0-1 0,0 0 0,0 1 0,-6 2 0,4-1 0,-1 0 0,1 1 0,0 0 0,0 1 0,0 0 0,1 0 0,-1 0 0,1 0 0,0 1 0,0 0 0,0 1 0,1-1 0,0 1 0,-6 8 0,3 1 0,0 0 0,1 0 0,0 1 0,2 0 0,0 1 0,0-1 0,2 1 0,0 0 0,1 0 0,0 0 0,2 0 0,0 0 0,3 24 0,-3-34 0,1 0 0,0 0 0,0-1 0,1 1 0,0-1 0,0 1 0,0-1 0,1 1 0,0-1 0,0 0 0,1 0 0,0-1 0,0 1 0,0-1 0,1 0 0,-1 0 0,1 0 0,0 0 0,1-1 0,7 5 0,-4-4 0,0 0 0,1-1 0,-1-1 0,1 1 0,0-1 0,-1-1 0,2 0 0,-1 0 0,0-1 0,0-1 0,0 1 0,0-2 0,14-1 0,-20 1 1,0 0 0,-1 0 1,1 0-1,0-1 0,-1 1 0,1-1 1,-1 0-1,1 0 0,-1-1 0,0 1 1,0-1-1,0 1 0,0-1 0,0 0 1,-1 0-1,1 0 0,-1-1 0,0 1 1,0 0-1,0-1 0,0 0 0,-1 1 1,2-7-1,4-9-1,-2 0 1,0-1 0,2-25-1,-7 44 0,6-34-2,2-22-11,3-90 1,-11 190 10,-1-6 1,1-1 0,2 1 0,12 63 1,-12-90 0,1 1 0,0-1 0,1 0 0,0 0 0,1 0 0,0-1 0,0 0 0,1 0 0,0 0 0,1 0 0,-1-1 0,2 0 0,-1-1 0,1 1 0,1-2 0,-1 1 0,17 9 0,-18-13 0,0 0 0,1 0 0,-1-1 0,1 1 0,-1-2 0,1 1 0,0-1 0,0 0 0,0-1 0,8 0 0,-14 0 0,0-1 0,0 1 0,-1-1 0,1 1 0,0-1 0,-1 1 0,1-1 0,0 0 0,-1 0 0,1 0 0,-1 0 0,1 0 0,-1 0 0,0 0 0,1 0 0,-1-1 0,0 1 0,0 0 0,0-1 0,0 1 0,0-1 0,0 1 0,0-1 0,-1 0 0,1 1 0,-1-1 0,1 0 0,-1 1 0,1-1 0,-1-2 0,3-10 0,-1 1 0,-1-1 0,0-14 0,-1 13 0,8-522 2,-9 454 1,-3 64 21,4 19-24,0 0 0,-1 0 0,1 0 0,0 0 0,0-1 0,-1 1 0,1 0 0,0 0 0,-1 0 0,1 0 0,0 0 0,-1 0 0,1 0 0,0 0 0,0 0 0,-1 0 0,1 0 0,0 0 0,-1 0 0,1 0 0,0 0 0,-1 0 0,1 1 0,0-1 0,0 0 0,-1 0 0,1 0 0,0 0 0,0 1 0,-1-1 0,1 0 0,-1 1 0,-1 1-3,0 0 1,0 0 0,0 1-1,0-1 1,1 1 0,-1 0-1,1-1 1,-1 1 0,-1 5-1,-2 11 2,1 1-1,0 0 1,-1 39-1,6 68 3,0-77-1,0-23 0,1-1 0,1 0 0,1 1 0,12 40 0,-12-55 0,0 1 0,1-1 0,1 0 0,0 0 0,0-1 0,1 0 0,1 0 0,0-1 0,0 0 0,1 0 0,13 11 0,-17-17 0,1-1 1,0 1-1,0-1 0,0 0 1,0-1-1,1 1 0,-1-1 1,1-1-1,0 1 0,-1-1 1,1 0-1,0 0 0,0-1 1,-1 0-1,14-2 0,-18 2 1,1-1 0,-1 1 1,0-1-1,1 0 0,-1 0 0,0 0 0,1 0 0,-1 0 0,0-1 0,0 1 0,0-1 0,0 1 0,-1-1 0,1 0 0,0 0 0,-1 0 1,1 0-1,-1 0 0,1 0 0,-1 0 0,0 0 0,0 0 0,0-1 0,0 1 0,0 0 0,0-5 0,3-9-2,-1 0 0,3-32 0,-5 41 2,4-337-1,-7 205 0,0 66 0,2 73 0,0 0 0,0 0 0,0 0 0,-1 1 0,1-1 0,0 0 0,0 0 0,0 0 0,0 0 0,-1 1 0,1-1 0,0 0 0,0 0 0,0 0 0,-1 0 0,1 0 0,0 0 0,0 1 0,-1-1 0,1 0 0,0 0 0,0 0 0,-1 0 0,1 0 0,0 0 0,0 0 0,-1 0 0,1 0 0,0 0 0,0 0 0,-1 0 0,1-1 0,0 1 0,0 0 0,-1 0 0,1 0 0,0 0 0,0 0 0,0 0 0,-1 0 0,1-1 0,0 1 0,0 0 0,0 0 0,-1 0 0,1-1 0,0 1 0,0 0 0,0 0 0,0 0 0,0-1 0,0 1 0,0 0 0,-1 0 0,1-1 0,0 1 0,0 0 0,0 0 0,0-1 0,0 1 0,0 0 0,0 0 0,0-1 0,0 1 0,0 0 0,0-1 0,-12 23 0,4 6 0,1 0 0,2 1 0,-4 57 0,8 96 0,2-168 0,-1 0 0,1 1 0,1-1 0,0 1 0,1-1 0,1 0 0,0 0 0,1 0 0,0-1 0,1 0 0,0 0 0,16 22 0,-17-27 0,1-1 0,0 0 0,0 0 0,1-1 0,0 0 0,0 0 0,1-1 0,0 1 0,0-2 0,0 1 0,0-1 0,0 0 0,1-1 0,0 0 0,0 0 0,0-1 0,0 0 0,0-1 0,14 1 0,-9-1 0,0-1 0,0 0 0,0-1 0,-1 0 0,23-6 0,-31 5 0,-1 1 0,0-1 0,0-1 0,0 1 0,0 0 0,0-1 0,0 0 0,0 0 0,-1 0 0,0 0 0,1-1 0,-1 1 0,0-1 0,-1 0 0,1 0 0,-1 0 0,0 0 0,0 0 0,0 0 0,2-7 0,1-6 0,-2-2 0,1 1 0,-2 0 0,0-1 0,-2 1 0,0 0 0,-1-1 0,0 1 0,-2-1 0,0 1 0,-9-27 0,7 31 0,0 1 0,-1 0 0,0 0 0,-1 1 0,-13-18 0,17 25 0,-1 1 0,1 0 0,-1 0 0,0 0 0,0 0 0,0 1 0,0-1 0,-1 1 0,1 0 0,-1 0 0,0 1 0,0 0 0,0-1 0,0 2 0,0-1 0,-1 0 0,-4 0 0,7 2 0,1 0 0,-1 0 0,1 0 0,-1 1 0,1-1 0,-1 0 0,1 1 0,0 0 0,-1-1 0,1 1 0,0 0 0,0 0 0,-1 1 0,1-1 0,0 0 0,0 1 0,0-1 0,1 1 0,-1 0 0,0-1 0,1 1 0,-1 0 0,1 0 0,-1 0 0,1 0 0,0 0 0,0 1 0,0-1 0,0 0 0,0 1 0,0 3 0,-3 8 0,1 0 0,1 0 0,0 1 0,1 17 0,1-22 0,-1 9 0,0 1 0,2-1 0,1 0 0,0 1 0,1-1 0,1 0 0,7 20 0,-8-32 0,0 0 0,0 0 0,0-1 0,1 1 0,0-1 0,0 0 0,1 0 0,0 0 0,0-1 0,0 1 0,1-1 0,-1 0 0,1-1 0,0 1 0,1-1 0,-1-1 0,1 1 0,0-1 0,0 0 0,0-1 0,12 4 0,-18-6 0,7 2 0,0 0 0,0-1 0,0 0 0,9 0 0,-16-1 0,1 0 0,-1 0 0,1 0 0,-1 0 0,0-1 0,1 1 0,-1 0 0,1-1 0,-1 1 0,1-1 0,-1 1 0,0-1 0,1 0 0,-1 0 0,0 0 0,0 1 0,1-1 0,-1 0 0,0 0 0,0-1 0,0 1 0,0 0 0,0 0 0,-1 0 0,1-1 0,0 1 0,-1 0 0,2-3 0,3-21 0,-1-1 0,-1 0 0,-2 0 0,0 0 0,-4-31 0,1-6 0,2 77 0,-3 44 0,8 78 0,-3-129 0,0 0 0,0 0 0,0 0 0,1-1 0,0 1 0,0-1 0,0 0 0,1 0 0,0 0 0,0 0 0,1-1 0,0 1 0,0-1 0,0-1 0,0 1 0,1-1 0,0 1 0,0-2 0,10 6 0,-8-4 0,1-1 0,0-1 0,0 0 0,1 0 0,-1-1 0,0 0 0,1 0 0,-1-1 0,1 0 0,0-1 0,-1 0 0,1 0 0,18-4 0,-26 3 0,-1 0 0,1 1 0,0-1 0,-1 0 0,1 1 0,-1-1 0,1 0 0,-1 0 0,1-1 0,-1 1 0,0 0 0,0 0 0,1 0 0,-1-1 0,0 1 0,0-1 0,0 1 0,0-1 0,-1 1 0,1-1 0,0 0 0,-1 1 0,1-1 0,0-2 0,0-5 0,1 0 0,-1 0 0,-1-15 0,0 12 0,-3-208 0,-2 50 0,5 161 0,0 2 0,0 0 0,0 0 0,0 0 0,1 1 0,0-1 0,0 0 0,3-6 0,-3 11 0,0 1 0,0-1 0,0 0 0,1 1 0,-1-1 0,0 1 0,1-1 0,-1 1 0,1 0 0,0-1 0,-1 1 0,1 0 0,0 0 0,0 0 0,-1 0 0,1 1 0,0-1 0,0 0 0,0 1 0,0-1 0,0 1 0,0 0 0,0 0 0,0 0 0,0 0 0,4 0 0,-3 0 0,-1 1 0,1-1 0,-1 1 0,1-1 0,-1 1 0,0 0 0,1 0 0,-1 0 0,0 0 0,1 0 0,-1 1 0,0-1 0,0 1 0,0-1 0,2 3 0,1 1 0,0 1 0,0 0 0,0 0 0,-1 0 0,4 8 0,-1-1 0,-1 1 0,0 0 0,0 0 0,5 28 0,-11-42 0,0 0 0,0 0 0,0 0 0,0 0 0,0 1 0,0-1 0,-1 0 0,1 0 0,0 0 0,0 0 0,0 0 0,0 0 0,0 0 0,0 0 0,0 1 0,-1-1 0,1 0 0,0 0 0,0 0 0,0 0 0,0 0 0,0 0 0,0 0 0,-1 0 0,1 0 0,0 0 0,0 0 0,0 0 0,0 0 0,0 0 0,-1 0 0,1 0 0,0 0 0,0 0 0,0 0 0,0 0 0,0 0 0,-1 0 0,1 0 0,0 0 0,0-1 0,0 1 0,0 0 0,0 0 0,0 0 0,0 0 0,-1 0 0,1 0 0,0 0 0,0 0 0,0-1 0,0 1 0,0 0 0,0 0 0,0 0 0,0 0 0,0 0 0,0-1 0,0 1 0,0 0 0,0 0 0,0 0 0,0 0 0,0-1 0,-2 0 0,-4-3 0,0 0 0,0 1 0,0 0 0,0 0 0,-1 1 0,1-1 0,-1 2 0,0-1 0,0 0 0,1 1 0,-1 1 0,0-1 0,-8 1 0,10 0 0,1 1 0,0-1 0,0 1 0,-1 0 0,1 0 0,0 0 0,0 0 0,0 1 0,0 0 0,0 0 0,0 0 0,1 0 0,-1 0 0,1 1 0,-1 0 0,1 0 0,0 0 0,0 0 0,0 0 0,1 0 0,-1 1 0,-3 6 0,1 1 0,1 0 0,0 0 0,0 1 0,1 0 0,1-1 0,-2 23 0,2-1 0,4 41 0,-1-68 0,0 0 0,0 0 0,0 1 0,1-1 0,0 0 0,1 0 0,-1-1 0,1 1 0,0 0 0,0-1 0,1 0 0,-1 0 0,1 0 0,0 0 0,1 0 0,-1-1 0,1 0 0,0 0 0,0 0 0,0 0 0,1-1 0,-1 0 0,1 0 0,0-1 0,11 4 0,-1-1 0,-1 0 0,1-2 0,0 0 0,0-1 0,0 0 0,1-1 0,-1-1 0,0-1 0,20-3 0,-32 3 0,-1 0 0,0 0 0,1-1 0,-1 1 0,0-1 0,1 0 0,-1 0 0,0 0 0,0 0 0,-1 0 0,1-1 0,0 0 0,-1 1 0,0-1 0,1 0 0,-1 0 0,0 0 0,-1 0 0,1-1 0,0 1 0,1-5 0,3-9 0,-1 0 0,0 0 0,2-19 0,14-107 0,1-170 0,-18 234 0,-2 33 0,1-11 0,-2 54 0,-1 7 0,0 33 0,-1 152 0,6 277 0,-3-439 0,-2-27 0,1 0 0,-1 1 0,0-1 0,0 0 0,0 0 0,0 0 0,0 1 0,0-1 0,0 0 0,1 0 0,-1 0 0,0 1 0,0-1 0,0 0 0,1 0 0,-1 0 0,0 0 0,0 1 0,0-1 0,1 0 0,-1 0 0,0 0 0,0 0 0,1 0 0,-1 0 0,0 0 0,0 0 0,1 0 0,-1 0 0,0 0 0,0 0 0,1 0 0,-1 0 0,0 0 0,0 0 0,1 0 0,-1 0 0,0 0 0,0 0 0,0 0 0,1 0 0,-1 0 0,0-1 0,0 1 0,1 0 0,-1 0 0,0 0 0,10-10 0,34-90 0,9-17 0,21-9 0,-63 110 0,1 1 0,0 0 0,0 1 0,2 1 0,23-20 0,-34 31 0,0 0 0,0 0 0,0 0 0,0 0 0,0 1 0,0-1 0,0 1 0,1 0 0,-1 0 0,0 0 0,1 1 0,-1-1 0,1 1 0,-1-1 0,5 2 0,-6-1 0,0 0 0,-1 1 0,1 0 0,0-1 0,-1 1 0,1 0 0,-1 0 0,1 0 0,-1 0 0,0 0 0,1 0 0,-1 0 0,0 0 0,0 0 0,0 1 0,0-1 0,0 0 0,0 1 0,0-1 0,0 1 0,0 0 0,-1-1 0,1 1 0,-1-1 0,1 1 0,-1 0 0,1-1 0,-1 1 0,0 3 0,2 13 0,0-1 0,-2 1 0,0 0 0,-1-1 0,-3 24 0,2-33 0,0 0 0,-1 1 0,1-1 0,-2 0 0,1 0 0,-1 0 0,0-1 0,-1 1 0,1-1 0,-2 0 0,1-1 0,-1 1 0,-6 5 0,4-5 0,-1 0 0,0-1 0,0-1 0,0 1 0,-1-1 0,1-1 0,-1 0 0,0 0 0,-1-1 0,-18 4 0,-3-3 0,-1-1 0,-39-2 0,72-1 0,-1 0 0,1 0 0,0 0 0,-1 0 0,1-1 0,-1 1 0,1 0 0,-1 0 0,1-1 0,0 1 0,-1 0 0,1 0 0,0-1 0,-1 1 0,1 0 0,0-1 0,-1 1 0,1-1 0,0 1 0,0 0 0,0-1 0,-1 1 0,1-1 0,0 1 0,0 0 0,0-1 0,0 1 0,0-1 0,0 1 0,-1-1 0,1 1 0,0-1 0,0 1 0,1-1 0,-1 1 0,0 0 0,0-1 0,0 0 0,0 0 0,0 1 0,0-1 0,0 0 0,1 0 0,-1 1 0,0-1 0,0 0 0,1 1 0,-1-1 0,0 1 0,1-1 0,-1 0 0,0 1 0,1-1 0,-1 1 0,1-1 0,-1 1 0,1-1 0,-1 1 0,1-1 0,-1 1 0,1 0 0,0-1 0,-1 1 0,1 0 0,0-1 0,0 1 0,2 0 0,-1-1 0,0 1 0,1 0 0,-1 1 0,0-1 0,1 0 0,-1 1 0,0-1 0,0 1 0,0 0 0,1 0 0,-1 0 0,0 0 0,0 0 0,0 0 0,0 0 0,2 3 0,24 30 0,-11-12 0,7 6 0,3-1 0,0-1 0,1-1 0,1-2 0,2-1 0,0-2 0,1 0 0,1-3 0,0 0 0,2-2 0,0-2 0,0-1 0,57 11 0,-69-20 0,46 0 0,-68-3 0,0 0 0,-1 0 0,1-1-1,0 1 1,0 0 0,-1 0 0,1 0 0,0-1 0,0 1 0,-1 0-1,1-1 1,0 1 0,-1-1 0,1 1 0,-1 0 0,1-1 0,-1 0-1,1 1 1,0-1 0,-1 1 0,0-1 0,1 0 0,-1 1 0,1-1-1,-1 0 1,0 1 0,1-1 0,-1 0 0,0 1 0,0-1 0,0 0-1,0-1 1,1-31-189,-1 21-68,0-41-1613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02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18 30302,'0'0'2436,"-18"-12"-2407,29 12-29,643 0-173,-652 0 44,-3-1-135,-11-3-755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03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324 149 29550,'11'-31'1570,"23"-51"0,-19 49-1493,-15 31-77,-4 4 0,-12 12 0,-20 21 0,-16 19 0,3 3 0,2 1 0,3 3 0,3 1 0,-46 93 0,84-151 0,3-4 0,-1 1 0,1 0 0,-1-1 0,1 1 0,-1 0 0,1 0 0,0-1 0,-1 1 0,1 0 0,0 0 0,0 0 0,-1-1 0,1 1 0,0 0 0,0 0 0,0 0 0,0 0 0,0 0 0,0-1 0,0 1 0,0 0 0,1 0 0,-1 1 0,8 0 0,56-6 0,99-17 0,24-3 0,-135 16-117,-70 5-356,-1-9-986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03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46 26540,'0'-34'5643,"0"23"-4990,0 24-722,-9 781 37,9-789 0,1-5 13,-1 1 0,0 0 0,0 0 0,0-1-1,0 1 1,0 0 0,0 0 0,0 0-1,0-1 1,0 1 0,0 0 0,-1 0-1,1-1 1,0 1 0,0 0 0,-1 0 0,1-1-1,0 1 1,-1 0 0,1-1 0,-1 1-1,1-1 1,-1 1 0,0 0 0,-5 0-1166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0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645 76 32031,'-10'-9'34,"-1"1"0,-1 0 1,0 1-1,0 0 0,0 1 0,-1 0 1,0 1-1,0 1 0,0 0 0,-1 1 1,1 0-1,-1 1 0,0 0 1,1 1-1,-1 1 0,0 0 0,0 1 1,0 0-1,-21 6 0,23-4-33,-1 1-1,1 0 0,0 1 0,0 0 1,0 1-1,1 0 0,0 0 0,0 2 1,-17 14-1,12-7 0,1 1 0,0 0 0,2 1 0,0 0 1,-15 27-1,8-7 0,2 2-1,1 0 1,3 0 0,1 2 0,-12 63 0,14-32 0,4 0 0,2 91 0,5-138 0,1 0 0,1 0 0,1-1 0,1 1 0,12 38 0,-10-48 0,0-1 0,0 0 0,1-1 0,1 1 0,0-1 0,1-1 0,0 0 0,1 0 0,1-1 0,14 13 0,-9-11 0,0-2 1,0 1-1,1-2 1,1 0-1,0-2 1,0 0-1,0 0 1,1-2-1,39 8 1,-18-7 1,0-3 0,0-1 0,77-5 0,-98 1 0,1-1-1,-1-2 0,0 1 1,0-2-1,-1-1 1,1 0-1,-1-1 0,0-1 1,-1-1-1,0 0 1,0-2-1,-1 0 0,-1 0 1,0-1-1,0-1 1,-1-1-1,-1 0 0,0-1 1,-1 0-1,0-1 0,-2 0 1,0-1-1,0 0 1,12-33-1,-11 9-1,-1 0 0,-2 0 0,-1-1 0,-3 1 0,-1-1 0,-3-1 0,-4-47 0,2 65 0,-1 0 0,-2 0 0,0 0 0,-1 1 0,-2 0 0,0 0 0,-22-42 0,21 49 0,-1 1 0,-1 0 0,0 1 0,-1 0 0,-1 1 0,0 0 0,-1 1 0,0 0 0,-1 1 0,0 1 0,-21-12 0,22 16 1,1 1 0,-1 0 0,0 1 0,-1 0 0,1 1 0,-1 1 0,0 0 0,0 1 0,0 0 0,0 2 0,0 0 0,0 0 0,0 1 0,-28 6 0,31-3-16,1-1 1,0 1-1,0 1 0,0 0 0,0 0 1,1 1-1,0 0 0,0 1 0,1 0 1,0 1-1,0 0 0,0 0 0,1 1 0,1 0 1,-1 1-1,1-1 0,1 1 0,0 1 1,-6 13-1,-1 9-413,-8 35-1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07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3 759 32527,'-3'78'240,"4"-59"-240,0-1 0,2 1 0,0 0 0,0-1 0,2 1 0,1-1 0,9 23 0,-10-31 0,0 1 0,0-1 0,1 0 0,1 0 0,0 0 0,0-1 0,0 0 0,1 0 0,1-1 0,0 0 0,0-1 0,0 0 0,14 8 0,-19-13 0,0 0 0,0 0 0,1 0 0,-1-1 0,1 1 0,-1-1 0,1 0 0,-1 0 0,1-1 0,0 0 0,0 1 0,-1-2 0,1 1 0,0 0 0,-1-1 0,1 0 0,0 0 0,-1 0 0,1-1 0,-1 1 0,0-1 0,1 0 0,-1-1 0,0 1 0,0-1 0,0 1 0,-1-1 0,1 0 0,-1-1 0,1 1 0,-1-1 0,0 1 0,0-1 0,-1 0 0,4-7 0,7-10 0,-2-1 0,0-1 0,-2 0 0,11-36 0,16-102 0,-3 12 0,-31 142 1,0-2-3,1 1-1,-1 0 0,2 0 0,5-11 1,-8 17 0,0 1 0,0-1 1,0 1-1,1-1 1,-1 1-1,1-1 1,-1 1-1,1 0 1,-1-1-1,1 1 1,0 0-1,0 0 0,-1 0 1,1 0-1,0 1 1,0-1-1,0 0 1,0 1-1,0 0 1,0-1-1,0 1 1,4 0-1,-5 0 0,1 1 1,-1-1-1,1 1 1,0 0-1,-1-1 1,1 1-1,-1 0 1,1 0-1,-1 0 1,0 0-1,1 0 0,-1 1 1,0-1-1,0 0 1,0 1-1,0-1 1,0 0-1,0 1 1,0-1-1,0 3 0,19 38-18,-15-30 9,12 21 14,-17-32 26,0-2-27,0 0 0,0 0-1,0 0 1,0 0 0,-1 0 0,1 0 0,0 0-1,-1 0 1,1 0 0,-1 0 0,1 0 0,-1 0-1,1 0 1,-1 1 0,1-1 0,-1 0 0,0 0-1,0 1 1,1-1 0,-1 0 0,0 1 0,0-1 0,0 1-1,-1-2 1,-1 1-1,0 0 0,-1 0 0,1 0 0,0 0 0,-1 0-1,1 1 1,-7-1 0,4 1-1,0 0-1,0 0 1,0 1-1,0 0 1,-1 0-1,1 0 1,1 1-1,-12 4 1,11-2 0,1 0 0,0 0 0,1 1 0,-1-1-1,1 1 1,0 0 0,0 0 0,0 1 0,1-1 0,-1 1 0,2 0 0,-5 9 0,1 3-3,0 0 0,1 1 0,-3 19 0,4-9-7,0 0 0,2 1 1,1-1-1,7 57 1,-6-81 7,1 0 1,0 1 0,1-1 0,0 0-1,-1 1 1,2-1 0,-1 0-1,0 0 1,1-1 0,0 1 0,0 0-1,1-1 1,-1 0 0,1 0 0,0 0-1,5 4 1,-3-3 2,1-1-1,0 0 1,0 0 0,0-1-1,1 0 1,-1 0 0,1 0-1,0-1 1,-1 0 0,12 0-1,-6 0 3,-1-2 0,1 1 0,-1-2 0,1 0 0,-1 0 0,0-1 0,1-1 0,-1 0 0,0 0-1,0-1 1,-1-1 0,0 0 0,1 0 0,13-11 0,-18 10-1,0 0 0,-1 0 0,0-1-1,0 0 1,-1 0 0,1-1 0,-2 0 0,1 1 0,-1-2-1,0 1 1,-1 0 0,0-1 0,0 1 0,-1-1 0,0 0 0,1-11-1,0-15 5,-2 0 0,-5-64 0,3 77 4,0 3-9,-1 1-1,0 0 1,-1 0 0,-1 0 0,-10-27 0,7 33-1,3 13-6,1 23-15,2 17 18,1-1 2,7 79 0,-5-108 1,0 1 0,1-1 0,0 0 0,0 0 0,1 0 0,1 0 0,0-1 0,0 0 0,1 0 0,0 0 0,14 15 0,-15-20 0,1-1 0,0 0 0,0 0 0,0 0 0,0-1 0,1 0 0,-1 0 0,1-1 0,0 0 0,-1 0 0,1-1 0,0 1 0,0-1 0,12 0 0,-9-1 0,0 0 0,0 0 0,1-1 0,-1 0 0,0-1 0,-1 0 0,1 0 0,0-1 0,16-8 0,-21 8 1,1-1 1,-1 1-1,0-1 1,0-1-1,-1 1 1,1-1-1,-1 0 1,0 0-1,0 0 1,-1 0-1,0-1 0,1 0 1,-2 1-1,1-1 1,-1 0-1,0-1 1,0 1-1,1-8 1,1-12-1,-1 0 1,-1 0-1,-3-31 0,1 30-2,1 6 1,-2 1 0,0 0 0,-1 0 0,-1 0 0,-1 0 0,-1 0 0,-1 1 0,-11-27 0,9 35 0,8 16 0,0-5 0,-2 154 0,3-76 0,8 643 0,-11-849 0,9-226 0,-3 306 0,2-1 0,3 1 0,1 1 0,3-1 0,20-51 0,-26 82 0,1 0 0,0 1 0,2-1 0,21-29 0,-27 42 0,-1 0 0,1 0 0,0 0 0,0 0 0,0 1 0,1-1 0,-1 1 0,1 0 0,0 1 0,0-1 0,0 1 0,0 0 0,0 0 0,0 0 0,1 1 0,-1 0 0,1 0 0,-1 0 0,1 1 0,9 0 0,-13 0 0,0 1 0,1 0 0,-1-1 0,0 1 0,1 0 0,-1 0 0,0 0 0,0 0 0,0 1 0,0-1 0,0 0 0,0 1 0,0 0 0,0-1 0,0 1 0,-1 0 0,1 0 0,-1 0 0,1 0 0,-1 0 0,0 0 0,2 5 0,1 4 0,1 1 0,-2 0 0,4 17 0,-6-22 0,5 28 0,-2 1 0,-2-1 0,-3 57 0,1-83 0,-1 0 0,-1 0 0,0 0 0,0 0 0,-1-1 0,0 1 0,0-1 0,-1 0 0,0 0 0,-1 0 0,1 0 0,-2-1 0,1 1 0,-13 11 0,7-8 0,0-1-1,-1-1 1,0 0-1,-1-1 0,0 0 1,0-1-1,0 0 0,-17 5 1,33-14-28,109-42-244,-94 35 275,0-1-1,0 0 0,-1-1 0,29-25 1,-35 26 13,-1-1 1,0 0 0,-1-1 0,0 0 0,-1-1 0,0 1-1,-1-2 1,0 1 0,-1-1 0,-1 0 0,6-20-1,-5 1-1,0-1-1,-2 0 0,-1-64 0,-3 11 4,-16-139-1,13 218-17,1 15 0,1 18 0,0 72 0,5 207 0,1-236 0,2 0 0,24 97 0,-31-164 0,0-1 0,0 1 0,0-1 0,0 0 0,0 1 0,0-1 0,0 1 0,1-1 0,-1 1 0,0-1 0,0 1 0,0-1 0,1 0 0,-1 1 0,0-1 0,0 1 0,1-1 0,-1 0 0,0 1 0,0-1 0,1 0 0,-1 1 0,1-1 0,-1 0 0,0 0 0,1 1 0,-1-1 0,1 0 0,-1 0 0,0 0 0,1 1 0,-1-1 0,1 0 0,-1 0 0,1 0 0,-1 0 0,1 0 0,-1 0 0,1 0 0,-1 0 0,1 0 0,-1 0 0,0 0 0,2-1 0,-1 0 0,1 0 0,0 0 0,-1 0 0,1-1 0,-1 1 0,0 0 0,1-1 0,-1 0 0,0 1 0,0-1 0,1-1 0,12-28 0,-1 0 0,-1-1 0,-2 0 0,8-43 0,-1 4 0,-8 37 1,22-71-24,-27 97 22,-1-1 0,1 1 0,0 0 0,0 0 0,1 1 0,0-1 0,1 1 0,0 0 0,7-7 0,-11 12 1,-1 1 0,0 0 0,1 0 0,-1 0 0,1 0 0,-1 0 0,1 0 0,-1 0 0,1 1 0,0-1 0,-1 0 0,1 1 0,0 0 0,0-1 0,-1 1 0,1 0 0,2 0 0,-3 0 0,0 0 0,0 1 0,0-1 0,0 0 0,0 1 0,0-1 0,0 1 0,0 0 0,-1-1 0,1 1 0,0 0 0,0-1 0,0 1 0,-1 0 0,1 0 0,-1 0 0,1 0 0,0-1 0,-1 1 0,1 2 0,2 4 0,-1 0 0,0 1 0,-1-1 0,0 0 0,0 1 0,0 10 0,-4 181 0,0-54 0,3-142 0,1 0 0,-1 0 0,0 0 0,1 0 0,0 0 0,-1 1 0,1-1 0,0 0 0,1-1 0,-1 1 0,0 0 0,1 0 0,0 0 0,-1-1 0,1 1 0,0-1 0,4 4 0,-2-3 0,1 1 0,0-1 0,0 0 0,0 0 0,0 0 0,0-1 0,1 0 0,-1 0 0,7 2 0,2-1 0,1-1 0,0 0 0,0-1 0,-1 0 0,1-1 0,29-4 0,-39 3 2,0 0-1,1-1 1,-1 1-1,0-1 1,0 0 0,0 0-1,-1-1 1,1 1-1,-1-1 1,1 0-1,-1-1 1,0 1 0,0-1-1,7-7 1,-5 3-1,-1 0 0,0 0 1,-1 0-1,1-1 0,-2 1 0,1-1 0,4-17 1,-2-6-9,-1-1 0,-2 0 0,-1-56 0,-2 88 6,0-23-1,-1 0 0,-6-37 1,6 54 1,-1 0 0,1 1 0,-1-1 0,-1 1 0,1-1 0,-1 1 0,-1 0 0,1 0 0,-1 0 0,0 0 0,0 1 0,0-1 0,-8-6 0,10 11 0,1-1 0,-1 1 0,1 0 0,-1 0 0,0 0 0,1 0 0,-1 0 0,0 0 0,0 0 0,0 0 0,0 1 0,1-1 0,-1 1 0,0 0 0,0-1 0,0 1 0,-3 0 0,4 0 0,-1 1 0,1-1 0,-1 1 0,1-1 0,0 1 0,0 0 0,-1-1 0,1 1 0,0 0 0,0 0 0,0 0 0,0 0 0,0 0 0,0 0 0,0 0 0,0 0 0,0 1 0,-1 0 0,-1 5 0,0 0 0,0 0 0,1 0 0,0 0 0,0 0 0,1 1 0,-2 10 0,1 8 0,1-1 0,1 0 0,1 0 1,1 1-1,1-1 0,1 0 0,2-1 0,10 33 0,-12-48 0,-1 0-1,1 0 0,0 0 1,1-1-1,0 0 1,1 0-1,-1 0 1,1 0-1,1-1 1,0 0-1,0-1 0,0 1 1,0-1-1,1-1 1,0 1-1,0-1 1,1-1-1,0 0 1,-1 0-1,2 0 0,-1-1 1,0-1-1,0 0 1,1 0-1,9 1 1,-11-2-5,1-1 0,-1 1 1,0-1-1,1-1 0,-1 1 1,11-3-1,-17 2 4,1 0-1,-1 0 1,0 0 0,1 0-1,-1-1 1,0 1-1,0-1 1,0 1 0,0-1-1,0 0 1,0 1 0,-1-1-1,1 0 1,-1 0 0,1 0-1,-1-1 1,0 1-1,1 0 1,-1 0 0,0-1-1,-1 1 1,1-1 0,0 1-1,0-4 1,3-20 5,-2 0-1,0-1 1,-2 1 0,-3-31-1,1 36 2,1-1-1,1 0 0,0 0 0,2 0 0,1 0 1,9-37-1,-11 56-4,0 0-1,0 0 1,0 0-1,1 0 1,-1 1-1,1-1 1,0 0-1,-1 1 1,1-1-1,1 1 1,-1 0-1,0 0 1,0 0-1,1 0 1,-1 0-1,4-2 1,-2 3-1,0-1 1,0 1-1,0 0 0,0 0 1,1 0-1,-1 1 0,0-1 1,0 1-1,1 0 0,-1 0 1,6 1-1,-8 0 1,1 0-1,-1 0 1,0 0 0,1 0 0,-1 1-1,0-1 1,0 0 0,0 1 0,0 0-1,0-1 1,0 1 0,0 0 0,-1 0-1,1 0 1,-1 0 0,1 0-1,-1 1 1,0-1 0,0 0 0,0 1-1,0-1 1,0 1 0,0-1 0,-1 1-1,1-1 1,-1 3 0,4 14-3,-2-1 0,1 27 0,-2-36 3,1 13 0,-2 1 1,0-1-1,-1 0 0,-1 1 1,-1-1-1,-11 38 1,10-45-1,1-1 0,0 0 0,1 1 0,0 0 0,2 21 0,0-34-1,0 0 1,0 0 0,1 1-1,-1-1 1,1 0-1,0 0 1,0 1 0,-1-1-1,1 0 1,1 0 0,-1 0-1,0 0 1,0 0 0,1-1-1,-1 1 1,1 0 0,0-1-1,-1 1 1,1-1-1,0 1 1,0-1 0,0 0-1,0 0 1,0 0 0,0 0-1,0 0 1,1 0 0,-1-1-1,0 1 1,0-1-1,4 1 1,9 2-2,1-2 0,-1 1-1,26-3 1,-24 1 4,-10 1-2,0-1 0,0 0 0,0-1 0,0 1 0,0-1 1,0-1-1,-1 1 0,1-1 0,0 0 0,-1-1 0,1 1 0,-1-1 0,0-1 0,0 1 1,0-1-1,-1 0 0,1 0 0,-1-1 0,0 0 0,0 0 0,-1 0 0,1 0 0,-1-1 0,0 1 1,5-11-1,-2 0 2,0 0-1,0 0 1,-2-1 0,0 0 0,-1 0 0,0 0 0,1-25 0,-3-129 8,-3 101-3,2-5 2,-4-113 24,2 182-30,1 5-1,1 0-1,-1 0 1,0-1 0,0 1-1,0 0 1,-1 0-1,1 0 1,0 0-1,0-1 1,-1 1-1,1 0 1,0 0-1,-1 0 1,1 0 0,-1 0-1,-1-2 1,1 4-2,1-1 0,-1 1 0,1-1 1,-1 1-1,1 0 0,-1 0 0,1-1 1,0 1-1,-1 0 0,1-1 0,0 1 0,0 0 1,-1 0-1,1 0 0,0-1 0,0 1 1,0 0-1,0 0 0,0 0 0,0 0 1,0-1-1,0 2 0,-8 339 0,8-263 0,0-57 0,1 1 0,1-1 0,0 0 0,2 0 0,1-1 0,0 1 0,1-1 0,13 27 0,-15-38 0,1 0 0,0-1 0,0 0 0,1 0 0,0 0 0,1-1 0,-1 0 0,1 0 0,1 0 0,-1-1 0,1 0 0,0-1 0,1 0 0,-1 0 0,1-1 0,0 0 0,0 0 0,0-1 0,1 0 0,12 2 0,-6-2 0,1-1 0,0 0 0,-1-1 0,1-1 0,0 0 0,28-5 0,-39 3 0,0 1 0,0-1 0,0 0 0,0 0 0,0-1 0,-1 1 0,1-1 0,-1-1 0,0 1 0,0-1 0,0 0 0,0 0 0,-1 0 0,1-1 0,-1 0 0,0 1 0,-1-2 0,1 1 0,-1 0 0,4-10 0,0-5 0,-2-1 0,0 1 0,-1-1 0,-1 1 0,-1-1 0,-1 0 0,-3-32 0,2 22 0,0 12 0,-1 0 0,0 1 0,-2-1 0,0 1 0,-1 0 0,-7-21 0,9 34 0,0 0 0,0 0 0,-1 1 0,1-1 0,-1 1 0,0-1 0,-1 1 0,1 0 0,-1 0 0,0 1 0,-6-6 0,7 7 0,0 0 0,-1 0 0,0 1 0,1-1 0,-1 1 0,0 0 0,0 0 0,0 0 0,1 1 0,-1-1 0,0 1 0,0 0 0,0 0 0,0 0 0,0 0 0,0 1 0,-5 1 0,5-1 0,0 1 0,1 0 0,-1-1 0,0 1 0,1 1 0,-1-1 0,1 0 0,0 1 0,-1 0 0,2 0 0,-1 0 0,0 0 0,0 0 0,1 0 0,0 1 0,-1-1 0,1 1 0,1 0 0,-1 0 0,0 0 0,1-1 0,0 1 0,0 0 0,-1 7 0,-2 12 0,2-1 0,0 1 0,1 26 0,1-47 0,0 22 0,1 1 0,0-1 0,2 0 0,12 45 0,-12-58 0,1-1 0,0 0 0,0-1 0,1 1 0,1-1 0,-1 0 0,2 0 0,-1-1 0,1 1 0,0-1 0,1-1 0,0 0 0,15 11 0,-12-11 0,0-1 0,1-1 0,0 0 0,0 0 0,0-1 0,0-1 0,0 0 0,1 0 0,0-2 0,-1 1 0,1-2 0,0 0 0,0 0 0,13-3 0,-21 3 0,-1-1 0,1 1 0,-1-1 0,1 0 0,-1-1 0,1 1 0,-1-1 0,0 0 0,0 0 0,0 0 0,0 0 0,0-1 0,-1 0 0,1 0 0,3-3 0,-3 1 0,0 0 0,0-1 0,0 1 0,-1-1 0,0 0 0,0 0 0,0 0 0,-1 0 0,3-9 0,0-12 0,-1 1 0,-2-1 0,0 1 0,-2-32 0,-1 32 0,1-11-2,2-67 6,-2 95-7,1 0 0,1 1-1,0-1 1,0 1 0,0-1 0,1 1 0,0 0-1,9-15 1,-11 21 3,0 0 0,0 1 0,0-1 0,0 1-1,0-1 1,0 1 0,1 0 0,-1-1 0,1 1 0,-1 0-1,1 0 1,-1 0 0,1 0 0,-1 0 0,1 1 0,0-1-1,-1 0 1,1 1 0,0-1 0,0 1 0,0-1 0,-1 1-1,1 0 1,0 0 0,0 0 0,0 0 0,0 0 0,0 0 0,-1 1-1,1-1 1,0 1 0,0-1 0,-1 1 0,3 0 0,-1 1 0,0 0 0,1 0 0,-1 0 0,-1 1 0,1-1 0,0 1 0,0-1 0,-1 1 0,0 0 0,1 0 0,-1 0 0,0 0 0,-1 1 0,1-1 0,1 5 0,5 22 0,-2 1 0,-1 0 0,-1 0 0,-2 0 0,-1 0 0,-6 61 0,4-83 0,0-1 0,-1 1 0,0-1 0,-1 1 0,0-1 0,0 0 0,-1 0 0,-8 13 0,62-90-13,-6-3 12,-3-2 0,49-123 0,-87 189 1,0 0 1,-1 0-1,0 0 1,0 0-1,-1 0 0,1-11 1,-2 18-1,0 1 0,0 0 0,0 0 1,0 0-1,0-1 0,0 1 0,0 0 1,0 0-1,0-1 0,0 1 0,0 0 0,0 0 1,0-1-1,0 1 0,0 0 0,0 0 1,0 0-1,0-1 0,0 1 0,0 0 1,-1 0-1,1 0 0,0-1 0,0 1 0,0 0 1,0 0-1,-1 0 0,1 0 0,0 0 1,0-1-1,0 1 0,-1 0 0,1 0 1,0 0-1,0 0 0,0 0 0,-1 0 0,1 0 1,0 0-1,0 0 0,-1 0 0,1 0 1,0 0-1,0 0 0,-1 0 0,-3-1 0,0 1 1,-1-1-1,1 1 0,0 0 0,0 0 0,-1 1 0,1 0 1,0-1-1,0 1 0,0 1 0,-1-1 0,1 0 0,1 1 1,-1 0-1,0 0 0,0 0 0,-5 5 0,3-2 0,2 0 0,-1 0 0,1 1 0,-1-1 0,1 1 0,1 0 0,-1 0 0,1 1 0,0-1 0,-2 8 0,-1 8 1,0 1 0,2 0 0,1 0-1,0 0 1,2 41 0,1-51 2,1-1-1,0 0 0,1 1 1,1-1-1,0 0 0,0 0 1,2-1-1,-1 1 0,1-1 1,1 0-1,7 13 0,-8-18-2,-1-1 0,1 1 0,0-1 0,0 1 0,0-1 0,1-1 0,-1 1 0,1-1 0,0 0 0,1 0 0,-1-1 0,1 0 0,-1 0-1,1-1 1,0 1 0,0-1 0,0-1 0,0 1 0,1-1 0,8 0 0,-1-1 0,-1 0 0,1 0 0,21-5 0,-30 4 0,0-1 0,0 0 0,0 0 0,-1 0 0,1-1 0,-1 0 0,1 0 0,-1 0 0,0-1 0,0 0 0,4-4 0,3-5 0,-1 0 0,-1 0 0,0-1 0,-1 0 0,0-1 0,-1 0 0,-1-1 0,0 1 0,-1-1 0,4-17 0,3-19 0,11-101 0,-17 67 0,-3 0 0,-8-91 0,4 176 0,-7-46 0,7 46 0,-1 0 0,1-1 0,0 1 0,-1 0 0,1 0 0,-1 0 0,1-1 0,-1 1 0,0 0 0,0 0 0,1 0 0,-1 0 0,0 0 0,0 0 0,0 0 0,0 1 0,0-1 0,0 0 0,0 0 0,0 1 0,-1-1 0,1 1 0,0-1 0,0 1 0,0-1 0,-1 1 0,1 0 0,0 0 0,0-1 0,-3 1 0,3 0 0,0 1 0,0-1 0,-1 0 0,1 0 0,0 1 0,0-1 0,0 1 0,0-1 0,0 1 0,0-1 0,0 1 0,0 0 0,0-1 0,0 1 0,0 0 0,0 0 0,0 0 0,1-1 0,-1 1 0,0 0 0,0 2 0,-10 25 0,8-17 0,-5 20 0,1 0 0,1 0 0,-2 53 0,6 102 0,3-105 0,-1-45 0,2-1 0,1 1 0,2-1 0,1 0 0,2 0 0,20 54 0,-25-83-5,12 27 16,-15-32-14,1 0 0,-1 0 0,1 0 0,0 0 0,0 0 0,-1 0 0,1 0 0,0-1 0,0 1 0,0 0 0,0 0 0,0-1 0,0 1 0,0-1 0,0 1 0,0-1 0,0 1 0,0-1 0,0 0 0,0 1 0,1-1 0,-1 0 0,0 0 0,0 0 0,2 0 0,-3 0-21,0 0 0,0 0 0,1 0 0,-1 0 0,0 0 0,1-1 0,-1 1 0,0 0 0,0 0 0,1 0 0,-1 0 0,0-1 0,0 1 0,1 0 0,-1 0 0,0-1 0,0 1 0,0 0 0,0 0 0,1-1 0,-1 1 0,0 0 0,0-1 0,0 1 0,0 0 0,0-1 0,0 1 0,0 0 0,0 0 0,0-1 0,0 1 0,0 0 0,0-1 0,0 1 0,0-1 0,1-37-3650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07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92 32415,'3'-15'256,"36"5"-208,10 0-32,15 3-16,2 2 0,4-5 0,-4 2 0,-5-2 32,-17 3-32,-19 2-32,-20 3-32,-5-1-224,-24 3-1633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08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67 32351,'14'0'224,"44"0"-160,25 0 0,22 0-48,3-10-16,-3 3 0,-8-10 0,-25 7-144,-25-13-1457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08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308 100 32543,'-3'-5'10,"0"0"-1,-1 0 1,0 0 0,0 1 0,0-1-1,0 1 1,-1 0 0,1 0 0,-1 1-1,0-1 1,0 1 0,-1 0 0,1 0-1,-1 1 1,1 0 0,-1 0 0,0 0-1,0 1 1,0-1 0,0 2 0,0-1-1,-8 0 1,5 1-10,0 1 0,0 0 0,0 0 0,1 0 0,-1 1 0,0 0 0,1 1 0,0 0 0,-1 1 0,1-1 0,-14 10 0,16-9 0,1 1 0,0-1 0,0 1 0,0 0 0,1 0 0,-1 1 0,1-1 0,0 1 0,1 0 0,-1 0 0,1 0 0,1 0 0,-1 1 0,1-1 0,0 1 0,-1 7 0,1-3 0,1-1 0,1 1 0,-1 0 0,2 0 0,1 10 0,-2-19 0,0 0 0,1 0 0,0-1 0,-1 1 0,1 0 0,0 0 0,0-1 0,0 1 0,0-1 0,0 1 0,0-1 0,1 1 0,-1-1 0,0 0 0,1 0 0,-1 1 0,1-1 0,-1 0 0,1 0 0,0-1 0,-1 1 0,1 0 0,0 0 0,0-1 0,2 1 0,6 2 0,0-2 0,0 1 0,16-1 0,-17-1 0,9 1 0,1 0 0,-1-2 0,0 0 0,1-2 0,-1 0 0,0 0 0,18-8 0,-30 9 0,-1 0 0,1 0 0,-1-1 0,1 0 0,-1 0 0,0 0 0,0-1 0,-1 0 0,1 1 0,-1-2 0,0 1 0,0 0 0,0-1 0,0 0 0,-1 0 0,0 0 0,0 0 0,0-1 0,-1 1 0,0-1 0,0 0 0,0 1 0,-1-1 0,1 0 0,0-11 0,-2 8 0,1 0 0,-1 1 0,0-1 0,-1 0 0,0 1 0,0-1 0,-4-12 0,4 18 0,-1 0 0,1 0 0,-1 0 0,0 0 0,0 0 0,0 0 0,0 0 0,0 1 0,-1-1 0,1 1 0,-1-1 0,0 1 0,1 0 0,-1 0 0,0 0 0,0 1 0,0-1 0,-1 1 0,1 0 0,0-1 0,-5 0 0,3 1-4,1 0 0,-1 0 0,1 0-1,-1 0 1,1 1 0,-1 0 0,1 0 0,-1 0 0,1 0-1,-1 1 1,1 0 0,-1 0 0,1 0 0,-1 0 0,1 1-1,0-1 1,0 1 0,0 0 0,0 1 0,0-1 0,0 1-1,1 0 1,-1-1 0,-3 5 0,-21 33-388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6:12:10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299 448 31951,'-7'-7'54,"0"0"0,0 0 0,-1 1 0,0 0 1,-1 0-1,1 1 0,-1 0 0,0 1 0,0-1 1,-15-3-1,20 7-51,0 0 1,-1 0-1,1 0 0,-1 0 0,1 1 1,0 0-1,-1 0 0,1 0 1,-1 0-1,1 1 0,-1 0 1,1 0-1,0 0 0,-1 0 1,1 1-1,0-1 0,0 1 0,0 0 1,0 1-1,0-1 0,1 1 1,-1-1-1,1 1 0,-1 0 1,1 0-1,-3 5 0,-3 5-1,0 0 0,1 1 0,0 0 0,1 1-1,1-1 1,1 1 0,0 1 0,0-1 0,2 1-1,-2 15 1,-1 25-1,2 82-1,4-131 1,0 7 1,0 0 0,1 0 0,1-1 0,1 1 0,7 26 0,-8-36-2,-1 1 1,1-1-1,0 0 0,0 0 0,0 0 0,1 0 0,-1-1 0,1 1 1,0-1-1,0 1 0,0-1 0,1 0 0,-1 0 0,1-1 1,-1 1-1,1-1 0,0 1 0,0-1 0,0 0 0,0-1 0,7 3 1,-5-3 2,0 0 0,1 0-1,-1 0 1,1-1 0,-1 0 0,1 0 0,-1-1 0,1 1 0,-1-2 0,0 1 0,1-1 0,-1 1 0,11-6 0,-9 2-1,0 0 1,0 0-1,0 0 1,-1-1-1,0 0 1,0-1 0,-1 1-1,11-15 1,-6 5 0,0-1 0,-2 1 0,0-2 1,-1 0-1,-1 0 0,-1 0 0,0 0 1,6-36-1,-8 19-3,-1 0 0,-1 0 0,-2 0 0,-5-45 0,4 75 0,0 0 0,-1-1 0,0 1 0,1 0 0,-1 0 1,-1 0-1,1 1 0,-1-1 0,0 0 0,0 1 0,0 0 0,-1 0 0,1 0 0,-1 0 0,0 0 1,0 1-1,-5-4 0,5 5-1,1 0 0,0 1 0,0-1 0,-1 1-1,1 0 1,-1 0 0,1 0 0,-1 0 0,0 0 0,1 1 0,-1 0 0,1-1 0,-1 1 0,0 1 0,1-1 0,-1 1 0,0-1 0,1 1 0,-1 0 0,1 0 0,-1 0 0,1 1 0,0-1-1,-1 1 1,1 0 0,-3 2 0,0 1 1,1 0 0,0 0-1,0 1 1,0-1-1,0 1 1,1 0 0,0 1-1,0-1 1,1 1-1,0-1 1,0 1 0,0 0-1,1 0 1,-2 14 0,-1 5 0,2-1 0,0 0 0,2 27 0,1-30 0,1 1 0,0 0 0,2-1 0,1 0 0,9 34 0,-11-50 0,0 0 0,0 0 0,1-1 0,-1 1 0,1-1 0,1 1 0,-1-1 0,1 0 0,0 0 0,0-1 0,0 1 0,1-1 0,-1 0 0,1 0 0,0 0 0,0-1 0,1 1 0,-1-2 0,1 1 0,-1 0 0,1-1 0,0 0 0,0 0 0,12 1 0,-10-2 0,-1 0 0,1 0 0,0-1 0,-1 0 0,1-1 0,-1 0 0,1 0 0,12-4 0,-15 3 0,1 0 0,-1-1 1,0 1-1,-1-1 1,1-1-1,0 1 1,-1-1-1,0 1 1,0-1-1,0-1 0,0 1 1,4-7-1,11-17 6,-2-1 0,-1-1 0,-1 0 0,21-64-1,21-133-7,-52 203 2,-1 70 0,-7 93 0,3 116 0,0-254 0,0 0 0,0 0 0,0 0 0,0 0 0,0-1 0,0 1 0,0 0 0,0 0 0,0 0 0,0 0 0,0 0 0,1 0 0,-1-1 0,0 1 0,1 0 0,-1 0 0,0 0 0,1-1 0,-1 1 0,1 0 0,-1-1 0,1 1 0,0 0 0,-1-1 0,1 1 0,0-1 0,-1 1 0,1 0 0,0-1 0,0 0 0,-1 1 0,1-1 0,0 0 0,0 1 0,0-1 0,0 0 0,-1 0 0,1 1 0,0-1 0,0 0 0,0 0 0,0 0 0,0 0 0,0 0 0,0-1 0,-1 1 0,1 0 0,0 0 0,0-1 0,1 1 0,1-2 0,1 0 0,-1 1 0,0-1 0,1-1 0,-1 1 0,0 0 0,0-1 0,0 0 0,-1 0 0,5-4 0,6-14 0,0-1 0,-1 0 0,-2 0 0,11-32 0,23-99 0,-29 94 0,-13 55 0,13-38 0,-14 65 0,-3 63 0,6 123 0,-4-202 0,1-1 0,0 0 0,0-1 0,1 1 0,0 0 0,0 0 0,0-1 0,1 1 0,0-1 0,0 1 0,0-1 0,1 0 0,-1 0 0,9 8 0,-8-10 0,0-1 0,-1 1 0,1-1 0,0 1 0,1-1 0,-1 0 0,0 0 0,1-1 0,-1 0 0,0 1 0,1-1 0,0-1 0,-1 1 0,1-1 0,0 0 0,-1 0 0,1 0 0,0 0 0,-1-1 0,6-1 0,-3-1 0,-1 1 0,0-1 0,0 0 0,0 0 0,0-1 0,-1 1 0,1-1 0,-1-1 0,0 1 0,0-1 0,-1 0 0,1 0 0,-1 0 0,0-1 0,4-6 0,4-8 0,-1-1 0,0 0 0,7-23 0,-4 1 0,-1-1 0,-3 0 0,-1-1 0,4-76 0,-11-179 0,-2 300 0,0-8 0,-3-35 0,3 42 0,0-1 0,-1 0 0,1 0 0,-1 0 0,1 1 0,-1-1 0,0 0 0,0 0 0,0 1 0,0-1 0,0 1 0,0-1 0,0 1 0,0-1 0,0 1 0,-1 0 0,1-1 0,-3 0 0,3 1 0,0 1 0,1 0 0,-1 0 0,0 0 0,0 0 0,0-1 0,0 1 0,0 1 0,0-1 0,0 0 0,0 0 0,0 0 0,0 0 0,0 1 0,0-1 0,1 0 0,-1 1 0,0-1 0,0 1 0,0-1 0,0 1 0,1-1 0,-1 1 0,0-1 0,1 1 0,-1 0 0,0 0 0,1-1 0,-1 1 0,1 0 0,-1 0 0,1 0 0,-1-1 0,1 1 0,0 0 0,-1 2 0,-13 38 0,12-37 0,-7 40 0,1 1 0,2-1 0,2 1 0,2 1 0,5 57 0,-2-85 0,1 0 0,1 0 0,1-1 0,0 1 0,1-1 0,1 0 0,1 0 0,0 0 0,1-1 0,1-1 0,0 1 0,1-1 0,1-1 0,0 0 0,1 0 0,0-1 0,29 22 0,-33-30 0,-1 0 0,2 0 0,-1-1 0,0-1 0,1 1 0,-1-1 0,1-1 0,0 0 0,15 2 0,-19-3 0,0-1 0,0 1 0,0-1 0,0-1 0,-1 1 0,1 0 0,0-1 0,0 0 0,0 0 0,-1-1 0,1 0 0,0 1 0,-1-1 0,1-1 0,-1 1 0,0-1 0,0 1 0,0-1 0,5-5 0,-1-2 0,0-1 0,0 0 0,-1 0 0,-1-1 0,0 0 0,0 0 0,-2 0 0,1-1 0,-1 0 0,3-25 0,-1-4 0,-2-1 0,-2-45 0,-3 112 0,0-2 0,1 1 0,2-1 0,0 1 0,1-1 0,6 23 0,-8-40 0,0 0 0,1 0 0,0-1 0,0 1 0,0-1 0,1 0 0,-1 1 0,1-1 0,0 0 0,0-1 0,0 1 0,1 0 0,-1-1 0,1 0 0,0 0 0,0 0 0,0 0 0,0-1 0,0 1 0,1-1 0,-1 0 0,1 0 0,0-1 0,-1 1 0,1-1 0,0 0 0,0-1 0,0 1 0,10-1 0,-11 0 0,1-1 0,0 0 0,0 0 0,0 0 0,0 0 0,-1-1 0,1 0 0,-1 0 0,1 0 0,-1-1 0,0 1 0,0-1 0,0 0 0,0 0 0,0 0 0,-1-1 0,0 0 0,1 1 0,-1-1 0,0 0 0,-1 0 0,1-1 0,2-6 0,5-9 0,-2 0 0,-1 0 0,0-1 0,4-23 0,-2-8 0,5-65 0,-51 764 0,27-516 0,8-112 0,-20 217 0,13-172 0,-28 102 0,29-140 0,0-1 0,-23 44 0,29-63 0,0-1 0,-1 0 0,0 0 0,0-1 0,-1 1 0,1-1 0,-1 0 0,0 1 0,0-2 0,-1 1 0,1 0 0,-1-1 0,1 0 0,-1 0 0,0 0 0,0-1 0,-1 1 0,1-1 0,-10 2 0,12-4 0,1 0 0,-1 0 0,1 0 0,-1 0 0,1-1 0,-1 1 0,1-1 0,-1 0 0,1 1 0,0-1 0,-1 0 0,1-1 0,0 1 0,0 0 0,0 0 0,0-1 0,0 0 0,0 1 0,0-1 0,0 0 0,1 0 0,-1 0 0,0 0 0,1 0 0,-2-4 0,-3-6 0,0 0 0,1 0 0,-6-22 0,8 26 0,-9-44 0,2 0 0,2 0 0,2-1 0,3 0 0,2 0 0,7-67 0,-4 102 0,1 0 0,1-1 0,1 1 0,0 1 0,1-1 0,1 1 0,1 0 0,0 0 0,1 1 0,1 0 0,0 1 0,2 0 0,-1 0 0,27-23 0,-19 20 0,1 2 0,1 0 0,0 2 0,1 0 0,1 1 0,0 1 0,0 2 0,1 0 0,1 1 0,29-6 0,117-17-357,-91 11-919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2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0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7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9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3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6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8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0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0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269" Type="http://schemas.openxmlformats.org/officeDocument/2006/relationships/image" Target="../media/image134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4.png"/><Relationship Id="rId21" Type="http://schemas.openxmlformats.org/officeDocument/2006/relationships/image" Target="../media/image146.png"/><Relationship Id="rId42" Type="http://schemas.openxmlformats.org/officeDocument/2006/relationships/customXml" Target="../ink/ink157.xml"/><Relationship Id="rId63" Type="http://schemas.openxmlformats.org/officeDocument/2006/relationships/image" Target="../media/image167.png"/><Relationship Id="rId84" Type="http://schemas.openxmlformats.org/officeDocument/2006/relationships/customXml" Target="../ink/ink178.xml"/><Relationship Id="rId138" Type="http://schemas.openxmlformats.org/officeDocument/2006/relationships/customXml" Target="../ink/ink205.xml"/><Relationship Id="rId159" Type="http://schemas.openxmlformats.org/officeDocument/2006/relationships/image" Target="../media/image215.png"/><Relationship Id="rId170" Type="http://schemas.openxmlformats.org/officeDocument/2006/relationships/customXml" Target="../ink/ink221.xml"/><Relationship Id="rId191" Type="http://schemas.openxmlformats.org/officeDocument/2006/relationships/image" Target="../media/image231.png"/><Relationship Id="rId107" Type="http://schemas.openxmlformats.org/officeDocument/2006/relationships/image" Target="../media/image189.png"/><Relationship Id="rId11" Type="http://schemas.openxmlformats.org/officeDocument/2006/relationships/image" Target="../media/image141.png"/><Relationship Id="rId32" Type="http://schemas.openxmlformats.org/officeDocument/2006/relationships/customXml" Target="../ink/ink152.xml"/><Relationship Id="rId53" Type="http://schemas.openxmlformats.org/officeDocument/2006/relationships/image" Target="../media/image162.png"/><Relationship Id="rId74" Type="http://schemas.openxmlformats.org/officeDocument/2006/relationships/customXml" Target="../ink/ink173.xml"/><Relationship Id="rId128" Type="http://schemas.openxmlformats.org/officeDocument/2006/relationships/customXml" Target="../ink/ink200.xml"/><Relationship Id="rId149" Type="http://schemas.openxmlformats.org/officeDocument/2006/relationships/image" Target="../media/image210.png"/><Relationship Id="rId5" Type="http://schemas.openxmlformats.org/officeDocument/2006/relationships/image" Target="../media/image138.png"/><Relationship Id="rId95" Type="http://schemas.openxmlformats.org/officeDocument/2006/relationships/image" Target="../media/image183.png"/><Relationship Id="rId160" Type="http://schemas.openxmlformats.org/officeDocument/2006/relationships/customXml" Target="../ink/ink216.xml"/><Relationship Id="rId181" Type="http://schemas.openxmlformats.org/officeDocument/2006/relationships/image" Target="../media/image226.png"/><Relationship Id="rId22" Type="http://schemas.openxmlformats.org/officeDocument/2006/relationships/customXml" Target="../ink/ink147.xml"/><Relationship Id="rId43" Type="http://schemas.openxmlformats.org/officeDocument/2006/relationships/image" Target="../media/image157.png"/><Relationship Id="rId64" Type="http://schemas.openxmlformats.org/officeDocument/2006/relationships/customXml" Target="../ink/ink168.xml"/><Relationship Id="rId118" Type="http://schemas.openxmlformats.org/officeDocument/2006/relationships/customXml" Target="../ink/ink195.xml"/><Relationship Id="rId139" Type="http://schemas.openxmlformats.org/officeDocument/2006/relationships/image" Target="../media/image205.png"/><Relationship Id="rId85" Type="http://schemas.openxmlformats.org/officeDocument/2006/relationships/image" Target="../media/image178.png"/><Relationship Id="rId150" Type="http://schemas.openxmlformats.org/officeDocument/2006/relationships/customXml" Target="../ink/ink211.xml"/><Relationship Id="rId171" Type="http://schemas.openxmlformats.org/officeDocument/2006/relationships/image" Target="../media/image221.png"/><Relationship Id="rId192" Type="http://schemas.openxmlformats.org/officeDocument/2006/relationships/customXml" Target="../ink/ink232.xml"/><Relationship Id="rId12" Type="http://schemas.openxmlformats.org/officeDocument/2006/relationships/customXml" Target="../ink/ink142.xml"/><Relationship Id="rId33" Type="http://schemas.openxmlformats.org/officeDocument/2006/relationships/image" Target="../media/image152.png"/><Relationship Id="rId108" Type="http://schemas.openxmlformats.org/officeDocument/2006/relationships/customXml" Target="../ink/ink190.xml"/><Relationship Id="rId129" Type="http://schemas.openxmlformats.org/officeDocument/2006/relationships/image" Target="../media/image200.png"/><Relationship Id="rId54" Type="http://schemas.openxmlformats.org/officeDocument/2006/relationships/customXml" Target="../ink/ink163.xml"/><Relationship Id="rId75" Type="http://schemas.openxmlformats.org/officeDocument/2006/relationships/image" Target="../media/image173.png"/><Relationship Id="rId96" Type="http://schemas.openxmlformats.org/officeDocument/2006/relationships/customXml" Target="../ink/ink184.xml"/><Relationship Id="rId140" Type="http://schemas.openxmlformats.org/officeDocument/2006/relationships/customXml" Target="../ink/ink206.xml"/><Relationship Id="rId161" Type="http://schemas.openxmlformats.org/officeDocument/2006/relationships/image" Target="../media/image216.png"/><Relationship Id="rId182" Type="http://schemas.openxmlformats.org/officeDocument/2006/relationships/customXml" Target="../ink/ink227.xml"/><Relationship Id="rId6" Type="http://schemas.openxmlformats.org/officeDocument/2006/relationships/customXml" Target="../ink/ink139.xml"/><Relationship Id="rId23" Type="http://schemas.openxmlformats.org/officeDocument/2006/relationships/image" Target="../media/image147.png"/><Relationship Id="rId119" Type="http://schemas.openxmlformats.org/officeDocument/2006/relationships/image" Target="../media/image195.png"/><Relationship Id="rId44" Type="http://schemas.openxmlformats.org/officeDocument/2006/relationships/customXml" Target="../ink/ink158.xml"/><Relationship Id="rId65" Type="http://schemas.openxmlformats.org/officeDocument/2006/relationships/image" Target="../media/image168.png"/><Relationship Id="rId86" Type="http://schemas.openxmlformats.org/officeDocument/2006/relationships/customXml" Target="../ink/ink179.xml"/><Relationship Id="rId130" Type="http://schemas.openxmlformats.org/officeDocument/2006/relationships/customXml" Target="../ink/ink201.xml"/><Relationship Id="rId151" Type="http://schemas.openxmlformats.org/officeDocument/2006/relationships/image" Target="../media/image211.png"/><Relationship Id="rId172" Type="http://schemas.openxmlformats.org/officeDocument/2006/relationships/customXml" Target="../ink/ink222.xml"/><Relationship Id="rId193" Type="http://schemas.openxmlformats.org/officeDocument/2006/relationships/image" Target="../media/image232.png"/><Relationship Id="rId13" Type="http://schemas.openxmlformats.org/officeDocument/2006/relationships/image" Target="../media/image142.png"/><Relationship Id="rId109" Type="http://schemas.openxmlformats.org/officeDocument/2006/relationships/image" Target="../media/image190.png"/><Relationship Id="rId34" Type="http://schemas.openxmlformats.org/officeDocument/2006/relationships/customXml" Target="../ink/ink153.xml"/><Relationship Id="rId55" Type="http://schemas.openxmlformats.org/officeDocument/2006/relationships/image" Target="../media/image163.png"/><Relationship Id="rId76" Type="http://schemas.openxmlformats.org/officeDocument/2006/relationships/customXml" Target="../ink/ink174.xml"/><Relationship Id="rId97" Type="http://schemas.openxmlformats.org/officeDocument/2006/relationships/image" Target="../media/image184.png"/><Relationship Id="rId120" Type="http://schemas.openxmlformats.org/officeDocument/2006/relationships/customXml" Target="../ink/ink196.xml"/><Relationship Id="rId141" Type="http://schemas.openxmlformats.org/officeDocument/2006/relationships/image" Target="../media/image206.png"/><Relationship Id="rId7" Type="http://schemas.openxmlformats.org/officeDocument/2006/relationships/image" Target="../media/image139.png"/><Relationship Id="rId71" Type="http://schemas.openxmlformats.org/officeDocument/2006/relationships/image" Target="../media/image171.png"/><Relationship Id="rId92" Type="http://schemas.openxmlformats.org/officeDocument/2006/relationships/customXml" Target="../ink/ink182.xml"/><Relationship Id="rId162" Type="http://schemas.openxmlformats.org/officeDocument/2006/relationships/customXml" Target="../ink/ink217.xml"/><Relationship Id="rId183" Type="http://schemas.openxmlformats.org/officeDocument/2006/relationships/image" Target="../media/image227.png"/><Relationship Id="rId2" Type="http://schemas.openxmlformats.org/officeDocument/2006/relationships/customXml" Target="../ink/ink137.xml"/><Relationship Id="rId29" Type="http://schemas.openxmlformats.org/officeDocument/2006/relationships/image" Target="../media/image150.png"/><Relationship Id="rId24" Type="http://schemas.openxmlformats.org/officeDocument/2006/relationships/customXml" Target="../ink/ink148.xml"/><Relationship Id="rId40" Type="http://schemas.openxmlformats.org/officeDocument/2006/relationships/customXml" Target="../ink/ink156.xml"/><Relationship Id="rId45" Type="http://schemas.openxmlformats.org/officeDocument/2006/relationships/image" Target="../media/image158.png"/><Relationship Id="rId66" Type="http://schemas.openxmlformats.org/officeDocument/2006/relationships/customXml" Target="../ink/ink169.xml"/><Relationship Id="rId87" Type="http://schemas.openxmlformats.org/officeDocument/2006/relationships/image" Target="../media/image179.png"/><Relationship Id="rId110" Type="http://schemas.openxmlformats.org/officeDocument/2006/relationships/customXml" Target="../ink/ink191.xml"/><Relationship Id="rId115" Type="http://schemas.openxmlformats.org/officeDocument/2006/relationships/image" Target="../media/image193.png"/><Relationship Id="rId131" Type="http://schemas.openxmlformats.org/officeDocument/2006/relationships/image" Target="../media/image201.png"/><Relationship Id="rId136" Type="http://schemas.openxmlformats.org/officeDocument/2006/relationships/customXml" Target="../ink/ink204.xml"/><Relationship Id="rId157" Type="http://schemas.openxmlformats.org/officeDocument/2006/relationships/image" Target="../media/image214.png"/><Relationship Id="rId178" Type="http://schemas.openxmlformats.org/officeDocument/2006/relationships/customXml" Target="../ink/ink225.xml"/><Relationship Id="rId61" Type="http://schemas.openxmlformats.org/officeDocument/2006/relationships/image" Target="../media/image166.png"/><Relationship Id="rId82" Type="http://schemas.openxmlformats.org/officeDocument/2006/relationships/customXml" Target="../ink/ink177.xml"/><Relationship Id="rId152" Type="http://schemas.openxmlformats.org/officeDocument/2006/relationships/customXml" Target="../ink/ink212.xml"/><Relationship Id="rId173" Type="http://schemas.openxmlformats.org/officeDocument/2006/relationships/image" Target="../media/image222.png"/><Relationship Id="rId194" Type="http://schemas.openxmlformats.org/officeDocument/2006/relationships/customXml" Target="../ink/ink233.xml"/><Relationship Id="rId199" Type="http://schemas.openxmlformats.org/officeDocument/2006/relationships/image" Target="../media/image235.png"/><Relationship Id="rId19" Type="http://schemas.openxmlformats.org/officeDocument/2006/relationships/image" Target="../media/image145.png"/><Relationship Id="rId14" Type="http://schemas.openxmlformats.org/officeDocument/2006/relationships/customXml" Target="../ink/ink143.xml"/><Relationship Id="rId30" Type="http://schemas.openxmlformats.org/officeDocument/2006/relationships/customXml" Target="../ink/ink151.xml"/><Relationship Id="rId35" Type="http://schemas.openxmlformats.org/officeDocument/2006/relationships/image" Target="../media/image153.png"/><Relationship Id="rId56" Type="http://schemas.openxmlformats.org/officeDocument/2006/relationships/customXml" Target="../ink/ink164.xml"/><Relationship Id="rId77" Type="http://schemas.openxmlformats.org/officeDocument/2006/relationships/image" Target="../media/image174.png"/><Relationship Id="rId100" Type="http://schemas.openxmlformats.org/officeDocument/2006/relationships/customXml" Target="../ink/ink186.xml"/><Relationship Id="rId105" Type="http://schemas.openxmlformats.org/officeDocument/2006/relationships/image" Target="../media/image188.png"/><Relationship Id="rId126" Type="http://schemas.openxmlformats.org/officeDocument/2006/relationships/customXml" Target="../ink/ink199.xml"/><Relationship Id="rId147" Type="http://schemas.openxmlformats.org/officeDocument/2006/relationships/image" Target="../media/image209.png"/><Relationship Id="rId168" Type="http://schemas.openxmlformats.org/officeDocument/2006/relationships/customXml" Target="../ink/ink220.xml"/><Relationship Id="rId8" Type="http://schemas.openxmlformats.org/officeDocument/2006/relationships/customXml" Target="../ink/ink140.xml"/><Relationship Id="rId51" Type="http://schemas.openxmlformats.org/officeDocument/2006/relationships/image" Target="../media/image161.png"/><Relationship Id="rId72" Type="http://schemas.openxmlformats.org/officeDocument/2006/relationships/customXml" Target="../ink/ink172.xml"/><Relationship Id="rId93" Type="http://schemas.openxmlformats.org/officeDocument/2006/relationships/image" Target="../media/image182.png"/><Relationship Id="rId98" Type="http://schemas.openxmlformats.org/officeDocument/2006/relationships/customXml" Target="../ink/ink185.xml"/><Relationship Id="rId121" Type="http://schemas.openxmlformats.org/officeDocument/2006/relationships/image" Target="../media/image196.png"/><Relationship Id="rId142" Type="http://schemas.openxmlformats.org/officeDocument/2006/relationships/customXml" Target="../ink/ink207.xml"/><Relationship Id="rId163" Type="http://schemas.openxmlformats.org/officeDocument/2006/relationships/image" Target="../media/image217.png"/><Relationship Id="rId184" Type="http://schemas.openxmlformats.org/officeDocument/2006/relationships/customXml" Target="../ink/ink228.xml"/><Relationship Id="rId189" Type="http://schemas.openxmlformats.org/officeDocument/2006/relationships/image" Target="../media/image230.png"/><Relationship Id="rId3" Type="http://schemas.openxmlformats.org/officeDocument/2006/relationships/image" Target="../media/image137.png"/><Relationship Id="rId25" Type="http://schemas.openxmlformats.org/officeDocument/2006/relationships/image" Target="../media/image148.png"/><Relationship Id="rId46" Type="http://schemas.openxmlformats.org/officeDocument/2006/relationships/customXml" Target="../ink/ink159.xml"/><Relationship Id="rId67" Type="http://schemas.openxmlformats.org/officeDocument/2006/relationships/image" Target="../media/image169.png"/><Relationship Id="rId116" Type="http://schemas.openxmlformats.org/officeDocument/2006/relationships/customXml" Target="../ink/ink194.xml"/><Relationship Id="rId137" Type="http://schemas.openxmlformats.org/officeDocument/2006/relationships/image" Target="../media/image204.png"/><Relationship Id="rId158" Type="http://schemas.openxmlformats.org/officeDocument/2006/relationships/customXml" Target="../ink/ink215.xml"/><Relationship Id="rId20" Type="http://schemas.openxmlformats.org/officeDocument/2006/relationships/customXml" Target="../ink/ink146.xml"/><Relationship Id="rId41" Type="http://schemas.openxmlformats.org/officeDocument/2006/relationships/image" Target="../media/image156.png"/><Relationship Id="rId62" Type="http://schemas.openxmlformats.org/officeDocument/2006/relationships/customXml" Target="../ink/ink167.xml"/><Relationship Id="rId83" Type="http://schemas.openxmlformats.org/officeDocument/2006/relationships/image" Target="../media/image177.png"/><Relationship Id="rId88" Type="http://schemas.openxmlformats.org/officeDocument/2006/relationships/customXml" Target="../ink/ink180.xml"/><Relationship Id="rId111" Type="http://schemas.openxmlformats.org/officeDocument/2006/relationships/image" Target="../media/image191.png"/><Relationship Id="rId132" Type="http://schemas.openxmlformats.org/officeDocument/2006/relationships/customXml" Target="../ink/ink202.xml"/><Relationship Id="rId153" Type="http://schemas.openxmlformats.org/officeDocument/2006/relationships/image" Target="../media/image212.png"/><Relationship Id="rId174" Type="http://schemas.openxmlformats.org/officeDocument/2006/relationships/customXml" Target="../ink/ink223.xml"/><Relationship Id="rId179" Type="http://schemas.openxmlformats.org/officeDocument/2006/relationships/image" Target="../media/image225.png"/><Relationship Id="rId195" Type="http://schemas.openxmlformats.org/officeDocument/2006/relationships/image" Target="../media/image233.png"/><Relationship Id="rId190" Type="http://schemas.openxmlformats.org/officeDocument/2006/relationships/customXml" Target="../ink/ink231.xml"/><Relationship Id="rId15" Type="http://schemas.openxmlformats.org/officeDocument/2006/relationships/image" Target="../media/image143.png"/><Relationship Id="rId36" Type="http://schemas.openxmlformats.org/officeDocument/2006/relationships/customXml" Target="../ink/ink154.xml"/><Relationship Id="rId57" Type="http://schemas.openxmlformats.org/officeDocument/2006/relationships/image" Target="../media/image164.png"/><Relationship Id="rId106" Type="http://schemas.openxmlformats.org/officeDocument/2006/relationships/customXml" Target="../ink/ink189.xml"/><Relationship Id="rId127" Type="http://schemas.openxmlformats.org/officeDocument/2006/relationships/image" Target="../media/image199.png"/><Relationship Id="rId10" Type="http://schemas.openxmlformats.org/officeDocument/2006/relationships/customXml" Target="../ink/ink141.xml"/><Relationship Id="rId31" Type="http://schemas.openxmlformats.org/officeDocument/2006/relationships/image" Target="../media/image151.png"/><Relationship Id="rId52" Type="http://schemas.openxmlformats.org/officeDocument/2006/relationships/customXml" Target="../ink/ink162.xml"/><Relationship Id="rId73" Type="http://schemas.openxmlformats.org/officeDocument/2006/relationships/image" Target="../media/image172.png"/><Relationship Id="rId78" Type="http://schemas.openxmlformats.org/officeDocument/2006/relationships/customXml" Target="../ink/ink175.xml"/><Relationship Id="rId94" Type="http://schemas.openxmlformats.org/officeDocument/2006/relationships/customXml" Target="../ink/ink183.xml"/><Relationship Id="rId99" Type="http://schemas.openxmlformats.org/officeDocument/2006/relationships/image" Target="../media/image185.png"/><Relationship Id="rId101" Type="http://schemas.openxmlformats.org/officeDocument/2006/relationships/image" Target="../media/image186.png"/><Relationship Id="rId122" Type="http://schemas.openxmlformats.org/officeDocument/2006/relationships/customXml" Target="../ink/ink197.xml"/><Relationship Id="rId143" Type="http://schemas.openxmlformats.org/officeDocument/2006/relationships/image" Target="../media/image207.png"/><Relationship Id="rId148" Type="http://schemas.openxmlformats.org/officeDocument/2006/relationships/customXml" Target="../ink/ink210.xml"/><Relationship Id="rId164" Type="http://schemas.openxmlformats.org/officeDocument/2006/relationships/customXml" Target="../ink/ink218.xml"/><Relationship Id="rId169" Type="http://schemas.openxmlformats.org/officeDocument/2006/relationships/image" Target="../media/image220.png"/><Relationship Id="rId185" Type="http://schemas.openxmlformats.org/officeDocument/2006/relationships/image" Target="../media/image228.png"/><Relationship Id="rId4" Type="http://schemas.openxmlformats.org/officeDocument/2006/relationships/customXml" Target="../ink/ink138.xml"/><Relationship Id="rId9" Type="http://schemas.openxmlformats.org/officeDocument/2006/relationships/image" Target="../media/image140.png"/><Relationship Id="rId180" Type="http://schemas.openxmlformats.org/officeDocument/2006/relationships/customXml" Target="../ink/ink226.xml"/><Relationship Id="rId26" Type="http://schemas.openxmlformats.org/officeDocument/2006/relationships/customXml" Target="../ink/ink149.xml"/><Relationship Id="rId47" Type="http://schemas.openxmlformats.org/officeDocument/2006/relationships/image" Target="../media/image159.png"/><Relationship Id="rId68" Type="http://schemas.openxmlformats.org/officeDocument/2006/relationships/customXml" Target="../ink/ink170.xml"/><Relationship Id="rId89" Type="http://schemas.openxmlformats.org/officeDocument/2006/relationships/image" Target="../media/image180.png"/><Relationship Id="rId112" Type="http://schemas.openxmlformats.org/officeDocument/2006/relationships/customXml" Target="../ink/ink192.xml"/><Relationship Id="rId133" Type="http://schemas.openxmlformats.org/officeDocument/2006/relationships/image" Target="../media/image202.png"/><Relationship Id="rId154" Type="http://schemas.openxmlformats.org/officeDocument/2006/relationships/customXml" Target="../ink/ink213.xml"/><Relationship Id="rId175" Type="http://schemas.openxmlformats.org/officeDocument/2006/relationships/image" Target="../media/image223.png"/><Relationship Id="rId196" Type="http://schemas.openxmlformats.org/officeDocument/2006/relationships/customXml" Target="../ink/ink234.xml"/><Relationship Id="rId16" Type="http://schemas.openxmlformats.org/officeDocument/2006/relationships/customXml" Target="../ink/ink144.xml"/><Relationship Id="rId37" Type="http://schemas.openxmlformats.org/officeDocument/2006/relationships/image" Target="../media/image154.png"/><Relationship Id="rId58" Type="http://schemas.openxmlformats.org/officeDocument/2006/relationships/customXml" Target="../ink/ink165.xml"/><Relationship Id="rId79" Type="http://schemas.openxmlformats.org/officeDocument/2006/relationships/image" Target="../media/image175.png"/><Relationship Id="rId102" Type="http://schemas.openxmlformats.org/officeDocument/2006/relationships/customXml" Target="../ink/ink187.xml"/><Relationship Id="rId123" Type="http://schemas.openxmlformats.org/officeDocument/2006/relationships/image" Target="../media/image197.png"/><Relationship Id="rId144" Type="http://schemas.openxmlformats.org/officeDocument/2006/relationships/customXml" Target="../ink/ink208.xml"/><Relationship Id="rId90" Type="http://schemas.openxmlformats.org/officeDocument/2006/relationships/customXml" Target="../ink/ink181.xml"/><Relationship Id="rId165" Type="http://schemas.openxmlformats.org/officeDocument/2006/relationships/image" Target="../media/image218.png"/><Relationship Id="rId186" Type="http://schemas.openxmlformats.org/officeDocument/2006/relationships/customXml" Target="../ink/ink229.xml"/><Relationship Id="rId27" Type="http://schemas.openxmlformats.org/officeDocument/2006/relationships/image" Target="../media/image149.png"/><Relationship Id="rId48" Type="http://schemas.openxmlformats.org/officeDocument/2006/relationships/customXml" Target="../ink/ink160.xml"/><Relationship Id="rId69" Type="http://schemas.openxmlformats.org/officeDocument/2006/relationships/image" Target="../media/image170.png"/><Relationship Id="rId113" Type="http://schemas.openxmlformats.org/officeDocument/2006/relationships/image" Target="../media/image192.png"/><Relationship Id="rId134" Type="http://schemas.openxmlformats.org/officeDocument/2006/relationships/customXml" Target="../ink/ink203.xml"/><Relationship Id="rId80" Type="http://schemas.openxmlformats.org/officeDocument/2006/relationships/customXml" Target="../ink/ink176.xml"/><Relationship Id="rId155" Type="http://schemas.openxmlformats.org/officeDocument/2006/relationships/image" Target="../media/image213.png"/><Relationship Id="rId176" Type="http://schemas.openxmlformats.org/officeDocument/2006/relationships/customXml" Target="../ink/ink224.xml"/><Relationship Id="rId197" Type="http://schemas.openxmlformats.org/officeDocument/2006/relationships/image" Target="../media/image234.png"/><Relationship Id="rId17" Type="http://schemas.openxmlformats.org/officeDocument/2006/relationships/image" Target="../media/image144.png"/><Relationship Id="rId38" Type="http://schemas.openxmlformats.org/officeDocument/2006/relationships/customXml" Target="../ink/ink155.xml"/><Relationship Id="rId59" Type="http://schemas.openxmlformats.org/officeDocument/2006/relationships/image" Target="../media/image165.png"/><Relationship Id="rId103" Type="http://schemas.openxmlformats.org/officeDocument/2006/relationships/image" Target="../media/image187.png"/><Relationship Id="rId124" Type="http://schemas.openxmlformats.org/officeDocument/2006/relationships/customXml" Target="../ink/ink198.xml"/><Relationship Id="rId70" Type="http://schemas.openxmlformats.org/officeDocument/2006/relationships/customXml" Target="../ink/ink171.xml"/><Relationship Id="rId91" Type="http://schemas.openxmlformats.org/officeDocument/2006/relationships/image" Target="../media/image181.png"/><Relationship Id="rId145" Type="http://schemas.openxmlformats.org/officeDocument/2006/relationships/image" Target="../media/image208.png"/><Relationship Id="rId166" Type="http://schemas.openxmlformats.org/officeDocument/2006/relationships/customXml" Target="../ink/ink219.xml"/><Relationship Id="rId187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50.xml"/><Relationship Id="rId49" Type="http://schemas.openxmlformats.org/officeDocument/2006/relationships/image" Target="../media/image160.png"/><Relationship Id="rId114" Type="http://schemas.openxmlformats.org/officeDocument/2006/relationships/customXml" Target="../ink/ink193.xml"/><Relationship Id="rId60" Type="http://schemas.openxmlformats.org/officeDocument/2006/relationships/customXml" Target="../ink/ink166.xml"/><Relationship Id="rId81" Type="http://schemas.openxmlformats.org/officeDocument/2006/relationships/image" Target="../media/image176.png"/><Relationship Id="rId135" Type="http://schemas.openxmlformats.org/officeDocument/2006/relationships/image" Target="../media/image203.png"/><Relationship Id="rId156" Type="http://schemas.openxmlformats.org/officeDocument/2006/relationships/customXml" Target="../ink/ink214.xml"/><Relationship Id="rId177" Type="http://schemas.openxmlformats.org/officeDocument/2006/relationships/image" Target="../media/image224.png"/><Relationship Id="rId198" Type="http://schemas.openxmlformats.org/officeDocument/2006/relationships/customXml" Target="../ink/ink235.xml"/><Relationship Id="rId18" Type="http://schemas.openxmlformats.org/officeDocument/2006/relationships/customXml" Target="../ink/ink145.xml"/><Relationship Id="rId39" Type="http://schemas.openxmlformats.org/officeDocument/2006/relationships/image" Target="../media/image155.png"/><Relationship Id="rId50" Type="http://schemas.openxmlformats.org/officeDocument/2006/relationships/customXml" Target="../ink/ink161.xml"/><Relationship Id="rId104" Type="http://schemas.openxmlformats.org/officeDocument/2006/relationships/customXml" Target="../ink/ink188.xml"/><Relationship Id="rId125" Type="http://schemas.openxmlformats.org/officeDocument/2006/relationships/image" Target="../media/image198.png"/><Relationship Id="rId146" Type="http://schemas.openxmlformats.org/officeDocument/2006/relationships/customXml" Target="../ink/ink209.xml"/><Relationship Id="rId167" Type="http://schemas.openxmlformats.org/officeDocument/2006/relationships/image" Target="../media/image219.png"/><Relationship Id="rId188" Type="http://schemas.openxmlformats.org/officeDocument/2006/relationships/customXml" Target="../ink/ink23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3.png"/><Relationship Id="rId21" Type="http://schemas.openxmlformats.org/officeDocument/2006/relationships/image" Target="../media/image245.png"/><Relationship Id="rId42" Type="http://schemas.openxmlformats.org/officeDocument/2006/relationships/customXml" Target="../ink/ink256.xml"/><Relationship Id="rId63" Type="http://schemas.openxmlformats.org/officeDocument/2006/relationships/image" Target="../media/image266.png"/><Relationship Id="rId84" Type="http://schemas.openxmlformats.org/officeDocument/2006/relationships/customXml" Target="../ink/ink277.xml"/><Relationship Id="rId138" Type="http://schemas.openxmlformats.org/officeDocument/2006/relationships/customXml" Target="../ink/ink304.xml"/><Relationship Id="rId159" Type="http://schemas.openxmlformats.org/officeDocument/2006/relationships/image" Target="../media/image314.png"/><Relationship Id="rId170" Type="http://schemas.openxmlformats.org/officeDocument/2006/relationships/customXml" Target="../ink/ink320.xml"/><Relationship Id="rId191" Type="http://schemas.openxmlformats.org/officeDocument/2006/relationships/image" Target="../media/image330.png"/><Relationship Id="rId205" Type="http://schemas.openxmlformats.org/officeDocument/2006/relationships/image" Target="../media/image337.png"/><Relationship Id="rId226" Type="http://schemas.openxmlformats.org/officeDocument/2006/relationships/customXml" Target="../ink/ink348.xml"/><Relationship Id="rId107" Type="http://schemas.openxmlformats.org/officeDocument/2006/relationships/image" Target="../media/image288.png"/><Relationship Id="rId11" Type="http://schemas.openxmlformats.org/officeDocument/2006/relationships/image" Target="../media/image240.png"/><Relationship Id="rId32" Type="http://schemas.openxmlformats.org/officeDocument/2006/relationships/customXml" Target="../ink/ink251.xml"/><Relationship Id="rId53" Type="http://schemas.openxmlformats.org/officeDocument/2006/relationships/image" Target="../media/image261.png"/><Relationship Id="rId74" Type="http://schemas.openxmlformats.org/officeDocument/2006/relationships/customXml" Target="../ink/ink272.xml"/><Relationship Id="rId128" Type="http://schemas.openxmlformats.org/officeDocument/2006/relationships/customXml" Target="../ink/ink299.xml"/><Relationship Id="rId149" Type="http://schemas.openxmlformats.org/officeDocument/2006/relationships/image" Target="../media/image309.png"/><Relationship Id="rId5" Type="http://schemas.openxmlformats.org/officeDocument/2006/relationships/image" Target="../media/image237.png"/><Relationship Id="rId95" Type="http://schemas.openxmlformats.org/officeDocument/2006/relationships/image" Target="../media/image282.png"/><Relationship Id="rId160" Type="http://schemas.openxmlformats.org/officeDocument/2006/relationships/customXml" Target="../ink/ink315.xml"/><Relationship Id="rId181" Type="http://schemas.openxmlformats.org/officeDocument/2006/relationships/image" Target="../media/image325.png"/><Relationship Id="rId216" Type="http://schemas.openxmlformats.org/officeDocument/2006/relationships/customXml" Target="../ink/ink343.xml"/><Relationship Id="rId22" Type="http://schemas.openxmlformats.org/officeDocument/2006/relationships/customXml" Target="../ink/ink246.xml"/><Relationship Id="rId43" Type="http://schemas.openxmlformats.org/officeDocument/2006/relationships/image" Target="../media/image256.png"/><Relationship Id="rId64" Type="http://schemas.openxmlformats.org/officeDocument/2006/relationships/customXml" Target="../ink/ink267.xml"/><Relationship Id="rId118" Type="http://schemas.openxmlformats.org/officeDocument/2006/relationships/customXml" Target="../ink/ink294.xml"/><Relationship Id="rId139" Type="http://schemas.openxmlformats.org/officeDocument/2006/relationships/image" Target="../media/image304.png"/><Relationship Id="rId85" Type="http://schemas.openxmlformats.org/officeDocument/2006/relationships/image" Target="../media/image277.png"/><Relationship Id="rId150" Type="http://schemas.openxmlformats.org/officeDocument/2006/relationships/customXml" Target="../ink/ink310.xml"/><Relationship Id="rId171" Type="http://schemas.openxmlformats.org/officeDocument/2006/relationships/image" Target="../media/image320.png"/><Relationship Id="rId192" Type="http://schemas.openxmlformats.org/officeDocument/2006/relationships/customXml" Target="../ink/ink331.xml"/><Relationship Id="rId206" Type="http://schemas.openxmlformats.org/officeDocument/2006/relationships/customXml" Target="../ink/ink338.xml"/><Relationship Id="rId227" Type="http://schemas.openxmlformats.org/officeDocument/2006/relationships/image" Target="../media/image348.png"/><Relationship Id="rId12" Type="http://schemas.openxmlformats.org/officeDocument/2006/relationships/customXml" Target="../ink/ink241.xml"/><Relationship Id="rId33" Type="http://schemas.openxmlformats.org/officeDocument/2006/relationships/image" Target="../media/image251.png"/><Relationship Id="rId108" Type="http://schemas.openxmlformats.org/officeDocument/2006/relationships/customXml" Target="../ink/ink289.xml"/><Relationship Id="rId129" Type="http://schemas.openxmlformats.org/officeDocument/2006/relationships/image" Target="../media/image299.png"/><Relationship Id="rId54" Type="http://schemas.openxmlformats.org/officeDocument/2006/relationships/customXml" Target="../ink/ink262.xml"/><Relationship Id="rId75" Type="http://schemas.openxmlformats.org/officeDocument/2006/relationships/image" Target="../media/image272.png"/><Relationship Id="rId96" Type="http://schemas.openxmlformats.org/officeDocument/2006/relationships/customXml" Target="../ink/ink283.xml"/><Relationship Id="rId140" Type="http://schemas.openxmlformats.org/officeDocument/2006/relationships/customXml" Target="../ink/ink305.xml"/><Relationship Id="rId161" Type="http://schemas.openxmlformats.org/officeDocument/2006/relationships/image" Target="../media/image315.png"/><Relationship Id="rId182" Type="http://schemas.openxmlformats.org/officeDocument/2006/relationships/customXml" Target="../ink/ink326.xml"/><Relationship Id="rId217" Type="http://schemas.openxmlformats.org/officeDocument/2006/relationships/image" Target="../media/image343.png"/><Relationship Id="rId6" Type="http://schemas.openxmlformats.org/officeDocument/2006/relationships/customXml" Target="../ink/ink238.xml"/><Relationship Id="rId23" Type="http://schemas.openxmlformats.org/officeDocument/2006/relationships/image" Target="../media/image246.png"/><Relationship Id="rId119" Type="http://schemas.openxmlformats.org/officeDocument/2006/relationships/image" Target="../media/image294.png"/><Relationship Id="rId44" Type="http://schemas.openxmlformats.org/officeDocument/2006/relationships/customXml" Target="../ink/ink257.xml"/><Relationship Id="rId65" Type="http://schemas.openxmlformats.org/officeDocument/2006/relationships/image" Target="../media/image267.png"/><Relationship Id="rId86" Type="http://schemas.openxmlformats.org/officeDocument/2006/relationships/customXml" Target="../ink/ink278.xml"/><Relationship Id="rId130" Type="http://schemas.openxmlformats.org/officeDocument/2006/relationships/customXml" Target="../ink/ink300.xml"/><Relationship Id="rId151" Type="http://schemas.openxmlformats.org/officeDocument/2006/relationships/image" Target="../media/image310.png"/><Relationship Id="rId172" Type="http://schemas.openxmlformats.org/officeDocument/2006/relationships/customXml" Target="../ink/ink321.xml"/><Relationship Id="rId193" Type="http://schemas.openxmlformats.org/officeDocument/2006/relationships/image" Target="../media/image331.png"/><Relationship Id="rId207" Type="http://schemas.openxmlformats.org/officeDocument/2006/relationships/image" Target="../media/image338.png"/><Relationship Id="rId228" Type="http://schemas.openxmlformats.org/officeDocument/2006/relationships/customXml" Target="../ink/ink349.xml"/><Relationship Id="rId13" Type="http://schemas.openxmlformats.org/officeDocument/2006/relationships/image" Target="../media/image241.png"/><Relationship Id="rId109" Type="http://schemas.openxmlformats.org/officeDocument/2006/relationships/image" Target="../media/image289.png"/><Relationship Id="rId34" Type="http://schemas.openxmlformats.org/officeDocument/2006/relationships/customXml" Target="../ink/ink252.xml"/><Relationship Id="rId55" Type="http://schemas.openxmlformats.org/officeDocument/2006/relationships/image" Target="../media/image262.png"/><Relationship Id="rId76" Type="http://schemas.openxmlformats.org/officeDocument/2006/relationships/customXml" Target="../ink/ink273.xml"/><Relationship Id="rId97" Type="http://schemas.openxmlformats.org/officeDocument/2006/relationships/image" Target="../media/image283.png"/><Relationship Id="rId120" Type="http://schemas.openxmlformats.org/officeDocument/2006/relationships/customXml" Target="../ink/ink295.xml"/><Relationship Id="rId141" Type="http://schemas.openxmlformats.org/officeDocument/2006/relationships/image" Target="../media/image305.png"/><Relationship Id="rId7" Type="http://schemas.openxmlformats.org/officeDocument/2006/relationships/image" Target="../media/image238.png"/><Relationship Id="rId162" Type="http://schemas.openxmlformats.org/officeDocument/2006/relationships/customXml" Target="../ink/ink316.xml"/><Relationship Id="rId183" Type="http://schemas.openxmlformats.org/officeDocument/2006/relationships/image" Target="../media/image326.png"/><Relationship Id="rId218" Type="http://schemas.openxmlformats.org/officeDocument/2006/relationships/customXml" Target="../ink/ink344.xml"/><Relationship Id="rId24" Type="http://schemas.openxmlformats.org/officeDocument/2006/relationships/customXml" Target="../ink/ink247.xml"/><Relationship Id="rId45" Type="http://schemas.openxmlformats.org/officeDocument/2006/relationships/image" Target="../media/image257.png"/><Relationship Id="rId66" Type="http://schemas.openxmlformats.org/officeDocument/2006/relationships/customXml" Target="../ink/ink268.xml"/><Relationship Id="rId87" Type="http://schemas.openxmlformats.org/officeDocument/2006/relationships/image" Target="../media/image278.png"/><Relationship Id="rId110" Type="http://schemas.openxmlformats.org/officeDocument/2006/relationships/customXml" Target="../ink/ink290.xml"/><Relationship Id="rId131" Type="http://schemas.openxmlformats.org/officeDocument/2006/relationships/image" Target="../media/image300.png"/><Relationship Id="rId152" Type="http://schemas.openxmlformats.org/officeDocument/2006/relationships/customXml" Target="../ink/ink311.xml"/><Relationship Id="rId173" Type="http://schemas.openxmlformats.org/officeDocument/2006/relationships/image" Target="../media/image321.png"/><Relationship Id="rId194" Type="http://schemas.openxmlformats.org/officeDocument/2006/relationships/customXml" Target="../ink/ink332.xml"/><Relationship Id="rId208" Type="http://schemas.openxmlformats.org/officeDocument/2006/relationships/customXml" Target="../ink/ink339.xml"/><Relationship Id="rId229" Type="http://schemas.openxmlformats.org/officeDocument/2006/relationships/image" Target="../media/image349.png"/><Relationship Id="rId14" Type="http://schemas.openxmlformats.org/officeDocument/2006/relationships/customXml" Target="../ink/ink242.xml"/><Relationship Id="rId35" Type="http://schemas.openxmlformats.org/officeDocument/2006/relationships/image" Target="../media/image252.png"/><Relationship Id="rId56" Type="http://schemas.openxmlformats.org/officeDocument/2006/relationships/customXml" Target="../ink/ink263.xml"/><Relationship Id="rId77" Type="http://schemas.openxmlformats.org/officeDocument/2006/relationships/image" Target="../media/image273.png"/><Relationship Id="rId100" Type="http://schemas.openxmlformats.org/officeDocument/2006/relationships/customXml" Target="../ink/ink285.xml"/><Relationship Id="rId8" Type="http://schemas.openxmlformats.org/officeDocument/2006/relationships/customXml" Target="../ink/ink239.xml"/><Relationship Id="rId98" Type="http://schemas.openxmlformats.org/officeDocument/2006/relationships/customXml" Target="../ink/ink284.xml"/><Relationship Id="rId121" Type="http://schemas.openxmlformats.org/officeDocument/2006/relationships/image" Target="../media/image295.png"/><Relationship Id="rId142" Type="http://schemas.openxmlformats.org/officeDocument/2006/relationships/customXml" Target="../ink/ink306.xml"/><Relationship Id="rId163" Type="http://schemas.openxmlformats.org/officeDocument/2006/relationships/image" Target="../media/image316.png"/><Relationship Id="rId184" Type="http://schemas.openxmlformats.org/officeDocument/2006/relationships/customXml" Target="../ink/ink327.xml"/><Relationship Id="rId219" Type="http://schemas.openxmlformats.org/officeDocument/2006/relationships/image" Target="../media/image344.png"/><Relationship Id="rId230" Type="http://schemas.openxmlformats.org/officeDocument/2006/relationships/customXml" Target="../ink/ink350.xml"/><Relationship Id="rId25" Type="http://schemas.openxmlformats.org/officeDocument/2006/relationships/image" Target="../media/image247.png"/><Relationship Id="rId46" Type="http://schemas.openxmlformats.org/officeDocument/2006/relationships/customXml" Target="../ink/ink258.xml"/><Relationship Id="rId67" Type="http://schemas.openxmlformats.org/officeDocument/2006/relationships/image" Target="../media/image268.png"/><Relationship Id="rId20" Type="http://schemas.openxmlformats.org/officeDocument/2006/relationships/customXml" Target="../ink/ink245.xml"/><Relationship Id="rId41" Type="http://schemas.openxmlformats.org/officeDocument/2006/relationships/image" Target="../media/image255.png"/><Relationship Id="rId62" Type="http://schemas.openxmlformats.org/officeDocument/2006/relationships/customXml" Target="../ink/ink266.xml"/><Relationship Id="rId83" Type="http://schemas.openxmlformats.org/officeDocument/2006/relationships/image" Target="../media/image276.png"/><Relationship Id="rId88" Type="http://schemas.openxmlformats.org/officeDocument/2006/relationships/customXml" Target="../ink/ink279.xml"/><Relationship Id="rId111" Type="http://schemas.openxmlformats.org/officeDocument/2006/relationships/image" Target="../media/image290.png"/><Relationship Id="rId132" Type="http://schemas.openxmlformats.org/officeDocument/2006/relationships/customXml" Target="../ink/ink301.xml"/><Relationship Id="rId153" Type="http://schemas.openxmlformats.org/officeDocument/2006/relationships/image" Target="../media/image311.png"/><Relationship Id="rId174" Type="http://schemas.openxmlformats.org/officeDocument/2006/relationships/customXml" Target="../ink/ink322.xml"/><Relationship Id="rId179" Type="http://schemas.openxmlformats.org/officeDocument/2006/relationships/image" Target="../media/image324.png"/><Relationship Id="rId195" Type="http://schemas.openxmlformats.org/officeDocument/2006/relationships/image" Target="../media/image332.png"/><Relationship Id="rId209" Type="http://schemas.openxmlformats.org/officeDocument/2006/relationships/image" Target="../media/image339.png"/><Relationship Id="rId190" Type="http://schemas.openxmlformats.org/officeDocument/2006/relationships/customXml" Target="../ink/ink330.xml"/><Relationship Id="rId204" Type="http://schemas.openxmlformats.org/officeDocument/2006/relationships/customXml" Target="../ink/ink337.xml"/><Relationship Id="rId220" Type="http://schemas.openxmlformats.org/officeDocument/2006/relationships/customXml" Target="../ink/ink345.xml"/><Relationship Id="rId225" Type="http://schemas.openxmlformats.org/officeDocument/2006/relationships/image" Target="../media/image347.png"/><Relationship Id="rId15" Type="http://schemas.openxmlformats.org/officeDocument/2006/relationships/image" Target="../media/image242.png"/><Relationship Id="rId36" Type="http://schemas.openxmlformats.org/officeDocument/2006/relationships/customXml" Target="../ink/ink253.xml"/><Relationship Id="rId57" Type="http://schemas.openxmlformats.org/officeDocument/2006/relationships/image" Target="../media/image263.png"/><Relationship Id="rId106" Type="http://schemas.openxmlformats.org/officeDocument/2006/relationships/customXml" Target="../ink/ink288.xml"/><Relationship Id="rId127" Type="http://schemas.openxmlformats.org/officeDocument/2006/relationships/image" Target="../media/image298.png"/><Relationship Id="rId10" Type="http://schemas.openxmlformats.org/officeDocument/2006/relationships/customXml" Target="../ink/ink240.xml"/><Relationship Id="rId31" Type="http://schemas.openxmlformats.org/officeDocument/2006/relationships/image" Target="../media/image250.png"/><Relationship Id="rId52" Type="http://schemas.openxmlformats.org/officeDocument/2006/relationships/customXml" Target="../ink/ink261.xml"/><Relationship Id="rId73" Type="http://schemas.openxmlformats.org/officeDocument/2006/relationships/image" Target="../media/image271.png"/><Relationship Id="rId78" Type="http://schemas.openxmlformats.org/officeDocument/2006/relationships/customXml" Target="../ink/ink274.xml"/><Relationship Id="rId94" Type="http://schemas.openxmlformats.org/officeDocument/2006/relationships/customXml" Target="../ink/ink282.xml"/><Relationship Id="rId99" Type="http://schemas.openxmlformats.org/officeDocument/2006/relationships/image" Target="../media/image284.png"/><Relationship Id="rId101" Type="http://schemas.openxmlformats.org/officeDocument/2006/relationships/image" Target="../media/image285.png"/><Relationship Id="rId122" Type="http://schemas.openxmlformats.org/officeDocument/2006/relationships/customXml" Target="../ink/ink296.xml"/><Relationship Id="rId143" Type="http://schemas.openxmlformats.org/officeDocument/2006/relationships/image" Target="../media/image306.png"/><Relationship Id="rId148" Type="http://schemas.openxmlformats.org/officeDocument/2006/relationships/customXml" Target="../ink/ink309.xml"/><Relationship Id="rId164" Type="http://schemas.openxmlformats.org/officeDocument/2006/relationships/customXml" Target="../ink/ink317.xml"/><Relationship Id="rId169" Type="http://schemas.openxmlformats.org/officeDocument/2006/relationships/image" Target="../media/image319.png"/><Relationship Id="rId185" Type="http://schemas.openxmlformats.org/officeDocument/2006/relationships/image" Target="../media/image327.png"/><Relationship Id="rId4" Type="http://schemas.openxmlformats.org/officeDocument/2006/relationships/customXml" Target="../ink/ink237.xml"/><Relationship Id="rId9" Type="http://schemas.openxmlformats.org/officeDocument/2006/relationships/image" Target="../media/image239.png"/><Relationship Id="rId180" Type="http://schemas.openxmlformats.org/officeDocument/2006/relationships/customXml" Target="../ink/ink325.xml"/><Relationship Id="rId210" Type="http://schemas.openxmlformats.org/officeDocument/2006/relationships/customXml" Target="../ink/ink340.xml"/><Relationship Id="rId215" Type="http://schemas.openxmlformats.org/officeDocument/2006/relationships/image" Target="../media/image342.png"/><Relationship Id="rId26" Type="http://schemas.openxmlformats.org/officeDocument/2006/relationships/customXml" Target="../ink/ink248.xml"/><Relationship Id="rId231" Type="http://schemas.openxmlformats.org/officeDocument/2006/relationships/image" Target="../media/image350.png"/><Relationship Id="rId47" Type="http://schemas.openxmlformats.org/officeDocument/2006/relationships/image" Target="../media/image258.png"/><Relationship Id="rId68" Type="http://schemas.openxmlformats.org/officeDocument/2006/relationships/customXml" Target="../ink/ink269.xml"/><Relationship Id="rId89" Type="http://schemas.openxmlformats.org/officeDocument/2006/relationships/image" Target="../media/image279.png"/><Relationship Id="rId112" Type="http://schemas.openxmlformats.org/officeDocument/2006/relationships/customXml" Target="../ink/ink291.xml"/><Relationship Id="rId133" Type="http://schemas.openxmlformats.org/officeDocument/2006/relationships/image" Target="../media/image301.png"/><Relationship Id="rId154" Type="http://schemas.openxmlformats.org/officeDocument/2006/relationships/customXml" Target="../ink/ink312.xml"/><Relationship Id="rId175" Type="http://schemas.openxmlformats.org/officeDocument/2006/relationships/image" Target="../media/image322.png"/><Relationship Id="rId196" Type="http://schemas.openxmlformats.org/officeDocument/2006/relationships/customXml" Target="../ink/ink333.xml"/><Relationship Id="rId200" Type="http://schemas.openxmlformats.org/officeDocument/2006/relationships/customXml" Target="../ink/ink335.xml"/><Relationship Id="rId16" Type="http://schemas.openxmlformats.org/officeDocument/2006/relationships/customXml" Target="../ink/ink243.xml"/><Relationship Id="rId221" Type="http://schemas.openxmlformats.org/officeDocument/2006/relationships/image" Target="../media/image345.png"/><Relationship Id="rId37" Type="http://schemas.openxmlformats.org/officeDocument/2006/relationships/image" Target="../media/image253.png"/><Relationship Id="rId58" Type="http://schemas.openxmlformats.org/officeDocument/2006/relationships/customXml" Target="../ink/ink264.xml"/><Relationship Id="rId79" Type="http://schemas.openxmlformats.org/officeDocument/2006/relationships/image" Target="../media/image274.png"/><Relationship Id="rId102" Type="http://schemas.openxmlformats.org/officeDocument/2006/relationships/customXml" Target="../ink/ink286.xml"/><Relationship Id="rId123" Type="http://schemas.openxmlformats.org/officeDocument/2006/relationships/image" Target="../media/image296.png"/><Relationship Id="rId144" Type="http://schemas.openxmlformats.org/officeDocument/2006/relationships/customXml" Target="../ink/ink307.xml"/><Relationship Id="rId90" Type="http://schemas.openxmlformats.org/officeDocument/2006/relationships/customXml" Target="../ink/ink280.xml"/><Relationship Id="rId165" Type="http://schemas.openxmlformats.org/officeDocument/2006/relationships/image" Target="../media/image317.png"/><Relationship Id="rId186" Type="http://schemas.openxmlformats.org/officeDocument/2006/relationships/customXml" Target="../ink/ink328.xml"/><Relationship Id="rId211" Type="http://schemas.openxmlformats.org/officeDocument/2006/relationships/image" Target="../media/image340.png"/><Relationship Id="rId232" Type="http://schemas.openxmlformats.org/officeDocument/2006/relationships/customXml" Target="../ink/ink351.xml"/><Relationship Id="rId27" Type="http://schemas.openxmlformats.org/officeDocument/2006/relationships/image" Target="../media/image248.png"/><Relationship Id="rId48" Type="http://schemas.openxmlformats.org/officeDocument/2006/relationships/customXml" Target="../ink/ink259.xml"/><Relationship Id="rId69" Type="http://schemas.openxmlformats.org/officeDocument/2006/relationships/image" Target="../media/image269.png"/><Relationship Id="rId113" Type="http://schemas.openxmlformats.org/officeDocument/2006/relationships/image" Target="../media/image291.png"/><Relationship Id="rId134" Type="http://schemas.openxmlformats.org/officeDocument/2006/relationships/customXml" Target="../ink/ink302.xml"/><Relationship Id="rId80" Type="http://schemas.openxmlformats.org/officeDocument/2006/relationships/customXml" Target="../ink/ink275.xml"/><Relationship Id="rId155" Type="http://schemas.openxmlformats.org/officeDocument/2006/relationships/image" Target="../media/image312.png"/><Relationship Id="rId176" Type="http://schemas.openxmlformats.org/officeDocument/2006/relationships/customXml" Target="../ink/ink323.xml"/><Relationship Id="rId197" Type="http://schemas.openxmlformats.org/officeDocument/2006/relationships/image" Target="../media/image333.png"/><Relationship Id="rId201" Type="http://schemas.openxmlformats.org/officeDocument/2006/relationships/image" Target="../media/image335.png"/><Relationship Id="rId222" Type="http://schemas.openxmlformats.org/officeDocument/2006/relationships/customXml" Target="../ink/ink346.xml"/><Relationship Id="rId17" Type="http://schemas.openxmlformats.org/officeDocument/2006/relationships/image" Target="../media/image243.png"/><Relationship Id="rId38" Type="http://schemas.openxmlformats.org/officeDocument/2006/relationships/customXml" Target="../ink/ink254.xml"/><Relationship Id="rId59" Type="http://schemas.openxmlformats.org/officeDocument/2006/relationships/image" Target="../media/image264.png"/><Relationship Id="rId103" Type="http://schemas.openxmlformats.org/officeDocument/2006/relationships/image" Target="../media/image286.png"/><Relationship Id="rId124" Type="http://schemas.openxmlformats.org/officeDocument/2006/relationships/customXml" Target="../ink/ink297.xml"/><Relationship Id="rId70" Type="http://schemas.openxmlformats.org/officeDocument/2006/relationships/customXml" Target="../ink/ink270.xml"/><Relationship Id="rId91" Type="http://schemas.openxmlformats.org/officeDocument/2006/relationships/image" Target="../media/image280.png"/><Relationship Id="rId145" Type="http://schemas.openxmlformats.org/officeDocument/2006/relationships/image" Target="../media/image307.png"/><Relationship Id="rId166" Type="http://schemas.openxmlformats.org/officeDocument/2006/relationships/customXml" Target="../ink/ink318.xml"/><Relationship Id="rId187" Type="http://schemas.openxmlformats.org/officeDocument/2006/relationships/image" Target="../media/image32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41.xml"/><Relationship Id="rId233" Type="http://schemas.openxmlformats.org/officeDocument/2006/relationships/image" Target="../media/image351.png"/><Relationship Id="rId28" Type="http://schemas.openxmlformats.org/officeDocument/2006/relationships/customXml" Target="../ink/ink249.xml"/><Relationship Id="rId49" Type="http://schemas.openxmlformats.org/officeDocument/2006/relationships/image" Target="../media/image259.png"/><Relationship Id="rId114" Type="http://schemas.openxmlformats.org/officeDocument/2006/relationships/customXml" Target="../ink/ink292.xml"/><Relationship Id="rId60" Type="http://schemas.openxmlformats.org/officeDocument/2006/relationships/customXml" Target="../ink/ink265.xml"/><Relationship Id="rId81" Type="http://schemas.openxmlformats.org/officeDocument/2006/relationships/image" Target="../media/image275.png"/><Relationship Id="rId135" Type="http://schemas.openxmlformats.org/officeDocument/2006/relationships/image" Target="../media/image302.png"/><Relationship Id="rId156" Type="http://schemas.openxmlformats.org/officeDocument/2006/relationships/customXml" Target="../ink/ink313.xml"/><Relationship Id="rId177" Type="http://schemas.openxmlformats.org/officeDocument/2006/relationships/image" Target="../media/image323.png"/><Relationship Id="rId198" Type="http://schemas.openxmlformats.org/officeDocument/2006/relationships/customXml" Target="../ink/ink334.xml"/><Relationship Id="rId202" Type="http://schemas.openxmlformats.org/officeDocument/2006/relationships/customXml" Target="../ink/ink336.xml"/><Relationship Id="rId223" Type="http://schemas.openxmlformats.org/officeDocument/2006/relationships/image" Target="../media/image346.png"/><Relationship Id="rId18" Type="http://schemas.openxmlformats.org/officeDocument/2006/relationships/customXml" Target="../ink/ink244.xml"/><Relationship Id="rId39" Type="http://schemas.openxmlformats.org/officeDocument/2006/relationships/image" Target="../media/image254.png"/><Relationship Id="rId50" Type="http://schemas.openxmlformats.org/officeDocument/2006/relationships/customXml" Target="../ink/ink260.xml"/><Relationship Id="rId104" Type="http://schemas.openxmlformats.org/officeDocument/2006/relationships/customXml" Target="../ink/ink287.xml"/><Relationship Id="rId125" Type="http://schemas.openxmlformats.org/officeDocument/2006/relationships/image" Target="../media/image297.png"/><Relationship Id="rId146" Type="http://schemas.openxmlformats.org/officeDocument/2006/relationships/customXml" Target="../ink/ink308.xml"/><Relationship Id="rId167" Type="http://schemas.openxmlformats.org/officeDocument/2006/relationships/image" Target="../media/image318.png"/><Relationship Id="rId188" Type="http://schemas.openxmlformats.org/officeDocument/2006/relationships/customXml" Target="../ink/ink329.xml"/><Relationship Id="rId71" Type="http://schemas.openxmlformats.org/officeDocument/2006/relationships/image" Target="../media/image270.png"/><Relationship Id="rId92" Type="http://schemas.openxmlformats.org/officeDocument/2006/relationships/customXml" Target="../ink/ink281.xml"/><Relationship Id="rId213" Type="http://schemas.openxmlformats.org/officeDocument/2006/relationships/image" Target="../media/image341.png"/><Relationship Id="rId2" Type="http://schemas.openxmlformats.org/officeDocument/2006/relationships/customXml" Target="../ink/ink236.xml"/><Relationship Id="rId29" Type="http://schemas.openxmlformats.org/officeDocument/2006/relationships/image" Target="../media/image249.png"/><Relationship Id="rId40" Type="http://schemas.openxmlformats.org/officeDocument/2006/relationships/customXml" Target="../ink/ink255.xml"/><Relationship Id="rId115" Type="http://schemas.openxmlformats.org/officeDocument/2006/relationships/image" Target="../media/image292.png"/><Relationship Id="rId136" Type="http://schemas.openxmlformats.org/officeDocument/2006/relationships/customXml" Target="../ink/ink303.xml"/><Relationship Id="rId157" Type="http://schemas.openxmlformats.org/officeDocument/2006/relationships/image" Target="../media/image313.png"/><Relationship Id="rId178" Type="http://schemas.openxmlformats.org/officeDocument/2006/relationships/customXml" Target="../ink/ink324.xml"/><Relationship Id="rId61" Type="http://schemas.openxmlformats.org/officeDocument/2006/relationships/image" Target="../media/image265.png"/><Relationship Id="rId82" Type="http://schemas.openxmlformats.org/officeDocument/2006/relationships/customXml" Target="../ink/ink276.xml"/><Relationship Id="rId199" Type="http://schemas.openxmlformats.org/officeDocument/2006/relationships/image" Target="../media/image334.png"/><Relationship Id="rId203" Type="http://schemas.openxmlformats.org/officeDocument/2006/relationships/image" Target="../media/image336.png"/><Relationship Id="rId19" Type="http://schemas.openxmlformats.org/officeDocument/2006/relationships/image" Target="../media/image244.png"/><Relationship Id="rId224" Type="http://schemas.openxmlformats.org/officeDocument/2006/relationships/customXml" Target="../ink/ink347.xml"/><Relationship Id="rId30" Type="http://schemas.openxmlformats.org/officeDocument/2006/relationships/customXml" Target="../ink/ink250.xml"/><Relationship Id="rId105" Type="http://schemas.openxmlformats.org/officeDocument/2006/relationships/image" Target="../media/image287.png"/><Relationship Id="rId126" Type="http://schemas.openxmlformats.org/officeDocument/2006/relationships/customXml" Target="../ink/ink298.xml"/><Relationship Id="rId147" Type="http://schemas.openxmlformats.org/officeDocument/2006/relationships/image" Target="../media/image308.png"/><Relationship Id="rId168" Type="http://schemas.openxmlformats.org/officeDocument/2006/relationships/customXml" Target="../ink/ink319.xml"/><Relationship Id="rId51" Type="http://schemas.openxmlformats.org/officeDocument/2006/relationships/image" Target="../media/image260.png"/><Relationship Id="rId72" Type="http://schemas.openxmlformats.org/officeDocument/2006/relationships/customXml" Target="../ink/ink271.xml"/><Relationship Id="rId93" Type="http://schemas.openxmlformats.org/officeDocument/2006/relationships/image" Target="../media/image281.png"/><Relationship Id="rId189" Type="http://schemas.openxmlformats.org/officeDocument/2006/relationships/image" Target="../media/image329.png"/><Relationship Id="rId3" Type="http://schemas.openxmlformats.org/officeDocument/2006/relationships/image" Target="../media/image236.png"/><Relationship Id="rId214" Type="http://schemas.openxmlformats.org/officeDocument/2006/relationships/customXml" Target="../ink/ink342.xml"/><Relationship Id="rId116" Type="http://schemas.openxmlformats.org/officeDocument/2006/relationships/customXml" Target="../ink/ink293.xml"/><Relationship Id="rId137" Type="http://schemas.openxmlformats.org/officeDocument/2006/relationships/image" Target="../media/image303.png"/><Relationship Id="rId158" Type="http://schemas.openxmlformats.org/officeDocument/2006/relationships/customXml" Target="../ink/ink314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9.png"/><Relationship Id="rId21" Type="http://schemas.openxmlformats.org/officeDocument/2006/relationships/image" Target="../media/image361.png"/><Relationship Id="rId42" Type="http://schemas.openxmlformats.org/officeDocument/2006/relationships/customXml" Target="../ink/ink372.xml"/><Relationship Id="rId63" Type="http://schemas.openxmlformats.org/officeDocument/2006/relationships/image" Target="../media/image382.png"/><Relationship Id="rId84" Type="http://schemas.openxmlformats.org/officeDocument/2006/relationships/customXml" Target="../ink/ink393.xml"/><Relationship Id="rId138" Type="http://schemas.openxmlformats.org/officeDocument/2006/relationships/customXml" Target="../ink/ink420.xml"/><Relationship Id="rId107" Type="http://schemas.openxmlformats.org/officeDocument/2006/relationships/image" Target="../media/image404.png"/><Relationship Id="rId11" Type="http://schemas.openxmlformats.org/officeDocument/2006/relationships/image" Target="../media/image356.png"/><Relationship Id="rId32" Type="http://schemas.openxmlformats.org/officeDocument/2006/relationships/customXml" Target="../ink/ink367.xml"/><Relationship Id="rId53" Type="http://schemas.openxmlformats.org/officeDocument/2006/relationships/image" Target="../media/image377.png"/><Relationship Id="rId74" Type="http://schemas.openxmlformats.org/officeDocument/2006/relationships/customXml" Target="../ink/ink388.xml"/><Relationship Id="rId128" Type="http://schemas.openxmlformats.org/officeDocument/2006/relationships/customXml" Target="../ink/ink415.xml"/><Relationship Id="rId5" Type="http://schemas.openxmlformats.org/officeDocument/2006/relationships/image" Target="../media/image353.png"/><Relationship Id="rId90" Type="http://schemas.openxmlformats.org/officeDocument/2006/relationships/customXml" Target="../ink/ink396.xml"/><Relationship Id="rId95" Type="http://schemas.openxmlformats.org/officeDocument/2006/relationships/image" Target="../media/image398.png"/><Relationship Id="rId22" Type="http://schemas.openxmlformats.org/officeDocument/2006/relationships/customXml" Target="../ink/ink362.xml"/><Relationship Id="rId27" Type="http://schemas.openxmlformats.org/officeDocument/2006/relationships/image" Target="../media/image364.png"/><Relationship Id="rId43" Type="http://schemas.openxmlformats.org/officeDocument/2006/relationships/image" Target="../media/image372.png"/><Relationship Id="rId48" Type="http://schemas.openxmlformats.org/officeDocument/2006/relationships/customXml" Target="../ink/ink375.xml"/><Relationship Id="rId64" Type="http://schemas.openxmlformats.org/officeDocument/2006/relationships/customXml" Target="../ink/ink383.xml"/><Relationship Id="rId69" Type="http://schemas.openxmlformats.org/officeDocument/2006/relationships/image" Target="../media/image385.png"/><Relationship Id="rId113" Type="http://schemas.openxmlformats.org/officeDocument/2006/relationships/image" Target="../media/image407.png"/><Relationship Id="rId118" Type="http://schemas.openxmlformats.org/officeDocument/2006/relationships/customXml" Target="../ink/ink410.xml"/><Relationship Id="rId134" Type="http://schemas.openxmlformats.org/officeDocument/2006/relationships/customXml" Target="../ink/ink418.xml"/><Relationship Id="rId139" Type="http://schemas.openxmlformats.org/officeDocument/2006/relationships/image" Target="../media/image420.png"/><Relationship Id="rId80" Type="http://schemas.openxmlformats.org/officeDocument/2006/relationships/customXml" Target="../ink/ink391.xml"/><Relationship Id="rId85" Type="http://schemas.openxmlformats.org/officeDocument/2006/relationships/image" Target="../media/image393.png"/><Relationship Id="rId12" Type="http://schemas.openxmlformats.org/officeDocument/2006/relationships/customXml" Target="../ink/ink357.xml"/><Relationship Id="rId17" Type="http://schemas.openxmlformats.org/officeDocument/2006/relationships/image" Target="../media/image359.png"/><Relationship Id="rId33" Type="http://schemas.openxmlformats.org/officeDocument/2006/relationships/image" Target="../media/image367.png"/><Relationship Id="rId38" Type="http://schemas.openxmlformats.org/officeDocument/2006/relationships/customXml" Target="../ink/ink370.xml"/><Relationship Id="rId59" Type="http://schemas.openxmlformats.org/officeDocument/2006/relationships/image" Target="../media/image380.png"/><Relationship Id="rId103" Type="http://schemas.openxmlformats.org/officeDocument/2006/relationships/image" Target="../media/image402.png"/><Relationship Id="rId108" Type="http://schemas.openxmlformats.org/officeDocument/2006/relationships/customXml" Target="../ink/ink405.xml"/><Relationship Id="rId124" Type="http://schemas.openxmlformats.org/officeDocument/2006/relationships/customXml" Target="../ink/ink413.xml"/><Relationship Id="rId129" Type="http://schemas.openxmlformats.org/officeDocument/2006/relationships/image" Target="../media/image415.png"/><Relationship Id="rId54" Type="http://schemas.openxmlformats.org/officeDocument/2006/relationships/customXml" Target="../ink/ink378.xml"/><Relationship Id="rId70" Type="http://schemas.openxmlformats.org/officeDocument/2006/relationships/customXml" Target="../ink/ink386.xml"/><Relationship Id="rId75" Type="http://schemas.openxmlformats.org/officeDocument/2006/relationships/image" Target="../media/image388.png"/><Relationship Id="rId91" Type="http://schemas.openxmlformats.org/officeDocument/2006/relationships/image" Target="../media/image396.png"/><Relationship Id="rId96" Type="http://schemas.openxmlformats.org/officeDocument/2006/relationships/customXml" Target="../ink/ink399.xml"/><Relationship Id="rId140" Type="http://schemas.openxmlformats.org/officeDocument/2006/relationships/customXml" Target="../ink/ink421.xml"/><Relationship Id="rId145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4.xml"/><Relationship Id="rId23" Type="http://schemas.openxmlformats.org/officeDocument/2006/relationships/image" Target="../media/image362.png"/><Relationship Id="rId28" Type="http://schemas.openxmlformats.org/officeDocument/2006/relationships/customXml" Target="../ink/ink365.xml"/><Relationship Id="rId49" Type="http://schemas.openxmlformats.org/officeDocument/2006/relationships/image" Target="../media/image375.png"/><Relationship Id="rId114" Type="http://schemas.openxmlformats.org/officeDocument/2006/relationships/customXml" Target="../ink/ink408.xml"/><Relationship Id="rId119" Type="http://schemas.openxmlformats.org/officeDocument/2006/relationships/image" Target="../media/image410.png"/><Relationship Id="rId44" Type="http://schemas.openxmlformats.org/officeDocument/2006/relationships/customXml" Target="../ink/ink373.xml"/><Relationship Id="rId60" Type="http://schemas.openxmlformats.org/officeDocument/2006/relationships/customXml" Target="../ink/ink381.xml"/><Relationship Id="rId65" Type="http://schemas.openxmlformats.org/officeDocument/2006/relationships/image" Target="../media/image383.png"/><Relationship Id="rId81" Type="http://schemas.openxmlformats.org/officeDocument/2006/relationships/image" Target="../media/image391.png"/><Relationship Id="rId86" Type="http://schemas.openxmlformats.org/officeDocument/2006/relationships/customXml" Target="../ink/ink394.xml"/><Relationship Id="rId130" Type="http://schemas.openxmlformats.org/officeDocument/2006/relationships/customXml" Target="../ink/ink416.xml"/><Relationship Id="rId135" Type="http://schemas.openxmlformats.org/officeDocument/2006/relationships/image" Target="../media/image418.png"/><Relationship Id="rId13" Type="http://schemas.openxmlformats.org/officeDocument/2006/relationships/image" Target="../media/image357.png"/><Relationship Id="rId18" Type="http://schemas.openxmlformats.org/officeDocument/2006/relationships/customXml" Target="../ink/ink360.xml"/><Relationship Id="rId39" Type="http://schemas.openxmlformats.org/officeDocument/2006/relationships/image" Target="../media/image370.png"/><Relationship Id="rId109" Type="http://schemas.openxmlformats.org/officeDocument/2006/relationships/image" Target="../media/image405.png"/><Relationship Id="rId34" Type="http://schemas.openxmlformats.org/officeDocument/2006/relationships/customXml" Target="../ink/ink368.xml"/><Relationship Id="rId50" Type="http://schemas.openxmlformats.org/officeDocument/2006/relationships/customXml" Target="../ink/ink376.xml"/><Relationship Id="rId55" Type="http://schemas.openxmlformats.org/officeDocument/2006/relationships/image" Target="../media/image378.png"/><Relationship Id="rId76" Type="http://schemas.openxmlformats.org/officeDocument/2006/relationships/customXml" Target="../ink/ink389.xml"/><Relationship Id="rId97" Type="http://schemas.openxmlformats.org/officeDocument/2006/relationships/image" Target="../media/image399.png"/><Relationship Id="rId104" Type="http://schemas.openxmlformats.org/officeDocument/2006/relationships/customXml" Target="../ink/ink403.xml"/><Relationship Id="rId120" Type="http://schemas.openxmlformats.org/officeDocument/2006/relationships/customXml" Target="../ink/ink411.xml"/><Relationship Id="rId125" Type="http://schemas.openxmlformats.org/officeDocument/2006/relationships/image" Target="../media/image413.png"/><Relationship Id="rId141" Type="http://schemas.openxmlformats.org/officeDocument/2006/relationships/image" Target="../media/image421.png"/><Relationship Id="rId146" Type="http://schemas.openxmlformats.org/officeDocument/2006/relationships/customXml" Target="../ink/ink424.xml"/><Relationship Id="rId7" Type="http://schemas.openxmlformats.org/officeDocument/2006/relationships/image" Target="../media/image354.png"/><Relationship Id="rId71" Type="http://schemas.openxmlformats.org/officeDocument/2006/relationships/image" Target="../media/image386.png"/><Relationship Id="rId92" Type="http://schemas.openxmlformats.org/officeDocument/2006/relationships/customXml" Target="../ink/ink397.xml"/><Relationship Id="rId2" Type="http://schemas.openxmlformats.org/officeDocument/2006/relationships/customXml" Target="../ink/ink352.xml"/><Relationship Id="rId29" Type="http://schemas.openxmlformats.org/officeDocument/2006/relationships/image" Target="../media/image365.png"/><Relationship Id="rId24" Type="http://schemas.openxmlformats.org/officeDocument/2006/relationships/customXml" Target="../ink/ink363.xml"/><Relationship Id="rId40" Type="http://schemas.openxmlformats.org/officeDocument/2006/relationships/customXml" Target="../ink/ink371.xml"/><Relationship Id="rId45" Type="http://schemas.openxmlformats.org/officeDocument/2006/relationships/image" Target="../media/image373.png"/><Relationship Id="rId66" Type="http://schemas.openxmlformats.org/officeDocument/2006/relationships/customXml" Target="../ink/ink384.xml"/><Relationship Id="rId87" Type="http://schemas.openxmlformats.org/officeDocument/2006/relationships/image" Target="../media/image394.png"/><Relationship Id="rId110" Type="http://schemas.openxmlformats.org/officeDocument/2006/relationships/customXml" Target="../ink/ink406.xml"/><Relationship Id="rId115" Type="http://schemas.openxmlformats.org/officeDocument/2006/relationships/image" Target="../media/image408.png"/><Relationship Id="rId131" Type="http://schemas.openxmlformats.org/officeDocument/2006/relationships/image" Target="../media/image416.png"/><Relationship Id="rId136" Type="http://schemas.openxmlformats.org/officeDocument/2006/relationships/customXml" Target="../ink/ink419.xml"/><Relationship Id="rId61" Type="http://schemas.openxmlformats.org/officeDocument/2006/relationships/image" Target="../media/image381.png"/><Relationship Id="rId82" Type="http://schemas.openxmlformats.org/officeDocument/2006/relationships/customXml" Target="../ink/ink392.xml"/><Relationship Id="rId19" Type="http://schemas.openxmlformats.org/officeDocument/2006/relationships/image" Target="../media/image360.png"/><Relationship Id="rId14" Type="http://schemas.openxmlformats.org/officeDocument/2006/relationships/customXml" Target="../ink/ink358.xml"/><Relationship Id="rId30" Type="http://schemas.openxmlformats.org/officeDocument/2006/relationships/customXml" Target="../ink/ink366.xml"/><Relationship Id="rId35" Type="http://schemas.openxmlformats.org/officeDocument/2006/relationships/image" Target="../media/image368.png"/><Relationship Id="rId56" Type="http://schemas.openxmlformats.org/officeDocument/2006/relationships/customXml" Target="../ink/ink379.xml"/><Relationship Id="rId77" Type="http://schemas.openxmlformats.org/officeDocument/2006/relationships/image" Target="../media/image389.png"/><Relationship Id="rId100" Type="http://schemas.openxmlformats.org/officeDocument/2006/relationships/customXml" Target="../ink/ink401.xml"/><Relationship Id="rId105" Type="http://schemas.openxmlformats.org/officeDocument/2006/relationships/image" Target="../media/image403.png"/><Relationship Id="rId126" Type="http://schemas.openxmlformats.org/officeDocument/2006/relationships/customXml" Target="../ink/ink414.xml"/><Relationship Id="rId147" Type="http://schemas.openxmlformats.org/officeDocument/2006/relationships/image" Target="../media/image424.png"/><Relationship Id="rId8" Type="http://schemas.openxmlformats.org/officeDocument/2006/relationships/customXml" Target="../ink/ink355.xml"/><Relationship Id="rId51" Type="http://schemas.openxmlformats.org/officeDocument/2006/relationships/image" Target="../media/image376.png"/><Relationship Id="rId72" Type="http://schemas.openxmlformats.org/officeDocument/2006/relationships/customXml" Target="../ink/ink387.xml"/><Relationship Id="rId93" Type="http://schemas.openxmlformats.org/officeDocument/2006/relationships/image" Target="../media/image397.png"/><Relationship Id="rId98" Type="http://schemas.openxmlformats.org/officeDocument/2006/relationships/customXml" Target="../ink/ink400.xml"/><Relationship Id="rId121" Type="http://schemas.openxmlformats.org/officeDocument/2006/relationships/image" Target="../media/image411.png"/><Relationship Id="rId142" Type="http://schemas.openxmlformats.org/officeDocument/2006/relationships/customXml" Target="../ink/ink422.xml"/><Relationship Id="rId3" Type="http://schemas.openxmlformats.org/officeDocument/2006/relationships/image" Target="../media/image352.png"/><Relationship Id="rId25" Type="http://schemas.openxmlformats.org/officeDocument/2006/relationships/image" Target="../media/image363.png"/><Relationship Id="rId46" Type="http://schemas.openxmlformats.org/officeDocument/2006/relationships/customXml" Target="../ink/ink374.xml"/><Relationship Id="rId67" Type="http://schemas.openxmlformats.org/officeDocument/2006/relationships/image" Target="../media/image384.png"/><Relationship Id="rId116" Type="http://schemas.openxmlformats.org/officeDocument/2006/relationships/customXml" Target="../ink/ink409.xml"/><Relationship Id="rId137" Type="http://schemas.openxmlformats.org/officeDocument/2006/relationships/image" Target="../media/image419.png"/><Relationship Id="rId20" Type="http://schemas.openxmlformats.org/officeDocument/2006/relationships/customXml" Target="../ink/ink361.xml"/><Relationship Id="rId41" Type="http://schemas.openxmlformats.org/officeDocument/2006/relationships/image" Target="../media/image371.png"/><Relationship Id="rId62" Type="http://schemas.openxmlformats.org/officeDocument/2006/relationships/customXml" Target="../ink/ink382.xml"/><Relationship Id="rId83" Type="http://schemas.openxmlformats.org/officeDocument/2006/relationships/image" Target="../media/image392.png"/><Relationship Id="rId88" Type="http://schemas.openxmlformats.org/officeDocument/2006/relationships/customXml" Target="../ink/ink395.xml"/><Relationship Id="rId111" Type="http://schemas.openxmlformats.org/officeDocument/2006/relationships/image" Target="../media/image406.png"/><Relationship Id="rId132" Type="http://schemas.openxmlformats.org/officeDocument/2006/relationships/customXml" Target="../ink/ink417.xml"/><Relationship Id="rId15" Type="http://schemas.openxmlformats.org/officeDocument/2006/relationships/image" Target="../media/image358.png"/><Relationship Id="rId36" Type="http://schemas.openxmlformats.org/officeDocument/2006/relationships/customXml" Target="../ink/ink369.xml"/><Relationship Id="rId57" Type="http://schemas.openxmlformats.org/officeDocument/2006/relationships/image" Target="../media/image379.png"/><Relationship Id="rId106" Type="http://schemas.openxmlformats.org/officeDocument/2006/relationships/customXml" Target="../ink/ink404.xml"/><Relationship Id="rId127" Type="http://schemas.openxmlformats.org/officeDocument/2006/relationships/image" Target="../media/image414.png"/><Relationship Id="rId10" Type="http://schemas.openxmlformats.org/officeDocument/2006/relationships/customXml" Target="../ink/ink356.xml"/><Relationship Id="rId31" Type="http://schemas.openxmlformats.org/officeDocument/2006/relationships/image" Target="../media/image366.png"/><Relationship Id="rId52" Type="http://schemas.openxmlformats.org/officeDocument/2006/relationships/customXml" Target="../ink/ink377.xml"/><Relationship Id="rId73" Type="http://schemas.openxmlformats.org/officeDocument/2006/relationships/image" Target="../media/image387.png"/><Relationship Id="rId78" Type="http://schemas.openxmlformats.org/officeDocument/2006/relationships/customXml" Target="../ink/ink390.xml"/><Relationship Id="rId94" Type="http://schemas.openxmlformats.org/officeDocument/2006/relationships/customXml" Target="../ink/ink398.xml"/><Relationship Id="rId99" Type="http://schemas.openxmlformats.org/officeDocument/2006/relationships/image" Target="../media/image400.png"/><Relationship Id="rId101" Type="http://schemas.openxmlformats.org/officeDocument/2006/relationships/image" Target="../media/image401.png"/><Relationship Id="rId122" Type="http://schemas.openxmlformats.org/officeDocument/2006/relationships/customXml" Target="../ink/ink412.xml"/><Relationship Id="rId143" Type="http://schemas.openxmlformats.org/officeDocument/2006/relationships/image" Target="../media/image422.png"/><Relationship Id="rId4" Type="http://schemas.openxmlformats.org/officeDocument/2006/relationships/customXml" Target="../ink/ink353.xml"/><Relationship Id="rId9" Type="http://schemas.openxmlformats.org/officeDocument/2006/relationships/image" Target="../media/image355.png"/><Relationship Id="rId26" Type="http://schemas.openxmlformats.org/officeDocument/2006/relationships/customXml" Target="../ink/ink364.xml"/><Relationship Id="rId47" Type="http://schemas.openxmlformats.org/officeDocument/2006/relationships/image" Target="../media/image374.png"/><Relationship Id="rId68" Type="http://schemas.openxmlformats.org/officeDocument/2006/relationships/customXml" Target="../ink/ink385.xml"/><Relationship Id="rId89" Type="http://schemas.openxmlformats.org/officeDocument/2006/relationships/image" Target="../media/image395.png"/><Relationship Id="rId112" Type="http://schemas.openxmlformats.org/officeDocument/2006/relationships/customXml" Target="../ink/ink407.xml"/><Relationship Id="rId133" Type="http://schemas.openxmlformats.org/officeDocument/2006/relationships/image" Target="../media/image417.png"/><Relationship Id="rId16" Type="http://schemas.openxmlformats.org/officeDocument/2006/relationships/customXml" Target="../ink/ink359.xml"/><Relationship Id="rId37" Type="http://schemas.openxmlformats.org/officeDocument/2006/relationships/image" Target="../media/image369.png"/><Relationship Id="rId58" Type="http://schemas.openxmlformats.org/officeDocument/2006/relationships/customXml" Target="../ink/ink380.xml"/><Relationship Id="rId79" Type="http://schemas.openxmlformats.org/officeDocument/2006/relationships/image" Target="../media/image390.png"/><Relationship Id="rId102" Type="http://schemas.openxmlformats.org/officeDocument/2006/relationships/customXml" Target="../ink/ink402.xml"/><Relationship Id="rId123" Type="http://schemas.openxmlformats.org/officeDocument/2006/relationships/image" Target="../media/image412.png"/><Relationship Id="rId144" Type="http://schemas.openxmlformats.org/officeDocument/2006/relationships/customXml" Target="../ink/ink42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2.png"/><Relationship Id="rId21" Type="http://schemas.openxmlformats.org/officeDocument/2006/relationships/image" Target="../media/image434.png"/><Relationship Id="rId42" Type="http://schemas.openxmlformats.org/officeDocument/2006/relationships/customXml" Target="../ink/ink445.xml"/><Relationship Id="rId63" Type="http://schemas.openxmlformats.org/officeDocument/2006/relationships/image" Target="../media/image455.png"/><Relationship Id="rId84" Type="http://schemas.openxmlformats.org/officeDocument/2006/relationships/customXml" Target="../ink/ink466.xml"/><Relationship Id="rId138" Type="http://schemas.openxmlformats.org/officeDocument/2006/relationships/customXml" Target="../ink/ink493.xml"/><Relationship Id="rId107" Type="http://schemas.openxmlformats.org/officeDocument/2006/relationships/image" Target="../media/image477.png"/><Relationship Id="rId11" Type="http://schemas.openxmlformats.org/officeDocument/2006/relationships/image" Target="../media/image429.png"/><Relationship Id="rId32" Type="http://schemas.openxmlformats.org/officeDocument/2006/relationships/customXml" Target="../ink/ink440.xml"/><Relationship Id="rId37" Type="http://schemas.openxmlformats.org/officeDocument/2006/relationships/image" Target="../media/image442.png"/><Relationship Id="rId53" Type="http://schemas.openxmlformats.org/officeDocument/2006/relationships/image" Target="../media/image450.png"/><Relationship Id="rId58" Type="http://schemas.openxmlformats.org/officeDocument/2006/relationships/customXml" Target="../ink/ink453.xml"/><Relationship Id="rId74" Type="http://schemas.openxmlformats.org/officeDocument/2006/relationships/customXml" Target="../ink/ink461.xml"/><Relationship Id="rId79" Type="http://schemas.openxmlformats.org/officeDocument/2006/relationships/image" Target="../media/image463.png"/><Relationship Id="rId102" Type="http://schemas.openxmlformats.org/officeDocument/2006/relationships/customXml" Target="../ink/ink475.xml"/><Relationship Id="rId123" Type="http://schemas.openxmlformats.org/officeDocument/2006/relationships/image" Target="../media/image485.png"/><Relationship Id="rId128" Type="http://schemas.openxmlformats.org/officeDocument/2006/relationships/customXml" Target="../ink/ink488.xml"/><Relationship Id="rId5" Type="http://schemas.openxmlformats.org/officeDocument/2006/relationships/image" Target="../media/image426.png"/><Relationship Id="rId90" Type="http://schemas.openxmlformats.org/officeDocument/2006/relationships/customXml" Target="../ink/ink469.xml"/><Relationship Id="rId95" Type="http://schemas.openxmlformats.org/officeDocument/2006/relationships/image" Target="../media/image471.png"/><Relationship Id="rId22" Type="http://schemas.openxmlformats.org/officeDocument/2006/relationships/customXml" Target="../ink/ink435.xml"/><Relationship Id="rId27" Type="http://schemas.openxmlformats.org/officeDocument/2006/relationships/image" Target="../media/image437.png"/><Relationship Id="rId43" Type="http://schemas.openxmlformats.org/officeDocument/2006/relationships/image" Target="../media/image445.png"/><Relationship Id="rId48" Type="http://schemas.openxmlformats.org/officeDocument/2006/relationships/customXml" Target="../ink/ink448.xml"/><Relationship Id="rId64" Type="http://schemas.openxmlformats.org/officeDocument/2006/relationships/customXml" Target="../ink/ink456.xml"/><Relationship Id="rId69" Type="http://schemas.openxmlformats.org/officeDocument/2006/relationships/image" Target="../media/image458.png"/><Relationship Id="rId113" Type="http://schemas.openxmlformats.org/officeDocument/2006/relationships/image" Target="../media/image480.png"/><Relationship Id="rId118" Type="http://schemas.openxmlformats.org/officeDocument/2006/relationships/customXml" Target="../ink/ink483.xml"/><Relationship Id="rId134" Type="http://schemas.openxmlformats.org/officeDocument/2006/relationships/customXml" Target="../ink/ink491.xml"/><Relationship Id="rId139" Type="http://schemas.openxmlformats.org/officeDocument/2006/relationships/image" Target="../media/image493.png"/><Relationship Id="rId80" Type="http://schemas.openxmlformats.org/officeDocument/2006/relationships/customXml" Target="../ink/ink464.xml"/><Relationship Id="rId85" Type="http://schemas.openxmlformats.org/officeDocument/2006/relationships/image" Target="../media/image466.png"/><Relationship Id="rId12" Type="http://schemas.openxmlformats.org/officeDocument/2006/relationships/customXml" Target="../ink/ink430.xml"/><Relationship Id="rId17" Type="http://schemas.openxmlformats.org/officeDocument/2006/relationships/image" Target="../media/image432.png"/><Relationship Id="rId33" Type="http://schemas.openxmlformats.org/officeDocument/2006/relationships/image" Target="../media/image440.png"/><Relationship Id="rId38" Type="http://schemas.openxmlformats.org/officeDocument/2006/relationships/customXml" Target="../ink/ink443.xml"/><Relationship Id="rId59" Type="http://schemas.openxmlformats.org/officeDocument/2006/relationships/image" Target="../media/image453.png"/><Relationship Id="rId103" Type="http://schemas.openxmlformats.org/officeDocument/2006/relationships/image" Target="../media/image475.png"/><Relationship Id="rId108" Type="http://schemas.openxmlformats.org/officeDocument/2006/relationships/customXml" Target="../ink/ink478.xml"/><Relationship Id="rId124" Type="http://schemas.openxmlformats.org/officeDocument/2006/relationships/customXml" Target="../ink/ink486.xml"/><Relationship Id="rId129" Type="http://schemas.openxmlformats.org/officeDocument/2006/relationships/image" Target="../media/image488.png"/><Relationship Id="rId54" Type="http://schemas.openxmlformats.org/officeDocument/2006/relationships/customXml" Target="../ink/ink451.xml"/><Relationship Id="rId70" Type="http://schemas.openxmlformats.org/officeDocument/2006/relationships/customXml" Target="../ink/ink459.xml"/><Relationship Id="rId75" Type="http://schemas.openxmlformats.org/officeDocument/2006/relationships/image" Target="../media/image461.png"/><Relationship Id="rId91" Type="http://schemas.openxmlformats.org/officeDocument/2006/relationships/image" Target="../media/image469.png"/><Relationship Id="rId96" Type="http://schemas.openxmlformats.org/officeDocument/2006/relationships/customXml" Target="../ink/ink472.xml"/><Relationship Id="rId140" Type="http://schemas.openxmlformats.org/officeDocument/2006/relationships/customXml" Target="../ink/ink4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7.xml"/><Relationship Id="rId23" Type="http://schemas.openxmlformats.org/officeDocument/2006/relationships/image" Target="../media/image435.png"/><Relationship Id="rId28" Type="http://schemas.openxmlformats.org/officeDocument/2006/relationships/customXml" Target="../ink/ink438.xml"/><Relationship Id="rId49" Type="http://schemas.openxmlformats.org/officeDocument/2006/relationships/image" Target="../media/image448.png"/><Relationship Id="rId114" Type="http://schemas.openxmlformats.org/officeDocument/2006/relationships/customXml" Target="../ink/ink481.xml"/><Relationship Id="rId119" Type="http://schemas.openxmlformats.org/officeDocument/2006/relationships/image" Target="../media/image483.png"/><Relationship Id="rId44" Type="http://schemas.openxmlformats.org/officeDocument/2006/relationships/customXml" Target="../ink/ink446.xml"/><Relationship Id="rId60" Type="http://schemas.openxmlformats.org/officeDocument/2006/relationships/customXml" Target="../ink/ink454.xml"/><Relationship Id="rId65" Type="http://schemas.openxmlformats.org/officeDocument/2006/relationships/image" Target="../media/image456.png"/><Relationship Id="rId81" Type="http://schemas.openxmlformats.org/officeDocument/2006/relationships/image" Target="../media/image464.png"/><Relationship Id="rId86" Type="http://schemas.openxmlformats.org/officeDocument/2006/relationships/customXml" Target="../ink/ink467.xml"/><Relationship Id="rId130" Type="http://schemas.openxmlformats.org/officeDocument/2006/relationships/customXml" Target="../ink/ink489.xml"/><Relationship Id="rId135" Type="http://schemas.openxmlformats.org/officeDocument/2006/relationships/image" Target="../media/image491.png"/><Relationship Id="rId13" Type="http://schemas.openxmlformats.org/officeDocument/2006/relationships/image" Target="../media/image430.png"/><Relationship Id="rId18" Type="http://schemas.openxmlformats.org/officeDocument/2006/relationships/customXml" Target="../ink/ink433.xml"/><Relationship Id="rId39" Type="http://schemas.openxmlformats.org/officeDocument/2006/relationships/image" Target="../media/image443.png"/><Relationship Id="rId109" Type="http://schemas.openxmlformats.org/officeDocument/2006/relationships/image" Target="../media/image478.png"/><Relationship Id="rId34" Type="http://schemas.openxmlformats.org/officeDocument/2006/relationships/customXml" Target="../ink/ink441.xml"/><Relationship Id="rId50" Type="http://schemas.openxmlformats.org/officeDocument/2006/relationships/customXml" Target="../ink/ink449.xml"/><Relationship Id="rId55" Type="http://schemas.openxmlformats.org/officeDocument/2006/relationships/image" Target="../media/image451.png"/><Relationship Id="rId76" Type="http://schemas.openxmlformats.org/officeDocument/2006/relationships/customXml" Target="../ink/ink462.xml"/><Relationship Id="rId97" Type="http://schemas.openxmlformats.org/officeDocument/2006/relationships/image" Target="../media/image472.png"/><Relationship Id="rId104" Type="http://schemas.openxmlformats.org/officeDocument/2006/relationships/customXml" Target="../ink/ink476.xml"/><Relationship Id="rId120" Type="http://schemas.openxmlformats.org/officeDocument/2006/relationships/customXml" Target="../ink/ink484.xml"/><Relationship Id="rId125" Type="http://schemas.openxmlformats.org/officeDocument/2006/relationships/image" Target="../media/image486.png"/><Relationship Id="rId141" Type="http://schemas.openxmlformats.org/officeDocument/2006/relationships/image" Target="../media/image494.png"/><Relationship Id="rId7" Type="http://schemas.openxmlformats.org/officeDocument/2006/relationships/image" Target="../media/image427.png"/><Relationship Id="rId71" Type="http://schemas.openxmlformats.org/officeDocument/2006/relationships/image" Target="../media/image459.png"/><Relationship Id="rId92" Type="http://schemas.openxmlformats.org/officeDocument/2006/relationships/customXml" Target="../ink/ink470.xml"/><Relationship Id="rId2" Type="http://schemas.openxmlformats.org/officeDocument/2006/relationships/customXml" Target="../ink/ink425.xml"/><Relationship Id="rId29" Type="http://schemas.openxmlformats.org/officeDocument/2006/relationships/image" Target="../media/image438.png"/><Relationship Id="rId24" Type="http://schemas.openxmlformats.org/officeDocument/2006/relationships/customXml" Target="../ink/ink436.xml"/><Relationship Id="rId40" Type="http://schemas.openxmlformats.org/officeDocument/2006/relationships/customXml" Target="../ink/ink444.xml"/><Relationship Id="rId45" Type="http://schemas.openxmlformats.org/officeDocument/2006/relationships/image" Target="../media/image446.png"/><Relationship Id="rId66" Type="http://schemas.openxmlformats.org/officeDocument/2006/relationships/customXml" Target="../ink/ink457.xml"/><Relationship Id="rId87" Type="http://schemas.openxmlformats.org/officeDocument/2006/relationships/image" Target="../media/image467.png"/><Relationship Id="rId110" Type="http://schemas.openxmlformats.org/officeDocument/2006/relationships/customXml" Target="../ink/ink479.xml"/><Relationship Id="rId115" Type="http://schemas.openxmlformats.org/officeDocument/2006/relationships/image" Target="../media/image481.png"/><Relationship Id="rId131" Type="http://schemas.openxmlformats.org/officeDocument/2006/relationships/image" Target="../media/image489.png"/><Relationship Id="rId136" Type="http://schemas.openxmlformats.org/officeDocument/2006/relationships/customXml" Target="../ink/ink492.xml"/><Relationship Id="rId61" Type="http://schemas.openxmlformats.org/officeDocument/2006/relationships/image" Target="../media/image454.png"/><Relationship Id="rId82" Type="http://schemas.openxmlformats.org/officeDocument/2006/relationships/customXml" Target="../ink/ink465.xml"/><Relationship Id="rId19" Type="http://schemas.openxmlformats.org/officeDocument/2006/relationships/image" Target="../media/image433.png"/><Relationship Id="rId14" Type="http://schemas.openxmlformats.org/officeDocument/2006/relationships/customXml" Target="../ink/ink431.xml"/><Relationship Id="rId30" Type="http://schemas.openxmlformats.org/officeDocument/2006/relationships/customXml" Target="../ink/ink439.xml"/><Relationship Id="rId35" Type="http://schemas.openxmlformats.org/officeDocument/2006/relationships/image" Target="../media/image441.png"/><Relationship Id="rId56" Type="http://schemas.openxmlformats.org/officeDocument/2006/relationships/customXml" Target="../ink/ink452.xml"/><Relationship Id="rId77" Type="http://schemas.openxmlformats.org/officeDocument/2006/relationships/image" Target="../media/image462.png"/><Relationship Id="rId100" Type="http://schemas.openxmlformats.org/officeDocument/2006/relationships/customXml" Target="../ink/ink474.xml"/><Relationship Id="rId105" Type="http://schemas.openxmlformats.org/officeDocument/2006/relationships/image" Target="../media/image476.png"/><Relationship Id="rId126" Type="http://schemas.openxmlformats.org/officeDocument/2006/relationships/customXml" Target="../ink/ink487.xml"/><Relationship Id="rId8" Type="http://schemas.openxmlformats.org/officeDocument/2006/relationships/customXml" Target="../ink/ink428.xml"/><Relationship Id="rId51" Type="http://schemas.openxmlformats.org/officeDocument/2006/relationships/image" Target="../media/image449.png"/><Relationship Id="rId72" Type="http://schemas.openxmlformats.org/officeDocument/2006/relationships/customXml" Target="../ink/ink460.xml"/><Relationship Id="rId93" Type="http://schemas.openxmlformats.org/officeDocument/2006/relationships/image" Target="../media/image470.png"/><Relationship Id="rId98" Type="http://schemas.openxmlformats.org/officeDocument/2006/relationships/customXml" Target="../ink/ink473.xml"/><Relationship Id="rId121" Type="http://schemas.openxmlformats.org/officeDocument/2006/relationships/image" Target="../media/image484.png"/><Relationship Id="rId3" Type="http://schemas.openxmlformats.org/officeDocument/2006/relationships/image" Target="../media/image425.png"/><Relationship Id="rId25" Type="http://schemas.openxmlformats.org/officeDocument/2006/relationships/image" Target="../media/image436.png"/><Relationship Id="rId46" Type="http://schemas.openxmlformats.org/officeDocument/2006/relationships/customXml" Target="../ink/ink447.xml"/><Relationship Id="rId67" Type="http://schemas.openxmlformats.org/officeDocument/2006/relationships/image" Target="../media/image457.png"/><Relationship Id="rId116" Type="http://schemas.openxmlformats.org/officeDocument/2006/relationships/customXml" Target="../ink/ink482.xml"/><Relationship Id="rId137" Type="http://schemas.openxmlformats.org/officeDocument/2006/relationships/image" Target="../media/image492.png"/><Relationship Id="rId20" Type="http://schemas.openxmlformats.org/officeDocument/2006/relationships/customXml" Target="../ink/ink434.xml"/><Relationship Id="rId41" Type="http://schemas.openxmlformats.org/officeDocument/2006/relationships/image" Target="../media/image444.png"/><Relationship Id="rId62" Type="http://schemas.openxmlformats.org/officeDocument/2006/relationships/customXml" Target="../ink/ink455.xml"/><Relationship Id="rId83" Type="http://schemas.openxmlformats.org/officeDocument/2006/relationships/image" Target="../media/image465.png"/><Relationship Id="rId88" Type="http://schemas.openxmlformats.org/officeDocument/2006/relationships/customXml" Target="../ink/ink468.xml"/><Relationship Id="rId111" Type="http://schemas.openxmlformats.org/officeDocument/2006/relationships/image" Target="../media/image479.png"/><Relationship Id="rId132" Type="http://schemas.openxmlformats.org/officeDocument/2006/relationships/customXml" Target="../ink/ink490.xml"/><Relationship Id="rId15" Type="http://schemas.openxmlformats.org/officeDocument/2006/relationships/image" Target="../media/image431.png"/><Relationship Id="rId36" Type="http://schemas.openxmlformats.org/officeDocument/2006/relationships/customXml" Target="../ink/ink442.xml"/><Relationship Id="rId57" Type="http://schemas.openxmlformats.org/officeDocument/2006/relationships/image" Target="../media/image452.png"/><Relationship Id="rId106" Type="http://schemas.openxmlformats.org/officeDocument/2006/relationships/customXml" Target="../ink/ink477.xml"/><Relationship Id="rId127" Type="http://schemas.openxmlformats.org/officeDocument/2006/relationships/image" Target="../media/image487.png"/><Relationship Id="rId10" Type="http://schemas.openxmlformats.org/officeDocument/2006/relationships/customXml" Target="../ink/ink429.xml"/><Relationship Id="rId31" Type="http://schemas.openxmlformats.org/officeDocument/2006/relationships/image" Target="../media/image439.png"/><Relationship Id="rId52" Type="http://schemas.openxmlformats.org/officeDocument/2006/relationships/customXml" Target="../ink/ink450.xml"/><Relationship Id="rId73" Type="http://schemas.openxmlformats.org/officeDocument/2006/relationships/image" Target="../media/image460.png"/><Relationship Id="rId78" Type="http://schemas.openxmlformats.org/officeDocument/2006/relationships/customXml" Target="../ink/ink463.xml"/><Relationship Id="rId94" Type="http://schemas.openxmlformats.org/officeDocument/2006/relationships/customXml" Target="../ink/ink471.xml"/><Relationship Id="rId99" Type="http://schemas.openxmlformats.org/officeDocument/2006/relationships/image" Target="../media/image473.png"/><Relationship Id="rId101" Type="http://schemas.openxmlformats.org/officeDocument/2006/relationships/image" Target="../media/image474.png"/><Relationship Id="rId122" Type="http://schemas.openxmlformats.org/officeDocument/2006/relationships/customXml" Target="../ink/ink485.xml"/><Relationship Id="rId4" Type="http://schemas.openxmlformats.org/officeDocument/2006/relationships/customXml" Target="../ink/ink426.xml"/><Relationship Id="rId9" Type="http://schemas.openxmlformats.org/officeDocument/2006/relationships/image" Target="../media/image428.png"/><Relationship Id="rId26" Type="http://schemas.openxmlformats.org/officeDocument/2006/relationships/customXml" Target="../ink/ink437.xml"/><Relationship Id="rId47" Type="http://schemas.openxmlformats.org/officeDocument/2006/relationships/image" Target="../media/image447.png"/><Relationship Id="rId68" Type="http://schemas.openxmlformats.org/officeDocument/2006/relationships/customXml" Target="../ink/ink458.xml"/><Relationship Id="rId89" Type="http://schemas.openxmlformats.org/officeDocument/2006/relationships/image" Target="../media/image468.png"/><Relationship Id="rId112" Type="http://schemas.openxmlformats.org/officeDocument/2006/relationships/customXml" Target="../ink/ink480.xml"/><Relationship Id="rId133" Type="http://schemas.openxmlformats.org/officeDocument/2006/relationships/image" Target="../media/image490.png"/><Relationship Id="rId16" Type="http://schemas.openxmlformats.org/officeDocument/2006/relationships/customXml" Target="../ink/ink43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2.png"/><Relationship Id="rId21" Type="http://schemas.openxmlformats.org/officeDocument/2006/relationships/image" Target="../media/image504.png"/><Relationship Id="rId42" Type="http://schemas.openxmlformats.org/officeDocument/2006/relationships/customXml" Target="../ink/ink515.xml"/><Relationship Id="rId63" Type="http://schemas.openxmlformats.org/officeDocument/2006/relationships/image" Target="../media/image525.png"/><Relationship Id="rId84" Type="http://schemas.openxmlformats.org/officeDocument/2006/relationships/customXml" Target="../ink/ink536.xml"/><Relationship Id="rId138" Type="http://schemas.openxmlformats.org/officeDocument/2006/relationships/customXml" Target="../ink/ink563.xml"/><Relationship Id="rId159" Type="http://schemas.openxmlformats.org/officeDocument/2006/relationships/image" Target="../media/image573.png"/><Relationship Id="rId170" Type="http://schemas.openxmlformats.org/officeDocument/2006/relationships/customXml" Target="../ink/ink579.xml"/><Relationship Id="rId191" Type="http://schemas.openxmlformats.org/officeDocument/2006/relationships/image" Target="../media/image589.png"/><Relationship Id="rId205" Type="http://schemas.openxmlformats.org/officeDocument/2006/relationships/image" Target="../media/image596.png"/><Relationship Id="rId226" Type="http://schemas.openxmlformats.org/officeDocument/2006/relationships/customXml" Target="../ink/ink607.xml"/><Relationship Id="rId247" Type="http://schemas.openxmlformats.org/officeDocument/2006/relationships/image" Target="../media/image616.png"/><Relationship Id="rId107" Type="http://schemas.openxmlformats.org/officeDocument/2006/relationships/image" Target="../media/image547.png"/><Relationship Id="rId11" Type="http://schemas.openxmlformats.org/officeDocument/2006/relationships/image" Target="../media/image499.png"/><Relationship Id="rId32" Type="http://schemas.openxmlformats.org/officeDocument/2006/relationships/customXml" Target="../ink/ink510.xml"/><Relationship Id="rId53" Type="http://schemas.openxmlformats.org/officeDocument/2006/relationships/image" Target="../media/image520.png"/><Relationship Id="rId74" Type="http://schemas.openxmlformats.org/officeDocument/2006/relationships/customXml" Target="../ink/ink531.xml"/><Relationship Id="rId128" Type="http://schemas.openxmlformats.org/officeDocument/2006/relationships/customXml" Target="../ink/ink558.xml"/><Relationship Id="rId149" Type="http://schemas.openxmlformats.org/officeDocument/2006/relationships/image" Target="../media/image568.png"/><Relationship Id="rId5" Type="http://schemas.openxmlformats.org/officeDocument/2006/relationships/image" Target="../media/image496.png"/><Relationship Id="rId95" Type="http://schemas.openxmlformats.org/officeDocument/2006/relationships/image" Target="../media/image541.png"/><Relationship Id="rId160" Type="http://schemas.openxmlformats.org/officeDocument/2006/relationships/customXml" Target="../ink/ink574.xml"/><Relationship Id="rId181" Type="http://schemas.openxmlformats.org/officeDocument/2006/relationships/image" Target="../media/image584.png"/><Relationship Id="rId216" Type="http://schemas.openxmlformats.org/officeDocument/2006/relationships/customXml" Target="../ink/ink602.xml"/><Relationship Id="rId237" Type="http://schemas.openxmlformats.org/officeDocument/2006/relationships/image" Target="../media/image612.png"/><Relationship Id="rId22" Type="http://schemas.openxmlformats.org/officeDocument/2006/relationships/customXml" Target="../ink/ink505.xml"/><Relationship Id="rId43" Type="http://schemas.openxmlformats.org/officeDocument/2006/relationships/image" Target="../media/image515.png"/><Relationship Id="rId64" Type="http://schemas.openxmlformats.org/officeDocument/2006/relationships/customXml" Target="../ink/ink526.xml"/><Relationship Id="rId118" Type="http://schemas.openxmlformats.org/officeDocument/2006/relationships/customXml" Target="../ink/ink553.xml"/><Relationship Id="rId139" Type="http://schemas.openxmlformats.org/officeDocument/2006/relationships/image" Target="../media/image563.png"/><Relationship Id="rId85" Type="http://schemas.openxmlformats.org/officeDocument/2006/relationships/image" Target="../media/image536.png"/><Relationship Id="rId150" Type="http://schemas.openxmlformats.org/officeDocument/2006/relationships/customXml" Target="../ink/ink569.xml"/><Relationship Id="rId171" Type="http://schemas.openxmlformats.org/officeDocument/2006/relationships/image" Target="../media/image579.png"/><Relationship Id="rId192" Type="http://schemas.openxmlformats.org/officeDocument/2006/relationships/customXml" Target="../ink/ink590.xml"/><Relationship Id="rId206" Type="http://schemas.openxmlformats.org/officeDocument/2006/relationships/customXml" Target="../ink/ink597.xml"/><Relationship Id="rId227" Type="http://schemas.openxmlformats.org/officeDocument/2006/relationships/image" Target="../media/image607.png"/><Relationship Id="rId248" Type="http://schemas.openxmlformats.org/officeDocument/2006/relationships/customXml" Target="../ink/ink618.xml"/><Relationship Id="rId12" Type="http://schemas.openxmlformats.org/officeDocument/2006/relationships/customXml" Target="../ink/ink500.xml"/><Relationship Id="rId33" Type="http://schemas.openxmlformats.org/officeDocument/2006/relationships/image" Target="../media/image510.png"/><Relationship Id="rId108" Type="http://schemas.openxmlformats.org/officeDocument/2006/relationships/customXml" Target="../ink/ink548.xml"/><Relationship Id="rId129" Type="http://schemas.openxmlformats.org/officeDocument/2006/relationships/image" Target="../media/image558.png"/><Relationship Id="rId54" Type="http://schemas.openxmlformats.org/officeDocument/2006/relationships/customXml" Target="../ink/ink521.xml"/><Relationship Id="rId75" Type="http://schemas.openxmlformats.org/officeDocument/2006/relationships/image" Target="../media/image531.png"/><Relationship Id="rId96" Type="http://schemas.openxmlformats.org/officeDocument/2006/relationships/customXml" Target="../ink/ink542.xml"/><Relationship Id="rId140" Type="http://schemas.openxmlformats.org/officeDocument/2006/relationships/customXml" Target="../ink/ink564.xml"/><Relationship Id="rId161" Type="http://schemas.openxmlformats.org/officeDocument/2006/relationships/image" Target="../media/image574.png"/><Relationship Id="rId182" Type="http://schemas.openxmlformats.org/officeDocument/2006/relationships/customXml" Target="../ink/ink585.xml"/><Relationship Id="rId217" Type="http://schemas.openxmlformats.org/officeDocument/2006/relationships/image" Target="../media/image602.png"/><Relationship Id="rId6" Type="http://schemas.openxmlformats.org/officeDocument/2006/relationships/customXml" Target="../ink/ink497.xml"/><Relationship Id="rId238" Type="http://schemas.openxmlformats.org/officeDocument/2006/relationships/customXml" Target="../ink/ink613.xml"/><Relationship Id="rId23" Type="http://schemas.openxmlformats.org/officeDocument/2006/relationships/image" Target="../media/image505.png"/><Relationship Id="rId119" Type="http://schemas.openxmlformats.org/officeDocument/2006/relationships/image" Target="../media/image553.png"/><Relationship Id="rId44" Type="http://schemas.openxmlformats.org/officeDocument/2006/relationships/customXml" Target="../ink/ink516.xml"/><Relationship Id="rId65" Type="http://schemas.openxmlformats.org/officeDocument/2006/relationships/image" Target="../media/image526.png"/><Relationship Id="rId86" Type="http://schemas.openxmlformats.org/officeDocument/2006/relationships/customXml" Target="../ink/ink537.xml"/><Relationship Id="rId130" Type="http://schemas.openxmlformats.org/officeDocument/2006/relationships/customXml" Target="../ink/ink559.xml"/><Relationship Id="rId151" Type="http://schemas.openxmlformats.org/officeDocument/2006/relationships/image" Target="../media/image569.png"/><Relationship Id="rId172" Type="http://schemas.openxmlformats.org/officeDocument/2006/relationships/customXml" Target="../ink/ink580.xml"/><Relationship Id="rId193" Type="http://schemas.openxmlformats.org/officeDocument/2006/relationships/image" Target="../media/image590.png"/><Relationship Id="rId207" Type="http://schemas.openxmlformats.org/officeDocument/2006/relationships/image" Target="../media/image597.png"/><Relationship Id="rId228" Type="http://schemas.openxmlformats.org/officeDocument/2006/relationships/customXml" Target="../ink/ink608.xml"/><Relationship Id="rId249" Type="http://schemas.openxmlformats.org/officeDocument/2006/relationships/image" Target="../media/image617.png"/><Relationship Id="rId13" Type="http://schemas.openxmlformats.org/officeDocument/2006/relationships/image" Target="../media/image500.png"/><Relationship Id="rId109" Type="http://schemas.openxmlformats.org/officeDocument/2006/relationships/image" Target="../media/image548.png"/><Relationship Id="rId34" Type="http://schemas.openxmlformats.org/officeDocument/2006/relationships/customXml" Target="../ink/ink511.xml"/><Relationship Id="rId55" Type="http://schemas.openxmlformats.org/officeDocument/2006/relationships/image" Target="../media/image521.png"/><Relationship Id="rId76" Type="http://schemas.openxmlformats.org/officeDocument/2006/relationships/customXml" Target="../ink/ink532.xml"/><Relationship Id="rId97" Type="http://schemas.openxmlformats.org/officeDocument/2006/relationships/image" Target="../media/image542.png"/><Relationship Id="rId120" Type="http://schemas.openxmlformats.org/officeDocument/2006/relationships/customXml" Target="../ink/ink554.xml"/><Relationship Id="rId141" Type="http://schemas.openxmlformats.org/officeDocument/2006/relationships/image" Target="../media/image564.png"/><Relationship Id="rId7" Type="http://schemas.openxmlformats.org/officeDocument/2006/relationships/image" Target="../media/image497.png"/><Relationship Id="rId162" Type="http://schemas.openxmlformats.org/officeDocument/2006/relationships/customXml" Target="../ink/ink575.xml"/><Relationship Id="rId183" Type="http://schemas.openxmlformats.org/officeDocument/2006/relationships/image" Target="../media/image585.png"/><Relationship Id="rId218" Type="http://schemas.openxmlformats.org/officeDocument/2006/relationships/customXml" Target="../ink/ink603.xml"/><Relationship Id="rId239" Type="http://schemas.openxmlformats.org/officeDocument/2006/relationships/image" Target="../media/image613.png"/><Relationship Id="rId250" Type="http://schemas.openxmlformats.org/officeDocument/2006/relationships/customXml" Target="../ink/ink619.xml"/><Relationship Id="rId24" Type="http://schemas.openxmlformats.org/officeDocument/2006/relationships/customXml" Target="../ink/ink506.xml"/><Relationship Id="rId45" Type="http://schemas.openxmlformats.org/officeDocument/2006/relationships/image" Target="../media/image516.png"/><Relationship Id="rId66" Type="http://schemas.openxmlformats.org/officeDocument/2006/relationships/customXml" Target="../ink/ink527.xml"/><Relationship Id="rId87" Type="http://schemas.openxmlformats.org/officeDocument/2006/relationships/image" Target="../media/image537.png"/><Relationship Id="rId110" Type="http://schemas.openxmlformats.org/officeDocument/2006/relationships/customXml" Target="../ink/ink549.xml"/><Relationship Id="rId131" Type="http://schemas.openxmlformats.org/officeDocument/2006/relationships/image" Target="../media/image559.png"/><Relationship Id="rId152" Type="http://schemas.openxmlformats.org/officeDocument/2006/relationships/customXml" Target="../ink/ink570.xml"/><Relationship Id="rId173" Type="http://schemas.openxmlformats.org/officeDocument/2006/relationships/image" Target="../media/image580.png"/><Relationship Id="rId194" Type="http://schemas.openxmlformats.org/officeDocument/2006/relationships/customXml" Target="../ink/ink591.xml"/><Relationship Id="rId208" Type="http://schemas.openxmlformats.org/officeDocument/2006/relationships/customXml" Target="../ink/ink598.xml"/><Relationship Id="rId229" Type="http://schemas.openxmlformats.org/officeDocument/2006/relationships/image" Target="../media/image608.png"/><Relationship Id="rId240" Type="http://schemas.openxmlformats.org/officeDocument/2006/relationships/customXml" Target="../ink/ink614.xml"/><Relationship Id="rId14" Type="http://schemas.openxmlformats.org/officeDocument/2006/relationships/customXml" Target="../ink/ink501.xml"/><Relationship Id="rId35" Type="http://schemas.openxmlformats.org/officeDocument/2006/relationships/image" Target="../media/image511.png"/><Relationship Id="rId56" Type="http://schemas.openxmlformats.org/officeDocument/2006/relationships/customXml" Target="../ink/ink522.xml"/><Relationship Id="rId77" Type="http://schemas.openxmlformats.org/officeDocument/2006/relationships/image" Target="../media/image532.png"/><Relationship Id="rId100" Type="http://schemas.openxmlformats.org/officeDocument/2006/relationships/customXml" Target="../ink/ink544.xml"/><Relationship Id="rId8" Type="http://schemas.openxmlformats.org/officeDocument/2006/relationships/customXml" Target="../ink/ink498.xml"/><Relationship Id="rId98" Type="http://schemas.openxmlformats.org/officeDocument/2006/relationships/customXml" Target="../ink/ink543.xml"/><Relationship Id="rId121" Type="http://schemas.openxmlformats.org/officeDocument/2006/relationships/image" Target="../media/image554.png"/><Relationship Id="rId142" Type="http://schemas.openxmlformats.org/officeDocument/2006/relationships/customXml" Target="../ink/ink565.xml"/><Relationship Id="rId163" Type="http://schemas.openxmlformats.org/officeDocument/2006/relationships/image" Target="../media/image575.png"/><Relationship Id="rId184" Type="http://schemas.openxmlformats.org/officeDocument/2006/relationships/customXml" Target="../ink/ink586.xml"/><Relationship Id="rId219" Type="http://schemas.openxmlformats.org/officeDocument/2006/relationships/image" Target="../media/image603.png"/><Relationship Id="rId230" Type="http://schemas.openxmlformats.org/officeDocument/2006/relationships/customXml" Target="../ink/ink609.xml"/><Relationship Id="rId251" Type="http://schemas.openxmlformats.org/officeDocument/2006/relationships/image" Target="../media/image618.png"/><Relationship Id="rId25" Type="http://schemas.openxmlformats.org/officeDocument/2006/relationships/image" Target="../media/image506.png"/><Relationship Id="rId46" Type="http://schemas.openxmlformats.org/officeDocument/2006/relationships/customXml" Target="../ink/ink517.xml"/><Relationship Id="rId67" Type="http://schemas.openxmlformats.org/officeDocument/2006/relationships/image" Target="../media/image527.png"/><Relationship Id="rId88" Type="http://schemas.openxmlformats.org/officeDocument/2006/relationships/customXml" Target="../ink/ink538.xml"/><Relationship Id="rId111" Type="http://schemas.openxmlformats.org/officeDocument/2006/relationships/image" Target="../media/image549.png"/><Relationship Id="rId132" Type="http://schemas.openxmlformats.org/officeDocument/2006/relationships/customXml" Target="../ink/ink560.xml"/><Relationship Id="rId153" Type="http://schemas.openxmlformats.org/officeDocument/2006/relationships/image" Target="../media/image570.png"/><Relationship Id="rId174" Type="http://schemas.openxmlformats.org/officeDocument/2006/relationships/customXml" Target="../ink/ink581.xml"/><Relationship Id="rId195" Type="http://schemas.openxmlformats.org/officeDocument/2006/relationships/image" Target="../media/image591.png"/><Relationship Id="rId209" Type="http://schemas.openxmlformats.org/officeDocument/2006/relationships/image" Target="../media/image598.png"/><Relationship Id="rId220" Type="http://schemas.openxmlformats.org/officeDocument/2006/relationships/customXml" Target="../ink/ink604.xml"/><Relationship Id="rId241" Type="http://schemas.openxmlformats.org/officeDocument/2006/relationships/image" Target="../media/image614.png"/><Relationship Id="rId15" Type="http://schemas.openxmlformats.org/officeDocument/2006/relationships/image" Target="../media/image501.png"/><Relationship Id="rId36" Type="http://schemas.openxmlformats.org/officeDocument/2006/relationships/customXml" Target="../ink/ink512.xml"/><Relationship Id="rId57" Type="http://schemas.openxmlformats.org/officeDocument/2006/relationships/image" Target="../media/image522.png"/><Relationship Id="rId78" Type="http://schemas.openxmlformats.org/officeDocument/2006/relationships/customXml" Target="../ink/ink533.xml"/><Relationship Id="rId99" Type="http://schemas.openxmlformats.org/officeDocument/2006/relationships/image" Target="../media/image543.png"/><Relationship Id="rId101" Type="http://schemas.openxmlformats.org/officeDocument/2006/relationships/image" Target="../media/image544.png"/><Relationship Id="rId122" Type="http://schemas.openxmlformats.org/officeDocument/2006/relationships/customXml" Target="../ink/ink555.xml"/><Relationship Id="rId143" Type="http://schemas.openxmlformats.org/officeDocument/2006/relationships/image" Target="../media/image565.png"/><Relationship Id="rId164" Type="http://schemas.openxmlformats.org/officeDocument/2006/relationships/customXml" Target="../ink/ink576.xml"/><Relationship Id="rId185" Type="http://schemas.openxmlformats.org/officeDocument/2006/relationships/image" Target="../media/image586.png"/><Relationship Id="rId9" Type="http://schemas.openxmlformats.org/officeDocument/2006/relationships/image" Target="../media/image498.png"/><Relationship Id="rId210" Type="http://schemas.openxmlformats.org/officeDocument/2006/relationships/customXml" Target="../ink/ink599.xml"/><Relationship Id="rId26" Type="http://schemas.openxmlformats.org/officeDocument/2006/relationships/customXml" Target="../ink/ink507.xml"/><Relationship Id="rId231" Type="http://schemas.openxmlformats.org/officeDocument/2006/relationships/image" Target="../media/image609.png"/><Relationship Id="rId252" Type="http://schemas.openxmlformats.org/officeDocument/2006/relationships/customXml" Target="../ink/ink620.xml"/><Relationship Id="rId47" Type="http://schemas.openxmlformats.org/officeDocument/2006/relationships/image" Target="../media/image517.png"/><Relationship Id="rId68" Type="http://schemas.openxmlformats.org/officeDocument/2006/relationships/customXml" Target="../ink/ink528.xml"/><Relationship Id="rId89" Type="http://schemas.openxmlformats.org/officeDocument/2006/relationships/image" Target="../media/image538.png"/><Relationship Id="rId112" Type="http://schemas.openxmlformats.org/officeDocument/2006/relationships/customXml" Target="../ink/ink550.xml"/><Relationship Id="rId133" Type="http://schemas.openxmlformats.org/officeDocument/2006/relationships/image" Target="../media/image560.png"/><Relationship Id="rId154" Type="http://schemas.openxmlformats.org/officeDocument/2006/relationships/customXml" Target="../ink/ink571.xml"/><Relationship Id="rId175" Type="http://schemas.openxmlformats.org/officeDocument/2006/relationships/image" Target="../media/image581.png"/><Relationship Id="rId196" Type="http://schemas.openxmlformats.org/officeDocument/2006/relationships/customXml" Target="../ink/ink592.xml"/><Relationship Id="rId200" Type="http://schemas.openxmlformats.org/officeDocument/2006/relationships/customXml" Target="../ink/ink594.xml"/><Relationship Id="rId16" Type="http://schemas.openxmlformats.org/officeDocument/2006/relationships/customXml" Target="../ink/ink502.xml"/><Relationship Id="rId221" Type="http://schemas.openxmlformats.org/officeDocument/2006/relationships/image" Target="../media/image604.png"/><Relationship Id="rId242" Type="http://schemas.openxmlformats.org/officeDocument/2006/relationships/customXml" Target="../ink/ink615.xml"/><Relationship Id="rId37" Type="http://schemas.openxmlformats.org/officeDocument/2006/relationships/image" Target="../media/image512.png"/><Relationship Id="rId58" Type="http://schemas.openxmlformats.org/officeDocument/2006/relationships/customXml" Target="../ink/ink523.xml"/><Relationship Id="rId79" Type="http://schemas.openxmlformats.org/officeDocument/2006/relationships/image" Target="../media/image533.png"/><Relationship Id="rId102" Type="http://schemas.openxmlformats.org/officeDocument/2006/relationships/customXml" Target="../ink/ink545.xml"/><Relationship Id="rId123" Type="http://schemas.openxmlformats.org/officeDocument/2006/relationships/image" Target="../media/image555.png"/><Relationship Id="rId144" Type="http://schemas.openxmlformats.org/officeDocument/2006/relationships/customXml" Target="../ink/ink566.xml"/><Relationship Id="rId90" Type="http://schemas.openxmlformats.org/officeDocument/2006/relationships/customXml" Target="../ink/ink539.xml"/><Relationship Id="rId165" Type="http://schemas.openxmlformats.org/officeDocument/2006/relationships/image" Target="../media/image576.png"/><Relationship Id="rId186" Type="http://schemas.openxmlformats.org/officeDocument/2006/relationships/customXml" Target="../ink/ink587.xml"/><Relationship Id="rId211" Type="http://schemas.openxmlformats.org/officeDocument/2006/relationships/image" Target="../media/image599.png"/><Relationship Id="rId232" Type="http://schemas.openxmlformats.org/officeDocument/2006/relationships/customXml" Target="../ink/ink610.xml"/><Relationship Id="rId253" Type="http://schemas.openxmlformats.org/officeDocument/2006/relationships/image" Target="../media/image619.png"/><Relationship Id="rId27" Type="http://schemas.openxmlformats.org/officeDocument/2006/relationships/image" Target="../media/image507.png"/><Relationship Id="rId48" Type="http://schemas.openxmlformats.org/officeDocument/2006/relationships/customXml" Target="../ink/ink518.xml"/><Relationship Id="rId69" Type="http://schemas.openxmlformats.org/officeDocument/2006/relationships/image" Target="../media/image528.png"/><Relationship Id="rId113" Type="http://schemas.openxmlformats.org/officeDocument/2006/relationships/image" Target="../media/image550.png"/><Relationship Id="rId134" Type="http://schemas.openxmlformats.org/officeDocument/2006/relationships/customXml" Target="../ink/ink561.xml"/><Relationship Id="rId80" Type="http://schemas.openxmlformats.org/officeDocument/2006/relationships/customXml" Target="../ink/ink534.xml"/><Relationship Id="rId155" Type="http://schemas.openxmlformats.org/officeDocument/2006/relationships/image" Target="../media/image571.png"/><Relationship Id="rId176" Type="http://schemas.openxmlformats.org/officeDocument/2006/relationships/customXml" Target="../ink/ink582.xml"/><Relationship Id="rId197" Type="http://schemas.openxmlformats.org/officeDocument/2006/relationships/image" Target="../media/image592.png"/><Relationship Id="rId201" Type="http://schemas.openxmlformats.org/officeDocument/2006/relationships/image" Target="../media/image594.png"/><Relationship Id="rId222" Type="http://schemas.openxmlformats.org/officeDocument/2006/relationships/customXml" Target="../ink/ink605.xml"/><Relationship Id="rId243" Type="http://schemas.openxmlformats.org/officeDocument/2006/relationships/image" Target="../media/image242.png"/><Relationship Id="rId17" Type="http://schemas.openxmlformats.org/officeDocument/2006/relationships/image" Target="../media/image502.png"/><Relationship Id="rId38" Type="http://schemas.openxmlformats.org/officeDocument/2006/relationships/customXml" Target="../ink/ink513.xml"/><Relationship Id="rId59" Type="http://schemas.openxmlformats.org/officeDocument/2006/relationships/image" Target="../media/image523.png"/><Relationship Id="rId103" Type="http://schemas.openxmlformats.org/officeDocument/2006/relationships/image" Target="../media/image545.png"/><Relationship Id="rId124" Type="http://schemas.openxmlformats.org/officeDocument/2006/relationships/customXml" Target="../ink/ink556.xml"/><Relationship Id="rId70" Type="http://schemas.openxmlformats.org/officeDocument/2006/relationships/customXml" Target="../ink/ink529.xml"/><Relationship Id="rId91" Type="http://schemas.openxmlformats.org/officeDocument/2006/relationships/image" Target="../media/image539.png"/><Relationship Id="rId145" Type="http://schemas.openxmlformats.org/officeDocument/2006/relationships/image" Target="../media/image566.png"/><Relationship Id="rId166" Type="http://schemas.openxmlformats.org/officeDocument/2006/relationships/customXml" Target="../ink/ink577.xml"/><Relationship Id="rId187" Type="http://schemas.openxmlformats.org/officeDocument/2006/relationships/image" Target="../media/image58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00.xml"/><Relationship Id="rId233" Type="http://schemas.openxmlformats.org/officeDocument/2006/relationships/image" Target="../media/image610.png"/><Relationship Id="rId28" Type="http://schemas.openxmlformats.org/officeDocument/2006/relationships/customXml" Target="../ink/ink508.xml"/><Relationship Id="rId49" Type="http://schemas.openxmlformats.org/officeDocument/2006/relationships/image" Target="../media/image518.png"/><Relationship Id="rId114" Type="http://schemas.openxmlformats.org/officeDocument/2006/relationships/customXml" Target="../ink/ink551.xml"/><Relationship Id="rId60" Type="http://schemas.openxmlformats.org/officeDocument/2006/relationships/customXml" Target="../ink/ink524.xml"/><Relationship Id="rId81" Type="http://schemas.openxmlformats.org/officeDocument/2006/relationships/image" Target="../media/image534.png"/><Relationship Id="rId135" Type="http://schemas.openxmlformats.org/officeDocument/2006/relationships/image" Target="../media/image561.png"/><Relationship Id="rId156" Type="http://schemas.openxmlformats.org/officeDocument/2006/relationships/customXml" Target="../ink/ink572.xml"/><Relationship Id="rId177" Type="http://schemas.openxmlformats.org/officeDocument/2006/relationships/image" Target="../media/image582.png"/><Relationship Id="rId198" Type="http://schemas.openxmlformats.org/officeDocument/2006/relationships/customXml" Target="../ink/ink593.xml"/><Relationship Id="rId202" Type="http://schemas.openxmlformats.org/officeDocument/2006/relationships/customXml" Target="../ink/ink595.xml"/><Relationship Id="rId223" Type="http://schemas.openxmlformats.org/officeDocument/2006/relationships/image" Target="../media/image605.png"/><Relationship Id="rId244" Type="http://schemas.openxmlformats.org/officeDocument/2006/relationships/customXml" Target="../ink/ink616.xml"/><Relationship Id="rId18" Type="http://schemas.openxmlformats.org/officeDocument/2006/relationships/customXml" Target="../ink/ink503.xml"/><Relationship Id="rId39" Type="http://schemas.openxmlformats.org/officeDocument/2006/relationships/image" Target="../media/image513.png"/><Relationship Id="rId50" Type="http://schemas.openxmlformats.org/officeDocument/2006/relationships/customXml" Target="../ink/ink519.xml"/><Relationship Id="rId104" Type="http://schemas.openxmlformats.org/officeDocument/2006/relationships/customXml" Target="../ink/ink546.xml"/><Relationship Id="rId125" Type="http://schemas.openxmlformats.org/officeDocument/2006/relationships/image" Target="../media/image556.png"/><Relationship Id="rId146" Type="http://schemas.openxmlformats.org/officeDocument/2006/relationships/customXml" Target="../ink/ink567.xml"/><Relationship Id="rId167" Type="http://schemas.openxmlformats.org/officeDocument/2006/relationships/image" Target="../media/image577.png"/><Relationship Id="rId188" Type="http://schemas.openxmlformats.org/officeDocument/2006/relationships/customXml" Target="../ink/ink588.xml"/><Relationship Id="rId71" Type="http://schemas.openxmlformats.org/officeDocument/2006/relationships/image" Target="../media/image529.png"/><Relationship Id="rId92" Type="http://schemas.openxmlformats.org/officeDocument/2006/relationships/customXml" Target="../ink/ink540.xml"/><Relationship Id="rId213" Type="http://schemas.openxmlformats.org/officeDocument/2006/relationships/image" Target="../media/image600.png"/><Relationship Id="rId234" Type="http://schemas.openxmlformats.org/officeDocument/2006/relationships/customXml" Target="../ink/ink611.xml"/><Relationship Id="rId2" Type="http://schemas.openxmlformats.org/officeDocument/2006/relationships/customXml" Target="../ink/ink495.xml"/><Relationship Id="rId29" Type="http://schemas.openxmlformats.org/officeDocument/2006/relationships/image" Target="../media/image508.png"/><Relationship Id="rId40" Type="http://schemas.openxmlformats.org/officeDocument/2006/relationships/customXml" Target="../ink/ink514.xml"/><Relationship Id="rId115" Type="http://schemas.openxmlformats.org/officeDocument/2006/relationships/image" Target="../media/image551.png"/><Relationship Id="rId136" Type="http://schemas.openxmlformats.org/officeDocument/2006/relationships/customXml" Target="../ink/ink562.xml"/><Relationship Id="rId157" Type="http://schemas.openxmlformats.org/officeDocument/2006/relationships/image" Target="../media/image572.png"/><Relationship Id="rId178" Type="http://schemas.openxmlformats.org/officeDocument/2006/relationships/customXml" Target="../ink/ink583.xml"/><Relationship Id="rId61" Type="http://schemas.openxmlformats.org/officeDocument/2006/relationships/image" Target="../media/image524.png"/><Relationship Id="rId82" Type="http://schemas.openxmlformats.org/officeDocument/2006/relationships/customXml" Target="../ink/ink535.xml"/><Relationship Id="rId199" Type="http://schemas.openxmlformats.org/officeDocument/2006/relationships/image" Target="../media/image593.png"/><Relationship Id="rId203" Type="http://schemas.openxmlformats.org/officeDocument/2006/relationships/image" Target="../media/image595.png"/><Relationship Id="rId19" Type="http://schemas.openxmlformats.org/officeDocument/2006/relationships/image" Target="../media/image503.png"/><Relationship Id="rId224" Type="http://schemas.openxmlformats.org/officeDocument/2006/relationships/customXml" Target="../ink/ink606.xml"/><Relationship Id="rId245" Type="http://schemas.openxmlformats.org/officeDocument/2006/relationships/image" Target="../media/image615.png"/><Relationship Id="rId30" Type="http://schemas.openxmlformats.org/officeDocument/2006/relationships/customXml" Target="../ink/ink509.xml"/><Relationship Id="rId105" Type="http://schemas.openxmlformats.org/officeDocument/2006/relationships/image" Target="../media/image546.png"/><Relationship Id="rId126" Type="http://schemas.openxmlformats.org/officeDocument/2006/relationships/customXml" Target="../ink/ink557.xml"/><Relationship Id="rId147" Type="http://schemas.openxmlformats.org/officeDocument/2006/relationships/image" Target="../media/image567.png"/><Relationship Id="rId168" Type="http://schemas.openxmlformats.org/officeDocument/2006/relationships/customXml" Target="../ink/ink578.xml"/><Relationship Id="rId51" Type="http://schemas.openxmlformats.org/officeDocument/2006/relationships/image" Target="../media/image519.png"/><Relationship Id="rId72" Type="http://schemas.openxmlformats.org/officeDocument/2006/relationships/customXml" Target="../ink/ink530.xml"/><Relationship Id="rId93" Type="http://schemas.openxmlformats.org/officeDocument/2006/relationships/image" Target="../media/image540.png"/><Relationship Id="rId189" Type="http://schemas.openxmlformats.org/officeDocument/2006/relationships/image" Target="../media/image588.png"/><Relationship Id="rId3" Type="http://schemas.openxmlformats.org/officeDocument/2006/relationships/image" Target="../media/image495.png"/><Relationship Id="rId214" Type="http://schemas.openxmlformats.org/officeDocument/2006/relationships/customXml" Target="../ink/ink601.xml"/><Relationship Id="rId235" Type="http://schemas.openxmlformats.org/officeDocument/2006/relationships/image" Target="../media/image611.png"/><Relationship Id="rId116" Type="http://schemas.openxmlformats.org/officeDocument/2006/relationships/customXml" Target="../ink/ink552.xml"/><Relationship Id="rId137" Type="http://schemas.openxmlformats.org/officeDocument/2006/relationships/image" Target="../media/image562.png"/><Relationship Id="rId158" Type="http://schemas.openxmlformats.org/officeDocument/2006/relationships/customXml" Target="../ink/ink573.xml"/><Relationship Id="rId20" Type="http://schemas.openxmlformats.org/officeDocument/2006/relationships/customXml" Target="../ink/ink504.xml"/><Relationship Id="rId41" Type="http://schemas.openxmlformats.org/officeDocument/2006/relationships/image" Target="../media/image514.png"/><Relationship Id="rId62" Type="http://schemas.openxmlformats.org/officeDocument/2006/relationships/customXml" Target="../ink/ink525.xml"/><Relationship Id="rId83" Type="http://schemas.openxmlformats.org/officeDocument/2006/relationships/image" Target="../media/image535.png"/><Relationship Id="rId179" Type="http://schemas.openxmlformats.org/officeDocument/2006/relationships/image" Target="../media/image583.png"/><Relationship Id="rId190" Type="http://schemas.openxmlformats.org/officeDocument/2006/relationships/customXml" Target="../ink/ink589.xml"/><Relationship Id="rId204" Type="http://schemas.openxmlformats.org/officeDocument/2006/relationships/customXml" Target="../ink/ink596.xml"/><Relationship Id="rId225" Type="http://schemas.openxmlformats.org/officeDocument/2006/relationships/image" Target="../media/image606.png"/><Relationship Id="rId246" Type="http://schemas.openxmlformats.org/officeDocument/2006/relationships/customXml" Target="../ink/ink617.xml"/><Relationship Id="rId106" Type="http://schemas.openxmlformats.org/officeDocument/2006/relationships/customXml" Target="../ink/ink547.xml"/><Relationship Id="rId127" Type="http://schemas.openxmlformats.org/officeDocument/2006/relationships/image" Target="../media/image557.png"/><Relationship Id="rId10" Type="http://schemas.openxmlformats.org/officeDocument/2006/relationships/customXml" Target="../ink/ink499.xml"/><Relationship Id="rId31" Type="http://schemas.openxmlformats.org/officeDocument/2006/relationships/image" Target="../media/image509.png"/><Relationship Id="rId52" Type="http://schemas.openxmlformats.org/officeDocument/2006/relationships/customXml" Target="../ink/ink520.xml"/><Relationship Id="rId73" Type="http://schemas.openxmlformats.org/officeDocument/2006/relationships/image" Target="../media/image530.png"/><Relationship Id="rId94" Type="http://schemas.openxmlformats.org/officeDocument/2006/relationships/customXml" Target="../ink/ink541.xml"/><Relationship Id="rId148" Type="http://schemas.openxmlformats.org/officeDocument/2006/relationships/customXml" Target="../ink/ink568.xml"/><Relationship Id="rId169" Type="http://schemas.openxmlformats.org/officeDocument/2006/relationships/image" Target="../media/image578.png"/><Relationship Id="rId4" Type="http://schemas.openxmlformats.org/officeDocument/2006/relationships/customXml" Target="../ink/ink496.xml"/><Relationship Id="rId180" Type="http://schemas.openxmlformats.org/officeDocument/2006/relationships/customXml" Target="../ink/ink584.xml"/><Relationship Id="rId215" Type="http://schemas.openxmlformats.org/officeDocument/2006/relationships/image" Target="../media/image601.png"/><Relationship Id="rId236" Type="http://schemas.openxmlformats.org/officeDocument/2006/relationships/customXml" Target="../ink/ink61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3.xml"/><Relationship Id="rId117" Type="http://schemas.openxmlformats.org/officeDocument/2006/relationships/image" Target="../media/image677.png"/><Relationship Id="rId21" Type="http://schemas.openxmlformats.org/officeDocument/2006/relationships/image" Target="../media/image629.png"/><Relationship Id="rId42" Type="http://schemas.openxmlformats.org/officeDocument/2006/relationships/customXml" Target="../ink/ink641.xml"/><Relationship Id="rId47" Type="http://schemas.openxmlformats.org/officeDocument/2006/relationships/image" Target="../media/image642.png"/><Relationship Id="rId63" Type="http://schemas.openxmlformats.org/officeDocument/2006/relationships/image" Target="../media/image650.png"/><Relationship Id="rId68" Type="http://schemas.openxmlformats.org/officeDocument/2006/relationships/customXml" Target="../ink/ink654.xml"/><Relationship Id="rId84" Type="http://schemas.openxmlformats.org/officeDocument/2006/relationships/customXml" Target="../ink/ink662.xml"/><Relationship Id="rId89" Type="http://schemas.openxmlformats.org/officeDocument/2006/relationships/image" Target="../media/image663.png"/><Relationship Id="rId112" Type="http://schemas.openxmlformats.org/officeDocument/2006/relationships/customXml" Target="../ink/ink676.xml"/><Relationship Id="rId16" Type="http://schemas.openxmlformats.org/officeDocument/2006/relationships/customXml" Target="../ink/ink628.xml"/><Relationship Id="rId107" Type="http://schemas.openxmlformats.org/officeDocument/2006/relationships/image" Target="../media/image672.png"/><Relationship Id="rId11" Type="http://schemas.openxmlformats.org/officeDocument/2006/relationships/image" Target="../media/image624.png"/><Relationship Id="rId32" Type="http://schemas.openxmlformats.org/officeDocument/2006/relationships/customXml" Target="../ink/ink636.xml"/><Relationship Id="rId37" Type="http://schemas.openxmlformats.org/officeDocument/2006/relationships/image" Target="../media/image637.png"/><Relationship Id="rId53" Type="http://schemas.openxmlformats.org/officeDocument/2006/relationships/image" Target="../media/image645.png"/><Relationship Id="rId58" Type="http://schemas.openxmlformats.org/officeDocument/2006/relationships/customXml" Target="../ink/ink649.xml"/><Relationship Id="rId74" Type="http://schemas.openxmlformats.org/officeDocument/2006/relationships/customXml" Target="../ink/ink657.xml"/><Relationship Id="rId79" Type="http://schemas.openxmlformats.org/officeDocument/2006/relationships/image" Target="../media/image658.png"/><Relationship Id="rId102" Type="http://schemas.openxmlformats.org/officeDocument/2006/relationships/customXml" Target="../ink/ink671.xml"/><Relationship Id="rId5" Type="http://schemas.openxmlformats.org/officeDocument/2006/relationships/image" Target="../media/image621.png"/><Relationship Id="rId90" Type="http://schemas.openxmlformats.org/officeDocument/2006/relationships/customXml" Target="../ink/ink665.xml"/><Relationship Id="rId95" Type="http://schemas.openxmlformats.org/officeDocument/2006/relationships/image" Target="../media/image666.png"/><Relationship Id="rId22" Type="http://schemas.openxmlformats.org/officeDocument/2006/relationships/customXml" Target="../ink/ink631.xml"/><Relationship Id="rId27" Type="http://schemas.openxmlformats.org/officeDocument/2006/relationships/image" Target="../media/image632.png"/><Relationship Id="rId43" Type="http://schemas.openxmlformats.org/officeDocument/2006/relationships/image" Target="../media/image640.png"/><Relationship Id="rId48" Type="http://schemas.openxmlformats.org/officeDocument/2006/relationships/customXml" Target="../ink/ink644.xml"/><Relationship Id="rId64" Type="http://schemas.openxmlformats.org/officeDocument/2006/relationships/customXml" Target="../ink/ink652.xml"/><Relationship Id="rId69" Type="http://schemas.openxmlformats.org/officeDocument/2006/relationships/image" Target="../media/image653.png"/><Relationship Id="rId113" Type="http://schemas.openxmlformats.org/officeDocument/2006/relationships/image" Target="../media/image675.png"/><Relationship Id="rId118" Type="http://schemas.openxmlformats.org/officeDocument/2006/relationships/customXml" Target="../ink/ink679.xml"/><Relationship Id="rId80" Type="http://schemas.openxmlformats.org/officeDocument/2006/relationships/customXml" Target="../ink/ink660.xml"/><Relationship Id="rId85" Type="http://schemas.openxmlformats.org/officeDocument/2006/relationships/image" Target="../media/image661.png"/><Relationship Id="rId12" Type="http://schemas.openxmlformats.org/officeDocument/2006/relationships/customXml" Target="../ink/ink626.xml"/><Relationship Id="rId17" Type="http://schemas.openxmlformats.org/officeDocument/2006/relationships/image" Target="../media/image627.png"/><Relationship Id="rId33" Type="http://schemas.openxmlformats.org/officeDocument/2006/relationships/image" Target="../media/image635.png"/><Relationship Id="rId38" Type="http://schemas.openxmlformats.org/officeDocument/2006/relationships/customXml" Target="../ink/ink639.xml"/><Relationship Id="rId59" Type="http://schemas.openxmlformats.org/officeDocument/2006/relationships/image" Target="../media/image648.png"/><Relationship Id="rId103" Type="http://schemas.openxmlformats.org/officeDocument/2006/relationships/image" Target="../media/image670.png"/><Relationship Id="rId108" Type="http://schemas.openxmlformats.org/officeDocument/2006/relationships/customXml" Target="../ink/ink674.xml"/><Relationship Id="rId54" Type="http://schemas.openxmlformats.org/officeDocument/2006/relationships/customXml" Target="../ink/ink647.xml"/><Relationship Id="rId70" Type="http://schemas.openxmlformats.org/officeDocument/2006/relationships/customXml" Target="../ink/ink655.xml"/><Relationship Id="rId75" Type="http://schemas.openxmlformats.org/officeDocument/2006/relationships/image" Target="../media/image656.png"/><Relationship Id="rId91" Type="http://schemas.openxmlformats.org/officeDocument/2006/relationships/image" Target="../media/image664.png"/><Relationship Id="rId96" Type="http://schemas.openxmlformats.org/officeDocument/2006/relationships/customXml" Target="../ink/ink6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3.xml"/><Relationship Id="rId23" Type="http://schemas.openxmlformats.org/officeDocument/2006/relationships/image" Target="../media/image630.png"/><Relationship Id="rId28" Type="http://schemas.openxmlformats.org/officeDocument/2006/relationships/customXml" Target="../ink/ink634.xml"/><Relationship Id="rId49" Type="http://schemas.openxmlformats.org/officeDocument/2006/relationships/image" Target="../media/image643.png"/><Relationship Id="rId114" Type="http://schemas.openxmlformats.org/officeDocument/2006/relationships/customXml" Target="../ink/ink677.xml"/><Relationship Id="rId119" Type="http://schemas.openxmlformats.org/officeDocument/2006/relationships/image" Target="../media/image678.png"/><Relationship Id="rId44" Type="http://schemas.openxmlformats.org/officeDocument/2006/relationships/customXml" Target="../ink/ink642.xml"/><Relationship Id="rId60" Type="http://schemas.openxmlformats.org/officeDocument/2006/relationships/customXml" Target="../ink/ink650.xml"/><Relationship Id="rId65" Type="http://schemas.openxmlformats.org/officeDocument/2006/relationships/image" Target="../media/image651.png"/><Relationship Id="rId81" Type="http://schemas.openxmlformats.org/officeDocument/2006/relationships/image" Target="../media/image659.png"/><Relationship Id="rId86" Type="http://schemas.openxmlformats.org/officeDocument/2006/relationships/customXml" Target="../ink/ink663.xml"/><Relationship Id="rId4" Type="http://schemas.openxmlformats.org/officeDocument/2006/relationships/customXml" Target="../ink/ink622.xml"/><Relationship Id="rId9" Type="http://schemas.openxmlformats.org/officeDocument/2006/relationships/image" Target="../media/image623.png"/><Relationship Id="rId13" Type="http://schemas.openxmlformats.org/officeDocument/2006/relationships/image" Target="../media/image625.png"/><Relationship Id="rId18" Type="http://schemas.openxmlformats.org/officeDocument/2006/relationships/customXml" Target="../ink/ink629.xml"/><Relationship Id="rId39" Type="http://schemas.openxmlformats.org/officeDocument/2006/relationships/image" Target="../media/image638.png"/><Relationship Id="rId109" Type="http://schemas.openxmlformats.org/officeDocument/2006/relationships/image" Target="../media/image673.png"/><Relationship Id="rId34" Type="http://schemas.openxmlformats.org/officeDocument/2006/relationships/customXml" Target="../ink/ink637.xml"/><Relationship Id="rId50" Type="http://schemas.openxmlformats.org/officeDocument/2006/relationships/customXml" Target="../ink/ink645.xml"/><Relationship Id="rId55" Type="http://schemas.openxmlformats.org/officeDocument/2006/relationships/image" Target="../media/image646.png"/><Relationship Id="rId76" Type="http://schemas.openxmlformats.org/officeDocument/2006/relationships/customXml" Target="../ink/ink658.xml"/><Relationship Id="rId97" Type="http://schemas.openxmlformats.org/officeDocument/2006/relationships/image" Target="../media/image667.png"/><Relationship Id="rId104" Type="http://schemas.openxmlformats.org/officeDocument/2006/relationships/customXml" Target="../ink/ink672.xml"/><Relationship Id="rId120" Type="http://schemas.openxmlformats.org/officeDocument/2006/relationships/customXml" Target="../ink/ink680.xml"/><Relationship Id="rId7" Type="http://schemas.openxmlformats.org/officeDocument/2006/relationships/image" Target="../media/image622.png"/><Relationship Id="rId71" Type="http://schemas.openxmlformats.org/officeDocument/2006/relationships/image" Target="../media/image654.png"/><Relationship Id="rId92" Type="http://schemas.openxmlformats.org/officeDocument/2006/relationships/customXml" Target="../ink/ink666.xml"/><Relationship Id="rId2" Type="http://schemas.openxmlformats.org/officeDocument/2006/relationships/customXml" Target="../ink/ink621.xml"/><Relationship Id="rId29" Type="http://schemas.openxmlformats.org/officeDocument/2006/relationships/image" Target="../media/image633.png"/><Relationship Id="rId24" Type="http://schemas.openxmlformats.org/officeDocument/2006/relationships/customXml" Target="../ink/ink632.xml"/><Relationship Id="rId40" Type="http://schemas.openxmlformats.org/officeDocument/2006/relationships/customXml" Target="../ink/ink640.xml"/><Relationship Id="rId45" Type="http://schemas.openxmlformats.org/officeDocument/2006/relationships/image" Target="../media/image641.png"/><Relationship Id="rId66" Type="http://schemas.openxmlformats.org/officeDocument/2006/relationships/customXml" Target="../ink/ink653.xml"/><Relationship Id="rId87" Type="http://schemas.openxmlformats.org/officeDocument/2006/relationships/image" Target="../media/image662.png"/><Relationship Id="rId110" Type="http://schemas.openxmlformats.org/officeDocument/2006/relationships/customXml" Target="../ink/ink675.xml"/><Relationship Id="rId115" Type="http://schemas.openxmlformats.org/officeDocument/2006/relationships/image" Target="../media/image676.png"/><Relationship Id="rId61" Type="http://schemas.openxmlformats.org/officeDocument/2006/relationships/image" Target="../media/image649.png"/><Relationship Id="rId82" Type="http://schemas.openxmlformats.org/officeDocument/2006/relationships/customXml" Target="../ink/ink661.xml"/><Relationship Id="rId19" Type="http://schemas.openxmlformats.org/officeDocument/2006/relationships/image" Target="../media/image628.png"/><Relationship Id="rId14" Type="http://schemas.openxmlformats.org/officeDocument/2006/relationships/customXml" Target="../ink/ink627.xml"/><Relationship Id="rId30" Type="http://schemas.openxmlformats.org/officeDocument/2006/relationships/customXml" Target="../ink/ink635.xml"/><Relationship Id="rId35" Type="http://schemas.openxmlformats.org/officeDocument/2006/relationships/image" Target="../media/image636.png"/><Relationship Id="rId56" Type="http://schemas.openxmlformats.org/officeDocument/2006/relationships/customXml" Target="../ink/ink648.xml"/><Relationship Id="rId77" Type="http://schemas.openxmlformats.org/officeDocument/2006/relationships/image" Target="../media/image657.png"/><Relationship Id="rId100" Type="http://schemas.openxmlformats.org/officeDocument/2006/relationships/customXml" Target="../ink/ink670.xml"/><Relationship Id="rId105" Type="http://schemas.openxmlformats.org/officeDocument/2006/relationships/image" Target="../media/image671.png"/><Relationship Id="rId8" Type="http://schemas.openxmlformats.org/officeDocument/2006/relationships/customXml" Target="../ink/ink624.xml"/><Relationship Id="rId51" Type="http://schemas.openxmlformats.org/officeDocument/2006/relationships/image" Target="../media/image644.png"/><Relationship Id="rId72" Type="http://schemas.openxmlformats.org/officeDocument/2006/relationships/customXml" Target="../ink/ink656.xml"/><Relationship Id="rId93" Type="http://schemas.openxmlformats.org/officeDocument/2006/relationships/image" Target="../media/image665.png"/><Relationship Id="rId98" Type="http://schemas.openxmlformats.org/officeDocument/2006/relationships/customXml" Target="../ink/ink669.xml"/><Relationship Id="rId121" Type="http://schemas.openxmlformats.org/officeDocument/2006/relationships/image" Target="../media/image679.png"/><Relationship Id="rId3" Type="http://schemas.openxmlformats.org/officeDocument/2006/relationships/image" Target="../media/image620.png"/><Relationship Id="rId25" Type="http://schemas.openxmlformats.org/officeDocument/2006/relationships/image" Target="../media/image631.png"/><Relationship Id="rId46" Type="http://schemas.openxmlformats.org/officeDocument/2006/relationships/customXml" Target="../ink/ink643.xml"/><Relationship Id="rId67" Type="http://schemas.openxmlformats.org/officeDocument/2006/relationships/image" Target="../media/image652.png"/><Relationship Id="rId116" Type="http://schemas.openxmlformats.org/officeDocument/2006/relationships/customXml" Target="../ink/ink678.xml"/><Relationship Id="rId20" Type="http://schemas.openxmlformats.org/officeDocument/2006/relationships/customXml" Target="../ink/ink630.xml"/><Relationship Id="rId41" Type="http://schemas.openxmlformats.org/officeDocument/2006/relationships/image" Target="../media/image639.png"/><Relationship Id="rId62" Type="http://schemas.openxmlformats.org/officeDocument/2006/relationships/customXml" Target="../ink/ink651.xml"/><Relationship Id="rId83" Type="http://schemas.openxmlformats.org/officeDocument/2006/relationships/image" Target="../media/image660.png"/><Relationship Id="rId88" Type="http://schemas.openxmlformats.org/officeDocument/2006/relationships/customXml" Target="../ink/ink664.xml"/><Relationship Id="rId111" Type="http://schemas.openxmlformats.org/officeDocument/2006/relationships/image" Target="../media/image674.png"/><Relationship Id="rId15" Type="http://schemas.openxmlformats.org/officeDocument/2006/relationships/image" Target="../media/image626.png"/><Relationship Id="rId36" Type="http://schemas.openxmlformats.org/officeDocument/2006/relationships/customXml" Target="../ink/ink638.xml"/><Relationship Id="rId57" Type="http://schemas.openxmlformats.org/officeDocument/2006/relationships/image" Target="../media/image647.png"/><Relationship Id="rId106" Type="http://schemas.openxmlformats.org/officeDocument/2006/relationships/customXml" Target="../ink/ink673.xml"/><Relationship Id="rId10" Type="http://schemas.openxmlformats.org/officeDocument/2006/relationships/customXml" Target="../ink/ink625.xml"/><Relationship Id="rId31" Type="http://schemas.openxmlformats.org/officeDocument/2006/relationships/image" Target="../media/image634.png"/><Relationship Id="rId52" Type="http://schemas.openxmlformats.org/officeDocument/2006/relationships/customXml" Target="../ink/ink646.xml"/><Relationship Id="rId73" Type="http://schemas.openxmlformats.org/officeDocument/2006/relationships/image" Target="../media/image655.png"/><Relationship Id="rId78" Type="http://schemas.openxmlformats.org/officeDocument/2006/relationships/customXml" Target="../ink/ink659.xml"/><Relationship Id="rId94" Type="http://schemas.openxmlformats.org/officeDocument/2006/relationships/customXml" Target="../ink/ink667.xml"/><Relationship Id="rId99" Type="http://schemas.openxmlformats.org/officeDocument/2006/relationships/image" Target="../media/image668.png"/><Relationship Id="rId101" Type="http://schemas.openxmlformats.org/officeDocument/2006/relationships/image" Target="../media/image6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45414" cy="2387600"/>
          </a:xfrm>
        </p:spPr>
        <p:txBody>
          <a:bodyPr/>
          <a:lstStyle/>
          <a:p>
            <a:r>
              <a:rPr lang="en-US" dirty="0"/>
              <a:t>Network Security &amp; Cyber Laws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756228" cy="1655762"/>
          </a:xfrm>
        </p:spPr>
        <p:txBody>
          <a:bodyPr/>
          <a:lstStyle/>
          <a:p>
            <a:pPr algn="r"/>
            <a:r>
              <a:rPr lang="en-US" dirty="0"/>
              <a:t>-Deepankar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B603264-6BC0-F663-A277-F1AF08278823}"/>
              </a:ext>
            </a:extLst>
          </p:cNvPr>
          <p:cNvGrpSpPr/>
          <p:nvPr/>
        </p:nvGrpSpPr>
        <p:grpSpPr>
          <a:xfrm>
            <a:off x="847105" y="95437"/>
            <a:ext cx="3390840" cy="1895040"/>
            <a:chOff x="847105" y="95437"/>
            <a:chExt cx="3390840" cy="18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A658A7-CA4A-FACB-A169-03D039E736B0}"/>
                    </a:ext>
                  </a:extLst>
                </p14:cNvPr>
                <p14:cNvContentPartPr/>
                <p14:nvPr/>
              </p14:nvContentPartPr>
              <p14:xfrm>
                <a:off x="974545" y="323317"/>
                <a:ext cx="95040" cy="219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A658A7-CA4A-FACB-A169-03D039E736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5905" y="314317"/>
                  <a:ext cx="112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FFD7A10-BE57-C566-EB5D-4C23FA37D947}"/>
                    </a:ext>
                  </a:extLst>
                </p14:cNvPr>
                <p14:cNvContentPartPr/>
                <p14:nvPr/>
              </p14:nvContentPartPr>
              <p14:xfrm>
                <a:off x="855385" y="223957"/>
                <a:ext cx="322920" cy="409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FFD7A10-BE57-C566-EB5D-4C23FA37D9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6745" y="215317"/>
                  <a:ext cx="3405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1CEBD4-FF9A-B63B-00C1-B66E07F39882}"/>
                    </a:ext>
                  </a:extLst>
                </p14:cNvPr>
                <p14:cNvContentPartPr/>
                <p14:nvPr/>
              </p14:nvContentPartPr>
              <p14:xfrm>
                <a:off x="1329505" y="230797"/>
                <a:ext cx="1410120" cy="492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1CEBD4-FF9A-B63B-00C1-B66E07F398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20865" y="221797"/>
                  <a:ext cx="14277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CC6537-EE08-B9DF-B3C3-CBDA7F8BDD02}"/>
                    </a:ext>
                  </a:extLst>
                </p14:cNvPr>
                <p14:cNvContentPartPr/>
                <p14:nvPr/>
              </p14:nvContentPartPr>
              <p14:xfrm>
                <a:off x="2329225" y="346717"/>
                <a:ext cx="117000" cy="4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CC6537-EE08-B9DF-B3C3-CBDA7F8BDD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20225" y="337717"/>
                  <a:ext cx="134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10D2F6-34DA-420E-A547-180E31B544F4}"/>
                    </a:ext>
                  </a:extLst>
                </p14:cNvPr>
                <p14:cNvContentPartPr/>
                <p14:nvPr/>
              </p14:nvContentPartPr>
              <p14:xfrm>
                <a:off x="2957425" y="239437"/>
                <a:ext cx="1243800" cy="606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10D2F6-34DA-420E-A547-180E31B544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48425" y="230797"/>
                  <a:ext cx="126144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DD14E-5FCF-3305-98ED-0EB6399F13B4}"/>
                    </a:ext>
                  </a:extLst>
                </p14:cNvPr>
                <p14:cNvContentPartPr/>
                <p14:nvPr/>
              </p14:nvContentPartPr>
              <p14:xfrm>
                <a:off x="3659065" y="95437"/>
                <a:ext cx="89640" cy="10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DD14E-5FCF-3305-98ED-0EB6399F13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50425" y="86797"/>
                  <a:ext cx="107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4C017A-D5FA-01BE-73A1-CC68A307DA0B}"/>
                    </a:ext>
                  </a:extLst>
                </p14:cNvPr>
                <p14:cNvContentPartPr/>
                <p14:nvPr/>
              </p14:nvContentPartPr>
              <p14:xfrm>
                <a:off x="3736825" y="299197"/>
                <a:ext cx="197640" cy="12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4C017A-D5FA-01BE-73A1-CC68A307DA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28185" y="290197"/>
                  <a:ext cx="215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6A12EA-4335-C2AA-5BAF-3E3587975553}"/>
                    </a:ext>
                  </a:extLst>
                </p14:cNvPr>
                <p14:cNvContentPartPr/>
                <p14:nvPr/>
              </p14:nvContentPartPr>
              <p14:xfrm>
                <a:off x="935665" y="888877"/>
                <a:ext cx="146160" cy="237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6A12EA-4335-C2AA-5BAF-3E35879755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6665" y="880237"/>
                  <a:ext cx="163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CE13FB-13D0-4D0C-2FB3-C093721DEC79}"/>
                    </a:ext>
                  </a:extLst>
                </p14:cNvPr>
                <p14:cNvContentPartPr/>
                <p14:nvPr/>
              </p14:nvContentPartPr>
              <p14:xfrm>
                <a:off x="847105" y="757477"/>
                <a:ext cx="363600" cy="479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CE13FB-13D0-4D0C-2FB3-C093721DEC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8465" y="748477"/>
                  <a:ext cx="3812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8BEF66-1D11-9E72-F674-012F587EB67C}"/>
                    </a:ext>
                  </a:extLst>
                </p14:cNvPr>
                <p14:cNvContentPartPr/>
                <p14:nvPr/>
              </p14:nvContentPartPr>
              <p14:xfrm>
                <a:off x="1417345" y="818677"/>
                <a:ext cx="1312560" cy="369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8BEF66-1D11-9E72-F674-012F587EB6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08705" y="809677"/>
                  <a:ext cx="13302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7EF78F-3C12-76F6-6837-BE16B0719C93}"/>
                    </a:ext>
                  </a:extLst>
                </p14:cNvPr>
                <p14:cNvContentPartPr/>
                <p14:nvPr/>
              </p14:nvContentPartPr>
              <p14:xfrm>
                <a:off x="1688785" y="959437"/>
                <a:ext cx="224280" cy="10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7EF78F-3C12-76F6-6837-BE16B0719C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80145" y="950797"/>
                  <a:ext cx="241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02FC5F-821B-6F84-1357-FE1B05BA84DD}"/>
                    </a:ext>
                  </a:extLst>
                </p14:cNvPr>
                <p14:cNvContentPartPr/>
                <p14:nvPr/>
              </p14:nvContentPartPr>
              <p14:xfrm>
                <a:off x="2918545" y="798157"/>
                <a:ext cx="1294560" cy="628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02FC5F-821B-6F84-1357-FE1B05BA84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09905" y="789157"/>
                  <a:ext cx="131220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B435BD-8922-7E2F-0BD4-78DC6A821668}"/>
                    </a:ext>
                  </a:extLst>
                </p14:cNvPr>
                <p14:cNvContentPartPr/>
                <p14:nvPr/>
              </p14:nvContentPartPr>
              <p14:xfrm>
                <a:off x="3602905" y="693037"/>
                <a:ext cx="124920" cy="101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B435BD-8922-7E2F-0BD4-78DC6A82166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94265" y="684397"/>
                  <a:ext cx="142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77D59C-463C-90F2-3F74-65918EA83A55}"/>
                    </a:ext>
                  </a:extLst>
                </p14:cNvPr>
                <p14:cNvContentPartPr/>
                <p14:nvPr/>
              </p14:nvContentPartPr>
              <p14:xfrm>
                <a:off x="3771745" y="891397"/>
                <a:ext cx="189360" cy="5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77D59C-463C-90F2-3F74-65918EA83A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63105" y="882757"/>
                  <a:ext cx="207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1E025F4-E858-2A0F-A1E0-51E9DE3EF50F}"/>
                    </a:ext>
                  </a:extLst>
                </p14:cNvPr>
                <p14:cNvContentPartPr/>
                <p14:nvPr/>
              </p14:nvContentPartPr>
              <p14:xfrm>
                <a:off x="1009825" y="1354717"/>
                <a:ext cx="153000" cy="225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1E025F4-E858-2A0F-A1E0-51E9DE3EF5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1185" y="1345717"/>
                  <a:ext cx="170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715EA84-43B5-8329-9446-7C3CC541AA18}"/>
                    </a:ext>
                  </a:extLst>
                </p14:cNvPr>
                <p14:cNvContentPartPr/>
                <p14:nvPr/>
              </p14:nvContentPartPr>
              <p14:xfrm>
                <a:off x="875545" y="1310077"/>
                <a:ext cx="393840" cy="374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715EA84-43B5-8329-9446-7C3CC541AA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6545" y="1301077"/>
                  <a:ext cx="4114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1800D0-2AC2-BFD6-B3D9-890FBA688FB1}"/>
                    </a:ext>
                  </a:extLst>
                </p14:cNvPr>
                <p14:cNvContentPartPr/>
                <p14:nvPr/>
              </p14:nvContentPartPr>
              <p14:xfrm>
                <a:off x="1446865" y="1378117"/>
                <a:ext cx="163800" cy="19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1800D0-2AC2-BFD6-B3D9-890FBA688F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38225" y="1369117"/>
                  <a:ext cx="181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EB930B-795D-D3B2-6908-F0F6CB977D88}"/>
                    </a:ext>
                  </a:extLst>
                </p14:cNvPr>
                <p14:cNvContentPartPr/>
                <p14:nvPr/>
              </p14:nvContentPartPr>
              <p14:xfrm>
                <a:off x="1467745" y="1333837"/>
                <a:ext cx="1108440" cy="314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EB930B-795D-D3B2-6908-F0F6CB977D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59105" y="1325197"/>
                  <a:ext cx="11260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2492E13-B530-9743-92B6-557691AF0853}"/>
                    </a:ext>
                  </a:extLst>
                </p14:cNvPr>
                <p14:cNvContentPartPr/>
                <p14:nvPr/>
              </p14:nvContentPartPr>
              <p14:xfrm>
                <a:off x="2510305" y="1404757"/>
                <a:ext cx="140760" cy="24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2492E13-B530-9743-92B6-557691AF08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01665" y="1396117"/>
                  <a:ext cx="158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1B88CF-1168-71BE-8406-AA6CB1971A01}"/>
                    </a:ext>
                  </a:extLst>
                </p14:cNvPr>
                <p14:cNvContentPartPr/>
                <p14:nvPr/>
              </p14:nvContentPartPr>
              <p14:xfrm>
                <a:off x="1817305" y="1444357"/>
                <a:ext cx="172440" cy="20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1B88CF-1168-71BE-8406-AA6CB1971A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08665" y="1435357"/>
                  <a:ext cx="190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E9EF67C-0AB8-0198-F9A7-E536795FD1A7}"/>
                    </a:ext>
                  </a:extLst>
                </p14:cNvPr>
                <p14:cNvContentPartPr/>
                <p14:nvPr/>
              </p14:nvContentPartPr>
              <p14:xfrm>
                <a:off x="2919985" y="1306117"/>
                <a:ext cx="1317960" cy="684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E9EF67C-0AB8-0198-F9A7-E536795FD1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10985" y="1297477"/>
                  <a:ext cx="1335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DF35B0-5DA0-A8B0-7AF7-A97CD631954A}"/>
                    </a:ext>
                  </a:extLst>
                </p14:cNvPr>
                <p14:cNvContentPartPr/>
                <p14:nvPr/>
              </p14:nvContentPartPr>
              <p14:xfrm>
                <a:off x="3665185" y="1266877"/>
                <a:ext cx="101160" cy="107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DF35B0-5DA0-A8B0-7AF7-A97CD63195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6185" y="1257877"/>
                  <a:ext cx="118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2CBD0E-E75B-BF05-DE61-FFE49C1722A6}"/>
                    </a:ext>
                  </a:extLst>
                </p14:cNvPr>
                <p14:cNvContentPartPr/>
                <p14:nvPr/>
              </p14:nvContentPartPr>
              <p14:xfrm>
                <a:off x="3717025" y="1401157"/>
                <a:ext cx="204480" cy="17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2CBD0E-E75B-BF05-DE61-FFE49C1722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08385" y="1392517"/>
                  <a:ext cx="22212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0BA1CF-0240-B7EB-3DC6-64B97D7F0451}"/>
                  </a:ext>
                </a:extLst>
              </p14:cNvPr>
              <p14:cNvContentPartPr/>
              <p14:nvPr/>
            </p14:nvContentPartPr>
            <p14:xfrm>
              <a:off x="4497505" y="321517"/>
              <a:ext cx="194400" cy="1211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0BA1CF-0240-B7EB-3DC6-64B97D7F045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93185" y="317197"/>
                <a:ext cx="203040" cy="12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B24049C-B9EF-28C2-AB47-DE51C7598915}"/>
                  </a:ext>
                </a:extLst>
              </p14:cNvPr>
              <p14:cNvContentPartPr/>
              <p14:nvPr/>
            </p14:nvContentPartPr>
            <p14:xfrm>
              <a:off x="5061265" y="610237"/>
              <a:ext cx="242640" cy="5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B24049C-B9EF-28C2-AB47-DE51C759891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52265" y="601237"/>
                <a:ext cx="26028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EE1F581-31CC-FF71-D755-33E5E0224BE5}"/>
              </a:ext>
            </a:extLst>
          </p:cNvPr>
          <p:cNvGrpSpPr/>
          <p:nvPr/>
        </p:nvGrpSpPr>
        <p:grpSpPr>
          <a:xfrm>
            <a:off x="5068465" y="314677"/>
            <a:ext cx="3251160" cy="2152080"/>
            <a:chOff x="5068465" y="314677"/>
            <a:chExt cx="3251160" cy="21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675821-186E-6F2E-BD9D-F7074A4AA8CC}"/>
                    </a:ext>
                  </a:extLst>
                </p14:cNvPr>
                <p14:cNvContentPartPr/>
                <p14:nvPr/>
              </p14:nvContentPartPr>
              <p14:xfrm>
                <a:off x="5068465" y="573517"/>
                <a:ext cx="1776600" cy="558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675821-186E-6F2E-BD9D-F7074A4AA8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59465" y="564517"/>
                  <a:ext cx="179424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7097A35-A3D7-F354-63BC-07562FC0CD95}"/>
                    </a:ext>
                  </a:extLst>
                </p14:cNvPr>
                <p14:cNvContentPartPr/>
                <p14:nvPr/>
              </p14:nvContentPartPr>
              <p14:xfrm>
                <a:off x="6453745" y="407557"/>
                <a:ext cx="95400" cy="72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7097A35-A3D7-F354-63BC-07562FC0CD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44745" y="398557"/>
                  <a:ext cx="1130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696652-908B-EDB9-CDFE-C615C140125F}"/>
                    </a:ext>
                  </a:extLst>
                </p14:cNvPr>
                <p14:cNvContentPartPr/>
                <p14:nvPr/>
              </p14:nvContentPartPr>
              <p14:xfrm>
                <a:off x="6345745" y="624277"/>
                <a:ext cx="118800" cy="2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696652-908B-EDB9-CDFE-C615C140125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6745" y="615637"/>
                  <a:ext cx="136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17BC0C0-ED81-0DFE-D64F-BBFA59E6E33E}"/>
                    </a:ext>
                  </a:extLst>
                </p14:cNvPr>
                <p14:cNvContentPartPr/>
                <p14:nvPr/>
              </p14:nvContentPartPr>
              <p14:xfrm>
                <a:off x="7000585" y="470917"/>
                <a:ext cx="1319040" cy="692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17BC0C0-ED81-0DFE-D64F-BBFA59E6E33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91945" y="462277"/>
                  <a:ext cx="133668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31FA63-0B00-0312-5A64-7209A9AC2496}"/>
                    </a:ext>
                  </a:extLst>
                </p14:cNvPr>
                <p14:cNvContentPartPr/>
                <p14:nvPr/>
              </p14:nvContentPartPr>
              <p14:xfrm>
                <a:off x="7681705" y="314677"/>
                <a:ext cx="105120" cy="106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31FA63-0B00-0312-5A64-7209A9AC24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72705" y="305677"/>
                  <a:ext cx="122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F598AC-35A8-98C1-562C-F6DEF2AA7178}"/>
                    </a:ext>
                  </a:extLst>
                </p14:cNvPr>
                <p14:cNvContentPartPr/>
                <p14:nvPr/>
              </p14:nvContentPartPr>
              <p14:xfrm>
                <a:off x="7809145" y="531037"/>
                <a:ext cx="209520" cy="21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F598AC-35A8-98C1-562C-F6DEF2AA71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00505" y="522397"/>
                  <a:ext cx="227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4302C05-9D4E-E919-FAE5-91C2E34BC1F8}"/>
                    </a:ext>
                  </a:extLst>
                </p14:cNvPr>
                <p14:cNvContentPartPr/>
                <p14:nvPr/>
              </p14:nvContentPartPr>
              <p14:xfrm>
                <a:off x="6913105" y="1062757"/>
                <a:ext cx="39240" cy="1404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4302C05-9D4E-E919-FAE5-91C2E34BC1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04465" y="1053757"/>
                  <a:ext cx="56880" cy="14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9B6FD0-D98E-7B53-2FA2-B2A9C013AB2B}"/>
                    </a:ext>
                  </a:extLst>
                </p14:cNvPr>
                <p14:cNvContentPartPr/>
                <p14:nvPr/>
              </p14:nvContentPartPr>
              <p14:xfrm>
                <a:off x="6716905" y="1478917"/>
                <a:ext cx="610560" cy="156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9B6FD0-D98E-7B53-2FA2-B2A9C013AB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08265" y="1469917"/>
                  <a:ext cx="6282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5239D0D-4C69-FFC1-7A63-578A9A81807A}"/>
                    </a:ext>
                  </a:extLst>
                </p14:cNvPr>
                <p14:cNvContentPartPr/>
                <p14:nvPr/>
              </p14:nvContentPartPr>
              <p14:xfrm>
                <a:off x="6678025" y="1999837"/>
                <a:ext cx="543600" cy="168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5239D0D-4C69-FFC1-7A63-578A9A8180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69385" y="1990837"/>
                  <a:ext cx="561240" cy="18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94E9559-85F0-DA8A-83B2-FAA80A587418}"/>
                  </a:ext>
                </a:extLst>
              </p14:cNvPr>
              <p14:cNvContentPartPr/>
              <p14:nvPr/>
            </p14:nvContentPartPr>
            <p14:xfrm>
              <a:off x="6669025" y="2459197"/>
              <a:ext cx="638280" cy="177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94E9559-85F0-DA8A-83B2-FAA80A58741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60025" y="2450197"/>
                <a:ext cx="65592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699C58D-955E-F2E3-4BBF-920A6CE3BB61}"/>
              </a:ext>
            </a:extLst>
          </p:cNvPr>
          <p:cNvGrpSpPr/>
          <p:nvPr/>
        </p:nvGrpSpPr>
        <p:grpSpPr>
          <a:xfrm>
            <a:off x="7497385" y="1209637"/>
            <a:ext cx="2198520" cy="765720"/>
            <a:chOff x="7497385" y="1209637"/>
            <a:chExt cx="2198520" cy="76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87CCB8E-A633-0280-2880-92CD3EA72CFA}"/>
                    </a:ext>
                  </a:extLst>
                </p14:cNvPr>
                <p14:cNvContentPartPr/>
                <p14:nvPr/>
              </p14:nvContentPartPr>
              <p14:xfrm>
                <a:off x="7497385" y="1319797"/>
                <a:ext cx="1186560" cy="655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87CCB8E-A633-0280-2880-92CD3EA72CF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88385" y="1311157"/>
                  <a:ext cx="120420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1F6F05E-AA14-D0B8-5B78-E68A5EC60C10}"/>
                    </a:ext>
                  </a:extLst>
                </p14:cNvPr>
                <p14:cNvContentPartPr/>
                <p14:nvPr/>
              </p14:nvContentPartPr>
              <p14:xfrm>
                <a:off x="8112625" y="1209637"/>
                <a:ext cx="128520" cy="102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1F6F05E-AA14-D0B8-5B78-E68A5EC60C1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03625" y="1200637"/>
                  <a:ext cx="146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F215C1-BF7E-2CE1-5554-8C2EDA4FC720}"/>
                    </a:ext>
                  </a:extLst>
                </p14:cNvPr>
                <p14:cNvContentPartPr/>
                <p14:nvPr/>
              </p14:nvContentPartPr>
              <p14:xfrm>
                <a:off x="8230345" y="1369117"/>
                <a:ext cx="204480" cy="17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F215C1-BF7E-2CE1-5554-8C2EDA4FC72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21705" y="1360117"/>
                  <a:ext cx="222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5B32B5-D3B3-2079-1C3D-7252E407BF9E}"/>
                    </a:ext>
                  </a:extLst>
                </p14:cNvPr>
                <p14:cNvContentPartPr/>
                <p14:nvPr/>
              </p14:nvContentPartPr>
              <p14:xfrm>
                <a:off x="8794825" y="1339237"/>
                <a:ext cx="901080" cy="316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5B32B5-D3B3-2079-1C3D-7252E407BF9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85825" y="1330597"/>
                  <a:ext cx="9187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EB0BD09-1D87-9366-17E2-2315019B0543}"/>
                    </a:ext>
                  </a:extLst>
                </p14:cNvPr>
                <p14:cNvContentPartPr/>
                <p14:nvPr/>
              </p14:nvContentPartPr>
              <p14:xfrm>
                <a:off x="8886625" y="1437877"/>
                <a:ext cx="240480" cy="8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EB0BD09-1D87-9366-17E2-2315019B05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77625" y="1429237"/>
                  <a:ext cx="2581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1F923C3-AF13-79D5-0BCD-E36A795C1D79}"/>
              </a:ext>
            </a:extLst>
          </p:cNvPr>
          <p:cNvGrpSpPr/>
          <p:nvPr/>
        </p:nvGrpSpPr>
        <p:grpSpPr>
          <a:xfrm>
            <a:off x="7365985" y="1748917"/>
            <a:ext cx="2850480" cy="768600"/>
            <a:chOff x="7365985" y="1748917"/>
            <a:chExt cx="2850480" cy="76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724AA8B-22F2-3336-82AE-55A2AA6DF3C7}"/>
                    </a:ext>
                  </a:extLst>
                </p14:cNvPr>
                <p14:cNvContentPartPr/>
                <p14:nvPr/>
              </p14:nvContentPartPr>
              <p14:xfrm>
                <a:off x="7365985" y="1911997"/>
                <a:ext cx="1104480" cy="605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724AA8B-22F2-3336-82AE-55A2AA6DF3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57345" y="1902997"/>
                  <a:ext cx="112212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FAB99BE-F624-A64A-9B00-D5246A7C19EA}"/>
                    </a:ext>
                  </a:extLst>
                </p14:cNvPr>
                <p14:cNvContentPartPr/>
                <p14:nvPr/>
              </p14:nvContentPartPr>
              <p14:xfrm>
                <a:off x="7994905" y="1762957"/>
                <a:ext cx="114840" cy="113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FAB99BE-F624-A64A-9B00-D5246A7C19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85905" y="1754317"/>
                  <a:ext cx="132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708258E-6698-D661-6AD2-9522E7F64755}"/>
                    </a:ext>
                  </a:extLst>
                </p14:cNvPr>
                <p14:cNvContentPartPr/>
                <p14:nvPr/>
              </p14:nvContentPartPr>
              <p14:xfrm>
                <a:off x="8097865" y="1986517"/>
                <a:ext cx="164520" cy="14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708258E-6698-D661-6AD2-9522E7F647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9225" y="1977517"/>
                  <a:ext cx="182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6334B75-12EB-35DC-A68C-003DD7FD02F6}"/>
                    </a:ext>
                  </a:extLst>
                </p14:cNvPr>
                <p14:cNvContentPartPr/>
                <p14:nvPr/>
              </p14:nvContentPartPr>
              <p14:xfrm>
                <a:off x="8626705" y="1926397"/>
                <a:ext cx="1589760" cy="326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6334B75-12EB-35DC-A68C-003DD7FD02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17705" y="1917397"/>
                  <a:ext cx="16074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9DD7823-88BD-A127-1C0D-02575303A50B}"/>
                    </a:ext>
                  </a:extLst>
                </p14:cNvPr>
                <p14:cNvContentPartPr/>
                <p14:nvPr/>
              </p14:nvContentPartPr>
              <p14:xfrm>
                <a:off x="9659185" y="1748917"/>
                <a:ext cx="119520" cy="115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9DD7823-88BD-A127-1C0D-02575303A5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50185" y="1739917"/>
                  <a:ext cx="13716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A357515-977B-4FFB-546E-BF224D6922C9}"/>
              </a:ext>
            </a:extLst>
          </p:cNvPr>
          <p:cNvGrpSpPr/>
          <p:nvPr/>
        </p:nvGrpSpPr>
        <p:grpSpPr>
          <a:xfrm>
            <a:off x="7588465" y="2316997"/>
            <a:ext cx="2350080" cy="781920"/>
            <a:chOff x="7588465" y="2316997"/>
            <a:chExt cx="2350080" cy="78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F16FF41-E15A-4284-8B8D-58F58CC4432D}"/>
                    </a:ext>
                  </a:extLst>
                </p14:cNvPr>
                <p14:cNvContentPartPr/>
                <p14:nvPr/>
              </p14:nvContentPartPr>
              <p14:xfrm>
                <a:off x="7588465" y="2329597"/>
                <a:ext cx="1170000" cy="769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F16FF41-E15A-4284-8B8D-58F58CC443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79465" y="2320597"/>
                  <a:ext cx="118764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3D52B90-5C05-B74E-3CEC-4EBA12C7A39C}"/>
                    </a:ext>
                  </a:extLst>
                </p14:cNvPr>
                <p14:cNvContentPartPr/>
                <p14:nvPr/>
              </p14:nvContentPartPr>
              <p14:xfrm>
                <a:off x="8342665" y="2354077"/>
                <a:ext cx="88200" cy="73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3D52B90-5C05-B74E-3CEC-4EBA12C7A3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34025" y="2345077"/>
                  <a:ext cx="105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5BA83F1-2095-9118-BCC1-675F85C1A0C3}"/>
                    </a:ext>
                  </a:extLst>
                </p14:cNvPr>
                <p14:cNvContentPartPr/>
                <p14:nvPr/>
              </p14:nvContentPartPr>
              <p14:xfrm>
                <a:off x="8476225" y="2522197"/>
                <a:ext cx="124920" cy="21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5BA83F1-2095-9118-BCC1-675F85C1A0C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67585" y="2513557"/>
                  <a:ext cx="142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C33345A-11BD-0770-ECE4-E7FAEEF00D32}"/>
                    </a:ext>
                  </a:extLst>
                </p14:cNvPr>
                <p14:cNvContentPartPr/>
                <p14:nvPr/>
              </p14:nvContentPartPr>
              <p14:xfrm>
                <a:off x="8895625" y="2353357"/>
                <a:ext cx="1042920" cy="329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C33345A-11BD-0770-ECE4-E7FAEEF00D3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86625" y="2344357"/>
                  <a:ext cx="1060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A35DED5-7655-0149-426D-D4A9A7F8714D}"/>
                    </a:ext>
                  </a:extLst>
                </p14:cNvPr>
                <p14:cNvContentPartPr/>
                <p14:nvPr/>
              </p14:nvContentPartPr>
              <p14:xfrm>
                <a:off x="9557665" y="2316997"/>
                <a:ext cx="108360" cy="102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A35DED5-7655-0149-426D-D4A9A7F8714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48665" y="2307997"/>
                  <a:ext cx="12600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FD8BC18-33D2-2CA6-8505-10E4E2B2C3DA}"/>
              </a:ext>
            </a:extLst>
          </p:cNvPr>
          <p:cNvGrpSpPr/>
          <p:nvPr/>
        </p:nvGrpSpPr>
        <p:grpSpPr>
          <a:xfrm>
            <a:off x="1373065" y="3209437"/>
            <a:ext cx="3132360" cy="703080"/>
            <a:chOff x="1373065" y="3209437"/>
            <a:chExt cx="3132360" cy="70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ECDEAD-2EF3-6073-2331-13FBC526CA80}"/>
                    </a:ext>
                  </a:extLst>
                </p14:cNvPr>
                <p14:cNvContentPartPr/>
                <p14:nvPr/>
              </p14:nvContentPartPr>
              <p14:xfrm>
                <a:off x="1373065" y="3285397"/>
                <a:ext cx="1926000" cy="627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ECDEAD-2EF3-6073-2331-13FBC526CA8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64425" y="3276757"/>
                  <a:ext cx="19436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807515A-88C6-1F3A-BDDF-412A38418FEE}"/>
                    </a:ext>
                  </a:extLst>
                </p14:cNvPr>
                <p14:cNvContentPartPr/>
                <p14:nvPr/>
              </p14:nvContentPartPr>
              <p14:xfrm>
                <a:off x="3152185" y="3209437"/>
                <a:ext cx="95760" cy="96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807515A-88C6-1F3A-BDDF-412A38418FE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43545" y="3200797"/>
                  <a:ext cx="113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A4642C8-53FB-F59D-974B-6179469DF169}"/>
                    </a:ext>
                  </a:extLst>
                </p14:cNvPr>
                <p14:cNvContentPartPr/>
                <p14:nvPr/>
              </p14:nvContentPartPr>
              <p14:xfrm>
                <a:off x="2955265" y="3396637"/>
                <a:ext cx="137880" cy="5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A4642C8-53FB-F59D-974B-6179469DF16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46625" y="3387997"/>
                  <a:ext cx="1555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6CD0324-B189-D832-79E8-4E8EB1AD7917}"/>
                    </a:ext>
                  </a:extLst>
                </p14:cNvPr>
                <p14:cNvContentPartPr/>
                <p14:nvPr/>
              </p14:nvContentPartPr>
              <p14:xfrm>
                <a:off x="1973545" y="3400237"/>
                <a:ext cx="237240" cy="5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6CD0324-B189-D832-79E8-4E8EB1AD791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964905" y="3391597"/>
                  <a:ext cx="254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BE19C98-FACD-76E2-24CE-82019F2C4EF4}"/>
                    </a:ext>
                  </a:extLst>
                </p14:cNvPr>
                <p14:cNvContentPartPr/>
                <p14:nvPr/>
              </p14:nvContentPartPr>
              <p14:xfrm>
                <a:off x="3450265" y="3312037"/>
                <a:ext cx="1055160" cy="298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BE19C98-FACD-76E2-24CE-82019F2C4EF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41265" y="3303037"/>
                  <a:ext cx="10728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287CA2D-291C-DE9D-2C27-C3AA3A892DD6}"/>
                    </a:ext>
                  </a:extLst>
                </p14:cNvPr>
                <p14:cNvContentPartPr/>
                <p14:nvPr/>
              </p14:nvContentPartPr>
              <p14:xfrm>
                <a:off x="3701185" y="3361717"/>
                <a:ext cx="266040" cy="13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287CA2D-291C-DE9D-2C27-C3AA3A892D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92185" y="3353077"/>
                  <a:ext cx="28368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5EA5409-0434-34E4-7E47-B71098EBA37D}"/>
              </a:ext>
            </a:extLst>
          </p:cNvPr>
          <p:cNvGrpSpPr/>
          <p:nvPr/>
        </p:nvGrpSpPr>
        <p:grpSpPr>
          <a:xfrm>
            <a:off x="1284865" y="3682477"/>
            <a:ext cx="3212640" cy="165240"/>
            <a:chOff x="1284865" y="3682477"/>
            <a:chExt cx="3212640" cy="16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D9BFF65-E229-3EA4-B91F-1EA641615445}"/>
                    </a:ext>
                  </a:extLst>
                </p14:cNvPr>
                <p14:cNvContentPartPr/>
                <p14:nvPr/>
              </p14:nvContentPartPr>
              <p14:xfrm>
                <a:off x="1284865" y="3682477"/>
                <a:ext cx="3184200" cy="63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D9BFF65-E229-3EA4-B91F-1EA6416154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75865" y="3673837"/>
                  <a:ext cx="3201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7AACFF1-A44F-434B-B3D2-84BE56D1A422}"/>
                    </a:ext>
                  </a:extLst>
                </p14:cNvPr>
                <p14:cNvContentPartPr/>
                <p14:nvPr/>
              </p14:nvContentPartPr>
              <p14:xfrm>
                <a:off x="1304665" y="3773917"/>
                <a:ext cx="3192840" cy="73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7AACFF1-A44F-434B-B3D2-84BE56D1A42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95665" y="3765277"/>
                  <a:ext cx="321048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71D3EDE-6E84-C705-4F81-6F94FDC8D1D8}"/>
                  </a:ext>
                </a:extLst>
              </p14:cNvPr>
              <p14:cNvContentPartPr/>
              <p14:nvPr/>
            </p14:nvContentPartPr>
            <p14:xfrm>
              <a:off x="1356505" y="5154517"/>
              <a:ext cx="1239840" cy="3006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71D3EDE-6E84-C705-4F81-6F94FDC8D1D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347505" y="5145877"/>
                <a:ext cx="1257480" cy="3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BD1C491-F29E-451E-6BD1-49C19F0602EB}"/>
              </a:ext>
            </a:extLst>
          </p:cNvPr>
          <p:cNvGrpSpPr/>
          <p:nvPr/>
        </p:nvGrpSpPr>
        <p:grpSpPr>
          <a:xfrm>
            <a:off x="746665" y="3963997"/>
            <a:ext cx="4955400" cy="2217960"/>
            <a:chOff x="746665" y="3963997"/>
            <a:chExt cx="4955400" cy="22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0C17A6F-700D-3647-7F09-E4A62BC70C59}"/>
                    </a:ext>
                  </a:extLst>
                </p14:cNvPr>
                <p14:cNvContentPartPr/>
                <p14:nvPr/>
              </p14:nvContentPartPr>
              <p14:xfrm>
                <a:off x="861145" y="4125277"/>
                <a:ext cx="136800" cy="239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0C17A6F-700D-3647-7F09-E4A62BC70C5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2145" y="4116277"/>
                  <a:ext cx="154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50A21BB-60FB-49D2-68F3-4BF81520C9BB}"/>
                    </a:ext>
                  </a:extLst>
                </p14:cNvPr>
                <p14:cNvContentPartPr/>
                <p14:nvPr/>
              </p14:nvContentPartPr>
              <p14:xfrm>
                <a:off x="746665" y="4007917"/>
                <a:ext cx="389880" cy="441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50A21BB-60FB-49D2-68F3-4BF81520C9B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8025" y="3999277"/>
                  <a:ext cx="4075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5038FC1-AC54-6161-C743-C34964C0336A}"/>
                    </a:ext>
                  </a:extLst>
                </p14:cNvPr>
                <p14:cNvContentPartPr/>
                <p14:nvPr/>
              </p14:nvContentPartPr>
              <p14:xfrm>
                <a:off x="1301425" y="4114837"/>
                <a:ext cx="1280160" cy="286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5038FC1-AC54-6161-C743-C34964C0336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92425" y="4106197"/>
                  <a:ext cx="12978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F13C102-453F-6B7B-B776-B1C3DBFEAF97}"/>
                    </a:ext>
                  </a:extLst>
                </p14:cNvPr>
                <p14:cNvContentPartPr/>
                <p14:nvPr/>
              </p14:nvContentPartPr>
              <p14:xfrm>
                <a:off x="2788225" y="4000357"/>
                <a:ext cx="88920" cy="332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F13C102-453F-6B7B-B776-B1C3DBFEAF9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79225" y="3991357"/>
                  <a:ext cx="1065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9327C9-FB20-0820-3F0F-F2CF9599F6CF}"/>
                    </a:ext>
                  </a:extLst>
                </p14:cNvPr>
                <p14:cNvContentPartPr/>
                <p14:nvPr/>
              </p14:nvContentPartPr>
              <p14:xfrm>
                <a:off x="2895505" y="4023757"/>
                <a:ext cx="663480" cy="290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9327C9-FB20-0820-3F0F-F2CF9599F6C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86865" y="4015117"/>
                  <a:ext cx="6811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8A1B7FA-071E-19BA-AEC6-4CCB84721A13}"/>
                    </a:ext>
                  </a:extLst>
                </p14:cNvPr>
                <p14:cNvContentPartPr/>
                <p14:nvPr/>
              </p14:nvContentPartPr>
              <p14:xfrm>
                <a:off x="3286825" y="3963997"/>
                <a:ext cx="106560" cy="70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8A1B7FA-071E-19BA-AEC6-4CCB84721A1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78185" y="3954997"/>
                  <a:ext cx="124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755916-78BD-4D9A-4438-CEB3812A1ED8}"/>
                    </a:ext>
                  </a:extLst>
                </p14:cNvPr>
                <p14:cNvContentPartPr/>
                <p14:nvPr/>
              </p14:nvContentPartPr>
              <p14:xfrm>
                <a:off x="3632425" y="4071997"/>
                <a:ext cx="213480" cy="6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755916-78BD-4D9A-4438-CEB3812A1ED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23785" y="4063357"/>
                  <a:ext cx="231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5E3CB3D-3426-BA15-8BCF-11965A9DEBB7}"/>
                    </a:ext>
                  </a:extLst>
                </p14:cNvPr>
                <p14:cNvContentPartPr/>
                <p14:nvPr/>
              </p14:nvContentPartPr>
              <p14:xfrm>
                <a:off x="3736105" y="4105837"/>
                <a:ext cx="471960" cy="297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5E3CB3D-3426-BA15-8BCF-11965A9DEBB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27105" y="4097197"/>
                  <a:ext cx="489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4BF5546-C433-8F54-44BE-0F98CD5D2AB6}"/>
                    </a:ext>
                  </a:extLst>
                </p14:cNvPr>
                <p14:cNvContentPartPr/>
                <p14:nvPr/>
              </p14:nvContentPartPr>
              <p14:xfrm>
                <a:off x="4161265" y="4204837"/>
                <a:ext cx="10584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4BF5546-C433-8F54-44BE-0F98CD5D2AB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52265" y="4196197"/>
                  <a:ext cx="123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DE63C04-7A43-D530-ADAF-DA2AFA5729B3}"/>
                    </a:ext>
                  </a:extLst>
                </p14:cNvPr>
                <p14:cNvContentPartPr/>
                <p14:nvPr/>
              </p14:nvContentPartPr>
              <p14:xfrm>
                <a:off x="879145" y="4625677"/>
                <a:ext cx="146160" cy="210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DE63C04-7A43-D530-ADAF-DA2AFA5729B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0145" y="4617037"/>
                  <a:ext cx="163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F3B9B8D-43D8-FA52-2F00-86024FD63C51}"/>
                    </a:ext>
                  </a:extLst>
                </p14:cNvPr>
                <p14:cNvContentPartPr/>
                <p14:nvPr/>
              </p14:nvContentPartPr>
              <p14:xfrm>
                <a:off x="790945" y="4526677"/>
                <a:ext cx="409320" cy="397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F3B9B8D-43D8-FA52-2F00-86024FD63C5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2305" y="4517677"/>
                  <a:ext cx="4269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7C8CD70-F0D9-0872-1EAA-39D01075E1F7}"/>
                    </a:ext>
                  </a:extLst>
                </p14:cNvPr>
                <p14:cNvContentPartPr/>
                <p14:nvPr/>
              </p14:nvContentPartPr>
              <p14:xfrm>
                <a:off x="1407985" y="4568077"/>
                <a:ext cx="905400" cy="346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7C8CD70-F0D9-0872-1EAA-39D01075E1F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99345" y="4559437"/>
                  <a:ext cx="9230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DC89F7D-595A-FA17-BC26-6590DC7B6654}"/>
                    </a:ext>
                  </a:extLst>
                </p14:cNvPr>
                <p14:cNvContentPartPr/>
                <p14:nvPr/>
              </p14:nvContentPartPr>
              <p14:xfrm>
                <a:off x="2333185" y="4636837"/>
                <a:ext cx="186480" cy="192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DC89F7D-595A-FA17-BC26-6590DC7B665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24185" y="4628197"/>
                  <a:ext cx="204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3F1946B-DF8E-9CC9-6D1A-2278432CF8CA}"/>
                    </a:ext>
                  </a:extLst>
                </p14:cNvPr>
                <p14:cNvContentPartPr/>
                <p14:nvPr/>
              </p14:nvContentPartPr>
              <p14:xfrm>
                <a:off x="2780665" y="4548997"/>
                <a:ext cx="105840" cy="302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3F1946B-DF8E-9CC9-6D1A-2278432CF8C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71665" y="4540357"/>
                  <a:ext cx="1234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6D7E2EB-7BD3-34B5-FF51-BCE7B0DDA199}"/>
                    </a:ext>
                  </a:extLst>
                </p14:cNvPr>
                <p14:cNvContentPartPr/>
                <p14:nvPr/>
              </p14:nvContentPartPr>
              <p14:xfrm>
                <a:off x="2831785" y="4594357"/>
                <a:ext cx="670320" cy="272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6D7E2EB-7BD3-34B5-FF51-BCE7B0DDA19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23145" y="4585717"/>
                  <a:ext cx="687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8880E52-D9B5-5B27-0F84-51AB42A26B66}"/>
                    </a:ext>
                  </a:extLst>
                </p14:cNvPr>
                <p14:cNvContentPartPr/>
                <p14:nvPr/>
              </p14:nvContentPartPr>
              <p14:xfrm>
                <a:off x="3166945" y="4460797"/>
                <a:ext cx="111600" cy="110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8880E52-D9B5-5B27-0F84-51AB42A26B6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57945" y="4452157"/>
                  <a:ext cx="129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0A4184D-4C54-D6FA-8BF4-9D68190E9B88}"/>
                    </a:ext>
                  </a:extLst>
                </p14:cNvPr>
                <p14:cNvContentPartPr/>
                <p14:nvPr/>
              </p14:nvContentPartPr>
              <p14:xfrm>
                <a:off x="3615505" y="4588597"/>
                <a:ext cx="174600" cy="20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0A4184D-4C54-D6FA-8BF4-9D68190E9B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06865" y="4579597"/>
                  <a:ext cx="192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E589F00-344B-F14A-A5FA-623205CD7677}"/>
                    </a:ext>
                  </a:extLst>
                </p14:cNvPr>
                <p14:cNvContentPartPr/>
                <p14:nvPr/>
              </p14:nvContentPartPr>
              <p14:xfrm>
                <a:off x="3686065" y="4595797"/>
                <a:ext cx="556920" cy="258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E589F00-344B-F14A-A5FA-623205CD76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77425" y="4586797"/>
                  <a:ext cx="5745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91E9B2A-8E71-B143-20F0-683500390C24}"/>
                    </a:ext>
                  </a:extLst>
                </p14:cNvPr>
                <p14:cNvContentPartPr/>
                <p14:nvPr/>
              </p14:nvContentPartPr>
              <p14:xfrm>
                <a:off x="4170265" y="4650517"/>
                <a:ext cx="179640" cy="39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91E9B2A-8E71-B143-20F0-68350039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61265" y="4641517"/>
                  <a:ext cx="197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9F1D87F-7ADF-11C3-7985-8F58ED69E279}"/>
                    </a:ext>
                  </a:extLst>
                </p14:cNvPr>
                <p14:cNvContentPartPr/>
                <p14:nvPr/>
              </p14:nvContentPartPr>
              <p14:xfrm>
                <a:off x="4469425" y="4050757"/>
                <a:ext cx="1070640" cy="325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9F1D87F-7ADF-11C3-7985-8F58ED69E27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60425" y="4041757"/>
                  <a:ext cx="1088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55B5010-F6D1-101E-554A-E854AD33D018}"/>
                    </a:ext>
                  </a:extLst>
                </p14:cNvPr>
                <p14:cNvContentPartPr/>
                <p14:nvPr/>
              </p14:nvContentPartPr>
              <p14:xfrm>
                <a:off x="4699825" y="4218517"/>
                <a:ext cx="197280" cy="38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55B5010-F6D1-101E-554A-E854AD33D01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90825" y="4209517"/>
                  <a:ext cx="214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B23F135-C14C-29A6-64E3-FFB755308DAB}"/>
                    </a:ext>
                  </a:extLst>
                </p14:cNvPr>
                <p14:cNvContentPartPr/>
                <p14:nvPr/>
              </p14:nvContentPartPr>
              <p14:xfrm>
                <a:off x="4541425" y="4462237"/>
                <a:ext cx="1000080" cy="335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B23F135-C14C-29A6-64E3-FFB755308DA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32785" y="4453237"/>
                  <a:ext cx="10177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8DFFAB2-86D4-D748-8A71-C0C7F922A316}"/>
                    </a:ext>
                  </a:extLst>
                </p14:cNvPr>
                <p14:cNvContentPartPr/>
                <p14:nvPr/>
              </p14:nvContentPartPr>
              <p14:xfrm>
                <a:off x="4654825" y="4636117"/>
                <a:ext cx="261360" cy="20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8DFFAB2-86D4-D748-8A71-C0C7F922A31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46185" y="4627117"/>
                  <a:ext cx="279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236FECB-7467-1E02-F812-A6CECCFBE2F9}"/>
                    </a:ext>
                  </a:extLst>
                </p14:cNvPr>
                <p14:cNvContentPartPr/>
                <p14:nvPr/>
              </p14:nvContentPartPr>
              <p14:xfrm>
                <a:off x="856465" y="5127877"/>
                <a:ext cx="172800" cy="252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236FECB-7467-1E02-F812-A6CECCFBE2F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7825" y="5118877"/>
                  <a:ext cx="190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6D6332D-4997-34F8-E61E-56726E6415FF}"/>
                    </a:ext>
                  </a:extLst>
                </p14:cNvPr>
                <p14:cNvContentPartPr/>
                <p14:nvPr/>
              </p14:nvContentPartPr>
              <p14:xfrm>
                <a:off x="766825" y="5002957"/>
                <a:ext cx="409320" cy="490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6D6332D-4997-34F8-E61E-56726E6415F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7825" y="4994317"/>
                  <a:ext cx="42696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0D1E414-E939-C0D0-3CF1-8541E3CC6E82}"/>
                    </a:ext>
                  </a:extLst>
                </p14:cNvPr>
                <p14:cNvContentPartPr/>
                <p14:nvPr/>
              </p14:nvContentPartPr>
              <p14:xfrm>
                <a:off x="2793265" y="5005477"/>
                <a:ext cx="974160" cy="533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0D1E414-E939-C0D0-3CF1-8541E3CC6E8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84265" y="4996837"/>
                  <a:ext cx="99180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20FAC3A-F2FC-6C51-7927-C3507BD59785}"/>
                    </a:ext>
                  </a:extLst>
                </p14:cNvPr>
                <p14:cNvContentPartPr/>
                <p14:nvPr/>
              </p14:nvContentPartPr>
              <p14:xfrm>
                <a:off x="3170905" y="4952917"/>
                <a:ext cx="93600" cy="117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20FAC3A-F2FC-6C51-7927-C3507BD5978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62265" y="4944277"/>
                  <a:ext cx="111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D1245D2-748F-9A7C-F74E-3D7650ED5168}"/>
                    </a:ext>
                  </a:extLst>
                </p14:cNvPr>
                <p14:cNvContentPartPr/>
                <p14:nvPr/>
              </p14:nvContentPartPr>
              <p14:xfrm>
                <a:off x="3888745" y="4978837"/>
                <a:ext cx="538920" cy="324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D1245D2-748F-9A7C-F74E-3D7650ED516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79745" y="4969837"/>
                  <a:ext cx="556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B2D17A5-4DFB-EC93-EC96-C17DE6D0AB6D}"/>
                    </a:ext>
                  </a:extLst>
                </p14:cNvPr>
                <p14:cNvContentPartPr/>
                <p14:nvPr/>
              </p14:nvContentPartPr>
              <p14:xfrm>
                <a:off x="4365385" y="5118877"/>
                <a:ext cx="159840" cy="46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B2D17A5-4DFB-EC93-EC96-C17DE6D0AB6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56385" y="5110237"/>
                  <a:ext cx="177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3C03A6C-6211-D59E-22A9-8EE795E23055}"/>
                    </a:ext>
                  </a:extLst>
                </p14:cNvPr>
                <p14:cNvContentPartPr/>
                <p14:nvPr/>
              </p14:nvContentPartPr>
              <p14:xfrm>
                <a:off x="3775705" y="5138677"/>
                <a:ext cx="229320" cy="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3C03A6C-6211-D59E-22A9-8EE795E2305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67065" y="5130037"/>
                  <a:ext cx="246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AF7D939-BA5C-4943-211D-6A017BD17C52}"/>
                    </a:ext>
                  </a:extLst>
                </p14:cNvPr>
                <p14:cNvContentPartPr/>
                <p14:nvPr/>
              </p14:nvContentPartPr>
              <p14:xfrm>
                <a:off x="4749865" y="4956877"/>
                <a:ext cx="952200" cy="334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AF7D939-BA5C-4943-211D-6A017BD17C5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41225" y="4948237"/>
                  <a:ext cx="9698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2698DF0-0696-68BB-95F5-546C9196DF32}"/>
                    </a:ext>
                  </a:extLst>
                </p14:cNvPr>
                <p14:cNvContentPartPr/>
                <p14:nvPr/>
              </p14:nvContentPartPr>
              <p14:xfrm>
                <a:off x="4847425" y="5089357"/>
                <a:ext cx="240840" cy="6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2698DF0-0696-68BB-95F5-546C9196DF3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38785" y="5080717"/>
                  <a:ext cx="258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108C5C2-329B-0F9A-92D4-EA48C0578B6E}"/>
                    </a:ext>
                  </a:extLst>
                </p14:cNvPr>
                <p14:cNvContentPartPr/>
                <p14:nvPr/>
              </p14:nvContentPartPr>
              <p14:xfrm>
                <a:off x="856465" y="5705317"/>
                <a:ext cx="171360" cy="189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108C5C2-329B-0F9A-92D4-EA48C0578B6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7465" y="5696677"/>
                  <a:ext cx="189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0279808-CF9E-B9AE-5E66-A0475D76FE5E}"/>
                    </a:ext>
                  </a:extLst>
                </p14:cNvPr>
                <p14:cNvContentPartPr/>
                <p14:nvPr/>
              </p14:nvContentPartPr>
              <p14:xfrm>
                <a:off x="965185" y="5694157"/>
                <a:ext cx="7200" cy="299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0279808-CF9E-B9AE-5E66-A0475D76FE5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6185" y="5685517"/>
                  <a:ext cx="248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A64FA7C-EED4-CA92-3817-72839125D735}"/>
                    </a:ext>
                  </a:extLst>
                </p14:cNvPr>
                <p14:cNvContentPartPr/>
                <p14:nvPr/>
              </p14:nvContentPartPr>
              <p14:xfrm>
                <a:off x="778705" y="5575717"/>
                <a:ext cx="368280" cy="455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A64FA7C-EED4-CA92-3817-72839125D73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0065" y="5567077"/>
                  <a:ext cx="3859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8A15541-6B44-1F5C-68FD-C827A964D355}"/>
                    </a:ext>
                  </a:extLst>
                </p14:cNvPr>
                <p14:cNvContentPartPr/>
                <p14:nvPr/>
              </p14:nvContentPartPr>
              <p14:xfrm>
                <a:off x="1436065" y="5564557"/>
                <a:ext cx="1529640" cy="531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8A15541-6B44-1F5C-68FD-C827A964D35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427065" y="5555557"/>
                  <a:ext cx="15472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25EF5B1-9866-AC2D-FAE8-A517D4C7529B}"/>
                    </a:ext>
                  </a:extLst>
                </p14:cNvPr>
                <p14:cNvContentPartPr/>
                <p14:nvPr/>
              </p14:nvContentPartPr>
              <p14:xfrm>
                <a:off x="2911705" y="5672917"/>
                <a:ext cx="177480" cy="33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25EF5B1-9866-AC2D-FAE8-A517D4C7529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02705" y="5663917"/>
                  <a:ext cx="195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CBFBF82-06C8-D9BC-A137-06C9F0BCACA3}"/>
                    </a:ext>
                  </a:extLst>
                </p14:cNvPr>
                <p14:cNvContentPartPr/>
                <p14:nvPr/>
              </p14:nvContentPartPr>
              <p14:xfrm>
                <a:off x="2338945" y="5700637"/>
                <a:ext cx="248400" cy="24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CBFBF82-06C8-D9BC-A137-06C9F0BCACA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330305" y="5691637"/>
                  <a:ext cx="266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C0D69CA-29C6-A61C-CD80-E322B909AB85}"/>
                    </a:ext>
                  </a:extLst>
                </p14:cNvPr>
                <p14:cNvContentPartPr/>
                <p14:nvPr/>
              </p14:nvContentPartPr>
              <p14:xfrm>
                <a:off x="1802185" y="5638717"/>
                <a:ext cx="131400" cy="102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C0D69CA-29C6-A61C-CD80-E322B909AB8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93185" y="5630077"/>
                  <a:ext cx="149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8E42301-2F56-262B-528D-641088267190}"/>
                    </a:ext>
                  </a:extLst>
                </p14:cNvPr>
                <p14:cNvContentPartPr/>
                <p14:nvPr/>
              </p14:nvContentPartPr>
              <p14:xfrm>
                <a:off x="3258025" y="5553757"/>
                <a:ext cx="741240" cy="628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8E42301-2F56-262B-528D-64108826719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249385" y="5544757"/>
                  <a:ext cx="75888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A51F9C9-8377-0D0B-6EDC-58536530EB75}"/>
                    </a:ext>
                  </a:extLst>
                </p14:cNvPr>
                <p14:cNvContentPartPr/>
                <p14:nvPr/>
              </p14:nvContentPartPr>
              <p14:xfrm>
                <a:off x="4078465" y="5488957"/>
                <a:ext cx="1101600" cy="353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A51F9C9-8377-0D0B-6EDC-58536530EB7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69825" y="5479957"/>
                  <a:ext cx="11192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1339351-8D26-3240-2C55-F24A0D59BDBF}"/>
                    </a:ext>
                  </a:extLst>
                </p14:cNvPr>
                <p14:cNvContentPartPr/>
                <p14:nvPr/>
              </p14:nvContentPartPr>
              <p14:xfrm>
                <a:off x="4188985" y="5620717"/>
                <a:ext cx="218520" cy="37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1339351-8D26-3240-2C55-F24A0D59BDB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80345" y="5612077"/>
                  <a:ext cx="23616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9F39B95-9C96-2D76-454A-515508A425D5}"/>
              </a:ext>
            </a:extLst>
          </p:cNvPr>
          <p:cNvGrpSpPr/>
          <p:nvPr/>
        </p:nvGrpSpPr>
        <p:grpSpPr>
          <a:xfrm>
            <a:off x="7701505" y="3413197"/>
            <a:ext cx="3328560" cy="901800"/>
            <a:chOff x="7701505" y="3413197"/>
            <a:chExt cx="3328560" cy="90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3ED3363-DC4A-33E8-98BD-53691E6AAE7C}"/>
                    </a:ext>
                  </a:extLst>
                </p14:cNvPr>
                <p14:cNvContentPartPr/>
                <p14:nvPr/>
              </p14:nvContentPartPr>
              <p14:xfrm>
                <a:off x="7701505" y="3548197"/>
                <a:ext cx="1278720" cy="766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3ED3363-DC4A-33E8-98BD-53691E6AAE7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92865" y="3539197"/>
                  <a:ext cx="129636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88B249A-1E20-DEBD-3CCC-C72EE9E860D4}"/>
                    </a:ext>
                  </a:extLst>
                </p14:cNvPr>
                <p14:cNvContentPartPr/>
                <p14:nvPr/>
              </p14:nvContentPartPr>
              <p14:xfrm>
                <a:off x="8406745" y="3468997"/>
                <a:ext cx="102960" cy="90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88B249A-1E20-DEBD-3CCC-C72EE9E860D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97745" y="3459997"/>
                  <a:ext cx="1206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2502F5E-9A72-E401-336A-F7956775FD6B}"/>
                    </a:ext>
                  </a:extLst>
                </p14:cNvPr>
                <p14:cNvContentPartPr/>
                <p14:nvPr/>
              </p14:nvContentPartPr>
              <p14:xfrm>
                <a:off x="8588905" y="3640357"/>
                <a:ext cx="177480" cy="28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2502F5E-9A72-E401-336A-F7956775FD6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579905" y="3631717"/>
                  <a:ext cx="195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D75BACC-BE07-F549-E444-CB947E6D7932}"/>
                    </a:ext>
                  </a:extLst>
                </p14:cNvPr>
                <p14:cNvContentPartPr/>
                <p14:nvPr/>
              </p14:nvContentPartPr>
              <p14:xfrm>
                <a:off x="9165265" y="3515077"/>
                <a:ext cx="1787400" cy="347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D75BACC-BE07-F549-E444-CB947E6D79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156265" y="3506077"/>
                  <a:ext cx="18050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72EB634-7755-CAB0-AD65-70F14ECB6361}"/>
                    </a:ext>
                  </a:extLst>
                </p14:cNvPr>
                <p14:cNvContentPartPr/>
                <p14:nvPr/>
              </p14:nvContentPartPr>
              <p14:xfrm>
                <a:off x="10326265" y="3413197"/>
                <a:ext cx="106200" cy="92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72EB634-7755-CAB0-AD65-70F14ECB636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17625" y="3404197"/>
                  <a:ext cx="123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D6F3AAF-223A-36BE-6301-CC9BE3B3D7FD}"/>
                    </a:ext>
                  </a:extLst>
                </p14:cNvPr>
                <p14:cNvContentPartPr/>
                <p14:nvPr/>
              </p14:nvContentPartPr>
              <p14:xfrm>
                <a:off x="7727425" y="3808837"/>
                <a:ext cx="3233160" cy="240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D6F3AAF-223A-36BE-6301-CC9BE3B3D7F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718785" y="3800197"/>
                  <a:ext cx="3250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1E3D768-F9EC-FDC1-743B-4295944667BF}"/>
                    </a:ext>
                  </a:extLst>
                </p14:cNvPr>
                <p14:cNvContentPartPr/>
                <p14:nvPr/>
              </p14:nvContentPartPr>
              <p14:xfrm>
                <a:off x="7772425" y="3853837"/>
                <a:ext cx="3257640" cy="292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1E3D768-F9EC-FDC1-743B-4295944667B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63425" y="3844837"/>
                  <a:ext cx="327528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3EF4C93-52D5-863D-825D-4DE6AA95EC46}"/>
              </a:ext>
            </a:extLst>
          </p:cNvPr>
          <p:cNvGrpSpPr/>
          <p:nvPr/>
        </p:nvGrpSpPr>
        <p:grpSpPr>
          <a:xfrm>
            <a:off x="7434025" y="4296637"/>
            <a:ext cx="3035160" cy="1713960"/>
            <a:chOff x="7434025" y="4296637"/>
            <a:chExt cx="3035160" cy="171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490E543-B625-E066-167C-D7B4FA3564C1}"/>
                    </a:ext>
                  </a:extLst>
                </p14:cNvPr>
                <p14:cNvContentPartPr/>
                <p14:nvPr/>
              </p14:nvContentPartPr>
              <p14:xfrm>
                <a:off x="7562545" y="4460077"/>
                <a:ext cx="106920" cy="210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490E543-B625-E066-167C-D7B4FA3564C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53545" y="4451437"/>
                  <a:ext cx="124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46BCB49-72AB-D79C-5E56-2DB8C9187519}"/>
                    </a:ext>
                  </a:extLst>
                </p14:cNvPr>
                <p14:cNvContentPartPr/>
                <p14:nvPr/>
              </p14:nvContentPartPr>
              <p14:xfrm>
                <a:off x="7443025" y="4375477"/>
                <a:ext cx="385560" cy="4017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46BCB49-72AB-D79C-5E56-2DB8C918751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34385" y="4366477"/>
                  <a:ext cx="4032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036DED3-B0ED-A390-2A06-C25F421E028D}"/>
                    </a:ext>
                  </a:extLst>
                </p14:cNvPr>
                <p14:cNvContentPartPr/>
                <p14:nvPr/>
              </p14:nvContentPartPr>
              <p14:xfrm>
                <a:off x="7961785" y="4470157"/>
                <a:ext cx="18000" cy="289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036DED3-B0ED-A390-2A06-C25F421E028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952785" y="4461157"/>
                  <a:ext cx="356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0320312-EFE1-3BBF-B8C8-9696CB67AAD3}"/>
                    </a:ext>
                  </a:extLst>
                </p14:cNvPr>
                <p14:cNvContentPartPr/>
                <p14:nvPr/>
              </p14:nvContentPartPr>
              <p14:xfrm>
                <a:off x="7990585" y="4492477"/>
                <a:ext cx="132120" cy="4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0320312-EFE1-3BBF-B8C8-9696CB67AAD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81585" y="4483837"/>
                  <a:ext cx="149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3BAD4E3-1D78-6D0E-0E04-208004EAF0D0}"/>
                    </a:ext>
                  </a:extLst>
                </p14:cNvPr>
                <p14:cNvContentPartPr/>
                <p14:nvPr/>
              </p14:nvContentPartPr>
              <p14:xfrm>
                <a:off x="7970425" y="4600117"/>
                <a:ext cx="135720" cy="12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3BAD4E3-1D78-6D0E-0E04-208004EAF0D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961785" y="4591477"/>
                  <a:ext cx="153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AA3888C-D4CB-E4FB-5C86-06EEFF37D817}"/>
                    </a:ext>
                  </a:extLst>
                </p14:cNvPr>
                <p14:cNvContentPartPr/>
                <p14:nvPr/>
              </p14:nvContentPartPr>
              <p14:xfrm>
                <a:off x="7974385" y="4381957"/>
                <a:ext cx="1899360" cy="532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AA3888C-D4CB-E4FB-5C86-06EEFF37D81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65745" y="4373317"/>
                  <a:ext cx="19170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FE71F6F-F3F9-A0FA-2B3A-004F4FF32FA9}"/>
                    </a:ext>
                  </a:extLst>
                </p14:cNvPr>
                <p14:cNvContentPartPr/>
                <p14:nvPr/>
              </p14:nvContentPartPr>
              <p14:xfrm>
                <a:off x="9812545" y="4478437"/>
                <a:ext cx="196560" cy="47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FE71F6F-F3F9-A0FA-2B3A-004F4FF32FA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03545" y="4469437"/>
                  <a:ext cx="214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76EF9CD-65DB-6FCF-0BBB-91C2E820478A}"/>
                    </a:ext>
                  </a:extLst>
                </p14:cNvPr>
                <p14:cNvContentPartPr/>
                <p14:nvPr/>
              </p14:nvContentPartPr>
              <p14:xfrm>
                <a:off x="8471185" y="4296637"/>
                <a:ext cx="144000" cy="1202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76EF9CD-65DB-6FCF-0BBB-91C2E820478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462545" y="4287637"/>
                  <a:ext cx="161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9B20472-CD7B-D8AC-63AE-32F1AF8AF8B6}"/>
                    </a:ext>
                  </a:extLst>
                </p14:cNvPr>
                <p14:cNvContentPartPr/>
                <p14:nvPr/>
              </p14:nvContentPartPr>
              <p14:xfrm>
                <a:off x="7434025" y="4869037"/>
                <a:ext cx="356400" cy="433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9B20472-CD7B-D8AC-63AE-32F1AF8AF8B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425025" y="4860037"/>
                  <a:ext cx="3740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7E38701-E117-88A0-FECD-6F92C0A85093}"/>
                    </a:ext>
                  </a:extLst>
                </p14:cNvPr>
                <p14:cNvContentPartPr/>
                <p14:nvPr/>
              </p14:nvContentPartPr>
              <p14:xfrm>
                <a:off x="8032345" y="4925917"/>
                <a:ext cx="946440" cy="342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7E38701-E117-88A0-FECD-6F92C0A850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23345" y="4916917"/>
                  <a:ext cx="9640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4F6294D-E425-9AC7-9A15-DBC4F8B7B19F}"/>
                    </a:ext>
                  </a:extLst>
                </p14:cNvPr>
                <p14:cNvContentPartPr/>
                <p14:nvPr/>
              </p14:nvContentPartPr>
              <p14:xfrm>
                <a:off x="9114505" y="4832317"/>
                <a:ext cx="1037880" cy="416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4F6294D-E425-9AC7-9A15-DBC4F8B7B19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105505" y="4823677"/>
                  <a:ext cx="10555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C203819-CFB7-5135-E3B6-3914D22F78C3}"/>
                    </a:ext>
                  </a:extLst>
                </p14:cNvPr>
                <p14:cNvContentPartPr/>
                <p14:nvPr/>
              </p14:nvContentPartPr>
              <p14:xfrm>
                <a:off x="9563425" y="5013397"/>
                <a:ext cx="190440" cy="30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C203819-CFB7-5135-E3B6-3914D22F78C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54785" y="5004397"/>
                  <a:ext cx="208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4E0D5FF-2983-167A-2019-92CFFFA208F3}"/>
                    </a:ext>
                  </a:extLst>
                </p14:cNvPr>
                <p14:cNvContentPartPr/>
                <p14:nvPr/>
              </p14:nvContentPartPr>
              <p14:xfrm>
                <a:off x="7556065" y="5475277"/>
                <a:ext cx="129960" cy="213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4E0D5FF-2983-167A-2019-92CFFFA208F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547425" y="5466637"/>
                  <a:ext cx="147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C1EA7C7-E780-BB4D-9934-91EA7C3BEFA7}"/>
                    </a:ext>
                  </a:extLst>
                </p14:cNvPr>
                <p14:cNvContentPartPr/>
                <p14:nvPr/>
              </p14:nvContentPartPr>
              <p14:xfrm>
                <a:off x="7438705" y="5371237"/>
                <a:ext cx="380160" cy="376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C1EA7C7-E780-BB4D-9934-91EA7C3BEFA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430065" y="5362597"/>
                  <a:ext cx="3978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F461A3A-12B0-D490-E719-E0E519E5F8EF}"/>
                    </a:ext>
                  </a:extLst>
                </p14:cNvPr>
                <p14:cNvContentPartPr/>
                <p14:nvPr/>
              </p14:nvContentPartPr>
              <p14:xfrm>
                <a:off x="8015425" y="5465197"/>
                <a:ext cx="27720" cy="261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F461A3A-12B0-D490-E719-E0E519E5F8E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06425" y="5456197"/>
                  <a:ext cx="45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BB7FBB3-6B81-D4BB-95E3-6B0EA30B45A1}"/>
                    </a:ext>
                  </a:extLst>
                </p14:cNvPr>
                <p14:cNvContentPartPr/>
                <p14:nvPr/>
              </p14:nvContentPartPr>
              <p14:xfrm>
                <a:off x="7926865" y="5371237"/>
                <a:ext cx="999720" cy="587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BB7FBB3-6B81-D4BB-95E3-6B0EA30B45A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18225" y="5362237"/>
                  <a:ext cx="101736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9119479-3D44-37D4-1D2F-733B76CA559D}"/>
                    </a:ext>
                  </a:extLst>
                </p14:cNvPr>
                <p14:cNvContentPartPr/>
                <p14:nvPr/>
              </p14:nvContentPartPr>
              <p14:xfrm>
                <a:off x="8465425" y="5370517"/>
                <a:ext cx="63000" cy="59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9119479-3D44-37D4-1D2F-733B76CA559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56425" y="5361877"/>
                  <a:ext cx="80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9DB4D97-39E3-1FA4-A602-2449BCB4B177}"/>
                    </a:ext>
                  </a:extLst>
                </p14:cNvPr>
                <p14:cNvContentPartPr/>
                <p14:nvPr/>
              </p14:nvContentPartPr>
              <p14:xfrm>
                <a:off x="8574865" y="5465917"/>
                <a:ext cx="122760" cy="17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9DB4D97-39E3-1FA4-A602-2449BCB4B17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65865" y="5456917"/>
                  <a:ext cx="140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D4FF546-B93D-489E-606D-696269ABA4E5}"/>
                    </a:ext>
                  </a:extLst>
                </p14:cNvPr>
                <p14:cNvContentPartPr/>
                <p14:nvPr/>
              </p14:nvContentPartPr>
              <p14:xfrm>
                <a:off x="8210545" y="5377357"/>
                <a:ext cx="110880" cy="921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D4FF546-B93D-489E-606D-696269ABA4E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01905" y="5368357"/>
                  <a:ext cx="128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9E91142-199B-F6A6-709B-307459DC89A4}"/>
                    </a:ext>
                  </a:extLst>
                </p14:cNvPr>
                <p14:cNvContentPartPr/>
                <p14:nvPr/>
              </p14:nvContentPartPr>
              <p14:xfrm>
                <a:off x="9119545" y="5378437"/>
                <a:ext cx="1349640" cy="632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9E91142-199B-F6A6-709B-307459DC89A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10545" y="5369797"/>
                  <a:ext cx="136728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A92ED8F-361B-B155-5CD3-2FA7683333AE}"/>
                    </a:ext>
                  </a:extLst>
                </p14:cNvPr>
                <p14:cNvContentPartPr/>
                <p14:nvPr/>
              </p14:nvContentPartPr>
              <p14:xfrm>
                <a:off x="9910105" y="5449717"/>
                <a:ext cx="101880" cy="237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A92ED8F-361B-B155-5CD3-2FA7683333A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01105" y="5440717"/>
                  <a:ext cx="1195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BE40CEF-26F9-D318-D076-259606105AB0}"/>
                    </a:ext>
                  </a:extLst>
                </p14:cNvPr>
                <p14:cNvContentPartPr/>
                <p14:nvPr/>
              </p14:nvContentPartPr>
              <p14:xfrm>
                <a:off x="9510865" y="5355397"/>
                <a:ext cx="100440" cy="98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BE40CEF-26F9-D318-D076-259606105AB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501865" y="5346397"/>
                  <a:ext cx="11808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3268F24-845C-3A92-BC93-BFB878CD9257}"/>
                  </a:ext>
                </a:extLst>
              </p14:cNvPr>
              <p14:cNvContentPartPr/>
              <p14:nvPr/>
            </p14:nvContentPartPr>
            <p14:xfrm>
              <a:off x="7862065" y="5972077"/>
              <a:ext cx="8280" cy="648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3268F24-845C-3A92-BC93-BFB878CD9257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853065" y="5963077"/>
                <a:ext cx="2592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33302F8-9F20-D727-A596-3D87C606CE22}"/>
              </a:ext>
            </a:extLst>
          </p:cNvPr>
          <p:cNvGrpSpPr/>
          <p:nvPr/>
        </p:nvGrpSpPr>
        <p:grpSpPr>
          <a:xfrm>
            <a:off x="7851985" y="6179797"/>
            <a:ext cx="833760" cy="487080"/>
            <a:chOff x="7851985" y="6179797"/>
            <a:chExt cx="83376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97C9379-195A-FAA3-90D9-6AD79032AFB2}"/>
                    </a:ext>
                  </a:extLst>
                </p14:cNvPr>
                <p14:cNvContentPartPr/>
                <p14:nvPr/>
              </p14:nvContentPartPr>
              <p14:xfrm>
                <a:off x="7851985" y="6179797"/>
                <a:ext cx="1440" cy="1224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97C9379-195A-FAA3-90D9-6AD79032AFB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43345" y="6171157"/>
                  <a:ext cx="19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1E17A0C-95B0-B302-2AE5-6FE8C7DA7A0D}"/>
                    </a:ext>
                  </a:extLst>
                </p14:cNvPr>
                <p14:cNvContentPartPr/>
                <p14:nvPr/>
              </p14:nvContentPartPr>
              <p14:xfrm>
                <a:off x="7862065" y="6361957"/>
                <a:ext cx="21240" cy="210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1E17A0C-95B0-B302-2AE5-6FE8C7DA7A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53065" y="6352957"/>
                  <a:ext cx="38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8F2F3E0-516D-CD34-708F-D9BC1CDAA38A}"/>
                    </a:ext>
                  </a:extLst>
                </p14:cNvPr>
                <p14:cNvContentPartPr/>
                <p14:nvPr/>
              </p14:nvContentPartPr>
              <p14:xfrm>
                <a:off x="7886905" y="6643117"/>
                <a:ext cx="13320" cy="237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8F2F3E0-516D-CD34-708F-D9BC1CDAA38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77905" y="6634477"/>
                  <a:ext cx="30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F0E806D-05BB-7F46-C313-2C9EB9639350}"/>
                    </a:ext>
                  </a:extLst>
                </p14:cNvPr>
                <p14:cNvContentPartPr/>
                <p14:nvPr/>
              </p14:nvContentPartPr>
              <p14:xfrm>
                <a:off x="8232505" y="6307957"/>
                <a:ext cx="453240" cy="326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F0E806D-05BB-7F46-C313-2C9EB963935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23505" y="6299317"/>
                  <a:ext cx="4708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F1248B2-8BF1-9800-49B5-5FC5290D338A}"/>
                    </a:ext>
                  </a:extLst>
                </p14:cNvPr>
                <p14:cNvContentPartPr/>
                <p14:nvPr/>
              </p14:nvContentPartPr>
              <p14:xfrm>
                <a:off x="8388745" y="6365557"/>
                <a:ext cx="147600" cy="7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F1248B2-8BF1-9800-49B5-5FC5290D338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379745" y="6356557"/>
                  <a:ext cx="165240" cy="2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51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9B86ADB-CA0D-F817-1219-498AF7B546B9}"/>
              </a:ext>
            </a:extLst>
          </p:cNvPr>
          <p:cNvGrpSpPr/>
          <p:nvPr/>
        </p:nvGrpSpPr>
        <p:grpSpPr>
          <a:xfrm>
            <a:off x="656665" y="237637"/>
            <a:ext cx="2872440" cy="666720"/>
            <a:chOff x="656665" y="237637"/>
            <a:chExt cx="2872440" cy="66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67D80C-3199-3B74-D089-470B348031EB}"/>
                    </a:ext>
                  </a:extLst>
                </p14:cNvPr>
                <p14:cNvContentPartPr/>
                <p14:nvPr/>
              </p14:nvContentPartPr>
              <p14:xfrm>
                <a:off x="661345" y="340237"/>
                <a:ext cx="1253160" cy="564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67D80C-3199-3B74-D089-470B348031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2345" y="331597"/>
                  <a:ext cx="127080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D20E3C-C3A0-502A-DAEE-CB01DB47C13F}"/>
                    </a:ext>
                  </a:extLst>
                </p14:cNvPr>
                <p14:cNvContentPartPr/>
                <p14:nvPr/>
              </p14:nvContentPartPr>
              <p14:xfrm>
                <a:off x="1336705" y="237637"/>
                <a:ext cx="105840" cy="111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D20E3C-C3A0-502A-DAEE-CB01DB47C1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28065" y="228637"/>
                  <a:ext cx="123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0C8E64-E90B-F44D-3AD0-47898F69300E}"/>
                    </a:ext>
                  </a:extLst>
                </p14:cNvPr>
                <p14:cNvContentPartPr/>
                <p14:nvPr/>
              </p14:nvContentPartPr>
              <p14:xfrm>
                <a:off x="1515625" y="438157"/>
                <a:ext cx="143640" cy="13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0C8E64-E90B-F44D-3AD0-47898F6930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6985" y="429157"/>
                  <a:ext cx="161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95BF310-B98B-71D0-889C-10BBAEE317EF}"/>
                    </a:ext>
                  </a:extLst>
                </p14:cNvPr>
                <p14:cNvContentPartPr/>
                <p14:nvPr/>
              </p14:nvContentPartPr>
              <p14:xfrm>
                <a:off x="2108545" y="249517"/>
                <a:ext cx="1278000" cy="363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5BF310-B98B-71D0-889C-10BBAEE317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9905" y="240517"/>
                  <a:ext cx="12956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660D33-21D4-2E43-DBED-91F1A89521CD}"/>
                    </a:ext>
                  </a:extLst>
                </p14:cNvPr>
                <p14:cNvContentPartPr/>
                <p14:nvPr/>
              </p14:nvContentPartPr>
              <p14:xfrm>
                <a:off x="2314465" y="350317"/>
                <a:ext cx="264960" cy="12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660D33-21D4-2E43-DBED-91F1A89521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5825" y="341317"/>
                  <a:ext cx="282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8AFB91F-AC3E-6988-D7FC-6FEEF7AECF2E}"/>
                    </a:ext>
                  </a:extLst>
                </p14:cNvPr>
                <p14:cNvContentPartPr/>
                <p14:nvPr/>
              </p14:nvContentPartPr>
              <p14:xfrm>
                <a:off x="656665" y="625357"/>
                <a:ext cx="2872440" cy="117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8AFB91F-AC3E-6988-D7FC-6FEEF7AECF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8025" y="616357"/>
                  <a:ext cx="2890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4D0B0A-9F62-28A0-C762-A0D01357E45F}"/>
                    </a:ext>
                  </a:extLst>
                </p14:cNvPr>
                <p14:cNvContentPartPr/>
                <p14:nvPr/>
              </p14:nvContentPartPr>
              <p14:xfrm>
                <a:off x="671785" y="705997"/>
                <a:ext cx="2852280" cy="94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4D0B0A-9F62-28A0-C762-A0D01357E4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2785" y="696997"/>
                  <a:ext cx="286992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CE3C39-4DD6-173B-BF43-4A472CF7FD4F}"/>
                  </a:ext>
                </a:extLst>
              </p14:cNvPr>
              <p14:cNvContentPartPr/>
              <p14:nvPr/>
            </p14:nvContentPartPr>
            <p14:xfrm>
              <a:off x="732265" y="1118917"/>
              <a:ext cx="242280" cy="31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CE3C39-4DD6-173B-BF43-4A472CF7FD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3265" y="1110277"/>
                <a:ext cx="25992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80BDE5E-F3A2-0DE1-67F3-3B0EC9ED7A2B}"/>
              </a:ext>
            </a:extLst>
          </p:cNvPr>
          <p:cNvGrpSpPr/>
          <p:nvPr/>
        </p:nvGrpSpPr>
        <p:grpSpPr>
          <a:xfrm>
            <a:off x="187585" y="952237"/>
            <a:ext cx="2549160" cy="1000800"/>
            <a:chOff x="187585" y="952237"/>
            <a:chExt cx="2549160" cy="100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68E17D3-A13C-222A-02F1-F61BC112B9AB}"/>
                    </a:ext>
                  </a:extLst>
                </p14:cNvPr>
                <p14:cNvContentPartPr/>
                <p14:nvPr/>
              </p14:nvContentPartPr>
              <p14:xfrm>
                <a:off x="763585" y="1020637"/>
                <a:ext cx="1973160" cy="436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68E17D3-A13C-222A-02F1-F61BC112B9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4945" y="1011997"/>
                  <a:ext cx="19908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89C2DE-1D10-9001-3A28-B7A41C245721}"/>
                    </a:ext>
                  </a:extLst>
                </p14:cNvPr>
                <p14:cNvContentPartPr/>
                <p14:nvPr/>
              </p14:nvContentPartPr>
              <p14:xfrm>
                <a:off x="2290345" y="952237"/>
                <a:ext cx="81000" cy="88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89C2DE-1D10-9001-3A28-B7A41C2457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81345" y="943597"/>
                  <a:ext cx="98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F275943-04BB-FA12-5233-5A82C2FB3C8C}"/>
                    </a:ext>
                  </a:extLst>
                </p14:cNvPr>
                <p14:cNvContentPartPr/>
                <p14:nvPr/>
              </p14:nvContentPartPr>
              <p14:xfrm>
                <a:off x="2174785" y="1091197"/>
                <a:ext cx="90000" cy="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F275943-04BB-FA12-5233-5A82C2FB3C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66145" y="1082557"/>
                  <a:ext cx="107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1C90F0-7521-FC7B-9FC5-104D948D1CC3}"/>
                    </a:ext>
                  </a:extLst>
                </p14:cNvPr>
                <p14:cNvContentPartPr/>
                <p14:nvPr/>
              </p14:nvContentPartPr>
              <p14:xfrm>
                <a:off x="1189825" y="1129717"/>
                <a:ext cx="169560" cy="26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1C90F0-7521-FC7B-9FC5-104D948D1C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0825" y="1121077"/>
                  <a:ext cx="187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AE14DBD-D3C3-8B8A-7AA8-096F43AF7F6C}"/>
                    </a:ext>
                  </a:extLst>
                </p14:cNvPr>
                <p14:cNvContentPartPr/>
                <p14:nvPr/>
              </p14:nvContentPartPr>
              <p14:xfrm>
                <a:off x="832705" y="1534717"/>
                <a:ext cx="178920" cy="14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AE14DBD-D3C3-8B8A-7AA8-096F43AF7F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4065" y="1526077"/>
                  <a:ext cx="1965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4478F15-8D53-0AC8-A06C-C460FEA16880}"/>
                    </a:ext>
                  </a:extLst>
                </p14:cNvPr>
                <p14:cNvContentPartPr/>
                <p14:nvPr/>
              </p14:nvContentPartPr>
              <p14:xfrm>
                <a:off x="810745" y="1506637"/>
                <a:ext cx="1841760" cy="446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4478F15-8D53-0AC8-A06C-C460FEA168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1745" y="1497637"/>
                  <a:ext cx="18594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01638BE-8949-8C2D-B2F5-83CADAFD26F1}"/>
                    </a:ext>
                  </a:extLst>
                </p14:cNvPr>
                <p14:cNvContentPartPr/>
                <p14:nvPr/>
              </p14:nvContentPartPr>
              <p14:xfrm>
                <a:off x="2205745" y="1392157"/>
                <a:ext cx="107280" cy="78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01638BE-8949-8C2D-B2F5-83CADAFD26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96745" y="1383157"/>
                  <a:ext cx="124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FC4D327-1F8F-E763-D95E-EC3E1A2DAFEA}"/>
                    </a:ext>
                  </a:extLst>
                </p14:cNvPr>
                <p14:cNvContentPartPr/>
                <p14:nvPr/>
              </p14:nvContentPartPr>
              <p14:xfrm>
                <a:off x="2073265" y="1543717"/>
                <a:ext cx="139680" cy="1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FC4D327-1F8F-E763-D95E-EC3E1A2DAF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64265" y="1535077"/>
                  <a:ext cx="157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101539-4000-83F3-B378-DB69B4EB2283}"/>
                    </a:ext>
                  </a:extLst>
                </p14:cNvPr>
                <p14:cNvContentPartPr/>
                <p14:nvPr/>
              </p14:nvContentPartPr>
              <p14:xfrm>
                <a:off x="1227985" y="1548397"/>
                <a:ext cx="117720" cy="11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101539-4000-83F3-B378-DB69B4EB22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18985" y="1539397"/>
                  <a:ext cx="135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B260AE-EC8F-6FA3-2AA6-E7B7CC6AD89D}"/>
                    </a:ext>
                  </a:extLst>
                </p14:cNvPr>
                <p14:cNvContentPartPr/>
                <p14:nvPr/>
              </p14:nvContentPartPr>
              <p14:xfrm>
                <a:off x="323305" y="1168237"/>
                <a:ext cx="95760" cy="173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B260AE-EC8F-6FA3-2AA6-E7B7CC6AD8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4305" y="1159237"/>
                  <a:ext cx="113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0846502-2D7B-D267-4569-DB3CD42C23BB}"/>
                    </a:ext>
                  </a:extLst>
                </p14:cNvPr>
                <p14:cNvContentPartPr/>
                <p14:nvPr/>
              </p14:nvContentPartPr>
              <p14:xfrm>
                <a:off x="211705" y="1054117"/>
                <a:ext cx="350280" cy="374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0846502-2D7B-D267-4569-DB3CD42C23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705" y="1045477"/>
                  <a:ext cx="367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A295C8F-4B48-59A8-7654-48F503C88739}"/>
                    </a:ext>
                  </a:extLst>
                </p14:cNvPr>
                <p14:cNvContentPartPr/>
                <p14:nvPr/>
              </p14:nvContentPartPr>
              <p14:xfrm>
                <a:off x="288025" y="1480717"/>
                <a:ext cx="219240" cy="197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A295C8F-4B48-59A8-7654-48F503C887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9385" y="1472077"/>
                  <a:ext cx="236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62E43B-AEB5-73C3-D1C4-9CF8C4055BDF}"/>
                    </a:ext>
                  </a:extLst>
                </p14:cNvPr>
                <p14:cNvContentPartPr/>
                <p14:nvPr/>
              </p14:nvContentPartPr>
              <p14:xfrm>
                <a:off x="187585" y="1418797"/>
                <a:ext cx="365400" cy="311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62E43B-AEB5-73C3-D1C4-9CF8C4055BD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8585" y="1410157"/>
                  <a:ext cx="383040" cy="3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F6CA66A-264C-6E92-6080-9A3DC45418CE}"/>
              </a:ext>
            </a:extLst>
          </p:cNvPr>
          <p:cNvGrpSpPr/>
          <p:nvPr/>
        </p:nvGrpSpPr>
        <p:grpSpPr>
          <a:xfrm>
            <a:off x="275785" y="1825957"/>
            <a:ext cx="2404440" cy="1014840"/>
            <a:chOff x="275785" y="1825957"/>
            <a:chExt cx="2404440" cy="10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52D4FC-7038-93ED-6224-8FDBC93F0357}"/>
                    </a:ext>
                  </a:extLst>
                </p14:cNvPr>
                <p14:cNvContentPartPr/>
                <p14:nvPr/>
              </p14:nvContentPartPr>
              <p14:xfrm>
                <a:off x="344545" y="2007757"/>
                <a:ext cx="112320" cy="222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52D4FC-7038-93ED-6224-8FDBC93F03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5905" y="1999117"/>
                  <a:ext cx="129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63E42A1-9963-9938-D03C-366F9F2CFBF3}"/>
                    </a:ext>
                  </a:extLst>
                </p14:cNvPr>
                <p14:cNvContentPartPr/>
                <p14:nvPr/>
              </p14:nvContentPartPr>
              <p14:xfrm>
                <a:off x="275785" y="1911277"/>
                <a:ext cx="354600" cy="407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63E42A1-9963-9938-D03C-366F9F2CFB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6785" y="1902277"/>
                  <a:ext cx="3722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0340F1-BF5A-69AE-29A5-8C1C172CD2C4}"/>
                    </a:ext>
                  </a:extLst>
                </p14:cNvPr>
                <p14:cNvContentPartPr/>
                <p14:nvPr/>
              </p14:nvContentPartPr>
              <p14:xfrm>
                <a:off x="783745" y="1944397"/>
                <a:ext cx="1832400" cy="524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0340F1-BF5A-69AE-29A5-8C1C172CD2C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5105" y="1935397"/>
                  <a:ext cx="185004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E15D19-8AB8-36EE-76E6-D87263C8EEE8}"/>
                    </a:ext>
                  </a:extLst>
                </p14:cNvPr>
                <p14:cNvContentPartPr/>
                <p14:nvPr/>
              </p14:nvContentPartPr>
              <p14:xfrm>
                <a:off x="2144905" y="1825957"/>
                <a:ext cx="87840" cy="82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E15D19-8AB8-36EE-76E6-D87263C8EEE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36265" y="1816957"/>
                  <a:ext cx="105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BC6F559-3E2F-8B64-6F7F-C2F6409148B4}"/>
                    </a:ext>
                  </a:extLst>
                </p14:cNvPr>
                <p14:cNvContentPartPr/>
                <p14:nvPr/>
              </p14:nvContentPartPr>
              <p14:xfrm>
                <a:off x="1967785" y="1979317"/>
                <a:ext cx="153720" cy="12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BC6F559-3E2F-8B64-6F7F-C2F6409148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8785" y="1970317"/>
                  <a:ext cx="171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EF79ED2-3D86-7EEA-4ECC-A3D38EE7481E}"/>
                    </a:ext>
                  </a:extLst>
                </p14:cNvPr>
                <p14:cNvContentPartPr/>
                <p14:nvPr/>
              </p14:nvContentPartPr>
              <p14:xfrm>
                <a:off x="1671865" y="1931797"/>
                <a:ext cx="109080" cy="95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EF79ED2-3D86-7EEA-4ECC-A3D38EE748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63225" y="1923157"/>
                  <a:ext cx="126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5DBAF2-516B-716E-AF1E-3FD0603DEE0A}"/>
                    </a:ext>
                  </a:extLst>
                </p14:cNvPr>
                <p14:cNvContentPartPr/>
                <p14:nvPr/>
              </p14:nvContentPartPr>
              <p14:xfrm>
                <a:off x="1446865" y="1901917"/>
                <a:ext cx="76320" cy="103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5DBAF2-516B-716E-AF1E-3FD0603DEE0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38225" y="1893277"/>
                  <a:ext cx="93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DE226E2-68AE-E9C6-6C09-77C941442E50}"/>
                    </a:ext>
                  </a:extLst>
                </p14:cNvPr>
                <p14:cNvContentPartPr/>
                <p14:nvPr/>
              </p14:nvContentPartPr>
              <p14:xfrm>
                <a:off x="346705" y="2506357"/>
                <a:ext cx="146520" cy="185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DE226E2-68AE-E9C6-6C09-77C941442E5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8065" y="2497357"/>
                  <a:ext cx="164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49C7BA-2AED-485A-3F13-D5D28014DC44}"/>
                    </a:ext>
                  </a:extLst>
                </p14:cNvPr>
                <p14:cNvContentPartPr/>
                <p14:nvPr/>
              </p14:nvContentPartPr>
              <p14:xfrm>
                <a:off x="449305" y="2491237"/>
                <a:ext cx="27360" cy="325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49C7BA-2AED-485A-3F13-D5D28014DC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0665" y="2482597"/>
                  <a:ext cx="450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21D6A58-C7F9-2C8E-6797-73FCFBB1C54B}"/>
                    </a:ext>
                  </a:extLst>
                </p14:cNvPr>
                <p14:cNvContentPartPr/>
                <p14:nvPr/>
              </p14:nvContentPartPr>
              <p14:xfrm>
                <a:off x="289465" y="2386837"/>
                <a:ext cx="370440" cy="453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21D6A58-C7F9-2C8E-6797-73FCFBB1C5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0465" y="2377837"/>
                  <a:ext cx="38808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C15455D-512B-2890-5D79-607E989BFD89}"/>
                    </a:ext>
                  </a:extLst>
                </p14:cNvPr>
                <p14:cNvContentPartPr/>
                <p14:nvPr/>
              </p14:nvContentPartPr>
              <p14:xfrm>
                <a:off x="883465" y="2515717"/>
                <a:ext cx="78120" cy="317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C15455D-512B-2890-5D79-607E989BFD8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465" y="2507077"/>
                  <a:ext cx="957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D2E3CFA-F618-9F9B-7920-F1A3238423F5}"/>
                    </a:ext>
                  </a:extLst>
                </p14:cNvPr>
                <p14:cNvContentPartPr/>
                <p14:nvPr/>
              </p14:nvContentPartPr>
              <p14:xfrm>
                <a:off x="897505" y="2449477"/>
                <a:ext cx="1782720" cy="347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D2E3CFA-F618-9F9B-7920-F1A3238423F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8505" y="2440837"/>
                  <a:ext cx="18003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100A1E-1B7F-1DDE-C745-221050570FA6}"/>
                    </a:ext>
                  </a:extLst>
                </p14:cNvPr>
                <p14:cNvContentPartPr/>
                <p14:nvPr/>
              </p14:nvContentPartPr>
              <p14:xfrm>
                <a:off x="2172625" y="2348677"/>
                <a:ext cx="97200" cy="74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100A1E-1B7F-1DDE-C745-221050570FA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63625" y="2340037"/>
                  <a:ext cx="114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22C19D4-3ACA-D3C1-4250-2B5A823F12ED}"/>
                    </a:ext>
                  </a:extLst>
                </p14:cNvPr>
                <p14:cNvContentPartPr/>
                <p14:nvPr/>
              </p14:nvContentPartPr>
              <p14:xfrm>
                <a:off x="1963825" y="2504197"/>
                <a:ext cx="154800" cy="4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22C19D4-3ACA-D3C1-4250-2B5A823F12E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54825" y="2495557"/>
                  <a:ext cx="172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0298A74-1594-729A-C484-DC76DDED6027}"/>
                    </a:ext>
                  </a:extLst>
                </p14:cNvPr>
                <p14:cNvContentPartPr/>
                <p14:nvPr/>
              </p14:nvContentPartPr>
              <p14:xfrm>
                <a:off x="1698865" y="2446597"/>
                <a:ext cx="111960" cy="91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0298A74-1594-729A-C484-DC76DDED60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90225" y="2437957"/>
                  <a:ext cx="12960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7A5982-4AAA-B8A6-CDAC-0CBB0D085299}"/>
              </a:ext>
            </a:extLst>
          </p:cNvPr>
          <p:cNvGrpSpPr/>
          <p:nvPr/>
        </p:nvGrpSpPr>
        <p:grpSpPr>
          <a:xfrm>
            <a:off x="6231625" y="123877"/>
            <a:ext cx="3528720" cy="639000"/>
            <a:chOff x="6231625" y="123877"/>
            <a:chExt cx="3528720" cy="63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AB8599-23E3-31EA-29CD-40FDA527852D}"/>
                    </a:ext>
                  </a:extLst>
                </p14:cNvPr>
                <p14:cNvContentPartPr/>
                <p14:nvPr/>
              </p14:nvContentPartPr>
              <p14:xfrm>
                <a:off x="6231625" y="176437"/>
                <a:ext cx="2090520" cy="586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AB8599-23E3-31EA-29CD-40FDA527852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22985" y="167797"/>
                  <a:ext cx="210816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CBAC734-E378-C817-DF3E-E4D7470CB794}"/>
                    </a:ext>
                  </a:extLst>
                </p14:cNvPr>
                <p14:cNvContentPartPr/>
                <p14:nvPr/>
              </p14:nvContentPartPr>
              <p14:xfrm>
                <a:off x="8098585" y="123877"/>
                <a:ext cx="100440" cy="84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CBAC734-E378-C817-DF3E-E4D7470CB79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89585" y="114877"/>
                  <a:ext cx="118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0488C5F-5D0F-656F-33A0-208AD1EAF3F6}"/>
                    </a:ext>
                  </a:extLst>
                </p14:cNvPr>
                <p14:cNvContentPartPr/>
                <p14:nvPr/>
              </p14:nvContentPartPr>
              <p14:xfrm>
                <a:off x="8532025" y="138637"/>
                <a:ext cx="1228320" cy="389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0488C5F-5D0F-656F-33A0-208AD1EAF3F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23025" y="129997"/>
                  <a:ext cx="12459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9DF23B7-2FCB-0B5E-9461-267C9E463768}"/>
                    </a:ext>
                  </a:extLst>
                </p14:cNvPr>
                <p14:cNvContentPartPr/>
                <p14:nvPr/>
              </p14:nvContentPartPr>
              <p14:xfrm>
                <a:off x="8739025" y="276877"/>
                <a:ext cx="217440" cy="20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9DF23B7-2FCB-0B5E-9461-267C9E46376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30385" y="267877"/>
                  <a:ext cx="23508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E22D8AF-D845-1571-EAD4-A8548B8929EF}"/>
                  </a:ext>
                </a:extLst>
              </p14:cNvPr>
              <p14:cNvContentPartPr/>
              <p14:nvPr/>
            </p14:nvContentPartPr>
            <p14:xfrm>
              <a:off x="6998785" y="233677"/>
              <a:ext cx="111960" cy="12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E22D8AF-D845-1571-EAD4-A8548B8929E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89785" y="225037"/>
                <a:ext cx="12960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E8403325-4949-C6D0-351C-8B99FE3DAB0F}"/>
              </a:ext>
            </a:extLst>
          </p:cNvPr>
          <p:cNvGrpSpPr/>
          <p:nvPr/>
        </p:nvGrpSpPr>
        <p:grpSpPr>
          <a:xfrm>
            <a:off x="6264025" y="501157"/>
            <a:ext cx="3586680" cy="208800"/>
            <a:chOff x="6264025" y="501157"/>
            <a:chExt cx="358668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A960BE8-0ADD-30C6-EB61-1DDDAAB1F346}"/>
                    </a:ext>
                  </a:extLst>
                </p14:cNvPr>
                <p14:cNvContentPartPr/>
                <p14:nvPr/>
              </p14:nvContentPartPr>
              <p14:xfrm>
                <a:off x="6264025" y="501157"/>
                <a:ext cx="3539160" cy="100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A960BE8-0ADD-30C6-EB61-1DDDAAB1F34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55025" y="492517"/>
                  <a:ext cx="3556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2BFD1C3-CCC1-6341-B6DD-96CECA7BBEF7}"/>
                    </a:ext>
                  </a:extLst>
                </p14:cNvPr>
                <p14:cNvContentPartPr/>
                <p14:nvPr/>
              </p14:nvContentPartPr>
              <p14:xfrm>
                <a:off x="6271945" y="631477"/>
                <a:ext cx="3578760" cy="78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2BFD1C3-CCC1-6341-B6DD-96CECA7BBE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62945" y="622477"/>
                  <a:ext cx="3596400" cy="9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027CEEF-2D6A-7472-4888-F6CF863D2665}"/>
                  </a:ext>
                </a:extLst>
              </p14:cNvPr>
              <p14:cNvContentPartPr/>
              <p14:nvPr/>
            </p14:nvContentPartPr>
            <p14:xfrm>
              <a:off x="5860825" y="878437"/>
              <a:ext cx="618840" cy="980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027CEEF-2D6A-7472-4888-F6CF863D266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51825" y="869797"/>
                <a:ext cx="636480" cy="99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00D590EF-DB50-0AE3-EAFA-DD50A47EC964}"/>
              </a:ext>
            </a:extLst>
          </p:cNvPr>
          <p:cNvGrpSpPr/>
          <p:nvPr/>
        </p:nvGrpSpPr>
        <p:grpSpPr>
          <a:xfrm>
            <a:off x="5355025" y="2103877"/>
            <a:ext cx="2237400" cy="437040"/>
            <a:chOff x="5355025" y="2103877"/>
            <a:chExt cx="2237400" cy="4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20DF63-DFC9-9113-46A0-22559D771ACD}"/>
                    </a:ext>
                  </a:extLst>
                </p14:cNvPr>
                <p14:cNvContentPartPr/>
                <p14:nvPr/>
              </p14:nvContentPartPr>
              <p14:xfrm>
                <a:off x="5355025" y="2177677"/>
                <a:ext cx="112680" cy="358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20DF63-DFC9-9113-46A0-22559D771A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46025" y="2168677"/>
                  <a:ext cx="1303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6772277-6F94-88ED-ACAA-B19A7359258B}"/>
                    </a:ext>
                  </a:extLst>
                </p14:cNvPr>
                <p14:cNvContentPartPr/>
                <p14:nvPr/>
              </p14:nvContentPartPr>
              <p14:xfrm>
                <a:off x="5446825" y="2283157"/>
                <a:ext cx="942120" cy="257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6772277-6F94-88ED-ACAA-B19A7359258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38185" y="2274157"/>
                  <a:ext cx="9597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19CF4A2-6F62-2E37-EB19-28A11DEE61A4}"/>
                    </a:ext>
                  </a:extLst>
                </p14:cNvPr>
                <p14:cNvContentPartPr/>
                <p14:nvPr/>
              </p14:nvContentPartPr>
              <p14:xfrm>
                <a:off x="5888545" y="2103877"/>
                <a:ext cx="95400" cy="10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19CF4A2-6F62-2E37-EB19-28A11DEE61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9545" y="2095237"/>
                  <a:ext cx="113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B2DE6C9-17F4-CA1D-7F04-AFE6131286E0}"/>
                    </a:ext>
                  </a:extLst>
                </p14:cNvPr>
                <p14:cNvContentPartPr/>
                <p14:nvPr/>
              </p14:nvContentPartPr>
              <p14:xfrm>
                <a:off x="6509905" y="2194237"/>
                <a:ext cx="1082520" cy="340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B2DE6C9-17F4-CA1D-7F04-AFE6131286E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00905" y="2185597"/>
                  <a:ext cx="11001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34121C-758A-5E63-2DD8-4304E48FC558}"/>
                    </a:ext>
                  </a:extLst>
                </p14:cNvPr>
                <p14:cNvContentPartPr/>
                <p14:nvPr/>
              </p14:nvContentPartPr>
              <p14:xfrm>
                <a:off x="6632305" y="2297197"/>
                <a:ext cx="172440" cy="17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34121C-758A-5E63-2DD8-4304E48FC5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23665" y="2288557"/>
                  <a:ext cx="19008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07F18A5-7E51-EF2C-17AB-61EFE82EE01C}"/>
              </a:ext>
            </a:extLst>
          </p:cNvPr>
          <p:cNvGrpSpPr/>
          <p:nvPr/>
        </p:nvGrpSpPr>
        <p:grpSpPr>
          <a:xfrm>
            <a:off x="9149425" y="810037"/>
            <a:ext cx="2299320" cy="1914120"/>
            <a:chOff x="9149425" y="810037"/>
            <a:chExt cx="2299320" cy="191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D00705-CE83-E7DC-DD0C-0018E964820C}"/>
                    </a:ext>
                  </a:extLst>
                </p14:cNvPr>
                <p14:cNvContentPartPr/>
                <p14:nvPr/>
              </p14:nvContentPartPr>
              <p14:xfrm>
                <a:off x="9149425" y="810037"/>
                <a:ext cx="1103400" cy="1411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D00705-CE83-E7DC-DD0C-0018E964820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40425" y="801037"/>
                  <a:ext cx="1121040" cy="14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DB098E-257F-6093-6A71-18E59E9C74B6}"/>
                    </a:ext>
                  </a:extLst>
                </p14:cNvPr>
                <p14:cNvContentPartPr/>
                <p14:nvPr/>
              </p14:nvContentPartPr>
              <p14:xfrm>
                <a:off x="9339145" y="2357317"/>
                <a:ext cx="865800" cy="315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DB098E-257F-6093-6A71-18E59E9C74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30505" y="2348677"/>
                  <a:ext cx="8834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A67470-48F5-7C8D-BC9D-0AB004EF73CC}"/>
                    </a:ext>
                  </a:extLst>
                </p14:cNvPr>
                <p14:cNvContentPartPr/>
                <p14:nvPr/>
              </p14:nvContentPartPr>
              <p14:xfrm>
                <a:off x="9866545" y="2280277"/>
                <a:ext cx="60840" cy="75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A67470-48F5-7C8D-BC9D-0AB004EF73C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57905" y="2271637"/>
                  <a:ext cx="78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5123BA8-09BD-2D65-4801-E171D09F98A6}"/>
                    </a:ext>
                  </a:extLst>
                </p14:cNvPr>
                <p14:cNvContentPartPr/>
                <p14:nvPr/>
              </p14:nvContentPartPr>
              <p14:xfrm>
                <a:off x="9671065" y="2445157"/>
                <a:ext cx="123840" cy="5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5123BA8-09BD-2D65-4801-E171D09F98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62425" y="2436517"/>
                  <a:ext cx="141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94DCD02-5D66-9FE6-58E6-41500DA5031D}"/>
                    </a:ext>
                  </a:extLst>
                </p14:cNvPr>
                <p14:cNvContentPartPr/>
                <p14:nvPr/>
              </p14:nvContentPartPr>
              <p14:xfrm>
                <a:off x="10416985" y="2342557"/>
                <a:ext cx="1031760" cy="381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94DCD02-5D66-9FE6-58E6-41500DA5031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07985" y="2333917"/>
                  <a:ext cx="10494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7E978FB-048E-DF05-CC66-D5199B05C5F3}"/>
                    </a:ext>
                  </a:extLst>
                </p14:cNvPr>
                <p14:cNvContentPartPr/>
                <p14:nvPr/>
              </p14:nvContentPartPr>
              <p14:xfrm>
                <a:off x="10535425" y="2504197"/>
                <a:ext cx="190440" cy="24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7E978FB-048E-DF05-CC66-D5199B05C5F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26425" y="2495557"/>
                  <a:ext cx="20808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8E8CEB5-D120-F193-4EB1-D67320288040}"/>
                  </a:ext>
                </a:extLst>
              </p14:cNvPr>
              <p14:cNvContentPartPr/>
              <p14:nvPr/>
            </p14:nvContentPartPr>
            <p14:xfrm>
              <a:off x="4282945" y="2888677"/>
              <a:ext cx="98640" cy="223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8E8CEB5-D120-F193-4EB1-D6732028804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74305" y="2880037"/>
                <a:ext cx="1162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F6BBE04-82E7-48F1-8234-189FBFC85DDF}"/>
                  </a:ext>
                </a:extLst>
              </p14:cNvPr>
              <p14:cNvContentPartPr/>
              <p14:nvPr/>
            </p14:nvContentPartPr>
            <p14:xfrm>
              <a:off x="4174225" y="2777797"/>
              <a:ext cx="325440" cy="400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F6BBE04-82E7-48F1-8234-189FBFC85DD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65585" y="2769157"/>
                <a:ext cx="3430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497CF3A-305C-BBFB-8112-1C29C393B12D}"/>
                  </a:ext>
                </a:extLst>
              </p14:cNvPr>
              <p14:cNvContentPartPr/>
              <p14:nvPr/>
            </p14:nvContentPartPr>
            <p14:xfrm>
              <a:off x="4617385" y="2820277"/>
              <a:ext cx="999720" cy="302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497CF3A-305C-BBFB-8112-1C29C393B12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608385" y="2811277"/>
                <a:ext cx="10173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EFCE70D-A92D-A632-264E-A7A1C63F089F}"/>
                  </a:ext>
                </a:extLst>
              </p14:cNvPr>
              <p14:cNvContentPartPr/>
              <p14:nvPr/>
            </p14:nvContentPartPr>
            <p14:xfrm>
              <a:off x="5711785" y="2733877"/>
              <a:ext cx="247320" cy="626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EFCE70D-A92D-A632-264E-A7A1C63F089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703145" y="2725237"/>
                <a:ext cx="26496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A2E3DFE-2165-339C-1F23-C0A9596B08BF}"/>
                  </a:ext>
                </a:extLst>
              </p14:cNvPr>
              <p14:cNvContentPartPr/>
              <p14:nvPr/>
            </p14:nvContentPartPr>
            <p14:xfrm>
              <a:off x="6072865" y="2841517"/>
              <a:ext cx="1065600" cy="555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A2E3DFE-2165-339C-1F23-C0A9596B08B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063865" y="2832877"/>
                <a:ext cx="108324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9CFD97D-2152-917D-64F9-71927DD0EBB9}"/>
                  </a:ext>
                </a:extLst>
              </p14:cNvPr>
              <p14:cNvContentPartPr/>
              <p14:nvPr/>
            </p14:nvContentPartPr>
            <p14:xfrm>
              <a:off x="7269505" y="2743957"/>
              <a:ext cx="1086840" cy="325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9CFD97D-2152-917D-64F9-71927DD0EBB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60505" y="2735317"/>
                <a:ext cx="11044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7F29DA5-A77E-E8E4-1612-B53431D393B3}"/>
                  </a:ext>
                </a:extLst>
              </p14:cNvPr>
              <p14:cNvContentPartPr/>
              <p14:nvPr/>
            </p14:nvContentPartPr>
            <p14:xfrm>
              <a:off x="8130625" y="2806237"/>
              <a:ext cx="108000" cy="18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7F29DA5-A77E-E8E4-1612-B53431D393B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121985" y="2797597"/>
                <a:ext cx="125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4FDD2A2-D907-5496-A99A-8CBE22CA9E4E}"/>
                  </a:ext>
                </a:extLst>
              </p14:cNvPr>
              <p14:cNvContentPartPr/>
              <p14:nvPr/>
            </p14:nvContentPartPr>
            <p14:xfrm>
              <a:off x="7703665" y="2817037"/>
              <a:ext cx="147600" cy="3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4FDD2A2-D907-5496-A99A-8CBE22CA9E4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695025" y="2808037"/>
                <a:ext cx="1652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FD5C750-91DC-37E5-F588-6DB3B9E07C68}"/>
                  </a:ext>
                </a:extLst>
              </p14:cNvPr>
              <p14:cNvContentPartPr/>
              <p14:nvPr/>
            </p14:nvContentPartPr>
            <p14:xfrm>
              <a:off x="4162705" y="3476557"/>
              <a:ext cx="181800" cy="195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FD5C750-91DC-37E5-F588-6DB3B9E07C6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54065" y="3467557"/>
                <a:ext cx="1994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C6B57BB-C6DA-E3CB-4251-E5B5B7A858E8}"/>
                  </a:ext>
                </a:extLst>
              </p14:cNvPr>
              <p14:cNvContentPartPr/>
              <p14:nvPr/>
            </p14:nvContentPartPr>
            <p14:xfrm>
              <a:off x="4094665" y="3362797"/>
              <a:ext cx="358560" cy="4208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C6B57BB-C6DA-E3CB-4251-E5B5B7A858E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086025" y="3354157"/>
                <a:ext cx="37620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C7C5BB7-1642-9C77-A50B-AC63C44E5D3C}"/>
                  </a:ext>
                </a:extLst>
              </p14:cNvPr>
              <p14:cNvContentPartPr/>
              <p14:nvPr/>
            </p14:nvContentPartPr>
            <p14:xfrm>
              <a:off x="4537465" y="3493477"/>
              <a:ext cx="187560" cy="136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C7C5BB7-1642-9C77-A50B-AC63C44E5D3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528825" y="3484837"/>
                <a:ext cx="2052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682C3AC-5751-F3D3-7036-667A8BA9C0D7}"/>
                  </a:ext>
                </a:extLst>
              </p14:cNvPr>
              <p14:cNvContentPartPr/>
              <p14:nvPr/>
            </p14:nvContentPartPr>
            <p14:xfrm>
              <a:off x="4610545" y="3452437"/>
              <a:ext cx="861840" cy="545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682C3AC-5751-F3D3-7036-667A8BA9C0D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601545" y="3443437"/>
                <a:ext cx="87948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A29328E-3885-F73E-B112-7BA01D40E1B4}"/>
                  </a:ext>
                </a:extLst>
              </p14:cNvPr>
              <p14:cNvContentPartPr/>
              <p14:nvPr/>
            </p14:nvContentPartPr>
            <p14:xfrm>
              <a:off x="5267905" y="3395917"/>
              <a:ext cx="120960" cy="117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A29328E-3885-F73E-B112-7BA01D40E1B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259265" y="3386917"/>
                <a:ext cx="1386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234DD44-E071-D790-2D20-3A7F1291B80C}"/>
                  </a:ext>
                </a:extLst>
              </p14:cNvPr>
              <p14:cNvContentPartPr/>
              <p14:nvPr/>
            </p14:nvContentPartPr>
            <p14:xfrm>
              <a:off x="5713225" y="3464317"/>
              <a:ext cx="1257840" cy="621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234DD44-E071-D790-2D20-3A7F1291B80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704585" y="3455317"/>
                <a:ext cx="127548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55593B5-61C7-AF0A-E012-8352B9C2815C}"/>
                  </a:ext>
                </a:extLst>
              </p14:cNvPr>
              <p14:cNvContentPartPr/>
              <p14:nvPr/>
            </p14:nvContentPartPr>
            <p14:xfrm>
              <a:off x="6622225" y="3348757"/>
              <a:ext cx="98640" cy="111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55593B5-61C7-AF0A-E012-8352B9C2815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613585" y="3340117"/>
                <a:ext cx="11628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2806345-4672-1754-5058-406A34E39040}"/>
              </a:ext>
            </a:extLst>
          </p:cNvPr>
          <p:cNvGrpSpPr/>
          <p:nvPr/>
        </p:nvGrpSpPr>
        <p:grpSpPr>
          <a:xfrm>
            <a:off x="8904985" y="2810557"/>
            <a:ext cx="2830320" cy="1732320"/>
            <a:chOff x="8904985" y="2810557"/>
            <a:chExt cx="2830320" cy="173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08BA03E-D950-DFDA-818D-AF4D32EE0D57}"/>
                    </a:ext>
                  </a:extLst>
                </p14:cNvPr>
                <p14:cNvContentPartPr/>
                <p14:nvPr/>
              </p14:nvContentPartPr>
              <p14:xfrm>
                <a:off x="9212425" y="2984797"/>
                <a:ext cx="87480" cy="159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08BA03E-D950-DFDA-818D-AF4D32EE0D5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03785" y="2976157"/>
                  <a:ext cx="105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973A7E5-D38B-CB22-BB12-B6AC6D57FE5E}"/>
                    </a:ext>
                  </a:extLst>
                </p14:cNvPr>
                <p14:cNvContentPartPr/>
                <p14:nvPr/>
              </p14:nvContentPartPr>
              <p14:xfrm>
                <a:off x="9068065" y="2888317"/>
                <a:ext cx="381600" cy="339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973A7E5-D38B-CB22-BB12-B6AC6D57FE5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59425" y="2879677"/>
                  <a:ext cx="399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4EFE8B0-12FD-095A-8C6C-40D465FD3F77}"/>
                    </a:ext>
                  </a:extLst>
                </p14:cNvPr>
                <p14:cNvContentPartPr/>
                <p14:nvPr/>
              </p14:nvContentPartPr>
              <p14:xfrm>
                <a:off x="9574945" y="2810557"/>
                <a:ext cx="1787400" cy="423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4EFE8B0-12FD-095A-8C6C-40D465FD3F7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65945" y="2801557"/>
                  <a:ext cx="18050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356D577-9900-124B-E867-21F56F10D5DE}"/>
                    </a:ext>
                  </a:extLst>
                </p14:cNvPr>
                <p14:cNvContentPartPr/>
                <p14:nvPr/>
              </p14:nvContentPartPr>
              <p14:xfrm>
                <a:off x="9084985" y="3516877"/>
                <a:ext cx="195120" cy="233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356D577-9900-124B-E867-21F56F10D5D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76345" y="3507877"/>
                  <a:ext cx="2127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F95C119-FD91-0B54-79B6-8ECBB94658E4}"/>
                    </a:ext>
                  </a:extLst>
                </p14:cNvPr>
                <p14:cNvContentPartPr/>
                <p14:nvPr/>
              </p14:nvContentPartPr>
              <p14:xfrm>
                <a:off x="8966185" y="3394117"/>
                <a:ext cx="395280" cy="456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F95C119-FD91-0B54-79B6-8ECBB94658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57185" y="3385477"/>
                  <a:ext cx="4129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1E4E0A-623E-A6CA-DFEB-D69BDC09EB89}"/>
                    </a:ext>
                  </a:extLst>
                </p14:cNvPr>
                <p14:cNvContentPartPr/>
                <p14:nvPr/>
              </p14:nvContentPartPr>
              <p14:xfrm>
                <a:off x="9528505" y="3432997"/>
                <a:ext cx="1052640" cy="591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1E4E0A-623E-A6CA-DFEB-D69BDC09EB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19865" y="3424357"/>
                  <a:ext cx="10702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74F8C71-271D-F957-C996-EB17A489F4F6}"/>
                    </a:ext>
                  </a:extLst>
                </p14:cNvPr>
                <p14:cNvContentPartPr/>
                <p14:nvPr/>
              </p14:nvContentPartPr>
              <p14:xfrm>
                <a:off x="9070945" y="4124197"/>
                <a:ext cx="122040" cy="217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74F8C71-271D-F957-C996-EB17A489F4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61945" y="4115557"/>
                  <a:ext cx="139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D4C6151-1B68-D329-3DFE-71AFA65FDBE9}"/>
                    </a:ext>
                  </a:extLst>
                </p14:cNvPr>
                <p14:cNvContentPartPr/>
                <p14:nvPr/>
              </p14:nvContentPartPr>
              <p14:xfrm>
                <a:off x="8904985" y="4015117"/>
                <a:ext cx="432720" cy="405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D4C6151-1B68-D329-3DFE-71AFA65FDBE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96345" y="4006117"/>
                  <a:ext cx="4503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948DC60-60C0-860C-D8AB-E1AE93793FCC}"/>
                    </a:ext>
                  </a:extLst>
                </p14:cNvPr>
                <p14:cNvContentPartPr/>
                <p14:nvPr/>
              </p14:nvContentPartPr>
              <p14:xfrm>
                <a:off x="9507625" y="3970117"/>
                <a:ext cx="1723680" cy="572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948DC60-60C0-860C-D8AB-E1AE93793F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98985" y="3961117"/>
                  <a:ext cx="174132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1D1848B-7AD4-A345-1D71-7A45BF2728B0}"/>
                    </a:ext>
                  </a:extLst>
                </p14:cNvPr>
                <p14:cNvContentPartPr/>
                <p14:nvPr/>
              </p14:nvContentPartPr>
              <p14:xfrm>
                <a:off x="10865905" y="3859597"/>
                <a:ext cx="96840" cy="82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1D1848B-7AD4-A345-1D71-7A45BF2728B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856905" y="3850597"/>
                  <a:ext cx="114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D6E067C-CC2A-8472-8978-00781491BBC7}"/>
                    </a:ext>
                  </a:extLst>
                </p14:cNvPr>
                <p14:cNvContentPartPr/>
                <p14:nvPr/>
              </p14:nvContentPartPr>
              <p14:xfrm>
                <a:off x="10608865" y="4044637"/>
                <a:ext cx="119880" cy="3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D6E067C-CC2A-8472-8978-00781491BBC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00225" y="4035637"/>
                  <a:ext cx="137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7D29BF8-F5E7-9950-F3AE-6D1FFCC2EBA3}"/>
                    </a:ext>
                  </a:extLst>
                </p14:cNvPr>
                <p14:cNvContentPartPr/>
                <p14:nvPr/>
              </p14:nvContentPartPr>
              <p14:xfrm>
                <a:off x="10211785" y="3954997"/>
                <a:ext cx="91440" cy="102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7D29BF8-F5E7-9950-F3AE-6D1FFCC2EBA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02785" y="3945997"/>
                  <a:ext cx="109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B18ECE4-CAF2-7C67-A57B-02A9C4816DB7}"/>
                    </a:ext>
                  </a:extLst>
                </p14:cNvPr>
                <p14:cNvContentPartPr/>
                <p14:nvPr/>
              </p14:nvContentPartPr>
              <p14:xfrm>
                <a:off x="9999745" y="3916477"/>
                <a:ext cx="99360" cy="102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B18ECE4-CAF2-7C67-A57B-02A9C4816DB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991105" y="3907477"/>
                  <a:ext cx="117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DE2E5C-174D-C743-DB9C-88C84AF2B742}"/>
                    </a:ext>
                  </a:extLst>
                </p14:cNvPr>
                <p14:cNvContentPartPr/>
                <p14:nvPr/>
              </p14:nvContentPartPr>
              <p14:xfrm>
                <a:off x="11388985" y="3843397"/>
                <a:ext cx="346320" cy="573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DE2E5C-174D-C743-DB9C-88C84AF2B74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380345" y="3834397"/>
                  <a:ext cx="363960" cy="59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A7BD8EE-AF69-9AB6-5DD8-63E68F290F09}"/>
              </a:ext>
            </a:extLst>
          </p:cNvPr>
          <p:cNvGrpSpPr/>
          <p:nvPr/>
        </p:nvGrpSpPr>
        <p:grpSpPr>
          <a:xfrm>
            <a:off x="8476225" y="4569157"/>
            <a:ext cx="3609360" cy="1088640"/>
            <a:chOff x="8476225" y="4569157"/>
            <a:chExt cx="3609360" cy="10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E254EEE-6F59-4C09-DC09-B73CDED2AEC3}"/>
                    </a:ext>
                  </a:extLst>
                </p14:cNvPr>
                <p14:cNvContentPartPr/>
                <p14:nvPr/>
              </p14:nvContentPartPr>
              <p14:xfrm>
                <a:off x="9861865" y="4569157"/>
                <a:ext cx="1234440" cy="532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E254EEE-6F59-4C09-DC09-B73CDED2AEC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52865" y="4560157"/>
                  <a:ext cx="12520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18C58C4-389D-5A2C-99A8-8E13F36AA855}"/>
                    </a:ext>
                  </a:extLst>
                </p14:cNvPr>
                <p14:cNvContentPartPr/>
                <p14:nvPr/>
              </p14:nvContentPartPr>
              <p14:xfrm>
                <a:off x="8568385" y="5124637"/>
                <a:ext cx="160200" cy="182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18C58C4-389D-5A2C-99A8-8E13F36AA85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59385" y="5115997"/>
                  <a:ext cx="177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8212609-7828-7762-3799-159EA4FDCC2F}"/>
                    </a:ext>
                  </a:extLst>
                </p14:cNvPr>
                <p14:cNvContentPartPr/>
                <p14:nvPr/>
              </p14:nvContentPartPr>
              <p14:xfrm>
                <a:off x="8674585" y="5132197"/>
                <a:ext cx="23040" cy="290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8212609-7828-7762-3799-159EA4FDCC2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65585" y="5123197"/>
                  <a:ext cx="406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A984EF2-F672-3ABC-8E9C-9D1ACEF57871}"/>
                    </a:ext>
                  </a:extLst>
                </p14:cNvPr>
                <p14:cNvContentPartPr/>
                <p14:nvPr/>
              </p14:nvContentPartPr>
              <p14:xfrm>
                <a:off x="8476225" y="5016637"/>
                <a:ext cx="355320" cy="441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A984EF2-F672-3ABC-8E9C-9D1ACEF5787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67585" y="5007637"/>
                  <a:ext cx="3729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807BAFE-2603-C914-5BE4-5599EF399E94}"/>
                    </a:ext>
                  </a:extLst>
                </p14:cNvPr>
                <p14:cNvContentPartPr/>
                <p14:nvPr/>
              </p14:nvContentPartPr>
              <p14:xfrm>
                <a:off x="9109825" y="5121397"/>
                <a:ext cx="11880" cy="353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807BAFE-2603-C914-5BE4-5599EF399E9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101185" y="5112397"/>
                  <a:ext cx="295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B4BF304-099F-576B-0286-596E00148CC8}"/>
                    </a:ext>
                  </a:extLst>
                </p14:cNvPr>
                <p14:cNvContentPartPr/>
                <p14:nvPr/>
              </p14:nvContentPartPr>
              <p14:xfrm>
                <a:off x="9019825" y="5033197"/>
                <a:ext cx="837720" cy="418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B4BF304-099F-576B-0286-596E00148CC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11185" y="5024557"/>
                  <a:ext cx="855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6F5889C-F4AC-8FE7-30F0-26FCF211387C}"/>
                    </a:ext>
                  </a:extLst>
                </p14:cNvPr>
                <p14:cNvContentPartPr/>
                <p14:nvPr/>
              </p14:nvContentPartPr>
              <p14:xfrm>
                <a:off x="9576025" y="5017717"/>
                <a:ext cx="63360" cy="75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6F5889C-F4AC-8FE7-30F0-26FCF211387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67385" y="5009077"/>
                  <a:ext cx="81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6AFFFD7-BAD4-3C1F-ACE7-3FD315DBFE42}"/>
                    </a:ext>
                  </a:extLst>
                </p14:cNvPr>
                <p14:cNvContentPartPr/>
                <p14:nvPr/>
              </p14:nvContentPartPr>
              <p14:xfrm>
                <a:off x="10036465" y="4987837"/>
                <a:ext cx="296280" cy="669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6AFFFD7-BAD4-3C1F-ACE7-3FD315DBFE4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27465" y="4979197"/>
                  <a:ext cx="31392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1492B4C-9765-BC9F-DD24-5CADEF6349D3}"/>
                    </a:ext>
                  </a:extLst>
                </p14:cNvPr>
                <p14:cNvContentPartPr/>
                <p14:nvPr/>
              </p14:nvContentPartPr>
              <p14:xfrm>
                <a:off x="10545145" y="5105197"/>
                <a:ext cx="868680" cy="367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1492B4C-9765-BC9F-DD24-5CADEF6349D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536505" y="5096197"/>
                  <a:ext cx="8863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C8B0BFD-9498-5BD2-2B83-849430AE0D54}"/>
                    </a:ext>
                  </a:extLst>
                </p14:cNvPr>
                <p14:cNvContentPartPr/>
                <p14:nvPr/>
              </p14:nvContentPartPr>
              <p14:xfrm>
                <a:off x="11104585" y="4972717"/>
                <a:ext cx="98280" cy="65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C8B0BFD-9498-5BD2-2B83-849430AE0D5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095585" y="4963717"/>
                  <a:ext cx="115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DB65EFA-FE27-B413-FEC9-352ABD46960D}"/>
                    </a:ext>
                  </a:extLst>
                </p14:cNvPr>
                <p14:cNvContentPartPr/>
                <p14:nvPr/>
              </p14:nvContentPartPr>
              <p14:xfrm>
                <a:off x="11493025" y="5003317"/>
                <a:ext cx="109800" cy="475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DB65EFA-FE27-B413-FEC9-352ABD46960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84385" y="4994677"/>
                  <a:ext cx="1274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8BD2AF4-95BA-D922-E39D-EDDDB57E3354}"/>
                    </a:ext>
                  </a:extLst>
                </p14:cNvPr>
                <p14:cNvContentPartPr/>
                <p14:nvPr/>
              </p14:nvContentPartPr>
              <p14:xfrm>
                <a:off x="11681305" y="5135797"/>
                <a:ext cx="101880" cy="195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8BD2AF4-95BA-D922-E39D-EDDDB57E335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672305" y="5127157"/>
                  <a:ext cx="119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AE83887-50D9-19E5-AB00-EE97B9F8EAA2}"/>
                    </a:ext>
                  </a:extLst>
                </p14:cNvPr>
                <p14:cNvContentPartPr/>
                <p14:nvPr/>
              </p14:nvContentPartPr>
              <p14:xfrm>
                <a:off x="11811625" y="5139037"/>
                <a:ext cx="71640" cy="151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AE83887-50D9-19E5-AB00-EE97B9F8EAA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802985" y="5130037"/>
                  <a:ext cx="89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5CD6F88-D498-FB0C-004A-90D0410291DA}"/>
                    </a:ext>
                  </a:extLst>
                </p14:cNvPr>
                <p14:cNvContentPartPr/>
                <p14:nvPr/>
              </p14:nvContentPartPr>
              <p14:xfrm>
                <a:off x="11897305" y="5073157"/>
                <a:ext cx="96840" cy="271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5CD6F88-D498-FB0C-004A-90D0410291D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888665" y="5064157"/>
                  <a:ext cx="1144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39FB65A-73BA-B504-896C-DABC9A51FB4E}"/>
                    </a:ext>
                  </a:extLst>
                </p14:cNvPr>
                <p14:cNvContentPartPr/>
                <p14:nvPr/>
              </p14:nvContentPartPr>
              <p14:xfrm>
                <a:off x="11936185" y="4944637"/>
                <a:ext cx="149400" cy="551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39FB65A-73BA-B504-896C-DABC9A51FB4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927185" y="4935997"/>
                  <a:ext cx="167040" cy="56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987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D61E082-E517-2D27-F0CE-06549698EC01}"/>
              </a:ext>
            </a:extLst>
          </p:cNvPr>
          <p:cNvGrpSpPr/>
          <p:nvPr/>
        </p:nvGrpSpPr>
        <p:grpSpPr>
          <a:xfrm>
            <a:off x="767185" y="164557"/>
            <a:ext cx="4335480" cy="750600"/>
            <a:chOff x="767185" y="164557"/>
            <a:chExt cx="4335480" cy="75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533D8A6-46AC-D370-A12A-228578477783}"/>
                    </a:ext>
                  </a:extLst>
                </p14:cNvPr>
                <p14:cNvContentPartPr/>
                <p14:nvPr/>
              </p14:nvContentPartPr>
              <p14:xfrm>
                <a:off x="796345" y="324757"/>
                <a:ext cx="2142360" cy="396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533D8A6-46AC-D370-A12A-2285784777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7705" y="316117"/>
                  <a:ext cx="21600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2B3B0B-8012-142D-D558-63C31260FA31}"/>
                    </a:ext>
                  </a:extLst>
                </p14:cNvPr>
                <p14:cNvContentPartPr/>
                <p14:nvPr/>
              </p14:nvContentPartPr>
              <p14:xfrm>
                <a:off x="2268385" y="302797"/>
                <a:ext cx="100440" cy="112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2B3B0B-8012-142D-D558-63C31260FA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9745" y="293797"/>
                  <a:ext cx="118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415DD2-3EC2-B523-97FA-82148755397F}"/>
                    </a:ext>
                  </a:extLst>
                </p14:cNvPr>
                <p14:cNvContentPartPr/>
                <p14:nvPr/>
              </p14:nvContentPartPr>
              <p14:xfrm>
                <a:off x="2070385" y="458677"/>
                <a:ext cx="154800" cy="13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415DD2-3EC2-B523-97FA-8214875539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61385" y="449677"/>
                  <a:ext cx="172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AD0AF1-799C-4AF1-7F64-0DA45C99EB5F}"/>
                    </a:ext>
                  </a:extLst>
                </p14:cNvPr>
                <p14:cNvContentPartPr/>
                <p14:nvPr/>
              </p14:nvContentPartPr>
              <p14:xfrm>
                <a:off x="3161545" y="398557"/>
                <a:ext cx="87840" cy="258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AD0AF1-799C-4AF1-7F64-0DA45C99EB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52905" y="389557"/>
                  <a:ext cx="105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BA0D28-F473-8323-DEA9-77A68093DF51}"/>
                    </a:ext>
                  </a:extLst>
                </p14:cNvPr>
                <p14:cNvContentPartPr/>
                <p14:nvPr/>
              </p14:nvContentPartPr>
              <p14:xfrm>
                <a:off x="3205105" y="300637"/>
                <a:ext cx="1673280" cy="614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BA0D28-F473-8323-DEA9-77A68093DF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96465" y="291637"/>
                  <a:ext cx="16909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F4D6B6-85A7-5722-64FB-86EC25486B09}"/>
                    </a:ext>
                  </a:extLst>
                </p14:cNvPr>
                <p14:cNvContentPartPr/>
                <p14:nvPr/>
              </p14:nvContentPartPr>
              <p14:xfrm>
                <a:off x="4372225" y="164557"/>
                <a:ext cx="93240" cy="88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F4D6B6-85A7-5722-64FB-86EC25486B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63225" y="155557"/>
                  <a:ext cx="110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218602-3061-7F11-63D1-33E995CF364B}"/>
                    </a:ext>
                  </a:extLst>
                </p14:cNvPr>
                <p14:cNvContentPartPr/>
                <p14:nvPr/>
              </p14:nvContentPartPr>
              <p14:xfrm>
                <a:off x="4262785" y="361117"/>
                <a:ext cx="1299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218602-3061-7F11-63D1-33E995CF36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53785" y="352117"/>
                  <a:ext cx="14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F49031-B8FC-700F-767A-699EB9F67EFC}"/>
                    </a:ext>
                  </a:extLst>
                </p14:cNvPr>
                <p14:cNvContentPartPr/>
                <p14:nvPr/>
              </p14:nvContentPartPr>
              <p14:xfrm>
                <a:off x="767185" y="730117"/>
                <a:ext cx="3036600" cy="74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F49031-B8FC-700F-767A-699EB9F67E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545" y="721477"/>
                  <a:ext cx="3054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AE14EA-D82B-0490-A5F9-CFC3827F54ED}"/>
                    </a:ext>
                  </a:extLst>
                </p14:cNvPr>
                <p14:cNvContentPartPr/>
                <p14:nvPr/>
              </p14:nvContentPartPr>
              <p14:xfrm>
                <a:off x="4235785" y="680077"/>
                <a:ext cx="761040" cy="14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AE14EA-D82B-0490-A5F9-CFC3827F54E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27145" y="671077"/>
                  <a:ext cx="778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05350D3-EDA2-69BA-F6BF-C0FB7C72F4D0}"/>
                    </a:ext>
                  </a:extLst>
                </p14:cNvPr>
                <p14:cNvContentPartPr/>
                <p14:nvPr/>
              </p14:nvContentPartPr>
              <p14:xfrm>
                <a:off x="777985" y="816157"/>
                <a:ext cx="2960280" cy="65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05350D3-EDA2-69BA-F6BF-C0FB7C72F4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8985" y="807157"/>
                  <a:ext cx="2977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D1BB73B-3A19-B982-9696-0F1DEBC764ED}"/>
                    </a:ext>
                  </a:extLst>
                </p14:cNvPr>
                <p14:cNvContentPartPr/>
                <p14:nvPr/>
              </p14:nvContentPartPr>
              <p14:xfrm>
                <a:off x="4187185" y="734437"/>
                <a:ext cx="915480" cy="39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D1BB73B-3A19-B982-9696-0F1DEBC764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78185" y="725797"/>
                  <a:ext cx="93312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ED7D0F-EE0F-07EF-E88E-AC6630D33ACD}"/>
              </a:ext>
            </a:extLst>
          </p:cNvPr>
          <p:cNvGrpSpPr/>
          <p:nvPr/>
        </p:nvGrpSpPr>
        <p:grpSpPr>
          <a:xfrm>
            <a:off x="616705" y="1202437"/>
            <a:ext cx="3197880" cy="523440"/>
            <a:chOff x="616705" y="1202437"/>
            <a:chExt cx="3197880" cy="52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6467F07-3F60-569C-D116-C267EAAEFD9A}"/>
                    </a:ext>
                  </a:extLst>
                </p14:cNvPr>
                <p14:cNvContentPartPr/>
                <p14:nvPr/>
              </p14:nvContentPartPr>
              <p14:xfrm>
                <a:off x="747025" y="1399357"/>
                <a:ext cx="101880" cy="225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6467F07-3F60-569C-D116-C267EAAEFD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8385" y="1390357"/>
                  <a:ext cx="1195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16974FF-DF1E-6906-E5E2-9493B1EE9D47}"/>
                    </a:ext>
                  </a:extLst>
                </p14:cNvPr>
                <p14:cNvContentPartPr/>
                <p14:nvPr/>
              </p14:nvContentPartPr>
              <p14:xfrm>
                <a:off x="616705" y="1254637"/>
                <a:ext cx="400680" cy="471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16974FF-DF1E-6906-E5E2-9493B1EE9D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8065" y="1245997"/>
                  <a:ext cx="4183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D3E5A9-30E0-E8E5-EA2D-B3E57ED0C62E}"/>
                    </a:ext>
                  </a:extLst>
                </p14:cNvPr>
                <p14:cNvContentPartPr/>
                <p14:nvPr/>
              </p14:nvContentPartPr>
              <p14:xfrm>
                <a:off x="1433545" y="1311877"/>
                <a:ext cx="98640" cy="348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8D3E5A9-30E0-E8E5-EA2D-B3E57ED0C6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4545" y="1302877"/>
                  <a:ext cx="1162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DA77ED-8CB2-BD1D-5522-99A17EA0D944}"/>
                    </a:ext>
                  </a:extLst>
                </p14:cNvPr>
                <p14:cNvContentPartPr/>
                <p14:nvPr/>
              </p14:nvContentPartPr>
              <p14:xfrm>
                <a:off x="1524265" y="1328437"/>
                <a:ext cx="682560" cy="315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DA77ED-8CB2-BD1D-5522-99A17EA0D9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15625" y="1319797"/>
                  <a:ext cx="7002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AC47A53-407A-2C82-E170-F437B96C4D5A}"/>
                    </a:ext>
                  </a:extLst>
                </p14:cNvPr>
                <p14:cNvContentPartPr/>
                <p14:nvPr/>
              </p14:nvContentPartPr>
              <p14:xfrm>
                <a:off x="1922065" y="1202437"/>
                <a:ext cx="104040" cy="103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AC47A53-407A-2C82-E170-F437B96C4D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13065" y="1193797"/>
                  <a:ext cx="121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594E4F1-93A8-CB9A-0B3A-618F39B63B64}"/>
                    </a:ext>
                  </a:extLst>
                </p14:cNvPr>
                <p14:cNvContentPartPr/>
                <p14:nvPr/>
              </p14:nvContentPartPr>
              <p14:xfrm>
                <a:off x="2343265" y="1294597"/>
                <a:ext cx="183240" cy="10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94E4F1-93A8-CB9A-0B3A-618F39B63B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34265" y="1285957"/>
                  <a:ext cx="200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8786B9-0FC8-1417-FE73-FA9154EC309A}"/>
                    </a:ext>
                  </a:extLst>
                </p14:cNvPr>
                <p14:cNvContentPartPr/>
                <p14:nvPr/>
              </p14:nvContentPartPr>
              <p14:xfrm>
                <a:off x="2403385" y="1287397"/>
                <a:ext cx="530640" cy="318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8786B9-0FC8-1417-FE73-FA9154EC30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94385" y="1278757"/>
                  <a:ext cx="5482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23026B-6572-8128-E99B-C8CD345F1CF5}"/>
                    </a:ext>
                  </a:extLst>
                </p14:cNvPr>
                <p14:cNvContentPartPr/>
                <p14:nvPr/>
              </p14:nvContentPartPr>
              <p14:xfrm>
                <a:off x="2883625" y="1396837"/>
                <a:ext cx="118800" cy="5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23026B-6572-8128-E99B-C8CD345F1C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74985" y="1387837"/>
                  <a:ext cx="136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BF0F33-F381-C8FA-D1E4-6D010FFD9ED7}"/>
                    </a:ext>
                  </a:extLst>
                </p14:cNvPr>
                <p14:cNvContentPartPr/>
                <p14:nvPr/>
              </p14:nvContentPartPr>
              <p14:xfrm>
                <a:off x="3237145" y="1344997"/>
                <a:ext cx="577440" cy="173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BF0F33-F381-C8FA-D1E4-6D010FFD9ED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28145" y="1335997"/>
                  <a:ext cx="59508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9A4DF8C-B17D-D4AC-8E28-42223A6DE208}"/>
                  </a:ext>
                </a:extLst>
              </p14:cNvPr>
              <p14:cNvContentPartPr/>
              <p14:nvPr/>
            </p14:nvContentPartPr>
            <p14:xfrm>
              <a:off x="4081345" y="1304317"/>
              <a:ext cx="1304640" cy="327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9A4DF8C-B17D-D4AC-8E28-42223A6DE2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72705" y="1295317"/>
                <a:ext cx="13222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F276741-D4AA-8804-4FF6-F977DC95910E}"/>
                  </a:ext>
                </a:extLst>
              </p14:cNvPr>
              <p14:cNvContentPartPr/>
              <p14:nvPr/>
            </p14:nvContentPartPr>
            <p14:xfrm>
              <a:off x="5560945" y="1217917"/>
              <a:ext cx="1491120" cy="331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F276741-D4AA-8804-4FF6-F977DC95910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52305" y="1209277"/>
                <a:ext cx="1508760" cy="34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E15F46C6-D0C9-DE62-AB4D-0EDBF2C5A03F}"/>
              </a:ext>
            </a:extLst>
          </p:cNvPr>
          <p:cNvGrpSpPr/>
          <p:nvPr/>
        </p:nvGrpSpPr>
        <p:grpSpPr>
          <a:xfrm>
            <a:off x="5481745" y="149437"/>
            <a:ext cx="4516200" cy="744840"/>
            <a:chOff x="5481745" y="149437"/>
            <a:chExt cx="4516200" cy="7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F72E9D8-56B0-F49C-89BD-05B07CA86A68}"/>
                    </a:ext>
                  </a:extLst>
                </p14:cNvPr>
                <p14:cNvContentPartPr/>
                <p14:nvPr/>
              </p14:nvContentPartPr>
              <p14:xfrm>
                <a:off x="5481745" y="248077"/>
                <a:ext cx="165240" cy="435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F72E9D8-56B0-F49C-89BD-05B07CA86A6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72745" y="239077"/>
                  <a:ext cx="1828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5E5FAE6-4D3E-35B5-BDFE-BBC9B76C93C2}"/>
                    </a:ext>
                  </a:extLst>
                </p14:cNvPr>
                <p14:cNvContentPartPr/>
                <p14:nvPr/>
              </p14:nvContentPartPr>
              <p14:xfrm>
                <a:off x="5704225" y="335917"/>
                <a:ext cx="110880" cy="266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5E5FAE6-4D3E-35B5-BDFE-BBC9B76C93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95585" y="327277"/>
                  <a:ext cx="1285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35550AD-7AB7-F233-B6EF-1F873327794A}"/>
                    </a:ext>
                  </a:extLst>
                </p14:cNvPr>
                <p14:cNvContentPartPr/>
                <p14:nvPr/>
              </p14:nvContentPartPr>
              <p14:xfrm>
                <a:off x="5772985" y="315397"/>
                <a:ext cx="935280" cy="342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35550AD-7AB7-F233-B6EF-1F87332779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64345" y="306757"/>
                  <a:ext cx="9529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D36B709-B237-0A1C-2F11-0F1115F6CE52}"/>
                    </a:ext>
                  </a:extLst>
                </p14:cNvPr>
                <p14:cNvContentPartPr/>
                <p14:nvPr/>
              </p14:nvContentPartPr>
              <p14:xfrm>
                <a:off x="6410185" y="403237"/>
                <a:ext cx="167760" cy="19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D36B709-B237-0A1C-2F11-0F1115F6CE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01545" y="394237"/>
                  <a:ext cx="185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25442C-12C6-4551-F280-754030207609}"/>
                    </a:ext>
                  </a:extLst>
                </p14:cNvPr>
                <p14:cNvContentPartPr/>
                <p14:nvPr/>
              </p14:nvContentPartPr>
              <p14:xfrm>
                <a:off x="6094825" y="236557"/>
                <a:ext cx="145800" cy="110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25442C-12C6-4551-F280-75403020760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85825" y="227917"/>
                  <a:ext cx="163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C0634D3-AD8D-E08E-50D9-D705C0FAA320}"/>
                    </a:ext>
                  </a:extLst>
                </p14:cNvPr>
                <p14:cNvContentPartPr/>
                <p14:nvPr/>
              </p14:nvContentPartPr>
              <p14:xfrm>
                <a:off x="6912745" y="198397"/>
                <a:ext cx="578160" cy="674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C0634D3-AD8D-E08E-50D9-D705C0FAA3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04105" y="189757"/>
                  <a:ext cx="59580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200EBF-7DF4-3622-076C-E3133FA2F30A}"/>
                    </a:ext>
                  </a:extLst>
                </p14:cNvPr>
                <p14:cNvContentPartPr/>
                <p14:nvPr/>
              </p14:nvContentPartPr>
              <p14:xfrm>
                <a:off x="7637065" y="465877"/>
                <a:ext cx="136800" cy="11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200EBF-7DF4-3622-076C-E3133FA2F3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28065" y="456877"/>
                  <a:ext cx="154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E1733B-F6D9-9C16-DC86-9BB72D2BD487}"/>
                    </a:ext>
                  </a:extLst>
                </p14:cNvPr>
                <p14:cNvContentPartPr/>
                <p14:nvPr/>
              </p14:nvContentPartPr>
              <p14:xfrm>
                <a:off x="8016145" y="217117"/>
                <a:ext cx="1035720" cy="677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E1733B-F6D9-9C16-DC86-9BB72D2BD4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07505" y="208117"/>
                  <a:ext cx="105336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D6003C3-6085-AD1C-560E-F04FB94AB1B7}"/>
                    </a:ext>
                  </a:extLst>
                </p14:cNvPr>
                <p14:cNvContentPartPr/>
                <p14:nvPr/>
              </p14:nvContentPartPr>
              <p14:xfrm>
                <a:off x="8382265" y="221797"/>
                <a:ext cx="128160" cy="114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D6003C3-6085-AD1C-560E-F04FB94AB1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73625" y="213157"/>
                  <a:ext cx="145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FE2214-3780-9D85-F998-30F9D94C8F42}"/>
                    </a:ext>
                  </a:extLst>
                </p14:cNvPr>
                <p14:cNvContentPartPr/>
                <p14:nvPr/>
              </p14:nvContentPartPr>
              <p14:xfrm>
                <a:off x="9165985" y="197677"/>
                <a:ext cx="682920" cy="652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FE2214-3780-9D85-F998-30F9D94C8F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56985" y="189037"/>
                  <a:ext cx="70056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51A058-CA0C-C95F-16E9-22180D6409F9}"/>
                    </a:ext>
                  </a:extLst>
                </p14:cNvPr>
                <p14:cNvContentPartPr/>
                <p14:nvPr/>
              </p14:nvContentPartPr>
              <p14:xfrm>
                <a:off x="9819385" y="149437"/>
                <a:ext cx="178560" cy="466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51A058-CA0C-C95F-16E9-22180D6409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745" y="140797"/>
                  <a:ext cx="196200" cy="48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2240CF6-A545-ABBD-5238-F2AD4F2CD63D}"/>
              </a:ext>
            </a:extLst>
          </p:cNvPr>
          <p:cNvGrpSpPr/>
          <p:nvPr/>
        </p:nvGrpSpPr>
        <p:grpSpPr>
          <a:xfrm>
            <a:off x="443905" y="2020357"/>
            <a:ext cx="5192640" cy="855000"/>
            <a:chOff x="443905" y="2020357"/>
            <a:chExt cx="5192640" cy="85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523706-2B4C-9DE5-CDD8-17CE92EB9ABD}"/>
                    </a:ext>
                  </a:extLst>
                </p14:cNvPr>
                <p14:cNvContentPartPr/>
                <p14:nvPr/>
              </p14:nvContentPartPr>
              <p14:xfrm>
                <a:off x="443905" y="2237797"/>
                <a:ext cx="1485360" cy="423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523706-2B4C-9DE5-CDD8-17CE92EB9A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5265" y="2229157"/>
                  <a:ext cx="15030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3098298-9AB5-6DD4-EC96-D39C82DAAEB5}"/>
                    </a:ext>
                  </a:extLst>
                </p14:cNvPr>
                <p14:cNvContentPartPr/>
                <p14:nvPr/>
              </p14:nvContentPartPr>
              <p14:xfrm>
                <a:off x="1477825" y="2147077"/>
                <a:ext cx="132840" cy="114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3098298-9AB5-6DD4-EC96-D39C82DAAEB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68825" y="2138077"/>
                  <a:ext cx="150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B6B988F-F9D2-8101-814A-6FBDFEE286A7}"/>
                    </a:ext>
                  </a:extLst>
                </p14:cNvPr>
                <p14:cNvContentPartPr/>
                <p14:nvPr/>
              </p14:nvContentPartPr>
              <p14:xfrm>
                <a:off x="2080105" y="2264077"/>
                <a:ext cx="59040" cy="261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B6B988F-F9D2-8101-814A-6FBDFEE286A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71465" y="2255077"/>
                  <a:ext cx="76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0BE38BD-F788-2665-C1AC-6B02C35E8B6C}"/>
                    </a:ext>
                  </a:extLst>
                </p14:cNvPr>
                <p14:cNvContentPartPr/>
                <p14:nvPr/>
              </p14:nvContentPartPr>
              <p14:xfrm>
                <a:off x="2056705" y="2205397"/>
                <a:ext cx="1621800" cy="636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0BE38BD-F788-2665-C1AC-6B02C35E8B6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48065" y="2196757"/>
                  <a:ext cx="163944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84DB081-1B25-BF4B-BBC1-EF388231E12C}"/>
                    </a:ext>
                  </a:extLst>
                </p14:cNvPr>
                <p14:cNvContentPartPr/>
                <p14:nvPr/>
              </p14:nvContentPartPr>
              <p14:xfrm>
                <a:off x="3224545" y="2020357"/>
                <a:ext cx="103680" cy="81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84DB081-1B25-BF4B-BBC1-EF388231E1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15905" y="2011717"/>
                  <a:ext cx="121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A27FFF5-74F4-2BAE-DA8D-A304842D8974}"/>
                    </a:ext>
                  </a:extLst>
                </p14:cNvPr>
                <p14:cNvContentPartPr/>
                <p14:nvPr/>
              </p14:nvContentPartPr>
              <p14:xfrm>
                <a:off x="3090985" y="2242837"/>
                <a:ext cx="13392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A27FFF5-74F4-2BAE-DA8D-A304842D897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81985" y="2233837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66E0657-068B-2F98-2991-5860A20504F4}"/>
                    </a:ext>
                  </a:extLst>
                </p14:cNvPr>
                <p14:cNvContentPartPr/>
                <p14:nvPr/>
              </p14:nvContentPartPr>
              <p14:xfrm>
                <a:off x="3835465" y="2152117"/>
                <a:ext cx="192960" cy="13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66E0657-068B-2F98-2991-5860A20504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26465" y="2143477"/>
                  <a:ext cx="210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54F7494-288F-2935-0D5C-CB5F83BDFE89}"/>
                    </a:ext>
                  </a:extLst>
                </p14:cNvPr>
                <p14:cNvContentPartPr/>
                <p14:nvPr/>
              </p14:nvContentPartPr>
              <p14:xfrm>
                <a:off x="3869305" y="2149957"/>
                <a:ext cx="949320" cy="295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54F7494-288F-2935-0D5C-CB5F83BDFE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60665" y="2141317"/>
                  <a:ext cx="9669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88D095C-F1DA-4858-3113-84BF1CFB0C9E}"/>
                    </a:ext>
                  </a:extLst>
                </p14:cNvPr>
                <p14:cNvContentPartPr/>
                <p14:nvPr/>
              </p14:nvContentPartPr>
              <p14:xfrm>
                <a:off x="4703425" y="2035477"/>
                <a:ext cx="77760" cy="70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88D095C-F1DA-4858-3113-84BF1CFB0C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94785" y="2026477"/>
                  <a:ext cx="95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EB550ED-78FA-4ED2-D89D-F30BAB44B70C}"/>
                    </a:ext>
                  </a:extLst>
                </p14:cNvPr>
                <p14:cNvContentPartPr/>
                <p14:nvPr/>
              </p14:nvContentPartPr>
              <p14:xfrm>
                <a:off x="4870825" y="2209717"/>
                <a:ext cx="746280" cy="299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EB550ED-78FA-4ED2-D89D-F30BAB44B70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61825" y="2200717"/>
                  <a:ext cx="7639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FA5076-7A38-5095-3468-4521981F688E}"/>
                    </a:ext>
                  </a:extLst>
                </p14:cNvPr>
                <p14:cNvContentPartPr/>
                <p14:nvPr/>
              </p14:nvContentPartPr>
              <p14:xfrm>
                <a:off x="471265" y="2721277"/>
                <a:ext cx="2099520" cy="47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FA5076-7A38-5095-3468-4521981F68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2265" y="2712277"/>
                  <a:ext cx="2117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E86BC4-15A2-8019-0C12-08D895E658EC}"/>
                    </a:ext>
                  </a:extLst>
                </p14:cNvPr>
                <p14:cNvContentPartPr/>
                <p14:nvPr/>
              </p14:nvContentPartPr>
              <p14:xfrm>
                <a:off x="3074065" y="2595637"/>
                <a:ext cx="2562480" cy="43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E86BC4-15A2-8019-0C12-08D895E658E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65065" y="2586997"/>
                  <a:ext cx="2580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901A100-E5B3-F765-8600-62FF3FAC6099}"/>
                    </a:ext>
                  </a:extLst>
                </p14:cNvPr>
                <p14:cNvContentPartPr/>
                <p14:nvPr/>
              </p14:nvContentPartPr>
              <p14:xfrm>
                <a:off x="446425" y="2790037"/>
                <a:ext cx="2156400" cy="85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901A100-E5B3-F765-8600-62FF3FAC609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7785" y="2781397"/>
                  <a:ext cx="2174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34685F6-E9F1-E8E0-B029-089E9E59694C}"/>
                    </a:ext>
                  </a:extLst>
                </p14:cNvPr>
                <p14:cNvContentPartPr/>
                <p14:nvPr/>
              </p14:nvContentPartPr>
              <p14:xfrm>
                <a:off x="3117625" y="2700397"/>
                <a:ext cx="2483640" cy="27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34685F6-E9F1-E8E0-B029-089E9E59694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08985" y="2691757"/>
                  <a:ext cx="250128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BE4D2C0-4FB4-2D6A-31C2-D52181CABC55}"/>
                  </a:ext>
                </a:extLst>
              </p14:cNvPr>
              <p14:cNvContentPartPr/>
              <p14:nvPr/>
            </p14:nvContentPartPr>
            <p14:xfrm>
              <a:off x="2630905" y="3116557"/>
              <a:ext cx="1988640" cy="460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BE4D2C0-4FB4-2D6A-31C2-D52181CABC5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21905" y="3107557"/>
                <a:ext cx="200628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A67970F-EBF9-FBD9-02AC-02AE9117E89A}"/>
                  </a:ext>
                </a:extLst>
              </p14:cNvPr>
              <p14:cNvContentPartPr/>
              <p14:nvPr/>
            </p14:nvContentPartPr>
            <p14:xfrm>
              <a:off x="4100425" y="2984437"/>
              <a:ext cx="114480" cy="1112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A67970F-EBF9-FBD9-02AC-02AE9117E89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091425" y="2975797"/>
                <a:ext cx="1321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0926996-0DC8-1719-4C42-1351F3C761A8}"/>
                  </a:ext>
                </a:extLst>
              </p14:cNvPr>
              <p14:cNvContentPartPr/>
              <p14:nvPr/>
            </p14:nvContentPartPr>
            <p14:xfrm>
              <a:off x="3952105" y="3196837"/>
              <a:ext cx="93960" cy="3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0926996-0DC8-1719-4C42-1351F3C761A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943105" y="3188197"/>
                <a:ext cx="111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6EE5413-8755-6B10-4B68-1B8D6B169857}"/>
                  </a:ext>
                </a:extLst>
              </p14:cNvPr>
              <p14:cNvContentPartPr/>
              <p14:nvPr/>
            </p14:nvContentPartPr>
            <p14:xfrm>
              <a:off x="3446305" y="3223837"/>
              <a:ext cx="153720" cy="468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6EE5413-8755-6B10-4B68-1B8D6B16985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437305" y="3215197"/>
                <a:ext cx="1713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390C016-C136-0118-77B3-38F2A559861B}"/>
                  </a:ext>
                </a:extLst>
              </p14:cNvPr>
              <p14:cNvContentPartPr/>
              <p14:nvPr/>
            </p14:nvContentPartPr>
            <p14:xfrm>
              <a:off x="3502825" y="2935837"/>
              <a:ext cx="111960" cy="119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390C016-C136-0118-77B3-38F2A559861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94185" y="2927197"/>
                <a:ext cx="1296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C7BB865-EC43-B7AE-581A-94712E87D484}"/>
                  </a:ext>
                </a:extLst>
              </p14:cNvPr>
              <p14:cNvContentPartPr/>
              <p14:nvPr/>
            </p14:nvContentPartPr>
            <p14:xfrm>
              <a:off x="3724225" y="3196117"/>
              <a:ext cx="141840" cy="16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C7BB865-EC43-B7AE-581A-94712E87D48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15225" y="3187117"/>
                <a:ext cx="1594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88E50CE-8F3E-E052-E430-824F9C642DAB}"/>
                  </a:ext>
                </a:extLst>
              </p14:cNvPr>
              <p14:cNvContentPartPr/>
              <p14:nvPr/>
            </p14:nvContentPartPr>
            <p14:xfrm>
              <a:off x="4806745" y="3054637"/>
              <a:ext cx="1016640" cy="468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88E50CE-8F3E-E052-E430-824F9C642DA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798105" y="3045637"/>
                <a:ext cx="103428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3F6C4ED-62E3-5748-1A77-14CF3041B147}"/>
                  </a:ext>
                </a:extLst>
              </p14:cNvPr>
              <p14:cNvContentPartPr/>
              <p14:nvPr/>
            </p14:nvContentPartPr>
            <p14:xfrm>
              <a:off x="5126065" y="2960317"/>
              <a:ext cx="104760" cy="91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3F6C4ED-62E3-5748-1A77-14CF3041B14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117065" y="2951317"/>
                <a:ext cx="1224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FA99CCC-E236-FBC2-D000-640D20C8B53F}"/>
                  </a:ext>
                </a:extLst>
              </p14:cNvPr>
              <p14:cNvContentPartPr/>
              <p14:nvPr/>
            </p14:nvContentPartPr>
            <p14:xfrm>
              <a:off x="6053785" y="2598517"/>
              <a:ext cx="769320" cy="527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FA99CCC-E236-FBC2-D000-640D20C8B53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045145" y="2589877"/>
                <a:ext cx="78696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EA71A09-1647-964C-6F1D-0BD9EAE24636}"/>
                  </a:ext>
                </a:extLst>
              </p14:cNvPr>
              <p14:cNvContentPartPr/>
              <p14:nvPr/>
            </p14:nvContentPartPr>
            <p14:xfrm>
              <a:off x="7024345" y="2407717"/>
              <a:ext cx="1109520" cy="318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EA71A09-1647-964C-6F1D-0BD9EAE2463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015705" y="2398717"/>
                <a:ext cx="11271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88E059F-A925-0538-9F07-47F916E90A6D}"/>
                  </a:ext>
                </a:extLst>
              </p14:cNvPr>
              <p14:cNvContentPartPr/>
              <p14:nvPr/>
            </p14:nvContentPartPr>
            <p14:xfrm>
              <a:off x="8181745" y="2357317"/>
              <a:ext cx="40320" cy="414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88E059F-A925-0538-9F07-47F916E90A6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172745" y="2348677"/>
                <a:ext cx="579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0D55FAE-652E-FC08-B0EA-67F148C6E233}"/>
                  </a:ext>
                </a:extLst>
              </p14:cNvPr>
              <p14:cNvContentPartPr/>
              <p14:nvPr/>
            </p14:nvContentPartPr>
            <p14:xfrm>
              <a:off x="8228545" y="2411317"/>
              <a:ext cx="210240" cy="236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0D55FAE-652E-FC08-B0EA-67F148C6E23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219905" y="2402317"/>
                <a:ext cx="2278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524952F-A03F-A880-8C9C-B88025811AF4}"/>
                  </a:ext>
                </a:extLst>
              </p14:cNvPr>
              <p14:cNvContentPartPr/>
              <p14:nvPr/>
            </p14:nvContentPartPr>
            <p14:xfrm>
              <a:off x="8602945" y="2279197"/>
              <a:ext cx="1006560" cy="617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524952F-A03F-A880-8C9C-B88025811AF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594305" y="2270557"/>
                <a:ext cx="102420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577026E-32E3-74FC-E9D1-5BD1E8CBDF3E}"/>
                  </a:ext>
                </a:extLst>
              </p14:cNvPr>
              <p14:cNvContentPartPr/>
              <p14:nvPr/>
            </p14:nvContentPartPr>
            <p14:xfrm>
              <a:off x="8837305" y="2133037"/>
              <a:ext cx="137160" cy="117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577026E-32E3-74FC-E9D1-5BD1E8CBDF3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828665" y="2124037"/>
                <a:ext cx="1548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0A2D124-4B33-339D-A8B4-6D4E40912CF1}"/>
                  </a:ext>
                </a:extLst>
              </p14:cNvPr>
              <p14:cNvContentPartPr/>
              <p14:nvPr/>
            </p14:nvContentPartPr>
            <p14:xfrm>
              <a:off x="6102025" y="3102157"/>
              <a:ext cx="867600" cy="149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0A2D124-4B33-339D-A8B4-6D4E40912CF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093025" y="3093157"/>
                <a:ext cx="8852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7C83D9C-88DA-72BD-B8D5-42EA7F91DF96}"/>
                  </a:ext>
                </a:extLst>
              </p14:cNvPr>
              <p14:cNvContentPartPr/>
              <p14:nvPr/>
            </p14:nvContentPartPr>
            <p14:xfrm>
              <a:off x="7229905" y="3030157"/>
              <a:ext cx="111240" cy="329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7C83D9C-88DA-72BD-B8D5-42EA7F91DF9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220905" y="3021157"/>
                <a:ext cx="1288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7909AD9-CD75-3B3E-BE9F-1BC18A79E115}"/>
                  </a:ext>
                </a:extLst>
              </p14:cNvPr>
              <p14:cNvContentPartPr/>
              <p14:nvPr/>
            </p14:nvContentPartPr>
            <p14:xfrm>
              <a:off x="7326025" y="3016837"/>
              <a:ext cx="1244880" cy="646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7909AD9-CD75-3B3E-BE9F-1BC18A79E11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317385" y="3008197"/>
                <a:ext cx="126252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A685ADB-FB0D-457A-A82D-E766D62F3E3A}"/>
                  </a:ext>
                </a:extLst>
              </p14:cNvPr>
              <p14:cNvContentPartPr/>
              <p14:nvPr/>
            </p14:nvContentPartPr>
            <p14:xfrm>
              <a:off x="8294425" y="2976517"/>
              <a:ext cx="90720" cy="62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A685ADB-FB0D-457A-A82D-E766D62F3E3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285785" y="2967877"/>
                <a:ext cx="1083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B80302B-FAC1-3890-9573-692486D82218}"/>
                  </a:ext>
                </a:extLst>
              </p14:cNvPr>
              <p14:cNvContentPartPr/>
              <p14:nvPr/>
            </p14:nvContentPartPr>
            <p14:xfrm>
              <a:off x="8746945" y="3022957"/>
              <a:ext cx="1066680" cy="468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B80302B-FAC1-3890-9573-692486D8221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738305" y="3013957"/>
                <a:ext cx="10843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3226580-C788-4172-8600-C53E8F9258A9}"/>
                  </a:ext>
                </a:extLst>
              </p14:cNvPr>
              <p14:cNvContentPartPr/>
              <p14:nvPr/>
            </p14:nvContentPartPr>
            <p14:xfrm>
              <a:off x="9137545" y="2900917"/>
              <a:ext cx="104040" cy="79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3226580-C788-4172-8600-C53E8F9258A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128545" y="2891917"/>
                <a:ext cx="1216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89D7016-3107-8D88-CE9F-894A3699C840}"/>
                  </a:ext>
                </a:extLst>
              </p14:cNvPr>
              <p14:cNvContentPartPr/>
              <p14:nvPr/>
            </p14:nvContentPartPr>
            <p14:xfrm>
              <a:off x="9653425" y="2039437"/>
              <a:ext cx="167400" cy="6238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89D7016-3107-8D88-CE9F-894A3699C84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644425" y="2030797"/>
                <a:ext cx="18504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60F113-E23C-3E72-2F1C-B611F8578806}"/>
                  </a:ext>
                </a:extLst>
              </p14:cNvPr>
              <p14:cNvContentPartPr/>
              <p14:nvPr/>
            </p14:nvContentPartPr>
            <p14:xfrm>
              <a:off x="9806785" y="2219797"/>
              <a:ext cx="748800" cy="5533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60F113-E23C-3E72-2F1C-B611F857880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797785" y="2211157"/>
                <a:ext cx="76644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0260A28-8391-639B-A165-98275F210A3A}"/>
                  </a:ext>
                </a:extLst>
              </p14:cNvPr>
              <p14:cNvContentPartPr/>
              <p14:nvPr/>
            </p14:nvContentPartPr>
            <p14:xfrm>
              <a:off x="10484665" y="2333917"/>
              <a:ext cx="143640" cy="21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0260A28-8391-639B-A165-98275F210A3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475665" y="2325277"/>
                <a:ext cx="1612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796354E-615F-8B67-5B60-798ABF319AEC}"/>
                  </a:ext>
                </a:extLst>
              </p14:cNvPr>
              <p14:cNvContentPartPr/>
              <p14:nvPr/>
            </p14:nvContentPartPr>
            <p14:xfrm>
              <a:off x="10215025" y="2093437"/>
              <a:ext cx="116280" cy="95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796354E-615F-8B67-5B60-798ABF319AE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206025" y="2084437"/>
                <a:ext cx="1339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EF744A1-0C01-D5EE-B1F5-397EAC01EDFE}"/>
                  </a:ext>
                </a:extLst>
              </p14:cNvPr>
              <p14:cNvContentPartPr/>
              <p14:nvPr/>
            </p14:nvContentPartPr>
            <p14:xfrm>
              <a:off x="10715425" y="2237797"/>
              <a:ext cx="971280" cy="445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EF744A1-0C01-D5EE-B1F5-397EAC01EDF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706425" y="2229157"/>
                <a:ext cx="98892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9738A22-5524-A45E-7E0A-2C0823CB0A7B}"/>
                  </a:ext>
                </a:extLst>
              </p14:cNvPr>
              <p14:cNvContentPartPr/>
              <p14:nvPr/>
            </p14:nvContentPartPr>
            <p14:xfrm>
              <a:off x="10911625" y="2058157"/>
              <a:ext cx="121320" cy="136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9738A22-5524-A45E-7E0A-2C0823CB0A7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902985" y="2049517"/>
                <a:ext cx="1389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A47D7A4-EE10-76CB-E53D-00221940A42C}"/>
                  </a:ext>
                </a:extLst>
              </p14:cNvPr>
              <p14:cNvContentPartPr/>
              <p14:nvPr/>
            </p14:nvContentPartPr>
            <p14:xfrm>
              <a:off x="6068185" y="3183517"/>
              <a:ext cx="663840" cy="4788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A47D7A4-EE10-76CB-E53D-00221940A42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059545" y="3174877"/>
                <a:ext cx="6814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C270A1A-9C4F-0D05-6D68-A24B1F59B25A}"/>
                  </a:ext>
                </a:extLst>
              </p14:cNvPr>
              <p14:cNvContentPartPr/>
              <p14:nvPr/>
            </p14:nvContentPartPr>
            <p14:xfrm>
              <a:off x="6927145" y="3719197"/>
              <a:ext cx="130320" cy="362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C270A1A-9C4F-0D05-6D68-A24B1F59B25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918505" y="3710557"/>
                <a:ext cx="14796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ED19CF7-FBCB-A889-1A55-6C0EA689A0A2}"/>
                  </a:ext>
                </a:extLst>
              </p14:cNvPr>
              <p14:cNvContentPartPr/>
              <p14:nvPr/>
            </p14:nvContentPartPr>
            <p14:xfrm>
              <a:off x="7041265" y="3646837"/>
              <a:ext cx="1874520" cy="7059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ED19CF7-FBCB-A889-1A55-6C0EA689A0A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032625" y="3637837"/>
                <a:ext cx="189216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29841FC-799D-692F-3AB2-9660DECC04C8}"/>
                  </a:ext>
                </a:extLst>
              </p14:cNvPr>
              <p14:cNvContentPartPr/>
              <p14:nvPr/>
            </p14:nvContentPartPr>
            <p14:xfrm>
              <a:off x="8687905" y="3562957"/>
              <a:ext cx="99720" cy="106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29841FC-799D-692F-3AB2-9660DECC04C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79265" y="3553957"/>
                <a:ext cx="1173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E6CFCDB-8D3C-88CD-B904-07D9E1B29F33}"/>
                  </a:ext>
                </a:extLst>
              </p14:cNvPr>
              <p14:cNvContentPartPr/>
              <p14:nvPr/>
            </p14:nvContentPartPr>
            <p14:xfrm>
              <a:off x="8504305" y="3688957"/>
              <a:ext cx="165600" cy="18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E6CFCDB-8D3C-88CD-B904-07D9E1B29F3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495305" y="3679957"/>
                <a:ext cx="183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14B23D8-7C09-1988-9B79-7399D6EF0F16}"/>
                  </a:ext>
                </a:extLst>
              </p14:cNvPr>
              <p14:cNvContentPartPr/>
              <p14:nvPr/>
            </p14:nvContentPartPr>
            <p14:xfrm>
              <a:off x="9061225" y="3635677"/>
              <a:ext cx="1274400" cy="5054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14B23D8-7C09-1988-9B79-7399D6EF0F1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052225" y="3626677"/>
                <a:ext cx="129204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501E8D7-7152-EBF0-8C59-B86C83F6F8FD}"/>
                  </a:ext>
                </a:extLst>
              </p14:cNvPr>
              <p14:cNvContentPartPr/>
              <p14:nvPr/>
            </p14:nvContentPartPr>
            <p14:xfrm>
              <a:off x="9372265" y="3553957"/>
              <a:ext cx="102240" cy="1126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501E8D7-7152-EBF0-8C59-B86C83F6F8F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363625" y="3545317"/>
                <a:ext cx="1198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18ACB0F-6ACC-CA15-5253-FC390277C819}"/>
                  </a:ext>
                </a:extLst>
              </p14:cNvPr>
              <p14:cNvContentPartPr/>
              <p14:nvPr/>
            </p14:nvContentPartPr>
            <p14:xfrm>
              <a:off x="1462705" y="2925397"/>
              <a:ext cx="436320" cy="758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18ACB0F-6ACC-CA15-5253-FC390277C81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454065" y="2916757"/>
                <a:ext cx="45396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FDFB768-E960-53D8-45D2-45DE0DEDCC53}"/>
                  </a:ext>
                </a:extLst>
              </p14:cNvPr>
              <p14:cNvContentPartPr/>
              <p14:nvPr/>
            </p14:nvContentPartPr>
            <p14:xfrm>
              <a:off x="2094145" y="3352357"/>
              <a:ext cx="142200" cy="313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FDFB768-E960-53D8-45D2-45DE0DEDCC5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085505" y="3343357"/>
                <a:ext cx="1598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6C13279-8EA1-2A12-8853-AB5510278B8B}"/>
                  </a:ext>
                </a:extLst>
              </p14:cNvPr>
              <p14:cNvContentPartPr/>
              <p14:nvPr/>
            </p14:nvContentPartPr>
            <p14:xfrm>
              <a:off x="2039425" y="3273877"/>
              <a:ext cx="358920" cy="485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6C13279-8EA1-2A12-8853-AB5510278B8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030785" y="3265237"/>
                <a:ext cx="37656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2DE840D-461C-569F-375D-720F94C72BBB}"/>
                  </a:ext>
                </a:extLst>
              </p14:cNvPr>
              <p14:cNvContentPartPr/>
              <p14:nvPr/>
            </p14:nvContentPartPr>
            <p14:xfrm>
              <a:off x="1473865" y="3556837"/>
              <a:ext cx="288720" cy="16110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2DE840D-461C-569F-375D-720F94C72BB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465225" y="3547837"/>
                <a:ext cx="306360" cy="16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E68EC3A-F7EC-01FB-4F1E-284F6A0D402D}"/>
                  </a:ext>
                </a:extLst>
              </p14:cNvPr>
              <p14:cNvContentPartPr/>
              <p14:nvPr/>
            </p14:nvContentPartPr>
            <p14:xfrm>
              <a:off x="1985425" y="4749877"/>
              <a:ext cx="182880" cy="2476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E68EC3A-F7EC-01FB-4F1E-284F6A0D402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976425" y="4740877"/>
                <a:ext cx="2005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6C58457-E1E6-DCA7-5340-1748D9BF7835}"/>
                  </a:ext>
                </a:extLst>
              </p14:cNvPr>
              <p14:cNvContentPartPr/>
              <p14:nvPr/>
            </p14:nvContentPartPr>
            <p14:xfrm>
              <a:off x="1866985" y="4668517"/>
              <a:ext cx="388800" cy="454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6C58457-E1E6-DCA7-5340-1748D9BF783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858345" y="4659517"/>
                <a:ext cx="4064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2E11D52-BEE6-6E7E-B408-240C8FD44CF6}"/>
                  </a:ext>
                </a:extLst>
              </p14:cNvPr>
              <p14:cNvContentPartPr/>
              <p14:nvPr/>
            </p14:nvContentPartPr>
            <p14:xfrm>
              <a:off x="2475385" y="4693357"/>
              <a:ext cx="209160" cy="298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2E11D52-BEE6-6E7E-B408-240C8FD44CF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466745" y="4684717"/>
                <a:ext cx="2268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E468E94-653D-8FA9-F8FC-2D18EE6EF1BF}"/>
                  </a:ext>
                </a:extLst>
              </p14:cNvPr>
              <p14:cNvContentPartPr/>
              <p14:nvPr/>
            </p14:nvContentPartPr>
            <p14:xfrm>
              <a:off x="2572945" y="4610557"/>
              <a:ext cx="2104200" cy="5482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E468E94-653D-8FA9-F8FC-2D18EE6EF1B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563945" y="4601557"/>
                <a:ext cx="21218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A52CA33-2227-2A7E-1888-C29D5CB74AB4}"/>
                  </a:ext>
                </a:extLst>
              </p14:cNvPr>
              <p14:cNvContentPartPr/>
              <p14:nvPr/>
            </p14:nvContentPartPr>
            <p14:xfrm>
              <a:off x="4234345" y="4406797"/>
              <a:ext cx="99720" cy="1051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A52CA33-2227-2A7E-1888-C29D5CB74AB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225345" y="4398157"/>
                <a:ext cx="1173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B042047-A7EB-BDE2-4630-5D278E19A2D0}"/>
                  </a:ext>
                </a:extLst>
              </p14:cNvPr>
              <p14:cNvContentPartPr/>
              <p14:nvPr/>
            </p14:nvContentPartPr>
            <p14:xfrm>
              <a:off x="4021585" y="4618117"/>
              <a:ext cx="199440" cy="39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B042047-A7EB-BDE2-4630-5D278E19A2D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012945" y="4609117"/>
                <a:ext cx="2170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DA8D1C7-6C14-25BC-04EE-88B19EE99B2E}"/>
                  </a:ext>
                </a:extLst>
              </p14:cNvPr>
              <p14:cNvContentPartPr/>
              <p14:nvPr/>
            </p14:nvContentPartPr>
            <p14:xfrm>
              <a:off x="3804865" y="4461517"/>
              <a:ext cx="130320" cy="1256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DA8D1C7-6C14-25BC-04EE-88B19EE99B2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796225" y="4452877"/>
                <a:ext cx="14796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42CDAF6-A876-7222-070E-4475EFC8BC04}"/>
              </a:ext>
            </a:extLst>
          </p:cNvPr>
          <p:cNvGrpSpPr/>
          <p:nvPr/>
        </p:nvGrpSpPr>
        <p:grpSpPr>
          <a:xfrm>
            <a:off x="4962265" y="4178917"/>
            <a:ext cx="6120000" cy="1925280"/>
            <a:chOff x="4962265" y="4178917"/>
            <a:chExt cx="6120000" cy="192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2C4B4BD-CD73-DB06-E02E-03FFB519E851}"/>
                    </a:ext>
                  </a:extLst>
                </p14:cNvPr>
                <p14:cNvContentPartPr/>
                <p14:nvPr/>
              </p14:nvContentPartPr>
              <p14:xfrm>
                <a:off x="8194705" y="4178917"/>
                <a:ext cx="288720" cy="380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2C4B4BD-CD73-DB06-E02E-03FFB519E85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85705" y="4170277"/>
                  <a:ext cx="3063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F586749-0D8A-6804-A809-88A547772E38}"/>
                    </a:ext>
                  </a:extLst>
                </p14:cNvPr>
                <p14:cNvContentPartPr/>
                <p14:nvPr/>
              </p14:nvContentPartPr>
              <p14:xfrm>
                <a:off x="8593945" y="4402117"/>
                <a:ext cx="143640" cy="212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F586749-0D8A-6804-A809-88A547772E3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84945" y="4393477"/>
                  <a:ext cx="161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083CBC2-30BA-64A5-23F8-E22DD8E4FB95}"/>
                    </a:ext>
                  </a:extLst>
                </p14:cNvPr>
                <p14:cNvContentPartPr/>
                <p14:nvPr/>
              </p14:nvContentPartPr>
              <p14:xfrm>
                <a:off x="8718145" y="4381237"/>
                <a:ext cx="1121400" cy="465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083CBC2-30BA-64A5-23F8-E22DD8E4FB9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09505" y="4372597"/>
                  <a:ext cx="11390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1AD97EC-D6C0-214E-5CEB-B0E95919C57E}"/>
                    </a:ext>
                  </a:extLst>
                </p14:cNvPr>
                <p14:cNvContentPartPr/>
                <p14:nvPr/>
              </p14:nvContentPartPr>
              <p14:xfrm>
                <a:off x="8938465" y="4242637"/>
                <a:ext cx="106560" cy="90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1AD97EC-D6C0-214E-5CEB-B0E95919C57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29465" y="4233997"/>
                  <a:ext cx="124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64E140E-CA9A-3D15-2D6E-0D34D7EEFACC}"/>
                    </a:ext>
                  </a:extLst>
                </p14:cNvPr>
                <p14:cNvContentPartPr/>
                <p14:nvPr/>
              </p14:nvContentPartPr>
              <p14:xfrm>
                <a:off x="9961945" y="4280797"/>
                <a:ext cx="1120320" cy="434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64E140E-CA9A-3D15-2D6E-0D34D7EEFAC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52945" y="4271797"/>
                  <a:ext cx="113796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39F7650-EDAD-7540-52F5-FCE90F2AF36E}"/>
                    </a:ext>
                  </a:extLst>
                </p14:cNvPr>
                <p14:cNvContentPartPr/>
                <p14:nvPr/>
              </p14:nvContentPartPr>
              <p14:xfrm>
                <a:off x="10193785" y="4204117"/>
                <a:ext cx="94320" cy="99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39F7650-EDAD-7540-52F5-FCE90F2AF36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84785" y="4195477"/>
                  <a:ext cx="111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6D208B4-AF35-B306-8872-1E11D28906E9}"/>
                    </a:ext>
                  </a:extLst>
                </p14:cNvPr>
                <p14:cNvContentPartPr/>
                <p14:nvPr/>
              </p14:nvContentPartPr>
              <p14:xfrm>
                <a:off x="4962265" y="4585357"/>
                <a:ext cx="1003320" cy="496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6D208B4-AF35-B306-8872-1E11D28906E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53265" y="4576717"/>
                  <a:ext cx="10209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A53FFBF-10EB-E6E9-719D-6C1138E84818}"/>
                    </a:ext>
                  </a:extLst>
                </p14:cNvPr>
                <p14:cNvContentPartPr/>
                <p14:nvPr/>
              </p14:nvContentPartPr>
              <p14:xfrm>
                <a:off x="5279425" y="4335157"/>
                <a:ext cx="155880" cy="112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A53FFBF-10EB-E6E9-719D-6C1138E8481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70425" y="4326517"/>
                  <a:ext cx="173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B8B61D6-4815-40C5-A72E-7CCEFF9D0665}"/>
                    </a:ext>
                  </a:extLst>
                </p14:cNvPr>
                <p14:cNvContentPartPr/>
                <p14:nvPr/>
              </p14:nvContentPartPr>
              <p14:xfrm>
                <a:off x="6172585" y="4771477"/>
                <a:ext cx="513720" cy="327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B8B61D6-4815-40C5-A72E-7CCEFF9D066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163945" y="4762837"/>
                  <a:ext cx="5313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C6DFB7C-9269-9164-C251-C3F130CD8841}"/>
                    </a:ext>
                  </a:extLst>
                </p14:cNvPr>
                <p14:cNvContentPartPr/>
                <p14:nvPr/>
              </p14:nvContentPartPr>
              <p14:xfrm>
                <a:off x="6839305" y="4866157"/>
                <a:ext cx="566280" cy="372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C6DFB7C-9269-9164-C251-C3F130CD884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30665" y="4857517"/>
                  <a:ext cx="5839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7992C4A-8069-C568-6BE6-0E786DBDB608}"/>
                    </a:ext>
                  </a:extLst>
                </p14:cNvPr>
                <p14:cNvContentPartPr/>
                <p14:nvPr/>
              </p14:nvContentPartPr>
              <p14:xfrm>
                <a:off x="7098145" y="4776877"/>
                <a:ext cx="110160" cy="90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7992C4A-8069-C568-6BE6-0E786DBDB60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089145" y="4767877"/>
                  <a:ext cx="127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6CFBF58-5738-9F19-39A6-E7347DC61DCB}"/>
                    </a:ext>
                  </a:extLst>
                </p14:cNvPr>
                <p14:cNvContentPartPr/>
                <p14:nvPr/>
              </p14:nvContentPartPr>
              <p14:xfrm>
                <a:off x="7575865" y="4943197"/>
                <a:ext cx="103320" cy="364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6CFBF58-5738-9F19-39A6-E7347DC61DC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66865" y="4934557"/>
                  <a:ext cx="12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51CF470-0BF5-928D-7989-A7709DE07E8B}"/>
                    </a:ext>
                  </a:extLst>
                </p14:cNvPr>
                <p14:cNvContentPartPr/>
                <p14:nvPr/>
              </p14:nvContentPartPr>
              <p14:xfrm>
                <a:off x="7575145" y="5074597"/>
                <a:ext cx="792720" cy="222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51CF470-0BF5-928D-7989-A7709DE07E8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66505" y="5065957"/>
                  <a:ext cx="810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FB512A3-C00B-063E-5B74-8E60A988DD4E}"/>
                    </a:ext>
                  </a:extLst>
                </p14:cNvPr>
                <p14:cNvContentPartPr/>
                <p14:nvPr/>
              </p14:nvContentPartPr>
              <p14:xfrm>
                <a:off x="8477305" y="5045077"/>
                <a:ext cx="1118520" cy="476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FB512A3-C00B-063E-5B74-8E60A988DD4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468305" y="5036077"/>
                  <a:ext cx="11361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94AE787-8517-84E6-D709-66AF88AEDA93}"/>
                    </a:ext>
                  </a:extLst>
                </p14:cNvPr>
                <p14:cNvContentPartPr/>
                <p14:nvPr/>
              </p14:nvContentPartPr>
              <p14:xfrm>
                <a:off x="8684305" y="4936717"/>
                <a:ext cx="100800" cy="91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94AE787-8517-84E6-D709-66AF88AEDA9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75665" y="4928077"/>
                  <a:ext cx="118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C8B2218-9209-FD29-8F67-BD4063B59BAE}"/>
                    </a:ext>
                  </a:extLst>
                </p14:cNvPr>
                <p14:cNvContentPartPr/>
                <p14:nvPr/>
              </p14:nvContentPartPr>
              <p14:xfrm>
                <a:off x="6234145" y="4926277"/>
                <a:ext cx="203400" cy="784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C8B2218-9209-FD29-8F67-BD4063B59BA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225145" y="4917637"/>
                  <a:ext cx="221040" cy="80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9BD5CEC-AE9A-96E1-8F5F-31246DF2EE19}"/>
                    </a:ext>
                  </a:extLst>
                </p14:cNvPr>
                <p14:cNvContentPartPr/>
                <p14:nvPr/>
              </p14:nvContentPartPr>
              <p14:xfrm>
                <a:off x="6669025" y="5529997"/>
                <a:ext cx="633960" cy="351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9BD5CEC-AE9A-96E1-8F5F-31246DF2EE1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60385" y="5520997"/>
                  <a:ext cx="6516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871DBB6-0D44-09D6-3CC2-7F431EF8989B}"/>
                    </a:ext>
                  </a:extLst>
                </p14:cNvPr>
                <p14:cNvContentPartPr/>
                <p14:nvPr/>
              </p14:nvContentPartPr>
              <p14:xfrm>
                <a:off x="7472545" y="5523157"/>
                <a:ext cx="196560" cy="37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871DBB6-0D44-09D6-3CC2-7F431EF8989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63905" y="5514157"/>
                  <a:ext cx="214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B3C84E9-BDC4-58D2-CBB0-0C099CCE8B0D}"/>
                    </a:ext>
                  </a:extLst>
                </p14:cNvPr>
                <p14:cNvContentPartPr/>
                <p14:nvPr/>
              </p14:nvContentPartPr>
              <p14:xfrm>
                <a:off x="7536265" y="5563477"/>
                <a:ext cx="956520" cy="306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B3C84E9-BDC4-58D2-CBB0-0C099CCE8B0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527625" y="5554477"/>
                  <a:ext cx="974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4BC60DE-FFF7-9661-D3CC-9F548D32CD92}"/>
                    </a:ext>
                  </a:extLst>
                </p14:cNvPr>
                <p14:cNvContentPartPr/>
                <p14:nvPr/>
              </p14:nvContentPartPr>
              <p14:xfrm>
                <a:off x="8470825" y="5595517"/>
                <a:ext cx="1183680" cy="508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4BC60DE-FFF7-9661-D3CC-9F548D32CD9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61825" y="5586877"/>
                  <a:ext cx="12013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7A9EBDA-5229-C141-9C0A-24901294C49B}"/>
                    </a:ext>
                  </a:extLst>
                </p14:cNvPr>
                <p14:cNvContentPartPr/>
                <p14:nvPr/>
              </p14:nvContentPartPr>
              <p14:xfrm>
                <a:off x="9204145" y="5468797"/>
                <a:ext cx="92880" cy="92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7A9EBDA-5229-C141-9C0A-24901294C49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195145" y="5460157"/>
                  <a:ext cx="110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10E5F67-2701-3269-3E60-FC3EBA3F2045}"/>
                    </a:ext>
                  </a:extLst>
                </p14:cNvPr>
                <p14:cNvContentPartPr/>
                <p14:nvPr/>
              </p14:nvContentPartPr>
              <p14:xfrm>
                <a:off x="9036745" y="5625397"/>
                <a:ext cx="106920" cy="22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10E5F67-2701-3269-3E60-FC3EBA3F204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028105" y="5616397"/>
                  <a:ext cx="12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26C1FDC-8CB1-26AC-9474-12A38FBD4F24}"/>
                    </a:ext>
                  </a:extLst>
                </p14:cNvPr>
                <p14:cNvContentPartPr/>
                <p14:nvPr/>
              </p14:nvContentPartPr>
              <p14:xfrm>
                <a:off x="8890585" y="5530357"/>
                <a:ext cx="107280" cy="95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26C1FDC-8CB1-26AC-9474-12A38FBD4F2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81945" y="5521357"/>
                  <a:ext cx="12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3975230-207A-3C34-6616-47C887C7CB3B}"/>
                    </a:ext>
                  </a:extLst>
                </p14:cNvPr>
                <p14:cNvContentPartPr/>
                <p14:nvPr/>
              </p14:nvContentPartPr>
              <p14:xfrm>
                <a:off x="9794185" y="5577157"/>
                <a:ext cx="1082880" cy="436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3975230-207A-3C34-6616-47C887C7CB3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85185" y="5568157"/>
                  <a:ext cx="11005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4A218BE-0834-20CA-E602-F630D164A13F}"/>
                    </a:ext>
                  </a:extLst>
                </p14:cNvPr>
                <p14:cNvContentPartPr/>
                <p14:nvPr/>
              </p14:nvContentPartPr>
              <p14:xfrm>
                <a:off x="10030705" y="5447917"/>
                <a:ext cx="92880" cy="107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4A218BE-0834-20CA-E602-F630D164A13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022065" y="5439277"/>
                  <a:ext cx="110520" cy="12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754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DFD29D-EB7A-5375-3011-D6EC6FD317D1}"/>
              </a:ext>
            </a:extLst>
          </p:cNvPr>
          <p:cNvGrpSpPr/>
          <p:nvPr/>
        </p:nvGrpSpPr>
        <p:grpSpPr>
          <a:xfrm>
            <a:off x="1364785" y="378037"/>
            <a:ext cx="4325400" cy="633960"/>
            <a:chOff x="1364785" y="378037"/>
            <a:chExt cx="4325400" cy="6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6227F2-33BB-8083-32AE-AA543321953A}"/>
                    </a:ext>
                  </a:extLst>
                </p14:cNvPr>
                <p14:cNvContentPartPr/>
                <p14:nvPr/>
              </p14:nvContentPartPr>
              <p14:xfrm>
                <a:off x="1469905" y="527437"/>
                <a:ext cx="114840" cy="366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6227F2-33BB-8083-32AE-AA54332195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60905" y="518797"/>
                  <a:ext cx="132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69930F-F653-D2BE-6E5F-E1A648CAF4B3}"/>
                    </a:ext>
                  </a:extLst>
                </p14:cNvPr>
                <p14:cNvContentPartPr/>
                <p14:nvPr/>
              </p14:nvContentPartPr>
              <p14:xfrm>
                <a:off x="1509865" y="465877"/>
                <a:ext cx="934200" cy="362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69930F-F653-D2BE-6E5F-E1A648CAF4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0865" y="456877"/>
                  <a:ext cx="9518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D5882E-86D9-6BD0-65FF-D5BC091B8E52}"/>
                    </a:ext>
                  </a:extLst>
                </p14:cNvPr>
                <p14:cNvContentPartPr/>
                <p14:nvPr/>
              </p14:nvContentPartPr>
              <p14:xfrm>
                <a:off x="2071105" y="554437"/>
                <a:ext cx="158760" cy="38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D5882E-86D9-6BD0-65FF-D5BC091B8E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62465" y="545797"/>
                  <a:ext cx="176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A69FBE-2111-170A-1634-BC8BB3F013E0}"/>
                    </a:ext>
                  </a:extLst>
                </p14:cNvPr>
                <p14:cNvContentPartPr/>
                <p14:nvPr/>
              </p14:nvContentPartPr>
              <p14:xfrm>
                <a:off x="1823425" y="413677"/>
                <a:ext cx="119520" cy="97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A69FBE-2111-170A-1634-BC8BB3F013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14425" y="404677"/>
                  <a:ext cx="137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A351997-B156-1E0E-00B4-0D83A84D16C7}"/>
                    </a:ext>
                  </a:extLst>
                </p14:cNvPr>
                <p14:cNvContentPartPr/>
                <p14:nvPr/>
              </p14:nvContentPartPr>
              <p14:xfrm>
                <a:off x="2658625" y="514477"/>
                <a:ext cx="1121400" cy="490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A351997-B156-1E0E-00B4-0D83A84D16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49985" y="505477"/>
                  <a:ext cx="113904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B5DDF8-2B59-9026-C215-F34DA4083533}"/>
                    </a:ext>
                  </a:extLst>
                </p14:cNvPr>
                <p14:cNvContentPartPr/>
                <p14:nvPr/>
              </p14:nvContentPartPr>
              <p14:xfrm>
                <a:off x="2974345" y="378037"/>
                <a:ext cx="144720" cy="95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B5DDF8-2B59-9026-C215-F34DA40835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65705" y="369037"/>
                  <a:ext cx="162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080A0C-A53A-BDD3-07C5-5AE7FEC6711C}"/>
                    </a:ext>
                  </a:extLst>
                </p14:cNvPr>
                <p14:cNvContentPartPr/>
                <p14:nvPr/>
              </p14:nvContentPartPr>
              <p14:xfrm>
                <a:off x="3920785" y="467677"/>
                <a:ext cx="1496520" cy="312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080A0C-A53A-BDD3-07C5-5AE7FEC671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11785" y="458677"/>
                  <a:ext cx="1514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65CA5EC-1D71-C4D9-9866-2304B7DEF9A5}"/>
                    </a:ext>
                  </a:extLst>
                </p14:cNvPr>
                <p14:cNvContentPartPr/>
                <p14:nvPr/>
              </p14:nvContentPartPr>
              <p14:xfrm>
                <a:off x="4784425" y="516997"/>
                <a:ext cx="167760" cy="16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65CA5EC-1D71-C4D9-9866-2304B7DEF9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75425" y="507997"/>
                  <a:ext cx="185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FAFBD-4F4D-265A-2079-4BC6385108AA}"/>
                    </a:ext>
                  </a:extLst>
                </p14:cNvPr>
                <p14:cNvContentPartPr/>
                <p14:nvPr/>
              </p14:nvContentPartPr>
              <p14:xfrm>
                <a:off x="4168105" y="516997"/>
                <a:ext cx="142560" cy="2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FAFBD-4F4D-265A-2079-4BC6385108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59465" y="507997"/>
                  <a:ext cx="160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5BE19A-2142-FD8F-DB83-7D9E24689C2B}"/>
                    </a:ext>
                  </a:extLst>
                </p14:cNvPr>
                <p14:cNvContentPartPr/>
                <p14:nvPr/>
              </p14:nvContentPartPr>
              <p14:xfrm>
                <a:off x="1377025" y="828757"/>
                <a:ext cx="4280400" cy="102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5BE19A-2142-FD8F-DB83-7D9E24689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68025" y="819757"/>
                  <a:ext cx="4298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D59886-0A18-FA2A-E698-5BC593FC788C}"/>
                    </a:ext>
                  </a:extLst>
                </p14:cNvPr>
                <p14:cNvContentPartPr/>
                <p14:nvPr/>
              </p14:nvContentPartPr>
              <p14:xfrm>
                <a:off x="1364785" y="951517"/>
                <a:ext cx="4325400" cy="60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D59886-0A18-FA2A-E698-5BC593FC78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56145" y="942517"/>
                  <a:ext cx="434304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D04C9C3-8C79-DA54-3334-E6FD72FA83F7}"/>
                  </a:ext>
                </a:extLst>
              </p14:cNvPr>
              <p14:cNvContentPartPr/>
              <p14:nvPr/>
            </p14:nvContentPartPr>
            <p14:xfrm>
              <a:off x="1584745" y="3827843"/>
              <a:ext cx="26280" cy="484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D04C9C3-8C79-DA54-3334-E6FD72FA83F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75745" y="3818843"/>
                <a:ext cx="43920" cy="50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6A25A17F-55F9-26BB-0BDB-692C40CC1BEB}"/>
              </a:ext>
            </a:extLst>
          </p:cNvPr>
          <p:cNvGrpSpPr/>
          <p:nvPr/>
        </p:nvGrpSpPr>
        <p:grpSpPr>
          <a:xfrm>
            <a:off x="1211425" y="1289123"/>
            <a:ext cx="3503160" cy="4681800"/>
            <a:chOff x="1211425" y="1289123"/>
            <a:chExt cx="3503160" cy="468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260BB99-989A-BED7-6F8A-FE2D6C4142A5}"/>
                    </a:ext>
                  </a:extLst>
                </p14:cNvPr>
                <p14:cNvContentPartPr/>
                <p14:nvPr/>
              </p14:nvContentPartPr>
              <p14:xfrm>
                <a:off x="2138425" y="1537523"/>
                <a:ext cx="120240" cy="403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260BB99-989A-BED7-6F8A-FE2D6C4142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29425" y="1528523"/>
                  <a:ext cx="1378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DCD4B87-ADC9-9228-A9B6-99C0727C6D22}"/>
                    </a:ext>
                  </a:extLst>
                </p14:cNvPr>
                <p14:cNvContentPartPr/>
                <p14:nvPr/>
              </p14:nvContentPartPr>
              <p14:xfrm>
                <a:off x="2331385" y="1565603"/>
                <a:ext cx="30240" cy="333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DCD4B87-ADC9-9228-A9B6-99C0727C6D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22385" y="1556603"/>
                  <a:ext cx="478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8BCBB7-3A8D-6435-94A9-C8F124E207BB}"/>
                    </a:ext>
                  </a:extLst>
                </p14:cNvPr>
                <p14:cNvContentPartPr/>
                <p14:nvPr/>
              </p14:nvContentPartPr>
              <p14:xfrm>
                <a:off x="2449825" y="1677923"/>
                <a:ext cx="476280" cy="192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8BCBB7-3A8D-6435-94A9-C8F124E207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41185" y="1668923"/>
                  <a:ext cx="493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F38762A-4A27-BF04-3FD8-8B1BEA5A6DD6}"/>
                    </a:ext>
                  </a:extLst>
                </p14:cNvPr>
                <p14:cNvContentPartPr/>
                <p14:nvPr/>
              </p14:nvContentPartPr>
              <p14:xfrm>
                <a:off x="2670145" y="1463363"/>
                <a:ext cx="80280" cy="106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F38762A-4A27-BF04-3FD8-8B1BEA5A6DD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61145" y="1454363"/>
                  <a:ext cx="97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FF2FE7F-7FC3-C9F5-1711-D7277FCED9E6}"/>
                    </a:ext>
                  </a:extLst>
                </p14:cNvPr>
                <p14:cNvContentPartPr/>
                <p14:nvPr/>
              </p14:nvContentPartPr>
              <p14:xfrm>
                <a:off x="3089185" y="1587563"/>
                <a:ext cx="148680" cy="20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FF2FE7F-7FC3-C9F5-1711-D7277FCED9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80185" y="1578563"/>
                  <a:ext cx="166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C94C4A-68C9-8DE4-65E3-764346EC18D2}"/>
                    </a:ext>
                  </a:extLst>
                </p14:cNvPr>
                <p14:cNvContentPartPr/>
                <p14:nvPr/>
              </p14:nvContentPartPr>
              <p14:xfrm>
                <a:off x="3133825" y="1539323"/>
                <a:ext cx="541080" cy="30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C94C4A-68C9-8DE4-65E3-764346EC18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24825" y="1530323"/>
                  <a:ext cx="558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CE5922-C722-4B55-58FF-1F89DBFED717}"/>
                    </a:ext>
                  </a:extLst>
                </p14:cNvPr>
                <p14:cNvContentPartPr/>
                <p14:nvPr/>
              </p14:nvContentPartPr>
              <p14:xfrm>
                <a:off x="3615865" y="1644803"/>
                <a:ext cx="154800" cy="27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CE5922-C722-4B55-58FF-1F89DBFED7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07225" y="1636163"/>
                  <a:ext cx="172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40C4A2E-7BD9-C238-0A40-E97A0C28DC63}"/>
                    </a:ext>
                  </a:extLst>
                </p14:cNvPr>
                <p14:cNvContentPartPr/>
                <p14:nvPr/>
              </p14:nvContentPartPr>
              <p14:xfrm>
                <a:off x="1888945" y="1289123"/>
                <a:ext cx="2084400" cy="830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40C4A2E-7BD9-C238-0A40-E97A0C28DC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80305" y="1280123"/>
                  <a:ext cx="2102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0E39C1-1D5F-8D57-1BB9-3C6DBBA84578}"/>
                    </a:ext>
                  </a:extLst>
                </p14:cNvPr>
                <p14:cNvContentPartPr/>
                <p14:nvPr/>
              </p14:nvContentPartPr>
              <p14:xfrm>
                <a:off x="1454065" y="1827323"/>
                <a:ext cx="461520" cy="1189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10E39C1-1D5F-8D57-1BB9-3C6DBBA845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45065" y="1818323"/>
                  <a:ext cx="479160" cy="12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1EAA326-540E-8024-2A3A-64C4B5E34ADA}"/>
                    </a:ext>
                  </a:extLst>
                </p14:cNvPr>
                <p14:cNvContentPartPr/>
                <p14:nvPr/>
              </p14:nvContentPartPr>
              <p14:xfrm>
                <a:off x="3984145" y="1742363"/>
                <a:ext cx="406080" cy="1227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1EAA326-540E-8024-2A3A-64C4B5E34A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75505" y="1733723"/>
                  <a:ext cx="423720" cy="12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F484B4-4B8D-831F-9D75-C18934920655}"/>
                    </a:ext>
                  </a:extLst>
                </p14:cNvPr>
                <p14:cNvContentPartPr/>
                <p14:nvPr/>
              </p14:nvContentPartPr>
              <p14:xfrm>
                <a:off x="1244185" y="3137363"/>
                <a:ext cx="878400" cy="52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F484B4-4B8D-831F-9D75-C1893492065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35545" y="3128363"/>
                  <a:ext cx="8960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CE02013-D626-EC6B-04E1-B2C78FB35906}"/>
                    </a:ext>
                  </a:extLst>
                </p14:cNvPr>
                <p14:cNvContentPartPr/>
                <p14:nvPr/>
              </p14:nvContentPartPr>
              <p14:xfrm>
                <a:off x="1211425" y="3169043"/>
                <a:ext cx="941040" cy="616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CE02013-D626-EC6B-04E1-B2C78FB359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02425" y="3160403"/>
                  <a:ext cx="95868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7C06EA-C992-1DF5-ECE2-4DC4AA988437}"/>
                    </a:ext>
                  </a:extLst>
                </p14:cNvPr>
                <p14:cNvContentPartPr/>
                <p14:nvPr/>
              </p14:nvContentPartPr>
              <p14:xfrm>
                <a:off x="1554145" y="3263003"/>
                <a:ext cx="163080" cy="284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7C06EA-C992-1DF5-ECE2-4DC4AA9884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45145" y="3254003"/>
                  <a:ext cx="1807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393C827-C39D-0237-FEA1-64C52E713885}"/>
                    </a:ext>
                  </a:extLst>
                </p14:cNvPr>
                <p14:cNvContentPartPr/>
                <p14:nvPr/>
              </p14:nvContentPartPr>
              <p14:xfrm>
                <a:off x="1622545" y="4320683"/>
                <a:ext cx="3600" cy="14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393C827-C39D-0237-FEA1-64C52E7138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13905" y="4311683"/>
                  <a:ext cx="21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7F38E43-DC35-0CA3-7B1E-56A43442A32B}"/>
                    </a:ext>
                  </a:extLst>
                </p14:cNvPr>
                <p14:cNvContentPartPr/>
                <p14:nvPr/>
              </p14:nvContentPartPr>
              <p14:xfrm>
                <a:off x="4181065" y="3262283"/>
                <a:ext cx="238680" cy="354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7F38E43-DC35-0CA3-7B1E-56A43442A3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72065" y="3253283"/>
                  <a:ext cx="2563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FF4958C-1479-933B-D4F4-9A356D1B6B2D}"/>
                    </a:ext>
                  </a:extLst>
                </p14:cNvPr>
                <p14:cNvContentPartPr/>
                <p14:nvPr/>
              </p14:nvContentPartPr>
              <p14:xfrm>
                <a:off x="3982345" y="3055283"/>
                <a:ext cx="732240" cy="699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FF4958C-1479-933B-D4F4-9A356D1B6B2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73345" y="3046283"/>
                  <a:ext cx="749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684B042-61C0-3E7C-2B34-3BDF0DCF74A6}"/>
                    </a:ext>
                  </a:extLst>
                </p14:cNvPr>
                <p14:cNvContentPartPr/>
                <p14:nvPr/>
              </p14:nvContentPartPr>
              <p14:xfrm>
                <a:off x="4332625" y="3762683"/>
                <a:ext cx="35280" cy="501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684B042-61C0-3E7C-2B34-3BDF0DCF74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23985" y="3754043"/>
                  <a:ext cx="529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19E3B6-0BDE-D372-2952-86B6EB94176F}"/>
                    </a:ext>
                  </a:extLst>
                </p14:cNvPr>
                <p14:cNvContentPartPr/>
                <p14:nvPr/>
              </p14:nvContentPartPr>
              <p14:xfrm>
                <a:off x="1626505" y="4343003"/>
                <a:ext cx="2350800" cy="1310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19E3B6-0BDE-D372-2952-86B6EB9417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17865" y="4334003"/>
                  <a:ext cx="2368440" cy="13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992F4B-C009-CF1E-C8BA-9CEE7150EF06}"/>
                    </a:ext>
                  </a:extLst>
                </p14:cNvPr>
                <p14:cNvContentPartPr/>
                <p14:nvPr/>
              </p14:nvContentPartPr>
              <p14:xfrm>
                <a:off x="1815145" y="4263083"/>
                <a:ext cx="2565360" cy="1603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992F4B-C009-CF1E-C8BA-9CEE7150EF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06505" y="4254443"/>
                  <a:ext cx="2583000" cy="16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801F735-D0BE-59D5-AF51-24E016BC11F0}"/>
                    </a:ext>
                  </a:extLst>
                </p14:cNvPr>
                <p14:cNvContentPartPr/>
                <p14:nvPr/>
              </p14:nvContentPartPr>
              <p14:xfrm>
                <a:off x="3983425" y="5624603"/>
                <a:ext cx="73080" cy="346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801F735-D0BE-59D5-AF51-24E016BC11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4425" y="5615963"/>
                  <a:ext cx="90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344DE4-BFA4-7061-1CA8-F571630C5AEA}"/>
                    </a:ext>
                  </a:extLst>
                </p14:cNvPr>
                <p14:cNvContentPartPr/>
                <p14:nvPr/>
              </p14:nvContentPartPr>
              <p14:xfrm>
                <a:off x="1504105" y="4091723"/>
                <a:ext cx="198720" cy="38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344DE4-BFA4-7061-1CA8-F571630C5A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95105" y="4083083"/>
                  <a:ext cx="216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2F80842-6468-2AC8-3D0F-27A6BA28861A}"/>
                    </a:ext>
                  </a:extLst>
                </p14:cNvPr>
                <p14:cNvContentPartPr/>
                <p14:nvPr/>
              </p14:nvContentPartPr>
              <p14:xfrm>
                <a:off x="1419145" y="3945203"/>
                <a:ext cx="393120" cy="352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2F80842-6468-2AC8-3D0F-27A6BA28861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10145" y="3936563"/>
                  <a:ext cx="4107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73F30B-ABCD-572D-C587-952E5981F9E7}"/>
                    </a:ext>
                  </a:extLst>
                </p14:cNvPr>
                <p14:cNvContentPartPr/>
                <p14:nvPr/>
              </p14:nvContentPartPr>
              <p14:xfrm>
                <a:off x="1848985" y="4033763"/>
                <a:ext cx="752760" cy="34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73F30B-ABCD-572D-C587-952E5981F9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39985" y="4025123"/>
                  <a:ext cx="770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95241F1-5FB2-1B15-70EE-D30BC717951E}"/>
                    </a:ext>
                  </a:extLst>
                </p14:cNvPr>
                <p14:cNvContentPartPr/>
                <p14:nvPr/>
              </p14:nvContentPartPr>
              <p14:xfrm>
                <a:off x="2833225" y="3956363"/>
                <a:ext cx="74160" cy="288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95241F1-5FB2-1B15-70EE-D30BC71795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24585" y="3947723"/>
                  <a:ext cx="918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2B92541-9A1B-1BC0-8D46-FC30D5C68971}"/>
                    </a:ext>
                  </a:extLst>
                </p14:cNvPr>
                <p14:cNvContentPartPr/>
                <p14:nvPr/>
              </p14:nvContentPartPr>
              <p14:xfrm>
                <a:off x="2831425" y="4078403"/>
                <a:ext cx="102960" cy="3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2B92541-9A1B-1BC0-8D46-FC30D5C689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22425" y="4069763"/>
                  <a:ext cx="120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E8BF05F-A2F4-CCC8-70A0-442E405CAAB8}"/>
                    </a:ext>
                  </a:extLst>
                </p14:cNvPr>
                <p14:cNvContentPartPr/>
                <p14:nvPr/>
              </p14:nvContentPartPr>
              <p14:xfrm>
                <a:off x="2742865" y="3888323"/>
                <a:ext cx="393480" cy="442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E8BF05F-A2F4-CCC8-70A0-442E405CAAB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33865" y="3879683"/>
                  <a:ext cx="4111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C47DBD8-341D-A4F2-E087-3D685716E612}"/>
                    </a:ext>
                  </a:extLst>
                </p14:cNvPr>
                <p14:cNvContentPartPr/>
                <p14:nvPr/>
              </p14:nvContentPartPr>
              <p14:xfrm>
                <a:off x="3130945" y="3941603"/>
                <a:ext cx="1183320" cy="129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C47DBD8-341D-A4F2-E087-3D685716E6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2305" y="3932603"/>
                  <a:ext cx="1200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AD2E777-3364-9893-2A1F-027B5BAB5AA6}"/>
                    </a:ext>
                  </a:extLst>
                </p14:cNvPr>
                <p14:cNvContentPartPr/>
                <p14:nvPr/>
              </p14:nvContentPartPr>
              <p14:xfrm>
                <a:off x="2577265" y="4001363"/>
                <a:ext cx="117720" cy="18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AD2E777-3364-9893-2A1F-027B5BAB5A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68625" y="3992723"/>
                  <a:ext cx="13536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47E1DD1-F987-7A3A-478F-09858FD5A71D}"/>
              </a:ext>
            </a:extLst>
          </p:cNvPr>
          <p:cNvGrpSpPr/>
          <p:nvPr/>
        </p:nvGrpSpPr>
        <p:grpSpPr>
          <a:xfrm>
            <a:off x="3066865" y="2529683"/>
            <a:ext cx="2624040" cy="1306440"/>
            <a:chOff x="3066865" y="2529683"/>
            <a:chExt cx="2624040" cy="13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7480FE7-28FA-4FA4-4165-EA10DF0E4140}"/>
                    </a:ext>
                  </a:extLst>
                </p14:cNvPr>
                <p14:cNvContentPartPr/>
                <p14:nvPr/>
              </p14:nvContentPartPr>
              <p14:xfrm>
                <a:off x="3066865" y="2534723"/>
                <a:ext cx="2306520" cy="1301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7480FE7-28FA-4FA4-4165-EA10DF0E414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57865" y="2526083"/>
                  <a:ext cx="2324160" cy="13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21ECAAE-804C-D9A7-DFEC-8EA60DF6A365}"/>
                    </a:ext>
                  </a:extLst>
                </p14:cNvPr>
                <p14:cNvContentPartPr/>
                <p14:nvPr/>
              </p14:nvContentPartPr>
              <p14:xfrm>
                <a:off x="5506585" y="2529683"/>
                <a:ext cx="3240" cy="291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21ECAAE-804C-D9A7-DFEC-8EA60DF6A36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97945" y="2520683"/>
                  <a:ext cx="208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BF92ED6-58F0-DF02-EA7F-5130B6A5B77B}"/>
                    </a:ext>
                  </a:extLst>
                </p14:cNvPr>
                <p14:cNvContentPartPr/>
                <p14:nvPr/>
              </p14:nvContentPartPr>
              <p14:xfrm>
                <a:off x="5494705" y="2566043"/>
                <a:ext cx="196200" cy="190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BF92ED6-58F0-DF02-EA7F-5130B6A5B77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86065" y="2557403"/>
                  <a:ext cx="21384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2A66AB0-29B9-BF79-2F61-C9CF6B288462}"/>
                  </a:ext>
                </a:extLst>
              </p14:cNvPr>
              <p14:cNvContentPartPr/>
              <p14:nvPr/>
            </p14:nvContentPartPr>
            <p14:xfrm>
              <a:off x="3002425" y="3710123"/>
              <a:ext cx="203400" cy="149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2A66AB0-29B9-BF79-2F61-C9CF6B28846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993785" y="3701483"/>
                <a:ext cx="221040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2D801272-6A1A-D434-54E2-A6090E154D1E}"/>
              </a:ext>
            </a:extLst>
          </p:cNvPr>
          <p:cNvGrpSpPr/>
          <p:nvPr/>
        </p:nvGrpSpPr>
        <p:grpSpPr>
          <a:xfrm>
            <a:off x="320425" y="4067963"/>
            <a:ext cx="795240" cy="378360"/>
            <a:chOff x="320425" y="4067963"/>
            <a:chExt cx="795240" cy="37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168B620-6467-7AC5-6573-2444FA95BCC1}"/>
                    </a:ext>
                  </a:extLst>
                </p14:cNvPr>
                <p14:cNvContentPartPr/>
                <p14:nvPr/>
              </p14:nvContentPartPr>
              <p14:xfrm>
                <a:off x="322225" y="4119803"/>
                <a:ext cx="152640" cy="266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168B620-6467-7AC5-6573-2444FA95BCC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3585" y="4110803"/>
                  <a:ext cx="1702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6D0709-6688-68EB-413B-4EF753534CC5}"/>
                    </a:ext>
                  </a:extLst>
                </p14:cNvPr>
                <p14:cNvContentPartPr/>
                <p14:nvPr/>
              </p14:nvContentPartPr>
              <p14:xfrm>
                <a:off x="320425" y="4118723"/>
                <a:ext cx="153720" cy="327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6D0709-6688-68EB-413B-4EF753534CC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1425" y="4110083"/>
                  <a:ext cx="1713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40893CB-24FE-C4C4-E8F6-E300706A6A17}"/>
                    </a:ext>
                  </a:extLst>
                </p14:cNvPr>
                <p14:cNvContentPartPr/>
                <p14:nvPr/>
              </p14:nvContentPartPr>
              <p14:xfrm>
                <a:off x="587185" y="4114043"/>
                <a:ext cx="130680" cy="252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40893CB-24FE-C4C4-E8F6-E300706A6A1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8545" y="4105043"/>
                  <a:ext cx="148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F433C50-1454-174E-9B79-22513E40CCD9}"/>
                    </a:ext>
                  </a:extLst>
                </p14:cNvPr>
                <p14:cNvContentPartPr/>
                <p14:nvPr/>
              </p14:nvContentPartPr>
              <p14:xfrm>
                <a:off x="795265" y="4067963"/>
                <a:ext cx="320400" cy="317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F433C50-1454-174E-9B79-22513E40CCD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6265" y="4059323"/>
                  <a:ext cx="33804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449C936-F3A5-CC68-22AB-E67A0FA7DB4B}"/>
              </a:ext>
            </a:extLst>
          </p:cNvPr>
          <p:cNvGrpSpPr/>
          <p:nvPr/>
        </p:nvGrpSpPr>
        <p:grpSpPr>
          <a:xfrm>
            <a:off x="3674905" y="5966603"/>
            <a:ext cx="927360" cy="477720"/>
            <a:chOff x="3674905" y="5966603"/>
            <a:chExt cx="927360" cy="47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82B3001-7E1C-33ED-210C-81C484158C4B}"/>
                    </a:ext>
                  </a:extLst>
                </p14:cNvPr>
                <p14:cNvContentPartPr/>
                <p14:nvPr/>
              </p14:nvContentPartPr>
              <p14:xfrm>
                <a:off x="3729265" y="5966603"/>
                <a:ext cx="42120" cy="477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82B3001-7E1C-33ED-210C-81C484158C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20625" y="5957603"/>
                  <a:ext cx="597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BE75ECF-A22A-A47A-2FE3-4684D34AE99A}"/>
                    </a:ext>
                  </a:extLst>
                </p14:cNvPr>
                <p14:cNvContentPartPr/>
                <p14:nvPr/>
              </p14:nvContentPartPr>
              <p14:xfrm>
                <a:off x="3674905" y="5968403"/>
                <a:ext cx="927360" cy="464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BE75ECF-A22A-A47A-2FE3-4684D34AE99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65905" y="5959403"/>
                  <a:ext cx="9450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8C0CE73-32EF-20EA-FE4B-FBF1EF55773B}"/>
                    </a:ext>
                  </a:extLst>
                </p14:cNvPr>
                <p14:cNvContentPartPr/>
                <p14:nvPr/>
              </p14:nvContentPartPr>
              <p14:xfrm>
                <a:off x="4041025" y="6080363"/>
                <a:ext cx="320760" cy="259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8C0CE73-32EF-20EA-FE4B-FBF1EF55773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32025" y="6071363"/>
                  <a:ext cx="33840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1D846F0-702F-3D9A-0BC8-01CAEFDCD921}"/>
              </a:ext>
            </a:extLst>
          </p:cNvPr>
          <p:cNvGrpSpPr/>
          <p:nvPr/>
        </p:nvGrpSpPr>
        <p:grpSpPr>
          <a:xfrm>
            <a:off x="1507345" y="5848163"/>
            <a:ext cx="725040" cy="495000"/>
            <a:chOff x="1507345" y="5848163"/>
            <a:chExt cx="725040" cy="49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2EB8072-7B3C-0BE7-D47C-38AAE38EEEDA}"/>
                    </a:ext>
                  </a:extLst>
                </p14:cNvPr>
                <p14:cNvContentPartPr/>
                <p14:nvPr/>
              </p14:nvContentPartPr>
              <p14:xfrm>
                <a:off x="1507345" y="5848163"/>
                <a:ext cx="725040" cy="495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2EB8072-7B3C-0BE7-D47C-38AAE38EEED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98345" y="5839163"/>
                  <a:ext cx="742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355D149-ED59-A97A-90EA-ED91B45B1BA6}"/>
                    </a:ext>
                  </a:extLst>
                </p14:cNvPr>
                <p14:cNvContentPartPr/>
                <p14:nvPr/>
              </p14:nvContentPartPr>
              <p14:xfrm>
                <a:off x="1811545" y="6015203"/>
                <a:ext cx="166320" cy="178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355D149-ED59-A97A-90EA-ED91B45B1B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02545" y="6006563"/>
                  <a:ext cx="18396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97A19BB-F257-0BA1-43E2-42505BFAFB82}"/>
              </a:ext>
            </a:extLst>
          </p:cNvPr>
          <p:cNvGrpSpPr/>
          <p:nvPr/>
        </p:nvGrpSpPr>
        <p:grpSpPr>
          <a:xfrm>
            <a:off x="7685305" y="1133317"/>
            <a:ext cx="4091760" cy="696240"/>
            <a:chOff x="7685305" y="1133317"/>
            <a:chExt cx="4091760" cy="69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31F0255-8156-F5EE-E9B7-304AD2AFED0B}"/>
                    </a:ext>
                  </a:extLst>
                </p14:cNvPr>
                <p14:cNvContentPartPr/>
                <p14:nvPr/>
              </p14:nvContentPartPr>
              <p14:xfrm>
                <a:off x="7786825" y="1312957"/>
                <a:ext cx="29520" cy="310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31F0255-8156-F5EE-E9B7-304AD2AFED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78185" y="1303957"/>
                  <a:ext cx="471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C205E49-38DD-D9B6-F4C6-7A655CFE8016}"/>
                    </a:ext>
                  </a:extLst>
                </p14:cNvPr>
                <p14:cNvContentPartPr/>
                <p14:nvPr/>
              </p14:nvContentPartPr>
              <p14:xfrm>
                <a:off x="7685305" y="1292077"/>
                <a:ext cx="272520" cy="384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C205E49-38DD-D9B6-F4C6-7A655CFE80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76305" y="1283437"/>
                  <a:ext cx="2901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61391A0-0409-BA11-A46A-492419C6D8EA}"/>
                    </a:ext>
                  </a:extLst>
                </p14:cNvPr>
                <p14:cNvContentPartPr/>
                <p14:nvPr/>
              </p14:nvContentPartPr>
              <p14:xfrm>
                <a:off x="8062945" y="1291717"/>
                <a:ext cx="119880" cy="277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61391A0-0409-BA11-A46A-492419C6D8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54305" y="1282717"/>
                  <a:ext cx="1375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167EAD4-254F-E3C4-3A38-37B084D64E01}"/>
                    </a:ext>
                  </a:extLst>
                </p14:cNvPr>
                <p14:cNvContentPartPr/>
                <p14:nvPr/>
              </p14:nvContentPartPr>
              <p14:xfrm>
                <a:off x="8087425" y="1459837"/>
                <a:ext cx="139320" cy="135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167EAD4-254F-E3C4-3A38-37B084D64E0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78785" y="1450837"/>
                  <a:ext cx="156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7FF34AF-7275-28B2-B2D2-83AFCCB3A15A}"/>
                    </a:ext>
                  </a:extLst>
                </p14:cNvPr>
                <p14:cNvContentPartPr/>
                <p14:nvPr/>
              </p14:nvContentPartPr>
              <p14:xfrm>
                <a:off x="8305945" y="1314757"/>
                <a:ext cx="121320" cy="235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7FF34AF-7275-28B2-B2D2-83AFCCB3A15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97305" y="1305757"/>
                  <a:ext cx="138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5AF93F6-B022-B95D-D648-9A26F2FA63F9}"/>
                    </a:ext>
                  </a:extLst>
                </p14:cNvPr>
                <p14:cNvContentPartPr/>
                <p14:nvPr/>
              </p14:nvContentPartPr>
              <p14:xfrm>
                <a:off x="8614825" y="1399357"/>
                <a:ext cx="104760" cy="16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5AF93F6-B022-B95D-D648-9A26F2FA63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05825" y="1390717"/>
                  <a:ext cx="122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67F800A-2E2E-A7A5-7B2F-E7A867F9912C}"/>
                    </a:ext>
                  </a:extLst>
                </p14:cNvPr>
                <p14:cNvContentPartPr/>
                <p14:nvPr/>
              </p14:nvContentPartPr>
              <p14:xfrm>
                <a:off x="8615545" y="1315477"/>
                <a:ext cx="154800" cy="225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67F800A-2E2E-A7A5-7B2F-E7A867F9912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06905" y="1306477"/>
                  <a:ext cx="172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67999BE-05B7-9752-B1DD-53C07CF62AD5}"/>
                    </a:ext>
                  </a:extLst>
                </p14:cNvPr>
                <p14:cNvContentPartPr/>
                <p14:nvPr/>
              </p14:nvContentPartPr>
              <p14:xfrm>
                <a:off x="9026665" y="1374157"/>
                <a:ext cx="105120" cy="286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67999BE-05B7-9752-B1DD-53C07CF62AD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17665" y="1365517"/>
                  <a:ext cx="1227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E46BA26-B159-352F-394D-F0E48954D1BE}"/>
                    </a:ext>
                  </a:extLst>
                </p14:cNvPr>
                <p14:cNvContentPartPr/>
                <p14:nvPr/>
              </p14:nvContentPartPr>
              <p14:xfrm>
                <a:off x="9171745" y="1375597"/>
                <a:ext cx="122040" cy="252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E46BA26-B159-352F-394D-F0E48954D1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62745" y="1366597"/>
                  <a:ext cx="1396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67CE4F1-8464-B4E8-F304-7EDF1693EE8D}"/>
                    </a:ext>
                  </a:extLst>
                </p14:cNvPr>
                <p14:cNvContentPartPr/>
                <p14:nvPr/>
              </p14:nvContentPartPr>
              <p14:xfrm>
                <a:off x="9397105" y="1248517"/>
                <a:ext cx="971280" cy="581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67CE4F1-8464-B4E8-F304-7EDF1693EE8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88465" y="1239877"/>
                  <a:ext cx="98892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161F7FD-C1F5-ADEE-0345-048BBD8DCADE}"/>
                    </a:ext>
                  </a:extLst>
                </p14:cNvPr>
                <p14:cNvContentPartPr/>
                <p14:nvPr/>
              </p14:nvContentPartPr>
              <p14:xfrm>
                <a:off x="9755665" y="1133317"/>
                <a:ext cx="99000" cy="95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161F7FD-C1F5-ADEE-0345-048BBD8DCAD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47025" y="1124317"/>
                  <a:ext cx="116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7FAF130-B678-B051-A27C-E6F9E2AE752C}"/>
                    </a:ext>
                  </a:extLst>
                </p14:cNvPr>
                <p14:cNvContentPartPr/>
                <p14:nvPr/>
              </p14:nvContentPartPr>
              <p14:xfrm>
                <a:off x="10025665" y="1321597"/>
                <a:ext cx="147600" cy="20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7FAF130-B678-B051-A27C-E6F9E2AE752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016665" y="1312597"/>
                  <a:ext cx="165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A46B5C-A475-033B-0A4F-B1691C2E4D6F}"/>
                    </a:ext>
                  </a:extLst>
                </p14:cNvPr>
                <p14:cNvContentPartPr/>
                <p14:nvPr/>
              </p14:nvContentPartPr>
              <p14:xfrm>
                <a:off x="10559185" y="1240597"/>
                <a:ext cx="1217880" cy="351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A46B5C-A475-033B-0A4F-B1691C2E4D6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550185" y="1231597"/>
                  <a:ext cx="123552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9EA8980-0060-C02B-4309-40B4FDC37F13}"/>
              </a:ext>
            </a:extLst>
          </p:cNvPr>
          <p:cNvGrpSpPr/>
          <p:nvPr/>
        </p:nvGrpSpPr>
        <p:grpSpPr>
          <a:xfrm>
            <a:off x="7775305" y="2188837"/>
            <a:ext cx="911520" cy="315720"/>
            <a:chOff x="7775305" y="2188837"/>
            <a:chExt cx="91152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F1F867C-0157-B056-0D3F-EA7B28CA8996}"/>
                    </a:ext>
                  </a:extLst>
                </p14:cNvPr>
                <p14:cNvContentPartPr/>
                <p14:nvPr/>
              </p14:nvContentPartPr>
              <p14:xfrm>
                <a:off x="7775305" y="2188837"/>
                <a:ext cx="247320" cy="14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F1F867C-0157-B056-0D3F-EA7B28CA899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66665" y="2180197"/>
                  <a:ext cx="264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7E9CEE4-6970-C070-9D52-7B2DAA2A885D}"/>
                    </a:ext>
                  </a:extLst>
                </p14:cNvPr>
                <p14:cNvContentPartPr/>
                <p14:nvPr/>
              </p14:nvContentPartPr>
              <p14:xfrm>
                <a:off x="7832905" y="2190277"/>
                <a:ext cx="207720" cy="306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7E9CEE4-6970-C070-9D52-7B2DAA2A88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24265" y="2181277"/>
                  <a:ext cx="2253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404A5DA-661D-439D-0B64-DC90BDC1311D}"/>
                    </a:ext>
                  </a:extLst>
                </p14:cNvPr>
                <p14:cNvContentPartPr/>
                <p14:nvPr/>
              </p14:nvContentPartPr>
              <p14:xfrm>
                <a:off x="8088145" y="2227357"/>
                <a:ext cx="182520" cy="275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404A5DA-661D-439D-0B64-DC90BDC1311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79145" y="2218717"/>
                  <a:ext cx="2001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9ECF9F6-D005-E423-4964-E0F2ADB376E0}"/>
                    </a:ext>
                  </a:extLst>
                </p14:cNvPr>
                <p14:cNvContentPartPr/>
                <p14:nvPr/>
              </p14:nvContentPartPr>
              <p14:xfrm>
                <a:off x="8330785" y="2201437"/>
                <a:ext cx="114840" cy="271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9ECF9F6-D005-E423-4964-E0F2ADB376E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22145" y="2192437"/>
                  <a:ext cx="1324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B84823-F9A3-5BC0-70F0-0BECB655A1D3}"/>
                    </a:ext>
                  </a:extLst>
                </p14:cNvPr>
                <p14:cNvContentPartPr/>
                <p14:nvPr/>
              </p14:nvContentPartPr>
              <p14:xfrm>
                <a:off x="8337985" y="2340397"/>
                <a:ext cx="162720" cy="164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B84823-F9A3-5BC0-70F0-0BECB655A1D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28985" y="2331757"/>
                  <a:ext cx="180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F20374E-859C-BB44-849F-E3117AC038F9}"/>
                    </a:ext>
                  </a:extLst>
                </p14:cNvPr>
                <p14:cNvContentPartPr/>
                <p14:nvPr/>
              </p14:nvContentPartPr>
              <p14:xfrm>
                <a:off x="8525185" y="2217637"/>
                <a:ext cx="161640" cy="277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F20374E-859C-BB44-849F-E3117AC038F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16185" y="2208997"/>
                  <a:ext cx="1792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7C61B96-3E62-9897-BD00-2185B3FE5341}"/>
                    </a:ext>
                  </a:extLst>
                </p14:cNvPr>
                <p14:cNvContentPartPr/>
                <p14:nvPr/>
              </p14:nvContentPartPr>
              <p14:xfrm>
                <a:off x="8534905" y="2376037"/>
                <a:ext cx="139680" cy="28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7C61B96-3E62-9897-BD00-2185B3FE534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26265" y="2367397"/>
                  <a:ext cx="157320" cy="4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554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029D7A5-C913-4273-B8B4-A088CB811108}"/>
              </a:ext>
            </a:extLst>
          </p:cNvPr>
          <p:cNvGrpSpPr/>
          <p:nvPr/>
        </p:nvGrpSpPr>
        <p:grpSpPr>
          <a:xfrm>
            <a:off x="983545" y="217477"/>
            <a:ext cx="5478840" cy="891720"/>
            <a:chOff x="983545" y="217477"/>
            <a:chExt cx="5478840" cy="89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6922FD-FC0D-575D-B88C-616CB88459AE}"/>
                    </a:ext>
                  </a:extLst>
                </p14:cNvPr>
                <p14:cNvContentPartPr/>
                <p14:nvPr/>
              </p14:nvContentPartPr>
              <p14:xfrm>
                <a:off x="1084345" y="529597"/>
                <a:ext cx="20520" cy="304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6922FD-FC0D-575D-B88C-616CB88459A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5705" y="520597"/>
                  <a:ext cx="381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B3E68D8-38FB-2872-8EE2-581E66CBEDD8}"/>
                    </a:ext>
                  </a:extLst>
                </p14:cNvPr>
                <p14:cNvContentPartPr/>
                <p14:nvPr/>
              </p14:nvContentPartPr>
              <p14:xfrm>
                <a:off x="994705" y="490717"/>
                <a:ext cx="933480" cy="448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B3E68D8-38FB-2872-8EE2-581E66CBED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6065" y="482077"/>
                  <a:ext cx="9511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84274C-160E-2FDC-C60A-520D14AD3264}"/>
                    </a:ext>
                  </a:extLst>
                </p14:cNvPr>
                <p14:cNvContentPartPr/>
                <p14:nvPr/>
              </p14:nvContentPartPr>
              <p14:xfrm>
                <a:off x="2010625" y="555157"/>
                <a:ext cx="1024920" cy="459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84274C-160E-2FDC-C60A-520D14AD32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01625" y="546517"/>
                  <a:ext cx="10425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73F0DD-3BBA-11BF-14C9-40C9FFCF270E}"/>
                    </a:ext>
                  </a:extLst>
                </p14:cNvPr>
                <p14:cNvContentPartPr/>
                <p14:nvPr/>
              </p14:nvContentPartPr>
              <p14:xfrm>
                <a:off x="2144185" y="439597"/>
                <a:ext cx="154440" cy="110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73F0DD-3BBA-11BF-14C9-40C9FFCF27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35545" y="430957"/>
                  <a:ext cx="172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9EBFE9-084F-6B53-9D17-769122B59176}"/>
                    </a:ext>
                  </a:extLst>
                </p14:cNvPr>
                <p14:cNvContentPartPr/>
                <p14:nvPr/>
              </p14:nvContentPartPr>
              <p14:xfrm>
                <a:off x="3252985" y="473077"/>
                <a:ext cx="955440" cy="303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9EBFE9-084F-6B53-9D17-769122B591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3985" y="464077"/>
                  <a:ext cx="973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6099A8-526C-82BA-464E-CAA7CDE143B7}"/>
                    </a:ext>
                  </a:extLst>
                </p14:cNvPr>
                <p14:cNvContentPartPr/>
                <p14:nvPr/>
              </p14:nvContentPartPr>
              <p14:xfrm>
                <a:off x="4326145" y="395677"/>
                <a:ext cx="400680" cy="713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6099A8-526C-82BA-464E-CAA7CDE143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17505" y="386677"/>
                  <a:ext cx="41832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C5B95D-87A5-005D-B7BE-2EE34051981B}"/>
                    </a:ext>
                  </a:extLst>
                </p14:cNvPr>
                <p14:cNvContentPartPr/>
                <p14:nvPr/>
              </p14:nvContentPartPr>
              <p14:xfrm>
                <a:off x="4856425" y="366157"/>
                <a:ext cx="1492920" cy="593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C5B95D-87A5-005D-B7BE-2EE3405198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47425" y="357517"/>
                  <a:ext cx="15105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6939A7-15A7-3D0B-64B2-55572C71DA3C}"/>
                    </a:ext>
                  </a:extLst>
                </p14:cNvPr>
                <p14:cNvContentPartPr/>
                <p14:nvPr/>
              </p14:nvContentPartPr>
              <p14:xfrm>
                <a:off x="5900785" y="217477"/>
                <a:ext cx="118800" cy="106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6939A7-15A7-3D0B-64B2-55572C71DA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1785" y="208837"/>
                  <a:ext cx="136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F24399-24E6-5D86-4D5E-179899A74BA9}"/>
                    </a:ext>
                  </a:extLst>
                </p14:cNvPr>
                <p14:cNvContentPartPr/>
                <p14:nvPr/>
              </p14:nvContentPartPr>
              <p14:xfrm>
                <a:off x="5725465" y="445357"/>
                <a:ext cx="14364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F24399-24E6-5D86-4D5E-179899A74B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16465" y="436357"/>
                  <a:ext cx="161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1B6AD9-14C8-57AC-8CD4-FC30D7ACD94E}"/>
                    </a:ext>
                  </a:extLst>
                </p14:cNvPr>
                <p14:cNvContentPartPr/>
                <p14:nvPr/>
              </p14:nvContentPartPr>
              <p14:xfrm>
                <a:off x="996145" y="801757"/>
                <a:ext cx="5424840" cy="191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1B6AD9-14C8-57AC-8CD4-FC30D7ACD9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7505" y="793117"/>
                  <a:ext cx="5442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AD6D763-9C89-E411-C5BB-F73079EA7FC7}"/>
                    </a:ext>
                  </a:extLst>
                </p14:cNvPr>
                <p14:cNvContentPartPr/>
                <p14:nvPr/>
              </p14:nvContentPartPr>
              <p14:xfrm>
                <a:off x="983545" y="937837"/>
                <a:ext cx="5478840" cy="165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AD6D763-9C89-E411-C5BB-F73079EA7F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4905" y="929197"/>
                  <a:ext cx="549648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7EF7F9F-338A-1CEC-C38F-9BF431CAB7C1}"/>
                  </a:ext>
                </a:extLst>
              </p14:cNvPr>
              <p14:cNvContentPartPr/>
              <p14:nvPr/>
            </p14:nvContentPartPr>
            <p14:xfrm>
              <a:off x="4046425" y="2098837"/>
              <a:ext cx="1023480" cy="368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7EF7F9F-338A-1CEC-C38F-9BF431CAB7C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37425" y="2089837"/>
                <a:ext cx="104112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3F0B34D0-49A1-2721-B833-FA596B0BD9BD}"/>
              </a:ext>
            </a:extLst>
          </p:cNvPr>
          <p:cNvGrpSpPr/>
          <p:nvPr/>
        </p:nvGrpSpPr>
        <p:grpSpPr>
          <a:xfrm>
            <a:off x="717865" y="1300717"/>
            <a:ext cx="6036480" cy="3015360"/>
            <a:chOff x="717865" y="1300717"/>
            <a:chExt cx="6036480" cy="30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C172E5-4CD1-D656-3BEA-93F406B97C32}"/>
                    </a:ext>
                  </a:extLst>
                </p14:cNvPr>
                <p14:cNvContentPartPr/>
                <p14:nvPr/>
              </p14:nvContentPartPr>
              <p14:xfrm>
                <a:off x="936385" y="1643437"/>
                <a:ext cx="111600" cy="259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C172E5-4CD1-D656-3BEA-93F406B97C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7745" y="1634797"/>
                  <a:ext cx="1292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B33D7D-E36D-426C-DC52-C035527DA419}"/>
                    </a:ext>
                  </a:extLst>
                </p14:cNvPr>
                <p14:cNvContentPartPr/>
                <p14:nvPr/>
              </p14:nvContentPartPr>
              <p14:xfrm>
                <a:off x="799945" y="1528597"/>
                <a:ext cx="408600" cy="508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B33D7D-E36D-426C-DC52-C035527DA4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1305" y="1519597"/>
                  <a:ext cx="4262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07FC47-07A2-9FA7-E9FC-1B8F084042BE}"/>
                    </a:ext>
                  </a:extLst>
                </p14:cNvPr>
                <p14:cNvContentPartPr/>
                <p14:nvPr/>
              </p14:nvContentPartPr>
              <p14:xfrm>
                <a:off x="1422025" y="1604557"/>
                <a:ext cx="106920" cy="316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07FC47-07A2-9FA7-E9FC-1B8F084042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13385" y="1595557"/>
                  <a:ext cx="1245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AD5CCF3-BD1C-BF9E-49A7-C93147B0ED82}"/>
                    </a:ext>
                  </a:extLst>
                </p14:cNvPr>
                <p14:cNvContentPartPr/>
                <p14:nvPr/>
              </p14:nvContentPartPr>
              <p14:xfrm>
                <a:off x="1442905" y="1771237"/>
                <a:ext cx="137880" cy="181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AD5CCF3-BD1C-BF9E-49A7-C93147B0ED8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34265" y="1762597"/>
                  <a:ext cx="155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5C6C886-A33D-2E6C-8A49-D17B19806CE3}"/>
                    </a:ext>
                  </a:extLst>
                </p14:cNvPr>
                <p14:cNvContentPartPr/>
                <p14:nvPr/>
              </p14:nvContentPartPr>
              <p14:xfrm>
                <a:off x="1684465" y="1655677"/>
                <a:ext cx="185040" cy="290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5C6C886-A33D-2E6C-8A49-D17B19806C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75465" y="1647037"/>
                  <a:ext cx="2026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BFF4DB1-0E07-F5D8-8371-F84D7BD98A56}"/>
                    </a:ext>
                  </a:extLst>
                </p14:cNvPr>
                <p14:cNvContentPartPr/>
                <p14:nvPr/>
              </p14:nvContentPartPr>
              <p14:xfrm>
                <a:off x="1927465" y="1605277"/>
                <a:ext cx="147240" cy="32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BFF4DB1-0E07-F5D8-8371-F84D7BD98A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18825" y="1596277"/>
                  <a:ext cx="1648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965857-8979-DE00-5EDC-7F1E6F30F33E}"/>
                    </a:ext>
                  </a:extLst>
                </p14:cNvPr>
                <p14:cNvContentPartPr/>
                <p14:nvPr/>
              </p14:nvContentPartPr>
              <p14:xfrm>
                <a:off x="2304385" y="1484677"/>
                <a:ext cx="139680" cy="490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965857-8979-DE00-5EDC-7F1E6F30F3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95385" y="1475677"/>
                  <a:ext cx="1573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260CA0-9471-AD1C-CD63-5F96141133D6}"/>
                    </a:ext>
                  </a:extLst>
                </p14:cNvPr>
                <p14:cNvContentPartPr/>
                <p14:nvPr/>
              </p14:nvContentPartPr>
              <p14:xfrm>
                <a:off x="2532265" y="1592677"/>
                <a:ext cx="114840" cy="320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260CA0-9471-AD1C-CD63-5F96141133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23265" y="1584037"/>
                  <a:ext cx="1324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EB0CAC-3A11-EE7E-246E-402CF22BFE76}"/>
                    </a:ext>
                  </a:extLst>
                </p14:cNvPr>
                <p14:cNvContentPartPr/>
                <p14:nvPr/>
              </p14:nvContentPartPr>
              <p14:xfrm>
                <a:off x="2545225" y="1561717"/>
                <a:ext cx="1508400" cy="347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EB0CAC-3A11-EE7E-246E-402CF22BFE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36585" y="1553077"/>
                  <a:ext cx="15260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761C6EE-C325-EC89-A15E-0C398393634A}"/>
                    </a:ext>
                  </a:extLst>
                </p14:cNvPr>
                <p14:cNvContentPartPr/>
                <p14:nvPr/>
              </p14:nvContentPartPr>
              <p14:xfrm>
                <a:off x="3780385" y="1436797"/>
                <a:ext cx="126360" cy="84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761C6EE-C325-EC89-A15E-0C39839363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71745" y="1428157"/>
                  <a:ext cx="144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942AD48-F2AB-F167-7819-9EFA09B0A150}"/>
                    </a:ext>
                  </a:extLst>
                </p14:cNvPr>
                <p14:cNvContentPartPr/>
                <p14:nvPr/>
              </p14:nvContentPartPr>
              <p14:xfrm>
                <a:off x="3082705" y="1625437"/>
                <a:ext cx="215280" cy="14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942AD48-F2AB-F167-7819-9EFA09B0A15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74065" y="1616437"/>
                  <a:ext cx="232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B242FE-1B8B-D3A2-AD65-0D54E090AA66}"/>
                    </a:ext>
                  </a:extLst>
                </p14:cNvPr>
                <p14:cNvContentPartPr/>
                <p14:nvPr/>
              </p14:nvContentPartPr>
              <p14:xfrm>
                <a:off x="4251625" y="1485757"/>
                <a:ext cx="759240" cy="294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B242FE-1B8B-D3A2-AD65-0D54E090AA6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2985" y="1476757"/>
                  <a:ext cx="7768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0DB5344-2E96-4642-B02F-2BD4EA5CB856}"/>
                    </a:ext>
                  </a:extLst>
                </p14:cNvPr>
                <p14:cNvContentPartPr/>
                <p14:nvPr/>
              </p14:nvContentPartPr>
              <p14:xfrm>
                <a:off x="5166745" y="1394317"/>
                <a:ext cx="866520" cy="340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0DB5344-2E96-4642-B02F-2BD4EA5CB8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57745" y="1385677"/>
                  <a:ext cx="8841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116DCA-79F5-1490-6CC1-9328DFA8EC5D}"/>
                    </a:ext>
                  </a:extLst>
                </p14:cNvPr>
                <p14:cNvContentPartPr/>
                <p14:nvPr/>
              </p14:nvContentPartPr>
              <p14:xfrm>
                <a:off x="6032905" y="1300717"/>
                <a:ext cx="157320" cy="507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116DCA-79F5-1490-6CC1-9328DFA8EC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24265" y="1291717"/>
                  <a:ext cx="1749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9EA730A-C87A-FDAD-9021-105F5D9327C8}"/>
                    </a:ext>
                  </a:extLst>
                </p14:cNvPr>
                <p14:cNvContentPartPr/>
                <p14:nvPr/>
              </p14:nvContentPartPr>
              <p14:xfrm>
                <a:off x="907945" y="2325277"/>
                <a:ext cx="182880" cy="191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9EA730A-C87A-FDAD-9021-105F5D9327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9305" y="2316277"/>
                  <a:ext cx="200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B012F18-52F7-E9C3-5B96-BCC7AFFB6626}"/>
                    </a:ext>
                  </a:extLst>
                </p14:cNvPr>
                <p14:cNvContentPartPr/>
                <p14:nvPr/>
              </p14:nvContentPartPr>
              <p14:xfrm>
                <a:off x="786985" y="2139877"/>
                <a:ext cx="428040" cy="510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B012F18-52F7-E9C3-5B96-BCC7AFFB66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985" y="2131237"/>
                  <a:ext cx="4456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5C90A9-403D-76F5-A03C-F7A882F646A8}"/>
                    </a:ext>
                  </a:extLst>
                </p14:cNvPr>
                <p14:cNvContentPartPr/>
                <p14:nvPr/>
              </p14:nvContentPartPr>
              <p14:xfrm>
                <a:off x="1430665" y="2271997"/>
                <a:ext cx="182880" cy="259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5C90A9-403D-76F5-A03C-F7A882F646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22025" y="2263357"/>
                  <a:ext cx="2005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189E575-E5BA-E5B0-1388-25C27F8AF387}"/>
                    </a:ext>
                  </a:extLst>
                </p14:cNvPr>
                <p14:cNvContentPartPr/>
                <p14:nvPr/>
              </p14:nvContentPartPr>
              <p14:xfrm>
                <a:off x="1769065" y="2246797"/>
                <a:ext cx="159840" cy="275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189E575-E5BA-E5B0-1388-25C27F8AF3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60425" y="2238157"/>
                  <a:ext cx="1774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83DADB-E487-EDEE-4352-60D8538612C9}"/>
                    </a:ext>
                  </a:extLst>
                </p14:cNvPr>
                <p14:cNvContentPartPr/>
                <p14:nvPr/>
              </p14:nvContentPartPr>
              <p14:xfrm>
                <a:off x="1956985" y="2255797"/>
                <a:ext cx="166680" cy="244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83DADB-E487-EDEE-4352-60D8538612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7985" y="2247157"/>
                  <a:ext cx="184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F4CB7D-5FE4-6BBB-1287-4AE49FFAB0AE}"/>
                    </a:ext>
                  </a:extLst>
                </p14:cNvPr>
                <p14:cNvContentPartPr/>
                <p14:nvPr/>
              </p14:nvContentPartPr>
              <p14:xfrm>
                <a:off x="2258305" y="2041957"/>
                <a:ext cx="215280" cy="541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F4CB7D-5FE4-6BBB-1287-4AE49FFAB0A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49665" y="2032957"/>
                  <a:ext cx="23292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BA71967-2160-DC1C-2D19-6F7683B033A4}"/>
                    </a:ext>
                  </a:extLst>
                </p14:cNvPr>
                <p14:cNvContentPartPr/>
                <p14:nvPr/>
              </p14:nvContentPartPr>
              <p14:xfrm>
                <a:off x="2584825" y="2188477"/>
                <a:ext cx="1236960" cy="511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BA71967-2160-DC1C-2D19-6F7683B033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75825" y="2179477"/>
                  <a:ext cx="12546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935D398-6D6A-083F-5058-EBC781A8FC24}"/>
                    </a:ext>
                  </a:extLst>
                </p14:cNvPr>
                <p14:cNvContentPartPr/>
                <p14:nvPr/>
              </p14:nvContentPartPr>
              <p14:xfrm>
                <a:off x="2912785" y="2090557"/>
                <a:ext cx="156600" cy="86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935D398-6D6A-083F-5058-EBC781A8FC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03785" y="2081917"/>
                  <a:ext cx="174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11A18A-13F3-1A17-4F91-5804045289A5}"/>
                    </a:ext>
                  </a:extLst>
                </p14:cNvPr>
                <p14:cNvContentPartPr/>
                <p14:nvPr/>
              </p14:nvContentPartPr>
              <p14:xfrm>
                <a:off x="5121025" y="2100997"/>
                <a:ext cx="1524240" cy="648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11A18A-13F3-1A17-4F91-5804045289A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12385" y="2092357"/>
                  <a:ext cx="154188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C37D13-A66E-002D-3D8C-69C7B688600E}"/>
                    </a:ext>
                  </a:extLst>
                </p14:cNvPr>
                <p14:cNvContentPartPr/>
                <p14:nvPr/>
              </p14:nvContentPartPr>
              <p14:xfrm>
                <a:off x="5847865" y="1881397"/>
                <a:ext cx="119880" cy="128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C37D13-A66E-002D-3D8C-69C7B68860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38865" y="1872757"/>
                  <a:ext cx="137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62635B-D628-5E43-FF25-7C3868142BCE}"/>
                    </a:ext>
                  </a:extLst>
                </p14:cNvPr>
                <p14:cNvContentPartPr/>
                <p14:nvPr/>
              </p14:nvContentPartPr>
              <p14:xfrm>
                <a:off x="5500105" y="1909477"/>
                <a:ext cx="148320" cy="136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62635B-D628-5E43-FF25-7C3868142B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91105" y="1900837"/>
                  <a:ext cx="165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7039544-728A-2996-05DE-013BBC788F7E}"/>
                    </a:ext>
                  </a:extLst>
                </p14:cNvPr>
                <p14:cNvContentPartPr/>
                <p14:nvPr/>
              </p14:nvContentPartPr>
              <p14:xfrm>
                <a:off x="6573625" y="1838557"/>
                <a:ext cx="180720" cy="573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7039544-728A-2996-05DE-013BBC788F7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64625" y="1829557"/>
                  <a:ext cx="19836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D642664-C256-E24E-0CC4-84783EE78781}"/>
                    </a:ext>
                  </a:extLst>
                </p14:cNvPr>
                <p14:cNvContentPartPr/>
                <p14:nvPr/>
              </p14:nvContentPartPr>
              <p14:xfrm>
                <a:off x="906505" y="2859877"/>
                <a:ext cx="170640" cy="276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D642664-C256-E24E-0CC4-84783EE787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7505" y="2851237"/>
                  <a:ext cx="188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CF89921-8482-1340-FF68-1123542802D0}"/>
                    </a:ext>
                  </a:extLst>
                </p14:cNvPr>
                <p14:cNvContentPartPr/>
                <p14:nvPr/>
              </p14:nvContentPartPr>
              <p14:xfrm>
                <a:off x="717865" y="2725237"/>
                <a:ext cx="478440" cy="516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CF89921-8482-1340-FF68-1123542802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9225" y="2716597"/>
                  <a:ext cx="49608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C02F7B2-1305-5B3D-7289-A1CCCD592857}"/>
                    </a:ext>
                  </a:extLst>
                </p14:cNvPr>
                <p14:cNvContentPartPr/>
                <p14:nvPr/>
              </p14:nvContentPartPr>
              <p14:xfrm>
                <a:off x="1409785" y="2928637"/>
                <a:ext cx="192960" cy="243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C02F7B2-1305-5B3D-7289-A1CCCD5928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01145" y="2919997"/>
                  <a:ext cx="210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84B1D6-5F39-6A98-9006-625FE10593AE}"/>
                    </a:ext>
                  </a:extLst>
                </p14:cNvPr>
                <p14:cNvContentPartPr/>
                <p14:nvPr/>
              </p14:nvContentPartPr>
              <p14:xfrm>
                <a:off x="1671865" y="2865997"/>
                <a:ext cx="78840" cy="285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84B1D6-5F39-6A98-9006-625FE10593A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63225" y="2857357"/>
                  <a:ext cx="964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DB0C337-4346-1C76-4259-95B9B90A1FB8}"/>
                    </a:ext>
                  </a:extLst>
                </p14:cNvPr>
                <p14:cNvContentPartPr/>
                <p14:nvPr/>
              </p14:nvContentPartPr>
              <p14:xfrm>
                <a:off x="1657105" y="3064357"/>
                <a:ext cx="150840" cy="31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DB0C337-4346-1C76-4259-95B9B90A1FB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48105" y="3055357"/>
                  <a:ext cx="168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9BA28D-70A7-349D-FCB7-79D4D4994F7B}"/>
                    </a:ext>
                  </a:extLst>
                </p14:cNvPr>
                <p14:cNvContentPartPr/>
                <p14:nvPr/>
              </p14:nvContentPartPr>
              <p14:xfrm>
                <a:off x="1876705" y="2812357"/>
                <a:ext cx="225000" cy="322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9BA28D-70A7-349D-FCB7-79D4D4994F7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68065" y="2803717"/>
                  <a:ext cx="2426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FEC7DE5-D410-32E7-D684-C2B9658FFD16}"/>
                    </a:ext>
                  </a:extLst>
                </p14:cNvPr>
                <p14:cNvContentPartPr/>
                <p14:nvPr/>
              </p14:nvContentPartPr>
              <p14:xfrm>
                <a:off x="2372785" y="2697877"/>
                <a:ext cx="135720" cy="485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FEC7DE5-D410-32E7-D684-C2B9658FFD1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64145" y="2688877"/>
                  <a:ext cx="1533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BC6229E-E966-1D68-42F0-792E8036E804}"/>
                    </a:ext>
                  </a:extLst>
                </p14:cNvPr>
                <p14:cNvContentPartPr/>
                <p14:nvPr/>
              </p14:nvContentPartPr>
              <p14:xfrm>
                <a:off x="2592025" y="2834677"/>
                <a:ext cx="1105560" cy="466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BC6229E-E966-1D68-42F0-792E8036E80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83025" y="2825677"/>
                  <a:ext cx="11232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0D6FE4-23E1-F8AA-4496-F089AEF98244}"/>
                    </a:ext>
                  </a:extLst>
                </p14:cNvPr>
                <p14:cNvContentPartPr/>
                <p14:nvPr/>
              </p14:nvContentPartPr>
              <p14:xfrm>
                <a:off x="2904145" y="2748277"/>
                <a:ext cx="120240" cy="109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0D6FE4-23E1-F8AA-4496-F089AEF9824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95145" y="2739637"/>
                  <a:ext cx="1378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7C94F22-A1EA-7A6F-CC2D-4A04AB1DE22D}"/>
                    </a:ext>
                  </a:extLst>
                </p14:cNvPr>
                <p14:cNvContentPartPr/>
                <p14:nvPr/>
              </p14:nvContentPartPr>
              <p14:xfrm>
                <a:off x="3919345" y="2797237"/>
                <a:ext cx="105840" cy="315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7C94F22-A1EA-7A6F-CC2D-4A04AB1DE22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10345" y="2788597"/>
                  <a:ext cx="123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5C0B316-0F66-0F9F-5796-05C506E32673}"/>
                    </a:ext>
                  </a:extLst>
                </p14:cNvPr>
                <p14:cNvContentPartPr/>
                <p14:nvPr/>
              </p14:nvContentPartPr>
              <p14:xfrm>
                <a:off x="3886225" y="2694637"/>
                <a:ext cx="1460880" cy="391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5C0B316-0F66-0F9F-5796-05C506E3267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7585" y="2685997"/>
                  <a:ext cx="14785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C442F7D-0756-1C2F-8441-B9E9EFDCBB01}"/>
                    </a:ext>
                  </a:extLst>
                </p14:cNvPr>
                <p14:cNvContentPartPr/>
                <p14:nvPr/>
              </p14:nvContentPartPr>
              <p14:xfrm>
                <a:off x="5457625" y="2720197"/>
                <a:ext cx="774000" cy="300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C442F7D-0756-1C2F-8441-B9E9EFDCBB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48625" y="2711197"/>
                  <a:ext cx="791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83CE94B-4FD6-7831-DFE3-97BDB93E1E2B}"/>
                    </a:ext>
                  </a:extLst>
                </p14:cNvPr>
                <p14:cNvContentPartPr/>
                <p14:nvPr/>
              </p14:nvContentPartPr>
              <p14:xfrm>
                <a:off x="6455185" y="2653957"/>
                <a:ext cx="196560" cy="446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83CE94B-4FD6-7831-DFE3-97BDB93E1E2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46185" y="2644957"/>
                  <a:ext cx="2142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CFA2764-0B60-62F0-A4C0-B850EF70724B}"/>
                    </a:ext>
                  </a:extLst>
                </p14:cNvPr>
                <p14:cNvContentPartPr/>
                <p14:nvPr/>
              </p14:nvContentPartPr>
              <p14:xfrm>
                <a:off x="986065" y="3384397"/>
                <a:ext cx="159480" cy="194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CFA2764-0B60-62F0-A4C0-B850EF70724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7065" y="3375397"/>
                  <a:ext cx="177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EC39F92-CCF8-F719-19AF-FCE2FFF9F451}"/>
                    </a:ext>
                  </a:extLst>
                </p14:cNvPr>
                <p14:cNvContentPartPr/>
                <p14:nvPr/>
              </p14:nvContentPartPr>
              <p14:xfrm>
                <a:off x="1057705" y="3379717"/>
                <a:ext cx="18360" cy="269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EC39F92-CCF8-F719-19AF-FCE2FFF9F45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8705" y="3371077"/>
                  <a:ext cx="36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38450C0-A3F1-E1C4-E8A9-60867C1CE824}"/>
                    </a:ext>
                  </a:extLst>
                </p14:cNvPr>
                <p14:cNvContentPartPr/>
                <p14:nvPr/>
              </p14:nvContentPartPr>
              <p14:xfrm>
                <a:off x="861865" y="3241837"/>
                <a:ext cx="395280" cy="495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38450C0-A3F1-E1C4-E8A9-60867C1CE8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3225" y="3233197"/>
                  <a:ext cx="4129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78B1A0-4BC9-CFE3-7774-259A901B8D94}"/>
                    </a:ext>
                  </a:extLst>
                </p14:cNvPr>
                <p14:cNvContentPartPr/>
                <p14:nvPr/>
              </p14:nvContentPartPr>
              <p14:xfrm>
                <a:off x="1527145" y="3396997"/>
                <a:ext cx="171360" cy="269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78B1A0-4BC9-CFE3-7774-259A901B8D9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18145" y="3388357"/>
                  <a:ext cx="189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ED55495-D97B-5FB0-A57E-941873C453F3}"/>
                    </a:ext>
                  </a:extLst>
                </p14:cNvPr>
                <p14:cNvContentPartPr/>
                <p14:nvPr/>
              </p14:nvContentPartPr>
              <p14:xfrm>
                <a:off x="1800385" y="3373957"/>
                <a:ext cx="113040" cy="312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ED55495-D97B-5FB0-A57E-941873C453F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91745" y="3364957"/>
                  <a:ext cx="1306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E944242-0759-C1C6-6AD2-E739D90754FC}"/>
                    </a:ext>
                  </a:extLst>
                </p14:cNvPr>
                <p14:cNvContentPartPr/>
                <p14:nvPr/>
              </p14:nvContentPartPr>
              <p14:xfrm>
                <a:off x="1798585" y="3539197"/>
                <a:ext cx="155520" cy="10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E944242-0759-C1C6-6AD2-E739D90754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89585" y="3530557"/>
                  <a:ext cx="173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026C84F-9A59-C33D-074A-ACFBF5426EC4}"/>
                    </a:ext>
                  </a:extLst>
                </p14:cNvPr>
                <p14:cNvContentPartPr/>
                <p14:nvPr/>
              </p14:nvContentPartPr>
              <p14:xfrm>
                <a:off x="2011345" y="3340477"/>
                <a:ext cx="224640" cy="307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026C84F-9A59-C33D-074A-ACFBF5426EC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02705" y="3331477"/>
                  <a:ext cx="2422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4859FF6-778F-CBD3-6E7E-C27D84D7A110}"/>
                    </a:ext>
                  </a:extLst>
                </p14:cNvPr>
                <p14:cNvContentPartPr/>
                <p14:nvPr/>
              </p14:nvContentPartPr>
              <p14:xfrm>
                <a:off x="2602465" y="3308797"/>
                <a:ext cx="132120" cy="475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4859FF6-778F-CBD3-6E7E-C27D84D7A11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93465" y="3299797"/>
                  <a:ext cx="1497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4C7D799-FF9A-C0E0-C78B-ACEC7BCDEA55}"/>
                    </a:ext>
                  </a:extLst>
                </p14:cNvPr>
                <p14:cNvContentPartPr/>
                <p14:nvPr/>
              </p14:nvContentPartPr>
              <p14:xfrm>
                <a:off x="2802985" y="3345517"/>
                <a:ext cx="1010520" cy="487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4C7D799-FF9A-C0E0-C78B-ACEC7BCDEA5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94345" y="3336877"/>
                  <a:ext cx="102816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190CE35-DCB3-5C69-87C2-1769E6966BBF}"/>
                    </a:ext>
                  </a:extLst>
                </p14:cNvPr>
                <p14:cNvContentPartPr/>
                <p14:nvPr/>
              </p14:nvContentPartPr>
              <p14:xfrm>
                <a:off x="3224185" y="3429037"/>
                <a:ext cx="726120" cy="81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190CE35-DCB3-5C69-87C2-1769E6966BB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15545" y="3420037"/>
                  <a:ext cx="743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0032281-E48A-52D6-03C0-0138951AABD9}"/>
                    </a:ext>
                  </a:extLst>
                </p14:cNvPr>
                <p14:cNvContentPartPr/>
                <p14:nvPr/>
              </p14:nvContentPartPr>
              <p14:xfrm>
                <a:off x="4135345" y="3278557"/>
                <a:ext cx="118800" cy="359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0032281-E48A-52D6-03C0-0138951AABD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26345" y="3269557"/>
                  <a:ext cx="1364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094B091-BDCE-E221-4442-49EEB6F4B25E}"/>
                    </a:ext>
                  </a:extLst>
                </p14:cNvPr>
                <p14:cNvContentPartPr/>
                <p14:nvPr/>
              </p14:nvContentPartPr>
              <p14:xfrm>
                <a:off x="4124185" y="3252997"/>
                <a:ext cx="1410480" cy="325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094B091-BDCE-E221-4442-49EEB6F4B2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15185" y="3243997"/>
                  <a:ext cx="1428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9257D5-03C3-D24E-0363-1BD1C5F07D75}"/>
                    </a:ext>
                  </a:extLst>
                </p14:cNvPr>
                <p14:cNvContentPartPr/>
                <p14:nvPr/>
              </p14:nvContentPartPr>
              <p14:xfrm>
                <a:off x="5604865" y="3200437"/>
                <a:ext cx="732240" cy="318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9257D5-03C3-D24E-0363-1BD1C5F07D7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95865" y="3191437"/>
                  <a:ext cx="7498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8EB8F88-2EB5-6372-8A1B-B0E2F913F882}"/>
                    </a:ext>
                  </a:extLst>
                </p14:cNvPr>
                <p14:cNvContentPartPr/>
                <p14:nvPr/>
              </p14:nvContentPartPr>
              <p14:xfrm>
                <a:off x="6431065" y="3214117"/>
                <a:ext cx="136800" cy="352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8EB8F88-2EB5-6372-8A1B-B0E2F913F88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22425" y="3205117"/>
                  <a:ext cx="1544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F6A7049-55CC-406C-4460-9785787AC954}"/>
                    </a:ext>
                  </a:extLst>
                </p14:cNvPr>
                <p14:cNvContentPartPr/>
                <p14:nvPr/>
              </p14:nvContentPartPr>
              <p14:xfrm>
                <a:off x="1003345" y="3978037"/>
                <a:ext cx="130320" cy="252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F6A7049-55CC-406C-4460-9785787AC9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4705" y="3969397"/>
                  <a:ext cx="147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96322D3-0C75-A656-0B15-799A05F80F13}"/>
                    </a:ext>
                  </a:extLst>
                </p14:cNvPr>
                <p14:cNvContentPartPr/>
                <p14:nvPr/>
              </p14:nvContentPartPr>
              <p14:xfrm>
                <a:off x="816145" y="3855997"/>
                <a:ext cx="409680" cy="460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96322D3-0C75-A656-0B15-799A05F80F1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7145" y="3847357"/>
                  <a:ext cx="42732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1FF8661-6FE4-D9E3-930D-FEBD3751AB2D}"/>
                    </a:ext>
                  </a:extLst>
                </p14:cNvPr>
                <p14:cNvContentPartPr/>
                <p14:nvPr/>
              </p14:nvContentPartPr>
              <p14:xfrm>
                <a:off x="1539385" y="3908557"/>
                <a:ext cx="1353600" cy="341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1FF8661-6FE4-D9E3-930D-FEBD3751AB2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30385" y="3899917"/>
                  <a:ext cx="13712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D979F95-583D-64BF-798B-5556C2A58BFC}"/>
                    </a:ext>
                  </a:extLst>
                </p14:cNvPr>
                <p14:cNvContentPartPr/>
                <p14:nvPr/>
              </p14:nvContentPartPr>
              <p14:xfrm>
                <a:off x="2415625" y="3988117"/>
                <a:ext cx="257400" cy="3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D979F95-583D-64BF-798B-5556C2A58BF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06985" y="3979477"/>
                  <a:ext cx="275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80EF976-E83B-AEED-F3C8-2FE0447D3943}"/>
                    </a:ext>
                  </a:extLst>
                </p14:cNvPr>
                <p14:cNvContentPartPr/>
                <p14:nvPr/>
              </p14:nvContentPartPr>
              <p14:xfrm>
                <a:off x="3153265" y="3867877"/>
                <a:ext cx="886320" cy="330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80EF976-E83B-AEED-F3C8-2FE0447D39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44265" y="3858877"/>
                  <a:ext cx="903960" cy="34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842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540A540-F92B-FA6E-82AF-A4D28BF7AF5B}"/>
              </a:ext>
            </a:extLst>
          </p:cNvPr>
          <p:cNvGrpSpPr/>
          <p:nvPr/>
        </p:nvGrpSpPr>
        <p:grpSpPr>
          <a:xfrm>
            <a:off x="1185505" y="434557"/>
            <a:ext cx="997920" cy="594360"/>
            <a:chOff x="1185505" y="434557"/>
            <a:chExt cx="997920" cy="5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104B4F-B553-6550-4AE4-FC3870ACFD58}"/>
                    </a:ext>
                  </a:extLst>
                </p14:cNvPr>
                <p14:cNvContentPartPr/>
                <p14:nvPr/>
              </p14:nvContentPartPr>
              <p14:xfrm>
                <a:off x="1273705" y="449317"/>
                <a:ext cx="193680" cy="313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104B4F-B553-6550-4AE4-FC3870ACFD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4705" y="440317"/>
                  <a:ext cx="2113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AEF9134-9BBF-B9A1-8D26-0BED8F0AE55D}"/>
                    </a:ext>
                  </a:extLst>
                </p14:cNvPr>
                <p14:cNvContentPartPr/>
                <p14:nvPr/>
              </p14:nvContentPartPr>
              <p14:xfrm>
                <a:off x="1520665" y="468757"/>
                <a:ext cx="131760" cy="266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AEF9134-9BBF-B9A1-8D26-0BED8F0AE5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12025" y="459757"/>
                  <a:ext cx="1494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96E3EBE-C1D7-AAEA-5AB6-C7B628172BC1}"/>
                    </a:ext>
                  </a:extLst>
                </p14:cNvPr>
                <p14:cNvContentPartPr/>
                <p14:nvPr/>
              </p14:nvContentPartPr>
              <p14:xfrm>
                <a:off x="1776625" y="434557"/>
                <a:ext cx="176760" cy="311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96E3EBE-C1D7-AAEA-5AB6-C7B628172B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67625" y="425917"/>
                  <a:ext cx="1944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9DD9CE-1499-10CB-39EE-CCC515957378}"/>
                    </a:ext>
                  </a:extLst>
                </p14:cNvPr>
                <p14:cNvContentPartPr/>
                <p14:nvPr/>
              </p14:nvContentPartPr>
              <p14:xfrm>
                <a:off x="1810465" y="609157"/>
                <a:ext cx="139680" cy="20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9DD9CE-1499-10CB-39EE-CCC5159573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01465" y="600517"/>
                  <a:ext cx="157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E740DEA-EDDA-34DD-2E51-C01BC84E73CC}"/>
                    </a:ext>
                  </a:extLst>
                </p14:cNvPr>
                <p14:cNvContentPartPr/>
                <p14:nvPr/>
              </p14:nvContentPartPr>
              <p14:xfrm>
                <a:off x="1185505" y="835957"/>
                <a:ext cx="853200" cy="87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E740DEA-EDDA-34DD-2E51-C01BC84E73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6865" y="826957"/>
                  <a:ext cx="870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47A211-F2B3-BF95-1DFF-0C0215310C0C}"/>
                    </a:ext>
                  </a:extLst>
                </p14:cNvPr>
                <p14:cNvContentPartPr/>
                <p14:nvPr/>
              </p14:nvContentPartPr>
              <p14:xfrm>
                <a:off x="1230865" y="991477"/>
                <a:ext cx="952560" cy="37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47A211-F2B3-BF95-1DFF-0C0215310C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2225" y="982477"/>
                  <a:ext cx="97020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B0723F-E3DE-1FA1-A029-8796F57ADAA4}"/>
              </a:ext>
            </a:extLst>
          </p:cNvPr>
          <p:cNvGrpSpPr/>
          <p:nvPr/>
        </p:nvGrpSpPr>
        <p:grpSpPr>
          <a:xfrm>
            <a:off x="450025" y="1362277"/>
            <a:ext cx="392400" cy="441360"/>
            <a:chOff x="450025" y="1362277"/>
            <a:chExt cx="39240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505F55-6E55-A9E3-DC90-14C4E8F477D9}"/>
                    </a:ext>
                  </a:extLst>
                </p14:cNvPr>
                <p14:cNvContentPartPr/>
                <p14:nvPr/>
              </p14:nvContentPartPr>
              <p14:xfrm>
                <a:off x="606625" y="1464157"/>
                <a:ext cx="141840" cy="223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505F55-6E55-A9E3-DC90-14C4E8F477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7985" y="1455157"/>
                  <a:ext cx="159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6B6ADC-E50C-6895-7E58-AE727E95D304}"/>
                    </a:ext>
                  </a:extLst>
                </p14:cNvPr>
                <p14:cNvContentPartPr/>
                <p14:nvPr/>
              </p14:nvContentPartPr>
              <p14:xfrm>
                <a:off x="450025" y="1362277"/>
                <a:ext cx="392400" cy="441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6B6ADC-E50C-6895-7E58-AE727E95D3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1385" y="1353277"/>
                  <a:ext cx="410040" cy="45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CF7EC4-158B-CEA4-399F-E66372E2AFFC}"/>
              </a:ext>
            </a:extLst>
          </p:cNvPr>
          <p:cNvGrpSpPr/>
          <p:nvPr/>
        </p:nvGrpSpPr>
        <p:grpSpPr>
          <a:xfrm>
            <a:off x="1225825" y="1184437"/>
            <a:ext cx="3190320" cy="551520"/>
            <a:chOff x="1225825" y="1184437"/>
            <a:chExt cx="3190320" cy="55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96F565-566D-50F8-9D4C-0E3A9A79DFEF}"/>
                    </a:ext>
                  </a:extLst>
                </p14:cNvPr>
                <p14:cNvContentPartPr/>
                <p14:nvPr/>
              </p14:nvContentPartPr>
              <p14:xfrm>
                <a:off x="1225825" y="1412677"/>
                <a:ext cx="152640" cy="323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96F565-566D-50F8-9D4C-0E3A9A79DF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16825" y="1403677"/>
                  <a:ext cx="1702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7B62FB-A136-4E7A-7B91-E94B4223FD4D}"/>
                    </a:ext>
                  </a:extLst>
                </p14:cNvPr>
                <p14:cNvContentPartPr/>
                <p14:nvPr/>
              </p14:nvContentPartPr>
              <p14:xfrm>
                <a:off x="1635145" y="1369477"/>
                <a:ext cx="259200" cy="348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7B62FB-A136-4E7A-7B91-E94B4223F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26505" y="1360477"/>
                  <a:ext cx="2768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4E2E037-1B15-D08A-F3B7-2328C649B0D5}"/>
                    </a:ext>
                  </a:extLst>
                </p14:cNvPr>
                <p14:cNvContentPartPr/>
                <p14:nvPr/>
              </p14:nvContentPartPr>
              <p14:xfrm>
                <a:off x="2085145" y="1442557"/>
                <a:ext cx="254160" cy="266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4E2E037-1B15-D08A-F3B7-2328C649B0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76505" y="1433557"/>
                  <a:ext cx="2718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167B669-D39E-74C5-BF41-57E3850BDF35}"/>
                    </a:ext>
                  </a:extLst>
                </p14:cNvPr>
                <p14:cNvContentPartPr/>
                <p14:nvPr/>
              </p14:nvContentPartPr>
              <p14:xfrm>
                <a:off x="2632705" y="1373797"/>
                <a:ext cx="334080" cy="184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167B669-D39E-74C5-BF41-57E3850BDF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24065" y="1364797"/>
                  <a:ext cx="351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719131-F92E-E45B-9644-50BD3DB21D43}"/>
                    </a:ext>
                  </a:extLst>
                </p14:cNvPr>
                <p14:cNvContentPartPr/>
                <p14:nvPr/>
              </p14:nvContentPartPr>
              <p14:xfrm>
                <a:off x="3180265" y="1316917"/>
                <a:ext cx="227520" cy="248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719131-F92E-E45B-9644-50BD3DB21D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71625" y="1307917"/>
                  <a:ext cx="2451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79612B1-2822-C599-447F-3B5F1EC34816}"/>
                    </a:ext>
                  </a:extLst>
                </p14:cNvPr>
                <p14:cNvContentPartPr/>
                <p14:nvPr/>
              </p14:nvContentPartPr>
              <p14:xfrm>
                <a:off x="3543865" y="1278757"/>
                <a:ext cx="872280" cy="378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79612B1-2822-C599-447F-3B5F1EC348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35225" y="1270117"/>
                  <a:ext cx="8899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32D4BF-DC4A-DFCF-CAD2-046DBE9C17BE}"/>
                    </a:ext>
                  </a:extLst>
                </p14:cNvPr>
                <p14:cNvContentPartPr/>
                <p14:nvPr/>
              </p14:nvContentPartPr>
              <p14:xfrm>
                <a:off x="3920785" y="1184437"/>
                <a:ext cx="120960" cy="96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32D4BF-DC4A-DFCF-CAD2-046DBE9C17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12145" y="1175437"/>
                  <a:ext cx="13860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F28F390-B124-E5E1-19D3-298F98F9E90B}"/>
                  </a:ext>
                </a:extLst>
              </p14:cNvPr>
              <p14:cNvContentPartPr/>
              <p14:nvPr/>
            </p14:nvContentPartPr>
            <p14:xfrm>
              <a:off x="4561945" y="1136917"/>
              <a:ext cx="1520280" cy="332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F28F390-B124-E5E1-19D3-298F98F9E9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52945" y="1128277"/>
                <a:ext cx="1537920" cy="3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29BBEB7C-958D-64DD-C4A7-1AFD2D8A0C34}"/>
              </a:ext>
            </a:extLst>
          </p:cNvPr>
          <p:cNvGrpSpPr/>
          <p:nvPr/>
        </p:nvGrpSpPr>
        <p:grpSpPr>
          <a:xfrm>
            <a:off x="419785" y="2013877"/>
            <a:ext cx="425160" cy="427680"/>
            <a:chOff x="419785" y="2013877"/>
            <a:chExt cx="42516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577A92-02F0-8C6A-C72A-0BAE4299CB8D}"/>
                    </a:ext>
                  </a:extLst>
                </p14:cNvPr>
                <p14:cNvContentPartPr/>
                <p14:nvPr/>
              </p14:nvContentPartPr>
              <p14:xfrm>
                <a:off x="552625" y="2122597"/>
                <a:ext cx="172800" cy="194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577A92-02F0-8C6A-C72A-0BAE4299CB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3985" y="2113597"/>
                  <a:ext cx="190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9AE0D5-FC0D-63D0-70CD-EE3E96A4C38A}"/>
                    </a:ext>
                  </a:extLst>
                </p14:cNvPr>
                <p14:cNvContentPartPr/>
                <p14:nvPr/>
              </p14:nvContentPartPr>
              <p14:xfrm>
                <a:off x="419785" y="2013877"/>
                <a:ext cx="425160" cy="427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9AE0D5-FC0D-63D0-70CD-EE3E96A4C3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1145" y="2005237"/>
                  <a:ext cx="442800" cy="44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1E5EF8-EEF1-F658-1A23-C4FB2827ADA9}"/>
              </a:ext>
            </a:extLst>
          </p:cNvPr>
          <p:cNvGrpSpPr/>
          <p:nvPr/>
        </p:nvGrpSpPr>
        <p:grpSpPr>
          <a:xfrm>
            <a:off x="1334185" y="2046637"/>
            <a:ext cx="1407960" cy="368640"/>
            <a:chOff x="1334185" y="2046637"/>
            <a:chExt cx="140796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477103-BA3C-B310-4D2B-DE26D387FE21}"/>
                    </a:ext>
                  </a:extLst>
                </p14:cNvPr>
                <p14:cNvContentPartPr/>
                <p14:nvPr/>
              </p14:nvContentPartPr>
              <p14:xfrm>
                <a:off x="1334185" y="2086597"/>
                <a:ext cx="229680" cy="243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477103-BA3C-B310-4D2B-DE26D387FE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25545" y="2077957"/>
                  <a:ext cx="2473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A681D29-E6EF-DAB1-6A92-AD5A435C2FF5}"/>
                    </a:ext>
                  </a:extLst>
                </p14:cNvPr>
                <p14:cNvContentPartPr/>
                <p14:nvPr/>
              </p14:nvContentPartPr>
              <p14:xfrm>
                <a:off x="1753585" y="2152117"/>
                <a:ext cx="155520" cy="8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A681D29-E6EF-DAB1-6A92-AD5A435C2F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44945" y="2143477"/>
                  <a:ext cx="173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9629AFC-9B36-FA2F-FA1F-B135CDFC6C6F}"/>
                    </a:ext>
                  </a:extLst>
                </p14:cNvPr>
                <p14:cNvContentPartPr/>
                <p14:nvPr/>
              </p14:nvContentPartPr>
              <p14:xfrm>
                <a:off x="1756465" y="2234557"/>
                <a:ext cx="166680" cy="5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9629AFC-9B36-FA2F-FA1F-B135CDFC6C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47825" y="2225917"/>
                  <a:ext cx="184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BB11F9-AF03-8E1D-AB30-0F1C0C809A75}"/>
                    </a:ext>
                  </a:extLst>
                </p14:cNvPr>
                <p14:cNvContentPartPr/>
                <p14:nvPr/>
              </p14:nvContentPartPr>
              <p14:xfrm>
                <a:off x="2220505" y="2046637"/>
                <a:ext cx="146880" cy="368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1BB11F9-AF03-8E1D-AB30-0F1C0C809A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11865" y="2037637"/>
                  <a:ext cx="1645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AD53FC3-DD3E-789A-88DC-89797674D101}"/>
                    </a:ext>
                  </a:extLst>
                </p14:cNvPr>
                <p14:cNvContentPartPr/>
                <p14:nvPr/>
              </p14:nvContentPartPr>
              <p14:xfrm>
                <a:off x="2442625" y="2058877"/>
                <a:ext cx="299520" cy="308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AD53FC3-DD3E-789A-88DC-89797674D1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33625" y="2050237"/>
                  <a:ext cx="31716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D47DE1D-46F3-1B72-9EE1-8A6A861E8F78}"/>
              </a:ext>
            </a:extLst>
          </p:cNvPr>
          <p:cNvGrpSpPr/>
          <p:nvPr/>
        </p:nvGrpSpPr>
        <p:grpSpPr>
          <a:xfrm>
            <a:off x="430945" y="2658637"/>
            <a:ext cx="470880" cy="497160"/>
            <a:chOff x="430945" y="2658637"/>
            <a:chExt cx="470880" cy="49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24DC33-DDBD-668B-218F-F924553FC3ED}"/>
                    </a:ext>
                  </a:extLst>
                </p14:cNvPr>
                <p14:cNvContentPartPr/>
                <p14:nvPr/>
              </p14:nvContentPartPr>
              <p14:xfrm>
                <a:off x="655585" y="2752597"/>
                <a:ext cx="106920" cy="273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24DC33-DDBD-668B-218F-F924553FC3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6585" y="2743597"/>
                  <a:ext cx="1245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7DCC6E-0C3E-675E-7354-F484E8B5582E}"/>
                    </a:ext>
                  </a:extLst>
                </p14:cNvPr>
                <p14:cNvContentPartPr/>
                <p14:nvPr/>
              </p14:nvContentPartPr>
              <p14:xfrm>
                <a:off x="430945" y="2658637"/>
                <a:ext cx="470880" cy="497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7DCC6E-0C3E-675E-7354-F484E8B558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2305" y="2649637"/>
                  <a:ext cx="488520" cy="51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931EBA9-F632-0CC3-218E-C7418F1DCEE3}"/>
              </a:ext>
            </a:extLst>
          </p:cNvPr>
          <p:cNvGrpSpPr/>
          <p:nvPr/>
        </p:nvGrpSpPr>
        <p:grpSpPr>
          <a:xfrm>
            <a:off x="1361545" y="2597797"/>
            <a:ext cx="1019160" cy="658800"/>
            <a:chOff x="1361545" y="2597797"/>
            <a:chExt cx="1019160" cy="65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847115C-D452-7C98-39B7-3B36AD8F35B6}"/>
                    </a:ext>
                  </a:extLst>
                </p14:cNvPr>
                <p14:cNvContentPartPr/>
                <p14:nvPr/>
              </p14:nvContentPartPr>
              <p14:xfrm>
                <a:off x="1388905" y="2749717"/>
                <a:ext cx="254520" cy="291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847115C-D452-7C98-39B7-3B36AD8F35B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79905" y="2740717"/>
                  <a:ext cx="2721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5ADF4F0-E36C-F4BF-A579-56E0B46EAD3A}"/>
                    </a:ext>
                  </a:extLst>
                </p14:cNvPr>
                <p14:cNvContentPartPr/>
                <p14:nvPr/>
              </p14:nvContentPartPr>
              <p14:xfrm>
                <a:off x="1361545" y="2631637"/>
                <a:ext cx="332280" cy="624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5ADF4F0-E36C-F4BF-A579-56E0B46EAD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52545" y="2622637"/>
                  <a:ext cx="34992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75D241-2DAE-FEF7-3E0F-3646FA1FDF8B}"/>
                    </a:ext>
                  </a:extLst>
                </p14:cNvPr>
                <p14:cNvContentPartPr/>
                <p14:nvPr/>
              </p14:nvContentPartPr>
              <p14:xfrm>
                <a:off x="1731985" y="2651077"/>
                <a:ext cx="161280" cy="440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75D241-2DAE-FEF7-3E0F-3646FA1FDF8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23345" y="2642077"/>
                  <a:ext cx="17892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D3CAC79-0797-7EBE-60D2-44A3803283D7}"/>
                    </a:ext>
                  </a:extLst>
                </p14:cNvPr>
                <p14:cNvContentPartPr/>
                <p14:nvPr/>
              </p14:nvContentPartPr>
              <p14:xfrm>
                <a:off x="1946905" y="2795797"/>
                <a:ext cx="201960" cy="226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D3CAC79-0797-7EBE-60D2-44A3803283D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38265" y="2787157"/>
                  <a:ext cx="2196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F3E87B-9A4A-52A8-105B-1F91C7118D61}"/>
                    </a:ext>
                  </a:extLst>
                </p14:cNvPr>
                <p14:cNvContentPartPr/>
                <p14:nvPr/>
              </p14:nvContentPartPr>
              <p14:xfrm>
                <a:off x="2219065" y="2597797"/>
                <a:ext cx="161640" cy="441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F3E87B-9A4A-52A8-105B-1F91C7118D6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10425" y="2589157"/>
                  <a:ext cx="179280" cy="45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4231F86-6F4F-EE59-33BC-E0BCEB399964}"/>
                  </a:ext>
                </a:extLst>
              </p14:cNvPr>
              <p14:cNvContentPartPr/>
              <p14:nvPr/>
            </p14:nvContentPartPr>
            <p14:xfrm>
              <a:off x="2704345" y="2777437"/>
              <a:ext cx="138600" cy="22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4231F86-6F4F-EE59-33BC-E0BCEB39996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95705" y="2768797"/>
                <a:ext cx="1562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5FDEDB0-AE02-CA1B-5E9C-403537978A57}"/>
                  </a:ext>
                </a:extLst>
              </p14:cNvPr>
              <p14:cNvContentPartPr/>
              <p14:nvPr/>
            </p14:nvContentPartPr>
            <p14:xfrm>
              <a:off x="2705425" y="2873557"/>
              <a:ext cx="129960" cy="4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5FDEDB0-AE02-CA1B-5E9C-403537978A5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96785" y="2864557"/>
                <a:ext cx="14760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984FB230-DFE4-E0BC-5188-F00505C37644}"/>
              </a:ext>
            </a:extLst>
          </p:cNvPr>
          <p:cNvGrpSpPr/>
          <p:nvPr/>
        </p:nvGrpSpPr>
        <p:grpSpPr>
          <a:xfrm>
            <a:off x="3126625" y="2483677"/>
            <a:ext cx="1996200" cy="592200"/>
            <a:chOff x="3126625" y="2483677"/>
            <a:chExt cx="1996200" cy="59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B7E90A-F099-360A-4649-3AB78BF15A4B}"/>
                    </a:ext>
                  </a:extLst>
                </p14:cNvPr>
                <p14:cNvContentPartPr/>
                <p14:nvPr/>
              </p14:nvContentPartPr>
              <p14:xfrm>
                <a:off x="3336865" y="2704717"/>
                <a:ext cx="159840" cy="371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B7E90A-F099-360A-4649-3AB78BF15A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27865" y="2696077"/>
                  <a:ext cx="1774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1B84C0D-7A7A-A411-73E5-116855CB28DA}"/>
                    </a:ext>
                  </a:extLst>
                </p14:cNvPr>
                <p14:cNvContentPartPr/>
                <p14:nvPr/>
              </p14:nvContentPartPr>
              <p14:xfrm>
                <a:off x="3571585" y="2835037"/>
                <a:ext cx="82080" cy="5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1B84C0D-7A7A-A411-73E5-116855CB28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62945" y="2826037"/>
                  <a:ext cx="99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A82F66D-14C2-EC9F-958F-A7FBD80BE212}"/>
                    </a:ext>
                  </a:extLst>
                </p14:cNvPr>
                <p14:cNvContentPartPr/>
                <p14:nvPr/>
              </p14:nvContentPartPr>
              <p14:xfrm>
                <a:off x="3700465" y="2703277"/>
                <a:ext cx="111600" cy="226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A82F66D-14C2-EC9F-958F-A7FBD80BE21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91465" y="2694637"/>
                  <a:ext cx="1292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5E35E3-A5C5-0AFB-3584-3F1136859397}"/>
                    </a:ext>
                  </a:extLst>
                </p14:cNvPr>
                <p14:cNvContentPartPr/>
                <p14:nvPr/>
              </p14:nvContentPartPr>
              <p14:xfrm>
                <a:off x="3126625" y="2616157"/>
                <a:ext cx="139680" cy="412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5E35E3-A5C5-0AFB-3584-3F113685939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17985" y="2607517"/>
                  <a:ext cx="1573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ECF88E0-C652-4B0D-5D49-BD315D3E33C0}"/>
                    </a:ext>
                  </a:extLst>
                </p14:cNvPr>
                <p14:cNvContentPartPr/>
                <p14:nvPr/>
              </p14:nvContentPartPr>
              <p14:xfrm>
                <a:off x="3962185" y="2539117"/>
                <a:ext cx="126720" cy="381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ECF88E0-C652-4B0D-5D49-BD315D3E33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53185" y="2530477"/>
                  <a:ext cx="1443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7917C8E-7526-20D0-EDD2-38FEB6C2895A}"/>
                    </a:ext>
                  </a:extLst>
                </p14:cNvPr>
                <p14:cNvContentPartPr/>
                <p14:nvPr/>
              </p14:nvContentPartPr>
              <p14:xfrm>
                <a:off x="4123825" y="2483677"/>
                <a:ext cx="145080" cy="529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7917C8E-7526-20D0-EDD2-38FEB6C289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15185" y="2475037"/>
                  <a:ext cx="16272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433DF4-C736-7FFA-5305-61410D070BA5}"/>
                    </a:ext>
                  </a:extLst>
                </p14:cNvPr>
                <p14:cNvContentPartPr/>
                <p14:nvPr/>
              </p14:nvContentPartPr>
              <p14:xfrm>
                <a:off x="4341625" y="2678077"/>
                <a:ext cx="204120" cy="329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433DF4-C736-7FFA-5305-61410D070B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32625" y="2669437"/>
                  <a:ext cx="2217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B84F34F-1A9F-934B-2056-3F44BE245E28}"/>
                    </a:ext>
                  </a:extLst>
                </p14:cNvPr>
                <p14:cNvContentPartPr/>
                <p14:nvPr/>
              </p14:nvContentPartPr>
              <p14:xfrm>
                <a:off x="4663105" y="2778517"/>
                <a:ext cx="77040" cy="10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B84F34F-1A9F-934B-2056-3F44BE245E2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54105" y="2769517"/>
                  <a:ext cx="94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D2DE616-4B2D-580F-D7C1-55908EB49985}"/>
                    </a:ext>
                  </a:extLst>
                </p14:cNvPr>
                <p14:cNvContentPartPr/>
                <p14:nvPr/>
              </p14:nvContentPartPr>
              <p14:xfrm>
                <a:off x="4784425" y="2627677"/>
                <a:ext cx="144720" cy="273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D2DE616-4B2D-580F-D7C1-55908EB499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75785" y="2619037"/>
                  <a:ext cx="162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FDE33B-5525-CB48-CA3F-2D7BFD81ABB8}"/>
                    </a:ext>
                  </a:extLst>
                </p14:cNvPr>
                <p14:cNvContentPartPr/>
                <p14:nvPr/>
              </p14:nvContentPartPr>
              <p14:xfrm>
                <a:off x="4996465" y="2501677"/>
                <a:ext cx="126360" cy="484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FDE33B-5525-CB48-CA3F-2D7BFD81ABB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87465" y="2493037"/>
                  <a:ext cx="144000" cy="50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425593C-66B9-BE6C-15A4-F4450979AB4D}"/>
              </a:ext>
            </a:extLst>
          </p:cNvPr>
          <p:cNvGrpSpPr/>
          <p:nvPr/>
        </p:nvGrpSpPr>
        <p:grpSpPr>
          <a:xfrm>
            <a:off x="502225" y="3499957"/>
            <a:ext cx="353160" cy="470880"/>
            <a:chOff x="502225" y="3499957"/>
            <a:chExt cx="35316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42B702-252A-65CA-D897-93FDCEE3C952}"/>
                    </a:ext>
                  </a:extLst>
                </p14:cNvPr>
                <p14:cNvContentPartPr/>
                <p14:nvPr/>
              </p14:nvContentPartPr>
              <p14:xfrm>
                <a:off x="559825" y="3565477"/>
                <a:ext cx="157320" cy="228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42B702-252A-65CA-D897-93FDCEE3C95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185" y="3556477"/>
                  <a:ext cx="17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BA109C-B65A-2B9B-0887-0F2198FD96D9}"/>
                    </a:ext>
                  </a:extLst>
                </p14:cNvPr>
                <p14:cNvContentPartPr/>
                <p14:nvPr/>
              </p14:nvContentPartPr>
              <p14:xfrm>
                <a:off x="671425" y="3603997"/>
                <a:ext cx="16920" cy="320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BA109C-B65A-2B9B-0887-0F2198FD96D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2425" y="3595357"/>
                  <a:ext cx="34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9650F98-3A23-991F-47BD-FC4CEF740746}"/>
                    </a:ext>
                  </a:extLst>
                </p14:cNvPr>
                <p14:cNvContentPartPr/>
                <p14:nvPr/>
              </p14:nvContentPartPr>
              <p14:xfrm>
                <a:off x="502225" y="3499957"/>
                <a:ext cx="353160" cy="470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9650F98-3A23-991F-47BD-FC4CEF74074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3225" y="3491317"/>
                  <a:ext cx="370800" cy="48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AC70F-033B-B5A5-2687-D084D5446EAA}"/>
              </a:ext>
            </a:extLst>
          </p:cNvPr>
          <p:cNvGrpSpPr/>
          <p:nvPr/>
        </p:nvGrpSpPr>
        <p:grpSpPr>
          <a:xfrm>
            <a:off x="1236625" y="3566917"/>
            <a:ext cx="1639440" cy="456480"/>
            <a:chOff x="1236625" y="3566917"/>
            <a:chExt cx="163944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DAFFC01-1CE6-44C4-503D-181F43552CB6}"/>
                    </a:ext>
                  </a:extLst>
                </p14:cNvPr>
                <p14:cNvContentPartPr/>
                <p14:nvPr/>
              </p14:nvContentPartPr>
              <p14:xfrm>
                <a:off x="1236625" y="3566917"/>
                <a:ext cx="875880" cy="384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DAFFC01-1CE6-44C4-503D-181F43552CB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27985" y="3557917"/>
                  <a:ext cx="8935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E5631AF-B7BC-9A2D-D74E-6215391FAAE3}"/>
                    </a:ext>
                  </a:extLst>
                </p14:cNvPr>
                <p14:cNvContentPartPr/>
                <p14:nvPr/>
              </p14:nvContentPartPr>
              <p14:xfrm>
                <a:off x="2078305" y="3697957"/>
                <a:ext cx="106920" cy="6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E5631AF-B7BC-9A2D-D74E-6215391FAAE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69305" y="3688957"/>
                  <a:ext cx="124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2C3D5AD-3C5C-02D7-C421-0B482DFB6C32}"/>
                    </a:ext>
                  </a:extLst>
                </p14:cNvPr>
                <p14:cNvContentPartPr/>
                <p14:nvPr/>
              </p14:nvContentPartPr>
              <p14:xfrm>
                <a:off x="2336065" y="3731077"/>
                <a:ext cx="190440" cy="206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2C3D5AD-3C5C-02D7-C421-0B482DFB6C3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27425" y="3722437"/>
                  <a:ext cx="208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952A2AA-7080-EE3A-985F-83EF4418FD4B}"/>
                    </a:ext>
                  </a:extLst>
                </p14:cNvPr>
                <p14:cNvContentPartPr/>
                <p14:nvPr/>
              </p14:nvContentPartPr>
              <p14:xfrm>
                <a:off x="2814865" y="3911077"/>
                <a:ext cx="61200" cy="112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952A2AA-7080-EE3A-985F-83EF4418FD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06225" y="3902437"/>
                  <a:ext cx="7884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F5E65CE-CB28-C151-1FAD-53546C7AA027}"/>
              </a:ext>
            </a:extLst>
          </p:cNvPr>
          <p:cNvGrpSpPr/>
          <p:nvPr/>
        </p:nvGrpSpPr>
        <p:grpSpPr>
          <a:xfrm>
            <a:off x="3282865" y="3288997"/>
            <a:ext cx="3255840" cy="821520"/>
            <a:chOff x="3282865" y="3288997"/>
            <a:chExt cx="3255840" cy="82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CBD4EB0-54A8-0ABF-7AF5-7A493A3B2C44}"/>
                    </a:ext>
                  </a:extLst>
                </p14:cNvPr>
                <p14:cNvContentPartPr/>
                <p14:nvPr/>
              </p14:nvContentPartPr>
              <p14:xfrm>
                <a:off x="3282865" y="3698677"/>
                <a:ext cx="262440" cy="411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CBD4EB0-54A8-0ABF-7AF5-7A493A3B2C4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74225" y="3689677"/>
                  <a:ext cx="2800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37AD860-8FF9-054C-54BC-67FF4C397968}"/>
                    </a:ext>
                  </a:extLst>
                </p14:cNvPr>
                <p14:cNvContentPartPr/>
                <p14:nvPr/>
              </p14:nvContentPartPr>
              <p14:xfrm>
                <a:off x="3589585" y="3661957"/>
                <a:ext cx="179640" cy="237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37AD860-8FF9-054C-54BC-67FF4C39796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80945" y="3652957"/>
                  <a:ext cx="1972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C1BFD1F-65A6-18FE-3AFD-480D9EC515F8}"/>
                    </a:ext>
                  </a:extLst>
                </p14:cNvPr>
                <p14:cNvContentPartPr/>
                <p14:nvPr/>
              </p14:nvContentPartPr>
              <p14:xfrm>
                <a:off x="3792625" y="3554677"/>
                <a:ext cx="164880" cy="343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C1BFD1F-65A6-18FE-3AFD-480D9EC515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83985" y="3545677"/>
                  <a:ext cx="1825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1BC04D8-15F6-EA15-79F2-8C26C90FA0EC}"/>
                    </a:ext>
                  </a:extLst>
                </p14:cNvPr>
                <p14:cNvContentPartPr/>
                <p14:nvPr/>
              </p14:nvContentPartPr>
              <p14:xfrm>
                <a:off x="4134985" y="3430117"/>
                <a:ext cx="175320" cy="565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1BC04D8-15F6-EA15-79F2-8C26C90FA0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26345" y="3421117"/>
                  <a:ext cx="19296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8661F33-DF50-CBD0-6ABE-5EB937943173}"/>
                    </a:ext>
                  </a:extLst>
                </p14:cNvPr>
                <p14:cNvContentPartPr/>
                <p14:nvPr/>
              </p14:nvContentPartPr>
              <p14:xfrm>
                <a:off x="4347745" y="3621277"/>
                <a:ext cx="196920" cy="231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8661F33-DF50-CBD0-6ABE-5EB9379431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39105" y="3612277"/>
                  <a:ext cx="214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522C08F-DD28-E5F8-074F-63B743E17CE1}"/>
                    </a:ext>
                  </a:extLst>
                </p14:cNvPr>
                <p14:cNvContentPartPr/>
                <p14:nvPr/>
              </p14:nvContentPartPr>
              <p14:xfrm>
                <a:off x="4697665" y="3814237"/>
                <a:ext cx="66240" cy="158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522C08F-DD28-E5F8-074F-63B743E17C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89025" y="3805597"/>
                  <a:ext cx="83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5350A49-E166-006A-7C72-265697BEE92A}"/>
                    </a:ext>
                  </a:extLst>
                </p14:cNvPr>
                <p14:cNvContentPartPr/>
                <p14:nvPr/>
              </p14:nvContentPartPr>
              <p14:xfrm>
                <a:off x="4960105" y="3545677"/>
                <a:ext cx="249120" cy="312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5350A49-E166-006A-7C72-265697BEE9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51105" y="3536677"/>
                  <a:ext cx="266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F5D7821-A771-9AB7-BCB8-33CEB1F4DC12}"/>
                    </a:ext>
                  </a:extLst>
                </p14:cNvPr>
                <p14:cNvContentPartPr/>
                <p14:nvPr/>
              </p14:nvContentPartPr>
              <p14:xfrm>
                <a:off x="5014465" y="3435157"/>
                <a:ext cx="185760" cy="599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F5D7821-A771-9AB7-BCB8-33CEB1F4DC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05465" y="3426517"/>
                  <a:ext cx="20340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7162731-CF0D-85F9-618C-1C1CCBD69754}"/>
                    </a:ext>
                  </a:extLst>
                </p14:cNvPr>
                <p14:cNvContentPartPr/>
                <p14:nvPr/>
              </p14:nvContentPartPr>
              <p14:xfrm>
                <a:off x="5274385" y="3483757"/>
                <a:ext cx="137880" cy="387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7162731-CF0D-85F9-618C-1C1CCBD697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65385" y="3474757"/>
                  <a:ext cx="1555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67E5F4A-AEE6-B2B1-9977-F842B75D8E79}"/>
                    </a:ext>
                  </a:extLst>
                </p14:cNvPr>
                <p14:cNvContentPartPr/>
                <p14:nvPr/>
              </p14:nvContentPartPr>
              <p14:xfrm>
                <a:off x="5425225" y="3628117"/>
                <a:ext cx="181800" cy="186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67E5F4A-AEE6-B2B1-9977-F842B75D8E7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16585" y="3619477"/>
                  <a:ext cx="199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671DFC-ED79-E4B9-1920-2C1EA6DCC55B}"/>
                    </a:ext>
                  </a:extLst>
                </p14:cNvPr>
                <p14:cNvContentPartPr/>
                <p14:nvPr/>
              </p14:nvContentPartPr>
              <p14:xfrm>
                <a:off x="5671105" y="3484477"/>
                <a:ext cx="118800" cy="357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671DFC-ED79-E4B9-1920-2C1EA6DCC55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62465" y="3475477"/>
                  <a:ext cx="1364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CE214B4-B149-763E-A788-D665FB695C17}"/>
                    </a:ext>
                  </a:extLst>
                </p14:cNvPr>
                <p14:cNvContentPartPr/>
                <p14:nvPr/>
              </p14:nvContentPartPr>
              <p14:xfrm>
                <a:off x="5857945" y="3288997"/>
                <a:ext cx="176760" cy="715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CE214B4-B149-763E-A788-D665FB695C1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48945" y="3280357"/>
                  <a:ext cx="19440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1FFD138-5051-AEF0-84BF-8FF51F50FBAD}"/>
                    </a:ext>
                  </a:extLst>
                </p14:cNvPr>
                <p14:cNvContentPartPr/>
                <p14:nvPr/>
              </p14:nvContentPartPr>
              <p14:xfrm>
                <a:off x="6206065" y="3595717"/>
                <a:ext cx="131760" cy="3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1FFD138-5051-AEF0-84BF-8FF51F50FBA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97425" y="3586717"/>
                  <a:ext cx="149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D7237D7-690F-F8DD-FA53-E8BD2A613154}"/>
                    </a:ext>
                  </a:extLst>
                </p14:cNvPr>
                <p14:cNvContentPartPr/>
                <p14:nvPr/>
              </p14:nvContentPartPr>
              <p14:xfrm>
                <a:off x="6181225" y="3692557"/>
                <a:ext cx="156600" cy="19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D7237D7-690F-F8DD-FA53-E8BD2A61315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72585" y="3683557"/>
                  <a:ext cx="174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23082E2-DE59-75B3-D18F-3623DABADBD8}"/>
                    </a:ext>
                  </a:extLst>
                </p14:cNvPr>
                <p14:cNvContentPartPr/>
                <p14:nvPr/>
              </p14:nvContentPartPr>
              <p14:xfrm>
                <a:off x="6400105" y="3487357"/>
                <a:ext cx="138600" cy="357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23082E2-DE59-75B3-D18F-3623DABADBD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91465" y="3478717"/>
                  <a:ext cx="156240" cy="37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F0945A5-120E-CCEA-24E4-EE7391C49E38}"/>
                  </a:ext>
                </a:extLst>
              </p14:cNvPr>
              <p14:cNvContentPartPr/>
              <p14:nvPr/>
            </p14:nvContentPartPr>
            <p14:xfrm>
              <a:off x="2059585" y="4552597"/>
              <a:ext cx="146520" cy="248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F0945A5-120E-CCEA-24E4-EE7391C49E3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050585" y="4543597"/>
                <a:ext cx="16416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8491C765-B253-C498-99B3-3F8B07B45BCA}"/>
              </a:ext>
            </a:extLst>
          </p:cNvPr>
          <p:cNvGrpSpPr/>
          <p:nvPr/>
        </p:nvGrpSpPr>
        <p:grpSpPr>
          <a:xfrm>
            <a:off x="2482585" y="4413637"/>
            <a:ext cx="983160" cy="330480"/>
            <a:chOff x="2482585" y="4413637"/>
            <a:chExt cx="98316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8BCD4FB-2E6F-1489-66F3-CE410AB3AED9}"/>
                    </a:ext>
                  </a:extLst>
                </p14:cNvPr>
                <p14:cNvContentPartPr/>
                <p14:nvPr/>
              </p14:nvContentPartPr>
              <p14:xfrm>
                <a:off x="2482585" y="4456837"/>
                <a:ext cx="252360" cy="287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8BCD4FB-2E6F-1489-66F3-CE410AB3AE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73585" y="4447837"/>
                  <a:ext cx="2700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F67578C-09F6-7BF5-2B35-9285B3ABF9A3}"/>
                    </a:ext>
                  </a:extLst>
                </p14:cNvPr>
                <p14:cNvContentPartPr/>
                <p14:nvPr/>
              </p14:nvContentPartPr>
              <p14:xfrm>
                <a:off x="2805865" y="4533517"/>
                <a:ext cx="173520" cy="186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F67578C-09F6-7BF5-2B35-9285B3ABF9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97225" y="4524877"/>
                  <a:ext cx="191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4CAD79-74C2-AE77-F107-A2E723E4D94E}"/>
                    </a:ext>
                  </a:extLst>
                </p14:cNvPr>
                <p14:cNvContentPartPr/>
                <p14:nvPr/>
              </p14:nvContentPartPr>
              <p14:xfrm>
                <a:off x="3189625" y="4413637"/>
                <a:ext cx="276120" cy="262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4CAD79-74C2-AE77-F107-A2E723E4D9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80625" y="4404637"/>
                  <a:ext cx="29376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0036C07-65AB-99C4-F719-6F93747DE27D}"/>
              </a:ext>
            </a:extLst>
          </p:cNvPr>
          <p:cNvGrpSpPr/>
          <p:nvPr/>
        </p:nvGrpSpPr>
        <p:grpSpPr>
          <a:xfrm>
            <a:off x="3243985" y="4290517"/>
            <a:ext cx="1370160" cy="583920"/>
            <a:chOff x="3243985" y="4290517"/>
            <a:chExt cx="1370160" cy="58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57D85C6-5E65-A9C6-9090-CC740B2F5390}"/>
                    </a:ext>
                  </a:extLst>
                </p14:cNvPr>
                <p14:cNvContentPartPr/>
                <p14:nvPr/>
              </p14:nvContentPartPr>
              <p14:xfrm>
                <a:off x="3243985" y="4775797"/>
                <a:ext cx="202320" cy="1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57D85C6-5E65-A9C6-9090-CC740B2F539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35345" y="4767157"/>
                  <a:ext cx="219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7277AE-C2A7-C6BB-F1D4-1116E2F92515}"/>
                    </a:ext>
                  </a:extLst>
                </p14:cNvPr>
                <p14:cNvContentPartPr/>
                <p14:nvPr/>
              </p14:nvContentPartPr>
              <p14:xfrm>
                <a:off x="3638545" y="4430557"/>
                <a:ext cx="253800" cy="308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7277AE-C2A7-C6BB-F1D4-1116E2F925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29545" y="4421917"/>
                  <a:ext cx="2714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F853E19-7369-29FA-1F6C-388B3073530B}"/>
                    </a:ext>
                  </a:extLst>
                </p14:cNvPr>
                <p14:cNvContentPartPr/>
                <p14:nvPr/>
              </p14:nvContentPartPr>
              <p14:xfrm>
                <a:off x="3702985" y="4290517"/>
                <a:ext cx="199440" cy="583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F853E19-7369-29FA-1F6C-388B3073530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94345" y="4281517"/>
                  <a:ext cx="2170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E2C73BD-BF6C-2FDB-1EB2-A20EEC663D05}"/>
                    </a:ext>
                  </a:extLst>
                </p14:cNvPr>
                <p14:cNvContentPartPr/>
                <p14:nvPr/>
              </p14:nvContentPartPr>
              <p14:xfrm>
                <a:off x="4026625" y="4368277"/>
                <a:ext cx="119880" cy="353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E2C73BD-BF6C-2FDB-1EB2-A20EEC663D0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17985" y="4359277"/>
                  <a:ext cx="1375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9383888-7E4F-502A-CFA3-6413E30EF967}"/>
                    </a:ext>
                  </a:extLst>
                </p14:cNvPr>
                <p14:cNvContentPartPr/>
                <p14:nvPr/>
              </p14:nvContentPartPr>
              <p14:xfrm>
                <a:off x="4215625" y="4460437"/>
                <a:ext cx="198000" cy="207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9383888-7E4F-502A-CFA3-6413E30EF96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06625" y="4451437"/>
                  <a:ext cx="215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E0A11C0-E561-4CE4-4C00-D5830AA1F792}"/>
                    </a:ext>
                  </a:extLst>
                </p14:cNvPr>
                <p14:cNvContentPartPr/>
                <p14:nvPr/>
              </p14:nvContentPartPr>
              <p14:xfrm>
                <a:off x="4463665" y="4293037"/>
                <a:ext cx="150480" cy="475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E0A11C0-E561-4CE4-4C00-D5830AA1F79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55025" y="4284037"/>
                  <a:ext cx="168120" cy="49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72A842-B7F3-3542-01CE-F7AF5EF946BF}"/>
              </a:ext>
            </a:extLst>
          </p:cNvPr>
          <p:cNvGrpSpPr/>
          <p:nvPr/>
        </p:nvGrpSpPr>
        <p:grpSpPr>
          <a:xfrm>
            <a:off x="582865" y="4884877"/>
            <a:ext cx="451800" cy="529200"/>
            <a:chOff x="582865" y="4884877"/>
            <a:chExt cx="45180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3249974-F290-3B64-B6AC-CBF226559DE1}"/>
                    </a:ext>
                  </a:extLst>
                </p14:cNvPr>
                <p14:cNvContentPartPr/>
                <p14:nvPr/>
              </p14:nvContentPartPr>
              <p14:xfrm>
                <a:off x="762865" y="5054077"/>
                <a:ext cx="129960" cy="248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3249974-F290-3B64-B6AC-CBF226559DE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4225" y="5045437"/>
                  <a:ext cx="147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3F91F13-33DA-F21C-3DCF-588536DE4EBF}"/>
                    </a:ext>
                  </a:extLst>
                </p14:cNvPr>
                <p14:cNvContentPartPr/>
                <p14:nvPr/>
              </p14:nvContentPartPr>
              <p14:xfrm>
                <a:off x="582865" y="4884877"/>
                <a:ext cx="451800" cy="529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3F91F13-33DA-F21C-3DCF-588536DE4EB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4225" y="4876237"/>
                  <a:ext cx="469440" cy="54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07E7BF4-028A-F283-16BB-8E5A8D7AB9B5}"/>
              </a:ext>
            </a:extLst>
          </p:cNvPr>
          <p:cNvGrpSpPr/>
          <p:nvPr/>
        </p:nvGrpSpPr>
        <p:grpSpPr>
          <a:xfrm>
            <a:off x="1355425" y="5092957"/>
            <a:ext cx="578880" cy="392040"/>
            <a:chOff x="1355425" y="5092957"/>
            <a:chExt cx="578880" cy="3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0BD5977-C4ED-FD4D-740A-D920A193A71B}"/>
                    </a:ext>
                  </a:extLst>
                </p14:cNvPr>
                <p14:cNvContentPartPr/>
                <p14:nvPr/>
              </p14:nvContentPartPr>
              <p14:xfrm>
                <a:off x="1355425" y="5092957"/>
                <a:ext cx="210240" cy="392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0BD5977-C4ED-FD4D-740A-D920A193A71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46785" y="5083957"/>
                  <a:ext cx="2278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7B2CBD6-7ED8-31F2-8317-067924781EFC}"/>
                    </a:ext>
                  </a:extLst>
                </p14:cNvPr>
                <p14:cNvContentPartPr/>
                <p14:nvPr/>
              </p14:nvContentPartPr>
              <p14:xfrm>
                <a:off x="1747825" y="5216437"/>
                <a:ext cx="168120" cy="29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7B2CBD6-7ED8-31F2-8317-067924781EF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38825" y="5207437"/>
                  <a:ext cx="185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20FA579-4AE8-172F-483E-50E203B73B7E}"/>
                    </a:ext>
                  </a:extLst>
                </p14:cNvPr>
                <p14:cNvContentPartPr/>
                <p14:nvPr/>
              </p14:nvContentPartPr>
              <p14:xfrm>
                <a:off x="1776625" y="5288437"/>
                <a:ext cx="151560" cy="24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20FA579-4AE8-172F-483E-50E203B73B7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767625" y="5279437"/>
                  <a:ext cx="169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453925D-4D14-CFE8-A098-7D57CB81EF6F}"/>
                    </a:ext>
                  </a:extLst>
                </p14:cNvPr>
                <p14:cNvContentPartPr/>
                <p14:nvPr/>
              </p14:nvContentPartPr>
              <p14:xfrm>
                <a:off x="1759705" y="5393197"/>
                <a:ext cx="174600" cy="48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453925D-4D14-CFE8-A098-7D57CB81EF6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50705" y="5384197"/>
                  <a:ext cx="1922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7BB7AD8-71E3-6CAA-4AF4-D7E807730A19}"/>
              </a:ext>
            </a:extLst>
          </p:cNvPr>
          <p:cNvGrpSpPr/>
          <p:nvPr/>
        </p:nvGrpSpPr>
        <p:grpSpPr>
          <a:xfrm>
            <a:off x="2189905" y="4954357"/>
            <a:ext cx="518760" cy="473400"/>
            <a:chOff x="2189905" y="4954357"/>
            <a:chExt cx="51876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CAD345D-4DEB-F93F-82A0-94103ABA78FC}"/>
                    </a:ext>
                  </a:extLst>
                </p14:cNvPr>
                <p14:cNvContentPartPr/>
                <p14:nvPr/>
              </p14:nvContentPartPr>
              <p14:xfrm>
                <a:off x="2189905" y="5203117"/>
                <a:ext cx="189360" cy="224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CAD345D-4DEB-F93F-82A0-94103ABA78F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80905" y="5194477"/>
                  <a:ext cx="207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A5F69D2-BF22-07E1-9B7A-636D4FF41204}"/>
                    </a:ext>
                  </a:extLst>
                </p14:cNvPr>
                <p14:cNvContentPartPr/>
                <p14:nvPr/>
              </p14:nvContentPartPr>
              <p14:xfrm>
                <a:off x="2429665" y="5114557"/>
                <a:ext cx="88920" cy="12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A5F69D2-BF22-07E1-9B7A-636D4FF4120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21025" y="5105557"/>
                  <a:ext cx="106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91B9BB7-EA3C-5594-AA73-D33DBD64BE80}"/>
                    </a:ext>
                  </a:extLst>
                </p14:cNvPr>
                <p14:cNvContentPartPr/>
                <p14:nvPr/>
              </p14:nvContentPartPr>
              <p14:xfrm>
                <a:off x="2578345" y="4954357"/>
                <a:ext cx="130320" cy="244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91B9BB7-EA3C-5594-AA73-D33DBD64BE8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69705" y="4945357"/>
                  <a:ext cx="147960" cy="26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AC2800A-4E69-0DE0-3B49-53CEEA641F13}"/>
                  </a:ext>
                </a:extLst>
              </p14:cNvPr>
              <p14:cNvContentPartPr/>
              <p14:nvPr/>
            </p14:nvContentPartPr>
            <p14:xfrm>
              <a:off x="2945545" y="4988197"/>
              <a:ext cx="651600" cy="367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AC2800A-4E69-0DE0-3B49-53CEEA641F1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936545" y="4979197"/>
                <a:ext cx="6692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A7FDB02-DC5B-EE4C-8BA6-79E780FF0E6F}"/>
                  </a:ext>
                </a:extLst>
              </p14:cNvPr>
              <p14:cNvContentPartPr/>
              <p14:nvPr/>
            </p14:nvContentPartPr>
            <p14:xfrm>
              <a:off x="2853745" y="4979197"/>
              <a:ext cx="215640" cy="5745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A7FDB02-DC5B-EE4C-8BA6-79E780FF0E6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844745" y="4970557"/>
                <a:ext cx="233280" cy="59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DD79B43-592C-28B0-F56E-99F024D6352E}"/>
              </a:ext>
            </a:extLst>
          </p:cNvPr>
          <p:cNvGrpSpPr/>
          <p:nvPr/>
        </p:nvGrpSpPr>
        <p:grpSpPr>
          <a:xfrm>
            <a:off x="3770665" y="4925557"/>
            <a:ext cx="1017000" cy="562320"/>
            <a:chOff x="3770665" y="4925557"/>
            <a:chExt cx="1017000" cy="56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9FE806B-5634-D0BE-54B1-71BC51610699}"/>
                    </a:ext>
                  </a:extLst>
                </p14:cNvPr>
                <p14:cNvContentPartPr/>
                <p14:nvPr/>
              </p14:nvContentPartPr>
              <p14:xfrm>
                <a:off x="3770665" y="5091877"/>
                <a:ext cx="249840" cy="271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9FE806B-5634-D0BE-54B1-71BC5161069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62025" y="5082877"/>
                  <a:ext cx="2674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C5CD057-6853-B7C0-84A4-86777784ABEB}"/>
                    </a:ext>
                  </a:extLst>
                </p14:cNvPr>
                <p14:cNvContentPartPr/>
                <p14:nvPr/>
              </p14:nvContentPartPr>
              <p14:xfrm>
                <a:off x="3840145" y="4988197"/>
                <a:ext cx="155880" cy="499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C5CD057-6853-B7C0-84A4-86777784ABE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31505" y="4979557"/>
                  <a:ext cx="1735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4895310-858F-B392-0D50-0698AB1D8D63}"/>
                    </a:ext>
                  </a:extLst>
                </p14:cNvPr>
                <p14:cNvContentPartPr/>
                <p14:nvPr/>
              </p14:nvContentPartPr>
              <p14:xfrm>
                <a:off x="4174225" y="5126797"/>
                <a:ext cx="215640" cy="215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4895310-858F-B392-0D50-0698AB1D8D6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65225" y="5118157"/>
                  <a:ext cx="2332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5A701A9-B5C9-151F-6373-4408F03DF838}"/>
                    </a:ext>
                  </a:extLst>
                </p14:cNvPr>
                <p14:cNvContentPartPr/>
                <p14:nvPr/>
              </p14:nvContentPartPr>
              <p14:xfrm>
                <a:off x="4082425" y="5015917"/>
                <a:ext cx="139680" cy="380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5A701A9-B5C9-151F-6373-4408F03DF83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073425" y="5007277"/>
                  <a:ext cx="1573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09B26E4-FBA1-C59D-D964-B50213F117FB}"/>
                    </a:ext>
                  </a:extLst>
                </p14:cNvPr>
                <p14:cNvContentPartPr/>
                <p14:nvPr/>
              </p14:nvContentPartPr>
              <p14:xfrm>
                <a:off x="4457905" y="5021317"/>
                <a:ext cx="110880" cy="322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09B26E4-FBA1-C59D-D964-B50213F117F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48905" y="5012677"/>
                  <a:ext cx="1285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41A8A2B-6DE2-86AB-D549-7651E907E5AD}"/>
                    </a:ext>
                  </a:extLst>
                </p14:cNvPr>
                <p14:cNvContentPartPr/>
                <p14:nvPr/>
              </p14:nvContentPartPr>
              <p14:xfrm>
                <a:off x="4624225" y="4925557"/>
                <a:ext cx="163440" cy="493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41A8A2B-6DE2-86AB-D549-7651E907E5A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15225" y="4916557"/>
                  <a:ext cx="181080" cy="51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5D22ECE-6E1F-4295-9A6A-F0A338AD7B5D}"/>
              </a:ext>
            </a:extLst>
          </p:cNvPr>
          <p:cNvGrpSpPr/>
          <p:nvPr/>
        </p:nvGrpSpPr>
        <p:grpSpPr>
          <a:xfrm>
            <a:off x="529225" y="5694517"/>
            <a:ext cx="400320" cy="500040"/>
            <a:chOff x="529225" y="5694517"/>
            <a:chExt cx="400320" cy="5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49A5B1A-8614-70CD-6475-07B3A510465A}"/>
                    </a:ext>
                  </a:extLst>
                </p14:cNvPr>
                <p14:cNvContentPartPr/>
                <p14:nvPr/>
              </p14:nvContentPartPr>
              <p14:xfrm>
                <a:off x="706705" y="5807197"/>
                <a:ext cx="97560" cy="299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49A5B1A-8614-70CD-6475-07B3A510465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7705" y="5798557"/>
                  <a:ext cx="1152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4052276-F1B1-6A23-DEE1-6F26191FE085}"/>
                    </a:ext>
                  </a:extLst>
                </p14:cNvPr>
                <p14:cNvContentPartPr/>
                <p14:nvPr/>
              </p14:nvContentPartPr>
              <p14:xfrm>
                <a:off x="529225" y="5694517"/>
                <a:ext cx="400320" cy="500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4052276-F1B1-6A23-DEE1-6F26191FE08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0585" y="5685517"/>
                  <a:ext cx="417960" cy="51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F7792B5-295A-3968-EF27-546CCA15B972}"/>
              </a:ext>
            </a:extLst>
          </p:cNvPr>
          <p:cNvGrpSpPr/>
          <p:nvPr/>
        </p:nvGrpSpPr>
        <p:grpSpPr>
          <a:xfrm>
            <a:off x="1298545" y="5676517"/>
            <a:ext cx="3320640" cy="1190520"/>
            <a:chOff x="1298545" y="5676517"/>
            <a:chExt cx="3320640" cy="11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AFB7F06-6088-2BB7-3AD8-4C6A9AC5A7AF}"/>
                    </a:ext>
                  </a:extLst>
                </p14:cNvPr>
                <p14:cNvContentPartPr/>
                <p14:nvPr/>
              </p14:nvContentPartPr>
              <p14:xfrm>
                <a:off x="1298545" y="5912317"/>
                <a:ext cx="68760" cy="333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AFB7F06-6088-2BB7-3AD8-4C6A9AC5A7A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89905" y="5903317"/>
                  <a:ext cx="864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EB39006-9CBF-D02A-99AF-6EDD91D37ECF}"/>
                    </a:ext>
                  </a:extLst>
                </p14:cNvPr>
                <p14:cNvContentPartPr/>
                <p14:nvPr/>
              </p14:nvContentPartPr>
              <p14:xfrm>
                <a:off x="1485745" y="5878117"/>
                <a:ext cx="750240" cy="340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EB39006-9CBF-D02A-99AF-6EDD91D37EC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477105" y="5869117"/>
                  <a:ext cx="767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8FB6366-275F-024C-F738-5FBFC4000ED0}"/>
                    </a:ext>
                  </a:extLst>
                </p14:cNvPr>
                <p14:cNvContentPartPr/>
                <p14:nvPr/>
              </p14:nvContentPartPr>
              <p14:xfrm>
                <a:off x="2015665" y="5788117"/>
                <a:ext cx="104760" cy="104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8FB6366-275F-024C-F738-5FBFC4000ED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06665" y="5779477"/>
                  <a:ext cx="122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E716BBB-4224-930A-4215-49ECEBF68DC4}"/>
                    </a:ext>
                  </a:extLst>
                </p14:cNvPr>
                <p14:cNvContentPartPr/>
                <p14:nvPr/>
              </p14:nvContentPartPr>
              <p14:xfrm>
                <a:off x="2322025" y="5799277"/>
                <a:ext cx="680760" cy="550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E716BBB-4224-930A-4215-49ECEBF68DC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313025" y="5790277"/>
                  <a:ext cx="69840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B081D21-842D-63BF-8477-9B44039118B8}"/>
                    </a:ext>
                  </a:extLst>
                </p14:cNvPr>
                <p14:cNvContentPartPr/>
                <p14:nvPr/>
              </p14:nvContentPartPr>
              <p14:xfrm>
                <a:off x="3305905" y="5735917"/>
                <a:ext cx="131040" cy="439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B081D21-842D-63BF-8477-9B44039118B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297265" y="5727277"/>
                  <a:ext cx="14868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FFF2838-F5CA-3815-990F-6CDFA72C88AD}"/>
                    </a:ext>
                  </a:extLst>
                </p14:cNvPr>
                <p14:cNvContentPartPr/>
                <p14:nvPr/>
              </p14:nvContentPartPr>
              <p14:xfrm>
                <a:off x="3556825" y="5852197"/>
                <a:ext cx="203400" cy="252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FFF2838-F5CA-3815-990F-6CDFA72C88A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47825" y="5843197"/>
                  <a:ext cx="221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22463DE-3106-A7ED-D1BA-2DA673F8595C}"/>
                    </a:ext>
                  </a:extLst>
                </p14:cNvPr>
                <p14:cNvContentPartPr/>
                <p14:nvPr/>
              </p14:nvContentPartPr>
              <p14:xfrm>
                <a:off x="3899185" y="6033997"/>
                <a:ext cx="53280" cy="96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22463DE-3106-A7ED-D1BA-2DA673F859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890545" y="6024997"/>
                  <a:ext cx="70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8638EC6-CF50-C4E1-52F4-BBBA7BA70DAA}"/>
                    </a:ext>
                  </a:extLst>
                </p14:cNvPr>
                <p14:cNvContentPartPr/>
                <p14:nvPr/>
              </p14:nvContentPartPr>
              <p14:xfrm>
                <a:off x="4043545" y="5836357"/>
                <a:ext cx="204480" cy="210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8638EC6-CF50-C4E1-52F4-BBBA7BA70DA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034905" y="5827357"/>
                  <a:ext cx="222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5326414-B264-05E1-EED0-74F736D8FE8F}"/>
                    </a:ext>
                  </a:extLst>
                </p14:cNvPr>
                <p14:cNvContentPartPr/>
                <p14:nvPr/>
              </p14:nvContentPartPr>
              <p14:xfrm>
                <a:off x="4399945" y="5676517"/>
                <a:ext cx="112680" cy="474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5326414-B264-05E1-EED0-74F736D8FE8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391305" y="5667877"/>
                  <a:ext cx="1303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50392A0-9351-E79B-5E42-18C14DFD47F4}"/>
                    </a:ext>
                  </a:extLst>
                </p14:cNvPr>
                <p14:cNvContentPartPr/>
                <p14:nvPr/>
              </p14:nvContentPartPr>
              <p14:xfrm>
                <a:off x="1440385" y="6390757"/>
                <a:ext cx="83160" cy="329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50392A0-9351-E79B-5E42-18C14DFD47F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431385" y="6381757"/>
                  <a:ext cx="1008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D7B1FA7-E5AF-FF87-AAB2-10C2418F0340}"/>
                    </a:ext>
                  </a:extLst>
                </p14:cNvPr>
                <p14:cNvContentPartPr/>
                <p14:nvPr/>
              </p14:nvContentPartPr>
              <p14:xfrm>
                <a:off x="1511665" y="6396877"/>
                <a:ext cx="977040" cy="352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D7B1FA7-E5AF-FF87-AAB2-10C2418F034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502665" y="6387877"/>
                  <a:ext cx="9946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6D901BB-6EC3-5A3A-7219-FBCE59637A66}"/>
                    </a:ext>
                  </a:extLst>
                </p14:cNvPr>
                <p14:cNvContentPartPr/>
                <p14:nvPr/>
              </p14:nvContentPartPr>
              <p14:xfrm>
                <a:off x="1786345" y="6368797"/>
                <a:ext cx="105120" cy="70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6D901BB-6EC3-5A3A-7219-FBCE59637A6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77705" y="6360157"/>
                  <a:ext cx="122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B2BED7F-AAC3-34D0-22D5-B2F20F573106}"/>
                    </a:ext>
                  </a:extLst>
                </p14:cNvPr>
                <p14:cNvContentPartPr/>
                <p14:nvPr/>
              </p14:nvContentPartPr>
              <p14:xfrm>
                <a:off x="2184865" y="6464917"/>
                <a:ext cx="170640" cy="36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B2BED7F-AAC3-34D0-22D5-B2F20F57310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75865" y="6455917"/>
                  <a:ext cx="188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AC97948-EB6F-E1F7-4672-8C35CBD7B70A}"/>
                    </a:ext>
                  </a:extLst>
                </p14:cNvPr>
                <p14:cNvContentPartPr/>
                <p14:nvPr/>
              </p14:nvContentPartPr>
              <p14:xfrm>
                <a:off x="2941225" y="6460597"/>
                <a:ext cx="579960" cy="406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AC97948-EB6F-E1F7-4672-8C35CBD7B70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32585" y="6451957"/>
                  <a:ext cx="5976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0C35604-1205-3AEC-8711-E60F47C1DEB9}"/>
                    </a:ext>
                  </a:extLst>
                </p14:cNvPr>
                <p14:cNvContentPartPr/>
                <p14:nvPr/>
              </p14:nvContentPartPr>
              <p14:xfrm>
                <a:off x="3749065" y="6380317"/>
                <a:ext cx="80640" cy="393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0C35604-1205-3AEC-8711-E60F47C1DEB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40065" y="6371677"/>
                  <a:ext cx="982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F0CA9F7-AE92-3BD3-24BA-DDDEBA06FF52}"/>
                    </a:ext>
                  </a:extLst>
                </p14:cNvPr>
                <p14:cNvContentPartPr/>
                <p14:nvPr/>
              </p14:nvContentPartPr>
              <p14:xfrm>
                <a:off x="3932665" y="6393277"/>
                <a:ext cx="122400" cy="290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F0CA9F7-AE92-3BD3-24BA-DDDEBA06FF5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24025" y="6384277"/>
                  <a:ext cx="1400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60C1397-086A-CAD9-82BA-EBD146858001}"/>
                    </a:ext>
                  </a:extLst>
                </p14:cNvPr>
                <p14:cNvContentPartPr/>
                <p14:nvPr/>
              </p14:nvContentPartPr>
              <p14:xfrm>
                <a:off x="4191145" y="6604597"/>
                <a:ext cx="19440" cy="108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60C1397-086A-CAD9-82BA-EBD14685800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182145" y="6595957"/>
                  <a:ext cx="37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BAB9611-5282-02E1-BDCF-7FDA8E680FB5}"/>
                    </a:ext>
                  </a:extLst>
                </p14:cNvPr>
                <p14:cNvContentPartPr/>
                <p14:nvPr/>
              </p14:nvContentPartPr>
              <p14:xfrm>
                <a:off x="4257745" y="6446557"/>
                <a:ext cx="172800" cy="183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BAB9611-5282-02E1-BDCF-7FDA8E680FB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48745" y="6437557"/>
                  <a:ext cx="190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49FBE30-CBC0-CD31-56FA-E4EC297E9861}"/>
                    </a:ext>
                  </a:extLst>
                </p14:cNvPr>
                <p14:cNvContentPartPr/>
                <p14:nvPr/>
              </p14:nvContentPartPr>
              <p14:xfrm>
                <a:off x="4529545" y="6353677"/>
                <a:ext cx="89640" cy="411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49FBE30-CBC0-CD31-56FA-E4EC297E986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20905" y="6345037"/>
                  <a:ext cx="107280" cy="42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3B59A96-F08B-9EAD-9896-628B23E83F44}"/>
              </a:ext>
            </a:extLst>
          </p:cNvPr>
          <p:cNvGrpSpPr/>
          <p:nvPr/>
        </p:nvGrpSpPr>
        <p:grpSpPr>
          <a:xfrm>
            <a:off x="7512145" y="1899037"/>
            <a:ext cx="2379600" cy="491040"/>
            <a:chOff x="7512145" y="1899037"/>
            <a:chExt cx="237960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D306167-AE7C-9B82-75C1-E8D24A4FBC54}"/>
                    </a:ext>
                  </a:extLst>
                </p14:cNvPr>
                <p14:cNvContentPartPr/>
                <p14:nvPr/>
              </p14:nvContentPartPr>
              <p14:xfrm>
                <a:off x="7512145" y="2072197"/>
                <a:ext cx="235440" cy="276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D306167-AE7C-9B82-75C1-E8D24A4FBC5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503505" y="2063197"/>
                  <a:ext cx="2530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1A3F85A-34DB-AAF3-DEC8-2AEED8F64C61}"/>
                    </a:ext>
                  </a:extLst>
                </p14:cNvPr>
                <p14:cNvContentPartPr/>
                <p14:nvPr/>
              </p14:nvContentPartPr>
              <p14:xfrm>
                <a:off x="7853065" y="2179117"/>
                <a:ext cx="143640" cy="7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1A3F85A-34DB-AAF3-DEC8-2AEED8F64C6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44065" y="2170117"/>
                  <a:ext cx="161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5DD55B4-D063-83AF-58D0-360C86729431}"/>
                    </a:ext>
                  </a:extLst>
                </p14:cNvPr>
                <p14:cNvContentPartPr/>
                <p14:nvPr/>
              </p14:nvContentPartPr>
              <p14:xfrm>
                <a:off x="7841185" y="2258677"/>
                <a:ext cx="137880" cy="1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5DD55B4-D063-83AF-58D0-360C8672943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32185" y="2250037"/>
                  <a:ext cx="155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958E093-F2BB-688D-31C7-38A6C4F30CE0}"/>
                    </a:ext>
                  </a:extLst>
                </p14:cNvPr>
                <p14:cNvContentPartPr/>
                <p14:nvPr/>
              </p14:nvContentPartPr>
              <p14:xfrm>
                <a:off x="8247625" y="2078677"/>
                <a:ext cx="221040" cy="311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958E093-F2BB-688D-31C7-38A6C4F30CE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38625" y="2070037"/>
                  <a:ext cx="2386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5971F89-AC87-27B3-8F22-B3E36DFC3382}"/>
                    </a:ext>
                  </a:extLst>
                </p14:cNvPr>
                <p14:cNvContentPartPr/>
                <p14:nvPr/>
              </p14:nvContentPartPr>
              <p14:xfrm>
                <a:off x="8507905" y="1899037"/>
                <a:ext cx="159840" cy="201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5971F89-AC87-27B3-8F22-B3E36DFC338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99265" y="1890397"/>
                  <a:ext cx="177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4594558-A03B-C50A-0A4C-4C7CCBA9E736}"/>
                    </a:ext>
                  </a:extLst>
                </p14:cNvPr>
                <p14:cNvContentPartPr/>
                <p14:nvPr/>
              </p14:nvContentPartPr>
              <p14:xfrm>
                <a:off x="8837305" y="2027917"/>
                <a:ext cx="672840" cy="351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4594558-A03B-C50A-0A4C-4C7CCBA9E73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828305" y="2019277"/>
                  <a:ext cx="6904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00240AB-1C1A-A150-3F45-2F3AD6215594}"/>
                    </a:ext>
                  </a:extLst>
                </p14:cNvPr>
                <p14:cNvContentPartPr/>
                <p14:nvPr/>
              </p14:nvContentPartPr>
              <p14:xfrm>
                <a:off x="9716785" y="2083357"/>
                <a:ext cx="174960" cy="235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00240AB-1C1A-A150-3F45-2F3AD621559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707785" y="2074357"/>
                  <a:ext cx="1926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019D171-3F2F-3263-C0EE-30DDBE423727}"/>
              </a:ext>
            </a:extLst>
          </p:cNvPr>
          <p:cNvGrpSpPr/>
          <p:nvPr/>
        </p:nvGrpSpPr>
        <p:grpSpPr>
          <a:xfrm>
            <a:off x="7704025" y="2769877"/>
            <a:ext cx="2259000" cy="501120"/>
            <a:chOff x="7704025" y="2769877"/>
            <a:chExt cx="225900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6AAA4DE-6C8B-9469-C0EE-4D946C27B11F}"/>
                    </a:ext>
                  </a:extLst>
                </p14:cNvPr>
                <p14:cNvContentPartPr/>
                <p14:nvPr/>
              </p14:nvContentPartPr>
              <p14:xfrm>
                <a:off x="7704025" y="2941237"/>
                <a:ext cx="231840" cy="321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6AAA4DE-6C8B-9469-C0EE-4D946C27B11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95385" y="2932237"/>
                  <a:ext cx="2494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C5258CE-6B91-AC65-7090-BBEAEBA87F6D}"/>
                    </a:ext>
                  </a:extLst>
                </p14:cNvPr>
                <p14:cNvContentPartPr/>
                <p14:nvPr/>
              </p14:nvContentPartPr>
              <p14:xfrm>
                <a:off x="8161585" y="3049957"/>
                <a:ext cx="128880" cy="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C5258CE-6B91-AC65-7090-BBEAEBA87F6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52945" y="3041317"/>
                  <a:ext cx="146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7496F7C-8805-66C2-126F-CA4120CF1837}"/>
                    </a:ext>
                  </a:extLst>
                </p14:cNvPr>
                <p14:cNvContentPartPr/>
                <p14:nvPr/>
              </p14:nvContentPartPr>
              <p14:xfrm>
                <a:off x="8155825" y="3121597"/>
                <a:ext cx="131760" cy="4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7496F7C-8805-66C2-126F-CA4120CF183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46825" y="3112957"/>
                  <a:ext cx="149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0BE7643-491E-7D3A-0F08-FBAADC850697}"/>
                    </a:ext>
                  </a:extLst>
                </p14:cNvPr>
                <p14:cNvContentPartPr/>
                <p14:nvPr/>
              </p14:nvContentPartPr>
              <p14:xfrm>
                <a:off x="8528065" y="2989837"/>
                <a:ext cx="218520" cy="281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0BE7643-491E-7D3A-0F08-FBAADC85069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519065" y="2980837"/>
                  <a:ext cx="236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C0683E5-DDDC-8D4C-48A2-D831B6109155}"/>
                    </a:ext>
                  </a:extLst>
                </p14:cNvPr>
                <p14:cNvContentPartPr/>
                <p14:nvPr/>
              </p14:nvContentPartPr>
              <p14:xfrm>
                <a:off x="8781145" y="2769877"/>
                <a:ext cx="125640" cy="251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C0683E5-DDDC-8D4C-48A2-D831B610915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772145" y="2761237"/>
                  <a:ext cx="143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9878CA5-FE5E-E428-C2AA-01F51E6CC823}"/>
                    </a:ext>
                  </a:extLst>
                </p14:cNvPr>
                <p14:cNvContentPartPr/>
                <p14:nvPr/>
              </p14:nvContentPartPr>
              <p14:xfrm>
                <a:off x="9051505" y="2886157"/>
                <a:ext cx="617760" cy="305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9878CA5-FE5E-E428-C2AA-01F51E6CC82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42865" y="2877517"/>
                  <a:ext cx="6354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ACEAC4A-F7D0-19E8-F412-F03F4B3DA2F5}"/>
                    </a:ext>
                  </a:extLst>
                </p14:cNvPr>
                <p14:cNvContentPartPr/>
                <p14:nvPr/>
              </p14:nvContentPartPr>
              <p14:xfrm>
                <a:off x="9796705" y="2987317"/>
                <a:ext cx="166320" cy="190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ACEAC4A-F7D0-19E8-F412-F03F4B3DA2F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787705" y="2978677"/>
                  <a:ext cx="183960" cy="20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938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F7B0B33-5CC1-3B1B-F391-832E75532C05}"/>
              </a:ext>
            </a:extLst>
          </p:cNvPr>
          <p:cNvGrpSpPr/>
          <p:nvPr/>
        </p:nvGrpSpPr>
        <p:grpSpPr>
          <a:xfrm>
            <a:off x="1566385" y="391357"/>
            <a:ext cx="2678400" cy="763920"/>
            <a:chOff x="1566385" y="391357"/>
            <a:chExt cx="2678400" cy="76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944EA23-F939-C725-119D-C1AB479A38C0}"/>
                    </a:ext>
                  </a:extLst>
                </p14:cNvPr>
                <p14:cNvContentPartPr/>
                <p14:nvPr/>
              </p14:nvContentPartPr>
              <p14:xfrm>
                <a:off x="1585465" y="460477"/>
                <a:ext cx="15120" cy="424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944EA23-F939-C725-119D-C1AB479A38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76465" y="451477"/>
                  <a:ext cx="327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22AC96-6F2A-C3C0-5A0A-BBEB77F3349D}"/>
                    </a:ext>
                  </a:extLst>
                </p14:cNvPr>
                <p14:cNvContentPartPr/>
                <p14:nvPr/>
              </p14:nvContentPartPr>
              <p14:xfrm>
                <a:off x="1583305" y="567037"/>
                <a:ext cx="551880" cy="588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22AC96-6F2A-C3C0-5A0A-BBEB77F334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74665" y="558037"/>
                  <a:ext cx="56952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21F4CB2-371E-01FD-D39F-755A9B6F2AC9}"/>
                    </a:ext>
                  </a:extLst>
                </p14:cNvPr>
                <p14:cNvContentPartPr/>
                <p14:nvPr/>
              </p14:nvContentPartPr>
              <p14:xfrm>
                <a:off x="2257945" y="391357"/>
                <a:ext cx="1842120" cy="717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21F4CB2-371E-01FD-D39F-755A9B6F2A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48945" y="382717"/>
                  <a:ext cx="185976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D49BC84-7A0E-9B99-D51A-C47AAF2E36EA}"/>
                    </a:ext>
                  </a:extLst>
                </p14:cNvPr>
                <p14:cNvContentPartPr/>
                <p14:nvPr/>
              </p14:nvContentPartPr>
              <p14:xfrm>
                <a:off x="4055425" y="494317"/>
                <a:ext cx="163080" cy="41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D49BC84-7A0E-9B99-D51A-C47AAF2E36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6425" y="485317"/>
                  <a:ext cx="180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947111-0F1D-9524-D0D2-1F228203B762}"/>
                    </a:ext>
                  </a:extLst>
                </p14:cNvPr>
                <p14:cNvContentPartPr/>
                <p14:nvPr/>
              </p14:nvContentPartPr>
              <p14:xfrm>
                <a:off x="1566385" y="899317"/>
                <a:ext cx="2625840" cy="5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947111-0F1D-9524-D0D2-1F228203B7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7745" y="890677"/>
                  <a:ext cx="2643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275BB5-88A3-7DFA-67BF-30564553E72A}"/>
                    </a:ext>
                  </a:extLst>
                </p14:cNvPr>
                <p14:cNvContentPartPr/>
                <p14:nvPr/>
              </p14:nvContentPartPr>
              <p14:xfrm>
                <a:off x="1586545" y="995437"/>
                <a:ext cx="2658240" cy="34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275BB5-88A3-7DFA-67BF-30564553E7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77545" y="986437"/>
                  <a:ext cx="267588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988E67E-B955-E51B-BAEF-7834657BE97E}"/>
                  </a:ext>
                </a:extLst>
              </p14:cNvPr>
              <p14:cNvContentPartPr/>
              <p14:nvPr/>
            </p14:nvContentPartPr>
            <p14:xfrm>
              <a:off x="2544865" y="1322317"/>
              <a:ext cx="2422080" cy="506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988E67E-B955-E51B-BAEF-7834657BE9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36225" y="1313677"/>
                <a:ext cx="243972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A44B1B-83C3-0D96-CB28-E56ECC6F39A6}"/>
                  </a:ext>
                </a:extLst>
              </p14:cNvPr>
              <p14:cNvContentPartPr/>
              <p14:nvPr/>
            </p14:nvContentPartPr>
            <p14:xfrm>
              <a:off x="4918705" y="1431757"/>
              <a:ext cx="171720" cy="29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A44B1B-83C3-0D96-CB28-E56ECC6F39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10065" y="1422757"/>
                <a:ext cx="1893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4DF0208-9203-CB4C-AA4C-9A2BA552DF51}"/>
                  </a:ext>
                </a:extLst>
              </p14:cNvPr>
              <p14:cNvContentPartPr/>
              <p14:nvPr/>
            </p14:nvContentPartPr>
            <p14:xfrm>
              <a:off x="5240185" y="1316197"/>
              <a:ext cx="394920" cy="622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4DF0208-9203-CB4C-AA4C-9A2BA552DF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31545" y="1307197"/>
                <a:ext cx="41256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9BF2417-CF94-15AA-532B-A22A01ED05B9}"/>
                  </a:ext>
                </a:extLst>
              </p14:cNvPr>
              <p14:cNvContentPartPr/>
              <p14:nvPr/>
            </p14:nvContentPartPr>
            <p14:xfrm>
              <a:off x="5783065" y="1246357"/>
              <a:ext cx="907560" cy="468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9BF2417-CF94-15AA-532B-A22A01ED05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74065" y="1237717"/>
                <a:ext cx="9252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CAC3C1E-6AE7-40FF-5663-B17995E973A5}"/>
                  </a:ext>
                </a:extLst>
              </p14:cNvPr>
              <p14:cNvContentPartPr/>
              <p14:nvPr/>
            </p14:nvContentPartPr>
            <p14:xfrm>
              <a:off x="6480385" y="1138717"/>
              <a:ext cx="110880" cy="107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CAC3C1E-6AE7-40FF-5663-B17995E973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71385" y="1130077"/>
                <a:ext cx="1285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B1AE606-8B5C-0247-B46D-B64F47F22CB2}"/>
                  </a:ext>
                </a:extLst>
              </p14:cNvPr>
              <p14:cNvContentPartPr/>
              <p14:nvPr/>
            </p14:nvContentPartPr>
            <p14:xfrm>
              <a:off x="6823465" y="1108117"/>
              <a:ext cx="707760" cy="689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B1AE606-8B5C-0247-B46D-B64F47F22C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14825" y="1099477"/>
                <a:ext cx="72540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B98C4F1-EC69-7866-56BD-0B56409AE99B}"/>
                  </a:ext>
                </a:extLst>
              </p14:cNvPr>
              <p14:cNvContentPartPr/>
              <p14:nvPr/>
            </p14:nvContentPartPr>
            <p14:xfrm>
              <a:off x="923065" y="1553077"/>
              <a:ext cx="132120" cy="249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B98C4F1-EC69-7866-56BD-0B56409AE99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4425" y="1544437"/>
                <a:ext cx="1497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C95A1AA-FF26-1F45-B10C-3BF99AAD5680}"/>
                  </a:ext>
                </a:extLst>
              </p14:cNvPr>
              <p14:cNvContentPartPr/>
              <p14:nvPr/>
            </p14:nvContentPartPr>
            <p14:xfrm>
              <a:off x="810745" y="1469557"/>
              <a:ext cx="389160" cy="445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C95A1AA-FF26-1F45-B10C-3BF99AAD568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2105" y="1460917"/>
                <a:ext cx="40680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05C98A-9A9E-48F1-9568-0AEA40F2769E}"/>
                  </a:ext>
                </a:extLst>
              </p14:cNvPr>
              <p14:cNvContentPartPr/>
              <p14:nvPr/>
            </p14:nvContentPartPr>
            <p14:xfrm>
              <a:off x="1401865" y="1475677"/>
              <a:ext cx="70200" cy="363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05C98A-9A9E-48F1-9568-0AEA40F276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93225" y="1467037"/>
                <a:ext cx="878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9CA691-9890-52E1-6472-0C435D3A1566}"/>
                  </a:ext>
                </a:extLst>
              </p14:cNvPr>
              <p14:cNvContentPartPr/>
              <p14:nvPr/>
            </p14:nvContentPartPr>
            <p14:xfrm>
              <a:off x="1423825" y="1518157"/>
              <a:ext cx="942480" cy="328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9CA691-9890-52E1-6472-0C435D3A156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15185" y="1509157"/>
                <a:ext cx="9601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AFED9EC-D9B6-E854-0157-173150E51F4F}"/>
                  </a:ext>
                </a:extLst>
              </p14:cNvPr>
              <p14:cNvContentPartPr/>
              <p14:nvPr/>
            </p14:nvContentPartPr>
            <p14:xfrm>
              <a:off x="2118985" y="1360477"/>
              <a:ext cx="113760" cy="106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AFED9EC-D9B6-E854-0157-173150E51F4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10345" y="1351477"/>
                <a:ext cx="1314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058A107-7BFC-83CE-03CE-06709746A39C}"/>
                  </a:ext>
                </a:extLst>
              </p14:cNvPr>
              <p14:cNvContentPartPr/>
              <p14:nvPr/>
            </p14:nvContentPartPr>
            <p14:xfrm>
              <a:off x="865105" y="2195317"/>
              <a:ext cx="173160" cy="271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058A107-7BFC-83CE-03CE-06709746A39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6105" y="2186317"/>
                <a:ext cx="1908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54294E7-381B-AFCB-EA5F-28CB229AF45C}"/>
                  </a:ext>
                </a:extLst>
              </p14:cNvPr>
              <p14:cNvContentPartPr/>
              <p14:nvPr/>
            </p14:nvContentPartPr>
            <p14:xfrm>
              <a:off x="726865" y="2072197"/>
              <a:ext cx="427320" cy="505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54294E7-381B-AFCB-EA5F-28CB229AF45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7865" y="2063557"/>
                <a:ext cx="44496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FCE423C-593A-2CEB-6459-102C04DB171B}"/>
                  </a:ext>
                </a:extLst>
              </p14:cNvPr>
              <p14:cNvContentPartPr/>
              <p14:nvPr/>
            </p14:nvContentPartPr>
            <p14:xfrm>
              <a:off x="1607425" y="2129797"/>
              <a:ext cx="92160" cy="336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FCE423C-593A-2CEB-6459-102C04DB17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98785" y="2121157"/>
                <a:ext cx="1098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F00430E-A72B-805E-3CF5-F1921CE57E30}"/>
                  </a:ext>
                </a:extLst>
              </p14:cNvPr>
              <p14:cNvContentPartPr/>
              <p14:nvPr/>
            </p14:nvContentPartPr>
            <p14:xfrm>
              <a:off x="1662505" y="2041237"/>
              <a:ext cx="1195920" cy="674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F00430E-A72B-805E-3CF5-F1921CE57E3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53505" y="2032597"/>
                <a:ext cx="121356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2E7EB3E-06B4-C569-C050-42A5BF516350}"/>
                  </a:ext>
                </a:extLst>
              </p14:cNvPr>
              <p14:cNvContentPartPr/>
              <p14:nvPr/>
            </p14:nvContentPartPr>
            <p14:xfrm>
              <a:off x="2283505" y="1973197"/>
              <a:ext cx="133920" cy="153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2E7EB3E-06B4-C569-C050-42A5BF5163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74505" y="1964557"/>
                <a:ext cx="1515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599C89C-25C2-9B72-714E-36C413E63AF1}"/>
                  </a:ext>
                </a:extLst>
              </p14:cNvPr>
              <p14:cNvContentPartPr/>
              <p14:nvPr/>
            </p14:nvContentPartPr>
            <p14:xfrm>
              <a:off x="3093865" y="1921357"/>
              <a:ext cx="1441080" cy="476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599C89C-25C2-9B72-714E-36C413E63AF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85225" y="1912357"/>
                <a:ext cx="14587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7208F35-BF49-7CF5-394F-C97890483908}"/>
                  </a:ext>
                </a:extLst>
              </p14:cNvPr>
              <p14:cNvContentPartPr/>
              <p14:nvPr/>
            </p14:nvContentPartPr>
            <p14:xfrm>
              <a:off x="3551785" y="1950877"/>
              <a:ext cx="101520" cy="92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7208F35-BF49-7CF5-394F-C978904839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43145" y="1942237"/>
                <a:ext cx="1191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947B0C4-7733-ED05-88D5-938019320243}"/>
                  </a:ext>
                </a:extLst>
              </p14:cNvPr>
              <p14:cNvContentPartPr/>
              <p14:nvPr/>
            </p14:nvContentPartPr>
            <p14:xfrm>
              <a:off x="4773265" y="1978957"/>
              <a:ext cx="1583280" cy="647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947B0C4-7733-ED05-88D5-93801932024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64625" y="1970317"/>
                <a:ext cx="160092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F981B5F-6275-8060-47E8-5CB4A7033CEA}"/>
                  </a:ext>
                </a:extLst>
              </p14:cNvPr>
              <p14:cNvContentPartPr/>
              <p14:nvPr/>
            </p14:nvContentPartPr>
            <p14:xfrm>
              <a:off x="5564905" y="2032237"/>
              <a:ext cx="151560" cy="31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F981B5F-6275-8060-47E8-5CB4A7033CE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56265" y="2023237"/>
                <a:ext cx="1692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312A146-55B8-E5E4-DF15-C53BDC0EFCBA}"/>
                  </a:ext>
                </a:extLst>
              </p14:cNvPr>
              <p14:cNvContentPartPr/>
              <p14:nvPr/>
            </p14:nvContentPartPr>
            <p14:xfrm>
              <a:off x="5222185" y="1821277"/>
              <a:ext cx="98280" cy="135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312A146-55B8-E5E4-DF15-C53BDC0EFCB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13545" y="1812277"/>
                <a:ext cx="1159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6915F38-BF92-67DF-9CD6-04E574BDD390}"/>
                  </a:ext>
                </a:extLst>
              </p14:cNvPr>
              <p14:cNvContentPartPr/>
              <p14:nvPr/>
            </p14:nvContentPartPr>
            <p14:xfrm>
              <a:off x="864025" y="2826397"/>
              <a:ext cx="127080" cy="264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6915F38-BF92-67DF-9CD6-04E574BDD39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5025" y="2817397"/>
                <a:ext cx="1447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7BF8951-A056-EC5B-02C4-15741AC21C0E}"/>
                  </a:ext>
                </a:extLst>
              </p14:cNvPr>
              <p14:cNvContentPartPr/>
              <p14:nvPr/>
            </p14:nvContentPartPr>
            <p14:xfrm>
              <a:off x="690145" y="2651437"/>
              <a:ext cx="437040" cy="513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7BF8951-A056-EC5B-02C4-15741AC21C0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1505" y="2642797"/>
                <a:ext cx="45468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CBA7440-6944-3387-11C1-74AB95192B3F}"/>
                  </a:ext>
                </a:extLst>
              </p14:cNvPr>
              <p14:cNvContentPartPr/>
              <p14:nvPr/>
            </p14:nvContentPartPr>
            <p14:xfrm>
              <a:off x="1595905" y="2749717"/>
              <a:ext cx="105120" cy="353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CBA7440-6944-3387-11C1-74AB95192B3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86905" y="2741077"/>
                <a:ext cx="1227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4BBB92F-46B3-64CA-D72C-E318A4B58353}"/>
                  </a:ext>
                </a:extLst>
              </p14:cNvPr>
              <p14:cNvContentPartPr/>
              <p14:nvPr/>
            </p14:nvContentPartPr>
            <p14:xfrm>
              <a:off x="1641985" y="2734597"/>
              <a:ext cx="940320" cy="390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4BBB92F-46B3-64CA-D72C-E318A4B5835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633345" y="2725957"/>
                <a:ext cx="95796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1C51972-1B3D-803D-EB8C-8174736E013F}"/>
                  </a:ext>
                </a:extLst>
              </p14:cNvPr>
              <p14:cNvContentPartPr/>
              <p14:nvPr/>
            </p14:nvContentPartPr>
            <p14:xfrm>
              <a:off x="2320225" y="2630917"/>
              <a:ext cx="133920" cy="123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1C51972-1B3D-803D-EB8C-8174736E013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11225" y="2621917"/>
                <a:ext cx="1515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C7BEACB-B36A-1B5F-D876-F130FF6912CF}"/>
                  </a:ext>
                </a:extLst>
              </p14:cNvPr>
              <p14:cNvContentPartPr/>
              <p14:nvPr/>
            </p14:nvContentPartPr>
            <p14:xfrm>
              <a:off x="2895505" y="2615437"/>
              <a:ext cx="686520" cy="751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C7BEACB-B36A-1B5F-D876-F130FF6912C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86505" y="2606437"/>
                <a:ext cx="704160" cy="7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7C95C68-39EB-687A-65F3-1239A2BA510D}"/>
                  </a:ext>
                </a:extLst>
              </p14:cNvPr>
              <p14:cNvContentPartPr/>
              <p14:nvPr/>
            </p14:nvContentPartPr>
            <p14:xfrm>
              <a:off x="3698665" y="2530117"/>
              <a:ext cx="1756440" cy="754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7C95C68-39EB-687A-65F3-1239A2BA510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89665" y="2521477"/>
                <a:ext cx="177408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B3D332F-161A-49E7-6EA3-F55BF5567580}"/>
                  </a:ext>
                </a:extLst>
              </p14:cNvPr>
              <p14:cNvContentPartPr/>
              <p14:nvPr/>
            </p14:nvContentPartPr>
            <p14:xfrm>
              <a:off x="4641865" y="2409157"/>
              <a:ext cx="115200" cy="142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B3D332F-161A-49E7-6EA3-F55BF55675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33225" y="2400517"/>
                <a:ext cx="132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F1519AB-1CBA-A07A-BF56-65BC5071CCA5}"/>
                  </a:ext>
                </a:extLst>
              </p14:cNvPr>
              <p14:cNvContentPartPr/>
              <p14:nvPr/>
            </p14:nvContentPartPr>
            <p14:xfrm>
              <a:off x="4885945" y="2602117"/>
              <a:ext cx="233280" cy="15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F1519AB-1CBA-A07A-BF56-65BC5071CCA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77305" y="2593117"/>
                <a:ext cx="2509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D04E3A9-D5EA-498E-AF9D-31BDB3C16821}"/>
                  </a:ext>
                </a:extLst>
              </p14:cNvPr>
              <p14:cNvContentPartPr/>
              <p14:nvPr/>
            </p14:nvContentPartPr>
            <p14:xfrm>
              <a:off x="4081345" y="2719477"/>
              <a:ext cx="199440" cy="9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D04E3A9-D5EA-498E-AF9D-31BDB3C1682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72705" y="2710477"/>
                <a:ext cx="2170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B44BD9B-E116-83C1-2E99-28D60E85D6C9}"/>
                  </a:ext>
                </a:extLst>
              </p14:cNvPr>
              <p14:cNvContentPartPr/>
              <p14:nvPr/>
            </p14:nvContentPartPr>
            <p14:xfrm>
              <a:off x="871585" y="3339037"/>
              <a:ext cx="194040" cy="235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B44BD9B-E116-83C1-2E99-28D60E85D6C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62945" y="3330397"/>
                <a:ext cx="2116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5B2A273-FDE4-11E1-A74C-E171887C3D44}"/>
                  </a:ext>
                </a:extLst>
              </p14:cNvPr>
              <p14:cNvContentPartPr/>
              <p14:nvPr/>
            </p14:nvContentPartPr>
            <p14:xfrm>
              <a:off x="1008025" y="3337597"/>
              <a:ext cx="16200" cy="339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5B2A273-FDE4-11E1-A74C-E171887C3D4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99025" y="3328957"/>
                <a:ext cx="338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1E5CD9D-B7BC-1260-1650-6F1C2D3B3399}"/>
                  </a:ext>
                </a:extLst>
              </p14:cNvPr>
              <p14:cNvContentPartPr/>
              <p14:nvPr/>
            </p14:nvContentPartPr>
            <p14:xfrm>
              <a:off x="794905" y="3256237"/>
              <a:ext cx="383040" cy="502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1E5CD9D-B7BC-1260-1650-6F1C2D3B339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6265" y="3247597"/>
                <a:ext cx="40068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C1FCE45-1007-7CAB-F8AC-1A87CA97547A}"/>
                  </a:ext>
                </a:extLst>
              </p14:cNvPr>
              <p14:cNvContentPartPr/>
              <p14:nvPr/>
            </p14:nvContentPartPr>
            <p14:xfrm>
              <a:off x="1437145" y="3402037"/>
              <a:ext cx="113400" cy="369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C1FCE45-1007-7CAB-F8AC-1A87CA97547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428145" y="3393397"/>
                <a:ext cx="13104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29EC69E-08E4-2B9F-B49C-BAF606B4BB40}"/>
                  </a:ext>
                </a:extLst>
              </p14:cNvPr>
              <p14:cNvContentPartPr/>
              <p14:nvPr/>
            </p14:nvContentPartPr>
            <p14:xfrm>
              <a:off x="1466665" y="3406717"/>
              <a:ext cx="948240" cy="395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29EC69E-08E4-2B9F-B49C-BAF606B4BB4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458025" y="3397717"/>
                <a:ext cx="96588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A68BB0F-D6E2-2792-49A2-6DCA35D823D8}"/>
                  </a:ext>
                </a:extLst>
              </p14:cNvPr>
              <p14:cNvContentPartPr/>
              <p14:nvPr/>
            </p14:nvContentPartPr>
            <p14:xfrm>
              <a:off x="2193505" y="3309157"/>
              <a:ext cx="124920" cy="153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A68BB0F-D6E2-2792-49A2-6DCA35D823D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84865" y="3300157"/>
                <a:ext cx="1425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394D9BA-69BE-FE74-DF0D-D5874CD82438}"/>
                  </a:ext>
                </a:extLst>
              </p14:cNvPr>
              <p14:cNvContentPartPr/>
              <p14:nvPr/>
            </p14:nvContentPartPr>
            <p14:xfrm>
              <a:off x="2706505" y="3276037"/>
              <a:ext cx="618840" cy="820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394D9BA-69BE-FE74-DF0D-D5874CD8243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97505" y="3267397"/>
                <a:ext cx="636480" cy="83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94689797-1237-EC9A-33CC-4BF51739D1FC}"/>
              </a:ext>
            </a:extLst>
          </p:cNvPr>
          <p:cNvGrpSpPr/>
          <p:nvPr/>
        </p:nvGrpSpPr>
        <p:grpSpPr>
          <a:xfrm>
            <a:off x="3521545" y="3155437"/>
            <a:ext cx="2037960" cy="809280"/>
            <a:chOff x="3521545" y="3155437"/>
            <a:chExt cx="2037960" cy="80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B0729DE-BCCE-EC59-1616-B0BE63C5116B}"/>
                    </a:ext>
                  </a:extLst>
                </p14:cNvPr>
                <p14:cNvContentPartPr/>
                <p14:nvPr/>
              </p14:nvContentPartPr>
              <p14:xfrm>
                <a:off x="3521545" y="3276397"/>
                <a:ext cx="2037960" cy="688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B0729DE-BCCE-EC59-1616-B0BE63C5116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12545" y="3267757"/>
                  <a:ext cx="20556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117B6D-377C-8D21-38E1-E391C1C55A0D}"/>
                    </a:ext>
                  </a:extLst>
                </p14:cNvPr>
                <p14:cNvContentPartPr/>
                <p14:nvPr/>
              </p14:nvContentPartPr>
              <p14:xfrm>
                <a:off x="4573105" y="3155437"/>
                <a:ext cx="91440" cy="96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117B6D-377C-8D21-38E1-E391C1C55A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64465" y="3146797"/>
                  <a:ext cx="109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54667AD-CD92-517F-9EFC-F64914659CDF}"/>
                    </a:ext>
                  </a:extLst>
                </p14:cNvPr>
                <p14:cNvContentPartPr/>
                <p14:nvPr/>
              </p14:nvContentPartPr>
              <p14:xfrm>
                <a:off x="4785505" y="3363517"/>
                <a:ext cx="293040" cy="21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54667AD-CD92-517F-9EFC-F64914659C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76505" y="3354877"/>
                  <a:ext cx="310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C2B3C59-9BD1-0A7A-34DC-D0A437395891}"/>
                    </a:ext>
                  </a:extLst>
                </p14:cNvPr>
                <p14:cNvContentPartPr/>
                <p14:nvPr/>
              </p14:nvContentPartPr>
              <p14:xfrm>
                <a:off x="4178905" y="3234277"/>
                <a:ext cx="117000" cy="102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C2B3C59-9BD1-0A7A-34DC-D0A43739589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0265" y="3225637"/>
                  <a:ext cx="134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FBE62B2-BF92-E206-196B-0744AB6CA4A7}"/>
                    </a:ext>
                  </a:extLst>
                </p14:cNvPr>
                <p14:cNvContentPartPr/>
                <p14:nvPr/>
              </p14:nvContentPartPr>
              <p14:xfrm>
                <a:off x="4000705" y="3458557"/>
                <a:ext cx="215280" cy="12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FBE62B2-BF92-E206-196B-0744AB6CA4A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92065" y="3449917"/>
                  <a:ext cx="23292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57811E2-C5D1-6852-9B2E-165BEEC9D7AB}"/>
              </a:ext>
            </a:extLst>
          </p:cNvPr>
          <p:cNvGrpSpPr/>
          <p:nvPr/>
        </p:nvGrpSpPr>
        <p:grpSpPr>
          <a:xfrm>
            <a:off x="793825" y="3926557"/>
            <a:ext cx="6358320" cy="880920"/>
            <a:chOff x="793825" y="3926557"/>
            <a:chExt cx="6358320" cy="88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8984DD-294F-0E37-2E63-0E033A0FC840}"/>
                    </a:ext>
                  </a:extLst>
                </p14:cNvPr>
                <p14:cNvContentPartPr/>
                <p14:nvPr/>
              </p14:nvContentPartPr>
              <p14:xfrm>
                <a:off x="974545" y="4242637"/>
                <a:ext cx="180360" cy="325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8984DD-294F-0E37-2E63-0E033A0FC8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5905" y="4233637"/>
                  <a:ext cx="1980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34C31DB-B3C5-D2F5-70FA-92C2BD045010}"/>
                    </a:ext>
                  </a:extLst>
                </p14:cNvPr>
                <p14:cNvContentPartPr/>
                <p14:nvPr/>
              </p14:nvContentPartPr>
              <p14:xfrm>
                <a:off x="793825" y="4150837"/>
                <a:ext cx="452880" cy="547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34C31DB-B3C5-D2F5-70FA-92C2BD04501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4825" y="4142197"/>
                  <a:ext cx="47052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F394CD0-C485-3A39-AFA3-ECD8625AA193}"/>
                    </a:ext>
                  </a:extLst>
                </p14:cNvPr>
                <p14:cNvContentPartPr/>
                <p14:nvPr/>
              </p14:nvContentPartPr>
              <p14:xfrm>
                <a:off x="1699945" y="4244437"/>
                <a:ext cx="11160" cy="390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F394CD0-C485-3A39-AFA3-ECD8625AA1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90945" y="4235797"/>
                  <a:ext cx="288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1DA709-4838-62C8-DBE5-60DD7E97EDC3}"/>
                    </a:ext>
                  </a:extLst>
                </p14:cNvPr>
                <p14:cNvContentPartPr/>
                <p14:nvPr/>
              </p14:nvContentPartPr>
              <p14:xfrm>
                <a:off x="1531825" y="4285477"/>
                <a:ext cx="290880" cy="417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1DA709-4838-62C8-DBE5-60DD7E97EDC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22825" y="4276837"/>
                  <a:ext cx="3085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449FF59-BCF4-916D-F7FF-4E912BB38969}"/>
                    </a:ext>
                  </a:extLst>
                </p14:cNvPr>
                <p14:cNvContentPartPr/>
                <p14:nvPr/>
              </p14:nvContentPartPr>
              <p14:xfrm>
                <a:off x="1818385" y="4258117"/>
                <a:ext cx="741960" cy="549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449FF59-BCF4-916D-F7FF-4E912BB3896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09385" y="4249477"/>
                  <a:ext cx="75960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CF74BDC-D39F-8A59-180B-26CA6B36A530}"/>
                    </a:ext>
                  </a:extLst>
                </p14:cNvPr>
                <p14:cNvContentPartPr/>
                <p14:nvPr/>
              </p14:nvContentPartPr>
              <p14:xfrm>
                <a:off x="2277385" y="4209517"/>
                <a:ext cx="133920" cy="119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CF74BDC-D39F-8A59-180B-26CA6B36A53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68385" y="4200517"/>
                  <a:ext cx="151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46928C7-FC75-6456-3CB6-0CC29AFCE58F}"/>
                    </a:ext>
                  </a:extLst>
                </p14:cNvPr>
                <p14:cNvContentPartPr/>
                <p14:nvPr/>
              </p14:nvContentPartPr>
              <p14:xfrm>
                <a:off x="1847905" y="4115197"/>
                <a:ext cx="137880" cy="136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46928C7-FC75-6456-3CB6-0CC29AFCE58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39265" y="4106557"/>
                  <a:ext cx="155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2C6B188-6E3D-0F31-9B57-61AF21D539C2}"/>
                    </a:ext>
                  </a:extLst>
                </p14:cNvPr>
                <p14:cNvContentPartPr/>
                <p14:nvPr/>
              </p14:nvContentPartPr>
              <p14:xfrm>
                <a:off x="2874625" y="4155157"/>
                <a:ext cx="650520" cy="416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2C6B188-6E3D-0F31-9B57-61AF21D539C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65985" y="4146517"/>
                  <a:ext cx="6681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0C8CB13-C829-E5A1-D6DF-712B22F6F0F6}"/>
                    </a:ext>
                  </a:extLst>
                </p14:cNvPr>
                <p14:cNvContentPartPr/>
                <p14:nvPr/>
              </p14:nvContentPartPr>
              <p14:xfrm>
                <a:off x="3632065" y="4221397"/>
                <a:ext cx="726480" cy="228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0C8CB13-C829-E5A1-D6DF-712B22F6F0F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23425" y="4212397"/>
                  <a:ext cx="744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337FFA3-62D1-4177-F04F-829A7F405DE3}"/>
                    </a:ext>
                  </a:extLst>
                </p14:cNvPr>
                <p14:cNvContentPartPr/>
                <p14:nvPr/>
              </p14:nvContentPartPr>
              <p14:xfrm>
                <a:off x="4676425" y="3926557"/>
                <a:ext cx="798480" cy="863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337FFA3-62D1-4177-F04F-829A7F405DE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67425" y="3917557"/>
                  <a:ext cx="816120" cy="8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43E5F3F-A5C6-A637-7D3E-129176C2C2CC}"/>
                    </a:ext>
                  </a:extLst>
                </p14:cNvPr>
                <p14:cNvContentPartPr/>
                <p14:nvPr/>
              </p14:nvContentPartPr>
              <p14:xfrm>
                <a:off x="5542585" y="4099357"/>
                <a:ext cx="1609560" cy="643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43E5F3F-A5C6-A637-7D3E-129176C2C2C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33585" y="4090717"/>
                  <a:ext cx="1627200" cy="66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64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</TotalTime>
  <Words>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Network Security &amp; Cyber Laws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Deepankar Sharma</dc:creator>
  <cp:lastModifiedBy>Deepankar Sharma</cp:lastModifiedBy>
  <cp:revision>1</cp:revision>
  <dcterms:created xsi:type="dcterms:W3CDTF">2023-04-18T15:56:30Z</dcterms:created>
  <dcterms:modified xsi:type="dcterms:W3CDTF">2023-04-18T16:44:42Z</dcterms:modified>
</cp:coreProperties>
</file>