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8" r:id="rId2"/>
    <p:sldId id="370" r:id="rId3"/>
    <p:sldId id="382" r:id="rId4"/>
    <p:sldId id="377" r:id="rId5"/>
    <p:sldId id="378" r:id="rId6"/>
    <p:sldId id="388" r:id="rId7"/>
    <p:sldId id="389" r:id="rId8"/>
    <p:sldId id="390" r:id="rId9"/>
    <p:sldId id="391" r:id="rId10"/>
    <p:sldId id="392" r:id="rId11"/>
    <p:sldId id="395" r:id="rId12"/>
    <p:sldId id="396" r:id="rId13"/>
    <p:sldId id="397" r:id="rId14"/>
    <p:sldId id="398" r:id="rId15"/>
    <p:sldId id="399" r:id="rId16"/>
    <p:sldId id="40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 Narendra Bisht" initials="MNB" lastIdx="1" clrIdx="0">
    <p:extLst>
      <p:ext uri="{19B8F6BF-5375-455C-9EA6-DF929625EA0E}">
        <p15:presenceInfo xmlns:p15="http://schemas.microsoft.com/office/powerpoint/2012/main" userId="S::nbisht@gehu.ac.in::edcf2f2c-6e5c-43c8-bc78-9eeccf7b77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16T18:35:24.829"/>
    </inkml:context>
    <inkml:brush xml:id="br0">
      <inkml:brushProperty name="width" value="0.05292" units="cm"/>
      <inkml:brushProperty name="height" value="0.05292" units="cm"/>
      <inkml:brushProperty name="color" value="#C00000"/>
    </inkml:brush>
  </inkml:definitions>
  <inkml:trace contextRef="#ctx0" brushRef="#br0">3023 3824 0,'0'-34'419,"35"34"-380,-35-35-28,35 35 19,0-35-19,-1 35 27,1 0-17,0 0-2,0 0 0,-1 0 10,1 0 3,0 0 8,0 0-19,-1 0 17,1 0 12,0 0 0,0 35-30,-1 0 9,-34-1-18,0 1 9,35-35-10,-35 35 11,0 0-2,0-1 0,0 2 12,0-1 0,0 0-2,0-1-8,0 1 18,-35-35-29,1 35 29,-1-35-28,0 0 18,0 0 1,1 0 0,-1 0-19,0 0 28,0 0 0,1 0 41,34 35 60,34-1-119,1 1 7,0 0 2,0-35-20,-35 35-1,34-35 13,-34 34-12,35 1 1,-35 0 8,35-35 0,-35 35-9,35-35 0,-35 35 10,0 0 0,34-35 9,-34 35 2,0 0 79,35-35-70,-35 35 20</inkml:trace>
  <inkml:trace contextRef="#ctx0" brushRef="#br0" timeOffset="1">3823 3790 0,'0'34'339,"0"1"-319,0 0-11,0 0 2,0-1 18,0 2-8,0-1-2,0 0 22,0-1 39,0 1-11,0 0-19,34-35 109,1 0-98,0 0-12,0 0-9,-1 0-19,1-35-12,0 35 2,0 0 9,-1 0 0,1 0-1,-35-35-8,35 35 8,0 0 29,-1-34 43,-34-1 9,0 0-80,0-1 20,0 2-20,0-1 19,0 0-19,0 0 11,-34 35-2,34-34-18,0-1 49,0 70 108,34-1-147,-34 1-12,0 0 1,35 0 10,-35-1 1,0 37-2,0-36-9,35-1-1,-35 1 1,0 0 0,0 0 1,34-1-1,-34 1 1,0 0 18,0 0 1,0-1 19,0 1-28,0 0-1,0 0 10,0 0 19,0 0 1,0 0 0</inkml:trace>
  <inkml:trace contextRef="#ctx0" brushRef="#br0" timeOffset="2">17165 3755 0,'35'0'358,"0"0"-337,0 0-11,-1 0 10,1 0 10,0 0-10,0 0-10,-1 0 10,1 0 0,0 0 0,0 0-11,-1 0 21,-34-35-20,35 35 0,0 0 20,0 0-10,-1 0 60,-34 35 50,0 0-120,-34-1 0,34 1 9,-35-35-9,35 70 2,-35-36 6,35 2 12,0-1-19,-35-35-1,1 0 8,34 35-7,0-1 28,-35-34-28,35 35 59,35-35 158,-1 0-208,1 0 10,0 0-9,0 0 8,-1 0-19,-34 35-1,35-35 12,-35 35-11,0-1 11,35 1 9,-35 0-1,0 0-19,0-1 19,0 1 3,0 0-4,0 0-17,0 0 19,-35-35-10,35 35-11,-35 0 20,1-35-18,34 35 0,-35-35-1,0 0 20,35 35-21,-35-35 11,1 0-11,-1 0 20,0 0 2,0 0 0,1 0-21,-1 0 40</inkml:trace>
  <inkml:trace contextRef="#ctx0" brushRef="#br0" timeOffset="3">18416 3790 0,'-34'0'319,"34"34"-298,-35 1-13,0-35 2,0 35 11,1 0-1,34-1 1,-35-34-12,0 36 0,0-1 12,35 0 6,-34-35-15,34 34 7,-35-34-8,35 35-3,-35-35 3,35 35-1,0 0 21,0-1-12,0 1 11,0 0-19,0 0 9,0-1 10,0 1 0,0 0-20,0 0 19,35-35 1,-35 35-19,35-35 8,-1 0 11,-34 35-20,35-35 21,0 0-22,0 0 11,-1 0-1,1 0 12,0 0-22,0 0 22,-1 0 8,1-35 12,0 35-12,-35-35-19,0 0 9,34 35-18,-34-35 0,0 0 18,0 1 22,0-1-13,0 0-27,0 0 29,-34 35-10,-1 0-10,35-34 0,-35 34 10,1 0-2,-1 0 2,0 0-10,0 0 11,1 0 9,-1 0-20,0 0 0,0 0 20</inkml:trace>
  <inkml:trace contextRef="#ctx0" brushRef="#br0" timeOffset="4">1286 5496 0,'0'69'278,"0"-34"-266,35 0-4,-35 1 3,0 33-2,0 1 12,0-35-11,0-1 1,0 1-2,0 35 1,35-70 0,-35 34 0,0 1 10,0 0-12,0 0 24,0-1 18,0 2 9</inkml:trace>
  <inkml:trace contextRef="#ctx0" brushRef="#br0" timeOffset="5">1356 5496 0,'34'0'280,"1"0"-270,0 35 0,34-35 10,-34 0 0,0 0-1,-1 34 12,1-34-21,0 0 20,0 0 9,-1 0 12,1 0-2</inkml:trace>
  <inkml:trace contextRef="#ctx0" brushRef="#br0" timeOffset="6">1356 5949 0,'34'0'290,"1"0"-271,0 0 12,-1 0-12,1 0-1,0 0 14,0 0 8,-1 0 0,1 0-10,0 0 9,0 0 11</inkml:trace>
  <inkml:trace contextRef="#ctx0" brushRef="#br0" timeOffset="7">2085 5845 0,'35'0'330,"0"0"-300,-1 0-1,1 0-19,0 0 20,0 0 0,-1 0-10,1 0-10,0 0 20,0 0 0</inkml:trace>
  <inkml:trace contextRef="#ctx0" brushRef="#br0" timeOffset="8">2155 6193 0,'34'0'300,"1"0"-292,0 0 13,0 0-11,-1 0 1,1 0-1,0 0 9,0 0 3,-1 0 6,1 0-10,0 0 33</inkml:trace>
  <inkml:trace contextRef="#ctx0" brushRef="#br0" timeOffset="9">2884 5671 0,'0'34'359,"0"1"-341,0 0 13,0 0-20,0 0 19,0-1-12,0 1 14,0 0-13,35 0 1,-35-1 0,0 1 10,0 0-20,0 0 29,0-1 2,0 2 58</inkml:trace>
  <inkml:trace contextRef="#ctx0" brushRef="#br0" timeOffset="10">3162 6157 0,'35'0'339,"0"0"-300,-35 36-27,35-1 16,-1-35-8,-34 35 1,35-35-2,-35 34-8,0 1 29,0 0-20,0 0 9,0-1 11,0 1 0,0 0-20,0 0 20</inkml:trace>
  <inkml:trace contextRef="#ctx0" brushRef="#br0" timeOffset="11">3475 5740 0,'0'-35'279,"0"1"-230,35 34-40,-35-36 11,35 36 1,-1 0-1,1 0 8,0 0 2,0 0 11,-1 0-21,1 0 20,0 36 40,-35-2-30,0 1-31,0 0 11,0 0-10,0 0 11,0-1-1,-35-34-21,35 35 12,0 0-1,-35-35-10,1 0 9,34 35 1,-35-35 20,0 0 0,0 0 0,1 0-20,34 34 170,34-34-130,-34 35-41,35-35-9,-35 35 9,35-35 12,0 35-12,-1-35 2,-34 34-12,35-34 11,-35 36 0,35-36-1,-35 35-9,35-35 61,-35 35-61,34-35 20,-34 34 32,35-34-35</inkml:trace>
  <inkml:trace contextRef="#ctx0" brushRef="#br0" timeOffset="12">4170 6263 0,'35'0'359,"0"34"-320,-1 1-9,1 0-1,-35 0-8,0-1 10,0 1-2,0 0 0,0 0 2,0 0 18</inkml:trace>
  <inkml:trace contextRef="#ctx0" brushRef="#br0" timeOffset="13">4413 5705 0,'35'0'319,"0"0"-291,-1 0-18,1 0 12,0 0 6,0 0 2,-1 0-10,1 0 31,0 0 58,-35 35 91,0 0-171,0 0-18,0 0 9,0-1-11,-35 1 12,0 0 7,1-35-6,34 35-13,0-1 11,-35-34 20,35 35-30,35-35 181,-1 0-182,1 0 11,0 0 19,0 0 21,-1 0-30,-34 35 38,0 0-28,0-1-19,0 2 20,0-1-3,0 0 13,0-1-31,-34-34 0,34 35 20,-35-35-1,35 35 11,-35-35-39,0 0 39,1 0-31,-1 0 31</inkml:trace>
  <inkml:trace contextRef="#ctx0" brushRef="#br0" timeOffset="14">4934 6367 0,'0'35'360,"0"-1"-342,0 1-6,0 0 7,0 0 1,0 0 0,0-1-9,0 1 18,0 0-9,0 0 10,0 0-11</inkml:trace>
  <inkml:trace contextRef="#ctx0" brushRef="#br0" timeOffset="15">5073 5671 0,'0'34'291,"0"1"-271,0 0-1,0 0 1,0 0-10,0-1 9,0 1 11,0 0 1,0 0-22,0-1 22,0 1 8,0 0 31,0 0-30,35-35 30,0 0-21,0 0-28,-1 0 20,-34-35-32,35 35 20,0 0 20,-35-35-38,35 35-1,-1 0 40,-34-35-31,35 35 42,-35-34-21,0-1 0,0 0-10,0 0-12,0 1 13,0-1-20,0 0 29,0 0 39,0 70 170,0 0-239,0 0-1,0-1 2,0 1-1,0 0 0,0 0 1,0-1 8,0 1 9,0 0-6,0 0-12,35-35 0,-35 34-1,0 2 12,35-1 0,-35 0 8,0-1-10,0 1 21,0 0 0,0 0-20,0-1-9,34-34-2,-34 35 1,0 0 30,0 0-1,0 0-9</inkml:trace>
  <inkml:trace contextRef="#ctx0" brushRef="#br0" timeOffset="16">5664 6506 0,'35'0'259,"0"0"-239,-35 35 0,0 0-11,0-1 21,34 1-11,-34 0 4,0 0-15,0 0 20,0 0-6,0 0 28</inkml:trace>
  <inkml:trace contextRef="#ctx0" brushRef="#br0" timeOffset="17">6359 5671 0,'0'34'260,"-35"-34"-250,1 35 10,-1-35-10,35 35 1,-35-35-2,35 35 1,-35-35 10,35 35-11,-34-1 2,-1-34-2,35 35 2,-35-35-1,35 35-1,-35 0 22,35-1-22,0 1 21,-34-35-19,34 35 7,-35-35-7,35 35-1,0-1-1,0 2 22,0-1-1,-35-35-20,35 35 10,0-1-10,0 1 10,0 0 10,0 0-1,0-1-9,0 1 19,35-35 2,0 0-21,-1 0 20,1 0-20,0 0 0,0 0-10,-1 0 20,1 0-1,0 0 1,0-35-19,-35 1 18,34 34-18,1-35 48,-35 0 31,0 0-20,-35 1-40,1 34 9,34-35-19,-35 35-9,0 0 18,0-35 1,1 35 0,-1 0-10,0 0 29,0-36-8,1 36 9,-1 0-21</inkml:trace>
  <inkml:trace contextRef="#ctx0" brushRef="#br0" timeOffset="18">6602 6402 0,'0'34'268,"0"1"-238,0 0-19,0 0-1,0 34 9,0-34 2,0 0-11,0 0-2,0 0 14,0 0-2,0 0 0,0 0 20,0-1-20</inkml:trace>
  <inkml:trace contextRef="#ctx0" brushRef="#br0" timeOffset="19">6846 6157 0,'34'0'209,"1"0"-175,0-34-13,-35-1-2,35 35-9,-1 0 21,-34-35-23,35 35 12,0-35 1,-1 35 20,-34-34-25,0-1 4,35 35-10,-35-35 51,0 0-2,0 1 1,-35-1-31,1 35 12,-1 0-31,0 0 19,1 0 1,-1 0 10,0 0-10,0 0 10,35 35-30,-34-35 29,34 34-30,0 1 41,-35-35-29,35 35-10,0 0 8,0-1 0,0 1 12,0 0-1,35 0-10,-1-35 0,-34 34-11,35-34 2,0 0 0,0 0 18,-1 0 1,1 0 0,0 0-20,-1 0 20,1 36 10,0-36-11,0 0-9,-1 0 20,-34 35-10,35-35 20,-35 35-40,0-1 10,0 1 30,0 0-11,0 0 2,0-1-21,-35-34-10,35 35 29,-34-35-26,-1 0 4,35 35 23,-35-35-30,0 0 30,1 0 0,-1 0-30,0 0 29,1 0 11,-1 0-10,35-35-28,-35 35-4,35-35 22,0 1-20,-35 34 1,35-35 18,0 0 11,0 0 10,0 1-29,0-1 28,0 0-10,0-1 1,35 2 1,-35-1-2,35 35-29</inkml:trace>
  <inkml:trace contextRef="#ctx0" brushRef="#br0" timeOffset="20">7506 6436 0,'34'0'403,"-34"35"-394,0 0 8,35-35 6,-35 35 7,35-35-11,-35 35-9,0-1 20,0 1-10,35-35-10,-35 35 10,0 0 30,0 0-10,0 0-12,0 0 64</inkml:trace>
  <inkml:trace contextRef="#ctx0" brushRef="#br0" timeOffset="21">7923 5705 0,'0'35'250,"0"0"-240,0 0 0,0 0 0,0-1 0,0 1-1,0 0 1,0 34 0,34-34 0,-34 0-1,0 0 2,35-1-1,-35 2 1,0-1 8,0 0 2,0-1 9,0 1-21,0 0 41,0 0-10,35-35-10,-35 34-10,0 1 0,0 0 61</inkml:trace>
  <inkml:trace contextRef="#ctx0" brushRef="#br0" timeOffset="22">8166 5740 0,'35'0'279,"-1"0"-249,1 0-10,0 0 0,0 0 0,-1 0 9,1 0 2,0 0 10,0 0-1,-1 0-11,-34 35 20,35-35-31,-35 35-7,0 0 18,0-1 2,0 1-20,0 0 19,0 0 0,0-1-1,-35-34-10,35 35 2,-34-35-10,34 35 9,-35-35-11,0 0 20,0 0 2,1 0 9,-1 0-20,0 0 60,35 35 30,35-35-51,0 34-50,-1 2 22,-34-1-12,35-35-9,-35 35 0,35-35 0,-35 34 1,35 1 8,-1-35-8,-34 35 0,35 0 7,-35-1 32,35-34-40</inkml:trace>
  <inkml:trace contextRef="#ctx0" brushRef="#br0" timeOffset="23">8791 6436 0,'0'35'739,"0"0"-719,35-35 1,-35 35-11,0 0 21,35-35-21,-35 34 20,0 1-11,0 0 32,0 0-13,0 0 42,-35 0-38,0-35 46,1 0-8</inkml:trace>
  <inkml:trace contextRef="#ctx0" brushRef="#br0" timeOffset="24">9104 5845 0,'35'0'320,"-35"-35"-309,35 35 29,-1 0-11,1-35-19,0 35 9,0 0 0,-1 0 10,1 0-18,0 0 37,0 0 4,-1 0-1,-34 35-41,35 0 20,-35-1 10,0 1-30,0 0 19,0 0 1,0-1-2,0 1 4,0 0-12,-35-35-9,35 35-2,-34-35 20,34 34-8,-35-34-11,0 0 10,0 0-10,1 0 30,-1 0 0,0 0 29,0 0-28,35 36 87,35-36-105,-35 35-16,35-35 16,0 35-3,-35-1-4,34-34-5,1 0 0,-35 35-1,0 0 0,35-35 0,-35 35 11,35-35-4,-35 34-7,0 1 41,34-35-42,-34 35 10,35-35 2,-35 35 98,35-35-88</inkml:trace>
  <inkml:trace contextRef="#ctx0" brushRef="#br0" timeOffset="25">9695 5705 0,'0'35'311,"0"0"-299,0 35 7,35-70-9,-35 34-1,0 1 11,0 0 21,0 0-12,0-1 1,0 1 41,0 0 18,34-35-51,-34 35 35,35-35 114,0 0-147,0 0-19,-1 0 6,1 0-8,-35-35-8,35 35 18,-1 0-8,-34-35 30,35 35-41,-35-35 68,0 1-47,0-1 9,0 0-10,0 0-20,0 1-1,0-1 21,0 0-9,0 0 18,0 0 1,0 70 100,0 0-119,0 0-3,0 34 3,0-34-1,0 0-1,0 34 2,0-34-1,0 0-11,0 0 2,0-1 8,0 2-9,35-1-1,-35 0 12,0-1 0,0 1-2,0 0 1,0 0 19,0-1 22</inkml:trace>
  <inkml:trace contextRef="#ctx0" brushRef="#br0" timeOffset="26">12509 5671 0,'0'34'249,"0"1"-219,0 0-19,0 0-1,0 0-1,0 34 12,35-69-11,-35 35-1,0 0 2,0-1 8,0 1-8,0 0 0,0 0 10,35-1-12,-35 2 20,0-1 1,0 0 1,0-1-11,0 1 19,0 0 22</inkml:trace>
  <inkml:trace contextRef="#ctx0" brushRef="#br0" timeOffset="27">12544 5705 0,'35'0'268,"0"0"-258,-1 0 11,1 0-10,0 0 19,0 0-10,-1 0 11,1 0-13,0-34 16,-1 34-7,1 0 12,0 0 12,0 0 39</inkml:trace>
  <inkml:trace contextRef="#ctx0" brushRef="#br0" timeOffset="28">12614 6018 0,'34'0'288,"1"0"-268,0 0-1,0 0 12,-1 0 0,1 0-10,0 0 9,-1 0-1,1 0 3,0 0-17,0 0 15,-1 0 32</inkml:trace>
  <inkml:trace contextRef="#ctx0" brushRef="#br0" timeOffset="29">13308 6018 0,'35'0'289,"0"0"-277,0 0 9,34 0 8,-34 0-9,0 0-10,-1 0 10,1 0-11,0 0 22,0 0 9</inkml:trace>
  <inkml:trace contextRef="#ctx0" brushRef="#br0" timeOffset="30">13413 6297 0,'34'0'262,"1"0"-254,0 0 4,-35 35-2,35-35-1,-1 0 33,1 0-33,0 0 30,0 0 41,-1 0 22</inkml:trace>
  <inkml:trace contextRef="#ctx0" brushRef="#br0" timeOffset="31">14038 5740 0,'0'35'299,"0"0"-279,0 0-10,0-1 11,0 1-2,0 0 11,35 0-20,-35-1 9,0 1 12,0 0-11,0 0-11,0-1 12,0 2 8,0-1-9,35 0-10,-35-1 21,0 1 18,0 0 31</inkml:trace>
  <inkml:trace contextRef="#ctx0" brushRef="#br0" timeOffset="32">14351 6332 0,'35'0'373,"-1"0"-355,1 0 11,-35 35-17,0 0 18,35-35-11,-35 34 11,0 1 17,35-35-35,-35 35 8,0 0 1,0 0 6,0-1 24,0 1 0</inkml:trace>
  <inkml:trace contextRef="#ctx0" brushRef="#br0" timeOffset="33">14594 5775 0,'35'0'232,"-35"-35"-223,69 35 3,-34 0 5,-35-35-6,35 35-1,0 0 11,-1 0-10,1 0 7,0 0 2,0 0 10,-1 0-10,-34 35 20,35-35-30,-35 35 10,0 0-11,0 0 12,0-1-1,0 1 10,0 0-20,0 0 10,-35-1 10,1-34-21,34 35 1,-35-35 0,35 35 21,-35-35-22,0 35 11,1-35 0,-1 0 0,0 0 10,0 0 39,35 34 22,35-34-52,0 0-19,-35 36-10,35-36 0,-1 0 0,1 35 10,-35 0-10,35-35 0,-35 34 8,35-34-7,-1 0 0,1 35 19,0-35 20,-35 35-21,35-35 33</inkml:trace>
  <inkml:trace contextRef="#ctx0" brushRef="#br0" timeOffset="34">15359 6367 0,'0'35'301,"34"-35"-292,-34 34 21,35-34-19,0 35 18,-35 0 1,35 0-10,-1 0 0,-34-1-2,0 1 3,0 0-11,0 0 10,0 0 10,0 0 0,0 0-10</inkml:trace>
  <inkml:trace contextRef="#ctx0" brushRef="#br0" timeOffset="35">15567 5740 0,'35'0'289,"-1"0"-261,1 0-5,0 0-4,0 0 11,-1 0-1,1 0 12,0 0-20,0 0 68,-35 35 169,0 0-247,0 0 8,-35 34 2,35-34-1,-35-35 1,35 35-12,-35-35 22,35 34-4,0 1-23,-34-35 42,34 35-36,34-35 189,1 0-159,0 0 0,0 0-30,-1 0 19,1 0 22,-35 35-32,0-1 42,0 2-41,35-36-10,-35 35 10,0 0 30,0-1-11,0 1-8,-35 0 8,35 0 30,-35-35-58,35 34 58,-34-34-50,-1 0 3,35 35 17,-35-35-30,0 0 82</inkml:trace>
  <inkml:trace contextRef="#ctx0" brushRef="#br0" timeOffset="36">16158 6471 0,'0'35'338,"34"-35"-318,-34 35-9,0 0 19,0-1 0,35 1-21,-35 0 11,0 0 0,0 0 10,0 0-20,0 0 10,0 0 20,0-1 0</inkml:trace>
  <inkml:trace contextRef="#ctx0" brushRef="#br0" timeOffset="37">16366 5775 0,'0'35'310,"0"0"-291,0-1-8,0 1 9,0 0 0,0 0-1,0-1-9,0 1 21,0 0 9,0 0 8,0-1 5,35-34 244,0 0-277,-1 0 20,1 0-1,0-34-8,0 34-12,-1 0 12,1-35 8,0 35 31,0 0 10,-35-35-70,0 0 100,0 1-100,0-1 19,0 0 0,0 0 3,0 1-14,0-1 43,0 0-21,0 70 159,0 0-169,0-1-20,0 1 9,0 0-7,34 0-5,-34-1 16,0 1-5,0 0 3,0 0-2,0-1-8,0 2 18,0-1-8,0 0 9,0-1-21,35-34 12,-35 35-12,0 0 11,0 0 0,0-1 0,0 1 10,35-35-20,-35 35 19,0 0 61</inkml:trace>
  <inkml:trace contextRef="#ctx0" brushRef="#br0" timeOffset="38">17026 6541 0,'35'35'310,"-35"-1"-291,35-34-7,-35 35-1,0 35 8,35-35-1,-35 0 2,0 0 0,0 0-11,0-1 22,0 1-1,0 0 19,0 0-9</inkml:trace>
  <inkml:trace contextRef="#ctx0" brushRef="#br0" timeOffset="39">17478 5775 0,'-35'0'309,"35"35"-298,-34-35 9,-1 35-9,35-1-2,-35 1 21,35 0-10,-35 0-1,35-1 2,0 1 9,-34-35-10,34 35-10,0 0 19,0-1-8,0 2 9,0-1-1,0 0 11,0-1-20,0 1 30,0 0 9,34 0-8,-34-1-2,35-34-39,0 0 30,0 0-19,-1 0 28,1 0-18,0 0-2,0 0 1,-35-34-10,34 34-10,1 0 59,-35-35-50,0 0 72,0 0-1,0 1-50,0-1 40,-35 0-8,1 35-45,-1 0 13,0 0 20,0 0-10,1 0 30,-1 0-41,0 0 51,0 0 159</inkml:trace>
  <inkml:trace contextRef="#ctx0" brushRef="#br0" timeOffset="40">17826 6471 0,'34'0'341,"1"0"-323,0 0 13,0 35 8,-35 0-7,34-35-24,-34 35 13,0-1-10,0 1 9,0 0-1,0 0 1,0 0-10,0 0 10,0 0 10,0 0 11,0-1-21,-34-34-3,34 35 23</inkml:trace>
  <inkml:trace contextRef="#ctx0" brushRef="#br0" timeOffset="41">18659 5810 0,'-34'0'240,"-1"0"-208,0 0-12,0 0-2,1 0 13,-1 0-1,0 0 0,1 0-12,-1 0 11,0 0 3,0 0 18,1 0-32,34 35-8,-35-35 30,35 34 0,0 1-20,-35-35 0,35 35 0,0 0 1,0-1 8,0 1-19,0 0 9,0 0 11,0-1 10,0 2 10,0-1-20,0 0 30,35-35 40,0 0-60,-1 0-20,1 0 20,0 0-1,0 0-9,-1 0-19,1 0 18,0 0 1,-1 0 0,1 0-10,-35-35 10,35 35-20,-35-35 29,35 35-8,-35-36 27,34 36-37,-34-34 18,35-1 1,-35 0 1,0 0-31,0 1 30,0-1 0,0 0 49,0 0-58,0 1 38,0 68 120,0 1-178,0 0 9,0 0 0,0-1-10,0 1-1,0 0 1,0 0 19,0-1 2,0 2-20,35-36 10,-35 35-13,0 0 12,0-1 0,0 1-11,0 0 22,0 0-1,0-1-1,0 1-19,0 0 11,0 0 8,0 0 1,0-1-9,0 1 48,0 0-9,0 0 10,0 0-21</inkml:trace>
  <inkml:trace contextRef="#ctx0" brushRef="#br0" timeOffset="42">18972 6680 0,'35'0'322,"-35"35"-311,35 0-2,-35 0 0,0 0 12,34 0-13,-34-1 4,0 1 6,0 0 16,0 0-26,0-1 22,0 1 0,0 0 17,0 0-23,0 0 24</inkml:trace>
  <inkml:trace contextRef="#ctx0" brushRef="#br0" timeOffset="43">19146 5949 0,'0'35'271,"0"-1"-260,0 1-1,35 0 8,-35 0-8,34-1 2,-34 37 7,35-36 0,-35-1 3,0 1-4,0 0-8,35-35 1,-35 35-3,0-1 13,0 1 11,0 0-14,0 0 2,0 0 21,35-35-32,-35 34 9,0 1-6,0 0 28,34-35-30,-34 35 30</inkml:trace>
  <inkml:trace contextRef="#ctx0" brushRef="#br0" timeOffset="44">19459 6018 0,'0'-34'261,"34"34"-240,-34-35-12,35 35 32,0 0-22,0 0 12,-1 0 8,1 0 1,0 0-20,0 0 27,-35 35-16,34-35 1,-34 34 10,35 1 5,-35 0-7,0 0-30,0-1 31,0 2-23,0-1 24,0 0-24,-35-35 14,35 34-13,0 1 21,-34-35-32,34 35 34,-35-35-33,0 0 10,35 35 2,-35-35 9,1 0 19,68 0 241,1 0-261,0 0-9,0 0 12,-35 34-13,34-34-8,-34 35 9,35-35-9,0 0-2,-35 35-1,0 0 0,35-35 12,-35 35 0,0-1 21,34-34-20,-34 35 6,35-35 5,-35 35 7</inkml:trace>
  <inkml:trace contextRef="#ctx0" brushRef="#br0" timeOffset="45">20188 6680 0,'0'35'313,"0"0"-296,0 0 6,0 0-14,0 0 0,0-1 13,0 1 9,0 0-22,0 0 20,0-1 13,0 1-4,0 0-19,-34-35 3,-1 0 27</inkml:trace>
  <inkml:trace contextRef="#ctx0" brushRef="#br0" timeOffset="46">20362 6018 0,'0'35'300,"0"0"-288,0 0-3,0-1 11,0 2-2,35-1-8,-35 0-2,0-1 12,35 1 10,-35 0-8,0 0-2,0-1-1,0 1 1,0 0 10,0 0-21,34-35 12,-34 35-11,0 34 11,0-34 8,35-35-21,-35 35 13,0 0 20,0 0-20</inkml:trace>
  <inkml:trace contextRef="#ctx0" brushRef="#br0" timeOffset="47">20744 6402 0,'35'0'280,"0"0"-250,0 0-20,-35-35 20,34 35-21,1-35 31,0 35 10,0 0-29,-35-35 8,34 35-19,1 0 30,-35-34-10,0-1 79,0 0-89,0-1 10,0 2 20,0-1 20,-35 35-31,35-35 32,-34 35-61,-1 0 10,0 0 30,0 0-1,1 0 11,-1 0-19,35 35 28,-35-35-59,35 35 19,0-1 1,0 2 11,0-1-31,0 0 29,0-1 1,0 1 11,35 0-42,0-35 21,-35 35-20,34-35 21,-34 34-21,35 1 31,-35 0-22,35-35 12,0 0-12,-1 0 28,1 0-6,0 0 9,0 35-28,-1 0 48,-34-1-20,0 1-20,0 0 9,0 0 12,0 0-2,0 0-30,0 0 31,-34-35-19,-1 0-11,0 0 49,0 0-27,1 0-11,-1 0-17,0 0 19,0 0 17,1 0-11,-1 0-20,0 0 32,35-35-31,0 0 10,-35 35-23,35-35 40,0 0-1,0 0 2,0 0-30,0 1 34,35-1-13,-35 0 20,0 0-38,35 35-12,0-35 31,-35 1 11,34 34-1,-34-35-40,0 0 20</inkml:trace>
  <inkml:trace contextRef="#ctx0" brushRef="#br0" timeOffset="48">21439 6715 0,'0'35'360,"0"0"-312,35-35-38,0 0 21,-35 35-21,0 0 10,34-35 10,-34 34-20,0 1 19,35-35-8,-35 35-1,0 0 0,0-1 10,35-34-10,-35 35 0,0 0 29,0 0-28,0 0 48</inkml:trace>
  <inkml:trace contextRef="#ctx0" brushRef="#br0" timeOffset="49">21682 6088 0</inkml:trace>
  <inkml:trace contextRef="#ctx0" brushRef="#br0" timeOffset="50">21682 6088 0,'35'0'330,"0"0"-310,0 0-10,-1 0 9,1 0 2,0 0 9,0 0-9,-1 0 28,1 0-10,0 0 21,0 0-31,-1 0 12,1 0-3,-35-35-8,35 35 10,-35 35 123,0 0-155,-35-1 23,35 2-13,-35-36-9,35 35 11,-34 0 0,-1-35-10,35 34 10,-35-34 11,35 35-13,-35-35 11,35 35 12,-34-35-20,-1 0-2,35 35-9,-35-35 60,35 34-59,35-34 168,0 0-170,-1 0 0,36 0 13,-35 0-3,-1 0-8,1 0-1,0 0-1,0 35 12,-1-35-1,1 0-11,0 0 30,-35 35-18,0 0 29,35-35-40,-35 35 49,0-1-9,0 1-19,0 0-11,-35 0 8,35 0 13,-35-35-31,0 0 20,35 35-20,-34-35 21,34 35-22,-35-35 11,0 0 10,0 0-10,1 35 0,-1-35 0,0 0 19,0 0-19,1 0 61</inkml:trace>
  <inkml:trace contextRef="#ctx0" brushRef="#br0" timeOffset="51">22621 6123 0,'0'34'351,"0"2"-340,-35-36-3,35 35 3,-35-35 1,35 35-5,-35-35 13,35 34-10,0 1 1,-34-35 8,34 35-9,0 0 29,0-1-18,0 1-2,0 0 12,0 0-1,0 0-10,0-1 0,0 1 9,0 0 1,34 0 0,-34 0-19,35-35 7,-35 35-7,35-35-1,0 0 21,-35 35-21,34-35 10,1 0 8,0 0-10,0 0 11,-1 0 3,1 0 8,0 0 0,0 0-20,-35-35 20,34 35-21,-34-35 12,0 0-12,0 0 11,0 0 9,-34 0 1,-1 35-21,35-34-8,-35 34 29,35-35-10,-35 35 9,1 0 12,-1 0-11,35-35-19,-35 35-12,0 0 33,1 0-2,-1 0 29,0 0-18</inkml:trace>
  <inkml:trace contextRef="#ctx0" brushRef="#br0" timeOffset="52">7089 8039 0,'-35'0'419,"0"0"-387,1 34-5,-1-34-6,0 0-1,35 35-10,-35-35 21,35 35-22,-34-35 1,-1 35 10,35-1-11,-35-34 22,35 35-21,-35 0 38,35 0-9,0-1-18,0 2-1,0-1 0,0 0 0,0-1-10,0 1 20,0 0-1,0 0 2,0 0-12,0-1 2,0 1 18,35-35-19,-35 35 0,35-35 0,0 35-1,-1-35 22,1 0 0,0 0-11,0 0-10,-1 0 20,1 0-10,0 0 30,-1 0-30</inkml:trace>
  <inkml:trace contextRef="#ctx0" brushRef="#br0" timeOffset="53">7436 8039 0,'0'34'259,"0"1"-240,35 35-8,-35-36 9,0 36-10,0-1 10,0-33 0,35-36-10,-35 35 0,0 0 9,0-1 11,0 1-21,0 0 42,0 0-11</inkml:trace>
  <inkml:trace contextRef="#ctx0" brushRef="#br0" timeOffset="54">7506 8039 0,'0'-35'282,"34"35"-262,1 0-9,0 0-2,0 0-1,-1 0 6,1-35-6,0 35 12,0 0-10,-1 0 0,1 0 9,0 0 2,0 0-2,-1 0 2,1 0 29</inkml:trace>
  <inkml:trace contextRef="#ctx0" brushRef="#br0" timeOffset="55">7575 8317 0,'0'34'239,"35"-34"-170,0 0-50,-1 0 13,1 0-22,0 0-1,0 0 10,-1 0-8,1 0-1,0 0 20,0 0 0,-1 0-10,1 0-10,0 0 9,0 0 12,-1 0 0</inkml:trace>
  <inkml:trace contextRef="#ctx0" brushRef="#br0" timeOffset="56">8479 8317 0,'34'0'311,"1"0"-300,0 0-4,0 0 2,34 0 1,-34 0 10,0 0 1,-1 0 22,1 0-24,0 0 30,0 0-7,-1 0-2,1 0-31,0 0 22,0 0 7</inkml:trace>
  <inkml:trace contextRef="#ctx0" brushRef="#br0" timeOffset="57">8583 8596 0,'0'35'309,"35"-35"-289,34 0-1,-34 0 2,34 0-11,-34 0 12,0 0-14,0 0 2,-1 0 20,1 0 0,0 0-9,0 0 29,-1 0 37</inkml:trace>
  <inkml:trace contextRef="#ctx0" brushRef="#br0" timeOffset="58">9452 8073 0,'0'35'279,"0"0"-270,0 0 0,0 34 2,0-34 10,0 0-2,0-1 2,34-34-11,-34 36 0,0-1 0,0 0 10,0-1 8,0 1-7,0 0-11,0 0 10,35-35-10,-35 35 10,0-1 20,0 1-21,0 0 40</inkml:trace>
  <inkml:trace contextRef="#ctx0" brushRef="#br0" timeOffset="59">10042 8143 0,'35'-35'240,"0"35"-221,-1 0-7,-34-35 7,35 35-9,-35-34 30,35 34-30,0 0 29,-1 0-18,1 0 27,0 0-7,-35 34-30,35-34 29,-35 35-30,0 0 39,34-35-20,-34 35-19,0-1 19,0 1-17,0 0 28,0 0 0,0-1-1,-34 2-8,-1-1 18,0-35-9,0 0-10,1 0-10,-1 0 10,0 0 10,35 35 139,35-35-110,-35 34-38,35-34-21,-1 35 10,1-35-1,-35 35-8,35-35 9,0 35 0,-1 0 10,1-1-12,0 1 12,0-35 1,-35 35-21,34-35 30,-34 35-20,35-35 0</inkml:trace>
  <inkml:trace contextRef="#ctx0" brushRef="#br0" timeOffset="60">10737 8770 0,'35'0'360,"0"0"-319,-35 34-22,34-34 11,1 35 10,-35 0-11,0 0-9,0 0-11,0 0 23,0 0 8,0 0 0,-35-1-21,35 1 42,-34-35-12,34 35-19</inkml:trace>
  <inkml:trace contextRef="#ctx0" brushRef="#br0" timeOffset="61">9903 8839 0,'35'0'489,"-35"35"-448,0 0-30,35-35-2,-35 35 31,0 0-1,0 0 1,0 0-20,0-1 11,0 1-1,0 0 20,0 0-29,0 0 29,-35-35-31,35 34 50,-35-34-58,1 0 47</inkml:trace>
  <inkml:trace contextRef="#ctx0" brushRef="#br0" timeOffset="62">11085 8073 0,'34'0'330,"1"0"-308,0 0-13,0 0 11,-1 0 1,1 0 8,0 0-10,0 0 22,-1 35-12,1-35-18,0 0 18,0 0 1,-1 0 2,1 0-2,-35 35 48,0 0-29,0-1-7,-35-34-15,35 35-17,-34 0 20,-1 0-12,0-1 13,0-34-10,35 36-2,-34-36-8,-1 35 28,35 0-18,-35-35-11,0 0 39,1 34-29,-1-34 40,70 0 150,-1 0-191,1 0 11,0 0 0,0 0-1,-1 0 4,1 0-13,0 0 7,0 0 5,-35 35-12,34-35 1,1 0 9,-35 35-19,0 0 8,0 0 29,0-1 4,0 1-10,0 0-24,0 0 27,0-1 27,-35-34-62,1 0 39,34 35-19,-35-35-20,35 35 10,-35-35 0,0 0 1,1 0 27,-1 0-7,0 0-1,0 0 39</inkml:trace>
  <inkml:trace contextRef="#ctx0" brushRef="#br0" timeOffset="63">11780 8839 0,'0'35'419,"34"-35"-408,1 35 28,0-35-19,-35 35-1,0 0 22,35-35-21,-35 35 0,0 0 10,0-1 9,0 1 52,0 0-12,0 0-39,-35-35 129,0 0-68,35 35-82</inkml:trace>
  <inkml:trace contextRef="#ctx0" brushRef="#br0" timeOffset="64">12092 8212 0,'0'35'391,"0"0"-383,0 0 13,35-1-1,-35 2 0,0-1-10,0 0 10,0-1 1,0 1 8,0 0-18,0 0 5,0 0 17,0-1 18,0 1-21,35-35 149,0 0-130,-1 0-30,1-35 21,0 35 8,-35-34-7,35 34-31,-1 0 20,1 0-11,-35-35 2,35 35 20,-35-35 28,35 0-9,-35 0-31,0 1-9,0-1 10,0 0-18,0-1 18,0 2 1,0-1 8,0 0-29,0 0 39,0 1 31,0 68 79,0 1-129,0 0-22,0 0 5,0 35 7,0-35 0,0 0-10,0-1 0,0 1 0,34-35 1,-34 35-2,0 0-1,0 0 14,0-1 9,0 1-13,0 0 9,0 0-16,35-35 0,-35 34-1,0 1 19,0 0 11,0 0-20,0 0 61,0 0 9,0 0 10</inkml:trace>
  <inkml:trace contextRef="#ctx0" brushRef="#br0" timeOffset="65">12787 8979 0,'0'35'580,"0"0"-511,0-1-36,0 1 8,0 0-5,0 0 7,0 0-34,0-1 30,0 1 1,0 0 2,0 0-24,0-1 42,-34-34-33</inkml:trace>
  <inkml:trace contextRef="#ctx0" brushRef="#br0" timeOffset="66">13378 8212 0,'-35'35'299,"35"0"-278,-35-35-13,35 35 2,-34-35 10,34 34-9,-35 2 9,0-1-1,35 0 11,-35-35-10,35 34-10,-34 1 21,34 0-24,0 0 15,-35-35-12,35 35 0,0-1 10,0 1-10,0 0 20,-35-35-20,35 35 10,0-1 0,0 1 0,0 0 8,0 0 22,0 0-11,0 0 2,0 0-19,35-35-14,-35 35 32,35-35-28,-1 0 26,1 0 2,0 0-30,0 0 22,-1 0-16,1 0 7,0 0-15,0 0 23,-1 0-1,1 0-10,0 0 0,0 0 41,-35-35-53,0 0 44,34 35-43,-34-35 30,0 0 2,0 0-11,0 0 20,0 0-30,0 1 49,-34 34-49,-1 0 20,0 0-9,0 0 8,1 0 1,-1 0 8,0 0-28,0 0 20,1 0 9,-1 0 51,0 0-60,0 0 139</inkml:trace>
  <inkml:trace contextRef="#ctx0" brushRef="#br0" timeOffset="67">13830 9014 0,'34'0'729,"-34"35"-718,0-1 8,0 1 20,0 0 12,0 0 0,0 0-32,0-1 23,0 1 8,0 0-12,0 0 22,0-1-31,-34-34-8,34 35 50,-35-35-42,35 35 10,-35-35 21,35 36-20</inkml:trace>
  <inkml:trace contextRef="#ctx0" brushRef="#br0" timeOffset="68">14212 8247 0,'0'35'311,"0"0"-289,0-1-13,0 2 1,0-1 0,0 0 9,0-1-10,0 1 3,0 0-2,0 0 9,0 0-9,0-1 11,35 1 9,-35 0-11,0 0-10,34-35 2,-34 34 8,0 1 12,0 0-1,0 0 1,0 0 50,0 0 24</inkml:trace>
  <inkml:trace contextRef="#ctx0" brushRef="#br0" timeOffset="69">14490 8282 0,'35'0'229,"-35"-35"-209,34 35 0,-34-35-1,35 1 1,0 34 11,0-35-2,-1 35 22,1 0 38,-35 35-50,0-1-26,35-34-4,-35 35 11,35-35 0,-35 35 0,0 0 10,0-1-19,0 2 17,0-1 10,0 0-7,0-1-12,0 1 32,0 0-1,0 0-10,-35-35-21,35 35-7,-35-35 68,35 34-69,-35-34 38,35 35-18,-34-35-11,-1 0-3,35-35 242,35 35-197,-1 0 27,1 0-57,0 35-6,0-35-14,-35 35 17,34 0-9,1-1 10,0 1 9,-35 0 11,35-35-20,-1 0 20,-34 35-30,0 0 20,35-35-11,-35 35-19,35-35 60,-35 35-60</inkml:trace>
  <inkml:trace contextRef="#ctx0" brushRef="#br0" timeOffset="70">6498 9641 0,'0'34'329,"0"1"-308,0 0-12,-35 0 1,35-1-1,0 1 11,0 0-10,0 0 1,0 0 9,0-1-11,0 2 2,0-1 9,0 0-10,0-1-1,0 1 12,0 0-1,0 0 10,0-1 10,0 1-20,0 0 40,0 0 30</inkml:trace>
  <inkml:trace contextRef="#ctx0" brushRef="#br0" timeOffset="71">6533 10024 0,'35'0'280,"-1"0"-261,1 0-7,0 0-3,34 0 11,-34 0 1,0 0 18,0 0 2,-1 0-23,1 0 33,0 0-1,0 0 10,-1 0-10</inkml:trace>
  <inkml:trace contextRef="#ctx0" brushRef="#br0" timeOffset="72">7019 9745 0,'-34'35'279,"34"-1"-248,0 1-21,0 35 9,0-35 1,0 35-10,0-35 10,0 0-10,0-1 0,0 1 10,0 0 0,0 0 10,0-1-20,0 1 20,0 0 10,0 0-1,0-1 11</inkml:trace>
  <inkml:trace contextRef="#ctx0" brushRef="#br0" timeOffset="73">7575 9780 0,'0'-35'242,"-35"35"-234,1 0 2,-1 0 1,-35 0 8,36 0 11,-1 0 0,0 0-8,0 0 35,35 35 14,-34-35-60,34 34 29,-35-34-22,35 35 2,0 0 20,0 0-23,0 0 24,0-1-1,0 2-9,0-1-12,0 0 21,0-1-10,0 1-10,0 0-11,0 0 33,0-1-13,0 1 28,0 0-45,35-35-2,-35 35 70,34-35-68,1 0 25,0 0-7,0 0 11,-1 0-11,1 0 19,0 0-10,0 0 42,-1 0 19</inkml:trace>
  <inkml:trace contextRef="#ctx0" brushRef="#br0" timeOffset="74">7888 9710 0,'0'35'279,"0"0"-270,0-1 2,0 1-2,0 0 2,35 35 9,-35-36 0,0 2-10,0-1 0,0 0 10,0-1-2,0 1 24,0 0-21,34-35-2,-34 35-9,0-1 9,0 1 11,0 0-20,0 0 30,0-1 20</inkml:trace>
  <inkml:trace contextRef="#ctx0" brushRef="#br0" timeOffset="75">7957 9780 0,'35'0'253,"-35"-35"-244,35 35-1,0 0 4,-1 0 7,1 0-8,0 0 18,0 0 2,-1 0-2,1 0-9,0 0 9,0 0 14,-1 0 15</inkml:trace>
  <inkml:trace contextRef="#ctx0" brushRef="#br0" timeOffset="76">8027 10128 0,'35'0'296,"-1"0"-276,1 0-9,0 0 18,0 0-7,-1 0 7,1 0 1,0 0-11</inkml:trace>
  <inkml:trace contextRef="#ctx0" brushRef="#br0" timeOffset="77">8757 10094 0,'0'-35'243,"69"35"-235,-34 0 13,0 0-11,-1 0 1,1 0 9,0 0-11,0 0 21,-1 0-20,-34-35 0,35 35 19,0 0 30</inkml:trace>
  <inkml:trace contextRef="#ctx0" brushRef="#br0" timeOffset="78">8896 10372 0,'34'0'297,"1"0"-269,0 0 5,0 0-14,-1 0 10,1 0 15,0 0 3,0 0-17,-1 0 41</inkml:trace>
  <inkml:trace contextRef="#ctx0" brushRef="#br0" timeOffset="79">9764 9814 0,'0'35'293,"35"0"-286,-35 35 15,0-36-2,0 2-9,0-1 6,0 0-7,0-1-1,0 1 21,0 0-19,0 0 19,0-1-10,0 1 0,0 0 0,0 0 20,0-1 29,0 1 2,0 0-20,35-35-21,-35 35 8,0 0 44</inkml:trace>
  <inkml:trace contextRef="#ctx0" brushRef="#br0" timeOffset="80">10077 9814 0,'35'0'290,"-1"0"-251,1-34-29,0 34 30,0 0-20,-1 0 0,1 0 0,0 0 0,-35 34-2,35-34-7,-35 35 9,0 0 10,34 0-10,-34 0 9,0-1 2,0 2 9,0-1-29,0 0 17,0-1 14,-34-34-33,34 35 20,-35-35-18,35 35-2,-35-35 12,0 0-2,35 35-8,-34-35-2,-1 0 32,0 0-22,0 0 1,1 0 10,-1 0 10,70 34 169,-1-34-179,1 0-10,0 35 10,0-35-9,-35 35-12,34-35 11,1 0-10,-35 35 1,35-35-2,-35 34 11,35-34-10,-1 0 10,-34 35-10,35-35-1,-35 35 1,35-35 21,-35 35-11,35-35 19</inkml:trace>
  <inkml:trace contextRef="#ctx0" brushRef="#br0" timeOffset="81">1599 13402 0,'0'35'302,"0"0"-293,0 34-1,0-34 3,0 34-1,-35-34 2,35 35-5,0-1 4,0-34-1,0 1 0,0-2 1,0 36-2,0-35 11,0 0-11,0-1 5,0 1-6,0 0 21,0 0-9,0-1-10,0 1 18,0 0 15,0-70 115,0 0-148,0 1 1,0-36-1,0 35-1,0 1 2,0-1-2,0 0 1,0 0 0,0 0 0,0 1-1,0-2 2,0 1-1,-35 35 0,35-35-1,0 1 2,0-1 9,0 0 10,0 0-1,0 1-19,0-1 19,35 0 3,0 35-13,-35-35-9,34 1 10,1 34 31,-35-35-42,35 35 80,0 0-38,-1 0 9,1 0-31,-35 35-19,0-1-1,35 1 12,-35 0-11,35 0 0,-35-1 11,0 1 8,0 0 21,0 0-1,34-35 59,-34-35-56,35 0-22,-35 0-10,0 1 0,35-1 0,-35 0 9,35 35-9,-35-35-11,0 1 63,34 34-53,1 0 140,-35 34-139,0 1 30,35-35-39,-35 35 28,35-35-30,-35 35 2,0-1 20,0 1-12,0 0 2,0 0-3,0-1-7,0 1 17,0 0 4,0 1 8,0-2-20,0 1 19,0 0 3,0 0 3,34-35-40,-34 35 5,0-1 38,0 1 1,0 0 2,0 0-21,35-35-1,-35 34-8,0 1 59</inkml:trace>
  <inkml:trace contextRef="#ctx0" brushRef="#br0" timeOffset="82">2537 13784 0,'35'0'241,"-1"0"-220,1 0-12,-35-34 0,35 34 3,0 0-2,-1 0-1,-34-35 1,35 35 1,0 0 9,0 0 10,-1 0-10,1 0-1,0 0 10,0 0 32</inkml:trace>
  <inkml:trace contextRef="#ctx0" brushRef="#br0" timeOffset="83">2711 14098 0,'0'35'220,"34"-35"-180,1 0-30,0 0 10,34 0-10,-34 0 0,0 0 10,0 0-10,-1 0 1,1 0 10,0 0-12,0 0 14,-1 0 6,1 0-10</inkml:trace>
  <inkml:trace contextRef="#ctx0" brushRef="#br0" timeOffset="84">3336 13541 0,'35'0'431,"-35"-35"-422,35 35 3,-1 0 27,1 0-1,0 0-7,0 0-10,-1 0 19,-34 35-23,35-35 26,-35 35-5,0 0 2,0-1 10,0 1-29,0 0 8,0 0 2,0-1-3,0 1-16,-35 0 25,1 1 1,-1-36-17,0 0 10,35 34-21,-35-34 10,1 0 21,-1 0-12,70 0 170,-35 35-188,34-35 9,-34 35-10,35-35 0,-35 35 9,35-35-9,0 0 0,-35 35 0,0-1 0,34-34 11,-34 35-12,35 0 21,-35 0 10,35-35-30,-35 34-1,35-34 2,-35 35 59,34-35-31</inkml:trace>
  <inkml:trace contextRef="#ctx0" brushRef="#br0" timeOffset="85">3857 13472 0,'0'34'292,"0"1"-283,0 0 9,0 0 3,0-1-10,0 1 9,0 0 18,0 0-9,0-1-20,0 1 33,0 0 10,0 1 37,0-2-39,0 1 49,35-35 111,0 0-177,0 0-14,-1 0 0,-34-35 0,35 35-8,0-34 29,0 34 0,-1 0-10,1 0 39,-35-36 103,0 1-118,0 0-23,0 1-20,0-1 18,0 0 2,0 0 8,0 1-27,0-1 68,0 0 11,0 70 117,0 0-188,0-1-9,0 1 18,0 0-11,0 0 4,0-1-12,0 1 21,0 0-13,0 1 12,0-2-20,0 1 10,0 0 11,0 0-12,0 0-8,0-1 19,0 1 8,0 0 3,0 0-21,0-1 31,0 1 35</inkml:trace>
  <inkml:trace contextRef="#ctx0" brushRef="#br0" timeOffset="86">4378 14237 0,'35'35'451,"-35"0"-433,0 0 3,0-1 9,0 2-2,0-1 15,0 0-23,0-1 9,-35-34-19,35 35 30,-34-35-30,34 35 20,0 0 10,-35-35-30</inkml:trace>
  <inkml:trace contextRef="#ctx0" brushRef="#br0" timeOffset="87">4726 13541 0,'0'35'290,"0"0"-259,0-1-12,0 1 11,0 0-21,0 0 12,0-1 9,0 1-10,0 0-10,0 1 20,0-2 0,0 1 9,0 0-19,0 0 30,35-35 150,-1 0-169,-34-35-22,35 35 1,0 0 9,-35-35 2,35 35-12,-1 0 21,1 0-9,0 0 49,-35-35-11,35 35-48,-35-34 68,0-2-41,0 1-27,0 0 9,0 1 1,0-1 8,0 0-18,0 0 18,0 1 21,0 68 190,0 1-230,0 0 9,0 0-8,0-1 9,0 1-12,0 0 13,0 1-1,0-2 1,0 1-11,0 0 9,0 0 1,0 0 0,0-1 0,0 1 10,0 0 0,0 0-10,0-1-12,0 1 34,0 0-3,0 0 21</inkml:trace>
  <inkml:trace contextRef="#ctx0" brushRef="#br0" timeOffset="88">5386 13994 0,'0'-35'310,"35"35"-298,34 0 7,-69-35-9,35 35 0,0 0 19,0 0-19,-35-34 11,34 34-1,-34-36 10,35 36-21,0 0 52,-35-35-31,35 35-1,-35-35 2,0 1 18,0-1-7,-35 35-23,0 0 31,35-35-31,-35 35-8,1 0 38,-1 0-30,0 0 31,35-35-39,-35 35 21,1 0 15,-1 0-26,0 0 66,0 35 13,35 0-21,0 0-48,0-1-2,0 1 1,0 0 0,0 1-21,0-2 22,0 1 19,0 0 20,35-35-50,-35 35-10,35-35 10,0 0-10,-1 0 20,-34 35-11,35-35-7,0 0 37,-35 34-39,35-34 0,-35 35 19,34-35-19,-34 35-1,0 0 22,35-35-11,-35 34 10,0 1 30,0 0-20,0 0 10,0-1-10,-35-34-11,35 36-10,-34-36 12,-1 35-1,0-35 11,0 0 8,1 0-9,-1 0-20,0 0 20,0 0 10,35-35-21,-34-1 22,34 2-2,0-1-19,0 0-10,0 0 10,0 1 0,0-1 20,0 0-32,0 0 64,0 1-43,0-1 1,34 35-30,-34-35 10,35 0 61,0 35 18</inkml:trace>
  <inkml:trace contextRef="#ctx0" brushRef="#br0" timeOffset="89">5873 14307 0,'34'0'288,"-34"35"-278,0-1-2,35 2 24,-35-1-1,35 0-2,-35-1-9,35 1 0,-35 0 10,0 0 1,0 0 8,0-1-9,-35-34 9,35 35-19</inkml:trace>
  <inkml:trace contextRef="#ctx0" brushRef="#br0" timeOffset="90">6151 13750 0,'34'0'377,"1"0"-366,0 0 19,0 0 0,-1 0 8,1 0-27,0 0 47,0 0 43,-1 0-20,-34 34 127,0 1-187,0 0-11,0 1 9,0-2 2,0 1 9,0 0-21,0 0 31,0 0-19,0-1 17,0 1-17,0 0 18,0 0 2,0-1 19,0 1-11,0 0-28,0 0 39</inkml:trace>
  <inkml:trace contextRef="#ctx0" brushRef="#br0" timeOffset="91">6707 13784 0,'0'-34'348,"34"34"-287,-34-35-42,35 35 11,0 0 20,0 0-20,-1 0 50,-34 35-51,0-1 22,35-34-41,-35 35 29,0 0 11,0 1-10,0-2-10,0 1 69,0 0-49,-35-35-40,1 35 30,-1-35-11,35 35-18,-35-35 29,35 34 10,-35-34-41,1 0 81,68 0 188,1 0-235,0 35 6,0-35-30,-35 35 11,34-35-10,-34 35-10,35-35 30,-35 34-30,35-34 20,-35 35-10,35-35-10,-35 35 59</inkml:trace>
  <inkml:trace contextRef="#ctx0" brushRef="#br0" timeOffset="92">7193 14412 0,'0'35'328,"0"0"-300,0-1-7,-35-34-1,35 35-10,0 0 20,-35-35-20,1 35 19,34 0-8,-35-35 9,35 34-10,-35-34 9,35 35 11,-34-35-31,-1 0 42</inkml:trace>
  <inkml:trace contextRef="#ctx0" brushRef="#br0" timeOffset="93">7645 13750 0,'-35'0'309,"0"0"-300,0 0 22,1 0-12,-1 0 12,0 0-11,35 34-10,-35-34 30,1 0 10,34 35-40,-35-35 30,0 0 0,35 35-20,0 1 149,0-2-119,0 1 10,35 0 30,-35 0-40,0 0-31,35-35-8,-35 34 58,34-34-36,1 0 26,0 0-40,0 0 32,-1 0-20,1 0-3,0 0 0,0 0 22,-35-34 11,34 34-32,-34-35-10,0 0 82,0 0-42,0 0-18,0 1-12,0-2 41,0 1 110,0 70 9,0 1-149,0-2-31,0 1 23,0 0-13,0 0 11,0 0-20,0-1 9,0 1 2,0 0-2,0 0-10,0-1 11,0 1-9,0 0-1,0 0 11,0-1-11,35-34-1,-35 36 12,0-1-11,0 0 18,0-1 22,0 1 21</inkml:trace>
  <inkml:trace contextRef="#ctx0" brushRef="#br0" timeOffset="94">8166 13819 0,'0'35'330,"-35"-35"-310,35 36 9,-35-36-7,35 34 7,-34-34 14,34 35-35,0 0 33,0 0-32,-35-35 0,35 35 12,-35-35-1,35 34-10,0 1 31,0 0-32,-35-35 1,35 35 19,0-1 21,-34-34-29,34 35-4,0 0 7,0 0 15,0-1 22,0 2 7,0-1-18,34-35 77,1 0-68,0 0-38,0 0 30,-1 0-21,1 0-1,0 0-19,0 0 19,-1 0 2,1-35 0,0 35-22,0-36 32,-1 2 7,-34-1-6,35 0-12,-35 0 30,0 1 22,-35 34-64,1 0 13,-1-35-3,0 35-17,0 0 29,1 0-12,-1 0 13,0 0-30,0 0 38,1 0 11,-1 0 20,0 0-23,0 0 74</inkml:trace>
  <inkml:trace contextRef="#ctx0" brushRef="#br0" timeOffset="95">8479 14412 0,'0'35'349,"34"0"-320,-34-1-8,0 1 9,0 0-19,0 0 8,0 0-10,0-1 12,0 1-2,0 0 10,0 0 2,-34-35 9,34 34-28,0 1 27</inkml:trace>
  <inkml:trace contextRef="#ctx0" brushRef="#br0" timeOffset="96">8618 13715 0,'0'35'239,"34"-1"-230,-34 36 12,0-34-11,0 33 9,35-34 2,-35 35-1,0-36-2,35 1 3,-35 0-1,0 0 0,0-1 1,0 1 9,0 0 0,0 0 9,0-1 1,0 2 50</inkml:trace>
  <inkml:trace contextRef="#ctx0" brushRef="#br0" timeOffset="97">8896 13784 0,'34'0'298,"1"0"-258,0 0-10,0 0 1,-1 0-12,1 0 42,-35 35-52,35 0 51,-35 1 10,0-2-30,0 1 10,0 0-30,0 0 9,0 0 20,-35-1-8,35 1-12,-35-35-8,1 0-1,-1 35 31,0-35-2,0 0-9,1 0 40,68 0 52,1 0-102,0 0 1,0 35-2,-1-35-20,1 0 22,-35 34-12,35-34-9,-35 35 0,35-35 18,-35 35-15,34-35-4,-34 35 32,35-35-32,-35 34 71,35-34-70,-35 36 30</inkml:trace>
  <inkml:trace contextRef="#ctx0" brushRef="#br0" timeOffset="98">9452 13819 0,'0'35'318,"-35"1"-289,35-2 2,0 1-1,0 0-10,0 0-1,0 0 12,0-1-2,0 1-8,0 0 8,0 0 11,0-1 0,0 1-19,35 0 18,-1-35-19,-34 35 0,35-35-10,0 0 29,0 0 3,-1 0-23,1 0 21,0 0 9,0 0 2,-1 0-22,-34-35-9,0 0 20,0 0-20,35 35-10,-35-34 21,0-1 8,0 0-9,0 0-20,0 1 30,0-1-1,0 0 1,-35 0-10,1 35 10,-1-35 10,0 35 10,35-34-21,-35 34-18,1 0-2,-1 0 82,0 0 20</inkml:trace>
  <inkml:trace contextRef="#ctx0" brushRef="#br0" timeOffset="99">10007 14342 0,'0'34'361,"0"2"-349,0-1 18,0 0-1,0-1-10,0 1 2,0 0 10,0 0 7,0 0 12,-34-1-30,34 1 22,-35-35 15,35 35-16,-35-35 9</inkml:trace>
  <inkml:trace contextRef="#ctx0" brushRef="#br0" timeOffset="100">10146 13680 0,'0'35'359,"35"0"-348,-35-1-1,0 1 9,0 0 1,0 1 0,0-2-9,35-34-1,-35 35 0,35-35-1,-35 35 2,0 0 8,0 0-9,0-1 10,0 1 20,0 0 12,0 0-13,0-1 11,34-34-30,-34 35 10,0 0 20,0 0-21,0-1 69</inkml:trace>
  <inkml:trace contextRef="#ctx0" brushRef="#br0" timeOffset="101">10459 13750 0,'0'34'301,"0"36"-282,0-34 2,0 33-2,0-34 2,0 0 0,0 0-3,0-1-6,0 1 18,0 0 0,0 0 40,35-35 20,0 0-68,-1 0-4,1-35 4,0 35-16,0 0 15,-1 0 19,-34-35-32,35 35 24,0 0-12,-35-35 30,35 1-9,-35-1 39,0 0-54,0 0-6,0 0-1,0 1 13,0-2 8,0 72 209,0-2-220,0 1-17,0 0 7,0 0 1,0 0-1,0-1 2,0 1-2,0 0 2,0 0-11,0-1 10,0 1-1,0 0 11,0 0 10,0-1-20,0 2 20,0-1 0</inkml:trace>
  <inkml:trace contextRef="#ctx0" brushRef="#br0" timeOffset="102">11050 13819 0,'0'35'289,"0"1"-267,0-2-4,0 1-9,0 0 10,0 0 2,0 0 10,0-1-1,0 1-9,0 0 17,0 0 53,35-35 3,-1 0-46,1 0-19,0 0-19,0 0 30,-35-35-31,34 35 30,1-35 23,-35 0-22,35 35 21,-35-34-52,0-1 19,0-35-7,0 35-3,0 1 15,0-2 6,0 1-19,0 70 160,0 1-154,0-2-5,0 1-13,0 0 4,0 0 9,0 0 0,35 34 10,-35-34-12,0 34 1,0-34 0,0 0-1,0 0-8,0-1 20,0 2-3,0-1-7,0 0 19,0-1-21</inkml:trace>
  <inkml:trace contextRef="#ctx0" brushRef="#br0" timeOffset="103">11502 14551 0,'34'0'232,"1"0"-210,0 0-15,0 0 3,-1 0 1,1 0-2,0 0 12,0 0-2,-1 0 10,1 0 32</inkml:trace>
  <inkml:trace contextRef="#ctx0" brushRef="#br0" timeOffset="104">12023 14551 0,'35'0'230,"-1"0"-209,-34 35-12,35-35 11,0 0-10,0 0 19,-1 0 22,1 0 11</inkml:trace>
  <inkml:trace contextRef="#ctx0" brushRef="#br0" timeOffset="105">13135 13784 0,'0'35'268,"0"0"-257,0 1-2,0 33 1,0 1-1,0-35 2,0-1-1,0 1 0,0 0 1,0 0-2,0-1 21,0 1 9,0 0 2,0 0-11,0-1 69,0 2 40,0-1-99,0 0-21,0-1 23,0 1 28,0-70 20,0 1-79,0-1-3,0-36 3,0 37 9,0-36-11,0 35 2,0 1-2,0-1 1,0-35 1,0 36 8,0-1-9,0 0 1,0 0 9,0 0-11,0 1 1,0-2 20,0 1-10,0 0 10,0 1-10,0-1 0,0 0 0,0 0 10,0 1-10,34 34-10,1-35 8,-35 0 23,35 35-12,0 0 31,-35 35-9,34-35-31,-34 35-10,0-1 1,35-34-1,-35 35 0,0 0 19,0 0-1,0-1-16,0 1 18,0 0 10,0 1-1,0-2 1,35-34 30,-35-34-30,35-2-10,-35 1-10,34 0-1,1 1-8,-35-1 0,0 0 8,35 0 1,-35 1-10,0-1 30,35 35 0,-1 0 89,1 0-78,-35 35-32,0-1-9,35-34 0,-35 35 10,35 0 1,-35 0 8,0-1-2,0 1-16,0 0-1,0 1 11,0-2-11,0 1 10,0 0 0,0 0 10,0 0-20,0-1 20,0 1 0,0 0-10,0 0-10,0-1 10,0 1 10,0 0 0,0 0-20,0-1 19,0 2-9,0-1 31,0 0-33,0-1 64</inkml:trace>
  <inkml:trace contextRef="#ctx0" brushRef="#br0" timeOffset="106">13934 13994 0,'35'0'289,"-1"0"-279,1 0 19,0 0 4,0 0-15,-1 0-9,1 0 11,0 0 10,0 0-9,-1 0-2,1 0 11,0 0 10,0 0 11</inkml:trace>
  <inkml:trace contextRef="#ctx0" brushRef="#br0" timeOffset="107">14003 14307 0,'35'0'310,"0"0"-291,0 0 2,-1 0-11,1 0 10,0 0 0,0 0 0,-1 0-9,1 0 8,0 0 10,0 0 11</inkml:trace>
  <inkml:trace contextRef="#ctx0" brushRef="#br0" timeOffset="108">14733 13611 0,'35'0'289,"0"0"-269,-35 34-8,69-34-2,-34 0 11,0 0-2,-1 0 1,1 0-10,0 0 10,0 0 0,-1 0 0,1 0 0,0 0-1,0 0 12,-1 0 18,1 0-9,-35 35 41,0 0-42,-35-35-21,35 35-8,0-1 10,-34 1-10,34 0 9,-35-35-9,35 36 10,-35-36 0,35 34-9,-35-34-1,35 35 19,-34-35-8,34 35-11,-35-35 59,70 0 82,-1 0-106,1 0-39,0 0 14,0 0 10,-1 0-10,1 0-11,-35 35 11,35-35 0,-35 35 0,0-1 10,35 1-21,-35 0 22,0 0 10,0-1-2,0 1-30,-35-35 23,35 35-23,-35-35 1,0 0 0,35 35 10,-34-35-12,-1 0 25,0 34-4,0-34-20,1 0 11,-1 0 0,0 0 11,0 0-11,1 0 27</inkml:trace>
  <inkml:trace contextRef="#ctx0" brushRef="#br0" timeOffset="109">15706 13645 0,'0'35'310,"-35"0"-281,0 0-8,1-1-10,34 1-1,0 0 9,-35-35-9,35 36 10,-35-2 9,35 1-20,0 0 23,0 0-1,0 0-2,0-1-10,0 1 11,0 0 10,0 0 0,0-1-20,35 1 41,0-35-24,-1 0-7,1 0-9,0 0 9,0 0 0,-1 0 10,1 0-20,0 0 19,0-35 30,-35 1-48,0-1 30,34 35-41,-34-35 29,0 0 11,0 1-30,-34 34 20,34-35-10,-35 35-20,0 0 20,0 0-10,1 0 19,-1 0 12,0 0-11,0 0-21,1 0 31,-1 0 20</inkml:trace>
  <inkml:trace contextRef="#ctx0" brushRef="#br0" timeOffset="110">16053 14272 0,'0'35'309,"35"0"-270,-35-1-28,0 2 20,35-36-22,-35 35 12,0 0 19,0-1-29,0 1 28,0 0 1,0 0-1,0 0-1</inkml:trace>
  <inkml:trace contextRef="#ctx0" brushRef="#br0" timeOffset="111">16192 13715 0,'35'0'303,"0"0"-296,0 0 14,-1 0 0,1 0 8,0 0-18,0 0 9,-1 0 7,1 0 16,0 0-24,0 0 33,-1 0 25,-34 35 183,0-1-251,0 1 12,0 0-11,0 1 11,0-2-2,0 1 1,0 0 12,0 0-24,0 0 22,0-1-3,0 1 3,0 0 20,0 0-19,0-1 28,0 1 101,0 0 29</inkml:trace>
  <inkml:trace contextRef="#ctx0" brushRef="#br0" timeOffset="112">16748 13715 0,'35'0'270,"0"0"-259,0 0 31,-1 0-14,1 0 2,0 0 8,0 0-27,-1 0 41,-34 35-7,0-1-35,0 1 31,0 0 0,0 1-2,0-2-8,0 1 8,-34-35-29,-1 0 10,35 35-10,-35-35 40,35 35-30,-35-35 38,1 0 45,34 35 88,34-35-153,-34 34-25,35-34 13,-35 35-3,35-35-13,0 0 10,-35 35-14,34-35 16,-34 35-12,35-1 21,-35 1 9,35-35-21,0 35 11,-1 0 47</inkml:trace>
  <inkml:trace contextRef="#ctx0" brushRef="#br0" timeOffset="113">17374 14342 0,'35'34'279,"-1"2"-230,1-36-9,-35 35-31,0 0 20,0-1-8,0 1 19,0 0 10,0 0-10,0 0-10,0-1 52</inkml:trace>
  <inkml:trace contextRef="#ctx0" brushRef="#br0" timeOffset="114">17687 13715 0,'0'35'279,"0"-1"-270,0 36 12,0-34-10,0 33 9,0-34-1,0 0-9,34 0 0,-34-1 0,0 1 11,0 0 8,0 0-19,0-1 30,0 1 10,0 0 0,0 0-9</inkml:trace>
  <inkml:trace contextRef="#ctx0" brushRef="#br0" timeOffset="115">18034 13819 0,'-35'35'260,"1"1"-236,34-2-7,-35-34-6,35 35-1,0 0-2,-35-35 3,35 35-1,-35-35 0,35 35 0,0-1 10,0 1-10,0 0 9,-34-35-8,34 35 8,0-1 12,0 1-21,0 0 29,0 0 2,0-1-1,34-34-22,1 36-7,0-36 7,0 0 15,-1 0-14,1 0 0,0 0 1,0 0 0,-1 0 9,1 0-19,-35-36 0,35 36 10,-35-34 10,35 34-20,-35-35 30,34 35-29,-34-35 18,35 35-19,-35-35 11,0 1 7,0-1-8,0 0 31,0 0-33,-35 35 3,35-34 20,-34 34-32,-1-35 20,0 35-8,0 0-1,35-35-12,-34 0 24,-1 0 18,0 35 19,35-34-58,-35 34 29</inkml:trace>
  <inkml:trace contextRef="#ctx0" brushRef="#br0" timeOffset="116">18555 14168 0,'35'0'241,"0"0"-231,-1-35 10,1 0 0,0 1-1,0 34 1,-1-35 11,1 35 9,-35-35-31,35 35 41,-35-35-41,0 0 32,0 1 59,-35 34-71,0 0-19,1 0 1,34-36-2,-35 36 11,0 0 1,0 0 19,1 0-20,-1 0 29,0 0-9,35 36 30,-35-36-51,35 34 72,0 1-63,0 0 14,35-35-22,-35 35 0,35 0 9,-35-1-18,35 1 29,-1-35-20,1 0-1,-35 35-9,35-35 10,0 0 10,-1 35-18,1-35 26,0 0-8,-35 34 0,35-34-10,-35 35 0,34-35 9,-34 35 31,0 0 1,0-1-12,0 2-28,-34-36 16,34 35-15,-35-35 18,0 0 1,35 35-32,-35-35 20,1 0-10,-1 0 23,0 0 6,0 0 13,1 0-41,-1 0 39,35-35-39,0 0 20,0-1-20,0 2 20,0-1-10,0 0 9,0 0-19,0 1 20,0-1 1,35 35 9,-35-35-31</inkml:trace>
  <inkml:trace contextRef="#ctx0" brushRef="#br0" timeOffset="117">19111 14342 0,'35'34'239,"0"-34"-219,-35 36-9,34-1 0,1-35 9,-35 35-10,35-1 19,0-34-7,-35 35-13,0 0 1,0 0 9,0 0 13,0-1-12,0 1-12,0 0 33,0 0 9</inkml:trace>
  <inkml:trace contextRef="#ctx0" brushRef="#br0" timeOffset="118">19459 13854 0,'0'36'290,"34"33"-271,1-34-8,-35 0-1,35 34 0,-35-34-1,35 0 2,-35 0 7,34-35-7,-34 34 0,0 1 17,0 0-7,35 0 19,-35-1 30,0 2 21</inkml:trace>
  <inkml:trace contextRef="#ctx0" brushRef="#br0" timeOffset="119">19737 13819 0,'0'35'240,"0"1"-230,0-2-1,34 1 2,-34 0-2,35-35 0,-35 35 11,0 0 2,0-1-2,0 1 9,0 0 2,35-35-22,-35 35 31,0-1 2,35-34 55,-1 0-53,1-34-35,0 34 21,-35-35-11,35 35-8,-1 0 28,-34-35-29,0 0 41,35 35-41,-35-34 9,0-1 20,0 0 2,0 0-10,0 0-12,0 1 31,0 68 90,0 1-129,0 0-2,0 0 22,0 0-22,0-1 20,0 1-19,0 0 11,0 0-12,0-1 11,0 1-1,0 0 21,0 0-19,35-35 17,-35 34-27,0 2 27,0-1 46</inkml:trace>
  <inkml:trace contextRef="#ctx0" brushRef="#br0" timeOffset="120">20293 13854 0,'0'36'281,"0"-2"-272,34 1 13,-34 0-4,0 0 12,0 0-10,0-1 1,0 1 29,0 0 7,35-35 4,0 0-2,0 0-39,-1 0 10,1 0-20,0-35 20,0 35 0,-1 0 20,1-35-30,-35 1 50,0-1-42,0 0 4,0 0-2,0 0 8,0 1-17,0-2 39,0 72 88,0-2-138,0 1 11,0 0-11,0 35 11,0-36-2,0 1-9,0 0 0,35 0 11,-35-1 8,0 1-20,0 0 2,0 0 9,0-1-10,0 2 10,0-1 0,0 0 11,0-1 16,0 1-6</inkml:trace>
  <inkml:trace contextRef="#ctx0" brushRef="#br0" timeOffset="121">20953 14447 0,'0'35'270,"35"34"-250,-35-34-1,0 0 2,0 0-2,0-1 2,0 1-1,0 0-2,0 0 13,0-1-11,0 1 31</inkml:trace>
  <inkml:trace contextRef="#ctx0" brushRef="#br0" timeOffset="122">21231 13924 0,'0'35'240,"0"0"-229,0 35-1,34-1 10,-34-34-11,35-35 1,-35 69 0,0-34 11,0 0-11,35 0 0,-35-1-1,0 2 11,35-1 11,-35 0-21,0-1 29,0 1 1</inkml:trace>
  <inkml:trace contextRef="#ctx0" brushRef="#br0" timeOffset="123">21578 14203 0,'35'0'169,"0"0"-149,-1-35-10,1 35 0,0 0 0,0 0 0,34 0 1,-34 0-2,-35-35 0,35 35 1,-1 0 11,1 0 8,0 0 20,-35-35-27,0 1 77,0-1-48,-35 35-32,0 0 11,1-35-9,-1 35-3,0 0 12,0-35 1,1 35-21,-1 0 19,0 0 1,0 0 0,1 0-10,-1 0 32,0 0-14,35 35 32,-35-35-50,35 35 9,0 0-8,0-1 19,0 1-20,0 0 9,35 0 12,-35-1-32,35-34 11,0 0 1,-1 0-11,-34 35-1,35-35 2,0 0-1,0 0 0,-1 0-1,1 0 11,0 0-10,0 0 0,-1 0 1,1 0 19,0 0-11,0 0 21,-1 0 19,-34 35-48,0 0 38,0-1-40,0 2 22,0-1 9,0 0 0,0-1-20,-34 1 31,34 0-12,-35-35-29,0 0 18,0 35 13,35 0-11,-34-35-19,-1 0 8,0 0 2,0 0-2,1 0 1,-1 0 10,0 0-20,0 0 20,1 0 10,34-35-21,0 0 22,0 0-11,0 0 0,0 1-10,0-1 0,0 0 19,0-1-9,0 2-11,0-1 12,0 0 9,34 35 20,-34-35-30</inkml:trace>
  <inkml:trace contextRef="#ctx0" brushRef="#br0" timeOffset="124">22308 13994 0,'0'35'349,"-35"0"-340,35-1 11,0 1 10,-35-35-20,35 35 10,0 0-10,0-1 20,0 1-9,0 0 8,0 0-19,0-1 30,0 2-20,35-36-10,-35 35 10,35 0-1,0-35 11,-35 34-19,34-34 7,1 0 14,0 0-3,0 0-8,-1 0 8,1 0-11,0 0 24,0 0-32,-1 0 20,1-34 0,-35-1-11,35 35-8,0 0 21,-35-35-24,0-1 33,0 2-2,0-1-19,0 0 28,0 0-7,-35 35-22,35-34 13,-35 34-13,35-35-10,-35 35 32,35-35-12,-34 35-19,-1 0 11,0 0 7,35-35-7,-35 35-12,1 0 32,-1 0-21,0 0 31</inkml:trace>
  <inkml:trace contextRef="#ctx0" brushRef="#br0" timeOffset="125">7853 15317 0,'-35'0'290,"1"0"-260,-1 0-21,0 0 2,0-35 9,1 35-9,-1 0 17,0 0 2,0 0 1,1 0-13,-1 0 23,35 35-31,-35-35 20,35 35-20,0 0 11,-35-35-11,35 34-2,-34 1 11,34 0-8,0 1 10,0-2-12,0 1 1,0 0 11,0 0-1,0-1 9,0 1-19,0 0 20,0 0-10,0-1 20,34 1-30,-34 0 20,35-35-20,0 35 10,0-1-1,-1-34-8,1 0 8,-35 35-8,35-35-1,0 0 8,-1 0-7,-34 36-2,35-36 2,0 0 19,0 0 1,-1 0-22,1 0 30,0 0 1</inkml:trace>
  <inkml:trace contextRef="#ctx0" brushRef="#br0" timeOffset="126">8305 15387 0,'0'34'270,"0"36"-260,0-34 1,0 68-1,0-35 0,0-34 0,0 0 0,0 34-2,0-34 11,0 0 1,0 0 11,0-1-10,0 1 8,35-35-8,-35 36-11,0-1 20,0 0-1,0-1 32,34-34 58,-34-34-20,0-1-79,0 0 10,0-1-10,0 1-1,0 1-9,0-1 1,0-35 7,0 36-6,0-36 8,0 35 0,0-34-10,0 34 9,0 0-9,0 1 0,0-2 0,-34 36 0,34-70-1,0 36 12,0-1 9,0 0-11,0 0 2,0 0 17,0 1 43,34 34-21,1 0 8,0 0-47,0 0 10,-1 0-11,-34 34-10,35 1 10,0 0-12,-35 0 24,35-35-12,-35 35-11,0-1 22,34 1-22,-34 0 31,0 1-10,35-2 0,-35 1-19,0 0 28,35-35-19,-35 35 10,35-35 60,-1 0-1,-34-35-69,0-35 11,35 36-12,-35-2-10,0 1 2,35 35 9,-35-35-10,0 1 21,0-1 28,35 0-19,-1 35 199,1 0-168,-35 35-52,35-35 11,0 35-22,-1-1 23,-34 1-1,35 0-18,-35 1 17,0-2 0,0 1 11,0 0-19,0 0 18,0-1 1,0 1-11,0 0-18,0 0 29,0-1 9,0 1 2,35 0-42,0 0 41,-35-1-20,0 1 0,0 1-9,0-1 38</inkml:trace>
  <inkml:trace contextRef="#ctx0" brushRef="#br0" timeOffset="127">9660 15456 0,'35'0'330,"0"0"-310,-1 0-11,1 0 2,35 0-1,-1 0 0,-34 0 0,-1 0 1,1 0-2,0 0 1,0 0 0,-1 0 29,1 0-9,0 0 1,0 0 8</inkml:trace>
  <inkml:trace contextRef="#ctx0" brushRef="#br0" timeOffset="128">9730 15805 0,'34'0'281,"1"0"-262,0 0 1,0 0-1,-1 0 2,1 0 8,0 0-9,-1 0-1,1 0-8,0 0 9,0 0 0,-1 0 0,1 0-10,0 0 11,0 0-1,-1 0 9</inkml:trace>
  <inkml:trace contextRef="#ctx0" brushRef="#br0" timeOffset="129">10807 15352 0,'34'-35'289,"1"35"-279,0 0 0,34 0 0,1-35 0,-35 35 0,-1-35 0,1 35 0,0 0-1,0 0 11,-1 0 1,1 0 8,0 0-8,0 0 28,-1 0 31,-34 70 29,0-35-88,0 0-12,0-1 2,0 36-1,0-34-1,0-2 3,0 1-4,-34 35 3,34-36 8,0 1-10,0 0 12,-35 0-1,35-1 10,0 1-10,0 0 10,0 0 20,0-1 29</inkml:trace>
  <inkml:trace contextRef="#ctx0" brushRef="#br0" timeOffset="130">11675 15247 0,'35'0'331,"0"0"-298,0 0-26,-1 0 24,-34 35-22,35 0 22,-35 0-2,0 0-11,35-1 25,-35 1-5,0 0 10,35-35-37,-35 36 1,0-2 29,0 1 7,-35-35-18,35 35-13,0 0 2,-35-35-8,0 0 10,1 0 9,-1 0-21,0 0 42,35 34 130,35-34-142,0 0-21,-35 35 3,34-35-12,1 0 12,-35 35-11,35 0 0,0-35 0,-35 34 0,34-34 0,-34 35 0,35 0 9,-35 0 1,35-1 10,0-34 10</inkml:trace>
  <inkml:trace contextRef="#ctx0" brushRef="#br0" timeOffset="131">12231 15978 0,'0'35'337,"35"1"-285,-35-1-44,0 0 13,0-1 1,0 1 9,0 0-14,0 0 7,0-1 2,0 1 3,0 0 21,0 0-31</inkml:trace>
  <inkml:trace contextRef="#ctx0" brushRef="#br0" timeOffset="132">12544 15247 0,'0'35'251,"0"0"-240,0 0-3,35-35 2,-35 69 1,0-34 9,0 0-9,0 1-2,0-2 11,35-34-10,-35 35-1,0 0 11,0 0-10,0-1 10,0 1 2,34 0-3,-34 0 1,0-1-1,0 1 11,0 0 10,0 0-21,0-1 23,0 1 7,0 1 2,0-1-3</inkml:trace>
  <inkml:trace contextRef="#ctx0" brushRef="#br0" timeOffset="133">12822 15352 0,'0'35'330,"35"-1"-310,-35 1-10,0 36 10,34-37 0,-34 36-10,0-35 10,35-35-11,-35 34 2,0 1-2,0 0 20,0 0 13,0-1 27,35-34 21,0 0-69,-1 0-12,1 0 1,0 0 9,-35-34-9,35 34 0,-1 0 10,1 0-9,0 0 18,-35-35-9,35 35 1,-35-35 9,34 0-1,-34 1 22,0-1-32,0 0 11,0 0-20,0 1 10,-34-2 10,34 1 9,0 70 191,0 1-200,0-2-10,0 1-10,0 0 0,0 0 0,0-1 0,0 1-1,0 0 11,0 0-10,0-1 10,0 1 0,0 0 11,0 0-12,0-1 11,0 1 0,0 1 10,0-1-20,0 0 58</inkml:trace>
  <inkml:trace contextRef="#ctx0" brushRef="#br0" timeOffset="134">13517 15456 0,'0'35'300,"0"1"-281,0-2-9,0 1 9,0 35 3,0-36-3,0 1 2,0 0-3,0 0-6,0-1 17,0 1-8,0 0 9,0 0-21,0-1 41,35-34 49,-1 0-58,1 0-32,0 0 12,0 0-1,-35-34 0,34 34-9,1-35-2,0 35 30,0-35-8,-35 0 28,34 1-39,-34-1-10,0 0 10,0-34-10,0 34 10,0 0-9,0 0-3,0 1 22,0-2 12,0 72 154,0 33-175,0-34-2,0 0-9,0-1-1,0 1 3,0 0 8,0 0-1,0-1-10,0 1 13,0 35-2,0-36-1,0 1-9,35-35 10,-35 36-11,0-1 2,0 0 19,0-1 20,0 1 19,0 0-18</inkml:trace>
  <inkml:trace contextRef="#ctx0" brushRef="#br0" timeOffset="135">14142 16084 0,'35'0'289,"0"35"-237,-35-1-31,0 1-2,0 0-9,0 0 10,0-1 0,0 1 11,0 0-22,0 0 22,0-1 19</inkml:trace>
  <inkml:trace contextRef="#ctx0" brushRef="#br0" timeOffset="136">14490 16049 0,'35'0'270,"-1"0"-250,1 0 0,0 0-10,0 0 10,-1 0 19,1 0-19,0 0 0,0 0 31</inkml:trace>
  <inkml:trace contextRef="#ctx0" brushRef="#br0" timeOffset="137">15046 16049 0,'35'0'258,"-1"0"-218,-34 35-10,35-35-20,-35 35 19,35-35-9,-35 34-10,0 1 20,0 0-9,0 0 19,0-1 0,-35-34-21,35 35 32,0 0-8</inkml:trace>
  <inkml:trace contextRef="#ctx0" brushRef="#br0" timeOffset="138">15463 16119 0,'35'0'278,"-1"-35"-270,1 35 13,0 0-11,-1 0 11,1 0-1,0 0-1,0 0-9,-1 0 20,1 0-10,0 0 31,0 0-20</inkml:trace>
  <inkml:trace contextRef="#ctx0" brushRef="#br0" timeOffset="139">6741 16815 0,'0'35'330,"0"-1"-311,0 36-9,0-1 10,0-34-10,0 35 10,0-35-10,0 0 10,0 0-10,0 0 11,0-1-3,0 1-7,0 0 0,35 0-1,-35 0 9,0-1-9,0 1 10,0 0-1,0 0 12,0-1-12,0 1 32,35-35-41,0 0 79,-1 0-59,36 0-10,-70-35-9,35 35-1,34-34 9,-34 34 1,-1 0 0,1 0-10,0 0 10,0 0 1,-1 0 8,1 0 1,0 0-20,0 0 30</inkml:trace>
  <inkml:trace contextRef="#ctx0" brushRef="#br0" timeOffset="140">7957 16850 0,'-34'0'259,"-1"0"-240,0 0 1,0 0 1,1 0-1,-1 0 9,0 0-18,0 34 8,1-34 2,-1 35 9,0-35-20,0 0 30,35 35 1,-34-35-22,34 35 21,0-1-20,0 1 9,0 0 1,0 0 1,0 0-12,0 0-8,0 0 18,0 0 1,0-1 0,0 1-20,0 0 11,0 0-2,0 0 10,34-1-18,-34 1 9,35-35 0,-35 35-10,35-35-1,-35 35 12,35-1-11,-1-34 29,-34 35-29,35-35 11,0 0-2,0 0 22,-1 0-2,1 0-9,0 0-20,0 0 20,-1 0 10</inkml:trace>
  <inkml:trace contextRef="#ctx0" brushRef="#br0" timeOffset="141">8305 16954 0,'0'35'267,"0"34"-256,0-34-2,0 0 0,0 0 2,0 35 9,0-35-1,0-1-8,35 1-2,-35 0 11,0 0 0,0 0 1,0-1-1,0 1-12,0 0 13,0 0 9,0-1-1,0 1-7,0 0 17,0-70 131,0 0-159,0 1-1,0-36 11,0 35-11,0-34 9,0 34 1,0 0-10,0 0 2,0 1-2,0-1 10,0 0 9,0 0-20,0 0 11,0 0 0,0 0-1,0 0-8,0 1 19,0-1 10,0 0 11,34 35-31,-34-35-11,35 35 41,0 0-4,0 0-2,-1 0 4,-34 35-37,35-35 20,-35 35-22,0 0 20,0-1-10,0 1 2,0 0 8,0 0 11,0 0 20,35-35-30,0 0 49,-35-35-58,0 0-2,34 0-8,-34 0-1,35 1 10,-35-1-11,0 0-1,0 0 14,35 1 18,-35-1 0,35 35 29,-1 0 12,1 0-52,-35 35 11,35-35-21,-35 34 12,0 1-1,35 0-20,-35 0 10,0-1 9,0 1-10,0 0-9,34-35 1,-34 35 9,0 0 1,0 0-13,0 0 4,0 0-2,0-1 10,0 1 0,0 0-11,0 0 22,0 0-1,0-1-2,0 1-7,0 0 28,0 0 42,35-35-32,-35 34-48,0 1 9,0 0 29,0 1-8</inkml:trace>
  <inkml:trace contextRef="#ctx0" brushRef="#br0" timeOffset="142">9486 17198 0,'35'0'201,"35"-35"-193,-36 35 5,1 0-3,0 0 1,0 0 8,-1 0 18,1 0-28,0 0 12,0 0-1,-1 0 1,1 0-12,0 0 11,-1 0 10,1 0 1,0 0-21</inkml:trace>
  <inkml:trace contextRef="#ctx0" brushRef="#br0" timeOffset="143">9660 17581 0,'70'0'240,"-36"0"-231,1 0 1,0 0 0,0-35 10,34 35 1,-34 0-3,-1 0 3,1 0-11,0 0 19,0 0 1,-1 0 11,1 0-11</inkml:trace>
  <inkml:trace contextRef="#ctx0" brushRef="#br0" timeOffset="144">10702 17023 0,'35'0'240,"-35"-34"-230,70 34 9,-36 0-8,36-35-3,-35 35 3,69-35-2,-69 0 15,-1 35-15,1 0 4,0 0 13,0 0-3,-1 0 15,1 0-26,0 0 27,-35-34-29,35 34 20,-1 0 9,1 0-19,0 0 40,-35 34 50,0 1-90,0 35-9,0-1-4,0-34 4,0 0-2,0 35 1,0-35 0,-35 0 0,35-1 8,0 1 3,0 0-2,0 0 11,-35 0-19,35-1 19,0 1 1,0 0 19,0 0-31,0-1 61</inkml:trace>
  <inkml:trace contextRef="#ctx0" brushRef="#br0" timeOffset="145">11780 16884 0,'34'0'278,"1"0"-246,0 0-24,0 0 22,-1 0 0,1 0 0,0 0-10,0 35 10,-1-35 31,-34 35-52,0 0 30,0-1-19,0 1 10,0 0 0,0 0 10,0 0-30,0 0 20,-34 0 0,-1-35 0,35 35-20,-35-35-1,0 34 22,1-34-11,-1 0 9,0 0-18,0 0 29,1 0 9,68 0 120,1 0-148,0 0-12,0 0 1,-35 35 0,69-35 0,-34 35 11,0-35-11,-1 35 0,1 0 0,0-35 9,-35 34-9,35-34 21,-1 0-23,-34 35 4,0 0 26,35-35-16,-35 35 87,35-35-78,-35 34 37,35-34-47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21T08:55:08.982"/>
    </inkml:context>
    <inkml:brush xml:id="br0">
      <inkml:brushProperty name="width" value="0.05292" units="cm"/>
      <inkml:brushProperty name="height" value="0.05292" units="cm"/>
    </inkml:brush>
  </inkml:definitions>
  <inkml:trace contextRef="#ctx0" brushRef="#br0">278 5910 0,'35'0'389,"0"-35"-357,0 35-22,-1 0-1,1 0 11,0 0-10,0 0 0,-1 0 0,1 0 0,0 0 9,0 0-8,-1 0 9,1 0 1,0 0-1,0 0 0,-1 0 8,1 0 12</inkml:trace>
  <inkml:trace contextRef="#ctx0" brushRef="#br0" timeOffset="1405">661 5945 0,'0'35'257,"0"34"-237,0-34-9,0 34 0,0-34-2,0 35 0,0-36 11,0 1-10,0 0 0,0 0 20</inkml:trace>
  <inkml:trace contextRef="#ctx0" brushRef="#br0" timeOffset="2411">973 6119 0,'0'34'292,"0"1"-286,0 0 17,-34-35-14,34 35-1,0-1 25,0 1-23,0 0 11,0 0 17,0-1-9,34-34-8,1 0-1,0 0 1,0 0 5,-1 0-16,1 0 21,0-34-1,0-1 22,-35 0-3,0 0-38,0 1 17,0-1 14,-35 35-32,0 0 10,35-35 0,-35 35-11,1 0 12</inkml:trace>
  <inkml:trace contextRef="#ctx0" brushRef="#br0" timeOffset="3956">1321 5875 0,'35'35'272,"-35"35"-256,34-36-1,-34 1-7,0 35 1,0-36 12,0 1 0,0 0 4,0 0-12,0-1 28</inkml:trace>
  <inkml:trace contextRef="#ctx0" brushRef="#br0" timeOffset="5021">1182 6153 0,'69'0'297,"-34"0"-284,0 0-2,0 0 0,34 0-5,-34 0 7,-1 0-1,1 0-4,0 0 12,0 0-10,-1 0 31</inkml:trace>
  <inkml:trace contextRef="#ctx0" brushRef="#br0" timeOffset="5988">1738 6153 0,'-35'0'229,"0"0"-199,0 35 1,1 0-3,34 0-16,-35-35-5,35 34 5,0 1 7,0 0 2,-35-35-12,35 35 1,0-1 10,0 1 22,35-35 56,0 0-79,-1 0 12,-34-35-2,35 35-9,-35-34-10,0-1 0,35 35 10,-35-35-10,0 0 19,35 35-18,-35-34 29,0-1 0,0 70 81,0-1-89,34-34-27,-34 35 19,35-35 5,-35 35-19,35-35 30,0 0-10,-1 0 30,-34-35-51,0 0 12,0 1-11,0-1-1,0-35-1,0 36 4,0-1-2,0 0 0,0 0 1,0 1 9,0-1-10,0 0 17,0 0 15,0 1 46,0 68 60,0 1-135,0 35 7,0-36 1,35 1-12,-35 0 2,35 0-1,-35-1-5,0 1 9,35-35-5,-35 35 2,0 0 20,34-35-23,-34 34 8,0 1 19,35-35 4</inkml:trace>
  <inkml:trace contextRef="#ctx0" brushRef="#br0" timeOffset="8558">2537 5980 0,'0'69'321,"35"-34"-303,-35 34-5,0-34 7,34 0 1,-34 0-5,0-1 27,0-103 105,0 34-138,0 0 0,-34-34 0,34 34-4,-35 0 9,35 1-6,0-1 8,0 0-4,0 0 27,0 1 39,0-1-20,69 35-48,-34 0-1,0-35 1,34 35-2,-34 0 1,0 0 10,0 0-10,-1 0 18,1 0 4</inkml:trace>
  <inkml:trace contextRef="#ctx0" brushRef="#br0" timeOffset="10212">2745 5945 0,'35'0'328,"0"35"-310,0-35 14,-1 0-12,1 0-10,0 0 10,0 0 10,-1 0-10,1 0 0</inkml:trace>
  <inkml:trace contextRef="#ctx0" brushRef="#br0" timeOffset="11298">3267 5980 0,'34'0'229,"1"0"-219,0 0 0,0 0 1,-1 0-3,1 0 12,0 0-2,0 0 25,-1 0-24,1 0 42</inkml:trace>
  <inkml:trace contextRef="#ctx0" brushRef="#br0" timeOffset="12364">3267 6397 0,'34'0'300,"1"0"-293,0 0 17,0 0-14,-1 0 10,1 0-11,0 0 28,0 0 26</inkml:trace>
  <inkml:trace contextRef="#ctx0" brushRef="#br0" timeOffset="18290">4240 6258 0,'0'-35'330,"34"0"-309,-34 0 9,35 35-9,-35-34-1,35-1-11,-35 0 20,0 0 3,0 1-2,0-1-11,0 0 10,-35 35-20,35-35 22,-35 35-11,1 0 31,-1 0-2,0 0-29,35 35 8,-35-35 4,35 35-12,0 0 0,0-1 20,0 1-9,0 0-5,0 0-3,35-1 7,0-34-10,-35 35-10,35-35 9,-35 35-12,0 0 6,34-35-3,1 34 19,0-34-17,-35 35 9,34-35-13,-34 35 14,35 0-18,0-35 39,-35 34-32,0 1 28,35-35-29,-35 35 41,0 0-22,0 0 21,0-1 30,-35-34-70,0 0 19,0 0-9,1 35-10,-1-35-3,0 0 17,35 35-15,-34-35 2,-1 0-5,0 0 18,0 0-4,1 0-2,-1 0 2,0 0 12,35-35 23,0 0-1,0 1-26,0-1 4,0 0-13,35 35-9,0-35 13,-1 0 4,-34 1 13,35 34-31,-35-35 2,35 0 39</inkml:trace>
  <inkml:trace contextRef="#ctx0" brushRef="#br0" timeOffset="26300">12475 5980 0,'34'0'309,"1"0"-291,0 0-7,0 0-3,-1 0 5,1 0-4,0 0 2,34 0 9,-34 0-11,0 0 1,-1 0 0,36 0 10,-35 0-1,-1 0 11,1 0 0,0 0-10</inkml:trace>
  <inkml:trace contextRef="#ctx0" brushRef="#br0" timeOffset="27406">12753 6119 0,'0'34'248,"0"36"-230,0-35-6,0-1-2,0 1 0,0 0 0,0 0 3,0-1-4,0 1 12,0 0-1,0 0-10</inkml:trace>
  <inkml:trace contextRef="#ctx0" brushRef="#br0" timeOffset="28371">12996 6362 0,'0'35'272,"-35"-1"-244,35 1 3,0 0-1,0 0-9,0 0 6,35-35 25,-1 0-41,1 0 8,0 0 4,0 0 4,-1 0-10,1 0 20,-35-35-1,35 35-26,-35-35 11,0 0 16,0 0 34,-35 35-44,0 0 4,1 0-11</inkml:trace>
  <inkml:trace contextRef="#ctx0" brushRef="#br0" timeOffset="29916">13447 6084 0,'0'35'277,"0"-1"-267,0 1 3,0 0 7,0 0-10,0-1 0,0 1 0,35 35 10,-35-36 8,0 1-6,35 0-2,-35 0 2,35-35-18,-35 35 20,34-35-3,1 34-6,0-34 8,0 0 6,-1 0-8,1 0 19,0 0-30</inkml:trace>
  <inkml:trace contextRef="#ctx0" brushRef="#br0" timeOffset="31280">13204 6431 0,'0'-34'271,"35"34"-261,0 0-3,-1-35 7,36 35 5,-35 0 1,-1 0-11,1-35 2,0 35-3,0 0 13,-1 0-4,1 0-3,0 0 3,0 0 14</inkml:trace>
  <inkml:trace contextRef="#ctx0" brushRef="#br0" timeOffset="32336">14142 6292 0,'-34'0'208,"-1"35"-175,0-35-15,35 35-6,-35-35 8,1 35 0,34-1 19,-35-34-29,35 35 11,0 0-1,0 0 19,0 0 0,35-35 43,-1 0-73,1 0 30,0 0 11,-35-35-32,0 0 15,0 0-18,0 0 47,35 35 68,-1 35-119,-34 0-5,0 0 8,35-35-4,-35 35-1,35-35 0,-35 34 3,35-34 5,-1 35 9,1-35 20,0 0-15,-35-35-23,0 1-1,35-36 7,-35 0-6,0 36 2,0-36 0,34 35-2,-34-34 6,0 34-8,0 0 8,0 1-4,0-1 10,0 0-11,0 0 31,-34 35 41,34 35-43,0 0-27,0 0-1,0-1-1,0 1 2,0 0-2,0 0-1,34-1 5,1 1-4,-35 0 2,0 0-1,35-35 0,-35 69-4,35-69 7,-35 35-2,34-35 0,1 35 24</inkml:trace>
  <inkml:trace contextRef="#ctx0" brushRef="#br0" timeOffset="34529">15254 6188 0,'0'35'209,"0"0"-199,0 34 0,0 1 0,0-36 0,0 1 0,0 0-4,0 0 20,0 0-6,35-35-11,-35 34-1,0 1 32,0-70 71,0 1-102,0-1 11,0 0-10,-35 0 0,35 0 0,0 1 20,0-1-21,0 0 30,0 0 8,0 1 27,0-1-35,35 35-18,0 0-1,0 0-11,-1 0 2,1 0 0,35 0 9,-36 0 6,1 0 6,0 0-6</inkml:trace>
  <inkml:trace contextRef="#ctx0" brushRef="#br0" timeOffset="36040">15463 6397 0,'35'0'241,"-1"0"-229,1 0 17,0 0 0,-1 0-18</inkml:trace>
  <inkml:trace contextRef="#ctx0" brushRef="#br0" timeOffset="36887">15949 6327 0,'35'0'189,"0"0"-181,34 0 4,1 0-2,-36 0 1,1 0-2,35 0-1,-70 35 1,34-35 2,1 0 21,0 0 18</inkml:trace>
  <inkml:trace contextRef="#ctx0" brushRef="#br0" timeOffset="37774">16053 6640 0,'35'0'228,"0"0"-219,0 0 13,-1 0-12,1 0 0,0 0 9,0 0 14,-1 0-5,-34 35-14,35-35-6</inkml:trace>
  <inkml:trace contextRef="#ctx0" brushRef="#br0" timeOffset="38750">17096 6258 0,'-35'0'220,"0"0"-203,1 0 5,34 34-13,-35-34 11,0 0-9,35 35-1,0 0-1,-35-35 1,35 35-2,0-1 15,-34-34-14,34 35 1,0 0 20,0 0-21,0 0 21,34-35 28,1 0-36,0 0-13,0 0 13,-1 0-3,-34-35-8,35 0-2,0 0 11,-35 0 0,35 35-10,-35-34 0,0-1 20,34 0-9,-34 0 29,0 70 61,0 0-101,0 0 2,0 34-4,0-34 3,0 0-3,0 0 3,0-1-3,0 1 3,0 0-1,0 0 7,0-1-4</inkml:trace>
  <inkml:trace contextRef="#ctx0" brushRef="#br0" timeOffset="41388">522 6988 0,'0'34'241,"0"1"-224,0 0-5,0 0-2,0 0 10,0-1 1,0 1 8,0 0 0,0 0-11,0-1 44,0-68 141,0-1-193,0 0-2,0 0 12,0 1-13,0-1 8,0 0-7,0 0 4,0 0-4,0 1 12,0-1 8,0 0-14,0 0 13,0 1 13,34 34-19,1 0 15,0 0-23,-35-35-2,35 35-5,-1 0 18,1 0-5,0 0-9,0 35 20,-35-1 0,0 1 10,0 0-18,0 0 6,0-1 21,-35-34-18,35 35-22,-35-35 2,35 35-2,-35-35 1,1 0 29,34 35-8</inkml:trace>
  <inkml:trace contextRef="#ctx0" brushRef="#br0" timeOffset="43362">904 7196 0,'35'0'238,"-1"0"-229,1 0 3,0 0-3,0 0 2,34 0-2,-34 0 12,0 0-12,34 0 11,-69 35 0,35-35-10,0 35 30,-1-35-20,-34 35-10,0-1 30,0 1-30,0 0 24,0 0-6,0-1 8,-34-34-21,34 35-6,-35-35 19,0 0 22,0 0-10,35-35-20,0 1 1,0-1 10,0 0-11,0 0-12,0 1 23,35 34-11,-35-35-11,0 0 41,35 35-30,-35-35 41</inkml:trace>
  <inkml:trace contextRef="#ctx0" brushRef="#br0" timeOffset="45095">1633 7196 0,'0'35'251,"0"0"-244,0 34 17,0-34-3,0 0-2,0 0 9,0-1-17</inkml:trace>
  <inkml:trace contextRef="#ctx0" brushRef="#br0" timeOffset="46101">1877 7162 0,'0'34'219,"0"1"-209,0 0 0,0 0-2,0-1 4,0 1-2,0 0-1,0 0 11,0-1 10,0 1 19,0-70 82,34 35-121,-34-34 10,35 34-11,-35-35 32,35 35-31,-35-35 0,35 35 49,-1 0 3,1 0-51,-35 35-2,0 0 20,0-1 12,35-34 50,0-34-42,-35-1-32,0 0 10,34 0-2,1 35 7,-35-34-23,35 34 90,0 34-60,-35 1-18,0 0-1,0 0 9,34-35-17,1 0 8,0 34-1,0-34 11,-1 0-14,1 0 6,0 0 10,-35-34-23,35-1 13,-35 0-14,34 0 12,-34 1 0,0-1 1,0 0-4,-34 35 95,-1 0-74,35 35-27,0 0 16,-35-35-19,35 34 17,0 1-8,-35 0-9,35 0 16,0-1 4,0 1-5,35 0-3,0-35 1,-35 35-13,35-35 3,-1 0 9,1 0-10,0 34 5</inkml:trace>
  <inkml:trace contextRef="#ctx0" brushRef="#br0" timeOffset="48760">3162 7370 0,'35'0'230,"0"0"-221,0 0 1,-1 0 0,-34-35 0,35 35 1,0 0 9,0 0-10,-1 0 19,1 0 24</inkml:trace>
  <inkml:trace contextRef="#ctx0" brushRef="#br0" timeOffset="49747">3267 7544 0,'34'0'288,"1"0"-268,0 0-10,0 0-2,-1 0 13,1 0 10,0 0-13,0 0 24</inkml:trace>
  <inkml:trace contextRef="#ctx0" brushRef="#br0" timeOffset="51300">1668 6918 0</inkml:trace>
  <inkml:trace contextRef="#ctx0" brushRef="#br0" timeOffset="51442">1668 6918 0</inkml:trace>
  <inkml:trace contextRef="#ctx0" brushRef="#br0" timeOffset="63750">3927 7196 0,'0'-34'360,"35"34"-350,-1 0 8,-34-35-6,35 35-2,0 0 0,0 0 10,34 0-1,-34 0 2,0 0-1,-1 0-10,1 0 0,0 35 20,-1-1-1,-34 1-9,0 0-10,0 0 20,0-1 1,0 1-12,0 0-9,0 0 20,-34-35-20,34 34-1,-35-34 1,0 0 1,1 0 9,34 35-11,-35-35 11,0 0 31,0 0-12,70 0 80,0 0-90,34 0-5,-69 35-14,35-35 0,0 0 0,-35 35-1,34-35 1,1 0 1,0 34 6,0-34 25,-35 35-21</inkml:trace>
  <inkml:trace contextRef="#ctx0" brushRef="#br0" timeOffset="66222">15741 7231 0,'0'35'260,"0"0"-252,0-1 4,0 1-2,0 0 0,0 0 0,0 34 0,0-34 0,0 0 0,0 34 0,0-34-1,0 0 11,0-1-10,0 1 20,0 0 10,0 0 18,0-70 35,0-35-82,0 36-1,0-1-1,0-35 3,-35 70-3,35-34-2,0-1 6,0 0-3,0 0 10,0 1 0,0-1 1,0 0-13,0 0 13,35 35-12,-35-34 1,34-1 22,-34 0-5,35 35-16,-35-35-4,0 1 36,35 34-34,0 0 11,-1 0 17,1 0-14,0 0-2,0 0-12,-1 0 20,1 0 12,-35 34-22,0 1-8,0 0 15,0 0 17,0-1-11,-35 1-13,1 0 2,-1-35-12,0 35 3,0-35-5,1 0 3,-1 34 0,0 1 0,0-35 10</inkml:trace>
  <inkml:trace contextRef="#ctx0" brushRef="#br0" timeOffset="68256">16019 7613 0,'34'0'229,"36"0"-209,-35 35-1,-1-35-8,1 0 6,0 0-5,0 0-3,-1 0 12,-34 35-11,35-35 0,-35 35 0,35-35 0,-35 34 10,35 1 10,-35 0 0,0 0-21,0 0 9,0-1 4,0 1 8,0 0-9,0 0 17,-35-35 63,35-35-32,0 0-58,0 0 18,0 1-9,0-1 10,0 0-22,35 0 13,-35 0 19,34 35-30,1-34 30,-35-1-11,35 35 133,0-35-74</inkml:trace>
  <inkml:trace contextRef="#ctx0" brushRef="#br0" timeOffset="70278">16887 7544 0,'0'35'219,"0"-1"-212,0 1 8,-34 0-7,34 34 4,-35 1-4,35-35 2,0 0 0,0-1 11,0 1 7,-35-35-18,35 35 1</inkml:trace>
  <inkml:trace contextRef="#ctx0" brushRef="#br0" timeOffset="71253">17096 7648 0,'0'35'228,"0"0"-218,0 34 12,0-34-2,0 0-11,0 0 1,0-1 20,0 1 10,35-35 81,-35-35-110,0 1 8,34-1-8,1 35-2,-35-35 2,35 0 18,-35 0 22,35 35-42,-1 35 80,-34 0-57,0 0-5,0 0-14,0-1 25,35-34 42,-35-69-59,35 34-2,-35 0-9,0 0 0,35 1 6,-35-1 7,34 0 9,-34 0-15,35 35 4,-35 35 49,0 0-49,35 0-11,-35-1 10,0 1-11,35 0 11,-35 0 19,34-35 12,1 0-42,0 0 28,0 0-14,-1 0-2,1-35-12,0 0 11,-35 0-10,35 35 1,-35-34-2,34 34 1,-34-35 0,35 0 11,-35 0 17,0 1-28,0-1 40,-35 35-10,1 0 0,34 35-19,0-1-11,-35-34 10,35 35-12,0 0 13,-35 0-1,35 34 1,0-34-1,0 0-2,0 0-9,0-1 24,0 1-14,35 0 14,0 0-7,-1-35-6,1 0-3</inkml:trace>
  <inkml:trace contextRef="#ctx0" brushRef="#br0" timeOffset="73864">18347 7648 0,'35'0'219,"-1"0"-202,1 0-5,0 0-4,-1 0 5,36 0-4,-35 0 11,-1 0 12,1 0-24</inkml:trace>
  <inkml:trace contextRef="#ctx0" brushRef="#br0" timeOffset="74830">18416 7926 0,'35'0'268,"0"0"-257,34 0 0,-34 0 10,0 0-12,-1 0 11,1 0-8,0 0 16</inkml:trace>
  <inkml:trace contextRef="#ctx0" brushRef="#br0" timeOffset="84056">18937 7405 0,'35'0'282,"0"0"-276,0 0 7,-1 0 5,1 0-4,0 0-5,0 0 12,-1 0-4,-34 35-6,35-1 9,-35 1-13,0 0 23,0 0-18,0-1 0,0 1 9,0 0-4,0 0 5,-35-1-13,1-34 1,-1 0 0,35 35 9,-35-35-9,0 0 18,1 0 24,68 0 46,1 0-76,0 0-4,0 0-9,-35 35 1,34-35 2,1 0 17,0 0 13,-35 35-23,35-35 2,-1 0 70,-34 35-81,35-35 30,0 0-4,-35 34-15,35-34-7</inkml:trace>
  <inkml:trace contextRef="#ctx0" brushRef="#br0" timeOffset="86708">591 7787 0,'0'35'221,"0"0"-193,-35-35-14,1 35-6,-1-35 12,0 34 0,0-34 1,1 0-3,34 35-6,-35-35 17,35 35-23,0 0 17,-35-35-15,35 34 14,0 1 0,0 0-6,0 0-4,0-1 8,0 1-10,0 0 11,0 0-12,0-1 10,35-34-8,-35 35-2,35-35 2,-1 0 1,-34 35-4,35-35 1,-35 35 1,35-35 0,0 0 19,-1 0-17,-34 34-2,35-34 10,0 0 9</inkml:trace>
  <inkml:trace contextRef="#ctx0" brushRef="#br0" timeOffset="88033">834 8239 0,'0'35'268,"0"0"-259,-34-1 2,34 1 8,0 35 1,0-36 0,0 1 1,0 0-11,34-35 0,-34 35-1,35-35 12,0 35-1,0-35-2,-1 0-6,1 0 7,0 0 12,0 0-2,-1 0-9,-34-35-11,35 35 22,-35-35-21,0 0 10,0 0 11,0 1-2,0-1-10,0 0-10,-35 0 21,1 35-8,-1-34 7</inkml:trace>
  <inkml:trace contextRef="#ctx0" brushRef="#br0" timeOffset="89458">1286 8343 0,'0'35'209,"0"0"-199,0 0-2,0 34 14,35-69-11,-35 35-3,0 0 22,0 0-10,0-1 11,35-34 58,-35-34-30,34 34-39,-34-35-10,35 0 40,0 35 30,-1 0-50,-34 35-11,0 0 2,0-1-1,0 1 10,0 0 19,35-35 20,-35-35-47,0 0-3,35 1-10,-35-1 12,0 0 8,35 35-21,-1-35 15,-34 0 5,35 35 42,-35 35-60,0 0 11,0 0-12,0 0 21,35-1-20</inkml:trace>
  <inkml:trace contextRef="#ctx0" brushRef="#br0" timeOffset="91200">1807 8587 0,'0'35'260,"0"34"-251,0 1 1,0-1 0,0-34 0,0 0 0,0-1-1,0 1 2,0 0-2,0 0 20,0-1 22,0 1-20,35-35 39,-35-35-62,0 1 4,0-1 7,0 0-8,0 0-3,0 1 3,0-1 0,0 0-2,0 0 3,0 1-4,0-1 12,0 0-2,0 0 2,0 1-9,0-1 20,0 0-11,35 35-10,-35-35 10,0 0 0,34 35 0,-34-34-12,35 34 74,0 0-13,-35 34-58,0 1 0,0 0 18,0 0 1,0 0-3,0-1-13,-35-34-5,0 35 11,1 0 1,-1-35-12,0 35 22</inkml:trace>
  <inkml:trace contextRef="#ctx0" brushRef="#br0" timeOffset="93163">2259 8413 0,'0'35'281,"-35"-1"-263,35 1-5,-35-35-3,35 35 12,-34 0 7,34 0 9,0-1 11,0 1-38,34-35 19,1 35-20,0-35 30,0 0-9,-1 0-3,1 0-17,0 0 18,-35-35-8,35 35-12,-35-35 1,34 1 22,-34-1-16,35 0 7,-35 0-3,0 0-10,0 1 19,0-1-8,-35 35-13,35-35 13,0 0-11,-34 35 0,34-34 11,-35 34-2</inkml:trace>
  <inkml:trace contextRef="#ctx0" brushRef="#br0" timeOffset="94786">2850 8343 0,'0'35'190,"-35"-35"-155,35 35-19,-35-35-4,0 0 0,1 35 26,34-1 0,-35-34-14,35 35 45,35-35 19,-1 0-57,1 0-14,0 35 13,0-35 11,-35 35 7,0 0-16,0-1 8,0 1 10,-35-35-29,35 35-13,-35-35 2,0 35 1,1-35-2,-1 0 12,0 0-11</inkml:trace>
  <inkml:trace contextRef="#ctx0" brushRef="#br0" timeOffset="96510">3162 8413 0,'0'35'282,"0"-1"-261,0 1-1,-34 0-12,34 0 3,0 0 10,-35-35-11,35 34-1,0 1 23,0 0-28</inkml:trace>
  <inkml:trace contextRef="#ctx0" brushRef="#br0" timeOffset="97964">3197 8100 0</inkml:trace>
  <inkml:trace contextRef="#ctx0" brushRef="#br0" timeOffset="98731">3475 8031 0,'0'34'230,"-35"36"-220,35-35 0,0-1 0,-34 1-1,34 0 6,0 0-5,0-1-2,0 1 2,0 0 8,0 0 14,0-1-5,0 1-17,0 0 23,0 0 6,0 0 10,0-1-20,34-34-20,1 0 11,0 0-11,0 0 22,-1 0-9,1 0 9,0 0-11</inkml:trace>
  <inkml:trace contextRef="#ctx0" brushRef="#br0" timeOffset="100036">3197 8343 0,'35'-34'259,"0"34"-249,-1 0 0,1 0 0,35-35 11,-36 0 12,1 35-5,0 0 12,0 0-10</inkml:trace>
  <inkml:trace contextRef="#ctx0" brushRef="#br0" timeOffset="101055">3684 8378 0,'34'0'260,"1"0"-233,-35-35 15,35 35-21,-35-34 10,35 34-22,-35-35 11,0 0 10,0 0 1,-35 35-3,35-34-18,-35 34 10,0 0 29,1 0-2,-1 0-4,35 34-14,0 1-9,0 0 12,0 0-23,0-1 11,0 1 7,0 0 5,0 0-21,0-1 20,35-34-23,-35 35 9,34-35 8,1 0-5,-35 35-12,35-35 2,0 35 10,-1-35 12</inkml:trace>
  <inkml:trace contextRef="#ctx0" brushRef="#br0" timeOffset="102657">4101 8378 0,'34'0'231,"1"0"-202,0 0 3,0 0-11,-1 0 29</inkml:trace>
  <inkml:trace contextRef="#ctx0" brushRef="#br0" timeOffset="103708">4135 8587 0,'35'0'259,"0"0"-232,0 0-3,-1 0 16</inkml:trace>
  <inkml:trace contextRef="#ctx0" brushRef="#br0" timeOffset="109254">4934 8065 0,'-34'35'219,"-1"0"-190,0-35-17,-34 0 6,69 35-6,-35-35-3,-35 34 3,36-34-3,-1 0 1,0 0-1,0 35 1,1-35 1,-1 0-1,0 0-1,0 0 9,1 0 24,34 35-22,0 0 32,0-1-6,0 1-15,0 0-10,0 0-1,34-35 9,1 0 1,0 0-10,0 0 9,-1 0-9,36 0 5,-35 0-9,-1 0 17,1 0-13,0 0-11,0 0 19,-35 34 4,34-34-22,-34 35 7,0 0 26,0 0-34,0 0 19,0-1 14,0 1-1,-34 0-21,-1-35 1,0 0-13,35 35 2,-35-35 0,1 0 21</inkml:trace>
  <inkml:trace contextRef="#ctx0" brushRef="#br0" timeOffset="111728">16158 8343 0,'-35'0'187,"0"0"-176,0 0 1,-34 0-2,-1 35 0,36 0 3,-36 0-3,35-35-3,1 34-1,-1-34 8,0 35-2,0 0-4,1 0 13,-1 0 8,35 34-9,-35-69-15,35 35 9,-34-35 6,34 69-10,0-34 20,0 0-9,0 0-1,34-1-11,1-34 12,-35 35-12,35-35-2,34 0 5,-69 35-1,70-35-5,-36 0 8,1 0-4,0 0 0,34 0-5,-34 0 6,0 0 0,0 0 0,-1 0 10,1 0-3,0 0 2</inkml:trace>
  <inkml:trace contextRef="#ctx0" brushRef="#br0" timeOffset="112949">16262 8761 0,'0'34'253,"0"1"-231,-35 35-2,35-36-3,0 1 5,0 0-12,0 0 10,0-1 19,35-34 1,0 0-19,-1 0-12,1 0 1,0 0 0,0 0-4,-1 0 8,1 0-5,0-34 2,0-1 10,-1 35 17,-34-35-28,0 0 60,-34 35-41,-36 0-8,70-34-11,-35 34-1,-34-35 12,34 35-1,0 0 1,1 0-1,-1 0-15</inkml:trace>
  <inkml:trace contextRef="#ctx0" brushRef="#br0" timeOffset="114436">16783 8761 0,'0'34'209,"0"1"-201,0 0 3,0 34 0,0-34-1,0 0 3,0 0-4,0-1 20,0 1-8,0-70 98,0 1-98,0-1 9,0 0 0,0 0-13,35 35 4,-35-34-11,35 34 27,-1 0-14,1 0 5,-35 34-9,0 1-6,35 0 8,-35 0 27,35-35-1,-1 0-34,-34-35 7,0 0-9,35 0-1,-35 1 11,35-1-11,-35 0-2,0 0 21,35 35-20,-1 0 13,-34-34-2,35 34 36,0 0-22,-35 34-24,35 1 9,-35 0-9,34 0 10,-34-1-3,0 1 17</inkml:trace>
  <inkml:trace contextRef="#ctx0" brushRef="#br0" timeOffset="116129">17513 8761 0,'0'34'209,"0"1"-200,0 35 4,0-1-3,0 1 0,0-36 0,0 1 0,0 0 1,0 0 8,0 0-9,0-1 18,0 1 24,0-70 78,0 1-120,0-1 0,0 0 0,0 0-1,0 0 1,0 1 1,0-1-2,0 0 1,0 0 11,0 1-12,0-1 2,0 0 6,0 0-7,0 1 2,0-1 19,35 35-23,-35-35 3,0 0 18,0 1-18,34 34 0,-34-35 17,35 35 22,0 0-30,0 0-3,-1 35 15,1-1-21,-35 1 0,0 0-2,0 0 11,0-1 0,0 1 9,0 0 2,-35-35-22,35 35 0,-34-35 1,-1 34 21,0-34 8</inkml:trace>
  <inkml:trace contextRef="#ctx0" brushRef="#br0" timeOffset="117902">18069 8587 0,'-35'35'239,"0"-1"-220,35 1 12,-34-35-21,-1 35 0,35 0 9,0-1 1,0 1 10,0 0 20,0 0-10,35-35-10,-1 0-20,1 0 9,0 0-7,0 0-3,-1 0 11,1-35-10,0 35 10,0-35 10,-35 0 9,34 35-28,-34-34 6,0-1 25,0 0-24,-34 0 24,34 1-12,-35 34-20,0 0 9</inkml:trace>
  <inkml:trace contextRef="#ctx0" brushRef="#br0" timeOffset="119455">18729 8517 0,'-35'0'202,"0"0"-175,35 35-10,-34-35-4,-1 0 30,35 35-4,-35-35 2,35 35 8,0-1 31,0 1-60,35-35 9,0 0 12,-1 0-20,-34 35-12,35-35 30,-35 35 1,35-35-19,-35 34 8,0 1-9,0 0 18,0 0 4,-35-35-32,0 0 12,1 34-14,-1-34 9,0 0 6,0 0 16</inkml:trace>
  <inkml:trace contextRef="#ctx0" brushRef="#br0" timeOffset="121528">19007 8622 0,'0'34'227,"-35"1"-202,35 0-5,0 0-10,0-1 10,0 1-3,0 0 16</inkml:trace>
  <inkml:trace contextRef="#ctx0" brushRef="#br0" timeOffset="122714">19320 8309 0,'0'69'262,"0"-34"-254,0 0 3,0-1-1,0 1-4,0 0 8,0 0 3,0 34 7,0-34 6,0 0-2,0 0-6,0-1 16,34-34-9,1 0 21,0 0-9</inkml:trace>
  <inkml:trace contextRef="#ctx0" brushRef="#br0" timeOffset="123888">19146 8587 0,'35'0'232,"-35"-35"-221,34 35-5,36 0 7,-35 0-2,-1-35-2,1 35 1,35-35 10,-36 35 9,1 0 2</inkml:trace>
  <inkml:trace contextRef="#ctx0" brushRef="#br0" timeOffset="124777">19632 8517 0,'35'0'228,"0"0"-187,0-35-11,-35 1 30,0-1-20,-35 35 39,0 0-38,0 0-11,1 0-1,-1 0 2,35 35-21,0-1 16,-35 1-14,35 0 10,0 0 9,0 0-15,0-1 15,0 1-20,35-35-5,0 0 9,-35 35-6,34-35 1,1 0 10,0 0 1,0 0-13</inkml:trace>
  <inkml:trace contextRef="#ctx0" brushRef="#br0" timeOffset="126179">20084 8482 0,'35'0'211,"0"0"-194,-1 0 5,1 0-12,0 0 0,-35-34 0,35 34 0,-1 0 11,1 0 0,0 0 9</inkml:trace>
  <inkml:trace contextRef="#ctx0" brushRef="#br0" timeOffset="127048">20293 8587 0,'69'0'327,"-34"0"-303,0 0 5,-1 0-19,1 0 20</inkml:trace>
  <inkml:trace contextRef="#ctx0" brushRef="#br0" timeOffset="128103">20883 8170 0,'-34'0'269,"34"34"-260,-35 1 10,35 0-7,0 0-3,0-1 9,0 1-5,0 0 6,0 0-8,0-1 8,0 1 13,-35-35-12,35 35 0,0 0 12,35-35-4,0 0-8,-1 0 11,1 0-21,0 0 18,0 0-7,-1 0 8,1 0-9,-35-35 1,0 0 56,-35 35-45,1 0 0,-1 0-21,-35 0 5,36 0 4</inkml:trace>
  <inkml:trace contextRef="#ctx0" brushRef="#br0" timeOffset="130074">18903 8274 0</inkml:trace>
  <inkml:trace contextRef="#ctx0" brushRef="#br0" timeOffset="131450">1008 9421 0,'-35'0'268,"1"0"-248,-1 0-10,35 35 1,-35-35-2,-34 35 12,34-1-2,0-34-9,0 0 0,35 35 0,-34 0 0,-1-35 0,35 35 0,-35-35 0,0 0 10,35 34-10,-34-34 19,34 35-8,0 0 8,0 0-19,0-1 20,34-34-20,1 0 0,0 0 0,0 0 10,-1 0-10,1 0 0,0 0-2,0 0 12,-1 0 1,1 0 20,-35 35 19,-35 0-40,1-35-9,-36 35-3,35 0 2,1-35 0,-1 0 0,0 34 0,0-34-2,1 35 13,34 0 0,-35-35-1,35 35 1,-35-35-10,35 34 9,0 1 11,0 0-12,0 0 1,35-35-6,-35 34-11,35-34 9,-35 35-2,34 0 0,1-35 1,0 0-2,-35 35 1,35-35 0,34 0 0,1 0 10,-36 34-10,1-34 0,0 0 11,0 0-12,-1 0 22,1 0-10</inkml:trace>
  <inkml:trace contextRef="#ctx0" brushRef="#br0" timeOffset="133323">1182 9838 0,'35'35'240,"-35"35"-232,0-36 5,69 1-2,-69 35-2,35-36 2,0 1-2,-1 35 2,-34-36 9,35-34 0,-35 35-12,0 0 12,35-35 60,-1 0-40,-34-35-30,35-34 1,-35 34-2,0 0 1,35-34 0,-35 34 1,35-35 10,-35 36 6,0-1 13</inkml:trace>
  <inkml:trace contextRef="#ctx0" brushRef="#br0" timeOffset="134486">1911 10047 0,'35'0'231,"0"0"-202,0 0 2,-1-35 19,-34 0-1,0 1-19,-34 34 10,-1-35-30,0 35 32,0 0-15,1 0 3,-1 0-9,35 35-12,0-1 1,-35 1 10,35 0-2,0 34 4,0-34-2,0 0 0,0 0 1,0-1-12,0 1 21,35-35-10,0 35 0,-1-35 9,1 0-9,0 0-10,0 0 0,-1 0 0</inkml:trace>
  <inkml:trace contextRef="#ctx0" brushRef="#br0" timeOffset="136073">2224 10047 0,'0'35'288,"0"-1"-270,0 1-6,35-35-2,-35 35 10,0 0 20,0-1 20,0-68 29,35 34-79,-35-35 10,0 0 10,0 0-20,34 35 11,-34-34-2,35 34 11,0 0-11,-35-35-9,35 35 30,-1 0 4,1 35-15,-35-1-20,35 1 4,-35 0 12,0 0-3</inkml:trace>
  <inkml:trace contextRef="#ctx0" brushRef="#br0" timeOffset="137826">939 10916 0,'0'35'200,"-35"-35"-192,0 0 3,35 34-3,-35-34 2,35 70 4,-34-70-5,34 35 1,-35-35 0,0 34 1,35 1-1,0 0-1,-35-35 11,35 35-13,0 0 16,0-1-13,0 1 10,0 0 0,0 0 0,0-1 11,35 1-13,0-35-9,0 0 12,-1 0-10,36 0 8,-35-35 1,-1 35-9,1 0-2,0-34 11,0 34 0,-35-35-2,34 35-6,-34-35-2,35 0 1,-35 1-1,35-36 11,-35 35-1,0 0-12,0 1 2,0-1 9,0 0 2,0 0 0,0 1-13,0-1 22,-35 35-9,0 0 19,1 0-34</inkml:trace>
  <inkml:trace contextRef="#ctx0" brushRef="#br0" timeOffset="139679">1633 11194 0,'-34'0'229,"34"35"-221,-35-35 4,0 0 7,35 35-8,-35-35-2,1 34 1,-1-34 22,35 35-13,-35-35 0,35 35-9,0 0 11,0-1-2,0 1-9,0 0 8,0 0 16,35-35-1,0 0 15,-1 0-27,1 0 6,-35-35-12,0-35 5,35 36-13,-35-1 2,35-35 3,-35 36-5,0-36 5,0 35-2,0-34-1,0 34 12,0 0-12,0 0 11,0 1-11,-35 34 30,35-35-28,0 104 155,0-34-152,0 0-2,0 34-4,35-69 3,-35 35-3,0 0 2,34 0 1,1 0 10,-35-1-4,35-34-7,-35 35 0,35-35-1,-35 35-1,34-35 12,1 0-9,0 0 12,0 0 16,-1 0-7,1 0-23,0 0 30,-35-35-29,35 0 19,-35 1-19,0-1 2,0 0 9,0 0 17,-35 35 2,0 0-9,0 0-23,35 35 13,-34-35-14,34 70 7,0-36 7,0 1-11,0 0-2,0 0 10,0-1 2,0 1 11,34-35-2,1 0 0,0 0 12,-35-35-30,0 1-2,0-1 1,0 0 1,0-34-5,0 34 7,0-35-3,0 1-3,0 34 3,0 0 3,0 0-2,0 1-1,-35-1 0,35 0 0,0 0 18,0 1-5,-35 34 5,35-35 0,0 104 93,35 1-100,0-35-12,-35-1 2,69 36 1,-34-35-4,-35-1 2,35 1 2,-35 0 4,35 0-8,-35 0 14,34-35-1,-34 34-12,35-34 2</inkml:trace>
  <inkml:trace contextRef="#ctx0" brushRef="#br0" timeOffset="142946">2954 9908 0,'104'0'280,"-69"0"-267,0 0-4,34 0 1,-34 0-1,0 0 12,-1 0-11,1 0 17</inkml:trace>
  <inkml:trace contextRef="#ctx0" brushRef="#br0" timeOffset="143883">3023 10255 0,'35'0'232,"0"35"-216,0-35-1,-1 0-6,1 0 12,0 0-1,0 0 0</inkml:trace>
  <inkml:trace contextRef="#ctx0" brushRef="#br0" timeOffset="144840">2815 11090 0,'69'0'256,"-34"0"-241,0 0-5,0 0-1,-35 34 1,34-34 0,1 0 22,0 0-24</inkml:trace>
  <inkml:trace contextRef="#ctx0" brushRef="#br0" timeOffset="145675">2850 11403 0,'0'34'230,"34"-34"-210,36 0-10,-35 0-1,-1 0 1,1 0 11,0 35-2</inkml:trace>
  <inkml:trace contextRef="#ctx0" brushRef="#br0" timeOffset="155949">4344 9525 0,'0'35'172,"0"0"-150,-35-35 3,35 35-15,-35-35 0,1 0 0,-1 0 3,35 34-3,-35-34 9,0 35-8,35 0-1,-34-35 0,-1 35 0,0-35 0,35 34-1,-35-34-2,35 70 8,-34-70-7,-1 70 4,35-36-4,-35-34 6,35 70-8,0-35 5,0-1-2,-35 1 0,35 35 10,0-36 1,0 36 0,0-35 10,0-1 12,0 1-3,35-35-29,0 0 11,0 0-5,-1 0 8,1 0-7,0 0 17,0 0-5,-1 0 2,-34-35-23,35 35 10,-35-34 10,0-1 4,0 0-12,0 0 19,0 1 3,-35 34-26,35-35-4,-34 0 8,-1 35 10,0 0-10,0 0 1,1 0-2,-1 0 22</inkml:trace>
  <inkml:trace contextRef="#ctx0" brushRef="#br0" timeOffset="158080">3510 11055 0,'35'-35'292,"-1"35"-285,1 0 14,0 0-13,0 0 5,-1 0-3,36 0 9,-35 0 1,-1 0 10,-34 35-20,0 0 10,0-1 0,0 1 0,0 0-10,0 0 0,0 0 9,-34-1-8,-1 1-4,-35-35 6,36 35 6,-1-35-8,0 0 9,0 0 10,105 0 73,-35 35-94,-1-35 1,71 0-1,-71 0 1,36 34-3,-1 1 6,1-35-2,-35 35 0,-1-35-4,1 35 7,0-35-6</inkml:trace>
  <inkml:trace contextRef="#ctx0" brushRef="#br0" timeOffset="159905">16123 9421 0,'-35'0'151,"0"0"-130,1 35-9,-1-35-4,-35 35-2,36-1 7,-36 1-1,70 0-3,-35-35 0,-34 35 2,69-1-2,-35-34 1,35 35 11,-35-35-12,1 35 12,34 0-4,0-1-4,34 1 16,1-35-9,0 0-3,0 0-7,-1 0 3,1 0 17,0 35 9,-35 0 29,0 0-49,0-1-8,-35 1 12,35 0-3,-35-35-12,1 35 24,34-1-7,0 1 19,0 0-5,34-35-29,1 35 9,0-35 1,34 34 1,-34-34 1,0 0-1,0 0-7</inkml:trace>
  <inkml:trace contextRef="#ctx0" brushRef="#br0" timeOffset="161370">16158 9873 0,'34'0'219,"1"35"-201,-35 34-6,35-69-5,0 35 5,-35 35-2,34-70 0,-34 69 0,35-69 0,0 35 1,-35 0 18,35-35-19,-35 34 32,34-34-32,1 0 39,0 0-29,-35-34-9,0-1-1,0 0-1,0-69 2,0 34-2,0 36 2,0-1-1,35 0 0,-35 0 8,0 0-6,0 1 47</inkml:trace>
  <inkml:trace contextRef="#ctx0" brushRef="#br0" timeOffset="162515">17026 10047 0,'0'-35'259,"35"35"-249,-35-35 29,0 1-1,0-1-12,0 0-16,0 0 10,-35 35-3,1-35-8,-1 35 9,0 0 14,0 0-2,1 0-12,-1 0 37,35 35-46,0 0 8,0 0-3,0 0 6,0-1 1,0 1-14,0 0 4,0 0 9,0-1-4,35-34-2,-35 35-4,34 0-1,-34 0 8,35-35-4,-35 34-2,35-34-2,0 0 1,-1 35 3,1 0 4,0-35-10,0 0 7,-1 0-5,1 0 12,0 0-4,0 0 14</inkml:trace>
  <inkml:trace contextRef="#ctx0" brushRef="#br0" timeOffset="164050">17304 9873 0,'0'35'249,"35"0"-241,0 34 13,-35-34-9,0 0-2,35-1 0,-35 1 11,34-35-11,-34 35-1,0 0 8,0-1 22,35-34 53,-35-34-80,0-1-2,0 0 11,0 0-13,0 1 3,35-1 8,-35 0 1,35 0-9,-1 1-2,-34-1 12,35 35-12,0-35 28,0 35 6,-1 0-23,1 0 1,-35 35-13,35-35-1,-35 69 9,35-69-7,-1 35 0,-34 35-3,35-36 11,-35 1-11,35-35 4</inkml:trace>
  <inkml:trace contextRef="#ctx0" brushRef="#br0" timeOffset="165534">18208 9943 0,'35'0'210,"-1"0"-193,1 0-4,0 0-4,0 0 1,-1 0 0,1 0-1,0 0 21,-1 0-10,1 0 10</inkml:trace>
  <inkml:trace contextRef="#ctx0" brushRef="#br0" timeOffset="166471">18173 10360 0,'35'0'241,"0"0"-234,-1 0 5,1 0-1,0 0-2,0 0 1,-1 0 6,1 0 16,0 0-2,-1 0-8</inkml:trace>
  <inkml:trace contextRef="#ctx0" brushRef="#br0" timeOffset="167658">15949 10916 0,'-35'0'175,"1"35"-152,34-1-15,-35-34 5,0 70-3,35-35 0,-35-1 2,1 1-5,34 0 4,-35 35 1,35-36 6,0 1-9,0 0-2,0 0 8,0-1 5,0 1 0,0 0-1,35-35 2,-1 0 17,1 0-29,0 0 12,0 0-12,-1-35 3,1 35-3,-35-35 1,35 35-4,0-69 7,-1 69-2,-34-35-2,35 35-2,-35-35 7,35 1-4,0 34 0,-35-35 0,0 0 10,34 0 1,-34 0-14,0 1 16,0-1-3,0 0-3,0 0-7,0 1 17,-34 34-12,-1 0 2</inkml:trace>
  <inkml:trace contextRef="#ctx0" brushRef="#br0" timeOffset="169061">16783 11264 0,'0'34'139,"-35"-34"-130,1 0 11,-1 0-12,0 35 4,-34-35-2,34 35-2,0-35 4,0 0-2,1 0 0,-1 35 10,0-35 0,35 34 14,-35-34-22,35 35 14,0 0 14,0 0-30,0-1 10,35 1 19,0-35 2,0 0-31,-1 0 17,1 0 5,0-35-11,0 1-1,-35-1-13,0 0 3,34-34 0,1-1-1,-35 1 2,0 34-1,0-35 0,0 35-1,0 1 3,0-1-4,0 0 2,0 0 14,0 1 5,0 103 140,0-34-152,0 34-4,0-34-2,0 0-3,0 0 2,35 0 1,0 34-1,-1-69 0,-34 35 2,35-35-4,0 35 6,0-1-6,-1-34-4,1 35 20,0-35-19,0 0 19,-1 0 4,1 0 1,0 0 5,-35-35-14,35 1-12,-35-1 33,0 0-12,-35 35-9,0 0 9,0 0-8,1 0 18,34 35-21,0 0 16,0-1-13,0 1 3,34-35 10,1 0-3,0 0 7,0 0-28,-1 0 26,-34-35-11,0 1-17,0-36 3,0 35 0,0 1-2,0-36 1,0 35 1,0-34-2,0 34 1,0 0-1,0 0 2,0 1 9,0-1-10,0 0 29,-34 35-7,-1 0 25,35 35 3,0 0-49,35 34-1,-35-34 0,34 0 1,1 34-3,0-34 6,34 35-5,-69-36-1,70 1 4,-70 35-5,35-70 3,-1 34 0,1 1 6,-35 0-1</inkml:trace>
  <inkml:trace contextRef="#ctx0" brushRef="#br0" timeOffset="171889">17965 11194 0,'34'-35'228,"36"0"-208,-1 35-7,36-34-1,-71 34-4,1-35 4,0 35-4,0 0 13,-1 0 11,1 0-5</inkml:trace>
  <inkml:trace contextRef="#ctx0" brushRef="#br0" timeOffset="172815">18243 11333 0,'34'0'252,"1"0"-245,0 0 6,34 0-7,1 0 8,-36 0-4,1 0 0,0 0 9,0 0 1</inkml:trace>
  <inkml:trace contextRef="#ctx0" brushRef="#br0" timeOffset="173911">19667 9456 0,'-35'35'242,"1"-1"-224,-1 1-5,0 0-3,0 0-5,1-1 10,-1 36-5,0-35 0,35-1-1,-35 1 2,35 0-3,0 0 15,-34 0-9,34-1 6,0 1-7,0 0 8,0 0 1,0-1-8,0 1-1,0 0 16,34-35-18,1 0 8,0 35-8,0-35-2,-1 0 11,1 0-10,35 0 10,-36 0 10,1 0-10,0 0 0,0-35 10,-35 0 0,0 0-11,0 1 11,-35-1-12,0 35-6,0-35 5,1 0 6,-1 35 8,0 0-12</inkml:trace>
  <inkml:trace contextRef="#ctx0" brushRef="#br0" timeOffset="176144">19181 10777 0,'34'0'300,"1"0"-292,35 0 4,-36 0 9,1 0 1,0 0-7,0 0 9,-1 0 14,-34 35 42,0-1-63,-34 1 8,-1-35 3,35 35-17,0 0 9,35-35 88,-35 34-101,34-34 6,1 0 4,0 0 7,-35 35-16,35-35 21,-35 35-17,34-35 9,-34 35-12,0-1 22,0 36-15,-34-70-7,34 35 5,-35-35-5,0 35 1,0-35-1,35 34-1,-34-34 5,34 35-3,-35-35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8-21T08:58:49.186"/>
    </inkml:context>
    <inkml:brush xml:id="br0">
      <inkml:brushProperty name="width" value="0.05292" units="cm"/>
      <inkml:brushProperty name="height" value="0.05292" units="cm"/>
      <inkml:brushProperty name="color" value="#002060"/>
    </inkml:brush>
  </inkml:definitions>
  <inkml:trace contextRef="#ctx0" brushRef="#br0">3823 3477 0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16T19:54:18.479"/>
    </inkml:context>
    <inkml:brush xml:id="br0">
      <inkml:brushProperty name="width" value="0.05292" units="cm"/>
      <inkml:brushProperty name="height" value="0.05292" units="cm"/>
      <inkml:brushProperty name="color" value="#C00000"/>
    </inkml:brush>
  </inkml:definitions>
  <inkml:trace contextRef="#ctx0" brushRef="#br0">7714 9178 0,'35'35'486,"0"-35"-476,-35 34 10,34-34-9,1 35 8,0 0 1,0 0-9,-1-1 8,1-34 1,-35 35-9,35-35-1,0 0-1,-35 35 0,0 0 2,34-35-1,1 34 10,0 1 10,0-35-10,-1 35 0,-34 0 0,35-35-11,0 34 11,0-34-9,-1 0-1,1 35-1,0-35 1,34 35 1,-34-35-2,0 0 0,0 0 0,34 0 1,-34 0 1,0 0 0,34 35-1,-34-35-1,34 0 11,-34 0 0,0 0 0,0 0-11,-1 0 32,1 0 228,0 0-249,0 0-7,-1 0-6,36 0 3,-1 0 0,-34 0-1,35 0 2,-1 0-1,1 0 0,-36 0-1,1 0 1,0 0-1,0 0 1,-1 0 0,36 0-1,-35 0 3,-1 0-2,1 0-2,0 0 3,-1 0-1,1 0 0,0 0 19,0 0 220,-1 0-239,1 0-1,0 0 2,0 0-1,69 0 0,-69 0 0,34 0 1,-34-35-1,0 35 0,-1 0 0,1 0-1,0 0 2,0 0-1,-1 0 9,1 0 2,35 0-1,-36-35-1,1 35-9,0 0-1,34 0 2,1-35-2,-35 35 1,-1-34-1,36 34 3,-35 0-2,-1 0 0,1 0 11,0 0-13,0-35 2,-1 35 10,1 0 1,-35-35-12,35 35 2,0 0 8,-1 0 1,1-35 20,0 35 227,0 0-258,-1-69 12,36 69-10,-35-35-1,-1 0-2,36 35 3,-70-34-1,35 34 0,-1-35 0,-34 0 0,35 35 0,0 0 10,-35-35 0,35 35-10,-1 0 9,-34-34-8,35 34 9,-35-35 9,35 35-18,-35-35 8,35 35 2,-1 0-1,-34-35 10,35 35-21,-35-35 21,35 35-20,0 0 41,-1-34-42,-34-1 30</inkml:trace>
  <inkml:trace contextRef="#ctx0" brushRef="#br0" timeOffset="5580">7401 9943 0,'35'0'467,"-35"-35"-427,35 35-31,0 0 43,-35-35-23,34 35 11,1-35 10,-35 0-10,0 1 79,0 68 110,0 1-199,0 0 10,0 0-2,0 0-8,0-1-20,0 1 20,0 0 0,0 0 21,0-1-32,0 1 31,0 0 50</inkml:trace>
  <inkml:trace contextRef="#ctx0" brushRef="#br0" timeOffset="8196">7436 10290 0,'35'0'399,"0"0"-381,-1 0 4,1 0-12,0 0 9,0 0 1,-1 0 10,1 0-10,0 0 19,0 0 20,-35 35 11</inkml:trace>
  <inkml:trace contextRef="#ctx0" brushRef="#br0" timeOffset="9738">8062 10082 0,'0'34'320,"34"1"-310,-34 0 8,0 0 2,0-1 1,0 1-1,35-35-1,-35 35-10,0 0 31,0-1 11,0 1-1,35-70 139,-35 1-139,0-1-9,0 0-3,35 35-17,-35-35-12,0 1 41,34 34-20,1-35 20,-35 0 18,35 35-47,0 0 78,-1 0-9,1 0-48,-35 35-33,0 0 30,0-1 11,0 1-30,35-35 10,-35 35-18,0 0 36,0-1 1,0 1-27</inkml:trace>
  <inkml:trace contextRef="#ctx0" brushRef="#br0" timeOffset="12306">8687 10186 0,'-35'35'369,"35"34"-349,0-34-2,0 0 14,0-1-23,0 1 20,0 0 21,0 0 21,35-35-32,0 0 11,0 0-1,-1 0 10,1 0-39,0 0 21,-35-35-30,0 0 36,35 35-35,-35-35 47,0 1-19,0-1 50,0 0 49,-35 35-59,0 0 10,0 0-41,1 0 40,34-35-10,-35 35-67</inkml:trace>
  <inkml:trace contextRef="#ctx0" brushRef="#br0" timeOffset="15540">9000 10464 0</inkml:trace>
  <inkml:trace contextRef="#ctx0" brushRef="#br0" timeOffset="15715">9000 10464 0</inkml:trace>
  <inkml:trace contextRef="#ctx0" brushRef="#br0" timeOffset="15899">9000 10464 0</inkml:trace>
  <inkml:trace contextRef="#ctx0" brushRef="#br0" timeOffset="17151">9521 10255 0,'0'35'370,"0"0"-341,0 0 1,0-1-21,0 1 31,0 0 10,0 0 40</inkml:trace>
  <inkml:trace contextRef="#ctx0" brushRef="#br0" timeOffset="18703">9591 9908 0,'-35'0'371,"0"35"-320,0-35-33,1 0 43,34 34-52,0 1 29,-35-35-7,35 35-13,0 0 42,0-1 20,0 1-30</inkml:trace>
  <inkml:trace contextRef="#ctx0" brushRef="#br0" timeOffset="20385">9278 10186 0,'35'0'358,"-1"0"-347,1 0-2,0 0 1,0 0 0,-1 0 0,1 0 11,0 0 8,0 0-9,-1 0-10,1 0 20,0 0 10,0 0 9,-1 0 1</inkml:trace>
  <inkml:trace contextRef="#ctx0" brushRef="#br0" timeOffset="21698">9799 10186 0,'35'0'372,"-35"35"-355,35-35 4,-1 34 2,-34 1-14,0 0 20,35-35-20,-35 35 11,0-1 20,0 1-30,0 0 18,0 0 3,0 0 10,0-1-34,0 1 25,0 0 17,-35-35-30,1 0 30,34-35 81,0 0-88,0 1-34,0-1 12,34 0 26,-34 0-34,35 35-3,-35-35 2,0 1 20,35-1 9,-35 0 39,34 0-68,1 35 19,-35-34-11,35-1 31</inkml:trace>
  <inkml:trace contextRef="#ctx0" brushRef="#br0" timeOffset="23867">10251 10221 0,'0'34'259,"0"1"-238,-35-35-11,35 35-2,-35 0 13,0-1-1,35 1-10,0 0 10,0 0 8,0 0 3,0-1-21,0 1 40,35-35 20,0 0-30,0 0-1,-1 0 1,1 0-21,-35-35 1,35 35 0,-35-34-11,35-1 33,-35 0 17,34 35-39,-34-35 40,0 0-31,0 1 61,-34 34 1,-1 0-2,0 0 0,0 0-39</inkml:trace>
  <inkml:trace contextRef="#ctx0" brushRef="#br0" timeOffset="27150">10285 10325 0,'35'0'461,"0"0"-373</inkml:trace>
  <inkml:trace contextRef="#ctx0" brushRef="#br0" timeOffset="28752">10598 10221 0,'0'34'352,"0"1"-342,0 0 10,0 0-3,0-1 5,0 1-12,0 0 20,0 0-10,0 0 7,0-1 3,0 1 30,35-35 109,-35-35-158,0 1 0,0-1 8,0 0-10,35 35 1,-35-35-1,0 0 1,0 1 10,0-1 11,34 35-9,-34-35-3,0 0 9,35 35 172,-35 35-190,0 0 10,35-35-10,-35 35 9,0-1 11,0 1-21,0 0 22,0 0 18,0 0 22,35-35 8,-35-35 1,34 35-70,-34-35 10,0 0 10,0 0-20,35 35-2,-35-34 2,35 34-1,-35-35 12,0 0 9,0 0-10,35 35-10,-35-34 31,34 34 29,-34 34 127,0 1-187,0 0 19,0 0 1,0-1 0,0 1-9,0 0 20,0 0 8,35-35-39,-35 35 50</inkml:trace>
  <inkml:trace contextRef="#ctx0" brushRef="#br0" timeOffset="43021">11571 9908 0,'0'35'387,"0"-1"-377,-35-34 1,35 35 7,-34 0 14,34 0-11,0-1-3,0 1 2,0 0 0,0 0 0,0-1-11,0 1 22,0 0-10,34-35 8,-34 35-20,0-1 10,0 1 22,0 0 9,35-35-40,-35 35 40,35-35-20,-35 35-20,35-35 69,-1 0-40,1 0 61</inkml:trace>
  <inkml:trace contextRef="#ctx0" brushRef="#br0" timeOffset="45080">11397 10290 0,'35'0'408,"0"0"-389,0 0 21,-1 0-30,-34-35 1,35 35-1,0 0 22,0 0-4,-1-34-9,1 34 31</inkml:trace>
  <inkml:trace contextRef="#ctx0" brushRef="#br0" timeOffset="46563">11814 9943 0,'0'34'307,"0"1"-298,35-35 2,-35 35-1,0 0 1,0-1-2,0 1 2,0 0-1,0 0 1,35-1 8,-35 1 1,0 0 0,0 0 0,0-1 11,0 1-3,0 0 12,0 0-20,0 0 61,0-70 127,0 0-178,0 0 9,0 0-11,35 35-8,-35-34 11,34-1-11,-34 0 19,35 35 12,-35-35-41,35 35 71,0 0 166,-35 35-207,34-35-30,-34 35 9,0 0 2,0-1 19,35-34-30,-35 35 30,35-35-11,-35 35-20,0 0 12,35-35-1,-1 0-1,-34 35-7,35-35 17,0 0 21,0 0 39,-1 0-49,1 0 20,-35-35-32,0 0-8,35 35 10,-35-35-19,0 0 39,0 1-20,0-1-11,0 0 22,0 0-12,0 1 12,0-1-24,-35 35 44,35-35-40,-35 35 58,1 0-39,34 35 39,-35-35-68,35 35 7,0-1 23,0 1 48,0 0 51,0 0-90,0-1 18,0 1 11,35-35-68,-1 0 8,-34 35 12,35-35-11,-35 35 10,35-35-20,0 0 68,-1 0-46,1 0 47,-35-35-29,35 35-20,-35-35 40,35 35-59,-1 0 17,-34-35-18,0 1 20,35 34-20,-35-35 0,0 0 20,0 0-12,35 35 3,-35-34-11,0-1 0,0 0 20,0 0 11,0 1 8,0-1-18,0 0 37,0 70 152,0 0-171,0-1-9,35 1 10,-1-35-21,1 35 11,-35 0 1,35-35-4,-35 34 14,34-34-21,1 0 19,-35 35 32,0 0-11,0 0-39,0-1 26,-35-34 24,35 35-72,-34-35 61,-1 0-10,0 0-2,1 0-38,-1 0 29,0 0 2,0 0 40</inkml:trace>
  <inkml:trace contextRef="#ctx0" brushRef="#br0" timeOffset="52998">13030 10360 0,'35'0'270,"0"-35"-256,0 35-6,-1 0 0,1 0 3,0 0 9,0 0 10,-35-35-10,34 35-9,1 0 10,-35-35-1,35 35-1,0 0 70,-35-34 20,-35 34-11,0 0-60,0 0-28,35-35 0,-34 35 9,-1 0 11,0 0 11,0 0-11,1 0 30,-1 0 29,0 0 1,35 35-50,0-1 9,0 1-30,0 0 31,0 0 20,0-1-9,0 1-31,0 0-1,35-35 1,-35 35-10,35 0 51,-1-35-43,1 0-8,0 0 10,0 0 0,-1 0 19,1 0-28,0 0 47</inkml:trace>
  <inkml:trace contextRef="#ctx0" brushRef="#br0" timeOffset="56600">7228 10707 0,'0'35'336,"0"0"-324,0 0 6,0-1-9,0 1 3,-35-35-2,35 35 11,0 0-11,0-1 19,0 1 1,0 0 29,35-35 151,-1 0-181,1 0-9,0 0 0,0 0 0,-1 0 0,-34-35 0,35 35 0,0 0 29,0-35 31,-1 35-32,-34-34-15,0-1 15,0 0 4,0 0-14,0 1 21,0-1-9,0 70 119,0-1-120,0 1-19,0 0 0,0 0-10,0-1-2,0 1 4,0 0-4,0 0 4,0-1-12,0 1 19,0 0-9,0 0 8,0 0-6,0-1 18,0 1 9,0 0 30</inkml:trace>
  <inkml:trace contextRef="#ctx0" brushRef="#br0" timeOffset="59512">7923 11055 0,'34'0'308,"-34"35"-288,0-1 1,35-34-11,-35 35 0,0 0 10,0 0 9,0 0-9,0-1 1,0 1 28,35-35-20,0 0 71,-35-35 10,0 1-72,34-1-18,-34 0 11,0 0 8,35 35-10,-35-35-19,0 1 10,35-1 49,0 35-28,-1 0 1,1 0 6,0 0-9,0 0 11,-1 0-20,-34 35 0,0-1 0,35-34-10,-35 35 10,0 0 29,0 0-19,35-35-29,-35 35 8,0-1 30</inkml:trace>
  <inkml:trace contextRef="#ctx0" brushRef="#br0" timeOffset="61879">8687 11090 0,'0'34'407,"-35"-34"-377,35 35-10,0 0 20,0 0 0,0 0-20,0-1 19,35-34-19,-35 35-1,35-35 2,0 0 18,-1 0-28,1 0 38,0 0 1,0 0 0,-1 0-12,-34-35 13,0 1 8,0-1-38,0 0 29,-34 35-10,34-35-11,-35 35 32,0 0 27,0 0-29,1 0-10,-1 0 13,35-35-23,-35 35-29,35-34 30,-35 34-31,1 0 23</inkml:trace>
  <inkml:trace contextRef="#ctx0" brushRef="#br0" timeOffset="64622">9000 11403 0</inkml:trace>
  <inkml:trace contextRef="#ctx0" brushRef="#br0" timeOffset="66046">9278 11020 0,'0'35'367,"0"0"-357,0-1 19,-35-34-20,35 35 21,-35-35-8,35 35-12,0 0 10,0 0 29,0-1-9,0 1 10,0 0-30,35 0 29,-35-1-9,35-34-31,0 0 21,-1 0 1,1 0-11,0 0 39</inkml:trace>
  <inkml:trace contextRef="#ctx0" brushRef="#br0" timeOffset="67795">9730 11090 0,'-35'0'391,"0"0"-342,0 0-29,35 34 41,-34-34-51,-1 0 90,35 35 5,0 0 135,0 0-110,35-35-121,-1 0 12,1 0-12,0 35 32,0-35-22,-1 0 30,1 0-8,-35 34 108,0 1-52,0 0-45,-35-35-2,35 35-40,-34-35 28,34 34-7,-35-34-22,0 0 42,0 0-31,1 0 30,-1 0 30</inkml:trace>
  <inkml:trace contextRef="#ctx0" brushRef="#br0" timeOffset="70812">9834 10985 0,'35'0'298,"-1"0"-267,1 0-22,0 35 12,-1 0 7,-34 0-8,35-35 11,-35 34-22,35 1 31,0-35 0,-35 35-31,0 0 11,0 0 10,34-35-20,-34 34 9,0 1 12,0 0-11,35 0 11,-35-1 6,0 1 13,0 0 1,0 0-1,0-1 9,0 1 21,0 0 1</inkml:trace>
  <inkml:trace contextRef="#ctx0" brushRef="#br0" timeOffset="73548">13899 9073 0,'0'35'300,"0"0"-279,0 0 8,0 34-10,0-34 0,35-35-8,-35 35 10,0 0-2,0-1 11,35-34-21,-35 35 40,34-35-19,1 0 49,0 0-58,34 0 0,-34 0-12,0 0 2,34-35-2,1 35 1,-1 0 0,-34 0 0,35 0 0,-1-34 0,1 34 1,-36 0-1,36-35-1,-35 35 11,-1 0-11,1 0 0,0 0 12,0 0-11,-1 0 10,1-35-10,0 35 9,0 0 0,-1 0 2,1 0-10,0 0-2,0-35 10,-1 35 2,1 0-11,0 0 10,0 0-10,-1 0-1,-34-34 2,35 34-2,0 0 22,-35-35-23,35 35 4,-1 0-3,1 0 1,0 0 11,-1 0-2,1 0-9,0 0 9,0 0 21,-1 0-10,1 0-21,0 0 22,-35-35-21,35 35 9,-1 0 12,1 0-12,0 0 1,0 0 21,-1 0 28,1 0-39,0 0 69,0 0-9,-35-35 60,0 0-130,0 1-11,0-1 11,0 0 19,0 0 0,0 1 2</inkml:trace>
  <inkml:trace contextRef="#ctx0" brushRef="#br0" timeOffset="77090">15115 9630 0,'0'-35'556,"0"0"-465,0 70 285,0 0-354,0-1-12,0 1 9,35 0 2,-35 0-2,0-1-10,0 1 12,0 0-2,0 0 13,0 0-23,0-1 31,0 1-10,0 0-1,0 0-18,0-1 38,0 1 22</inkml:trace>
  <inkml:trace contextRef="#ctx0" brushRef="#br0" timeOffset="80952">14872 9699 0,'0'-35'417,"35"35"-406,-35-34 8,35 34 41,-35-35-50,34 35 58,-34-35-57,35 35 60,-35-35-63,35 35 22,-35-34-19,35 34 187,-35-35-137,34 35-42,-34-35 59,0 70 153,0 0-181,0-1-31,0 1 40,0 0-8,0 0-12,0-1 1</inkml:trace>
  <inkml:trace contextRef="#ctx0" brushRef="#br0" timeOffset="84205">14976 10151 0,'35'0'388,"0"0"-369,0 0 22,-1 0 9,1 0-10,0 0-20,0 0 30,-1 0-2,1 0 34,0 0-34</inkml:trace>
  <inkml:trace contextRef="#ctx0" brushRef="#br0" timeOffset="85759">15602 9769 0,'0'34'297,"0"1"-287,0 35 9,34-35 1,-34-1 0,0 1 0,0 0-9,0 0 27,0-1 12,35-34 230,-35-34-260,35 34-1,-35-35-9,0 0 0,0 0 20,35 1 1,-35-1-12,0 0 11,34 35-10,-34-35 1,0 0 16,35 35-17,0 0 21,-35-34-22,35 34 2,-1 0 29,1 0 30,0 0-60,0 34 19,-35 1 1,0 0-10,0 0-20,0 0 20,0-1 9,0 1 1,0 0-21,0 0 31,0-1 21</inkml:trace>
  <inkml:trace contextRef="#ctx0" brushRef="#br0" timeOffset="88343">16262 9838 0,'0'35'389,"0"0"-379,-35-35 11,35 35-11,0-1 39,0 1 22,0 0-31,35-35 19,0 0-29,-1 0 10,1 0-9,0 0-3,0 0-19,-1 0 32,-34-35-21,35 35-10,0 0 31,-35-35-33,35 35 12,-35-34 34,0-1 21,34 35-65,-34-35 10,0 0 41,-34 35 28,-1 0-60,0 0 21,0 0 9,1 0-8,-1 0-31,0 0 59</inkml:trace>
  <inkml:trace contextRef="#ctx0" brushRef="#br0" timeOffset="91251">16783 10047 0</inkml:trace>
  <inkml:trace contextRef="#ctx0" brushRef="#br0" timeOffset="91416">16783 10047 0</inkml:trace>
  <inkml:trace contextRef="#ctx0" brushRef="#br0" timeOffset="92524">17165 9803 0,'0'35'348,"0"0"-318,0 0-11,0 0 2,0-1 9,0 1 21,0 0-22,0 0 61</inkml:trace>
  <inkml:trace contextRef="#ctx0" brushRef="#br0" timeOffset="94336">17200 9352 0,'-35'0'277,"1"0"-247,-1 0 2,0 0-13,35 34-9,-35-34 10,35 35-11,-34-35 0,34 35 32,-35-35-31,35 35 70,0-1-21,0 1-37,0 0 26,0 0 13,35-35 17,-1 0-38,-34 34-9</inkml:trace>
  <inkml:trace contextRef="#ctx0" brushRef="#br0" timeOffset="96037">16922 9664 0,'0'35'329,"35"-35"-309,0 0 0,-1 0-12,1 0 12,0 0 0,0 0 1,-1 0-11,1 0 20,0 0-11,0 0 21,-1 0-20</inkml:trace>
  <inkml:trace contextRef="#ctx0" brushRef="#br0" timeOffset="97380">17374 9699 0,'35'0'259,"-1"0"-250,1 0 12,0 0-3,0 35 2,-1-35-10,1 0 11,-35 35-2,35-35-9,0 34 31,-35 1-11,0 0-20,34-35 20,-34 35-21,0 0 22,0-1-1,0 1-20,0 0 19,0 0 1,-34-35-10,34 34 0,-35 1 0,0-35 30,35 35-42,-35-35 13,1 0-1,-1 0 19,0 0 22,35-35-31,0 0-10,0 1 10,0-1 0,0 0-3,35 35-16,-35-35-1,35 1 21,-1 34-22,-34-35 1,35 0 21,-35 0-22,35 0 10,0 1 13,-1-1-3,-34 0-9,35 35-10,0 0 29,-35-35-28,35 35 57,-35-34-58</inkml:trace>
  <inkml:trace contextRef="#ctx0" brushRef="#br0" timeOffset="99589">18104 9664 0,'0'35'299,"0"0"-271,0 0 14,-35-35-33,35 34 30,-35-34-8,35 35-21,0 0-1,0 0 21,0 0 11,0-1 8,0 1-28,35-35 68,34 0-70,-34 0 3,0 0-3,-35-35-9,35 35-1,-1 0 1,1 0 10,-35-34-10,35 34 9,0 0 12,-35-35-21,34 35 10,1-35 61,-35 0-34,-35 35 55,35-35-93,-34 35 10,-1 0 21,35-34-21,-35 34 2,0 0 48,1 0-38,-1 0 67,35-35-57</inkml:trace>
  <inkml:trace contextRef="#ctx0" brushRef="#br0" timeOffset="102127">18555 9699 0,'0'35'289,"0"0"-267,0-1-12,0 1 12,0 0-14,0 0 10,0 0 1,0-1 21,0 1-20,35-35 129,-35-35-108,0 1-2,35 34-19,-35-35-11,34 0 22,-34 0-21,0 0 28,35 35-9,-35-34 13,35 34 18,0 0-11,-35 34-39,34-34 0,-34 35 0,0 0-1,0 0 12,35 0 0,-35-1 8,0 1-10,0 0 31,35-35 31,-35-35-54,0 0-6,0 1 9,0-1-11,35 35-8,-35-35 0,0 0-2,34 35 21,-34-35-20,0 1 20,35 34 20,0 0 59,0 0-21,-35 34-57,34-34-11,-34 35-11,0 0 12,35-35-13,-35 35 22,0 0 1,35-35-12,-35 34 11,0 1-10</inkml:trace>
  <inkml:trace contextRef="#ctx0" brushRef="#br0" timeOffset="104852">19702 9386 0,'0'70'319,"0"-35"-308,0-1-2,0 36 1,0-35 0,0 34 9,0-34 1,0 0 1,0-1-2,0 1 2,0 0 19,0 0-11,35-35-19,-35 35 9,34-35 12,-34 34-13,35-34 14,0 0 8,0 0-21,-1 0 11,1 0 20</inkml:trace>
  <inkml:trace contextRef="#ctx0" brushRef="#br0" timeOffset="106615">19528 9630 0,'35'0'357,"0"0"-338,-1 0 12,1-35-12,0 35 1,0 0 9,-1 0-8,1 0 8,0 0 2,0 0-21</inkml:trace>
  <inkml:trace contextRef="#ctx0" brushRef="#br0" timeOffset="108046">20049 9352 0,'0'34'299,"0"1"-289,0 35-1,0-36 1,0 1 1,0 35-2,0-36 12,0 1-13,0 0 3,0 0 10,0-1 9,0 1-3,0 0-7,0 0 32,0 0 27,0-70 289,0 0-337,0 0-22,35 35 0,-35-35 2,35 1 18,-35-1 0,0 0-20,0 0 23,35 35-23,-35-34 22,0-1 29,34 35-50,-34-35 19,35 35 31,0 0-9,-35 35 37,35 0-48,-35-1-10,0 1-10,0 0-11,0 0 21,34-35-9,-34 34-12,0 1 22,0 0-13,35-35 3,-35 35-10,35-35-2,0 0 21,-1 0 0,1 0 11,0 0-23,0 0 32,-1 0-1,1 0-8,-35-35-1,35 0-21,0 35 10,-35-35-19,0 1 11,0-1 18,0 0-30,0 0 21,0 1 0,0-1 1,0 0-10,0 0 18,-35 35 11,0 0 49,0 0-19,35 35-40,0 0-10,-34-35-10,34 35-1,0-1 41,0 1-30,0 0-20,0 0 10,0-1-1,0 1 11,0 0-20,0 0 30,0 0 19,34-35 400,1 0-420,0 0-18,0 0-2,-1 0 12,1 0-2,0 0 10,0 0-29,-1 0 10,36 0-1,-35 0 3,-1 0 7,1 0-9,0 0 0,0-35 10,-1 35-2,-34-35-6,35 0 7,-35 0 1,35 35-19,-1-34 8,-34-1 11,0 0-10,0 0 9,0 1 11,0-1 0,0 0-10,-34 35-10,34-35-1,-35 35-9,0-34 29,1 34 12,-1 0-1,0 0-11,35 34 91,35-34-60,0 0-49,-1 0-2,1 0-9,0 0 0,-1 0 9,1 0-9,0 35 10,0-35 1,-1 0-2,-34 35-10,35-35 2,0 0 9,0 0-2,-35 35-7,34-35 9,-34 34 0,35-34-10,-35 35 20,35-35-20,-35 35 0,35-35 18,-35 35-16,0-1 18,0 1-1,0 0 1,-35 0 10,0 0 0,0-35-1,35 34-28,-34-34-1,-1 0 8,0 35 4,0-35-3,1 0 12,-1 0-21,0 0 20,0 0 7,1 0 33</inkml:trace>
  <inkml:trace contextRef="#ctx0" brushRef="#br0" timeOffset="114493">21821 9769 0,'35'0'298,"0"0"-269,0 0-18,-1 0 18,1 0-8,-35-35-12,35 35 0,0 0 2,-1 0 9,-34-35-10,35 35 10,0-35 10,0 35-10,-35-34 1,34 34 8,-34-35 41,-34 35 99,-1 0-160,0 0 11,0 0 9,1 0-9,-1 0-10,0 0 20,0 0-1,1 0 12,-1 0-10,0 0 26,35 35 75,0-1-93,0 1 22,0 0-32,0 0 10,0-1-29,0 1 41,0 0-23,35-35-17,-35 35 28,35-35-30,-35 35 1,0-1 32,34-34-32,1 0 58,0 0-17,0 0-41,-1 0 19,1 0-9,0 0 0,0 0-11,-1 0 31</inkml:trace>
  <inkml:trace contextRef="#ctx0" brushRef="#br0" timeOffset="132547">15220 10568 0,'0'-34'280,"0"-1"-250,34 35 0,1-35-10,0 35 30,0 0-22,-1 0-8,1 0 1,0 0 9,0 0-1,-1 0 1,-34 35-20,0 0 1,35-35 9,0 34-1,-35 1 22,0 0-11,34-35-20,-34 35-1,0-1 20,0 1 1,0 0-11,0 0 1,0-1 10,-34-34-20,-1 35 9,0-35 2,1 35-2,-1-35 3,0 0-1,0 0-2,1 0 10,-1 0 33,70 0 119,-1 0-142,1 0-19,0 0 16,0 0-14,-1 35 0,1-35 9,0 0-23,-35 34 1,34-34 11,1 0 3,-35 35-16,35-35 15,0 0-14,-35 35 23,34-35-21,-34 35 29,35-35-9</inkml:trace>
  <inkml:trace contextRef="#ctx0" brushRef="#br0" timeOffset="135125">16088 10777 0,'35'0'288,"-35"35"-278,35-35 0,-35 34 0,0 1 10,34-35-9,-34 35 0,0 0-3,35-1 13,-35 1 9,0 0 0,35 0-20,-35-1 19,35-34-19,-35 35 21,0 0 18,34-35-9,-34-35 129,0 0-131,0 1-6,0-1-12,0 0 20,0 0-11,0 1 21,0-1-30,0 0 29,35 35-18,-35-35-2,35 35 41,-35-34-62,35 34 3,-35-35 20,34 35-12,1 0 22,0 0-2,0 0-10,-35 35-10,34-35 2,-34 34 0,35 1 9,-35 0 0,0 0-20,0-1 8,35-34 3,-35 35-11,0 0 11,0 0-1,0-1 9,35-34-19,-35 35 10,0 0 30</inkml:trace>
  <inkml:trace contextRef="#ctx0" brushRef="#br0" timeOffset="137752">16818 10846 0,'0'35'309,"0"0"-298,0 0-3,0-1 14,0 1-2,0 0 0,0 0 0,0-1 12,35-34-24,-35 35 32,34-35-29,1 0 37,0 0-17,0 0-13,-1 0 5,1 0 6,0 0 3,0-35 5,-1 35-7,-34-34 7,0-1-6,0 0 9,0 0-11,0 1 11,0-1-20,-34 35 19,34-35-27,-35 35 26,35-35 3,-35 35-32,0-34 32,1-1-21,-1 35 29,0 0 12,0 0 28</inkml:trace>
  <inkml:trace contextRef="#ctx0" brushRef="#br0" timeOffset="149814">17374 11159 0</inkml:trace>
  <inkml:trace contextRef="#ctx0" brushRef="#br0" timeOffset="149978">17374 11159 0</inkml:trace>
  <inkml:trace contextRef="#ctx0" brushRef="#br0" timeOffset="150152">17374 11159 0</inkml:trace>
  <inkml:trace contextRef="#ctx0" brushRef="#br0" timeOffset="151404">17756 10707 0,'-35'0'249,"1"0"-226,-1 0 16,35 35-30,-35-35 32,0 35-33,35 0 25,-34-35-14,34 34 10,-35-34 10,35 35 2,0 0 9,0 0-30,0-1 31,0 1-12,0 0-9,0 0 8,35-35-26,-35 34-6,34 1 23,1-35-9,-35 35-9,35-35 10,-35 35-2,35 0 1</inkml:trace>
  <inkml:trace contextRef="#ctx0" brushRef="#br0" timeOffset="153355">18173 10742 0,'-35'0'318,"1"0"-288,-1 0 0,0 0 20,0 0-30,35 35-12,-34-35 34,34 35 7,-35-35-18,35 34 58,0 1 10,35-35 201,-1 0-260,1 0-11,-35 35-9,35-35 0,-35 35-11,35-35 21,-35 34-9,34 1 8,1 0 10,-35 0 4,0-1-3,0 1 49,0 0-49,0 0 11,0 0-32,-35-35-9,1 0 21,-1 34-3,0-34-6,0 0-15,1 0 34,-1 0-10,0 0 25,0 0-13</inkml:trace>
  <inkml:trace contextRef="#ctx0" brushRef="#br0" timeOffset="156180">18277 10534 0,'0'34'289,"35"1"-269,-35 0 2,35 0-13,0-1 11,-35 1 1,0 0-2,0 0 1,34-35-9,-34 34-2,0 1 10,0 0 12,0 0-22,0-1 10,0 1 2,0 0 9,0 0-20,0-1 9,0 1 1,0 0 10,0 0-9,0 0 8,0-1 21,0 1-10,0 0 9</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8-16T19:54:18.479"/>
    </inkml:context>
    <inkml:brush xml:id="br0">
      <inkml:brushProperty name="width" value="0.05292" units="cm"/>
      <inkml:brushProperty name="height" value="0.05292" units="cm"/>
      <inkml:brushProperty name="color" value="#C00000"/>
    </inkml:brush>
  </inkml:definitions>
  <inkml:trace contextRef="#ctx0" brushRef="#br0">7714 9178 0,'35'35'486,"0"-35"-476,-35 34 10,34-34-9,1 35 8,0 0 1,0 0-9,-1-1 8,1-34 1,-35 35-9,35-35-1,0 0-1,-35 35 0,0 0 2,34-35-1,1 34 10,0 1 10,0-35-10,-1 35 0,-34 0 0,35-35-11,0 34 11,0-34-9,-1 0-1,1 35-1,0-35 1,34 35 1,-34-35-2,0 0 0,0 0 0,34 0 1,-34 0 1,0 0 0,34 35-1,-34-35-1,34 0 11,-34 0 0,0 0 0,0 0-11,-1 0 32,1 0 228,0 0-249,0 0-7,-1 0-6,36 0 3,-1 0 0,-34 0-1,35 0 2,-1 0-1,1 0 0,-36 0-1,1 0 1,0 0-1,0 0 1,-1 0 0,36 0-1,-35 0 3,-1 0-2,1 0-2,0 0 3,-1 0-1,1 0 0,0 0 19,0 0 220,-1 0-239,1 0-1,0 0 2,0 0-1,69 0 0,-69 0 0,34 0 1,-34-35-1,0 35 0,-1 0 0,1 0-1,0 0 2,0 0-1,-1 0 9,1 0 2,35 0-1,-36-35-1,1 35-9,0 0-1,34 0 2,1-35-2,-35 35 1,-1-34-1,36 34 3,-35 0-2,-1 0 0,1 0 11,0 0-13,0-35 2,-1 35 10,1 0 1,-35-35-12,35 35 2,0 0 8,-1 0 1,1-35 20,0 35 227,0 0-258,-1-69 12,36 69-10,-35-35-1,-1 0-2,36 35 3,-70-34-1,35 34 0,-1-35 0,-34 0 0,35 35 0,0 0 10,-35-35 0,35 35-10,-1 0 9,-34-34-8,35 34 9,-35-35 9,35 35-18,-35-35 8,35 35 2,-1 0-1,-34-35 10,35 35-21,-35-35 21,35 35-20,0 0 41,-1-34-42,-34-1 30</inkml:trace>
  <inkml:trace contextRef="#ctx0" brushRef="#br0" timeOffset="5580">7401 9943 0,'35'0'467,"-35"-35"-427,35 35-31,0 0 43,-35-35-23,34 35 11,1-35 10,-35 0-10,0 1 79,0 68 110,0 1-199,0 0 10,0 0-2,0 0-8,0-1-20,0 1 20,0 0 0,0 0 21,0-1-32,0 1 31,0 0 50</inkml:trace>
  <inkml:trace contextRef="#ctx0" brushRef="#br0" timeOffset="8196">7436 10290 0,'35'0'399,"0"0"-381,-1 0 4,1 0-12,0 0 9,0 0 1,-1 0 10,1 0-10,0 0 19,0 0 20,-35 35 11</inkml:trace>
  <inkml:trace contextRef="#ctx0" brushRef="#br0" timeOffset="9738">8062 10082 0,'0'34'320,"34"1"-310,-34 0 8,0 0 2,0-1 1,0 1-1,35-35-1,-35 35-10,0 0 31,0-1 11,0 1-1,35-70 139,-35 1-139,0-1-9,0 0-3,35 35-17,-35-35-12,0 1 41,34 34-20,1-35 20,-35 0 18,35 35-47,0 0 78,-1 0-9,1 0-48,-35 35-33,0 0 30,0-1 11,0 1-30,35-35 10,-35 35-18,0 0 36,0-1 1,0 1-27</inkml:trace>
  <inkml:trace contextRef="#ctx0" brushRef="#br0" timeOffset="12306">8687 10186 0,'-35'35'369,"35"34"-349,0-34-2,0 0 14,0-1-23,0 1 20,0 0 21,0 0 21,35-35-32,0 0 11,0 0-1,-1 0 10,1 0-39,0 0 21,-35-35-30,0 0 36,35 35-35,-35-35 47,0 1-19,0-1 50,0 0 49,-35 35-59,0 0 10,0 0-41,1 0 40,34-35-10,-35 35-67</inkml:trace>
  <inkml:trace contextRef="#ctx0" brushRef="#br0" timeOffset="15540">9000 10464 0</inkml:trace>
  <inkml:trace contextRef="#ctx0" brushRef="#br0" timeOffset="15715">9000 10464 0</inkml:trace>
  <inkml:trace contextRef="#ctx0" brushRef="#br0" timeOffset="15899">9000 10464 0</inkml:trace>
  <inkml:trace contextRef="#ctx0" brushRef="#br0" timeOffset="17151">9521 10255 0,'0'35'370,"0"0"-341,0 0 1,0-1-21,0 1 31,0 0 10,0 0 40</inkml:trace>
  <inkml:trace contextRef="#ctx0" brushRef="#br0" timeOffset="18703">9591 9908 0,'-35'0'371,"0"35"-320,0-35-33,1 0 43,34 34-52,0 1 29,-35-35-7,35 35-13,0 0 42,0-1 20,0 1-30</inkml:trace>
  <inkml:trace contextRef="#ctx0" brushRef="#br0" timeOffset="20385">9278 10186 0,'35'0'358,"-1"0"-347,1 0-2,0 0 1,0 0 0,-1 0 0,1 0 11,0 0 8,0 0-9,-1 0-10,1 0 20,0 0 10,0 0 9,-1 0 1</inkml:trace>
  <inkml:trace contextRef="#ctx0" brushRef="#br0" timeOffset="21698">9799 10186 0,'35'0'372,"-35"35"-355,35-35 4,-1 34 2,-34 1-14,0 0 20,35-35-20,-35 35 11,0-1 20,0 1-30,0 0 18,0 0 3,0 0 10,0-1-34,0 1 25,0 0 17,-35-35-30,1 0 30,34-35 81,0 0-88,0 1-34,0-1 12,34 0 26,-34 0-34,35 35-3,-35-35 2,0 1 20,35-1 9,-35 0 39,34 0-68,1 35 19,-35-34-11,35-1 31</inkml:trace>
  <inkml:trace contextRef="#ctx0" brushRef="#br0" timeOffset="23867">10251 10221 0,'0'34'259,"0"1"-238,-35-35-11,35 35-2,-35 0 13,0-1-1,35 1-10,0 0 10,0 0 8,0 0 3,0-1-21,0 1 40,35-35 20,0 0-30,0 0-1,-1 0 1,1 0-21,-35-35 1,35 35 0,-35-34-11,35-1 33,-35 0 17,34 35-39,-34-35 40,0 0-31,0 1 61,-34 34 1,-1 0-2,0 0 0,0 0-39</inkml:trace>
  <inkml:trace contextRef="#ctx0" brushRef="#br0" timeOffset="27150">10285 10325 0,'35'0'461,"0"0"-373</inkml:trace>
  <inkml:trace contextRef="#ctx0" brushRef="#br0" timeOffset="28752">10598 10221 0,'0'34'352,"0"1"-342,0 0 10,0 0-3,0-1 5,0 1-12,0 0 20,0 0-10,0 0 7,0-1 3,0 1 30,35-35 109,-35-35-158,0 1 0,0-1 8,0 0-10,35 35 1,-35-35-1,0 0 1,0 1 10,0-1 11,34 35-9,-34-35-3,0 0 9,35 35 172,-35 35-190,0 0 10,35-35-10,-35 35 9,0-1 11,0 1-21,0 0 22,0 0 18,0 0 22,35-35 8,-35-35 1,34 35-70,-34-35 10,0 0 10,0 0-20,35 35-2,-35-34 2,35 34-1,-35-35 12,0 0 9,0 0-10,35 35-10,-35-34 31,34 34 29,-34 34 127,0 1-187,0 0 19,0 0 1,0-1 0,0 1-9,0 0 20,0 0 8,35-35-39,-35 35 50</inkml:trace>
  <inkml:trace contextRef="#ctx0" brushRef="#br0" timeOffset="43021">11571 9908 0,'0'35'387,"0"-1"-377,-35-34 1,35 35 7,-34 0 14,34 0-11,0-1-3,0 1 2,0 0 0,0 0 0,0-1-11,0 1 22,0 0-10,34-35 8,-34 35-20,0-1 10,0 1 22,0 0 9,35-35-40,-35 35 40,35-35-20,-35 35-20,35-35 69,-1 0-40,1 0 61</inkml:trace>
  <inkml:trace contextRef="#ctx0" brushRef="#br0" timeOffset="45080">11397 10290 0,'35'0'408,"0"0"-389,0 0 21,-1 0-30,-34-35 1,35 35-1,0 0 22,0 0-4,-1-34-9,1 34 31</inkml:trace>
  <inkml:trace contextRef="#ctx0" brushRef="#br0" timeOffset="46563">11814 9943 0,'0'34'307,"0"1"-298,35-35 2,-35 35-1,0 0 1,0-1-2,0 1 2,0 0-1,0 0 1,35-1 8,-35 1 1,0 0 0,0 0 0,0-1 11,0 1-3,0 0 12,0 0-20,0 0 61,0-70 127,0 0-178,0 0 9,0 0-11,35 35-8,-35-34 11,34-1-11,-34 0 19,35 35 12,-35-35-41,35 35 71,0 0 166,-35 35-207,34-35-30,-34 35 9,0 0 2,0-1 19,35-34-30,-35 35 30,35-35-11,-35 35-20,0 0 12,35-35-1,-1 0-1,-34 35-7,35-35 17,0 0 21,0 0 39,-1 0-49,1 0 20,-35-35-32,0 0-8,35 35 10,-35-35-19,0 0 39,0 1-20,0-1-11,0 0 22,0 0-12,0 1 12,0-1-24,-35 35 44,35-35-40,-35 35 58,1 0-39,34 35 39,-35-35-68,35 35 7,0-1 23,0 1 48,0 0 51,0 0-90,0-1 18,0 1 11,35-35-68,-1 0 8,-34 35 12,35-35-11,-35 35 10,35-35-20,0 0 68,-1 0-46,1 0 47,-35-35-29,35 35-20,-35-35 40,35 35-59,-1 0 17,-34-35-18,0 1 20,35 34-20,-35-35 0,0 0 20,0 0-12,35 35 3,-35-34-11,0-1 0,0 0 20,0 0 11,0 1 8,0-1-18,0 0 37,0 70 152,0 0-171,0-1-9,35 1 10,-1-35-21,1 35 11,-35 0 1,35-35-4,-35 34 14,34-34-21,1 0 19,-35 35 32,0 0-11,0 0-39,0-1 26,-35-34 24,35 35-72,-34-35 61,-1 0-10,0 0-2,1 0-38,-1 0 29,0 0 2,0 0 40</inkml:trace>
  <inkml:trace contextRef="#ctx0" brushRef="#br0" timeOffset="52998">13030 10360 0,'35'0'270,"0"-35"-256,0 35-6,-1 0 0,1 0 3,0 0 9,0 0 10,-35-35-10,34 35-9,1 0 10,-35-35-1,35 35-1,0 0 70,-35-34 20,-35 34-11,0 0-60,0 0-28,35-35 0,-34 35 9,-1 0 11,0 0 11,0 0-11,1 0 30,-1 0 29,0 0 1,35 35-50,0-1 9,0 1-30,0 0 31,0 0 20,0-1-9,0 1-31,0 0-1,35-35 1,-35 35-10,35 0 51,-1-35-43,1 0-8,0 0 10,0 0 0,-1 0 19,1 0-28,0 0 47</inkml:trace>
  <inkml:trace contextRef="#ctx0" brushRef="#br0" timeOffset="56600">7228 10707 0,'0'35'336,"0"0"-324,0 0 6,0-1-9,0 1 3,-35-35-2,35 35 11,0 0-11,0-1 19,0 1 1,0 0 29,35-35 151,-1 0-181,1 0-9,0 0 0,0 0 0,-1 0 0,-34-35 0,35 35 0,0 0 29,0-35 31,-1 35-32,-34-34-15,0-1 15,0 0 4,0 0-14,0 1 21,0-1-9,0 70 119,0-1-120,0 1-19,0 0 0,0 0-10,0-1-2,0 1 4,0 0-4,0 0 4,0-1-12,0 1 19,0 0-9,0 0 8,0 0-6,0-1 18,0 1 9,0 0 30</inkml:trace>
  <inkml:trace contextRef="#ctx0" brushRef="#br0" timeOffset="59512">7923 11055 0,'34'0'308,"-34"35"-288,0-1 1,35-34-11,-35 35 0,0 0 10,0 0 9,0 0-9,0-1 1,0 1 28,35-35-20,0 0 71,-35-35 10,0 1-72,34-1-18,-34 0 11,0 0 8,35 35-10,-35-35-19,0 1 10,35-1 49,0 35-28,-1 0 1,1 0 6,0 0-9,0 0 11,-1 0-20,-34 35 0,0-1 0,35-34-10,-35 35 10,0 0 29,0 0-19,35-35-29,-35 35 8,0-1 30</inkml:trace>
  <inkml:trace contextRef="#ctx0" brushRef="#br0" timeOffset="61879">8687 11090 0,'0'34'407,"-35"-34"-377,35 35-10,0 0 20,0 0 0,0 0-20,0-1 19,35-34-19,-35 35-1,35-35 2,0 0 18,-1 0-28,1 0 38,0 0 1,0 0 0,-1 0-12,-34-35 13,0 1 8,0-1-38,0 0 29,-34 35-10,34-35-11,-35 35 32,0 0 27,0 0-29,1 0-10,-1 0 13,35-35-23,-35 35-29,35-34 30,-35 34-31,1 0 23</inkml:trace>
  <inkml:trace contextRef="#ctx0" brushRef="#br0" timeOffset="64622">9000 11403 0</inkml:trace>
  <inkml:trace contextRef="#ctx0" brushRef="#br0" timeOffset="66046">9278 11020 0,'0'35'367,"0"0"-357,0-1 19,-35-34-20,35 35 21,-35-35-8,35 35-12,0 0 10,0 0 29,0-1-9,0 1 10,0 0-30,35 0 29,-35-1-9,35-34-31,0 0 21,-1 0 1,1 0-11,0 0 39</inkml:trace>
  <inkml:trace contextRef="#ctx0" brushRef="#br0" timeOffset="67795">9730 11090 0,'-35'0'391,"0"0"-342,0 0-29,35 34 41,-34-34-51,-1 0 90,35 35 5,0 0 135,0 0-110,35-35-121,-1 0 12,1 0-12,0 35 32,0-35-22,-1 0 30,1 0-8,-35 34 108,0 1-52,0 0-45,-35-35-2,35 35-40,-34-35 28,34 34-7,-35-34-22,0 0 42,0 0-31,1 0 30,-1 0 30</inkml:trace>
  <inkml:trace contextRef="#ctx0" brushRef="#br0" timeOffset="70812">9834 10985 0,'35'0'298,"-1"0"-267,1 0-22,0 35 12,-1 0 7,-34 0-8,35-35 11,-35 34-22,35 1 31,0-35 0,-35 35-31,0 0 11,0 0 10,34-35-20,-34 34 9,0 1 12,0 0-11,35 0 11,-35-1 6,0 1 13,0 0 1,0 0-1,0-1 9,0 1 21,0 0 1</inkml:trace>
  <inkml:trace contextRef="#ctx0" brushRef="#br0" timeOffset="73548">13899 9073 0,'0'35'300,"0"0"-279,0 0 8,0 34-10,0-34 0,35-35-8,-35 35 10,0 0-2,0-1 11,35-34-21,-35 35 40,34-35-19,1 0 49,0 0-58,34 0 0,-34 0-12,0 0 2,34-35-2,1 35 1,-1 0 0,-34 0 0,35 0 0,-1-34 0,1 34 1,-36 0-1,36-35-1,-35 35 11,-1 0-11,1 0 0,0 0 12,0 0-11,-1 0 10,1-35-10,0 35 9,0 0 0,-1 0 2,1 0-10,0 0-2,0-35 10,-1 35 2,1 0-11,0 0 10,0 0-10,-1 0-1,-34-34 2,35 34-2,0 0 22,-35-35-23,35 35 4,-1 0-3,1 0 1,0 0 11,-1 0-2,1 0-9,0 0 9,0 0 21,-1 0-10,1 0-21,0 0 22,-35-35-21,35 35 9,-1 0 12,1 0-12,0 0 1,0 0 21,-1 0 28,1 0-39,0 0 69,0 0-9,-35-35 60,0 0-130,0 1-11,0-1 11,0 0 19,0 0 0,0 1 2</inkml:trace>
  <inkml:trace contextRef="#ctx0" brushRef="#br0" timeOffset="77090">15115 9630 0,'0'-35'556,"0"0"-465,0 70 285,0 0-354,0-1-12,0 1 9,35 0 2,-35 0-2,0-1-10,0 1 12,0 0-2,0 0 13,0 0-23,0-1 31,0 1-10,0 0-1,0 0-18,0-1 38,0 1 22</inkml:trace>
  <inkml:trace contextRef="#ctx0" brushRef="#br0" timeOffset="80952">14872 9699 0,'0'-35'417,"35"35"-406,-35-34 8,35 34 41,-35-35-50,34 35 58,-34-35-57,35 35 60,-35-35-63,35 35 22,-35-34-19,35 34 187,-35-35-137,34 35-42,-34-35 59,0 70 153,0 0-181,0-1-31,0 1 40,0 0-8,0 0-12,0-1 1</inkml:trace>
  <inkml:trace contextRef="#ctx0" brushRef="#br0" timeOffset="84205">14976 10151 0,'35'0'388,"0"0"-369,0 0 22,-1 0 9,1 0-10,0 0-20,0 0 30,-1 0-2,1 0 34,0 0-34</inkml:trace>
  <inkml:trace contextRef="#ctx0" brushRef="#br0" timeOffset="85759">15602 9769 0,'0'34'297,"0"1"-287,0 35 9,34-35 1,-34-1 0,0 1 0,0 0-9,0 0 27,0-1 12,35-34 230,-35-34-260,35 34-1,-35-35-9,0 0 0,0 0 20,35 1 1,-35-1-12,0 0 11,34 35-10,-34-35 1,0 0 16,35 35-17,0 0 21,-35-34-22,35 34 2,-1 0 29,1 0 30,0 0-60,0 34 19,-35 1 1,0 0-10,0 0-20,0 0 20,0-1 9,0 1 1,0 0-21,0 0 31,0-1 21</inkml:trace>
  <inkml:trace contextRef="#ctx0" brushRef="#br0" timeOffset="88343">16262 9838 0,'0'35'389,"0"0"-379,-35-35 11,35 35-11,0-1 39,0 1 22,0 0-31,35-35 19,0 0-29,-1 0 10,1 0-9,0 0-3,0 0-19,-1 0 32,-34-35-21,35 35-10,0 0 31,-35-35-33,35 35 12,-35-34 34,0-1 21,34 35-65,-34-35 10,0 0 41,-34 35 28,-1 0-60,0 0 21,0 0 9,1 0-8,-1 0-31,0 0 59</inkml:trace>
  <inkml:trace contextRef="#ctx0" brushRef="#br0" timeOffset="91251">16783 10047 0</inkml:trace>
  <inkml:trace contextRef="#ctx0" brushRef="#br0" timeOffset="91416">16783 10047 0</inkml:trace>
  <inkml:trace contextRef="#ctx0" brushRef="#br0" timeOffset="92524">17165 9803 0,'0'35'348,"0"0"-318,0 0-11,0 0 2,0-1 9,0 1 21,0 0-22,0 0 61</inkml:trace>
  <inkml:trace contextRef="#ctx0" brushRef="#br0" timeOffset="94336">17200 9352 0,'-35'0'277,"1"0"-247,-1 0 2,0 0-13,35 34-9,-35-34 10,35 35-11,-34-35 0,34 35 32,-35-35-31,35 35 70,0-1-21,0 1-37,0 0 26,0 0 13,35-35 17,-1 0-38,-34 34-9</inkml:trace>
  <inkml:trace contextRef="#ctx0" brushRef="#br0" timeOffset="96037">16922 9664 0,'0'35'329,"35"-35"-309,0 0 0,-1 0-12,1 0 12,0 0 0,0 0 1,-1 0-11,1 0 20,0 0-11,0 0 21,-1 0-20</inkml:trace>
  <inkml:trace contextRef="#ctx0" brushRef="#br0" timeOffset="97380">17374 9699 0,'35'0'259,"-1"0"-250,1 0 12,0 0-3,0 35 2,-1-35-10,1 0 11,-35 35-2,35-35-9,0 34 31,-35 1-11,0 0-20,34-35 20,-34 35-21,0 0 22,0-1-1,0 1-20,0 0 19,0 0 1,-34-35-10,34 34 0,-35 1 0,0-35 30,35 35-42,-35-35 13,1 0-1,-1 0 19,0 0 22,35-35-31,0 0-10,0 1 10,0-1 0,0 0-3,35 35-16,-35-35-1,35 1 21,-1 34-22,-34-35 1,35 0 21,-35 0-22,35 0 10,0 1 13,-1-1-3,-34 0-9,35 35-10,0 0 29,-35-35-28,35 35 57,-35-34-58</inkml:trace>
  <inkml:trace contextRef="#ctx0" brushRef="#br0" timeOffset="99589">18104 9664 0,'0'35'299,"0"0"-271,0 0 14,-35-35-33,35 34 30,-35-34-8,35 35-21,0 0-1,0 0 21,0 0 11,0-1 8,0 1-28,35-35 68,34 0-70,-34 0 3,0 0-3,-35-35-9,35 35-1,-1 0 1,1 0 10,-35-34-10,35 34 9,0 0 12,-35-35-21,34 35 10,1-35 61,-35 0-34,-35 35 55,35-35-93,-34 35 10,-1 0 21,35-34-21,-35 34 2,0 0 48,1 0-38,-1 0 67,35-35-57</inkml:trace>
  <inkml:trace contextRef="#ctx0" brushRef="#br0" timeOffset="102127">18555 9699 0,'0'35'289,"0"0"-267,0-1-12,0 1 12,0 0-14,0 0 10,0 0 1,0-1 21,0 1-20,35-35 129,-35-35-108,0 1-2,35 34-19,-35-35-11,34 0 22,-34 0-21,0 0 28,35 35-9,-35-34 13,35 34 18,0 0-11,-35 34-39,34-34 0,-34 35 0,0 0-1,0 0 12,35 0 0,-35-1 8,0 1-10,0 0 31,35-35 31,-35-35-54,0 0-6,0 1 9,0-1-11,35 35-8,-35-35 0,0 0-2,34 35 21,-34-35-20,0 1 20,35 34 20,0 0 59,0 0-21,-35 34-57,34-34-11,-34 35-11,0 0 12,35-35-13,-35 35 22,0 0 1,35-35-12,-35 34 11,0 1-10</inkml:trace>
  <inkml:trace contextRef="#ctx0" brushRef="#br0" timeOffset="104852">19702 9386 0,'0'70'319,"0"-35"-308,0-1-2,0 36 1,0-35 0,0 34 9,0-34 1,0 0 1,0-1-2,0 1 2,0 0 19,0 0-11,35-35-19,-35 35 9,34-35 12,-34 34-13,35-34 14,0 0 8,0 0-21,-1 0 11,1 0 20</inkml:trace>
  <inkml:trace contextRef="#ctx0" brushRef="#br0" timeOffset="106615">19528 9630 0,'35'0'357,"0"0"-338,-1 0 12,1-35-12,0 35 1,0 0 9,-1 0-8,1 0 8,0 0 2,0 0-21</inkml:trace>
  <inkml:trace contextRef="#ctx0" brushRef="#br0" timeOffset="108046">20049 9352 0,'0'34'299,"0"1"-289,0 35-1,0-36 1,0 1 1,0 35-2,0-36 12,0 1-13,0 0 3,0 0 10,0-1 9,0 1-3,0 0-7,0 0 32,0 0 27,0-70 289,0 0-337,0 0-22,35 35 0,-35-35 2,35 1 18,-35-1 0,0 0-20,0 0 23,35 35-23,-35-34 22,0-1 29,34 35-50,-34-35 19,35 35 31,0 0-9,-35 35 37,35 0-48,-35-1-10,0 1-10,0 0-11,0 0 21,34-35-9,-34 34-12,0 1 22,0 0-13,35-35 3,-35 35-10,35-35-2,0 0 21,-1 0 0,1 0 11,0 0-23,0 0 32,-1 0-1,1 0-8,-35-35-1,35 0-21,0 35 10,-35-35-19,0 1 11,0-1 18,0 0-30,0 0 21,0 1 0,0-1 1,0 0-10,0 0 18,-35 35 11,0 0 49,0 0-19,35 35-40,0 0-10,-34-35-10,34 35-1,0-1 41,0 1-30,0 0-20,0 0 10,0-1-1,0 1 11,0 0-20,0 0 30,0 0 19,34-35 400,1 0-420,0 0-18,0 0-2,-1 0 12,1 0-2,0 0 10,0 0-29,-1 0 10,36 0-1,-35 0 3,-1 0 7,1 0-9,0 0 0,0-35 10,-1 35-2,-34-35-6,35 0 7,-35 0 1,35 35-19,-1-34 8,-34-1 11,0 0-10,0 0 9,0 1 11,0-1 0,0 0-10,-34 35-10,34-35-1,-35 35-9,0-34 29,1 34 12,-1 0-1,0 0-11,35 34 91,35-34-60,0 0-49,-1 0-2,1 0-9,0 0 0,-1 0 9,1 0-9,0 35 10,0-35 1,-1 0-2,-34 35-10,35-35 2,0 0 9,0 0-2,-35 35-7,34-35 9,-34 34 0,35-34-10,-35 35 20,35-35-20,-35 35 0,35-35 18,-35 35-16,0-1 18,0 1-1,0 0 1,-35 0 10,0 0 0,0-35-1,35 34-28,-34-34-1,-1 0 8,0 35 4,0-35-3,1 0 12,-1 0-21,0 0 20,0 0 7,1 0 33</inkml:trace>
  <inkml:trace contextRef="#ctx0" brushRef="#br0" timeOffset="114493">21821 9769 0,'35'0'298,"0"0"-269,0 0-18,-1 0 18,1 0-8,-35-35-12,35 35 0,0 0 2,-1 0 9,-34-35-10,35 35 10,0-35 10,0 35-10,-35-34 1,34 34 8,-34-35 41,-34 35 99,-1 0-160,0 0 11,0 0 9,1 0-9,-1 0-10,0 0 20,0 0-1,1 0 12,-1 0-10,0 0 26,35 35 75,0-1-93,0 1 22,0 0-32,0 0 10,0-1-29,0 1 41,0 0-23,35-35-17,-35 35 28,35-35-30,-35 35 1,0-1 32,34-34-32,1 0 58,0 0-17,0 0-41,-1 0 19,1 0-9,0 0 0,0 0-11,-1 0 31</inkml:trace>
  <inkml:trace contextRef="#ctx0" brushRef="#br0" timeOffset="132547">15220 10568 0,'0'-34'280,"0"-1"-250,34 35 0,1-35-10,0 35 30,0 0-22,-1 0-8,1 0 1,0 0 9,0 0-1,-1 0 1,-34 35-20,0 0 1,35-35 9,0 34-1,-35 1 22,0 0-11,34-35-20,-34 35-1,0-1 20,0 1 1,0 0-11,0 0 1,0-1 10,-34-34-20,-1 35 9,0-35 2,1 35-2,-1-35 3,0 0-1,0 0-2,1 0 10,-1 0 33,70 0 119,-1 0-142,1 0-19,0 0 16,0 0-14,-1 35 0,1-35 9,0 0-23,-35 34 1,34-34 11,1 0 3,-35 35-16,35-35 15,0 0-14,-35 35 23,34-35-21,-34 35 29,35-35-9</inkml:trace>
  <inkml:trace contextRef="#ctx0" brushRef="#br0" timeOffset="135125">16088 10777 0,'35'0'288,"-35"35"-278,35-35 0,-35 34 0,0 1 10,34-35-9,-34 35 0,0 0-3,35-1 13,-35 1 9,0 0 0,35 0-20,-35-1 19,35-34-19,-35 35 21,0 0 18,34-35-9,-34-35 129,0 0-131,0 1-6,0-1-12,0 0 20,0 0-11,0 1 21,0-1-30,0 0 29,35 35-18,-35-35-2,35 35 41,-35-34-62,35 34 3,-35-35 20,34 35-12,1 0 22,0 0-2,0 0-10,-35 35-10,34-35 2,-34 34 0,35 1 9,-35 0 0,0 0-20,0-1 8,35-34 3,-35 35-11,0 0 11,0 0-1,0-1 9,35-34-19,-35 35 10,0 0 30</inkml:trace>
  <inkml:trace contextRef="#ctx0" brushRef="#br0" timeOffset="137752">16818 10846 0,'0'35'309,"0"0"-298,0 0-3,0-1 14,0 1-2,0 0 0,0 0 0,0-1 12,35-34-24,-35 35 32,34-35-29,1 0 37,0 0-17,0 0-13,-1 0 5,1 0 6,0 0 3,0-35 5,-1 35-7,-34-34 7,0-1-6,0 0 9,0 0-11,0 1 11,0-1-20,-34 35 19,34-35-27,-35 35 26,35-35 3,-35 35-32,0-34 32,1-1-21,-1 35 29,0 0 12,0 0 28</inkml:trace>
  <inkml:trace contextRef="#ctx0" brushRef="#br0" timeOffset="149814">17374 11159 0</inkml:trace>
  <inkml:trace contextRef="#ctx0" brushRef="#br0" timeOffset="149978">17374 11159 0</inkml:trace>
  <inkml:trace contextRef="#ctx0" brushRef="#br0" timeOffset="150152">17374 11159 0</inkml:trace>
  <inkml:trace contextRef="#ctx0" brushRef="#br0" timeOffset="151404">17756 10707 0,'-35'0'249,"1"0"-226,-1 0 16,35 35-30,-35-35 32,0 35-33,35 0 25,-34-35-14,34 34 10,-35-34 10,35 35 2,0 0 9,0 0-30,0-1 31,0 1-12,0 0-9,0 0 8,35-35-26,-35 34-6,34 1 23,1-35-9,-35 35-9,35-35 10,-35 35-2,35 0 1</inkml:trace>
  <inkml:trace contextRef="#ctx0" brushRef="#br0" timeOffset="153355">18173 10742 0,'-35'0'318,"1"0"-288,-1 0 0,0 0 20,0 0-30,35 35-12,-34-35 34,34 35 7,-35-35-18,35 34 58,0 1 10,35-35 201,-1 0-260,1 0-11,-35 35-9,35-35 0,-35 35-11,35-35 21,-35 34-9,34 1 8,1 0 10,-35 0 4,0-1-3,0 1 49,0 0-49,0 0 11,0 0-32,-35-35-9,1 0 21,-1 34-3,0-34-6,0 0-15,1 0 34,-1 0-10,0 0 25,0 0-13</inkml:trace>
  <inkml:trace contextRef="#ctx0" brushRef="#br0" timeOffset="156180">18277 10534 0,'0'34'289,"35"1"-269,-35 0 2,35 0-13,0-1 11,-35 1 1,0 0-2,0 0 1,34-35-9,-34 34-2,0 1 10,0 0 12,0 0-22,0-1 10,0 1 2,0 0 9,0 0-20,0-1 9,0 1 1,0 0 10,0 0-9,0 0 8,0-1 21,0 1-10,0 0 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0269C4-9305-4487-8C4A-436160E19818}"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7DA93C-7C6A-426C-9880-05C93847FB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sz="4400" b="1" dirty="0">
                <a:effectLst/>
                <a:latin typeface="Calibri" panose="020F0502020204030204" pitchFamily="34" charset="0"/>
                <a:ea typeface="Times New Roman" panose="02020603050405020304" pitchFamily="18" charset="0"/>
                <a:cs typeface="Times New Roman" panose="02020603050405020304" pitchFamily="18" charset="0"/>
              </a:rPr>
              <a:t>Number system </a:t>
            </a:r>
            <a:r>
              <a:rPr lang="en-US" sz="4400" b="1">
                <a:effectLst/>
                <a:latin typeface="Calibri" panose="020F0502020204030204" pitchFamily="34" charset="0"/>
                <a:ea typeface="Times New Roman" panose="02020603050405020304" pitchFamily="18" charset="0"/>
                <a:cs typeface="Times New Roman" panose="02020603050405020304" pitchFamily="18" charset="0"/>
              </a:rPr>
              <a:t>- 6</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p:txBody>
          <a:bodyPr>
            <a:normAutofit/>
          </a:bodyPr>
          <a:lstStyle/>
          <a:p>
            <a:pPr marL="228600" indent="-228600">
              <a:lnSpc>
                <a:spcPct val="115000"/>
              </a:lnSpc>
              <a:spcBef>
                <a:spcPts val="5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Properties of factors</a:t>
            </a:r>
          </a:p>
          <a:p>
            <a:pPr marL="228600" indent="-228600">
              <a:lnSpc>
                <a:spcPct val="115000"/>
              </a:lnSpc>
              <a:spcBef>
                <a:spcPts val="50"/>
              </a:spcBef>
              <a:spcAft>
                <a:spcPts val="1000"/>
              </a:spcAft>
            </a:pPr>
            <a:r>
              <a:rPr lang="en-IN" sz="1800" dirty="0">
                <a:latin typeface="Calibri" panose="020F0502020204030204" pitchFamily="34" charset="0"/>
                <a:ea typeface="Times New Roman" panose="02020603050405020304" pitchFamily="18" charset="0"/>
                <a:cs typeface="Times New Roman" panose="02020603050405020304" pitchFamily="18" charset="0"/>
              </a:rPr>
              <a:t>Linear equations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9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F271-17C7-440D-B234-4238932A477F}"/>
              </a:ext>
            </a:extLst>
          </p:cNvPr>
          <p:cNvSpPr>
            <a:spLocks noGrp="1"/>
          </p:cNvSpPr>
          <p:nvPr>
            <p:ph type="title"/>
          </p:nvPr>
        </p:nvSpPr>
        <p:spPr>
          <a:xfrm>
            <a:off x="457200" y="116633"/>
            <a:ext cx="8229600" cy="360040"/>
          </a:xfrm>
        </p:spPr>
        <p:txBody>
          <a:bodyPr>
            <a:normAutofit fontScale="90000"/>
          </a:bodyPr>
          <a:lstStyle/>
          <a:p>
            <a:r>
              <a:rPr lang="en-US" sz="3600" dirty="0"/>
              <a:t>Simple problems on properties of factors</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52775A-A07F-4CFD-BDC6-01BD36628D2B}"/>
                  </a:ext>
                </a:extLst>
              </p:cNvPr>
              <p:cNvSpPr>
                <a:spLocks noGrp="1"/>
              </p:cNvSpPr>
              <p:nvPr>
                <p:ph idx="1"/>
              </p:nvPr>
            </p:nvSpPr>
            <p:spPr>
              <a:xfrm>
                <a:off x="457200" y="476673"/>
                <a:ext cx="8229600" cy="4911253"/>
              </a:xfrm>
            </p:spPr>
            <p:txBody>
              <a:bodyPr>
                <a:normAutofit fontScale="40000" lnSpcReduction="20000"/>
              </a:bodyPr>
              <a:lstStyle/>
              <a:p>
                <a:r>
                  <a:rPr lang="en-US" sz="3500" dirty="0"/>
                  <a:t>1. </a:t>
                </a:r>
                <a:r>
                  <a:rPr lang="en-US" sz="3500" dirty="0">
                    <a:effectLst/>
                    <a:ea typeface="Times New Roman" panose="02020603050405020304" pitchFamily="18" charset="0"/>
                    <a:cs typeface="Times New Roman" panose="02020603050405020304" pitchFamily="18" charset="0"/>
                  </a:rPr>
                  <a:t>What is the total number of even factors of 380?</a:t>
                </a:r>
              </a:p>
              <a:p>
                <a:r>
                  <a:rPr lang="en-US" sz="3500" b="1" dirty="0">
                    <a:effectLst/>
                    <a:ea typeface="Times New Roman" panose="02020603050405020304" pitchFamily="18" charset="0"/>
                    <a:cs typeface="Times New Roman" panose="02020603050405020304" pitchFamily="18" charset="0"/>
                  </a:rPr>
                  <a:t>Solution 1:  </a:t>
                </a:r>
                <a:r>
                  <a:rPr lang="en-US" sz="3500" dirty="0">
                    <a:effectLst/>
                    <a:ea typeface="Times New Roman" panose="02020603050405020304" pitchFamily="18" charset="0"/>
                    <a:cs typeface="Times New Roman" panose="02020603050405020304" pitchFamily="18" charset="0"/>
                  </a:rPr>
                  <a:t>380 = </a:t>
                </a:r>
                <a14:m>
                  <m:oMath xmlns:m="http://schemas.openxmlformats.org/officeDocument/2006/math">
                    <m:sSup>
                      <m:sSupPr>
                        <m:ctrlPr>
                          <a:rPr lang="en-IN" sz="3500" i="1" smtClean="0">
                            <a:latin typeface="Cambria Math" panose="02040503050406030204" pitchFamily="18" charset="0"/>
                          </a:rPr>
                        </m:ctrlPr>
                      </m:sSupPr>
                      <m:e>
                        <m:r>
                          <a:rPr lang="en-IN" sz="3500" b="0" i="1" smtClean="0">
                            <a:latin typeface="Cambria Math" panose="02040503050406030204" pitchFamily="18" charset="0"/>
                          </a:rPr>
                          <m:t>2</m:t>
                        </m:r>
                      </m:e>
                      <m:sup>
                        <m:r>
                          <a:rPr lang="en-US" sz="3500" b="0" i="1" smtClean="0">
                            <a:latin typeface="Cambria Math" panose="02040503050406030204" pitchFamily="18" charset="0"/>
                          </a:rPr>
                          <m:t>2</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5</m:t>
                        </m:r>
                      </m:e>
                      <m:sup>
                        <m:r>
                          <a:rPr lang="en-US" sz="3500" b="0" i="1" smtClean="0">
                            <a:latin typeface="Cambria Math" panose="02040503050406030204" pitchFamily="18" charset="0"/>
                          </a:rPr>
                          <m:t>1</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19</m:t>
                        </m:r>
                      </m:e>
                      <m:sup>
                        <m:r>
                          <a:rPr lang="en-US" sz="3500" i="1">
                            <a:latin typeface="Cambria Math" panose="02040503050406030204" pitchFamily="18" charset="0"/>
                          </a:rPr>
                          <m:t>1</m:t>
                        </m:r>
                      </m:sup>
                    </m:sSup>
                  </m:oMath>
                </a14:m>
                <a:endParaRPr lang="en-US" sz="3500" dirty="0">
                  <a:effectLst/>
                  <a:ea typeface="Times New Roman" panose="02020603050405020304" pitchFamily="18" charset="0"/>
                  <a:cs typeface="Times New Roman" panose="02020603050405020304" pitchFamily="18" charset="0"/>
                </a:endParaRPr>
              </a:p>
              <a:p>
                <a:r>
                  <a:rPr lang="en-US" sz="3500" dirty="0">
                    <a:effectLst/>
                    <a:ea typeface="Times New Roman" panose="02020603050405020304" pitchFamily="18" charset="0"/>
                    <a:cs typeface="Times New Roman" panose="02020603050405020304" pitchFamily="18" charset="0"/>
                  </a:rPr>
                  <a:t>Total no. of  even factors of 180 =  2</a:t>
                </a:r>
                <a:r>
                  <a:rPr lang="en-IN" sz="3500" dirty="0"/>
                  <a:t> ×</a:t>
                </a:r>
                <a:r>
                  <a:rPr lang="en-US" sz="3500" dirty="0">
                    <a:effectLst/>
                    <a:ea typeface="Times New Roman" panose="02020603050405020304" pitchFamily="18" charset="0"/>
                    <a:cs typeface="Times New Roman" panose="02020603050405020304" pitchFamily="18" charset="0"/>
                  </a:rPr>
                  <a:t> (1+1)</a:t>
                </a:r>
                <a:r>
                  <a:rPr lang="en-IN" sz="3500" dirty="0"/>
                  <a:t> ×</a:t>
                </a:r>
                <a:r>
                  <a:rPr lang="en-US" sz="3500" dirty="0">
                    <a:effectLst/>
                    <a:ea typeface="Times New Roman" panose="02020603050405020304" pitchFamily="18" charset="0"/>
                    <a:cs typeface="Times New Roman" panose="02020603050405020304" pitchFamily="18" charset="0"/>
                  </a:rPr>
                  <a:t> (1+1) = </a:t>
                </a:r>
                <a:r>
                  <a:rPr lang="en-IN" sz="3500" dirty="0">
                    <a:effectLst/>
                    <a:ea typeface="Times New Roman" panose="02020603050405020304" pitchFamily="18" charset="0"/>
                    <a:cs typeface="Times New Roman" panose="02020603050405020304" pitchFamily="18" charset="0"/>
                  </a:rPr>
                  <a:t>2</a:t>
                </a:r>
                <a:r>
                  <a:rPr lang="en-IN" sz="3500" dirty="0"/>
                  <a:t> × 2 × 2 = 8</a:t>
                </a:r>
                <a:endParaRPr lang="en-US" sz="3500" dirty="0">
                  <a:effectLst/>
                  <a:ea typeface="Times New Roman" panose="02020603050405020304" pitchFamily="18" charset="0"/>
                  <a:cs typeface="Times New Roman" panose="02020603050405020304" pitchFamily="18" charset="0"/>
                </a:endParaRPr>
              </a:p>
              <a:p>
                <a:endParaRPr lang="en-US" sz="3500" dirty="0">
                  <a:effectLst/>
                  <a:ea typeface="Times New Roman" panose="02020603050405020304" pitchFamily="18" charset="0"/>
                  <a:cs typeface="Times New Roman" panose="02020603050405020304" pitchFamily="18" charset="0"/>
                </a:endParaRPr>
              </a:p>
              <a:p>
                <a:r>
                  <a:rPr lang="en-US" sz="3500" dirty="0">
                    <a:ea typeface="Times New Roman" panose="02020603050405020304" pitchFamily="18" charset="0"/>
                    <a:cs typeface="Times New Roman" panose="02020603050405020304" pitchFamily="18" charset="0"/>
                  </a:rPr>
                  <a:t>2. </a:t>
                </a:r>
                <a:r>
                  <a:rPr lang="en-US" sz="3500" dirty="0">
                    <a:effectLst/>
                    <a:ea typeface="Times New Roman" panose="02020603050405020304" pitchFamily="18" charset="0"/>
                    <a:cs typeface="Times New Roman" panose="02020603050405020304" pitchFamily="18" charset="0"/>
                  </a:rPr>
                  <a:t>What is the total number of factors of 2400?</a:t>
                </a:r>
              </a:p>
              <a:p>
                <a:r>
                  <a:rPr lang="en-US" sz="3500" b="1" dirty="0">
                    <a:effectLst/>
                    <a:ea typeface="Times New Roman" panose="02020603050405020304" pitchFamily="18" charset="0"/>
                    <a:cs typeface="Times New Roman" panose="02020603050405020304" pitchFamily="18" charset="0"/>
                  </a:rPr>
                  <a:t>Solution 2:  </a:t>
                </a:r>
                <a:r>
                  <a:rPr lang="en-US" sz="3500" dirty="0">
                    <a:effectLst/>
                    <a:ea typeface="Times New Roman" panose="02020603050405020304" pitchFamily="18" charset="0"/>
                    <a:cs typeface="Times New Roman" panose="02020603050405020304" pitchFamily="18" charset="0"/>
                  </a:rPr>
                  <a:t>2400 = </a:t>
                </a:r>
                <a14:m>
                  <m:oMath xmlns:m="http://schemas.openxmlformats.org/officeDocument/2006/math">
                    <m:sSup>
                      <m:sSupPr>
                        <m:ctrlPr>
                          <a:rPr lang="en-IN" sz="3500" i="1" smtClean="0">
                            <a:latin typeface="Cambria Math" panose="02040503050406030204" pitchFamily="18" charset="0"/>
                          </a:rPr>
                        </m:ctrlPr>
                      </m:sSupPr>
                      <m:e>
                        <m:r>
                          <a:rPr lang="en-IN" sz="3500" b="0" i="1" smtClean="0">
                            <a:latin typeface="Cambria Math" panose="02040503050406030204" pitchFamily="18" charset="0"/>
                          </a:rPr>
                          <m:t>2</m:t>
                        </m:r>
                      </m:e>
                      <m:sup>
                        <m:r>
                          <a:rPr lang="en-US" sz="3500" b="0" i="1" smtClean="0">
                            <a:latin typeface="Cambria Math" panose="02040503050406030204" pitchFamily="18" charset="0"/>
                          </a:rPr>
                          <m:t>5</m:t>
                        </m:r>
                      </m:sup>
                    </m:sSup>
                  </m:oMath>
                </a14:m>
                <a:r>
                  <a:rPr lang="en-IN" sz="3500" dirty="0"/>
                  <a:t> ×</a:t>
                </a:r>
                <a14:m>
                  <m:oMath xmlns:m="http://schemas.openxmlformats.org/officeDocument/2006/math">
                    <m:sSup>
                      <m:sSupPr>
                        <m:ctrlPr>
                          <a:rPr lang="en-IN" sz="3500" i="1" smtClean="0">
                            <a:latin typeface="Cambria Math" panose="02040503050406030204" pitchFamily="18" charset="0"/>
                          </a:rPr>
                        </m:ctrlPr>
                      </m:sSupPr>
                      <m:e>
                        <m:r>
                          <a:rPr lang="en-US" sz="3500" b="0" i="1" smtClean="0">
                            <a:latin typeface="Cambria Math" panose="02040503050406030204" pitchFamily="18" charset="0"/>
                          </a:rPr>
                          <m:t>3</m:t>
                        </m:r>
                      </m:e>
                      <m:sup>
                        <m:r>
                          <a:rPr lang="en-US" sz="3500" b="0" i="1" smtClean="0">
                            <a:latin typeface="Cambria Math" panose="02040503050406030204" pitchFamily="18" charset="0"/>
                          </a:rPr>
                          <m:t>1</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5</m:t>
                        </m:r>
                      </m:e>
                      <m:sup>
                        <m:r>
                          <a:rPr lang="en-US" sz="3500" b="0" i="1" smtClean="0">
                            <a:latin typeface="Cambria Math" panose="02040503050406030204" pitchFamily="18" charset="0"/>
                          </a:rPr>
                          <m:t>2</m:t>
                        </m:r>
                      </m:sup>
                    </m:sSup>
                  </m:oMath>
                </a14:m>
                <a:endParaRPr lang="en-US" sz="3500" dirty="0">
                  <a:effectLst/>
                  <a:ea typeface="Times New Roman" panose="02020603050405020304" pitchFamily="18" charset="0"/>
                  <a:cs typeface="Times New Roman" panose="02020603050405020304" pitchFamily="18" charset="0"/>
                </a:endParaRPr>
              </a:p>
              <a:p>
                <a:r>
                  <a:rPr lang="en-US" sz="3500" dirty="0">
                    <a:effectLst/>
                    <a:ea typeface="Times New Roman" panose="02020603050405020304" pitchFamily="18" charset="0"/>
                    <a:cs typeface="Times New Roman" panose="02020603050405020304" pitchFamily="18" charset="0"/>
                  </a:rPr>
                  <a:t>Total no. of  factors of </a:t>
                </a:r>
                <a:r>
                  <a:rPr lang="en-US" sz="3500" dirty="0">
                    <a:ea typeface="Times New Roman" panose="02020603050405020304" pitchFamily="18" charset="0"/>
                    <a:cs typeface="Times New Roman" panose="02020603050405020304" pitchFamily="18" charset="0"/>
                  </a:rPr>
                  <a:t>240</a:t>
                </a:r>
                <a:r>
                  <a:rPr lang="en-US" sz="3500" dirty="0">
                    <a:effectLst/>
                    <a:ea typeface="Times New Roman" panose="02020603050405020304" pitchFamily="18" charset="0"/>
                    <a:cs typeface="Times New Roman" panose="02020603050405020304" pitchFamily="18" charset="0"/>
                  </a:rPr>
                  <a:t>0 =  (5+1)</a:t>
                </a:r>
                <a:r>
                  <a:rPr lang="en-IN" sz="3500" dirty="0"/>
                  <a:t> ×</a:t>
                </a:r>
                <a:r>
                  <a:rPr lang="en-US" sz="3500" dirty="0">
                    <a:effectLst/>
                    <a:ea typeface="Times New Roman" panose="02020603050405020304" pitchFamily="18" charset="0"/>
                    <a:cs typeface="Times New Roman" panose="02020603050405020304" pitchFamily="18" charset="0"/>
                  </a:rPr>
                  <a:t> (1+1)</a:t>
                </a:r>
                <a:r>
                  <a:rPr lang="en-IN" sz="3500" dirty="0"/>
                  <a:t> ×</a:t>
                </a:r>
                <a:r>
                  <a:rPr lang="en-US" sz="3500" dirty="0">
                    <a:effectLst/>
                    <a:ea typeface="Times New Roman" panose="02020603050405020304" pitchFamily="18" charset="0"/>
                    <a:cs typeface="Times New Roman" panose="02020603050405020304" pitchFamily="18" charset="0"/>
                  </a:rPr>
                  <a:t> (2+1) = </a:t>
                </a:r>
                <a:r>
                  <a:rPr lang="en-IN" sz="3500" dirty="0">
                    <a:ea typeface="Times New Roman" panose="02020603050405020304" pitchFamily="18" charset="0"/>
                    <a:cs typeface="Times New Roman" panose="02020603050405020304" pitchFamily="18" charset="0"/>
                  </a:rPr>
                  <a:t>6</a:t>
                </a:r>
                <a:r>
                  <a:rPr lang="en-IN" sz="3500" dirty="0"/>
                  <a:t> × 2 × 3 = 36</a:t>
                </a:r>
                <a:endParaRPr lang="en-US" sz="3500" dirty="0">
                  <a:ea typeface="Times New Roman" panose="02020603050405020304" pitchFamily="18" charset="0"/>
                  <a:cs typeface="Times New Roman" panose="02020603050405020304" pitchFamily="18" charset="0"/>
                </a:endParaRPr>
              </a:p>
              <a:p>
                <a:pPr marL="0" indent="0">
                  <a:buNone/>
                </a:pPr>
                <a:endParaRPr lang="en-US" sz="3500" dirty="0">
                  <a:effectLst/>
                  <a:ea typeface="Times New Roman" panose="02020603050405020304" pitchFamily="18" charset="0"/>
                  <a:cs typeface="Times New Roman" panose="02020603050405020304" pitchFamily="18" charset="0"/>
                </a:endParaRPr>
              </a:p>
              <a:p>
                <a:r>
                  <a:rPr lang="en-US" sz="3500" dirty="0">
                    <a:ea typeface="Times New Roman" panose="02020603050405020304" pitchFamily="18" charset="0"/>
                    <a:cs typeface="Times New Roman" panose="02020603050405020304" pitchFamily="18" charset="0"/>
                  </a:rPr>
                  <a:t>3. </a:t>
                </a:r>
                <a:r>
                  <a:rPr lang="en-US" sz="3500" dirty="0">
                    <a:effectLst/>
                    <a:ea typeface="Times New Roman" panose="02020603050405020304" pitchFamily="18" charset="0"/>
                    <a:cs typeface="Times New Roman" panose="02020603050405020304" pitchFamily="18" charset="0"/>
                  </a:rPr>
                  <a:t>What is the total number of odd factors of 750?</a:t>
                </a:r>
              </a:p>
              <a:p>
                <a:r>
                  <a:rPr lang="en-US" sz="3500" b="1" dirty="0">
                    <a:effectLst/>
                    <a:ea typeface="Times New Roman" panose="02020603050405020304" pitchFamily="18" charset="0"/>
                    <a:cs typeface="Times New Roman" panose="02020603050405020304" pitchFamily="18" charset="0"/>
                  </a:rPr>
                  <a:t>Solution 3:  </a:t>
                </a:r>
                <a:r>
                  <a:rPr lang="en-US" sz="3500" dirty="0">
                    <a:effectLst/>
                    <a:ea typeface="Times New Roman" panose="02020603050405020304" pitchFamily="18" charset="0"/>
                    <a:cs typeface="Times New Roman" panose="02020603050405020304" pitchFamily="18" charset="0"/>
                  </a:rPr>
                  <a:t>750 = </a:t>
                </a:r>
                <a14:m>
                  <m:oMath xmlns:m="http://schemas.openxmlformats.org/officeDocument/2006/math">
                    <m:sSup>
                      <m:sSupPr>
                        <m:ctrlPr>
                          <a:rPr lang="en-IN" sz="3500" i="1" smtClean="0">
                            <a:latin typeface="Cambria Math" panose="02040503050406030204" pitchFamily="18" charset="0"/>
                          </a:rPr>
                        </m:ctrlPr>
                      </m:sSupPr>
                      <m:e>
                        <m:r>
                          <a:rPr lang="en-IN" sz="3500" b="0" i="1" smtClean="0">
                            <a:latin typeface="Cambria Math" panose="02040503050406030204" pitchFamily="18" charset="0"/>
                          </a:rPr>
                          <m:t>2</m:t>
                        </m:r>
                      </m:e>
                      <m:sup>
                        <m:r>
                          <a:rPr lang="en-US" sz="3500" b="0" i="1" smtClean="0">
                            <a:latin typeface="Cambria Math" panose="02040503050406030204" pitchFamily="18" charset="0"/>
                          </a:rPr>
                          <m:t>1</m:t>
                        </m:r>
                      </m:sup>
                    </m:sSup>
                  </m:oMath>
                </a14:m>
                <a:r>
                  <a:rPr lang="en-IN" sz="3500" dirty="0"/>
                  <a:t> ×</a:t>
                </a:r>
                <a14:m>
                  <m:oMath xmlns:m="http://schemas.openxmlformats.org/officeDocument/2006/math">
                    <m:sSup>
                      <m:sSupPr>
                        <m:ctrlPr>
                          <a:rPr lang="en-IN" sz="3500" i="1" smtClean="0">
                            <a:latin typeface="Cambria Math" panose="02040503050406030204" pitchFamily="18" charset="0"/>
                          </a:rPr>
                        </m:ctrlPr>
                      </m:sSupPr>
                      <m:e>
                        <m:r>
                          <a:rPr lang="en-US" sz="3500" b="0" i="1" smtClean="0">
                            <a:latin typeface="Cambria Math" panose="02040503050406030204" pitchFamily="18" charset="0"/>
                          </a:rPr>
                          <m:t>3</m:t>
                        </m:r>
                      </m:e>
                      <m:sup>
                        <m:r>
                          <a:rPr lang="en-US" sz="3500" b="0" i="1" smtClean="0">
                            <a:latin typeface="Cambria Math" panose="02040503050406030204" pitchFamily="18" charset="0"/>
                          </a:rPr>
                          <m:t>1</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5</m:t>
                        </m:r>
                      </m:e>
                      <m:sup>
                        <m:r>
                          <a:rPr lang="en-US" sz="3500" b="0" i="1" smtClean="0">
                            <a:latin typeface="Cambria Math" panose="02040503050406030204" pitchFamily="18" charset="0"/>
                          </a:rPr>
                          <m:t>3</m:t>
                        </m:r>
                      </m:sup>
                    </m:sSup>
                  </m:oMath>
                </a14:m>
                <a:endParaRPr lang="en-US" sz="3500" dirty="0">
                  <a:effectLst/>
                  <a:ea typeface="Times New Roman" panose="02020603050405020304" pitchFamily="18" charset="0"/>
                  <a:cs typeface="Times New Roman" panose="02020603050405020304" pitchFamily="18" charset="0"/>
                </a:endParaRPr>
              </a:p>
              <a:p>
                <a:r>
                  <a:rPr lang="en-US" sz="3500" dirty="0">
                    <a:effectLst/>
                    <a:ea typeface="Times New Roman" panose="02020603050405020304" pitchFamily="18" charset="0"/>
                    <a:cs typeface="Times New Roman" panose="02020603050405020304" pitchFamily="18" charset="0"/>
                  </a:rPr>
                  <a:t>Total no. of  odd factors of </a:t>
                </a:r>
                <a:r>
                  <a:rPr lang="en-US" sz="3500" dirty="0">
                    <a:ea typeface="Times New Roman" panose="02020603050405020304" pitchFamily="18" charset="0"/>
                    <a:cs typeface="Times New Roman" panose="02020603050405020304" pitchFamily="18" charset="0"/>
                  </a:rPr>
                  <a:t>240</a:t>
                </a:r>
                <a:r>
                  <a:rPr lang="en-US" sz="3500" dirty="0">
                    <a:effectLst/>
                    <a:ea typeface="Times New Roman" panose="02020603050405020304" pitchFamily="18" charset="0"/>
                    <a:cs typeface="Times New Roman" panose="02020603050405020304" pitchFamily="18" charset="0"/>
                  </a:rPr>
                  <a:t>0 =  1 </a:t>
                </a:r>
                <a:r>
                  <a:rPr lang="en-IN" sz="3500" dirty="0"/>
                  <a:t>×</a:t>
                </a:r>
                <a:r>
                  <a:rPr lang="en-US" sz="3500" dirty="0">
                    <a:effectLst/>
                    <a:ea typeface="Times New Roman" panose="02020603050405020304" pitchFamily="18" charset="0"/>
                    <a:cs typeface="Times New Roman" panose="02020603050405020304" pitchFamily="18" charset="0"/>
                  </a:rPr>
                  <a:t> (1+1)</a:t>
                </a:r>
                <a:r>
                  <a:rPr lang="en-IN" sz="3500" dirty="0"/>
                  <a:t> ×</a:t>
                </a:r>
                <a:r>
                  <a:rPr lang="en-US" sz="3500" dirty="0">
                    <a:effectLst/>
                    <a:ea typeface="Times New Roman" panose="02020603050405020304" pitchFamily="18" charset="0"/>
                    <a:cs typeface="Times New Roman" panose="02020603050405020304" pitchFamily="18" charset="0"/>
                  </a:rPr>
                  <a:t> (3+1) = </a:t>
                </a:r>
                <a:r>
                  <a:rPr lang="en-IN" sz="3500" dirty="0">
                    <a:effectLst/>
                    <a:ea typeface="Times New Roman" panose="02020603050405020304" pitchFamily="18" charset="0"/>
                    <a:cs typeface="Times New Roman" panose="02020603050405020304" pitchFamily="18" charset="0"/>
                  </a:rPr>
                  <a:t>1 </a:t>
                </a:r>
                <a:r>
                  <a:rPr lang="en-IN" sz="3500" dirty="0"/>
                  <a:t>× 2 × 4 = 8</a:t>
                </a:r>
                <a:endParaRPr lang="en-US" sz="3500" dirty="0">
                  <a:ea typeface="Times New Roman" panose="02020603050405020304" pitchFamily="18" charset="0"/>
                  <a:cs typeface="Times New Roman" panose="02020603050405020304" pitchFamily="18" charset="0"/>
                </a:endParaRPr>
              </a:p>
              <a:p>
                <a:pPr marL="0" indent="0">
                  <a:buNone/>
                </a:pPr>
                <a:endParaRPr lang="en-US" sz="3500" dirty="0">
                  <a:effectLst/>
                  <a:ea typeface="Times New Roman" panose="02020603050405020304" pitchFamily="18" charset="0"/>
                  <a:cs typeface="Times New Roman" panose="02020603050405020304" pitchFamily="18" charset="0"/>
                </a:endParaRPr>
              </a:p>
              <a:p>
                <a:r>
                  <a:rPr lang="en-US" sz="3500" dirty="0"/>
                  <a:t>4. </a:t>
                </a:r>
                <a:r>
                  <a:rPr lang="en-US" sz="3500" dirty="0">
                    <a:effectLst/>
                    <a:ea typeface="Times New Roman" panose="02020603050405020304" pitchFamily="18" charset="0"/>
                    <a:cs typeface="Times New Roman" panose="02020603050405020304" pitchFamily="18" charset="0"/>
                  </a:rPr>
                  <a:t>What is the total number of prime factors of 21000?</a:t>
                </a:r>
              </a:p>
              <a:p>
                <a:r>
                  <a:rPr lang="en-US" sz="3500" b="1" dirty="0">
                    <a:effectLst/>
                    <a:ea typeface="Times New Roman" panose="02020603050405020304" pitchFamily="18" charset="0"/>
                    <a:cs typeface="Times New Roman" panose="02020603050405020304" pitchFamily="18" charset="0"/>
                  </a:rPr>
                  <a:t>Solution 4:  </a:t>
                </a:r>
                <a:r>
                  <a:rPr lang="en-US" sz="3500" dirty="0">
                    <a:effectLst/>
                    <a:ea typeface="Times New Roman" panose="02020603050405020304" pitchFamily="18" charset="0"/>
                    <a:cs typeface="Times New Roman" panose="02020603050405020304" pitchFamily="18" charset="0"/>
                  </a:rPr>
                  <a:t>21000 = </a:t>
                </a:r>
                <a14:m>
                  <m:oMath xmlns:m="http://schemas.openxmlformats.org/officeDocument/2006/math">
                    <m:sSup>
                      <m:sSupPr>
                        <m:ctrlPr>
                          <a:rPr lang="en-IN" sz="3500" i="1" smtClean="0">
                            <a:latin typeface="Cambria Math" panose="02040503050406030204" pitchFamily="18" charset="0"/>
                          </a:rPr>
                        </m:ctrlPr>
                      </m:sSupPr>
                      <m:e>
                        <m:r>
                          <a:rPr lang="en-IN" sz="3500" b="0" i="1" smtClean="0">
                            <a:latin typeface="Cambria Math" panose="02040503050406030204" pitchFamily="18" charset="0"/>
                          </a:rPr>
                          <m:t>2</m:t>
                        </m:r>
                      </m:e>
                      <m:sup>
                        <m:r>
                          <a:rPr lang="en-US" sz="3500" b="0" i="1" smtClean="0">
                            <a:latin typeface="Cambria Math" panose="02040503050406030204" pitchFamily="18" charset="0"/>
                          </a:rPr>
                          <m:t>3</m:t>
                        </m:r>
                      </m:sup>
                    </m:sSup>
                  </m:oMath>
                </a14:m>
                <a:r>
                  <a:rPr lang="en-IN" sz="3500" dirty="0"/>
                  <a:t> ×</a:t>
                </a:r>
                <a14:m>
                  <m:oMath xmlns:m="http://schemas.openxmlformats.org/officeDocument/2006/math">
                    <m:sSup>
                      <m:sSupPr>
                        <m:ctrlPr>
                          <a:rPr lang="en-IN" sz="3500" i="1" smtClean="0">
                            <a:latin typeface="Cambria Math" panose="02040503050406030204" pitchFamily="18" charset="0"/>
                          </a:rPr>
                        </m:ctrlPr>
                      </m:sSupPr>
                      <m:e>
                        <m:r>
                          <a:rPr lang="en-US" sz="3500" b="0" i="1" smtClean="0">
                            <a:latin typeface="Cambria Math" panose="02040503050406030204" pitchFamily="18" charset="0"/>
                          </a:rPr>
                          <m:t>3</m:t>
                        </m:r>
                      </m:e>
                      <m:sup>
                        <m:r>
                          <a:rPr lang="en-US" sz="3500" b="0" i="1" smtClean="0">
                            <a:latin typeface="Cambria Math" panose="02040503050406030204" pitchFamily="18" charset="0"/>
                          </a:rPr>
                          <m:t>1</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5</m:t>
                        </m:r>
                      </m:e>
                      <m:sup>
                        <m:r>
                          <a:rPr lang="en-US" sz="3500" b="0" i="1" smtClean="0">
                            <a:latin typeface="Cambria Math" panose="02040503050406030204" pitchFamily="18" charset="0"/>
                          </a:rPr>
                          <m:t>3</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7</m:t>
                        </m:r>
                      </m:e>
                      <m:sup>
                        <m:r>
                          <a:rPr lang="en-US" sz="3500" i="1">
                            <a:latin typeface="Cambria Math" panose="02040503050406030204" pitchFamily="18" charset="0"/>
                          </a:rPr>
                          <m:t>1</m:t>
                        </m:r>
                      </m:sup>
                    </m:sSup>
                  </m:oMath>
                </a14:m>
                <a:r>
                  <a:rPr lang="en-IN" sz="3500" dirty="0"/>
                  <a:t> </a:t>
                </a:r>
                <a:endParaRPr lang="en-US" sz="3500" dirty="0">
                  <a:effectLst/>
                  <a:ea typeface="Times New Roman" panose="02020603050405020304" pitchFamily="18" charset="0"/>
                  <a:cs typeface="Times New Roman" panose="02020603050405020304" pitchFamily="18" charset="0"/>
                </a:endParaRPr>
              </a:p>
              <a:p>
                <a:r>
                  <a:rPr lang="en-US" sz="3500" dirty="0">
                    <a:effectLst/>
                    <a:ea typeface="Times New Roman" panose="02020603050405020304" pitchFamily="18" charset="0"/>
                    <a:cs typeface="Times New Roman" panose="02020603050405020304" pitchFamily="18" charset="0"/>
                  </a:rPr>
                  <a:t>Total no. of  prime factors of </a:t>
                </a:r>
                <a:r>
                  <a:rPr lang="en-US" sz="3500" dirty="0">
                    <a:ea typeface="Times New Roman" panose="02020603050405020304" pitchFamily="18" charset="0"/>
                    <a:cs typeface="Times New Roman" panose="02020603050405020304" pitchFamily="18" charset="0"/>
                  </a:rPr>
                  <a:t>2100</a:t>
                </a:r>
                <a:r>
                  <a:rPr lang="en-US" sz="3500" dirty="0">
                    <a:effectLst/>
                    <a:ea typeface="Times New Roman" panose="02020603050405020304" pitchFamily="18" charset="0"/>
                    <a:cs typeface="Times New Roman" panose="02020603050405020304" pitchFamily="18" charset="0"/>
                  </a:rPr>
                  <a:t>0 =  4 (which are 2, 3, 5 and 7)</a:t>
                </a:r>
                <a:endParaRPr lang="en-US" sz="3500" dirty="0">
                  <a:ea typeface="Times New Roman" panose="02020603050405020304" pitchFamily="18" charset="0"/>
                  <a:cs typeface="Times New Roman" panose="02020603050405020304" pitchFamily="18" charset="0"/>
                </a:endParaRPr>
              </a:p>
              <a:p>
                <a:pPr marL="0" indent="0">
                  <a:buNone/>
                </a:pPr>
                <a:endParaRPr lang="en-US" sz="3500" dirty="0">
                  <a:effectLst/>
                  <a:ea typeface="Times New Roman" panose="02020603050405020304" pitchFamily="18" charset="0"/>
                  <a:cs typeface="Times New Roman" panose="02020603050405020304" pitchFamily="18" charset="0"/>
                </a:endParaRPr>
              </a:p>
              <a:p>
                <a:r>
                  <a:rPr lang="en-US" sz="3500" dirty="0">
                    <a:ea typeface="Times New Roman" panose="02020603050405020304" pitchFamily="18" charset="0"/>
                    <a:cs typeface="Times New Roman" panose="02020603050405020304" pitchFamily="18" charset="0"/>
                  </a:rPr>
                  <a:t>5. </a:t>
                </a:r>
                <a:r>
                  <a:rPr lang="en-US" sz="3500" dirty="0">
                    <a:effectLst/>
                    <a:ea typeface="Times New Roman" panose="02020603050405020304" pitchFamily="18" charset="0"/>
                    <a:cs typeface="Times New Roman" panose="02020603050405020304" pitchFamily="18" charset="0"/>
                  </a:rPr>
                  <a:t>What is the total number of composite factors of 1500?</a:t>
                </a:r>
              </a:p>
              <a:p>
                <a:r>
                  <a:rPr lang="en-US" sz="3500" b="1" dirty="0">
                    <a:effectLst/>
                    <a:ea typeface="Times New Roman" panose="02020603050405020304" pitchFamily="18" charset="0"/>
                    <a:cs typeface="Times New Roman" panose="02020603050405020304" pitchFamily="18" charset="0"/>
                  </a:rPr>
                  <a:t>Solution 5:  </a:t>
                </a:r>
                <a:r>
                  <a:rPr lang="en-US" sz="3500" dirty="0">
                    <a:effectLst/>
                    <a:ea typeface="Times New Roman" panose="02020603050405020304" pitchFamily="18" charset="0"/>
                    <a:cs typeface="Times New Roman" panose="02020603050405020304" pitchFamily="18" charset="0"/>
                  </a:rPr>
                  <a:t>1500 = </a:t>
                </a:r>
                <a14:m>
                  <m:oMath xmlns:m="http://schemas.openxmlformats.org/officeDocument/2006/math">
                    <m:sSup>
                      <m:sSupPr>
                        <m:ctrlPr>
                          <a:rPr lang="en-IN" sz="3500" i="1" smtClean="0">
                            <a:latin typeface="Cambria Math" panose="02040503050406030204" pitchFamily="18" charset="0"/>
                          </a:rPr>
                        </m:ctrlPr>
                      </m:sSupPr>
                      <m:e>
                        <m:r>
                          <a:rPr lang="en-IN" sz="3500" b="0" i="1" smtClean="0">
                            <a:latin typeface="Cambria Math" panose="02040503050406030204" pitchFamily="18" charset="0"/>
                          </a:rPr>
                          <m:t>2</m:t>
                        </m:r>
                      </m:e>
                      <m:sup>
                        <m:r>
                          <a:rPr lang="en-US" sz="3500" b="0" i="1" smtClean="0">
                            <a:latin typeface="Cambria Math" panose="02040503050406030204" pitchFamily="18" charset="0"/>
                          </a:rPr>
                          <m:t>2</m:t>
                        </m:r>
                      </m:sup>
                    </m:sSup>
                  </m:oMath>
                </a14:m>
                <a:r>
                  <a:rPr lang="en-IN" sz="3500" dirty="0"/>
                  <a:t> ×</a:t>
                </a:r>
                <a14:m>
                  <m:oMath xmlns:m="http://schemas.openxmlformats.org/officeDocument/2006/math">
                    <m:sSup>
                      <m:sSupPr>
                        <m:ctrlPr>
                          <a:rPr lang="en-IN" sz="3500" i="1" smtClean="0">
                            <a:latin typeface="Cambria Math" panose="02040503050406030204" pitchFamily="18" charset="0"/>
                          </a:rPr>
                        </m:ctrlPr>
                      </m:sSupPr>
                      <m:e>
                        <m:r>
                          <a:rPr lang="en-US" sz="3500" b="0" i="1" smtClean="0">
                            <a:latin typeface="Cambria Math" panose="02040503050406030204" pitchFamily="18" charset="0"/>
                          </a:rPr>
                          <m:t>3</m:t>
                        </m:r>
                      </m:e>
                      <m:sup>
                        <m:r>
                          <a:rPr lang="en-US" sz="3500" b="0" i="1" smtClean="0">
                            <a:latin typeface="Cambria Math" panose="02040503050406030204" pitchFamily="18" charset="0"/>
                          </a:rPr>
                          <m:t>1</m:t>
                        </m:r>
                      </m:sup>
                    </m:sSup>
                  </m:oMath>
                </a14:m>
                <a:r>
                  <a:rPr lang="en-IN" sz="3500" dirty="0"/>
                  <a:t> × </a:t>
                </a:r>
                <a14:m>
                  <m:oMath xmlns:m="http://schemas.openxmlformats.org/officeDocument/2006/math">
                    <m:sSup>
                      <m:sSupPr>
                        <m:ctrlPr>
                          <a:rPr lang="en-IN" sz="3500" i="1">
                            <a:latin typeface="Cambria Math" panose="02040503050406030204" pitchFamily="18" charset="0"/>
                          </a:rPr>
                        </m:ctrlPr>
                      </m:sSupPr>
                      <m:e>
                        <m:r>
                          <a:rPr lang="en-US" sz="3500" b="0" i="1" smtClean="0">
                            <a:latin typeface="Cambria Math" panose="02040503050406030204" pitchFamily="18" charset="0"/>
                          </a:rPr>
                          <m:t>5</m:t>
                        </m:r>
                      </m:e>
                      <m:sup>
                        <m:r>
                          <a:rPr lang="en-US" sz="3500" b="0" i="1" smtClean="0">
                            <a:latin typeface="Cambria Math" panose="02040503050406030204" pitchFamily="18" charset="0"/>
                          </a:rPr>
                          <m:t>3</m:t>
                        </m:r>
                      </m:sup>
                    </m:sSup>
                  </m:oMath>
                </a14:m>
                <a:endParaRPr lang="en-US" sz="3500" dirty="0">
                  <a:effectLst/>
                  <a:ea typeface="Times New Roman" panose="02020603050405020304" pitchFamily="18" charset="0"/>
                  <a:cs typeface="Times New Roman" panose="02020603050405020304" pitchFamily="18" charset="0"/>
                </a:endParaRPr>
              </a:p>
              <a:p>
                <a:r>
                  <a:rPr lang="en-US" sz="3500" dirty="0">
                    <a:effectLst/>
                    <a:ea typeface="Times New Roman" panose="02020603050405020304" pitchFamily="18" charset="0"/>
                    <a:cs typeface="Times New Roman" panose="02020603050405020304" pitchFamily="18" charset="0"/>
                  </a:rPr>
                  <a:t>Total no. of factors of 15</a:t>
                </a:r>
                <a:r>
                  <a:rPr lang="en-US" sz="3500" dirty="0">
                    <a:ea typeface="Times New Roman" panose="02020603050405020304" pitchFamily="18" charset="0"/>
                    <a:cs typeface="Times New Roman" panose="02020603050405020304" pitchFamily="18" charset="0"/>
                  </a:rPr>
                  <a:t>0</a:t>
                </a:r>
                <a:r>
                  <a:rPr lang="en-US" sz="3500" dirty="0">
                    <a:effectLst/>
                    <a:ea typeface="Times New Roman" panose="02020603050405020304" pitchFamily="18" charset="0"/>
                    <a:cs typeface="Times New Roman" panose="02020603050405020304" pitchFamily="18" charset="0"/>
                  </a:rPr>
                  <a:t>0 =  (2+1) </a:t>
                </a:r>
                <a:r>
                  <a:rPr lang="en-IN" sz="3500" dirty="0"/>
                  <a:t>×</a:t>
                </a:r>
                <a:r>
                  <a:rPr lang="en-US" sz="3500" dirty="0">
                    <a:effectLst/>
                    <a:ea typeface="Times New Roman" panose="02020603050405020304" pitchFamily="18" charset="0"/>
                    <a:cs typeface="Times New Roman" panose="02020603050405020304" pitchFamily="18" charset="0"/>
                  </a:rPr>
                  <a:t> (1+1)</a:t>
                </a:r>
                <a:r>
                  <a:rPr lang="en-IN" sz="3500" dirty="0"/>
                  <a:t> ×</a:t>
                </a:r>
                <a:r>
                  <a:rPr lang="en-US" sz="3500" dirty="0">
                    <a:effectLst/>
                    <a:ea typeface="Times New Roman" panose="02020603050405020304" pitchFamily="18" charset="0"/>
                    <a:cs typeface="Times New Roman" panose="02020603050405020304" pitchFamily="18" charset="0"/>
                  </a:rPr>
                  <a:t> (3+1) = </a:t>
                </a:r>
                <a:r>
                  <a:rPr lang="en-IN" sz="3500" dirty="0">
                    <a:ea typeface="Times New Roman" panose="02020603050405020304" pitchFamily="18" charset="0"/>
                    <a:cs typeface="Times New Roman" panose="02020603050405020304" pitchFamily="18" charset="0"/>
                  </a:rPr>
                  <a:t>3</a:t>
                </a:r>
                <a:r>
                  <a:rPr lang="en-IN" sz="3500" dirty="0">
                    <a:effectLst/>
                    <a:ea typeface="Times New Roman" panose="02020603050405020304" pitchFamily="18" charset="0"/>
                    <a:cs typeface="Times New Roman" panose="02020603050405020304" pitchFamily="18" charset="0"/>
                  </a:rPr>
                  <a:t> </a:t>
                </a:r>
                <a:r>
                  <a:rPr lang="en-IN" sz="3500" dirty="0"/>
                  <a:t>× 2 × 4 = 24</a:t>
                </a:r>
              </a:p>
              <a:p>
                <a:r>
                  <a:rPr lang="en-US" sz="3500" dirty="0">
                    <a:effectLst/>
                    <a:ea typeface="Times New Roman" panose="02020603050405020304" pitchFamily="18" charset="0"/>
                    <a:cs typeface="Times New Roman" panose="02020603050405020304" pitchFamily="18" charset="0"/>
                  </a:rPr>
                  <a:t>Total no. of  prime factors of </a:t>
                </a:r>
                <a:r>
                  <a:rPr lang="en-US" sz="3500" dirty="0">
                    <a:ea typeface="Times New Roman" panose="02020603050405020304" pitchFamily="18" charset="0"/>
                    <a:cs typeface="Times New Roman" panose="02020603050405020304" pitchFamily="18" charset="0"/>
                  </a:rPr>
                  <a:t>2100</a:t>
                </a:r>
                <a:r>
                  <a:rPr lang="en-US" sz="3500" dirty="0">
                    <a:effectLst/>
                    <a:ea typeface="Times New Roman" panose="02020603050405020304" pitchFamily="18" charset="0"/>
                    <a:cs typeface="Times New Roman" panose="02020603050405020304" pitchFamily="18" charset="0"/>
                  </a:rPr>
                  <a:t>0 =  3 (which are 2, 3 and 5)</a:t>
                </a:r>
              </a:p>
              <a:p>
                <a:r>
                  <a:rPr lang="en-US" sz="3500" dirty="0">
                    <a:effectLst/>
                    <a:ea typeface="Times New Roman" panose="02020603050405020304" pitchFamily="18" charset="0"/>
                    <a:cs typeface="Times New Roman" panose="02020603050405020304" pitchFamily="18" charset="0"/>
                  </a:rPr>
                  <a:t>Total no. of  composite factors of </a:t>
                </a:r>
                <a:r>
                  <a:rPr lang="en-US" sz="3500" dirty="0">
                    <a:ea typeface="Times New Roman" panose="02020603050405020304" pitchFamily="18" charset="0"/>
                    <a:cs typeface="Times New Roman" panose="02020603050405020304" pitchFamily="18" charset="0"/>
                  </a:rPr>
                  <a:t>2100</a:t>
                </a:r>
                <a:r>
                  <a:rPr lang="en-US" sz="3500" dirty="0">
                    <a:effectLst/>
                    <a:ea typeface="Times New Roman" panose="02020603050405020304" pitchFamily="18" charset="0"/>
                    <a:cs typeface="Times New Roman" panose="02020603050405020304" pitchFamily="18" charset="0"/>
                  </a:rPr>
                  <a:t>0 = Total no. of factors of 15</a:t>
                </a:r>
                <a:r>
                  <a:rPr lang="en-US" sz="3500" dirty="0">
                    <a:ea typeface="Times New Roman" panose="02020603050405020304" pitchFamily="18" charset="0"/>
                    <a:cs typeface="Times New Roman" panose="02020603050405020304" pitchFamily="18" charset="0"/>
                  </a:rPr>
                  <a:t>0</a:t>
                </a:r>
                <a:r>
                  <a:rPr lang="en-US" sz="3500" dirty="0">
                    <a:effectLst/>
                    <a:ea typeface="Times New Roman" panose="02020603050405020304" pitchFamily="18" charset="0"/>
                    <a:cs typeface="Times New Roman" panose="02020603050405020304" pitchFamily="18" charset="0"/>
                  </a:rPr>
                  <a:t>0  - Total no. of  prime factors of </a:t>
                </a:r>
                <a:r>
                  <a:rPr lang="en-US" sz="3500" dirty="0">
                    <a:ea typeface="Times New Roman" panose="02020603050405020304" pitchFamily="18" charset="0"/>
                    <a:cs typeface="Times New Roman" panose="02020603050405020304" pitchFamily="18" charset="0"/>
                  </a:rPr>
                  <a:t>2100</a:t>
                </a:r>
                <a:r>
                  <a:rPr lang="en-US" sz="3500" dirty="0">
                    <a:effectLst/>
                    <a:ea typeface="Times New Roman" panose="02020603050405020304" pitchFamily="18" charset="0"/>
                    <a:cs typeface="Times New Roman" panose="02020603050405020304" pitchFamily="18" charset="0"/>
                  </a:rPr>
                  <a:t>0 -1 = 24-3-1 = 20</a:t>
                </a:r>
                <a:endParaRPr lang="en-US" sz="3500" dirty="0">
                  <a:ea typeface="Times New Roman" panose="02020603050405020304" pitchFamily="18" charset="0"/>
                  <a:cs typeface="Times New Roman" panose="02020603050405020304" pitchFamily="18" charset="0"/>
                </a:endParaRPr>
              </a:p>
              <a:p>
                <a:endParaRPr lang="en-IN" sz="3200" dirty="0"/>
              </a:p>
              <a:p>
                <a:endParaRPr lang="en-IN" sz="3200" dirty="0"/>
              </a:p>
              <a:p>
                <a:endParaRPr lang="en-US" sz="3200" dirty="0">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552775A-A07F-4CFD-BDC6-01BD36628D2B}"/>
                  </a:ext>
                </a:extLst>
              </p:cNvPr>
              <p:cNvSpPr>
                <a:spLocks noGrp="1" noRot="1" noChangeAspect="1" noMove="1" noResize="1" noEditPoints="1" noAdjustHandles="1" noChangeArrowheads="1" noChangeShapeType="1" noTextEdit="1"/>
              </p:cNvSpPr>
              <p:nvPr>
                <p:ph idx="1"/>
              </p:nvPr>
            </p:nvSpPr>
            <p:spPr>
              <a:xfrm>
                <a:off x="457200" y="476673"/>
                <a:ext cx="8229600" cy="4911253"/>
              </a:xfrm>
              <a:blipFill>
                <a:blip r:embed="rId2"/>
                <a:stretch>
                  <a:fillRect l="-74" t="-993" r="-7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B618FC-BD50-4182-82D6-042659DFA6FC}"/>
                  </a:ext>
                </a:extLst>
              </p14:cNvPr>
              <p14:cNvContentPartPr/>
              <p14:nvPr/>
            </p14:nvContentPartPr>
            <p14:xfrm>
              <a:off x="1376280" y="1251720"/>
              <a:ext cx="360" cy="360"/>
            </p14:xfrm>
          </p:contentPart>
        </mc:Choice>
        <mc:Fallback xmlns="">
          <p:pic>
            <p:nvPicPr>
              <p:cNvPr id="4" name="Ink 3">
                <a:extLst>
                  <a:ext uri="{FF2B5EF4-FFF2-40B4-BE49-F238E27FC236}">
                    <a16:creationId xmlns:a16="http://schemas.microsoft.com/office/drawing/2014/main" id="{69B618FC-BD50-4182-82D6-042659DFA6FC}"/>
                  </a:ext>
                </a:extLst>
              </p:cNvPr>
              <p:cNvPicPr/>
              <p:nvPr/>
            </p:nvPicPr>
            <p:blipFill>
              <a:blip r:embed="rId4"/>
              <a:stretch>
                <a:fillRect/>
              </a:stretch>
            </p:blipFill>
            <p:spPr>
              <a:xfrm>
                <a:off x="1366920" y="1242360"/>
                <a:ext cx="19080" cy="19080"/>
              </a:xfrm>
              <a:prstGeom prst="rect">
                <a:avLst/>
              </a:prstGeom>
            </p:spPr>
          </p:pic>
        </mc:Fallback>
      </mc:AlternateContent>
    </p:spTree>
    <p:extLst>
      <p:ext uri="{BB962C8B-B14F-4D97-AF65-F5344CB8AC3E}">
        <p14:creationId xmlns:p14="http://schemas.microsoft.com/office/powerpoint/2010/main" val="16454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B6FB-78B2-4710-A6FA-D2DBD40FC29B}"/>
              </a:ext>
            </a:extLst>
          </p:cNvPr>
          <p:cNvSpPr>
            <a:spLocks noGrp="1"/>
          </p:cNvSpPr>
          <p:nvPr>
            <p:ph type="title"/>
          </p:nvPr>
        </p:nvSpPr>
        <p:spPr>
          <a:xfrm>
            <a:off x="457200" y="274638"/>
            <a:ext cx="8229600" cy="686897"/>
          </a:xfrm>
        </p:spPr>
        <p:txBody>
          <a:bodyPr>
            <a:normAutofit fontScale="90000"/>
          </a:bodyPr>
          <a:lstStyle/>
          <a:p>
            <a:r>
              <a:rPr lang="en-IN" sz="2800" dirty="0"/>
              <a:t>Example- How to find individual factors of a number-  </a:t>
            </a:r>
            <a:r>
              <a:rPr lang="en-IN" sz="2800" b="1" dirty="0"/>
              <a:t>not part of syllabus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F4BA24-68A7-4C80-AB37-2827A58F7E70}"/>
                  </a:ext>
                </a:extLst>
              </p:cNvPr>
              <p:cNvSpPr>
                <a:spLocks noGrp="1"/>
              </p:cNvSpPr>
              <p:nvPr>
                <p:ph idx="1"/>
              </p:nvPr>
            </p:nvSpPr>
            <p:spPr>
              <a:xfrm>
                <a:off x="457200" y="1124744"/>
                <a:ext cx="8229600" cy="4464497"/>
              </a:xfrm>
            </p:spPr>
            <p:txBody>
              <a:bodyPr>
                <a:normAutofit fontScale="92500" lnSpcReduction="10000"/>
              </a:bodyPr>
              <a:lstStyle/>
              <a:p>
                <a:r>
                  <a:rPr lang="en-US" sz="2400" b="1" dirty="0"/>
                  <a:t>For example- </a:t>
                </a:r>
                <a:r>
                  <a:rPr lang="en-US" sz="2400" dirty="0"/>
                  <a:t>We know the factors of 24 are 1, 2, 3, 4, 5, 8, 12 and 24</a:t>
                </a:r>
              </a:p>
              <a:p>
                <a:r>
                  <a:rPr lang="en-US" sz="2400" dirty="0"/>
                  <a:t>24 = </a:t>
                </a:r>
                <a:r>
                  <a:rPr lang="en-IN" sz="2400" dirty="0"/>
                  <a:t>2 × 2 × 2 × 3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 </a:t>
                </a:r>
              </a:p>
              <a:p>
                <a:r>
                  <a:rPr lang="en-IN" sz="2400" dirty="0"/>
                  <a:t>Factors of 24 =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r>
                      <a:rPr lang="en-US" sz="2400" b="0" i="0" smtClean="0">
                        <a:latin typeface="Cambria Math" panose="02040503050406030204" pitchFamily="18" charset="0"/>
                      </a:rPr>
                      <m:t>,</m:t>
                    </m:r>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m:t>
                        </m:r>
                      </m:sup>
                    </m:sSup>
                    <m:r>
                      <a:rPr lang="en-US" sz="2400" b="0" i="0" smtClean="0">
                        <a:latin typeface="Cambria Math" panose="02040503050406030204" pitchFamily="18" charset="0"/>
                      </a:rPr>
                      <m:t>,</m:t>
                    </m:r>
                  </m:oMath>
                </a14:m>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0</m:t>
                        </m:r>
                      </m:sup>
                    </m:sSup>
                    <m:r>
                      <a:rPr lang="en-US" sz="2400">
                        <a:latin typeface="Cambria Math" panose="02040503050406030204" pitchFamily="18" charset="0"/>
                      </a:rPr>
                      <m:t>,</m:t>
                    </m:r>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1</m:t>
                        </m:r>
                      </m:sup>
                    </m:sSup>
                  </m:oMath>
                </a14:m>
                <a:r>
                  <a:rPr lang="en-IN" sz="2400" dirty="0"/>
                  <a:t>)</a:t>
                </a:r>
              </a:p>
              <a:p>
                <a:pPr marL="0" indent="0">
                  <a:buNone/>
                </a:pPr>
                <a:endParaRPr lang="en-IN" sz="2400" dirty="0"/>
              </a:p>
              <a:p>
                <a:pPr marL="0" indent="0">
                  <a:buNone/>
                </a:pPr>
                <a:endParaRPr lang="en-IN" sz="2400" dirty="0"/>
              </a:p>
              <a:p>
                <a:pPr marL="0" indent="0">
                  <a:buNone/>
                </a:pPr>
                <a:endParaRPr lang="en-IN" sz="2400" dirty="0"/>
              </a:p>
              <a:p>
                <a:r>
                  <a:rPr lang="en-IN" sz="2400" dirty="0"/>
                  <a:t>So, total no. of factors of 24 = 4 × 2 = 8</a:t>
                </a:r>
              </a:p>
              <a:p>
                <a:r>
                  <a:rPr lang="en-IN" sz="2400" dirty="0"/>
                  <a:t>The factors of 24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0</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i="1">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a:t>
                </a:r>
              </a:p>
              <a:p>
                <a:r>
                  <a:rPr lang="en-IN" sz="2400" dirty="0"/>
                  <a:t>= [(1 × 1), (1 × 3), (2 × 1), (2 × 3), (4 × 1), (4 × 3), (8 × 1), (8 × 3)]</a:t>
                </a:r>
              </a:p>
              <a:p>
                <a:r>
                  <a:rPr lang="en-IN" sz="2400" dirty="0"/>
                  <a:t>= 1, 3, 2, 6, 4, 12, 8, 24 </a:t>
                </a:r>
              </a:p>
            </p:txBody>
          </p:sp>
        </mc:Choice>
        <mc:Fallback xmlns="">
          <p:sp>
            <p:nvSpPr>
              <p:cNvPr id="3" name="Content Placeholder 2">
                <a:extLst>
                  <a:ext uri="{FF2B5EF4-FFF2-40B4-BE49-F238E27FC236}">
                    <a16:creationId xmlns:a16="http://schemas.microsoft.com/office/drawing/2014/main" id="{F2F4BA24-68A7-4C80-AB37-2827A58F7E70}"/>
                  </a:ext>
                </a:extLst>
              </p:cNvPr>
              <p:cNvSpPr>
                <a:spLocks noGrp="1" noRot="1" noChangeAspect="1" noMove="1" noResize="1" noEditPoints="1" noAdjustHandles="1" noChangeArrowheads="1" noChangeShapeType="1" noTextEdit="1"/>
              </p:cNvSpPr>
              <p:nvPr>
                <p:ph idx="1"/>
              </p:nvPr>
            </p:nvSpPr>
            <p:spPr>
              <a:xfrm>
                <a:off x="457200" y="1124744"/>
                <a:ext cx="8229600" cy="4464497"/>
              </a:xfrm>
              <a:blipFill>
                <a:blip r:embed="rId2"/>
                <a:stretch>
                  <a:fillRect l="-815" t="-1776" r="-29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511A166-3362-4C96-80C4-1D266788A976}"/>
                  </a:ext>
                </a:extLst>
              </p14:cNvPr>
              <p14:cNvContentPartPr/>
              <p14:nvPr/>
            </p14:nvContentPartPr>
            <p14:xfrm>
              <a:off x="2267744" y="2440080"/>
              <a:ext cx="5416560" cy="988920"/>
            </p14:xfrm>
          </p:contentPart>
        </mc:Choice>
        <mc:Fallback xmlns="">
          <p:pic>
            <p:nvPicPr>
              <p:cNvPr id="4" name="Ink 3">
                <a:extLst>
                  <a:ext uri="{FF2B5EF4-FFF2-40B4-BE49-F238E27FC236}">
                    <a16:creationId xmlns:a16="http://schemas.microsoft.com/office/drawing/2014/main" id="{C511A166-3362-4C96-80C4-1D266788A976}"/>
                  </a:ext>
                </a:extLst>
              </p:cNvPr>
              <p:cNvPicPr/>
              <p:nvPr/>
            </p:nvPicPr>
            <p:blipFill>
              <a:blip r:embed="rId4"/>
              <a:stretch>
                <a:fillRect/>
              </a:stretch>
            </p:blipFill>
            <p:spPr>
              <a:xfrm>
                <a:off x="2258384" y="2430720"/>
                <a:ext cx="5435280" cy="1007640"/>
              </a:xfrm>
              <a:prstGeom prst="rect">
                <a:avLst/>
              </a:prstGeom>
            </p:spPr>
          </p:pic>
        </mc:Fallback>
      </mc:AlternateContent>
    </p:spTree>
    <p:extLst>
      <p:ext uri="{BB962C8B-B14F-4D97-AF65-F5344CB8AC3E}">
        <p14:creationId xmlns:p14="http://schemas.microsoft.com/office/powerpoint/2010/main" val="348622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B6FB-78B2-4710-A6FA-D2DBD40FC29B}"/>
              </a:ext>
            </a:extLst>
          </p:cNvPr>
          <p:cNvSpPr>
            <a:spLocks noGrp="1"/>
          </p:cNvSpPr>
          <p:nvPr>
            <p:ph type="title"/>
          </p:nvPr>
        </p:nvSpPr>
        <p:spPr/>
        <p:txBody>
          <a:bodyPr/>
          <a:lstStyle/>
          <a:p>
            <a:r>
              <a:rPr lang="en-IN" dirty="0"/>
              <a:t>Special cases- </a:t>
            </a:r>
            <a:r>
              <a:rPr kumimoji="0" lang="en-IN" sz="2500" b="1" i="0" u="none" strike="noStrike" kern="1200" cap="none" spc="0" normalizeH="0" baseline="0" noProof="0" dirty="0">
                <a:ln>
                  <a:noFill/>
                </a:ln>
                <a:solidFill>
                  <a:prstClr val="black"/>
                </a:solidFill>
                <a:effectLst/>
                <a:uLnTx/>
                <a:uFillTx/>
                <a:latin typeface="Calibri"/>
                <a:ea typeface="+mj-ea"/>
                <a:cs typeface="+mj-cs"/>
              </a:rPr>
              <a:t>not part of syllabus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F4BA24-68A7-4C80-AB37-2827A58F7E70}"/>
                  </a:ext>
                </a:extLst>
              </p:cNvPr>
              <p:cNvSpPr>
                <a:spLocks noGrp="1"/>
              </p:cNvSpPr>
              <p:nvPr>
                <p:ph idx="1"/>
              </p:nvPr>
            </p:nvSpPr>
            <p:spPr>
              <a:xfrm>
                <a:off x="251520" y="1600201"/>
                <a:ext cx="8568952" cy="3701008"/>
              </a:xfrm>
            </p:spPr>
            <p:txBody>
              <a:bodyPr>
                <a:normAutofit fontScale="85000" lnSpcReduction="20000"/>
              </a:bodyPr>
              <a:lstStyle/>
              <a:p>
                <a:r>
                  <a:rPr lang="en-US" sz="2400" b="1" dirty="0"/>
                  <a:t>For example- </a:t>
                </a:r>
                <a:r>
                  <a:rPr lang="en-US" sz="2400" dirty="0"/>
                  <a:t>We know the factors of 24 are 1, 2, 3, 4, 5, 8, 12 and 24</a:t>
                </a:r>
              </a:p>
              <a:p>
                <a:r>
                  <a:rPr lang="en-US" sz="2400" dirty="0"/>
                  <a:t>24 = </a:t>
                </a:r>
                <a:r>
                  <a:rPr lang="en-IN" sz="2400" dirty="0"/>
                  <a:t>2 × 2 × 2 × 3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1</m:t>
                        </m:r>
                      </m:sup>
                    </m:sSup>
                  </m:oMath>
                </a14:m>
                <a:r>
                  <a:rPr lang="en-IN" sz="2400" dirty="0"/>
                  <a:t> </a:t>
                </a:r>
              </a:p>
              <a:p>
                <a:r>
                  <a:rPr lang="en-IN" sz="2400" dirty="0"/>
                  <a:t>Factors of 24 =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r>
                      <a:rPr lang="en-US" sz="2400" b="0" i="0" smtClean="0">
                        <a:latin typeface="Cambria Math" panose="02040503050406030204" pitchFamily="18" charset="0"/>
                      </a:rPr>
                      <m:t>,</m:t>
                    </m:r>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m:t>
                        </m:r>
                      </m:sup>
                    </m:sSup>
                    <m:r>
                      <a:rPr lang="en-US" sz="2400" b="0" i="0" smtClean="0">
                        <a:latin typeface="Cambria Math" panose="02040503050406030204" pitchFamily="18" charset="0"/>
                      </a:rPr>
                      <m:t>,</m:t>
                    </m:r>
                  </m:oMath>
                </a14:m>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0</m:t>
                        </m:r>
                      </m:sup>
                    </m:sSup>
                    <m:r>
                      <a:rPr lang="en-US" sz="2400">
                        <a:latin typeface="Cambria Math" panose="02040503050406030204" pitchFamily="18" charset="0"/>
                      </a:rPr>
                      <m:t>,</m:t>
                    </m:r>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1</m:t>
                        </m:r>
                      </m:sup>
                    </m:sSup>
                  </m:oMath>
                </a14:m>
                <a:r>
                  <a:rPr lang="en-IN" sz="2400" dirty="0"/>
                  <a:t>)</a:t>
                </a:r>
              </a:p>
              <a:p>
                <a:endParaRPr lang="en-IN" sz="2400" dirty="0"/>
              </a:p>
              <a:p>
                <a:endParaRPr lang="en-IN" sz="2400" dirty="0"/>
              </a:p>
              <a:p>
                <a:endParaRPr lang="en-IN" sz="2400" dirty="0"/>
              </a:p>
              <a:p>
                <a:endParaRPr lang="en-IN" sz="2400" dirty="0"/>
              </a:p>
              <a:p>
                <a:r>
                  <a:rPr lang="en-IN" sz="2400" dirty="0"/>
                  <a:t>If the no. chosen from powers of 2 is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oMath>
                </a14:m>
                <a:r>
                  <a:rPr lang="en-IN" sz="2400" dirty="0"/>
                  <a:t>, then factor obtained is odd and for any other power the factor must be an even factor. </a:t>
                </a:r>
              </a:p>
              <a:p>
                <a:r>
                  <a:rPr lang="en-IN" sz="2400" dirty="0"/>
                  <a:t>If  we need a factor which is multiple of 4 we must choose </a:t>
                </a:r>
                <a14:m>
                  <m:oMath xmlns:m="http://schemas.openxmlformats.org/officeDocument/2006/math">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0" smtClean="0">
                        <a:latin typeface="Cambria Math" panose="02040503050406030204" pitchFamily="18" charset="0"/>
                      </a:rPr>
                      <m:t> </m:t>
                    </m:r>
                    <m:r>
                      <m:rPr>
                        <m:sty m:val="p"/>
                      </m:rPr>
                      <a:rPr lang="en-US" sz="2400" b="0" i="0" smtClean="0">
                        <a:latin typeface="Cambria Math" panose="02040503050406030204" pitchFamily="18" charset="0"/>
                      </a:rPr>
                      <m:t>or</m:t>
                    </m:r>
                    <m:r>
                      <a:rPr lang="en-US" sz="2400" b="0" i="0" smtClean="0">
                        <a:latin typeface="Cambria Math" panose="02040503050406030204" pitchFamily="18" charset="0"/>
                      </a:rPr>
                      <m:t> </m:t>
                    </m:r>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3</m:t>
                        </m:r>
                      </m:sup>
                    </m:sSup>
                  </m:oMath>
                </a14:m>
                <a:r>
                  <a:rPr lang="en-IN" sz="2400" dirty="0"/>
                  <a:t> from the set of powers of 2</a:t>
                </a:r>
              </a:p>
              <a:p>
                <a:r>
                  <a:rPr lang="en-IN" sz="2400" dirty="0"/>
                  <a:t>So, the no. of factors which are multiple of 4 = 2 × 2 = 4 (4, 12, 8, 24) </a:t>
                </a:r>
              </a:p>
            </p:txBody>
          </p:sp>
        </mc:Choice>
        <mc:Fallback xmlns="">
          <p:sp>
            <p:nvSpPr>
              <p:cNvPr id="3" name="Content Placeholder 2">
                <a:extLst>
                  <a:ext uri="{FF2B5EF4-FFF2-40B4-BE49-F238E27FC236}">
                    <a16:creationId xmlns:a16="http://schemas.microsoft.com/office/drawing/2014/main" id="{F2F4BA24-68A7-4C80-AB37-2827A58F7E70}"/>
                  </a:ext>
                </a:extLst>
              </p:cNvPr>
              <p:cNvSpPr>
                <a:spLocks noGrp="1" noRot="1" noChangeAspect="1" noMove="1" noResize="1" noEditPoints="1" noAdjustHandles="1" noChangeArrowheads="1" noChangeShapeType="1" noTextEdit="1"/>
              </p:cNvSpPr>
              <p:nvPr>
                <p:ph idx="1"/>
              </p:nvPr>
            </p:nvSpPr>
            <p:spPr>
              <a:xfrm>
                <a:off x="251520" y="1600201"/>
                <a:ext cx="8568952" cy="3701008"/>
              </a:xfrm>
              <a:blipFill>
                <a:blip r:embed="rId2"/>
                <a:stretch>
                  <a:fillRect l="-640" t="-247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511A166-3362-4C96-80C4-1D266788A976}"/>
                  </a:ext>
                </a:extLst>
              </p14:cNvPr>
              <p14:cNvContentPartPr/>
              <p14:nvPr/>
            </p14:nvContentPartPr>
            <p14:xfrm>
              <a:off x="1827716" y="2461785"/>
              <a:ext cx="5416560" cy="988920"/>
            </p14:xfrm>
          </p:contentPart>
        </mc:Choice>
        <mc:Fallback xmlns="">
          <p:pic>
            <p:nvPicPr>
              <p:cNvPr id="4" name="Ink 3">
                <a:extLst>
                  <a:ext uri="{FF2B5EF4-FFF2-40B4-BE49-F238E27FC236}">
                    <a16:creationId xmlns:a16="http://schemas.microsoft.com/office/drawing/2014/main" id="{C511A166-3362-4C96-80C4-1D266788A976}"/>
                  </a:ext>
                </a:extLst>
              </p:cNvPr>
              <p:cNvPicPr/>
              <p:nvPr/>
            </p:nvPicPr>
            <p:blipFill>
              <a:blip r:embed="rId4"/>
              <a:stretch>
                <a:fillRect/>
              </a:stretch>
            </p:blipFill>
            <p:spPr>
              <a:xfrm>
                <a:off x="1818356" y="2452425"/>
                <a:ext cx="5435280" cy="1007640"/>
              </a:xfrm>
              <a:prstGeom prst="rect">
                <a:avLst/>
              </a:prstGeom>
            </p:spPr>
          </p:pic>
        </mc:Fallback>
      </mc:AlternateContent>
    </p:spTree>
    <p:extLst>
      <p:ext uri="{BB962C8B-B14F-4D97-AF65-F5344CB8AC3E}">
        <p14:creationId xmlns:p14="http://schemas.microsoft.com/office/powerpoint/2010/main" val="11092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CF4B-FCB7-4E4C-A682-CB8366EA628E}"/>
              </a:ext>
            </a:extLst>
          </p:cNvPr>
          <p:cNvSpPr>
            <a:spLocks noGrp="1"/>
          </p:cNvSpPr>
          <p:nvPr>
            <p:ph type="title"/>
          </p:nvPr>
        </p:nvSpPr>
        <p:spPr>
          <a:xfrm>
            <a:off x="457200" y="274638"/>
            <a:ext cx="8229600" cy="490066"/>
          </a:xfrm>
        </p:spPr>
        <p:txBody>
          <a:bodyPr>
            <a:normAutofit fontScale="90000"/>
          </a:bodyPr>
          <a:lstStyle/>
          <a:p>
            <a:r>
              <a:rPr lang="en-US" dirty="0"/>
              <a:t>Linear equations in 1 and 2 variable(s)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D6C99-EF9D-4B68-881A-5D11D5BBEF4D}"/>
                  </a:ext>
                </a:extLst>
              </p:cNvPr>
              <p:cNvSpPr>
                <a:spLocks noGrp="1"/>
              </p:cNvSpPr>
              <p:nvPr>
                <p:ph idx="1"/>
              </p:nvPr>
            </p:nvSpPr>
            <p:spPr>
              <a:xfrm>
                <a:off x="457200" y="764704"/>
                <a:ext cx="8229600" cy="5112568"/>
              </a:xfrm>
            </p:spPr>
            <p:txBody>
              <a:bodyPr>
                <a:normAutofit fontScale="62500" lnSpcReduction="20000"/>
              </a:bodyPr>
              <a:lstStyle/>
              <a:p>
                <a:r>
                  <a:rPr lang="en-US" sz="2000" b="1" dirty="0"/>
                  <a:t>Linear equations in 1 variable</a:t>
                </a:r>
              </a:p>
              <a:p>
                <a:r>
                  <a:rPr lang="en-US" sz="2000" dirty="0"/>
                  <a:t>These are the linear equations with 1 unknown which may be taken as x and by solving the equation we can find the value of x</a:t>
                </a:r>
              </a:p>
              <a:p>
                <a:r>
                  <a:rPr lang="en-US" sz="2000" b="1" dirty="0">
                    <a:effectLst/>
                    <a:ea typeface="Times New Roman" panose="02020603050405020304" pitchFamily="18" charset="0"/>
                    <a:cs typeface="Times New Roman" panose="02020603050405020304" pitchFamily="18" charset="0"/>
                  </a:rPr>
                  <a:t>Example: </a:t>
                </a:r>
                <a:r>
                  <a:rPr lang="en-US" sz="2000" dirty="0">
                    <a:effectLst/>
                    <a:ea typeface="Times New Roman" panose="02020603050405020304" pitchFamily="18" charset="0"/>
                    <a:cs typeface="Times New Roman" panose="02020603050405020304" pitchFamily="18" charset="0"/>
                  </a:rPr>
                  <a:t>sum of 2 consecutive natural numbers is 41. Find the smaller number of the 2 numbers?</a:t>
                </a:r>
              </a:p>
              <a:p>
                <a:r>
                  <a:rPr lang="en-US" sz="2000" b="1" dirty="0">
                    <a:ea typeface="Times New Roman" panose="02020603050405020304" pitchFamily="18" charset="0"/>
                    <a:cs typeface="Times New Roman" panose="02020603050405020304" pitchFamily="18" charset="0"/>
                  </a:rPr>
                  <a:t>Solution: </a:t>
                </a:r>
                <a:r>
                  <a:rPr lang="en-US" sz="2000" dirty="0">
                    <a:ea typeface="Times New Roman" panose="02020603050405020304" pitchFamily="18" charset="0"/>
                    <a:cs typeface="Times New Roman" panose="02020603050405020304" pitchFamily="18" charset="0"/>
                  </a:rPr>
                  <a:t>Let the consecutive numbers be x and x+1</a:t>
                </a:r>
              </a:p>
              <a:p>
                <a:r>
                  <a:rPr lang="en-US" sz="2000" dirty="0">
                    <a:effectLst/>
                    <a:ea typeface="Times New Roman" panose="02020603050405020304" pitchFamily="18" charset="0"/>
                    <a:cs typeface="Times New Roman" panose="02020603050405020304" pitchFamily="18" charset="0"/>
                  </a:rPr>
                  <a:t>So, acc. to given condition, </a:t>
                </a:r>
                <a:r>
                  <a:rPr lang="en-IN" sz="2000" dirty="0"/>
                  <a:t>x + (x+1) = 41</a:t>
                </a:r>
              </a:p>
              <a:p>
                <a:r>
                  <a:rPr lang="en-IN" sz="2000" dirty="0">
                    <a:ea typeface="Times New Roman" panose="02020603050405020304" pitchFamily="18" charset="0"/>
                    <a:cs typeface="Times New Roman" panose="02020603050405020304" pitchFamily="18" charset="0"/>
                  </a:rPr>
                  <a:t>Hence, </a:t>
                </a:r>
                <a14:m>
                  <m:oMath xmlns:m="http://schemas.openxmlformats.org/officeDocument/2006/math">
                    <m:r>
                      <a:rPr lang="en-US" sz="200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+1</m:t>
                    </m:r>
                  </m:oMath>
                </a14:m>
                <a:r>
                  <a:rPr lang="en-IN" sz="2000" dirty="0"/>
                  <a:t>= 41</a:t>
                </a:r>
              </a:p>
              <a:p>
                <a:r>
                  <a:rPr lang="en-US" sz="2000" dirty="0"/>
                  <a:t>So, there is 1 variable and 1 equation </a:t>
                </a:r>
              </a:p>
              <a:p>
                <a:endParaRPr lang="en-US" sz="2000" b="1" dirty="0"/>
              </a:p>
              <a:p>
                <a:r>
                  <a:rPr lang="en-US" sz="2000" b="1" dirty="0"/>
                  <a:t>Non- Linear equations in 1 variable</a:t>
                </a:r>
              </a:p>
              <a:p>
                <a:r>
                  <a:rPr lang="en-US" sz="2000" dirty="0"/>
                  <a:t>These are the non-linear equations with 1 unknown which may be taken as x and by solving the equation we can find the value of x</a:t>
                </a:r>
              </a:p>
              <a:p>
                <a:r>
                  <a:rPr lang="en-US" sz="2000" b="1" dirty="0">
                    <a:effectLst/>
                    <a:ea typeface="Times New Roman" panose="02020603050405020304" pitchFamily="18" charset="0"/>
                    <a:cs typeface="Times New Roman" panose="02020603050405020304" pitchFamily="18" charset="0"/>
                  </a:rPr>
                  <a:t>Example: </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Half the product of 2 consecutive natural numbers is 105. Find the sum of the 2 numbers?</a:t>
                </a:r>
                <a:endParaRPr lang="en-US" sz="2000" dirty="0">
                  <a:effectLst/>
                  <a:ea typeface="Times New Roman" panose="02020603050405020304" pitchFamily="18" charset="0"/>
                  <a:cs typeface="Times New Roman" panose="02020603050405020304" pitchFamily="18" charset="0"/>
                </a:endParaRPr>
              </a:p>
              <a:p>
                <a:r>
                  <a:rPr lang="en-US" sz="2000" b="1" dirty="0">
                    <a:ea typeface="Times New Roman" panose="02020603050405020304" pitchFamily="18" charset="0"/>
                    <a:cs typeface="Times New Roman" panose="02020603050405020304" pitchFamily="18" charset="0"/>
                  </a:rPr>
                  <a:t>Solution: </a:t>
                </a:r>
                <a:r>
                  <a:rPr lang="en-US" sz="2000" dirty="0">
                    <a:ea typeface="Times New Roman" panose="02020603050405020304" pitchFamily="18" charset="0"/>
                    <a:cs typeface="Times New Roman" panose="02020603050405020304" pitchFamily="18" charset="0"/>
                  </a:rPr>
                  <a:t>Let the consecutive numbers be x and x+1</a:t>
                </a:r>
              </a:p>
              <a:p>
                <a:r>
                  <a:rPr lang="en-US" sz="2000" dirty="0">
                    <a:effectLst/>
                    <a:ea typeface="Times New Roman" panose="02020603050405020304" pitchFamily="18" charset="0"/>
                    <a:cs typeface="Times New Roman" panose="02020603050405020304" pitchFamily="18" charset="0"/>
                  </a:rPr>
                  <a:t>So, acc. to given condition,1/2 </a:t>
                </a:r>
                <a:r>
                  <a:rPr lang="en-IN" sz="2000" dirty="0"/>
                  <a:t>×</a:t>
                </a:r>
                <a:r>
                  <a:rPr lang="en-US" sz="2000" dirty="0">
                    <a:effectLst/>
                    <a:ea typeface="Times New Roman" panose="02020603050405020304" pitchFamily="18" charset="0"/>
                    <a:cs typeface="Times New Roman" panose="02020603050405020304" pitchFamily="18" charset="0"/>
                  </a:rPr>
                  <a:t> (</a:t>
                </a:r>
                <a:r>
                  <a:rPr lang="en-IN" sz="2000" dirty="0"/>
                  <a:t>x) × (x+1) = 105</a:t>
                </a:r>
              </a:p>
              <a:p>
                <a:r>
                  <a:rPr lang="en-IN" sz="2000" dirty="0">
                    <a:ea typeface="Times New Roman" panose="02020603050405020304" pitchFamily="18" charset="0"/>
                    <a:cs typeface="Times New Roman" panose="02020603050405020304" pitchFamily="18" charset="0"/>
                  </a:rPr>
                  <a:t>Hence, </a:t>
                </a: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oMath>
                </a14:m>
                <a:r>
                  <a:rPr lang="en-IN" sz="2000" dirty="0"/>
                  <a:t> +x = 210</a:t>
                </a:r>
              </a:p>
              <a:p>
                <a:r>
                  <a:rPr lang="en-IN" sz="2000" dirty="0"/>
                  <a:t> </a:t>
                </a:r>
                <a:r>
                  <a:rPr lang="en-US" sz="2000" dirty="0"/>
                  <a:t>So, there is 1 variable and 1 quadratic (i.e. non-linear)equation </a:t>
                </a:r>
              </a:p>
              <a:p>
                <a:endParaRPr lang="en-US" sz="2000" dirty="0"/>
              </a:p>
              <a:p>
                <a:r>
                  <a:rPr lang="en-US" sz="2000" b="1" dirty="0"/>
                  <a:t>Linear equations in 2 variables</a:t>
                </a:r>
              </a:p>
              <a:p>
                <a:r>
                  <a:rPr lang="en-US" sz="2000" dirty="0"/>
                  <a:t>These are the equations with 2 unknowns which may be taken as x and y. We can find the values of x and y by solving 2 equations (for 2 unknown we must have 2 equations)</a:t>
                </a:r>
              </a:p>
              <a:p>
                <a:r>
                  <a:rPr lang="en-US" sz="2000" dirty="0"/>
                  <a:t>If there is just 1 equation, then there must be a relation between x and y by applying which, the equation will become 1 variable equation</a:t>
                </a:r>
              </a:p>
              <a:p>
                <a:r>
                  <a:rPr lang="en-US" sz="2000" dirty="0"/>
                  <a:t>Example- next slide</a:t>
                </a:r>
              </a:p>
              <a:p>
                <a:endParaRPr lang="en-IN" sz="2000" dirty="0"/>
              </a:p>
            </p:txBody>
          </p:sp>
        </mc:Choice>
        <mc:Fallback xmlns="">
          <p:sp>
            <p:nvSpPr>
              <p:cNvPr id="3" name="Content Placeholder 2">
                <a:extLst>
                  <a:ext uri="{FF2B5EF4-FFF2-40B4-BE49-F238E27FC236}">
                    <a16:creationId xmlns:a16="http://schemas.microsoft.com/office/drawing/2014/main" id="{A07D6C99-EF9D-4B68-881A-5D11D5BBEF4D}"/>
                  </a:ext>
                </a:extLst>
              </p:cNvPr>
              <p:cNvSpPr>
                <a:spLocks noGrp="1" noRot="1" noChangeAspect="1" noMove="1" noResize="1" noEditPoints="1" noAdjustHandles="1" noChangeArrowheads="1" noChangeShapeType="1" noTextEdit="1"/>
              </p:cNvSpPr>
              <p:nvPr>
                <p:ph idx="1"/>
              </p:nvPr>
            </p:nvSpPr>
            <p:spPr>
              <a:xfrm>
                <a:off x="457200" y="764704"/>
                <a:ext cx="8229600" cy="5112568"/>
              </a:xfrm>
              <a:blipFill>
                <a:blip r:embed="rId2"/>
                <a:stretch>
                  <a:fillRect t="-715"/>
                </a:stretch>
              </a:blipFill>
            </p:spPr>
            <p:txBody>
              <a:bodyPr/>
              <a:lstStyle/>
              <a:p>
                <a:r>
                  <a:rPr lang="en-IN">
                    <a:noFill/>
                  </a:rPr>
                  <a:t> </a:t>
                </a:r>
              </a:p>
            </p:txBody>
          </p:sp>
        </mc:Fallback>
      </mc:AlternateContent>
    </p:spTree>
    <p:extLst>
      <p:ext uri="{BB962C8B-B14F-4D97-AF65-F5344CB8AC3E}">
        <p14:creationId xmlns:p14="http://schemas.microsoft.com/office/powerpoint/2010/main" val="224974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CF4B-FCB7-4E4C-A682-CB8366EA628E}"/>
              </a:ext>
            </a:extLst>
          </p:cNvPr>
          <p:cNvSpPr>
            <a:spLocks noGrp="1"/>
          </p:cNvSpPr>
          <p:nvPr>
            <p:ph type="title"/>
          </p:nvPr>
        </p:nvSpPr>
        <p:spPr>
          <a:xfrm>
            <a:off x="457200" y="116632"/>
            <a:ext cx="8229600" cy="432048"/>
          </a:xfrm>
        </p:spPr>
        <p:txBody>
          <a:bodyPr>
            <a:normAutofit fontScale="90000"/>
          </a:bodyPr>
          <a:lstStyle/>
          <a:p>
            <a:r>
              <a:rPr lang="en-US" dirty="0"/>
              <a:t>Linear equations in 1 and 2 variable(s)</a:t>
            </a:r>
            <a:endParaRPr lang="en-IN" dirty="0"/>
          </a:p>
        </p:txBody>
      </p:sp>
      <p:sp>
        <p:nvSpPr>
          <p:cNvPr id="3" name="Content Placeholder 2">
            <a:extLst>
              <a:ext uri="{FF2B5EF4-FFF2-40B4-BE49-F238E27FC236}">
                <a16:creationId xmlns:a16="http://schemas.microsoft.com/office/drawing/2014/main" id="{A07D6C99-EF9D-4B68-881A-5D11D5BBEF4D}"/>
              </a:ext>
            </a:extLst>
          </p:cNvPr>
          <p:cNvSpPr>
            <a:spLocks noGrp="1"/>
          </p:cNvSpPr>
          <p:nvPr>
            <p:ph idx="1"/>
          </p:nvPr>
        </p:nvSpPr>
        <p:spPr>
          <a:xfrm>
            <a:off x="457200" y="692696"/>
            <a:ext cx="8229600" cy="4320480"/>
          </a:xfrm>
        </p:spPr>
        <p:txBody>
          <a:bodyPr>
            <a:normAutofit fontScale="55000" lnSpcReduction="20000"/>
          </a:bodyPr>
          <a:lstStyle/>
          <a:p>
            <a:r>
              <a:rPr lang="en-US" sz="2000" b="1" dirty="0"/>
              <a:t>Linear equations in 2 variables</a:t>
            </a:r>
          </a:p>
          <a:p>
            <a:r>
              <a:rPr lang="en-US" sz="2000" dirty="0"/>
              <a:t>These are the equations with 2 unknowns which may be taken as x and y. We can find the values of x and y by solving 2 equations (for 2 unknown we must have 2 equations)</a:t>
            </a:r>
          </a:p>
          <a:p>
            <a:r>
              <a:rPr lang="en-US" sz="2000" dirty="0"/>
              <a:t>If there is just 1 equation, then there must be a relation between x and y by applying which, the equation will become 1 variable equation</a:t>
            </a:r>
          </a:p>
          <a:p>
            <a:endParaRPr lang="en-US" sz="2000" dirty="0"/>
          </a:p>
          <a:p>
            <a:endParaRPr lang="en-US" sz="2000" dirty="0"/>
          </a:p>
          <a:p>
            <a:pPr>
              <a:lnSpc>
                <a:spcPct val="115000"/>
              </a:lnSpc>
              <a:spcBef>
                <a:spcPts val="400"/>
              </a:spcBef>
              <a:spcAft>
                <a:spcPts val="400"/>
              </a:spcAft>
            </a:pPr>
            <a:r>
              <a:rPr lang="en-US" sz="2000" dirty="0"/>
              <a:t>Example 1:</a:t>
            </a: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 The sum of a 2-digit number and the number obtained by reversing the digits is 55. If the digit in the ten’s place is one more than the digit in the unit’s place, find the remainder when the number is divided by 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ts val="1420"/>
              </a:lnSpc>
              <a:spcBef>
                <a:spcPts val="400"/>
              </a:spcBef>
              <a:spcAft>
                <a:spcPts val="40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 0		b. 1		c. 2			d. 3</a:t>
            </a:r>
          </a:p>
          <a:p>
            <a:pPr marL="0" lvl="0" indent="0" algn="just">
              <a:lnSpc>
                <a:spcPts val="1420"/>
              </a:lnSpc>
              <a:spcBef>
                <a:spcPts val="400"/>
              </a:spcBef>
              <a:spcAft>
                <a:spcPts val="400"/>
              </a:spcAft>
              <a:buNone/>
            </a:pPr>
            <a:endParaRPr lang="en-US" sz="1800" dirty="0">
              <a:latin typeface="Verdana" panose="020B0604030504040204" pitchFamily="34" charset="0"/>
              <a:ea typeface="Calibri" panose="020F0502020204030204" pitchFamily="34" charset="0"/>
              <a:cs typeface="Times New Roman" panose="02020603050405020304" pitchFamily="18" charset="0"/>
            </a:endParaRP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400"/>
              </a:spcBef>
              <a:spcAft>
                <a:spcPts val="400"/>
              </a:spcAft>
            </a:pPr>
            <a:r>
              <a:rPr lang="en-US" sz="1800" dirty="0">
                <a:effectLst/>
                <a:latin typeface="Verdana" panose="020B0604030504040204" pitchFamily="34" charset="0"/>
                <a:ea typeface="Times New Roman" panose="02020603050405020304" pitchFamily="18" charset="0"/>
                <a:cs typeface="Times New Roman" panose="02020603050405020304" pitchFamily="18" charset="0"/>
              </a:rPr>
              <a:t>Example 2: A farmer decides to plant saplings in rows such that each row has the same number of saplings. If he plants 5 more saplings per row, the number of rows required will reduce by 5. If the number of rows initially required is 1 more than twice the number of saplings planted per row, find the total number of saplings?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ts val="1420"/>
              </a:lnSpc>
              <a:spcBef>
                <a:spcPts val="400"/>
              </a:spcBef>
              <a:spcAft>
                <a:spcPts val="400"/>
              </a:spcAft>
              <a:buNone/>
            </a:pPr>
            <a:r>
              <a:rPr lang="en-US" sz="1800" dirty="0">
                <a:effectLst/>
                <a:latin typeface="Verdana" panose="020B0604030504040204" pitchFamily="34" charset="0"/>
                <a:ea typeface="Calibri" panose="020F0502020204030204" pitchFamily="34" charset="0"/>
                <a:cs typeface="Times New Roman" panose="02020603050405020304" pitchFamily="18" charset="0"/>
              </a:rPr>
              <a:t>     a. 9	            b.40	</a:t>
            </a:r>
            <a:r>
              <a:rPr lang="en-US" sz="1800" dirty="0">
                <a:latin typeface="Verdana" panose="020B0604030504040204" pitchFamily="34" charset="0"/>
                <a:ea typeface="Calibri" panose="020F0502020204030204" pitchFamily="34" charset="0"/>
                <a:cs typeface="Times New Roman" panose="02020603050405020304" pitchFamily="18" charset="0"/>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c. 36			d. 24</a:t>
            </a:r>
          </a:p>
          <a:p>
            <a:pPr marL="0" lvl="0" indent="0" algn="just">
              <a:lnSpc>
                <a:spcPts val="1420"/>
              </a:lnSpc>
              <a:spcBef>
                <a:spcPts val="400"/>
              </a:spcBef>
              <a:spcAft>
                <a:spcPts val="4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61946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CF4B-FCB7-4E4C-A682-CB8366EA628E}"/>
              </a:ext>
            </a:extLst>
          </p:cNvPr>
          <p:cNvSpPr>
            <a:spLocks noGrp="1"/>
          </p:cNvSpPr>
          <p:nvPr>
            <p:ph type="title"/>
          </p:nvPr>
        </p:nvSpPr>
        <p:spPr>
          <a:xfrm>
            <a:off x="457200" y="116632"/>
            <a:ext cx="8229600" cy="432048"/>
          </a:xfrm>
        </p:spPr>
        <p:txBody>
          <a:bodyPr>
            <a:normAutofit fontScale="90000"/>
          </a:bodyPr>
          <a:lstStyle/>
          <a:p>
            <a:r>
              <a:rPr lang="en-US" dirty="0"/>
              <a:t>Linear equations in 1 and 2 variable(s)</a:t>
            </a:r>
            <a:endParaRPr lang="en-IN" dirty="0"/>
          </a:p>
        </p:txBody>
      </p:sp>
      <p:sp>
        <p:nvSpPr>
          <p:cNvPr id="3" name="Content Placeholder 2">
            <a:extLst>
              <a:ext uri="{FF2B5EF4-FFF2-40B4-BE49-F238E27FC236}">
                <a16:creationId xmlns:a16="http://schemas.microsoft.com/office/drawing/2014/main" id="{A07D6C99-EF9D-4B68-881A-5D11D5BBEF4D}"/>
              </a:ext>
            </a:extLst>
          </p:cNvPr>
          <p:cNvSpPr>
            <a:spLocks noGrp="1"/>
          </p:cNvSpPr>
          <p:nvPr>
            <p:ph idx="1"/>
          </p:nvPr>
        </p:nvSpPr>
        <p:spPr>
          <a:xfrm>
            <a:off x="457200" y="548680"/>
            <a:ext cx="8229600" cy="5760640"/>
          </a:xfrm>
        </p:spPr>
        <p:txBody>
          <a:bodyPr>
            <a:normAutofit fontScale="32500" lnSpcReduction="20000"/>
          </a:bodyPr>
          <a:lstStyle/>
          <a:p>
            <a:r>
              <a:rPr lang="en-US" sz="4900" b="1" dirty="0"/>
              <a:t>Linear equations in 2 variables</a:t>
            </a:r>
          </a:p>
          <a:p>
            <a:r>
              <a:rPr lang="en-US" sz="4900" dirty="0"/>
              <a:t>These are the equations with 2 unknowns which may be taken as x and y. We can find the values of x and y by solving 2 equations (for 2 unknown we must have 2 equations)</a:t>
            </a:r>
          </a:p>
          <a:p>
            <a:r>
              <a:rPr lang="en-US" sz="4900" dirty="0"/>
              <a:t>If there is just 1 equation, then there must be a relation between x and y by applying which, the equation will become 1 variable equation</a:t>
            </a:r>
          </a:p>
          <a:p>
            <a:endParaRPr lang="en-US" sz="4900" dirty="0"/>
          </a:p>
          <a:p>
            <a:pPr>
              <a:lnSpc>
                <a:spcPct val="115000"/>
              </a:lnSpc>
              <a:spcBef>
                <a:spcPts val="400"/>
              </a:spcBef>
              <a:spcAft>
                <a:spcPts val="400"/>
              </a:spcAft>
            </a:pPr>
            <a:r>
              <a:rPr lang="en-US" sz="4900" dirty="0"/>
              <a:t>Example 1:</a:t>
            </a:r>
            <a:r>
              <a:rPr lang="en-US" sz="4900" dirty="0">
                <a:effectLst/>
                <a:ea typeface="Times New Roman" panose="02020603050405020304" pitchFamily="18" charset="0"/>
                <a:cs typeface="Times New Roman" panose="02020603050405020304" pitchFamily="18" charset="0"/>
              </a:rPr>
              <a:t> The sum of a 2-digit number and the number obtained by reversing the digits is 55. If the digit in the ten’s place is one more than the digit in the unit’s place, find the remainder when the number is divided by 4?</a:t>
            </a:r>
            <a:endParaRPr lang="en-IN" sz="4900" dirty="0">
              <a:effectLst/>
              <a:ea typeface="Times New Roman" panose="02020603050405020304" pitchFamily="18" charset="0"/>
              <a:cs typeface="Times New Roman" panose="02020603050405020304" pitchFamily="18" charset="0"/>
            </a:endParaRPr>
          </a:p>
          <a:p>
            <a:pPr marL="0" lvl="0" indent="0" algn="just">
              <a:lnSpc>
                <a:spcPts val="1420"/>
              </a:lnSpc>
              <a:spcBef>
                <a:spcPts val="400"/>
              </a:spcBef>
              <a:spcAft>
                <a:spcPts val="400"/>
              </a:spcAft>
              <a:buNone/>
            </a:pPr>
            <a:r>
              <a:rPr lang="en-US" sz="4900" dirty="0">
                <a:effectLst/>
                <a:ea typeface="Calibri" panose="020F0502020204030204" pitchFamily="34" charset="0"/>
                <a:cs typeface="Times New Roman" panose="02020603050405020304" pitchFamily="18" charset="0"/>
              </a:rPr>
              <a:t>     a. 0		b. 1		c. 2			d. 3</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      Solution 1: Any number </a:t>
            </a:r>
            <a:r>
              <a:rPr lang="en-US" sz="4900" dirty="0" err="1">
                <a:ea typeface="Calibri" panose="020F0502020204030204" pitchFamily="34" charset="0"/>
                <a:cs typeface="Times New Roman" panose="02020603050405020304" pitchFamily="18" charset="0"/>
              </a:rPr>
              <a:t>xy</a:t>
            </a:r>
            <a:r>
              <a:rPr lang="en-US" sz="4900" dirty="0">
                <a:ea typeface="Calibri" panose="020F0502020204030204" pitchFamily="34" charset="0"/>
                <a:cs typeface="Times New Roman" panose="02020603050405020304" pitchFamily="18" charset="0"/>
              </a:rPr>
              <a:t> is 10x + y (for e.g. 32 = 3 × 10 + 2)</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 Let, the original number be </a:t>
            </a:r>
            <a:r>
              <a:rPr lang="en-US" sz="4900" dirty="0" err="1">
                <a:ea typeface="Calibri" panose="020F0502020204030204" pitchFamily="34" charset="0"/>
                <a:cs typeface="Times New Roman" panose="02020603050405020304" pitchFamily="18" charset="0"/>
              </a:rPr>
              <a:t>xy</a:t>
            </a:r>
            <a:r>
              <a:rPr lang="en-US" sz="4900" dirty="0">
                <a:ea typeface="Calibri" panose="020F0502020204030204" pitchFamily="34" charset="0"/>
                <a:cs typeface="Times New Roman" panose="02020603050405020304" pitchFamily="18" charset="0"/>
              </a:rPr>
              <a:t> = 10x + y. The number obtained by reversing the digits is </a:t>
            </a:r>
            <a:r>
              <a:rPr lang="en-US" sz="4900" dirty="0" err="1">
                <a:ea typeface="Calibri" panose="020F0502020204030204" pitchFamily="34" charset="0"/>
                <a:cs typeface="Times New Roman" panose="02020603050405020304" pitchFamily="18" charset="0"/>
              </a:rPr>
              <a:t>yx</a:t>
            </a:r>
            <a:r>
              <a:rPr lang="en-US" sz="4900" dirty="0">
                <a:ea typeface="Calibri" panose="020F0502020204030204" pitchFamily="34" charset="0"/>
                <a:cs typeface="Times New Roman" panose="02020603050405020304" pitchFamily="18" charset="0"/>
              </a:rPr>
              <a:t> = 10y + x</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ATGC, </a:t>
            </a:r>
            <a:r>
              <a:rPr lang="en-US" sz="4900" dirty="0" err="1">
                <a:ea typeface="Calibri" panose="020F0502020204030204" pitchFamily="34" charset="0"/>
                <a:cs typeface="Times New Roman" panose="02020603050405020304" pitchFamily="18" charset="0"/>
              </a:rPr>
              <a:t>xy</a:t>
            </a:r>
            <a:r>
              <a:rPr lang="en-US" sz="4900" dirty="0">
                <a:ea typeface="Calibri" panose="020F0502020204030204" pitchFamily="34" charset="0"/>
                <a:cs typeface="Times New Roman" panose="02020603050405020304" pitchFamily="18" charset="0"/>
              </a:rPr>
              <a:t> + </a:t>
            </a:r>
            <a:r>
              <a:rPr lang="en-US" sz="4900" dirty="0" err="1">
                <a:ea typeface="Calibri" panose="020F0502020204030204" pitchFamily="34" charset="0"/>
                <a:cs typeface="Times New Roman" panose="02020603050405020304" pitchFamily="18" charset="0"/>
              </a:rPr>
              <a:t>yx</a:t>
            </a:r>
            <a:r>
              <a:rPr lang="en-US" sz="4900" dirty="0">
                <a:ea typeface="Calibri" panose="020F0502020204030204" pitchFamily="34" charset="0"/>
                <a:cs typeface="Times New Roman" panose="02020603050405020304" pitchFamily="18" charset="0"/>
              </a:rPr>
              <a:t> = 55</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So, 10 x + y + 10y + x = 55</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So, 11 (x + y) = 55</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So, x + y = 55……………………(1)</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This is 1 equation and 2 variable and so cannot be solved u less there is some relation between variables. </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We know that </a:t>
            </a:r>
            <a:r>
              <a:rPr lang="en-US" sz="4900" dirty="0">
                <a:effectLst/>
                <a:ea typeface="Times New Roman" panose="02020603050405020304" pitchFamily="18" charset="0"/>
                <a:cs typeface="Times New Roman" panose="02020603050405020304" pitchFamily="18" charset="0"/>
              </a:rPr>
              <a:t>the digit in the ten’s place is one more than the digit in the unit’s place.</a:t>
            </a:r>
          </a:p>
          <a:p>
            <a:pPr marL="0" lvl="0" indent="0" algn="just">
              <a:lnSpc>
                <a:spcPts val="1420"/>
              </a:lnSpc>
              <a:spcBef>
                <a:spcPts val="0"/>
              </a:spcBef>
              <a:buNone/>
            </a:pPr>
            <a:r>
              <a:rPr lang="en-US" sz="4900" dirty="0">
                <a:effectLst/>
                <a:ea typeface="Times New Roman" panose="02020603050405020304" pitchFamily="18" charset="0"/>
                <a:cs typeface="Times New Roman" panose="02020603050405020304" pitchFamily="18" charset="0"/>
              </a:rPr>
              <a:t> So, x = y + 1</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So, (y+1) + y = 5</a:t>
            </a:r>
          </a:p>
          <a:p>
            <a:pPr marL="0" lvl="0" indent="0" algn="just">
              <a:lnSpc>
                <a:spcPts val="1420"/>
              </a:lnSpc>
              <a:spcBef>
                <a:spcPts val="0"/>
              </a:spcBef>
              <a:buNone/>
            </a:pPr>
            <a:r>
              <a:rPr lang="en-US" sz="4900" dirty="0">
                <a:ea typeface="Calibri" panose="020F0502020204030204" pitchFamily="34" charset="0"/>
                <a:cs typeface="Times New Roman" panose="02020603050405020304" pitchFamily="18" charset="0"/>
              </a:rPr>
              <a:t>Hence, y = 2 and x = 3</a:t>
            </a:r>
          </a:p>
          <a:p>
            <a:pPr marL="0" lvl="0" indent="0" algn="just">
              <a:lnSpc>
                <a:spcPts val="1420"/>
              </a:lnSpc>
              <a:spcBef>
                <a:spcPts val="0"/>
              </a:spcBef>
              <a:buNone/>
            </a:pPr>
            <a:r>
              <a:rPr lang="en-IN" sz="4900" dirty="0">
                <a:ea typeface="Verdana" panose="020B0604030504040204" pitchFamily="34" charset="0"/>
                <a:cs typeface="Times New Roman" panose="02020603050405020304" pitchFamily="18" charset="0"/>
              </a:rPr>
              <a:t>So, the number </a:t>
            </a:r>
            <a:r>
              <a:rPr lang="en-IN" sz="4900" dirty="0" err="1">
                <a:ea typeface="Verdana" panose="020B0604030504040204" pitchFamily="34" charset="0"/>
                <a:cs typeface="Times New Roman" panose="02020603050405020304" pitchFamily="18" charset="0"/>
              </a:rPr>
              <a:t>xy</a:t>
            </a:r>
            <a:r>
              <a:rPr lang="en-IN" sz="4900" dirty="0">
                <a:ea typeface="Verdana" panose="020B0604030504040204" pitchFamily="34" charset="0"/>
                <a:cs typeface="Times New Roman" panose="02020603050405020304" pitchFamily="18" charset="0"/>
              </a:rPr>
              <a:t> = 32</a:t>
            </a:r>
          </a:p>
          <a:p>
            <a:pPr marL="0" lvl="0" indent="0" algn="just">
              <a:lnSpc>
                <a:spcPts val="1420"/>
              </a:lnSpc>
              <a:spcBef>
                <a:spcPts val="0"/>
              </a:spcBef>
              <a:buNone/>
            </a:pPr>
            <a:r>
              <a:rPr lang="en-IN" sz="4900" dirty="0">
                <a:effectLst/>
                <a:ea typeface="Verdana" panose="020B0604030504040204" pitchFamily="34" charset="0"/>
                <a:cs typeface="Times New Roman" panose="02020603050405020304" pitchFamily="18" charset="0"/>
              </a:rPr>
              <a:t>The remainder when </a:t>
            </a:r>
            <a:r>
              <a:rPr lang="en-IN" sz="4900" dirty="0" err="1">
                <a:effectLst/>
                <a:ea typeface="Verdana" panose="020B0604030504040204" pitchFamily="34" charset="0"/>
                <a:cs typeface="Times New Roman" panose="02020603050405020304" pitchFamily="18" charset="0"/>
              </a:rPr>
              <a:t>xy</a:t>
            </a:r>
            <a:r>
              <a:rPr lang="en-IN" sz="4900" dirty="0">
                <a:effectLst/>
                <a:ea typeface="Verdana" panose="020B0604030504040204" pitchFamily="34" charset="0"/>
                <a:cs typeface="Times New Roman" panose="02020603050405020304" pitchFamily="18" charset="0"/>
              </a:rPr>
              <a:t> divided by 4 = 32/4 = 0</a:t>
            </a:r>
          </a:p>
          <a:p>
            <a:pPr marL="0" lvl="0" indent="0" algn="just">
              <a:lnSpc>
                <a:spcPts val="1420"/>
              </a:lnSpc>
              <a:spcBef>
                <a:spcPts val="0"/>
              </a:spcBef>
              <a:buNone/>
            </a:pPr>
            <a:r>
              <a:rPr lang="en-IN" sz="4900" dirty="0">
                <a:effectLst/>
                <a:ea typeface="Verdana" panose="020B0604030504040204" pitchFamily="34" charset="0"/>
                <a:cs typeface="Times New Roman" panose="02020603050405020304" pitchFamily="18" charset="0"/>
              </a:rPr>
              <a:t>Required remainder = 0</a:t>
            </a:r>
          </a:p>
          <a:p>
            <a:endParaRPr lang="en-IN" sz="2000" dirty="0"/>
          </a:p>
        </p:txBody>
      </p:sp>
    </p:spTree>
    <p:extLst>
      <p:ext uri="{BB962C8B-B14F-4D97-AF65-F5344CB8AC3E}">
        <p14:creationId xmlns:p14="http://schemas.microsoft.com/office/powerpoint/2010/main" val="74539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CF4B-FCB7-4E4C-A682-CB8366EA628E}"/>
              </a:ext>
            </a:extLst>
          </p:cNvPr>
          <p:cNvSpPr>
            <a:spLocks noGrp="1"/>
          </p:cNvSpPr>
          <p:nvPr>
            <p:ph type="title"/>
          </p:nvPr>
        </p:nvSpPr>
        <p:spPr>
          <a:xfrm>
            <a:off x="457200" y="116632"/>
            <a:ext cx="8229600" cy="432048"/>
          </a:xfrm>
        </p:spPr>
        <p:txBody>
          <a:bodyPr>
            <a:normAutofit fontScale="90000"/>
          </a:bodyPr>
          <a:lstStyle/>
          <a:p>
            <a:r>
              <a:rPr lang="en-US" dirty="0"/>
              <a:t>Linear equations in 1 and 2 variable(s)</a:t>
            </a:r>
            <a:endParaRPr lang="en-IN" dirty="0"/>
          </a:p>
        </p:txBody>
      </p:sp>
      <p:sp>
        <p:nvSpPr>
          <p:cNvPr id="3" name="Content Placeholder 2">
            <a:extLst>
              <a:ext uri="{FF2B5EF4-FFF2-40B4-BE49-F238E27FC236}">
                <a16:creationId xmlns:a16="http://schemas.microsoft.com/office/drawing/2014/main" id="{A07D6C99-EF9D-4B68-881A-5D11D5BBEF4D}"/>
              </a:ext>
            </a:extLst>
          </p:cNvPr>
          <p:cNvSpPr>
            <a:spLocks noGrp="1"/>
          </p:cNvSpPr>
          <p:nvPr>
            <p:ph idx="1"/>
          </p:nvPr>
        </p:nvSpPr>
        <p:spPr>
          <a:xfrm>
            <a:off x="457200" y="548680"/>
            <a:ext cx="8229600" cy="6192688"/>
          </a:xfrm>
        </p:spPr>
        <p:txBody>
          <a:bodyPr>
            <a:normAutofit fontScale="25000" lnSpcReduction="20000"/>
          </a:bodyPr>
          <a:lstStyle/>
          <a:p>
            <a:pPr marL="0" lvl="0" indent="0" algn="just">
              <a:lnSpc>
                <a:spcPts val="1420"/>
              </a:lnSpc>
              <a:spcBef>
                <a:spcPts val="400"/>
              </a:spcBef>
              <a:spcAft>
                <a:spcPts val="400"/>
              </a:spcAft>
              <a:buNone/>
            </a:pP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400"/>
              </a:spcBef>
              <a:spcAft>
                <a:spcPts val="400"/>
              </a:spcAft>
            </a:pPr>
            <a:r>
              <a:rPr lang="en-US" sz="4800" dirty="0">
                <a:effectLst/>
                <a:latin typeface="Verdana" panose="020B0604030504040204" pitchFamily="34" charset="0"/>
                <a:ea typeface="Times New Roman" panose="02020603050405020304" pitchFamily="18" charset="0"/>
                <a:cs typeface="Times New Roman" panose="02020603050405020304" pitchFamily="18" charset="0"/>
              </a:rPr>
              <a:t>Example 2: A farmer decides to plant saplings in rows such that each row has the same number of saplings. If he plants 5 more saplings per row, the number of rows required will reduce by 5. If the number of rows initially required is 1 more than twice the number of saplings planted per row, find the total number of saplings?</a:t>
            </a:r>
            <a:endParaRPr lang="en-IN"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ts val="1420"/>
              </a:lnSpc>
              <a:spcBef>
                <a:spcPts val="400"/>
              </a:spcBef>
              <a:spcAft>
                <a:spcPts val="400"/>
              </a:spcAft>
              <a:buNone/>
            </a:pPr>
            <a:r>
              <a:rPr lang="en-US" sz="4800" dirty="0">
                <a:effectLst/>
                <a:latin typeface="Verdana" panose="020B0604030504040204" pitchFamily="34" charset="0"/>
                <a:ea typeface="Calibri" panose="020F0502020204030204" pitchFamily="34" charset="0"/>
                <a:cs typeface="Times New Roman" panose="02020603050405020304" pitchFamily="18" charset="0"/>
              </a:rPr>
              <a:t>     a. 9	        b.40	</a:t>
            </a:r>
            <a:r>
              <a:rPr lang="en-US" sz="4800" dirty="0">
                <a:latin typeface="Verdana" panose="020B0604030504040204" pitchFamily="34" charset="0"/>
                <a:ea typeface="Calibri" panose="020F0502020204030204" pitchFamily="34" charset="0"/>
                <a:cs typeface="Times New Roman" panose="02020603050405020304" pitchFamily="18" charset="0"/>
              </a:rPr>
              <a:t>           </a:t>
            </a:r>
            <a:r>
              <a:rPr lang="en-US" sz="4800" dirty="0">
                <a:effectLst/>
                <a:latin typeface="Verdana" panose="020B0604030504040204" pitchFamily="34" charset="0"/>
                <a:ea typeface="Calibri" panose="020F0502020204030204" pitchFamily="34" charset="0"/>
                <a:cs typeface="Times New Roman" panose="02020603050405020304" pitchFamily="18" charset="0"/>
              </a:rPr>
              <a:t>c. 36	d. </a:t>
            </a:r>
            <a:r>
              <a:rPr lang="en-US" sz="4800">
                <a:effectLst/>
                <a:latin typeface="Verdana" panose="020B0604030504040204" pitchFamily="34" charset="0"/>
                <a:ea typeface="Calibri" panose="020F0502020204030204" pitchFamily="34" charset="0"/>
                <a:cs typeface="Times New Roman" panose="02020603050405020304" pitchFamily="18" charset="0"/>
              </a:rPr>
              <a:t>24</a:t>
            </a:r>
          </a:p>
          <a:p>
            <a:pPr marL="0" lvl="0" indent="0" algn="just">
              <a:lnSpc>
                <a:spcPts val="1420"/>
              </a:lnSpc>
              <a:spcBef>
                <a:spcPts val="400"/>
              </a:spcBef>
              <a:spcAft>
                <a:spcPts val="400"/>
              </a:spcAft>
              <a:buNone/>
            </a:pPr>
            <a:endParaRPr lang="en-IN" sz="4800" dirty="0">
              <a:latin typeface="Verdana" panose="020B0604030504040204" pitchFamily="34" charset="0"/>
              <a:ea typeface="Verdana" panose="020B0604030504040204" pitchFamily="34" charset="0"/>
              <a:cs typeface="Times New Roman" panose="02020603050405020304" pitchFamily="18" charset="0"/>
            </a:endParaRP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IN" sz="4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Solution 2- </a:t>
            </a: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Let x = number of rows</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y = number of saplings per row</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 total number of saplings = </a:t>
            </a:r>
            <a:r>
              <a:rPr kumimoji="0" lang="en-IN"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……………………………………(1)</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 If he plants 5 more saplings per row, the number of rows required will reduce by 5. </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Hence, y’ = y+5 </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x’ = x-5</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Now, number of saplings = </a:t>
            </a:r>
            <a:r>
              <a:rPr kumimoji="0" lang="en-US"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’………………………………………..(2)</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 Number of saplings = </a:t>
            </a:r>
            <a:r>
              <a:rPr kumimoji="0" lang="en-US"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 </a:t>
            </a:r>
            <a:r>
              <a:rPr kumimoji="0" lang="en-US"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 (x-5)(y+5)</a:t>
            </a: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 </a:t>
            </a:r>
            <a:r>
              <a:rPr kumimoji="0" lang="en-IN"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 (x-5)(y+5)</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IN"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Solving it we get, x-y = 5…………………………………………………(3)</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the number of rows initially required is 1 more than twice the number of saplings planted per row</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 x = 2y + 1</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Hence, 2y+1-y = 5</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So, y = 4 and x=9</a:t>
            </a:r>
          </a:p>
          <a:p>
            <a:pPr marL="0" marR="0" lvl="0" indent="0" algn="just" defTabSz="914400" rtl="0" eaLnBrk="1" fontAlgn="auto" latinLnBrk="0" hangingPunct="1">
              <a:lnSpc>
                <a:spcPts val="1420"/>
              </a:lnSpc>
              <a:spcBef>
                <a:spcPts val="400"/>
              </a:spcBef>
              <a:spcAft>
                <a:spcPts val="400"/>
              </a:spcAft>
              <a:buClrTx/>
              <a:buSzTx/>
              <a:buFont typeface="Arial" pitchFamily="34" charset="0"/>
              <a:buNone/>
              <a:tabLst/>
              <a:defRPr/>
            </a:pP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Total number of saplings = </a:t>
            </a:r>
            <a:r>
              <a:rPr kumimoji="0" lang="en-US" sz="48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xy</a:t>
            </a:r>
            <a:r>
              <a:rPr kumimoji="0" lang="en-US" sz="4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imes New Roman" panose="02020603050405020304" pitchFamily="18" charset="0"/>
              </a:rPr>
              <a:t> = 9 × 4 = 36</a:t>
            </a:r>
          </a:p>
          <a:p>
            <a:pPr marL="0" lvl="0" indent="0" algn="just">
              <a:lnSpc>
                <a:spcPts val="1420"/>
              </a:lnSpc>
              <a:spcBef>
                <a:spcPts val="400"/>
              </a:spcBef>
              <a:spcAft>
                <a:spcPts val="400"/>
              </a:spcAft>
              <a:buNone/>
            </a:pPr>
            <a:endParaRPr lang="en-IN" sz="4400" dirty="0">
              <a:effectLst/>
              <a:latin typeface="Verdana" panose="020B0604030504040204" pitchFamily="34" charset="0"/>
              <a:ea typeface="Verdana" panose="020B060403050404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11244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Factors &amp; Multiples of 2 numbers</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548681"/>
            <a:ext cx="8229600" cy="5976663"/>
          </a:xfrm>
        </p:spPr>
        <p:txBody>
          <a:bodyPr>
            <a:normAutofit/>
          </a:bodyPr>
          <a:lstStyle/>
          <a:p>
            <a:pPr marL="0" indent="0">
              <a:buNone/>
            </a:pPr>
            <a:endParaRPr lang="en-US"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9FEF419-10A1-4D33-B265-A0B3592A06A5}"/>
                  </a:ext>
                </a:extLst>
              </p14:cNvPr>
              <p14:cNvContentPartPr/>
              <p14:nvPr/>
            </p14:nvContentPartPr>
            <p14:xfrm>
              <a:off x="462960" y="980729"/>
              <a:ext cx="7793280" cy="5040559"/>
            </p14:xfrm>
          </p:contentPart>
        </mc:Choice>
        <mc:Fallback xmlns="">
          <p:pic>
            <p:nvPicPr>
              <p:cNvPr id="4" name="Ink 3">
                <a:extLst>
                  <a:ext uri="{FF2B5EF4-FFF2-40B4-BE49-F238E27FC236}">
                    <a16:creationId xmlns:a16="http://schemas.microsoft.com/office/drawing/2014/main" id="{C9FEF419-10A1-4D33-B265-A0B3592A06A5}"/>
                  </a:ext>
                </a:extLst>
              </p:cNvPr>
              <p:cNvPicPr/>
              <p:nvPr/>
            </p:nvPicPr>
            <p:blipFill>
              <a:blip r:embed="rId3"/>
              <a:stretch>
                <a:fillRect/>
              </a:stretch>
            </p:blipFill>
            <p:spPr>
              <a:xfrm>
                <a:off x="453600" y="971369"/>
                <a:ext cx="7812000" cy="505891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3FB67BF-154C-461E-AD30-B4C2ABDCEB0B}"/>
                  </a:ext>
                </a:extLst>
              </p14:cNvPr>
              <p14:cNvContentPartPr/>
              <p14:nvPr/>
            </p14:nvContentPartPr>
            <p14:xfrm>
              <a:off x="100080" y="2077560"/>
              <a:ext cx="7480800" cy="2102760"/>
            </p14:xfrm>
          </p:contentPart>
        </mc:Choice>
        <mc:Fallback xmlns="">
          <p:pic>
            <p:nvPicPr>
              <p:cNvPr id="5" name="Ink 4">
                <a:extLst>
                  <a:ext uri="{FF2B5EF4-FFF2-40B4-BE49-F238E27FC236}">
                    <a16:creationId xmlns:a16="http://schemas.microsoft.com/office/drawing/2014/main" id="{E3FB67BF-154C-461E-AD30-B4C2ABDCEB0B}"/>
                  </a:ext>
                </a:extLst>
              </p:cNvPr>
              <p:cNvPicPr/>
              <p:nvPr/>
            </p:nvPicPr>
            <p:blipFill>
              <a:blip r:embed="rId5"/>
              <a:stretch>
                <a:fillRect/>
              </a:stretch>
            </p:blipFill>
            <p:spPr>
              <a:xfrm>
                <a:off x="90720" y="2068200"/>
                <a:ext cx="7499520" cy="2121480"/>
              </a:xfrm>
              <a:prstGeom prst="rect">
                <a:avLst/>
              </a:prstGeom>
            </p:spPr>
          </p:pic>
        </mc:Fallback>
      </mc:AlternateContent>
    </p:spTree>
    <p:extLst>
      <p:ext uri="{BB962C8B-B14F-4D97-AF65-F5344CB8AC3E}">
        <p14:creationId xmlns:p14="http://schemas.microsoft.com/office/powerpoint/2010/main" val="279004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Factors &amp; Multiples</a:t>
            </a:r>
          </a:p>
        </p:txBody>
      </p:sp>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980728"/>
            <a:ext cx="8229600" cy="4392488"/>
          </a:xfrm>
        </p:spPr>
        <p:txBody>
          <a:bodyPr>
            <a:normAutofit fontScale="92500" lnSpcReduction="10000"/>
          </a:bodyPr>
          <a:lstStyle/>
          <a:p>
            <a:r>
              <a:rPr lang="en-US" sz="3000" dirty="0">
                <a:effectLst/>
                <a:latin typeface="Verdana" panose="020B0604030504040204" pitchFamily="34" charset="0"/>
                <a:ea typeface="Times New Roman" panose="02020603050405020304" pitchFamily="18" charset="0"/>
                <a:cs typeface="Times New Roman" panose="02020603050405020304" pitchFamily="18" charset="0"/>
              </a:rPr>
              <a:t>So, it is clear we can find multiples of any number k,  easily as k, 2k, 3k, 4k… and so on</a:t>
            </a:r>
          </a:p>
          <a:p>
            <a:endParaRPr lang="en-US" sz="4300" dirty="0">
              <a:latin typeface="Verdana" panose="020B0604030504040204" pitchFamily="34" charset="0"/>
              <a:ea typeface="Times New Roman" panose="02020603050405020304" pitchFamily="18" charset="0"/>
              <a:cs typeface="Times New Roman" panose="02020603050405020304" pitchFamily="18" charset="0"/>
            </a:endParaRPr>
          </a:p>
          <a:p>
            <a:r>
              <a:rPr lang="en-US" sz="2800" dirty="0">
                <a:effectLst/>
                <a:latin typeface="Verdana" panose="020B0604030504040204" pitchFamily="34" charset="0"/>
                <a:ea typeface="Times New Roman" panose="02020603050405020304" pitchFamily="18" charset="0"/>
                <a:cs typeface="Times New Roman" panose="02020603050405020304" pitchFamily="18" charset="0"/>
              </a:rPr>
              <a:t>But, we cannot find factors so easily and so we need to use properties of factors</a:t>
            </a:r>
          </a:p>
          <a:p>
            <a:endParaRPr lang="en-US" sz="2800" dirty="0">
              <a:latin typeface="Verdana" panose="020B0604030504040204" pitchFamily="34" charset="0"/>
              <a:ea typeface="Times New Roman" panose="02020603050405020304" pitchFamily="18" charset="0"/>
              <a:cs typeface="Times New Roman" panose="02020603050405020304" pitchFamily="18" charset="0"/>
            </a:endParaRPr>
          </a:p>
          <a:p>
            <a:r>
              <a:rPr lang="en-US" sz="2800" dirty="0">
                <a:effectLst/>
                <a:latin typeface="Verdana" panose="020B0604030504040204" pitchFamily="34" charset="0"/>
                <a:ea typeface="Times New Roman" panose="02020603050405020304" pitchFamily="18" charset="0"/>
                <a:cs typeface="Times New Roman" panose="02020603050405020304" pitchFamily="18" charset="0"/>
              </a:rPr>
              <a:t>We need to express a number in its prime factorization form to find the factors ( and to discuss properties of factors)</a:t>
            </a:r>
          </a:p>
          <a:p>
            <a:endParaRPr lang="en-US" sz="3400" dirty="0"/>
          </a:p>
          <a:p>
            <a:endParaRPr lang="en-US" dirty="0"/>
          </a:p>
          <a:p>
            <a:endParaRPr lang="en-IN" dirty="0"/>
          </a:p>
        </p:txBody>
      </p:sp>
    </p:spTree>
    <p:extLst>
      <p:ext uri="{BB962C8B-B14F-4D97-AF65-F5344CB8AC3E}">
        <p14:creationId xmlns:p14="http://schemas.microsoft.com/office/powerpoint/2010/main" val="19285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260648"/>
            <a:ext cx="8229600" cy="504056"/>
          </a:xfrm>
        </p:spPr>
        <p:txBody>
          <a:bodyPr>
            <a:normAutofit fontScale="90000"/>
          </a:bodyPr>
          <a:lstStyle/>
          <a:p>
            <a:r>
              <a:rPr lang="en-IN" dirty="0"/>
              <a:t>Prime Factorization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611560" y="1124745"/>
                <a:ext cx="7920880" cy="5328592"/>
              </a:xfrm>
            </p:spPr>
            <p:txBody>
              <a:bodyPr>
                <a:noAutofit/>
              </a:bodyPr>
              <a:lstStyle/>
              <a:p>
                <a:r>
                  <a:rPr lang="en-IN" sz="1800" dirty="0"/>
                  <a:t>The method of prime factorization is used to express a given number (normally a composite number) as a product of prime numbers (arranged in ascending order). If a prime number occurs more than once in the factorization, it is usually expressed in exponential (power) form</a:t>
                </a:r>
              </a:p>
              <a:p>
                <a:r>
                  <a:rPr lang="en-IN" sz="1800" dirty="0"/>
                  <a:t>So, in simple words we can say that, a number can be expressed as product of integral powers of prime numbers preferable in ascending order</a:t>
                </a:r>
              </a:p>
              <a:p>
                <a:r>
                  <a:rPr lang="en-IN" sz="1800" b="1" dirty="0"/>
                  <a:t>Example</a:t>
                </a:r>
                <a:r>
                  <a:rPr lang="en-IN" sz="1800" dirty="0"/>
                  <a:t>- 100 = 2 × 2 × 5 × 5 =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2</m:t>
                        </m:r>
                      </m:e>
                      <m:sup>
                        <m:r>
                          <a:rPr lang="en-IN" sz="1800" b="0" i="1" smtClean="0">
                            <a:latin typeface="Cambria Math" panose="02040503050406030204" pitchFamily="18" charset="0"/>
                          </a:rPr>
                          <m:t>2</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5</m:t>
                        </m:r>
                      </m:e>
                      <m:sup>
                        <m:r>
                          <a:rPr lang="en-IN" sz="1800" i="1">
                            <a:latin typeface="Cambria Math" panose="02040503050406030204" pitchFamily="18" charset="0"/>
                          </a:rPr>
                          <m:t>2</m:t>
                        </m:r>
                      </m:sup>
                    </m:sSup>
                  </m:oMath>
                </a14:m>
                <a:r>
                  <a:rPr lang="en-IN" sz="1800" dirty="0"/>
                  <a:t> </a:t>
                </a:r>
              </a:p>
              <a:p>
                <a:r>
                  <a:rPr lang="en-IN" sz="1800" dirty="0"/>
                  <a:t>                   80 = 2 × 2 × 2 × 2 × 5 =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2</m:t>
                        </m:r>
                      </m:e>
                      <m:sup>
                        <m:r>
                          <a:rPr lang="en-IN" sz="1800" b="0" i="1" smtClean="0">
                            <a:latin typeface="Cambria Math" panose="02040503050406030204" pitchFamily="18" charset="0"/>
                          </a:rPr>
                          <m:t>4</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5</m:t>
                        </m:r>
                      </m:e>
                      <m:sup>
                        <m:r>
                          <a:rPr lang="en-IN" sz="1800" b="0" i="1" smtClean="0">
                            <a:latin typeface="Cambria Math" panose="02040503050406030204" pitchFamily="18" charset="0"/>
                          </a:rPr>
                          <m:t>1</m:t>
                        </m:r>
                      </m:sup>
                    </m:sSup>
                  </m:oMath>
                </a14:m>
                <a:r>
                  <a:rPr lang="en-IN" sz="1800" dirty="0"/>
                  <a:t> </a:t>
                </a:r>
              </a:p>
              <a:p>
                <a:r>
                  <a:rPr lang="en-IN" sz="1800" dirty="0"/>
                  <a:t>                  180 = 2 × 2 × 3 × 3 × 5 =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2</m:t>
                        </m:r>
                      </m:e>
                      <m:sup>
                        <m:r>
                          <a:rPr lang="en-US" sz="1800" b="0" i="1" smtClean="0">
                            <a:latin typeface="Cambria Math" panose="02040503050406030204" pitchFamily="18" charset="0"/>
                          </a:rPr>
                          <m:t>2</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US" sz="1800" b="0" i="1" smtClean="0">
                            <a:latin typeface="Cambria Math" panose="02040503050406030204" pitchFamily="18" charset="0"/>
                          </a:rPr>
                          <m:t>3</m:t>
                        </m:r>
                      </m:e>
                      <m:sup>
                        <m:r>
                          <a:rPr lang="en-US" sz="1800" i="1">
                            <a:latin typeface="Cambria Math" panose="02040503050406030204" pitchFamily="18" charset="0"/>
                          </a:rPr>
                          <m:t>2</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5</m:t>
                        </m:r>
                      </m:e>
                      <m:sup>
                        <m:r>
                          <a:rPr lang="en-IN" sz="1800" b="0" i="1" smtClean="0">
                            <a:latin typeface="Cambria Math" panose="02040503050406030204" pitchFamily="18" charset="0"/>
                          </a:rPr>
                          <m:t>1</m:t>
                        </m:r>
                      </m:sup>
                    </m:sSup>
                  </m:oMath>
                </a14:m>
                <a:r>
                  <a:rPr lang="en-IN" sz="1800" dirty="0"/>
                  <a:t> </a:t>
                </a:r>
              </a:p>
              <a:p>
                <a:r>
                  <a:rPr lang="en-IN" sz="1800" dirty="0"/>
                  <a:t>So, a number N is expressed as </a:t>
                </a:r>
              </a:p>
              <a:p>
                <a:r>
                  <a:rPr lang="en-IN" sz="1800" dirty="0"/>
                  <a:t>                          N =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𝑝</m:t>
                        </m:r>
                      </m:e>
                      <m:sup>
                        <m:r>
                          <a:rPr lang="en-IN" sz="1800" b="0" i="1" smtClean="0">
                            <a:latin typeface="Cambria Math" panose="02040503050406030204" pitchFamily="18" charset="0"/>
                          </a:rPr>
                          <m:t>𝑥</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𝑞</m:t>
                        </m:r>
                      </m:e>
                      <m:sup>
                        <m:r>
                          <a:rPr lang="en-IN" sz="1800" b="0" i="1" smtClean="0">
                            <a:latin typeface="Cambria Math" panose="02040503050406030204" pitchFamily="18" charset="0"/>
                          </a:rPr>
                          <m:t>𝑦</m:t>
                        </m:r>
                      </m:sup>
                    </m:sSup>
                  </m:oMath>
                </a14:m>
                <a:r>
                  <a:rPr lang="en-IN" sz="1800" dirty="0"/>
                  <a:t> × </a:t>
                </a:r>
                <a14:m>
                  <m:oMath xmlns:m="http://schemas.openxmlformats.org/officeDocument/2006/math">
                    <m:sSup>
                      <m:sSupPr>
                        <m:ctrlPr>
                          <a:rPr lang="en-IN" sz="1800" i="1">
                            <a:latin typeface="Cambria Math" panose="02040503050406030204" pitchFamily="18" charset="0"/>
                          </a:rPr>
                        </m:ctrlPr>
                      </m:sSupPr>
                      <m:e>
                        <m:r>
                          <a:rPr lang="en-IN" sz="1800" b="0" i="1" smtClean="0">
                            <a:latin typeface="Cambria Math" panose="02040503050406030204" pitchFamily="18" charset="0"/>
                          </a:rPr>
                          <m:t>𝑟</m:t>
                        </m:r>
                      </m:e>
                      <m:sup>
                        <m:r>
                          <a:rPr lang="en-IN" sz="1800" b="0" i="1" smtClean="0">
                            <a:latin typeface="Cambria Math" panose="02040503050406030204" pitchFamily="18" charset="0"/>
                          </a:rPr>
                          <m:t>𝑧</m:t>
                        </m:r>
                      </m:sup>
                    </m:sSup>
                  </m:oMath>
                </a14:m>
                <a:r>
                  <a:rPr lang="en-IN" sz="1800" dirty="0"/>
                  <a:t> ….(and so on)</a:t>
                </a:r>
              </a:p>
              <a:p>
                <a:r>
                  <a:rPr lang="en-IN" sz="1800" dirty="0"/>
                  <a:t>Where p, q, r etc. are prime numbers in ascending order and x, y, z etc. are their respective powers</a:t>
                </a:r>
              </a:p>
              <a:p>
                <a:endParaRPr lang="en-IN" sz="1400" dirty="0"/>
              </a:p>
              <a:p>
                <a:endParaRPr lang="en-IN" sz="1400" dirty="0"/>
              </a:p>
              <a:p>
                <a:pPr marL="0" indent="0">
                  <a:buNone/>
                </a:pPr>
                <a:endParaRPr lang="en-US" sz="1400" dirty="0"/>
              </a:p>
              <a:p>
                <a:endParaRPr lang="en-US" sz="1400" dirty="0"/>
              </a:p>
              <a:p>
                <a:endParaRPr lang="en-IN" sz="1400"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611560" y="1124745"/>
                <a:ext cx="7920880" cy="5328592"/>
              </a:xfrm>
              <a:blipFill>
                <a:blip r:embed="rId2"/>
                <a:stretch>
                  <a:fillRect l="-462" t="-686" r="-385"/>
                </a:stretch>
              </a:blipFill>
            </p:spPr>
            <p:txBody>
              <a:bodyPr/>
              <a:lstStyle/>
              <a:p>
                <a:r>
                  <a:rPr lang="en-IN">
                    <a:noFill/>
                  </a:rPr>
                  <a:t> </a:t>
                </a:r>
              </a:p>
            </p:txBody>
          </p:sp>
        </mc:Fallback>
      </mc:AlternateContent>
    </p:spTree>
    <p:extLst>
      <p:ext uri="{BB962C8B-B14F-4D97-AF65-F5344CB8AC3E}">
        <p14:creationId xmlns:p14="http://schemas.microsoft.com/office/powerpoint/2010/main" val="122690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Properties of Factors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764703"/>
                <a:ext cx="8435280" cy="5832649"/>
              </a:xfrm>
            </p:spPr>
            <p:txBody>
              <a:bodyPr>
                <a:normAutofit fontScale="62500" lnSpcReduction="20000"/>
              </a:bodyPr>
              <a:lstStyle/>
              <a:p>
                <a:r>
                  <a:rPr lang="en-IN" sz="2800" dirty="0"/>
                  <a:t>So, a number N is expressed as </a:t>
                </a:r>
              </a:p>
              <a:p>
                <a:r>
                  <a:rPr lang="en-IN" sz="2800" dirty="0"/>
                  <a:t>                          N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𝑥</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𝑞</m:t>
                        </m:r>
                      </m:e>
                      <m:sup>
                        <m:r>
                          <a:rPr lang="en-IN" sz="2800" b="0" i="1" smtClean="0">
                            <a:latin typeface="Cambria Math" panose="02040503050406030204" pitchFamily="18" charset="0"/>
                          </a:rPr>
                          <m:t>𝑦</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𝑟</m:t>
                        </m:r>
                      </m:e>
                      <m:sup>
                        <m:r>
                          <a:rPr lang="en-IN" sz="2800" b="0" i="1" smtClean="0">
                            <a:latin typeface="Cambria Math" panose="02040503050406030204" pitchFamily="18" charset="0"/>
                          </a:rPr>
                          <m:t>𝑧</m:t>
                        </m:r>
                      </m:sup>
                    </m:sSup>
                  </m:oMath>
                </a14:m>
                <a:r>
                  <a:rPr lang="en-IN" sz="2800" dirty="0"/>
                  <a:t> ….(and so on)</a:t>
                </a:r>
              </a:p>
              <a:p>
                <a:r>
                  <a:rPr lang="en-IN" sz="2800" dirty="0"/>
                  <a:t>Where p, q, r etc. are prime numbers in ascending order and x, y, z etc. are their respective powers</a:t>
                </a:r>
              </a:p>
              <a:p>
                <a:endParaRPr lang="en-IN" sz="2800" dirty="0"/>
              </a:p>
              <a:p>
                <a:r>
                  <a:rPr lang="en-IN" sz="2800" b="1" dirty="0"/>
                  <a:t>Property 1. </a:t>
                </a:r>
                <a:r>
                  <a:rPr lang="en-IN" sz="2800" dirty="0"/>
                  <a:t>Total no. of factors = (x+1) (y+1) (z+1)</a:t>
                </a:r>
              </a:p>
              <a:p>
                <a:r>
                  <a:rPr lang="en-IN" sz="2800" b="1" dirty="0"/>
                  <a:t>Property 2. </a:t>
                </a:r>
                <a:r>
                  <a:rPr lang="en-IN" sz="2800" dirty="0"/>
                  <a:t>No. of prime factors = No. of prime numbers in prime factorization </a:t>
                </a:r>
              </a:p>
              <a:p>
                <a:r>
                  <a:rPr lang="en-IN" sz="2800" b="1" dirty="0"/>
                  <a:t>Property 3. </a:t>
                </a:r>
                <a:r>
                  <a:rPr lang="en-IN" sz="2800" dirty="0"/>
                  <a:t>No. of composite factors = Total no. of factors – No. of prime factors – 1</a:t>
                </a:r>
              </a:p>
              <a:p>
                <a:r>
                  <a:rPr lang="en-IN" sz="2800" dirty="0"/>
                  <a:t>(1 is factor of all numbers and it is neither prime nor composite)</a:t>
                </a:r>
              </a:p>
              <a:p>
                <a:endParaRPr lang="en-IN" sz="2800" dirty="0"/>
              </a:p>
              <a:p>
                <a:r>
                  <a:rPr lang="en-IN" sz="2800" b="1" dirty="0"/>
                  <a:t>Example 1: </a:t>
                </a:r>
                <a:r>
                  <a:rPr lang="en-US" sz="2600" dirty="0">
                    <a:effectLst/>
                    <a:ea typeface="Times New Roman" panose="02020603050405020304" pitchFamily="18" charset="0"/>
                    <a:cs typeface="Times New Roman" panose="02020603050405020304" pitchFamily="18" charset="0"/>
                  </a:rPr>
                  <a:t>What is the total number of factors of 180?</a:t>
                </a:r>
              </a:p>
              <a:p>
                <a:r>
                  <a:rPr lang="en-US" sz="2600" b="1" dirty="0">
                    <a:ea typeface="Times New Roman" panose="02020603050405020304" pitchFamily="18" charset="0"/>
                    <a:cs typeface="Times New Roman" panose="02020603050405020304" pitchFamily="18" charset="0"/>
                  </a:rPr>
                  <a:t>Solution 1: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r>
                  <a:rPr lang="en-IN" sz="2800" dirty="0"/>
                  <a:t> </a:t>
                </a:r>
              </a:p>
              <a:p>
                <a:r>
                  <a:rPr lang="en-US" sz="2600" dirty="0">
                    <a:effectLst/>
                    <a:ea typeface="Times New Roman" panose="02020603050405020304" pitchFamily="18" charset="0"/>
                    <a:cs typeface="Times New Roman" panose="02020603050405020304" pitchFamily="18" charset="0"/>
                  </a:rPr>
                  <a:t>Total no. of factors of 180 = </a:t>
                </a:r>
                <a:endParaRPr lang="en-US" sz="2600" dirty="0">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r>
                  <a:rPr lang="en-IN" sz="2800" b="1" dirty="0"/>
                  <a:t>Example 2:</a:t>
                </a:r>
                <a:r>
                  <a:rPr lang="en-IN" sz="2800" dirty="0"/>
                  <a:t> </a:t>
                </a:r>
                <a:r>
                  <a:rPr lang="en-US" sz="2600" dirty="0">
                    <a:effectLst/>
                    <a:ea typeface="Times New Roman" panose="02020603050405020304" pitchFamily="18" charset="0"/>
                    <a:cs typeface="Times New Roman" panose="02020603050405020304" pitchFamily="18" charset="0"/>
                  </a:rPr>
                  <a:t>What is the total number of prime factors of 180?</a:t>
                </a:r>
              </a:p>
              <a:p>
                <a:r>
                  <a:rPr lang="en-US" sz="2400" b="1" dirty="0">
                    <a:ea typeface="Times New Roman" panose="02020603050405020304" pitchFamily="18" charset="0"/>
                    <a:cs typeface="Times New Roman" panose="02020603050405020304" pitchFamily="18" charset="0"/>
                  </a:rPr>
                  <a:t>Solution 2: </a:t>
                </a:r>
                <a:r>
                  <a:rPr lang="en-IN" sz="2400" dirty="0"/>
                  <a:t>180 = 2 × 2 × 3 × 3 × 5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5</m:t>
                        </m:r>
                      </m:e>
                      <m:sup>
                        <m:r>
                          <a:rPr lang="en-IN" sz="2400" b="0" i="1" smtClean="0">
                            <a:latin typeface="Cambria Math" panose="02040503050406030204" pitchFamily="18" charset="0"/>
                          </a:rPr>
                          <m:t>1</m:t>
                        </m:r>
                      </m:sup>
                    </m:sSup>
                  </m:oMath>
                </a14:m>
                <a:r>
                  <a:rPr lang="en-IN" sz="2400" dirty="0"/>
                  <a:t> </a:t>
                </a:r>
              </a:p>
              <a:p>
                <a:r>
                  <a:rPr lang="en-US" sz="2600" dirty="0">
                    <a:effectLst/>
                    <a:ea typeface="Times New Roman" panose="02020603050405020304" pitchFamily="18" charset="0"/>
                    <a:cs typeface="Times New Roman" panose="02020603050405020304" pitchFamily="18" charset="0"/>
                  </a:rPr>
                  <a:t>Total no. of prime factors of 180 = </a:t>
                </a:r>
              </a:p>
              <a:p>
                <a:pPr marL="0" indent="0">
                  <a:buNone/>
                </a:pPr>
                <a:endParaRPr lang="en-US" sz="2600" dirty="0">
                  <a:effectLst/>
                  <a:ea typeface="Times New Roman" panose="02020603050405020304" pitchFamily="18" charset="0"/>
                  <a:cs typeface="Times New Roman" panose="02020603050405020304" pitchFamily="18" charset="0"/>
                </a:endParaRPr>
              </a:p>
              <a:p>
                <a:r>
                  <a:rPr lang="en-IN" sz="2800" b="1" dirty="0"/>
                  <a:t>Example 3:</a:t>
                </a:r>
                <a:r>
                  <a:rPr lang="en-IN" sz="2800" dirty="0"/>
                  <a:t> </a:t>
                </a:r>
                <a:r>
                  <a:rPr lang="en-US" sz="2600" dirty="0">
                    <a:effectLst/>
                    <a:ea typeface="Times New Roman" panose="02020603050405020304" pitchFamily="18" charset="0"/>
                    <a:cs typeface="Times New Roman" panose="02020603050405020304" pitchFamily="18" charset="0"/>
                  </a:rPr>
                  <a:t>What is the total number of composite factors of 180?</a:t>
                </a:r>
              </a:p>
              <a:p>
                <a:r>
                  <a:rPr lang="en-US" sz="2800" b="1" dirty="0">
                    <a:ea typeface="Times New Roman" panose="02020603050405020304" pitchFamily="18" charset="0"/>
                    <a:cs typeface="Times New Roman" panose="02020603050405020304" pitchFamily="18" charset="0"/>
                  </a:rPr>
                  <a:t>Solution 3: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endParaRPr lang="en-IN" sz="2800" dirty="0"/>
              </a:p>
              <a:p>
                <a:r>
                  <a:rPr lang="en-US" sz="2800" dirty="0">
                    <a:effectLst/>
                    <a:ea typeface="Times New Roman" panose="02020603050405020304" pitchFamily="18" charset="0"/>
                    <a:cs typeface="Times New Roman" panose="02020603050405020304" pitchFamily="18" charset="0"/>
                  </a:rPr>
                  <a:t>Total no. of composite factors of 180 = </a:t>
                </a:r>
              </a:p>
              <a:p>
                <a:endParaRPr lang="en-IN" sz="2800" dirty="0"/>
              </a:p>
              <a:p>
                <a:endParaRPr lang="en-US" sz="2600" dirty="0">
                  <a:effectLst/>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endParaRPr lang="en-IN" sz="26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764703"/>
                <a:ext cx="8435280" cy="5832649"/>
              </a:xfrm>
              <a:blipFill>
                <a:blip r:embed="rId2"/>
                <a:stretch>
                  <a:fillRect l="-434" t="-1358"/>
                </a:stretch>
              </a:blipFill>
            </p:spPr>
            <p:txBody>
              <a:bodyPr/>
              <a:lstStyle/>
              <a:p>
                <a:r>
                  <a:rPr lang="en-IN">
                    <a:noFill/>
                  </a:rPr>
                  <a:t> </a:t>
                </a:r>
              </a:p>
            </p:txBody>
          </p:sp>
        </mc:Fallback>
      </mc:AlternateContent>
    </p:spTree>
    <p:extLst>
      <p:ext uri="{BB962C8B-B14F-4D97-AF65-F5344CB8AC3E}">
        <p14:creationId xmlns:p14="http://schemas.microsoft.com/office/powerpoint/2010/main" val="13775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288031"/>
          </a:xfrm>
        </p:spPr>
        <p:txBody>
          <a:bodyPr>
            <a:normAutofit fontScale="90000"/>
          </a:bodyPr>
          <a:lstStyle/>
          <a:p>
            <a:r>
              <a:rPr lang="en-US" dirty="0"/>
              <a:t>Properties of Factors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476673"/>
                <a:ext cx="8229600" cy="5400600"/>
              </a:xfrm>
            </p:spPr>
            <p:txBody>
              <a:bodyPr>
                <a:normAutofit fontScale="55000" lnSpcReduction="20000"/>
              </a:bodyPr>
              <a:lstStyle/>
              <a:p>
                <a:r>
                  <a:rPr lang="en-IN" sz="2800" dirty="0"/>
                  <a:t>So, a number N is expressed as </a:t>
                </a:r>
              </a:p>
              <a:p>
                <a:r>
                  <a:rPr lang="en-IN" sz="2800" dirty="0"/>
                  <a:t>                          N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𝑥</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𝑞</m:t>
                        </m:r>
                      </m:e>
                      <m:sup>
                        <m:r>
                          <a:rPr lang="en-IN" sz="2800" b="0" i="1" smtClean="0">
                            <a:latin typeface="Cambria Math" panose="02040503050406030204" pitchFamily="18" charset="0"/>
                          </a:rPr>
                          <m:t>𝑦</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𝑟</m:t>
                        </m:r>
                      </m:e>
                      <m:sup>
                        <m:r>
                          <a:rPr lang="en-IN" sz="2800" b="0" i="1" smtClean="0">
                            <a:latin typeface="Cambria Math" panose="02040503050406030204" pitchFamily="18" charset="0"/>
                          </a:rPr>
                          <m:t>𝑧</m:t>
                        </m:r>
                      </m:sup>
                    </m:sSup>
                  </m:oMath>
                </a14:m>
                <a:r>
                  <a:rPr lang="en-IN" sz="2800" dirty="0"/>
                  <a:t> ….(and so on)</a:t>
                </a:r>
              </a:p>
              <a:p>
                <a:r>
                  <a:rPr lang="en-IN" sz="2800" dirty="0"/>
                  <a:t>Where p, q, r etc. are prime numbers in ascending order and x, y, z etc. are their respective powers</a:t>
                </a:r>
              </a:p>
              <a:p>
                <a:endParaRPr lang="en-IN" sz="2800" dirty="0"/>
              </a:p>
              <a:p>
                <a:r>
                  <a:rPr lang="en-IN" sz="2800" b="1" dirty="0"/>
                  <a:t>Property 1. </a:t>
                </a:r>
                <a:r>
                  <a:rPr lang="en-IN" sz="2800" dirty="0"/>
                  <a:t>Total no. of factors = (x+1) (y+1) (z+1)</a:t>
                </a:r>
              </a:p>
              <a:p>
                <a:r>
                  <a:rPr lang="en-IN" sz="2800" b="1" dirty="0"/>
                  <a:t>Property 2. </a:t>
                </a:r>
                <a:r>
                  <a:rPr lang="en-IN" sz="2800" dirty="0"/>
                  <a:t>No. of prime factors = No. of prime numbers in prime factorization </a:t>
                </a:r>
              </a:p>
              <a:p>
                <a:r>
                  <a:rPr lang="en-IN" sz="2800" b="1" dirty="0"/>
                  <a:t>Property 3. </a:t>
                </a:r>
                <a:r>
                  <a:rPr lang="en-IN" sz="2800" dirty="0"/>
                  <a:t>No. of composite factors = Total no. of factors – No. of prime factors – 1</a:t>
                </a:r>
              </a:p>
              <a:p>
                <a:r>
                  <a:rPr lang="en-IN" sz="2800" dirty="0"/>
                  <a:t>(1 is factor of all numbers and it is neither prime nor composite)</a:t>
                </a:r>
              </a:p>
              <a:p>
                <a:r>
                  <a:rPr lang="en-IN" sz="2800" dirty="0"/>
                  <a:t>(1 is factor of all numbers and it is neither prime nor composite)</a:t>
                </a:r>
              </a:p>
              <a:p>
                <a:endParaRPr lang="en-IN" sz="2800" dirty="0"/>
              </a:p>
              <a:p>
                <a:r>
                  <a:rPr lang="en-IN" sz="2800" b="1" dirty="0"/>
                  <a:t>Example 1: </a:t>
                </a:r>
                <a:r>
                  <a:rPr lang="en-US" sz="2600" dirty="0">
                    <a:effectLst/>
                    <a:ea typeface="Times New Roman" panose="02020603050405020304" pitchFamily="18" charset="0"/>
                    <a:cs typeface="Times New Roman" panose="02020603050405020304" pitchFamily="18" charset="0"/>
                  </a:rPr>
                  <a:t>What is the total number of factors of 180?</a:t>
                </a:r>
              </a:p>
              <a:p>
                <a:r>
                  <a:rPr lang="en-US" sz="2600" b="1" dirty="0">
                    <a:ea typeface="Times New Roman" panose="02020603050405020304" pitchFamily="18" charset="0"/>
                    <a:cs typeface="Times New Roman" panose="02020603050405020304" pitchFamily="18" charset="0"/>
                  </a:rPr>
                  <a:t>Solution 1: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r>
                  <a:rPr lang="en-IN" sz="2800" dirty="0"/>
                  <a:t> </a:t>
                </a:r>
              </a:p>
              <a:p>
                <a:r>
                  <a:rPr lang="en-US" sz="2600" dirty="0">
                    <a:effectLst/>
                    <a:ea typeface="Times New Roman" panose="02020603050405020304" pitchFamily="18" charset="0"/>
                    <a:cs typeface="Times New Roman" panose="02020603050405020304" pitchFamily="18" charset="0"/>
                  </a:rPr>
                  <a:t>Total no. of factors of 180 =  (2+1)</a:t>
                </a:r>
                <a:r>
                  <a:rPr lang="en-IN" sz="2800" dirty="0"/>
                  <a:t> ×</a:t>
                </a:r>
                <a:r>
                  <a:rPr lang="en-US" sz="2600" dirty="0">
                    <a:effectLst/>
                    <a:ea typeface="Times New Roman" panose="02020603050405020304" pitchFamily="18" charset="0"/>
                    <a:cs typeface="Times New Roman" panose="02020603050405020304" pitchFamily="18" charset="0"/>
                  </a:rPr>
                  <a:t> (2+1)</a:t>
                </a:r>
                <a:r>
                  <a:rPr lang="en-IN" sz="2800" dirty="0"/>
                  <a:t> ×</a:t>
                </a:r>
                <a:r>
                  <a:rPr lang="en-US" sz="2600" dirty="0">
                    <a:effectLst/>
                    <a:ea typeface="Times New Roman" panose="02020603050405020304" pitchFamily="18" charset="0"/>
                    <a:cs typeface="Times New Roman" panose="02020603050405020304" pitchFamily="18" charset="0"/>
                  </a:rPr>
                  <a:t> (1+1) = </a:t>
                </a:r>
                <a:r>
                  <a:rPr lang="en-IN" sz="2800" dirty="0"/>
                  <a:t>3 × 3 × 2 = 18</a:t>
                </a:r>
                <a:endParaRPr lang="en-US" sz="2600" dirty="0">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r>
                  <a:rPr lang="en-IN" sz="2800" b="1" dirty="0"/>
                  <a:t>Example 2:</a:t>
                </a:r>
                <a:r>
                  <a:rPr lang="en-IN" sz="2800" dirty="0"/>
                  <a:t> </a:t>
                </a:r>
                <a:r>
                  <a:rPr lang="en-US" sz="2600" dirty="0">
                    <a:effectLst/>
                    <a:ea typeface="Times New Roman" panose="02020603050405020304" pitchFamily="18" charset="0"/>
                    <a:cs typeface="Times New Roman" panose="02020603050405020304" pitchFamily="18" charset="0"/>
                  </a:rPr>
                  <a:t>What is the total number of prime factors of 180?</a:t>
                </a:r>
              </a:p>
              <a:p>
                <a:r>
                  <a:rPr lang="en-US" sz="2400" b="1" dirty="0">
                    <a:ea typeface="Times New Roman" panose="02020603050405020304" pitchFamily="18" charset="0"/>
                    <a:cs typeface="Times New Roman" panose="02020603050405020304" pitchFamily="18" charset="0"/>
                  </a:rPr>
                  <a:t>Solution 2: </a:t>
                </a:r>
                <a:r>
                  <a:rPr lang="en-IN" sz="2400" dirty="0"/>
                  <a:t>180 = 2 × 2 × 3 × 3 × 5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2</m:t>
                        </m:r>
                      </m:e>
                      <m:sup>
                        <m:r>
                          <a:rPr lang="en-US" sz="2400" b="0" i="1" smtClean="0">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5</m:t>
                        </m:r>
                      </m:e>
                      <m:sup>
                        <m:r>
                          <a:rPr lang="en-IN" sz="2400" b="0" i="1" smtClean="0">
                            <a:latin typeface="Cambria Math" panose="02040503050406030204" pitchFamily="18" charset="0"/>
                          </a:rPr>
                          <m:t>1</m:t>
                        </m:r>
                      </m:sup>
                    </m:sSup>
                  </m:oMath>
                </a14:m>
                <a:r>
                  <a:rPr lang="en-IN" sz="2400" dirty="0"/>
                  <a:t> </a:t>
                </a:r>
              </a:p>
              <a:p>
                <a:r>
                  <a:rPr lang="en-US" sz="2600" dirty="0">
                    <a:effectLst/>
                    <a:ea typeface="Times New Roman" panose="02020603050405020304" pitchFamily="18" charset="0"/>
                    <a:cs typeface="Times New Roman" panose="02020603050405020304" pitchFamily="18" charset="0"/>
                  </a:rPr>
                  <a:t>Total no. of prime factors of 180 = 3 (these are 2, 3 and 5)</a:t>
                </a:r>
              </a:p>
              <a:p>
                <a:pPr marL="0" indent="0">
                  <a:buNone/>
                </a:pPr>
                <a:endParaRPr lang="en-US" sz="2600" dirty="0">
                  <a:effectLst/>
                  <a:ea typeface="Times New Roman" panose="02020603050405020304" pitchFamily="18" charset="0"/>
                  <a:cs typeface="Times New Roman" panose="02020603050405020304" pitchFamily="18" charset="0"/>
                </a:endParaRPr>
              </a:p>
              <a:p>
                <a:r>
                  <a:rPr lang="en-IN" sz="2800" b="1" dirty="0"/>
                  <a:t>Example 3:</a:t>
                </a:r>
                <a:r>
                  <a:rPr lang="en-IN" sz="2800" dirty="0"/>
                  <a:t> </a:t>
                </a:r>
                <a:r>
                  <a:rPr lang="en-US" sz="2600" dirty="0">
                    <a:effectLst/>
                    <a:ea typeface="Times New Roman" panose="02020603050405020304" pitchFamily="18" charset="0"/>
                    <a:cs typeface="Times New Roman" panose="02020603050405020304" pitchFamily="18" charset="0"/>
                  </a:rPr>
                  <a:t>What is the total number of composite factors of 180?</a:t>
                </a:r>
              </a:p>
              <a:p>
                <a:r>
                  <a:rPr lang="en-US" sz="2800" b="1" dirty="0">
                    <a:ea typeface="Times New Roman" panose="02020603050405020304" pitchFamily="18" charset="0"/>
                    <a:cs typeface="Times New Roman" panose="02020603050405020304" pitchFamily="18" charset="0"/>
                  </a:rPr>
                  <a:t>Solution 3: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endParaRPr lang="en-IN" sz="2800" dirty="0"/>
              </a:p>
              <a:p>
                <a:r>
                  <a:rPr lang="en-US" sz="2800" dirty="0">
                    <a:effectLst/>
                    <a:ea typeface="Times New Roman" panose="02020603050405020304" pitchFamily="18" charset="0"/>
                    <a:cs typeface="Times New Roman" panose="02020603050405020304" pitchFamily="18" charset="0"/>
                  </a:rPr>
                  <a:t>Total no. of composite factors of 180 = Total no. of factors of 180 – no. of prime factors of 180 – 1 = 18 – 3 -1 = 14</a:t>
                </a:r>
              </a:p>
              <a:p>
                <a:endParaRPr lang="en-IN" sz="2800" dirty="0"/>
              </a:p>
              <a:p>
                <a:endParaRPr lang="en-US" sz="2600" dirty="0">
                  <a:effectLst/>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endParaRPr lang="en-IN" sz="26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476673"/>
                <a:ext cx="8229600" cy="5400600"/>
              </a:xfrm>
              <a:blipFill>
                <a:blip r:embed="rId2"/>
                <a:stretch>
                  <a:fillRect l="-222" t="-903"/>
                </a:stretch>
              </a:blipFill>
            </p:spPr>
            <p:txBody>
              <a:bodyPr/>
              <a:lstStyle/>
              <a:p>
                <a:r>
                  <a:rPr lang="en-IN">
                    <a:noFill/>
                  </a:rPr>
                  <a:t> </a:t>
                </a:r>
              </a:p>
            </p:txBody>
          </p:sp>
        </mc:Fallback>
      </mc:AlternateContent>
    </p:spTree>
    <p:extLst>
      <p:ext uri="{BB962C8B-B14F-4D97-AF65-F5344CB8AC3E}">
        <p14:creationId xmlns:p14="http://schemas.microsoft.com/office/powerpoint/2010/main" val="294263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Properties of Factors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764703"/>
                <a:ext cx="8229600" cy="5976663"/>
              </a:xfrm>
            </p:spPr>
            <p:txBody>
              <a:bodyPr>
                <a:normAutofit fontScale="55000" lnSpcReduction="20000"/>
              </a:bodyPr>
              <a:lstStyle/>
              <a:p>
                <a:r>
                  <a:rPr lang="en-IN" sz="2800" dirty="0"/>
                  <a:t>So, a number N is expressed as </a:t>
                </a:r>
              </a:p>
              <a:p>
                <a:r>
                  <a:rPr lang="en-IN" sz="2800" dirty="0"/>
                  <a:t>                          N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𝑥</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𝑞</m:t>
                        </m:r>
                      </m:e>
                      <m:sup>
                        <m:r>
                          <a:rPr lang="en-IN" sz="2800" b="0" i="1" smtClean="0">
                            <a:latin typeface="Cambria Math" panose="02040503050406030204" pitchFamily="18" charset="0"/>
                          </a:rPr>
                          <m:t>𝑦</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𝑟</m:t>
                        </m:r>
                      </m:e>
                      <m:sup>
                        <m:r>
                          <a:rPr lang="en-IN" sz="2800" b="0" i="1" smtClean="0">
                            <a:latin typeface="Cambria Math" panose="02040503050406030204" pitchFamily="18" charset="0"/>
                          </a:rPr>
                          <m:t>𝑧</m:t>
                        </m:r>
                      </m:sup>
                    </m:sSup>
                  </m:oMath>
                </a14:m>
                <a:r>
                  <a:rPr lang="en-IN" sz="2800" dirty="0"/>
                  <a:t> ….(and so on)</a:t>
                </a:r>
              </a:p>
              <a:p>
                <a:r>
                  <a:rPr lang="en-IN" sz="2800" dirty="0"/>
                  <a:t>Where p, q, r etc. are prime numbers in ascending order and x, y, z etc. are their respective powers</a:t>
                </a:r>
              </a:p>
              <a:p>
                <a:endParaRPr lang="en-IN" sz="2800" dirty="0"/>
              </a:p>
              <a:p>
                <a:r>
                  <a:rPr lang="en-IN" sz="2800" b="1" dirty="0"/>
                  <a:t>Property 4. </a:t>
                </a:r>
                <a:r>
                  <a:rPr lang="en-IN" sz="2800" dirty="0"/>
                  <a:t>Total no. of even factors = x (y+1) (z+1) (if p = 2 else 0)</a:t>
                </a:r>
              </a:p>
              <a:p>
                <a:r>
                  <a:rPr lang="en-IN" sz="2800" b="1" dirty="0"/>
                  <a:t>Property 5. </a:t>
                </a:r>
                <a:r>
                  <a:rPr lang="en-IN" sz="2800" dirty="0"/>
                  <a:t>No. of odd factors = 1 (y+1) (z+1) (if p = 2 else all factors are odd factors)</a:t>
                </a:r>
              </a:p>
              <a:p>
                <a:endParaRPr lang="en-IN" sz="2800" dirty="0"/>
              </a:p>
              <a:p>
                <a:endParaRPr lang="en-IN" sz="2800" dirty="0"/>
              </a:p>
              <a:p>
                <a:r>
                  <a:rPr lang="en-IN" sz="2800" b="1" dirty="0"/>
                  <a:t>Example 1: </a:t>
                </a:r>
                <a:r>
                  <a:rPr lang="en-US" sz="2600" dirty="0">
                    <a:effectLst/>
                    <a:ea typeface="Times New Roman" panose="02020603050405020304" pitchFamily="18" charset="0"/>
                    <a:cs typeface="Times New Roman" panose="02020603050405020304" pitchFamily="18" charset="0"/>
                  </a:rPr>
                  <a:t>What is the total number of even factors of 180?</a:t>
                </a:r>
              </a:p>
              <a:p>
                <a:r>
                  <a:rPr lang="en-US" sz="2600" b="1" dirty="0">
                    <a:ea typeface="Times New Roman" panose="02020603050405020304" pitchFamily="18" charset="0"/>
                    <a:cs typeface="Times New Roman" panose="02020603050405020304" pitchFamily="18" charset="0"/>
                  </a:rPr>
                  <a:t>Solution 1: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r>
                  <a:rPr lang="en-IN" sz="2800" dirty="0"/>
                  <a:t> </a:t>
                </a:r>
              </a:p>
              <a:p>
                <a:r>
                  <a:rPr lang="en-US" sz="2600" dirty="0">
                    <a:effectLst/>
                    <a:ea typeface="Times New Roman" panose="02020603050405020304" pitchFamily="18" charset="0"/>
                    <a:cs typeface="Times New Roman" panose="02020603050405020304" pitchFamily="18" charset="0"/>
                  </a:rPr>
                  <a:t>Total no. of  even factors of 180 =</a:t>
                </a:r>
              </a:p>
              <a:p>
                <a:endParaRPr lang="en-US" sz="2600" dirty="0">
                  <a:effectLst/>
                  <a:ea typeface="Times New Roman" panose="02020603050405020304" pitchFamily="18" charset="0"/>
                  <a:cs typeface="Times New Roman" panose="02020603050405020304" pitchFamily="18" charset="0"/>
                </a:endParaRPr>
              </a:p>
              <a:p>
                <a:r>
                  <a:rPr lang="en-IN" sz="2800" b="1" dirty="0"/>
                  <a:t>Example 2:</a:t>
                </a:r>
                <a:r>
                  <a:rPr lang="en-IN" sz="2800" dirty="0"/>
                  <a:t> </a:t>
                </a:r>
                <a:r>
                  <a:rPr lang="en-US" sz="2600" dirty="0">
                    <a:effectLst/>
                    <a:ea typeface="Times New Roman" panose="02020603050405020304" pitchFamily="18" charset="0"/>
                    <a:cs typeface="Times New Roman" panose="02020603050405020304" pitchFamily="18" charset="0"/>
                  </a:rPr>
                  <a:t>What is the total number of even factors of 225?</a:t>
                </a:r>
              </a:p>
              <a:p>
                <a:r>
                  <a:rPr lang="en-US" sz="2400" b="1" dirty="0">
                    <a:ea typeface="Times New Roman" panose="02020603050405020304" pitchFamily="18" charset="0"/>
                    <a:cs typeface="Times New Roman" panose="02020603050405020304" pitchFamily="18" charset="0"/>
                  </a:rPr>
                  <a:t>Solution 2: </a:t>
                </a:r>
                <a:r>
                  <a:rPr lang="en-IN" sz="2400" dirty="0"/>
                  <a:t>225 =  3 × 3 × 5 × 5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5</m:t>
                        </m:r>
                      </m:e>
                      <m:sup>
                        <m:r>
                          <a:rPr lang="en-US" sz="2400" b="0" i="1" smtClean="0">
                            <a:latin typeface="Cambria Math" panose="02040503050406030204" pitchFamily="18" charset="0"/>
                          </a:rPr>
                          <m:t>2</m:t>
                        </m:r>
                      </m:sup>
                    </m:sSup>
                  </m:oMath>
                </a14:m>
                <a:endParaRPr lang="en-IN" sz="2400" dirty="0"/>
              </a:p>
              <a:p>
                <a:r>
                  <a:rPr lang="en-US" sz="2600" dirty="0">
                    <a:effectLst/>
                    <a:ea typeface="Times New Roman" panose="02020603050405020304" pitchFamily="18" charset="0"/>
                    <a:cs typeface="Times New Roman" panose="02020603050405020304" pitchFamily="18" charset="0"/>
                  </a:rPr>
                  <a:t>Total no. of  even factors of 225 =</a:t>
                </a:r>
              </a:p>
              <a:p>
                <a:pPr marL="0" indent="0">
                  <a:buNone/>
                </a:pPr>
                <a:endParaRPr lang="en-US" sz="2600" dirty="0">
                  <a:effectLst/>
                  <a:ea typeface="Times New Roman" panose="02020603050405020304" pitchFamily="18" charset="0"/>
                  <a:cs typeface="Times New Roman" panose="02020603050405020304" pitchFamily="18" charset="0"/>
                </a:endParaRPr>
              </a:p>
              <a:p>
                <a:r>
                  <a:rPr lang="en-IN" sz="3200" b="1" dirty="0"/>
                  <a:t>Example 3: </a:t>
                </a:r>
                <a:r>
                  <a:rPr lang="en-US" sz="2800" dirty="0">
                    <a:effectLst/>
                    <a:ea typeface="Times New Roman" panose="02020603050405020304" pitchFamily="18" charset="0"/>
                    <a:cs typeface="Times New Roman" panose="02020603050405020304" pitchFamily="18" charset="0"/>
                  </a:rPr>
                  <a:t>What is the total number of odd factors of 180?</a:t>
                </a:r>
              </a:p>
              <a:p>
                <a:r>
                  <a:rPr lang="en-US" sz="2800" b="1" dirty="0">
                    <a:ea typeface="Times New Roman" panose="02020603050405020304" pitchFamily="18" charset="0"/>
                    <a:cs typeface="Times New Roman" panose="02020603050405020304" pitchFamily="18" charset="0"/>
                  </a:rPr>
                  <a:t>Solution 3: </a:t>
                </a:r>
                <a:r>
                  <a:rPr lang="en-IN" sz="3200" dirty="0"/>
                  <a:t>180 = 2 × 2 × 3 × 3 × 5 = </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2</m:t>
                        </m:r>
                      </m:e>
                      <m:sup>
                        <m:r>
                          <a:rPr lang="en-US" sz="3200" b="0" i="1" smtClean="0">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US" sz="3200" b="0" i="1" smtClean="0">
                            <a:latin typeface="Cambria Math" panose="02040503050406030204" pitchFamily="18" charset="0"/>
                          </a:rPr>
                          <m:t>3</m:t>
                        </m:r>
                      </m:e>
                      <m:sup>
                        <m:r>
                          <a:rPr lang="en-US" sz="3200" i="1">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oMath>
                </a14:m>
                <a:r>
                  <a:rPr lang="en-IN" sz="3200" dirty="0"/>
                  <a:t> </a:t>
                </a:r>
              </a:p>
              <a:p>
                <a:r>
                  <a:rPr lang="en-US" sz="2800" dirty="0">
                    <a:effectLst/>
                    <a:ea typeface="Times New Roman" panose="02020603050405020304" pitchFamily="18" charset="0"/>
                    <a:cs typeface="Times New Roman" panose="02020603050405020304" pitchFamily="18" charset="0"/>
                  </a:rPr>
                  <a:t>Total no. of  odd factors of 180 =</a:t>
                </a:r>
              </a:p>
              <a:p>
                <a:endParaRPr lang="en-US" sz="2800" dirty="0">
                  <a:effectLst/>
                  <a:ea typeface="Times New Roman" panose="02020603050405020304" pitchFamily="18" charset="0"/>
                  <a:cs typeface="Times New Roman" panose="02020603050405020304" pitchFamily="18" charset="0"/>
                </a:endParaRPr>
              </a:p>
              <a:p>
                <a:r>
                  <a:rPr lang="en-IN" sz="3200" b="1" dirty="0"/>
                  <a:t>Example 4:</a:t>
                </a:r>
                <a:r>
                  <a:rPr lang="en-IN" sz="3200" dirty="0"/>
                  <a:t> </a:t>
                </a:r>
                <a:r>
                  <a:rPr lang="en-US" sz="2800" dirty="0">
                    <a:effectLst/>
                    <a:ea typeface="Times New Roman" panose="02020603050405020304" pitchFamily="18" charset="0"/>
                    <a:cs typeface="Times New Roman" panose="02020603050405020304" pitchFamily="18" charset="0"/>
                  </a:rPr>
                  <a:t>What is the total number of odd factors of 225?</a:t>
                </a:r>
              </a:p>
              <a:p>
                <a:r>
                  <a:rPr lang="en-US" sz="2800" b="1" dirty="0">
                    <a:ea typeface="Times New Roman" panose="02020603050405020304" pitchFamily="18" charset="0"/>
                    <a:cs typeface="Times New Roman" panose="02020603050405020304" pitchFamily="18" charset="0"/>
                  </a:rPr>
                  <a:t>Solution 4: </a:t>
                </a:r>
                <a:r>
                  <a:rPr lang="en-IN" sz="2800" dirty="0"/>
                  <a:t>225 =  3 × 3 × 5 × 5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US" sz="2800" b="0" i="1" smtClean="0">
                            <a:latin typeface="Cambria Math" panose="02040503050406030204" pitchFamily="18" charset="0"/>
                          </a:rPr>
                          <m:t>2</m:t>
                        </m:r>
                      </m:sup>
                    </m:sSup>
                  </m:oMath>
                </a14:m>
                <a:endParaRPr lang="en-IN" sz="2800" dirty="0"/>
              </a:p>
              <a:p>
                <a:r>
                  <a:rPr lang="en-US" sz="2800" dirty="0">
                    <a:effectLst/>
                    <a:ea typeface="Times New Roman" panose="02020603050405020304" pitchFamily="18" charset="0"/>
                    <a:cs typeface="Times New Roman" panose="02020603050405020304" pitchFamily="18" charset="0"/>
                  </a:rPr>
                  <a:t>Total no. of  odd factors of 180 =</a:t>
                </a:r>
                <a:endParaRPr lang="en-IN" sz="2800" dirty="0"/>
              </a:p>
              <a:p>
                <a:endParaRPr lang="en-US" sz="2600" dirty="0">
                  <a:effectLst/>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endParaRPr lang="en-IN" sz="26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764703"/>
                <a:ext cx="8229600" cy="5976663"/>
              </a:xfrm>
              <a:blipFill>
                <a:blip r:embed="rId2"/>
                <a:stretch>
                  <a:fillRect l="-444" t="-815"/>
                </a:stretch>
              </a:blipFill>
            </p:spPr>
            <p:txBody>
              <a:bodyPr/>
              <a:lstStyle/>
              <a:p>
                <a:r>
                  <a:rPr lang="en-IN">
                    <a:noFill/>
                  </a:rPr>
                  <a:t> </a:t>
                </a:r>
              </a:p>
            </p:txBody>
          </p:sp>
        </mc:Fallback>
      </mc:AlternateContent>
    </p:spTree>
    <p:extLst>
      <p:ext uri="{BB962C8B-B14F-4D97-AF65-F5344CB8AC3E}">
        <p14:creationId xmlns:p14="http://schemas.microsoft.com/office/powerpoint/2010/main" val="275240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BF8F-DB06-4AA3-A5AE-229BB7C81A7A}"/>
              </a:ext>
            </a:extLst>
          </p:cNvPr>
          <p:cNvSpPr>
            <a:spLocks noGrp="1"/>
          </p:cNvSpPr>
          <p:nvPr>
            <p:ph type="title"/>
          </p:nvPr>
        </p:nvSpPr>
        <p:spPr>
          <a:xfrm>
            <a:off x="457200" y="116633"/>
            <a:ext cx="8229600" cy="432048"/>
          </a:xfrm>
        </p:spPr>
        <p:txBody>
          <a:bodyPr>
            <a:normAutofit fontScale="90000"/>
          </a:bodyPr>
          <a:lstStyle/>
          <a:p>
            <a:r>
              <a:rPr lang="en-US" dirty="0"/>
              <a:t>Properties of Factors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F1A13-A948-4778-92BC-162082BDA613}"/>
                  </a:ext>
                </a:extLst>
              </p:cNvPr>
              <p:cNvSpPr>
                <a:spLocks noGrp="1"/>
              </p:cNvSpPr>
              <p:nvPr>
                <p:ph idx="1"/>
              </p:nvPr>
            </p:nvSpPr>
            <p:spPr>
              <a:xfrm>
                <a:off x="457200" y="548681"/>
                <a:ext cx="8229600" cy="6192685"/>
              </a:xfrm>
            </p:spPr>
            <p:txBody>
              <a:bodyPr>
                <a:normAutofit fontScale="55000" lnSpcReduction="20000"/>
              </a:bodyPr>
              <a:lstStyle/>
              <a:p>
                <a:r>
                  <a:rPr lang="en-IN" sz="2800" dirty="0"/>
                  <a:t>So, a number N is expressed as </a:t>
                </a:r>
              </a:p>
              <a:p>
                <a:r>
                  <a:rPr lang="en-IN" sz="2800" dirty="0"/>
                  <a:t>                          N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𝑥</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𝑞</m:t>
                        </m:r>
                      </m:e>
                      <m:sup>
                        <m:r>
                          <a:rPr lang="en-IN" sz="2800" b="0" i="1" smtClean="0">
                            <a:latin typeface="Cambria Math" panose="02040503050406030204" pitchFamily="18" charset="0"/>
                          </a:rPr>
                          <m:t>𝑦</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𝑟</m:t>
                        </m:r>
                      </m:e>
                      <m:sup>
                        <m:r>
                          <a:rPr lang="en-IN" sz="2800" b="0" i="1" smtClean="0">
                            <a:latin typeface="Cambria Math" panose="02040503050406030204" pitchFamily="18" charset="0"/>
                          </a:rPr>
                          <m:t>𝑧</m:t>
                        </m:r>
                      </m:sup>
                    </m:sSup>
                  </m:oMath>
                </a14:m>
                <a:r>
                  <a:rPr lang="en-IN" sz="2800" dirty="0"/>
                  <a:t> ….(and so on)</a:t>
                </a:r>
              </a:p>
              <a:p>
                <a:r>
                  <a:rPr lang="en-IN" sz="2800" dirty="0"/>
                  <a:t>Where p, q, r etc. are prime numbers in ascending order and x, y, z etc. are their respective powers</a:t>
                </a:r>
              </a:p>
              <a:p>
                <a:endParaRPr lang="en-IN" sz="2800" dirty="0"/>
              </a:p>
              <a:p>
                <a:r>
                  <a:rPr lang="en-IN" sz="2800" b="1" dirty="0"/>
                  <a:t>Property 4. </a:t>
                </a:r>
                <a:r>
                  <a:rPr lang="en-IN" sz="2800" dirty="0"/>
                  <a:t>Total no. of even factors = x (y+1) (z+1) (if p = 2 else 0)</a:t>
                </a:r>
              </a:p>
              <a:p>
                <a:r>
                  <a:rPr lang="en-IN" sz="2800" b="1" dirty="0"/>
                  <a:t>Property 5. </a:t>
                </a:r>
                <a:r>
                  <a:rPr lang="en-IN" sz="2800" dirty="0"/>
                  <a:t>No. of odd factors = 1 (y+1) (z+1) (if p = 2 else all factors are odd factors)</a:t>
                </a:r>
              </a:p>
              <a:p>
                <a:endParaRPr lang="en-IN" sz="2800" dirty="0"/>
              </a:p>
              <a:p>
                <a:endParaRPr lang="en-IN" sz="2800" dirty="0"/>
              </a:p>
              <a:p>
                <a:r>
                  <a:rPr lang="en-IN" sz="2800" b="1" dirty="0"/>
                  <a:t>Example 1: </a:t>
                </a:r>
                <a:r>
                  <a:rPr lang="en-US" sz="2600" dirty="0">
                    <a:effectLst/>
                    <a:ea typeface="Times New Roman" panose="02020603050405020304" pitchFamily="18" charset="0"/>
                    <a:cs typeface="Times New Roman" panose="02020603050405020304" pitchFamily="18" charset="0"/>
                  </a:rPr>
                  <a:t>What is the total number of even factors of 180?</a:t>
                </a:r>
              </a:p>
              <a:p>
                <a:r>
                  <a:rPr lang="en-US" sz="2600" b="1" dirty="0">
                    <a:ea typeface="Times New Roman" panose="02020603050405020304" pitchFamily="18" charset="0"/>
                    <a:cs typeface="Times New Roman" panose="02020603050405020304" pitchFamily="18" charset="0"/>
                  </a:rPr>
                  <a:t>Solution 1: </a:t>
                </a:r>
                <a:r>
                  <a:rPr lang="en-IN" sz="2800" dirty="0"/>
                  <a:t>180 = 2 × 2 × 3 × 3 × 5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US" sz="2800" b="0" i="1" smtClean="0">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IN" sz="2800" b="0" i="1" smtClean="0">
                            <a:latin typeface="Cambria Math" panose="02040503050406030204" pitchFamily="18" charset="0"/>
                          </a:rPr>
                          <m:t>1</m:t>
                        </m:r>
                      </m:sup>
                    </m:sSup>
                  </m:oMath>
                </a14:m>
                <a:r>
                  <a:rPr lang="en-IN" sz="2800" dirty="0"/>
                  <a:t> </a:t>
                </a:r>
              </a:p>
              <a:p>
                <a:r>
                  <a:rPr lang="en-US" sz="2600" dirty="0">
                    <a:effectLst/>
                    <a:ea typeface="Times New Roman" panose="02020603050405020304" pitchFamily="18" charset="0"/>
                    <a:cs typeface="Times New Roman" panose="02020603050405020304" pitchFamily="18" charset="0"/>
                  </a:rPr>
                  <a:t>Total no. of  even factors of 180 =  2</a:t>
                </a:r>
                <a:r>
                  <a:rPr lang="en-IN" sz="2800" dirty="0"/>
                  <a:t> ×</a:t>
                </a:r>
                <a:r>
                  <a:rPr lang="en-US" sz="2600" dirty="0">
                    <a:effectLst/>
                    <a:ea typeface="Times New Roman" panose="02020603050405020304" pitchFamily="18" charset="0"/>
                    <a:cs typeface="Times New Roman" panose="02020603050405020304" pitchFamily="18" charset="0"/>
                  </a:rPr>
                  <a:t> (2+1)</a:t>
                </a:r>
                <a:r>
                  <a:rPr lang="en-IN" sz="2800" dirty="0"/>
                  <a:t> ×</a:t>
                </a:r>
                <a:r>
                  <a:rPr lang="en-US" sz="2600" dirty="0">
                    <a:effectLst/>
                    <a:ea typeface="Times New Roman" panose="02020603050405020304" pitchFamily="18" charset="0"/>
                    <a:cs typeface="Times New Roman" panose="02020603050405020304" pitchFamily="18" charset="0"/>
                  </a:rPr>
                  <a:t> (1+1) = </a:t>
                </a:r>
                <a:r>
                  <a:rPr lang="en-IN" sz="2800" dirty="0">
                    <a:effectLst/>
                    <a:ea typeface="Times New Roman" panose="02020603050405020304" pitchFamily="18" charset="0"/>
                    <a:cs typeface="Times New Roman" panose="02020603050405020304" pitchFamily="18" charset="0"/>
                  </a:rPr>
                  <a:t>2</a:t>
                </a:r>
                <a:r>
                  <a:rPr lang="en-IN" sz="2800" dirty="0"/>
                  <a:t> × 3 × 2 = 12</a:t>
                </a:r>
                <a:endParaRPr lang="en-US" sz="2600" dirty="0">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r>
                  <a:rPr lang="en-IN" sz="2800" b="1" dirty="0"/>
                  <a:t>Example 2:</a:t>
                </a:r>
                <a:r>
                  <a:rPr lang="en-IN" sz="2800" dirty="0"/>
                  <a:t> </a:t>
                </a:r>
                <a:r>
                  <a:rPr lang="en-US" sz="2600" dirty="0">
                    <a:effectLst/>
                    <a:ea typeface="Times New Roman" panose="02020603050405020304" pitchFamily="18" charset="0"/>
                    <a:cs typeface="Times New Roman" panose="02020603050405020304" pitchFamily="18" charset="0"/>
                  </a:rPr>
                  <a:t>What is the total number of even factors of 225?</a:t>
                </a:r>
              </a:p>
              <a:p>
                <a:r>
                  <a:rPr lang="en-US" sz="2400" b="1" dirty="0">
                    <a:ea typeface="Times New Roman" panose="02020603050405020304" pitchFamily="18" charset="0"/>
                    <a:cs typeface="Times New Roman" panose="02020603050405020304" pitchFamily="18" charset="0"/>
                  </a:rPr>
                  <a:t>Solution 2: </a:t>
                </a:r>
                <a:r>
                  <a:rPr lang="en-IN" sz="2400" dirty="0"/>
                  <a:t>225 =  3 × 3 × 5 × 5 = </a:t>
                </a:r>
                <a14:m>
                  <m:oMath xmlns:m="http://schemas.openxmlformats.org/officeDocument/2006/math">
                    <m:sSup>
                      <m:sSupPr>
                        <m:ctrlPr>
                          <a:rPr lang="en-IN" sz="2400" i="1">
                            <a:latin typeface="Cambria Math" panose="02040503050406030204" pitchFamily="18" charset="0"/>
                          </a:rPr>
                        </m:ctrlPr>
                      </m:sSupPr>
                      <m:e>
                        <m:r>
                          <a:rPr lang="en-US" sz="2400" b="0" i="1" smtClean="0">
                            <a:latin typeface="Cambria Math" panose="02040503050406030204" pitchFamily="18" charset="0"/>
                          </a:rPr>
                          <m:t>3</m:t>
                        </m:r>
                      </m:e>
                      <m:sup>
                        <m:r>
                          <a:rPr lang="en-US" sz="2400" i="1">
                            <a:latin typeface="Cambria Math" panose="02040503050406030204" pitchFamily="18" charset="0"/>
                          </a:rPr>
                          <m:t>2</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5</m:t>
                        </m:r>
                      </m:e>
                      <m:sup>
                        <m:r>
                          <a:rPr lang="en-US" sz="2400" b="0" i="1" smtClean="0">
                            <a:latin typeface="Cambria Math" panose="02040503050406030204" pitchFamily="18" charset="0"/>
                          </a:rPr>
                          <m:t>2</m:t>
                        </m:r>
                      </m:sup>
                    </m:sSup>
                  </m:oMath>
                </a14:m>
                <a:endParaRPr lang="en-IN" sz="2400" dirty="0"/>
              </a:p>
              <a:p>
                <a:r>
                  <a:rPr lang="en-US" sz="2600" dirty="0">
                    <a:effectLst/>
                    <a:ea typeface="Times New Roman" panose="02020603050405020304" pitchFamily="18" charset="0"/>
                    <a:cs typeface="Times New Roman" panose="02020603050405020304" pitchFamily="18" charset="0"/>
                  </a:rPr>
                  <a:t>Total no. of  even factors of 225 =  0</a:t>
                </a:r>
              </a:p>
              <a:p>
                <a:r>
                  <a:rPr lang="en-US" sz="2600" dirty="0">
                    <a:ea typeface="Times New Roman" panose="02020603050405020304" pitchFamily="18" charset="0"/>
                    <a:cs typeface="Times New Roman" panose="02020603050405020304" pitchFamily="18" charset="0"/>
                  </a:rPr>
                  <a:t>(As prime no. 2 is not present in prime factorization form of 225)</a:t>
                </a:r>
              </a:p>
              <a:p>
                <a:pPr marL="0" indent="0">
                  <a:buNone/>
                </a:pPr>
                <a:endParaRPr lang="en-US" sz="2600" dirty="0">
                  <a:effectLst/>
                  <a:ea typeface="Times New Roman" panose="02020603050405020304" pitchFamily="18" charset="0"/>
                  <a:cs typeface="Times New Roman" panose="02020603050405020304" pitchFamily="18" charset="0"/>
                </a:endParaRPr>
              </a:p>
              <a:p>
                <a:r>
                  <a:rPr lang="en-IN" sz="3200" b="1" dirty="0"/>
                  <a:t>Example 3: </a:t>
                </a:r>
                <a:r>
                  <a:rPr lang="en-US" sz="2800" dirty="0">
                    <a:effectLst/>
                    <a:ea typeface="Times New Roman" panose="02020603050405020304" pitchFamily="18" charset="0"/>
                    <a:cs typeface="Times New Roman" panose="02020603050405020304" pitchFamily="18" charset="0"/>
                  </a:rPr>
                  <a:t>What is the total number of odd factors of 180?</a:t>
                </a:r>
              </a:p>
              <a:p>
                <a:r>
                  <a:rPr lang="en-US" sz="2800" b="1" dirty="0">
                    <a:ea typeface="Times New Roman" panose="02020603050405020304" pitchFamily="18" charset="0"/>
                    <a:cs typeface="Times New Roman" panose="02020603050405020304" pitchFamily="18" charset="0"/>
                  </a:rPr>
                  <a:t>Solution 3: </a:t>
                </a:r>
                <a:r>
                  <a:rPr lang="en-IN" sz="3200" dirty="0"/>
                  <a:t>180 = 2 × 2 × 3 × 3 × 5 = </a:t>
                </a:r>
                <a14:m>
                  <m:oMath xmlns:m="http://schemas.openxmlformats.org/officeDocument/2006/math">
                    <m:sSup>
                      <m:sSupPr>
                        <m:ctrlPr>
                          <a:rPr lang="en-IN" sz="3200" i="1" smtClean="0">
                            <a:latin typeface="Cambria Math" panose="02040503050406030204" pitchFamily="18" charset="0"/>
                          </a:rPr>
                        </m:ctrlPr>
                      </m:sSupPr>
                      <m:e>
                        <m:r>
                          <a:rPr lang="en-IN" sz="3200" b="0" i="1" smtClean="0">
                            <a:latin typeface="Cambria Math" panose="02040503050406030204" pitchFamily="18" charset="0"/>
                          </a:rPr>
                          <m:t>2</m:t>
                        </m:r>
                      </m:e>
                      <m:sup>
                        <m:r>
                          <a:rPr lang="en-US" sz="3200" b="0" i="1" smtClean="0">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US" sz="3200" b="0" i="1" smtClean="0">
                            <a:latin typeface="Cambria Math" panose="02040503050406030204" pitchFamily="18" charset="0"/>
                          </a:rPr>
                          <m:t>3</m:t>
                        </m:r>
                      </m:e>
                      <m:sup>
                        <m:r>
                          <a:rPr lang="en-US" sz="3200" i="1">
                            <a:latin typeface="Cambria Math" panose="02040503050406030204" pitchFamily="18" charset="0"/>
                          </a:rPr>
                          <m:t>2</m:t>
                        </m:r>
                      </m:sup>
                    </m:sSup>
                  </m:oMath>
                </a14:m>
                <a:r>
                  <a:rPr lang="en-IN" sz="3200" dirty="0"/>
                  <a:t> × </a:t>
                </a:r>
                <a14:m>
                  <m:oMath xmlns:m="http://schemas.openxmlformats.org/officeDocument/2006/math">
                    <m:sSup>
                      <m:sSupPr>
                        <m:ctrlPr>
                          <a:rPr lang="en-IN" sz="3200" i="1">
                            <a:latin typeface="Cambria Math" panose="02040503050406030204" pitchFamily="18" charset="0"/>
                          </a:rPr>
                        </m:ctrlPr>
                      </m:sSupPr>
                      <m:e>
                        <m:r>
                          <a:rPr lang="en-IN" sz="3200" b="0" i="1" smtClean="0">
                            <a:latin typeface="Cambria Math" panose="02040503050406030204" pitchFamily="18" charset="0"/>
                          </a:rPr>
                          <m:t>5</m:t>
                        </m:r>
                      </m:e>
                      <m:sup>
                        <m:r>
                          <a:rPr lang="en-IN" sz="3200" b="0" i="1" smtClean="0">
                            <a:latin typeface="Cambria Math" panose="02040503050406030204" pitchFamily="18" charset="0"/>
                          </a:rPr>
                          <m:t>1</m:t>
                        </m:r>
                      </m:sup>
                    </m:sSup>
                  </m:oMath>
                </a14:m>
                <a:r>
                  <a:rPr lang="en-IN" sz="3200" dirty="0"/>
                  <a:t> </a:t>
                </a:r>
              </a:p>
              <a:p>
                <a:r>
                  <a:rPr lang="en-US" sz="2800" dirty="0">
                    <a:effectLst/>
                    <a:ea typeface="Times New Roman" panose="02020603050405020304" pitchFamily="18" charset="0"/>
                    <a:cs typeface="Times New Roman" panose="02020603050405020304" pitchFamily="18" charset="0"/>
                  </a:rPr>
                  <a:t>Total no. of  odd factors of 180 =  1</a:t>
                </a:r>
                <a:r>
                  <a:rPr lang="en-IN" sz="3200" dirty="0"/>
                  <a:t> ×</a:t>
                </a:r>
                <a:r>
                  <a:rPr lang="en-US" sz="2800" dirty="0">
                    <a:effectLst/>
                    <a:ea typeface="Times New Roman" panose="02020603050405020304" pitchFamily="18" charset="0"/>
                    <a:cs typeface="Times New Roman" panose="02020603050405020304" pitchFamily="18" charset="0"/>
                  </a:rPr>
                  <a:t> (2+1)</a:t>
                </a:r>
                <a:r>
                  <a:rPr lang="en-IN" sz="3200" dirty="0"/>
                  <a:t> ×</a:t>
                </a:r>
                <a:r>
                  <a:rPr lang="en-US" sz="2800" dirty="0">
                    <a:effectLst/>
                    <a:ea typeface="Times New Roman" panose="02020603050405020304" pitchFamily="18" charset="0"/>
                    <a:cs typeface="Times New Roman" panose="02020603050405020304" pitchFamily="18" charset="0"/>
                  </a:rPr>
                  <a:t> (1+1) = </a:t>
                </a:r>
                <a:r>
                  <a:rPr lang="en-IN" dirty="0">
                    <a:effectLst/>
                    <a:ea typeface="Times New Roman" panose="02020603050405020304" pitchFamily="18" charset="0"/>
                    <a:cs typeface="Times New Roman" panose="02020603050405020304" pitchFamily="18" charset="0"/>
                  </a:rPr>
                  <a:t>1</a:t>
                </a:r>
                <a:r>
                  <a:rPr lang="en-IN" sz="3200" dirty="0"/>
                  <a:t> × 3 × 2 = 6</a:t>
                </a:r>
                <a:endParaRPr lang="en-US" sz="2800" dirty="0">
                  <a:ea typeface="Times New Roman" panose="02020603050405020304" pitchFamily="18" charset="0"/>
                  <a:cs typeface="Times New Roman" panose="02020603050405020304" pitchFamily="18" charset="0"/>
                </a:endParaRPr>
              </a:p>
              <a:p>
                <a:endParaRPr lang="en-US" sz="2800" dirty="0">
                  <a:effectLst/>
                  <a:ea typeface="Times New Roman" panose="02020603050405020304" pitchFamily="18" charset="0"/>
                  <a:cs typeface="Times New Roman" panose="02020603050405020304" pitchFamily="18" charset="0"/>
                </a:endParaRPr>
              </a:p>
              <a:p>
                <a:r>
                  <a:rPr lang="en-IN" sz="3200" b="1" dirty="0"/>
                  <a:t>Example 4:</a:t>
                </a:r>
                <a:r>
                  <a:rPr lang="en-IN" sz="3200" dirty="0"/>
                  <a:t> </a:t>
                </a:r>
                <a:r>
                  <a:rPr lang="en-US" sz="2800" dirty="0">
                    <a:effectLst/>
                    <a:ea typeface="Times New Roman" panose="02020603050405020304" pitchFamily="18" charset="0"/>
                    <a:cs typeface="Times New Roman" panose="02020603050405020304" pitchFamily="18" charset="0"/>
                  </a:rPr>
                  <a:t>What is the total number of odd factors of 225?</a:t>
                </a:r>
              </a:p>
              <a:p>
                <a:r>
                  <a:rPr lang="en-US" sz="2800" b="1" dirty="0">
                    <a:ea typeface="Times New Roman" panose="02020603050405020304" pitchFamily="18" charset="0"/>
                    <a:cs typeface="Times New Roman" panose="02020603050405020304" pitchFamily="18" charset="0"/>
                  </a:rPr>
                  <a:t>Solution 4: </a:t>
                </a:r>
                <a:r>
                  <a:rPr lang="en-IN" sz="2800" dirty="0"/>
                  <a:t>225 =  3 × 3 × 5 × 5 = </a:t>
                </a:r>
                <a14:m>
                  <m:oMath xmlns:m="http://schemas.openxmlformats.org/officeDocument/2006/math">
                    <m:sSup>
                      <m:sSupPr>
                        <m:ctrlPr>
                          <a:rPr lang="en-IN" sz="2800" i="1">
                            <a:latin typeface="Cambria Math" panose="02040503050406030204" pitchFamily="18" charset="0"/>
                          </a:rPr>
                        </m:ctrlPr>
                      </m:sSupPr>
                      <m:e>
                        <m:r>
                          <a:rPr lang="en-US" sz="2800" b="0" i="1" smtClean="0">
                            <a:latin typeface="Cambria Math" panose="02040503050406030204" pitchFamily="18" charset="0"/>
                          </a:rPr>
                          <m:t>3</m:t>
                        </m:r>
                      </m:e>
                      <m:sup>
                        <m:r>
                          <a:rPr lang="en-US" sz="2800" i="1">
                            <a:latin typeface="Cambria Math" panose="02040503050406030204" pitchFamily="18" charset="0"/>
                          </a:rPr>
                          <m:t>2</m:t>
                        </m:r>
                      </m:sup>
                    </m:sSup>
                  </m:oMath>
                </a14:m>
                <a:r>
                  <a:rPr lang="en-IN" sz="2800" dirty="0"/>
                  <a:t> × </a:t>
                </a:r>
                <a14:m>
                  <m:oMath xmlns:m="http://schemas.openxmlformats.org/officeDocument/2006/math">
                    <m:sSup>
                      <m:sSupPr>
                        <m:ctrlPr>
                          <a:rPr lang="en-IN" sz="2800" i="1">
                            <a:latin typeface="Cambria Math" panose="02040503050406030204" pitchFamily="18" charset="0"/>
                          </a:rPr>
                        </m:ctrlPr>
                      </m:sSupPr>
                      <m:e>
                        <m:r>
                          <a:rPr lang="en-IN" sz="2800" b="0" i="1" smtClean="0">
                            <a:latin typeface="Cambria Math" panose="02040503050406030204" pitchFamily="18" charset="0"/>
                          </a:rPr>
                          <m:t>5</m:t>
                        </m:r>
                      </m:e>
                      <m:sup>
                        <m:r>
                          <a:rPr lang="en-US" sz="2800" b="0" i="1" smtClean="0">
                            <a:latin typeface="Cambria Math" panose="02040503050406030204" pitchFamily="18" charset="0"/>
                          </a:rPr>
                          <m:t>2</m:t>
                        </m:r>
                      </m:sup>
                    </m:sSup>
                  </m:oMath>
                </a14:m>
                <a:endParaRPr lang="en-IN" sz="2800" dirty="0"/>
              </a:p>
              <a:p>
                <a:r>
                  <a:rPr lang="en-US" sz="2800" dirty="0">
                    <a:effectLst/>
                    <a:ea typeface="Times New Roman" panose="02020603050405020304" pitchFamily="18" charset="0"/>
                    <a:cs typeface="Times New Roman" panose="02020603050405020304" pitchFamily="18" charset="0"/>
                  </a:rPr>
                  <a:t>Total no. of  odd factors of 225 =  (2+1)</a:t>
                </a:r>
                <a:r>
                  <a:rPr lang="en-IN" sz="3200" dirty="0"/>
                  <a:t> ×</a:t>
                </a:r>
                <a:r>
                  <a:rPr lang="en-US" sz="2800" dirty="0">
                    <a:effectLst/>
                    <a:ea typeface="Times New Roman" panose="02020603050405020304" pitchFamily="18" charset="0"/>
                    <a:cs typeface="Times New Roman" panose="02020603050405020304" pitchFamily="18" charset="0"/>
                  </a:rPr>
                  <a:t> (2+1)</a:t>
                </a:r>
                <a:r>
                  <a:rPr lang="en-IN" sz="3200" dirty="0"/>
                  <a:t> </a:t>
                </a:r>
                <a:r>
                  <a:rPr lang="en-US" sz="2800" dirty="0">
                    <a:effectLst/>
                    <a:ea typeface="Times New Roman" panose="02020603050405020304" pitchFamily="18" charset="0"/>
                    <a:cs typeface="Times New Roman" panose="02020603050405020304" pitchFamily="18" charset="0"/>
                  </a:rPr>
                  <a:t>= </a:t>
                </a:r>
                <a:r>
                  <a:rPr lang="en-IN" sz="3200" dirty="0"/>
                  <a:t>3 × 3 = 9</a:t>
                </a:r>
              </a:p>
              <a:p>
                <a:r>
                  <a:rPr lang="en-IN" sz="2900" dirty="0">
                    <a:ea typeface="Times New Roman" panose="02020603050405020304" pitchFamily="18" charset="0"/>
                    <a:cs typeface="Times New Roman" panose="02020603050405020304" pitchFamily="18" charset="0"/>
                  </a:rPr>
                  <a:t>(All factors of 225 are odd factors </a:t>
                </a:r>
                <a:r>
                  <a:rPr lang="en-US" sz="2800" dirty="0">
                    <a:ea typeface="Times New Roman" panose="02020603050405020304" pitchFamily="18" charset="0"/>
                    <a:cs typeface="Times New Roman" panose="02020603050405020304" pitchFamily="18" charset="0"/>
                  </a:rPr>
                  <a:t>as prime no. 2 is not present in prime factorization form of 225</a:t>
                </a:r>
              </a:p>
              <a:p>
                <a:endParaRPr lang="en-IN" sz="2800" dirty="0"/>
              </a:p>
              <a:p>
                <a:endParaRPr lang="en-US" sz="2600" dirty="0">
                  <a:effectLst/>
                  <a:ea typeface="Times New Roman" panose="02020603050405020304" pitchFamily="18" charset="0"/>
                  <a:cs typeface="Times New Roman" panose="02020603050405020304" pitchFamily="18" charset="0"/>
                </a:endParaRPr>
              </a:p>
              <a:p>
                <a:endParaRPr lang="en-US" sz="2600" dirty="0">
                  <a:effectLst/>
                  <a:ea typeface="Times New Roman" panose="02020603050405020304" pitchFamily="18" charset="0"/>
                  <a:cs typeface="Times New Roman" panose="02020603050405020304" pitchFamily="18" charset="0"/>
                </a:endParaRPr>
              </a:p>
              <a:p>
                <a:endParaRPr lang="en-IN" sz="2600" dirty="0">
                  <a:effectLst/>
                  <a:ea typeface="Times New Roman" panose="02020603050405020304" pitchFamily="18"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D8F1A13-A948-4778-92BC-162082BDA613}"/>
                  </a:ext>
                </a:extLst>
              </p:cNvPr>
              <p:cNvSpPr>
                <a:spLocks noGrp="1" noRot="1" noChangeAspect="1" noMove="1" noResize="1" noEditPoints="1" noAdjustHandles="1" noChangeArrowheads="1" noChangeShapeType="1" noTextEdit="1"/>
              </p:cNvSpPr>
              <p:nvPr>
                <p:ph idx="1"/>
              </p:nvPr>
            </p:nvSpPr>
            <p:spPr>
              <a:xfrm>
                <a:off x="457200" y="548681"/>
                <a:ext cx="8229600" cy="6192685"/>
              </a:xfrm>
              <a:blipFill>
                <a:blip r:embed="rId2"/>
                <a:stretch>
                  <a:fillRect l="-444" t="-787"/>
                </a:stretch>
              </a:blipFill>
            </p:spPr>
            <p:txBody>
              <a:bodyPr/>
              <a:lstStyle/>
              <a:p>
                <a:r>
                  <a:rPr lang="en-IN">
                    <a:noFill/>
                  </a:rPr>
                  <a:t> </a:t>
                </a:r>
              </a:p>
            </p:txBody>
          </p:sp>
        </mc:Fallback>
      </mc:AlternateContent>
    </p:spTree>
    <p:extLst>
      <p:ext uri="{BB962C8B-B14F-4D97-AF65-F5344CB8AC3E}">
        <p14:creationId xmlns:p14="http://schemas.microsoft.com/office/powerpoint/2010/main" val="361543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F271-17C7-440D-B234-4238932A477F}"/>
              </a:ext>
            </a:extLst>
          </p:cNvPr>
          <p:cNvSpPr>
            <a:spLocks noGrp="1"/>
          </p:cNvSpPr>
          <p:nvPr>
            <p:ph type="title"/>
          </p:nvPr>
        </p:nvSpPr>
        <p:spPr>
          <a:xfrm>
            <a:off x="457200" y="274638"/>
            <a:ext cx="8229600" cy="457199"/>
          </a:xfrm>
        </p:spPr>
        <p:txBody>
          <a:bodyPr>
            <a:normAutofit fontScale="90000"/>
          </a:bodyPr>
          <a:lstStyle/>
          <a:p>
            <a:r>
              <a:rPr lang="en-US" sz="3600" dirty="0"/>
              <a:t>Simple problems on properties of factors</a:t>
            </a:r>
            <a:endParaRPr lang="en-IN" sz="3600" dirty="0"/>
          </a:p>
        </p:txBody>
      </p:sp>
      <p:sp>
        <p:nvSpPr>
          <p:cNvPr id="3" name="Content Placeholder 2">
            <a:extLst>
              <a:ext uri="{FF2B5EF4-FFF2-40B4-BE49-F238E27FC236}">
                <a16:creationId xmlns:a16="http://schemas.microsoft.com/office/drawing/2014/main" id="{B552775A-A07F-4CFD-BDC6-01BD36628D2B}"/>
              </a:ext>
            </a:extLst>
          </p:cNvPr>
          <p:cNvSpPr>
            <a:spLocks noGrp="1"/>
          </p:cNvSpPr>
          <p:nvPr>
            <p:ph idx="1"/>
          </p:nvPr>
        </p:nvSpPr>
        <p:spPr>
          <a:xfrm>
            <a:off x="457200" y="908721"/>
            <a:ext cx="8229600" cy="4320479"/>
          </a:xfrm>
        </p:spPr>
        <p:txBody>
          <a:bodyPr>
            <a:normAutofit fontScale="62500" lnSpcReduction="20000"/>
          </a:bodyPr>
          <a:lstStyle/>
          <a:p>
            <a:r>
              <a:rPr lang="en-US" dirty="0"/>
              <a:t>1. </a:t>
            </a:r>
            <a:r>
              <a:rPr lang="en-US" sz="3200" dirty="0">
                <a:effectLst/>
                <a:ea typeface="Times New Roman" panose="02020603050405020304" pitchFamily="18" charset="0"/>
                <a:cs typeface="Times New Roman" panose="02020603050405020304" pitchFamily="18" charset="0"/>
              </a:rPr>
              <a:t>What is the total number of even factors of 380?</a:t>
            </a: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2. </a:t>
            </a:r>
            <a:r>
              <a:rPr lang="en-US" sz="3200" dirty="0">
                <a:effectLst/>
                <a:ea typeface="Times New Roman" panose="02020603050405020304" pitchFamily="18" charset="0"/>
                <a:cs typeface="Times New Roman" panose="02020603050405020304" pitchFamily="18" charset="0"/>
              </a:rPr>
              <a:t>What is the total number of factors of 2400?</a:t>
            </a:r>
          </a:p>
          <a:p>
            <a:endParaRPr lang="en-US" dirty="0">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3. </a:t>
            </a:r>
            <a:r>
              <a:rPr lang="en-US" sz="3200" dirty="0">
                <a:effectLst/>
                <a:ea typeface="Times New Roman" panose="02020603050405020304" pitchFamily="18" charset="0"/>
                <a:cs typeface="Times New Roman" panose="02020603050405020304" pitchFamily="18" charset="0"/>
              </a:rPr>
              <a:t>What is the total number of odd factors of 750?</a:t>
            </a: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r>
              <a:rPr lang="en-US" dirty="0"/>
              <a:t>4. </a:t>
            </a:r>
            <a:r>
              <a:rPr lang="en-US" sz="3200" dirty="0">
                <a:effectLst/>
                <a:ea typeface="Times New Roman" panose="02020603050405020304" pitchFamily="18" charset="0"/>
                <a:cs typeface="Times New Roman" panose="02020603050405020304" pitchFamily="18" charset="0"/>
              </a:rPr>
              <a:t>What is the total number of prime factors of 21000?</a:t>
            </a: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5. </a:t>
            </a:r>
            <a:r>
              <a:rPr lang="en-US" sz="3200" dirty="0">
                <a:effectLst/>
                <a:ea typeface="Times New Roman" panose="02020603050405020304" pitchFamily="18" charset="0"/>
                <a:cs typeface="Times New Roman" panose="02020603050405020304" pitchFamily="18" charset="0"/>
              </a:rPr>
              <a:t>What is the total number of composite factors of 1500?</a:t>
            </a: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endParaRPr lang="en-US" sz="32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045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3918</TotalTime>
  <Words>3291</Words>
  <Application>Microsoft Office PowerPoint</Application>
  <PresentationFormat>On-screen Show (4:3)</PresentationFormat>
  <Paragraphs>269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Verdana</vt:lpstr>
      <vt:lpstr>Office Theme</vt:lpstr>
      <vt:lpstr> Number system - 6 </vt:lpstr>
      <vt:lpstr>Factors &amp; Multiples of 2 numbers</vt:lpstr>
      <vt:lpstr>Factors &amp; Multiples</vt:lpstr>
      <vt:lpstr>Prime Factorization</vt:lpstr>
      <vt:lpstr>Properties of Factors </vt:lpstr>
      <vt:lpstr>Properties of Factors </vt:lpstr>
      <vt:lpstr>Properties of Factors </vt:lpstr>
      <vt:lpstr>Properties of Factors </vt:lpstr>
      <vt:lpstr>Simple problems on properties of factors</vt:lpstr>
      <vt:lpstr>Simple problems on properties of factors</vt:lpstr>
      <vt:lpstr>Example- How to find individual factors of a number-  not part of syllabus</vt:lpstr>
      <vt:lpstr>Special cases- not part of syllabus</vt:lpstr>
      <vt:lpstr>Linear equations in 1 and 2 variable(s)</vt:lpstr>
      <vt:lpstr>Linear equations in 1 and 2 variable(s)</vt:lpstr>
      <vt:lpstr>Linear equations in 1 and 2 variable(s)</vt:lpstr>
      <vt:lpstr>Linear equations in 1 and 2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122</cp:revision>
  <dcterms:created xsi:type="dcterms:W3CDTF">2006-08-16T00:00:00Z</dcterms:created>
  <dcterms:modified xsi:type="dcterms:W3CDTF">2021-08-27T05:59:47Z</dcterms:modified>
</cp:coreProperties>
</file>