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5" r:id="rId3"/>
    <p:sldId id="371" r:id="rId4"/>
    <p:sldId id="357" r:id="rId5"/>
    <p:sldId id="358" r:id="rId6"/>
    <p:sldId id="364" r:id="rId7"/>
    <p:sldId id="382" r:id="rId8"/>
    <p:sldId id="365" r:id="rId9"/>
    <p:sldId id="373" r:id="rId10"/>
    <p:sldId id="366" r:id="rId11"/>
    <p:sldId id="384" r:id="rId12"/>
    <p:sldId id="367" r:id="rId13"/>
    <p:sldId id="385" r:id="rId14"/>
    <p:sldId id="375" r:id="rId15"/>
    <p:sldId id="386" r:id="rId16"/>
    <p:sldId id="368" r:id="rId17"/>
    <p:sldId id="376" r:id="rId18"/>
    <p:sldId id="369" r:id="rId19"/>
    <p:sldId id="377" r:id="rId20"/>
    <p:sldId id="370" r:id="rId21"/>
    <p:sldId id="3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04T19:49:08.30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3579 11542 0,'-34'0'388,"34"34"-366,-35-34-15,0 0 16,0 0 3,1 0-13,-1 0 9,0 0 4,35 35-4,-35-35-12,1 0 10,-1 0 9,0 0 0,35 35-18,-35-35 16,1 35-4,-1-35 9,0 34 5,0 1 13,1-35-30,34 35 0,-35 0 8,0-1 14,35 1 7,-35-35-39,35 35 19,0 0-9,0 0 11,0-1-1,0 1-2,0 0 1,0 0-6,0-1 4,0 1 13,0 0 1,0 0-21,0-1 30,0 1 19,35-35-41,-35 35-19,0 0 23,35-35-22,0 34 18,-1-34 8,1 35-14,0-35-2,0 0 21,-1 0-31,-34 35 1,35-35 6,-35 35 4,35-35-10,0 0 16,-1 0-15,1 0 17,-35 35-9,35-35-9,0 0 10,-1 0-12,1 0 9,0 0 23,0 0-21,-1 0-1,1 0 39,0 0 32</inkml:trace>
  <inkml:trace contextRef="#ctx0" brushRef="#br0" timeOffset="3209">3857 12550 0</inkml:trace>
  <inkml:trace contextRef="#ctx0" brushRef="#br0" timeOffset="3413">3857 12550 0</inkml:trace>
  <inkml:trace contextRef="#ctx0" brushRef="#br0" timeOffset="5417">4344 11681 0,'0'34'308,"0"1"-300,0 0 3,0 0 0,0-1-1,0 36-2,0-35 4,0 34 9,0-34-12,0 35 11,0-36-1,0 1-9,0 0 11,0 0-3,0-1 23,0 1-2,0 0-9,0 0 59,0-1 149,0 1-166,0 0-23</inkml:trace>
  <inkml:trace contextRef="#ctx0" brushRef="#br0" timeOffset="7603">4170 11750 0,'0'-35'350,"0"1"-321,0-1-1,35 0 5,0 35-14,-35-35 0,34 35 2,-34-34-11,35 34 20,-35-35-19,35 35 7,-1 0-9,-34-35 3,35 35-4,0 0 13,-35-35-11,35 35 11,-1-34-10,1 34 6,0 0 14,0 0-11,-1 0-10,1 0 29,0 0-18,0 0 9,-1 0-21,1 0 31,-35 34-30,35-34 9,-35 35 1,35-35-9,-35 35 19,34 0 0,-34-1-12,0 1 23,0 0-1,0 0 0,0-1-11,0 1 13,-34-35-24,34 35-7,0 0 17,-35-35-17,35 34 28,-35-34-28,35 35-1,-35-35 28,35 35-26,-34-35-3,-1 0 41,35 35-29,-35-35 8,0 0 9,1 35-17,-1-35 19,0 0 0,0 0 29</inkml:trace>
  <inkml:trace contextRef="#ctx0" brushRef="#br0" timeOffset="10449">4865 12445 0,'0'35'536,"0"0"-497,-35-35-28,35 35 9,0 0 50,0-70 357,0 0-416,0 0 38,0 0 2</inkml:trace>
  <inkml:trace contextRef="#ctx0" brushRef="#br0" timeOffset="13437">3892 12515 0</inkml:trace>
  <inkml:trace contextRef="#ctx0" brushRef="#br0" timeOffset="35295">5212 11194 0,'35'0'449,"0"0"-431,0-35 3,-1 35-2,36-35 1,-35 1-9,-1 34-2,1-35 2,0 0 8,0 0-8,-1 35-1,-34-34-2,70 34 4,-70-35-3,69 0 0,-34 0 11,0 35-8,-35-34-3,35 34 1,-1-35 0,1 0 0,35 0 11,-70 1-12,69-1 0,-34 0 2,34 0 0,-34 1-4,0-1 5,34-35-2,1 35 10,-35 1-9,-1-1-1,1 0 8,0 35-7,0-35 9,-1 1-11,1 34 11,-35-35-10,35 35 20,-35-35 0,35 35 277,-1-35-297,1 1-1,69-105 1,313-209 2,104-139-5,-173 174 6,-140 105-3,-103 138-2,-36 1 4,-34 34-2,34 0-2,-34 0 4,0 35-3,-35-34 0,69 34 2,-69-35-1,35 35-3,-35-35 6,35 35-2,0-35 8,-1 35-1,-34-34-7,35 34 0,0-35 38,-35 0 237,69 0-275,-34 1-2,69-105-1,-34 69 5,-1 0-4,1 1 4,-35-1-6,34 1 6,-34 34-4,0 0-1,-35 1 4,34 34-2,1-35 9,0 0-1,0 0 4,-1 35-1,-34-34-12,35-1 11,0 35 20,-35-35-30,35 35-2,-35-35 13,34 35 19,-34-34 10</inkml:trace>
  <inkml:trace contextRef="#ctx0" brushRef="#br0" timeOffset="38461">10459 6431 0,'0'35'794,"0"0"-773,0 0-12,0 0 11,0-1-8,0 36 7,0-35-9,35-1 0,-35 1 0,0 0 1,0 0-4,0-1 4,0 1 7,0 0-5,0 0-4,0-1 12,0 1-2,0 0-9,0 0 9,0 0 11,0-1 21,0 1-32,0-70 120,0 1-129,0-36-2,0 0 5,0 1-4,0-1 3,0 1-4,0-1 2,0 36-2,0-1 4,0-35-1,0 36 8,0-1-9,0 0 0,0 0 11,0 0 6,0 1 4,0-1-21,35 0 21,-35 0 6,34 1-7,-34-1-18,35 35 7,-35-35 3,35 35 18,-35-35-31,35 35 21,-1 0 0,1 0 19,0 0-31,-35 35 4,35 0-14,-35 0 2,0-1 2,0 1 6,0 0-7,0 0 8,0-1 22,0 1-3,34-35-8,1 0 33,-35-35-16,35 35-35,-35-34-3,0-1-1,0 0 4,35 35-3,-35-35 3,0 1 7,0-1-9,34 35 9,-34-35 2,35 35 9,-35-35-20,0 1 48,35 34-39,0 0 43,-1 0-15,1 0-24,0 0 16,-35 34-8,35-34-14,-35 35-7,0 0 11,0 0-1,34-1 2,1 1 6,-35 35-6,0-36-6,0 36 4,0-35 3,35 0-12,-35-1-6,0 1 7,0 0 9,0 0-4,0-1-4,0 1 7,0 0 9,0 0 9,0-1-16,0 1 27,0 0 41</inkml:trace>
  <inkml:trace contextRef="#ctx0" brushRef="#br0" timeOffset="42767">11606 6988 0</inkml:trace>
  <inkml:trace contextRef="#ctx0" brushRef="#br0" timeOffset="42961">11606 6988 0</inkml:trace>
  <inkml:trace contextRef="#ctx0" brushRef="#br0" timeOffset="43125">11606 6988 0</inkml:trace>
  <inkml:trace contextRef="#ctx0" brushRef="#br0" timeOffset="44228">11988 6292 0,'0'35'268,"0"0"-255,0 0-5,0 34 10,0-34 5,0 0-14,0 0 1,0-1 1,0 1 9,0 0 9,0 0-19,35-1 29,-35 1-10,0 0 12,0 0-22,0-1 71,0-68 79,0-1-160,0 0 2,0-69-1,0 34 0,0 1 0,0 34 0,0-35 0,0 36 0,-35 34-1,35-35 0,0 0 3,0 0 7,-35 35-9,35-34 11,0-1 18,0 0-18,0 0 28,0 1-19,0-1-1,35 0-20,0 0 14,-35 1-3,35 34-12,-1 0 2,1-35-2,0 35 12,0-35 3,-1 35-4,1 0 2,0 0-3,0 0 10,-1 0-15,1 35 16,-35 0 1,35-35-19,-35 34 9,35 1 11,-35 0-23,0 0 34,0-1-17,0 1 9,0 0-17,0 0 12,0-1 14,0 1 4,0 0-35,-35-35 18,35 35-20,-35-35 7,0 0 6,1 34-14,-1-34 21,0 35-2,0 0 14,1-35-23,-1 0 21,0 0 10</inkml:trace>
  <inkml:trace contextRef="#ctx0" brushRef="#br0" timeOffset="47261">12475 6953 0</inkml:trace>
  <inkml:trace contextRef="#ctx0" brushRef="#br0" timeOffset="47446">12475 6953 0</inkml:trace>
  <inkml:trace contextRef="#ctx0" brushRef="#br0" timeOffset="48783">12891 6814 0,'0'35'327,"35"-1"-316,-35 1 0,35-35-1,0 70-2,-1-70 3,1 69 0,0-69-3,0 70 1,-1-70 2,1 69 3,0-34-7,34 0 2,-69 0 3,70 34-2,-35-34-1,-1 0 2,1-1-1,0 36 1,69-1-3,-69-34 1,34 35 2,-69-36-1,70 1 0,-70 0 0,35-35-3,-35 35 6,34 0-4,1-35 21,-35 34-19,0 1 294,35 0-283,-35 0-11,69 34-1,-34-34-2,0 34 4,0-34-2,-1-35 1,1 70-2,0-36 0,0 36 0,34-70 3,-69 69-5,70-34 5,-70 0-2,69 0-2,-34 34 15,0-69-16,-1 70 5,1-70-3,-35 35 2,35-35-1,-35 34-1,35-34 2,-1 35-1,-34 0 11,35-35-13,-35 35 259,35 34-247,34 35-9,1 1 0,-1-36-1,1 36-1,-35-36-1,34 1 5,-69-36-4,70 36 0,-36-1 12,1-69-10,0 70 0,0-70-3,-35 35 2,34-35 9,-34 34-8,35 1 28,-35 0-21,0 0 233,35-35-241,0 69-1,69 1 2,-70-35-3,1 34 5,0-34-2,34 34-2,-69-34-1,35 0 4,-35 0-3,70-35 1,-70 34 0,0 1-3,34-35 5,-34 35-1,35-35 16,-35 35-7,35 0 221,0-1-233,-1 1 6,1 0-5,0 34-2,0-34 7,-1 0-4,1 0-4,0-1 7,0 1 4,-35 0-5,0 0 7,34-35-8,-34 34 8,35-34 20,-35 35-18,35-35 216,-35 35-227,35 0 3,-35-1 7,34-34-11,-34 35 0,35-35-2,0 0 16,-35 35-13,0 0 8,35-35 1,-35 35 30</inkml:trace>
  <inkml:trace contextRef="#ctx0" brushRef="#br0" timeOffset="52939">17131 11472 0,'-35'0'279,"0"0"-262,0 0-5,1 0 9,-1 0-11,0 0 1,0 0 9,1 0-9,-1 0-3,0 0 11,0 0 1,1 0-10,-1 0 20,0 0-9,0 0 8,35 35-19,-34-35 0,-1 35 30,35-1 9,-35-34-37,35 35-2,0 0 18,0 0 2,0-1 0,35 1-22,0-35 24,-35 35-22,34-35-1,1 0 23,0 0-18,0 0 4,-1 0-7,1 0 9,0 0 10,0 0-1,-1 0-19,1 0 21,-35 35-1,35-35-23,0 0 46,-35 34-44,0 1 10,34-35 2,-34 35 10,0 0 6,0 0 14,0-1-29,0 1 26,-34 0-18,34 0 7,-35-1-22,0-34 13,35 35-9,-35-35-8,1 0-1,34 35 10,-35-35-11,0 0 10,0 0 2,1 0-11,-1 0 10,0 0-13,35 35 6,-35-35-4,1 0 2,-1 0 16,0 0 5,0 0 18,1 0-11</inkml:trace>
  <inkml:trace contextRef="#ctx0" brushRef="#br0" timeOffset="55727">17235 12272 0</inkml:trace>
  <inkml:trace contextRef="#ctx0" brushRef="#br0" timeOffset="55915">17235 12272 0</inkml:trace>
  <inkml:trace contextRef="#ctx0" brushRef="#br0" timeOffset="57279">17687 11542 0,'0'69'219,"0"-34"-199,0 34-11,0 1 3,0-1-3,0-34 1,34 35 0,-34-1-1,35 1 1,-35-35 1,0 34-3,0-34 4,35 0-3,-35-1 2,0 1 9,0 0-9,0 0 20,0-1 16,0 1 13</inkml:trace>
  <inkml:trace contextRef="#ctx0" brushRef="#br0" timeOffset="58709">17548 11681 0,'0'-35'271,"0"0"-241,0 0-13,34 1-3,1 34-6,-35-35 2,35 35 1,-35-35-2,35 35 0,-1-35 13,1 1-13,0 34 13,0-35 6,-1 35-6,1 0-16,0-35 26,0 35-2,-1 0 9,1 0-19,0 0 18,0 0 4,-35 35-24,0 0 23,0-1-32,0 1 23,0 0-4,0 0 1,0-1-7,0 1 8,0 0-11,0 0 13,0-1-24,0 1 22,0 0 1,-35-35-22,35 35 11,0-1-1,-35-34 2,35 35 6,-35-35-14,1 0 34,34 35-25,-35-35 8,0 0 59</inkml:trace>
  <inkml:trace contextRef="#ctx0" brushRef="#br0" timeOffset="61362">18208 12306 0</inkml:trace>
  <inkml:trace contextRef="#ctx0" brushRef="#br0" timeOffset="61548">18208 12306 0</inkml:trace>
  <inkml:trace contextRef="#ctx0" brushRef="#br0" timeOffset="61722">18208 12306 0</inkml:trace>
  <inkml:trace contextRef="#ctx0" brushRef="#br0" timeOffset="63301">5525 12063 0,'0'35'427,"70"-35"-414,-36 0 6,36 0 1,-35 0 0,-1 0-10,1 0 1,0 35-2,0-35 1,34 0 10,-34 0-10,0 0-3,-1 0 3,1 0 2,0 0-2,34 0 1,-34 0-1,0 0 0,0 0 0,34 0-1,-34 0 1,34 0 12,-34 0-14,0 0 2,34 0-1,-34 0 1,0 0 1,0 0-2,-1 0 1,1 0 0,0 0 11,0 0-1,-1 0 19,1 0-19,-35-35 205,35 35-212,0 0-5,34-35 3,-34 35-2,69 0 3,-35-35-2,1 35 0,-1 0 0,1 0 0,-1 0-2,1 0 4,-35 0-2,34 0-2,-34 0 4,69-34-2,-69 34 1,0 0-2,-1 0 1,1 0-1,0 0 1,0 0 0,-1 0 18,1 0 14,0 0-14,0 0 201,-1 0-219,36-35 1,69 35 1,-35 0-4,35 0 0,-35 0 4,-69 0-2,69 0-1,-69 0 2,0 0-2,0 0 2,-1 0-1,1 0-1,0 0 3,34 0 8,-34 0-2,0 0-7,0 0 8,-1 0-7,1 0 16,0 0 220,34 0-238,36 0-1,34 0 1,0 0 2,-1 0-3,-33 0 2,-1 0-1,-35 0 0,36 0-3,-36 0 6,1 0-5,34 0 3,-69 35 0,-1-35 0,36 0-2,-35 0 10,-35 34-9,34-34 40,36 0 197,-1 0-237,70 0-1,35 0 0,0-34 5,-70 34-5,0 0 1,-34 0 1,-35 0-2,-1 0 1,1 0 0,0 0 10,0 0-1,-1 0 249,71-35-259,-36 35 1,140-35 2,103 0-5,-34 0 8,-139 35-7,-35 0 3,-34 0-2,-35 0 2,-1 0-2,1 0 12,0 0 40,34 0 143,36 0-194,381-104-1,-173 69 4,-70 1-1,-139 34-4,-34 0 3,-35 0-2,34 0 1,-34 0 10,0 0 9,-1 0 12,1 0 175,69 0-206,1 0 1,-1 0 0,-35 0 0,36 0-2,-71 0 2,1 0-4,34 0 5,-34 0 9,0 0 8,0 0 9,-1 0-18,1 0 70</inkml:trace>
  <inkml:trace contextRef="#ctx0" brushRef="#br1" timeOffset="74990">5699 9386 0,'0'35'310,"0"0"-290,35 0-11,-35-1 1,0 1-2,34 0 2,-34 0 3,35-1-3,-35 1 10,0 0-11,35-35 10,-35 35-9,0-1 22,0 1 16,0-70 161,0 1-190,0-1-8,0 0-1,-35 35-2,35-35 4,0 1 17,0-1-19,-35 35 9,35-35-8,0 0 9,0 1 18,0-1-26,0 0 18,0 0-9,0 1 8,0-1-11,0 0 22,0 0 29,35 35-58,0 0 99,0 0-81,-1 0-20,1 35 22,-35 0-10,35-35-11,-35 35-1,0-1 20,35-34-18,-35 35 47,34-35-27,1 0 29,-35-35 9,0 1-39,0-1-8,0 0 6,35 0 3,-35 1-3,0-1 3,35 35 6,-35-35-16,34 35 51,1 0-13,0 0 41,0 0-13,-35 35-45,0 0-24,0-1 33,34-34-11,-34 35-32,35 0 34,-35 0-22,0-1 32,35 1-47,-35 0 24,0 0-9,0-1 19,0 1 39</inkml:trace>
  <inkml:trace contextRef="#ctx0" brushRef="#br1" timeOffset="78587">6707 9352 0</inkml:trace>
  <inkml:trace contextRef="#ctx0" brushRef="#br1" timeOffset="79858">6707 8795 0,'34'0'328,"-34"35"-318,35 0 11,-35 0-8,35-35-5,-35 34 12,35 1-1,-35 0 10,34 0-8,1-35-1,-35 34-10,35 1 30,-35 0 7,35 0-7,-1 0 52,1-35-42,0 0-1,-1 0-9,1-35-20,-35 0-1,35 35-8,0 0 9,-35-35-9,34 35 7,-34-35-8,0 1 18,35 34-16,-35-35-3,0 0 32,35 35-32,0-35 30,-35 1 2,0-1-11,0 0 8,0 0 4,0 1-3,-35-1-19,35 0 8,-35 35-5,35-35-13,-35 1 20,35-1-12,-34 35 11,34-35-9,-35 35-9,0 0 87</inkml:trace>
  <inkml:trace contextRef="#ctx0" brushRef="#br1" timeOffset="83002">7749 8761 0</inkml:trace>
  <inkml:trace contextRef="#ctx0" brushRef="#br1" timeOffset="83186">7749 8761 0</inkml:trace>
  <inkml:trace contextRef="#ctx0" brushRef="#br1" timeOffset="84443">6185 8552 0,'-34'0'229,"-36"0"-208,35 0-11,1 0-2,-1 0 4,-35 0-2,1 0 0,34 0 0,-34 0-2,-1 0 4,1 0-2,34 0 0,-35 0 0,1 0-1,-1 0 0,1 35 3,34-35-3,-34 35 4,34-35-6,-35 0 3,36 0 0,-1 34 0,-35-34 1,36 35-1,-1-35-1,-35 35 2,36 0-2,-36-35 2,35 34-4,1 1 5,-36 0-1,35 0-1,1-1 1,-1 1-5,0 0 8,0 0-5,1-1-2,34 1 5,-35-35-3,0 35 11,35 0-10,-34 0 250,-1-1-240,0 36-1,0-35-11,1-1 1,-1 71 2,0-71 2,35 36-5,-35-1 4,1-34-4,34 0 3,-35 34-4,35-34 5,-35 0-3,35 0 0,0 0 3,0-1 0,0 1 6,-35 0-10,35 0 5,0-1 5,0 1-8,0 0-1,0 0 10,0-1 4,0 1-4,0 0-9,0 0 0,0-1 10,0 1 0,0 0-10,0 0 10,0 0 11,0-1-12,0 1-9,0 0 8,0 0 2,0-1 1,0 1-13,35-35 4,-35 35-2,0 0 9,0-1 11,0 1-19,0 0 28</inkml:trace>
  <inkml:trace contextRef="#ctx0" brushRef="#br1" timeOffset="86940">3614 10673 0,'0'34'399,"0"1"-382,35-35-6,-35 35 10,35-35-10,-1 35 7,-34-1 23,35-34-30,-35 35 8,35-35 1,-35 35-10,35-35 27,-35 35-24,34-35-4,-34 34 31,35-34-29,-35 35 48,35-35-27,-35 35-15,35-35 252,-1 0-219,-34-35-30,0 0 0,35 35 0,-35-34-10,0-1 10,35 0 0,-35 0-2,0 1 12,35 34-19,-35-35-1,0 0 31,34 0-23,1 35 12,-35-34-20,0-1 30,35 35-11,-35-35 2,0 0 19</inkml:trace>
  <inkml:trace contextRef="#ctx0" brushRef="#br1" timeOffset="91823">14872 7579 0,'0'34'319,"0"1"-309,-35 35 0,35-1 0,0-34 1,0 0-2,0 0 1,0-1-1,0 1 2,0 0 19,0 0 0,0-1-22,0 1 44,0 0 17,0 0 80,-34-35-128,34 34 27,0 1 63</inkml:trace>
  <inkml:trace contextRef="#ctx0" brushRef="#br1" timeOffset="93765">14664 7648 0,'0'-35'308,"0"1"-286,34-1-3,1 35-9,-35-35 1,35 35 9,0-35-1,-1 35 21,1 0-22,0 0-8,-35-34 2,35 34-2,-1 0 8,1-35 5,0 35-5,0 0-7,-1 0 7,1 0-7,0 0-1,0 0 10,-1 0 0,1 0-11,0 0 9,-35 35-5,35-35-3,-1 0 10,1 34-1,0-34 11,-35 35-19,35-35-2,-35 35 13,34 0-14,1-35 2,-35 34 0,35 1 10,-35 0 0,0 0-9,0-1-3,34-34 2,-34 35 0,0 0 10,0 0-1,0 0 3,0-1-2,0 1 11,0 0-13,0 0 12,0-1-3,0 1 4,0 0-20,-34-35 0,34 35 8,-35-35 1,35 34-10,-35-34 1,1 35 9,34 0 0,-35-35-14,0 0 18,0 35-18,1-35 7,-1 0 4,0 34-5,0-34 9,1 0-4,34 35-3,-35-35-6,0 0 3,0 0-2,1 35 10,-1-35 3,0 0-12,0 0 9,1 0 9,-1 0 6,0 0-17,0 0 53</inkml:trace>
  <inkml:trace contextRef="#ctx0" brushRef="#br1" timeOffset="96609">15671 7509 0,'0'-35'309,"0"1"-299,0-1-2,35 0 3,-35 0 0,35-34 0,-35 34-3,0 0 3,34-34-3,1-1 12,-35 35 2,0 1-12,0-1-1,35 35 2,-35-35-1,0 0 9,0 1 0,0-1-8,0 0 8,0 0 2,0 1-1,0-1-11,-35 0 2,35 0 8,-35 1-7,1-1-3,-1 35-1,0-35 2,0 0 2,1 0-1,-1 1-1,-34 34-3,34-35 6,-35-35-7,1 70 4,34 0 2,0-34-3,-69-1 2,35 35 0,-1 0-3,-34-35 4,0 0-3,-1 35 0,36 0 2,-1 0-3,1 0 5,34 0-4,0 0-1,-34 0 4,34 0-3,-34 0 11,34 0 10,0 0 0,0 0 179,1 0-202,-1 0 14,-35 0-10,36 0-2,-1 0 3,0 0-4,-34 0 4,34 0-2,0 0 0,0-34-1,-34 34 11,34 0 1,0 0-3,1 0 3,-1 0-12,0 0 12,0 0-1,1 0-2,-1 0 4,0 0 4</inkml:trace>
  <inkml:trace contextRef="#ctx0" brushRef="#br1" timeOffset="98878">13447 5632 0,'0'35'283,"-34"-1"-276,34 1 14,-35-35-13,0 35 5,35 0 7,0 0-10,-35-35 0,35 34 7,-34-34-5,34 35 8,-35-35 2,35 35-14,-35 0 2,0-1 21,1 1 7,-1 0 12,0-35-20,35 35 1,0-1 17,35 1 202,0-35-242,-1 35 4,1 0-3,0-35 0,0 0 2,-1 34-1,1 1 11,0-35-12,-35 35 24,35-35-31,-35 35 19,34-35-13,1 34 52</inkml:trace>
  <inkml:trace contextRef="#ctx0" brushRef="#br1" timeOffset="102108">9347 11298 0,'0'35'277,"0"0"-255,0 0-11,0-1-3,0 36 3,35-35 9,-35-1-10,0 1 0,0 0 9,35 0 11,-35-1-1,0 1 22,0 0-23,0-70 153,0 0-172,-35-34 12,35 34-2,-35 0-7,35 1-2,0-1-2,-34 0 2,34 0 0,-35 35 0,35-34 0,0-1 0,-35-35 9,35 36 9,0-1 5,0 0-23,0 0 27,0 0-15,0 1-3,0-1-10,35 35 0,0-35 3,-1 0 17,1 35-7,-35-34-4,35 34 2,0 0 1,-1 0 10,1 0-2,0 0 3,0 0-24,-35 34 22,34-34-21,-34 35 14,0 0 5,35 0-8,-35-1 11,0 1-3,0 0 3,0 0-22,0 0 22,0-1-2,0 1 0,-35 0-10,35 0 22,-34-35-32,-1 0 11,35 34 8,-35-34-8,35 35 42,-35-35-22</inkml:trace>
  <inkml:trace contextRef="#ctx0" brushRef="#br1" timeOffset="104981">10112 10846 0,'0'35'289,"0"0"-279,-35 0 1,35 34-1,0-34 9,0 0-8,0-1-2,-35-34 2,35 35-2,0 0 11,0 0 10,0 0-22,-35-1 24,35 1-13,-34 0 11,34 0-20,0-1 11,0 1 8,-35 0 1,35 0-20,0-1 20,0 1 19,0 0 0,0 0 21,0-1-41,0 1 30</inkml:trace>
  <inkml:trace contextRef="#ctx0" brushRef="#br1" timeOffset="107577">10355 11124 0,'35'35'409,"-35"0"-392,0 0-7,0 0 22,34-1-11,-34 1 7,0 0-18,0 0 21,35-35 8,-35 34-30,0 1 42,0 0-11,0 0 49,0-1 21,35-34-61,0 0 122,-1 0-113,1 0-27,0 0-11,-35-34-11,35 34 10,-1 0 12,1-35-2,0 35-18,-35-35 20,35 35-22,-1 0 20,1 0-2,0 0-5,-35-35 9,35 35-20,-1 0 67</inkml:trace>
  <inkml:trace contextRef="#ctx0" brushRef="#br1" timeOffset="110081">11328 10916 0,'0'35'301,"0"-1"-292,-35 1 1,35 35 0,0-36 0,0 1 1,0 35-1,0-35 9,0-1-9,0 1-2,0 0 13,0 0-2,-35-35-9,35 34 2,0 1 7,0 0 3,0 0-3,0-1 10,0 1-19,0 0 31,0 0 8</inkml:trace>
  <inkml:trace contextRef="#ctx0" brushRef="#br1" timeOffset="111713">11571 11264 0,'0'34'299,"35"36"-280,0-1 0,-35-34 3,0 0 8,0 0-2,0-1-8,0 1 42,0-104 126,0 34-170,0 0-5,0 0-4,0 1 2,-35-1-1,35 0-1,0 0 11,0 1-1,0-1 22,0 0-30,0 0 27,0 0 12,0 1-19,35-1-24,-35 0 24,34 35-22,-34-35 24,35 35-25,0 0 42,0 0-32,-1 0 24,1 0-20,-35 35-14,0 0 11,0 0 1,35-35-1,-35 34-8,0 1 37,35-35 33,-1-35 49,-34 1-101,0-1-9,35 0 18,-35 0 26,35 35-35,0 0 30,-1 0 30,1 0-40,0 0 11,0 0-2,-35 35-46,34-35 9,-34 35 6,0 0-5,35-1 18,-35 1-1,0 0 2,0 0-24,0 0 14,0-1 0,0 1-1,0 0-10,0 0-10,0-1 7,0 1 5,0 0-3,0 0 0,0-1 23,0 1-3</inkml:trace>
  <inkml:trace contextRef="#ctx0" brushRef="#br2" timeOffset="123875">10598 10568 0,'-69'0'258,"34"0"-236,0 0-2,0 0-12,1 0 5,-36 0-4,35 0 1,1 0 0,-1 0 0,-35 0-1,1 0 1,34 0-2,0 0 5,-34 0-4,34 0 2,1 0-2,-1 0 1,0 0-1,0 0 2,1 0-1,-1 0 0,0 0 0,0 0 1,1 0-1,-1 35-1,-35-35 0,36 0 2,-1 0-2,0 35 0,0 0 2,1-35-1,-1 0 9,0 34-8,0 1 9,-34 0-1,69 0-8,-35-35-1,35 34 11,-35 1-11,35 0-1,-34-35-1,-1 35 2,35-1 10,-35-34-9,35 35-1,0 0 0,-35 0 0,35-1 11,-34 1-3,34 0-7,0 0-1,0 0 10,0-1-10,0 1 9,0 0-8,0 0 9,0-1-10,0 1 1,34 0 7,-34 0-8,0-1 0,35-34 0,-35 35 1,35-35-2,-35 35 1,35 0 0,-1-35 0,-34 34 1,35-34-2,-35 35 1,35-35 0,0 0 11,-35 35-12,34-35 1,-34 35 0,35-35-1,0 0 10,-35 34-8,35-34 10,-1 0-12,1 35 11,0-35-1,0 0 0,-1 0-7,1 0 18,-35 35-20,35-35-2,0 0 13,-1 0-11,1 0 0,35 0 10,-36 35 1,1-35-13,0 0 3,0 0-3,34 0 4,0 0-2,1 0 1,-1 0-1,1 0-1,-1 0-1,-34 35 4,0-35 5,0 0-5,-1 0 7,1 0 12,0 0-13,0 0 4,-1 0 9,-34-35-22,35 35 34,-35-35-42,35 35 10,0-35-3,-35 0 12,34 35-8,-34-34-5,35 34 16,-35-35-13,35 0 9,0 35 2,-35-35-12,34 1 11,-34-1 2,35 0-11,-35 0 8,35 35-11,-35-34 0,35 34 5,-35-35-4,0 0 2,34 0 7,-34 1-6,0-1-2,0 0 10,0 0-10,0 1 8,35-1 0,-35 0 4,0 0-3,0 0 4,0 1-12,0-1 16,0 0 3,0 0 10,0 1-1</inkml:trace>
  <inkml:trace contextRef="#ctx0" brushRef="#br2" timeOffset="135409">10181 12272 0,'-35'0'247,"1"69"-238,-36 35 4,1 105-3,-105 173 0,105-243 1,34-34-2,0-36 1,35 1-1,-35-70-1,35 69 4,0-34-3,-34 0 0,-1 0 3,0 34 7,0-34 1,1 0 1,-1-1-13,0-34 3,35 35-1,-69-35-2,69 35 4,-70 0-2,35-35-1,1 34 3,-36 1-4,35-35 12,-34 0-12,34 35 5,0-35-4,-34 35-1,-1-35 15,36 0-15,-36 0 14,35 0 185,-34 0-188,-1 0-9,1 35 2,-35-1-2,-1-34-1,1 35 2,0-35-2,34 0 1,-34 0 0,0 0 0,34 0 0,-34 0-1,0 0 2,0 0-3,-1 0 5,36-35-5,-1 1 1,1 34 0,34 0 3,-69-35-2,69 0 0,1 35-1,-1-35 3,-35 0 8,36 1 0,-1 34-9,0 0 194,0 0-195,1 0 0,-1 0 0,-69 0 0,-1 0 2,36 0-1,-35-35-4,-1 35 6,36-35-1,-35 0-5,34 1 0,1 34 7,-1-35-4,35 0-1,1 35-1,-36-35 12,35 35 11,35-34-12,-34 34-7,-1-35 15,0 35-14,35-35-4,-35 35 2,35-35-3,-34 35 3,-1-34-1,0-1 0,0 0 10,1 0-9,-1 1 0,0-1 5,0 0 6,1 35-12,34-35 0,0 0-3,-35 35 3,0-34 11,0 34 9,35-35-20,-34 35 1,-1 0 38,35-35-27</inkml:trace>
  <inkml:trace contextRef="#ctx0" brushRef="#br2" timeOffset="138579">5525 12897 0,'-35'0'291,"1"0"-282,-1 0 0,-35 0 12,36 35-11,-1-35 0,0 0 0,-34 0-2,34 0 4,0 0-2,0 35 0,1-35 0,-1 0-2,-35 0 13,70 35-12,-34-35 2,-1 0 20,0 0-5,0 0-3,35 34-13,-34-34 0,-1 0 20,0 0 9,0 0 31,1 0 97,34 35-96,0 0-61,34 0 0,-34-1 0,0 1 0,0 0 0,35 0 0,-35 0 0,0-1 9,0 1 10,0 0 12,0 0-20</inkml:trace>
  <inkml:trace contextRef="#ctx0" brushRef="#br2" timeOffset="141991">12266 11854 0,'0'35'286,"0"0"-265,35 0-11,0 0 11,-1 34-10,-34-34-2,35 34 3,35-34-3,-70 0 0,69 34 3,1 1 7,-70-35-8,69-1-2,-34 1 0,0 0-1,-35 0 4,69 0-1,-34-1 9,-35 1-12,34 0 4,36 0 6,-35-1 2,-1-34 0,1 35-10,-35 0-1,35-35 2,0 35-3,34-1 11,-34 1-5,34 0-4,1 0 0,-35-1-3,-1-34 5,1 35-1,0-35-4,0 0 14,-35 35-10,34-35-2,-34 35 20,35-35-17,0 0 244,0 0-235,34 34-11,1-34 0,-36 0 0,36 35 0,-1-35-1,-34 35 3,0-35-3,69 35-2,-69-35 6,0 0-5,-1 0 3,1 0-2,0 0 1,0 0 0,-1 0 0,1 0-1,0 0 2,34 0 9,-34 0-12,35 0 15,-36 0-4,1 0-8,0 0-2,0 0 12,-1 0-1,1 0-11,0 0-1,0 0 4,-1-35-4,36 0 3,-1 0 1,-34 35-3,35 0 0,-1-34 0,-34-1 3,0 35-4,34 0 4,-34-35-2,0 0 0,-1 35 0,1 0 9,0-34-9,-1 34 0,1 0 0,0-35 0,0 35 0,-35-35 0,69 35 1,-34 0 5,-35-35-3,35 35 7,-1 0 1,1-34-11,0-1 20,0 0-11,-1 0 30,1 35-29,-35-34 41,35 34-32,-35-35 72,35 35-63,-35-35 21,0 0-18</inkml:trace>
  <inkml:trace contextRef="#ctx0" brushRef="#br2" timeOffset="145023">15706 12480 0,'35'0'368,"34"0"-348,-34 0 0,0 0-10,-1 0 0,1 0 10,0 0-1,0 0 4,-1 0-14,1 0 10,0 0 11,0 0-8,-1 0-14,1 0 10,-35-35-7,35 35 9,0 0 10,-1 0-20,1 0 30,0 0 20,-35-34-50,35 34 48,-1 0-8,-34 34 159,0 1-177,-34-35-23,34 35-1,0 0 13,0 0-12,0-1 12,0 1-10,-35 0 9,35 0-10,0-1-1,0 1 11,0 0 0,0 0-2,0-1-6,-35-34-2,35 35 9,0 0 30,0 0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04T19:52:21.7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8131 9247 0,'35'0'378,"0"0"-368,-1 0 18,1 0 6,0 0-15,0 0 1,-1 0-4,1 0 6,-35-34-12,35 34 0,0 0 20,-1 0-22,1 0 25,0 0-13,0 0-2,-1 0 2,1 0 0,-35-35-10,35 35 11,0-35 8,-1 35-18,1 0 29,0-35-1,0 35-1,-1 0-6,1 0 56,-35 35 251,0 0-331,0 0 4,-35 34 8,35-34-10,-34 34 10,34-34-10,0 0 0,0 0-1,0-1 9,0 1 5,-35 0-13,35 0 19,0-1 11,0 1 20</inkml:trace>
  <inkml:trace contextRef="#ctx0" brushRef="#br0" timeOffset="5151">14594 8656 0,'0'35'290,"0"0"-282,0 0 4,0-1-2,0 36-1,35-35 13,-35-1-12,0 1 0,0 0 7,0 0 3,35-1 0,-35 1 0,0 0 11,34 0 9,-34 0-10,0-1-20,35-34 0,-35 35 20,0 0 10,0 0-1,0-1-28,0 1 19,0 0 19,0 0 1,0-1 1,0 1 97,-35-35-99,1 0-20,-1 0-6,0 35-14,0-35 0,1 0 1,-36 0 11,35 0-3,-34 0-8,34 0 1,0 0-1,-34 0-1,34 0 9,0 0-5,1 0-3,-1 0 0,0 0-1,0 0 10,1 0-8,-1 0 17,0 0 4,0 0 17,1 0-9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04T19:53:17.45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12926 11681 0,'-35'0'361,"1"0"-341,-1 0-3,0 0 6,1 0-6,-1 0 12,0 0-19,0 0 12,35-35-3,-34 35-8,-1 0 18,0 0-9,0 0 1,1 0-2,-1 0 11,0 0 10,0 0-11,1 0 11,-1 0 0,0 0 9,0 0-29,1 0 11,-1 0-2,0 0 11,0 35-32,1-35 24,34 34-11,-35-34-12,0 0 30,0 0-18,35 35 0,-34-35 7,-1 0 12,35 35-18,-35-35 6,0 35-10,35-1 23,-34-34 19,34 35-29,0 0 1996,-35-35-1966,35 35-3,0 0 778,0-1-726,-35-34-59,35 35-33,0 0 53,0 0-42,0-1 1,0 1 10,0 0-1,0 0-19,0-1 40,0 1-20,0 0 20,0 0-31,0-1 22,0 1 28,35-35-40,-35 35-28,0 0 38,35 0-9,-1-35 30,-34 34-60,35-34 18,-35 35 22,35-35-39,0 0 29,-1 0-10,1 35-19,0-35 18,-35 35-9,35-35-10,-1 0 20,1 0-20,0 0 6,0 0 18,-1 0-3,1 0-23,0 0 11,0 0 2,-35-35-11,34 35-2,1 0 3,0 0 7,-35-35 6,35 35-16,-1 0 11,1 0-8,-35-35-1,35 35 10,-35-34-10,35 34 1,-35-35-2,34 35 9,-34-35 1,35 35-5,0-35 7,0 0 7,-1 1 1,-34-1-17,35 35 18,-35-35-22,35 35 2,-35-35 0,34 1 18,-34-1-18,0 0 22,35 0 7,-35 1-9,0-1-9,0 0 6,0 0 13,0 1 30,0-1-19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04T20:01:47.1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2954 13488 0,'0'35'338,"0"0"-310,0 0-2,0-1-12,0 1 0,0 0 13,0 0-5,0-1-3,0 1-11,0 0 21,0 0-7,0-1 10,0 1-23,0 0 20,0 0 10,0 0-1,0-1-4,0 1 31</inkml:trace>
  <inkml:trace contextRef="#ctx0" brushRef="#br0" timeOffset="1915">3510 13488 0,'0'35'280,"-35"-35"-260,35 35-12,-35-35 14,35 35-12,-34-35 0,34 34 12,-35 1-14,0 0 24,35 0-4,-35-35-21,1 34 14,34 1 1,0 0 8,-35-35-9,35 35-11,0-1 17,0 1-15,0 0 19,0 0-3,0 0 3,0-1-13,35-34 3,-35 35-1,34-35 7,-34 35 15,35-35-4,0 0-6,0 0 7,-1 0-19,1 0 28,0 0-6,0 0 8,-1-35-20,-34 0-1,35 1-21,-35-1 13,35-35 1,-35 35-5,0 1 6,0-1-6,35 0-5,-35 0 9,0 1-15,0-1 17,0 0-15,0 0 13,0 1 9,0-1 11,0 0-21,-35 35 49,35-35-51,-35 35 52</inkml:trace>
  <inkml:trace contextRef="#ctx0" brushRef="#br0" timeOffset="4591">4066 13523 0,'-35'35'280,"35"0"-260,-35-35-2,35 34-9,-34 1 5,34 0 6,0 0-1,-35-35-11,35 34 3,0 1-1,0 0 11,0 0 8,0-1-8,0 1-12,0 0 21,0 0-2,0 0 1,0-1-17,0 1 20,35-35-15,-1 35 4,-34 0 27,35-35-37,0 0 39,0 0-10,-1 0-21,1 0 10,0 0 3,0 0-3,-1-35-10,1 35 10,-35-35-8,35 35 19,-35-35-1,0 1-18,0-1 22,0 0-15,0 0-11,0 0 6,0 1-3,0-1 10,0 0-10,0 0-2,-35 1 21,0-1 10,1 35-19,34-35-19,-35 0 18,35 1 13,-35 34-33,35-35 41,-35 35-40,1 0 28</inkml:trace>
  <inkml:trace contextRef="#ctx0" brushRef="#br0" timeOffset="7167">4552 13905 0,'35'0'366,"-35"35"-358,35-35 4,-1 0 8,1 0-10,0 0 10,0 0-12,-1 0 2,1 0 2,35 0-5,-36 0 3,1 0 3,0 0 7,0 0-3,-1 0 5,1 0-1,0 0 8,0 0 21,-1 35 246,1-35-276,0 0-10,0 0 11,-1 0-11,1 0 0,0 0 10,0 0-1,34 0-8,-34 0 10,0 0-2,-1 0-10,1 0 9,0 0 2,0 0 3,-1 0-5,1 0 10,0 35 212,34-35-219,-34 0-9,0 0-6,34 0 5,1 0 1,-1 0-2,-34 0-2,0 0 4,0 0-2,-1 0 10,1 0-10,0 0 10,0 0 20,-1 0 234,1 0-263,0 0 0,69 0-1,0 0 1,-34 0-3,-35-35 4,-1 35-2,36 0-1,-35 0 10,-1 0 23,1 0-12,0 0 246,-1 0-264,36 0-2,34 0 0,0 0-2,1 0 5,-36 0-5,1-35 0,-36 35 14,1 0 6,35 0 279,-36 0-294,1 0-4,0 0 2,34 0-1,-34-35-2,0 35 4,0 0 8,-1 0 10,1 0 39,0 0-30,0 0 52,-35-34-52,34 34-19,1 0 20,0 0-30,0 0 30,-1 0 0,1 0 49</inkml:trace>
  <inkml:trace contextRef="#ctx0" brushRef="#br0" timeOffset="11896">5560 13384 0,'35'0'370,"-1"0"-351,1 0-8,0 0 8,0 0 12,-1 0 0,1 0 8,0 0-30,0 0 61,-35 35 89,0 0-109,-35-35-38,35 34 16,-35-34-8,35 35 38,0 0 33,35-35 196,0 0-237,-1 0-10,1 0 17,0 0-4,-35 35 7,0-1 30,0 1 9,0 0-51,-35-35 3,35 35-11,-35-35 19,1 0 29,-1 0 181</inkml:trace>
  <inkml:trace contextRef="#ctx0" brushRef="#br0" timeOffset="15278">6185 13384 0,'0'35'278,"0"0"-258,0-1 2,0 1-1,0 0-13,0 0 23,0-1-11,0 1 20,0 0-12,0 0 12,35-1 28,0-34-38,0 0 2,-1 0-2,1 0-21,0 0 2,0 0 10,-1-34-2,1 34-10,-35-35 2,35 35 7,-35-35 2,35 35-9,-1 0 58,-34-35-59,0 1 80,0-1-40,-34 35-33,34-35-4,-35 35 16,35-35-19,-35 35-1,0 0 10,35-34-8,-34 34 0,-1 0 19,0 0-11,0 0-9,35-35 2,-34 35 7,-1-35 12,0 35-4,0 0-5,1 0 18,-1 0 18</inkml:trace>
  <inkml:trace contextRef="#ctx0" brushRef="#br0" timeOffset="18111">7123 13245 0,'-34'35'320,"34"0"-309,-35-1 0,35 1-2,0 0 0,-35-35 0,35 35 2,0-1 9,-34-34-10,34 70 0,0-35 10,0-1 10,0 1-23,-35-35 6,35 35 4,-35-35 5,35 35-12,0-1 29,0 1-20,0 0 52</inkml:trace>
  <inkml:trace contextRef="#ctx0" brushRef="#br0" timeOffset="20000">6846 13384 0,'-35'0'272,"35"35"-264,0 0 21,-35-35-18,35 34 19,0 1 19,0 0-19,0 0 68,35-35 112,0 0-122,-35-35-66,0 0 0,34 35 16,-34-35-21,0 1 62</inkml:trace>
  <inkml:trace contextRef="#ctx0" brushRef="#br0" timeOffset="22128">7193 13558 0,'0'35'230,"0"-1"-183,-35 1-28,35 0 44,0 0 25,35-35 111,0 0-117,-1-35 7,-34 0-19,0 0-21,0 1 40</inkml:trace>
  <inkml:trace contextRef="#ctx0" brushRef="#br0" timeOffset="24077">7679 13210 0,'0'70'288,"0"-35"-276,35 34 8,-35-34 1,0 0-3,0-1-7,0 1 9,0 0 11,0 0-5,0-1-14,35-34 8,-35 35-10,0 0 31,0 0 28</inkml:trace>
  <inkml:trace contextRef="#ctx0" brushRef="#br0" timeOffset="25618">7540 13593 0,'0'34'328,"0"1"-299,35-35-17,-35 35 9,35 0 9,-35-1-12,35-34 23,-35 35-30,34 0 68,1-35 19,0 0-27,-35-35-32,35 35-28,-1-35 7,-34 1-7,35 34 0,-35-35-1,35 35-2,-35-70 3,35 70-1,-35-34 1,34 34-3,1-35 11,-35 0 13,35 0-24,-35 1 44,35 34-32</inkml:trace>
  <inkml:trace contextRef="#ctx0" brushRef="#br0" timeOffset="27537">8652 13523 0,'35'0'380,"0"0"-372,0 0 12,-1 0-10,36 0 10,-35 0 3,-1 0 4,1 0-6,0 0-1,0 0 18,-1 0 4,1 0-12,0 0-10,0 0 10,-1 0 8,-34-35-15,35 35-15,0 0 14,0 0 55,-35 35 70,0 0-134,0 0-3,0-1 10,0 1-10,0 0 7,0 0 5,0-1-2,0 1-10,0 0 10,0 0-1,0-1 12,-35 1-11,35 0 0,0 0 9,0 0 21,0-1 40</inkml:trace>
  <inkml:trace contextRef="#ctx0" brushRef="#br0" timeOffset="29885">9625 13454 0,'0'34'229,"-34"36"-210,34-35-7,-35-1-2,35 36 0,0-35-1,-35-1 1,35 36 0,0-35 12,0-1-2,0 1-3,0 0-6,0 0 17,0 0 2,0-1 3,0 1-16,35 0 51,0-35-15,-1 0-14,1 0-18,0 0 7,-35-35-7,35 35-11,-35-35 11,34 35-3,1 0 2,-35-34-11,35-1 23,-35 0-3,0 0-9,35 0 8,-35 1 4,0-1-15,0 0 5,0 0-1,0 1-1,-35 34 10,35-35-21,0 0 1,-35 0 17,0 1-4,35-1 5,-34 0-15,34 0 6,-35 35 0,35-34-9,-35 34 29,35-35-28,-35 0 17</inkml:trace>
  <inkml:trace contextRef="#ctx0" brushRef="#br0" timeOffset="32113">10146 13801 0,'0'35'329,"35"-35"-310,0 0-11,0 0 2,-1 0 2,1 0-5,0 35 4,0-35 1,-1 0-1,1 0-1,0 0-1,0 0 11,-1 0-10,1 0 10,0 0-1,0 0 1,-1 0-9,1 0-1,35 0 10,-36 0 0,1 0-11,0 0 2,0 0 6,-1 0 6,1 0 6,0 0 280,0 0-298,-1 0-3,36 0 2,-35 0-3,34 0 6,1 0-4,-36 0 1,1 0 1,35 0-2,-1 0 3,-34 0-3,0 0 9,-1 0-7,1 0 18,0 0 0,0 0 254,-1 0-274,36 0 0,-1 0 1,-34 0 0,35 0 0,-36 0 0,1 0 0,0 0 9,0 0 1,-1 0 30,1 0 248,0 0-287,0 0-2,-1 0 10,1 0-7,0 0-3,34 0 3,-34 0-3,0 0 11,0 0-11,-1 0-1,1 0 21,0 0 4,0-35-15,-1 35 1,1 0 36,0 0 1,-1 0-28,1 0 52,-35-35-58,35 35 16</inkml:trace>
  <inkml:trace contextRef="#ctx0" brushRef="#br0" timeOffset="35633">10807 12967 0,'0'35'290,"0"-1"-280,0 1 9,0 0-7,0 0-3,0-1 10,0 1-9,0 0 18,0 0-15,0 0 15,0-1 13,0 1 38,34-35 61,1 0-92,0 0-27,0 0 17,-1-35 2,1 35 1,0 0-23,-35-34 2,35-1 41,-35 0-30,0 0 17,0 0-7,0 1 9,0-1-11,0 70 138,0-1-144,0 1-22,0 0-4,0 0 15,0 0-12,0-1 10,0 1-10,0 0 19,0 0 1,0-1 0,0 1-22,0 0 34,0 0-2,0-1 49</inkml:trace>
  <inkml:trace contextRef="#ctx0" brushRef="#br0" timeOffset="38229">11432 13175 0,'0'35'229,"-35"-35"-221,35 35 12,-34 0 2,-1-35-2,35 35-10,0-1 0,-35 1 19,35 0-1,0 0 4,0-1-21,0 1 26,0 0 14,0 0-11,0-1-10,35-34 0,0 0-12,-1 0 44,1 0-23,-35-34 0,35 34-28,0 0 20,-35-35-25,0 0 46,34 35-31,-34-35 10,0 1-12,0-1 20,0 0 0,0 0-18,0 1-2,0-1 12,0 0-2,0 0 19,0 0-26,0 1 58</inkml:trace>
  <inkml:trace contextRef="#ctx0" brushRef="#br0" timeOffset="40467">12162 13106 0,'0'35'268,"-35"-35"-257,35 34-1,-35 1-1,35 0 2,-34-35-2,34 35 2,0 0-1,-35-1 10,35 1 0,0 0-1,-35-35-10,35 35 2,-35-35-1,35 34 0,0 1 10,0 0 11,-34 0-13,34-1 22,0 1 29</inkml:trace>
  <inkml:trace contextRef="#ctx0" brushRef="#br0" timeOffset="42126">11884 13280 0,'-35'0'210,"35"35"-180,-35-35-20,35 34 21,0 1 37,35-35 181,-35-35-239,0 1 89,0-1-40</inkml:trace>
  <inkml:trace contextRef="#ctx0" brushRef="#br0" timeOffset="44005">12197 13488 0,'0'35'248,"0"0"-230,-35-35-6,35 35 38,-35-35-9,70 0 206,0 0-198,-35-35 3,34 35-22,-34-35-1</inkml:trace>
  <inkml:trace contextRef="#ctx0" brushRef="#br0" timeOffset="45993">12579 13071 0,'0'35'304,"0"0"-283,0-1-12,0 1 1,0 0 0,0 0 10,0 0-12,35-35 1,-35 34 2,0 1 11,0 0-3,0 0 2,0-1 8,34 1-11,-34 0 21,0 0-6,0-1-5</inkml:trace>
  <inkml:trace contextRef="#ctx0" brushRef="#br0" timeOffset="47628">12509 13523 0,'0'35'358,"0"0"-329,35-1-17,0-34 9,-35 35-5,35-35 17,-35 35-26,34-35 35,-34 35-32,0-1 40,35-34-10,0 0 10,-35-34-1,35 34-16,-35-35-29,34 35 14,-34-35-8,35 0 11,0 1-12,-1-1 11,-34 0 9,35 35-21,-35-35 12,35 35 12,-35-34-21,0-1 15</inkml:trace>
  <inkml:trace contextRef="#ctx0" brushRef="#br0" timeOffset="59041">13378 13488 0,'0'35'328,"0"0"-318,0 0 2,0-1-4,0 1 3,35 0-3,-35 0 4,0-1-2,34 1 10,-34 0 10,0 0-12,0-1 24,0 1 16,35-35 122,35 0-150,-36 0-11,-34-35 1,35 35-9,0 0 19,0 0-12,-35-34 13,34 34-11,-34-35 20,35 35-1,-35-35 14,0 0 32,0 1-44,0-1-22,0 0 11,0 0 11,0 1 48,0-1-48,0 70 186,0-1-196,0 1-11,0 0 2,0 0-14,0-1 2,0 1 11,0 0-4,0 0 4,0-1 0,0 1-1,35-35 1,-35 35-12,0 0 11,0 0 8,0-1 3,0 1 19,0 0-32,0 0 73</inkml:trace>
  <inkml:trace contextRef="#ctx0" brushRef="#br0" timeOffset="62163">14038 13662 0,'35'-35'340,"0"35"-311,-1 0 10,1 0 14,0 0-16,0 0-17,-1 35 58,-34 0-26,0 0-22,0-1-20,0 1 9,0 0 10,0 0 3,0-1-13,-34 1 21,-1-35-20,35 35 11,-35-35-14,0 0 74,70 0 98,-35 35-170,35-35-8,0 0-2,-1 0 13,-34 35-13,35-1 10,0-34 11,0 0-9,-35 35-12,34-35 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Profit, Loss and Discount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/>
              <a:t>Basic terms </a:t>
            </a:r>
          </a:p>
          <a:p>
            <a:pPr lvl="0"/>
            <a:r>
              <a:rPr lang="en-IN" sz="2400" dirty="0"/>
              <a:t>Basic formulas</a:t>
            </a:r>
          </a:p>
          <a:p>
            <a:pPr lvl="0"/>
            <a:r>
              <a:rPr lang="en-IN" sz="2400" dirty="0"/>
              <a:t>Calculation of Profit/Loss by % concepts (Multiplication factor and Successive % change formula)</a:t>
            </a:r>
          </a:p>
          <a:p>
            <a:pPr lvl="0"/>
            <a:r>
              <a:rPr lang="en-IN" sz="2400" dirty="0"/>
              <a:t>To use multiplication factor to calculate Profit or Loss</a:t>
            </a:r>
          </a:p>
          <a:p>
            <a:pPr lvl="0"/>
            <a:r>
              <a:rPr lang="en-IN" sz="2400" dirty="0"/>
              <a:t>Successive discounts</a:t>
            </a:r>
          </a:p>
          <a:p>
            <a:pPr lvl="0"/>
            <a:r>
              <a:rPr lang="en-IN" sz="2400" dirty="0"/>
              <a:t>Concept of free items</a:t>
            </a:r>
          </a:p>
          <a:p>
            <a:pPr lvl="0"/>
            <a:r>
              <a:rPr lang="en-IN" sz="2400" dirty="0"/>
              <a:t>Profit or Loss by Weighted average</a:t>
            </a:r>
          </a:p>
          <a:p>
            <a:pPr lvl="0"/>
            <a:r>
              <a:rPr lang="en-IN" sz="2400" dirty="0"/>
              <a:t>Some important formulas</a:t>
            </a:r>
          </a:p>
          <a:p>
            <a:pPr lvl="0"/>
            <a:r>
              <a:rPr lang="en-IN" sz="2400" dirty="0"/>
              <a:t>False weights</a:t>
            </a:r>
          </a:p>
          <a:p>
            <a:pPr lvl="0"/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7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Profit or Loss by Weighted average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1 : A person bought 60 items from the market. 20% of the total items were rotten. The rest were sold at 30% profit each. Find the overall % profit or loss?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4% profit		b. 10% profit	c. 4% loss	d. 12 % profit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: I purchased 60 oranges from the Market, sold 1/3</a:t>
            </a:r>
            <a:r>
              <a:rPr lang="en-US" sz="18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a loss of 20% and the remaining at 10% profit. Find the overall % profit or loss?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2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Profit, No loss	b. 10 % profit	c. 10% loss</a:t>
            </a:r>
            <a:r>
              <a:rPr lang="en-US" sz="1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6.66 % loss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9648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Profit or Loss by Weighted average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1 : A person bought 60 items from the market. 20% of the total items were rotten. The rest were sold at 30% profit each. Find the overall % profit or loss?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4% profit		b. 10% profit	c. 4% loss	d. 12 % profit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: I purchased 60 oranges from the Market, sold 1/3</a:t>
            </a:r>
            <a:r>
              <a:rPr lang="en-US" sz="18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a loss of 20% and the remaining at 10% profit. Find the overall % profit or loss?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42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Profit, No loss	b. 10 % profit	c. 10% loss</a:t>
            </a:r>
            <a:r>
              <a:rPr lang="en-US" sz="18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6.66 % loss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1100"/>
              </a:spcAft>
            </a:pPr>
            <a:r>
              <a:rPr lang="en-US" sz="1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1: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(1/5)*-100 + (4/5)*30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-20+24 = 4% profit</a:t>
            </a:r>
          </a:p>
          <a:p>
            <a:r>
              <a:rPr lang="en-US" sz="1600" b="1" dirty="0">
                <a:latin typeface="Verdana" panose="020B0604030504040204" pitchFamily="34" charset="0"/>
                <a:cs typeface="Times New Roman" panose="02020603050405020304" pitchFamily="18" charset="0"/>
              </a:rPr>
              <a:t>Solution 2:  </a:t>
            </a:r>
            <a:r>
              <a:rPr lang="en-US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1/3 (-20) + 2/3 (10)</a:t>
            </a:r>
          </a:p>
          <a:p>
            <a:r>
              <a:rPr lang="en-US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= -20/3 + 20/3  = 0</a:t>
            </a:r>
          </a:p>
          <a:p>
            <a:r>
              <a:rPr lang="en-US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= no profit, no loss</a:t>
            </a:r>
          </a:p>
          <a:p>
            <a:r>
              <a:rPr lang="en-US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Verdana" panose="020B0604030504040204" pitchFamily="34" charset="0"/>
                <a:cs typeface="Times New Roman" panose="02020603050405020304" pitchFamily="18" charset="0"/>
              </a:rPr>
              <a:t>  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0658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Using Total Cost Price and Total Selling Price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72149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such problems we need to compare total cost price and total selling price to find the required answer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 : A man buys 2 dozen bananas at Rs.16 per dozen. After selling 18 bananas at the rate of Rs.12 per dozen, the shopkeeper reduced the rate to Rs.4 per dozen. Find the loss percent?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25.2%		b. 32.4%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36.5%		d. 37.5%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: A man buys 144 oranges at the rate of Rs.18 per dozen and sells them for a total amount of Rs. 237.60. Find the percentage profit or loss?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10 %	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15%		c. 20%		d. 25%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154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Using Total Cost Price and Total Selling Price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72149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such problems we need to compare total cost price and total selling price to find the required answer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 : A man buys 2 dozen bananas at Rs.16 per dozen. After selling 18 bananas at the rate of Rs.12 per dozen, the shopkeeper reduced the rate to Rs.4 per dozen. Find the loss percent?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25.2%		b. 32.4%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36.5%		d. 37.5%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: A man buys 144 oranges at the rate of Rs.18 per dozen and sells them for a total amount of Rs. 237.60. Find the percentage profit or loss?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10 %	</a:t>
            </a:r>
            <a:r>
              <a:rPr lang="en-US" sz="14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15%		c. 20%		d. 25%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b="1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1: </a:t>
            </a: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 9 : Option 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 Price of the Bananas = Rs.32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selling 18 Bananas are sold at a price of Rs.12 per dozen.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earned = Rs.18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Remaining Bananas are sold at the rate of Rs.4 per dozen. Since the remaining Bananas constitute half a dozen therefore the amount earned will be Rs.2.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selling price = Rs.20.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((20-32)/32)*100 = -300/8 = -150/4 = 37.5% loss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2: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 yourself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90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Using Total Cost Price and Total Selling Price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72149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such problems we need to compare total cost price and total selling price to find the required answer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: A man buys an item at a discount of 20%. He spends Rs.200 on it’s repairs and sells it for Rs. 600 at a profit of 20%. Find the marked price of the item?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300		b. 500	           c. 375			d. 400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9959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F75-42FE-411F-A1B2-DF25962F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Using Total Cost Price and Total Selling Price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B50-64A0-4E4A-83AC-D19C796F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72149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such problems we need to compare total cost price and total selling price to find the required answer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: A man buys an item at a discount of 20%. He spends Rs.200 on it’s repairs and sells it for Rs. 600 at a profit of 20%. Find the marked price of the item?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300		b. 500	           c. 375			d. 400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1600" b="1" dirty="0"/>
              <a:t>Solution 3: 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 sold the item for Rs.600 at a profit of 20%. Let x be the cost price for the man.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x (120/100) = 600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or, x=Rs.500.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has spent a total of Rs.200 on it’s repairs and therefore the cost price of the product for the man must be Rs.300.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got this after a discount of 20%.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marked price of the product be 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Y x (80/100) = Rs.300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Y = Rs.375.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578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971E-8C58-480C-9A28-75E6A181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16024"/>
          </a:xfrm>
        </p:spPr>
        <p:txBody>
          <a:bodyPr>
            <a:normAutofit fontScale="90000"/>
          </a:bodyPr>
          <a:lstStyle/>
          <a:p>
            <a:r>
              <a:rPr lang="en-IN" dirty="0"/>
              <a:t>Free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2A1B-7FB0-4800-9EF3-3A9D0EAE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 1 : A shop advertises that it will give 2 items free with purchase of every 3 items of the same price. What is the % discount being offered?</a:t>
            </a:r>
            <a:endParaRPr lang="en-IN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a. 66.66%	b. 40%	c. 60%		d. None of These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 2 : A shopkeeper gives 4% discount on the marked price and gives 1 article free for buying every 15 articles and thus gains 35%. The marked price is above the cost price by</a:t>
            </a:r>
            <a:endParaRPr lang="en-IN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a. 20%		b. 39%		c. 40%		d. 50%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9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can find marked price and selling price by given data.( </a:t>
            </a:r>
            <a:r>
              <a:rPr lang="en-US" sz="1900" dirty="0">
                <a:ea typeface="Times New Roman" panose="02020603050405020304" pitchFamily="18" charset="0"/>
                <a:cs typeface="Times New Roman" panose="02020603050405020304" pitchFamily="18" charset="0"/>
              </a:rPr>
              <a:t>Please check solutions for understanding the required approach)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9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71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971E-8C58-480C-9A28-75E6A181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16024"/>
          </a:xfrm>
        </p:spPr>
        <p:txBody>
          <a:bodyPr>
            <a:normAutofit fontScale="90000"/>
          </a:bodyPr>
          <a:lstStyle/>
          <a:p>
            <a:r>
              <a:rPr lang="en-IN" dirty="0"/>
              <a:t>Free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5C2A1B-7FB0-4800-9EF3-3A9D0EAE8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626469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 : A shop advertises that it will give 2 items free with purchase of every 3 items of the same price. What is the % discount being offered?</a:t>
                </a:r>
                <a:endParaRPr lang="en-IN" sz="19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66.66%	b. 40%	c. 60%		d. None of These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 : A shopkeeper gives 4% discount on the marked price and gives 1 article free for buying every 15 articles and thus gains 35%. The marked price is above the cost price by</a:t>
                </a:r>
                <a:endParaRPr lang="en-IN" sz="19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20%		b. 39%		c. 40%		d. 50%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9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Approach: </a:t>
                </a: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find marked price and selling price by given data. </a:t>
                </a: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Please check solutions below for understanding the required </a:t>
                </a:r>
                <a:r>
                  <a:rPr lang="en-US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pproach</a:t>
                </a:r>
                <a:endParaRPr lang="en-US" sz="19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endParaRPr lang="en-US" sz="19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1: </a:t>
                </a:r>
                <a:r>
                  <a:rPr lang="en-US" sz="19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items free with purchase of every 3 items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5 items can be purchased by paying price for 3 items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Let, Marke</a:t>
                </a: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price per item is Rs. 1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Selling Price is Rs. 3 and marked price is Rs. 5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3 = (1-D%)5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1-D% = 3/5 and so I can be solved to get discount = 40%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endParaRPr lang="en-US" sz="19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2: </a:t>
                </a: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article free for buying every 15 articles means we can say a person can purchase 16 items by paying for 15 items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Let, Marke</a:t>
                </a: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price per item is Rs. 1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Selling Price is Rs. 15 and marked price is Rs. 16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15 = (1-D%)16. we can solve it to get D% = 6.25%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there are 2 successive discounts of 4% and 6.25%</a:t>
                </a:r>
              </a:p>
              <a:p>
                <a:pPr>
                  <a:spcBef>
                    <a:spcPts val="0"/>
                  </a:spcBef>
                </a:pPr>
                <a:r>
                  <a:rPr lang="en-IN" sz="1900" dirty="0"/>
                  <a:t>c = a +b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9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sz="19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sz="1900" dirty="0"/>
                  <a:t> = (-4) + (-6.25)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  <m:t>−6.25</m:t>
                            </m:r>
                          </m:e>
                        </m:d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IN" sz="190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sz="1900" dirty="0"/>
                  <a:t>  = -4 – 6.25 +0.25 = -10. So, required discount is 10%</a:t>
                </a:r>
              </a:p>
              <a:p>
                <a:pPr>
                  <a:spcBef>
                    <a:spcPts val="0"/>
                  </a:spcBef>
                </a:pPr>
                <a:endParaRPr lang="en-IN" sz="1900" b="1" dirty="0"/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know profit is 35% and so we need to find mark up % if the discount is 10% and profit is 35%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use successive % change formula with mark up = a and </a:t>
                </a:r>
                <a:r>
                  <a:rPr lang="en-IN" sz="19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discpunt</a:t>
                </a:r>
                <a:r>
                  <a:rPr lang="en-IN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b =-10 and profit = c = 35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/>
                  <a:t>c = 35 = a +b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9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sz="19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sz="1900" dirty="0"/>
                  <a:t>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/>
                  <a:t>35 =  a + (-10)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900" b="0" i="1" dirty="0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  <m:r>
                          <a:rPr lang="en-IN" sz="19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IN" sz="190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IN" sz="19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it we will obtain a = 50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r>
                  <a:rPr lang="en-IN" sz="19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mark up % (i.e. required answer) is 50%</a:t>
                </a:r>
                <a:endParaRPr lang="en-IN" sz="19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IN" sz="3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5C2A1B-7FB0-4800-9EF3-3A9D0EAE8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6264696"/>
              </a:xfrm>
              <a:blipFill>
                <a:blip r:embed="rId2"/>
                <a:stretch>
                  <a:fillRect t="-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1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B2F0-AB1A-4ABC-BDAE-705CE7B9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An important formula based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9AD81-DD9A-4B8A-B655-F7EADA280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31838"/>
                <a:ext cx="8229600" cy="539432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: A shopkeeper sells 2 articles for Rs.1980 each, one at a profit of 10% and the other at a loss of 10%. Find the value of profit or loss?</a:t>
                </a:r>
                <a:endParaRPr lang="en-IN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Rs.40 loss		b. Rs.20 profit	c. Rs.10 profit	d. Rs.0  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Approach: For such cases, when the selling price is same for 2 items and it is known that 1 of them is sold at profit of P% and other is sold at loss of P%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there is net loss of -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6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en-US" sz="16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9AD81-DD9A-4B8A-B655-F7EADA280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31838"/>
                <a:ext cx="8229600" cy="5394326"/>
              </a:xfrm>
              <a:blipFill>
                <a:blip r:embed="rId2"/>
                <a:stretch>
                  <a:fillRect l="-296" t="-113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95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B2F0-AB1A-4ABC-BDAE-705CE7B9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An important formula based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9AD81-DD9A-4B8A-B655-F7EADA280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31838"/>
                <a:ext cx="8229600" cy="539432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: A shopkeeper sells 2 articles for Rs.1980 each, one at a profit of 10% and the other at a loss of 10%. Find the value of profit or loss?</a:t>
                </a:r>
                <a:endParaRPr lang="en-IN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Rs.40 loss		b. Rs.20 profit	c. Rs.10 profit	d. Rs.0  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Approach: For such cases, when the selling price is same for 2 items and it is known that 1 of them is sold at profit of P% and other is sold at loss of P%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there is net loss of -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6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en-US" sz="16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: Using the discussion above we can say there is net loss of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6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6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1600" dirty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-1%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there is loss of 1%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total selling price = Rs. (2× 1980) = Rs. 3960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99% of cost price = Rs. 3960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value of profit of loss = loss = 1% of cost price = 3960/99 = Rs. </a:t>
                </a:r>
                <a:r>
                  <a:rPr lang="en-US" sz="160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40</a:t>
                </a:r>
                <a:endParaRPr lang="en-US" sz="16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9AD81-DD9A-4B8A-B655-F7EADA280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31838"/>
                <a:ext cx="8229600" cy="5394326"/>
              </a:xfrm>
              <a:blipFill>
                <a:blip r:embed="rId2"/>
                <a:stretch>
                  <a:fillRect l="-222" t="-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2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Basic terms</a:t>
            </a: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7232"/>
                <a:ext cx="8229600" cy="5572164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1. Cost Price</a:t>
                </a:r>
              </a:p>
              <a:p>
                <a:r>
                  <a:rPr lang="en-US" sz="1800" dirty="0"/>
                  <a:t>2. Marked Price</a:t>
                </a:r>
              </a:p>
              <a:p>
                <a:r>
                  <a:rPr lang="en-US" sz="1800" dirty="0"/>
                  <a:t>3. Selling Price</a:t>
                </a:r>
              </a:p>
              <a:p>
                <a:r>
                  <a:rPr lang="en-US" sz="1800" dirty="0"/>
                  <a:t>4. Mark Up     = Marked Price- Cost Price</a:t>
                </a:r>
              </a:p>
              <a:p>
                <a:r>
                  <a:rPr lang="en-US" sz="1800" dirty="0"/>
                  <a:t>    Mark Up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Marked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× 100%</a:t>
                </a:r>
              </a:p>
              <a:p>
                <a:r>
                  <a:rPr lang="en-US" sz="1800" dirty="0"/>
                  <a:t>5. Discount     =  Marked Price- Selling Price</a:t>
                </a:r>
              </a:p>
              <a:p>
                <a:r>
                  <a:rPr lang="en-US" sz="1800" dirty="0"/>
                  <a:t>    Discount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Marked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Selling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Marked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× 100%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6. Profit/Loss/Margin = Selling Price - Cost Price</a:t>
                </a:r>
              </a:p>
              <a:p>
                <a:r>
                  <a:rPr lang="en-US" sz="1800" dirty="0"/>
                  <a:t>(If S.P.- C.P. is +</a:t>
                </a:r>
                <a:r>
                  <a:rPr lang="en-US" sz="1800" dirty="0" err="1"/>
                  <a:t>ve</a:t>
                </a:r>
                <a:r>
                  <a:rPr lang="en-US" sz="1800" dirty="0"/>
                  <a:t> it is Profit or Margin, if it is –</a:t>
                </a:r>
                <a:r>
                  <a:rPr lang="en-US" sz="1800" dirty="0" err="1"/>
                  <a:t>ve</a:t>
                </a:r>
                <a:r>
                  <a:rPr lang="en-US" sz="1800" dirty="0"/>
                  <a:t>, it is Loss)</a:t>
                </a:r>
              </a:p>
              <a:p>
                <a:r>
                  <a:rPr lang="en-US" sz="1800" dirty="0"/>
                  <a:t>Profit/Loss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Selling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× 100%</a:t>
                </a:r>
              </a:p>
              <a:p>
                <a:r>
                  <a:rPr lang="en-US" sz="1800" dirty="0"/>
                  <a:t>Margin 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Selling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− </m:t>
                            </m:r>
                            <m:r>
                              <m:rPr>
                                <m:nor/>
                              </m:rPr>
                              <a:rPr lang="en-US" sz="1800" b="0" i="0" dirty="0" smtClean="0"/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Selling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Price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× 100%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7232"/>
                <a:ext cx="8229600" cy="5572164"/>
              </a:xfrm>
              <a:blipFill>
                <a:blip r:embed="rId2"/>
                <a:stretch>
                  <a:fillRect l="-444" t="-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BD89-F6CF-43F5-BD1D-95930A9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en-IN" dirty="0"/>
              <a:t>False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6272-03BA-4F2D-AC13-597959F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19268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way to solve these problems-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Let C.P. per gm or ml or cm = Rs.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Focus on what customer is paying for S.P.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Focus on what trader actually giving for C.P.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S.P. and C.P.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As, S.P. = (1+P%) C.P.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(1-L%) C.P.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57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BD89-F6CF-43F5-BD1D-95930A9F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en-IN" dirty="0"/>
              <a:t>False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6272-03BA-4F2D-AC13-597959F6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19268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 : A Milkman mixes 20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water to 120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Milk and sells it at cost price. Find the profit or loss %?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14.28% profit	b. 16.66% profit	c. 20% profit	d. 25% profit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: A dishonest trader uses 2 different weights of x and y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weigh an amount of 1000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such a way that the percentage profit is 25%. If y is 50 grams more than x, find the value of x?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425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375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c. 800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     d. 400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: After adding 50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 container having 250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Milk, a milkman sells it to a customer at a mark-up of 25%. Find the overall percentage profit or loss?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45%		b. 40%		c. 35%		d. 50%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Q4 : A shopkeeper sells at Cost price and gains 16.66% by selling x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of 1Kg. What is the value of x in grams?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		b. 840			c. 857.10		d. 900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Q5 : A cloth merchant sells cloth at a Mark-up of 20%. Find the profit % in summer when the Meter scale expands by 10%?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7.5 % profit	b. 8.09 % Profit	c. No Profit, No loss	d. Cannot be Determined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Q6 : The weighing balance of a Dealer shows 700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of 1 Kg. Find the profit or loss%?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30% loss	b. 14.28% profit		c. 42.84% loss	d. None of These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Q7 : A Milkman mixes water to 125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Milk to make it 130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sells it at a Mark-up of 10%. Find the profit or loss %?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14 % profit	b. 14.4 % profit		c. 10 % profit	d. 4 % loss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Q8 : A shopkeeper sells at 20% Mark-up and uses a weight of 800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instead of 1 kg. Find the profit or loss %?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45%			b. 50%			c. 40%		d. 35%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43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Q9 : A Milkman sells Milk at 10% Mark-up and makes a profit of 21% by adding water. How much water must be added if the quantity of Milk is 125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b. 19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c. 15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4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d. 12.5 </a:t>
            </a:r>
            <a:r>
              <a:rPr lang="en-US" sz="43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endParaRPr lang="en-IN" sz="4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IN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3A74-51FE-4935-A222-C7D812E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A9A4-F9AF-4717-9F6C-7CEA42D6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Interrelation between the basic terms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26F61-C284-43E6-B5B9-DB1BC767C739}"/>
                  </a:ext>
                </a:extLst>
              </p14:cNvPr>
              <p14:cNvContentPartPr/>
              <p14:nvPr/>
            </p14:nvContentPartPr>
            <p14:xfrm>
              <a:off x="1115616" y="2336241"/>
              <a:ext cx="5517000" cy="305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26F61-C284-43E6-B5B9-DB1BC767C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256" y="2326881"/>
                <a:ext cx="5535720" cy="30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78CE4A-0956-4D3C-8E5E-D348A1F34087}"/>
                  </a:ext>
                </a:extLst>
              </p14:cNvPr>
              <p14:cNvContentPartPr/>
              <p14:nvPr/>
            </p14:nvContentPartPr>
            <p14:xfrm>
              <a:off x="2927160" y="3116160"/>
              <a:ext cx="2377080" cy="37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78CE4A-0956-4D3C-8E5E-D348A1F34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7800" y="3106800"/>
                <a:ext cx="23958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9B943F-F4B6-484F-8DB5-FB150D0E61F6}"/>
                  </a:ext>
                </a:extLst>
              </p14:cNvPr>
              <p14:cNvContentPartPr/>
              <p14:nvPr/>
            </p14:nvContentPartPr>
            <p14:xfrm>
              <a:off x="4215600" y="4192560"/>
              <a:ext cx="438120" cy="38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9B943F-F4B6-484F-8DB5-FB150D0E6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6240" y="4183200"/>
                <a:ext cx="45684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70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E246-AD3A-4308-8AA4-7FB50BB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Multiplication factor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70BE-C67E-4BE2-B8A6-194EC8D6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S.P. = (1+P%) C.P.</a:t>
            </a:r>
          </a:p>
          <a:p>
            <a:r>
              <a:rPr lang="en-US" dirty="0"/>
              <a:t>           (1-L%) C.P.</a:t>
            </a:r>
          </a:p>
          <a:p>
            <a:endParaRPr lang="en-US" dirty="0"/>
          </a:p>
          <a:p>
            <a:r>
              <a:rPr lang="en-US" dirty="0"/>
              <a:t>M.P. = (1+M.U.%) C.P.</a:t>
            </a:r>
          </a:p>
          <a:p>
            <a:r>
              <a:rPr lang="en-US" dirty="0"/>
              <a:t>S.P. = (1-D%) M.P.</a:t>
            </a:r>
          </a:p>
          <a:p>
            <a:endParaRPr lang="en-US" dirty="0"/>
          </a:p>
          <a:p>
            <a:r>
              <a:rPr lang="en-US" dirty="0"/>
              <a:t>S.P. = (1+M.U.%)(1-D%) C.P.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1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FB0A-97D1-4F29-A634-289E7A4F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US" dirty="0"/>
              <a:t>To calculate Profit/Loss by percentage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62F67-B1EA-43B6-9D86-AD0DF1C80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476673"/>
                <a:ext cx="8784976" cy="6264694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If, Mark Up % and Discount % is given</a:t>
                </a:r>
              </a:p>
              <a:p>
                <a:r>
                  <a:rPr lang="en-US" dirty="0"/>
                  <a:t>let mark up is a% and discount is b%</a:t>
                </a:r>
              </a:p>
              <a:p>
                <a:r>
                  <a:rPr lang="en-US" b="1" dirty="0"/>
                  <a:t>A. Using successive % change formula</a:t>
                </a:r>
              </a:p>
              <a:p>
                <a:r>
                  <a:rPr lang="en-US" dirty="0"/>
                  <a:t>We can find c as, c= </a:t>
                </a:r>
                <a:r>
                  <a:rPr lang="en-IN" dirty="0"/>
                  <a:t>a + 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dirty="0"/>
                  <a:t>(a is taken as +</a:t>
                </a:r>
                <a:r>
                  <a:rPr lang="en-US" dirty="0" err="1"/>
                  <a:t>ve</a:t>
                </a:r>
                <a:r>
                  <a:rPr lang="en-US" dirty="0"/>
                  <a:t> and b is taken as –</a:t>
                </a:r>
                <a:r>
                  <a:rPr lang="en-US" dirty="0" err="1"/>
                  <a:t>ve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Now, value of c% is (profit/loss)%</a:t>
                </a:r>
              </a:p>
              <a:p>
                <a:r>
                  <a:rPr lang="en-US" dirty="0"/>
                  <a:t>(If c is +</a:t>
                </a:r>
                <a:r>
                  <a:rPr lang="en-US" dirty="0" err="1"/>
                  <a:t>ve</a:t>
                </a:r>
                <a:r>
                  <a:rPr lang="en-US" dirty="0"/>
                  <a:t>, it is profit %</a:t>
                </a:r>
              </a:p>
              <a:p>
                <a:r>
                  <a:rPr lang="en-US" dirty="0"/>
                  <a:t>(If c is –</a:t>
                </a:r>
                <a:r>
                  <a:rPr lang="en-US" dirty="0" err="1"/>
                  <a:t>ve</a:t>
                </a:r>
                <a:r>
                  <a:rPr lang="en-US" dirty="0"/>
                  <a:t>, it is loss %)</a:t>
                </a:r>
              </a:p>
              <a:p>
                <a:endParaRPr lang="en-US" dirty="0"/>
              </a:p>
              <a:p>
                <a:r>
                  <a:rPr lang="en-US" b="1" dirty="0"/>
                  <a:t>B. Using Multiplication factor</a:t>
                </a:r>
              </a:p>
              <a:p>
                <a:r>
                  <a:rPr lang="en-US" dirty="0"/>
                  <a:t>Let cost price be 1</a:t>
                </a:r>
              </a:p>
              <a:p>
                <a:r>
                  <a:rPr lang="en-US" dirty="0"/>
                  <a:t>Multiplication factor for Mark Up = (1+a%)</a:t>
                </a:r>
              </a:p>
              <a:p>
                <a:r>
                  <a:rPr lang="en-US" dirty="0"/>
                  <a:t>Multiplication factor for Discount= (1-b%)</a:t>
                </a:r>
              </a:p>
              <a:p>
                <a:r>
                  <a:rPr lang="en-US" dirty="0"/>
                  <a:t>Now, S.P. = C.P. (1+Mark Up%)(1-Discount%)</a:t>
                </a:r>
              </a:p>
              <a:p>
                <a:r>
                  <a:rPr lang="en-US" dirty="0"/>
                  <a:t>S.P. = 1(1+a%)(1-b%)</a:t>
                </a:r>
              </a:p>
              <a:p>
                <a:r>
                  <a:rPr lang="en-US" dirty="0"/>
                  <a:t>We can compare S.P. with C.P. (as 1) to calculate Profit or Loss %</a:t>
                </a:r>
              </a:p>
              <a:p>
                <a:r>
                  <a:rPr lang="en-US" b="1" dirty="0"/>
                  <a:t>Example-</a:t>
                </a:r>
                <a:r>
                  <a:rPr lang="en-US" dirty="0"/>
                  <a:t>  The cost of a commodity is Rs. 550. What is the profit or loss percentage if mark up is 30% and discount is 10%?</a:t>
                </a:r>
              </a:p>
              <a:p>
                <a:r>
                  <a:rPr lang="en-US" b="1" dirty="0"/>
                  <a:t>Solution:  </a:t>
                </a:r>
                <a:r>
                  <a:rPr lang="en-US" dirty="0"/>
                  <a:t>Mark up is 30% and discount is 10%. </a:t>
                </a:r>
              </a:p>
              <a:p>
                <a:r>
                  <a:rPr lang="en-US" b="1" dirty="0"/>
                  <a:t>By Successive % change formula: </a:t>
                </a:r>
                <a:r>
                  <a:rPr lang="en-US" dirty="0"/>
                  <a:t>In this case a is 30 and b is -10</a:t>
                </a:r>
              </a:p>
              <a:p>
                <a:r>
                  <a:rPr lang="en-US" dirty="0"/>
                  <a:t>So, c= </a:t>
                </a:r>
                <a:r>
                  <a:rPr lang="en-IN" dirty="0"/>
                  <a:t>a + 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dirty="0"/>
                  <a:t> = 30 + (-10)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{30 ×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IN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dirty="0"/>
                  <a:t> = 30 – 10 -3 = 17</a:t>
                </a:r>
              </a:p>
              <a:p>
                <a:r>
                  <a:rPr lang="en-IN" dirty="0"/>
                  <a:t>So, profit is 17%</a:t>
                </a:r>
              </a:p>
              <a:p>
                <a:endParaRPr lang="en-IN" dirty="0"/>
              </a:p>
              <a:p>
                <a:r>
                  <a:rPr lang="en-US" b="1" dirty="0"/>
                  <a:t>By Multiplication factor</a:t>
                </a:r>
              </a:p>
              <a:p>
                <a:r>
                  <a:rPr lang="en-US" b="1" dirty="0"/>
                  <a:t>: </a:t>
                </a:r>
                <a:r>
                  <a:rPr lang="en-US" dirty="0"/>
                  <a:t>In this case C.P. =1</a:t>
                </a:r>
              </a:p>
              <a:p>
                <a:r>
                  <a:rPr lang="en-US" dirty="0"/>
                  <a:t>Multiplication factor for Mark Up = (1+a%) = (1+30%) </a:t>
                </a:r>
              </a:p>
              <a:p>
                <a:r>
                  <a:rPr lang="en-US" dirty="0"/>
                  <a:t>Multiplication factor for Discount= (1-b%) = (1-10%)</a:t>
                </a:r>
              </a:p>
              <a:p>
                <a:r>
                  <a:rPr lang="en-US" dirty="0"/>
                  <a:t>Now, S.P. = C.P. (1+Mark Up%)(1-Discount%)</a:t>
                </a:r>
              </a:p>
              <a:p>
                <a:r>
                  <a:rPr lang="en-US" dirty="0"/>
                  <a:t>S.P. = 1(1+a%)(1-b%) = 1(1+30%)(1-10%) = 1 × 1.3 × 0.9 = 1.17</a:t>
                </a:r>
              </a:p>
              <a:p>
                <a:r>
                  <a:rPr lang="en-US" dirty="0"/>
                  <a:t>So, C.P. is 1 and S.P. is 1.17</a:t>
                </a:r>
              </a:p>
              <a:p>
                <a:r>
                  <a:rPr lang="en-US" dirty="0"/>
                  <a:t>So, profit is 17%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962F67-B1EA-43B6-9D86-AD0DF1C8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476673"/>
                <a:ext cx="8784976" cy="6264694"/>
              </a:xfrm>
              <a:blipFill>
                <a:blip r:embed="rId2"/>
                <a:stretch>
                  <a:fillRect t="-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35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5C8C-AA48-462F-B55F-DE6D31E0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Successive Discounts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8873-1F17-4E1E-8A2A-3EDC7A6B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0689"/>
            <a:ext cx="8712968" cy="604866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A sale is offering 2 discounts of 30% and 40%. If an item is sold at Rs.840 after the discounts, find the amount of discount offered?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Rs.1160	b. Rs. 2000	c. Rs. 1540	d. None of These</a:t>
            </a:r>
            <a:endParaRPr lang="en-US" sz="18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using successive formula: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8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IN" sz="1800" b="1" dirty="0"/>
              <a:t>2. Arrow method 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3. Multiplication factor</a:t>
            </a: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28321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5C8C-AA48-462F-B55F-DE6D31E0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Successive Discounts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8873-1F17-4E1E-8A2A-3EDC7A6BF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9"/>
                <a:ext cx="8712968" cy="604866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Example: A sale is offering 2 discounts of 30% and 40%. If an item is sold at Rs.840 after the discounts, find the amount of discount offered?</a:t>
                </a:r>
                <a:endParaRPr lang="en-IN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Rs.1160	b. Rs. 2000	c. Rs. 1540	d. None of These</a:t>
                </a:r>
                <a:endParaRPr lang="en-US" sz="18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endParaRPr lang="en-US" sz="1800" b="1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800" b="1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using successive formula: </a:t>
                </a:r>
                <a:r>
                  <a:rPr lang="en-US" sz="18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Both discounts can be taken as 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–</a:t>
                </a:r>
                <a:r>
                  <a:rPr lang="en-US" sz="1800" dirty="0" err="1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sz="18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i.e. (-30 and -40). Now, we can use successive % change formula and c is required formula </a:t>
                </a:r>
              </a:p>
              <a:p>
                <a:pPr>
                  <a:spcBef>
                    <a:spcPts val="0"/>
                  </a:spcBef>
                </a:pPr>
                <a:r>
                  <a:rPr lang="en-IN" sz="1800" dirty="0"/>
                  <a:t>c = a +b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sz="1800" dirty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sz="1800" dirty="0"/>
                  <a:t> = (-30) + (-40)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IN" sz="180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IN" sz="1800" dirty="0"/>
                  <a:t>  = -30 - 40 +12 = -58. So, required discount is 58%</a:t>
                </a:r>
              </a:p>
              <a:p>
                <a:pPr>
                  <a:spcBef>
                    <a:spcPts val="0"/>
                  </a:spcBef>
                </a:pPr>
                <a:endParaRPr lang="en-IN" sz="1800" b="1" dirty="0"/>
              </a:p>
              <a:p>
                <a:pPr>
                  <a:spcBef>
                    <a:spcPts val="0"/>
                  </a:spcBef>
                </a:pPr>
                <a:r>
                  <a:rPr lang="en-IN" sz="1800" b="1" dirty="0"/>
                  <a:t>2. Arrow method </a:t>
                </a:r>
              </a:p>
              <a:p>
                <a:endParaRPr lang="en-IN" sz="1800" b="1" dirty="0"/>
              </a:p>
              <a:p>
                <a:r>
                  <a:rPr lang="en-IN" sz="1800" b="1" dirty="0"/>
                  <a:t>So, we can see, the equivalent discount is 58%</a:t>
                </a:r>
              </a:p>
              <a:p>
                <a:endParaRPr lang="en-IN" sz="1800" b="1" dirty="0"/>
              </a:p>
              <a:p>
                <a:r>
                  <a:rPr lang="en-IN" sz="1800" b="1" dirty="0"/>
                  <a:t>3. Multiplication factor</a:t>
                </a:r>
              </a:p>
              <a:p>
                <a:r>
                  <a:rPr lang="en-IN" sz="1800" b="1" dirty="0"/>
                  <a:t>Using Multiplication factor- </a:t>
                </a:r>
                <a:r>
                  <a:rPr lang="en-IN" sz="1800" dirty="0"/>
                  <a:t>The 2 changes are -30% and -40%</a:t>
                </a:r>
              </a:p>
              <a:p>
                <a:r>
                  <a:rPr lang="en-IN" sz="1800" dirty="0"/>
                  <a:t>The multiplication factor for 20% increase = (1-30%)</a:t>
                </a:r>
              </a:p>
              <a:p>
                <a:r>
                  <a:rPr lang="en-IN" sz="1800" dirty="0"/>
                  <a:t>The multiplication factor for 10% decrease = (1-40%)</a:t>
                </a:r>
              </a:p>
              <a:p>
                <a:r>
                  <a:rPr lang="en-IN" sz="1800" dirty="0"/>
                  <a:t>Let old value be 1</a:t>
                </a:r>
              </a:p>
              <a:p>
                <a:r>
                  <a:rPr lang="en-IN" sz="1800" dirty="0"/>
                  <a:t>New value = old value (1-30%) (1-40%) = 1 (1-0.3) (1-0.4) = 1 × 0.7 × 0.6 = </a:t>
                </a:r>
                <a:r>
                  <a:rPr lang="en-US" sz="1800" dirty="0"/>
                  <a:t>0.42</a:t>
                </a:r>
              </a:p>
              <a:p>
                <a:r>
                  <a:rPr lang="en-US" sz="1800" dirty="0"/>
                  <a:t>So, equivalent discount is 58%</a:t>
                </a:r>
                <a:endParaRPr lang="en-IN" sz="1800" dirty="0"/>
              </a:p>
              <a:p>
                <a:endParaRPr lang="en-IN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8873-1F17-4E1E-8A2A-3EDC7A6BF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9"/>
                <a:ext cx="8712968" cy="6048669"/>
              </a:xfrm>
              <a:blipFill>
                <a:blip r:embed="rId2"/>
                <a:stretch>
                  <a:fillRect l="-420" t="-605" r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2405BC-F37D-404B-BAFB-2F80EDB6052C}"/>
                  </a:ext>
                </a:extLst>
              </p14:cNvPr>
              <p14:cNvContentPartPr/>
              <p14:nvPr/>
            </p14:nvContentPartPr>
            <p14:xfrm>
              <a:off x="2471936" y="3432283"/>
              <a:ext cx="412812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2405BC-F37D-404B-BAFB-2F80EDB605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576" y="3422923"/>
                <a:ext cx="414684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7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C5C-20D2-4C24-B568-D9DD3699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576064"/>
          </a:xfrm>
        </p:spPr>
        <p:txBody>
          <a:bodyPr>
            <a:normAutofit fontScale="90000"/>
          </a:bodyPr>
          <a:lstStyle/>
          <a:p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To use multiplication factor to calculate Profit or Loss</a:t>
            </a:r>
            <a:br>
              <a:rPr lang="en-IN" sz="3100" dirty="0"/>
            </a:br>
            <a:r>
              <a:rPr lang="en-IN" sz="3100" dirty="0"/>
              <a:t>(a CP = b S.P.)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5BF7-B46A-4019-AA53-B05506B7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 : If the cost price of 25 items is equal to the selling price of 15 items, find the profit or loss % earned?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10 % profit	b. 40% profit	c. 16.66% profit	d. 66.66% profit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 : Vijay purchased 35 Kg of rice for Rs. 1400 and sold it at a profit of as much money as he received for 10 Kg. Find the selling price of rice in Rs./Kg?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Rs.56	b. Rs.40		c. Rs.140	              d. None of These 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 : On selling 20 </a:t>
            </a:r>
            <a:r>
              <a:rPr lang="en-US" sz="14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cloth, a merchant realizes that he has made a loss equal to the selling price of 4 </a:t>
            </a:r>
            <a:r>
              <a:rPr lang="en-US" sz="14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cloth. Find his loss in percentage terms?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20%	b. 16.66%	c. 15%		d. 12.5%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US" sz="14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find the relation between C.P. and S.P. for same quantity 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C5C-20D2-4C24-B568-D9DD3699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288032"/>
          </a:xfrm>
        </p:spPr>
        <p:txBody>
          <a:bodyPr>
            <a:normAutofit fontScale="90000"/>
          </a:bodyPr>
          <a:lstStyle/>
          <a:p>
            <a:br>
              <a:rPr lang="en-IN" sz="3100" dirty="0"/>
            </a:br>
            <a:r>
              <a:rPr lang="en-IN" sz="3100" dirty="0"/>
              <a:t>To use multiplication factor to calculate Profit or Loss</a:t>
            </a:r>
            <a:br>
              <a:rPr lang="en-IN" sz="4400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A5BF7-B46A-4019-AA53-B05506B7A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4"/>
                <a:ext cx="8229600" cy="619268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 : If the cost price of 25 items is equal to the selling price of 15 items, find the profit or loss % earned?</a:t>
                </a:r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10 % profit	b. 40% profit	c. 16.66% profit	d. 66.66% profit</a:t>
                </a:r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 : Vijay purchased 35 Kg of rice for Rs. 1400 and sold it at a profit of as much money as he received for 10 Kg. Find the selling price of rice in Rs./Kg?</a:t>
                </a:r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Rs.56	b. Rs.40		c. Rs.140	              d. None of These </a:t>
                </a:r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: On selling 20 </a:t>
                </a:r>
                <a:r>
                  <a:rPr lang="en-US" sz="1400" dirty="0" err="1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metres</a:t>
                </a: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cloth, a merchant realizes that he has made a loss equal to the selling price of 4 </a:t>
                </a:r>
                <a:r>
                  <a:rPr lang="en-US" sz="1400" dirty="0" err="1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metres</a:t>
                </a: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cloth. Find his loss in percentage terms?</a:t>
                </a:r>
                <a:endParaRPr lang="en-IN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20%	b. 16.66%	c. 15%		d. 12.5%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14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US" sz="1400" b="1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Approach: </a:t>
                </a:r>
                <a:r>
                  <a:rPr lang="en-US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find the relation between C.P. and S.P. for same quantity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endParaRPr lang="en-IN" sz="1400" dirty="0">
                  <a:effectLst/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b="1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1: </a:t>
                </a: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say 25 × C.P. = 15 × S.P.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S.P.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IN" sz="14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C.P.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C.P. =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C.P.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Profit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× 100% = 66.66%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endParaRPr lang="en-IN" sz="14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b="1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2: </a:t>
                </a: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such problems we can use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Total Selling Price = Total Cost Price ± Profit/Loss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cost price and Selling price per kg be C.P. and S.P.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Total selling price = 35 SP; Total cost price = 35 CP and Profit = 10 SP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35 SP = 35CP + 10SP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25 SP = 35CP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SP =</a:t>
                </a:r>
                <a:r>
                  <a:rPr lang="en-IN" sz="1400" dirty="0"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C.P.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C.P. =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C.P. 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Profit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× 100% = 40%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Cost price = 1400/35 = Rs. 40 (Cost for 35 kg of rice is Rs. 1400)</a:t>
                </a:r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Hence, Selling Price = 40% more than cost price = 40 + 16 = Rs. 56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IN" sz="1400" dirty="0"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3- </a:t>
                </a:r>
                <a:r>
                  <a:rPr lang="en-US" sz="14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CP of 20 m – SP of 20 m = SP of 4 m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CP of 20 m = SP of 24 m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Therefore, ((20-24)/24) * 100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400" dirty="0">
                    <a:effectLst/>
                    <a:latin typeface="Verdana" panose="020B060403050404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16.66 % loss.</a:t>
                </a:r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IN" sz="1400" dirty="0">
                  <a:latin typeface="Verdan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IN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A5BF7-B46A-4019-AA53-B05506B7A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4"/>
                <a:ext cx="8229600" cy="6192686"/>
              </a:xfrm>
              <a:blipFill>
                <a:blip r:embed="rId2"/>
                <a:stretch>
                  <a:fillRect t="-197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7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4010</Words>
  <Application>Microsoft Office PowerPoint</Application>
  <PresentationFormat>On-screen Show (4:3)</PresentationFormat>
  <Paragraphs>278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Verdana</vt:lpstr>
      <vt:lpstr>Office Theme</vt:lpstr>
      <vt:lpstr>Profit, Loss and Discount</vt:lpstr>
      <vt:lpstr>Basic terms</vt:lpstr>
      <vt:lpstr>PowerPoint Presentation</vt:lpstr>
      <vt:lpstr>Using Multiplication factor</vt:lpstr>
      <vt:lpstr>To calculate Profit/Loss by percentage</vt:lpstr>
      <vt:lpstr>Successive Discounts</vt:lpstr>
      <vt:lpstr>Successive Discounts</vt:lpstr>
      <vt:lpstr>  To use multiplication factor to calculate Profit or Loss (a CP = b S.P.) </vt:lpstr>
      <vt:lpstr> To use multiplication factor to calculate Profit or Loss </vt:lpstr>
      <vt:lpstr>Profit or Loss by Weighted average </vt:lpstr>
      <vt:lpstr>Profit or Loss by Weighted average </vt:lpstr>
      <vt:lpstr> Using Total Cost Price and Total Selling Price </vt:lpstr>
      <vt:lpstr> Using Total Cost Price and Total Selling Price </vt:lpstr>
      <vt:lpstr> Using Total Cost Price and Total Selling Price </vt:lpstr>
      <vt:lpstr> Using Total Cost Price and Total Selling Price </vt:lpstr>
      <vt:lpstr>Free Items</vt:lpstr>
      <vt:lpstr>Free Items</vt:lpstr>
      <vt:lpstr>An important formula based problems</vt:lpstr>
      <vt:lpstr>An important formula based problems</vt:lpstr>
      <vt:lpstr>False weight</vt:lpstr>
      <vt:lpstr>False 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</dc:title>
  <dc:creator>DELL</dc:creator>
  <cp:lastModifiedBy>Mr. Narendra Bisht</cp:lastModifiedBy>
  <cp:revision>130</cp:revision>
  <dcterms:created xsi:type="dcterms:W3CDTF">2006-08-16T00:00:00Z</dcterms:created>
  <dcterms:modified xsi:type="dcterms:W3CDTF">2021-07-29T14:20:36Z</dcterms:modified>
</cp:coreProperties>
</file>