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0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17" y="812264"/>
            <a:ext cx="7304858" cy="4942705"/>
          </a:xfrm>
        </p:spPr>
        <p:txBody>
          <a:bodyPr>
            <a:noAutofit/>
          </a:bodyPr>
          <a:lstStyle/>
          <a:p>
            <a:pPr algn="l"/>
            <a:r>
              <a:rPr lang="en-US" sz="7200" b="1" dirty="0"/>
              <a:t>Smart Surveillance System using Computer Vision</a:t>
            </a:r>
            <a:endParaRPr lang="en-US" sz="72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071" y="14859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#Team: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616075"/>
            <a:ext cx="7243445" cy="4677410"/>
          </a:xfrm>
        </p:spPr>
        <p:txBody>
          <a:bodyPr anchor="t">
            <a:normAutofit lnSpcReduction="10000"/>
          </a:bodyPr>
          <a:lstStyle/>
          <a:p>
            <a:r>
              <a:rPr lang="en-US" sz="3600" dirty="0"/>
              <a:t>Amit Sati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Testing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, Documentation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Deepankar Sharma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Coding-Python, CV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Pawan Chandra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		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Documentation , Presentation 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46" y="208915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# Proposal: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60" y="1769110"/>
            <a:ext cx="7587615" cy="4097655"/>
          </a:xfrm>
        </p:spPr>
        <p:txBody>
          <a:bodyPr anchor="t">
            <a:normAutofit/>
          </a:bodyPr>
          <a:lstStyle/>
          <a:p>
            <a:r>
              <a:rPr lang="en-US" sz="3600" dirty="0"/>
              <a:t>The basic idea is to make </a:t>
            </a:r>
            <a:r>
              <a:rPr lang="en-US" sz="3600" b="1" dirty="0">
                <a:sym typeface="+mn-ea"/>
              </a:rPr>
              <a:t>Surveillance system </a:t>
            </a:r>
            <a:r>
              <a:rPr lang="en-US" sz="3600" dirty="0">
                <a:sym typeface="+mn-ea"/>
              </a:rPr>
              <a:t>“</a:t>
            </a:r>
            <a:r>
              <a:rPr lang="en-US" sz="3600" u="sng" dirty="0">
                <a:solidFill>
                  <a:srgbClr val="FF0000"/>
                </a:solidFill>
                <a:sym typeface="+mn-ea"/>
              </a:rPr>
              <a:t>smart</a:t>
            </a:r>
            <a:r>
              <a:rPr lang="en-US" sz="3600" dirty="0">
                <a:sym typeface="+mn-ea"/>
              </a:rPr>
              <a:t>” by applying the Computer Vision Techniques to automatically generate alerts in case of mishaps like burglary so that one doesn’t need to physically monitor the cam feeds.</a:t>
            </a:r>
            <a:endParaRPr lang="en-US" sz="3600" dirty="0">
              <a:sym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# Technology: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2193925"/>
            <a:ext cx="7243445" cy="2921635"/>
          </a:xfrm>
        </p:spPr>
        <p:txBody>
          <a:bodyPr anchor="t">
            <a:normAutofit fontScale="90000" lnSpcReduction="20000"/>
          </a:bodyPr>
          <a:lstStyle/>
          <a:p>
            <a:r>
              <a:rPr lang="en-US" sz="3600" dirty="0"/>
              <a:t>Python (</a:t>
            </a:r>
            <a:r>
              <a:rPr lang="en-US" sz="3600" dirty="0">
                <a:solidFill>
                  <a:srgbClr val="FF0000"/>
                </a:solidFill>
              </a:rPr>
              <a:t>Coding</a:t>
            </a:r>
            <a:r>
              <a:rPr lang="en-US" sz="3600" dirty="0"/>
              <a:t>)</a:t>
            </a:r>
            <a:endParaRPr lang="en-US" sz="3600" dirty="0"/>
          </a:p>
          <a:p>
            <a:r>
              <a:rPr lang="en-US" sz="3600" dirty="0"/>
              <a:t>OpenCV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Computer Vision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Django/Streamlit/Flask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Deployment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MQTT / Firebase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realtime feed to user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r>
              <a:rPr lang="en-US" sz="3600" dirty="0"/>
              <a:t>Twilio API </a:t>
            </a:r>
            <a:r>
              <a:rPr lang="en-US" sz="3600" dirty="0">
                <a:sym typeface="+mn-ea"/>
              </a:rPr>
              <a:t>(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Alerts</a:t>
            </a:r>
            <a:r>
              <a:rPr lang="en-US" sz="3600" dirty="0">
                <a:sym typeface="+mn-ea"/>
              </a:rPr>
              <a:t>)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26" y="2667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b="1" u="sng" dirty="0"/>
              <a:t># Overview:</a:t>
            </a:r>
            <a:endParaRPr lang="en-US" sz="4800" b="1" u="sng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5810" y="1555750"/>
            <a:ext cx="2628900" cy="22180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9470" y="4912995"/>
            <a:ext cx="2384425" cy="13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37787"/>
          <a:stretch>
            <a:fillRect/>
          </a:stretch>
        </p:blipFill>
        <p:spPr>
          <a:xfrm>
            <a:off x="5410200" y="551815"/>
            <a:ext cx="1623695" cy="1611630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8" name="Straight Arrow Connector 7"/>
          <p:cNvCxnSpPr/>
          <p:nvPr/>
        </p:nvCxnSpPr>
        <p:spPr>
          <a:xfrm flipH="1">
            <a:off x="3529330" y="1336040"/>
            <a:ext cx="1724025" cy="963930"/>
          </a:xfrm>
          <a:prstGeom prst="straightConnector1">
            <a:avLst/>
          </a:prstGeom>
          <a:ln w="149225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8745" y="4084955"/>
            <a:ext cx="2698115" cy="1359535"/>
          </a:xfrm>
          <a:prstGeom prst="straightConnector1">
            <a:avLst/>
          </a:prstGeom>
          <a:ln w="149225"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6833235" y="2939415"/>
            <a:ext cx="2464435" cy="1145540"/>
          </a:xfrm>
          <a:prstGeom prst="wedgeRectCallout">
            <a:avLst>
              <a:gd name="adj1" fmla="val -46598"/>
              <a:gd name="adj2" fmla="val 104434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952615" y="3096895"/>
            <a:ext cx="23450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Bro , there’s theif in the house !!!!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3529330" y="2870200"/>
            <a:ext cx="2224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FF00"/>
                </a:solidFill>
              </a:rPr>
              <a:t>Here our model will do some processing !!!!!</a:t>
            </a:r>
            <a:endParaRPr lang="en-US" sz="2000">
              <a:solidFill>
                <a:srgbClr val="FFFF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2813 -0.0273148 L -0.0631771 0.0791667 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5208 -0.0561111 L 0.0966146 0.0148148 " pathEditMode="relative" rAng="0" ptsTypes="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 noGrp="1" noRot="1" noChangeAspect="1" noMove="1" noResize="1" noUngrp="1"/>
          </p:cNvGrpSpPr>
          <p:nvPr/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166" y="188341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Thank You !!</a:t>
            </a:r>
            <a:endParaRPr lang="en-US" sz="72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655</Words>
  <Application>WPS Presentation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Parallax</vt:lpstr>
      <vt:lpstr>Smart Surveillance System using Computer Vision</vt:lpstr>
      <vt:lpstr>#Team:</vt:lpstr>
      <vt:lpstr># Proposal:</vt:lpstr>
      <vt:lpstr># Technology:</vt:lpstr>
      <vt:lpstr># Overview: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 System using Computer Vision</dc:title>
  <dc:creator>Deepankar Sharma</dc:creator>
  <cp:lastModifiedBy>deepa</cp:lastModifiedBy>
  <cp:revision>5</cp:revision>
  <dcterms:created xsi:type="dcterms:W3CDTF">2023-02-13T14:02:00Z</dcterms:created>
  <dcterms:modified xsi:type="dcterms:W3CDTF">2023-02-13T15:49:31Z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83B37D2A4576406696FAD9DE87779E23</vt:lpwstr>
  </property>
  <property fmtid="{D5CDD505-2E9C-101B-9397-08002B2CF9AE}" pid="4" name="KSOProductBuildVer">
    <vt:lpwstr>1033-11.2.0.11440</vt:lpwstr>
  </property>
</Properties>
</file>