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0" r:id="rId3"/>
    <p:sldId id="257" r:id="rId4"/>
    <p:sldId id="262" r:id="rId5"/>
    <p:sldId id="263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4E3F0A0B-291C-4112-A023-023C51AB2E85}" type="datetime1">
              <a:rPr lang="en-US" smtClean="0"/>
            </a:fld>
            <a:endParaRPr lang="en-US" dirty="0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012D86"/>
            </a:gs>
            <a:gs pos="100000">
              <a:srgbClr val="0E2557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305" y="1289050"/>
            <a:ext cx="9168765" cy="4942840"/>
          </a:xfrm>
        </p:spPr>
        <p:txBody>
          <a:bodyPr>
            <a:noAutofit/>
          </a:bodyPr>
          <a:lstStyle/>
          <a:p>
            <a:pPr algn="l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rgbClr val="FFFF00">
                      <a:alpha val="40000"/>
                    </a:srgbClr>
                  </a:glow>
                  <a:outerShdw blurRad="60007" dist="596900" dir="7680000" sx="101000" sy="101000" kx="1300200" algn="ctr" rotWithShape="0">
                    <a:prstClr val="black">
                      <a:alpha val="32000"/>
                    </a:prstClr>
                  </a:outerShdw>
                </a:effectLst>
                <a:sym typeface="+mn-ea"/>
              </a:rPr>
              <a:t>Realtime </a:t>
            </a:r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rgbClr val="FFFF00">
                      <a:alpha val="40000"/>
                    </a:srgbClr>
                  </a:glow>
                  <a:outerShdw blurRad="60007" dist="596900" dir="7680000" sx="101000" sy="101000" kx="1300200" algn="ctr" rotWithShape="0">
                    <a:prstClr val="black">
                      <a:alpha val="32000"/>
                    </a:prstClr>
                  </a:outerShdw>
                </a:effectLst>
              </a:rPr>
              <a:t>Face Recognition Based Attendence Monitoring System</a:t>
            </a:r>
            <a:endParaRPr lang="en-US" sz="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01600">
                  <a:srgbClr val="FFFF00">
                    <a:alpha val="40000"/>
                  </a:srgbClr>
                </a:glow>
                <a:outerShdw blurRad="60007" dist="596900" dir="7680000" sx="101000" sy="101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071" y="14859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>
                <a:solidFill>
                  <a:srgbClr val="FF0000"/>
                </a:solidFill>
              </a:rPr>
              <a:t>#Team:</a:t>
            </a:r>
            <a:endParaRPr lang="en-US" sz="48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420" y="1666875"/>
            <a:ext cx="9992360" cy="4677410"/>
          </a:xfrm>
        </p:spPr>
        <p:txBody>
          <a:bodyPr anchor="t">
            <a:normAutofit lnSpcReduction="10000"/>
          </a:bodyPr>
          <a:lstStyle/>
          <a:p>
            <a:r>
              <a:rPr lang="en-US" sz="3600" dirty="0"/>
              <a:t>Raj Laxmi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ym typeface="+mn-ea"/>
              </a:rPr>
              <a:t>		(</a:t>
            </a:r>
            <a:r>
              <a:rPr lang="en-US" sz="3600" dirty="0">
                <a:solidFill>
                  <a:srgbClr val="FFFF00"/>
                </a:solidFill>
                <a:sym typeface="+mn-ea"/>
              </a:rPr>
              <a:t>Designing</a:t>
            </a:r>
            <a:r>
              <a:rPr lang="en-US" sz="3600" dirty="0">
                <a:solidFill>
                  <a:srgbClr val="FFFF00"/>
                </a:solidFill>
                <a:sym typeface="+mn-ea"/>
              </a:rPr>
              <a:t>, </a:t>
            </a:r>
            <a:r>
              <a:rPr lang="en-US" sz="3600" dirty="0">
                <a:solidFill>
                  <a:srgbClr val="FFFF00"/>
                </a:solidFill>
                <a:sym typeface="+mn-ea"/>
              </a:rPr>
              <a:t>Presentation</a:t>
            </a:r>
            <a:r>
              <a:rPr lang="en-US" sz="3600" dirty="0">
                <a:sym typeface="+mn-ea"/>
              </a:rPr>
              <a:t>)</a:t>
            </a:r>
            <a:endParaRPr lang="en-US" sz="3600" dirty="0"/>
          </a:p>
          <a:p>
            <a:r>
              <a:rPr lang="en-US" sz="3600" dirty="0"/>
              <a:t>Aanchal Sharma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ym typeface="+mn-ea"/>
              </a:rPr>
              <a:t>		(</a:t>
            </a:r>
            <a:r>
              <a:rPr lang="en-US" sz="3600" dirty="0">
                <a:solidFill>
                  <a:srgbClr val="FFFF00"/>
                </a:solidFill>
                <a:sym typeface="+mn-ea"/>
              </a:rPr>
              <a:t>Coding-Python, CV</a:t>
            </a:r>
            <a:r>
              <a:rPr lang="en-US" sz="3600" dirty="0">
                <a:sym typeface="+mn-ea"/>
              </a:rPr>
              <a:t>)</a:t>
            </a:r>
            <a:endParaRPr lang="en-US" sz="3600" dirty="0"/>
          </a:p>
          <a:p>
            <a:r>
              <a:rPr lang="en-US" sz="3600" dirty="0"/>
              <a:t>Ankit Chauhan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ym typeface="+mn-ea"/>
              </a:rPr>
              <a:t>		(</a:t>
            </a:r>
            <a:r>
              <a:rPr lang="en-US" sz="3600" dirty="0">
                <a:solidFill>
                  <a:srgbClr val="FFFF00"/>
                </a:solidFill>
                <a:sym typeface="+mn-ea"/>
              </a:rPr>
              <a:t>Documentation , Testing</a:t>
            </a:r>
            <a:r>
              <a:rPr lang="en-US" sz="3600" dirty="0">
                <a:sym typeface="+mn-ea"/>
              </a:rPr>
              <a:t>)</a:t>
            </a:r>
            <a:endParaRPr lang="en-US" sz="36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546" y="208915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>
                <a:solidFill>
                  <a:srgbClr val="FF0000"/>
                </a:solidFill>
              </a:rPr>
              <a:t># Proposal:</a:t>
            </a:r>
            <a:endParaRPr lang="en-US" sz="48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860" y="1769110"/>
            <a:ext cx="7587615" cy="4097655"/>
          </a:xfrm>
        </p:spPr>
        <p:txBody>
          <a:bodyPr anchor="t">
            <a:normAutofit/>
          </a:bodyPr>
          <a:lstStyle/>
          <a:p>
            <a:r>
              <a:rPr lang="en-US" sz="3600" dirty="0"/>
              <a:t>The idea proposes to replace the </a:t>
            </a:r>
            <a:r>
              <a:rPr lang="en-US" sz="3600" i="1" dirty="0"/>
              <a:t>traditional attendence monitoring systems</a:t>
            </a:r>
            <a:r>
              <a:rPr lang="en-US" sz="3600" dirty="0"/>
              <a:t> with an automated </a:t>
            </a:r>
            <a:r>
              <a:rPr lang="en-US" sz="3600" dirty="0">
                <a:solidFill>
                  <a:srgbClr val="FFFF00"/>
                </a:solidFill>
              </a:rPr>
              <a:t>face recognition</a:t>
            </a:r>
            <a:r>
              <a:rPr lang="en-US" sz="3600" dirty="0"/>
              <a:t> based attendence monitoring system.</a:t>
            </a:r>
            <a:endParaRPr lang="en-US" sz="3600" dirty="0">
              <a:sym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>
                <a:solidFill>
                  <a:srgbClr val="FF0000"/>
                </a:solidFill>
              </a:rPr>
              <a:t># Technology:</a:t>
            </a:r>
            <a:endParaRPr lang="en-US" sz="48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85" y="2193925"/>
            <a:ext cx="7243445" cy="3692525"/>
          </a:xfrm>
        </p:spPr>
        <p:txBody>
          <a:bodyPr anchor="t">
            <a:normAutofit fontScale="90000"/>
          </a:bodyPr>
          <a:lstStyle/>
          <a:p>
            <a:r>
              <a:rPr lang="en-US" sz="3600" dirty="0"/>
              <a:t>Python (</a:t>
            </a:r>
            <a:r>
              <a:rPr lang="en-US" sz="3600" dirty="0">
                <a:solidFill>
                  <a:srgbClr val="FFFF00"/>
                </a:solidFill>
              </a:rPr>
              <a:t>Coding</a:t>
            </a:r>
            <a:r>
              <a:rPr lang="en-US" sz="3600" dirty="0"/>
              <a:t>)</a:t>
            </a:r>
            <a:endParaRPr lang="en-US" sz="3600" dirty="0"/>
          </a:p>
          <a:p>
            <a:r>
              <a:rPr lang="en-US" sz="3600" dirty="0"/>
              <a:t>OpenCV </a:t>
            </a:r>
            <a:r>
              <a:rPr lang="en-US" sz="3600" dirty="0">
                <a:sym typeface="+mn-ea"/>
              </a:rPr>
              <a:t>(</a:t>
            </a:r>
            <a:r>
              <a:rPr lang="en-US" sz="3600" dirty="0">
                <a:solidFill>
                  <a:srgbClr val="FFFF00"/>
                </a:solidFill>
                <a:sym typeface="+mn-ea"/>
              </a:rPr>
              <a:t>Computer Vision</a:t>
            </a:r>
            <a:r>
              <a:rPr lang="en-US" sz="3600" dirty="0">
                <a:sym typeface="+mn-ea"/>
              </a:rPr>
              <a:t>)</a:t>
            </a:r>
            <a:endParaRPr lang="en-US" sz="3600" dirty="0"/>
          </a:p>
          <a:p>
            <a:r>
              <a:rPr lang="en-US" sz="3600" dirty="0"/>
              <a:t>Django </a:t>
            </a:r>
            <a:r>
              <a:rPr lang="en-US" sz="3600" dirty="0">
                <a:sym typeface="+mn-ea"/>
              </a:rPr>
              <a:t>(</a:t>
            </a:r>
            <a:r>
              <a:rPr lang="en-US" sz="3600" dirty="0">
                <a:solidFill>
                  <a:srgbClr val="FFFF00"/>
                </a:solidFill>
                <a:sym typeface="+mn-ea"/>
              </a:rPr>
              <a:t>Deployment</a:t>
            </a:r>
            <a:r>
              <a:rPr lang="en-US" sz="3600" dirty="0">
                <a:sym typeface="+mn-ea"/>
              </a:rPr>
              <a:t>)</a:t>
            </a:r>
            <a:endParaRPr lang="en-US" sz="3600" dirty="0"/>
          </a:p>
          <a:p>
            <a:r>
              <a:rPr lang="en-US" sz="3600" dirty="0"/>
              <a:t>MySQL </a:t>
            </a:r>
            <a:r>
              <a:rPr lang="en-US" sz="3600" dirty="0">
                <a:sym typeface="+mn-ea"/>
              </a:rPr>
              <a:t>(</a:t>
            </a:r>
            <a:r>
              <a:rPr lang="en-US" sz="3600" dirty="0">
                <a:solidFill>
                  <a:srgbClr val="FFFF00"/>
                </a:solidFill>
                <a:sym typeface="+mn-ea"/>
              </a:rPr>
              <a:t>Database</a:t>
            </a:r>
            <a:r>
              <a:rPr lang="en-US" sz="3600" dirty="0">
                <a:sym typeface="+mn-ea"/>
              </a:rPr>
              <a:t>)</a:t>
            </a:r>
            <a:endParaRPr lang="en-US" sz="3600" dirty="0"/>
          </a:p>
          <a:p>
            <a:r>
              <a:rPr lang="en-US" sz="3600" dirty="0">
                <a:sym typeface="+mn-ea"/>
              </a:rPr>
              <a:t>Dlib(</a:t>
            </a:r>
            <a:r>
              <a:rPr lang="en-US" sz="3600" dirty="0">
                <a:solidFill>
                  <a:srgbClr val="FFFF00"/>
                </a:solidFill>
                <a:sym typeface="+mn-ea"/>
              </a:rPr>
              <a:t>VS C++ Toolkit</a:t>
            </a:r>
            <a:r>
              <a:rPr lang="en-US" sz="3600" dirty="0">
                <a:sym typeface="+mn-ea"/>
              </a:rPr>
              <a:t>)</a:t>
            </a:r>
            <a:endParaRPr lang="en-US" sz="3600" dirty="0">
              <a:sym typeface="+mn-ea"/>
            </a:endParaRPr>
          </a:p>
          <a:p>
            <a:r>
              <a:rPr lang="en-US" sz="3600" dirty="0">
                <a:sym typeface="+mn-ea"/>
              </a:rPr>
              <a:t>JS, HTML, CSS(</a:t>
            </a:r>
            <a:r>
              <a:rPr lang="en-US" sz="3600" dirty="0">
                <a:solidFill>
                  <a:srgbClr val="FFFF00"/>
                </a:solidFill>
                <a:sym typeface="+mn-ea"/>
              </a:rPr>
              <a:t>Frontend</a:t>
            </a:r>
            <a:r>
              <a:rPr lang="en-US" sz="3600" dirty="0">
                <a:sym typeface="+mn-ea"/>
              </a:rPr>
              <a:t>)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126" y="2667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>
                <a:solidFill>
                  <a:srgbClr val="FF0000"/>
                </a:solidFill>
              </a:rPr>
              <a:t># Overview:</a:t>
            </a:r>
            <a:endParaRPr lang="en-US" sz="4800" b="1" u="sn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65810" y="1555750"/>
            <a:ext cx="3075305" cy="2594610"/>
          </a:xfrm>
          <a:prstGeom prst="rect">
            <a:avLst/>
          </a:prstGeom>
        </p:spPr>
      </p:pic>
      <p:pic>
        <p:nvPicPr>
          <p:cNvPr id="7" name="Picture 6" descr="C:\Deepankar\06_semester\Project\temp\students.jpgstudent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682230" y="947420"/>
            <a:ext cx="2953385" cy="5577205"/>
          </a:xfrm>
          <a:prstGeom prst="rect">
            <a:avLst/>
          </a:prstGeom>
          <a:solidFill>
            <a:schemeClr val="accent1"/>
          </a:solidFill>
        </p:spPr>
      </p:pic>
      <p:cxnSp>
        <p:nvCxnSpPr>
          <p:cNvPr id="8" name="Straight Arrow Connector 7"/>
          <p:cNvCxnSpPr/>
          <p:nvPr/>
        </p:nvCxnSpPr>
        <p:spPr>
          <a:xfrm flipH="1">
            <a:off x="3712210" y="1906905"/>
            <a:ext cx="2332990" cy="443865"/>
          </a:xfrm>
          <a:prstGeom prst="straightConnector1">
            <a:avLst/>
          </a:prstGeom>
          <a:ln w="149225">
            <a:solidFill>
              <a:schemeClr val="tx1">
                <a:lumMod val="95000"/>
              </a:schemeClr>
            </a:solidFill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64185" y="4149090"/>
            <a:ext cx="49828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FFFF00"/>
                </a:solidFill>
              </a:rPr>
              <a:t>Cameras installed in classrooms will recognize the students and match them corresponding to the students present in database and accordingly it will monitior the attendence automatically.</a:t>
            </a:r>
            <a:endParaRPr lang="en-US" sz="2400">
              <a:solidFill>
                <a:srgbClr val="FFFF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135 0.134815 L 0.0175 0.0994444 " pathEditMode="relative" rAng="0" ptsTypes="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990" y="2015490"/>
            <a:ext cx="9977755" cy="1752600"/>
          </a:xfrm>
          <a:effectLst>
            <a:reflection blurRad="6350" stA="50000" endA="300" endPos="55500" dist="50800" dir="5400000" sy="-100000" algn="bl" rotWithShape="0"/>
          </a:effectLst>
        </p:spPr>
        <p:txBody>
          <a:bodyPr>
            <a:noAutofit/>
          </a:bodyPr>
          <a:lstStyle/>
          <a:p>
            <a:pPr algn="l"/>
            <a:r>
              <a:rPr lang="en-US" sz="10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  <a:reflection blurRad="6350" stA="60000" endA="900" endPos="60000" dist="60007" dir="5400000" sy="-100000" algn="bl" rotWithShape="0"/>
                </a:effectLst>
              </a:rPr>
              <a:t>Thank You !!</a:t>
            </a:r>
            <a:endParaRPr lang="en-US" sz="100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673</Words>
  <Application>WPS Presentation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Arial</vt:lpstr>
      <vt:lpstr>Corbel</vt:lpstr>
      <vt:lpstr>Microsoft YaHei</vt:lpstr>
      <vt:lpstr>Arial Unicode MS</vt:lpstr>
      <vt:lpstr>Calibri</vt:lpstr>
      <vt:lpstr>Default Design</vt:lpstr>
      <vt:lpstr>Smart Surveillance System using Computer Vision</vt:lpstr>
      <vt:lpstr>#Team:</vt:lpstr>
      <vt:lpstr># Proposal:</vt:lpstr>
      <vt:lpstr># Technology:</vt:lpstr>
      <vt:lpstr># Overview:</vt:lpstr>
      <vt:lpstr>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Surveillance System using Computer Vision</dc:title>
  <dc:creator>Deepankar Sharma</dc:creator>
  <cp:lastModifiedBy>deepa</cp:lastModifiedBy>
  <cp:revision>6</cp:revision>
  <dcterms:created xsi:type="dcterms:W3CDTF">2023-02-13T14:02:00Z</dcterms:created>
  <dcterms:modified xsi:type="dcterms:W3CDTF">2023-02-20T13:04:56Z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83B37D2A4576406696FAD9DE87779E23</vt:lpwstr>
  </property>
  <property fmtid="{D5CDD505-2E9C-101B-9397-08002B2CF9AE}" pid="4" name="KSOProductBuildVer">
    <vt:lpwstr>1033-11.2.0.11486</vt:lpwstr>
  </property>
</Properties>
</file>